
<file path=[Content_Types].xml><?xml version="1.0" encoding="utf-8"?>
<Types xmlns="http://schemas.openxmlformats.org/package/2006/content-types"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changesInfos/changesInfo1.xml" ContentType="application/vnd.ms-powerpoint.changes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49"/>
  </p:notesMasterIdLst>
  <p:sldIdLst>
    <p:sldId id="11619" r:id="rId2"/>
    <p:sldId id="822" r:id="rId3"/>
    <p:sldId id="11620" r:id="rId4"/>
    <p:sldId id="11621" r:id="rId5"/>
    <p:sldId id="833" r:id="rId6"/>
    <p:sldId id="799" r:id="rId7"/>
    <p:sldId id="11622" r:id="rId8"/>
    <p:sldId id="11623" r:id="rId9"/>
    <p:sldId id="803" r:id="rId10"/>
    <p:sldId id="824" r:id="rId11"/>
    <p:sldId id="825" r:id="rId12"/>
    <p:sldId id="826" r:id="rId13"/>
    <p:sldId id="827" r:id="rId14"/>
    <p:sldId id="831" r:id="rId15"/>
    <p:sldId id="706" r:id="rId16"/>
    <p:sldId id="786" r:id="rId17"/>
    <p:sldId id="783" r:id="rId18"/>
    <p:sldId id="785" r:id="rId19"/>
    <p:sldId id="823" r:id="rId20"/>
    <p:sldId id="787" r:id="rId21"/>
    <p:sldId id="761" r:id="rId22"/>
    <p:sldId id="762" r:id="rId23"/>
    <p:sldId id="779" r:id="rId24"/>
    <p:sldId id="744" r:id="rId25"/>
    <p:sldId id="708" r:id="rId26"/>
    <p:sldId id="709" r:id="rId27"/>
    <p:sldId id="780" r:id="rId28"/>
    <p:sldId id="781" r:id="rId29"/>
    <p:sldId id="782" r:id="rId30"/>
    <p:sldId id="727" r:id="rId31"/>
    <p:sldId id="277" r:id="rId32"/>
    <p:sldId id="732" r:id="rId33"/>
    <p:sldId id="741" r:id="rId34"/>
    <p:sldId id="269" r:id="rId35"/>
    <p:sldId id="733" r:id="rId36"/>
    <p:sldId id="742" r:id="rId37"/>
    <p:sldId id="734" r:id="rId38"/>
    <p:sldId id="740" r:id="rId39"/>
    <p:sldId id="804" r:id="rId40"/>
    <p:sldId id="805" r:id="rId41"/>
    <p:sldId id="806" r:id="rId42"/>
    <p:sldId id="807" r:id="rId43"/>
    <p:sldId id="809" r:id="rId44"/>
    <p:sldId id="810" r:id="rId45"/>
    <p:sldId id="797" r:id="rId46"/>
    <p:sldId id="743" r:id="rId47"/>
    <p:sldId id="774" r:id="rId48"/>
  </p:sldIdLst>
  <p:sldSz cx="12192000" cy="6858000"/>
  <p:notesSz cx="6858000" cy="9144000"/>
  <p:defaultTextStyle>
    <a:defPPr>
      <a:defRPr lang="pt-B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Opções de Capa" id="{4EBE7958-AD3A-4661-B31A-09D65C3C1F1D}">
          <p14:sldIdLst>
            <p14:sldId id="11619"/>
          </p14:sldIdLst>
        </p14:section>
        <p14:section name="Opções de Agenda" id="{58EBC8C4-DED8-417D-8233-CA64D967389E}">
          <p14:sldIdLst>
            <p14:sldId id="822"/>
          </p14:sldIdLst>
        </p14:section>
        <p14:section name="Opções de Divisórias de Capítulo" id="{98F09558-BF4B-4F13-AD82-CA44C53465C3}">
          <p14:sldIdLst>
            <p14:sldId id="11620"/>
            <p14:sldId id="11621"/>
            <p14:sldId id="833"/>
          </p14:sldIdLst>
        </p14:section>
        <p14:section name="Opções de Slides de Conteúdo" id="{58746B34-6EA1-4B91-8538-E9141FA9CDDA}">
          <p14:sldIdLst>
            <p14:sldId id="799"/>
            <p14:sldId id="11622"/>
            <p14:sldId id="11623"/>
          </p14:sldIdLst>
        </p14:section>
        <p14:section name="Exemplos" id="{BFF75EE3-29A0-4DF3-97BF-AB0CFE578CF0}">
          <p14:sldIdLst>
            <p14:sldId id="803"/>
            <p14:sldId id="824"/>
            <p14:sldId id="825"/>
            <p14:sldId id="826"/>
            <p14:sldId id="827"/>
          </p14:sldIdLst>
        </p14:section>
        <p14:section name="Encerramento" id="{1860CCFD-9B9D-4DB1-A21B-930BFA6C4BA8}">
          <p14:sldIdLst>
            <p14:sldId id="831"/>
          </p14:sldIdLst>
        </p14:section>
        <p14:section name="Elementos de apoio" id="{F169C31B-AECB-47EC-B0CB-9F39DFC82C15}">
          <p14:sldIdLst>
            <p14:sldId id="706"/>
            <p14:sldId id="786"/>
            <p14:sldId id="783"/>
            <p14:sldId id="785"/>
            <p14:sldId id="823"/>
            <p14:sldId id="787"/>
            <p14:sldId id="761"/>
            <p14:sldId id="762"/>
            <p14:sldId id="779"/>
            <p14:sldId id="744"/>
            <p14:sldId id="708"/>
            <p14:sldId id="709"/>
            <p14:sldId id="780"/>
            <p14:sldId id="781"/>
            <p14:sldId id="782"/>
            <p14:sldId id="727"/>
            <p14:sldId id="277"/>
            <p14:sldId id="732"/>
            <p14:sldId id="741"/>
            <p14:sldId id="269"/>
            <p14:sldId id="733"/>
            <p14:sldId id="742"/>
            <p14:sldId id="734"/>
            <p14:sldId id="740"/>
            <p14:sldId id="804"/>
            <p14:sldId id="805"/>
            <p14:sldId id="806"/>
            <p14:sldId id="807"/>
            <p14:sldId id="809"/>
            <p14:sldId id="810"/>
            <p14:sldId id="797"/>
            <p14:sldId id="743"/>
            <p14:sldId id="774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A50021"/>
    <a:srgbClr val="C64B45"/>
    <a:srgbClr val="686868"/>
    <a:srgbClr val="5D5D5D"/>
    <a:srgbClr val="595959"/>
    <a:srgbClr val="D1D1D1"/>
    <a:srgbClr val="EDEDED"/>
    <a:srgbClr val="CC6699"/>
    <a:srgbClr val="000000"/>
    <a:srgbClr val="ED843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68" d="100"/>
          <a:sy n="68" d="100"/>
        </p:scale>
        <p:origin x="792" y="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presProps" Target="pres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tableStyles" Target="tableStyles.xml"/><Relationship Id="rId5" Type="http://schemas.openxmlformats.org/officeDocument/2006/relationships/slide" Target="slides/slide4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8" Type="http://schemas.openxmlformats.org/officeDocument/2006/relationships/slide" Target="slides/slide7.xml"/><Relationship Id="rId51" Type="http://schemas.openxmlformats.org/officeDocument/2006/relationships/viewProps" Target="view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microsoft.com/office/2016/11/relationships/changesInfo" Target="changesInfos/changesInfo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notesMaster" Target="notesMasters/notesMaster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Mariana Carvalho" userId="7219053c-7032-420b-a819-0a1f39fa182d" providerId="ADAL" clId="{00898E03-FDD3-4C24-A022-3A8659580273}"/>
    <pc:docChg chg="undo custSel addSld delSld modSld sldOrd modMainMaster addSection modSection">
      <pc:chgData name="Mariana Carvalho" userId="7219053c-7032-420b-a819-0a1f39fa182d" providerId="ADAL" clId="{00898E03-FDD3-4C24-A022-3A8659580273}" dt="2021-02-18T13:56:11.292" v="1516" actId="1076"/>
      <pc:docMkLst>
        <pc:docMk/>
      </pc:docMkLst>
      <pc:sldChg chg="modSp mod modClrScheme chgLayout">
        <pc:chgData name="Mariana Carvalho" userId="7219053c-7032-420b-a819-0a1f39fa182d" providerId="ADAL" clId="{00898E03-FDD3-4C24-A022-3A8659580273}" dt="2021-02-15T20:37:43.499" v="767" actId="700"/>
        <pc:sldMkLst>
          <pc:docMk/>
          <pc:sldMk cId="0" sldId="267"/>
        </pc:sldMkLst>
        <pc:spChg chg="mod ord">
          <ac:chgData name="Mariana Carvalho" userId="7219053c-7032-420b-a819-0a1f39fa182d" providerId="ADAL" clId="{00898E03-FDD3-4C24-A022-3A8659580273}" dt="2021-02-15T20:37:43.499" v="767" actId="700"/>
          <ac:spMkLst>
            <pc:docMk/>
            <pc:sldMk cId="0" sldId="267"/>
            <ac:spMk id="609" creationId="{00000000-0000-0000-0000-000000000000}"/>
          </ac:spMkLst>
        </pc:spChg>
      </pc:sldChg>
      <pc:sldChg chg="mod modClrScheme chgLayout">
        <pc:chgData name="Mariana Carvalho" userId="7219053c-7032-420b-a819-0a1f39fa182d" providerId="ADAL" clId="{00898E03-FDD3-4C24-A022-3A8659580273}" dt="2021-02-15T20:37:43.499" v="767" actId="700"/>
        <pc:sldMkLst>
          <pc:docMk/>
          <pc:sldMk cId="0" sldId="269"/>
        </pc:sldMkLst>
      </pc:sldChg>
      <pc:sldChg chg="mod modClrScheme chgLayout">
        <pc:chgData name="Mariana Carvalho" userId="7219053c-7032-420b-a819-0a1f39fa182d" providerId="ADAL" clId="{00898E03-FDD3-4C24-A022-3A8659580273}" dt="2021-02-15T20:37:43.499" v="767" actId="700"/>
        <pc:sldMkLst>
          <pc:docMk/>
          <pc:sldMk cId="0" sldId="270"/>
        </pc:sldMkLst>
      </pc:sldChg>
      <pc:sldChg chg="mod modClrScheme chgLayout">
        <pc:chgData name="Mariana Carvalho" userId="7219053c-7032-420b-a819-0a1f39fa182d" providerId="ADAL" clId="{00898E03-FDD3-4C24-A022-3A8659580273}" dt="2021-02-15T20:37:43.499" v="767" actId="700"/>
        <pc:sldMkLst>
          <pc:docMk/>
          <pc:sldMk cId="0" sldId="277"/>
        </pc:sldMkLst>
      </pc:sldChg>
      <pc:sldChg chg="mod modClrScheme chgLayout">
        <pc:chgData name="Mariana Carvalho" userId="7219053c-7032-420b-a819-0a1f39fa182d" providerId="ADAL" clId="{00898E03-FDD3-4C24-A022-3A8659580273}" dt="2021-02-15T20:37:43.499" v="767" actId="700"/>
        <pc:sldMkLst>
          <pc:docMk/>
          <pc:sldMk cId="0" sldId="278"/>
        </pc:sldMkLst>
      </pc:sldChg>
      <pc:sldChg chg="delSp mod modClrScheme chgLayout">
        <pc:chgData name="Mariana Carvalho" userId="7219053c-7032-420b-a819-0a1f39fa182d" providerId="ADAL" clId="{00898E03-FDD3-4C24-A022-3A8659580273}" dt="2021-02-15T20:37:43.499" v="767" actId="700"/>
        <pc:sldMkLst>
          <pc:docMk/>
          <pc:sldMk cId="1585171815" sldId="329"/>
        </pc:sldMkLst>
        <pc:spChg chg="del">
          <ac:chgData name="Mariana Carvalho" userId="7219053c-7032-420b-a819-0a1f39fa182d" providerId="ADAL" clId="{00898E03-FDD3-4C24-A022-3A8659580273}" dt="2021-02-15T20:37:43.499" v="767" actId="700"/>
          <ac:spMkLst>
            <pc:docMk/>
            <pc:sldMk cId="1585171815" sldId="329"/>
            <ac:spMk id="4" creationId="{334F848A-24E7-4468-A686-C0D99D489E5F}"/>
          </ac:spMkLst>
        </pc:spChg>
        <pc:spChg chg="del">
          <ac:chgData name="Mariana Carvalho" userId="7219053c-7032-420b-a819-0a1f39fa182d" providerId="ADAL" clId="{00898E03-FDD3-4C24-A022-3A8659580273}" dt="2021-02-15T20:37:43.499" v="767" actId="700"/>
          <ac:spMkLst>
            <pc:docMk/>
            <pc:sldMk cId="1585171815" sldId="329"/>
            <ac:spMk id="5" creationId="{D25F9589-FDD6-4E69-B595-2C05C19D758F}"/>
          </ac:spMkLst>
        </pc:spChg>
      </pc:sldChg>
      <pc:sldChg chg="delSp mod modClrScheme chgLayout">
        <pc:chgData name="Mariana Carvalho" userId="7219053c-7032-420b-a819-0a1f39fa182d" providerId="ADAL" clId="{00898E03-FDD3-4C24-A022-3A8659580273}" dt="2021-02-15T20:37:43.499" v="767" actId="700"/>
        <pc:sldMkLst>
          <pc:docMk/>
          <pc:sldMk cId="2593832386" sldId="356"/>
        </pc:sldMkLst>
        <pc:spChg chg="del">
          <ac:chgData name="Mariana Carvalho" userId="7219053c-7032-420b-a819-0a1f39fa182d" providerId="ADAL" clId="{00898E03-FDD3-4C24-A022-3A8659580273}" dt="2021-02-15T20:37:43.499" v="767" actId="700"/>
          <ac:spMkLst>
            <pc:docMk/>
            <pc:sldMk cId="2593832386" sldId="356"/>
            <ac:spMk id="3" creationId="{9DECC52E-4C86-418F-95A3-FAC580104DFF}"/>
          </ac:spMkLst>
        </pc:spChg>
      </pc:sldChg>
      <pc:sldChg chg="mod modClrScheme modShow chgLayout">
        <pc:chgData name="Mariana Carvalho" userId="7219053c-7032-420b-a819-0a1f39fa182d" providerId="ADAL" clId="{00898E03-FDD3-4C24-A022-3A8659580273}" dt="2021-02-15T21:07:05.461" v="1267" actId="729"/>
        <pc:sldMkLst>
          <pc:docMk/>
          <pc:sldMk cId="1032879807" sldId="706"/>
        </pc:sldMkLst>
      </pc:sldChg>
      <pc:sldChg chg="mod modClrScheme chgLayout">
        <pc:chgData name="Mariana Carvalho" userId="7219053c-7032-420b-a819-0a1f39fa182d" providerId="ADAL" clId="{00898E03-FDD3-4C24-A022-3A8659580273}" dt="2021-02-15T20:37:43.499" v="767" actId="700"/>
        <pc:sldMkLst>
          <pc:docMk/>
          <pc:sldMk cId="3171583154" sldId="708"/>
        </pc:sldMkLst>
      </pc:sldChg>
      <pc:sldChg chg="mod modClrScheme chgLayout">
        <pc:chgData name="Mariana Carvalho" userId="7219053c-7032-420b-a819-0a1f39fa182d" providerId="ADAL" clId="{00898E03-FDD3-4C24-A022-3A8659580273}" dt="2021-02-15T20:37:43.499" v="767" actId="700"/>
        <pc:sldMkLst>
          <pc:docMk/>
          <pc:sldMk cId="1278720411" sldId="709"/>
        </pc:sldMkLst>
      </pc:sldChg>
      <pc:sldChg chg="mod modClrScheme chgLayout">
        <pc:chgData name="Mariana Carvalho" userId="7219053c-7032-420b-a819-0a1f39fa182d" providerId="ADAL" clId="{00898E03-FDD3-4C24-A022-3A8659580273}" dt="2021-02-15T20:37:43.499" v="767" actId="700"/>
        <pc:sldMkLst>
          <pc:docMk/>
          <pc:sldMk cId="2349759904" sldId="727"/>
        </pc:sldMkLst>
      </pc:sldChg>
      <pc:sldChg chg="mod modClrScheme chgLayout">
        <pc:chgData name="Mariana Carvalho" userId="7219053c-7032-420b-a819-0a1f39fa182d" providerId="ADAL" clId="{00898E03-FDD3-4C24-A022-3A8659580273}" dt="2021-02-15T20:37:43.499" v="767" actId="700"/>
        <pc:sldMkLst>
          <pc:docMk/>
          <pc:sldMk cId="1542827810" sldId="732"/>
        </pc:sldMkLst>
      </pc:sldChg>
      <pc:sldChg chg="mod modClrScheme chgLayout">
        <pc:chgData name="Mariana Carvalho" userId="7219053c-7032-420b-a819-0a1f39fa182d" providerId="ADAL" clId="{00898E03-FDD3-4C24-A022-3A8659580273}" dt="2021-02-15T20:37:43.499" v="767" actId="700"/>
        <pc:sldMkLst>
          <pc:docMk/>
          <pc:sldMk cId="2146861734" sldId="733"/>
        </pc:sldMkLst>
      </pc:sldChg>
      <pc:sldChg chg="mod modClrScheme chgLayout">
        <pc:chgData name="Mariana Carvalho" userId="7219053c-7032-420b-a819-0a1f39fa182d" providerId="ADAL" clId="{00898E03-FDD3-4C24-A022-3A8659580273}" dt="2021-02-15T20:37:43.499" v="767" actId="700"/>
        <pc:sldMkLst>
          <pc:docMk/>
          <pc:sldMk cId="2483521263" sldId="734"/>
        </pc:sldMkLst>
      </pc:sldChg>
      <pc:sldChg chg="mod modClrScheme chgLayout">
        <pc:chgData name="Mariana Carvalho" userId="7219053c-7032-420b-a819-0a1f39fa182d" providerId="ADAL" clId="{00898E03-FDD3-4C24-A022-3A8659580273}" dt="2021-02-15T20:37:43.499" v="767" actId="700"/>
        <pc:sldMkLst>
          <pc:docMk/>
          <pc:sldMk cId="3249716008" sldId="740"/>
        </pc:sldMkLst>
      </pc:sldChg>
      <pc:sldChg chg="mod modClrScheme chgLayout">
        <pc:chgData name="Mariana Carvalho" userId="7219053c-7032-420b-a819-0a1f39fa182d" providerId="ADAL" clId="{00898E03-FDD3-4C24-A022-3A8659580273}" dt="2021-02-15T20:37:43.499" v="767" actId="700"/>
        <pc:sldMkLst>
          <pc:docMk/>
          <pc:sldMk cId="3097983378" sldId="741"/>
        </pc:sldMkLst>
      </pc:sldChg>
      <pc:sldChg chg="mod modClrScheme chgLayout">
        <pc:chgData name="Mariana Carvalho" userId="7219053c-7032-420b-a819-0a1f39fa182d" providerId="ADAL" clId="{00898E03-FDD3-4C24-A022-3A8659580273}" dt="2021-02-15T20:37:43.499" v="767" actId="700"/>
        <pc:sldMkLst>
          <pc:docMk/>
          <pc:sldMk cId="3463548146" sldId="742"/>
        </pc:sldMkLst>
      </pc:sldChg>
      <pc:sldChg chg="mod modClrScheme chgLayout">
        <pc:chgData name="Mariana Carvalho" userId="7219053c-7032-420b-a819-0a1f39fa182d" providerId="ADAL" clId="{00898E03-FDD3-4C24-A022-3A8659580273}" dt="2021-02-15T20:37:43.499" v="767" actId="700"/>
        <pc:sldMkLst>
          <pc:docMk/>
          <pc:sldMk cId="423378225" sldId="743"/>
        </pc:sldMkLst>
      </pc:sldChg>
      <pc:sldChg chg="mod modClrScheme chgLayout">
        <pc:chgData name="Mariana Carvalho" userId="7219053c-7032-420b-a819-0a1f39fa182d" providerId="ADAL" clId="{00898E03-FDD3-4C24-A022-3A8659580273}" dt="2021-02-15T20:37:43.499" v="767" actId="700"/>
        <pc:sldMkLst>
          <pc:docMk/>
          <pc:sldMk cId="713908225" sldId="744"/>
        </pc:sldMkLst>
      </pc:sldChg>
      <pc:sldChg chg="mod modClrScheme chgLayout">
        <pc:chgData name="Mariana Carvalho" userId="7219053c-7032-420b-a819-0a1f39fa182d" providerId="ADAL" clId="{00898E03-FDD3-4C24-A022-3A8659580273}" dt="2021-02-15T20:37:43.499" v="767" actId="700"/>
        <pc:sldMkLst>
          <pc:docMk/>
          <pc:sldMk cId="2363014593" sldId="761"/>
        </pc:sldMkLst>
      </pc:sldChg>
      <pc:sldChg chg="mod modClrScheme chgLayout">
        <pc:chgData name="Mariana Carvalho" userId="7219053c-7032-420b-a819-0a1f39fa182d" providerId="ADAL" clId="{00898E03-FDD3-4C24-A022-3A8659580273}" dt="2021-02-15T20:37:43.499" v="767" actId="700"/>
        <pc:sldMkLst>
          <pc:docMk/>
          <pc:sldMk cId="1477993940" sldId="762"/>
        </pc:sldMkLst>
      </pc:sldChg>
      <pc:sldChg chg="mod modClrScheme chgLayout">
        <pc:chgData name="Mariana Carvalho" userId="7219053c-7032-420b-a819-0a1f39fa182d" providerId="ADAL" clId="{00898E03-FDD3-4C24-A022-3A8659580273}" dt="2021-02-15T20:37:43.499" v="767" actId="700"/>
        <pc:sldMkLst>
          <pc:docMk/>
          <pc:sldMk cId="825373145" sldId="774"/>
        </pc:sldMkLst>
      </pc:sldChg>
      <pc:sldChg chg="mod modClrScheme chgLayout">
        <pc:chgData name="Mariana Carvalho" userId="7219053c-7032-420b-a819-0a1f39fa182d" providerId="ADAL" clId="{00898E03-FDD3-4C24-A022-3A8659580273}" dt="2021-02-15T20:37:43.499" v="767" actId="700"/>
        <pc:sldMkLst>
          <pc:docMk/>
          <pc:sldMk cId="561693625" sldId="775"/>
        </pc:sldMkLst>
      </pc:sldChg>
      <pc:sldChg chg="mod modClrScheme chgLayout">
        <pc:chgData name="Mariana Carvalho" userId="7219053c-7032-420b-a819-0a1f39fa182d" providerId="ADAL" clId="{00898E03-FDD3-4C24-A022-3A8659580273}" dt="2021-02-15T20:37:43.499" v="767" actId="700"/>
        <pc:sldMkLst>
          <pc:docMk/>
          <pc:sldMk cId="4198794320" sldId="779"/>
        </pc:sldMkLst>
      </pc:sldChg>
      <pc:sldChg chg="mod modClrScheme chgLayout">
        <pc:chgData name="Mariana Carvalho" userId="7219053c-7032-420b-a819-0a1f39fa182d" providerId="ADAL" clId="{00898E03-FDD3-4C24-A022-3A8659580273}" dt="2021-02-15T20:37:43.499" v="767" actId="700"/>
        <pc:sldMkLst>
          <pc:docMk/>
          <pc:sldMk cId="3796904299" sldId="780"/>
        </pc:sldMkLst>
      </pc:sldChg>
      <pc:sldChg chg="mod modClrScheme chgLayout">
        <pc:chgData name="Mariana Carvalho" userId="7219053c-7032-420b-a819-0a1f39fa182d" providerId="ADAL" clId="{00898E03-FDD3-4C24-A022-3A8659580273}" dt="2021-02-15T20:37:43.499" v="767" actId="700"/>
        <pc:sldMkLst>
          <pc:docMk/>
          <pc:sldMk cId="1858862180" sldId="781"/>
        </pc:sldMkLst>
      </pc:sldChg>
      <pc:sldChg chg="mod modClrScheme chgLayout">
        <pc:chgData name="Mariana Carvalho" userId="7219053c-7032-420b-a819-0a1f39fa182d" providerId="ADAL" clId="{00898E03-FDD3-4C24-A022-3A8659580273}" dt="2021-02-15T20:37:43.499" v="767" actId="700"/>
        <pc:sldMkLst>
          <pc:docMk/>
          <pc:sldMk cId="2588006605" sldId="782"/>
        </pc:sldMkLst>
      </pc:sldChg>
      <pc:sldChg chg="mod modClrScheme modShow chgLayout">
        <pc:chgData name="Mariana Carvalho" userId="7219053c-7032-420b-a819-0a1f39fa182d" providerId="ADAL" clId="{00898E03-FDD3-4C24-A022-3A8659580273}" dt="2021-02-15T21:07:05.461" v="1267" actId="729"/>
        <pc:sldMkLst>
          <pc:docMk/>
          <pc:sldMk cId="1521756590" sldId="783"/>
        </pc:sldMkLst>
      </pc:sldChg>
      <pc:sldChg chg="addSp delSp modSp mod modClrScheme modShow chgLayout">
        <pc:chgData name="Mariana Carvalho" userId="7219053c-7032-420b-a819-0a1f39fa182d" providerId="ADAL" clId="{00898E03-FDD3-4C24-A022-3A8659580273}" dt="2021-02-15T21:07:05.461" v="1267" actId="729"/>
        <pc:sldMkLst>
          <pc:docMk/>
          <pc:sldMk cId="1381215072" sldId="785"/>
        </pc:sldMkLst>
        <pc:picChg chg="add mod">
          <ac:chgData name="Mariana Carvalho" userId="7219053c-7032-420b-a819-0a1f39fa182d" providerId="ADAL" clId="{00898E03-FDD3-4C24-A022-3A8659580273}" dt="2021-02-10T14:01:20.940" v="8" actId="14100"/>
          <ac:picMkLst>
            <pc:docMk/>
            <pc:sldMk cId="1381215072" sldId="785"/>
            <ac:picMk id="2" creationId="{AA35F079-D095-4FB4-97F5-5067AC1010BA}"/>
          </ac:picMkLst>
        </pc:picChg>
        <pc:picChg chg="add mod">
          <ac:chgData name="Mariana Carvalho" userId="7219053c-7032-420b-a819-0a1f39fa182d" providerId="ADAL" clId="{00898E03-FDD3-4C24-A022-3A8659580273}" dt="2021-02-10T14:01:56.493" v="17" actId="1076"/>
          <ac:picMkLst>
            <pc:docMk/>
            <pc:sldMk cId="1381215072" sldId="785"/>
            <ac:picMk id="3" creationId="{4704972A-02C0-4A54-8CBC-862560B84125}"/>
          </ac:picMkLst>
        </pc:picChg>
        <pc:picChg chg="del">
          <ac:chgData name="Mariana Carvalho" userId="7219053c-7032-420b-a819-0a1f39fa182d" providerId="ADAL" clId="{00898E03-FDD3-4C24-A022-3A8659580273}" dt="2021-02-10T14:01:08.266" v="5" actId="478"/>
          <ac:picMkLst>
            <pc:docMk/>
            <pc:sldMk cId="1381215072" sldId="785"/>
            <ac:picMk id="4" creationId="{62B7B6FD-D383-4116-80E3-EF7A938859C0}"/>
          </ac:picMkLst>
        </pc:picChg>
        <pc:picChg chg="del">
          <ac:chgData name="Mariana Carvalho" userId="7219053c-7032-420b-a819-0a1f39fa182d" providerId="ADAL" clId="{00898E03-FDD3-4C24-A022-3A8659580273}" dt="2021-02-10T14:01:27.004" v="9" actId="478"/>
          <ac:picMkLst>
            <pc:docMk/>
            <pc:sldMk cId="1381215072" sldId="785"/>
            <ac:picMk id="5" creationId="{A480D912-EED1-4F29-B055-BD287C305A97}"/>
          </ac:picMkLst>
        </pc:picChg>
        <pc:picChg chg="del">
          <ac:chgData name="Mariana Carvalho" userId="7219053c-7032-420b-a819-0a1f39fa182d" providerId="ADAL" clId="{00898E03-FDD3-4C24-A022-3A8659580273}" dt="2021-02-10T14:01:52.350" v="16" actId="478"/>
          <ac:picMkLst>
            <pc:docMk/>
            <pc:sldMk cId="1381215072" sldId="785"/>
            <ac:picMk id="6" creationId="{B2F63328-5C35-4D23-A47A-265A05E786A1}"/>
          </ac:picMkLst>
        </pc:picChg>
        <pc:picChg chg="add mod">
          <ac:chgData name="Mariana Carvalho" userId="7219053c-7032-420b-a819-0a1f39fa182d" providerId="ADAL" clId="{00898E03-FDD3-4C24-A022-3A8659580273}" dt="2021-02-10T14:02:11.158" v="22" actId="207"/>
          <ac:picMkLst>
            <pc:docMk/>
            <pc:sldMk cId="1381215072" sldId="785"/>
            <ac:picMk id="8" creationId="{DFA6C29A-1402-4882-995C-9D026CDAE67E}"/>
          </ac:picMkLst>
        </pc:picChg>
      </pc:sldChg>
      <pc:sldChg chg="mod modClrScheme modShow chgLayout">
        <pc:chgData name="Mariana Carvalho" userId="7219053c-7032-420b-a819-0a1f39fa182d" providerId="ADAL" clId="{00898E03-FDD3-4C24-A022-3A8659580273}" dt="2021-02-15T21:07:05.461" v="1267" actId="729"/>
        <pc:sldMkLst>
          <pc:docMk/>
          <pc:sldMk cId="2913581421" sldId="786"/>
        </pc:sldMkLst>
      </pc:sldChg>
      <pc:sldChg chg="addSp modSp mod modClrScheme modShow chgLayout">
        <pc:chgData name="Mariana Carvalho" userId="7219053c-7032-420b-a819-0a1f39fa182d" providerId="ADAL" clId="{00898E03-FDD3-4C24-A022-3A8659580273}" dt="2021-02-15T21:07:05.461" v="1267" actId="729"/>
        <pc:sldMkLst>
          <pc:docMk/>
          <pc:sldMk cId="1216307928" sldId="787"/>
        </pc:sldMkLst>
        <pc:spChg chg="mod">
          <ac:chgData name="Mariana Carvalho" userId="7219053c-7032-420b-a819-0a1f39fa182d" providerId="ADAL" clId="{00898E03-FDD3-4C24-A022-3A8659580273}" dt="2021-02-10T14:10:24.004" v="87" actId="121"/>
          <ac:spMkLst>
            <pc:docMk/>
            <pc:sldMk cId="1216307928" sldId="787"/>
            <ac:spMk id="10" creationId="{21431BA0-2199-474E-B71C-30E364DF7D6D}"/>
          </ac:spMkLst>
        </pc:spChg>
        <pc:spChg chg="mod">
          <ac:chgData name="Mariana Carvalho" userId="7219053c-7032-420b-a819-0a1f39fa182d" providerId="ADAL" clId="{00898E03-FDD3-4C24-A022-3A8659580273}" dt="2021-02-10T14:10:24.004" v="87" actId="121"/>
          <ac:spMkLst>
            <pc:docMk/>
            <pc:sldMk cId="1216307928" sldId="787"/>
            <ac:spMk id="11" creationId="{1177A224-5176-46DF-A6C4-2647CB8541EE}"/>
          </ac:spMkLst>
        </pc:spChg>
        <pc:spChg chg="mod">
          <ac:chgData name="Mariana Carvalho" userId="7219053c-7032-420b-a819-0a1f39fa182d" providerId="ADAL" clId="{00898E03-FDD3-4C24-A022-3A8659580273}" dt="2021-02-10T14:10:24.004" v="87" actId="121"/>
          <ac:spMkLst>
            <pc:docMk/>
            <pc:sldMk cId="1216307928" sldId="787"/>
            <ac:spMk id="12" creationId="{34F2205E-CABA-4283-B0F0-96E5F22C6B10}"/>
          </ac:spMkLst>
        </pc:spChg>
        <pc:spChg chg="mod">
          <ac:chgData name="Mariana Carvalho" userId="7219053c-7032-420b-a819-0a1f39fa182d" providerId="ADAL" clId="{00898E03-FDD3-4C24-A022-3A8659580273}" dt="2021-02-10T14:10:24.004" v="87" actId="121"/>
          <ac:spMkLst>
            <pc:docMk/>
            <pc:sldMk cId="1216307928" sldId="787"/>
            <ac:spMk id="13" creationId="{D2A5A091-18F3-4DC9-90B2-6FFA85A3AAC9}"/>
          </ac:spMkLst>
        </pc:spChg>
        <pc:spChg chg="mod">
          <ac:chgData name="Mariana Carvalho" userId="7219053c-7032-420b-a819-0a1f39fa182d" providerId="ADAL" clId="{00898E03-FDD3-4C24-A022-3A8659580273}" dt="2021-02-10T14:10:24.004" v="87" actId="121"/>
          <ac:spMkLst>
            <pc:docMk/>
            <pc:sldMk cId="1216307928" sldId="787"/>
            <ac:spMk id="14" creationId="{3FD30655-2BA5-4B3A-8AEA-8D8D3DF040DA}"/>
          </ac:spMkLst>
        </pc:spChg>
        <pc:spChg chg="mod">
          <ac:chgData name="Mariana Carvalho" userId="7219053c-7032-420b-a819-0a1f39fa182d" providerId="ADAL" clId="{00898E03-FDD3-4C24-A022-3A8659580273}" dt="2021-02-10T14:10:24.004" v="87" actId="121"/>
          <ac:spMkLst>
            <pc:docMk/>
            <pc:sldMk cId="1216307928" sldId="787"/>
            <ac:spMk id="16" creationId="{3B7AD5DF-A0DC-4726-93B4-80DA949467F7}"/>
          </ac:spMkLst>
        </pc:spChg>
        <pc:spChg chg="mod">
          <ac:chgData name="Mariana Carvalho" userId="7219053c-7032-420b-a819-0a1f39fa182d" providerId="ADAL" clId="{00898E03-FDD3-4C24-A022-3A8659580273}" dt="2021-02-10T14:10:24.004" v="87" actId="121"/>
          <ac:spMkLst>
            <pc:docMk/>
            <pc:sldMk cId="1216307928" sldId="787"/>
            <ac:spMk id="17" creationId="{C1D22D4A-502E-4DC7-9A1F-01B557069E9C}"/>
          </ac:spMkLst>
        </pc:spChg>
        <pc:spChg chg="mod">
          <ac:chgData name="Mariana Carvalho" userId="7219053c-7032-420b-a819-0a1f39fa182d" providerId="ADAL" clId="{00898E03-FDD3-4C24-A022-3A8659580273}" dt="2021-02-10T14:10:24.004" v="87" actId="121"/>
          <ac:spMkLst>
            <pc:docMk/>
            <pc:sldMk cId="1216307928" sldId="787"/>
            <ac:spMk id="18" creationId="{8FC93C7B-29FD-4D6D-8F96-DE5734370256}"/>
          </ac:spMkLst>
        </pc:spChg>
        <pc:spChg chg="mod">
          <ac:chgData name="Mariana Carvalho" userId="7219053c-7032-420b-a819-0a1f39fa182d" providerId="ADAL" clId="{00898E03-FDD3-4C24-A022-3A8659580273}" dt="2021-02-10T14:10:24.004" v="87" actId="121"/>
          <ac:spMkLst>
            <pc:docMk/>
            <pc:sldMk cId="1216307928" sldId="787"/>
            <ac:spMk id="19" creationId="{E689EC03-3395-4587-8235-497186223828}"/>
          </ac:spMkLst>
        </pc:spChg>
        <pc:spChg chg="mod">
          <ac:chgData name="Mariana Carvalho" userId="7219053c-7032-420b-a819-0a1f39fa182d" providerId="ADAL" clId="{00898E03-FDD3-4C24-A022-3A8659580273}" dt="2021-02-10T14:10:24.004" v="87" actId="121"/>
          <ac:spMkLst>
            <pc:docMk/>
            <pc:sldMk cId="1216307928" sldId="787"/>
            <ac:spMk id="20" creationId="{E9E997AC-3AEE-4918-A476-309266E7C36F}"/>
          </ac:spMkLst>
        </pc:spChg>
        <pc:spChg chg="mod">
          <ac:chgData name="Mariana Carvalho" userId="7219053c-7032-420b-a819-0a1f39fa182d" providerId="ADAL" clId="{00898E03-FDD3-4C24-A022-3A8659580273}" dt="2021-02-10T14:10:24.004" v="87" actId="121"/>
          <ac:spMkLst>
            <pc:docMk/>
            <pc:sldMk cId="1216307928" sldId="787"/>
            <ac:spMk id="21" creationId="{36966CDC-26EB-4AC1-8DB2-49737E7DAEA4}"/>
          </ac:spMkLst>
        </pc:spChg>
        <pc:spChg chg="mod">
          <ac:chgData name="Mariana Carvalho" userId="7219053c-7032-420b-a819-0a1f39fa182d" providerId="ADAL" clId="{00898E03-FDD3-4C24-A022-3A8659580273}" dt="2021-02-10T14:10:24.004" v="87" actId="121"/>
          <ac:spMkLst>
            <pc:docMk/>
            <pc:sldMk cId="1216307928" sldId="787"/>
            <ac:spMk id="22" creationId="{3A417508-A1F8-4258-B2AB-CF0CAFADDA9F}"/>
          </ac:spMkLst>
        </pc:spChg>
        <pc:spChg chg="mod">
          <ac:chgData name="Mariana Carvalho" userId="7219053c-7032-420b-a819-0a1f39fa182d" providerId="ADAL" clId="{00898E03-FDD3-4C24-A022-3A8659580273}" dt="2021-02-10T14:10:24.004" v="87" actId="121"/>
          <ac:spMkLst>
            <pc:docMk/>
            <pc:sldMk cId="1216307928" sldId="787"/>
            <ac:spMk id="24" creationId="{02823CBC-0494-470A-BE6F-1AD8C97B0B3E}"/>
          </ac:spMkLst>
        </pc:spChg>
        <pc:spChg chg="mod">
          <ac:chgData name="Mariana Carvalho" userId="7219053c-7032-420b-a819-0a1f39fa182d" providerId="ADAL" clId="{00898E03-FDD3-4C24-A022-3A8659580273}" dt="2021-02-10T14:10:24.004" v="87" actId="121"/>
          <ac:spMkLst>
            <pc:docMk/>
            <pc:sldMk cId="1216307928" sldId="787"/>
            <ac:spMk id="25" creationId="{19F7054F-EFE6-4281-8CB0-01FAD9579594}"/>
          </ac:spMkLst>
        </pc:spChg>
        <pc:spChg chg="mod">
          <ac:chgData name="Mariana Carvalho" userId="7219053c-7032-420b-a819-0a1f39fa182d" providerId="ADAL" clId="{00898E03-FDD3-4C24-A022-3A8659580273}" dt="2021-02-10T14:10:24.004" v="87" actId="121"/>
          <ac:spMkLst>
            <pc:docMk/>
            <pc:sldMk cId="1216307928" sldId="787"/>
            <ac:spMk id="26" creationId="{4E99E5EF-10D6-4F2C-8446-F638CFB0E716}"/>
          </ac:spMkLst>
        </pc:spChg>
        <pc:spChg chg="mod">
          <ac:chgData name="Mariana Carvalho" userId="7219053c-7032-420b-a819-0a1f39fa182d" providerId="ADAL" clId="{00898E03-FDD3-4C24-A022-3A8659580273}" dt="2021-02-10T14:10:24.004" v="87" actId="121"/>
          <ac:spMkLst>
            <pc:docMk/>
            <pc:sldMk cId="1216307928" sldId="787"/>
            <ac:spMk id="27" creationId="{433F6461-B252-4CD8-AA1B-F7431FCB68C6}"/>
          </ac:spMkLst>
        </pc:spChg>
        <pc:spChg chg="mod">
          <ac:chgData name="Mariana Carvalho" userId="7219053c-7032-420b-a819-0a1f39fa182d" providerId="ADAL" clId="{00898E03-FDD3-4C24-A022-3A8659580273}" dt="2021-02-10T14:10:24.004" v="87" actId="121"/>
          <ac:spMkLst>
            <pc:docMk/>
            <pc:sldMk cId="1216307928" sldId="787"/>
            <ac:spMk id="28" creationId="{816E3130-E82E-4FCF-A32A-584522F3EBF1}"/>
          </ac:spMkLst>
        </pc:spChg>
        <pc:spChg chg="mod">
          <ac:chgData name="Mariana Carvalho" userId="7219053c-7032-420b-a819-0a1f39fa182d" providerId="ADAL" clId="{00898E03-FDD3-4C24-A022-3A8659580273}" dt="2021-02-10T14:10:24.004" v="87" actId="121"/>
          <ac:spMkLst>
            <pc:docMk/>
            <pc:sldMk cId="1216307928" sldId="787"/>
            <ac:spMk id="29" creationId="{C0FA30B5-F5D2-41CB-ADD4-3EB5C7570672}"/>
          </ac:spMkLst>
        </pc:spChg>
        <pc:spChg chg="mod">
          <ac:chgData name="Mariana Carvalho" userId="7219053c-7032-420b-a819-0a1f39fa182d" providerId="ADAL" clId="{00898E03-FDD3-4C24-A022-3A8659580273}" dt="2021-02-10T14:10:24.004" v="87" actId="121"/>
          <ac:spMkLst>
            <pc:docMk/>
            <pc:sldMk cId="1216307928" sldId="787"/>
            <ac:spMk id="30" creationId="{0A9431F1-1FEE-4D21-84B5-C2F73F583415}"/>
          </ac:spMkLst>
        </pc:spChg>
        <pc:spChg chg="add mod">
          <ac:chgData name="Mariana Carvalho" userId="7219053c-7032-420b-a819-0a1f39fa182d" providerId="ADAL" clId="{00898E03-FDD3-4C24-A022-3A8659580273}" dt="2021-02-10T14:10:49.637" v="90" actId="164"/>
          <ac:spMkLst>
            <pc:docMk/>
            <pc:sldMk cId="1216307928" sldId="787"/>
            <ac:spMk id="39" creationId="{643BDF9F-C475-4E67-8E30-7BF6D199CE53}"/>
          </ac:spMkLst>
        </pc:spChg>
        <pc:spChg chg="add mod">
          <ac:chgData name="Mariana Carvalho" userId="7219053c-7032-420b-a819-0a1f39fa182d" providerId="ADAL" clId="{00898E03-FDD3-4C24-A022-3A8659580273}" dt="2021-02-10T14:10:49.637" v="90" actId="164"/>
          <ac:spMkLst>
            <pc:docMk/>
            <pc:sldMk cId="1216307928" sldId="787"/>
            <ac:spMk id="41" creationId="{229A34BB-D0B4-4A72-953D-D909D253F620}"/>
          </ac:spMkLst>
        </pc:spChg>
        <pc:spChg chg="add mod">
          <ac:chgData name="Mariana Carvalho" userId="7219053c-7032-420b-a819-0a1f39fa182d" providerId="ADAL" clId="{00898E03-FDD3-4C24-A022-3A8659580273}" dt="2021-02-10T14:10:49.637" v="90" actId="164"/>
          <ac:spMkLst>
            <pc:docMk/>
            <pc:sldMk cId="1216307928" sldId="787"/>
            <ac:spMk id="42" creationId="{271948B3-F301-4E56-8C08-7D205E3C776F}"/>
          </ac:spMkLst>
        </pc:spChg>
        <pc:spChg chg="add mod">
          <ac:chgData name="Mariana Carvalho" userId="7219053c-7032-420b-a819-0a1f39fa182d" providerId="ADAL" clId="{00898E03-FDD3-4C24-A022-3A8659580273}" dt="2021-02-10T14:10:49.637" v="90" actId="164"/>
          <ac:spMkLst>
            <pc:docMk/>
            <pc:sldMk cId="1216307928" sldId="787"/>
            <ac:spMk id="43" creationId="{694FC07F-03D6-40F5-B14B-BF3C2A8D7539}"/>
          </ac:spMkLst>
        </pc:spChg>
        <pc:spChg chg="add mod">
          <ac:chgData name="Mariana Carvalho" userId="7219053c-7032-420b-a819-0a1f39fa182d" providerId="ADAL" clId="{00898E03-FDD3-4C24-A022-3A8659580273}" dt="2021-02-10T14:10:49.637" v="90" actId="164"/>
          <ac:spMkLst>
            <pc:docMk/>
            <pc:sldMk cId="1216307928" sldId="787"/>
            <ac:spMk id="44" creationId="{8DA76384-4588-4CBA-809D-F53FEB7797B2}"/>
          </ac:spMkLst>
        </pc:spChg>
        <pc:spChg chg="add mod">
          <ac:chgData name="Mariana Carvalho" userId="7219053c-7032-420b-a819-0a1f39fa182d" providerId="ADAL" clId="{00898E03-FDD3-4C24-A022-3A8659580273}" dt="2021-02-10T14:10:49.637" v="90" actId="164"/>
          <ac:spMkLst>
            <pc:docMk/>
            <pc:sldMk cId="1216307928" sldId="787"/>
            <ac:spMk id="45" creationId="{18FEE926-542B-47E6-9B14-CB8A098B231E}"/>
          </ac:spMkLst>
        </pc:spChg>
        <pc:spChg chg="add mod">
          <ac:chgData name="Mariana Carvalho" userId="7219053c-7032-420b-a819-0a1f39fa182d" providerId="ADAL" clId="{00898E03-FDD3-4C24-A022-3A8659580273}" dt="2021-02-10T14:10:49.637" v="90" actId="164"/>
          <ac:spMkLst>
            <pc:docMk/>
            <pc:sldMk cId="1216307928" sldId="787"/>
            <ac:spMk id="46" creationId="{351AE9F4-08DF-4CD3-B40B-5CA071C4F5D9}"/>
          </ac:spMkLst>
        </pc:spChg>
        <pc:spChg chg="add mod">
          <ac:chgData name="Mariana Carvalho" userId="7219053c-7032-420b-a819-0a1f39fa182d" providerId="ADAL" clId="{00898E03-FDD3-4C24-A022-3A8659580273}" dt="2021-02-10T14:10:49.637" v="90" actId="164"/>
          <ac:spMkLst>
            <pc:docMk/>
            <pc:sldMk cId="1216307928" sldId="787"/>
            <ac:spMk id="47" creationId="{95CC0C3A-5D55-46F2-B219-ED210AD6A934}"/>
          </ac:spMkLst>
        </pc:spChg>
        <pc:spChg chg="add mod">
          <ac:chgData name="Mariana Carvalho" userId="7219053c-7032-420b-a819-0a1f39fa182d" providerId="ADAL" clId="{00898E03-FDD3-4C24-A022-3A8659580273}" dt="2021-02-10T14:10:49.637" v="90" actId="164"/>
          <ac:spMkLst>
            <pc:docMk/>
            <pc:sldMk cId="1216307928" sldId="787"/>
            <ac:spMk id="48" creationId="{090D168D-4255-4074-B01F-EFEFEA256E42}"/>
          </ac:spMkLst>
        </pc:spChg>
        <pc:spChg chg="add mod">
          <ac:chgData name="Mariana Carvalho" userId="7219053c-7032-420b-a819-0a1f39fa182d" providerId="ADAL" clId="{00898E03-FDD3-4C24-A022-3A8659580273}" dt="2021-02-10T14:10:49.637" v="90" actId="164"/>
          <ac:spMkLst>
            <pc:docMk/>
            <pc:sldMk cId="1216307928" sldId="787"/>
            <ac:spMk id="49" creationId="{60B55161-2783-4407-8503-0E66434BC393}"/>
          </ac:spMkLst>
        </pc:spChg>
        <pc:spChg chg="add mod">
          <ac:chgData name="Mariana Carvalho" userId="7219053c-7032-420b-a819-0a1f39fa182d" providerId="ADAL" clId="{00898E03-FDD3-4C24-A022-3A8659580273}" dt="2021-02-10T14:10:49.637" v="90" actId="164"/>
          <ac:spMkLst>
            <pc:docMk/>
            <pc:sldMk cId="1216307928" sldId="787"/>
            <ac:spMk id="50" creationId="{93FE78ED-FC85-4F1E-BDCE-7C5301B43365}"/>
          </ac:spMkLst>
        </pc:spChg>
        <pc:spChg chg="add mod">
          <ac:chgData name="Mariana Carvalho" userId="7219053c-7032-420b-a819-0a1f39fa182d" providerId="ADAL" clId="{00898E03-FDD3-4C24-A022-3A8659580273}" dt="2021-02-10T14:10:49.637" v="90" actId="164"/>
          <ac:spMkLst>
            <pc:docMk/>
            <pc:sldMk cId="1216307928" sldId="787"/>
            <ac:spMk id="51" creationId="{F5E71F4D-6276-4983-9DEC-12202E5D9CEB}"/>
          </ac:spMkLst>
        </pc:spChg>
        <pc:spChg chg="add mod">
          <ac:chgData name="Mariana Carvalho" userId="7219053c-7032-420b-a819-0a1f39fa182d" providerId="ADAL" clId="{00898E03-FDD3-4C24-A022-3A8659580273}" dt="2021-02-10T14:10:49.637" v="90" actId="164"/>
          <ac:spMkLst>
            <pc:docMk/>
            <pc:sldMk cId="1216307928" sldId="787"/>
            <ac:spMk id="52" creationId="{688217DB-77A0-497A-800B-88A378EFC369}"/>
          </ac:spMkLst>
        </pc:spChg>
        <pc:spChg chg="add mod">
          <ac:chgData name="Mariana Carvalho" userId="7219053c-7032-420b-a819-0a1f39fa182d" providerId="ADAL" clId="{00898E03-FDD3-4C24-A022-3A8659580273}" dt="2021-02-10T14:10:49.637" v="90" actId="164"/>
          <ac:spMkLst>
            <pc:docMk/>
            <pc:sldMk cId="1216307928" sldId="787"/>
            <ac:spMk id="53" creationId="{AE8FEB0B-008D-4B8A-85FA-9BEE931B4D81}"/>
          </ac:spMkLst>
        </pc:spChg>
        <pc:spChg chg="add mod">
          <ac:chgData name="Mariana Carvalho" userId="7219053c-7032-420b-a819-0a1f39fa182d" providerId="ADAL" clId="{00898E03-FDD3-4C24-A022-3A8659580273}" dt="2021-02-10T14:10:49.637" v="90" actId="164"/>
          <ac:spMkLst>
            <pc:docMk/>
            <pc:sldMk cId="1216307928" sldId="787"/>
            <ac:spMk id="54" creationId="{815A37D4-E95C-4CAF-B8B1-A59C5D494573}"/>
          </ac:spMkLst>
        </pc:spChg>
        <pc:spChg chg="add mod">
          <ac:chgData name="Mariana Carvalho" userId="7219053c-7032-420b-a819-0a1f39fa182d" providerId="ADAL" clId="{00898E03-FDD3-4C24-A022-3A8659580273}" dt="2021-02-10T14:10:49.637" v="90" actId="164"/>
          <ac:spMkLst>
            <pc:docMk/>
            <pc:sldMk cId="1216307928" sldId="787"/>
            <ac:spMk id="55" creationId="{9C110BB2-08A6-4507-8496-BA10577A6A1E}"/>
          </ac:spMkLst>
        </pc:spChg>
        <pc:spChg chg="add mod">
          <ac:chgData name="Mariana Carvalho" userId="7219053c-7032-420b-a819-0a1f39fa182d" providerId="ADAL" clId="{00898E03-FDD3-4C24-A022-3A8659580273}" dt="2021-02-10T14:10:49.637" v="90" actId="164"/>
          <ac:spMkLst>
            <pc:docMk/>
            <pc:sldMk cId="1216307928" sldId="787"/>
            <ac:spMk id="56" creationId="{7FA2946F-F2F0-416E-BED0-5BF4B1D35F7E}"/>
          </ac:spMkLst>
        </pc:spChg>
        <pc:spChg chg="add mod">
          <ac:chgData name="Mariana Carvalho" userId="7219053c-7032-420b-a819-0a1f39fa182d" providerId="ADAL" clId="{00898E03-FDD3-4C24-A022-3A8659580273}" dt="2021-02-10T14:10:49.637" v="90" actId="164"/>
          <ac:spMkLst>
            <pc:docMk/>
            <pc:sldMk cId="1216307928" sldId="787"/>
            <ac:spMk id="57" creationId="{99B386C5-F52C-430B-9174-24AF98B9DE36}"/>
          </ac:spMkLst>
        </pc:spChg>
        <pc:spChg chg="add mod">
          <ac:chgData name="Mariana Carvalho" userId="7219053c-7032-420b-a819-0a1f39fa182d" providerId="ADAL" clId="{00898E03-FDD3-4C24-A022-3A8659580273}" dt="2021-02-10T14:10:49.637" v="90" actId="164"/>
          <ac:spMkLst>
            <pc:docMk/>
            <pc:sldMk cId="1216307928" sldId="787"/>
            <ac:spMk id="58" creationId="{F5174EDF-BFF9-4B77-9C8F-D14B7B8F85E6}"/>
          </ac:spMkLst>
        </pc:spChg>
        <pc:spChg chg="add mod">
          <ac:chgData name="Mariana Carvalho" userId="7219053c-7032-420b-a819-0a1f39fa182d" providerId="ADAL" clId="{00898E03-FDD3-4C24-A022-3A8659580273}" dt="2021-02-10T14:11:21.398" v="97" actId="1076"/>
          <ac:spMkLst>
            <pc:docMk/>
            <pc:sldMk cId="1216307928" sldId="787"/>
            <ac:spMk id="59" creationId="{03998C63-A533-4B39-9508-FCEA4D4F2A84}"/>
          </ac:spMkLst>
        </pc:spChg>
        <pc:spChg chg="add mod">
          <ac:chgData name="Mariana Carvalho" userId="7219053c-7032-420b-a819-0a1f39fa182d" providerId="ADAL" clId="{00898E03-FDD3-4C24-A022-3A8659580273}" dt="2021-02-10T14:12:04.640" v="106" actId="1076"/>
          <ac:spMkLst>
            <pc:docMk/>
            <pc:sldMk cId="1216307928" sldId="787"/>
            <ac:spMk id="60" creationId="{CE042265-BE7D-4036-9E38-D1D7C58BB003}"/>
          </ac:spMkLst>
        </pc:spChg>
        <pc:spChg chg="add mod">
          <ac:chgData name="Mariana Carvalho" userId="7219053c-7032-420b-a819-0a1f39fa182d" providerId="ADAL" clId="{00898E03-FDD3-4C24-A022-3A8659580273}" dt="2021-02-10T14:11:48.075" v="102" actId="164"/>
          <ac:spMkLst>
            <pc:docMk/>
            <pc:sldMk cId="1216307928" sldId="787"/>
            <ac:spMk id="61" creationId="{DED721D3-7BAC-4BBB-816B-46DF0FCBD31B}"/>
          </ac:spMkLst>
        </pc:spChg>
        <pc:spChg chg="add mod">
          <ac:chgData name="Mariana Carvalho" userId="7219053c-7032-420b-a819-0a1f39fa182d" providerId="ADAL" clId="{00898E03-FDD3-4C24-A022-3A8659580273}" dt="2021-02-10T14:11:48.075" v="102" actId="164"/>
          <ac:spMkLst>
            <pc:docMk/>
            <pc:sldMk cId="1216307928" sldId="787"/>
            <ac:spMk id="62" creationId="{A0332758-3914-4FF6-AC5D-2549D0E9F5A6}"/>
          </ac:spMkLst>
        </pc:spChg>
        <pc:spChg chg="add mod">
          <ac:chgData name="Mariana Carvalho" userId="7219053c-7032-420b-a819-0a1f39fa182d" providerId="ADAL" clId="{00898E03-FDD3-4C24-A022-3A8659580273}" dt="2021-02-10T14:11:48.075" v="102" actId="164"/>
          <ac:spMkLst>
            <pc:docMk/>
            <pc:sldMk cId="1216307928" sldId="787"/>
            <ac:spMk id="63" creationId="{CDF6332B-650C-49A5-8812-045216DB3FD9}"/>
          </ac:spMkLst>
        </pc:spChg>
        <pc:spChg chg="add mod">
          <ac:chgData name="Mariana Carvalho" userId="7219053c-7032-420b-a819-0a1f39fa182d" providerId="ADAL" clId="{00898E03-FDD3-4C24-A022-3A8659580273}" dt="2021-02-10T14:11:48.075" v="102" actId="164"/>
          <ac:spMkLst>
            <pc:docMk/>
            <pc:sldMk cId="1216307928" sldId="787"/>
            <ac:spMk id="64" creationId="{9353520D-7955-408B-9EC4-33C6BF28C2D1}"/>
          </ac:spMkLst>
        </pc:spChg>
        <pc:spChg chg="add mod">
          <ac:chgData name="Mariana Carvalho" userId="7219053c-7032-420b-a819-0a1f39fa182d" providerId="ADAL" clId="{00898E03-FDD3-4C24-A022-3A8659580273}" dt="2021-02-10T14:11:48.075" v="102" actId="164"/>
          <ac:spMkLst>
            <pc:docMk/>
            <pc:sldMk cId="1216307928" sldId="787"/>
            <ac:spMk id="65" creationId="{4C105DB3-C6EA-4DF7-979C-266C7D6FF1DD}"/>
          </ac:spMkLst>
        </pc:spChg>
        <pc:grpChg chg="add mod">
          <ac:chgData name="Mariana Carvalho" userId="7219053c-7032-420b-a819-0a1f39fa182d" providerId="ADAL" clId="{00898E03-FDD3-4C24-A022-3A8659580273}" dt="2021-02-10T14:12:06.859" v="107" actId="1076"/>
          <ac:grpSpMkLst>
            <pc:docMk/>
            <pc:sldMk cId="1216307928" sldId="787"/>
            <ac:grpSpMk id="2" creationId="{D1A32669-2C64-4659-B236-19C91C0BD96A}"/>
          </ac:grpSpMkLst>
        </pc:grpChg>
        <pc:grpChg chg="add mod">
          <ac:chgData name="Mariana Carvalho" userId="7219053c-7032-420b-a819-0a1f39fa182d" providerId="ADAL" clId="{00898E03-FDD3-4C24-A022-3A8659580273}" dt="2021-02-10T14:12:02.964" v="105" actId="1076"/>
          <ac:grpSpMkLst>
            <pc:docMk/>
            <pc:sldMk cId="1216307928" sldId="787"/>
            <ac:grpSpMk id="3" creationId="{0F8C0291-A2AF-4DBF-B835-CD37A046668C}"/>
          </ac:grpSpMkLst>
        </pc:grpChg>
        <pc:grpChg chg="mod">
          <ac:chgData name="Mariana Carvalho" userId="7219053c-7032-420b-a819-0a1f39fa182d" providerId="ADAL" clId="{00898E03-FDD3-4C24-A022-3A8659580273}" dt="2021-02-10T14:10:58.755" v="92" actId="1076"/>
          <ac:grpSpMkLst>
            <pc:docMk/>
            <pc:sldMk cId="1216307928" sldId="787"/>
            <ac:grpSpMk id="5" creationId="{EAC227E7-0671-4E0F-A72F-A3A86C860AE8}"/>
          </ac:grpSpMkLst>
        </pc:grpChg>
      </pc:sldChg>
      <pc:sldChg chg="addSp delSp modSp mod">
        <pc:chgData name="Mariana Carvalho" userId="7219053c-7032-420b-a819-0a1f39fa182d" providerId="ADAL" clId="{00898E03-FDD3-4C24-A022-3A8659580273}" dt="2021-02-10T14:04:24.824" v="44" actId="166"/>
        <pc:sldMkLst>
          <pc:docMk/>
          <pc:sldMk cId="2055706466" sldId="788"/>
        </pc:sldMkLst>
        <pc:spChg chg="mod ord topLvl">
          <ac:chgData name="Mariana Carvalho" userId="7219053c-7032-420b-a819-0a1f39fa182d" providerId="ADAL" clId="{00898E03-FDD3-4C24-A022-3A8659580273}" dt="2021-02-10T14:04:24.824" v="44" actId="166"/>
          <ac:spMkLst>
            <pc:docMk/>
            <pc:sldMk cId="2055706466" sldId="788"/>
            <ac:spMk id="12" creationId="{1CFA01FC-EEA8-4F62-B6AF-5CC3CFD69EDD}"/>
          </ac:spMkLst>
        </pc:spChg>
        <pc:spChg chg="mod ord topLvl">
          <ac:chgData name="Mariana Carvalho" userId="7219053c-7032-420b-a819-0a1f39fa182d" providerId="ADAL" clId="{00898E03-FDD3-4C24-A022-3A8659580273}" dt="2021-02-10T14:04:24.824" v="44" actId="166"/>
          <ac:spMkLst>
            <pc:docMk/>
            <pc:sldMk cId="2055706466" sldId="788"/>
            <ac:spMk id="13" creationId="{E0DE9BF8-AD99-49BF-B386-D0D344B18B58}"/>
          </ac:spMkLst>
        </pc:spChg>
        <pc:grpChg chg="add del mod">
          <ac:chgData name="Mariana Carvalho" userId="7219053c-7032-420b-a819-0a1f39fa182d" providerId="ADAL" clId="{00898E03-FDD3-4C24-A022-3A8659580273}" dt="2021-02-10T14:03:46.235" v="36" actId="165"/>
          <ac:grpSpMkLst>
            <pc:docMk/>
            <pc:sldMk cId="2055706466" sldId="788"/>
            <ac:grpSpMk id="2" creationId="{6E498D16-874C-4D55-B41C-BCA231FEBF7C}"/>
          </ac:grpSpMkLst>
        </pc:grpChg>
        <pc:picChg chg="del mod topLvl">
          <ac:chgData name="Mariana Carvalho" userId="7219053c-7032-420b-a819-0a1f39fa182d" providerId="ADAL" clId="{00898E03-FDD3-4C24-A022-3A8659580273}" dt="2021-02-10T14:03:49.794" v="37" actId="478"/>
          <ac:picMkLst>
            <pc:docMk/>
            <pc:sldMk cId="2055706466" sldId="788"/>
            <ac:picMk id="8" creationId="{CAEB6C52-1EE1-4CB4-A9A9-2D7FD09F88AD}"/>
          </ac:picMkLst>
        </pc:picChg>
        <pc:picChg chg="add mod">
          <ac:chgData name="Mariana Carvalho" userId="7219053c-7032-420b-a819-0a1f39fa182d" providerId="ADAL" clId="{00898E03-FDD3-4C24-A022-3A8659580273}" dt="2021-02-10T14:04:17.697" v="43" actId="207"/>
          <ac:picMkLst>
            <pc:docMk/>
            <pc:sldMk cId="2055706466" sldId="788"/>
            <ac:picMk id="15" creationId="{DD7923CA-77EF-44F0-AB2B-D0A553AC0D9F}"/>
          </ac:picMkLst>
        </pc:picChg>
        <pc:cxnChg chg="mod ord topLvl">
          <ac:chgData name="Mariana Carvalho" userId="7219053c-7032-420b-a819-0a1f39fa182d" providerId="ADAL" clId="{00898E03-FDD3-4C24-A022-3A8659580273}" dt="2021-02-10T14:04:24.824" v="44" actId="166"/>
          <ac:cxnSpMkLst>
            <pc:docMk/>
            <pc:sldMk cId="2055706466" sldId="788"/>
            <ac:cxnSpMk id="14" creationId="{F1FD17F7-4E1D-4774-ABFD-A6A26CD5DB24}"/>
          </ac:cxnSpMkLst>
        </pc:cxnChg>
      </pc:sldChg>
      <pc:sldChg chg="addSp modSp del mod">
        <pc:chgData name="Mariana Carvalho" userId="7219053c-7032-420b-a819-0a1f39fa182d" providerId="ADAL" clId="{00898E03-FDD3-4C24-A022-3A8659580273}" dt="2021-02-15T20:09:44.907" v="367" actId="47"/>
        <pc:sldMkLst>
          <pc:docMk/>
          <pc:sldMk cId="2913258125" sldId="789"/>
        </pc:sldMkLst>
        <pc:spChg chg="add mod">
          <ac:chgData name="Mariana Carvalho" userId="7219053c-7032-420b-a819-0a1f39fa182d" providerId="ADAL" clId="{00898E03-FDD3-4C24-A022-3A8659580273}" dt="2021-02-15T20:03:30.260" v="275" actId="20577"/>
          <ac:spMkLst>
            <pc:docMk/>
            <pc:sldMk cId="2913258125" sldId="789"/>
            <ac:spMk id="11" creationId="{268E08E2-3600-48DC-B903-F9BAF4F0D042}"/>
          </ac:spMkLst>
        </pc:spChg>
      </pc:sldChg>
      <pc:sldChg chg="addSp delSp modSp mod">
        <pc:chgData name="Mariana Carvalho" userId="7219053c-7032-420b-a819-0a1f39fa182d" providerId="ADAL" clId="{00898E03-FDD3-4C24-A022-3A8659580273}" dt="2021-02-10T14:03:12.043" v="31" actId="166"/>
        <pc:sldMkLst>
          <pc:docMk/>
          <pc:sldMk cId="3834933625" sldId="791"/>
        </pc:sldMkLst>
        <pc:spChg chg="ord">
          <ac:chgData name="Mariana Carvalho" userId="7219053c-7032-420b-a819-0a1f39fa182d" providerId="ADAL" clId="{00898E03-FDD3-4C24-A022-3A8659580273}" dt="2021-02-10T14:03:12.043" v="31" actId="166"/>
          <ac:spMkLst>
            <pc:docMk/>
            <pc:sldMk cId="3834933625" sldId="791"/>
            <ac:spMk id="12" creationId="{1CFA01FC-EEA8-4F62-B6AF-5CC3CFD69EDD}"/>
          </ac:spMkLst>
        </pc:spChg>
        <pc:spChg chg="ord">
          <ac:chgData name="Mariana Carvalho" userId="7219053c-7032-420b-a819-0a1f39fa182d" providerId="ADAL" clId="{00898E03-FDD3-4C24-A022-3A8659580273}" dt="2021-02-10T14:03:12.043" v="31" actId="166"/>
          <ac:spMkLst>
            <pc:docMk/>
            <pc:sldMk cId="3834933625" sldId="791"/>
            <ac:spMk id="13" creationId="{E0DE9BF8-AD99-49BF-B386-D0D344B18B58}"/>
          </ac:spMkLst>
        </pc:spChg>
        <pc:picChg chg="add mod">
          <ac:chgData name="Mariana Carvalho" userId="7219053c-7032-420b-a819-0a1f39fa182d" providerId="ADAL" clId="{00898E03-FDD3-4C24-A022-3A8659580273}" dt="2021-02-10T14:03:00.985" v="30" actId="1076"/>
          <ac:picMkLst>
            <pc:docMk/>
            <pc:sldMk cId="3834933625" sldId="791"/>
            <ac:picMk id="2" creationId="{FAFAE7C4-B3DC-4D68-A4C6-D1860B0F4DB0}"/>
          </ac:picMkLst>
        </pc:picChg>
        <pc:picChg chg="del">
          <ac:chgData name="Mariana Carvalho" userId="7219053c-7032-420b-a819-0a1f39fa182d" providerId="ADAL" clId="{00898E03-FDD3-4C24-A022-3A8659580273}" dt="2021-02-10T14:02:52.077" v="27" actId="478"/>
          <ac:picMkLst>
            <pc:docMk/>
            <pc:sldMk cId="3834933625" sldId="791"/>
            <ac:picMk id="8" creationId="{CAEB6C52-1EE1-4CB4-A9A9-2D7FD09F88AD}"/>
          </ac:picMkLst>
        </pc:picChg>
        <pc:cxnChg chg="ord">
          <ac:chgData name="Mariana Carvalho" userId="7219053c-7032-420b-a819-0a1f39fa182d" providerId="ADAL" clId="{00898E03-FDD3-4C24-A022-3A8659580273}" dt="2021-02-10T14:03:12.043" v="31" actId="166"/>
          <ac:cxnSpMkLst>
            <pc:docMk/>
            <pc:sldMk cId="3834933625" sldId="791"/>
            <ac:cxnSpMk id="14" creationId="{F1FD17F7-4E1D-4774-ABFD-A6A26CD5DB24}"/>
          </ac:cxnSpMkLst>
        </pc:cxnChg>
      </pc:sldChg>
      <pc:sldChg chg="addSp delSp modSp mod">
        <pc:chgData name="Mariana Carvalho" userId="7219053c-7032-420b-a819-0a1f39fa182d" providerId="ADAL" clId="{00898E03-FDD3-4C24-A022-3A8659580273}" dt="2021-02-10T14:05:04.366" v="64" actId="207"/>
        <pc:sldMkLst>
          <pc:docMk/>
          <pc:sldMk cId="262575731" sldId="795"/>
        </pc:sldMkLst>
        <pc:spChg chg="add mod">
          <ac:chgData name="Mariana Carvalho" userId="7219053c-7032-420b-a819-0a1f39fa182d" providerId="ADAL" clId="{00898E03-FDD3-4C24-A022-3A8659580273}" dt="2021-02-10T14:04:36.044" v="46"/>
          <ac:spMkLst>
            <pc:docMk/>
            <pc:sldMk cId="262575731" sldId="795"/>
            <ac:spMk id="17" creationId="{187177AE-6BF7-4D18-A09F-6A411CE79FD7}"/>
          </ac:spMkLst>
        </pc:spChg>
        <pc:spChg chg="add mod">
          <ac:chgData name="Mariana Carvalho" userId="7219053c-7032-420b-a819-0a1f39fa182d" providerId="ADAL" clId="{00898E03-FDD3-4C24-A022-3A8659580273}" dt="2021-02-10T14:04:36.044" v="46"/>
          <ac:spMkLst>
            <pc:docMk/>
            <pc:sldMk cId="262575731" sldId="795"/>
            <ac:spMk id="18" creationId="{5F7B81D3-CB6F-4B3B-B1CC-FE9FF9577CE2}"/>
          </ac:spMkLst>
        </pc:spChg>
        <pc:grpChg chg="del">
          <ac:chgData name="Mariana Carvalho" userId="7219053c-7032-420b-a819-0a1f39fa182d" providerId="ADAL" clId="{00898E03-FDD3-4C24-A022-3A8659580273}" dt="2021-02-10T14:04:35.216" v="45" actId="478"/>
          <ac:grpSpMkLst>
            <pc:docMk/>
            <pc:sldMk cId="262575731" sldId="795"/>
            <ac:grpSpMk id="2" creationId="{BA72DB99-3D12-4590-856A-4625247D1840}"/>
          </ac:grpSpMkLst>
        </pc:grpChg>
        <pc:picChg chg="add mod">
          <ac:chgData name="Mariana Carvalho" userId="7219053c-7032-420b-a819-0a1f39fa182d" providerId="ADAL" clId="{00898E03-FDD3-4C24-A022-3A8659580273}" dt="2021-02-10T14:05:04.366" v="64" actId="207"/>
          <ac:picMkLst>
            <pc:docMk/>
            <pc:sldMk cId="262575731" sldId="795"/>
            <ac:picMk id="16" creationId="{AAB3C6E5-A49B-4A9D-BB90-1B1581C9830F}"/>
          </ac:picMkLst>
        </pc:picChg>
        <pc:cxnChg chg="add mod">
          <ac:chgData name="Mariana Carvalho" userId="7219053c-7032-420b-a819-0a1f39fa182d" providerId="ADAL" clId="{00898E03-FDD3-4C24-A022-3A8659580273}" dt="2021-02-10T14:04:36.044" v="46"/>
          <ac:cxnSpMkLst>
            <pc:docMk/>
            <pc:sldMk cId="262575731" sldId="795"/>
            <ac:cxnSpMk id="19" creationId="{78F6CAC6-14C0-4EDF-B6CF-A3A5584C0A57}"/>
          </ac:cxnSpMkLst>
        </pc:cxnChg>
      </pc:sldChg>
      <pc:sldChg chg="mod modClrScheme chgLayout">
        <pc:chgData name="Mariana Carvalho" userId="7219053c-7032-420b-a819-0a1f39fa182d" providerId="ADAL" clId="{00898E03-FDD3-4C24-A022-3A8659580273}" dt="2021-02-15T20:37:43.499" v="767" actId="700"/>
        <pc:sldMkLst>
          <pc:docMk/>
          <pc:sldMk cId="48031888" sldId="797"/>
        </pc:sldMkLst>
      </pc:sldChg>
      <pc:sldChg chg="addSp delSp modSp mod modClrScheme chgLayout">
        <pc:chgData name="Mariana Carvalho" userId="7219053c-7032-420b-a819-0a1f39fa182d" providerId="ADAL" clId="{00898E03-FDD3-4C24-A022-3A8659580273}" dt="2021-02-15T21:12:41.537" v="1325" actId="700"/>
        <pc:sldMkLst>
          <pc:docMk/>
          <pc:sldMk cId="263652869" sldId="799"/>
        </pc:sldMkLst>
        <pc:spChg chg="del">
          <ac:chgData name="Mariana Carvalho" userId="7219053c-7032-420b-a819-0a1f39fa182d" providerId="ADAL" clId="{00898E03-FDD3-4C24-A022-3A8659580273}" dt="2021-02-15T21:12:34.635" v="1324" actId="478"/>
          <ac:spMkLst>
            <pc:docMk/>
            <pc:sldMk cId="263652869" sldId="799"/>
            <ac:spMk id="2" creationId="{D07D5E7C-6AB2-4E36-AD18-CB189EFCE080}"/>
          </ac:spMkLst>
        </pc:spChg>
        <pc:spChg chg="add del mod ord">
          <ac:chgData name="Mariana Carvalho" userId="7219053c-7032-420b-a819-0a1f39fa182d" providerId="ADAL" clId="{00898E03-FDD3-4C24-A022-3A8659580273}" dt="2021-02-15T21:12:34.635" v="1324" actId="478"/>
          <ac:spMkLst>
            <pc:docMk/>
            <pc:sldMk cId="263652869" sldId="799"/>
            <ac:spMk id="6" creationId="{26582A7B-0874-43B5-BC94-26B244F9A853}"/>
          </ac:spMkLst>
        </pc:spChg>
        <pc:spChg chg="del">
          <ac:chgData name="Mariana Carvalho" userId="7219053c-7032-420b-a819-0a1f39fa182d" providerId="ADAL" clId="{00898E03-FDD3-4C24-A022-3A8659580273}" dt="2021-02-15T21:08:17.238" v="1273" actId="478"/>
          <ac:spMkLst>
            <pc:docMk/>
            <pc:sldMk cId="263652869" sldId="799"/>
            <ac:spMk id="9" creationId="{3B817032-2053-4150-BABC-C4E811D627E6}"/>
          </ac:spMkLst>
        </pc:spChg>
        <pc:spChg chg="add del mod ord">
          <ac:chgData name="Mariana Carvalho" userId="7219053c-7032-420b-a819-0a1f39fa182d" providerId="ADAL" clId="{00898E03-FDD3-4C24-A022-3A8659580273}" dt="2021-02-15T21:12:34.635" v="1324" actId="478"/>
          <ac:spMkLst>
            <pc:docMk/>
            <pc:sldMk cId="263652869" sldId="799"/>
            <ac:spMk id="11" creationId="{036BC2C6-DFC1-4795-AD6A-3CE57DB44458}"/>
          </ac:spMkLst>
        </pc:spChg>
        <pc:spChg chg="add mod">
          <ac:chgData name="Mariana Carvalho" userId="7219053c-7032-420b-a819-0a1f39fa182d" providerId="ADAL" clId="{00898E03-FDD3-4C24-A022-3A8659580273}" dt="2021-02-15T21:12:41.537" v="1325" actId="700"/>
          <ac:spMkLst>
            <pc:docMk/>
            <pc:sldMk cId="263652869" sldId="799"/>
            <ac:spMk id="13" creationId="{3643E794-9844-4C90-AA06-8E31D69CE8F4}"/>
          </ac:spMkLst>
        </pc:spChg>
        <pc:spChg chg="add mod">
          <ac:chgData name="Mariana Carvalho" userId="7219053c-7032-420b-a819-0a1f39fa182d" providerId="ADAL" clId="{00898E03-FDD3-4C24-A022-3A8659580273}" dt="2021-02-15T21:12:41.537" v="1325" actId="700"/>
          <ac:spMkLst>
            <pc:docMk/>
            <pc:sldMk cId="263652869" sldId="799"/>
            <ac:spMk id="14" creationId="{0041758B-5DC3-4904-B8AC-A0FEDF6EABEC}"/>
          </ac:spMkLst>
        </pc:spChg>
        <pc:spChg chg="del">
          <ac:chgData name="Mariana Carvalho" userId="7219053c-7032-420b-a819-0a1f39fa182d" providerId="ADAL" clId="{00898E03-FDD3-4C24-A022-3A8659580273}" dt="2021-02-15T21:12:34.635" v="1324" actId="478"/>
          <ac:spMkLst>
            <pc:docMk/>
            <pc:sldMk cId="263652869" sldId="799"/>
            <ac:spMk id="15" creationId="{001425D1-95A6-4A08-A535-544287BC5E48}"/>
          </ac:spMkLst>
        </pc:spChg>
        <pc:spChg chg="del">
          <ac:chgData name="Mariana Carvalho" userId="7219053c-7032-420b-a819-0a1f39fa182d" providerId="ADAL" clId="{00898E03-FDD3-4C24-A022-3A8659580273}" dt="2021-02-15T21:12:34.635" v="1324" actId="478"/>
          <ac:spMkLst>
            <pc:docMk/>
            <pc:sldMk cId="263652869" sldId="799"/>
            <ac:spMk id="16" creationId="{BA165778-1FD1-46C8-9CD6-499609E315CF}"/>
          </ac:spMkLst>
        </pc:spChg>
        <pc:spChg chg="del">
          <ac:chgData name="Mariana Carvalho" userId="7219053c-7032-420b-a819-0a1f39fa182d" providerId="ADAL" clId="{00898E03-FDD3-4C24-A022-3A8659580273}" dt="2021-02-15T21:08:17.238" v="1273" actId="478"/>
          <ac:spMkLst>
            <pc:docMk/>
            <pc:sldMk cId="263652869" sldId="799"/>
            <ac:spMk id="17" creationId="{7C55A7F1-EF25-443B-A3B3-4EF3CCFDCCE3}"/>
          </ac:spMkLst>
        </pc:spChg>
        <pc:grpChg chg="del">
          <ac:chgData name="Mariana Carvalho" userId="7219053c-7032-420b-a819-0a1f39fa182d" providerId="ADAL" clId="{00898E03-FDD3-4C24-A022-3A8659580273}" dt="2021-02-15T21:12:34.635" v="1324" actId="478"/>
          <ac:grpSpMkLst>
            <pc:docMk/>
            <pc:sldMk cId="263652869" sldId="799"/>
            <ac:grpSpMk id="5" creationId="{89831231-11B4-4B76-9318-8FA8FD4FDEE3}"/>
          </ac:grpSpMkLst>
        </pc:grpChg>
        <pc:picChg chg="del">
          <ac:chgData name="Mariana Carvalho" userId="7219053c-7032-420b-a819-0a1f39fa182d" providerId="ADAL" clId="{00898E03-FDD3-4C24-A022-3A8659580273}" dt="2021-02-15T21:12:34.635" v="1324" actId="478"/>
          <ac:picMkLst>
            <pc:docMk/>
            <pc:sldMk cId="263652869" sldId="799"/>
            <ac:picMk id="4" creationId="{CB3ABD30-69F2-436D-B66E-EE12DB895D51}"/>
          </ac:picMkLst>
        </pc:picChg>
        <pc:picChg chg="del">
          <ac:chgData name="Mariana Carvalho" userId="7219053c-7032-420b-a819-0a1f39fa182d" providerId="ADAL" clId="{00898E03-FDD3-4C24-A022-3A8659580273}" dt="2021-02-15T21:12:34.635" v="1324" actId="478"/>
          <ac:picMkLst>
            <pc:docMk/>
            <pc:sldMk cId="263652869" sldId="799"/>
            <ac:picMk id="7" creationId="{9ACFB4A5-722C-4A9C-83DF-F2A31C4D6871}"/>
          </ac:picMkLst>
        </pc:picChg>
        <pc:picChg chg="del">
          <ac:chgData name="Mariana Carvalho" userId="7219053c-7032-420b-a819-0a1f39fa182d" providerId="ADAL" clId="{00898E03-FDD3-4C24-A022-3A8659580273}" dt="2021-02-15T21:12:34.635" v="1324" actId="478"/>
          <ac:picMkLst>
            <pc:docMk/>
            <pc:sldMk cId="263652869" sldId="799"/>
            <ac:picMk id="8" creationId="{8212537D-C774-4A40-B9AB-AD1FDAB2077E}"/>
          </ac:picMkLst>
        </pc:picChg>
        <pc:picChg chg="del">
          <ac:chgData name="Mariana Carvalho" userId="7219053c-7032-420b-a819-0a1f39fa182d" providerId="ADAL" clId="{00898E03-FDD3-4C24-A022-3A8659580273}" dt="2021-02-15T21:12:34.635" v="1324" actId="478"/>
          <ac:picMkLst>
            <pc:docMk/>
            <pc:sldMk cId="263652869" sldId="799"/>
            <ac:picMk id="10" creationId="{3733F5FF-1136-44CC-8691-44A5FF3533F7}"/>
          </ac:picMkLst>
        </pc:picChg>
      </pc:sldChg>
      <pc:sldChg chg="delSp del mod modClrScheme chgLayout">
        <pc:chgData name="Mariana Carvalho" userId="7219053c-7032-420b-a819-0a1f39fa182d" providerId="ADAL" clId="{00898E03-FDD3-4C24-A022-3A8659580273}" dt="2021-02-15T21:13:03.720" v="1326" actId="47"/>
        <pc:sldMkLst>
          <pc:docMk/>
          <pc:sldMk cId="2940979779" sldId="802"/>
        </pc:sldMkLst>
        <pc:spChg chg="del">
          <ac:chgData name="Mariana Carvalho" userId="7219053c-7032-420b-a819-0a1f39fa182d" providerId="ADAL" clId="{00898E03-FDD3-4C24-A022-3A8659580273}" dt="2021-02-15T21:08:21.326" v="1274" actId="478"/>
          <ac:spMkLst>
            <pc:docMk/>
            <pc:sldMk cId="2940979779" sldId="802"/>
            <ac:spMk id="9" creationId="{3B817032-2053-4150-BABC-C4E811D627E6}"/>
          </ac:spMkLst>
        </pc:spChg>
        <pc:spChg chg="del">
          <ac:chgData name="Mariana Carvalho" userId="7219053c-7032-420b-a819-0a1f39fa182d" providerId="ADAL" clId="{00898E03-FDD3-4C24-A022-3A8659580273}" dt="2021-02-15T21:08:21.326" v="1274" actId="478"/>
          <ac:spMkLst>
            <pc:docMk/>
            <pc:sldMk cId="2940979779" sldId="802"/>
            <ac:spMk id="17" creationId="{7C55A7F1-EF25-443B-A3B3-4EF3CCFDCCE3}"/>
          </ac:spMkLst>
        </pc:spChg>
      </pc:sldChg>
      <pc:sldChg chg="mod modClrScheme modShow chgLayout">
        <pc:chgData name="Mariana Carvalho" userId="7219053c-7032-420b-a819-0a1f39fa182d" providerId="ADAL" clId="{00898E03-FDD3-4C24-A022-3A8659580273}" dt="2021-02-15T21:14:27.020" v="1334" actId="729"/>
        <pc:sldMkLst>
          <pc:docMk/>
          <pc:sldMk cId="3813672865" sldId="803"/>
        </pc:sldMkLst>
      </pc:sldChg>
      <pc:sldChg chg="mod modClrScheme chgLayout">
        <pc:chgData name="Mariana Carvalho" userId="7219053c-7032-420b-a819-0a1f39fa182d" providerId="ADAL" clId="{00898E03-FDD3-4C24-A022-3A8659580273}" dt="2021-02-15T20:37:43.499" v="767" actId="700"/>
        <pc:sldMkLst>
          <pc:docMk/>
          <pc:sldMk cId="3678083113" sldId="804"/>
        </pc:sldMkLst>
      </pc:sldChg>
      <pc:sldChg chg="mod modClrScheme chgLayout">
        <pc:chgData name="Mariana Carvalho" userId="7219053c-7032-420b-a819-0a1f39fa182d" providerId="ADAL" clId="{00898E03-FDD3-4C24-A022-3A8659580273}" dt="2021-02-15T20:37:43.499" v="767" actId="700"/>
        <pc:sldMkLst>
          <pc:docMk/>
          <pc:sldMk cId="795198636" sldId="805"/>
        </pc:sldMkLst>
      </pc:sldChg>
      <pc:sldChg chg="mod modClrScheme chgLayout">
        <pc:chgData name="Mariana Carvalho" userId="7219053c-7032-420b-a819-0a1f39fa182d" providerId="ADAL" clId="{00898E03-FDD3-4C24-A022-3A8659580273}" dt="2021-02-15T20:37:43.499" v="767" actId="700"/>
        <pc:sldMkLst>
          <pc:docMk/>
          <pc:sldMk cId="3658029419" sldId="806"/>
        </pc:sldMkLst>
      </pc:sldChg>
      <pc:sldChg chg="mod modClrScheme chgLayout">
        <pc:chgData name="Mariana Carvalho" userId="7219053c-7032-420b-a819-0a1f39fa182d" providerId="ADAL" clId="{00898E03-FDD3-4C24-A022-3A8659580273}" dt="2021-02-15T20:37:43.499" v="767" actId="700"/>
        <pc:sldMkLst>
          <pc:docMk/>
          <pc:sldMk cId="3497423857" sldId="807"/>
        </pc:sldMkLst>
      </pc:sldChg>
      <pc:sldChg chg="mod modClrScheme chgLayout">
        <pc:chgData name="Mariana Carvalho" userId="7219053c-7032-420b-a819-0a1f39fa182d" providerId="ADAL" clId="{00898E03-FDD3-4C24-A022-3A8659580273}" dt="2021-02-15T20:37:43.499" v="767" actId="700"/>
        <pc:sldMkLst>
          <pc:docMk/>
          <pc:sldMk cId="200380697" sldId="808"/>
        </pc:sldMkLst>
      </pc:sldChg>
      <pc:sldChg chg="mod modClrScheme chgLayout">
        <pc:chgData name="Mariana Carvalho" userId="7219053c-7032-420b-a819-0a1f39fa182d" providerId="ADAL" clId="{00898E03-FDD3-4C24-A022-3A8659580273}" dt="2021-02-15T20:37:43.499" v="767" actId="700"/>
        <pc:sldMkLst>
          <pc:docMk/>
          <pc:sldMk cId="3585503211" sldId="809"/>
        </pc:sldMkLst>
      </pc:sldChg>
      <pc:sldChg chg="mod modClrScheme chgLayout">
        <pc:chgData name="Mariana Carvalho" userId="7219053c-7032-420b-a819-0a1f39fa182d" providerId="ADAL" clId="{00898E03-FDD3-4C24-A022-3A8659580273}" dt="2021-02-15T20:37:43.499" v="767" actId="700"/>
        <pc:sldMkLst>
          <pc:docMk/>
          <pc:sldMk cId="2030870828" sldId="810"/>
        </pc:sldMkLst>
      </pc:sldChg>
      <pc:sldChg chg="addSp delSp modSp mod">
        <pc:chgData name="Mariana Carvalho" userId="7219053c-7032-420b-a819-0a1f39fa182d" providerId="ADAL" clId="{00898E03-FDD3-4C24-A022-3A8659580273}" dt="2021-02-10T14:06:50.305" v="86" actId="166"/>
        <pc:sldMkLst>
          <pc:docMk/>
          <pc:sldMk cId="3846248207" sldId="811"/>
        </pc:sldMkLst>
        <pc:spChg chg="ord">
          <ac:chgData name="Mariana Carvalho" userId="7219053c-7032-420b-a819-0a1f39fa182d" providerId="ADAL" clId="{00898E03-FDD3-4C24-A022-3A8659580273}" dt="2021-02-10T14:06:50.305" v="86" actId="166"/>
          <ac:spMkLst>
            <pc:docMk/>
            <pc:sldMk cId="3846248207" sldId="811"/>
            <ac:spMk id="15" creationId="{5EE0C0CC-E93E-455C-AEAE-80279F7FE8AE}"/>
          </ac:spMkLst>
        </pc:spChg>
        <pc:picChg chg="add mod">
          <ac:chgData name="Mariana Carvalho" userId="7219053c-7032-420b-a819-0a1f39fa182d" providerId="ADAL" clId="{00898E03-FDD3-4C24-A022-3A8659580273}" dt="2021-02-10T14:06:41.076" v="85" actId="1076"/>
          <ac:picMkLst>
            <pc:docMk/>
            <pc:sldMk cId="3846248207" sldId="811"/>
            <ac:picMk id="14" creationId="{EF1B5938-4009-41DE-A56A-C63808147655}"/>
          </ac:picMkLst>
        </pc:picChg>
        <pc:picChg chg="del">
          <ac:chgData name="Mariana Carvalho" userId="7219053c-7032-420b-a819-0a1f39fa182d" providerId="ADAL" clId="{00898E03-FDD3-4C24-A022-3A8659580273}" dt="2021-02-10T14:06:37.393" v="83" actId="478"/>
          <ac:picMkLst>
            <pc:docMk/>
            <pc:sldMk cId="3846248207" sldId="811"/>
            <ac:picMk id="17" creationId="{C0591078-75B0-4A99-8D1E-53E07FC1C82D}"/>
          </ac:picMkLst>
        </pc:picChg>
        <pc:cxnChg chg="ord">
          <ac:chgData name="Mariana Carvalho" userId="7219053c-7032-420b-a819-0a1f39fa182d" providerId="ADAL" clId="{00898E03-FDD3-4C24-A022-3A8659580273}" dt="2021-02-10T14:06:50.305" v="86" actId="166"/>
          <ac:cxnSpMkLst>
            <pc:docMk/>
            <pc:sldMk cId="3846248207" sldId="811"/>
            <ac:cxnSpMk id="11" creationId="{E61FD53A-C91D-48A0-B64A-59BA485EB48C}"/>
          </ac:cxnSpMkLst>
        </pc:cxnChg>
        <pc:cxnChg chg="ord">
          <ac:chgData name="Mariana Carvalho" userId="7219053c-7032-420b-a819-0a1f39fa182d" providerId="ADAL" clId="{00898E03-FDD3-4C24-A022-3A8659580273}" dt="2021-02-10T14:06:50.305" v="86" actId="166"/>
          <ac:cxnSpMkLst>
            <pc:docMk/>
            <pc:sldMk cId="3846248207" sldId="811"/>
            <ac:cxnSpMk id="13" creationId="{5F69A08F-56C5-477B-B4F9-65645927DE23}"/>
          </ac:cxnSpMkLst>
        </pc:cxnChg>
      </pc:sldChg>
      <pc:sldChg chg="addSp delSp modSp del mod modClrScheme chgLayout">
        <pc:chgData name="Mariana Carvalho" userId="7219053c-7032-420b-a819-0a1f39fa182d" providerId="ADAL" clId="{00898E03-FDD3-4C24-A022-3A8659580273}" dt="2021-02-15T20:59:05.925" v="1162" actId="47"/>
        <pc:sldMkLst>
          <pc:docMk/>
          <pc:sldMk cId="2410894855" sldId="814"/>
        </pc:sldMkLst>
        <pc:spChg chg="add del">
          <ac:chgData name="Mariana Carvalho" userId="7219053c-7032-420b-a819-0a1f39fa182d" providerId="ADAL" clId="{00898E03-FDD3-4C24-A022-3A8659580273}" dt="2021-02-15T20:58:48.570" v="1158" actId="478"/>
          <ac:spMkLst>
            <pc:docMk/>
            <pc:sldMk cId="2410894855" sldId="814"/>
            <ac:spMk id="2" creationId="{41E342C9-25C9-421A-817D-C045A267267E}"/>
          </ac:spMkLst>
        </pc:spChg>
        <pc:spChg chg="add del mod ord">
          <ac:chgData name="Mariana Carvalho" userId="7219053c-7032-420b-a819-0a1f39fa182d" providerId="ADAL" clId="{00898E03-FDD3-4C24-A022-3A8659580273}" dt="2021-02-15T20:58:50.553" v="1159" actId="700"/>
          <ac:spMkLst>
            <pc:docMk/>
            <pc:sldMk cId="2410894855" sldId="814"/>
            <ac:spMk id="3" creationId="{156B1C4C-B782-4700-BD54-B2D29F3116D5}"/>
          </ac:spMkLst>
        </pc:spChg>
        <pc:spChg chg="add del mod ord">
          <ac:chgData name="Mariana Carvalho" userId="7219053c-7032-420b-a819-0a1f39fa182d" providerId="ADAL" clId="{00898E03-FDD3-4C24-A022-3A8659580273}" dt="2021-02-15T20:58:50.553" v="1159" actId="700"/>
          <ac:spMkLst>
            <pc:docMk/>
            <pc:sldMk cId="2410894855" sldId="814"/>
            <ac:spMk id="5" creationId="{18B32618-7648-4691-8CCE-9B532711F8F4}"/>
          </ac:spMkLst>
        </pc:spChg>
        <pc:spChg chg="add del">
          <ac:chgData name="Mariana Carvalho" userId="7219053c-7032-420b-a819-0a1f39fa182d" providerId="ADAL" clId="{00898E03-FDD3-4C24-A022-3A8659580273}" dt="2021-02-15T20:58:48.570" v="1158" actId="478"/>
          <ac:spMkLst>
            <pc:docMk/>
            <pc:sldMk cId="2410894855" sldId="814"/>
            <ac:spMk id="6" creationId="{7EC772C6-0BB1-42CF-B3F9-2173931BCA64}"/>
          </ac:spMkLst>
        </pc:spChg>
        <pc:spChg chg="add del">
          <ac:chgData name="Mariana Carvalho" userId="7219053c-7032-420b-a819-0a1f39fa182d" providerId="ADAL" clId="{00898E03-FDD3-4C24-A022-3A8659580273}" dt="2021-02-15T20:58:48.570" v="1158" actId="478"/>
          <ac:spMkLst>
            <pc:docMk/>
            <pc:sldMk cId="2410894855" sldId="814"/>
            <ac:spMk id="8" creationId="{5DE4DAAF-88F3-499D-8F31-6211FBA2A0CF}"/>
          </ac:spMkLst>
        </pc:spChg>
        <pc:spChg chg="add del">
          <ac:chgData name="Mariana Carvalho" userId="7219053c-7032-420b-a819-0a1f39fa182d" providerId="ADAL" clId="{00898E03-FDD3-4C24-A022-3A8659580273}" dt="2021-02-15T20:58:48.570" v="1158" actId="478"/>
          <ac:spMkLst>
            <pc:docMk/>
            <pc:sldMk cId="2410894855" sldId="814"/>
            <ac:spMk id="11" creationId="{56AD5638-2DEF-421D-A31B-13FB3A0EE048}"/>
          </ac:spMkLst>
        </pc:spChg>
        <pc:picChg chg="add del">
          <ac:chgData name="Mariana Carvalho" userId="7219053c-7032-420b-a819-0a1f39fa182d" providerId="ADAL" clId="{00898E03-FDD3-4C24-A022-3A8659580273}" dt="2021-02-15T20:58:48.570" v="1158" actId="478"/>
          <ac:picMkLst>
            <pc:docMk/>
            <pc:sldMk cId="2410894855" sldId="814"/>
            <ac:picMk id="9" creationId="{F4236439-4472-4D24-84DD-06EC2B8557BB}"/>
          </ac:picMkLst>
        </pc:picChg>
        <pc:picChg chg="add del">
          <ac:chgData name="Mariana Carvalho" userId="7219053c-7032-420b-a819-0a1f39fa182d" providerId="ADAL" clId="{00898E03-FDD3-4C24-A022-3A8659580273}" dt="2021-02-15T20:58:48.570" v="1158" actId="478"/>
          <ac:picMkLst>
            <pc:docMk/>
            <pc:sldMk cId="2410894855" sldId="814"/>
            <ac:picMk id="10" creationId="{9C140E65-C239-4607-8DA0-0E11BEBBC8CF}"/>
          </ac:picMkLst>
        </pc:picChg>
        <pc:picChg chg="add del">
          <ac:chgData name="Mariana Carvalho" userId="7219053c-7032-420b-a819-0a1f39fa182d" providerId="ADAL" clId="{00898E03-FDD3-4C24-A022-3A8659580273}" dt="2021-02-15T20:58:48.570" v="1158" actId="478"/>
          <ac:picMkLst>
            <pc:docMk/>
            <pc:sldMk cId="2410894855" sldId="814"/>
            <ac:picMk id="12" creationId="{D74D2871-757F-412A-A967-44EBFA9F43C0}"/>
          </ac:picMkLst>
        </pc:picChg>
        <pc:picChg chg="add del mod">
          <ac:chgData name="Mariana Carvalho" userId="7219053c-7032-420b-a819-0a1f39fa182d" providerId="ADAL" clId="{00898E03-FDD3-4C24-A022-3A8659580273}" dt="2021-02-15T20:58:48.570" v="1158" actId="478"/>
          <ac:picMkLst>
            <pc:docMk/>
            <pc:sldMk cId="2410894855" sldId="814"/>
            <ac:picMk id="14" creationId="{B03B90BA-0197-465B-80D1-8D04BF3D240B}"/>
          </ac:picMkLst>
        </pc:picChg>
        <pc:picChg chg="add del">
          <ac:chgData name="Mariana Carvalho" userId="7219053c-7032-420b-a819-0a1f39fa182d" providerId="ADAL" clId="{00898E03-FDD3-4C24-A022-3A8659580273}" dt="2021-02-15T20:58:48.570" v="1158" actId="478"/>
          <ac:picMkLst>
            <pc:docMk/>
            <pc:sldMk cId="2410894855" sldId="814"/>
            <ac:picMk id="19" creationId="{9D42AE79-6CB8-4D0B-B6B1-2A30376E5EF6}"/>
          </ac:picMkLst>
        </pc:picChg>
        <pc:picChg chg="add del">
          <ac:chgData name="Mariana Carvalho" userId="7219053c-7032-420b-a819-0a1f39fa182d" providerId="ADAL" clId="{00898E03-FDD3-4C24-A022-3A8659580273}" dt="2021-02-15T20:58:48.570" v="1158" actId="478"/>
          <ac:picMkLst>
            <pc:docMk/>
            <pc:sldMk cId="2410894855" sldId="814"/>
            <ac:picMk id="21" creationId="{0C9AB9B0-726C-43D6-BAB5-CAC97A14ADDB}"/>
          </ac:picMkLst>
        </pc:picChg>
        <pc:picChg chg="del">
          <ac:chgData name="Mariana Carvalho" userId="7219053c-7032-420b-a819-0a1f39fa182d" providerId="ADAL" clId="{00898E03-FDD3-4C24-A022-3A8659580273}" dt="2021-02-10T14:06:28.312" v="81" actId="478"/>
          <ac:picMkLst>
            <pc:docMk/>
            <pc:sldMk cId="2410894855" sldId="814"/>
            <ac:picMk id="22" creationId="{0BC49931-721F-41BB-A94F-CB6BD2869CAA}"/>
          </ac:picMkLst>
        </pc:picChg>
        <pc:cxnChg chg="add del">
          <ac:chgData name="Mariana Carvalho" userId="7219053c-7032-420b-a819-0a1f39fa182d" providerId="ADAL" clId="{00898E03-FDD3-4C24-A022-3A8659580273}" dt="2021-02-15T20:58:48.570" v="1158" actId="478"/>
          <ac:cxnSpMkLst>
            <pc:docMk/>
            <pc:sldMk cId="2410894855" sldId="814"/>
            <ac:cxnSpMk id="4" creationId="{6B0A6B12-6FDA-49BF-831B-30B03E1A9CC1}"/>
          </ac:cxnSpMkLst>
        </pc:cxnChg>
      </pc:sldChg>
      <pc:sldChg chg="addSp delSp modSp mod">
        <pc:chgData name="Mariana Carvalho" userId="7219053c-7032-420b-a819-0a1f39fa182d" providerId="ADAL" clId="{00898E03-FDD3-4C24-A022-3A8659580273}" dt="2021-02-10T14:06:03.887" v="76" actId="1076"/>
        <pc:sldMkLst>
          <pc:docMk/>
          <pc:sldMk cId="4069951434" sldId="816"/>
        </pc:sldMkLst>
        <pc:spChg chg="add del mod">
          <ac:chgData name="Mariana Carvalho" userId="7219053c-7032-420b-a819-0a1f39fa182d" providerId="ADAL" clId="{00898E03-FDD3-4C24-A022-3A8659580273}" dt="2021-02-10T14:05:26.589" v="68"/>
          <ac:spMkLst>
            <pc:docMk/>
            <pc:sldMk cId="4069951434" sldId="816"/>
            <ac:spMk id="40" creationId="{6D0FD8B8-E9A4-4486-B1B2-4947B1827069}"/>
          </ac:spMkLst>
        </pc:spChg>
        <pc:spChg chg="add del mod">
          <ac:chgData name="Mariana Carvalho" userId="7219053c-7032-420b-a819-0a1f39fa182d" providerId="ADAL" clId="{00898E03-FDD3-4C24-A022-3A8659580273}" dt="2021-02-10T14:05:26.589" v="68"/>
          <ac:spMkLst>
            <pc:docMk/>
            <pc:sldMk cId="4069951434" sldId="816"/>
            <ac:spMk id="43" creationId="{90F257F5-BA67-4696-B4DA-A26F5FD84730}"/>
          </ac:spMkLst>
        </pc:spChg>
        <pc:picChg chg="add del mod">
          <ac:chgData name="Mariana Carvalho" userId="7219053c-7032-420b-a819-0a1f39fa182d" providerId="ADAL" clId="{00898E03-FDD3-4C24-A022-3A8659580273}" dt="2021-02-10T13:54:38.024" v="4" actId="478"/>
          <ac:picMkLst>
            <pc:docMk/>
            <pc:sldMk cId="4069951434" sldId="816"/>
            <ac:picMk id="4" creationId="{59DF43BC-A640-4E1B-ABF6-C8D1EF94E7C9}"/>
          </ac:picMkLst>
        </pc:picChg>
        <pc:picChg chg="del mod">
          <ac:chgData name="Mariana Carvalho" userId="7219053c-7032-420b-a819-0a1f39fa182d" providerId="ADAL" clId="{00898E03-FDD3-4C24-A022-3A8659580273}" dt="2021-02-10T14:06:01.139" v="75" actId="478"/>
          <ac:picMkLst>
            <pc:docMk/>
            <pc:sldMk cId="4069951434" sldId="816"/>
            <ac:picMk id="13" creationId="{BDE0FDB2-19AF-4741-A5EE-AD3BE36B1EF1}"/>
          </ac:picMkLst>
        </pc:picChg>
        <pc:picChg chg="add del mod">
          <ac:chgData name="Mariana Carvalho" userId="7219053c-7032-420b-a819-0a1f39fa182d" providerId="ADAL" clId="{00898E03-FDD3-4C24-A022-3A8659580273}" dt="2021-02-10T14:05:26.589" v="68"/>
          <ac:picMkLst>
            <pc:docMk/>
            <pc:sldMk cId="4069951434" sldId="816"/>
            <ac:picMk id="39" creationId="{F86B5068-5080-4695-99C1-47B85F828113}"/>
          </ac:picMkLst>
        </pc:picChg>
        <pc:picChg chg="add mod">
          <ac:chgData name="Mariana Carvalho" userId="7219053c-7032-420b-a819-0a1f39fa182d" providerId="ADAL" clId="{00898E03-FDD3-4C24-A022-3A8659580273}" dt="2021-02-10T14:06:03.887" v="76" actId="1076"/>
          <ac:picMkLst>
            <pc:docMk/>
            <pc:sldMk cId="4069951434" sldId="816"/>
            <ac:picMk id="45" creationId="{FEA9E16E-8088-403C-90F8-8737035867E6}"/>
          </ac:picMkLst>
        </pc:picChg>
        <pc:cxnChg chg="add del mod">
          <ac:chgData name="Mariana Carvalho" userId="7219053c-7032-420b-a819-0a1f39fa182d" providerId="ADAL" clId="{00898E03-FDD3-4C24-A022-3A8659580273}" dt="2021-02-10T14:05:26.589" v="68"/>
          <ac:cxnSpMkLst>
            <pc:docMk/>
            <pc:sldMk cId="4069951434" sldId="816"/>
            <ac:cxnSpMk id="44" creationId="{4F6080E9-D025-41B4-9C7B-75B7D5EE8657}"/>
          </ac:cxnSpMkLst>
        </pc:cxnChg>
      </pc:sldChg>
      <pc:sldChg chg="addSp delSp modSp mod modClrScheme chgLayout">
        <pc:chgData name="Mariana Carvalho" userId="7219053c-7032-420b-a819-0a1f39fa182d" providerId="ADAL" clId="{00898E03-FDD3-4C24-A022-3A8659580273}" dt="2021-02-15T21:07:18.065" v="1268" actId="700"/>
        <pc:sldMkLst>
          <pc:docMk/>
          <pc:sldMk cId="3584214047" sldId="822"/>
        </pc:sldMkLst>
        <pc:spChg chg="add del mod">
          <ac:chgData name="Mariana Carvalho" userId="7219053c-7032-420b-a819-0a1f39fa182d" providerId="ADAL" clId="{00898E03-FDD3-4C24-A022-3A8659580273}" dt="2021-02-15T20:26:26.689" v="386" actId="478"/>
          <ac:spMkLst>
            <pc:docMk/>
            <pc:sldMk cId="3584214047" sldId="822"/>
            <ac:spMk id="4" creationId="{09C8D8A9-95DE-43B3-B0FF-B4006E44E697}"/>
          </ac:spMkLst>
        </pc:spChg>
        <pc:spChg chg="mod">
          <ac:chgData name="Mariana Carvalho" userId="7219053c-7032-420b-a819-0a1f39fa182d" providerId="ADAL" clId="{00898E03-FDD3-4C24-A022-3A8659580273}" dt="2021-02-15T20:36:38.049" v="763" actId="1076"/>
          <ac:spMkLst>
            <pc:docMk/>
            <pc:sldMk cId="3584214047" sldId="822"/>
            <ac:spMk id="15" creationId="{001425D1-95A6-4A08-A535-544287BC5E48}"/>
          </ac:spMkLst>
        </pc:spChg>
        <pc:spChg chg="mod">
          <ac:chgData name="Mariana Carvalho" userId="7219053c-7032-420b-a819-0a1f39fa182d" providerId="ADAL" clId="{00898E03-FDD3-4C24-A022-3A8659580273}" dt="2021-02-15T20:36:38.049" v="763" actId="1076"/>
          <ac:spMkLst>
            <pc:docMk/>
            <pc:sldMk cId="3584214047" sldId="822"/>
            <ac:spMk id="16" creationId="{BA165778-1FD1-46C8-9CD6-499609E315CF}"/>
          </ac:spMkLst>
        </pc:spChg>
        <pc:spChg chg="mod">
          <ac:chgData name="Mariana Carvalho" userId="7219053c-7032-420b-a819-0a1f39fa182d" providerId="ADAL" clId="{00898E03-FDD3-4C24-A022-3A8659580273}" dt="2021-02-15T20:36:49.621" v="764" actId="2711"/>
          <ac:spMkLst>
            <pc:docMk/>
            <pc:sldMk cId="3584214047" sldId="822"/>
            <ac:spMk id="27" creationId="{77F8E78C-8347-4CD6-AF2C-41D73F4CCE0B}"/>
          </ac:spMkLst>
        </pc:spChg>
        <pc:spChg chg="mod">
          <ac:chgData name="Mariana Carvalho" userId="7219053c-7032-420b-a819-0a1f39fa182d" providerId="ADAL" clId="{00898E03-FDD3-4C24-A022-3A8659580273}" dt="2021-02-15T20:36:49.621" v="764" actId="2711"/>
          <ac:spMkLst>
            <pc:docMk/>
            <pc:sldMk cId="3584214047" sldId="822"/>
            <ac:spMk id="28" creationId="{03AF7691-E128-4B88-9816-9A02E2D6F478}"/>
          </ac:spMkLst>
        </pc:spChg>
        <pc:spChg chg="mod">
          <ac:chgData name="Mariana Carvalho" userId="7219053c-7032-420b-a819-0a1f39fa182d" providerId="ADAL" clId="{00898E03-FDD3-4C24-A022-3A8659580273}" dt="2021-02-15T20:36:49.621" v="764" actId="2711"/>
          <ac:spMkLst>
            <pc:docMk/>
            <pc:sldMk cId="3584214047" sldId="822"/>
            <ac:spMk id="29" creationId="{6B4A0FC8-9089-439F-9079-76DE4D70E0B2}"/>
          </ac:spMkLst>
        </pc:spChg>
        <pc:spChg chg="mod">
          <ac:chgData name="Mariana Carvalho" userId="7219053c-7032-420b-a819-0a1f39fa182d" providerId="ADAL" clId="{00898E03-FDD3-4C24-A022-3A8659580273}" dt="2021-02-15T20:36:49.621" v="764" actId="2711"/>
          <ac:spMkLst>
            <pc:docMk/>
            <pc:sldMk cId="3584214047" sldId="822"/>
            <ac:spMk id="30" creationId="{4B435176-4927-4E23-98AD-302839618A39}"/>
          </ac:spMkLst>
        </pc:spChg>
        <pc:spChg chg="mod">
          <ac:chgData name="Mariana Carvalho" userId="7219053c-7032-420b-a819-0a1f39fa182d" providerId="ADAL" clId="{00898E03-FDD3-4C24-A022-3A8659580273}" dt="2021-02-15T20:36:49.621" v="764" actId="2711"/>
          <ac:spMkLst>
            <pc:docMk/>
            <pc:sldMk cId="3584214047" sldId="822"/>
            <ac:spMk id="31" creationId="{287F048E-EA46-4833-A1E7-DA6A9EFCD426}"/>
          </ac:spMkLst>
        </pc:spChg>
        <pc:spChg chg="mod">
          <ac:chgData name="Mariana Carvalho" userId="7219053c-7032-420b-a819-0a1f39fa182d" providerId="ADAL" clId="{00898E03-FDD3-4C24-A022-3A8659580273}" dt="2021-02-15T20:36:49.621" v="764" actId="2711"/>
          <ac:spMkLst>
            <pc:docMk/>
            <pc:sldMk cId="3584214047" sldId="822"/>
            <ac:spMk id="32" creationId="{AE973B49-63DE-4A83-8D60-2EDF35959F9E}"/>
          </ac:spMkLst>
        </pc:spChg>
        <pc:spChg chg="mod">
          <ac:chgData name="Mariana Carvalho" userId="7219053c-7032-420b-a819-0a1f39fa182d" providerId="ADAL" clId="{00898E03-FDD3-4C24-A022-3A8659580273}" dt="2021-02-15T20:36:49.621" v="764" actId="2711"/>
          <ac:spMkLst>
            <pc:docMk/>
            <pc:sldMk cId="3584214047" sldId="822"/>
            <ac:spMk id="33" creationId="{8D824C63-2400-463C-BD90-F7A641E3FDD2}"/>
          </ac:spMkLst>
        </pc:spChg>
        <pc:spChg chg="del mod">
          <ac:chgData name="Mariana Carvalho" userId="7219053c-7032-420b-a819-0a1f39fa182d" providerId="ADAL" clId="{00898E03-FDD3-4C24-A022-3A8659580273}" dt="2021-02-15T20:09:54.270" v="369" actId="478"/>
          <ac:spMkLst>
            <pc:docMk/>
            <pc:sldMk cId="3584214047" sldId="822"/>
            <ac:spMk id="41" creationId="{36E69EF6-7901-45FF-9030-1EFA4C0DE08B}"/>
          </ac:spMkLst>
        </pc:spChg>
        <pc:spChg chg="add mod">
          <ac:chgData name="Mariana Carvalho" userId="7219053c-7032-420b-a819-0a1f39fa182d" providerId="ADAL" clId="{00898E03-FDD3-4C24-A022-3A8659580273}" dt="2021-02-15T20:33:47.692" v="692" actId="207"/>
          <ac:spMkLst>
            <pc:docMk/>
            <pc:sldMk cId="3584214047" sldId="822"/>
            <ac:spMk id="45" creationId="{87DD5A28-25F8-47BC-8C7C-FD6A52C4D510}"/>
          </ac:spMkLst>
        </pc:spChg>
        <pc:spChg chg="add mod">
          <ac:chgData name="Mariana Carvalho" userId="7219053c-7032-420b-a819-0a1f39fa182d" providerId="ADAL" clId="{00898E03-FDD3-4C24-A022-3A8659580273}" dt="2021-02-15T20:33:47.692" v="692" actId="207"/>
          <ac:spMkLst>
            <pc:docMk/>
            <pc:sldMk cId="3584214047" sldId="822"/>
            <ac:spMk id="46" creationId="{A342D1D5-967A-4F70-B397-F40417BA419A}"/>
          </ac:spMkLst>
        </pc:spChg>
        <pc:spChg chg="add mod">
          <ac:chgData name="Mariana Carvalho" userId="7219053c-7032-420b-a819-0a1f39fa182d" providerId="ADAL" clId="{00898E03-FDD3-4C24-A022-3A8659580273}" dt="2021-02-15T20:43:45.812" v="905" actId="20577"/>
          <ac:spMkLst>
            <pc:docMk/>
            <pc:sldMk cId="3584214047" sldId="822"/>
            <ac:spMk id="47" creationId="{87A4796F-FE49-4E3C-BD0B-34F8D8CC4CAA}"/>
          </ac:spMkLst>
        </pc:spChg>
        <pc:spChg chg="add mod">
          <ac:chgData name="Mariana Carvalho" userId="7219053c-7032-420b-a819-0a1f39fa182d" providerId="ADAL" clId="{00898E03-FDD3-4C24-A022-3A8659580273}" dt="2021-02-15T20:47:02.884" v="952" actId="20577"/>
          <ac:spMkLst>
            <pc:docMk/>
            <pc:sldMk cId="3584214047" sldId="822"/>
            <ac:spMk id="48" creationId="{B384B044-9627-49EB-BF63-4A97911E5A4A}"/>
          </ac:spMkLst>
        </pc:spChg>
        <pc:spChg chg="add mod">
          <ac:chgData name="Mariana Carvalho" userId="7219053c-7032-420b-a819-0a1f39fa182d" providerId="ADAL" clId="{00898E03-FDD3-4C24-A022-3A8659580273}" dt="2021-02-15T20:47:25.252" v="983" actId="20577"/>
          <ac:spMkLst>
            <pc:docMk/>
            <pc:sldMk cId="3584214047" sldId="822"/>
            <ac:spMk id="49" creationId="{4C8CE5CD-303A-40F8-B3B1-E152F329AF49}"/>
          </ac:spMkLst>
        </pc:spChg>
        <pc:spChg chg="add mod">
          <ac:chgData name="Mariana Carvalho" userId="7219053c-7032-420b-a819-0a1f39fa182d" providerId="ADAL" clId="{00898E03-FDD3-4C24-A022-3A8659580273}" dt="2021-02-15T20:33:47.692" v="692" actId="207"/>
          <ac:spMkLst>
            <pc:docMk/>
            <pc:sldMk cId="3584214047" sldId="822"/>
            <ac:spMk id="50" creationId="{22304419-34E9-40C7-962B-C9EA9C75A5FB}"/>
          </ac:spMkLst>
        </pc:spChg>
        <pc:spChg chg="add mod">
          <ac:chgData name="Mariana Carvalho" userId="7219053c-7032-420b-a819-0a1f39fa182d" providerId="ADAL" clId="{00898E03-FDD3-4C24-A022-3A8659580273}" dt="2021-02-15T20:46:20.168" v="940" actId="20577"/>
          <ac:spMkLst>
            <pc:docMk/>
            <pc:sldMk cId="3584214047" sldId="822"/>
            <ac:spMk id="51" creationId="{379B7D75-291F-4D23-95B0-57BF33DA77A7}"/>
          </ac:spMkLst>
        </pc:spChg>
        <pc:spChg chg="add mod">
          <ac:chgData name="Mariana Carvalho" userId="7219053c-7032-420b-a819-0a1f39fa182d" providerId="ADAL" clId="{00898E03-FDD3-4C24-A022-3A8659580273}" dt="2021-02-15T20:35:44.433" v="754" actId="1076"/>
          <ac:spMkLst>
            <pc:docMk/>
            <pc:sldMk cId="3584214047" sldId="822"/>
            <ac:spMk id="52" creationId="{992DAB52-22FE-45DA-A972-322C6741D12B}"/>
          </ac:spMkLst>
        </pc:spChg>
        <pc:spChg chg="add mod">
          <ac:chgData name="Mariana Carvalho" userId="7219053c-7032-420b-a819-0a1f39fa182d" providerId="ADAL" clId="{00898E03-FDD3-4C24-A022-3A8659580273}" dt="2021-02-15T20:35:44.433" v="754" actId="1076"/>
          <ac:spMkLst>
            <pc:docMk/>
            <pc:sldMk cId="3584214047" sldId="822"/>
            <ac:spMk id="53" creationId="{3057F782-E9D6-4190-9B6A-106DC6EBF54A}"/>
          </ac:spMkLst>
        </pc:spChg>
        <pc:spChg chg="add mod">
          <ac:chgData name="Mariana Carvalho" userId="7219053c-7032-420b-a819-0a1f39fa182d" providerId="ADAL" clId="{00898E03-FDD3-4C24-A022-3A8659580273}" dt="2021-02-15T20:35:44.433" v="754" actId="1076"/>
          <ac:spMkLst>
            <pc:docMk/>
            <pc:sldMk cId="3584214047" sldId="822"/>
            <ac:spMk id="54" creationId="{171D5CDD-15CD-442E-826B-5834FC504235}"/>
          </ac:spMkLst>
        </pc:spChg>
        <pc:spChg chg="add mod">
          <ac:chgData name="Mariana Carvalho" userId="7219053c-7032-420b-a819-0a1f39fa182d" providerId="ADAL" clId="{00898E03-FDD3-4C24-A022-3A8659580273}" dt="2021-02-15T20:35:44.433" v="754" actId="1076"/>
          <ac:spMkLst>
            <pc:docMk/>
            <pc:sldMk cId="3584214047" sldId="822"/>
            <ac:spMk id="55" creationId="{A5861BB2-3304-4DC3-91E6-41046D96A041}"/>
          </ac:spMkLst>
        </pc:spChg>
        <pc:spChg chg="add mod">
          <ac:chgData name="Mariana Carvalho" userId="7219053c-7032-420b-a819-0a1f39fa182d" providerId="ADAL" clId="{00898E03-FDD3-4C24-A022-3A8659580273}" dt="2021-02-15T20:35:44.433" v="754" actId="1076"/>
          <ac:spMkLst>
            <pc:docMk/>
            <pc:sldMk cId="3584214047" sldId="822"/>
            <ac:spMk id="56" creationId="{3D3A2491-FA8B-483C-8FC2-C5EEB6F34258}"/>
          </ac:spMkLst>
        </pc:spChg>
        <pc:spChg chg="add mod">
          <ac:chgData name="Mariana Carvalho" userId="7219053c-7032-420b-a819-0a1f39fa182d" providerId="ADAL" clId="{00898E03-FDD3-4C24-A022-3A8659580273}" dt="2021-02-15T20:35:44.433" v="754" actId="1076"/>
          <ac:spMkLst>
            <pc:docMk/>
            <pc:sldMk cId="3584214047" sldId="822"/>
            <ac:spMk id="57" creationId="{07AB4111-FFB0-46E2-AA59-AD03BD33BE5E}"/>
          </ac:spMkLst>
        </pc:spChg>
        <pc:spChg chg="add mod">
          <ac:chgData name="Mariana Carvalho" userId="7219053c-7032-420b-a819-0a1f39fa182d" providerId="ADAL" clId="{00898E03-FDD3-4C24-A022-3A8659580273}" dt="2021-02-15T20:35:44.433" v="754" actId="1076"/>
          <ac:spMkLst>
            <pc:docMk/>
            <pc:sldMk cId="3584214047" sldId="822"/>
            <ac:spMk id="58" creationId="{10A40879-DAA4-4C5E-9741-ECA2A63AB866}"/>
          </ac:spMkLst>
        </pc:spChg>
        <pc:grpChg chg="mod">
          <ac:chgData name="Mariana Carvalho" userId="7219053c-7032-420b-a819-0a1f39fa182d" providerId="ADAL" clId="{00898E03-FDD3-4C24-A022-3A8659580273}" dt="2021-02-15T20:43:18.034" v="902" actId="164"/>
          <ac:grpSpMkLst>
            <pc:docMk/>
            <pc:sldMk cId="3584214047" sldId="822"/>
            <ac:grpSpMk id="5" creationId="{89831231-11B4-4B76-9318-8FA8FD4FDEE3}"/>
          </ac:grpSpMkLst>
        </pc:grpChg>
        <pc:grpChg chg="add mod ord">
          <ac:chgData name="Mariana Carvalho" userId="7219053c-7032-420b-a819-0a1f39fa182d" providerId="ADAL" clId="{00898E03-FDD3-4C24-A022-3A8659580273}" dt="2021-02-15T20:43:22.150" v="903" actId="167"/>
          <ac:grpSpMkLst>
            <pc:docMk/>
            <pc:sldMk cId="3584214047" sldId="822"/>
            <ac:grpSpMk id="69" creationId="{7FEA7266-24E1-49DC-9E2C-D17B2BF32267}"/>
          </ac:grpSpMkLst>
        </pc:grpChg>
        <pc:picChg chg="mod">
          <ac:chgData name="Mariana Carvalho" userId="7219053c-7032-420b-a819-0a1f39fa182d" providerId="ADAL" clId="{00898E03-FDD3-4C24-A022-3A8659580273}" dt="2021-02-15T20:43:18.034" v="902" actId="164"/>
          <ac:picMkLst>
            <pc:docMk/>
            <pc:sldMk cId="3584214047" sldId="822"/>
            <ac:picMk id="2" creationId="{FF86F709-565F-46DE-8758-FA326D85DB12}"/>
          </ac:picMkLst>
        </pc:picChg>
        <pc:picChg chg="mod">
          <ac:chgData name="Mariana Carvalho" userId="7219053c-7032-420b-a819-0a1f39fa182d" providerId="ADAL" clId="{00898E03-FDD3-4C24-A022-3A8659580273}" dt="2021-02-15T20:43:18.034" v="902" actId="164"/>
          <ac:picMkLst>
            <pc:docMk/>
            <pc:sldMk cId="3584214047" sldId="822"/>
            <ac:picMk id="18" creationId="{06AB16F0-FFAE-478C-B8D1-D3E60AB16361}"/>
          </ac:picMkLst>
        </pc:picChg>
        <pc:picChg chg="mod">
          <ac:chgData name="Mariana Carvalho" userId="7219053c-7032-420b-a819-0a1f39fa182d" providerId="ADAL" clId="{00898E03-FDD3-4C24-A022-3A8659580273}" dt="2021-02-15T20:43:18.034" v="902" actId="164"/>
          <ac:picMkLst>
            <pc:docMk/>
            <pc:sldMk cId="3584214047" sldId="822"/>
            <ac:picMk id="19" creationId="{3538D2BC-9FD1-4CE5-A65B-9B49A0857961}"/>
          </ac:picMkLst>
        </pc:picChg>
        <pc:picChg chg="mod">
          <ac:chgData name="Mariana Carvalho" userId="7219053c-7032-420b-a819-0a1f39fa182d" providerId="ADAL" clId="{00898E03-FDD3-4C24-A022-3A8659580273}" dt="2021-02-15T20:43:18.034" v="902" actId="164"/>
          <ac:picMkLst>
            <pc:docMk/>
            <pc:sldMk cId="3584214047" sldId="822"/>
            <ac:picMk id="42" creationId="{736EF2AF-3BAB-478E-AF6D-FF61E3170E24}"/>
          </ac:picMkLst>
        </pc:picChg>
        <pc:cxnChg chg="mod">
          <ac:chgData name="Mariana Carvalho" userId="7219053c-7032-420b-a819-0a1f39fa182d" providerId="ADAL" clId="{00898E03-FDD3-4C24-A022-3A8659580273}" dt="2021-02-15T20:35:47.817" v="755" actId="14100"/>
          <ac:cxnSpMkLst>
            <pc:docMk/>
            <pc:sldMk cId="3584214047" sldId="822"/>
            <ac:cxnSpMk id="6" creationId="{2C16C999-1766-4570-BE36-063F28E3008A}"/>
          </ac:cxnSpMkLst>
        </pc:cxnChg>
        <pc:cxnChg chg="mod">
          <ac:chgData name="Mariana Carvalho" userId="7219053c-7032-420b-a819-0a1f39fa182d" providerId="ADAL" clId="{00898E03-FDD3-4C24-A022-3A8659580273}" dt="2021-02-15T20:35:51.096" v="756" actId="14100"/>
          <ac:cxnSpMkLst>
            <pc:docMk/>
            <pc:sldMk cId="3584214047" sldId="822"/>
            <ac:cxnSpMk id="34" creationId="{67FA0B89-76B0-4FC2-BCA9-103B34F85140}"/>
          </ac:cxnSpMkLst>
        </pc:cxnChg>
        <pc:cxnChg chg="mod">
          <ac:chgData name="Mariana Carvalho" userId="7219053c-7032-420b-a819-0a1f39fa182d" providerId="ADAL" clId="{00898E03-FDD3-4C24-A022-3A8659580273}" dt="2021-02-15T20:35:54.384" v="757" actId="14100"/>
          <ac:cxnSpMkLst>
            <pc:docMk/>
            <pc:sldMk cId="3584214047" sldId="822"/>
            <ac:cxnSpMk id="35" creationId="{F96B0C19-BC25-4EE9-8B4B-2D54825FC062}"/>
          </ac:cxnSpMkLst>
        </pc:cxnChg>
        <pc:cxnChg chg="mod">
          <ac:chgData name="Mariana Carvalho" userId="7219053c-7032-420b-a819-0a1f39fa182d" providerId="ADAL" clId="{00898E03-FDD3-4C24-A022-3A8659580273}" dt="2021-02-15T20:35:58.161" v="758" actId="14100"/>
          <ac:cxnSpMkLst>
            <pc:docMk/>
            <pc:sldMk cId="3584214047" sldId="822"/>
            <ac:cxnSpMk id="36" creationId="{09CDBCEB-72D3-470C-86F8-2FDB60B0C41B}"/>
          </ac:cxnSpMkLst>
        </pc:cxnChg>
        <pc:cxnChg chg="mod">
          <ac:chgData name="Mariana Carvalho" userId="7219053c-7032-420b-a819-0a1f39fa182d" providerId="ADAL" clId="{00898E03-FDD3-4C24-A022-3A8659580273}" dt="2021-02-15T20:36:01.500" v="759" actId="14100"/>
          <ac:cxnSpMkLst>
            <pc:docMk/>
            <pc:sldMk cId="3584214047" sldId="822"/>
            <ac:cxnSpMk id="37" creationId="{0448C257-AE52-49EF-8F6C-030E96D5284A}"/>
          </ac:cxnSpMkLst>
        </pc:cxnChg>
        <pc:cxnChg chg="mod">
          <ac:chgData name="Mariana Carvalho" userId="7219053c-7032-420b-a819-0a1f39fa182d" providerId="ADAL" clId="{00898E03-FDD3-4C24-A022-3A8659580273}" dt="2021-02-15T20:36:06.096" v="760" actId="14100"/>
          <ac:cxnSpMkLst>
            <pc:docMk/>
            <pc:sldMk cId="3584214047" sldId="822"/>
            <ac:cxnSpMk id="38" creationId="{4A679500-3231-4EA9-855F-C2E8AE628418}"/>
          </ac:cxnSpMkLst>
        </pc:cxnChg>
      </pc:sldChg>
      <pc:sldChg chg="mod modClrScheme modShow chgLayout">
        <pc:chgData name="Mariana Carvalho" userId="7219053c-7032-420b-a819-0a1f39fa182d" providerId="ADAL" clId="{00898E03-FDD3-4C24-A022-3A8659580273}" dt="2021-02-15T21:07:05.461" v="1267" actId="729"/>
        <pc:sldMkLst>
          <pc:docMk/>
          <pc:sldMk cId="3649429104" sldId="823"/>
        </pc:sldMkLst>
      </pc:sldChg>
      <pc:sldChg chg="mod modClrScheme modShow chgLayout">
        <pc:chgData name="Mariana Carvalho" userId="7219053c-7032-420b-a819-0a1f39fa182d" providerId="ADAL" clId="{00898E03-FDD3-4C24-A022-3A8659580273}" dt="2021-02-15T21:06:13.256" v="1263" actId="729"/>
        <pc:sldMkLst>
          <pc:docMk/>
          <pc:sldMk cId="1031499116" sldId="824"/>
        </pc:sldMkLst>
      </pc:sldChg>
      <pc:sldChg chg="mod modClrScheme modShow chgLayout">
        <pc:chgData name="Mariana Carvalho" userId="7219053c-7032-420b-a819-0a1f39fa182d" providerId="ADAL" clId="{00898E03-FDD3-4C24-A022-3A8659580273}" dt="2021-02-15T21:06:13.256" v="1263" actId="729"/>
        <pc:sldMkLst>
          <pc:docMk/>
          <pc:sldMk cId="1523776299" sldId="825"/>
        </pc:sldMkLst>
      </pc:sldChg>
      <pc:sldChg chg="mod modClrScheme modShow chgLayout">
        <pc:chgData name="Mariana Carvalho" userId="7219053c-7032-420b-a819-0a1f39fa182d" providerId="ADAL" clId="{00898E03-FDD3-4C24-A022-3A8659580273}" dt="2021-02-15T21:06:13.256" v="1263" actId="729"/>
        <pc:sldMkLst>
          <pc:docMk/>
          <pc:sldMk cId="4154184717" sldId="826"/>
        </pc:sldMkLst>
      </pc:sldChg>
      <pc:sldChg chg="mod modClrScheme modShow chgLayout">
        <pc:chgData name="Mariana Carvalho" userId="7219053c-7032-420b-a819-0a1f39fa182d" providerId="ADAL" clId="{00898E03-FDD3-4C24-A022-3A8659580273}" dt="2021-02-15T21:06:13.256" v="1263" actId="729"/>
        <pc:sldMkLst>
          <pc:docMk/>
          <pc:sldMk cId="2868624288" sldId="827"/>
        </pc:sldMkLst>
      </pc:sldChg>
      <pc:sldChg chg="delSp mod modClrScheme chgLayout">
        <pc:chgData name="Mariana Carvalho" userId="7219053c-7032-420b-a819-0a1f39fa182d" providerId="ADAL" clId="{00898E03-FDD3-4C24-A022-3A8659580273}" dt="2021-02-15T21:06:54.571" v="1266" actId="700"/>
        <pc:sldMkLst>
          <pc:docMk/>
          <pc:sldMk cId="2802392789" sldId="831"/>
        </pc:sldMkLst>
        <pc:spChg chg="del">
          <ac:chgData name="Mariana Carvalho" userId="7219053c-7032-420b-a819-0a1f39fa182d" providerId="ADAL" clId="{00898E03-FDD3-4C24-A022-3A8659580273}" dt="2021-02-15T21:06:49.626" v="1265" actId="478"/>
          <ac:spMkLst>
            <pc:docMk/>
            <pc:sldMk cId="2802392789" sldId="831"/>
            <ac:spMk id="11" creationId="{56AD5638-2DEF-421D-A31B-13FB3A0EE048}"/>
          </ac:spMkLst>
        </pc:spChg>
        <pc:picChg chg="del">
          <ac:chgData name="Mariana Carvalho" userId="7219053c-7032-420b-a819-0a1f39fa182d" providerId="ADAL" clId="{00898E03-FDD3-4C24-A022-3A8659580273}" dt="2021-02-15T21:06:49.626" v="1265" actId="478"/>
          <ac:picMkLst>
            <pc:docMk/>
            <pc:sldMk cId="2802392789" sldId="831"/>
            <ac:picMk id="8" creationId="{3F63D06D-B13E-477D-A755-FE78C35EFD14}"/>
          </ac:picMkLst>
        </pc:picChg>
        <pc:picChg chg="del">
          <ac:chgData name="Mariana Carvalho" userId="7219053c-7032-420b-a819-0a1f39fa182d" providerId="ADAL" clId="{00898E03-FDD3-4C24-A022-3A8659580273}" dt="2021-02-15T21:06:49.626" v="1265" actId="478"/>
          <ac:picMkLst>
            <pc:docMk/>
            <pc:sldMk cId="2802392789" sldId="831"/>
            <ac:picMk id="9" creationId="{635D9818-71C6-4BD3-8249-B65B57A88300}"/>
          </ac:picMkLst>
        </pc:picChg>
        <pc:picChg chg="del">
          <ac:chgData name="Mariana Carvalho" userId="7219053c-7032-420b-a819-0a1f39fa182d" providerId="ADAL" clId="{00898E03-FDD3-4C24-A022-3A8659580273}" dt="2021-02-15T21:06:49.626" v="1265" actId="478"/>
          <ac:picMkLst>
            <pc:docMk/>
            <pc:sldMk cId="2802392789" sldId="831"/>
            <ac:picMk id="14" creationId="{DA98A8DC-63EC-4918-9CA7-5216D702B46C}"/>
          </ac:picMkLst>
        </pc:picChg>
        <pc:picChg chg="del">
          <ac:chgData name="Mariana Carvalho" userId="7219053c-7032-420b-a819-0a1f39fa182d" providerId="ADAL" clId="{00898E03-FDD3-4C24-A022-3A8659580273}" dt="2021-02-15T21:06:49.626" v="1265" actId="478"/>
          <ac:picMkLst>
            <pc:docMk/>
            <pc:sldMk cId="2802392789" sldId="831"/>
            <ac:picMk id="16" creationId="{36E26660-46B4-4A52-B2F8-6D94C3BFB6A6}"/>
          </ac:picMkLst>
        </pc:picChg>
        <pc:picChg chg="del">
          <ac:chgData name="Mariana Carvalho" userId="7219053c-7032-420b-a819-0a1f39fa182d" providerId="ADAL" clId="{00898E03-FDD3-4C24-A022-3A8659580273}" dt="2021-02-15T21:06:49.626" v="1265" actId="478"/>
          <ac:picMkLst>
            <pc:docMk/>
            <pc:sldMk cId="2802392789" sldId="831"/>
            <ac:picMk id="18" creationId="{389DFF23-2F57-4ECB-A764-76C7164DFE1C}"/>
          </ac:picMkLst>
        </pc:picChg>
        <pc:picChg chg="del">
          <ac:chgData name="Mariana Carvalho" userId="7219053c-7032-420b-a819-0a1f39fa182d" providerId="ADAL" clId="{00898E03-FDD3-4C24-A022-3A8659580273}" dt="2021-02-15T21:06:49.626" v="1265" actId="478"/>
          <ac:picMkLst>
            <pc:docMk/>
            <pc:sldMk cId="2802392789" sldId="831"/>
            <ac:picMk id="19" creationId="{5855E8DD-18FF-4919-BAF9-7F2F7427C84F}"/>
          </ac:picMkLst>
        </pc:picChg>
      </pc:sldChg>
      <pc:sldChg chg="addSp delSp modSp del mod modClrScheme chgLayout">
        <pc:chgData name="Mariana Carvalho" userId="7219053c-7032-420b-a819-0a1f39fa182d" providerId="ADAL" clId="{00898E03-FDD3-4C24-A022-3A8659580273}" dt="2021-02-15T20:36:28.508" v="762" actId="47"/>
        <pc:sldMkLst>
          <pc:docMk/>
          <pc:sldMk cId="1106158181" sldId="832"/>
        </pc:sldMkLst>
        <pc:spChg chg="add del mod">
          <ac:chgData name="Mariana Carvalho" userId="7219053c-7032-420b-a819-0a1f39fa182d" providerId="ADAL" clId="{00898E03-FDD3-4C24-A022-3A8659580273}" dt="2021-02-15T20:36:19.612" v="761" actId="478"/>
          <ac:spMkLst>
            <pc:docMk/>
            <pc:sldMk cId="1106158181" sldId="832"/>
            <ac:spMk id="25" creationId="{52795577-5E8F-481E-B228-2F65973B5467}"/>
          </ac:spMkLst>
        </pc:spChg>
        <pc:spChg chg="del">
          <ac:chgData name="Mariana Carvalho" userId="7219053c-7032-420b-a819-0a1f39fa182d" providerId="ADAL" clId="{00898E03-FDD3-4C24-A022-3A8659580273}" dt="2021-02-15T20:10:00.834" v="370" actId="478"/>
          <ac:spMkLst>
            <pc:docMk/>
            <pc:sldMk cId="1106158181" sldId="832"/>
            <ac:spMk id="41" creationId="{36E69EF6-7901-45FF-9030-1EFA4C0DE08B}"/>
          </ac:spMkLst>
        </pc:spChg>
      </pc:sldChg>
      <pc:sldChg chg="addSp delSp modSp add mod modClrScheme chgLayout">
        <pc:chgData name="Mariana Carvalho" userId="7219053c-7032-420b-a819-0a1f39fa182d" providerId="ADAL" clId="{00898E03-FDD3-4C24-A022-3A8659580273}" dt="2021-02-18T13:56:11.292" v="1516" actId="1076"/>
        <pc:sldMkLst>
          <pc:docMk/>
          <pc:sldMk cId="641267111" sldId="833"/>
        </pc:sldMkLst>
        <pc:spChg chg="add mod">
          <ac:chgData name="Mariana Carvalho" userId="7219053c-7032-420b-a819-0a1f39fa182d" providerId="ADAL" clId="{00898E03-FDD3-4C24-A022-3A8659580273}" dt="2021-02-18T13:00:54.807" v="1514" actId="1076"/>
          <ac:spMkLst>
            <pc:docMk/>
            <pc:sldMk cId="641267111" sldId="833"/>
            <ac:spMk id="5" creationId="{499DDB53-BBBC-4CE2-862D-29C26C82C144}"/>
          </ac:spMkLst>
        </pc:spChg>
        <pc:spChg chg="mod ord">
          <ac:chgData name="Mariana Carvalho" userId="7219053c-7032-420b-a819-0a1f39fa182d" providerId="ADAL" clId="{00898E03-FDD3-4C24-A022-3A8659580273}" dt="2021-02-15T21:05:54.211" v="1262" actId="1035"/>
          <ac:spMkLst>
            <pc:docMk/>
            <pc:sldMk cId="641267111" sldId="833"/>
            <ac:spMk id="11" creationId="{56AD5638-2DEF-421D-A31B-13FB3A0EE048}"/>
          </ac:spMkLst>
        </pc:spChg>
        <pc:spChg chg="add del mod">
          <ac:chgData name="Mariana Carvalho" userId="7219053c-7032-420b-a819-0a1f39fa182d" providerId="ADAL" clId="{00898E03-FDD3-4C24-A022-3A8659580273}" dt="2021-02-15T20:48:13.071" v="987" actId="478"/>
          <ac:spMkLst>
            <pc:docMk/>
            <pc:sldMk cId="641267111" sldId="833"/>
            <ac:spMk id="15" creationId="{A976CA75-A913-418F-A6C8-8E3ED922D5B8}"/>
          </ac:spMkLst>
        </pc:spChg>
        <pc:spChg chg="add del mod">
          <ac:chgData name="Mariana Carvalho" userId="7219053c-7032-420b-a819-0a1f39fa182d" providerId="ADAL" clId="{00898E03-FDD3-4C24-A022-3A8659580273}" dt="2021-02-18T13:56:05.300" v="1515" actId="478"/>
          <ac:spMkLst>
            <pc:docMk/>
            <pc:sldMk cId="641267111" sldId="833"/>
            <ac:spMk id="16" creationId="{840456F9-00C1-4380-BFED-2EB626927645}"/>
          </ac:spMkLst>
        </pc:spChg>
        <pc:spChg chg="add mod ord">
          <ac:chgData name="Mariana Carvalho" userId="7219053c-7032-420b-a819-0a1f39fa182d" providerId="ADAL" clId="{00898E03-FDD3-4C24-A022-3A8659580273}" dt="2021-02-18T13:00:54.807" v="1514" actId="1076"/>
          <ac:spMkLst>
            <pc:docMk/>
            <pc:sldMk cId="641267111" sldId="833"/>
            <ac:spMk id="18" creationId="{F172E3C8-6615-4931-96C7-4ADD2940D688}"/>
          </ac:spMkLst>
        </pc:spChg>
        <pc:spChg chg="add mod ord">
          <ac:chgData name="Mariana Carvalho" userId="7219053c-7032-420b-a819-0a1f39fa182d" providerId="ADAL" clId="{00898E03-FDD3-4C24-A022-3A8659580273}" dt="2021-02-18T13:00:54.807" v="1514" actId="1076"/>
          <ac:spMkLst>
            <pc:docMk/>
            <pc:sldMk cId="641267111" sldId="833"/>
            <ac:spMk id="20" creationId="{E0E6C038-15C1-4BD5-8268-2F23A7CF0DA3}"/>
          </ac:spMkLst>
        </pc:spChg>
        <pc:spChg chg="add mod">
          <ac:chgData name="Mariana Carvalho" userId="7219053c-7032-420b-a819-0a1f39fa182d" providerId="ADAL" clId="{00898E03-FDD3-4C24-A022-3A8659580273}" dt="2021-02-18T13:00:54.807" v="1514" actId="1076"/>
          <ac:spMkLst>
            <pc:docMk/>
            <pc:sldMk cId="641267111" sldId="833"/>
            <ac:spMk id="22" creationId="{FDA9ADA3-6C67-49DD-B53E-EE622A6D6FAA}"/>
          </ac:spMkLst>
        </pc:spChg>
        <pc:spChg chg="del">
          <ac:chgData name="Mariana Carvalho" userId="7219053c-7032-420b-a819-0a1f39fa182d" providerId="ADAL" clId="{00898E03-FDD3-4C24-A022-3A8659580273}" dt="2021-02-15T20:48:16.416" v="988" actId="478"/>
          <ac:spMkLst>
            <pc:docMk/>
            <pc:sldMk cId="641267111" sldId="833"/>
            <ac:spMk id="23" creationId="{69EB353A-D9B0-4296-B836-E6C23111C6A5}"/>
          </ac:spMkLst>
        </pc:spChg>
        <pc:spChg chg="add del mod">
          <ac:chgData name="Mariana Carvalho" userId="7219053c-7032-420b-a819-0a1f39fa182d" providerId="ADAL" clId="{00898E03-FDD3-4C24-A022-3A8659580273}" dt="2021-02-15T21:03:28.094" v="1220" actId="478"/>
          <ac:spMkLst>
            <pc:docMk/>
            <pc:sldMk cId="641267111" sldId="833"/>
            <ac:spMk id="24" creationId="{F8120E7E-26D1-4182-AE60-7954E1702800}"/>
          </ac:spMkLst>
        </pc:spChg>
        <pc:picChg chg="add mod">
          <ac:chgData name="Mariana Carvalho" userId="7219053c-7032-420b-a819-0a1f39fa182d" providerId="ADAL" clId="{00898E03-FDD3-4C24-A022-3A8659580273}" dt="2021-02-15T21:04:48.981" v="1252" actId="1037"/>
          <ac:picMkLst>
            <pc:docMk/>
            <pc:sldMk cId="641267111" sldId="833"/>
            <ac:picMk id="13" creationId="{817AD2A0-6AC6-4C50-B323-D8B457717E4C}"/>
          </ac:picMkLst>
        </pc:picChg>
        <pc:picChg chg="mod">
          <ac:chgData name="Mariana Carvalho" userId="7219053c-7032-420b-a819-0a1f39fa182d" providerId="ADAL" clId="{00898E03-FDD3-4C24-A022-3A8659580273}" dt="2021-02-15T21:02:14.375" v="1176" actId="1076"/>
          <ac:picMkLst>
            <pc:docMk/>
            <pc:sldMk cId="641267111" sldId="833"/>
            <ac:picMk id="14" creationId="{B03B90BA-0197-465B-80D1-8D04BF3D240B}"/>
          </ac:picMkLst>
        </pc:picChg>
        <pc:picChg chg="add mod">
          <ac:chgData name="Mariana Carvalho" userId="7219053c-7032-420b-a819-0a1f39fa182d" providerId="ADAL" clId="{00898E03-FDD3-4C24-A022-3A8659580273}" dt="2021-02-18T13:56:11.292" v="1516" actId="1076"/>
          <ac:picMkLst>
            <pc:docMk/>
            <pc:sldMk cId="641267111" sldId="833"/>
            <ac:picMk id="17" creationId="{67E33247-2BF8-4147-A644-86D9294617ED}"/>
          </ac:picMkLst>
        </pc:picChg>
        <pc:picChg chg="mod">
          <ac:chgData name="Mariana Carvalho" userId="7219053c-7032-420b-a819-0a1f39fa182d" providerId="ADAL" clId="{00898E03-FDD3-4C24-A022-3A8659580273}" dt="2021-02-15T20:53:18.437" v="1057" actId="1036"/>
          <ac:picMkLst>
            <pc:docMk/>
            <pc:sldMk cId="641267111" sldId="833"/>
            <ac:picMk id="21" creationId="{0C9AB9B0-726C-43D6-BAB5-CAC97A14ADDB}"/>
          </ac:picMkLst>
        </pc:picChg>
        <pc:cxnChg chg="del mod">
          <ac:chgData name="Mariana Carvalho" userId="7219053c-7032-420b-a819-0a1f39fa182d" providerId="ADAL" clId="{00898E03-FDD3-4C24-A022-3A8659580273}" dt="2021-02-15T20:50:46.063" v="1023" actId="478"/>
          <ac:cxnSpMkLst>
            <pc:docMk/>
            <pc:sldMk cId="641267111" sldId="833"/>
            <ac:cxnSpMk id="4" creationId="{6B0A6B12-6FDA-49BF-831B-30B03E1A9CC1}"/>
          </ac:cxnSpMkLst>
        </pc:cxnChg>
      </pc:sldChg>
      <pc:sldChg chg="modSp del mod modClrScheme chgLayout">
        <pc:chgData name="Mariana Carvalho" userId="7219053c-7032-420b-a819-0a1f39fa182d" providerId="ADAL" clId="{00898E03-FDD3-4C24-A022-3A8659580273}" dt="2021-02-15T20:49:09.920" v="997" actId="47"/>
        <pc:sldMkLst>
          <pc:docMk/>
          <pc:sldMk cId="2844498432" sldId="11618"/>
        </pc:sldMkLst>
        <pc:picChg chg="mod">
          <ac:chgData name="Mariana Carvalho" userId="7219053c-7032-420b-a819-0a1f39fa182d" providerId="ADAL" clId="{00898E03-FDD3-4C24-A022-3A8659580273}" dt="2021-02-15T20:48:43.319" v="989" actId="1076"/>
          <ac:picMkLst>
            <pc:docMk/>
            <pc:sldMk cId="2844498432" sldId="11618"/>
            <ac:picMk id="3074" creationId="{3506DEDC-04FF-42E7-845C-A400886BBE4E}"/>
          </ac:picMkLst>
        </pc:picChg>
      </pc:sldChg>
      <pc:sldChg chg="addSp delSp modSp new mod chgLayout">
        <pc:chgData name="Mariana Carvalho" userId="7219053c-7032-420b-a819-0a1f39fa182d" providerId="ADAL" clId="{00898E03-FDD3-4C24-A022-3A8659580273}" dt="2021-02-15T20:57:18.458" v="1148" actId="700"/>
        <pc:sldMkLst>
          <pc:docMk/>
          <pc:sldMk cId="1370700878" sldId="11619"/>
        </pc:sldMkLst>
        <pc:spChg chg="add del">
          <ac:chgData name="Mariana Carvalho" userId="7219053c-7032-420b-a819-0a1f39fa182d" providerId="ADAL" clId="{00898E03-FDD3-4C24-A022-3A8659580273}" dt="2021-02-15T20:57:18.458" v="1148" actId="700"/>
          <ac:spMkLst>
            <pc:docMk/>
            <pc:sldMk cId="1370700878" sldId="11619"/>
            <ac:spMk id="2" creationId="{756206FC-E66E-4F99-9935-20330F29AD46}"/>
          </ac:spMkLst>
        </pc:spChg>
        <pc:spChg chg="add del mod">
          <ac:chgData name="Mariana Carvalho" userId="7219053c-7032-420b-a819-0a1f39fa182d" providerId="ADAL" clId="{00898E03-FDD3-4C24-A022-3A8659580273}" dt="2021-02-15T20:57:18.458" v="1148" actId="700"/>
          <ac:spMkLst>
            <pc:docMk/>
            <pc:sldMk cId="1370700878" sldId="11619"/>
            <ac:spMk id="3" creationId="{2AE7CEB4-4A62-4AB1-8823-B150218E1086}"/>
          </ac:spMkLst>
        </pc:spChg>
        <pc:spChg chg="add del mod ord">
          <ac:chgData name="Mariana Carvalho" userId="7219053c-7032-420b-a819-0a1f39fa182d" providerId="ADAL" clId="{00898E03-FDD3-4C24-A022-3A8659580273}" dt="2021-02-15T20:57:10.045" v="1147" actId="700"/>
          <ac:spMkLst>
            <pc:docMk/>
            <pc:sldMk cId="1370700878" sldId="11619"/>
            <ac:spMk id="4" creationId="{03C3EC53-9378-4846-B2FE-12851D6C8BCE}"/>
          </ac:spMkLst>
        </pc:spChg>
        <pc:spChg chg="add del mod ord">
          <ac:chgData name="Mariana Carvalho" userId="7219053c-7032-420b-a819-0a1f39fa182d" providerId="ADAL" clId="{00898E03-FDD3-4C24-A022-3A8659580273}" dt="2021-02-15T20:57:10.045" v="1147" actId="700"/>
          <ac:spMkLst>
            <pc:docMk/>
            <pc:sldMk cId="1370700878" sldId="11619"/>
            <ac:spMk id="5" creationId="{30C3C5C8-FAF4-4B91-9714-4430BF30D4A9}"/>
          </ac:spMkLst>
        </pc:spChg>
        <pc:spChg chg="add mod ord">
          <ac:chgData name="Mariana Carvalho" userId="7219053c-7032-420b-a819-0a1f39fa182d" providerId="ADAL" clId="{00898E03-FDD3-4C24-A022-3A8659580273}" dt="2021-02-15T20:57:18.458" v="1148" actId="700"/>
          <ac:spMkLst>
            <pc:docMk/>
            <pc:sldMk cId="1370700878" sldId="11619"/>
            <ac:spMk id="6" creationId="{284D9109-221A-4519-9673-67A81F99DFAD}"/>
          </ac:spMkLst>
        </pc:spChg>
        <pc:spChg chg="add mod ord">
          <ac:chgData name="Mariana Carvalho" userId="7219053c-7032-420b-a819-0a1f39fa182d" providerId="ADAL" clId="{00898E03-FDD3-4C24-A022-3A8659580273}" dt="2021-02-15T20:57:18.458" v="1148" actId="700"/>
          <ac:spMkLst>
            <pc:docMk/>
            <pc:sldMk cId="1370700878" sldId="11619"/>
            <ac:spMk id="7" creationId="{88E2599E-B916-42D7-8900-CB892FE2001A}"/>
          </ac:spMkLst>
        </pc:spChg>
      </pc:sldChg>
      <pc:sldChg chg="addSp delSp modSp add mod ord modClrScheme chgLayout">
        <pc:chgData name="Mariana Carvalho" userId="7219053c-7032-420b-a819-0a1f39fa182d" providerId="ADAL" clId="{00898E03-FDD3-4C24-A022-3A8659580273}" dt="2021-02-15T21:07:22.755" v="1269" actId="700"/>
        <pc:sldMkLst>
          <pc:docMk/>
          <pc:sldMk cId="198659548" sldId="11620"/>
        </pc:sldMkLst>
        <pc:spChg chg="add mod ord">
          <ac:chgData name="Mariana Carvalho" userId="7219053c-7032-420b-a819-0a1f39fa182d" providerId="ADAL" clId="{00898E03-FDD3-4C24-A022-3A8659580273}" dt="2021-02-15T20:42:11.608" v="859" actId="14100"/>
          <ac:spMkLst>
            <pc:docMk/>
            <pc:sldMk cId="198659548" sldId="11620"/>
            <ac:spMk id="4" creationId="{96B60DCC-0ACB-4D1F-BA02-56BEAD4EF9A6}"/>
          </ac:spMkLst>
        </pc:spChg>
        <pc:spChg chg="ord">
          <ac:chgData name="Mariana Carvalho" userId="7219053c-7032-420b-a819-0a1f39fa182d" providerId="ADAL" clId="{00898E03-FDD3-4C24-A022-3A8659580273}" dt="2021-02-15T20:39:29.698" v="829" actId="166"/>
          <ac:spMkLst>
            <pc:docMk/>
            <pc:sldMk cId="198659548" sldId="11620"/>
            <ac:spMk id="15" creationId="{001425D1-95A6-4A08-A535-544287BC5E48}"/>
          </ac:spMkLst>
        </pc:spChg>
        <pc:spChg chg="ord">
          <ac:chgData name="Mariana Carvalho" userId="7219053c-7032-420b-a819-0a1f39fa182d" providerId="ADAL" clId="{00898E03-FDD3-4C24-A022-3A8659580273}" dt="2021-02-15T20:39:29.698" v="829" actId="166"/>
          <ac:spMkLst>
            <pc:docMk/>
            <pc:sldMk cId="198659548" sldId="11620"/>
            <ac:spMk id="16" creationId="{BA165778-1FD1-46C8-9CD6-499609E315CF}"/>
          </ac:spMkLst>
        </pc:spChg>
        <pc:spChg chg="ord">
          <ac:chgData name="Mariana Carvalho" userId="7219053c-7032-420b-a819-0a1f39fa182d" providerId="ADAL" clId="{00898E03-FDD3-4C24-A022-3A8659580273}" dt="2021-02-15T20:39:29.698" v="829" actId="166"/>
          <ac:spMkLst>
            <pc:docMk/>
            <pc:sldMk cId="198659548" sldId="11620"/>
            <ac:spMk id="27" creationId="{77F8E78C-8347-4CD6-AF2C-41D73F4CCE0B}"/>
          </ac:spMkLst>
        </pc:spChg>
        <pc:spChg chg="ord">
          <ac:chgData name="Mariana Carvalho" userId="7219053c-7032-420b-a819-0a1f39fa182d" providerId="ADAL" clId="{00898E03-FDD3-4C24-A022-3A8659580273}" dt="2021-02-15T20:39:29.698" v="829" actId="166"/>
          <ac:spMkLst>
            <pc:docMk/>
            <pc:sldMk cId="198659548" sldId="11620"/>
            <ac:spMk id="28" creationId="{03AF7691-E128-4B88-9816-9A02E2D6F478}"/>
          </ac:spMkLst>
        </pc:spChg>
        <pc:spChg chg="mod ord">
          <ac:chgData name="Mariana Carvalho" userId="7219053c-7032-420b-a819-0a1f39fa182d" providerId="ADAL" clId="{00898E03-FDD3-4C24-A022-3A8659580273}" dt="2021-02-15T20:40:51.933" v="849" actId="12"/>
          <ac:spMkLst>
            <pc:docMk/>
            <pc:sldMk cId="198659548" sldId="11620"/>
            <ac:spMk id="29" creationId="{6B4A0FC8-9089-439F-9079-76DE4D70E0B2}"/>
          </ac:spMkLst>
        </pc:spChg>
        <pc:spChg chg="ord">
          <ac:chgData name="Mariana Carvalho" userId="7219053c-7032-420b-a819-0a1f39fa182d" providerId="ADAL" clId="{00898E03-FDD3-4C24-A022-3A8659580273}" dt="2021-02-15T20:39:29.698" v="829" actId="166"/>
          <ac:spMkLst>
            <pc:docMk/>
            <pc:sldMk cId="198659548" sldId="11620"/>
            <ac:spMk id="30" creationId="{4B435176-4927-4E23-98AD-302839618A39}"/>
          </ac:spMkLst>
        </pc:spChg>
        <pc:spChg chg="ord">
          <ac:chgData name="Mariana Carvalho" userId="7219053c-7032-420b-a819-0a1f39fa182d" providerId="ADAL" clId="{00898E03-FDD3-4C24-A022-3A8659580273}" dt="2021-02-15T20:39:29.698" v="829" actId="166"/>
          <ac:spMkLst>
            <pc:docMk/>
            <pc:sldMk cId="198659548" sldId="11620"/>
            <ac:spMk id="31" creationId="{287F048E-EA46-4833-A1E7-DA6A9EFCD426}"/>
          </ac:spMkLst>
        </pc:spChg>
        <pc:spChg chg="ord">
          <ac:chgData name="Mariana Carvalho" userId="7219053c-7032-420b-a819-0a1f39fa182d" providerId="ADAL" clId="{00898E03-FDD3-4C24-A022-3A8659580273}" dt="2021-02-15T20:39:29.698" v="829" actId="166"/>
          <ac:spMkLst>
            <pc:docMk/>
            <pc:sldMk cId="198659548" sldId="11620"/>
            <ac:spMk id="32" creationId="{AE973B49-63DE-4A83-8D60-2EDF35959F9E}"/>
          </ac:spMkLst>
        </pc:spChg>
        <pc:spChg chg="ord">
          <ac:chgData name="Mariana Carvalho" userId="7219053c-7032-420b-a819-0a1f39fa182d" providerId="ADAL" clId="{00898E03-FDD3-4C24-A022-3A8659580273}" dt="2021-02-15T20:39:29.698" v="829" actId="166"/>
          <ac:spMkLst>
            <pc:docMk/>
            <pc:sldMk cId="198659548" sldId="11620"/>
            <ac:spMk id="33" creationId="{8D824C63-2400-463C-BD90-F7A641E3FDD2}"/>
          </ac:spMkLst>
        </pc:spChg>
        <pc:spChg chg="add mod">
          <ac:chgData name="Mariana Carvalho" userId="7219053c-7032-420b-a819-0a1f39fa182d" providerId="ADAL" clId="{00898E03-FDD3-4C24-A022-3A8659580273}" dt="2021-02-15T20:47:40.468" v="985"/>
          <ac:spMkLst>
            <pc:docMk/>
            <pc:sldMk cId="198659548" sldId="11620"/>
            <ac:spMk id="43" creationId="{E7E288AD-1672-41D2-A1D6-5B77E1AA08E1}"/>
          </ac:spMkLst>
        </pc:spChg>
        <pc:spChg chg="add mod">
          <ac:chgData name="Mariana Carvalho" userId="7219053c-7032-420b-a819-0a1f39fa182d" providerId="ADAL" clId="{00898E03-FDD3-4C24-A022-3A8659580273}" dt="2021-02-15T20:47:40.468" v="985"/>
          <ac:spMkLst>
            <pc:docMk/>
            <pc:sldMk cId="198659548" sldId="11620"/>
            <ac:spMk id="44" creationId="{2418187A-0598-42F8-A213-97F18DEAD872}"/>
          </ac:spMkLst>
        </pc:spChg>
        <pc:spChg chg="del ord">
          <ac:chgData name="Mariana Carvalho" userId="7219053c-7032-420b-a819-0a1f39fa182d" providerId="ADAL" clId="{00898E03-FDD3-4C24-A022-3A8659580273}" dt="2021-02-15T20:47:39.419" v="984" actId="478"/>
          <ac:spMkLst>
            <pc:docMk/>
            <pc:sldMk cId="198659548" sldId="11620"/>
            <ac:spMk id="45" creationId="{87DD5A28-25F8-47BC-8C7C-FD6A52C4D510}"/>
          </ac:spMkLst>
        </pc:spChg>
        <pc:spChg chg="del ord">
          <ac:chgData name="Mariana Carvalho" userId="7219053c-7032-420b-a819-0a1f39fa182d" providerId="ADAL" clId="{00898E03-FDD3-4C24-A022-3A8659580273}" dt="2021-02-15T20:47:39.419" v="984" actId="478"/>
          <ac:spMkLst>
            <pc:docMk/>
            <pc:sldMk cId="198659548" sldId="11620"/>
            <ac:spMk id="46" creationId="{A342D1D5-967A-4F70-B397-F40417BA419A}"/>
          </ac:spMkLst>
        </pc:spChg>
        <pc:spChg chg="mod ord">
          <ac:chgData name="Mariana Carvalho" userId="7219053c-7032-420b-a819-0a1f39fa182d" providerId="ADAL" clId="{00898E03-FDD3-4C24-A022-3A8659580273}" dt="2021-02-15T20:43:38.188" v="904" actId="20577"/>
          <ac:spMkLst>
            <pc:docMk/>
            <pc:sldMk cId="198659548" sldId="11620"/>
            <ac:spMk id="47" creationId="{87A4796F-FE49-4E3C-BD0B-34F8D8CC4CAA}"/>
          </ac:spMkLst>
        </pc:spChg>
        <pc:spChg chg="del ord">
          <ac:chgData name="Mariana Carvalho" userId="7219053c-7032-420b-a819-0a1f39fa182d" providerId="ADAL" clId="{00898E03-FDD3-4C24-A022-3A8659580273}" dt="2021-02-15T20:47:39.419" v="984" actId="478"/>
          <ac:spMkLst>
            <pc:docMk/>
            <pc:sldMk cId="198659548" sldId="11620"/>
            <ac:spMk id="48" creationId="{B384B044-9627-49EB-BF63-4A97911E5A4A}"/>
          </ac:spMkLst>
        </pc:spChg>
        <pc:spChg chg="del ord">
          <ac:chgData name="Mariana Carvalho" userId="7219053c-7032-420b-a819-0a1f39fa182d" providerId="ADAL" clId="{00898E03-FDD3-4C24-A022-3A8659580273}" dt="2021-02-15T20:47:39.419" v="984" actId="478"/>
          <ac:spMkLst>
            <pc:docMk/>
            <pc:sldMk cId="198659548" sldId="11620"/>
            <ac:spMk id="49" creationId="{4C8CE5CD-303A-40F8-B3B1-E152F329AF49}"/>
          </ac:spMkLst>
        </pc:spChg>
        <pc:spChg chg="del ord">
          <ac:chgData name="Mariana Carvalho" userId="7219053c-7032-420b-a819-0a1f39fa182d" providerId="ADAL" clId="{00898E03-FDD3-4C24-A022-3A8659580273}" dt="2021-02-15T20:47:39.419" v="984" actId="478"/>
          <ac:spMkLst>
            <pc:docMk/>
            <pc:sldMk cId="198659548" sldId="11620"/>
            <ac:spMk id="50" creationId="{22304419-34E9-40C7-962B-C9EA9C75A5FB}"/>
          </ac:spMkLst>
        </pc:spChg>
        <pc:spChg chg="del ord">
          <ac:chgData name="Mariana Carvalho" userId="7219053c-7032-420b-a819-0a1f39fa182d" providerId="ADAL" clId="{00898E03-FDD3-4C24-A022-3A8659580273}" dt="2021-02-15T20:47:39.419" v="984" actId="478"/>
          <ac:spMkLst>
            <pc:docMk/>
            <pc:sldMk cId="198659548" sldId="11620"/>
            <ac:spMk id="51" creationId="{379B7D75-291F-4D23-95B0-57BF33DA77A7}"/>
          </ac:spMkLst>
        </pc:spChg>
        <pc:spChg chg="ord">
          <ac:chgData name="Mariana Carvalho" userId="7219053c-7032-420b-a819-0a1f39fa182d" providerId="ADAL" clId="{00898E03-FDD3-4C24-A022-3A8659580273}" dt="2021-02-15T20:39:29.698" v="829" actId="166"/>
          <ac:spMkLst>
            <pc:docMk/>
            <pc:sldMk cId="198659548" sldId="11620"/>
            <ac:spMk id="52" creationId="{992DAB52-22FE-45DA-A972-322C6741D12B}"/>
          </ac:spMkLst>
        </pc:spChg>
        <pc:spChg chg="ord">
          <ac:chgData name="Mariana Carvalho" userId="7219053c-7032-420b-a819-0a1f39fa182d" providerId="ADAL" clId="{00898E03-FDD3-4C24-A022-3A8659580273}" dt="2021-02-15T20:39:29.698" v="829" actId="166"/>
          <ac:spMkLst>
            <pc:docMk/>
            <pc:sldMk cId="198659548" sldId="11620"/>
            <ac:spMk id="53" creationId="{3057F782-E9D6-4190-9B6A-106DC6EBF54A}"/>
          </ac:spMkLst>
        </pc:spChg>
        <pc:spChg chg="mod ord">
          <ac:chgData name="Mariana Carvalho" userId="7219053c-7032-420b-a819-0a1f39fa182d" providerId="ADAL" clId="{00898E03-FDD3-4C24-A022-3A8659580273}" dt="2021-02-15T20:47:56.357" v="986" actId="1035"/>
          <ac:spMkLst>
            <pc:docMk/>
            <pc:sldMk cId="198659548" sldId="11620"/>
            <ac:spMk id="54" creationId="{171D5CDD-15CD-442E-826B-5834FC504235}"/>
          </ac:spMkLst>
        </pc:spChg>
        <pc:spChg chg="ord">
          <ac:chgData name="Mariana Carvalho" userId="7219053c-7032-420b-a819-0a1f39fa182d" providerId="ADAL" clId="{00898E03-FDD3-4C24-A022-3A8659580273}" dt="2021-02-15T20:39:29.698" v="829" actId="166"/>
          <ac:spMkLst>
            <pc:docMk/>
            <pc:sldMk cId="198659548" sldId="11620"/>
            <ac:spMk id="55" creationId="{A5861BB2-3304-4DC3-91E6-41046D96A041}"/>
          </ac:spMkLst>
        </pc:spChg>
        <pc:spChg chg="ord">
          <ac:chgData name="Mariana Carvalho" userId="7219053c-7032-420b-a819-0a1f39fa182d" providerId="ADAL" clId="{00898E03-FDD3-4C24-A022-3A8659580273}" dt="2021-02-15T20:39:29.698" v="829" actId="166"/>
          <ac:spMkLst>
            <pc:docMk/>
            <pc:sldMk cId="198659548" sldId="11620"/>
            <ac:spMk id="56" creationId="{3D3A2491-FA8B-483C-8FC2-C5EEB6F34258}"/>
          </ac:spMkLst>
        </pc:spChg>
        <pc:spChg chg="ord">
          <ac:chgData name="Mariana Carvalho" userId="7219053c-7032-420b-a819-0a1f39fa182d" providerId="ADAL" clId="{00898E03-FDD3-4C24-A022-3A8659580273}" dt="2021-02-15T20:39:29.698" v="829" actId="166"/>
          <ac:spMkLst>
            <pc:docMk/>
            <pc:sldMk cId="198659548" sldId="11620"/>
            <ac:spMk id="57" creationId="{07AB4111-FFB0-46E2-AA59-AD03BD33BE5E}"/>
          </ac:spMkLst>
        </pc:spChg>
        <pc:spChg chg="ord">
          <ac:chgData name="Mariana Carvalho" userId="7219053c-7032-420b-a819-0a1f39fa182d" providerId="ADAL" clId="{00898E03-FDD3-4C24-A022-3A8659580273}" dt="2021-02-15T20:39:29.698" v="829" actId="166"/>
          <ac:spMkLst>
            <pc:docMk/>
            <pc:sldMk cId="198659548" sldId="11620"/>
            <ac:spMk id="58" creationId="{10A40879-DAA4-4C5E-9741-ECA2A63AB866}"/>
          </ac:spMkLst>
        </pc:spChg>
        <pc:spChg chg="add mod">
          <ac:chgData name="Mariana Carvalho" userId="7219053c-7032-420b-a819-0a1f39fa182d" providerId="ADAL" clId="{00898E03-FDD3-4C24-A022-3A8659580273}" dt="2021-02-15T20:47:40.468" v="985"/>
          <ac:spMkLst>
            <pc:docMk/>
            <pc:sldMk cId="198659548" sldId="11620"/>
            <ac:spMk id="59" creationId="{AB4A0F4D-D986-44E8-AD27-A0CC6342CFB1}"/>
          </ac:spMkLst>
        </pc:spChg>
        <pc:spChg chg="add mod">
          <ac:chgData name="Mariana Carvalho" userId="7219053c-7032-420b-a819-0a1f39fa182d" providerId="ADAL" clId="{00898E03-FDD3-4C24-A022-3A8659580273}" dt="2021-02-15T20:47:40.468" v="985"/>
          <ac:spMkLst>
            <pc:docMk/>
            <pc:sldMk cId="198659548" sldId="11620"/>
            <ac:spMk id="60" creationId="{32CF2A16-248D-49AF-9337-498EA6FDC87D}"/>
          </ac:spMkLst>
        </pc:spChg>
        <pc:spChg chg="add mod">
          <ac:chgData name="Mariana Carvalho" userId="7219053c-7032-420b-a819-0a1f39fa182d" providerId="ADAL" clId="{00898E03-FDD3-4C24-A022-3A8659580273}" dt="2021-02-15T20:47:40.468" v="985"/>
          <ac:spMkLst>
            <pc:docMk/>
            <pc:sldMk cId="198659548" sldId="11620"/>
            <ac:spMk id="61" creationId="{C01F2DDD-5DF0-4FAF-B807-D658EB6B74E4}"/>
          </ac:spMkLst>
        </pc:spChg>
        <pc:spChg chg="add mod">
          <ac:chgData name="Mariana Carvalho" userId="7219053c-7032-420b-a819-0a1f39fa182d" providerId="ADAL" clId="{00898E03-FDD3-4C24-A022-3A8659580273}" dt="2021-02-15T20:47:40.468" v="985"/>
          <ac:spMkLst>
            <pc:docMk/>
            <pc:sldMk cId="198659548" sldId="11620"/>
            <ac:spMk id="62" creationId="{88EA9383-DD2C-496D-9F88-39C007748331}"/>
          </ac:spMkLst>
        </pc:spChg>
        <pc:grpChg chg="mod ord">
          <ac:chgData name="Mariana Carvalho" userId="7219053c-7032-420b-a819-0a1f39fa182d" providerId="ADAL" clId="{00898E03-FDD3-4C24-A022-3A8659580273}" dt="2021-02-15T20:39:08.779" v="828" actId="164"/>
          <ac:grpSpMkLst>
            <pc:docMk/>
            <pc:sldMk cId="198659548" sldId="11620"/>
            <ac:grpSpMk id="5" creationId="{89831231-11B4-4B76-9318-8FA8FD4FDEE3}"/>
          </ac:grpSpMkLst>
        </pc:grpChg>
        <pc:grpChg chg="add mod">
          <ac:chgData name="Mariana Carvalho" userId="7219053c-7032-420b-a819-0a1f39fa182d" providerId="ADAL" clId="{00898E03-FDD3-4C24-A022-3A8659580273}" dt="2021-02-15T20:39:08.779" v="828" actId="164"/>
          <ac:grpSpMkLst>
            <pc:docMk/>
            <pc:sldMk cId="198659548" sldId="11620"/>
            <ac:grpSpMk id="7" creationId="{4CCDD8A7-735C-4BA0-9B1B-1513DDCECB2E}"/>
          </ac:grpSpMkLst>
        </pc:grpChg>
        <pc:picChg chg="mod ord">
          <ac:chgData name="Mariana Carvalho" userId="7219053c-7032-420b-a819-0a1f39fa182d" providerId="ADAL" clId="{00898E03-FDD3-4C24-A022-3A8659580273}" dt="2021-02-15T20:42:42.297" v="881" actId="1038"/>
          <ac:picMkLst>
            <pc:docMk/>
            <pc:sldMk cId="198659548" sldId="11620"/>
            <ac:picMk id="2" creationId="{FF86F709-565F-46DE-8758-FA326D85DB12}"/>
          </ac:picMkLst>
        </pc:picChg>
        <pc:picChg chg="mod ord">
          <ac:chgData name="Mariana Carvalho" userId="7219053c-7032-420b-a819-0a1f39fa182d" providerId="ADAL" clId="{00898E03-FDD3-4C24-A022-3A8659580273}" dt="2021-02-15T20:39:08.779" v="828" actId="164"/>
          <ac:picMkLst>
            <pc:docMk/>
            <pc:sldMk cId="198659548" sldId="11620"/>
            <ac:picMk id="18" creationId="{06AB16F0-FFAE-478C-B8D1-D3E60AB16361}"/>
          </ac:picMkLst>
        </pc:picChg>
        <pc:picChg chg="mod ord">
          <ac:chgData name="Mariana Carvalho" userId="7219053c-7032-420b-a819-0a1f39fa182d" providerId="ADAL" clId="{00898E03-FDD3-4C24-A022-3A8659580273}" dt="2021-02-15T20:39:08.779" v="828" actId="164"/>
          <ac:picMkLst>
            <pc:docMk/>
            <pc:sldMk cId="198659548" sldId="11620"/>
            <ac:picMk id="19" creationId="{3538D2BC-9FD1-4CE5-A65B-9B49A0857961}"/>
          </ac:picMkLst>
        </pc:picChg>
        <pc:picChg chg="mod ord">
          <ac:chgData name="Mariana Carvalho" userId="7219053c-7032-420b-a819-0a1f39fa182d" providerId="ADAL" clId="{00898E03-FDD3-4C24-A022-3A8659580273}" dt="2021-02-15T20:39:08.779" v="828" actId="164"/>
          <ac:picMkLst>
            <pc:docMk/>
            <pc:sldMk cId="198659548" sldId="11620"/>
            <ac:picMk id="42" creationId="{736EF2AF-3BAB-478E-AF6D-FF61E3170E24}"/>
          </ac:picMkLst>
        </pc:picChg>
        <pc:cxnChg chg="ord">
          <ac:chgData name="Mariana Carvalho" userId="7219053c-7032-420b-a819-0a1f39fa182d" providerId="ADAL" clId="{00898E03-FDD3-4C24-A022-3A8659580273}" dt="2021-02-15T20:39:29.698" v="829" actId="166"/>
          <ac:cxnSpMkLst>
            <pc:docMk/>
            <pc:sldMk cId="198659548" sldId="11620"/>
            <ac:cxnSpMk id="6" creationId="{2C16C999-1766-4570-BE36-063F28E3008A}"/>
          </ac:cxnSpMkLst>
        </pc:cxnChg>
        <pc:cxnChg chg="del mod ord">
          <ac:chgData name="Mariana Carvalho" userId="7219053c-7032-420b-a819-0a1f39fa182d" providerId="ADAL" clId="{00898E03-FDD3-4C24-A022-3A8659580273}" dt="2021-02-15T20:42:23.232" v="861" actId="478"/>
          <ac:cxnSpMkLst>
            <pc:docMk/>
            <pc:sldMk cId="198659548" sldId="11620"/>
            <ac:cxnSpMk id="34" creationId="{67FA0B89-76B0-4FC2-BCA9-103B34F85140}"/>
          </ac:cxnSpMkLst>
        </pc:cxnChg>
        <pc:cxnChg chg="del mod ord">
          <ac:chgData name="Mariana Carvalho" userId="7219053c-7032-420b-a819-0a1f39fa182d" providerId="ADAL" clId="{00898E03-FDD3-4C24-A022-3A8659580273}" dt="2021-02-15T20:42:20.340" v="860" actId="478"/>
          <ac:cxnSpMkLst>
            <pc:docMk/>
            <pc:sldMk cId="198659548" sldId="11620"/>
            <ac:cxnSpMk id="35" creationId="{F96B0C19-BC25-4EE9-8B4B-2D54825FC062}"/>
          </ac:cxnSpMkLst>
        </pc:cxnChg>
        <pc:cxnChg chg="ord">
          <ac:chgData name="Mariana Carvalho" userId="7219053c-7032-420b-a819-0a1f39fa182d" providerId="ADAL" clId="{00898E03-FDD3-4C24-A022-3A8659580273}" dt="2021-02-15T20:39:29.698" v="829" actId="166"/>
          <ac:cxnSpMkLst>
            <pc:docMk/>
            <pc:sldMk cId="198659548" sldId="11620"/>
            <ac:cxnSpMk id="36" creationId="{09CDBCEB-72D3-470C-86F8-2FDB60B0C41B}"/>
          </ac:cxnSpMkLst>
        </pc:cxnChg>
        <pc:cxnChg chg="ord">
          <ac:chgData name="Mariana Carvalho" userId="7219053c-7032-420b-a819-0a1f39fa182d" providerId="ADAL" clId="{00898E03-FDD3-4C24-A022-3A8659580273}" dt="2021-02-15T20:39:29.698" v="829" actId="166"/>
          <ac:cxnSpMkLst>
            <pc:docMk/>
            <pc:sldMk cId="198659548" sldId="11620"/>
            <ac:cxnSpMk id="37" creationId="{0448C257-AE52-49EF-8F6C-030E96D5284A}"/>
          </ac:cxnSpMkLst>
        </pc:cxnChg>
        <pc:cxnChg chg="ord">
          <ac:chgData name="Mariana Carvalho" userId="7219053c-7032-420b-a819-0a1f39fa182d" providerId="ADAL" clId="{00898E03-FDD3-4C24-A022-3A8659580273}" dt="2021-02-15T20:39:29.698" v="829" actId="166"/>
          <ac:cxnSpMkLst>
            <pc:docMk/>
            <pc:sldMk cId="198659548" sldId="11620"/>
            <ac:cxnSpMk id="38" creationId="{4A679500-3231-4EA9-855F-C2E8AE628418}"/>
          </ac:cxnSpMkLst>
        </pc:cxnChg>
      </pc:sldChg>
      <pc:sldChg chg="addSp delSp modSp new mod modClrScheme chgLayout">
        <pc:chgData name="Mariana Carvalho" userId="7219053c-7032-420b-a819-0a1f39fa182d" providerId="ADAL" clId="{00898E03-FDD3-4C24-A022-3A8659580273}" dt="2021-02-15T21:07:58.277" v="1272" actId="1076"/>
        <pc:sldMkLst>
          <pc:docMk/>
          <pc:sldMk cId="322941252" sldId="11621"/>
        </pc:sldMkLst>
        <pc:spChg chg="add mod">
          <ac:chgData name="Mariana Carvalho" userId="7219053c-7032-420b-a819-0a1f39fa182d" providerId="ADAL" clId="{00898E03-FDD3-4C24-A022-3A8659580273}" dt="2021-02-15T21:07:58.277" v="1272" actId="1076"/>
          <ac:spMkLst>
            <pc:docMk/>
            <pc:sldMk cId="322941252" sldId="11621"/>
            <ac:spMk id="2" creationId="{ECD30658-5542-4F8A-92C6-0BB44C2EC689}"/>
          </ac:spMkLst>
        </pc:spChg>
        <pc:spChg chg="add del mod">
          <ac:chgData name="Mariana Carvalho" userId="7219053c-7032-420b-a819-0a1f39fa182d" providerId="ADAL" clId="{00898E03-FDD3-4C24-A022-3A8659580273}" dt="2021-02-15T21:07:29.006" v="1270" actId="478"/>
          <ac:spMkLst>
            <pc:docMk/>
            <pc:sldMk cId="322941252" sldId="11621"/>
            <ac:spMk id="3" creationId="{1C24335E-3B91-4F31-98C2-F69678F91250}"/>
          </ac:spMkLst>
        </pc:spChg>
      </pc:sldChg>
      <pc:sldChg chg="addSp delSp modSp new mod modClrScheme chgLayout">
        <pc:chgData name="Mariana Carvalho" userId="7219053c-7032-420b-a819-0a1f39fa182d" providerId="ADAL" clId="{00898E03-FDD3-4C24-A022-3A8659580273}" dt="2021-02-15T21:14:07.908" v="1333" actId="700"/>
        <pc:sldMkLst>
          <pc:docMk/>
          <pc:sldMk cId="4171432705" sldId="11622"/>
        </pc:sldMkLst>
        <pc:spChg chg="del mod ord">
          <ac:chgData name="Mariana Carvalho" userId="7219053c-7032-420b-a819-0a1f39fa182d" providerId="ADAL" clId="{00898E03-FDD3-4C24-A022-3A8659580273}" dt="2021-02-15T21:14:07.908" v="1333" actId="700"/>
          <ac:spMkLst>
            <pc:docMk/>
            <pc:sldMk cId="4171432705" sldId="11622"/>
            <ac:spMk id="2" creationId="{9EB58D36-E703-41DF-93CD-D4048EAA2964}"/>
          </ac:spMkLst>
        </pc:spChg>
        <pc:spChg chg="del mod ord">
          <ac:chgData name="Mariana Carvalho" userId="7219053c-7032-420b-a819-0a1f39fa182d" providerId="ADAL" clId="{00898E03-FDD3-4C24-A022-3A8659580273}" dt="2021-02-15T21:14:07.908" v="1333" actId="700"/>
          <ac:spMkLst>
            <pc:docMk/>
            <pc:sldMk cId="4171432705" sldId="11622"/>
            <ac:spMk id="3" creationId="{1C9F91FD-5767-49B9-AA7D-5ED9335BD478}"/>
          </ac:spMkLst>
        </pc:spChg>
        <pc:spChg chg="add mod ord">
          <ac:chgData name="Mariana Carvalho" userId="7219053c-7032-420b-a819-0a1f39fa182d" providerId="ADAL" clId="{00898E03-FDD3-4C24-A022-3A8659580273}" dt="2021-02-15T21:14:07.908" v="1333" actId="700"/>
          <ac:spMkLst>
            <pc:docMk/>
            <pc:sldMk cId="4171432705" sldId="11622"/>
            <ac:spMk id="4" creationId="{FA68A754-F070-47F2-A49F-8F1978DDED64}"/>
          </ac:spMkLst>
        </pc:spChg>
        <pc:spChg chg="add mod ord">
          <ac:chgData name="Mariana Carvalho" userId="7219053c-7032-420b-a819-0a1f39fa182d" providerId="ADAL" clId="{00898E03-FDD3-4C24-A022-3A8659580273}" dt="2021-02-15T21:14:07.908" v="1333" actId="700"/>
          <ac:spMkLst>
            <pc:docMk/>
            <pc:sldMk cId="4171432705" sldId="11622"/>
            <ac:spMk id="5" creationId="{340E2B58-8B15-44E7-994C-56B5D7E8F822}"/>
          </ac:spMkLst>
        </pc:spChg>
      </pc:sldChg>
      <pc:sldChg chg="addSp delSp modSp new mod modClrScheme chgLayout">
        <pc:chgData name="Mariana Carvalho" userId="7219053c-7032-420b-a819-0a1f39fa182d" providerId="ADAL" clId="{00898E03-FDD3-4C24-A022-3A8659580273}" dt="2021-02-15T21:25:27.216" v="1482" actId="700"/>
        <pc:sldMkLst>
          <pc:docMk/>
          <pc:sldMk cId="92247686" sldId="11623"/>
        </pc:sldMkLst>
        <pc:spChg chg="del mod ord">
          <ac:chgData name="Mariana Carvalho" userId="7219053c-7032-420b-a819-0a1f39fa182d" providerId="ADAL" clId="{00898E03-FDD3-4C24-A022-3A8659580273}" dt="2021-02-15T21:25:27.216" v="1482" actId="700"/>
          <ac:spMkLst>
            <pc:docMk/>
            <pc:sldMk cId="92247686" sldId="11623"/>
            <ac:spMk id="2" creationId="{B2498FD1-EFB0-4B73-8959-02DB32A59370}"/>
          </ac:spMkLst>
        </pc:spChg>
        <pc:spChg chg="del mod ord">
          <ac:chgData name="Mariana Carvalho" userId="7219053c-7032-420b-a819-0a1f39fa182d" providerId="ADAL" clId="{00898E03-FDD3-4C24-A022-3A8659580273}" dt="2021-02-15T21:25:27.216" v="1482" actId="700"/>
          <ac:spMkLst>
            <pc:docMk/>
            <pc:sldMk cId="92247686" sldId="11623"/>
            <ac:spMk id="3" creationId="{541A4495-764C-4FC7-96F6-8C3814C0EBB9}"/>
          </ac:spMkLst>
        </pc:spChg>
        <pc:spChg chg="add mod ord">
          <ac:chgData name="Mariana Carvalho" userId="7219053c-7032-420b-a819-0a1f39fa182d" providerId="ADAL" clId="{00898E03-FDD3-4C24-A022-3A8659580273}" dt="2021-02-15T21:25:27.216" v="1482" actId="700"/>
          <ac:spMkLst>
            <pc:docMk/>
            <pc:sldMk cId="92247686" sldId="11623"/>
            <ac:spMk id="4" creationId="{B937CA2C-2883-4897-AD51-22A4D6ACA4F6}"/>
          </ac:spMkLst>
        </pc:spChg>
        <pc:spChg chg="add mod ord">
          <ac:chgData name="Mariana Carvalho" userId="7219053c-7032-420b-a819-0a1f39fa182d" providerId="ADAL" clId="{00898E03-FDD3-4C24-A022-3A8659580273}" dt="2021-02-15T21:25:27.216" v="1482" actId="700"/>
          <ac:spMkLst>
            <pc:docMk/>
            <pc:sldMk cId="92247686" sldId="11623"/>
            <ac:spMk id="5" creationId="{15B6EA0B-EC41-451B-A785-9888E39E0EE7}"/>
          </ac:spMkLst>
        </pc:spChg>
      </pc:sldChg>
      <pc:sldMasterChg chg="addSldLayout delSldLayout modSldLayout sldLayoutOrd">
        <pc:chgData name="Mariana Carvalho" userId="7219053c-7032-420b-a819-0a1f39fa182d" providerId="ADAL" clId="{00898E03-FDD3-4C24-A022-3A8659580273}" dt="2021-02-15T21:24:24.006" v="1478" actId="2696"/>
        <pc:sldMasterMkLst>
          <pc:docMk/>
          <pc:sldMasterMk cId="1333351394" sldId="2147483648"/>
        </pc:sldMasterMkLst>
        <pc:sldLayoutChg chg="addSp delSp modSp mod">
          <pc:chgData name="Mariana Carvalho" userId="7219053c-7032-420b-a819-0a1f39fa182d" providerId="ADAL" clId="{00898E03-FDD3-4C24-A022-3A8659580273}" dt="2021-02-15T21:09:51.172" v="1285" actId="6014"/>
          <pc:sldLayoutMkLst>
            <pc:docMk/>
            <pc:sldMasterMk cId="1333351394" sldId="2147483648"/>
            <pc:sldLayoutMk cId="949355194" sldId="2147483650"/>
          </pc:sldLayoutMkLst>
          <pc:spChg chg="mod">
            <ac:chgData name="Mariana Carvalho" userId="7219053c-7032-420b-a819-0a1f39fa182d" providerId="ADAL" clId="{00898E03-FDD3-4C24-A022-3A8659580273}" dt="2021-02-15T20:08:40.101" v="340" actId="1076"/>
            <ac:spMkLst>
              <pc:docMk/>
              <pc:sldMasterMk cId="1333351394" sldId="2147483648"/>
              <pc:sldLayoutMk cId="949355194" sldId="2147483650"/>
              <ac:spMk id="2" creationId="{39B61E4B-AC0F-45E3-B4DB-B35D591CEE05}"/>
            </ac:spMkLst>
          </pc:spChg>
          <pc:spChg chg="del mod">
            <ac:chgData name="Mariana Carvalho" userId="7219053c-7032-420b-a819-0a1f39fa182d" providerId="ADAL" clId="{00898E03-FDD3-4C24-A022-3A8659580273}" dt="2021-02-15T20:55:00.274" v="1086" actId="21"/>
            <ac:spMkLst>
              <pc:docMk/>
              <pc:sldMasterMk cId="1333351394" sldId="2147483648"/>
              <pc:sldLayoutMk cId="949355194" sldId="2147483650"/>
              <ac:spMk id="3" creationId="{425FF040-F6EB-49A4-BBD9-F78581891ADC}"/>
            </ac:spMkLst>
          </pc:spChg>
          <pc:spChg chg="add del">
            <ac:chgData name="Mariana Carvalho" userId="7219053c-7032-420b-a819-0a1f39fa182d" providerId="ADAL" clId="{00898E03-FDD3-4C24-A022-3A8659580273}" dt="2021-02-15T20:08:57.839" v="343" actId="478"/>
            <ac:spMkLst>
              <pc:docMk/>
              <pc:sldMasterMk cId="1333351394" sldId="2147483648"/>
              <pc:sldLayoutMk cId="949355194" sldId="2147483650"/>
              <ac:spMk id="4" creationId="{ECF0BDFD-77B5-46C3-AE3E-AED12F6D877F}"/>
            </ac:spMkLst>
          </pc:spChg>
          <pc:spChg chg="add del">
            <ac:chgData name="Mariana Carvalho" userId="7219053c-7032-420b-a819-0a1f39fa182d" providerId="ADAL" clId="{00898E03-FDD3-4C24-A022-3A8659580273}" dt="2021-02-15T20:08:57.839" v="343" actId="478"/>
            <ac:spMkLst>
              <pc:docMk/>
              <pc:sldMasterMk cId="1333351394" sldId="2147483648"/>
              <pc:sldLayoutMk cId="949355194" sldId="2147483650"/>
              <ac:spMk id="5" creationId="{01FCA010-B786-45C6-9F79-54104AF9D7BA}"/>
            </ac:spMkLst>
          </pc:spChg>
          <pc:spChg chg="add del">
            <ac:chgData name="Mariana Carvalho" userId="7219053c-7032-420b-a819-0a1f39fa182d" providerId="ADAL" clId="{00898E03-FDD3-4C24-A022-3A8659580273}" dt="2021-02-15T20:08:57.839" v="343" actId="478"/>
            <ac:spMkLst>
              <pc:docMk/>
              <pc:sldMasterMk cId="1333351394" sldId="2147483648"/>
              <pc:sldLayoutMk cId="949355194" sldId="2147483650"/>
              <ac:spMk id="6" creationId="{99D6B4B0-AE87-4B12-AE51-E42F29BEA2F4}"/>
            </ac:spMkLst>
          </pc:spChg>
          <pc:spChg chg="add mod ord">
            <ac:chgData name="Mariana Carvalho" userId="7219053c-7032-420b-a819-0a1f39fa182d" providerId="ADAL" clId="{00898E03-FDD3-4C24-A022-3A8659580273}" dt="2021-02-15T20:05:49.515" v="277" actId="167"/>
            <ac:spMkLst>
              <pc:docMk/>
              <pc:sldMasterMk cId="1333351394" sldId="2147483648"/>
              <pc:sldLayoutMk cId="949355194" sldId="2147483650"/>
              <ac:spMk id="7" creationId="{3194DD10-44BE-4F90-8E80-A6D1B997918F}"/>
            </ac:spMkLst>
          </pc:spChg>
          <pc:spChg chg="add del mod ord">
            <ac:chgData name="Mariana Carvalho" userId="7219053c-7032-420b-a819-0a1f39fa182d" providerId="ADAL" clId="{00898E03-FDD3-4C24-A022-3A8659580273}" dt="2021-02-15T20:08:17.357" v="335" actId="478"/>
            <ac:spMkLst>
              <pc:docMk/>
              <pc:sldMasterMk cId="1333351394" sldId="2147483648"/>
              <pc:sldLayoutMk cId="949355194" sldId="2147483650"/>
              <ac:spMk id="9" creationId="{59FA36F7-8900-419B-8755-DC28C4E6BEAC}"/>
            </ac:spMkLst>
          </pc:spChg>
          <pc:spChg chg="add del mod ord">
            <ac:chgData name="Mariana Carvalho" userId="7219053c-7032-420b-a819-0a1f39fa182d" providerId="ADAL" clId="{00898E03-FDD3-4C24-A022-3A8659580273}" dt="2021-02-15T20:07:23.266" v="306" actId="478"/>
            <ac:spMkLst>
              <pc:docMk/>
              <pc:sldMasterMk cId="1333351394" sldId="2147483648"/>
              <pc:sldLayoutMk cId="949355194" sldId="2147483650"/>
              <ac:spMk id="10" creationId="{B714975A-F91C-456F-AD40-3E3C30815086}"/>
            </ac:spMkLst>
          </pc:spChg>
          <pc:spChg chg="add del mod ord">
            <ac:chgData name="Mariana Carvalho" userId="7219053c-7032-420b-a819-0a1f39fa182d" providerId="ADAL" clId="{00898E03-FDD3-4C24-A022-3A8659580273}" dt="2021-02-15T20:08:52.368" v="342" actId="478"/>
            <ac:spMkLst>
              <pc:docMk/>
              <pc:sldMasterMk cId="1333351394" sldId="2147483648"/>
              <pc:sldLayoutMk cId="949355194" sldId="2147483650"/>
              <ac:spMk id="14" creationId="{72670C0C-FDC5-46D2-8FAA-81CE32131D29}"/>
            </ac:spMkLst>
          </pc:spChg>
          <pc:spChg chg="add mod">
            <ac:chgData name="Mariana Carvalho" userId="7219053c-7032-420b-a819-0a1f39fa182d" providerId="ADAL" clId="{00898E03-FDD3-4C24-A022-3A8659580273}" dt="2021-02-15T20:55:12.014" v="1089" actId="1076"/>
            <ac:spMkLst>
              <pc:docMk/>
              <pc:sldMasterMk cId="1333351394" sldId="2147483648"/>
              <pc:sldLayoutMk cId="949355194" sldId="2147483650"/>
              <ac:spMk id="16" creationId="{E0C65B30-6250-4BB8-A508-F3AD772B38D1}"/>
            </ac:spMkLst>
          </pc:spChg>
          <pc:spChg chg="add del mod">
            <ac:chgData name="Mariana Carvalho" userId="7219053c-7032-420b-a819-0a1f39fa182d" providerId="ADAL" clId="{00898E03-FDD3-4C24-A022-3A8659580273}" dt="2021-02-15T20:58:06.555" v="1154" actId="478"/>
            <ac:spMkLst>
              <pc:docMk/>
              <pc:sldMasterMk cId="1333351394" sldId="2147483648"/>
              <pc:sldLayoutMk cId="949355194" sldId="2147483650"/>
              <ac:spMk id="20" creationId="{6714F3B4-C221-47B2-86EC-5E1892E4BD30}"/>
            </ac:spMkLst>
          </pc:spChg>
          <pc:picChg chg="add mod ord">
            <ac:chgData name="Mariana Carvalho" userId="7219053c-7032-420b-a819-0a1f39fa182d" providerId="ADAL" clId="{00898E03-FDD3-4C24-A022-3A8659580273}" dt="2021-02-15T20:08:20.962" v="337" actId="1076"/>
            <ac:picMkLst>
              <pc:docMk/>
              <pc:sldMasterMk cId="1333351394" sldId="2147483648"/>
              <pc:sldLayoutMk cId="949355194" sldId="2147483650"/>
              <ac:picMk id="8" creationId="{6A0B62B5-6582-41BF-8FC4-6B33713FDEAE}"/>
            </ac:picMkLst>
          </pc:picChg>
          <pc:picChg chg="add mod ord">
            <ac:chgData name="Mariana Carvalho" userId="7219053c-7032-420b-a819-0a1f39fa182d" providerId="ADAL" clId="{00898E03-FDD3-4C24-A022-3A8659580273}" dt="2021-02-15T20:05:49.515" v="277" actId="167"/>
            <ac:picMkLst>
              <pc:docMk/>
              <pc:sldMasterMk cId="1333351394" sldId="2147483648"/>
              <pc:sldLayoutMk cId="949355194" sldId="2147483650"/>
              <ac:picMk id="12" creationId="{A8FA3096-D795-46E8-BEBD-F6AB47AA6528}"/>
            </ac:picMkLst>
          </pc:picChg>
          <pc:picChg chg="add mod ord">
            <ac:chgData name="Mariana Carvalho" userId="7219053c-7032-420b-a819-0a1f39fa182d" providerId="ADAL" clId="{00898E03-FDD3-4C24-A022-3A8659580273}" dt="2021-02-15T20:05:49.515" v="277" actId="167"/>
            <ac:picMkLst>
              <pc:docMk/>
              <pc:sldMasterMk cId="1333351394" sldId="2147483648"/>
              <pc:sldLayoutMk cId="949355194" sldId="2147483650"/>
              <ac:picMk id="13" creationId="{6CD3A4C2-4FB8-4F16-BDBF-E555CE252E34}"/>
            </ac:picMkLst>
          </pc:picChg>
          <pc:cxnChg chg="add del mod ord">
            <ac:chgData name="Mariana Carvalho" userId="7219053c-7032-420b-a819-0a1f39fa182d" providerId="ADAL" clId="{00898E03-FDD3-4C24-A022-3A8659580273}" dt="2021-02-15T20:55:00.274" v="1086" actId="21"/>
            <ac:cxnSpMkLst>
              <pc:docMk/>
              <pc:sldMasterMk cId="1333351394" sldId="2147483648"/>
              <pc:sldLayoutMk cId="949355194" sldId="2147483650"/>
              <ac:cxnSpMk id="11" creationId="{C4289670-A2D2-4111-B43E-BBC832160A72}"/>
            </ac:cxnSpMkLst>
          </pc:cxnChg>
          <pc:cxnChg chg="add del mod">
            <ac:chgData name="Mariana Carvalho" userId="7219053c-7032-420b-a819-0a1f39fa182d" providerId="ADAL" clId="{00898E03-FDD3-4C24-A022-3A8659580273}" dt="2021-02-15T20:58:08.496" v="1155" actId="478"/>
            <ac:cxnSpMkLst>
              <pc:docMk/>
              <pc:sldMasterMk cId="1333351394" sldId="2147483648"/>
              <pc:sldLayoutMk cId="949355194" sldId="2147483650"/>
              <ac:cxnSpMk id="18" creationId="{CDB65DB6-1178-4D53-9920-ED0DD52BAFF6}"/>
            </ac:cxnSpMkLst>
          </pc:cxnChg>
          <pc:cxnChg chg="add mod">
            <ac:chgData name="Mariana Carvalho" userId="7219053c-7032-420b-a819-0a1f39fa182d" providerId="ADAL" clId="{00898E03-FDD3-4C24-A022-3A8659580273}" dt="2021-02-15T20:58:03.296" v="1153"/>
            <ac:cxnSpMkLst>
              <pc:docMk/>
              <pc:sldMasterMk cId="1333351394" sldId="2147483648"/>
              <pc:sldLayoutMk cId="949355194" sldId="2147483650"/>
              <ac:cxnSpMk id="19" creationId="{1E409B77-E827-46A2-BCC5-B14ADC863C19}"/>
            </ac:cxnSpMkLst>
          </pc:cxnChg>
        </pc:sldLayoutChg>
        <pc:sldLayoutChg chg="addSp delSp modSp mod">
          <pc:chgData name="Mariana Carvalho" userId="7219053c-7032-420b-a819-0a1f39fa182d" providerId="ADAL" clId="{00898E03-FDD3-4C24-A022-3A8659580273}" dt="2021-02-15T21:10:00.936" v="1286" actId="6014"/>
          <pc:sldLayoutMkLst>
            <pc:docMk/>
            <pc:sldMasterMk cId="1333351394" sldId="2147483648"/>
            <pc:sldLayoutMk cId="4270604404" sldId="2147483651"/>
          </pc:sldLayoutMkLst>
          <pc:spChg chg="mod">
            <ac:chgData name="Mariana Carvalho" userId="7219053c-7032-420b-a819-0a1f39fa182d" providerId="ADAL" clId="{00898E03-FDD3-4C24-A022-3A8659580273}" dt="2021-02-15T20:56:31.003" v="1132" actId="14100"/>
            <ac:spMkLst>
              <pc:docMk/>
              <pc:sldMasterMk cId="1333351394" sldId="2147483648"/>
              <pc:sldLayoutMk cId="4270604404" sldId="2147483651"/>
              <ac:spMk id="2" creationId="{21B4B313-AE4E-481F-8C2E-9CE8DF70AE7E}"/>
            </ac:spMkLst>
          </pc:spChg>
          <pc:spChg chg="del mod">
            <ac:chgData name="Mariana Carvalho" userId="7219053c-7032-420b-a819-0a1f39fa182d" providerId="ADAL" clId="{00898E03-FDD3-4C24-A022-3A8659580273}" dt="2021-02-15T20:55:18.011" v="1090" actId="478"/>
            <ac:spMkLst>
              <pc:docMk/>
              <pc:sldMasterMk cId="1333351394" sldId="2147483648"/>
              <pc:sldLayoutMk cId="4270604404" sldId="2147483651"/>
              <ac:spMk id="3" creationId="{E8887264-D4CE-4650-8E36-06FEB9924FD8}"/>
            </ac:spMkLst>
          </pc:spChg>
          <pc:spChg chg="del">
            <ac:chgData name="Mariana Carvalho" userId="7219053c-7032-420b-a819-0a1f39fa182d" providerId="ADAL" clId="{00898E03-FDD3-4C24-A022-3A8659580273}" dt="2021-02-15T20:53:49.743" v="1065" actId="478"/>
            <ac:spMkLst>
              <pc:docMk/>
              <pc:sldMasterMk cId="1333351394" sldId="2147483648"/>
              <pc:sldLayoutMk cId="4270604404" sldId="2147483651"/>
              <ac:spMk id="4" creationId="{C2E8D98A-5ACC-48E5-91B5-8D0FD4A20CEE}"/>
            </ac:spMkLst>
          </pc:spChg>
          <pc:spChg chg="del">
            <ac:chgData name="Mariana Carvalho" userId="7219053c-7032-420b-a819-0a1f39fa182d" providerId="ADAL" clId="{00898E03-FDD3-4C24-A022-3A8659580273}" dt="2021-02-15T20:53:49.743" v="1065" actId="478"/>
            <ac:spMkLst>
              <pc:docMk/>
              <pc:sldMasterMk cId="1333351394" sldId="2147483648"/>
              <pc:sldLayoutMk cId="4270604404" sldId="2147483651"/>
              <ac:spMk id="5" creationId="{E4FC1863-923C-4520-A138-8A51B369B1AC}"/>
            </ac:spMkLst>
          </pc:spChg>
          <pc:spChg chg="del">
            <ac:chgData name="Mariana Carvalho" userId="7219053c-7032-420b-a819-0a1f39fa182d" providerId="ADAL" clId="{00898E03-FDD3-4C24-A022-3A8659580273}" dt="2021-02-15T20:53:49.743" v="1065" actId="478"/>
            <ac:spMkLst>
              <pc:docMk/>
              <pc:sldMasterMk cId="1333351394" sldId="2147483648"/>
              <pc:sldLayoutMk cId="4270604404" sldId="2147483651"/>
              <ac:spMk id="6" creationId="{2943979D-D30E-427E-86FF-604FEE7FCED5}"/>
            </ac:spMkLst>
          </pc:spChg>
          <pc:spChg chg="add mod ord">
            <ac:chgData name="Mariana Carvalho" userId="7219053c-7032-420b-a819-0a1f39fa182d" providerId="ADAL" clId="{00898E03-FDD3-4C24-A022-3A8659580273}" dt="2021-02-15T20:54:08.724" v="1070" actId="167"/>
            <ac:spMkLst>
              <pc:docMk/>
              <pc:sldMasterMk cId="1333351394" sldId="2147483648"/>
              <pc:sldLayoutMk cId="4270604404" sldId="2147483651"/>
              <ac:spMk id="7" creationId="{A4DB1ED4-F847-41BA-B60B-501B7BD0D9DD}"/>
            </ac:spMkLst>
          </pc:spChg>
          <pc:spChg chg="add del mod ord">
            <ac:chgData name="Mariana Carvalho" userId="7219053c-7032-420b-a819-0a1f39fa182d" providerId="ADAL" clId="{00898E03-FDD3-4C24-A022-3A8659580273}" dt="2021-02-15T20:56:21.103" v="1131" actId="478"/>
            <ac:spMkLst>
              <pc:docMk/>
              <pc:sldMasterMk cId="1333351394" sldId="2147483648"/>
              <pc:sldLayoutMk cId="4270604404" sldId="2147483651"/>
              <ac:spMk id="12" creationId="{7980FDAE-75F6-4463-8EEA-FFC66BC51AA1}"/>
            </ac:spMkLst>
          </pc:spChg>
          <pc:spChg chg="add mod ord">
            <ac:chgData name="Mariana Carvalho" userId="7219053c-7032-420b-a819-0a1f39fa182d" providerId="ADAL" clId="{00898E03-FDD3-4C24-A022-3A8659580273}" dt="2021-02-15T20:54:08.724" v="1070" actId="167"/>
            <ac:spMkLst>
              <pc:docMk/>
              <pc:sldMasterMk cId="1333351394" sldId="2147483648"/>
              <pc:sldLayoutMk cId="4270604404" sldId="2147483651"/>
              <ac:spMk id="14" creationId="{A56A936B-78F6-42EC-A2D6-A189F7FFAFD1}"/>
            </ac:spMkLst>
          </pc:spChg>
          <pc:spChg chg="add mod ord">
            <ac:chgData name="Mariana Carvalho" userId="7219053c-7032-420b-a819-0a1f39fa182d" providerId="ADAL" clId="{00898E03-FDD3-4C24-A022-3A8659580273}" dt="2021-02-15T20:54:08.724" v="1070" actId="167"/>
            <ac:spMkLst>
              <pc:docMk/>
              <pc:sldMasterMk cId="1333351394" sldId="2147483648"/>
              <pc:sldLayoutMk cId="4270604404" sldId="2147483651"/>
              <ac:spMk id="15" creationId="{CB8D50F5-D1B8-49AA-93C8-ED2FE9532766}"/>
            </ac:spMkLst>
          </pc:spChg>
          <pc:spChg chg="add del mod">
            <ac:chgData name="Mariana Carvalho" userId="7219053c-7032-420b-a819-0a1f39fa182d" providerId="ADAL" clId="{00898E03-FDD3-4C24-A022-3A8659580273}" dt="2021-02-15T21:05:35.901" v="1256" actId="478"/>
            <ac:spMkLst>
              <pc:docMk/>
              <pc:sldMasterMk cId="1333351394" sldId="2147483648"/>
              <pc:sldLayoutMk cId="4270604404" sldId="2147483651"/>
              <ac:spMk id="19" creationId="{3FEE0BE8-F926-432A-A1B1-30D5B18F9846}"/>
            </ac:spMkLst>
          </pc:spChg>
          <pc:picChg chg="add mod ord">
            <ac:chgData name="Mariana Carvalho" userId="7219053c-7032-420b-a819-0a1f39fa182d" providerId="ADAL" clId="{00898E03-FDD3-4C24-A022-3A8659580273}" dt="2021-02-15T20:54:08.724" v="1070" actId="167"/>
            <ac:picMkLst>
              <pc:docMk/>
              <pc:sldMasterMk cId="1333351394" sldId="2147483648"/>
              <pc:sldLayoutMk cId="4270604404" sldId="2147483651"/>
              <ac:picMk id="8" creationId="{2E28B4EB-5467-44B2-A717-6934A6F1E153}"/>
            </ac:picMkLst>
          </pc:picChg>
          <pc:picChg chg="add mod ord">
            <ac:chgData name="Mariana Carvalho" userId="7219053c-7032-420b-a819-0a1f39fa182d" providerId="ADAL" clId="{00898E03-FDD3-4C24-A022-3A8659580273}" dt="2021-02-15T20:54:08.724" v="1070" actId="167"/>
            <ac:picMkLst>
              <pc:docMk/>
              <pc:sldMasterMk cId="1333351394" sldId="2147483648"/>
              <pc:sldLayoutMk cId="4270604404" sldId="2147483651"/>
              <ac:picMk id="9" creationId="{0694D95E-F19A-4003-A4CD-EDCE17AB3176}"/>
            </ac:picMkLst>
          </pc:picChg>
          <pc:picChg chg="add mod ord">
            <ac:chgData name="Mariana Carvalho" userId="7219053c-7032-420b-a819-0a1f39fa182d" providerId="ADAL" clId="{00898E03-FDD3-4C24-A022-3A8659580273}" dt="2021-02-15T20:54:08.724" v="1070" actId="167"/>
            <ac:picMkLst>
              <pc:docMk/>
              <pc:sldMasterMk cId="1333351394" sldId="2147483648"/>
              <pc:sldLayoutMk cId="4270604404" sldId="2147483651"/>
              <ac:picMk id="10" creationId="{3082D083-DE13-44C3-A80B-29899A7A914F}"/>
            </ac:picMkLst>
          </pc:picChg>
          <pc:picChg chg="add mod ord">
            <ac:chgData name="Mariana Carvalho" userId="7219053c-7032-420b-a819-0a1f39fa182d" providerId="ADAL" clId="{00898E03-FDD3-4C24-A022-3A8659580273}" dt="2021-02-15T20:54:08.724" v="1070" actId="167"/>
            <ac:picMkLst>
              <pc:docMk/>
              <pc:sldMasterMk cId="1333351394" sldId="2147483648"/>
              <pc:sldLayoutMk cId="4270604404" sldId="2147483651"/>
              <ac:picMk id="11" creationId="{4CB9F238-5E09-4EFE-9FEB-FB367CFC853C}"/>
            </ac:picMkLst>
          </pc:picChg>
          <pc:picChg chg="add mod ord">
            <ac:chgData name="Mariana Carvalho" userId="7219053c-7032-420b-a819-0a1f39fa182d" providerId="ADAL" clId="{00898E03-FDD3-4C24-A022-3A8659580273}" dt="2021-02-15T20:54:08.724" v="1070" actId="167"/>
            <ac:picMkLst>
              <pc:docMk/>
              <pc:sldMasterMk cId="1333351394" sldId="2147483648"/>
              <pc:sldLayoutMk cId="4270604404" sldId="2147483651"/>
              <ac:picMk id="16" creationId="{4B710103-105C-4AC5-9ACF-B4EA817668AC}"/>
            </ac:picMkLst>
          </pc:picChg>
          <pc:picChg chg="add mod ord">
            <ac:chgData name="Mariana Carvalho" userId="7219053c-7032-420b-a819-0a1f39fa182d" providerId="ADAL" clId="{00898E03-FDD3-4C24-A022-3A8659580273}" dt="2021-02-15T20:54:08.724" v="1070" actId="167"/>
            <ac:picMkLst>
              <pc:docMk/>
              <pc:sldMasterMk cId="1333351394" sldId="2147483648"/>
              <pc:sldLayoutMk cId="4270604404" sldId="2147483651"/>
              <ac:picMk id="17" creationId="{A3B5076B-E5F6-4D43-AA13-445F55572D88}"/>
            </ac:picMkLst>
          </pc:picChg>
          <pc:cxnChg chg="add mod ord">
            <ac:chgData name="Mariana Carvalho" userId="7219053c-7032-420b-a819-0a1f39fa182d" providerId="ADAL" clId="{00898E03-FDD3-4C24-A022-3A8659580273}" dt="2021-02-15T20:54:08.724" v="1070" actId="167"/>
            <ac:cxnSpMkLst>
              <pc:docMk/>
              <pc:sldMasterMk cId="1333351394" sldId="2147483648"/>
              <pc:sldLayoutMk cId="4270604404" sldId="2147483651"/>
              <ac:cxnSpMk id="13" creationId="{79009243-90E5-4E59-A8C0-D85B9D08D2DE}"/>
            </ac:cxnSpMkLst>
          </pc:cxnChg>
          <pc:cxnChg chg="add del mod">
            <ac:chgData name="Mariana Carvalho" userId="7219053c-7032-420b-a819-0a1f39fa182d" providerId="ADAL" clId="{00898E03-FDD3-4C24-A022-3A8659580273}" dt="2021-02-15T21:05:29.519" v="1254" actId="478"/>
            <ac:cxnSpMkLst>
              <pc:docMk/>
              <pc:sldMasterMk cId="1333351394" sldId="2147483648"/>
              <pc:sldLayoutMk cId="4270604404" sldId="2147483651"/>
              <ac:cxnSpMk id="18" creationId="{8F3F5F70-CC93-4619-AA2F-AD850487D6B6}"/>
            </ac:cxnSpMkLst>
          </pc:cxnChg>
        </pc:sldLayoutChg>
        <pc:sldLayoutChg chg="addSp delSp modSp del mod">
          <pc:chgData name="Mariana Carvalho" userId="7219053c-7032-420b-a819-0a1f39fa182d" providerId="ADAL" clId="{00898E03-FDD3-4C24-A022-3A8659580273}" dt="2021-02-15T21:23:27.872" v="1465" actId="2696"/>
          <pc:sldLayoutMkLst>
            <pc:docMk/>
            <pc:sldMasterMk cId="1333351394" sldId="2147483648"/>
            <pc:sldLayoutMk cId="4022593535" sldId="2147483652"/>
          </pc:sldLayoutMkLst>
          <pc:spChg chg="del">
            <ac:chgData name="Mariana Carvalho" userId="7219053c-7032-420b-a819-0a1f39fa182d" providerId="ADAL" clId="{00898E03-FDD3-4C24-A022-3A8659580273}" dt="2021-02-15T21:14:39.090" v="1335" actId="478"/>
            <ac:spMkLst>
              <pc:docMk/>
              <pc:sldMasterMk cId="1333351394" sldId="2147483648"/>
              <pc:sldLayoutMk cId="4022593535" sldId="2147483652"/>
              <ac:spMk id="2" creationId="{31E55FE6-B0D2-442A-9AB8-07A36FBFC040}"/>
            </ac:spMkLst>
          </pc:spChg>
          <pc:spChg chg="del">
            <ac:chgData name="Mariana Carvalho" userId="7219053c-7032-420b-a819-0a1f39fa182d" providerId="ADAL" clId="{00898E03-FDD3-4C24-A022-3A8659580273}" dt="2021-02-15T21:14:39.090" v="1335" actId="478"/>
            <ac:spMkLst>
              <pc:docMk/>
              <pc:sldMasterMk cId="1333351394" sldId="2147483648"/>
              <pc:sldLayoutMk cId="4022593535" sldId="2147483652"/>
              <ac:spMk id="3" creationId="{8524004A-C8E7-43A0-AF2E-A0D6DF5EDE93}"/>
            </ac:spMkLst>
          </pc:spChg>
          <pc:spChg chg="del">
            <ac:chgData name="Mariana Carvalho" userId="7219053c-7032-420b-a819-0a1f39fa182d" providerId="ADAL" clId="{00898E03-FDD3-4C24-A022-3A8659580273}" dt="2021-02-15T21:14:39.090" v="1335" actId="478"/>
            <ac:spMkLst>
              <pc:docMk/>
              <pc:sldMasterMk cId="1333351394" sldId="2147483648"/>
              <pc:sldLayoutMk cId="4022593535" sldId="2147483652"/>
              <ac:spMk id="4" creationId="{97A65492-4461-4806-B988-53A259E3C13C}"/>
            </ac:spMkLst>
          </pc:spChg>
          <pc:spChg chg="del">
            <ac:chgData name="Mariana Carvalho" userId="7219053c-7032-420b-a819-0a1f39fa182d" providerId="ADAL" clId="{00898E03-FDD3-4C24-A022-3A8659580273}" dt="2021-02-15T21:14:39.090" v="1335" actId="478"/>
            <ac:spMkLst>
              <pc:docMk/>
              <pc:sldMasterMk cId="1333351394" sldId="2147483648"/>
              <pc:sldLayoutMk cId="4022593535" sldId="2147483652"/>
              <ac:spMk id="5" creationId="{E24F8A42-00E8-4378-B78F-7A5B57139379}"/>
            </ac:spMkLst>
          </pc:spChg>
          <pc:spChg chg="del">
            <ac:chgData name="Mariana Carvalho" userId="7219053c-7032-420b-a819-0a1f39fa182d" providerId="ADAL" clId="{00898E03-FDD3-4C24-A022-3A8659580273}" dt="2021-02-15T21:14:39.090" v="1335" actId="478"/>
            <ac:spMkLst>
              <pc:docMk/>
              <pc:sldMasterMk cId="1333351394" sldId="2147483648"/>
              <pc:sldLayoutMk cId="4022593535" sldId="2147483652"/>
              <ac:spMk id="6" creationId="{5171C953-0F78-4E64-A17F-80D753F1056D}"/>
            </ac:spMkLst>
          </pc:spChg>
          <pc:spChg chg="del">
            <ac:chgData name="Mariana Carvalho" userId="7219053c-7032-420b-a819-0a1f39fa182d" providerId="ADAL" clId="{00898E03-FDD3-4C24-A022-3A8659580273}" dt="2021-02-15T21:14:39.090" v="1335" actId="478"/>
            <ac:spMkLst>
              <pc:docMk/>
              <pc:sldMasterMk cId="1333351394" sldId="2147483648"/>
              <pc:sldLayoutMk cId="4022593535" sldId="2147483652"/>
              <ac:spMk id="7" creationId="{F17A13E9-793D-4FC3-8E48-F764DAB7DBED}"/>
            </ac:spMkLst>
          </pc:spChg>
          <pc:spChg chg="mod">
            <ac:chgData name="Mariana Carvalho" userId="7219053c-7032-420b-a819-0a1f39fa182d" providerId="ADAL" clId="{00898E03-FDD3-4C24-A022-3A8659580273}" dt="2021-02-15T21:14:40.919" v="1336"/>
            <ac:spMkLst>
              <pc:docMk/>
              <pc:sldMasterMk cId="1333351394" sldId="2147483648"/>
              <pc:sldLayoutMk cId="4022593535" sldId="2147483652"/>
              <ac:spMk id="10" creationId="{F2A181DD-B20B-4C63-A0B9-976B796FF460}"/>
            </ac:spMkLst>
          </pc:spChg>
          <pc:spChg chg="add del mod">
            <ac:chgData name="Mariana Carvalho" userId="7219053c-7032-420b-a819-0a1f39fa182d" providerId="ADAL" clId="{00898E03-FDD3-4C24-A022-3A8659580273}" dt="2021-02-15T21:18:06.529" v="1378" actId="21"/>
            <ac:spMkLst>
              <pc:docMk/>
              <pc:sldMasterMk cId="1333351394" sldId="2147483648"/>
              <pc:sldLayoutMk cId="4022593535" sldId="2147483652"/>
              <ac:spMk id="13" creationId="{8AB3292A-4CF7-48A8-B1D5-233F3DD3A168}"/>
            </ac:spMkLst>
          </pc:spChg>
          <pc:spChg chg="add del mod">
            <ac:chgData name="Mariana Carvalho" userId="7219053c-7032-420b-a819-0a1f39fa182d" providerId="ADAL" clId="{00898E03-FDD3-4C24-A022-3A8659580273}" dt="2021-02-15T21:17:18.669" v="1363" actId="21"/>
            <ac:spMkLst>
              <pc:docMk/>
              <pc:sldMasterMk cId="1333351394" sldId="2147483648"/>
              <pc:sldLayoutMk cId="4022593535" sldId="2147483652"/>
              <ac:spMk id="16" creationId="{B0133267-624A-4D60-AB1C-F7F2F2ACBA23}"/>
            </ac:spMkLst>
          </pc:spChg>
          <pc:spChg chg="add del mod">
            <ac:chgData name="Mariana Carvalho" userId="7219053c-7032-420b-a819-0a1f39fa182d" providerId="ADAL" clId="{00898E03-FDD3-4C24-A022-3A8659580273}" dt="2021-02-15T21:15:49.398" v="1349" actId="478"/>
            <ac:spMkLst>
              <pc:docMk/>
              <pc:sldMasterMk cId="1333351394" sldId="2147483648"/>
              <pc:sldLayoutMk cId="4022593535" sldId="2147483652"/>
              <ac:spMk id="19" creationId="{1AF69353-CAE0-48B5-8626-E5B6156A82DD}"/>
            </ac:spMkLst>
          </pc:spChg>
          <pc:spChg chg="add del mod">
            <ac:chgData name="Mariana Carvalho" userId="7219053c-7032-420b-a819-0a1f39fa182d" providerId="ADAL" clId="{00898E03-FDD3-4C24-A022-3A8659580273}" dt="2021-02-15T21:16:58.319" v="1361" actId="478"/>
            <ac:spMkLst>
              <pc:docMk/>
              <pc:sldMasterMk cId="1333351394" sldId="2147483648"/>
              <pc:sldLayoutMk cId="4022593535" sldId="2147483652"/>
              <ac:spMk id="22" creationId="{D4130211-2CAA-4CE7-9965-E2A6275A8C81}"/>
            </ac:spMkLst>
          </pc:spChg>
          <pc:spChg chg="add del mod">
            <ac:chgData name="Mariana Carvalho" userId="7219053c-7032-420b-a819-0a1f39fa182d" providerId="ADAL" clId="{00898E03-FDD3-4C24-A022-3A8659580273}" dt="2021-02-15T21:14:47.779" v="1337" actId="478"/>
            <ac:spMkLst>
              <pc:docMk/>
              <pc:sldMasterMk cId="1333351394" sldId="2147483648"/>
              <pc:sldLayoutMk cId="4022593535" sldId="2147483652"/>
              <ac:spMk id="25" creationId="{58A3FFCB-7D30-473F-96D6-D980347A0E39}"/>
            </ac:spMkLst>
          </pc:spChg>
          <pc:spChg chg="add del mod">
            <ac:chgData name="Mariana Carvalho" userId="7219053c-7032-420b-a819-0a1f39fa182d" providerId="ADAL" clId="{00898E03-FDD3-4C24-A022-3A8659580273}" dt="2021-02-15T21:14:52.030" v="1338" actId="478"/>
            <ac:spMkLst>
              <pc:docMk/>
              <pc:sldMasterMk cId="1333351394" sldId="2147483648"/>
              <pc:sldLayoutMk cId="4022593535" sldId="2147483652"/>
              <ac:spMk id="28" creationId="{2FD2B80B-4DB4-466A-BFA1-C3AD06D7DED5}"/>
            </ac:spMkLst>
          </pc:spChg>
          <pc:spChg chg="add del mod">
            <ac:chgData name="Mariana Carvalho" userId="7219053c-7032-420b-a819-0a1f39fa182d" providerId="ADAL" clId="{00898E03-FDD3-4C24-A022-3A8659580273}" dt="2021-02-15T21:18:42.907" v="1387" actId="21"/>
            <ac:spMkLst>
              <pc:docMk/>
              <pc:sldMasterMk cId="1333351394" sldId="2147483648"/>
              <pc:sldLayoutMk cId="4022593535" sldId="2147483652"/>
              <ac:spMk id="31" creationId="{CA4CC1FE-A793-4483-9D5A-410C76FF67DB}"/>
            </ac:spMkLst>
          </pc:spChg>
          <pc:spChg chg="add del mod">
            <ac:chgData name="Mariana Carvalho" userId="7219053c-7032-420b-a819-0a1f39fa182d" providerId="ADAL" clId="{00898E03-FDD3-4C24-A022-3A8659580273}" dt="2021-02-15T21:19:24.882" v="1397" actId="21"/>
            <ac:spMkLst>
              <pc:docMk/>
              <pc:sldMasterMk cId="1333351394" sldId="2147483648"/>
              <pc:sldLayoutMk cId="4022593535" sldId="2147483652"/>
              <ac:spMk id="34" creationId="{2AB789EF-3EFA-4915-AB05-5DC383224FA8}"/>
            </ac:spMkLst>
          </pc:spChg>
          <pc:spChg chg="add del mod">
            <ac:chgData name="Mariana Carvalho" userId="7219053c-7032-420b-a819-0a1f39fa182d" providerId="ADAL" clId="{00898E03-FDD3-4C24-A022-3A8659580273}" dt="2021-02-15T21:19:57.386" v="1405" actId="21"/>
            <ac:spMkLst>
              <pc:docMk/>
              <pc:sldMasterMk cId="1333351394" sldId="2147483648"/>
              <pc:sldLayoutMk cId="4022593535" sldId="2147483652"/>
              <ac:spMk id="37" creationId="{BF4127BF-5BBE-45E3-BDA5-0C6155438259}"/>
            </ac:spMkLst>
          </pc:spChg>
          <pc:spChg chg="add del mod">
            <ac:chgData name="Mariana Carvalho" userId="7219053c-7032-420b-a819-0a1f39fa182d" providerId="ADAL" clId="{00898E03-FDD3-4C24-A022-3A8659580273}" dt="2021-02-15T21:20:37.169" v="1415" actId="21"/>
            <ac:spMkLst>
              <pc:docMk/>
              <pc:sldMasterMk cId="1333351394" sldId="2147483648"/>
              <pc:sldLayoutMk cId="4022593535" sldId="2147483652"/>
              <ac:spMk id="40" creationId="{1C7CBDC8-F4FD-4753-BE76-F701A446B068}"/>
            </ac:spMkLst>
          </pc:spChg>
          <pc:spChg chg="add del mod">
            <ac:chgData name="Mariana Carvalho" userId="7219053c-7032-420b-a819-0a1f39fa182d" providerId="ADAL" clId="{00898E03-FDD3-4C24-A022-3A8659580273}" dt="2021-02-15T21:21:15.635" v="1425" actId="21"/>
            <ac:spMkLst>
              <pc:docMk/>
              <pc:sldMasterMk cId="1333351394" sldId="2147483648"/>
              <pc:sldLayoutMk cId="4022593535" sldId="2147483652"/>
              <ac:spMk id="43" creationId="{C100C25A-61B8-41CB-B756-7E335C2FDE21}"/>
            </ac:spMkLst>
          </pc:spChg>
          <pc:spChg chg="add del mod">
            <ac:chgData name="Mariana Carvalho" userId="7219053c-7032-420b-a819-0a1f39fa182d" providerId="ADAL" clId="{00898E03-FDD3-4C24-A022-3A8659580273}" dt="2021-02-15T21:21:48.608" v="1433" actId="21"/>
            <ac:spMkLst>
              <pc:docMk/>
              <pc:sldMasterMk cId="1333351394" sldId="2147483648"/>
              <pc:sldLayoutMk cId="4022593535" sldId="2147483652"/>
              <ac:spMk id="46" creationId="{328DC853-BC75-4CA3-8602-B9465652AF64}"/>
            </ac:spMkLst>
          </pc:spChg>
          <pc:spChg chg="add del mod">
            <ac:chgData name="Mariana Carvalho" userId="7219053c-7032-420b-a819-0a1f39fa182d" providerId="ADAL" clId="{00898E03-FDD3-4C24-A022-3A8659580273}" dt="2021-02-15T21:22:39.490" v="1445" actId="21"/>
            <ac:spMkLst>
              <pc:docMk/>
              <pc:sldMasterMk cId="1333351394" sldId="2147483648"/>
              <pc:sldLayoutMk cId="4022593535" sldId="2147483652"/>
              <ac:spMk id="49" creationId="{8374F294-9ABB-43F1-9CF9-25454E163921}"/>
            </ac:spMkLst>
          </pc:spChg>
          <pc:spChg chg="add del mod">
            <ac:chgData name="Mariana Carvalho" userId="7219053c-7032-420b-a819-0a1f39fa182d" providerId="ADAL" clId="{00898E03-FDD3-4C24-A022-3A8659580273}" dt="2021-02-15T21:23:25.213" v="1464" actId="21"/>
            <ac:spMkLst>
              <pc:docMk/>
              <pc:sldMasterMk cId="1333351394" sldId="2147483648"/>
              <pc:sldLayoutMk cId="4022593535" sldId="2147483652"/>
              <ac:spMk id="52" creationId="{2648DF24-4E5A-4A00-B55A-E69EDAE6402A}"/>
            </ac:spMkLst>
          </pc:spChg>
          <pc:grpChg chg="add mod">
            <ac:chgData name="Mariana Carvalho" userId="7219053c-7032-420b-a819-0a1f39fa182d" providerId="ADAL" clId="{00898E03-FDD3-4C24-A022-3A8659580273}" dt="2021-02-15T21:14:40.919" v="1336"/>
            <ac:grpSpMkLst>
              <pc:docMk/>
              <pc:sldMasterMk cId="1333351394" sldId="2147483648"/>
              <pc:sldLayoutMk cId="4022593535" sldId="2147483652"/>
              <ac:grpSpMk id="8" creationId="{CB289B9B-13F6-4D85-A54B-4B2B9DB349D5}"/>
            </ac:grpSpMkLst>
          </pc:grpChg>
          <pc:picChg chg="mod">
            <ac:chgData name="Mariana Carvalho" userId="7219053c-7032-420b-a819-0a1f39fa182d" providerId="ADAL" clId="{00898E03-FDD3-4C24-A022-3A8659580273}" dt="2021-02-15T21:14:40.919" v="1336"/>
            <ac:picMkLst>
              <pc:docMk/>
              <pc:sldMasterMk cId="1333351394" sldId="2147483648"/>
              <pc:sldLayoutMk cId="4022593535" sldId="2147483652"/>
              <ac:picMk id="9" creationId="{5DBF4481-C0AB-40E4-9360-445D0816CEA7}"/>
            </ac:picMkLst>
          </pc:picChg>
          <pc:picChg chg="add mod">
            <ac:chgData name="Mariana Carvalho" userId="7219053c-7032-420b-a819-0a1f39fa182d" providerId="ADAL" clId="{00898E03-FDD3-4C24-A022-3A8659580273}" dt="2021-02-15T21:14:40.919" v="1336"/>
            <ac:picMkLst>
              <pc:docMk/>
              <pc:sldMasterMk cId="1333351394" sldId="2147483648"/>
              <pc:sldLayoutMk cId="4022593535" sldId="2147483652"/>
              <ac:picMk id="11" creationId="{62D9F0EE-E326-4B43-B859-C9CF6611AFEB}"/>
            </ac:picMkLst>
          </pc:picChg>
          <pc:picChg chg="add del mod">
            <ac:chgData name="Mariana Carvalho" userId="7219053c-7032-420b-a819-0a1f39fa182d" providerId="ADAL" clId="{00898E03-FDD3-4C24-A022-3A8659580273}" dt="2021-02-15T21:14:52.030" v="1338" actId="478"/>
            <ac:picMkLst>
              <pc:docMk/>
              <pc:sldMasterMk cId="1333351394" sldId="2147483648"/>
              <pc:sldLayoutMk cId="4022593535" sldId="2147483652"/>
              <ac:picMk id="12" creationId="{203EC9A4-11DC-4752-B144-86CE3109E127}"/>
            </ac:picMkLst>
          </pc:picChg>
          <pc:picChg chg="add del mod">
            <ac:chgData name="Mariana Carvalho" userId="7219053c-7032-420b-a819-0a1f39fa182d" providerId="ADAL" clId="{00898E03-FDD3-4C24-A022-3A8659580273}" dt="2021-02-15T21:17:18.669" v="1363" actId="21"/>
            <ac:picMkLst>
              <pc:docMk/>
              <pc:sldMasterMk cId="1333351394" sldId="2147483648"/>
              <pc:sldLayoutMk cId="4022593535" sldId="2147483652"/>
              <ac:picMk id="14" creationId="{15FE3623-29B8-41F7-9954-2C58CFC6A281}"/>
            </ac:picMkLst>
          </pc:picChg>
          <pc:picChg chg="add del mod">
            <ac:chgData name="Mariana Carvalho" userId="7219053c-7032-420b-a819-0a1f39fa182d" providerId="ADAL" clId="{00898E03-FDD3-4C24-A022-3A8659580273}" dt="2021-02-15T21:18:06.529" v="1378" actId="21"/>
            <ac:picMkLst>
              <pc:docMk/>
              <pc:sldMasterMk cId="1333351394" sldId="2147483648"/>
              <pc:sldLayoutMk cId="4022593535" sldId="2147483652"/>
              <ac:picMk id="15" creationId="{B4FCA632-72DD-4648-BE9C-A77BF3386397}"/>
            </ac:picMkLst>
          </pc:picChg>
          <pc:picChg chg="add del mod">
            <ac:chgData name="Mariana Carvalho" userId="7219053c-7032-420b-a819-0a1f39fa182d" providerId="ADAL" clId="{00898E03-FDD3-4C24-A022-3A8659580273}" dt="2021-02-15T21:17:18.669" v="1363" actId="21"/>
            <ac:picMkLst>
              <pc:docMk/>
              <pc:sldMasterMk cId="1333351394" sldId="2147483648"/>
              <pc:sldLayoutMk cId="4022593535" sldId="2147483652"/>
              <ac:picMk id="17" creationId="{4DA871BC-9EFC-4081-A0F9-2E4BF6A4EB46}"/>
            </ac:picMkLst>
          </pc:picChg>
          <pc:picChg chg="add del mod">
            <ac:chgData name="Mariana Carvalho" userId="7219053c-7032-420b-a819-0a1f39fa182d" providerId="ADAL" clId="{00898E03-FDD3-4C24-A022-3A8659580273}" dt="2021-02-15T21:17:18.669" v="1363" actId="21"/>
            <ac:picMkLst>
              <pc:docMk/>
              <pc:sldMasterMk cId="1333351394" sldId="2147483648"/>
              <pc:sldLayoutMk cId="4022593535" sldId="2147483652"/>
              <ac:picMk id="18" creationId="{05019C66-7D8F-41D4-A7E3-5307C94CE078}"/>
            </ac:picMkLst>
          </pc:picChg>
          <pc:picChg chg="add del mod">
            <ac:chgData name="Mariana Carvalho" userId="7219053c-7032-420b-a819-0a1f39fa182d" providerId="ADAL" clId="{00898E03-FDD3-4C24-A022-3A8659580273}" dt="2021-02-15T21:15:49.398" v="1349" actId="478"/>
            <ac:picMkLst>
              <pc:docMk/>
              <pc:sldMasterMk cId="1333351394" sldId="2147483648"/>
              <pc:sldLayoutMk cId="4022593535" sldId="2147483652"/>
              <ac:picMk id="20" creationId="{63C44FD9-1A7F-48BB-B6C3-4FBBE11F7F36}"/>
            </ac:picMkLst>
          </pc:picChg>
          <pc:picChg chg="add del mod">
            <ac:chgData name="Mariana Carvalho" userId="7219053c-7032-420b-a819-0a1f39fa182d" providerId="ADAL" clId="{00898E03-FDD3-4C24-A022-3A8659580273}" dt="2021-02-15T21:15:49.398" v="1349" actId="478"/>
            <ac:picMkLst>
              <pc:docMk/>
              <pc:sldMasterMk cId="1333351394" sldId="2147483648"/>
              <pc:sldLayoutMk cId="4022593535" sldId="2147483652"/>
              <ac:picMk id="21" creationId="{4DFF81EB-8753-4EE2-A960-D7D819E1A9B7}"/>
            </ac:picMkLst>
          </pc:picChg>
          <pc:picChg chg="add del mod">
            <ac:chgData name="Mariana Carvalho" userId="7219053c-7032-420b-a819-0a1f39fa182d" providerId="ADAL" clId="{00898E03-FDD3-4C24-A022-3A8659580273}" dt="2021-02-15T21:16:58.319" v="1361" actId="478"/>
            <ac:picMkLst>
              <pc:docMk/>
              <pc:sldMasterMk cId="1333351394" sldId="2147483648"/>
              <pc:sldLayoutMk cId="4022593535" sldId="2147483652"/>
              <ac:picMk id="23" creationId="{DC6AB596-1AE4-44FE-8E2E-E938198770A5}"/>
            </ac:picMkLst>
          </pc:picChg>
          <pc:picChg chg="add del mod">
            <ac:chgData name="Mariana Carvalho" userId="7219053c-7032-420b-a819-0a1f39fa182d" providerId="ADAL" clId="{00898E03-FDD3-4C24-A022-3A8659580273}" dt="2021-02-15T21:16:58.319" v="1361" actId="478"/>
            <ac:picMkLst>
              <pc:docMk/>
              <pc:sldMasterMk cId="1333351394" sldId="2147483648"/>
              <pc:sldLayoutMk cId="4022593535" sldId="2147483652"/>
              <ac:picMk id="24" creationId="{52466DA6-204A-46E1-841F-880A6BD77F80}"/>
            </ac:picMkLst>
          </pc:picChg>
          <pc:picChg chg="add del mod">
            <ac:chgData name="Mariana Carvalho" userId="7219053c-7032-420b-a819-0a1f39fa182d" providerId="ADAL" clId="{00898E03-FDD3-4C24-A022-3A8659580273}" dt="2021-02-15T21:14:47.779" v="1337" actId="478"/>
            <ac:picMkLst>
              <pc:docMk/>
              <pc:sldMasterMk cId="1333351394" sldId="2147483648"/>
              <pc:sldLayoutMk cId="4022593535" sldId="2147483652"/>
              <ac:picMk id="26" creationId="{2832021B-265D-4C46-977C-EEBCD485C765}"/>
            </ac:picMkLst>
          </pc:picChg>
          <pc:picChg chg="add del mod">
            <ac:chgData name="Mariana Carvalho" userId="7219053c-7032-420b-a819-0a1f39fa182d" providerId="ADAL" clId="{00898E03-FDD3-4C24-A022-3A8659580273}" dt="2021-02-15T21:14:47.779" v="1337" actId="478"/>
            <ac:picMkLst>
              <pc:docMk/>
              <pc:sldMasterMk cId="1333351394" sldId="2147483648"/>
              <pc:sldLayoutMk cId="4022593535" sldId="2147483652"/>
              <ac:picMk id="27" creationId="{FDFBBF67-5008-4272-9E48-26EB979A9F97}"/>
            </ac:picMkLst>
          </pc:picChg>
          <pc:picChg chg="add del mod">
            <ac:chgData name="Mariana Carvalho" userId="7219053c-7032-420b-a819-0a1f39fa182d" providerId="ADAL" clId="{00898E03-FDD3-4C24-A022-3A8659580273}" dt="2021-02-15T21:14:52.030" v="1338" actId="478"/>
            <ac:picMkLst>
              <pc:docMk/>
              <pc:sldMasterMk cId="1333351394" sldId="2147483648"/>
              <pc:sldLayoutMk cId="4022593535" sldId="2147483652"/>
              <ac:picMk id="29" creationId="{0A40223A-E082-411C-9E2E-A5B1A04560F6}"/>
            </ac:picMkLst>
          </pc:picChg>
          <pc:picChg chg="add del mod">
            <ac:chgData name="Mariana Carvalho" userId="7219053c-7032-420b-a819-0a1f39fa182d" providerId="ADAL" clId="{00898E03-FDD3-4C24-A022-3A8659580273}" dt="2021-02-15T21:14:52.030" v="1338" actId="478"/>
            <ac:picMkLst>
              <pc:docMk/>
              <pc:sldMasterMk cId="1333351394" sldId="2147483648"/>
              <pc:sldLayoutMk cId="4022593535" sldId="2147483652"/>
              <ac:picMk id="30" creationId="{0ABE50FC-B18F-4FCA-B1A3-7A888D7F3788}"/>
            </ac:picMkLst>
          </pc:picChg>
          <pc:picChg chg="add del mod">
            <ac:chgData name="Mariana Carvalho" userId="7219053c-7032-420b-a819-0a1f39fa182d" providerId="ADAL" clId="{00898E03-FDD3-4C24-A022-3A8659580273}" dt="2021-02-15T21:18:42.907" v="1387" actId="21"/>
            <ac:picMkLst>
              <pc:docMk/>
              <pc:sldMasterMk cId="1333351394" sldId="2147483648"/>
              <pc:sldLayoutMk cId="4022593535" sldId="2147483652"/>
              <ac:picMk id="32" creationId="{2F74B50C-4B2F-4E38-9158-1E4BA57FA6D1}"/>
            </ac:picMkLst>
          </pc:picChg>
          <pc:picChg chg="add del mod">
            <ac:chgData name="Mariana Carvalho" userId="7219053c-7032-420b-a819-0a1f39fa182d" providerId="ADAL" clId="{00898E03-FDD3-4C24-A022-3A8659580273}" dt="2021-02-15T21:18:42.907" v="1387" actId="21"/>
            <ac:picMkLst>
              <pc:docMk/>
              <pc:sldMasterMk cId="1333351394" sldId="2147483648"/>
              <pc:sldLayoutMk cId="4022593535" sldId="2147483652"/>
              <ac:picMk id="33" creationId="{FB00FDCA-2EF1-4F64-9A5D-F62EB70DF59B}"/>
            </ac:picMkLst>
          </pc:picChg>
          <pc:picChg chg="add del mod">
            <ac:chgData name="Mariana Carvalho" userId="7219053c-7032-420b-a819-0a1f39fa182d" providerId="ADAL" clId="{00898E03-FDD3-4C24-A022-3A8659580273}" dt="2021-02-15T21:19:24.882" v="1397" actId="21"/>
            <ac:picMkLst>
              <pc:docMk/>
              <pc:sldMasterMk cId="1333351394" sldId="2147483648"/>
              <pc:sldLayoutMk cId="4022593535" sldId="2147483652"/>
              <ac:picMk id="35" creationId="{8FA9C8FD-0F64-4255-AC1D-B25251EE1AD1}"/>
            </ac:picMkLst>
          </pc:picChg>
          <pc:picChg chg="add del mod">
            <ac:chgData name="Mariana Carvalho" userId="7219053c-7032-420b-a819-0a1f39fa182d" providerId="ADAL" clId="{00898E03-FDD3-4C24-A022-3A8659580273}" dt="2021-02-15T21:19:24.882" v="1397" actId="21"/>
            <ac:picMkLst>
              <pc:docMk/>
              <pc:sldMasterMk cId="1333351394" sldId="2147483648"/>
              <pc:sldLayoutMk cId="4022593535" sldId="2147483652"/>
              <ac:picMk id="36" creationId="{7333A934-DDF8-42FB-A8CF-F9DC3586E440}"/>
            </ac:picMkLst>
          </pc:picChg>
          <pc:picChg chg="add del mod">
            <ac:chgData name="Mariana Carvalho" userId="7219053c-7032-420b-a819-0a1f39fa182d" providerId="ADAL" clId="{00898E03-FDD3-4C24-A022-3A8659580273}" dt="2021-02-15T21:19:57.386" v="1405" actId="21"/>
            <ac:picMkLst>
              <pc:docMk/>
              <pc:sldMasterMk cId="1333351394" sldId="2147483648"/>
              <pc:sldLayoutMk cId="4022593535" sldId="2147483652"/>
              <ac:picMk id="38" creationId="{6DC2F5ED-B422-4781-9386-796806C694C8}"/>
            </ac:picMkLst>
          </pc:picChg>
          <pc:picChg chg="add del mod">
            <ac:chgData name="Mariana Carvalho" userId="7219053c-7032-420b-a819-0a1f39fa182d" providerId="ADAL" clId="{00898E03-FDD3-4C24-A022-3A8659580273}" dt="2021-02-15T21:19:57.386" v="1405" actId="21"/>
            <ac:picMkLst>
              <pc:docMk/>
              <pc:sldMasterMk cId="1333351394" sldId="2147483648"/>
              <pc:sldLayoutMk cId="4022593535" sldId="2147483652"/>
              <ac:picMk id="39" creationId="{9992D28F-C526-47EB-91A3-07B7CD2DF722}"/>
            </ac:picMkLst>
          </pc:picChg>
          <pc:picChg chg="add del mod">
            <ac:chgData name="Mariana Carvalho" userId="7219053c-7032-420b-a819-0a1f39fa182d" providerId="ADAL" clId="{00898E03-FDD3-4C24-A022-3A8659580273}" dt="2021-02-15T21:20:37.169" v="1415" actId="21"/>
            <ac:picMkLst>
              <pc:docMk/>
              <pc:sldMasterMk cId="1333351394" sldId="2147483648"/>
              <pc:sldLayoutMk cId="4022593535" sldId="2147483652"/>
              <ac:picMk id="41" creationId="{EA0CF293-DB08-4A19-820F-99F8D01CF1BB}"/>
            </ac:picMkLst>
          </pc:picChg>
          <pc:picChg chg="add del mod">
            <ac:chgData name="Mariana Carvalho" userId="7219053c-7032-420b-a819-0a1f39fa182d" providerId="ADAL" clId="{00898E03-FDD3-4C24-A022-3A8659580273}" dt="2021-02-15T21:20:37.169" v="1415" actId="21"/>
            <ac:picMkLst>
              <pc:docMk/>
              <pc:sldMasterMk cId="1333351394" sldId="2147483648"/>
              <pc:sldLayoutMk cId="4022593535" sldId="2147483652"/>
              <ac:picMk id="42" creationId="{20C5B974-B586-4485-8AD4-7F7D75C904EF}"/>
            </ac:picMkLst>
          </pc:picChg>
          <pc:picChg chg="add del mod">
            <ac:chgData name="Mariana Carvalho" userId="7219053c-7032-420b-a819-0a1f39fa182d" providerId="ADAL" clId="{00898E03-FDD3-4C24-A022-3A8659580273}" dt="2021-02-15T21:21:15.635" v="1425" actId="21"/>
            <ac:picMkLst>
              <pc:docMk/>
              <pc:sldMasterMk cId="1333351394" sldId="2147483648"/>
              <pc:sldLayoutMk cId="4022593535" sldId="2147483652"/>
              <ac:picMk id="44" creationId="{ECDB044A-A8F5-43BD-9DD2-13EEFCEDA40F}"/>
            </ac:picMkLst>
          </pc:picChg>
          <pc:picChg chg="add del mod">
            <ac:chgData name="Mariana Carvalho" userId="7219053c-7032-420b-a819-0a1f39fa182d" providerId="ADAL" clId="{00898E03-FDD3-4C24-A022-3A8659580273}" dt="2021-02-15T21:21:15.635" v="1425" actId="21"/>
            <ac:picMkLst>
              <pc:docMk/>
              <pc:sldMasterMk cId="1333351394" sldId="2147483648"/>
              <pc:sldLayoutMk cId="4022593535" sldId="2147483652"/>
              <ac:picMk id="45" creationId="{19CFD8BE-01CA-459B-9F5A-62536C33195C}"/>
            </ac:picMkLst>
          </pc:picChg>
          <pc:picChg chg="add del mod">
            <ac:chgData name="Mariana Carvalho" userId="7219053c-7032-420b-a819-0a1f39fa182d" providerId="ADAL" clId="{00898E03-FDD3-4C24-A022-3A8659580273}" dt="2021-02-15T21:21:48.608" v="1433" actId="21"/>
            <ac:picMkLst>
              <pc:docMk/>
              <pc:sldMasterMk cId="1333351394" sldId="2147483648"/>
              <pc:sldLayoutMk cId="4022593535" sldId="2147483652"/>
              <ac:picMk id="47" creationId="{AA747946-E822-49CE-9062-4F1986A8ED0A}"/>
            </ac:picMkLst>
          </pc:picChg>
          <pc:picChg chg="add del mod">
            <ac:chgData name="Mariana Carvalho" userId="7219053c-7032-420b-a819-0a1f39fa182d" providerId="ADAL" clId="{00898E03-FDD3-4C24-A022-3A8659580273}" dt="2021-02-15T21:21:48.608" v="1433" actId="21"/>
            <ac:picMkLst>
              <pc:docMk/>
              <pc:sldMasterMk cId="1333351394" sldId="2147483648"/>
              <pc:sldLayoutMk cId="4022593535" sldId="2147483652"/>
              <ac:picMk id="48" creationId="{87892117-5275-400D-BFDF-646F0AC63978}"/>
            </ac:picMkLst>
          </pc:picChg>
          <pc:picChg chg="add del mod">
            <ac:chgData name="Mariana Carvalho" userId="7219053c-7032-420b-a819-0a1f39fa182d" providerId="ADAL" clId="{00898E03-FDD3-4C24-A022-3A8659580273}" dt="2021-02-15T21:22:39.490" v="1445" actId="21"/>
            <ac:picMkLst>
              <pc:docMk/>
              <pc:sldMasterMk cId="1333351394" sldId="2147483648"/>
              <pc:sldLayoutMk cId="4022593535" sldId="2147483652"/>
              <ac:picMk id="50" creationId="{9A576941-1C07-4C3A-917E-5E5C5FD4F9CE}"/>
            </ac:picMkLst>
          </pc:picChg>
          <pc:picChg chg="add del mod">
            <ac:chgData name="Mariana Carvalho" userId="7219053c-7032-420b-a819-0a1f39fa182d" providerId="ADAL" clId="{00898E03-FDD3-4C24-A022-3A8659580273}" dt="2021-02-15T21:22:39.490" v="1445" actId="21"/>
            <ac:picMkLst>
              <pc:docMk/>
              <pc:sldMasterMk cId="1333351394" sldId="2147483648"/>
              <pc:sldLayoutMk cId="4022593535" sldId="2147483652"/>
              <ac:picMk id="51" creationId="{7C0BEA9B-10C0-424F-9FAE-FC65FCADD787}"/>
            </ac:picMkLst>
          </pc:picChg>
          <pc:picChg chg="add del mod">
            <ac:chgData name="Mariana Carvalho" userId="7219053c-7032-420b-a819-0a1f39fa182d" providerId="ADAL" clId="{00898E03-FDD3-4C24-A022-3A8659580273}" dt="2021-02-15T21:23:25.213" v="1464" actId="21"/>
            <ac:picMkLst>
              <pc:docMk/>
              <pc:sldMasterMk cId="1333351394" sldId="2147483648"/>
              <pc:sldLayoutMk cId="4022593535" sldId="2147483652"/>
              <ac:picMk id="53" creationId="{445DB1D2-34CE-48BD-A19C-4BF1D490F8E7}"/>
            </ac:picMkLst>
          </pc:picChg>
          <pc:picChg chg="add del mod">
            <ac:chgData name="Mariana Carvalho" userId="7219053c-7032-420b-a819-0a1f39fa182d" providerId="ADAL" clId="{00898E03-FDD3-4C24-A022-3A8659580273}" dt="2021-02-15T21:23:25.213" v="1464" actId="21"/>
            <ac:picMkLst>
              <pc:docMk/>
              <pc:sldMasterMk cId="1333351394" sldId="2147483648"/>
              <pc:sldLayoutMk cId="4022593535" sldId="2147483652"/>
              <ac:picMk id="54" creationId="{B7A89226-FF7B-4B68-99C7-6D1AEF8AED5A}"/>
            </ac:picMkLst>
          </pc:picChg>
          <pc:picChg chg="add del mod">
            <ac:chgData name="Mariana Carvalho" userId="7219053c-7032-420b-a819-0a1f39fa182d" providerId="ADAL" clId="{00898E03-FDD3-4C24-A022-3A8659580273}" dt="2021-02-15T21:22:39.490" v="1445" actId="21"/>
            <ac:picMkLst>
              <pc:docMk/>
              <pc:sldMasterMk cId="1333351394" sldId="2147483648"/>
              <pc:sldLayoutMk cId="4022593535" sldId="2147483652"/>
              <ac:picMk id="55" creationId="{27C49BE3-403B-4659-A4FB-6EE19BB0EB77}"/>
            </ac:picMkLst>
          </pc:picChg>
          <pc:picChg chg="add del mod">
            <ac:chgData name="Mariana Carvalho" userId="7219053c-7032-420b-a819-0a1f39fa182d" providerId="ADAL" clId="{00898E03-FDD3-4C24-A022-3A8659580273}" dt="2021-02-15T21:21:48.608" v="1433" actId="21"/>
            <ac:picMkLst>
              <pc:docMk/>
              <pc:sldMasterMk cId="1333351394" sldId="2147483648"/>
              <pc:sldLayoutMk cId="4022593535" sldId="2147483652"/>
              <ac:picMk id="56" creationId="{6973E3A6-EE6C-4A19-BA7A-D61495C865CC}"/>
            </ac:picMkLst>
          </pc:picChg>
          <pc:picChg chg="add del mod">
            <ac:chgData name="Mariana Carvalho" userId="7219053c-7032-420b-a819-0a1f39fa182d" providerId="ADAL" clId="{00898E03-FDD3-4C24-A022-3A8659580273}" dt="2021-02-15T21:21:15.635" v="1425" actId="21"/>
            <ac:picMkLst>
              <pc:docMk/>
              <pc:sldMasterMk cId="1333351394" sldId="2147483648"/>
              <pc:sldLayoutMk cId="4022593535" sldId="2147483652"/>
              <ac:picMk id="57" creationId="{8A633780-305C-4751-813D-B42BFA92394C}"/>
            </ac:picMkLst>
          </pc:picChg>
          <pc:picChg chg="add del mod">
            <ac:chgData name="Mariana Carvalho" userId="7219053c-7032-420b-a819-0a1f39fa182d" providerId="ADAL" clId="{00898E03-FDD3-4C24-A022-3A8659580273}" dt="2021-02-15T21:20:37.169" v="1415" actId="21"/>
            <ac:picMkLst>
              <pc:docMk/>
              <pc:sldMasterMk cId="1333351394" sldId="2147483648"/>
              <pc:sldLayoutMk cId="4022593535" sldId="2147483652"/>
              <ac:picMk id="58" creationId="{05AD9A0D-66CA-47CF-B3E3-CFA8A4451A47}"/>
            </ac:picMkLst>
          </pc:picChg>
          <pc:picChg chg="add del mod">
            <ac:chgData name="Mariana Carvalho" userId="7219053c-7032-420b-a819-0a1f39fa182d" providerId="ADAL" clId="{00898E03-FDD3-4C24-A022-3A8659580273}" dt="2021-02-15T21:19:57.386" v="1405" actId="21"/>
            <ac:picMkLst>
              <pc:docMk/>
              <pc:sldMasterMk cId="1333351394" sldId="2147483648"/>
              <pc:sldLayoutMk cId="4022593535" sldId="2147483652"/>
              <ac:picMk id="59" creationId="{D4790F2F-8819-4701-B2EA-7A99C6DB27FD}"/>
            </ac:picMkLst>
          </pc:picChg>
          <pc:picChg chg="add del mod">
            <ac:chgData name="Mariana Carvalho" userId="7219053c-7032-420b-a819-0a1f39fa182d" providerId="ADAL" clId="{00898E03-FDD3-4C24-A022-3A8659580273}" dt="2021-02-15T21:19:24.882" v="1397" actId="21"/>
            <ac:picMkLst>
              <pc:docMk/>
              <pc:sldMasterMk cId="1333351394" sldId="2147483648"/>
              <pc:sldLayoutMk cId="4022593535" sldId="2147483652"/>
              <ac:picMk id="60" creationId="{86A6BD8C-26AD-4931-B03A-E5897E768662}"/>
            </ac:picMkLst>
          </pc:picChg>
          <pc:picChg chg="add del mod">
            <ac:chgData name="Mariana Carvalho" userId="7219053c-7032-420b-a819-0a1f39fa182d" providerId="ADAL" clId="{00898E03-FDD3-4C24-A022-3A8659580273}" dt="2021-02-15T21:18:42.907" v="1387" actId="21"/>
            <ac:picMkLst>
              <pc:docMk/>
              <pc:sldMasterMk cId="1333351394" sldId="2147483648"/>
              <pc:sldLayoutMk cId="4022593535" sldId="2147483652"/>
              <ac:picMk id="61" creationId="{71E4DEC5-37B0-4354-97C4-59FF106EB6E2}"/>
            </ac:picMkLst>
          </pc:picChg>
          <pc:picChg chg="add del mod">
            <ac:chgData name="Mariana Carvalho" userId="7219053c-7032-420b-a819-0a1f39fa182d" providerId="ADAL" clId="{00898E03-FDD3-4C24-A022-3A8659580273}" dt="2021-02-15T21:18:06.529" v="1378" actId="21"/>
            <ac:picMkLst>
              <pc:docMk/>
              <pc:sldMasterMk cId="1333351394" sldId="2147483648"/>
              <pc:sldLayoutMk cId="4022593535" sldId="2147483652"/>
              <ac:picMk id="62" creationId="{C8A69E6E-97D4-48FB-BAB2-7249DE36659D}"/>
            </ac:picMkLst>
          </pc:picChg>
          <pc:picChg chg="add del mod">
            <ac:chgData name="Mariana Carvalho" userId="7219053c-7032-420b-a819-0a1f39fa182d" providerId="ADAL" clId="{00898E03-FDD3-4C24-A022-3A8659580273}" dt="2021-02-15T21:17:18.669" v="1363" actId="21"/>
            <ac:picMkLst>
              <pc:docMk/>
              <pc:sldMasterMk cId="1333351394" sldId="2147483648"/>
              <pc:sldLayoutMk cId="4022593535" sldId="2147483652"/>
              <ac:picMk id="63" creationId="{37721F00-C3DB-4A71-AA47-88920E877CF6}"/>
            </ac:picMkLst>
          </pc:picChg>
          <pc:picChg chg="add del mod">
            <ac:chgData name="Mariana Carvalho" userId="7219053c-7032-420b-a819-0a1f39fa182d" providerId="ADAL" clId="{00898E03-FDD3-4C24-A022-3A8659580273}" dt="2021-02-15T21:16:58.319" v="1361" actId="478"/>
            <ac:picMkLst>
              <pc:docMk/>
              <pc:sldMasterMk cId="1333351394" sldId="2147483648"/>
              <pc:sldLayoutMk cId="4022593535" sldId="2147483652"/>
              <ac:picMk id="64" creationId="{C94D9A0B-9829-411C-82D8-31A5013E253D}"/>
            </ac:picMkLst>
          </pc:picChg>
          <pc:picChg chg="add del mod">
            <ac:chgData name="Mariana Carvalho" userId="7219053c-7032-420b-a819-0a1f39fa182d" providerId="ADAL" clId="{00898E03-FDD3-4C24-A022-3A8659580273}" dt="2021-02-15T21:14:47.779" v="1337" actId="478"/>
            <ac:picMkLst>
              <pc:docMk/>
              <pc:sldMasterMk cId="1333351394" sldId="2147483648"/>
              <pc:sldLayoutMk cId="4022593535" sldId="2147483652"/>
              <ac:picMk id="65" creationId="{9186DF41-0700-4CB9-AB2A-3ED6D72BBAA0}"/>
            </ac:picMkLst>
          </pc:picChg>
          <pc:picChg chg="add del mod">
            <ac:chgData name="Mariana Carvalho" userId="7219053c-7032-420b-a819-0a1f39fa182d" providerId="ADAL" clId="{00898E03-FDD3-4C24-A022-3A8659580273}" dt="2021-02-15T21:15:49.398" v="1349" actId="478"/>
            <ac:picMkLst>
              <pc:docMk/>
              <pc:sldMasterMk cId="1333351394" sldId="2147483648"/>
              <pc:sldLayoutMk cId="4022593535" sldId="2147483652"/>
              <ac:picMk id="66" creationId="{73DB8D50-9C29-4CC9-B994-CD1092D60F39}"/>
            </ac:picMkLst>
          </pc:picChg>
          <pc:picChg chg="add del mod">
            <ac:chgData name="Mariana Carvalho" userId="7219053c-7032-420b-a819-0a1f39fa182d" providerId="ADAL" clId="{00898E03-FDD3-4C24-A022-3A8659580273}" dt="2021-02-15T21:23:25.213" v="1464" actId="21"/>
            <ac:picMkLst>
              <pc:docMk/>
              <pc:sldMasterMk cId="1333351394" sldId="2147483648"/>
              <pc:sldLayoutMk cId="4022593535" sldId="2147483652"/>
              <ac:picMk id="67" creationId="{F3C4DD84-F7B4-4A00-A01D-847F39BDE0D7}"/>
            </ac:picMkLst>
          </pc:picChg>
        </pc:sldLayoutChg>
        <pc:sldLayoutChg chg="addSp modSp">
          <pc:chgData name="Mariana Carvalho" userId="7219053c-7032-420b-a819-0a1f39fa182d" providerId="ADAL" clId="{00898E03-FDD3-4C24-A022-3A8659580273}" dt="2021-02-15T21:06:36.599" v="1264"/>
          <pc:sldLayoutMkLst>
            <pc:docMk/>
            <pc:sldMasterMk cId="1333351394" sldId="2147483648"/>
            <pc:sldLayoutMk cId="3965343413" sldId="2147483660"/>
          </pc:sldLayoutMkLst>
          <pc:spChg chg="add mod">
            <ac:chgData name="Mariana Carvalho" userId="7219053c-7032-420b-a819-0a1f39fa182d" providerId="ADAL" clId="{00898E03-FDD3-4C24-A022-3A8659580273}" dt="2021-02-15T21:06:36.599" v="1264"/>
            <ac:spMkLst>
              <pc:docMk/>
              <pc:sldMasterMk cId="1333351394" sldId="2147483648"/>
              <pc:sldLayoutMk cId="3965343413" sldId="2147483660"/>
              <ac:spMk id="6" creationId="{74F1EAA7-7075-48F1-B3E9-556E5CEAE778}"/>
            </ac:spMkLst>
          </pc:spChg>
          <pc:picChg chg="add mod">
            <ac:chgData name="Mariana Carvalho" userId="7219053c-7032-420b-a819-0a1f39fa182d" providerId="ADAL" clId="{00898E03-FDD3-4C24-A022-3A8659580273}" dt="2021-02-15T21:06:36.599" v="1264"/>
            <ac:picMkLst>
              <pc:docMk/>
              <pc:sldMasterMk cId="1333351394" sldId="2147483648"/>
              <pc:sldLayoutMk cId="3965343413" sldId="2147483660"/>
              <ac:picMk id="3" creationId="{821DE63E-ECAD-4BA0-83C2-3CCBD15CD254}"/>
            </ac:picMkLst>
          </pc:picChg>
          <pc:picChg chg="add mod">
            <ac:chgData name="Mariana Carvalho" userId="7219053c-7032-420b-a819-0a1f39fa182d" providerId="ADAL" clId="{00898E03-FDD3-4C24-A022-3A8659580273}" dt="2021-02-15T21:06:36.599" v="1264"/>
            <ac:picMkLst>
              <pc:docMk/>
              <pc:sldMasterMk cId="1333351394" sldId="2147483648"/>
              <pc:sldLayoutMk cId="3965343413" sldId="2147483660"/>
              <ac:picMk id="4" creationId="{3D672CDA-BC00-4E6E-85D0-2D7C1BAD6F5A}"/>
            </ac:picMkLst>
          </pc:picChg>
          <pc:picChg chg="add mod">
            <ac:chgData name="Mariana Carvalho" userId="7219053c-7032-420b-a819-0a1f39fa182d" providerId="ADAL" clId="{00898E03-FDD3-4C24-A022-3A8659580273}" dt="2021-02-15T21:06:36.599" v="1264"/>
            <ac:picMkLst>
              <pc:docMk/>
              <pc:sldMasterMk cId="1333351394" sldId="2147483648"/>
              <pc:sldLayoutMk cId="3965343413" sldId="2147483660"/>
              <ac:picMk id="5" creationId="{A54C7CB3-683B-4A8E-8447-C7FCEBF20215}"/>
            </ac:picMkLst>
          </pc:picChg>
          <pc:picChg chg="add mod">
            <ac:chgData name="Mariana Carvalho" userId="7219053c-7032-420b-a819-0a1f39fa182d" providerId="ADAL" clId="{00898E03-FDD3-4C24-A022-3A8659580273}" dt="2021-02-15T21:06:36.599" v="1264"/>
            <ac:picMkLst>
              <pc:docMk/>
              <pc:sldMasterMk cId="1333351394" sldId="2147483648"/>
              <pc:sldLayoutMk cId="3965343413" sldId="2147483660"/>
              <ac:picMk id="7" creationId="{E6088D99-284F-4191-9A93-AD012A6BD27D}"/>
            </ac:picMkLst>
          </pc:picChg>
          <pc:picChg chg="add mod">
            <ac:chgData name="Mariana Carvalho" userId="7219053c-7032-420b-a819-0a1f39fa182d" providerId="ADAL" clId="{00898E03-FDD3-4C24-A022-3A8659580273}" dt="2021-02-15T21:06:36.599" v="1264"/>
            <ac:picMkLst>
              <pc:docMk/>
              <pc:sldMasterMk cId="1333351394" sldId="2147483648"/>
              <pc:sldLayoutMk cId="3965343413" sldId="2147483660"/>
              <ac:picMk id="8" creationId="{01FDAF16-28FD-4866-8983-6DB4517B9A07}"/>
            </ac:picMkLst>
          </pc:picChg>
          <pc:picChg chg="add mod">
            <ac:chgData name="Mariana Carvalho" userId="7219053c-7032-420b-a819-0a1f39fa182d" providerId="ADAL" clId="{00898E03-FDD3-4C24-A022-3A8659580273}" dt="2021-02-15T21:06:36.599" v="1264"/>
            <ac:picMkLst>
              <pc:docMk/>
              <pc:sldMasterMk cId="1333351394" sldId="2147483648"/>
              <pc:sldLayoutMk cId="3965343413" sldId="2147483660"/>
              <ac:picMk id="9" creationId="{4686E0DF-89DD-4E60-A2C5-EADEDFE9E7ED}"/>
            </ac:picMkLst>
          </pc:picChg>
        </pc:sldLayoutChg>
        <pc:sldLayoutChg chg="addSp delSp modSp add mod ord modTransition">
          <pc:chgData name="Mariana Carvalho" userId="7219053c-7032-420b-a819-0a1f39fa182d" providerId="ADAL" clId="{00898E03-FDD3-4C24-A022-3A8659580273}" dt="2021-02-15T21:13:41.605" v="1330" actId="6014"/>
          <pc:sldLayoutMkLst>
            <pc:docMk/>
            <pc:sldMasterMk cId="1333351394" sldId="2147483648"/>
            <pc:sldLayoutMk cId="653163619" sldId="2147483666"/>
          </pc:sldLayoutMkLst>
          <pc:spChg chg="mod ord">
            <ac:chgData name="Mariana Carvalho" userId="7219053c-7032-420b-a819-0a1f39fa182d" providerId="ADAL" clId="{00898E03-FDD3-4C24-A022-3A8659580273}" dt="2021-02-15T21:11:08.774" v="1309" actId="1076"/>
            <ac:spMkLst>
              <pc:docMk/>
              <pc:sldMasterMk cId="1333351394" sldId="2147483648"/>
              <pc:sldLayoutMk cId="653163619" sldId="2147483666"/>
              <ac:spMk id="2" creationId="{39B61E4B-AC0F-45E3-B4DB-B35D591CEE05}"/>
            </ac:spMkLst>
          </pc:spChg>
          <pc:spChg chg="del">
            <ac:chgData name="Mariana Carvalho" userId="7219053c-7032-420b-a819-0a1f39fa182d" providerId="ADAL" clId="{00898E03-FDD3-4C24-A022-3A8659580273}" dt="2021-02-15T21:09:20.671" v="1281" actId="478"/>
            <ac:spMkLst>
              <pc:docMk/>
              <pc:sldMasterMk cId="1333351394" sldId="2147483648"/>
              <pc:sldLayoutMk cId="653163619" sldId="2147483666"/>
              <ac:spMk id="7" creationId="{3194DD10-44BE-4F90-8E80-A6D1B997918F}"/>
            </ac:spMkLst>
          </pc:spChg>
          <pc:spChg chg="del">
            <ac:chgData name="Mariana Carvalho" userId="7219053c-7032-420b-a819-0a1f39fa182d" providerId="ADAL" clId="{00898E03-FDD3-4C24-A022-3A8659580273}" dt="2021-02-15T21:09:19.412" v="1280" actId="478"/>
            <ac:spMkLst>
              <pc:docMk/>
              <pc:sldMasterMk cId="1333351394" sldId="2147483648"/>
              <pc:sldLayoutMk cId="653163619" sldId="2147483666"/>
              <ac:spMk id="14" creationId="{72670C0C-FDC5-46D2-8FAA-81CE32131D29}"/>
            </ac:spMkLst>
          </pc:spChg>
          <pc:spChg chg="mod">
            <ac:chgData name="Mariana Carvalho" userId="7219053c-7032-420b-a819-0a1f39fa182d" providerId="ADAL" clId="{00898E03-FDD3-4C24-A022-3A8659580273}" dt="2021-02-15T21:09:32.806" v="1284"/>
            <ac:spMkLst>
              <pc:docMk/>
              <pc:sldMasterMk cId="1333351394" sldId="2147483648"/>
              <pc:sldLayoutMk cId="653163619" sldId="2147483666"/>
              <ac:spMk id="15" creationId="{4FA59B3E-D9A4-4369-8558-0392AFC32681}"/>
            </ac:spMkLst>
          </pc:spChg>
          <pc:spChg chg="mod ord">
            <ac:chgData name="Mariana Carvalho" userId="7219053c-7032-420b-a819-0a1f39fa182d" providerId="ADAL" clId="{00898E03-FDD3-4C24-A022-3A8659580273}" dt="2021-02-15T21:12:02.160" v="1321" actId="1037"/>
            <ac:spMkLst>
              <pc:docMk/>
              <pc:sldMasterMk cId="1333351394" sldId="2147483648"/>
              <pc:sldLayoutMk cId="653163619" sldId="2147483666"/>
              <ac:spMk id="16" creationId="{E0C65B30-6250-4BB8-A508-F3AD772B38D1}"/>
            </ac:spMkLst>
          </pc:spChg>
          <pc:spChg chg="add del mod">
            <ac:chgData name="Mariana Carvalho" userId="7219053c-7032-420b-a819-0a1f39fa182d" providerId="ADAL" clId="{00898E03-FDD3-4C24-A022-3A8659580273}" dt="2021-02-15T21:11:25.994" v="1310" actId="478"/>
            <ac:spMkLst>
              <pc:docMk/>
              <pc:sldMasterMk cId="1333351394" sldId="2147483648"/>
              <pc:sldLayoutMk cId="653163619" sldId="2147483666"/>
              <ac:spMk id="17" creationId="{8C8B9B90-0BC0-419F-9299-F36554341EDA}"/>
            </ac:spMkLst>
          </pc:spChg>
          <pc:spChg chg="add del mod">
            <ac:chgData name="Mariana Carvalho" userId="7219053c-7032-420b-a819-0a1f39fa182d" providerId="ADAL" clId="{00898E03-FDD3-4C24-A022-3A8659580273}" dt="2021-02-15T21:12:09.991" v="1322" actId="478"/>
            <ac:spMkLst>
              <pc:docMk/>
              <pc:sldMasterMk cId="1333351394" sldId="2147483648"/>
              <pc:sldLayoutMk cId="653163619" sldId="2147483666"/>
              <ac:spMk id="18" creationId="{274CE116-3BBE-4159-B67B-C35DC8D6BDB3}"/>
            </ac:spMkLst>
          </pc:spChg>
          <pc:spChg chg="add mod">
            <ac:chgData name="Mariana Carvalho" userId="7219053c-7032-420b-a819-0a1f39fa182d" providerId="ADAL" clId="{00898E03-FDD3-4C24-A022-3A8659580273}" dt="2021-02-15T21:09:32.806" v="1284"/>
            <ac:spMkLst>
              <pc:docMk/>
              <pc:sldMasterMk cId="1333351394" sldId="2147483648"/>
              <pc:sldLayoutMk cId="653163619" sldId="2147483666"/>
              <ac:spMk id="21" creationId="{A0603992-8E75-4002-8349-4F6645037CC7}"/>
            </ac:spMkLst>
          </pc:spChg>
          <pc:grpChg chg="add mod">
            <ac:chgData name="Mariana Carvalho" userId="7219053c-7032-420b-a819-0a1f39fa182d" providerId="ADAL" clId="{00898E03-FDD3-4C24-A022-3A8659580273}" dt="2021-02-15T21:11:03.893" v="1308" actId="1076"/>
            <ac:grpSpMkLst>
              <pc:docMk/>
              <pc:sldMasterMk cId="1333351394" sldId="2147483648"/>
              <pc:sldLayoutMk cId="653163619" sldId="2147483666"/>
              <ac:grpSpMk id="10" creationId="{6020DB93-B39F-4963-8E41-0C0BB053CC79}"/>
            </ac:grpSpMkLst>
          </pc:grpChg>
          <pc:picChg chg="del">
            <ac:chgData name="Mariana Carvalho" userId="7219053c-7032-420b-a819-0a1f39fa182d" providerId="ADAL" clId="{00898E03-FDD3-4C24-A022-3A8659580273}" dt="2021-02-15T21:09:13.569" v="1277" actId="478"/>
            <ac:picMkLst>
              <pc:docMk/>
              <pc:sldMasterMk cId="1333351394" sldId="2147483648"/>
              <pc:sldLayoutMk cId="653163619" sldId="2147483666"/>
              <ac:picMk id="8" creationId="{6A0B62B5-6582-41BF-8FC4-6B33713FDEAE}"/>
            </ac:picMkLst>
          </pc:picChg>
          <pc:picChg chg="mod">
            <ac:chgData name="Mariana Carvalho" userId="7219053c-7032-420b-a819-0a1f39fa182d" providerId="ADAL" clId="{00898E03-FDD3-4C24-A022-3A8659580273}" dt="2021-02-15T21:09:32.806" v="1284"/>
            <ac:picMkLst>
              <pc:docMk/>
              <pc:sldMasterMk cId="1333351394" sldId="2147483648"/>
              <pc:sldLayoutMk cId="653163619" sldId="2147483666"/>
              <ac:picMk id="11" creationId="{2A31C6ED-64D0-4B14-8895-D6718E8A6F46}"/>
            </ac:picMkLst>
          </pc:picChg>
          <pc:picChg chg="del">
            <ac:chgData name="Mariana Carvalho" userId="7219053c-7032-420b-a819-0a1f39fa182d" providerId="ADAL" clId="{00898E03-FDD3-4C24-A022-3A8659580273}" dt="2021-02-15T21:09:14.648" v="1278" actId="478"/>
            <ac:picMkLst>
              <pc:docMk/>
              <pc:sldMasterMk cId="1333351394" sldId="2147483648"/>
              <pc:sldLayoutMk cId="653163619" sldId="2147483666"/>
              <ac:picMk id="12" creationId="{A8FA3096-D795-46E8-BEBD-F6AB47AA6528}"/>
            </ac:picMkLst>
          </pc:picChg>
          <pc:picChg chg="del">
            <ac:chgData name="Mariana Carvalho" userId="7219053c-7032-420b-a819-0a1f39fa182d" providerId="ADAL" clId="{00898E03-FDD3-4C24-A022-3A8659580273}" dt="2021-02-15T21:09:15.861" v="1279" actId="478"/>
            <ac:picMkLst>
              <pc:docMk/>
              <pc:sldMasterMk cId="1333351394" sldId="2147483648"/>
              <pc:sldLayoutMk cId="653163619" sldId="2147483666"/>
              <ac:picMk id="13" creationId="{6CD3A4C2-4FB8-4F16-BDBF-E555CE252E34}"/>
            </ac:picMkLst>
          </pc:picChg>
          <pc:picChg chg="add mod">
            <ac:chgData name="Mariana Carvalho" userId="7219053c-7032-420b-a819-0a1f39fa182d" providerId="ADAL" clId="{00898E03-FDD3-4C24-A022-3A8659580273}" dt="2021-02-15T21:09:32.806" v="1284"/>
            <ac:picMkLst>
              <pc:docMk/>
              <pc:sldMasterMk cId="1333351394" sldId="2147483648"/>
              <pc:sldLayoutMk cId="653163619" sldId="2147483666"/>
              <ac:picMk id="20" creationId="{96286A62-BCAD-430B-B26D-7709A939B2CB}"/>
            </ac:picMkLst>
          </pc:picChg>
          <pc:picChg chg="add mod">
            <ac:chgData name="Mariana Carvalho" userId="7219053c-7032-420b-a819-0a1f39fa182d" providerId="ADAL" clId="{00898E03-FDD3-4C24-A022-3A8659580273}" dt="2021-02-15T21:09:32.806" v="1284"/>
            <ac:picMkLst>
              <pc:docMk/>
              <pc:sldMasterMk cId="1333351394" sldId="2147483648"/>
              <pc:sldLayoutMk cId="653163619" sldId="2147483666"/>
              <ac:picMk id="22" creationId="{692159A9-BDEF-49E3-B858-E001CE07DB13}"/>
            </ac:picMkLst>
          </pc:picChg>
          <pc:picChg chg="add mod">
            <ac:chgData name="Mariana Carvalho" userId="7219053c-7032-420b-a819-0a1f39fa182d" providerId="ADAL" clId="{00898E03-FDD3-4C24-A022-3A8659580273}" dt="2021-02-15T21:09:32.806" v="1284"/>
            <ac:picMkLst>
              <pc:docMk/>
              <pc:sldMasterMk cId="1333351394" sldId="2147483648"/>
              <pc:sldLayoutMk cId="653163619" sldId="2147483666"/>
              <ac:picMk id="23" creationId="{64D878E9-9672-434B-ACB1-8E3865AD0882}"/>
            </ac:picMkLst>
          </pc:picChg>
          <pc:picChg chg="add mod">
            <ac:chgData name="Mariana Carvalho" userId="7219053c-7032-420b-a819-0a1f39fa182d" providerId="ADAL" clId="{00898E03-FDD3-4C24-A022-3A8659580273}" dt="2021-02-15T21:09:32.806" v="1284"/>
            <ac:picMkLst>
              <pc:docMk/>
              <pc:sldMasterMk cId="1333351394" sldId="2147483648"/>
              <pc:sldLayoutMk cId="653163619" sldId="2147483666"/>
              <ac:picMk id="24" creationId="{8C4F08FF-D7DF-4CDC-947F-B2D0A1BE456E}"/>
            </ac:picMkLst>
          </pc:picChg>
          <pc:cxnChg chg="del">
            <ac:chgData name="Mariana Carvalho" userId="7219053c-7032-420b-a819-0a1f39fa182d" providerId="ADAL" clId="{00898E03-FDD3-4C24-A022-3A8659580273}" dt="2021-02-15T21:09:23.782" v="1282" actId="478"/>
            <ac:cxnSpMkLst>
              <pc:docMk/>
              <pc:sldMasterMk cId="1333351394" sldId="2147483648"/>
              <pc:sldLayoutMk cId="653163619" sldId="2147483666"/>
              <ac:cxnSpMk id="19" creationId="{1E409B77-E827-46A2-BCC5-B14ADC863C19}"/>
            </ac:cxnSpMkLst>
          </pc:cxnChg>
        </pc:sldLayoutChg>
        <pc:sldLayoutChg chg="addSp delSp modSp add mod modTransition">
          <pc:chgData name="Mariana Carvalho" userId="7219053c-7032-420b-a819-0a1f39fa182d" providerId="ADAL" clId="{00898E03-FDD3-4C24-A022-3A8659580273}" dt="2021-02-15T21:13:51.960" v="1331" actId="6014"/>
          <pc:sldLayoutMkLst>
            <pc:docMk/>
            <pc:sldMasterMk cId="1333351394" sldId="2147483648"/>
            <pc:sldLayoutMk cId="459104781" sldId="2147483667"/>
          </pc:sldLayoutMkLst>
          <pc:spChg chg="add mod">
            <ac:chgData name="Mariana Carvalho" userId="7219053c-7032-420b-a819-0a1f39fa182d" providerId="ADAL" clId="{00898E03-FDD3-4C24-A022-3A8659580273}" dt="2021-02-15T21:13:22.572" v="1329"/>
            <ac:spMkLst>
              <pc:docMk/>
              <pc:sldMasterMk cId="1333351394" sldId="2147483648"/>
              <pc:sldLayoutMk cId="459104781" sldId="2147483667"/>
              <ac:spMk id="13" creationId="{9B0F9480-FB2C-4E81-99ED-FF30C7172497}"/>
            </ac:spMkLst>
          </pc:spChg>
          <pc:spChg chg="del">
            <ac:chgData name="Mariana Carvalho" userId="7219053c-7032-420b-a819-0a1f39fa182d" providerId="ADAL" clId="{00898E03-FDD3-4C24-A022-3A8659580273}" dt="2021-02-15T21:13:21.319" v="1328" actId="478"/>
            <ac:spMkLst>
              <pc:docMk/>
              <pc:sldMasterMk cId="1333351394" sldId="2147483648"/>
              <pc:sldLayoutMk cId="459104781" sldId="2147483667"/>
              <ac:spMk id="21" creationId="{A0603992-8E75-4002-8349-4F6645037CC7}"/>
            </ac:spMkLst>
          </pc:spChg>
          <pc:picChg chg="add mod">
            <ac:chgData name="Mariana Carvalho" userId="7219053c-7032-420b-a819-0a1f39fa182d" providerId="ADAL" clId="{00898E03-FDD3-4C24-A022-3A8659580273}" dt="2021-02-15T21:13:22.572" v="1329"/>
            <ac:picMkLst>
              <pc:docMk/>
              <pc:sldMasterMk cId="1333351394" sldId="2147483648"/>
              <pc:sldLayoutMk cId="459104781" sldId="2147483667"/>
              <ac:picMk id="12" creationId="{A92F09C7-4F26-4222-959A-F3DED5038E1C}"/>
            </ac:picMkLst>
          </pc:picChg>
          <pc:picChg chg="add mod">
            <ac:chgData name="Mariana Carvalho" userId="7219053c-7032-420b-a819-0a1f39fa182d" providerId="ADAL" clId="{00898E03-FDD3-4C24-A022-3A8659580273}" dt="2021-02-15T21:13:22.572" v="1329"/>
            <ac:picMkLst>
              <pc:docMk/>
              <pc:sldMasterMk cId="1333351394" sldId="2147483648"/>
              <pc:sldLayoutMk cId="459104781" sldId="2147483667"/>
              <ac:picMk id="14" creationId="{90E082E3-9A36-4E07-936E-58A33F373E84}"/>
            </ac:picMkLst>
          </pc:picChg>
          <pc:picChg chg="add mod">
            <ac:chgData name="Mariana Carvalho" userId="7219053c-7032-420b-a819-0a1f39fa182d" providerId="ADAL" clId="{00898E03-FDD3-4C24-A022-3A8659580273}" dt="2021-02-15T21:13:22.572" v="1329"/>
            <ac:picMkLst>
              <pc:docMk/>
              <pc:sldMasterMk cId="1333351394" sldId="2147483648"/>
              <pc:sldLayoutMk cId="459104781" sldId="2147483667"/>
              <ac:picMk id="17" creationId="{F6C375A0-A1D5-44E1-828A-5EC3A52C7F01}"/>
            </ac:picMkLst>
          </pc:picChg>
          <pc:picChg chg="del">
            <ac:chgData name="Mariana Carvalho" userId="7219053c-7032-420b-a819-0a1f39fa182d" providerId="ADAL" clId="{00898E03-FDD3-4C24-A022-3A8659580273}" dt="2021-02-15T21:13:21.319" v="1328" actId="478"/>
            <ac:picMkLst>
              <pc:docMk/>
              <pc:sldMasterMk cId="1333351394" sldId="2147483648"/>
              <pc:sldLayoutMk cId="459104781" sldId="2147483667"/>
              <ac:picMk id="22" creationId="{692159A9-BDEF-49E3-B858-E001CE07DB13}"/>
            </ac:picMkLst>
          </pc:picChg>
          <pc:picChg chg="del">
            <ac:chgData name="Mariana Carvalho" userId="7219053c-7032-420b-a819-0a1f39fa182d" providerId="ADAL" clId="{00898E03-FDD3-4C24-A022-3A8659580273}" dt="2021-02-15T21:13:21.319" v="1328" actId="478"/>
            <ac:picMkLst>
              <pc:docMk/>
              <pc:sldMasterMk cId="1333351394" sldId="2147483648"/>
              <pc:sldLayoutMk cId="459104781" sldId="2147483667"/>
              <ac:picMk id="23" creationId="{64D878E9-9672-434B-ACB1-8E3865AD0882}"/>
            </ac:picMkLst>
          </pc:picChg>
          <pc:picChg chg="del">
            <ac:chgData name="Mariana Carvalho" userId="7219053c-7032-420b-a819-0a1f39fa182d" providerId="ADAL" clId="{00898E03-FDD3-4C24-A022-3A8659580273}" dt="2021-02-15T21:13:21.319" v="1328" actId="478"/>
            <ac:picMkLst>
              <pc:docMk/>
              <pc:sldMasterMk cId="1333351394" sldId="2147483648"/>
              <pc:sldLayoutMk cId="459104781" sldId="2147483667"/>
              <ac:picMk id="24" creationId="{8C4F08FF-D7DF-4CDC-947F-B2D0A1BE456E}"/>
            </ac:picMkLst>
          </pc:picChg>
        </pc:sldLayoutChg>
        <pc:sldLayoutChg chg="addSp delSp modSp add mod modTransition">
          <pc:chgData name="Mariana Carvalho" userId="7219053c-7032-420b-a819-0a1f39fa182d" providerId="ADAL" clId="{00898E03-FDD3-4C24-A022-3A8659580273}" dt="2021-02-15T21:15:32.317" v="1347" actId="478"/>
          <pc:sldLayoutMkLst>
            <pc:docMk/>
            <pc:sldMasterMk cId="1333351394" sldId="2147483648"/>
            <pc:sldLayoutMk cId="2103033850" sldId="2147483668"/>
          </pc:sldLayoutMkLst>
          <pc:spChg chg="del">
            <ac:chgData name="Mariana Carvalho" userId="7219053c-7032-420b-a819-0a1f39fa182d" providerId="ADAL" clId="{00898E03-FDD3-4C24-A022-3A8659580273}" dt="2021-02-15T21:15:05.405" v="1340" actId="478"/>
            <ac:spMkLst>
              <pc:docMk/>
              <pc:sldMasterMk cId="1333351394" sldId="2147483648"/>
              <pc:sldLayoutMk cId="2103033850" sldId="2147483668"/>
              <ac:spMk id="13" creationId="{9B0F9480-FB2C-4E81-99ED-FF30C7172497}"/>
            </ac:spMkLst>
          </pc:spChg>
          <pc:spChg chg="add mod">
            <ac:chgData name="Mariana Carvalho" userId="7219053c-7032-420b-a819-0a1f39fa182d" providerId="ADAL" clId="{00898E03-FDD3-4C24-A022-3A8659580273}" dt="2021-02-15T21:15:19.075" v="1343" actId="1036"/>
            <ac:spMkLst>
              <pc:docMk/>
              <pc:sldMasterMk cId="1333351394" sldId="2147483648"/>
              <pc:sldLayoutMk cId="2103033850" sldId="2147483668"/>
              <ac:spMk id="18" creationId="{7A714D09-9C68-45D1-B5A0-947322B3B2F7}"/>
            </ac:spMkLst>
          </pc:spChg>
          <pc:picChg chg="del">
            <ac:chgData name="Mariana Carvalho" userId="7219053c-7032-420b-a819-0a1f39fa182d" providerId="ADAL" clId="{00898E03-FDD3-4C24-A022-3A8659580273}" dt="2021-02-15T21:15:32.317" v="1347" actId="478"/>
            <ac:picMkLst>
              <pc:docMk/>
              <pc:sldMasterMk cId="1333351394" sldId="2147483648"/>
              <pc:sldLayoutMk cId="2103033850" sldId="2147483668"/>
              <ac:picMk id="12" creationId="{A92F09C7-4F26-4222-959A-F3DED5038E1C}"/>
            </ac:picMkLst>
          </pc:picChg>
          <pc:picChg chg="del">
            <ac:chgData name="Mariana Carvalho" userId="7219053c-7032-420b-a819-0a1f39fa182d" providerId="ADAL" clId="{00898E03-FDD3-4C24-A022-3A8659580273}" dt="2021-02-15T21:15:05.405" v="1340" actId="478"/>
            <ac:picMkLst>
              <pc:docMk/>
              <pc:sldMasterMk cId="1333351394" sldId="2147483648"/>
              <pc:sldLayoutMk cId="2103033850" sldId="2147483668"/>
              <ac:picMk id="14" creationId="{90E082E3-9A36-4E07-936E-58A33F373E84}"/>
            </ac:picMkLst>
          </pc:picChg>
          <pc:picChg chg="del">
            <ac:chgData name="Mariana Carvalho" userId="7219053c-7032-420b-a819-0a1f39fa182d" providerId="ADAL" clId="{00898E03-FDD3-4C24-A022-3A8659580273}" dt="2021-02-15T21:15:05.405" v="1340" actId="478"/>
            <ac:picMkLst>
              <pc:docMk/>
              <pc:sldMasterMk cId="1333351394" sldId="2147483648"/>
              <pc:sldLayoutMk cId="2103033850" sldId="2147483668"/>
              <ac:picMk id="17" creationId="{F6C375A0-A1D5-44E1-828A-5EC3A52C7F01}"/>
            </ac:picMkLst>
          </pc:picChg>
          <pc:picChg chg="add mod">
            <ac:chgData name="Mariana Carvalho" userId="7219053c-7032-420b-a819-0a1f39fa182d" providerId="ADAL" clId="{00898E03-FDD3-4C24-A022-3A8659580273}" dt="2021-02-15T21:15:19.075" v="1343" actId="1036"/>
            <ac:picMkLst>
              <pc:docMk/>
              <pc:sldMasterMk cId="1333351394" sldId="2147483648"/>
              <pc:sldLayoutMk cId="2103033850" sldId="2147483668"/>
              <ac:picMk id="19" creationId="{465EB3F4-7B4B-4C5C-8275-5C76D7706FF9}"/>
            </ac:picMkLst>
          </pc:picChg>
          <pc:picChg chg="add mod">
            <ac:chgData name="Mariana Carvalho" userId="7219053c-7032-420b-a819-0a1f39fa182d" providerId="ADAL" clId="{00898E03-FDD3-4C24-A022-3A8659580273}" dt="2021-02-15T21:15:19.075" v="1343" actId="1036"/>
            <ac:picMkLst>
              <pc:docMk/>
              <pc:sldMasterMk cId="1333351394" sldId="2147483648"/>
              <pc:sldLayoutMk cId="2103033850" sldId="2147483668"/>
              <ac:picMk id="21" creationId="{14AD9535-CABE-468B-A11E-A574F1A28932}"/>
            </ac:picMkLst>
          </pc:picChg>
          <pc:picChg chg="add mod ord">
            <ac:chgData name="Mariana Carvalho" userId="7219053c-7032-420b-a819-0a1f39fa182d" providerId="ADAL" clId="{00898E03-FDD3-4C24-A022-3A8659580273}" dt="2021-02-15T21:15:29.811" v="1346" actId="167"/>
            <ac:picMkLst>
              <pc:docMk/>
              <pc:sldMasterMk cId="1333351394" sldId="2147483648"/>
              <pc:sldLayoutMk cId="2103033850" sldId="2147483668"/>
              <ac:picMk id="22" creationId="{8C557C66-A912-41A3-83CB-AEDAFED5BD8A}"/>
            </ac:picMkLst>
          </pc:picChg>
        </pc:sldLayoutChg>
        <pc:sldLayoutChg chg="addSp delSp modSp add mod modTransition">
          <pc:chgData name="Mariana Carvalho" userId="7219053c-7032-420b-a819-0a1f39fa182d" providerId="ADAL" clId="{00898E03-FDD3-4C24-A022-3A8659580273}" dt="2021-02-15T21:16:50.735" v="1360" actId="478"/>
          <pc:sldLayoutMkLst>
            <pc:docMk/>
            <pc:sldMasterMk cId="1333351394" sldId="2147483648"/>
            <pc:sldLayoutMk cId="3373949470" sldId="2147483669"/>
          </pc:sldLayoutMkLst>
          <pc:spChg chg="add mod">
            <ac:chgData name="Mariana Carvalho" userId="7219053c-7032-420b-a819-0a1f39fa182d" providerId="ADAL" clId="{00898E03-FDD3-4C24-A022-3A8659580273}" dt="2021-02-15T21:16:13.148" v="1353" actId="1036"/>
            <ac:spMkLst>
              <pc:docMk/>
              <pc:sldMasterMk cId="1333351394" sldId="2147483648"/>
              <pc:sldLayoutMk cId="3373949470" sldId="2147483669"/>
              <ac:spMk id="12" creationId="{09520B6B-953A-4567-A6A4-501E719D263E}"/>
            </ac:spMkLst>
          </pc:spChg>
          <pc:spChg chg="del">
            <ac:chgData name="Mariana Carvalho" userId="7219053c-7032-420b-a819-0a1f39fa182d" providerId="ADAL" clId="{00898E03-FDD3-4C24-A022-3A8659580273}" dt="2021-02-15T21:16:00.038" v="1350" actId="478"/>
            <ac:spMkLst>
              <pc:docMk/>
              <pc:sldMasterMk cId="1333351394" sldId="2147483648"/>
              <pc:sldLayoutMk cId="3373949470" sldId="2147483669"/>
              <ac:spMk id="18" creationId="{7A714D09-9C68-45D1-B5A0-947322B3B2F7}"/>
            </ac:spMkLst>
          </pc:spChg>
          <pc:grpChg chg="ord">
            <ac:chgData name="Mariana Carvalho" userId="7219053c-7032-420b-a819-0a1f39fa182d" providerId="ADAL" clId="{00898E03-FDD3-4C24-A022-3A8659580273}" dt="2021-02-15T21:16:47.765" v="1359" actId="167"/>
            <ac:grpSpMkLst>
              <pc:docMk/>
              <pc:sldMasterMk cId="1333351394" sldId="2147483648"/>
              <pc:sldLayoutMk cId="3373949470" sldId="2147483669"/>
              <ac:grpSpMk id="10" creationId="{6020DB93-B39F-4963-8E41-0C0BB053CC79}"/>
            </ac:grpSpMkLst>
          </pc:grpChg>
          <pc:picChg chg="add mod">
            <ac:chgData name="Mariana Carvalho" userId="7219053c-7032-420b-a819-0a1f39fa182d" providerId="ADAL" clId="{00898E03-FDD3-4C24-A022-3A8659580273}" dt="2021-02-15T21:16:13.148" v="1353" actId="1036"/>
            <ac:picMkLst>
              <pc:docMk/>
              <pc:sldMasterMk cId="1333351394" sldId="2147483648"/>
              <pc:sldLayoutMk cId="3373949470" sldId="2147483669"/>
              <ac:picMk id="13" creationId="{4DA9E993-88D1-44CF-89C5-1E6E796CB09D}"/>
            </ac:picMkLst>
          </pc:picChg>
          <pc:picChg chg="add mod">
            <ac:chgData name="Mariana Carvalho" userId="7219053c-7032-420b-a819-0a1f39fa182d" providerId="ADAL" clId="{00898E03-FDD3-4C24-A022-3A8659580273}" dt="2021-02-15T21:16:13.148" v="1353" actId="1036"/>
            <ac:picMkLst>
              <pc:docMk/>
              <pc:sldMasterMk cId="1333351394" sldId="2147483648"/>
              <pc:sldLayoutMk cId="3373949470" sldId="2147483669"/>
              <ac:picMk id="14" creationId="{C7BE7BC4-7661-42CB-83DC-D71C00384905}"/>
            </ac:picMkLst>
          </pc:picChg>
          <pc:picChg chg="add del mod ord">
            <ac:chgData name="Mariana Carvalho" userId="7219053c-7032-420b-a819-0a1f39fa182d" providerId="ADAL" clId="{00898E03-FDD3-4C24-A022-3A8659580273}" dt="2021-02-15T21:16:40.380" v="1358" actId="478"/>
            <ac:picMkLst>
              <pc:docMk/>
              <pc:sldMasterMk cId="1333351394" sldId="2147483648"/>
              <pc:sldLayoutMk cId="3373949470" sldId="2147483669"/>
              <ac:picMk id="17" creationId="{201DD8DD-444B-4923-8932-394894C4F74B}"/>
            </ac:picMkLst>
          </pc:picChg>
          <pc:picChg chg="del">
            <ac:chgData name="Mariana Carvalho" userId="7219053c-7032-420b-a819-0a1f39fa182d" providerId="ADAL" clId="{00898E03-FDD3-4C24-A022-3A8659580273}" dt="2021-02-15T21:16:00.038" v="1350" actId="478"/>
            <ac:picMkLst>
              <pc:docMk/>
              <pc:sldMasterMk cId="1333351394" sldId="2147483648"/>
              <pc:sldLayoutMk cId="3373949470" sldId="2147483669"/>
              <ac:picMk id="19" creationId="{465EB3F4-7B4B-4C5C-8275-5C76D7706FF9}"/>
            </ac:picMkLst>
          </pc:picChg>
          <pc:picChg chg="del">
            <ac:chgData name="Mariana Carvalho" userId="7219053c-7032-420b-a819-0a1f39fa182d" providerId="ADAL" clId="{00898E03-FDD3-4C24-A022-3A8659580273}" dt="2021-02-15T21:16:00.038" v="1350" actId="478"/>
            <ac:picMkLst>
              <pc:docMk/>
              <pc:sldMasterMk cId="1333351394" sldId="2147483648"/>
              <pc:sldLayoutMk cId="3373949470" sldId="2147483669"/>
              <ac:picMk id="21" creationId="{14AD9535-CABE-468B-A11E-A574F1A28932}"/>
            </ac:picMkLst>
          </pc:picChg>
          <pc:picChg chg="del">
            <ac:chgData name="Mariana Carvalho" userId="7219053c-7032-420b-a819-0a1f39fa182d" providerId="ADAL" clId="{00898E03-FDD3-4C24-A022-3A8659580273}" dt="2021-02-15T21:16:50.735" v="1360" actId="478"/>
            <ac:picMkLst>
              <pc:docMk/>
              <pc:sldMasterMk cId="1333351394" sldId="2147483648"/>
              <pc:sldLayoutMk cId="3373949470" sldId="2147483669"/>
              <ac:picMk id="22" creationId="{8C557C66-A912-41A3-83CB-AEDAFED5BD8A}"/>
            </ac:picMkLst>
          </pc:picChg>
        </pc:sldLayoutChg>
        <pc:sldLayoutChg chg="addSp delSp modSp add mod modTransition">
          <pc:chgData name="Mariana Carvalho" userId="7219053c-7032-420b-a819-0a1f39fa182d" providerId="ADAL" clId="{00898E03-FDD3-4C24-A022-3A8659580273}" dt="2021-02-15T21:17:52.952" v="1376"/>
          <pc:sldLayoutMkLst>
            <pc:docMk/>
            <pc:sldMasterMk cId="1333351394" sldId="2147483648"/>
            <pc:sldLayoutMk cId="306385037" sldId="2147483670"/>
          </pc:sldLayoutMkLst>
          <pc:spChg chg="del">
            <ac:chgData name="Mariana Carvalho" userId="7219053c-7032-420b-a819-0a1f39fa182d" providerId="ADAL" clId="{00898E03-FDD3-4C24-A022-3A8659580273}" dt="2021-02-15T21:17:22.356" v="1364" actId="478"/>
            <ac:spMkLst>
              <pc:docMk/>
              <pc:sldMasterMk cId="1333351394" sldId="2147483648"/>
              <pc:sldLayoutMk cId="306385037" sldId="2147483670"/>
              <ac:spMk id="12" creationId="{09520B6B-953A-4567-A6A4-501E719D263E}"/>
            </ac:spMkLst>
          </pc:spChg>
          <pc:spChg chg="add mod">
            <ac:chgData name="Mariana Carvalho" userId="7219053c-7032-420b-a819-0a1f39fa182d" providerId="ADAL" clId="{00898E03-FDD3-4C24-A022-3A8659580273}" dt="2021-02-15T21:17:33.779" v="1367" actId="1036"/>
            <ac:spMkLst>
              <pc:docMk/>
              <pc:sldMasterMk cId="1333351394" sldId="2147483648"/>
              <pc:sldLayoutMk cId="306385037" sldId="2147483670"/>
              <ac:spMk id="19" creationId="{645CA3E2-55D2-44A3-B1ED-9B44C22119BE}"/>
            </ac:spMkLst>
          </pc:spChg>
          <pc:picChg chg="del">
            <ac:chgData name="Mariana Carvalho" userId="7219053c-7032-420b-a819-0a1f39fa182d" providerId="ADAL" clId="{00898E03-FDD3-4C24-A022-3A8659580273}" dt="2021-02-15T21:17:22.356" v="1364" actId="478"/>
            <ac:picMkLst>
              <pc:docMk/>
              <pc:sldMasterMk cId="1333351394" sldId="2147483648"/>
              <pc:sldLayoutMk cId="306385037" sldId="2147483670"/>
              <ac:picMk id="13" creationId="{4DA9E993-88D1-44CF-89C5-1E6E796CB09D}"/>
            </ac:picMkLst>
          </pc:picChg>
          <pc:picChg chg="del">
            <ac:chgData name="Mariana Carvalho" userId="7219053c-7032-420b-a819-0a1f39fa182d" providerId="ADAL" clId="{00898E03-FDD3-4C24-A022-3A8659580273}" dt="2021-02-15T21:17:22.356" v="1364" actId="478"/>
            <ac:picMkLst>
              <pc:docMk/>
              <pc:sldMasterMk cId="1333351394" sldId="2147483648"/>
              <pc:sldLayoutMk cId="306385037" sldId="2147483670"/>
              <ac:picMk id="14" creationId="{C7BE7BC4-7661-42CB-83DC-D71C00384905}"/>
            </ac:picMkLst>
          </pc:picChg>
          <pc:picChg chg="del">
            <ac:chgData name="Mariana Carvalho" userId="7219053c-7032-420b-a819-0a1f39fa182d" providerId="ADAL" clId="{00898E03-FDD3-4C24-A022-3A8659580273}" dt="2021-02-15T21:17:51.335" v="1375" actId="478"/>
            <ac:picMkLst>
              <pc:docMk/>
              <pc:sldMasterMk cId="1333351394" sldId="2147483648"/>
              <pc:sldLayoutMk cId="306385037" sldId="2147483670"/>
              <ac:picMk id="17" creationId="{201DD8DD-444B-4923-8932-394894C4F74B}"/>
            </ac:picMkLst>
          </pc:picChg>
          <pc:picChg chg="add del mod">
            <ac:chgData name="Mariana Carvalho" userId="7219053c-7032-420b-a819-0a1f39fa182d" providerId="ADAL" clId="{00898E03-FDD3-4C24-A022-3A8659580273}" dt="2021-02-15T21:17:37.732" v="1368" actId="478"/>
            <ac:picMkLst>
              <pc:docMk/>
              <pc:sldMasterMk cId="1333351394" sldId="2147483648"/>
              <pc:sldLayoutMk cId="306385037" sldId="2147483670"/>
              <ac:picMk id="18" creationId="{635261C0-0CAA-4757-9A68-3F822B62E1FF}"/>
            </ac:picMkLst>
          </pc:picChg>
          <pc:picChg chg="add mod">
            <ac:chgData name="Mariana Carvalho" userId="7219053c-7032-420b-a819-0a1f39fa182d" providerId="ADAL" clId="{00898E03-FDD3-4C24-A022-3A8659580273}" dt="2021-02-15T21:17:33.779" v="1367" actId="1036"/>
            <ac:picMkLst>
              <pc:docMk/>
              <pc:sldMasterMk cId="1333351394" sldId="2147483648"/>
              <pc:sldLayoutMk cId="306385037" sldId="2147483670"/>
              <ac:picMk id="21" creationId="{405F13F7-9D8F-41EE-A665-2BD2EAEA7DDF}"/>
            </ac:picMkLst>
          </pc:picChg>
          <pc:picChg chg="add mod">
            <ac:chgData name="Mariana Carvalho" userId="7219053c-7032-420b-a819-0a1f39fa182d" providerId="ADAL" clId="{00898E03-FDD3-4C24-A022-3A8659580273}" dt="2021-02-15T21:17:33.779" v="1367" actId="1036"/>
            <ac:picMkLst>
              <pc:docMk/>
              <pc:sldMasterMk cId="1333351394" sldId="2147483648"/>
              <pc:sldLayoutMk cId="306385037" sldId="2147483670"/>
              <ac:picMk id="22" creationId="{B2261236-71CE-4791-8640-954761C1193E}"/>
            </ac:picMkLst>
          </pc:picChg>
          <pc:picChg chg="add del mod">
            <ac:chgData name="Mariana Carvalho" userId="7219053c-7032-420b-a819-0a1f39fa182d" providerId="ADAL" clId="{00898E03-FDD3-4C24-A022-3A8659580273}" dt="2021-02-15T21:17:49.649" v="1374" actId="478"/>
            <ac:picMkLst>
              <pc:docMk/>
              <pc:sldMasterMk cId="1333351394" sldId="2147483648"/>
              <pc:sldLayoutMk cId="306385037" sldId="2147483670"/>
              <ac:picMk id="23" creationId="{E60D61FA-36A6-4D9F-A0C3-F0445AAF7BE8}"/>
            </ac:picMkLst>
          </pc:picChg>
          <pc:picChg chg="add mod">
            <ac:chgData name="Mariana Carvalho" userId="7219053c-7032-420b-a819-0a1f39fa182d" providerId="ADAL" clId="{00898E03-FDD3-4C24-A022-3A8659580273}" dt="2021-02-15T21:17:52.952" v="1376"/>
            <ac:picMkLst>
              <pc:docMk/>
              <pc:sldMasterMk cId="1333351394" sldId="2147483648"/>
              <pc:sldLayoutMk cId="306385037" sldId="2147483670"/>
              <ac:picMk id="24" creationId="{E93DD6BC-2200-4F14-B5EA-07E3070F660A}"/>
            </ac:picMkLst>
          </pc:picChg>
        </pc:sldLayoutChg>
        <pc:sldLayoutChg chg="addSp delSp modSp add mod modTransition">
          <pc:chgData name="Mariana Carvalho" userId="7219053c-7032-420b-a819-0a1f39fa182d" providerId="ADAL" clId="{00898E03-FDD3-4C24-A022-3A8659580273}" dt="2021-02-15T21:18:31.840" v="1386"/>
          <pc:sldLayoutMkLst>
            <pc:docMk/>
            <pc:sldMasterMk cId="1333351394" sldId="2147483648"/>
            <pc:sldLayoutMk cId="364467068" sldId="2147483671"/>
          </pc:sldLayoutMkLst>
          <pc:spChg chg="add mod">
            <ac:chgData name="Mariana Carvalho" userId="7219053c-7032-420b-a819-0a1f39fa182d" providerId="ADAL" clId="{00898E03-FDD3-4C24-A022-3A8659580273}" dt="2021-02-15T21:18:18.482" v="1381" actId="1076"/>
            <ac:spMkLst>
              <pc:docMk/>
              <pc:sldMasterMk cId="1333351394" sldId="2147483648"/>
              <pc:sldLayoutMk cId="364467068" sldId="2147483671"/>
              <ac:spMk id="12" creationId="{97D83958-539B-4B1C-9A9B-B97DBDEE2390}"/>
            </ac:spMkLst>
          </pc:spChg>
          <pc:spChg chg="del">
            <ac:chgData name="Mariana Carvalho" userId="7219053c-7032-420b-a819-0a1f39fa182d" providerId="ADAL" clId="{00898E03-FDD3-4C24-A022-3A8659580273}" dt="2021-02-15T21:18:10.666" v="1379" actId="478"/>
            <ac:spMkLst>
              <pc:docMk/>
              <pc:sldMasterMk cId="1333351394" sldId="2147483648"/>
              <pc:sldLayoutMk cId="364467068" sldId="2147483671"/>
              <ac:spMk id="19" creationId="{645CA3E2-55D2-44A3-B1ED-9B44C22119BE}"/>
            </ac:spMkLst>
          </pc:spChg>
          <pc:picChg chg="add mod">
            <ac:chgData name="Mariana Carvalho" userId="7219053c-7032-420b-a819-0a1f39fa182d" providerId="ADAL" clId="{00898E03-FDD3-4C24-A022-3A8659580273}" dt="2021-02-15T21:18:18.482" v="1381" actId="1076"/>
            <ac:picMkLst>
              <pc:docMk/>
              <pc:sldMasterMk cId="1333351394" sldId="2147483648"/>
              <pc:sldLayoutMk cId="364467068" sldId="2147483671"/>
              <ac:picMk id="13" creationId="{6F79B858-9A7F-4811-AE0E-0F878D24FA84}"/>
            </ac:picMkLst>
          </pc:picChg>
          <pc:picChg chg="add del mod">
            <ac:chgData name="Mariana Carvalho" userId="7219053c-7032-420b-a819-0a1f39fa182d" providerId="ADAL" clId="{00898E03-FDD3-4C24-A022-3A8659580273}" dt="2021-02-15T21:18:28.660" v="1384" actId="21"/>
            <ac:picMkLst>
              <pc:docMk/>
              <pc:sldMasterMk cId="1333351394" sldId="2147483648"/>
              <pc:sldLayoutMk cId="364467068" sldId="2147483671"/>
              <ac:picMk id="14" creationId="{9FC963F1-9F50-485C-B024-C057BFB27745}"/>
            </ac:picMkLst>
          </pc:picChg>
          <pc:picChg chg="add mod">
            <ac:chgData name="Mariana Carvalho" userId="7219053c-7032-420b-a819-0a1f39fa182d" providerId="ADAL" clId="{00898E03-FDD3-4C24-A022-3A8659580273}" dt="2021-02-15T21:18:31.840" v="1386"/>
            <ac:picMkLst>
              <pc:docMk/>
              <pc:sldMasterMk cId="1333351394" sldId="2147483648"/>
              <pc:sldLayoutMk cId="364467068" sldId="2147483671"/>
              <ac:picMk id="17" creationId="{26C39EE5-572C-4E66-B252-197B7F761545}"/>
            </ac:picMkLst>
          </pc:picChg>
          <pc:picChg chg="del">
            <ac:chgData name="Mariana Carvalho" userId="7219053c-7032-420b-a819-0a1f39fa182d" providerId="ADAL" clId="{00898E03-FDD3-4C24-A022-3A8659580273}" dt="2021-02-15T21:18:10.666" v="1379" actId="478"/>
            <ac:picMkLst>
              <pc:docMk/>
              <pc:sldMasterMk cId="1333351394" sldId="2147483648"/>
              <pc:sldLayoutMk cId="364467068" sldId="2147483671"/>
              <ac:picMk id="21" creationId="{405F13F7-9D8F-41EE-A665-2BD2EAEA7DDF}"/>
            </ac:picMkLst>
          </pc:picChg>
          <pc:picChg chg="del">
            <ac:chgData name="Mariana Carvalho" userId="7219053c-7032-420b-a819-0a1f39fa182d" providerId="ADAL" clId="{00898E03-FDD3-4C24-A022-3A8659580273}" dt="2021-02-15T21:18:10.666" v="1379" actId="478"/>
            <ac:picMkLst>
              <pc:docMk/>
              <pc:sldMasterMk cId="1333351394" sldId="2147483648"/>
              <pc:sldLayoutMk cId="364467068" sldId="2147483671"/>
              <ac:picMk id="22" creationId="{B2261236-71CE-4791-8640-954761C1193E}"/>
            </ac:picMkLst>
          </pc:picChg>
          <pc:picChg chg="del">
            <ac:chgData name="Mariana Carvalho" userId="7219053c-7032-420b-a819-0a1f39fa182d" providerId="ADAL" clId="{00898E03-FDD3-4C24-A022-3A8659580273}" dt="2021-02-15T21:18:30.139" v="1385" actId="478"/>
            <ac:picMkLst>
              <pc:docMk/>
              <pc:sldMasterMk cId="1333351394" sldId="2147483648"/>
              <pc:sldLayoutMk cId="364467068" sldId="2147483671"/>
              <ac:picMk id="24" creationId="{E93DD6BC-2200-4F14-B5EA-07E3070F660A}"/>
            </ac:picMkLst>
          </pc:picChg>
        </pc:sldLayoutChg>
        <pc:sldLayoutChg chg="addSp delSp modSp add mod modTransition">
          <pc:chgData name="Mariana Carvalho" userId="7219053c-7032-420b-a819-0a1f39fa182d" providerId="ADAL" clId="{00898E03-FDD3-4C24-A022-3A8659580273}" dt="2021-02-15T21:19:13.537" v="1395"/>
          <pc:sldLayoutMkLst>
            <pc:docMk/>
            <pc:sldMasterMk cId="1333351394" sldId="2147483648"/>
            <pc:sldLayoutMk cId="1009918869" sldId="2147483672"/>
          </pc:sldLayoutMkLst>
          <pc:spChg chg="del">
            <ac:chgData name="Mariana Carvalho" userId="7219053c-7032-420b-a819-0a1f39fa182d" providerId="ADAL" clId="{00898E03-FDD3-4C24-A022-3A8659580273}" dt="2021-02-15T21:18:48.232" v="1389" actId="478"/>
            <ac:spMkLst>
              <pc:docMk/>
              <pc:sldMasterMk cId="1333351394" sldId="2147483648"/>
              <pc:sldLayoutMk cId="1009918869" sldId="2147483672"/>
              <ac:spMk id="12" creationId="{97D83958-539B-4B1C-9A9B-B97DBDEE2390}"/>
            </ac:spMkLst>
          </pc:spChg>
          <pc:spChg chg="add mod">
            <ac:chgData name="Mariana Carvalho" userId="7219053c-7032-420b-a819-0a1f39fa182d" providerId="ADAL" clId="{00898E03-FDD3-4C24-A022-3A8659580273}" dt="2021-02-15T21:18:57.229" v="1391" actId="1076"/>
            <ac:spMkLst>
              <pc:docMk/>
              <pc:sldMasterMk cId="1333351394" sldId="2147483648"/>
              <pc:sldLayoutMk cId="1009918869" sldId="2147483672"/>
              <ac:spMk id="14" creationId="{58F8A691-11B6-428E-8A89-66B475C36DA0}"/>
            </ac:spMkLst>
          </pc:spChg>
          <pc:picChg chg="del">
            <ac:chgData name="Mariana Carvalho" userId="7219053c-7032-420b-a819-0a1f39fa182d" providerId="ADAL" clId="{00898E03-FDD3-4C24-A022-3A8659580273}" dt="2021-02-15T21:18:48.232" v="1389" actId="478"/>
            <ac:picMkLst>
              <pc:docMk/>
              <pc:sldMasterMk cId="1333351394" sldId="2147483648"/>
              <pc:sldLayoutMk cId="1009918869" sldId="2147483672"/>
              <ac:picMk id="13" creationId="{6F79B858-9A7F-4811-AE0E-0F878D24FA84}"/>
            </ac:picMkLst>
          </pc:picChg>
          <pc:picChg chg="del">
            <ac:chgData name="Mariana Carvalho" userId="7219053c-7032-420b-a819-0a1f39fa182d" providerId="ADAL" clId="{00898E03-FDD3-4C24-A022-3A8659580273}" dt="2021-02-15T21:19:12.443" v="1394" actId="478"/>
            <ac:picMkLst>
              <pc:docMk/>
              <pc:sldMasterMk cId="1333351394" sldId="2147483648"/>
              <pc:sldLayoutMk cId="1009918869" sldId="2147483672"/>
              <ac:picMk id="17" creationId="{26C39EE5-572C-4E66-B252-197B7F761545}"/>
            </ac:picMkLst>
          </pc:picChg>
          <pc:picChg chg="add mod">
            <ac:chgData name="Mariana Carvalho" userId="7219053c-7032-420b-a819-0a1f39fa182d" providerId="ADAL" clId="{00898E03-FDD3-4C24-A022-3A8659580273}" dt="2021-02-15T21:18:57.229" v="1391" actId="1076"/>
            <ac:picMkLst>
              <pc:docMk/>
              <pc:sldMasterMk cId="1333351394" sldId="2147483648"/>
              <pc:sldLayoutMk cId="1009918869" sldId="2147483672"/>
              <ac:picMk id="18" creationId="{6C39D1A6-DD32-4BF2-A5BC-56F51A0F379A}"/>
            </ac:picMkLst>
          </pc:picChg>
          <pc:picChg chg="add mod">
            <ac:chgData name="Mariana Carvalho" userId="7219053c-7032-420b-a819-0a1f39fa182d" providerId="ADAL" clId="{00898E03-FDD3-4C24-A022-3A8659580273}" dt="2021-02-15T21:18:57.229" v="1391" actId="1076"/>
            <ac:picMkLst>
              <pc:docMk/>
              <pc:sldMasterMk cId="1333351394" sldId="2147483648"/>
              <pc:sldLayoutMk cId="1009918869" sldId="2147483672"/>
              <ac:picMk id="19" creationId="{BB574023-2EEC-49F1-9E88-ABA96AD12E05}"/>
            </ac:picMkLst>
          </pc:picChg>
          <pc:picChg chg="add del mod">
            <ac:chgData name="Mariana Carvalho" userId="7219053c-7032-420b-a819-0a1f39fa182d" providerId="ADAL" clId="{00898E03-FDD3-4C24-A022-3A8659580273}" dt="2021-02-15T21:19:11.034" v="1393" actId="21"/>
            <ac:picMkLst>
              <pc:docMk/>
              <pc:sldMasterMk cId="1333351394" sldId="2147483648"/>
              <pc:sldLayoutMk cId="1009918869" sldId="2147483672"/>
              <ac:picMk id="21" creationId="{F7117A55-9A80-463B-808A-7C3D41985097}"/>
            </ac:picMkLst>
          </pc:picChg>
          <pc:picChg chg="add mod">
            <ac:chgData name="Mariana Carvalho" userId="7219053c-7032-420b-a819-0a1f39fa182d" providerId="ADAL" clId="{00898E03-FDD3-4C24-A022-3A8659580273}" dt="2021-02-15T21:19:13.537" v="1395"/>
            <ac:picMkLst>
              <pc:docMk/>
              <pc:sldMasterMk cId="1333351394" sldId="2147483648"/>
              <pc:sldLayoutMk cId="1009918869" sldId="2147483672"/>
              <ac:picMk id="22" creationId="{EC558523-4C02-4225-8135-F86017B7CD93}"/>
            </ac:picMkLst>
          </pc:picChg>
        </pc:sldLayoutChg>
        <pc:sldLayoutChg chg="addSp delSp modSp add mod modTransition">
          <pc:chgData name="Mariana Carvalho" userId="7219053c-7032-420b-a819-0a1f39fa182d" providerId="ADAL" clId="{00898E03-FDD3-4C24-A022-3A8659580273}" dt="2021-02-15T21:19:47.116" v="1404"/>
          <pc:sldLayoutMkLst>
            <pc:docMk/>
            <pc:sldMasterMk cId="1333351394" sldId="2147483648"/>
            <pc:sldLayoutMk cId="2589703291" sldId="2147483673"/>
          </pc:sldLayoutMkLst>
          <pc:spChg chg="add mod">
            <ac:chgData name="Mariana Carvalho" userId="7219053c-7032-420b-a819-0a1f39fa182d" providerId="ADAL" clId="{00898E03-FDD3-4C24-A022-3A8659580273}" dt="2021-02-15T21:19:37.409" v="1400" actId="1076"/>
            <ac:spMkLst>
              <pc:docMk/>
              <pc:sldMasterMk cId="1333351394" sldId="2147483648"/>
              <pc:sldLayoutMk cId="2589703291" sldId="2147483673"/>
              <ac:spMk id="12" creationId="{D32FE525-5951-4D50-A910-55ACCB29555C}"/>
            </ac:spMkLst>
          </pc:spChg>
          <pc:spChg chg="del">
            <ac:chgData name="Mariana Carvalho" userId="7219053c-7032-420b-a819-0a1f39fa182d" providerId="ADAL" clId="{00898E03-FDD3-4C24-A022-3A8659580273}" dt="2021-02-15T21:19:30" v="1398" actId="478"/>
            <ac:spMkLst>
              <pc:docMk/>
              <pc:sldMasterMk cId="1333351394" sldId="2147483648"/>
              <pc:sldLayoutMk cId="2589703291" sldId="2147483673"/>
              <ac:spMk id="14" creationId="{58F8A691-11B6-428E-8A89-66B475C36DA0}"/>
            </ac:spMkLst>
          </pc:spChg>
          <pc:picChg chg="add mod">
            <ac:chgData name="Mariana Carvalho" userId="7219053c-7032-420b-a819-0a1f39fa182d" providerId="ADAL" clId="{00898E03-FDD3-4C24-A022-3A8659580273}" dt="2021-02-15T21:19:37.409" v="1400" actId="1076"/>
            <ac:picMkLst>
              <pc:docMk/>
              <pc:sldMasterMk cId="1333351394" sldId="2147483648"/>
              <pc:sldLayoutMk cId="2589703291" sldId="2147483673"/>
              <ac:picMk id="13" creationId="{19A6B068-3E39-4F90-A822-5A103C2605A0}"/>
            </ac:picMkLst>
          </pc:picChg>
          <pc:picChg chg="add mod">
            <ac:chgData name="Mariana Carvalho" userId="7219053c-7032-420b-a819-0a1f39fa182d" providerId="ADAL" clId="{00898E03-FDD3-4C24-A022-3A8659580273}" dt="2021-02-15T21:19:37.409" v="1400" actId="1076"/>
            <ac:picMkLst>
              <pc:docMk/>
              <pc:sldMasterMk cId="1333351394" sldId="2147483648"/>
              <pc:sldLayoutMk cId="2589703291" sldId="2147483673"/>
              <ac:picMk id="17" creationId="{597A4A12-C85B-48ED-B8F0-19AE4CC0ED42}"/>
            </ac:picMkLst>
          </pc:picChg>
          <pc:picChg chg="del">
            <ac:chgData name="Mariana Carvalho" userId="7219053c-7032-420b-a819-0a1f39fa182d" providerId="ADAL" clId="{00898E03-FDD3-4C24-A022-3A8659580273}" dt="2021-02-15T21:19:30" v="1398" actId="478"/>
            <ac:picMkLst>
              <pc:docMk/>
              <pc:sldMasterMk cId="1333351394" sldId="2147483648"/>
              <pc:sldLayoutMk cId="2589703291" sldId="2147483673"/>
              <ac:picMk id="18" creationId="{6C39D1A6-DD32-4BF2-A5BC-56F51A0F379A}"/>
            </ac:picMkLst>
          </pc:picChg>
          <pc:picChg chg="del">
            <ac:chgData name="Mariana Carvalho" userId="7219053c-7032-420b-a819-0a1f39fa182d" providerId="ADAL" clId="{00898E03-FDD3-4C24-A022-3A8659580273}" dt="2021-02-15T21:19:30" v="1398" actId="478"/>
            <ac:picMkLst>
              <pc:docMk/>
              <pc:sldMasterMk cId="1333351394" sldId="2147483648"/>
              <pc:sldLayoutMk cId="2589703291" sldId="2147483673"/>
              <ac:picMk id="19" creationId="{BB574023-2EEC-49F1-9E88-ABA96AD12E05}"/>
            </ac:picMkLst>
          </pc:picChg>
          <pc:picChg chg="add del mod">
            <ac:chgData name="Mariana Carvalho" userId="7219053c-7032-420b-a819-0a1f39fa182d" providerId="ADAL" clId="{00898E03-FDD3-4C24-A022-3A8659580273}" dt="2021-02-15T21:19:44.533" v="1402" actId="21"/>
            <ac:picMkLst>
              <pc:docMk/>
              <pc:sldMasterMk cId="1333351394" sldId="2147483648"/>
              <pc:sldLayoutMk cId="2589703291" sldId="2147483673"/>
              <ac:picMk id="21" creationId="{381121DF-9B2E-46BD-A258-5915BDAAFFAF}"/>
            </ac:picMkLst>
          </pc:picChg>
          <pc:picChg chg="del">
            <ac:chgData name="Mariana Carvalho" userId="7219053c-7032-420b-a819-0a1f39fa182d" providerId="ADAL" clId="{00898E03-FDD3-4C24-A022-3A8659580273}" dt="2021-02-15T21:19:45.978" v="1403" actId="478"/>
            <ac:picMkLst>
              <pc:docMk/>
              <pc:sldMasterMk cId="1333351394" sldId="2147483648"/>
              <pc:sldLayoutMk cId="2589703291" sldId="2147483673"/>
              <ac:picMk id="22" creationId="{EC558523-4C02-4225-8135-F86017B7CD93}"/>
            </ac:picMkLst>
          </pc:picChg>
          <pc:picChg chg="add mod">
            <ac:chgData name="Mariana Carvalho" userId="7219053c-7032-420b-a819-0a1f39fa182d" providerId="ADAL" clId="{00898E03-FDD3-4C24-A022-3A8659580273}" dt="2021-02-15T21:19:47.116" v="1404"/>
            <ac:picMkLst>
              <pc:docMk/>
              <pc:sldMasterMk cId="1333351394" sldId="2147483648"/>
              <pc:sldLayoutMk cId="2589703291" sldId="2147483673"/>
              <ac:picMk id="23" creationId="{FC493E19-6678-4EC6-98EE-46EA1EA10114}"/>
            </ac:picMkLst>
          </pc:picChg>
        </pc:sldLayoutChg>
        <pc:sldLayoutChg chg="addSp delSp modSp add del mod modTransition">
          <pc:chgData name="Mariana Carvalho" userId="7219053c-7032-420b-a819-0a1f39fa182d" providerId="ADAL" clId="{00898E03-FDD3-4C24-A022-3A8659580273}" dt="2021-02-15T21:24:24.006" v="1478" actId="2696"/>
          <pc:sldLayoutMkLst>
            <pc:docMk/>
            <pc:sldMasterMk cId="1333351394" sldId="2147483648"/>
            <pc:sldLayoutMk cId="2001232714" sldId="2147483674"/>
          </pc:sldLayoutMkLst>
          <pc:spChg chg="del">
            <ac:chgData name="Mariana Carvalho" userId="7219053c-7032-420b-a819-0a1f39fa182d" providerId="ADAL" clId="{00898E03-FDD3-4C24-A022-3A8659580273}" dt="2021-02-15T21:20:05.094" v="1407" actId="478"/>
            <ac:spMkLst>
              <pc:docMk/>
              <pc:sldMasterMk cId="1333351394" sldId="2147483648"/>
              <pc:sldLayoutMk cId="2001232714" sldId="2147483674"/>
              <ac:spMk id="12" creationId="{D32FE525-5951-4D50-A910-55ACCB29555C}"/>
            </ac:spMkLst>
          </pc:spChg>
          <pc:spChg chg="add mod">
            <ac:chgData name="Mariana Carvalho" userId="7219053c-7032-420b-a819-0a1f39fa182d" providerId="ADAL" clId="{00898E03-FDD3-4C24-A022-3A8659580273}" dt="2021-02-15T21:20:13.094" v="1409" actId="1076"/>
            <ac:spMkLst>
              <pc:docMk/>
              <pc:sldMasterMk cId="1333351394" sldId="2147483648"/>
              <pc:sldLayoutMk cId="2001232714" sldId="2147483674"/>
              <ac:spMk id="14" creationId="{6143BD73-611F-4432-A216-BF28D671653A}"/>
            </ac:spMkLst>
          </pc:spChg>
          <pc:picChg chg="del">
            <ac:chgData name="Mariana Carvalho" userId="7219053c-7032-420b-a819-0a1f39fa182d" providerId="ADAL" clId="{00898E03-FDD3-4C24-A022-3A8659580273}" dt="2021-02-15T21:20:05.094" v="1407" actId="478"/>
            <ac:picMkLst>
              <pc:docMk/>
              <pc:sldMasterMk cId="1333351394" sldId="2147483648"/>
              <pc:sldLayoutMk cId="2001232714" sldId="2147483674"/>
              <ac:picMk id="13" creationId="{19A6B068-3E39-4F90-A822-5A103C2605A0}"/>
            </ac:picMkLst>
          </pc:picChg>
          <pc:picChg chg="del">
            <ac:chgData name="Mariana Carvalho" userId="7219053c-7032-420b-a819-0a1f39fa182d" providerId="ADAL" clId="{00898E03-FDD3-4C24-A022-3A8659580273}" dt="2021-02-15T21:20:05.094" v="1407" actId="478"/>
            <ac:picMkLst>
              <pc:docMk/>
              <pc:sldMasterMk cId="1333351394" sldId="2147483648"/>
              <pc:sldLayoutMk cId="2001232714" sldId="2147483674"/>
              <ac:picMk id="17" creationId="{597A4A12-C85B-48ED-B8F0-19AE4CC0ED42}"/>
            </ac:picMkLst>
          </pc:picChg>
          <pc:picChg chg="add mod">
            <ac:chgData name="Mariana Carvalho" userId="7219053c-7032-420b-a819-0a1f39fa182d" providerId="ADAL" clId="{00898E03-FDD3-4C24-A022-3A8659580273}" dt="2021-02-15T21:20:13.094" v="1409" actId="1076"/>
            <ac:picMkLst>
              <pc:docMk/>
              <pc:sldMasterMk cId="1333351394" sldId="2147483648"/>
              <pc:sldLayoutMk cId="2001232714" sldId="2147483674"/>
              <ac:picMk id="18" creationId="{D0D09623-03B1-4864-B63F-92F16565A2B7}"/>
            </ac:picMkLst>
          </pc:picChg>
          <pc:picChg chg="add mod">
            <ac:chgData name="Mariana Carvalho" userId="7219053c-7032-420b-a819-0a1f39fa182d" providerId="ADAL" clId="{00898E03-FDD3-4C24-A022-3A8659580273}" dt="2021-02-15T21:20:13.094" v="1409" actId="1076"/>
            <ac:picMkLst>
              <pc:docMk/>
              <pc:sldMasterMk cId="1333351394" sldId="2147483648"/>
              <pc:sldLayoutMk cId="2001232714" sldId="2147483674"/>
              <ac:picMk id="19" creationId="{C7F2AF21-FC33-4369-B4EE-21EF3B9E9F92}"/>
            </ac:picMkLst>
          </pc:picChg>
          <pc:picChg chg="add del mod">
            <ac:chgData name="Mariana Carvalho" userId="7219053c-7032-420b-a819-0a1f39fa182d" providerId="ADAL" clId="{00898E03-FDD3-4C24-A022-3A8659580273}" dt="2021-02-15T21:20:22.521" v="1411" actId="21"/>
            <ac:picMkLst>
              <pc:docMk/>
              <pc:sldMasterMk cId="1333351394" sldId="2147483648"/>
              <pc:sldLayoutMk cId="2001232714" sldId="2147483674"/>
              <ac:picMk id="21" creationId="{ED806BE2-8455-4C43-885E-8E12CBD1C882}"/>
            </ac:picMkLst>
          </pc:picChg>
          <pc:picChg chg="add mod">
            <ac:chgData name="Mariana Carvalho" userId="7219053c-7032-420b-a819-0a1f39fa182d" providerId="ADAL" clId="{00898E03-FDD3-4C24-A022-3A8659580273}" dt="2021-02-15T21:20:25.299" v="1413"/>
            <ac:picMkLst>
              <pc:docMk/>
              <pc:sldMasterMk cId="1333351394" sldId="2147483648"/>
              <pc:sldLayoutMk cId="2001232714" sldId="2147483674"/>
              <ac:picMk id="22" creationId="{16F060EF-472C-419C-B56F-8A542950284B}"/>
            </ac:picMkLst>
          </pc:picChg>
          <pc:picChg chg="del">
            <ac:chgData name="Mariana Carvalho" userId="7219053c-7032-420b-a819-0a1f39fa182d" providerId="ADAL" clId="{00898E03-FDD3-4C24-A022-3A8659580273}" dt="2021-02-15T21:20:23.975" v="1412" actId="478"/>
            <ac:picMkLst>
              <pc:docMk/>
              <pc:sldMasterMk cId="1333351394" sldId="2147483648"/>
              <pc:sldLayoutMk cId="2001232714" sldId="2147483674"/>
              <ac:picMk id="23" creationId="{FC493E19-6678-4EC6-98EE-46EA1EA10114}"/>
            </ac:picMkLst>
          </pc:picChg>
        </pc:sldLayoutChg>
        <pc:sldLayoutChg chg="add mod modTransition">
          <pc:chgData name="Mariana Carvalho" userId="7219053c-7032-420b-a819-0a1f39fa182d" providerId="ADAL" clId="{00898E03-FDD3-4C24-A022-3A8659580273}" dt="2021-02-15T21:20:30.223" v="1414" actId="2890"/>
          <pc:sldLayoutMkLst>
            <pc:docMk/>
            <pc:sldMasterMk cId="1333351394" sldId="2147483648"/>
            <pc:sldLayoutMk cId="456662857" sldId="2147483675"/>
          </pc:sldLayoutMkLst>
        </pc:sldLayoutChg>
        <pc:sldLayoutChg chg="addSp delSp modSp add mod modTransition">
          <pc:chgData name="Mariana Carvalho" userId="7219053c-7032-420b-a819-0a1f39fa182d" providerId="ADAL" clId="{00898E03-FDD3-4C24-A022-3A8659580273}" dt="2021-02-15T21:21:01.121" v="1423"/>
          <pc:sldLayoutMkLst>
            <pc:docMk/>
            <pc:sldMasterMk cId="1333351394" sldId="2147483648"/>
            <pc:sldLayoutMk cId="1486151024" sldId="2147483676"/>
          </pc:sldLayoutMkLst>
          <pc:spChg chg="add mod">
            <ac:chgData name="Mariana Carvalho" userId="7219053c-7032-420b-a819-0a1f39fa182d" providerId="ADAL" clId="{00898E03-FDD3-4C24-A022-3A8659580273}" dt="2021-02-15T21:20:51.413" v="1419" actId="1076"/>
            <ac:spMkLst>
              <pc:docMk/>
              <pc:sldMasterMk cId="1333351394" sldId="2147483648"/>
              <pc:sldLayoutMk cId="1486151024" sldId="2147483676"/>
              <ac:spMk id="12" creationId="{498A2BC2-C122-4D34-9D22-7C98C3C11207}"/>
            </ac:spMkLst>
          </pc:spChg>
          <pc:spChg chg="del">
            <ac:chgData name="Mariana Carvalho" userId="7219053c-7032-420b-a819-0a1f39fa182d" providerId="ADAL" clId="{00898E03-FDD3-4C24-A022-3A8659580273}" dt="2021-02-15T21:20:44.609" v="1417" actId="478"/>
            <ac:spMkLst>
              <pc:docMk/>
              <pc:sldMasterMk cId="1333351394" sldId="2147483648"/>
              <pc:sldLayoutMk cId="1486151024" sldId="2147483676"/>
              <ac:spMk id="14" creationId="{6143BD73-611F-4432-A216-BF28D671653A}"/>
            </ac:spMkLst>
          </pc:spChg>
          <pc:picChg chg="add mod">
            <ac:chgData name="Mariana Carvalho" userId="7219053c-7032-420b-a819-0a1f39fa182d" providerId="ADAL" clId="{00898E03-FDD3-4C24-A022-3A8659580273}" dt="2021-02-15T21:20:51.413" v="1419" actId="1076"/>
            <ac:picMkLst>
              <pc:docMk/>
              <pc:sldMasterMk cId="1333351394" sldId="2147483648"/>
              <pc:sldLayoutMk cId="1486151024" sldId="2147483676"/>
              <ac:picMk id="13" creationId="{2FA33ED6-B881-40BF-A40D-9688005D8888}"/>
            </ac:picMkLst>
          </pc:picChg>
          <pc:picChg chg="add mod">
            <ac:chgData name="Mariana Carvalho" userId="7219053c-7032-420b-a819-0a1f39fa182d" providerId="ADAL" clId="{00898E03-FDD3-4C24-A022-3A8659580273}" dt="2021-02-15T21:20:51.413" v="1419" actId="1076"/>
            <ac:picMkLst>
              <pc:docMk/>
              <pc:sldMasterMk cId="1333351394" sldId="2147483648"/>
              <pc:sldLayoutMk cId="1486151024" sldId="2147483676"/>
              <ac:picMk id="17" creationId="{D5607F6D-042E-41CB-83DC-6345BC893BCE}"/>
            </ac:picMkLst>
          </pc:picChg>
          <pc:picChg chg="del">
            <ac:chgData name="Mariana Carvalho" userId="7219053c-7032-420b-a819-0a1f39fa182d" providerId="ADAL" clId="{00898E03-FDD3-4C24-A022-3A8659580273}" dt="2021-02-15T21:20:44.609" v="1417" actId="478"/>
            <ac:picMkLst>
              <pc:docMk/>
              <pc:sldMasterMk cId="1333351394" sldId="2147483648"/>
              <pc:sldLayoutMk cId="1486151024" sldId="2147483676"/>
              <ac:picMk id="18" creationId="{D0D09623-03B1-4864-B63F-92F16565A2B7}"/>
            </ac:picMkLst>
          </pc:picChg>
          <pc:picChg chg="del">
            <ac:chgData name="Mariana Carvalho" userId="7219053c-7032-420b-a819-0a1f39fa182d" providerId="ADAL" clId="{00898E03-FDD3-4C24-A022-3A8659580273}" dt="2021-02-15T21:20:44.609" v="1417" actId="478"/>
            <ac:picMkLst>
              <pc:docMk/>
              <pc:sldMasterMk cId="1333351394" sldId="2147483648"/>
              <pc:sldLayoutMk cId="1486151024" sldId="2147483676"/>
              <ac:picMk id="19" creationId="{C7F2AF21-FC33-4369-B4EE-21EF3B9E9F92}"/>
            </ac:picMkLst>
          </pc:picChg>
          <pc:picChg chg="add del mod">
            <ac:chgData name="Mariana Carvalho" userId="7219053c-7032-420b-a819-0a1f39fa182d" providerId="ADAL" clId="{00898E03-FDD3-4C24-A022-3A8659580273}" dt="2021-02-15T21:20:58.270" v="1421" actId="21"/>
            <ac:picMkLst>
              <pc:docMk/>
              <pc:sldMasterMk cId="1333351394" sldId="2147483648"/>
              <pc:sldLayoutMk cId="1486151024" sldId="2147483676"/>
              <ac:picMk id="21" creationId="{DCEF8C9A-86ED-4831-ACA9-9855559EBABD}"/>
            </ac:picMkLst>
          </pc:picChg>
          <pc:picChg chg="del">
            <ac:chgData name="Mariana Carvalho" userId="7219053c-7032-420b-a819-0a1f39fa182d" providerId="ADAL" clId="{00898E03-FDD3-4C24-A022-3A8659580273}" dt="2021-02-15T21:20:59.857" v="1422" actId="478"/>
            <ac:picMkLst>
              <pc:docMk/>
              <pc:sldMasterMk cId="1333351394" sldId="2147483648"/>
              <pc:sldLayoutMk cId="1486151024" sldId="2147483676"/>
              <ac:picMk id="22" creationId="{16F060EF-472C-419C-B56F-8A542950284B}"/>
            </ac:picMkLst>
          </pc:picChg>
          <pc:picChg chg="add mod">
            <ac:chgData name="Mariana Carvalho" userId="7219053c-7032-420b-a819-0a1f39fa182d" providerId="ADAL" clId="{00898E03-FDD3-4C24-A022-3A8659580273}" dt="2021-02-15T21:21:01.121" v="1423"/>
            <ac:picMkLst>
              <pc:docMk/>
              <pc:sldMasterMk cId="1333351394" sldId="2147483648"/>
              <pc:sldLayoutMk cId="1486151024" sldId="2147483676"/>
              <ac:picMk id="23" creationId="{190E1C54-FCCC-4CB6-B25E-857C2DD37CF6}"/>
            </ac:picMkLst>
          </pc:picChg>
        </pc:sldLayoutChg>
        <pc:sldLayoutChg chg="addSp delSp modSp add mod modTransition">
          <pc:chgData name="Mariana Carvalho" userId="7219053c-7032-420b-a819-0a1f39fa182d" providerId="ADAL" clId="{00898E03-FDD3-4C24-A022-3A8659580273}" dt="2021-02-15T21:21:40.161" v="1432"/>
          <pc:sldLayoutMkLst>
            <pc:docMk/>
            <pc:sldMasterMk cId="1333351394" sldId="2147483648"/>
            <pc:sldLayoutMk cId="1649530693" sldId="2147483677"/>
          </pc:sldLayoutMkLst>
          <pc:spChg chg="del">
            <ac:chgData name="Mariana Carvalho" userId="7219053c-7032-420b-a819-0a1f39fa182d" providerId="ADAL" clId="{00898E03-FDD3-4C24-A022-3A8659580273}" dt="2021-02-15T21:21:22.883" v="1427" actId="478"/>
            <ac:spMkLst>
              <pc:docMk/>
              <pc:sldMasterMk cId="1333351394" sldId="2147483648"/>
              <pc:sldLayoutMk cId="1649530693" sldId="2147483677"/>
              <ac:spMk id="12" creationId="{498A2BC2-C122-4D34-9D22-7C98C3C11207}"/>
            </ac:spMkLst>
          </pc:spChg>
          <pc:spChg chg="add mod">
            <ac:chgData name="Mariana Carvalho" userId="7219053c-7032-420b-a819-0a1f39fa182d" providerId="ADAL" clId="{00898E03-FDD3-4C24-A022-3A8659580273}" dt="2021-02-15T21:21:30.599" v="1428" actId="1076"/>
            <ac:spMkLst>
              <pc:docMk/>
              <pc:sldMasterMk cId="1333351394" sldId="2147483648"/>
              <pc:sldLayoutMk cId="1649530693" sldId="2147483677"/>
              <ac:spMk id="14" creationId="{4351E647-E517-4681-984E-6D123BD4DA29}"/>
            </ac:spMkLst>
          </pc:spChg>
          <pc:picChg chg="del">
            <ac:chgData name="Mariana Carvalho" userId="7219053c-7032-420b-a819-0a1f39fa182d" providerId="ADAL" clId="{00898E03-FDD3-4C24-A022-3A8659580273}" dt="2021-02-15T21:21:22.883" v="1427" actId="478"/>
            <ac:picMkLst>
              <pc:docMk/>
              <pc:sldMasterMk cId="1333351394" sldId="2147483648"/>
              <pc:sldLayoutMk cId="1649530693" sldId="2147483677"/>
              <ac:picMk id="13" creationId="{2FA33ED6-B881-40BF-A40D-9688005D8888}"/>
            </ac:picMkLst>
          </pc:picChg>
          <pc:picChg chg="del">
            <ac:chgData name="Mariana Carvalho" userId="7219053c-7032-420b-a819-0a1f39fa182d" providerId="ADAL" clId="{00898E03-FDD3-4C24-A022-3A8659580273}" dt="2021-02-15T21:21:22.883" v="1427" actId="478"/>
            <ac:picMkLst>
              <pc:docMk/>
              <pc:sldMasterMk cId="1333351394" sldId="2147483648"/>
              <pc:sldLayoutMk cId="1649530693" sldId="2147483677"/>
              <ac:picMk id="17" creationId="{D5607F6D-042E-41CB-83DC-6345BC893BCE}"/>
            </ac:picMkLst>
          </pc:picChg>
          <pc:picChg chg="add mod">
            <ac:chgData name="Mariana Carvalho" userId="7219053c-7032-420b-a819-0a1f39fa182d" providerId="ADAL" clId="{00898E03-FDD3-4C24-A022-3A8659580273}" dt="2021-02-15T21:21:30.599" v="1428" actId="1076"/>
            <ac:picMkLst>
              <pc:docMk/>
              <pc:sldMasterMk cId="1333351394" sldId="2147483648"/>
              <pc:sldLayoutMk cId="1649530693" sldId="2147483677"/>
              <ac:picMk id="18" creationId="{AD83EEB0-36CF-4E30-B96B-AEB94B19E744}"/>
            </ac:picMkLst>
          </pc:picChg>
          <pc:picChg chg="add mod">
            <ac:chgData name="Mariana Carvalho" userId="7219053c-7032-420b-a819-0a1f39fa182d" providerId="ADAL" clId="{00898E03-FDD3-4C24-A022-3A8659580273}" dt="2021-02-15T21:21:30.599" v="1428" actId="1076"/>
            <ac:picMkLst>
              <pc:docMk/>
              <pc:sldMasterMk cId="1333351394" sldId="2147483648"/>
              <pc:sldLayoutMk cId="1649530693" sldId="2147483677"/>
              <ac:picMk id="19" creationId="{EA313733-5D03-4ED1-BE57-CC4CEC91D134}"/>
            </ac:picMkLst>
          </pc:picChg>
          <pc:picChg chg="add del mod">
            <ac:chgData name="Mariana Carvalho" userId="7219053c-7032-420b-a819-0a1f39fa182d" providerId="ADAL" clId="{00898E03-FDD3-4C24-A022-3A8659580273}" dt="2021-02-15T21:21:37.275" v="1430" actId="21"/>
            <ac:picMkLst>
              <pc:docMk/>
              <pc:sldMasterMk cId="1333351394" sldId="2147483648"/>
              <pc:sldLayoutMk cId="1649530693" sldId="2147483677"/>
              <ac:picMk id="21" creationId="{E93EE161-033A-4733-A740-7E0F7F1CAA3D}"/>
            </ac:picMkLst>
          </pc:picChg>
          <pc:picChg chg="add mod">
            <ac:chgData name="Mariana Carvalho" userId="7219053c-7032-420b-a819-0a1f39fa182d" providerId="ADAL" clId="{00898E03-FDD3-4C24-A022-3A8659580273}" dt="2021-02-15T21:21:40.161" v="1432"/>
            <ac:picMkLst>
              <pc:docMk/>
              <pc:sldMasterMk cId="1333351394" sldId="2147483648"/>
              <pc:sldLayoutMk cId="1649530693" sldId="2147483677"/>
              <ac:picMk id="22" creationId="{4C0DBB98-A3B2-42B4-9E72-32ACBC803197}"/>
            </ac:picMkLst>
          </pc:picChg>
          <pc:picChg chg="del">
            <ac:chgData name="Mariana Carvalho" userId="7219053c-7032-420b-a819-0a1f39fa182d" providerId="ADAL" clId="{00898E03-FDD3-4C24-A022-3A8659580273}" dt="2021-02-15T21:21:38.741" v="1431" actId="478"/>
            <ac:picMkLst>
              <pc:docMk/>
              <pc:sldMasterMk cId="1333351394" sldId="2147483648"/>
              <pc:sldLayoutMk cId="1649530693" sldId="2147483677"/>
              <ac:picMk id="23" creationId="{190E1C54-FCCC-4CB6-B25E-857C2DD37CF6}"/>
            </ac:picMkLst>
          </pc:picChg>
        </pc:sldLayoutChg>
        <pc:sldLayoutChg chg="addSp delSp modSp add mod modTransition">
          <pc:chgData name="Mariana Carvalho" userId="7219053c-7032-420b-a819-0a1f39fa182d" providerId="ADAL" clId="{00898E03-FDD3-4C24-A022-3A8659580273}" dt="2021-02-15T21:22:30.655" v="1444"/>
          <pc:sldLayoutMkLst>
            <pc:docMk/>
            <pc:sldMasterMk cId="1333351394" sldId="2147483648"/>
            <pc:sldLayoutMk cId="4099967221" sldId="2147483678"/>
          </pc:sldLayoutMkLst>
          <pc:spChg chg="add mod">
            <ac:chgData name="Mariana Carvalho" userId="7219053c-7032-420b-a819-0a1f39fa182d" providerId="ADAL" clId="{00898E03-FDD3-4C24-A022-3A8659580273}" dt="2021-02-15T21:22:17.847" v="1438" actId="1036"/>
            <ac:spMkLst>
              <pc:docMk/>
              <pc:sldMasterMk cId="1333351394" sldId="2147483648"/>
              <pc:sldLayoutMk cId="4099967221" sldId="2147483678"/>
              <ac:spMk id="12" creationId="{03352513-71D8-42A8-B4A4-4613FD6BF2C6}"/>
            </ac:spMkLst>
          </pc:spChg>
          <pc:spChg chg="del">
            <ac:chgData name="Mariana Carvalho" userId="7219053c-7032-420b-a819-0a1f39fa182d" providerId="ADAL" clId="{00898E03-FDD3-4C24-A022-3A8659580273}" dt="2021-02-15T21:22:05.553" v="1435" actId="478"/>
            <ac:spMkLst>
              <pc:docMk/>
              <pc:sldMasterMk cId="1333351394" sldId="2147483648"/>
              <pc:sldLayoutMk cId="4099967221" sldId="2147483678"/>
              <ac:spMk id="14" creationId="{4351E647-E517-4681-984E-6D123BD4DA29}"/>
            </ac:spMkLst>
          </pc:spChg>
          <pc:picChg chg="add mod">
            <ac:chgData name="Mariana Carvalho" userId="7219053c-7032-420b-a819-0a1f39fa182d" providerId="ADAL" clId="{00898E03-FDD3-4C24-A022-3A8659580273}" dt="2021-02-15T21:22:17.847" v="1438" actId="1036"/>
            <ac:picMkLst>
              <pc:docMk/>
              <pc:sldMasterMk cId="1333351394" sldId="2147483648"/>
              <pc:sldLayoutMk cId="4099967221" sldId="2147483678"/>
              <ac:picMk id="13" creationId="{FE3FC670-2EA9-4FA8-8990-3F1BB8F662C0}"/>
            </ac:picMkLst>
          </pc:picChg>
          <pc:picChg chg="add mod">
            <ac:chgData name="Mariana Carvalho" userId="7219053c-7032-420b-a819-0a1f39fa182d" providerId="ADAL" clId="{00898E03-FDD3-4C24-A022-3A8659580273}" dt="2021-02-15T21:22:17.847" v="1438" actId="1036"/>
            <ac:picMkLst>
              <pc:docMk/>
              <pc:sldMasterMk cId="1333351394" sldId="2147483648"/>
              <pc:sldLayoutMk cId="4099967221" sldId="2147483678"/>
              <ac:picMk id="17" creationId="{00EB4188-9B18-473B-A552-E5CCF71EC0E5}"/>
            </ac:picMkLst>
          </pc:picChg>
          <pc:picChg chg="del">
            <ac:chgData name="Mariana Carvalho" userId="7219053c-7032-420b-a819-0a1f39fa182d" providerId="ADAL" clId="{00898E03-FDD3-4C24-A022-3A8659580273}" dt="2021-02-15T21:22:05.553" v="1435" actId="478"/>
            <ac:picMkLst>
              <pc:docMk/>
              <pc:sldMasterMk cId="1333351394" sldId="2147483648"/>
              <pc:sldLayoutMk cId="4099967221" sldId="2147483678"/>
              <ac:picMk id="18" creationId="{AD83EEB0-36CF-4E30-B96B-AEB94B19E744}"/>
            </ac:picMkLst>
          </pc:picChg>
          <pc:picChg chg="del">
            <ac:chgData name="Mariana Carvalho" userId="7219053c-7032-420b-a819-0a1f39fa182d" providerId="ADAL" clId="{00898E03-FDD3-4C24-A022-3A8659580273}" dt="2021-02-15T21:22:05.553" v="1435" actId="478"/>
            <ac:picMkLst>
              <pc:docMk/>
              <pc:sldMasterMk cId="1333351394" sldId="2147483648"/>
              <pc:sldLayoutMk cId="4099967221" sldId="2147483678"/>
              <ac:picMk id="19" creationId="{EA313733-5D03-4ED1-BE57-CC4CEC91D134}"/>
            </ac:picMkLst>
          </pc:picChg>
          <pc:picChg chg="add del mod">
            <ac:chgData name="Mariana Carvalho" userId="7219053c-7032-420b-a819-0a1f39fa182d" providerId="ADAL" clId="{00898E03-FDD3-4C24-A022-3A8659580273}" dt="2021-02-15T21:22:27.529" v="1442" actId="21"/>
            <ac:picMkLst>
              <pc:docMk/>
              <pc:sldMasterMk cId="1333351394" sldId="2147483648"/>
              <pc:sldLayoutMk cId="4099967221" sldId="2147483678"/>
              <ac:picMk id="21" creationId="{E1BFF9AB-93E5-4FA9-AAFE-B8BF05F6E563}"/>
            </ac:picMkLst>
          </pc:picChg>
          <pc:picChg chg="del">
            <ac:chgData name="Mariana Carvalho" userId="7219053c-7032-420b-a819-0a1f39fa182d" providerId="ADAL" clId="{00898E03-FDD3-4C24-A022-3A8659580273}" dt="2021-02-15T21:22:29.474" v="1443" actId="478"/>
            <ac:picMkLst>
              <pc:docMk/>
              <pc:sldMasterMk cId="1333351394" sldId="2147483648"/>
              <pc:sldLayoutMk cId="4099967221" sldId="2147483678"/>
              <ac:picMk id="22" creationId="{4C0DBB98-A3B2-42B4-9E72-32ACBC803197}"/>
            </ac:picMkLst>
          </pc:picChg>
          <pc:picChg chg="add mod">
            <ac:chgData name="Mariana Carvalho" userId="7219053c-7032-420b-a819-0a1f39fa182d" providerId="ADAL" clId="{00898E03-FDD3-4C24-A022-3A8659580273}" dt="2021-02-15T21:22:30.655" v="1444"/>
            <ac:picMkLst>
              <pc:docMk/>
              <pc:sldMasterMk cId="1333351394" sldId="2147483648"/>
              <pc:sldLayoutMk cId="4099967221" sldId="2147483678"/>
              <ac:picMk id="23" creationId="{FEC24A13-A4B6-4341-B33C-8688AD9BD680}"/>
            </ac:picMkLst>
          </pc:picChg>
        </pc:sldLayoutChg>
        <pc:sldLayoutChg chg="addSp delSp modSp add mod modTransition">
          <pc:chgData name="Mariana Carvalho" userId="7219053c-7032-420b-a819-0a1f39fa182d" providerId="ADAL" clId="{00898E03-FDD3-4C24-A022-3A8659580273}" dt="2021-02-15T21:23:11.704" v="1462"/>
          <pc:sldLayoutMkLst>
            <pc:docMk/>
            <pc:sldMasterMk cId="1333351394" sldId="2147483648"/>
            <pc:sldLayoutMk cId="3719374401" sldId="2147483679"/>
          </pc:sldLayoutMkLst>
          <pc:spChg chg="del">
            <ac:chgData name="Mariana Carvalho" userId="7219053c-7032-420b-a819-0a1f39fa182d" providerId="ADAL" clId="{00898E03-FDD3-4C24-A022-3A8659580273}" dt="2021-02-15T21:22:45.930" v="1447" actId="478"/>
            <ac:spMkLst>
              <pc:docMk/>
              <pc:sldMasterMk cId="1333351394" sldId="2147483648"/>
              <pc:sldLayoutMk cId="3719374401" sldId="2147483679"/>
              <ac:spMk id="12" creationId="{03352513-71D8-42A8-B4A4-4613FD6BF2C6}"/>
            </ac:spMkLst>
          </pc:spChg>
          <pc:spChg chg="add mod">
            <ac:chgData name="Mariana Carvalho" userId="7219053c-7032-420b-a819-0a1f39fa182d" providerId="ADAL" clId="{00898E03-FDD3-4C24-A022-3A8659580273}" dt="2021-02-15T21:23:01.069" v="1458" actId="1036"/>
            <ac:spMkLst>
              <pc:docMk/>
              <pc:sldMasterMk cId="1333351394" sldId="2147483648"/>
              <pc:sldLayoutMk cId="3719374401" sldId="2147483679"/>
              <ac:spMk id="14" creationId="{523FEAD0-A110-4027-A309-4396289054DB}"/>
            </ac:spMkLst>
          </pc:spChg>
          <pc:picChg chg="del">
            <ac:chgData name="Mariana Carvalho" userId="7219053c-7032-420b-a819-0a1f39fa182d" providerId="ADAL" clId="{00898E03-FDD3-4C24-A022-3A8659580273}" dt="2021-02-15T21:22:45.930" v="1447" actId="478"/>
            <ac:picMkLst>
              <pc:docMk/>
              <pc:sldMasterMk cId="1333351394" sldId="2147483648"/>
              <pc:sldLayoutMk cId="3719374401" sldId="2147483679"/>
              <ac:picMk id="13" creationId="{FE3FC670-2EA9-4FA8-8990-3F1BB8F662C0}"/>
            </ac:picMkLst>
          </pc:picChg>
          <pc:picChg chg="del">
            <ac:chgData name="Mariana Carvalho" userId="7219053c-7032-420b-a819-0a1f39fa182d" providerId="ADAL" clId="{00898E03-FDD3-4C24-A022-3A8659580273}" dt="2021-02-15T21:22:45.930" v="1447" actId="478"/>
            <ac:picMkLst>
              <pc:docMk/>
              <pc:sldMasterMk cId="1333351394" sldId="2147483648"/>
              <pc:sldLayoutMk cId="3719374401" sldId="2147483679"/>
              <ac:picMk id="17" creationId="{00EB4188-9B18-473B-A552-E5CCF71EC0E5}"/>
            </ac:picMkLst>
          </pc:picChg>
          <pc:picChg chg="add mod">
            <ac:chgData name="Mariana Carvalho" userId="7219053c-7032-420b-a819-0a1f39fa182d" providerId="ADAL" clId="{00898E03-FDD3-4C24-A022-3A8659580273}" dt="2021-02-15T21:23:01.069" v="1458" actId="1036"/>
            <ac:picMkLst>
              <pc:docMk/>
              <pc:sldMasterMk cId="1333351394" sldId="2147483648"/>
              <pc:sldLayoutMk cId="3719374401" sldId="2147483679"/>
              <ac:picMk id="18" creationId="{3834AE02-C4BB-4BCD-80AE-CB4140AA10E4}"/>
            </ac:picMkLst>
          </pc:picChg>
          <pc:picChg chg="add mod">
            <ac:chgData name="Mariana Carvalho" userId="7219053c-7032-420b-a819-0a1f39fa182d" providerId="ADAL" clId="{00898E03-FDD3-4C24-A022-3A8659580273}" dt="2021-02-15T21:23:01.069" v="1458" actId="1036"/>
            <ac:picMkLst>
              <pc:docMk/>
              <pc:sldMasterMk cId="1333351394" sldId="2147483648"/>
              <pc:sldLayoutMk cId="3719374401" sldId="2147483679"/>
              <ac:picMk id="19" creationId="{E7BC7DB3-3A7F-491E-AAA1-F701A4B5CF56}"/>
            </ac:picMkLst>
          </pc:picChg>
          <pc:picChg chg="add del mod">
            <ac:chgData name="Mariana Carvalho" userId="7219053c-7032-420b-a819-0a1f39fa182d" providerId="ADAL" clId="{00898E03-FDD3-4C24-A022-3A8659580273}" dt="2021-02-15T21:23:08.469" v="1460" actId="21"/>
            <ac:picMkLst>
              <pc:docMk/>
              <pc:sldMasterMk cId="1333351394" sldId="2147483648"/>
              <pc:sldLayoutMk cId="3719374401" sldId="2147483679"/>
              <ac:picMk id="21" creationId="{DD0C6E66-87FC-42AD-8FE7-93D9597599A8}"/>
            </ac:picMkLst>
          </pc:picChg>
          <pc:picChg chg="add mod">
            <ac:chgData name="Mariana Carvalho" userId="7219053c-7032-420b-a819-0a1f39fa182d" providerId="ADAL" clId="{00898E03-FDD3-4C24-A022-3A8659580273}" dt="2021-02-15T21:23:11.704" v="1462"/>
            <ac:picMkLst>
              <pc:docMk/>
              <pc:sldMasterMk cId="1333351394" sldId="2147483648"/>
              <pc:sldLayoutMk cId="3719374401" sldId="2147483679"/>
              <ac:picMk id="22" creationId="{50CBD61C-CCBB-4473-9F27-9B23A7693EE5}"/>
            </ac:picMkLst>
          </pc:picChg>
          <pc:picChg chg="add del">
            <ac:chgData name="Mariana Carvalho" userId="7219053c-7032-420b-a819-0a1f39fa182d" providerId="ADAL" clId="{00898E03-FDD3-4C24-A022-3A8659580273}" dt="2021-02-15T21:23:10.350" v="1461" actId="478"/>
            <ac:picMkLst>
              <pc:docMk/>
              <pc:sldMasterMk cId="1333351394" sldId="2147483648"/>
              <pc:sldLayoutMk cId="3719374401" sldId="2147483679"/>
              <ac:picMk id="23" creationId="{FEC24A13-A4B6-4341-B33C-8688AD9BD680}"/>
            </ac:picMkLst>
          </pc:picChg>
        </pc:sldLayoutChg>
        <pc:sldLayoutChg chg="addSp delSp modSp add mod modTransition">
          <pc:chgData name="Mariana Carvalho" userId="7219053c-7032-420b-a819-0a1f39fa182d" providerId="ADAL" clId="{00898E03-FDD3-4C24-A022-3A8659580273}" dt="2021-02-15T21:24:06.707" v="1477"/>
          <pc:sldLayoutMkLst>
            <pc:docMk/>
            <pc:sldMasterMk cId="1333351394" sldId="2147483648"/>
            <pc:sldLayoutMk cId="976690400" sldId="2147483680"/>
          </pc:sldLayoutMkLst>
          <pc:spChg chg="add mod">
            <ac:chgData name="Mariana Carvalho" userId="7219053c-7032-420b-a819-0a1f39fa182d" providerId="ADAL" clId="{00898E03-FDD3-4C24-A022-3A8659580273}" dt="2021-02-15T21:23:45.238" v="1469" actId="1076"/>
            <ac:spMkLst>
              <pc:docMk/>
              <pc:sldMasterMk cId="1333351394" sldId="2147483648"/>
              <pc:sldLayoutMk cId="976690400" sldId="2147483680"/>
              <ac:spMk id="12" creationId="{E0823D88-A5DD-48AD-A918-4A25B3E76182}"/>
            </ac:spMkLst>
          </pc:spChg>
          <pc:spChg chg="del">
            <ac:chgData name="Mariana Carvalho" userId="7219053c-7032-420b-a819-0a1f39fa182d" providerId="ADAL" clId="{00898E03-FDD3-4C24-A022-3A8659580273}" dt="2021-02-15T21:23:32.283" v="1466" actId="478"/>
            <ac:spMkLst>
              <pc:docMk/>
              <pc:sldMasterMk cId="1333351394" sldId="2147483648"/>
              <pc:sldLayoutMk cId="976690400" sldId="2147483680"/>
              <ac:spMk id="14" creationId="{523FEAD0-A110-4027-A309-4396289054DB}"/>
            </ac:spMkLst>
          </pc:spChg>
          <pc:picChg chg="add mod">
            <ac:chgData name="Mariana Carvalho" userId="7219053c-7032-420b-a819-0a1f39fa182d" providerId="ADAL" clId="{00898E03-FDD3-4C24-A022-3A8659580273}" dt="2021-02-15T21:23:45.238" v="1469" actId="1076"/>
            <ac:picMkLst>
              <pc:docMk/>
              <pc:sldMasterMk cId="1333351394" sldId="2147483648"/>
              <pc:sldLayoutMk cId="976690400" sldId="2147483680"/>
              <ac:picMk id="13" creationId="{D8D4CDC2-D87B-4BE5-9E54-57CCEF9DA839}"/>
            </ac:picMkLst>
          </pc:picChg>
          <pc:picChg chg="add mod">
            <ac:chgData name="Mariana Carvalho" userId="7219053c-7032-420b-a819-0a1f39fa182d" providerId="ADAL" clId="{00898E03-FDD3-4C24-A022-3A8659580273}" dt="2021-02-15T21:23:45.238" v="1469" actId="1076"/>
            <ac:picMkLst>
              <pc:docMk/>
              <pc:sldMasterMk cId="1333351394" sldId="2147483648"/>
              <pc:sldLayoutMk cId="976690400" sldId="2147483680"/>
              <ac:picMk id="17" creationId="{0D50BC17-0699-4B18-A2E3-293D6D4AF76C}"/>
            </ac:picMkLst>
          </pc:picChg>
          <pc:picChg chg="del">
            <ac:chgData name="Mariana Carvalho" userId="7219053c-7032-420b-a819-0a1f39fa182d" providerId="ADAL" clId="{00898E03-FDD3-4C24-A022-3A8659580273}" dt="2021-02-15T21:23:32.283" v="1466" actId="478"/>
            <ac:picMkLst>
              <pc:docMk/>
              <pc:sldMasterMk cId="1333351394" sldId="2147483648"/>
              <pc:sldLayoutMk cId="976690400" sldId="2147483680"/>
              <ac:picMk id="18" creationId="{3834AE02-C4BB-4BCD-80AE-CB4140AA10E4}"/>
            </ac:picMkLst>
          </pc:picChg>
          <pc:picChg chg="del">
            <ac:chgData name="Mariana Carvalho" userId="7219053c-7032-420b-a819-0a1f39fa182d" providerId="ADAL" clId="{00898E03-FDD3-4C24-A022-3A8659580273}" dt="2021-02-15T21:23:32.283" v="1466" actId="478"/>
            <ac:picMkLst>
              <pc:docMk/>
              <pc:sldMasterMk cId="1333351394" sldId="2147483648"/>
              <pc:sldLayoutMk cId="976690400" sldId="2147483680"/>
              <ac:picMk id="19" creationId="{E7BC7DB3-3A7F-491E-AAA1-F701A4B5CF56}"/>
            </ac:picMkLst>
          </pc:picChg>
          <pc:picChg chg="add del mod ord">
            <ac:chgData name="Mariana Carvalho" userId="7219053c-7032-420b-a819-0a1f39fa182d" providerId="ADAL" clId="{00898E03-FDD3-4C24-A022-3A8659580273}" dt="2021-02-15T21:24:03.791" v="1475" actId="21"/>
            <ac:picMkLst>
              <pc:docMk/>
              <pc:sldMasterMk cId="1333351394" sldId="2147483648"/>
              <pc:sldLayoutMk cId="976690400" sldId="2147483680"/>
              <ac:picMk id="21" creationId="{662DB913-F752-4E76-AFDB-CEC88590EEAC}"/>
            </ac:picMkLst>
          </pc:picChg>
          <pc:picChg chg="del">
            <ac:chgData name="Mariana Carvalho" userId="7219053c-7032-420b-a819-0a1f39fa182d" providerId="ADAL" clId="{00898E03-FDD3-4C24-A022-3A8659580273}" dt="2021-02-15T21:23:34.570" v="1467" actId="478"/>
            <ac:picMkLst>
              <pc:docMk/>
              <pc:sldMasterMk cId="1333351394" sldId="2147483648"/>
              <pc:sldLayoutMk cId="976690400" sldId="2147483680"/>
              <ac:picMk id="22" creationId="{50CBD61C-CCBB-4473-9F27-9B23A7693EE5}"/>
            </ac:picMkLst>
          </pc:picChg>
          <pc:picChg chg="add del mod">
            <ac:chgData name="Mariana Carvalho" userId="7219053c-7032-420b-a819-0a1f39fa182d" providerId="ADAL" clId="{00898E03-FDD3-4C24-A022-3A8659580273}" dt="2021-02-15T21:24:05.135" v="1476" actId="478"/>
            <ac:picMkLst>
              <pc:docMk/>
              <pc:sldMasterMk cId="1333351394" sldId="2147483648"/>
              <pc:sldLayoutMk cId="976690400" sldId="2147483680"/>
              <ac:picMk id="23" creationId="{3DDA553C-2BEB-446B-AA5A-68BD1E6A5FD6}"/>
            </ac:picMkLst>
          </pc:picChg>
          <pc:picChg chg="add mod">
            <ac:chgData name="Mariana Carvalho" userId="7219053c-7032-420b-a819-0a1f39fa182d" providerId="ADAL" clId="{00898E03-FDD3-4C24-A022-3A8659580273}" dt="2021-02-15T21:24:06.707" v="1477"/>
            <ac:picMkLst>
              <pc:docMk/>
              <pc:sldMasterMk cId="1333351394" sldId="2147483648"/>
              <pc:sldLayoutMk cId="976690400" sldId="2147483680"/>
              <ac:picMk id="24" creationId="{16DFC9A6-37F2-4332-B08A-4D8F36EEBA88}"/>
            </ac:picMkLst>
          </pc:picChg>
        </pc:sldLayoutChg>
      </pc:sldMasterChg>
    </pc:docChg>
  </pc:docChgLst>
  <pc:docChgLst>
    <pc:chgData name="Maria Eduarda Frias" userId="092126c9-24db-4e4d-b10c-593fffc194d3" providerId="ADAL" clId="{D8E84B79-4011-43AA-A1F6-1DCF74A8245F}"/>
    <pc:docChg chg="undo custSel addSld delSld modSld sldOrd delSection modSection">
      <pc:chgData name="Maria Eduarda Frias" userId="092126c9-24db-4e4d-b10c-593fffc194d3" providerId="ADAL" clId="{D8E84B79-4011-43AA-A1F6-1DCF74A8245F}" dt="2021-02-25T18:24:01.644" v="48" actId="1035"/>
      <pc:docMkLst>
        <pc:docMk/>
      </pc:docMkLst>
      <pc:sldChg chg="modSp mod">
        <pc:chgData name="Maria Eduarda Frias" userId="092126c9-24db-4e4d-b10c-593fffc194d3" providerId="ADAL" clId="{D8E84B79-4011-43AA-A1F6-1DCF74A8245F}" dt="2021-02-25T18:24:01.644" v="48" actId="1035"/>
        <pc:sldMkLst>
          <pc:docMk/>
          <pc:sldMk cId="1032879807" sldId="706"/>
        </pc:sldMkLst>
        <pc:picChg chg="mod">
          <ac:chgData name="Maria Eduarda Frias" userId="092126c9-24db-4e4d-b10c-593fffc194d3" providerId="ADAL" clId="{D8E84B79-4011-43AA-A1F6-1DCF74A8245F}" dt="2021-02-25T18:24:01.644" v="48" actId="1035"/>
          <ac:picMkLst>
            <pc:docMk/>
            <pc:sldMk cId="1032879807" sldId="706"/>
            <ac:picMk id="25" creationId="{8B8A8255-0F26-45CA-9CAF-1B65DC6F7E86}"/>
          </ac:picMkLst>
        </pc:picChg>
      </pc:sldChg>
      <pc:sldChg chg="del">
        <pc:chgData name="Maria Eduarda Frias" userId="092126c9-24db-4e4d-b10c-593fffc194d3" providerId="ADAL" clId="{D8E84B79-4011-43AA-A1F6-1DCF74A8245F}" dt="2021-02-02T19:54:29.345" v="11" actId="47"/>
        <pc:sldMkLst>
          <pc:docMk/>
          <pc:sldMk cId="2138276874" sldId="724"/>
        </pc:sldMkLst>
      </pc:sldChg>
      <pc:sldChg chg="del">
        <pc:chgData name="Maria Eduarda Frias" userId="092126c9-24db-4e4d-b10c-593fffc194d3" providerId="ADAL" clId="{D8E84B79-4011-43AA-A1F6-1DCF74A8245F}" dt="2021-02-02T19:55:53.011" v="20" actId="47"/>
        <pc:sldMkLst>
          <pc:docMk/>
          <pc:sldMk cId="193900155" sldId="755"/>
        </pc:sldMkLst>
      </pc:sldChg>
      <pc:sldChg chg="del">
        <pc:chgData name="Maria Eduarda Frias" userId="092126c9-24db-4e4d-b10c-593fffc194d3" providerId="ADAL" clId="{D8E84B79-4011-43AA-A1F6-1DCF74A8245F}" dt="2021-02-02T19:55:08.804" v="16" actId="47"/>
        <pc:sldMkLst>
          <pc:docMk/>
          <pc:sldMk cId="1763469885" sldId="765"/>
        </pc:sldMkLst>
      </pc:sldChg>
      <pc:sldChg chg="add del">
        <pc:chgData name="Maria Eduarda Frias" userId="092126c9-24db-4e4d-b10c-593fffc194d3" providerId="ADAL" clId="{D8E84B79-4011-43AA-A1F6-1DCF74A8245F}" dt="2021-02-02T19:54:20.679" v="9" actId="47"/>
        <pc:sldMkLst>
          <pc:docMk/>
          <pc:sldMk cId="276877315" sldId="771"/>
        </pc:sldMkLst>
      </pc:sldChg>
      <pc:sldChg chg="del">
        <pc:chgData name="Maria Eduarda Frias" userId="092126c9-24db-4e4d-b10c-593fffc194d3" providerId="ADAL" clId="{D8E84B79-4011-43AA-A1F6-1DCF74A8245F}" dt="2021-02-02T20:04:31.029" v="31" actId="47"/>
        <pc:sldMkLst>
          <pc:docMk/>
          <pc:sldMk cId="2828260665" sldId="772"/>
        </pc:sldMkLst>
      </pc:sldChg>
      <pc:sldChg chg="del">
        <pc:chgData name="Maria Eduarda Frias" userId="092126c9-24db-4e4d-b10c-593fffc194d3" providerId="ADAL" clId="{D8E84B79-4011-43AA-A1F6-1DCF74A8245F}" dt="2021-02-02T19:56:03.273" v="21" actId="47"/>
        <pc:sldMkLst>
          <pc:docMk/>
          <pc:sldMk cId="2276427461" sldId="773"/>
        </pc:sldMkLst>
      </pc:sldChg>
      <pc:sldChg chg="modSp mod">
        <pc:chgData name="Maria Eduarda Frias" userId="092126c9-24db-4e4d-b10c-593fffc194d3" providerId="ADAL" clId="{D8E84B79-4011-43AA-A1F6-1DCF74A8245F}" dt="2021-02-12T21:01:00.813" v="44" actId="207"/>
        <pc:sldMkLst>
          <pc:docMk/>
          <pc:sldMk cId="1381215072" sldId="785"/>
        </pc:sldMkLst>
        <pc:picChg chg="mod">
          <ac:chgData name="Maria Eduarda Frias" userId="092126c9-24db-4e4d-b10c-593fffc194d3" providerId="ADAL" clId="{D8E84B79-4011-43AA-A1F6-1DCF74A8245F}" dt="2021-02-12T21:01:00.813" v="44" actId="207"/>
          <ac:picMkLst>
            <pc:docMk/>
            <pc:sldMk cId="1381215072" sldId="785"/>
            <ac:picMk id="2" creationId="{AA35F079-D095-4FB4-97F5-5067AC1010BA}"/>
          </ac:picMkLst>
        </pc:picChg>
      </pc:sldChg>
      <pc:sldChg chg="add del">
        <pc:chgData name="Maria Eduarda Frias" userId="092126c9-24db-4e4d-b10c-593fffc194d3" providerId="ADAL" clId="{D8E84B79-4011-43AA-A1F6-1DCF74A8245F}" dt="2021-02-12T20:55:47.375" v="33" actId="47"/>
        <pc:sldMkLst>
          <pc:docMk/>
          <pc:sldMk cId="2055706466" sldId="788"/>
        </pc:sldMkLst>
      </pc:sldChg>
      <pc:sldChg chg="del ord">
        <pc:chgData name="Maria Eduarda Frias" userId="092126c9-24db-4e4d-b10c-593fffc194d3" providerId="ADAL" clId="{D8E84B79-4011-43AA-A1F6-1DCF74A8245F}" dt="2021-02-12T20:55:38.939" v="32" actId="47"/>
        <pc:sldMkLst>
          <pc:docMk/>
          <pc:sldMk cId="3834933625" sldId="791"/>
        </pc:sldMkLst>
      </pc:sldChg>
      <pc:sldChg chg="del ord">
        <pc:chgData name="Maria Eduarda Frias" userId="092126c9-24db-4e4d-b10c-593fffc194d3" providerId="ADAL" clId="{D8E84B79-4011-43AA-A1F6-1DCF74A8245F}" dt="2021-02-12T20:55:57.028" v="34" actId="47"/>
        <pc:sldMkLst>
          <pc:docMk/>
          <pc:sldMk cId="158879183" sldId="792"/>
        </pc:sldMkLst>
      </pc:sldChg>
      <pc:sldChg chg="del">
        <pc:chgData name="Maria Eduarda Frias" userId="092126c9-24db-4e4d-b10c-593fffc194d3" providerId="ADAL" clId="{D8E84B79-4011-43AA-A1F6-1DCF74A8245F}" dt="2021-02-02T19:53:39.384" v="0" actId="47"/>
        <pc:sldMkLst>
          <pc:docMk/>
          <pc:sldMk cId="486474953" sldId="793"/>
        </pc:sldMkLst>
      </pc:sldChg>
      <pc:sldChg chg="del">
        <pc:chgData name="Maria Eduarda Frias" userId="092126c9-24db-4e4d-b10c-593fffc194d3" providerId="ADAL" clId="{D8E84B79-4011-43AA-A1F6-1DCF74A8245F}" dt="2021-02-02T19:53:40.248" v="2" actId="47"/>
        <pc:sldMkLst>
          <pc:docMk/>
          <pc:sldMk cId="417812483" sldId="794"/>
        </pc:sldMkLst>
      </pc:sldChg>
      <pc:sldChg chg="del">
        <pc:chgData name="Maria Eduarda Frias" userId="092126c9-24db-4e4d-b10c-593fffc194d3" providerId="ADAL" clId="{D8E84B79-4011-43AA-A1F6-1DCF74A8245F}" dt="2021-02-12T20:55:47.375" v="33" actId="47"/>
        <pc:sldMkLst>
          <pc:docMk/>
          <pc:sldMk cId="262575731" sldId="795"/>
        </pc:sldMkLst>
      </pc:sldChg>
      <pc:sldChg chg="del">
        <pc:chgData name="Maria Eduarda Frias" userId="092126c9-24db-4e4d-b10c-593fffc194d3" providerId="ADAL" clId="{D8E84B79-4011-43AA-A1F6-1DCF74A8245F}" dt="2021-02-02T19:53:48.945" v="3" actId="47"/>
        <pc:sldMkLst>
          <pc:docMk/>
          <pc:sldMk cId="673416426" sldId="796"/>
        </pc:sldMkLst>
      </pc:sldChg>
      <pc:sldChg chg="del">
        <pc:chgData name="Maria Eduarda Frias" userId="092126c9-24db-4e4d-b10c-593fffc194d3" providerId="ADAL" clId="{D8E84B79-4011-43AA-A1F6-1DCF74A8245F}" dt="2021-02-02T19:55:07.667" v="15" actId="47"/>
        <pc:sldMkLst>
          <pc:docMk/>
          <pc:sldMk cId="1244516427" sldId="798"/>
        </pc:sldMkLst>
      </pc:sldChg>
      <pc:sldChg chg="del">
        <pc:chgData name="Maria Eduarda Frias" userId="092126c9-24db-4e4d-b10c-593fffc194d3" providerId="ADAL" clId="{D8E84B79-4011-43AA-A1F6-1DCF74A8245F}" dt="2021-02-02T19:55:45.232" v="19" actId="47"/>
        <pc:sldMkLst>
          <pc:docMk/>
          <pc:sldMk cId="2212974408" sldId="800"/>
        </pc:sldMkLst>
      </pc:sldChg>
      <pc:sldChg chg="del">
        <pc:chgData name="Maria Eduarda Frias" userId="092126c9-24db-4e4d-b10c-593fffc194d3" providerId="ADAL" clId="{D8E84B79-4011-43AA-A1F6-1DCF74A8245F}" dt="2021-02-12T21:00:01.507" v="42" actId="47"/>
        <pc:sldMkLst>
          <pc:docMk/>
          <pc:sldMk cId="2948063587" sldId="801"/>
        </pc:sldMkLst>
      </pc:sldChg>
      <pc:sldChg chg="del">
        <pc:chgData name="Maria Eduarda Frias" userId="092126c9-24db-4e4d-b10c-593fffc194d3" providerId="ADAL" clId="{D8E84B79-4011-43AA-A1F6-1DCF74A8245F}" dt="2021-02-12T20:57:57.565" v="39" actId="47"/>
        <pc:sldMkLst>
          <pc:docMk/>
          <pc:sldMk cId="3846248207" sldId="811"/>
        </pc:sldMkLst>
      </pc:sldChg>
      <pc:sldChg chg="del">
        <pc:chgData name="Maria Eduarda Frias" userId="092126c9-24db-4e4d-b10c-593fffc194d3" providerId="ADAL" clId="{D8E84B79-4011-43AA-A1F6-1DCF74A8245F}" dt="2021-02-02T19:55:12.433" v="18" actId="47"/>
        <pc:sldMkLst>
          <pc:docMk/>
          <pc:sldMk cId="50736232" sldId="812"/>
        </pc:sldMkLst>
      </pc:sldChg>
      <pc:sldChg chg="del">
        <pc:chgData name="Maria Eduarda Frias" userId="092126c9-24db-4e4d-b10c-593fffc194d3" providerId="ADAL" clId="{D8E84B79-4011-43AA-A1F6-1DCF74A8245F}" dt="2021-02-02T19:55:09.505" v="17" actId="47"/>
        <pc:sldMkLst>
          <pc:docMk/>
          <pc:sldMk cId="2348295885" sldId="813"/>
        </pc:sldMkLst>
      </pc:sldChg>
      <pc:sldChg chg="del">
        <pc:chgData name="Maria Eduarda Frias" userId="092126c9-24db-4e4d-b10c-593fffc194d3" providerId="ADAL" clId="{D8E84B79-4011-43AA-A1F6-1DCF74A8245F}" dt="2021-02-02T19:54:51.999" v="13" actId="47"/>
        <pc:sldMkLst>
          <pc:docMk/>
          <pc:sldMk cId="477679760" sldId="815"/>
        </pc:sldMkLst>
      </pc:sldChg>
      <pc:sldChg chg="del">
        <pc:chgData name="Maria Eduarda Frias" userId="092126c9-24db-4e4d-b10c-593fffc194d3" providerId="ADAL" clId="{D8E84B79-4011-43AA-A1F6-1DCF74A8245F}" dt="2021-02-12T20:56:56.240" v="35" actId="47"/>
        <pc:sldMkLst>
          <pc:docMk/>
          <pc:sldMk cId="4069951434" sldId="816"/>
        </pc:sldMkLst>
      </pc:sldChg>
      <pc:sldChg chg="del">
        <pc:chgData name="Maria Eduarda Frias" userId="092126c9-24db-4e4d-b10c-593fffc194d3" providerId="ADAL" clId="{D8E84B79-4011-43AA-A1F6-1DCF74A8245F}" dt="2021-02-02T19:55:00.724" v="14" actId="47"/>
        <pc:sldMkLst>
          <pc:docMk/>
          <pc:sldMk cId="783573698" sldId="817"/>
        </pc:sldMkLst>
      </pc:sldChg>
      <pc:sldChg chg="del">
        <pc:chgData name="Maria Eduarda Frias" userId="092126c9-24db-4e4d-b10c-593fffc194d3" providerId="ADAL" clId="{D8E84B79-4011-43AA-A1F6-1DCF74A8245F}" dt="2021-02-02T19:53:39.604" v="1" actId="47"/>
        <pc:sldMkLst>
          <pc:docMk/>
          <pc:sldMk cId="2762836700" sldId="818"/>
        </pc:sldMkLst>
      </pc:sldChg>
      <pc:sldChg chg="del">
        <pc:chgData name="Maria Eduarda Frias" userId="092126c9-24db-4e4d-b10c-593fffc194d3" providerId="ADAL" clId="{D8E84B79-4011-43AA-A1F6-1DCF74A8245F}" dt="2021-02-02T20:03:55.161" v="24" actId="47"/>
        <pc:sldMkLst>
          <pc:docMk/>
          <pc:sldMk cId="1276399723" sldId="819"/>
        </pc:sldMkLst>
      </pc:sldChg>
      <pc:sldChg chg="del">
        <pc:chgData name="Maria Eduarda Frias" userId="092126c9-24db-4e4d-b10c-593fffc194d3" providerId="ADAL" clId="{D8E84B79-4011-43AA-A1F6-1DCF74A8245F}" dt="2021-02-02T20:03:50.351" v="23" actId="47"/>
        <pc:sldMkLst>
          <pc:docMk/>
          <pc:sldMk cId="3754612429" sldId="820"/>
        </pc:sldMkLst>
      </pc:sldChg>
      <pc:sldChg chg="del">
        <pc:chgData name="Maria Eduarda Frias" userId="092126c9-24db-4e4d-b10c-593fffc194d3" providerId="ADAL" clId="{D8E84B79-4011-43AA-A1F6-1DCF74A8245F}" dt="2021-02-02T20:03:48.458" v="22" actId="47"/>
        <pc:sldMkLst>
          <pc:docMk/>
          <pc:sldMk cId="2294359221" sldId="821"/>
        </pc:sldMkLst>
      </pc:sldChg>
      <pc:sldChg chg="add del">
        <pc:chgData name="Maria Eduarda Frias" userId="092126c9-24db-4e4d-b10c-593fffc194d3" providerId="ADAL" clId="{D8E84B79-4011-43AA-A1F6-1DCF74A8245F}" dt="2021-02-02T19:54:21.002" v="10" actId="47"/>
        <pc:sldMkLst>
          <pc:docMk/>
          <pc:sldMk cId="3970738529" sldId="828"/>
        </pc:sldMkLst>
      </pc:sldChg>
      <pc:sldChg chg="del">
        <pc:chgData name="Maria Eduarda Frias" userId="092126c9-24db-4e4d-b10c-593fffc194d3" providerId="ADAL" clId="{D8E84B79-4011-43AA-A1F6-1DCF74A8245F}" dt="2021-02-12T20:59:50.759" v="41" actId="47"/>
        <pc:sldMkLst>
          <pc:docMk/>
          <pc:sldMk cId="3037573731" sldId="829"/>
        </pc:sldMkLst>
      </pc:sldChg>
      <pc:sldChg chg="del">
        <pc:chgData name="Maria Eduarda Frias" userId="092126c9-24db-4e4d-b10c-593fffc194d3" providerId="ADAL" clId="{D8E84B79-4011-43AA-A1F6-1DCF74A8245F}" dt="2021-02-02T19:54:01.645" v="4" actId="47"/>
        <pc:sldMkLst>
          <pc:docMk/>
          <pc:sldMk cId="34070101" sldId="830"/>
        </pc:sldMkLst>
      </pc:sldChg>
      <pc:sldChg chg="modSp add mod">
        <pc:chgData name="Maria Eduarda Frias" userId="092126c9-24db-4e4d-b10c-593fffc194d3" providerId="ADAL" clId="{D8E84B79-4011-43AA-A1F6-1DCF74A8245F}" dt="2021-02-12T20:57:30.375" v="38" actId="207"/>
        <pc:sldMkLst>
          <pc:docMk/>
          <pc:sldMk cId="1106158181" sldId="832"/>
        </pc:sldMkLst>
        <pc:spChg chg="mod">
          <ac:chgData name="Maria Eduarda Frias" userId="092126c9-24db-4e4d-b10c-593fffc194d3" providerId="ADAL" clId="{D8E84B79-4011-43AA-A1F6-1DCF74A8245F}" dt="2021-02-12T20:57:30.375" v="38" actId="207"/>
          <ac:spMkLst>
            <pc:docMk/>
            <pc:sldMk cId="1106158181" sldId="832"/>
            <ac:spMk id="29" creationId="{6B4A0FC8-9089-439F-9079-76DE4D70E0B2}"/>
          </ac:spMkLst>
        </pc:spChg>
      </pc:sldChg>
      <pc:sldChg chg="add">
        <pc:chgData name="Maria Eduarda Frias" userId="092126c9-24db-4e4d-b10c-593fffc194d3" providerId="ADAL" clId="{D8E84B79-4011-43AA-A1F6-1DCF74A8245F}" dt="2021-02-12T20:59:11.885" v="40"/>
        <pc:sldMkLst>
          <pc:docMk/>
          <pc:sldMk cId="2844498432" sldId="11618"/>
        </pc:sldMkLst>
      </pc:sldChg>
    </pc:docChg>
  </pc:docChgLst>
  <pc:docChgLst>
    <pc:chgData name="Maria Eduarda Frias" userId="092126c9-24db-4e4d-b10c-593fffc194d3" providerId="ADAL" clId="{0C051864-4DED-48C4-901E-E08E9B250AB7}"/>
    <pc:docChg chg="undo custSel delSld modSld modSection">
      <pc:chgData name="Maria Eduarda Frias" userId="092126c9-24db-4e4d-b10c-593fffc194d3" providerId="ADAL" clId="{0C051864-4DED-48C4-901E-E08E9B250AB7}" dt="2021-05-14T14:56:46.984" v="40" actId="47"/>
      <pc:docMkLst>
        <pc:docMk/>
      </pc:docMkLst>
      <pc:sldChg chg="del">
        <pc:chgData name="Maria Eduarda Frias" userId="092126c9-24db-4e4d-b10c-593fffc194d3" providerId="ADAL" clId="{0C051864-4DED-48C4-901E-E08E9B250AB7}" dt="2021-05-14T14:56:37.985" v="38" actId="47"/>
        <pc:sldMkLst>
          <pc:docMk/>
          <pc:sldMk cId="0" sldId="267"/>
        </pc:sldMkLst>
      </pc:sldChg>
      <pc:sldChg chg="del">
        <pc:chgData name="Maria Eduarda Frias" userId="092126c9-24db-4e4d-b10c-593fffc194d3" providerId="ADAL" clId="{0C051864-4DED-48C4-901E-E08E9B250AB7}" dt="2021-05-14T14:56:36.172" v="37" actId="47"/>
        <pc:sldMkLst>
          <pc:docMk/>
          <pc:sldMk cId="0" sldId="270"/>
        </pc:sldMkLst>
      </pc:sldChg>
      <pc:sldChg chg="del">
        <pc:chgData name="Maria Eduarda Frias" userId="092126c9-24db-4e4d-b10c-593fffc194d3" providerId="ADAL" clId="{0C051864-4DED-48C4-901E-E08E9B250AB7}" dt="2021-05-14T14:56:35.213" v="36" actId="47"/>
        <pc:sldMkLst>
          <pc:docMk/>
          <pc:sldMk cId="0" sldId="278"/>
        </pc:sldMkLst>
      </pc:sldChg>
      <pc:sldChg chg="del">
        <pc:chgData name="Maria Eduarda Frias" userId="092126c9-24db-4e4d-b10c-593fffc194d3" providerId="ADAL" clId="{0C051864-4DED-48C4-901E-E08E9B250AB7}" dt="2021-05-14T14:56:46.984" v="40" actId="47"/>
        <pc:sldMkLst>
          <pc:docMk/>
          <pc:sldMk cId="1585171815" sldId="329"/>
        </pc:sldMkLst>
      </pc:sldChg>
      <pc:sldChg chg="del">
        <pc:chgData name="Maria Eduarda Frias" userId="092126c9-24db-4e4d-b10c-593fffc194d3" providerId="ADAL" clId="{0C051864-4DED-48C4-901E-E08E9B250AB7}" dt="2021-05-14T14:56:45.043" v="39" actId="47"/>
        <pc:sldMkLst>
          <pc:docMk/>
          <pc:sldMk cId="2593832386" sldId="356"/>
        </pc:sldMkLst>
      </pc:sldChg>
      <pc:sldChg chg="del">
        <pc:chgData name="Maria Eduarda Frias" userId="092126c9-24db-4e4d-b10c-593fffc194d3" providerId="ADAL" clId="{0C051864-4DED-48C4-901E-E08E9B250AB7}" dt="2021-05-14T14:56:32.478" v="34" actId="47"/>
        <pc:sldMkLst>
          <pc:docMk/>
          <pc:sldMk cId="561693625" sldId="775"/>
        </pc:sldMkLst>
      </pc:sldChg>
      <pc:sldChg chg="del">
        <pc:chgData name="Maria Eduarda Frias" userId="092126c9-24db-4e4d-b10c-593fffc194d3" providerId="ADAL" clId="{0C051864-4DED-48C4-901E-E08E9B250AB7}" dt="2021-05-14T14:56:34.234" v="35" actId="47"/>
        <pc:sldMkLst>
          <pc:docMk/>
          <pc:sldMk cId="200380697" sldId="808"/>
        </pc:sldMkLst>
      </pc:sldChg>
      <pc:sldChg chg="modSp mod">
        <pc:chgData name="Maria Eduarda Frias" userId="092126c9-24db-4e4d-b10c-593fffc194d3" providerId="ADAL" clId="{0C051864-4DED-48C4-901E-E08E9B250AB7}" dt="2021-05-13T23:50:34.804" v="3" actId="1076"/>
        <pc:sldMkLst>
          <pc:docMk/>
          <pc:sldMk cId="3584214047" sldId="822"/>
        </pc:sldMkLst>
        <pc:grpChg chg="mod">
          <ac:chgData name="Maria Eduarda Frias" userId="092126c9-24db-4e4d-b10c-593fffc194d3" providerId="ADAL" clId="{0C051864-4DED-48C4-901E-E08E9B250AB7}" dt="2021-05-13T23:50:34.804" v="3" actId="1076"/>
          <ac:grpSpMkLst>
            <pc:docMk/>
            <pc:sldMk cId="3584214047" sldId="822"/>
            <ac:grpSpMk id="69" creationId="{7FEA7266-24E1-49DC-9E2C-D17B2BF32267}"/>
          </ac:grpSpMkLst>
        </pc:grpChg>
      </pc:sldChg>
      <pc:sldChg chg="addSp delSp modSp mod modAnim">
        <pc:chgData name="Maria Eduarda Frias" userId="092126c9-24db-4e4d-b10c-593fffc194d3" providerId="ADAL" clId="{0C051864-4DED-48C4-901E-E08E9B250AB7}" dt="2021-05-14T14:55:47.533" v="33" actId="20577"/>
        <pc:sldMkLst>
          <pc:docMk/>
          <pc:sldMk cId="641267111" sldId="833"/>
        </pc:sldMkLst>
        <pc:spChg chg="mod">
          <ac:chgData name="Maria Eduarda Frias" userId="092126c9-24db-4e4d-b10c-593fffc194d3" providerId="ADAL" clId="{0C051864-4DED-48C4-901E-E08E9B250AB7}" dt="2021-05-14T14:55:47.533" v="33" actId="20577"/>
          <ac:spMkLst>
            <pc:docMk/>
            <pc:sldMk cId="641267111" sldId="833"/>
            <ac:spMk id="11" creationId="{56AD5638-2DEF-421D-A31B-13FB3A0EE048}"/>
          </ac:spMkLst>
        </pc:spChg>
        <pc:spChg chg="mod">
          <ac:chgData name="Maria Eduarda Frias" userId="092126c9-24db-4e4d-b10c-593fffc194d3" providerId="ADAL" clId="{0C051864-4DED-48C4-901E-E08E9B250AB7}" dt="2021-05-14T14:55:37.910" v="13" actId="20577"/>
          <ac:spMkLst>
            <pc:docMk/>
            <pc:sldMk cId="641267111" sldId="833"/>
            <ac:spMk id="18" creationId="{F172E3C8-6615-4931-96C7-4ADD2940D688}"/>
          </ac:spMkLst>
        </pc:spChg>
        <pc:spChg chg="mod">
          <ac:chgData name="Maria Eduarda Frias" userId="092126c9-24db-4e4d-b10c-593fffc194d3" providerId="ADAL" clId="{0C051864-4DED-48C4-901E-E08E9B250AB7}" dt="2021-05-14T14:55:42.428" v="23" actId="20577"/>
          <ac:spMkLst>
            <pc:docMk/>
            <pc:sldMk cId="641267111" sldId="833"/>
            <ac:spMk id="20" creationId="{E0E6C038-15C1-4BD5-8268-2F23A7CF0DA3}"/>
          </ac:spMkLst>
        </pc:spChg>
        <pc:picChg chg="del">
          <ac:chgData name="Maria Eduarda Frias" userId="092126c9-24db-4e4d-b10c-593fffc194d3" providerId="ADAL" clId="{0C051864-4DED-48C4-901E-E08E9B250AB7}" dt="2021-05-14T14:55:24.573" v="5" actId="478"/>
          <ac:picMkLst>
            <pc:docMk/>
            <pc:sldMk cId="641267111" sldId="833"/>
            <ac:picMk id="17" creationId="{67E33247-2BF8-4147-A644-86D9294617ED}"/>
          </ac:picMkLst>
        </pc:picChg>
        <pc:picChg chg="add mod">
          <ac:chgData name="Maria Eduarda Frias" userId="092126c9-24db-4e4d-b10c-593fffc194d3" providerId="ADAL" clId="{0C051864-4DED-48C4-901E-E08E9B250AB7}" dt="2021-05-14T14:55:28.473" v="6" actId="14100"/>
          <ac:picMkLst>
            <pc:docMk/>
            <pc:sldMk cId="641267111" sldId="833"/>
            <ac:picMk id="23" creationId="{53B22E24-8003-423E-AB5D-932063AA3477}"/>
          </ac:picMkLst>
        </pc:picChg>
      </pc:sldChg>
    </pc:docChg>
  </pc:docChgLst>
</pc:chgInfo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.xlsx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8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1-433D-488E-8C14-8AE4B5F7DF2E}"/>
              </c:ext>
            </c:extLst>
          </c:dPt>
          <c:dPt>
            <c:idx val="1"/>
            <c:bubble3D val="0"/>
            <c:spPr>
              <a:solidFill>
                <a:schemeClr val="tx1"/>
              </a:solidFill>
            </c:spPr>
            <c:extLst>
              <c:ext xmlns:c16="http://schemas.microsoft.com/office/drawing/2014/chart" uri="{C3380CC4-5D6E-409C-BE32-E72D297353CC}">
                <c16:uniqueId val="{00000003-433D-488E-8C14-8AE4B5F7DF2E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82</c:v>
                </c:pt>
                <c:pt idx="1">
                  <c:v>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33D-488E-8C14-8AE4B5F7DF2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8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s-419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8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1-BAE7-45B7-A06C-759908B99B95}"/>
              </c:ext>
            </c:extLst>
          </c:dPt>
          <c:dPt>
            <c:idx val="1"/>
            <c:bubble3D val="0"/>
            <c:spPr>
              <a:solidFill>
                <a:srgbClr val="ED1B3E"/>
              </a:solidFill>
            </c:spPr>
            <c:extLst>
              <c:ext xmlns:c16="http://schemas.microsoft.com/office/drawing/2014/chart" uri="{C3380CC4-5D6E-409C-BE32-E72D297353CC}">
                <c16:uniqueId val="{00000003-BAE7-45B7-A06C-759908B99B95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82</c:v>
                </c:pt>
                <c:pt idx="1">
                  <c:v>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BAE7-45B7-A06C-759908B99B9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8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s-419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8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1-DE6C-4524-B6B8-A8A253F182B2}"/>
              </c:ext>
            </c:extLst>
          </c:dPt>
          <c:dPt>
            <c:idx val="1"/>
            <c:bubble3D val="0"/>
            <c:spPr>
              <a:solidFill>
                <a:schemeClr val="tx1">
                  <a:lumMod val="50000"/>
                  <a:lumOff val="5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DE6C-4524-B6B8-A8A253F182B2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82</c:v>
                </c:pt>
                <c:pt idx="1">
                  <c:v>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DE6C-4524-B6B8-A8A253F182B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8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s-419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dPt>
            <c:idx val="0"/>
            <c:invertIfNegative val="0"/>
            <c:bubble3D val="0"/>
            <c:spPr>
              <a:solidFill>
                <a:schemeClr val="accent3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1-9CB0-4FDF-BA0E-2C42DEA311B8}"/>
              </c:ext>
            </c:extLst>
          </c:dPt>
          <c:dPt>
            <c:idx val="1"/>
            <c:invertIfNegative val="0"/>
            <c:bubble3D val="0"/>
            <c:spPr>
              <a:solidFill>
                <a:srgbClr val="C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3-9CB0-4FDF-BA0E-2C42DEA311B8}"/>
              </c:ext>
            </c:extLst>
          </c:dPt>
          <c:cat>
            <c:strRef>
              <c:f>Sheet1!$A$2:$A$3</c:f>
              <c:strCache>
                <c:ptCount val="2"/>
                <c:pt idx="0">
                  <c:v>Category 1</c:v>
                </c:pt>
                <c:pt idx="1">
                  <c:v>Category 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85</c:v>
                </c:pt>
                <c:pt idx="1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9CB0-4FDF-BA0E-2C42DEA311B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overlap val="100"/>
        <c:axId val="249866496"/>
        <c:axId val="249876480"/>
      </c:barChart>
      <c:catAx>
        <c:axId val="249866496"/>
        <c:scaling>
          <c:orientation val="minMax"/>
        </c:scaling>
        <c:delete val="1"/>
        <c:axPos val="b"/>
        <c:numFmt formatCode="General" sourceLinked="0"/>
        <c:majorTickMark val="out"/>
        <c:minorTickMark val="none"/>
        <c:tickLblPos val="nextTo"/>
        <c:crossAx val="249876480"/>
        <c:crosses val="autoZero"/>
        <c:auto val="1"/>
        <c:lblAlgn val="ctr"/>
        <c:lblOffset val="100"/>
        <c:noMultiLvlLbl val="0"/>
      </c:catAx>
      <c:valAx>
        <c:axId val="249876480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24986649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s-419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dPt>
            <c:idx val="0"/>
            <c:invertIfNegative val="0"/>
            <c:bubble3D val="0"/>
            <c:spPr>
              <a:solidFill>
                <a:schemeClr val="accent3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1-C7D1-41DF-9DCD-68BDAB142148}"/>
              </c:ext>
            </c:extLst>
          </c:dPt>
          <c:dPt>
            <c:idx val="1"/>
            <c:invertIfNegative val="0"/>
            <c:bubble3D val="0"/>
            <c:spPr>
              <a:solidFill>
                <a:srgbClr val="C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3-C7D1-41DF-9DCD-68BDAB142148}"/>
              </c:ext>
            </c:extLst>
          </c:dPt>
          <c:cat>
            <c:strRef>
              <c:f>Sheet1!$A$2:$A$3</c:f>
              <c:strCache>
                <c:ptCount val="2"/>
                <c:pt idx="0">
                  <c:v>Category 1</c:v>
                </c:pt>
                <c:pt idx="1">
                  <c:v>Category 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65</c:v>
                </c:pt>
                <c:pt idx="1">
                  <c:v>85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7D1-41DF-9DCD-68BDAB14214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overlap val="100"/>
        <c:axId val="249866496"/>
        <c:axId val="249876480"/>
      </c:barChart>
      <c:catAx>
        <c:axId val="249866496"/>
        <c:scaling>
          <c:orientation val="minMax"/>
        </c:scaling>
        <c:delete val="1"/>
        <c:axPos val="b"/>
        <c:numFmt formatCode="General" sourceLinked="0"/>
        <c:majorTickMark val="out"/>
        <c:minorTickMark val="none"/>
        <c:tickLblPos val="nextTo"/>
        <c:crossAx val="249876480"/>
        <c:crosses val="autoZero"/>
        <c:auto val="1"/>
        <c:lblAlgn val="ctr"/>
        <c:lblOffset val="100"/>
        <c:noMultiLvlLbl val="0"/>
      </c:catAx>
      <c:valAx>
        <c:axId val="249876480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24986649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s-419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dPt>
            <c:idx val="0"/>
            <c:invertIfNegative val="0"/>
            <c:bubble3D val="0"/>
            <c:spPr>
              <a:solidFill>
                <a:schemeClr val="accent3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1-78A1-41DE-8A81-68491AB74521}"/>
              </c:ext>
            </c:extLst>
          </c:dPt>
          <c:dPt>
            <c:idx val="1"/>
            <c:invertIfNegative val="0"/>
            <c:bubble3D val="0"/>
            <c:spPr>
              <a:solidFill>
                <a:srgbClr val="C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3-78A1-41DE-8A81-68491AB74521}"/>
              </c:ext>
            </c:extLst>
          </c:dPt>
          <c:cat>
            <c:strRef>
              <c:f>Sheet1!$A$2:$A$3</c:f>
              <c:strCache>
                <c:ptCount val="2"/>
                <c:pt idx="0">
                  <c:v>Category 1</c:v>
                </c:pt>
                <c:pt idx="1">
                  <c:v>Category 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85</c:v>
                </c:pt>
                <c:pt idx="1">
                  <c:v>35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78A1-41DE-8A81-68491AB7452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overlap val="100"/>
        <c:axId val="249866496"/>
        <c:axId val="249876480"/>
      </c:barChart>
      <c:catAx>
        <c:axId val="249866496"/>
        <c:scaling>
          <c:orientation val="minMax"/>
        </c:scaling>
        <c:delete val="1"/>
        <c:axPos val="b"/>
        <c:numFmt formatCode="General" sourceLinked="0"/>
        <c:majorTickMark val="out"/>
        <c:minorTickMark val="none"/>
        <c:tickLblPos val="nextTo"/>
        <c:crossAx val="249876480"/>
        <c:crosses val="autoZero"/>
        <c:auto val="1"/>
        <c:lblAlgn val="ctr"/>
        <c:lblOffset val="100"/>
        <c:noMultiLvlLbl val="0"/>
      </c:catAx>
      <c:valAx>
        <c:axId val="249876480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24986649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s-419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dPt>
            <c:idx val="0"/>
            <c:invertIfNegative val="0"/>
            <c:bubble3D val="0"/>
            <c:spPr>
              <a:solidFill>
                <a:schemeClr val="accent3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1-D9CA-494D-AE63-5192B366861B}"/>
              </c:ext>
            </c:extLst>
          </c:dPt>
          <c:dPt>
            <c:idx val="1"/>
            <c:invertIfNegative val="0"/>
            <c:bubble3D val="0"/>
            <c:spPr>
              <a:solidFill>
                <a:srgbClr val="C0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3-D9CA-494D-AE63-5192B366861B}"/>
              </c:ext>
            </c:extLst>
          </c:dPt>
          <c:cat>
            <c:strRef>
              <c:f>Sheet1!$A$2:$A$3</c:f>
              <c:strCache>
                <c:ptCount val="2"/>
                <c:pt idx="0">
                  <c:v>Category 1</c:v>
                </c:pt>
                <c:pt idx="1">
                  <c:v>Category 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50</c:v>
                </c:pt>
                <c:pt idx="1">
                  <c:v>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D9CA-494D-AE63-5192B366861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overlap val="100"/>
        <c:axId val="249866496"/>
        <c:axId val="249876480"/>
      </c:barChart>
      <c:catAx>
        <c:axId val="249866496"/>
        <c:scaling>
          <c:orientation val="minMax"/>
        </c:scaling>
        <c:delete val="1"/>
        <c:axPos val="b"/>
        <c:numFmt formatCode="General" sourceLinked="0"/>
        <c:majorTickMark val="out"/>
        <c:minorTickMark val="none"/>
        <c:tickLblPos val="nextTo"/>
        <c:crossAx val="249876480"/>
        <c:crosses val="autoZero"/>
        <c:auto val="1"/>
        <c:lblAlgn val="ctr"/>
        <c:lblOffset val="100"/>
        <c:noMultiLvlLbl val="0"/>
      </c:catAx>
      <c:valAx>
        <c:axId val="249876480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24986649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s-419"/>
    </a:p>
  </c:tx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abeçalh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3" name="Espaço Reservado para Dat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36E5469-B19B-49B0-A6B9-E51A1E44EBB3}" type="datetimeFigureOut">
              <a:rPr lang="pt-BR" smtClean="0"/>
              <a:t>14/05/2021</a:t>
            </a:fld>
            <a:endParaRPr lang="pt-BR"/>
          </a:p>
        </p:txBody>
      </p:sp>
      <p:sp>
        <p:nvSpPr>
          <p:cNvPr id="4" name="Espaço Reservado para Imagem de Slide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pt-BR"/>
          </a:p>
        </p:txBody>
      </p:sp>
      <p:sp>
        <p:nvSpPr>
          <p:cNvPr id="5" name="Espaço Reservado para Anotaçõ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946248E-A136-46B6-B34B-E2E5BB944796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11456946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" name="Google Shape;299;g35ed75ccf_01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0" name="Google Shape;300;g35ed75ccf_01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" name="Google Shape;299;g35ed75ccf_01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0" name="Google Shape;300;g35ed75ccf_01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5053772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" name="Google Shape;299;g35ed75ccf_01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0" name="Google Shape;300;g35ed75ccf_01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6307954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" name="Google Shape;299;g35ed75ccf_01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0" name="Google Shape;300;g35ed75ccf_01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6949930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" name="Google Shape;299;g35ed75ccf_01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0" name="Google Shape;300;g35ed75ccf_01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2840223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" name="Google Shape;299;g35ed75ccf_01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0" name="Google Shape;300;g35ed75ccf_01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1369931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" name="Google Shape;299;g35ed75ccf_01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0" name="Google Shape;300;g35ed75ccf_01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1036314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" name="Google Shape;299;g35ed75ccf_01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0" name="Google Shape;300;g35ed75ccf_01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0825467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" name="Google Shape;299;g35ed75ccf_01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0" name="Google Shape;300;g35ed75ccf_01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5805750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1" name="Google Shape;631;g35ed75ccf_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2" name="Google Shape;632;g35ed75ccf_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" name="Google Shape;299;g35ed75ccf_01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0" name="Google Shape;300;g35ed75ccf_01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0931024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" name="Google Shape;299;g35ed75ccf_01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0" name="Google Shape;300;g35ed75ccf_01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4227817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" name="Google Shape;299;g35ed75ccf_01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0" name="Google Shape;300;g35ed75ccf_01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5006826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" name="Google Shape;299;g35ed75ccf_01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0" name="Google Shape;300;g35ed75ccf_01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9573187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" name="Google Shape;299;g35ed75ccf_01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0" name="Google Shape;300;g35ed75ccf_01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6660068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24.sv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23.png"/><Relationship Id="rId5" Type="http://schemas.openxmlformats.org/officeDocument/2006/relationships/image" Target="../media/image10.png"/><Relationship Id="rId4" Type="http://schemas.openxmlformats.org/officeDocument/2006/relationships/image" Target="../media/image3.png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26.sv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25.png"/><Relationship Id="rId5" Type="http://schemas.openxmlformats.org/officeDocument/2006/relationships/image" Target="../media/image10.png"/><Relationship Id="rId4" Type="http://schemas.openxmlformats.org/officeDocument/2006/relationships/image" Target="../media/image3.png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28.sv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27.png"/><Relationship Id="rId5" Type="http://schemas.openxmlformats.org/officeDocument/2006/relationships/image" Target="../media/image10.png"/><Relationship Id="rId4" Type="http://schemas.openxmlformats.org/officeDocument/2006/relationships/image" Target="../media/image3.png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30.sv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29.png"/><Relationship Id="rId5" Type="http://schemas.openxmlformats.org/officeDocument/2006/relationships/image" Target="../media/image10.png"/><Relationship Id="rId4" Type="http://schemas.openxmlformats.org/officeDocument/2006/relationships/image" Target="../media/image3.png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32.sv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31.png"/><Relationship Id="rId5" Type="http://schemas.openxmlformats.org/officeDocument/2006/relationships/image" Target="../media/image10.png"/><Relationship Id="rId4" Type="http://schemas.openxmlformats.org/officeDocument/2006/relationships/image" Target="../media/image3.png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34.sv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33.png"/><Relationship Id="rId5" Type="http://schemas.openxmlformats.org/officeDocument/2006/relationships/image" Target="../media/image10.png"/><Relationship Id="rId4" Type="http://schemas.openxmlformats.org/officeDocument/2006/relationships/image" Target="../media/image3.png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36.sv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35.png"/><Relationship Id="rId5" Type="http://schemas.openxmlformats.org/officeDocument/2006/relationships/image" Target="../media/image10.png"/><Relationship Id="rId4" Type="http://schemas.openxmlformats.org/officeDocument/2006/relationships/image" Target="../media/image3.png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38.sv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37.png"/><Relationship Id="rId5" Type="http://schemas.openxmlformats.org/officeDocument/2006/relationships/image" Target="../media/image10.png"/><Relationship Id="rId4" Type="http://schemas.openxmlformats.org/officeDocument/2006/relationships/image" Target="../media/image3.png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3" Type="http://schemas.openxmlformats.org/officeDocument/2006/relationships/image" Target="../media/image1.jpeg"/><Relationship Id="rId7" Type="http://schemas.openxmlformats.org/officeDocument/2006/relationships/image" Target="../media/image42.png"/><Relationship Id="rId2" Type="http://schemas.openxmlformats.org/officeDocument/2006/relationships/image" Target="../media/image39.jpeg"/><Relationship Id="rId1" Type="http://schemas.openxmlformats.org/officeDocument/2006/relationships/slideMaster" Target="../slideMasters/slideMaster1.xml"/><Relationship Id="rId6" Type="http://schemas.microsoft.com/office/2007/relationships/hdphoto" Target="../media/hdphoto2.wdp"/><Relationship Id="rId5" Type="http://schemas.openxmlformats.org/officeDocument/2006/relationships/image" Target="../media/image41.png"/><Relationship Id="rId4" Type="http://schemas.openxmlformats.org/officeDocument/2006/relationships/image" Target="../media/image40.png"/><Relationship Id="rId9" Type="http://schemas.openxmlformats.org/officeDocument/2006/relationships/image" Target="../media/image9.png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svg"/><Relationship Id="rId3" Type="http://schemas.openxmlformats.org/officeDocument/2006/relationships/image" Target="../media/image4.png"/><Relationship Id="rId7" Type="http://schemas.openxmlformats.org/officeDocument/2006/relationships/image" Target="../media/image5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3.png"/><Relationship Id="rId5" Type="http://schemas.openxmlformats.org/officeDocument/2006/relationships/image" Target="../media/image2.png"/><Relationship Id="rId10" Type="http://schemas.openxmlformats.org/officeDocument/2006/relationships/image" Target="../media/image8.svg"/><Relationship Id="rId4" Type="http://schemas.microsoft.com/office/2007/relationships/hdphoto" Target="../media/hdphoto1.wdp"/><Relationship Id="rId9" Type="http://schemas.openxmlformats.org/officeDocument/2006/relationships/image" Target="../media/image7.png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12.sv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3.png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10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3.png"/><Relationship Id="rId5" Type="http://schemas.openxmlformats.org/officeDocument/2006/relationships/image" Target="../media/image14.svg"/><Relationship Id="rId4" Type="http://schemas.openxmlformats.org/officeDocument/2006/relationships/image" Target="../media/image13.png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svg"/><Relationship Id="rId7" Type="http://schemas.openxmlformats.org/officeDocument/2006/relationships/image" Target="../media/image10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3.png"/><Relationship Id="rId5" Type="http://schemas.openxmlformats.org/officeDocument/2006/relationships/image" Target="../media/image9.png"/><Relationship Id="rId4" Type="http://schemas.openxmlformats.org/officeDocument/2006/relationships/image" Target="../media/image1.jpeg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7" Type="http://schemas.openxmlformats.org/officeDocument/2006/relationships/image" Target="../media/image10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3.png"/><Relationship Id="rId5" Type="http://schemas.openxmlformats.org/officeDocument/2006/relationships/image" Target="../media/image9.png"/><Relationship Id="rId4" Type="http://schemas.openxmlformats.org/officeDocument/2006/relationships/image" Target="../media/image18.svg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20.sv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9.png"/><Relationship Id="rId5" Type="http://schemas.openxmlformats.org/officeDocument/2006/relationships/image" Target="../media/image10.png"/><Relationship Id="rId4" Type="http://schemas.openxmlformats.org/officeDocument/2006/relationships/image" Target="../media/image3.png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22.svg"/><Relationship Id="rId5" Type="http://schemas.openxmlformats.org/officeDocument/2006/relationships/image" Target="../media/image21.png"/><Relationship Id="rId4" Type="http://schemas.openxmlformats.org/officeDocument/2006/relationships/image" Target="../media/image10.pn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352F4342-9D91-4007-B24D-6583D52F320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B7D9D0A7-6CD8-4FEE-820D-C9A8884EA05D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/>
              <a:t>Clique para editar o estilo do subtítulo Mestre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61299D27-DEEA-4D50-838E-6128BFB3538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5DFCF7-4607-461C-A4B9-3F0CFA49E552}" type="datetimeFigureOut">
              <a:rPr lang="pt-BR" smtClean="0"/>
              <a:t>14/05/2021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3B672026-79F7-4C02-9A0C-A83B662C05C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612AEA01-5616-4055-A1B2-A52F104ED2C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2B4023-95D2-4E3E-8A49-713CD2CF1755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08140399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Slide de Conteúdo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Agrupar 9">
            <a:extLst>
              <a:ext uri="{FF2B5EF4-FFF2-40B4-BE49-F238E27FC236}">
                <a16:creationId xmlns:a16="http://schemas.microsoft.com/office/drawing/2014/main" id="{6020DB93-B39F-4963-8E41-0C0BB053CC79}"/>
              </a:ext>
            </a:extLst>
          </p:cNvPr>
          <p:cNvGrpSpPr/>
          <p:nvPr userDrawn="1"/>
        </p:nvGrpSpPr>
        <p:grpSpPr>
          <a:xfrm>
            <a:off x="-33392" y="0"/>
            <a:ext cx="12225392" cy="6856718"/>
            <a:chOff x="-33392" y="0"/>
            <a:chExt cx="12225392" cy="6856718"/>
          </a:xfrm>
        </p:grpSpPr>
        <p:pic>
          <p:nvPicPr>
            <p:cNvPr id="11" name="Imagem 10" descr="Teia de aranha branca em fundo preto&#10;&#10;Descrição gerada automaticamente com confiança média">
              <a:extLst>
                <a:ext uri="{FF2B5EF4-FFF2-40B4-BE49-F238E27FC236}">
                  <a16:creationId xmlns:a16="http://schemas.microsoft.com/office/drawing/2014/main" id="{2A31C6ED-64D0-4B14-8895-D6718E8A6F4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alphaModFix amt="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5429"/>
            <a:stretch/>
          </p:blipFill>
          <p:spPr>
            <a:xfrm>
              <a:off x="-33392" y="0"/>
              <a:ext cx="12225392" cy="6856718"/>
            </a:xfrm>
            <a:prstGeom prst="rect">
              <a:avLst/>
            </a:prstGeom>
          </p:spPr>
        </p:pic>
        <p:sp>
          <p:nvSpPr>
            <p:cNvPr id="15" name="Retângulo 14">
              <a:extLst>
                <a:ext uri="{FF2B5EF4-FFF2-40B4-BE49-F238E27FC236}">
                  <a16:creationId xmlns:a16="http://schemas.microsoft.com/office/drawing/2014/main" id="{4FA59B3E-D9A4-4369-8558-0392AFC32681}"/>
                </a:ext>
              </a:extLst>
            </p:cNvPr>
            <p:cNvSpPr/>
            <p:nvPr/>
          </p:nvSpPr>
          <p:spPr>
            <a:xfrm>
              <a:off x="0" y="0"/>
              <a:ext cx="12192000" cy="6595471"/>
            </a:xfrm>
            <a:prstGeom prst="rect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pic>
        <p:nvPicPr>
          <p:cNvPr id="20" name="Imagem 19" descr="Forma&#10;&#10;Descrição gerada automaticamente com confiança média">
            <a:extLst>
              <a:ext uri="{FF2B5EF4-FFF2-40B4-BE49-F238E27FC236}">
                <a16:creationId xmlns:a16="http://schemas.microsoft.com/office/drawing/2014/main" id="{96286A62-BCAD-430B-B26D-7709A939B2CB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42688" y="128965"/>
            <a:ext cx="1187378" cy="1117232"/>
          </a:xfrm>
          <a:prstGeom prst="rect">
            <a:avLst/>
          </a:prstGeom>
        </p:spPr>
      </p:pic>
      <p:sp>
        <p:nvSpPr>
          <p:cNvPr id="2" name="Título 1">
            <a:extLst>
              <a:ext uri="{FF2B5EF4-FFF2-40B4-BE49-F238E27FC236}">
                <a16:creationId xmlns:a16="http://schemas.microsoft.com/office/drawing/2014/main" id="{39B61E4B-AC0F-45E3-B4DB-B35D591CEE0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90417" y="222576"/>
            <a:ext cx="7950168" cy="461665"/>
          </a:xfrm>
        </p:spPr>
        <p:txBody>
          <a:bodyPr>
            <a:noAutofit/>
          </a:bodyPr>
          <a:lstStyle>
            <a:lvl1pPr algn="l">
              <a:defRPr sz="2400">
                <a:solidFill>
                  <a:schemeClr val="tx1">
                    <a:lumMod val="75000"/>
                    <a:lumOff val="25000"/>
                  </a:schemeClr>
                </a:solidFill>
                <a:latin typeface="Montserrat" panose="00000500000000000000" pitchFamily="2" charset="0"/>
              </a:defRPr>
            </a:lvl1pPr>
          </a:lstStyle>
          <a:p>
            <a:r>
              <a:rPr lang="pt-BR"/>
              <a:t>TÍTULO DO SLIDE</a:t>
            </a:r>
          </a:p>
        </p:txBody>
      </p:sp>
      <p:sp>
        <p:nvSpPr>
          <p:cNvPr id="16" name="Espaço Reservado para Texto 2">
            <a:extLst>
              <a:ext uri="{FF2B5EF4-FFF2-40B4-BE49-F238E27FC236}">
                <a16:creationId xmlns:a16="http://schemas.microsoft.com/office/drawing/2014/main" id="{E0C65B30-6250-4BB8-A508-F3AD772B38D1}"/>
              </a:ext>
            </a:extLst>
          </p:cNvPr>
          <p:cNvSpPr>
            <a:spLocks noGrp="1"/>
          </p:cNvSpPr>
          <p:nvPr>
            <p:ph type="body" idx="10" hasCustomPrompt="1"/>
          </p:nvPr>
        </p:nvSpPr>
        <p:spPr>
          <a:xfrm>
            <a:off x="839613" y="665163"/>
            <a:ext cx="4800767" cy="312821"/>
          </a:xfrm>
        </p:spPr>
        <p:txBody>
          <a:bodyPr>
            <a:normAutofit/>
          </a:bodyPr>
          <a:lstStyle>
            <a:lvl1pPr marL="0" indent="0" algn="l">
              <a:buNone/>
              <a:defRPr sz="1600">
                <a:solidFill>
                  <a:schemeClr val="bg1">
                    <a:lumMod val="50000"/>
                  </a:schemeClr>
                </a:solidFill>
                <a:latin typeface="Montserrat Light" panose="00000400000000000000" pitchFamily="2" charset="0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t-BR"/>
              <a:t>SUBTÍTULO</a:t>
            </a:r>
          </a:p>
        </p:txBody>
      </p:sp>
      <p:sp>
        <p:nvSpPr>
          <p:cNvPr id="14" name="Retângulo 13">
            <a:extLst>
              <a:ext uri="{FF2B5EF4-FFF2-40B4-BE49-F238E27FC236}">
                <a16:creationId xmlns:a16="http://schemas.microsoft.com/office/drawing/2014/main" id="{58F8A691-11B6-428E-8A89-66B475C36DA0}"/>
              </a:ext>
            </a:extLst>
          </p:cNvPr>
          <p:cNvSpPr/>
          <p:nvPr userDrawn="1"/>
        </p:nvSpPr>
        <p:spPr>
          <a:xfrm>
            <a:off x="0" y="6568025"/>
            <a:ext cx="12192000" cy="312821"/>
          </a:xfrm>
          <a:prstGeom prst="rect">
            <a:avLst/>
          </a:prstGeom>
          <a:gradFill flip="none" rotWithShape="1">
            <a:gsLst>
              <a:gs pos="100000">
                <a:schemeClr val="accent6">
                  <a:lumMod val="40000"/>
                  <a:lumOff val="60000"/>
                </a:schemeClr>
              </a:gs>
              <a:gs pos="45000">
                <a:srgbClr val="A8D1B3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18" name="Imagem 17" descr="Desenho de um círculo&#10;&#10;Descrição gerada automaticamente com confiança baixa">
            <a:extLst>
              <a:ext uri="{FF2B5EF4-FFF2-40B4-BE49-F238E27FC236}">
                <a16:creationId xmlns:a16="http://schemas.microsoft.com/office/drawing/2014/main" id="{6C39D1A6-DD32-4BF2-A5BC-56F51A0F379A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42688" y="6619599"/>
            <a:ext cx="1141768" cy="204148"/>
          </a:xfrm>
          <a:prstGeom prst="rect">
            <a:avLst/>
          </a:prstGeom>
        </p:spPr>
      </p:pic>
      <p:pic>
        <p:nvPicPr>
          <p:cNvPr id="19" name="Imagem 18" descr="Desenho com traços pretos em fundo branco&#10;&#10;Descrição gerada automaticamente com confiança baixa">
            <a:extLst>
              <a:ext uri="{FF2B5EF4-FFF2-40B4-BE49-F238E27FC236}">
                <a16:creationId xmlns:a16="http://schemas.microsoft.com/office/drawing/2014/main" id="{BB574023-2EEC-49F1-9E88-ABA96AD12E05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609" y="6600981"/>
            <a:ext cx="703800" cy="239038"/>
          </a:xfrm>
          <a:prstGeom prst="rect">
            <a:avLst/>
          </a:prstGeom>
        </p:spPr>
      </p:pic>
      <p:pic>
        <p:nvPicPr>
          <p:cNvPr id="22" name="Gráfico 21">
            <a:extLst>
              <a:ext uri="{FF2B5EF4-FFF2-40B4-BE49-F238E27FC236}">
                <a16:creationId xmlns:a16="http://schemas.microsoft.com/office/drawing/2014/main" id="{EC558523-4C02-4225-8135-F86017B7CD93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1934" y="161641"/>
            <a:ext cx="568176" cy="7363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0991886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Slide de Conteúdo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Agrupar 9">
            <a:extLst>
              <a:ext uri="{FF2B5EF4-FFF2-40B4-BE49-F238E27FC236}">
                <a16:creationId xmlns:a16="http://schemas.microsoft.com/office/drawing/2014/main" id="{6020DB93-B39F-4963-8E41-0C0BB053CC79}"/>
              </a:ext>
            </a:extLst>
          </p:cNvPr>
          <p:cNvGrpSpPr/>
          <p:nvPr userDrawn="1"/>
        </p:nvGrpSpPr>
        <p:grpSpPr>
          <a:xfrm>
            <a:off x="-33392" y="0"/>
            <a:ext cx="12225392" cy="6856718"/>
            <a:chOff x="-33392" y="0"/>
            <a:chExt cx="12225392" cy="6856718"/>
          </a:xfrm>
        </p:grpSpPr>
        <p:pic>
          <p:nvPicPr>
            <p:cNvPr id="11" name="Imagem 10" descr="Teia de aranha branca em fundo preto&#10;&#10;Descrição gerada automaticamente com confiança média">
              <a:extLst>
                <a:ext uri="{FF2B5EF4-FFF2-40B4-BE49-F238E27FC236}">
                  <a16:creationId xmlns:a16="http://schemas.microsoft.com/office/drawing/2014/main" id="{2A31C6ED-64D0-4B14-8895-D6718E8A6F4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alphaModFix amt="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5429"/>
            <a:stretch/>
          </p:blipFill>
          <p:spPr>
            <a:xfrm>
              <a:off x="-33392" y="0"/>
              <a:ext cx="12225392" cy="6856718"/>
            </a:xfrm>
            <a:prstGeom prst="rect">
              <a:avLst/>
            </a:prstGeom>
          </p:spPr>
        </p:pic>
        <p:sp>
          <p:nvSpPr>
            <p:cNvPr id="15" name="Retângulo 14">
              <a:extLst>
                <a:ext uri="{FF2B5EF4-FFF2-40B4-BE49-F238E27FC236}">
                  <a16:creationId xmlns:a16="http://schemas.microsoft.com/office/drawing/2014/main" id="{4FA59B3E-D9A4-4369-8558-0392AFC32681}"/>
                </a:ext>
              </a:extLst>
            </p:cNvPr>
            <p:cNvSpPr/>
            <p:nvPr/>
          </p:nvSpPr>
          <p:spPr>
            <a:xfrm>
              <a:off x="0" y="0"/>
              <a:ext cx="12192000" cy="6595471"/>
            </a:xfrm>
            <a:prstGeom prst="rect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pic>
        <p:nvPicPr>
          <p:cNvPr id="20" name="Imagem 19" descr="Forma&#10;&#10;Descrição gerada automaticamente com confiança média">
            <a:extLst>
              <a:ext uri="{FF2B5EF4-FFF2-40B4-BE49-F238E27FC236}">
                <a16:creationId xmlns:a16="http://schemas.microsoft.com/office/drawing/2014/main" id="{96286A62-BCAD-430B-B26D-7709A939B2CB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42688" y="128965"/>
            <a:ext cx="1187378" cy="1117232"/>
          </a:xfrm>
          <a:prstGeom prst="rect">
            <a:avLst/>
          </a:prstGeom>
        </p:spPr>
      </p:pic>
      <p:sp>
        <p:nvSpPr>
          <p:cNvPr id="2" name="Título 1">
            <a:extLst>
              <a:ext uri="{FF2B5EF4-FFF2-40B4-BE49-F238E27FC236}">
                <a16:creationId xmlns:a16="http://schemas.microsoft.com/office/drawing/2014/main" id="{39B61E4B-AC0F-45E3-B4DB-B35D591CEE0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90417" y="222576"/>
            <a:ext cx="7950168" cy="461665"/>
          </a:xfrm>
        </p:spPr>
        <p:txBody>
          <a:bodyPr>
            <a:noAutofit/>
          </a:bodyPr>
          <a:lstStyle>
            <a:lvl1pPr algn="l">
              <a:defRPr sz="2400">
                <a:solidFill>
                  <a:schemeClr val="tx1">
                    <a:lumMod val="75000"/>
                    <a:lumOff val="25000"/>
                  </a:schemeClr>
                </a:solidFill>
                <a:latin typeface="Montserrat" panose="00000500000000000000" pitchFamily="2" charset="0"/>
              </a:defRPr>
            </a:lvl1pPr>
          </a:lstStyle>
          <a:p>
            <a:r>
              <a:rPr lang="pt-BR"/>
              <a:t>TÍTULO DO SLIDE</a:t>
            </a:r>
          </a:p>
        </p:txBody>
      </p:sp>
      <p:sp>
        <p:nvSpPr>
          <p:cNvPr id="16" name="Espaço Reservado para Texto 2">
            <a:extLst>
              <a:ext uri="{FF2B5EF4-FFF2-40B4-BE49-F238E27FC236}">
                <a16:creationId xmlns:a16="http://schemas.microsoft.com/office/drawing/2014/main" id="{E0C65B30-6250-4BB8-A508-F3AD772B38D1}"/>
              </a:ext>
            </a:extLst>
          </p:cNvPr>
          <p:cNvSpPr>
            <a:spLocks noGrp="1"/>
          </p:cNvSpPr>
          <p:nvPr>
            <p:ph type="body" idx="10" hasCustomPrompt="1"/>
          </p:nvPr>
        </p:nvSpPr>
        <p:spPr>
          <a:xfrm>
            <a:off x="839613" y="665163"/>
            <a:ext cx="4800767" cy="312821"/>
          </a:xfrm>
        </p:spPr>
        <p:txBody>
          <a:bodyPr>
            <a:normAutofit/>
          </a:bodyPr>
          <a:lstStyle>
            <a:lvl1pPr marL="0" indent="0" algn="l">
              <a:buNone/>
              <a:defRPr sz="1600">
                <a:solidFill>
                  <a:schemeClr val="bg1">
                    <a:lumMod val="50000"/>
                  </a:schemeClr>
                </a:solidFill>
                <a:latin typeface="Montserrat Light" panose="00000400000000000000" pitchFamily="2" charset="0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t-BR"/>
              <a:t>SUBTÍTULO</a:t>
            </a:r>
          </a:p>
        </p:txBody>
      </p:sp>
      <p:sp>
        <p:nvSpPr>
          <p:cNvPr id="12" name="Retângulo 11">
            <a:extLst>
              <a:ext uri="{FF2B5EF4-FFF2-40B4-BE49-F238E27FC236}">
                <a16:creationId xmlns:a16="http://schemas.microsoft.com/office/drawing/2014/main" id="{D32FE525-5951-4D50-A910-55ACCB29555C}"/>
              </a:ext>
            </a:extLst>
          </p:cNvPr>
          <p:cNvSpPr/>
          <p:nvPr userDrawn="1"/>
        </p:nvSpPr>
        <p:spPr>
          <a:xfrm>
            <a:off x="0" y="6545179"/>
            <a:ext cx="12192000" cy="312821"/>
          </a:xfrm>
          <a:prstGeom prst="rect">
            <a:avLst/>
          </a:prstGeom>
          <a:gradFill flip="none" rotWithShape="1">
            <a:gsLst>
              <a:gs pos="100000">
                <a:srgbClr val="C00000"/>
              </a:gs>
              <a:gs pos="45000">
                <a:srgbClr val="BE0707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13" name="Imagem 12" descr="Desenho de um círculo&#10;&#10;Descrição gerada automaticamente com confiança baixa">
            <a:extLst>
              <a:ext uri="{FF2B5EF4-FFF2-40B4-BE49-F238E27FC236}">
                <a16:creationId xmlns:a16="http://schemas.microsoft.com/office/drawing/2014/main" id="{19A6B068-3E39-4F90-A822-5A103C2605A0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42688" y="6596753"/>
            <a:ext cx="1141768" cy="204148"/>
          </a:xfrm>
          <a:prstGeom prst="rect">
            <a:avLst/>
          </a:prstGeom>
        </p:spPr>
      </p:pic>
      <p:pic>
        <p:nvPicPr>
          <p:cNvPr id="17" name="Imagem 16" descr="Desenho com traços pretos em fundo branco&#10;&#10;Descrição gerada automaticamente com confiança baixa">
            <a:extLst>
              <a:ext uri="{FF2B5EF4-FFF2-40B4-BE49-F238E27FC236}">
                <a16:creationId xmlns:a16="http://schemas.microsoft.com/office/drawing/2014/main" id="{597A4A12-C85B-48ED-B8F0-19AE4CC0ED42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609" y="6578135"/>
            <a:ext cx="703800" cy="239038"/>
          </a:xfrm>
          <a:prstGeom prst="rect">
            <a:avLst/>
          </a:prstGeom>
        </p:spPr>
      </p:pic>
      <p:pic>
        <p:nvPicPr>
          <p:cNvPr id="23" name="Gráfico 22">
            <a:extLst>
              <a:ext uri="{FF2B5EF4-FFF2-40B4-BE49-F238E27FC236}">
                <a16:creationId xmlns:a16="http://schemas.microsoft.com/office/drawing/2014/main" id="{FC493E19-6678-4EC6-98EE-46EA1EA10114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1934" y="161641"/>
            <a:ext cx="568176" cy="7363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970329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Slide de Conteúdo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Agrupar 9">
            <a:extLst>
              <a:ext uri="{FF2B5EF4-FFF2-40B4-BE49-F238E27FC236}">
                <a16:creationId xmlns:a16="http://schemas.microsoft.com/office/drawing/2014/main" id="{6020DB93-B39F-4963-8E41-0C0BB053CC79}"/>
              </a:ext>
            </a:extLst>
          </p:cNvPr>
          <p:cNvGrpSpPr/>
          <p:nvPr userDrawn="1"/>
        </p:nvGrpSpPr>
        <p:grpSpPr>
          <a:xfrm>
            <a:off x="-33392" y="0"/>
            <a:ext cx="12225392" cy="6856718"/>
            <a:chOff x="-33392" y="0"/>
            <a:chExt cx="12225392" cy="6856718"/>
          </a:xfrm>
        </p:grpSpPr>
        <p:pic>
          <p:nvPicPr>
            <p:cNvPr id="11" name="Imagem 10" descr="Teia de aranha branca em fundo preto&#10;&#10;Descrição gerada automaticamente com confiança média">
              <a:extLst>
                <a:ext uri="{FF2B5EF4-FFF2-40B4-BE49-F238E27FC236}">
                  <a16:creationId xmlns:a16="http://schemas.microsoft.com/office/drawing/2014/main" id="{2A31C6ED-64D0-4B14-8895-D6718E8A6F4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alphaModFix amt="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5429"/>
            <a:stretch/>
          </p:blipFill>
          <p:spPr>
            <a:xfrm>
              <a:off x="-33392" y="0"/>
              <a:ext cx="12225392" cy="6856718"/>
            </a:xfrm>
            <a:prstGeom prst="rect">
              <a:avLst/>
            </a:prstGeom>
          </p:spPr>
        </p:pic>
        <p:sp>
          <p:nvSpPr>
            <p:cNvPr id="15" name="Retângulo 14">
              <a:extLst>
                <a:ext uri="{FF2B5EF4-FFF2-40B4-BE49-F238E27FC236}">
                  <a16:creationId xmlns:a16="http://schemas.microsoft.com/office/drawing/2014/main" id="{4FA59B3E-D9A4-4369-8558-0392AFC32681}"/>
                </a:ext>
              </a:extLst>
            </p:cNvPr>
            <p:cNvSpPr/>
            <p:nvPr/>
          </p:nvSpPr>
          <p:spPr>
            <a:xfrm>
              <a:off x="0" y="0"/>
              <a:ext cx="12192000" cy="6595471"/>
            </a:xfrm>
            <a:prstGeom prst="rect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pic>
        <p:nvPicPr>
          <p:cNvPr id="20" name="Imagem 19" descr="Forma&#10;&#10;Descrição gerada automaticamente com confiança média">
            <a:extLst>
              <a:ext uri="{FF2B5EF4-FFF2-40B4-BE49-F238E27FC236}">
                <a16:creationId xmlns:a16="http://schemas.microsoft.com/office/drawing/2014/main" id="{96286A62-BCAD-430B-B26D-7709A939B2CB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42688" y="128965"/>
            <a:ext cx="1187378" cy="1117232"/>
          </a:xfrm>
          <a:prstGeom prst="rect">
            <a:avLst/>
          </a:prstGeom>
        </p:spPr>
      </p:pic>
      <p:sp>
        <p:nvSpPr>
          <p:cNvPr id="2" name="Título 1">
            <a:extLst>
              <a:ext uri="{FF2B5EF4-FFF2-40B4-BE49-F238E27FC236}">
                <a16:creationId xmlns:a16="http://schemas.microsoft.com/office/drawing/2014/main" id="{39B61E4B-AC0F-45E3-B4DB-B35D591CEE0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90417" y="222576"/>
            <a:ext cx="7950168" cy="461665"/>
          </a:xfrm>
        </p:spPr>
        <p:txBody>
          <a:bodyPr>
            <a:noAutofit/>
          </a:bodyPr>
          <a:lstStyle>
            <a:lvl1pPr algn="l">
              <a:defRPr sz="2400">
                <a:solidFill>
                  <a:schemeClr val="tx1">
                    <a:lumMod val="75000"/>
                    <a:lumOff val="25000"/>
                  </a:schemeClr>
                </a:solidFill>
                <a:latin typeface="Montserrat" panose="00000500000000000000" pitchFamily="2" charset="0"/>
              </a:defRPr>
            </a:lvl1pPr>
          </a:lstStyle>
          <a:p>
            <a:r>
              <a:rPr lang="pt-BR"/>
              <a:t>TÍTULO DO SLIDE</a:t>
            </a:r>
          </a:p>
        </p:txBody>
      </p:sp>
      <p:sp>
        <p:nvSpPr>
          <p:cNvPr id="16" name="Espaço Reservado para Texto 2">
            <a:extLst>
              <a:ext uri="{FF2B5EF4-FFF2-40B4-BE49-F238E27FC236}">
                <a16:creationId xmlns:a16="http://schemas.microsoft.com/office/drawing/2014/main" id="{E0C65B30-6250-4BB8-A508-F3AD772B38D1}"/>
              </a:ext>
            </a:extLst>
          </p:cNvPr>
          <p:cNvSpPr>
            <a:spLocks noGrp="1"/>
          </p:cNvSpPr>
          <p:nvPr>
            <p:ph type="body" idx="10" hasCustomPrompt="1"/>
          </p:nvPr>
        </p:nvSpPr>
        <p:spPr>
          <a:xfrm>
            <a:off x="839613" y="665163"/>
            <a:ext cx="4800767" cy="312821"/>
          </a:xfrm>
        </p:spPr>
        <p:txBody>
          <a:bodyPr>
            <a:normAutofit/>
          </a:bodyPr>
          <a:lstStyle>
            <a:lvl1pPr marL="0" indent="0" algn="l">
              <a:buNone/>
              <a:defRPr sz="1600">
                <a:solidFill>
                  <a:schemeClr val="bg1">
                    <a:lumMod val="50000"/>
                  </a:schemeClr>
                </a:solidFill>
                <a:latin typeface="Montserrat Light" panose="00000400000000000000" pitchFamily="2" charset="0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t-BR"/>
              <a:t>SUBTÍTULO</a:t>
            </a:r>
          </a:p>
        </p:txBody>
      </p:sp>
      <p:sp>
        <p:nvSpPr>
          <p:cNvPr id="14" name="Retângulo 13">
            <a:extLst>
              <a:ext uri="{FF2B5EF4-FFF2-40B4-BE49-F238E27FC236}">
                <a16:creationId xmlns:a16="http://schemas.microsoft.com/office/drawing/2014/main" id="{6143BD73-611F-4432-A216-BF28D671653A}"/>
              </a:ext>
            </a:extLst>
          </p:cNvPr>
          <p:cNvSpPr/>
          <p:nvPr userDrawn="1"/>
        </p:nvSpPr>
        <p:spPr>
          <a:xfrm>
            <a:off x="0" y="6568025"/>
            <a:ext cx="12192000" cy="312821"/>
          </a:xfrm>
          <a:prstGeom prst="rect">
            <a:avLst/>
          </a:prstGeom>
          <a:gradFill flip="none" rotWithShape="1">
            <a:gsLst>
              <a:gs pos="100000">
                <a:schemeClr val="tx1">
                  <a:lumMod val="50000"/>
                  <a:lumOff val="50000"/>
                </a:schemeClr>
              </a:gs>
              <a:gs pos="45000">
                <a:srgbClr val="494949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18" name="Imagem 17" descr="Desenho de um círculo&#10;&#10;Descrição gerada automaticamente com confiança baixa">
            <a:extLst>
              <a:ext uri="{FF2B5EF4-FFF2-40B4-BE49-F238E27FC236}">
                <a16:creationId xmlns:a16="http://schemas.microsoft.com/office/drawing/2014/main" id="{D0D09623-03B1-4864-B63F-92F16565A2B7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42688" y="6619599"/>
            <a:ext cx="1141768" cy="204148"/>
          </a:xfrm>
          <a:prstGeom prst="rect">
            <a:avLst/>
          </a:prstGeom>
        </p:spPr>
      </p:pic>
      <p:pic>
        <p:nvPicPr>
          <p:cNvPr id="19" name="Imagem 18" descr="Desenho com traços pretos em fundo branco&#10;&#10;Descrição gerada automaticamente com confiança baixa">
            <a:extLst>
              <a:ext uri="{FF2B5EF4-FFF2-40B4-BE49-F238E27FC236}">
                <a16:creationId xmlns:a16="http://schemas.microsoft.com/office/drawing/2014/main" id="{C7F2AF21-FC33-4369-B4EE-21EF3B9E9F92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609" y="6600981"/>
            <a:ext cx="703800" cy="239038"/>
          </a:xfrm>
          <a:prstGeom prst="rect">
            <a:avLst/>
          </a:prstGeom>
        </p:spPr>
      </p:pic>
      <p:pic>
        <p:nvPicPr>
          <p:cNvPr id="22" name="Gráfico 21">
            <a:extLst>
              <a:ext uri="{FF2B5EF4-FFF2-40B4-BE49-F238E27FC236}">
                <a16:creationId xmlns:a16="http://schemas.microsoft.com/office/drawing/2014/main" id="{16F060EF-472C-419C-B56F-8A542950284B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1934" y="161641"/>
            <a:ext cx="568176" cy="7363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5666285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Slide de Conteúdo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Agrupar 9">
            <a:extLst>
              <a:ext uri="{FF2B5EF4-FFF2-40B4-BE49-F238E27FC236}">
                <a16:creationId xmlns:a16="http://schemas.microsoft.com/office/drawing/2014/main" id="{6020DB93-B39F-4963-8E41-0C0BB053CC79}"/>
              </a:ext>
            </a:extLst>
          </p:cNvPr>
          <p:cNvGrpSpPr/>
          <p:nvPr userDrawn="1"/>
        </p:nvGrpSpPr>
        <p:grpSpPr>
          <a:xfrm>
            <a:off x="-33392" y="0"/>
            <a:ext cx="12225392" cy="6856718"/>
            <a:chOff x="-33392" y="0"/>
            <a:chExt cx="12225392" cy="6856718"/>
          </a:xfrm>
        </p:grpSpPr>
        <p:pic>
          <p:nvPicPr>
            <p:cNvPr id="11" name="Imagem 10" descr="Teia de aranha branca em fundo preto&#10;&#10;Descrição gerada automaticamente com confiança média">
              <a:extLst>
                <a:ext uri="{FF2B5EF4-FFF2-40B4-BE49-F238E27FC236}">
                  <a16:creationId xmlns:a16="http://schemas.microsoft.com/office/drawing/2014/main" id="{2A31C6ED-64D0-4B14-8895-D6718E8A6F4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alphaModFix amt="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5429"/>
            <a:stretch/>
          </p:blipFill>
          <p:spPr>
            <a:xfrm>
              <a:off x="-33392" y="0"/>
              <a:ext cx="12225392" cy="6856718"/>
            </a:xfrm>
            <a:prstGeom prst="rect">
              <a:avLst/>
            </a:prstGeom>
          </p:spPr>
        </p:pic>
        <p:sp>
          <p:nvSpPr>
            <p:cNvPr id="15" name="Retângulo 14">
              <a:extLst>
                <a:ext uri="{FF2B5EF4-FFF2-40B4-BE49-F238E27FC236}">
                  <a16:creationId xmlns:a16="http://schemas.microsoft.com/office/drawing/2014/main" id="{4FA59B3E-D9A4-4369-8558-0392AFC32681}"/>
                </a:ext>
              </a:extLst>
            </p:cNvPr>
            <p:cNvSpPr/>
            <p:nvPr/>
          </p:nvSpPr>
          <p:spPr>
            <a:xfrm>
              <a:off x="0" y="0"/>
              <a:ext cx="12192000" cy="6595471"/>
            </a:xfrm>
            <a:prstGeom prst="rect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pic>
        <p:nvPicPr>
          <p:cNvPr id="20" name="Imagem 19" descr="Forma&#10;&#10;Descrição gerada automaticamente com confiança média">
            <a:extLst>
              <a:ext uri="{FF2B5EF4-FFF2-40B4-BE49-F238E27FC236}">
                <a16:creationId xmlns:a16="http://schemas.microsoft.com/office/drawing/2014/main" id="{96286A62-BCAD-430B-B26D-7709A939B2CB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42688" y="128965"/>
            <a:ext cx="1187378" cy="1117232"/>
          </a:xfrm>
          <a:prstGeom prst="rect">
            <a:avLst/>
          </a:prstGeom>
        </p:spPr>
      </p:pic>
      <p:sp>
        <p:nvSpPr>
          <p:cNvPr id="2" name="Título 1">
            <a:extLst>
              <a:ext uri="{FF2B5EF4-FFF2-40B4-BE49-F238E27FC236}">
                <a16:creationId xmlns:a16="http://schemas.microsoft.com/office/drawing/2014/main" id="{39B61E4B-AC0F-45E3-B4DB-B35D591CEE0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90417" y="222576"/>
            <a:ext cx="7950168" cy="461665"/>
          </a:xfrm>
        </p:spPr>
        <p:txBody>
          <a:bodyPr>
            <a:noAutofit/>
          </a:bodyPr>
          <a:lstStyle>
            <a:lvl1pPr algn="l">
              <a:defRPr sz="2400">
                <a:solidFill>
                  <a:schemeClr val="tx1">
                    <a:lumMod val="75000"/>
                    <a:lumOff val="25000"/>
                  </a:schemeClr>
                </a:solidFill>
                <a:latin typeface="Montserrat" panose="00000500000000000000" pitchFamily="2" charset="0"/>
              </a:defRPr>
            </a:lvl1pPr>
          </a:lstStyle>
          <a:p>
            <a:r>
              <a:rPr lang="pt-BR"/>
              <a:t>TÍTULO DO SLIDE</a:t>
            </a:r>
          </a:p>
        </p:txBody>
      </p:sp>
      <p:sp>
        <p:nvSpPr>
          <p:cNvPr id="16" name="Espaço Reservado para Texto 2">
            <a:extLst>
              <a:ext uri="{FF2B5EF4-FFF2-40B4-BE49-F238E27FC236}">
                <a16:creationId xmlns:a16="http://schemas.microsoft.com/office/drawing/2014/main" id="{E0C65B30-6250-4BB8-A508-F3AD772B38D1}"/>
              </a:ext>
            </a:extLst>
          </p:cNvPr>
          <p:cNvSpPr>
            <a:spLocks noGrp="1"/>
          </p:cNvSpPr>
          <p:nvPr>
            <p:ph type="body" idx="10" hasCustomPrompt="1"/>
          </p:nvPr>
        </p:nvSpPr>
        <p:spPr>
          <a:xfrm>
            <a:off x="839613" y="665163"/>
            <a:ext cx="4800767" cy="312821"/>
          </a:xfrm>
        </p:spPr>
        <p:txBody>
          <a:bodyPr>
            <a:normAutofit/>
          </a:bodyPr>
          <a:lstStyle>
            <a:lvl1pPr marL="0" indent="0" algn="l">
              <a:buNone/>
              <a:defRPr sz="1600">
                <a:solidFill>
                  <a:schemeClr val="bg1">
                    <a:lumMod val="50000"/>
                  </a:schemeClr>
                </a:solidFill>
                <a:latin typeface="Montserrat Light" panose="00000400000000000000" pitchFamily="2" charset="0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t-BR"/>
              <a:t>SUBTÍTULO</a:t>
            </a:r>
          </a:p>
        </p:txBody>
      </p:sp>
      <p:sp>
        <p:nvSpPr>
          <p:cNvPr id="12" name="Retângulo 11">
            <a:extLst>
              <a:ext uri="{FF2B5EF4-FFF2-40B4-BE49-F238E27FC236}">
                <a16:creationId xmlns:a16="http://schemas.microsoft.com/office/drawing/2014/main" id="{498A2BC2-C122-4D34-9D22-7C98C3C11207}"/>
              </a:ext>
            </a:extLst>
          </p:cNvPr>
          <p:cNvSpPr/>
          <p:nvPr userDrawn="1"/>
        </p:nvSpPr>
        <p:spPr>
          <a:xfrm>
            <a:off x="0" y="6568025"/>
            <a:ext cx="12192000" cy="312821"/>
          </a:xfrm>
          <a:prstGeom prst="rect">
            <a:avLst/>
          </a:prstGeom>
          <a:gradFill flip="none" rotWithShape="1">
            <a:gsLst>
              <a:gs pos="100000">
                <a:schemeClr val="accent2">
                  <a:lumMod val="75000"/>
                </a:schemeClr>
              </a:gs>
              <a:gs pos="45000">
                <a:srgbClr val="ED8433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13" name="Imagem 12" descr="Desenho de um círculo&#10;&#10;Descrição gerada automaticamente com confiança baixa">
            <a:extLst>
              <a:ext uri="{FF2B5EF4-FFF2-40B4-BE49-F238E27FC236}">
                <a16:creationId xmlns:a16="http://schemas.microsoft.com/office/drawing/2014/main" id="{2FA33ED6-B881-40BF-A40D-9688005D8888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42688" y="6619599"/>
            <a:ext cx="1141768" cy="204148"/>
          </a:xfrm>
          <a:prstGeom prst="rect">
            <a:avLst/>
          </a:prstGeom>
        </p:spPr>
      </p:pic>
      <p:pic>
        <p:nvPicPr>
          <p:cNvPr id="17" name="Imagem 16" descr="Desenho com traços pretos em fundo branco&#10;&#10;Descrição gerada automaticamente com confiança baixa">
            <a:extLst>
              <a:ext uri="{FF2B5EF4-FFF2-40B4-BE49-F238E27FC236}">
                <a16:creationId xmlns:a16="http://schemas.microsoft.com/office/drawing/2014/main" id="{D5607F6D-042E-41CB-83DC-6345BC893BCE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609" y="6600981"/>
            <a:ext cx="703800" cy="239038"/>
          </a:xfrm>
          <a:prstGeom prst="rect">
            <a:avLst/>
          </a:prstGeom>
        </p:spPr>
      </p:pic>
      <p:pic>
        <p:nvPicPr>
          <p:cNvPr id="23" name="Gráfico 22">
            <a:extLst>
              <a:ext uri="{FF2B5EF4-FFF2-40B4-BE49-F238E27FC236}">
                <a16:creationId xmlns:a16="http://schemas.microsoft.com/office/drawing/2014/main" id="{190E1C54-FCCC-4CB6-B25E-857C2DD37CF6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1934" y="156131"/>
            <a:ext cx="568176" cy="7363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8615102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Slide de Conteúdo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Agrupar 9">
            <a:extLst>
              <a:ext uri="{FF2B5EF4-FFF2-40B4-BE49-F238E27FC236}">
                <a16:creationId xmlns:a16="http://schemas.microsoft.com/office/drawing/2014/main" id="{6020DB93-B39F-4963-8E41-0C0BB053CC79}"/>
              </a:ext>
            </a:extLst>
          </p:cNvPr>
          <p:cNvGrpSpPr/>
          <p:nvPr userDrawn="1"/>
        </p:nvGrpSpPr>
        <p:grpSpPr>
          <a:xfrm>
            <a:off x="-33392" y="0"/>
            <a:ext cx="12225392" cy="6856718"/>
            <a:chOff x="-33392" y="0"/>
            <a:chExt cx="12225392" cy="6856718"/>
          </a:xfrm>
        </p:grpSpPr>
        <p:pic>
          <p:nvPicPr>
            <p:cNvPr id="11" name="Imagem 10" descr="Teia de aranha branca em fundo preto&#10;&#10;Descrição gerada automaticamente com confiança média">
              <a:extLst>
                <a:ext uri="{FF2B5EF4-FFF2-40B4-BE49-F238E27FC236}">
                  <a16:creationId xmlns:a16="http://schemas.microsoft.com/office/drawing/2014/main" id="{2A31C6ED-64D0-4B14-8895-D6718E8A6F4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alphaModFix amt="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5429"/>
            <a:stretch/>
          </p:blipFill>
          <p:spPr>
            <a:xfrm>
              <a:off x="-33392" y="0"/>
              <a:ext cx="12225392" cy="6856718"/>
            </a:xfrm>
            <a:prstGeom prst="rect">
              <a:avLst/>
            </a:prstGeom>
          </p:spPr>
        </p:pic>
        <p:sp>
          <p:nvSpPr>
            <p:cNvPr id="15" name="Retângulo 14">
              <a:extLst>
                <a:ext uri="{FF2B5EF4-FFF2-40B4-BE49-F238E27FC236}">
                  <a16:creationId xmlns:a16="http://schemas.microsoft.com/office/drawing/2014/main" id="{4FA59B3E-D9A4-4369-8558-0392AFC32681}"/>
                </a:ext>
              </a:extLst>
            </p:cNvPr>
            <p:cNvSpPr/>
            <p:nvPr/>
          </p:nvSpPr>
          <p:spPr>
            <a:xfrm>
              <a:off x="0" y="0"/>
              <a:ext cx="12192000" cy="6595471"/>
            </a:xfrm>
            <a:prstGeom prst="rect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pic>
        <p:nvPicPr>
          <p:cNvPr id="20" name="Imagem 19" descr="Forma&#10;&#10;Descrição gerada automaticamente com confiança média">
            <a:extLst>
              <a:ext uri="{FF2B5EF4-FFF2-40B4-BE49-F238E27FC236}">
                <a16:creationId xmlns:a16="http://schemas.microsoft.com/office/drawing/2014/main" id="{96286A62-BCAD-430B-B26D-7709A939B2CB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42688" y="128965"/>
            <a:ext cx="1187378" cy="1117232"/>
          </a:xfrm>
          <a:prstGeom prst="rect">
            <a:avLst/>
          </a:prstGeom>
        </p:spPr>
      </p:pic>
      <p:sp>
        <p:nvSpPr>
          <p:cNvPr id="2" name="Título 1">
            <a:extLst>
              <a:ext uri="{FF2B5EF4-FFF2-40B4-BE49-F238E27FC236}">
                <a16:creationId xmlns:a16="http://schemas.microsoft.com/office/drawing/2014/main" id="{39B61E4B-AC0F-45E3-B4DB-B35D591CEE0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90417" y="222576"/>
            <a:ext cx="7950168" cy="461665"/>
          </a:xfrm>
        </p:spPr>
        <p:txBody>
          <a:bodyPr>
            <a:noAutofit/>
          </a:bodyPr>
          <a:lstStyle>
            <a:lvl1pPr algn="l">
              <a:defRPr sz="2400">
                <a:solidFill>
                  <a:schemeClr val="tx1">
                    <a:lumMod val="75000"/>
                    <a:lumOff val="25000"/>
                  </a:schemeClr>
                </a:solidFill>
                <a:latin typeface="Montserrat" panose="00000500000000000000" pitchFamily="2" charset="0"/>
              </a:defRPr>
            </a:lvl1pPr>
          </a:lstStyle>
          <a:p>
            <a:r>
              <a:rPr lang="pt-BR"/>
              <a:t>TÍTULO DO SLIDE</a:t>
            </a:r>
          </a:p>
        </p:txBody>
      </p:sp>
      <p:sp>
        <p:nvSpPr>
          <p:cNvPr id="16" name="Espaço Reservado para Texto 2">
            <a:extLst>
              <a:ext uri="{FF2B5EF4-FFF2-40B4-BE49-F238E27FC236}">
                <a16:creationId xmlns:a16="http://schemas.microsoft.com/office/drawing/2014/main" id="{E0C65B30-6250-4BB8-A508-F3AD772B38D1}"/>
              </a:ext>
            </a:extLst>
          </p:cNvPr>
          <p:cNvSpPr>
            <a:spLocks noGrp="1"/>
          </p:cNvSpPr>
          <p:nvPr>
            <p:ph type="body" idx="10" hasCustomPrompt="1"/>
          </p:nvPr>
        </p:nvSpPr>
        <p:spPr>
          <a:xfrm>
            <a:off x="839613" y="665163"/>
            <a:ext cx="4800767" cy="312821"/>
          </a:xfrm>
        </p:spPr>
        <p:txBody>
          <a:bodyPr>
            <a:normAutofit/>
          </a:bodyPr>
          <a:lstStyle>
            <a:lvl1pPr marL="0" indent="0" algn="l">
              <a:buNone/>
              <a:defRPr sz="1600">
                <a:solidFill>
                  <a:schemeClr val="bg1">
                    <a:lumMod val="50000"/>
                  </a:schemeClr>
                </a:solidFill>
                <a:latin typeface="Montserrat Light" panose="00000400000000000000" pitchFamily="2" charset="0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t-BR"/>
              <a:t>SUBTÍTULO</a:t>
            </a:r>
          </a:p>
        </p:txBody>
      </p:sp>
      <p:sp>
        <p:nvSpPr>
          <p:cNvPr id="14" name="Retângulo 13">
            <a:extLst>
              <a:ext uri="{FF2B5EF4-FFF2-40B4-BE49-F238E27FC236}">
                <a16:creationId xmlns:a16="http://schemas.microsoft.com/office/drawing/2014/main" id="{4351E647-E517-4681-984E-6D123BD4DA29}"/>
              </a:ext>
            </a:extLst>
          </p:cNvPr>
          <p:cNvSpPr/>
          <p:nvPr userDrawn="1"/>
        </p:nvSpPr>
        <p:spPr>
          <a:xfrm>
            <a:off x="0" y="6569684"/>
            <a:ext cx="12192000" cy="312821"/>
          </a:xfrm>
          <a:prstGeom prst="rect">
            <a:avLst/>
          </a:prstGeom>
          <a:gradFill flip="none" rotWithShape="1">
            <a:gsLst>
              <a:gs pos="100000">
                <a:schemeClr val="accent6">
                  <a:lumMod val="75000"/>
                </a:schemeClr>
              </a:gs>
              <a:gs pos="45000">
                <a:srgbClr val="7BA27D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18" name="Imagem 17" descr="Desenho de um círculo&#10;&#10;Descrição gerada automaticamente com confiança baixa">
            <a:extLst>
              <a:ext uri="{FF2B5EF4-FFF2-40B4-BE49-F238E27FC236}">
                <a16:creationId xmlns:a16="http://schemas.microsoft.com/office/drawing/2014/main" id="{AD83EEB0-36CF-4E30-B96B-AEB94B19E744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42688" y="6621258"/>
            <a:ext cx="1141768" cy="204148"/>
          </a:xfrm>
          <a:prstGeom prst="rect">
            <a:avLst/>
          </a:prstGeom>
        </p:spPr>
      </p:pic>
      <p:pic>
        <p:nvPicPr>
          <p:cNvPr id="19" name="Imagem 18" descr="Desenho com traços pretos em fundo branco&#10;&#10;Descrição gerada automaticamente com confiança baixa">
            <a:extLst>
              <a:ext uri="{FF2B5EF4-FFF2-40B4-BE49-F238E27FC236}">
                <a16:creationId xmlns:a16="http://schemas.microsoft.com/office/drawing/2014/main" id="{EA313733-5D03-4ED1-BE57-CC4CEC91D134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609" y="6602640"/>
            <a:ext cx="703800" cy="239038"/>
          </a:xfrm>
          <a:prstGeom prst="rect">
            <a:avLst/>
          </a:prstGeom>
        </p:spPr>
      </p:pic>
      <p:pic>
        <p:nvPicPr>
          <p:cNvPr id="22" name="Gráfico 21">
            <a:extLst>
              <a:ext uri="{FF2B5EF4-FFF2-40B4-BE49-F238E27FC236}">
                <a16:creationId xmlns:a16="http://schemas.microsoft.com/office/drawing/2014/main" id="{4C0DBB98-A3B2-42B4-9E72-32ACBC803197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1934" y="148962"/>
            <a:ext cx="568176" cy="7363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4953069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Slide de Conteúdo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Agrupar 9">
            <a:extLst>
              <a:ext uri="{FF2B5EF4-FFF2-40B4-BE49-F238E27FC236}">
                <a16:creationId xmlns:a16="http://schemas.microsoft.com/office/drawing/2014/main" id="{6020DB93-B39F-4963-8E41-0C0BB053CC79}"/>
              </a:ext>
            </a:extLst>
          </p:cNvPr>
          <p:cNvGrpSpPr/>
          <p:nvPr userDrawn="1"/>
        </p:nvGrpSpPr>
        <p:grpSpPr>
          <a:xfrm>
            <a:off x="-33392" y="0"/>
            <a:ext cx="12225392" cy="6856718"/>
            <a:chOff x="-33392" y="0"/>
            <a:chExt cx="12225392" cy="6856718"/>
          </a:xfrm>
        </p:grpSpPr>
        <p:pic>
          <p:nvPicPr>
            <p:cNvPr id="11" name="Imagem 10" descr="Teia de aranha branca em fundo preto&#10;&#10;Descrição gerada automaticamente com confiança média">
              <a:extLst>
                <a:ext uri="{FF2B5EF4-FFF2-40B4-BE49-F238E27FC236}">
                  <a16:creationId xmlns:a16="http://schemas.microsoft.com/office/drawing/2014/main" id="{2A31C6ED-64D0-4B14-8895-D6718E8A6F4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alphaModFix amt="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5429"/>
            <a:stretch/>
          </p:blipFill>
          <p:spPr>
            <a:xfrm>
              <a:off x="-33392" y="0"/>
              <a:ext cx="12225392" cy="6856718"/>
            </a:xfrm>
            <a:prstGeom prst="rect">
              <a:avLst/>
            </a:prstGeom>
          </p:spPr>
        </p:pic>
        <p:sp>
          <p:nvSpPr>
            <p:cNvPr id="15" name="Retângulo 14">
              <a:extLst>
                <a:ext uri="{FF2B5EF4-FFF2-40B4-BE49-F238E27FC236}">
                  <a16:creationId xmlns:a16="http://schemas.microsoft.com/office/drawing/2014/main" id="{4FA59B3E-D9A4-4369-8558-0392AFC32681}"/>
                </a:ext>
              </a:extLst>
            </p:cNvPr>
            <p:cNvSpPr/>
            <p:nvPr/>
          </p:nvSpPr>
          <p:spPr>
            <a:xfrm>
              <a:off x="0" y="0"/>
              <a:ext cx="12192000" cy="6595471"/>
            </a:xfrm>
            <a:prstGeom prst="rect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pic>
        <p:nvPicPr>
          <p:cNvPr id="20" name="Imagem 19" descr="Forma&#10;&#10;Descrição gerada automaticamente com confiança média">
            <a:extLst>
              <a:ext uri="{FF2B5EF4-FFF2-40B4-BE49-F238E27FC236}">
                <a16:creationId xmlns:a16="http://schemas.microsoft.com/office/drawing/2014/main" id="{96286A62-BCAD-430B-B26D-7709A939B2CB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42688" y="128965"/>
            <a:ext cx="1187378" cy="1117232"/>
          </a:xfrm>
          <a:prstGeom prst="rect">
            <a:avLst/>
          </a:prstGeom>
        </p:spPr>
      </p:pic>
      <p:sp>
        <p:nvSpPr>
          <p:cNvPr id="2" name="Título 1">
            <a:extLst>
              <a:ext uri="{FF2B5EF4-FFF2-40B4-BE49-F238E27FC236}">
                <a16:creationId xmlns:a16="http://schemas.microsoft.com/office/drawing/2014/main" id="{39B61E4B-AC0F-45E3-B4DB-B35D591CEE0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90417" y="222576"/>
            <a:ext cx="7950168" cy="461665"/>
          </a:xfrm>
        </p:spPr>
        <p:txBody>
          <a:bodyPr>
            <a:noAutofit/>
          </a:bodyPr>
          <a:lstStyle>
            <a:lvl1pPr algn="l">
              <a:defRPr sz="2400">
                <a:solidFill>
                  <a:schemeClr val="tx1">
                    <a:lumMod val="75000"/>
                    <a:lumOff val="25000"/>
                  </a:schemeClr>
                </a:solidFill>
                <a:latin typeface="Montserrat" panose="00000500000000000000" pitchFamily="2" charset="0"/>
              </a:defRPr>
            </a:lvl1pPr>
          </a:lstStyle>
          <a:p>
            <a:r>
              <a:rPr lang="pt-BR"/>
              <a:t>TÍTULO DO SLIDE</a:t>
            </a:r>
          </a:p>
        </p:txBody>
      </p:sp>
      <p:sp>
        <p:nvSpPr>
          <p:cNvPr id="16" name="Espaço Reservado para Texto 2">
            <a:extLst>
              <a:ext uri="{FF2B5EF4-FFF2-40B4-BE49-F238E27FC236}">
                <a16:creationId xmlns:a16="http://schemas.microsoft.com/office/drawing/2014/main" id="{E0C65B30-6250-4BB8-A508-F3AD772B38D1}"/>
              </a:ext>
            </a:extLst>
          </p:cNvPr>
          <p:cNvSpPr>
            <a:spLocks noGrp="1"/>
          </p:cNvSpPr>
          <p:nvPr>
            <p:ph type="body" idx="10" hasCustomPrompt="1"/>
          </p:nvPr>
        </p:nvSpPr>
        <p:spPr>
          <a:xfrm>
            <a:off x="839613" y="665163"/>
            <a:ext cx="4800767" cy="312821"/>
          </a:xfrm>
        </p:spPr>
        <p:txBody>
          <a:bodyPr>
            <a:normAutofit/>
          </a:bodyPr>
          <a:lstStyle>
            <a:lvl1pPr marL="0" indent="0" algn="l">
              <a:buNone/>
              <a:defRPr sz="1600">
                <a:solidFill>
                  <a:schemeClr val="bg1">
                    <a:lumMod val="50000"/>
                  </a:schemeClr>
                </a:solidFill>
                <a:latin typeface="Montserrat Light" panose="00000400000000000000" pitchFamily="2" charset="0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t-BR"/>
              <a:t>SUBTÍTULO</a:t>
            </a:r>
          </a:p>
        </p:txBody>
      </p:sp>
      <p:sp>
        <p:nvSpPr>
          <p:cNvPr id="12" name="Retângulo 11">
            <a:extLst>
              <a:ext uri="{FF2B5EF4-FFF2-40B4-BE49-F238E27FC236}">
                <a16:creationId xmlns:a16="http://schemas.microsoft.com/office/drawing/2014/main" id="{03352513-71D8-42A8-B4A4-4613FD6BF2C6}"/>
              </a:ext>
            </a:extLst>
          </p:cNvPr>
          <p:cNvSpPr/>
          <p:nvPr userDrawn="1"/>
        </p:nvSpPr>
        <p:spPr>
          <a:xfrm>
            <a:off x="0" y="6554921"/>
            <a:ext cx="12192000" cy="312821"/>
          </a:xfrm>
          <a:prstGeom prst="rect">
            <a:avLst/>
          </a:prstGeom>
          <a:gradFill flip="none" rotWithShape="1">
            <a:gsLst>
              <a:gs pos="41000">
                <a:srgbClr val="FFE699"/>
              </a:gs>
              <a:gs pos="100000">
                <a:schemeClr val="accent4">
                  <a:lumMod val="60000"/>
                  <a:lumOff val="40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13" name="Imagem 12" descr="Desenho de um círculo&#10;&#10;Descrição gerada automaticamente com confiança baixa">
            <a:extLst>
              <a:ext uri="{FF2B5EF4-FFF2-40B4-BE49-F238E27FC236}">
                <a16:creationId xmlns:a16="http://schemas.microsoft.com/office/drawing/2014/main" id="{FE3FC670-2EA9-4FA8-8990-3F1BB8F662C0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42688" y="6606495"/>
            <a:ext cx="1141768" cy="204148"/>
          </a:xfrm>
          <a:prstGeom prst="rect">
            <a:avLst/>
          </a:prstGeom>
        </p:spPr>
      </p:pic>
      <p:pic>
        <p:nvPicPr>
          <p:cNvPr id="17" name="Imagem 16" descr="Desenho com traços pretos em fundo branco&#10;&#10;Descrição gerada automaticamente com confiança baixa">
            <a:extLst>
              <a:ext uri="{FF2B5EF4-FFF2-40B4-BE49-F238E27FC236}">
                <a16:creationId xmlns:a16="http://schemas.microsoft.com/office/drawing/2014/main" id="{00EB4188-9B18-473B-A552-E5CCF71EC0E5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609" y="6587877"/>
            <a:ext cx="703800" cy="239038"/>
          </a:xfrm>
          <a:prstGeom prst="rect">
            <a:avLst/>
          </a:prstGeom>
        </p:spPr>
      </p:pic>
      <p:pic>
        <p:nvPicPr>
          <p:cNvPr id="23" name="Gráfico 22">
            <a:extLst>
              <a:ext uri="{FF2B5EF4-FFF2-40B4-BE49-F238E27FC236}">
                <a16:creationId xmlns:a16="http://schemas.microsoft.com/office/drawing/2014/main" id="{FEC24A13-A4B6-4341-B33C-8688AD9BD680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1934" y="150922"/>
            <a:ext cx="568176" cy="7363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9996722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Slide de Conteúdo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Agrupar 9">
            <a:extLst>
              <a:ext uri="{FF2B5EF4-FFF2-40B4-BE49-F238E27FC236}">
                <a16:creationId xmlns:a16="http://schemas.microsoft.com/office/drawing/2014/main" id="{6020DB93-B39F-4963-8E41-0C0BB053CC79}"/>
              </a:ext>
            </a:extLst>
          </p:cNvPr>
          <p:cNvGrpSpPr/>
          <p:nvPr userDrawn="1"/>
        </p:nvGrpSpPr>
        <p:grpSpPr>
          <a:xfrm>
            <a:off x="-33392" y="0"/>
            <a:ext cx="12225392" cy="6856718"/>
            <a:chOff x="-33392" y="0"/>
            <a:chExt cx="12225392" cy="6856718"/>
          </a:xfrm>
        </p:grpSpPr>
        <p:pic>
          <p:nvPicPr>
            <p:cNvPr id="11" name="Imagem 10" descr="Teia de aranha branca em fundo preto&#10;&#10;Descrição gerada automaticamente com confiança média">
              <a:extLst>
                <a:ext uri="{FF2B5EF4-FFF2-40B4-BE49-F238E27FC236}">
                  <a16:creationId xmlns:a16="http://schemas.microsoft.com/office/drawing/2014/main" id="{2A31C6ED-64D0-4B14-8895-D6718E8A6F4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alphaModFix amt="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5429"/>
            <a:stretch/>
          </p:blipFill>
          <p:spPr>
            <a:xfrm>
              <a:off x="-33392" y="0"/>
              <a:ext cx="12225392" cy="6856718"/>
            </a:xfrm>
            <a:prstGeom prst="rect">
              <a:avLst/>
            </a:prstGeom>
          </p:spPr>
        </p:pic>
        <p:sp>
          <p:nvSpPr>
            <p:cNvPr id="15" name="Retângulo 14">
              <a:extLst>
                <a:ext uri="{FF2B5EF4-FFF2-40B4-BE49-F238E27FC236}">
                  <a16:creationId xmlns:a16="http://schemas.microsoft.com/office/drawing/2014/main" id="{4FA59B3E-D9A4-4369-8558-0392AFC32681}"/>
                </a:ext>
              </a:extLst>
            </p:cNvPr>
            <p:cNvSpPr/>
            <p:nvPr/>
          </p:nvSpPr>
          <p:spPr>
            <a:xfrm>
              <a:off x="0" y="0"/>
              <a:ext cx="12192000" cy="6595471"/>
            </a:xfrm>
            <a:prstGeom prst="rect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pic>
        <p:nvPicPr>
          <p:cNvPr id="20" name="Imagem 19" descr="Forma&#10;&#10;Descrição gerada automaticamente com confiança média">
            <a:extLst>
              <a:ext uri="{FF2B5EF4-FFF2-40B4-BE49-F238E27FC236}">
                <a16:creationId xmlns:a16="http://schemas.microsoft.com/office/drawing/2014/main" id="{96286A62-BCAD-430B-B26D-7709A939B2CB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42688" y="128965"/>
            <a:ext cx="1187378" cy="1117232"/>
          </a:xfrm>
          <a:prstGeom prst="rect">
            <a:avLst/>
          </a:prstGeom>
        </p:spPr>
      </p:pic>
      <p:sp>
        <p:nvSpPr>
          <p:cNvPr id="2" name="Título 1">
            <a:extLst>
              <a:ext uri="{FF2B5EF4-FFF2-40B4-BE49-F238E27FC236}">
                <a16:creationId xmlns:a16="http://schemas.microsoft.com/office/drawing/2014/main" id="{39B61E4B-AC0F-45E3-B4DB-B35D591CEE0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90417" y="222576"/>
            <a:ext cx="7950168" cy="461665"/>
          </a:xfrm>
        </p:spPr>
        <p:txBody>
          <a:bodyPr>
            <a:noAutofit/>
          </a:bodyPr>
          <a:lstStyle>
            <a:lvl1pPr algn="l">
              <a:defRPr sz="2400">
                <a:solidFill>
                  <a:schemeClr val="tx1">
                    <a:lumMod val="75000"/>
                    <a:lumOff val="25000"/>
                  </a:schemeClr>
                </a:solidFill>
                <a:latin typeface="Montserrat" panose="00000500000000000000" pitchFamily="2" charset="0"/>
              </a:defRPr>
            </a:lvl1pPr>
          </a:lstStyle>
          <a:p>
            <a:r>
              <a:rPr lang="pt-BR"/>
              <a:t>TÍTULO DO SLIDE</a:t>
            </a:r>
          </a:p>
        </p:txBody>
      </p:sp>
      <p:sp>
        <p:nvSpPr>
          <p:cNvPr id="16" name="Espaço Reservado para Texto 2">
            <a:extLst>
              <a:ext uri="{FF2B5EF4-FFF2-40B4-BE49-F238E27FC236}">
                <a16:creationId xmlns:a16="http://schemas.microsoft.com/office/drawing/2014/main" id="{E0C65B30-6250-4BB8-A508-F3AD772B38D1}"/>
              </a:ext>
            </a:extLst>
          </p:cNvPr>
          <p:cNvSpPr>
            <a:spLocks noGrp="1"/>
          </p:cNvSpPr>
          <p:nvPr>
            <p:ph type="body" idx="10" hasCustomPrompt="1"/>
          </p:nvPr>
        </p:nvSpPr>
        <p:spPr>
          <a:xfrm>
            <a:off x="839613" y="665163"/>
            <a:ext cx="4800767" cy="312821"/>
          </a:xfrm>
        </p:spPr>
        <p:txBody>
          <a:bodyPr>
            <a:normAutofit/>
          </a:bodyPr>
          <a:lstStyle>
            <a:lvl1pPr marL="0" indent="0" algn="l">
              <a:buNone/>
              <a:defRPr sz="1600">
                <a:solidFill>
                  <a:schemeClr val="bg1">
                    <a:lumMod val="50000"/>
                  </a:schemeClr>
                </a:solidFill>
                <a:latin typeface="Montserrat Light" panose="00000400000000000000" pitchFamily="2" charset="0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t-BR"/>
              <a:t>SUBTÍTULO</a:t>
            </a:r>
          </a:p>
        </p:txBody>
      </p:sp>
      <p:sp>
        <p:nvSpPr>
          <p:cNvPr id="14" name="Retângulo 13">
            <a:extLst>
              <a:ext uri="{FF2B5EF4-FFF2-40B4-BE49-F238E27FC236}">
                <a16:creationId xmlns:a16="http://schemas.microsoft.com/office/drawing/2014/main" id="{523FEAD0-A110-4027-A309-4396289054DB}"/>
              </a:ext>
            </a:extLst>
          </p:cNvPr>
          <p:cNvSpPr/>
          <p:nvPr userDrawn="1"/>
        </p:nvSpPr>
        <p:spPr>
          <a:xfrm>
            <a:off x="0" y="6548977"/>
            <a:ext cx="12192000" cy="312821"/>
          </a:xfrm>
          <a:prstGeom prst="rect">
            <a:avLst/>
          </a:prstGeom>
          <a:gradFill flip="none" rotWithShape="1">
            <a:gsLst>
              <a:gs pos="100000">
                <a:schemeClr val="accent6">
                  <a:lumMod val="40000"/>
                  <a:lumOff val="60000"/>
                </a:schemeClr>
              </a:gs>
              <a:gs pos="44000">
                <a:srgbClr val="BEC68F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18" name="Imagem 17" descr="Desenho de um círculo&#10;&#10;Descrição gerada automaticamente com confiança baixa">
            <a:extLst>
              <a:ext uri="{FF2B5EF4-FFF2-40B4-BE49-F238E27FC236}">
                <a16:creationId xmlns:a16="http://schemas.microsoft.com/office/drawing/2014/main" id="{3834AE02-C4BB-4BCD-80AE-CB4140AA10E4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42688" y="6600551"/>
            <a:ext cx="1141768" cy="204148"/>
          </a:xfrm>
          <a:prstGeom prst="rect">
            <a:avLst/>
          </a:prstGeom>
        </p:spPr>
      </p:pic>
      <p:pic>
        <p:nvPicPr>
          <p:cNvPr id="19" name="Imagem 18" descr="Desenho com traços pretos em fundo branco&#10;&#10;Descrição gerada automaticamente com confiança baixa">
            <a:extLst>
              <a:ext uri="{FF2B5EF4-FFF2-40B4-BE49-F238E27FC236}">
                <a16:creationId xmlns:a16="http://schemas.microsoft.com/office/drawing/2014/main" id="{E7BC7DB3-3A7F-491E-AAA1-F701A4B5CF56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609" y="6581933"/>
            <a:ext cx="703800" cy="239038"/>
          </a:xfrm>
          <a:prstGeom prst="rect">
            <a:avLst/>
          </a:prstGeom>
        </p:spPr>
      </p:pic>
      <p:pic>
        <p:nvPicPr>
          <p:cNvPr id="22" name="Gráfico 21">
            <a:extLst>
              <a:ext uri="{FF2B5EF4-FFF2-40B4-BE49-F238E27FC236}">
                <a16:creationId xmlns:a16="http://schemas.microsoft.com/office/drawing/2014/main" id="{50CBD61C-CCBB-4473-9F27-9B23A7693EE5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86523" y="145842"/>
            <a:ext cx="568176" cy="7363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1937440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Slide de Conteúdo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Agrupar 9">
            <a:extLst>
              <a:ext uri="{FF2B5EF4-FFF2-40B4-BE49-F238E27FC236}">
                <a16:creationId xmlns:a16="http://schemas.microsoft.com/office/drawing/2014/main" id="{6020DB93-B39F-4963-8E41-0C0BB053CC79}"/>
              </a:ext>
            </a:extLst>
          </p:cNvPr>
          <p:cNvGrpSpPr/>
          <p:nvPr userDrawn="1"/>
        </p:nvGrpSpPr>
        <p:grpSpPr>
          <a:xfrm>
            <a:off x="-33392" y="0"/>
            <a:ext cx="12225392" cy="6856718"/>
            <a:chOff x="-33392" y="0"/>
            <a:chExt cx="12225392" cy="6856718"/>
          </a:xfrm>
        </p:grpSpPr>
        <p:pic>
          <p:nvPicPr>
            <p:cNvPr id="11" name="Imagem 10" descr="Teia de aranha branca em fundo preto&#10;&#10;Descrição gerada automaticamente com confiança média">
              <a:extLst>
                <a:ext uri="{FF2B5EF4-FFF2-40B4-BE49-F238E27FC236}">
                  <a16:creationId xmlns:a16="http://schemas.microsoft.com/office/drawing/2014/main" id="{2A31C6ED-64D0-4B14-8895-D6718E8A6F4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alphaModFix amt="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5429"/>
            <a:stretch/>
          </p:blipFill>
          <p:spPr>
            <a:xfrm>
              <a:off x="-33392" y="0"/>
              <a:ext cx="12225392" cy="6856718"/>
            </a:xfrm>
            <a:prstGeom prst="rect">
              <a:avLst/>
            </a:prstGeom>
          </p:spPr>
        </p:pic>
        <p:sp>
          <p:nvSpPr>
            <p:cNvPr id="15" name="Retângulo 14">
              <a:extLst>
                <a:ext uri="{FF2B5EF4-FFF2-40B4-BE49-F238E27FC236}">
                  <a16:creationId xmlns:a16="http://schemas.microsoft.com/office/drawing/2014/main" id="{4FA59B3E-D9A4-4369-8558-0392AFC32681}"/>
                </a:ext>
              </a:extLst>
            </p:cNvPr>
            <p:cNvSpPr/>
            <p:nvPr/>
          </p:nvSpPr>
          <p:spPr>
            <a:xfrm>
              <a:off x="0" y="0"/>
              <a:ext cx="12192000" cy="6595471"/>
            </a:xfrm>
            <a:prstGeom prst="rect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pic>
        <p:nvPicPr>
          <p:cNvPr id="20" name="Imagem 19" descr="Forma&#10;&#10;Descrição gerada automaticamente com confiança média">
            <a:extLst>
              <a:ext uri="{FF2B5EF4-FFF2-40B4-BE49-F238E27FC236}">
                <a16:creationId xmlns:a16="http://schemas.microsoft.com/office/drawing/2014/main" id="{96286A62-BCAD-430B-B26D-7709A939B2CB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42688" y="128965"/>
            <a:ext cx="1187378" cy="1117232"/>
          </a:xfrm>
          <a:prstGeom prst="rect">
            <a:avLst/>
          </a:prstGeom>
        </p:spPr>
      </p:pic>
      <p:sp>
        <p:nvSpPr>
          <p:cNvPr id="2" name="Título 1">
            <a:extLst>
              <a:ext uri="{FF2B5EF4-FFF2-40B4-BE49-F238E27FC236}">
                <a16:creationId xmlns:a16="http://schemas.microsoft.com/office/drawing/2014/main" id="{39B61E4B-AC0F-45E3-B4DB-B35D591CEE0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90417" y="222576"/>
            <a:ext cx="7950168" cy="461665"/>
          </a:xfrm>
        </p:spPr>
        <p:txBody>
          <a:bodyPr>
            <a:noAutofit/>
          </a:bodyPr>
          <a:lstStyle>
            <a:lvl1pPr algn="l">
              <a:defRPr sz="2400">
                <a:solidFill>
                  <a:schemeClr val="tx1">
                    <a:lumMod val="75000"/>
                    <a:lumOff val="25000"/>
                  </a:schemeClr>
                </a:solidFill>
                <a:latin typeface="Montserrat" panose="00000500000000000000" pitchFamily="2" charset="0"/>
              </a:defRPr>
            </a:lvl1pPr>
          </a:lstStyle>
          <a:p>
            <a:r>
              <a:rPr lang="pt-BR"/>
              <a:t>TÍTULO DO SLIDE</a:t>
            </a:r>
          </a:p>
        </p:txBody>
      </p:sp>
      <p:sp>
        <p:nvSpPr>
          <p:cNvPr id="16" name="Espaço Reservado para Texto 2">
            <a:extLst>
              <a:ext uri="{FF2B5EF4-FFF2-40B4-BE49-F238E27FC236}">
                <a16:creationId xmlns:a16="http://schemas.microsoft.com/office/drawing/2014/main" id="{E0C65B30-6250-4BB8-A508-F3AD772B38D1}"/>
              </a:ext>
            </a:extLst>
          </p:cNvPr>
          <p:cNvSpPr>
            <a:spLocks noGrp="1"/>
          </p:cNvSpPr>
          <p:nvPr>
            <p:ph type="body" idx="10" hasCustomPrompt="1"/>
          </p:nvPr>
        </p:nvSpPr>
        <p:spPr>
          <a:xfrm>
            <a:off x="839613" y="665163"/>
            <a:ext cx="4800767" cy="312821"/>
          </a:xfrm>
        </p:spPr>
        <p:txBody>
          <a:bodyPr>
            <a:normAutofit/>
          </a:bodyPr>
          <a:lstStyle>
            <a:lvl1pPr marL="0" indent="0" algn="l">
              <a:buNone/>
              <a:defRPr sz="1600">
                <a:solidFill>
                  <a:schemeClr val="bg1">
                    <a:lumMod val="50000"/>
                  </a:schemeClr>
                </a:solidFill>
                <a:latin typeface="Montserrat Light" panose="00000400000000000000" pitchFamily="2" charset="0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t-BR"/>
              <a:t>SUBTÍTULO</a:t>
            </a:r>
          </a:p>
        </p:txBody>
      </p:sp>
      <p:sp>
        <p:nvSpPr>
          <p:cNvPr id="12" name="Retângulo 11">
            <a:extLst>
              <a:ext uri="{FF2B5EF4-FFF2-40B4-BE49-F238E27FC236}">
                <a16:creationId xmlns:a16="http://schemas.microsoft.com/office/drawing/2014/main" id="{E0823D88-A5DD-48AD-A918-4A25B3E76182}"/>
              </a:ext>
            </a:extLst>
          </p:cNvPr>
          <p:cNvSpPr/>
          <p:nvPr userDrawn="1"/>
        </p:nvSpPr>
        <p:spPr>
          <a:xfrm>
            <a:off x="0" y="6545179"/>
            <a:ext cx="12192000" cy="312821"/>
          </a:xfrm>
          <a:prstGeom prst="rect">
            <a:avLst/>
          </a:prstGeom>
          <a:gradFill flip="none" rotWithShape="1">
            <a:gsLst>
              <a:gs pos="100000">
                <a:srgbClr val="9F376D"/>
              </a:gs>
              <a:gs pos="45000">
                <a:srgbClr val="CC6699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13" name="Imagem 12" descr="Desenho de um círculo&#10;&#10;Descrição gerada automaticamente com confiança baixa">
            <a:extLst>
              <a:ext uri="{FF2B5EF4-FFF2-40B4-BE49-F238E27FC236}">
                <a16:creationId xmlns:a16="http://schemas.microsoft.com/office/drawing/2014/main" id="{D8D4CDC2-D87B-4BE5-9E54-57CCEF9DA839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42688" y="6596753"/>
            <a:ext cx="1141768" cy="204148"/>
          </a:xfrm>
          <a:prstGeom prst="rect">
            <a:avLst/>
          </a:prstGeom>
        </p:spPr>
      </p:pic>
      <p:pic>
        <p:nvPicPr>
          <p:cNvPr id="17" name="Imagem 16" descr="Desenho com traços pretos em fundo branco&#10;&#10;Descrição gerada automaticamente com confiança baixa">
            <a:extLst>
              <a:ext uri="{FF2B5EF4-FFF2-40B4-BE49-F238E27FC236}">
                <a16:creationId xmlns:a16="http://schemas.microsoft.com/office/drawing/2014/main" id="{0D50BC17-0699-4B18-A2E3-293D6D4AF76C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609" y="6578135"/>
            <a:ext cx="703800" cy="239038"/>
          </a:xfrm>
          <a:prstGeom prst="rect">
            <a:avLst/>
          </a:prstGeom>
        </p:spPr>
      </p:pic>
      <p:pic>
        <p:nvPicPr>
          <p:cNvPr id="24" name="Gráfico 23">
            <a:extLst>
              <a:ext uri="{FF2B5EF4-FFF2-40B4-BE49-F238E27FC236}">
                <a16:creationId xmlns:a16="http://schemas.microsoft.com/office/drawing/2014/main" id="{16DFC9A6-37F2-4332-B08A-4D8F36EEBA88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86523" y="134619"/>
            <a:ext cx="568176" cy="7363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7669040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B99B51AA-8230-4444-B127-799DCEF45B8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5C0C881C-D743-4D2E-A8A2-9D35558B5C4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4" name="Espaço Reservado para Conteúdo 3">
            <a:extLst>
              <a:ext uri="{FF2B5EF4-FFF2-40B4-BE49-F238E27FC236}">
                <a16:creationId xmlns:a16="http://schemas.microsoft.com/office/drawing/2014/main" id="{8402223B-1FEE-4F57-AFA5-12A35043898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5" name="Espaço Reservado para Texto 4">
            <a:extLst>
              <a:ext uri="{FF2B5EF4-FFF2-40B4-BE49-F238E27FC236}">
                <a16:creationId xmlns:a16="http://schemas.microsoft.com/office/drawing/2014/main" id="{080F0C0A-D368-4EA3-B65A-73179B6D550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6" name="Espaço Reservado para Conteúdo 5">
            <a:extLst>
              <a:ext uri="{FF2B5EF4-FFF2-40B4-BE49-F238E27FC236}">
                <a16:creationId xmlns:a16="http://schemas.microsoft.com/office/drawing/2014/main" id="{32388166-D25F-4B9C-8EE8-03D6D279B32B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7" name="Espaço Reservado para Data 6">
            <a:extLst>
              <a:ext uri="{FF2B5EF4-FFF2-40B4-BE49-F238E27FC236}">
                <a16:creationId xmlns:a16="http://schemas.microsoft.com/office/drawing/2014/main" id="{B8ED797A-081C-44E5-A3D6-6FB1E7EC1F4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5DFCF7-4607-461C-A4B9-3F0CFA49E552}" type="datetimeFigureOut">
              <a:rPr lang="pt-BR" smtClean="0"/>
              <a:t>14/05/2021</a:t>
            </a:fld>
            <a:endParaRPr lang="pt-BR"/>
          </a:p>
        </p:txBody>
      </p:sp>
      <p:sp>
        <p:nvSpPr>
          <p:cNvPr id="8" name="Espaço Reservado para Rodapé 7">
            <a:extLst>
              <a:ext uri="{FF2B5EF4-FFF2-40B4-BE49-F238E27FC236}">
                <a16:creationId xmlns:a16="http://schemas.microsoft.com/office/drawing/2014/main" id="{126B6271-6C56-4B11-9DE7-30BDB928AC7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9" name="Espaço Reservado para Número de Slide 8">
            <a:extLst>
              <a:ext uri="{FF2B5EF4-FFF2-40B4-BE49-F238E27FC236}">
                <a16:creationId xmlns:a16="http://schemas.microsoft.com/office/drawing/2014/main" id="{8E5D5365-A26F-4DEF-87F7-2E8C011D223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2B4023-95D2-4E3E-8A49-713CD2CF1755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08284950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359C1C76-8501-4FBC-9633-93127BF0B0D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Data 2">
            <a:extLst>
              <a:ext uri="{FF2B5EF4-FFF2-40B4-BE49-F238E27FC236}">
                <a16:creationId xmlns:a16="http://schemas.microsoft.com/office/drawing/2014/main" id="{43F8BA6F-477A-4648-A210-2D11BFAECA8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5DFCF7-4607-461C-A4B9-3F0CFA49E552}" type="datetimeFigureOut">
              <a:rPr lang="pt-BR" smtClean="0"/>
              <a:t>14/05/2021</a:t>
            </a:fld>
            <a:endParaRPr lang="pt-BR"/>
          </a:p>
        </p:txBody>
      </p:sp>
      <p:sp>
        <p:nvSpPr>
          <p:cNvPr id="4" name="Espaço Reservado para Rodapé 3">
            <a:extLst>
              <a:ext uri="{FF2B5EF4-FFF2-40B4-BE49-F238E27FC236}">
                <a16:creationId xmlns:a16="http://schemas.microsoft.com/office/drawing/2014/main" id="{0D1B1C94-CF01-4168-8C31-2BF5421C902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5" name="Espaço Reservado para Número de Slide 4">
            <a:extLst>
              <a:ext uri="{FF2B5EF4-FFF2-40B4-BE49-F238E27FC236}">
                <a16:creationId xmlns:a16="http://schemas.microsoft.com/office/drawing/2014/main" id="{972A4710-6894-468C-A307-73A0379B5D1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2B4023-95D2-4E3E-8A49-713CD2CF1755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19443140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ap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tângulo 6">
            <a:extLst>
              <a:ext uri="{FF2B5EF4-FFF2-40B4-BE49-F238E27FC236}">
                <a16:creationId xmlns:a16="http://schemas.microsoft.com/office/drawing/2014/main" id="{3194DD10-44BE-4F90-8E80-A6D1B997918F}"/>
              </a:ext>
            </a:extLst>
          </p:cNvPr>
          <p:cNvSpPr/>
          <p:nvPr userDrawn="1"/>
        </p:nvSpPr>
        <p:spPr>
          <a:xfrm>
            <a:off x="0" y="0"/>
            <a:ext cx="12188952" cy="685671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8" name="Imagem 7" descr="Teia de aranha branca em fundo preto&#10;&#10;Descrição gerada automaticamente com confiança média">
            <a:extLst>
              <a:ext uri="{FF2B5EF4-FFF2-40B4-BE49-F238E27FC236}">
                <a16:creationId xmlns:a16="http://schemas.microsoft.com/office/drawing/2014/main" id="{6A0B62B5-6582-41BF-8FC4-6B33713FDEA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429"/>
          <a:stretch/>
        </p:blipFill>
        <p:spPr>
          <a:xfrm>
            <a:off x="-1504" y="0"/>
            <a:ext cx="12191980" cy="6856718"/>
          </a:xfrm>
          <a:prstGeom prst="rect">
            <a:avLst/>
          </a:prstGeom>
        </p:spPr>
      </p:pic>
      <p:pic>
        <p:nvPicPr>
          <p:cNvPr id="12" name="Imagem 11" descr="Diagrama&#10;&#10;Descrição gerada automaticamente com confiança média">
            <a:extLst>
              <a:ext uri="{FF2B5EF4-FFF2-40B4-BE49-F238E27FC236}">
                <a16:creationId xmlns:a16="http://schemas.microsoft.com/office/drawing/2014/main" id="{A8FA3096-D795-46E8-BEBD-F6AB47AA6528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40490" y="667898"/>
            <a:ext cx="5873857" cy="5520921"/>
          </a:xfrm>
          <a:prstGeom prst="rect">
            <a:avLst/>
          </a:prstGeom>
        </p:spPr>
      </p:pic>
      <p:pic>
        <p:nvPicPr>
          <p:cNvPr id="13" name="Imagem 12" descr="Desenho de um círculo&#10;&#10;Descrição gerada automaticamente com confiança baixa">
            <a:extLst>
              <a:ext uri="{FF2B5EF4-FFF2-40B4-BE49-F238E27FC236}">
                <a16:creationId xmlns:a16="http://schemas.microsoft.com/office/drawing/2014/main" id="{6CD3A4C2-4FB8-4F16-BDBF-E555CE252E34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12234" y="6411321"/>
            <a:ext cx="1412246" cy="252510"/>
          </a:xfrm>
          <a:prstGeom prst="rect">
            <a:avLst/>
          </a:prstGeom>
        </p:spPr>
      </p:pic>
      <p:sp>
        <p:nvSpPr>
          <p:cNvPr id="14" name="Retângulo 13">
            <a:extLst>
              <a:ext uri="{FF2B5EF4-FFF2-40B4-BE49-F238E27FC236}">
                <a16:creationId xmlns:a16="http://schemas.microsoft.com/office/drawing/2014/main" id="{72670C0C-FDC5-46D2-8FAA-81CE32131D29}"/>
              </a:ext>
            </a:extLst>
          </p:cNvPr>
          <p:cNvSpPr/>
          <p:nvPr userDrawn="1"/>
        </p:nvSpPr>
        <p:spPr>
          <a:xfrm>
            <a:off x="3644281" y="6489309"/>
            <a:ext cx="4900390" cy="34904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1200"/>
              <a:t>Este </a:t>
            </a:r>
            <a:r>
              <a:rPr lang="pt-BR" sz="1200" err="1"/>
              <a:t>contenido</a:t>
            </a:r>
            <a:r>
              <a:rPr lang="pt-BR" sz="1200"/>
              <a:t> será compartido</a:t>
            </a: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39B61E4B-AC0F-45E3-B4DB-B35D591CEE0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68367" y="2673367"/>
            <a:ext cx="4800766" cy="1287964"/>
          </a:xfrm>
        </p:spPr>
        <p:txBody>
          <a:bodyPr>
            <a:normAutofit/>
          </a:bodyPr>
          <a:lstStyle>
            <a:lvl1pPr algn="ctr">
              <a:defRPr sz="3600">
                <a:solidFill>
                  <a:schemeClr val="bg1"/>
                </a:solidFill>
                <a:latin typeface="Montserrat" panose="00000500000000000000" pitchFamily="2" charset="0"/>
              </a:defRPr>
            </a:lvl1pPr>
          </a:lstStyle>
          <a:p>
            <a:r>
              <a:rPr lang="pt-BR"/>
              <a:t>TÍTULO DA APRESENTAÇÃO</a:t>
            </a:r>
          </a:p>
        </p:txBody>
      </p:sp>
      <p:sp>
        <p:nvSpPr>
          <p:cNvPr id="16" name="Espaço Reservado para Texto 2">
            <a:extLst>
              <a:ext uri="{FF2B5EF4-FFF2-40B4-BE49-F238E27FC236}">
                <a16:creationId xmlns:a16="http://schemas.microsoft.com/office/drawing/2014/main" id="{E0C65B30-6250-4BB8-A508-F3AD772B38D1}"/>
              </a:ext>
            </a:extLst>
          </p:cNvPr>
          <p:cNvSpPr>
            <a:spLocks noGrp="1"/>
          </p:cNvSpPr>
          <p:nvPr>
            <p:ph type="body" idx="10" hasCustomPrompt="1"/>
          </p:nvPr>
        </p:nvSpPr>
        <p:spPr>
          <a:xfrm>
            <a:off x="868367" y="4100694"/>
            <a:ext cx="4800767" cy="528536"/>
          </a:xfrm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chemeClr val="bg1"/>
                </a:solidFill>
                <a:latin typeface="Montserrat Light" panose="00000400000000000000" pitchFamily="2" charset="0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t-BR"/>
              <a:t>SUBTÍTULO</a:t>
            </a:r>
          </a:p>
        </p:txBody>
      </p:sp>
      <p:cxnSp>
        <p:nvCxnSpPr>
          <p:cNvPr id="19" name="Conector reto 18">
            <a:extLst>
              <a:ext uri="{FF2B5EF4-FFF2-40B4-BE49-F238E27FC236}">
                <a16:creationId xmlns:a16="http://schemas.microsoft.com/office/drawing/2014/main" id="{1E409B77-E827-46A2-BCC5-B14ADC863C19}"/>
              </a:ext>
            </a:extLst>
          </p:cNvPr>
          <p:cNvCxnSpPr>
            <a:cxnSpLocks/>
          </p:cNvCxnSpPr>
          <p:nvPr userDrawn="1"/>
        </p:nvCxnSpPr>
        <p:spPr>
          <a:xfrm>
            <a:off x="1416861" y="3985248"/>
            <a:ext cx="3703779" cy="0"/>
          </a:xfrm>
          <a:prstGeom prst="line">
            <a:avLst/>
          </a:prstGeom>
          <a:ln>
            <a:solidFill>
              <a:srgbClr val="ED1B3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4935519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Data 1">
            <a:extLst>
              <a:ext uri="{FF2B5EF4-FFF2-40B4-BE49-F238E27FC236}">
                <a16:creationId xmlns:a16="http://schemas.microsoft.com/office/drawing/2014/main" id="{09C74747-AA0A-4634-9FB2-E0629305E29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5DFCF7-4607-461C-A4B9-3F0CFA49E552}" type="datetimeFigureOut">
              <a:rPr lang="pt-BR" smtClean="0"/>
              <a:t>14/05/2021</a:t>
            </a:fld>
            <a:endParaRPr lang="pt-BR"/>
          </a:p>
        </p:txBody>
      </p:sp>
      <p:sp>
        <p:nvSpPr>
          <p:cNvPr id="3" name="Espaço Reservado para Rodapé 2">
            <a:extLst>
              <a:ext uri="{FF2B5EF4-FFF2-40B4-BE49-F238E27FC236}">
                <a16:creationId xmlns:a16="http://schemas.microsoft.com/office/drawing/2014/main" id="{AC438E61-325C-4D91-9032-82E0AB3DBF7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>
            <a:extLst>
              <a:ext uri="{FF2B5EF4-FFF2-40B4-BE49-F238E27FC236}">
                <a16:creationId xmlns:a16="http://schemas.microsoft.com/office/drawing/2014/main" id="{E76F5B6D-42C6-428F-92E0-E03CE2A90F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2B4023-95D2-4E3E-8A49-713CD2CF1755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0860704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15E19B36-A208-4BA6-B182-67AE574ADE6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C1605A60-DD9C-43F5-90E6-A8F159B38B1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Texto 3">
            <a:extLst>
              <a:ext uri="{FF2B5EF4-FFF2-40B4-BE49-F238E27FC236}">
                <a16:creationId xmlns:a16="http://schemas.microsoft.com/office/drawing/2014/main" id="{000DB258-BA9B-40DE-AA2A-BA8A5D55AF1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5" name="Espaço Reservado para Data 4">
            <a:extLst>
              <a:ext uri="{FF2B5EF4-FFF2-40B4-BE49-F238E27FC236}">
                <a16:creationId xmlns:a16="http://schemas.microsoft.com/office/drawing/2014/main" id="{75754D6B-09BD-4ED6-9379-25229282899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5DFCF7-4607-461C-A4B9-3F0CFA49E552}" type="datetimeFigureOut">
              <a:rPr lang="pt-BR" smtClean="0"/>
              <a:t>14/05/2021</a:t>
            </a:fld>
            <a:endParaRPr lang="pt-BR"/>
          </a:p>
        </p:txBody>
      </p:sp>
      <p:sp>
        <p:nvSpPr>
          <p:cNvPr id="6" name="Espaço Reservado para Rodapé 5">
            <a:extLst>
              <a:ext uri="{FF2B5EF4-FFF2-40B4-BE49-F238E27FC236}">
                <a16:creationId xmlns:a16="http://schemas.microsoft.com/office/drawing/2014/main" id="{C0573172-9061-428C-BFF0-939429A763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>
            <a:extLst>
              <a:ext uri="{FF2B5EF4-FFF2-40B4-BE49-F238E27FC236}">
                <a16:creationId xmlns:a16="http://schemas.microsoft.com/office/drawing/2014/main" id="{11D80F31-AA81-4BE1-8EDD-E638842ED67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2B4023-95D2-4E3E-8A49-713CD2CF1755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74215736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8651184F-143E-4F96-92AC-DF1634A71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Imagem 2">
            <a:extLst>
              <a:ext uri="{FF2B5EF4-FFF2-40B4-BE49-F238E27FC236}">
                <a16:creationId xmlns:a16="http://schemas.microsoft.com/office/drawing/2014/main" id="{245E2E86-92E5-4720-A2B8-BC963B479A10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pt-BR"/>
          </a:p>
        </p:txBody>
      </p:sp>
      <p:sp>
        <p:nvSpPr>
          <p:cNvPr id="4" name="Espaço Reservado para Texto 3">
            <a:extLst>
              <a:ext uri="{FF2B5EF4-FFF2-40B4-BE49-F238E27FC236}">
                <a16:creationId xmlns:a16="http://schemas.microsoft.com/office/drawing/2014/main" id="{1646F0E6-C236-4216-B2AB-72A0D6B12E98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Clique para editar os estilos de texto Mestres</a:t>
            </a:r>
          </a:p>
        </p:txBody>
      </p:sp>
      <p:sp>
        <p:nvSpPr>
          <p:cNvPr id="5" name="Espaço Reservado para Data 4">
            <a:extLst>
              <a:ext uri="{FF2B5EF4-FFF2-40B4-BE49-F238E27FC236}">
                <a16:creationId xmlns:a16="http://schemas.microsoft.com/office/drawing/2014/main" id="{D8614CA9-6261-4C8E-80AC-867369BC7F4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5DFCF7-4607-461C-A4B9-3F0CFA49E552}" type="datetimeFigureOut">
              <a:rPr lang="pt-BR" smtClean="0"/>
              <a:t>14/05/2021</a:t>
            </a:fld>
            <a:endParaRPr lang="pt-BR"/>
          </a:p>
        </p:txBody>
      </p:sp>
      <p:sp>
        <p:nvSpPr>
          <p:cNvPr id="6" name="Espaço Reservado para Rodapé 5">
            <a:extLst>
              <a:ext uri="{FF2B5EF4-FFF2-40B4-BE49-F238E27FC236}">
                <a16:creationId xmlns:a16="http://schemas.microsoft.com/office/drawing/2014/main" id="{DCE3B573-E02C-45CC-8128-41337841C2F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>
            <a:extLst>
              <a:ext uri="{FF2B5EF4-FFF2-40B4-BE49-F238E27FC236}">
                <a16:creationId xmlns:a16="http://schemas.microsoft.com/office/drawing/2014/main" id="{9E1A44F8-65E3-406C-9705-03A8622AE1D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2B4023-95D2-4E3E-8A49-713CD2CF1755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82882100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E637B2B8-9D44-4A78-973E-42A7AD883DF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Vertical 2">
            <a:extLst>
              <a:ext uri="{FF2B5EF4-FFF2-40B4-BE49-F238E27FC236}">
                <a16:creationId xmlns:a16="http://schemas.microsoft.com/office/drawing/2014/main" id="{DFC751CC-E5DD-4C8B-A3E4-9882BD34E619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AECB77E2-CB90-46A6-AB1D-4D142D50AA9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5DFCF7-4607-461C-A4B9-3F0CFA49E552}" type="datetimeFigureOut">
              <a:rPr lang="pt-BR" smtClean="0"/>
              <a:t>14/05/2021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05CD344A-728A-42E0-8494-5308EF9939D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85E1E9FD-01BE-420A-9601-64DCD24302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2B4023-95D2-4E3E-8A49-713CD2CF1755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08895120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exto e Títul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>
            <a:extLst>
              <a:ext uri="{FF2B5EF4-FFF2-40B4-BE49-F238E27FC236}">
                <a16:creationId xmlns:a16="http://schemas.microsoft.com/office/drawing/2014/main" id="{56BF9020-328A-49CB-AFB1-58B57BC5368D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Vertical 2">
            <a:extLst>
              <a:ext uri="{FF2B5EF4-FFF2-40B4-BE49-F238E27FC236}">
                <a16:creationId xmlns:a16="http://schemas.microsoft.com/office/drawing/2014/main" id="{24F80A2F-6CEC-462C-82DD-BDEDCDCAF699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8E038708-50CB-4B97-BDD2-167BBA18174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15DFCF7-4607-461C-A4B9-3F0CFA49E552}" type="datetimeFigureOut">
              <a:rPr lang="pt-BR" smtClean="0"/>
              <a:t>14/05/2021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D4CD9A43-26D2-489D-AC31-C335EA28530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2B19816F-3560-49E7-9221-2BDEADBA983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2B4023-95D2-4E3E-8A49-713CD2CF1755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534511370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- Small hole">
  <p:cSld name="Blank - Small hole">
    <p:spTree>
      <p:nvGrpSpPr>
        <p:cNvPr id="1" name="Shape 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Google Shape;61;p12"/>
          <p:cNvSpPr/>
          <p:nvPr/>
        </p:nvSpPr>
        <p:spPr>
          <a:xfrm>
            <a:off x="1" y="34"/>
            <a:ext cx="12190511" cy="6857161"/>
          </a:xfrm>
          <a:custGeom>
            <a:avLst/>
            <a:gdLst/>
            <a:ahLst/>
            <a:cxnLst/>
            <a:rect l="l" t="t" r="r" b="b"/>
            <a:pathLst>
              <a:path w="4014438" h="2258121" extrusionOk="0">
                <a:moveTo>
                  <a:pt x="3043092" y="0"/>
                </a:moveTo>
                <a:cubicBezTo>
                  <a:pt x="3095509" y="23543"/>
                  <a:pt x="3152046" y="49909"/>
                  <a:pt x="3213600" y="78595"/>
                </a:cubicBezTo>
                <a:cubicBezTo>
                  <a:pt x="3550416" y="235660"/>
                  <a:pt x="3737756" y="323016"/>
                  <a:pt x="3802991" y="502244"/>
                </a:cubicBezTo>
                <a:cubicBezTo>
                  <a:pt x="3868225" y="681472"/>
                  <a:pt x="3780870" y="868833"/>
                  <a:pt x="3623805" y="1205649"/>
                </a:cubicBezTo>
                <a:cubicBezTo>
                  <a:pt x="3466740" y="1542465"/>
                  <a:pt x="3379384" y="1729805"/>
                  <a:pt x="3200156" y="1795040"/>
                </a:cubicBezTo>
                <a:cubicBezTo>
                  <a:pt x="3020928" y="1860274"/>
                  <a:pt x="2833567" y="1772918"/>
                  <a:pt x="2496772" y="1615853"/>
                </a:cubicBezTo>
                <a:cubicBezTo>
                  <a:pt x="2159977" y="1458789"/>
                  <a:pt x="1972595" y="1371433"/>
                  <a:pt x="1907361" y="1192205"/>
                </a:cubicBezTo>
                <a:cubicBezTo>
                  <a:pt x="1842126" y="1012977"/>
                  <a:pt x="1929503" y="825615"/>
                  <a:pt x="2086546" y="488821"/>
                </a:cubicBezTo>
                <a:cubicBezTo>
                  <a:pt x="2193515" y="259412"/>
                  <a:pt x="2268158" y="99378"/>
                  <a:pt x="2361515" y="0"/>
                </a:cubicBezTo>
                <a:lnTo>
                  <a:pt x="0" y="0"/>
                </a:lnTo>
                <a:lnTo>
                  <a:pt x="0" y="2258122"/>
                </a:lnTo>
                <a:lnTo>
                  <a:pt x="4014439" y="2258122"/>
                </a:lnTo>
                <a:lnTo>
                  <a:pt x="4014439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" name="Imagem 2" descr="Uma imagem contendo pessoa, xícara, segurando, mesa&#10;&#10;Descrição gerada automaticamente">
            <a:extLst>
              <a:ext uri="{FF2B5EF4-FFF2-40B4-BE49-F238E27FC236}">
                <a16:creationId xmlns:a16="http://schemas.microsoft.com/office/drawing/2014/main" id="{821DE63E-ECAD-4BA0-83C2-3CCBD15CD25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alphaModFix amt="2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" r="12047" b="25122"/>
          <a:stretch/>
        </p:blipFill>
        <p:spPr>
          <a:xfrm>
            <a:off x="0" y="1"/>
            <a:ext cx="12192000" cy="6918718"/>
          </a:xfrm>
          <a:prstGeom prst="rect">
            <a:avLst/>
          </a:prstGeom>
        </p:spPr>
      </p:pic>
      <p:pic>
        <p:nvPicPr>
          <p:cNvPr id="4" name="Imagem 3" descr="Teia de aranha branca em fundo preto&#10;&#10;Descrição gerada automaticamente com confiança média">
            <a:extLst>
              <a:ext uri="{FF2B5EF4-FFF2-40B4-BE49-F238E27FC236}">
                <a16:creationId xmlns:a16="http://schemas.microsoft.com/office/drawing/2014/main" id="{3D672CDA-BC00-4E6E-85D0-2D7C1BAD6F5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alphaModFix amt="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429"/>
          <a:stretch/>
        </p:blipFill>
        <p:spPr>
          <a:xfrm>
            <a:off x="-33392" y="0"/>
            <a:ext cx="12225392" cy="6858000"/>
          </a:xfrm>
          <a:prstGeom prst="rect">
            <a:avLst/>
          </a:prstGeom>
        </p:spPr>
      </p:pic>
      <p:pic>
        <p:nvPicPr>
          <p:cNvPr id="5" name="Imagem 4" descr="Fundo preto com letras brancas&#10;&#10;Descrição gerada automaticamente">
            <a:extLst>
              <a:ext uri="{FF2B5EF4-FFF2-40B4-BE49-F238E27FC236}">
                <a16:creationId xmlns:a16="http://schemas.microsoft.com/office/drawing/2014/main" id="{A54C7CB3-683B-4A8E-8447-C7FCEBF20215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3392" y="-26127"/>
            <a:ext cx="12192000" cy="7022395"/>
          </a:xfrm>
          <a:prstGeom prst="rect">
            <a:avLst/>
          </a:prstGeom>
        </p:spPr>
      </p:pic>
      <p:sp>
        <p:nvSpPr>
          <p:cNvPr id="6" name="CaixaDeTexto 5">
            <a:extLst>
              <a:ext uri="{FF2B5EF4-FFF2-40B4-BE49-F238E27FC236}">
                <a16:creationId xmlns:a16="http://schemas.microsoft.com/office/drawing/2014/main" id="{74F1EAA7-7075-48F1-B3E9-556E5CEAE778}"/>
              </a:ext>
            </a:extLst>
          </p:cNvPr>
          <p:cNvSpPr txBox="1"/>
          <p:nvPr userDrawn="1"/>
        </p:nvSpPr>
        <p:spPr>
          <a:xfrm>
            <a:off x="3822308" y="4433922"/>
            <a:ext cx="4439036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6600">
                <a:solidFill>
                  <a:schemeClr val="tx1">
                    <a:lumMod val="75000"/>
                    <a:lumOff val="25000"/>
                  </a:schemeClr>
                </a:solidFill>
                <a:latin typeface="Montserrat Light" panose="00000400000000000000" pitchFamily="2" charset="0"/>
              </a:rPr>
              <a:t>¡GRACIAS!</a:t>
            </a:r>
          </a:p>
        </p:txBody>
      </p:sp>
      <p:pic>
        <p:nvPicPr>
          <p:cNvPr id="7" name="Imagem 6" descr="Desenho de um círculo&#10;&#10;Descrição gerada automaticamente com confiança baixa">
            <a:extLst>
              <a:ext uri="{FF2B5EF4-FFF2-40B4-BE49-F238E27FC236}">
                <a16:creationId xmlns:a16="http://schemas.microsoft.com/office/drawing/2014/main" id="{E6088D99-284F-4191-9A93-AD012A6BD27D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-40000"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42688" y="6596753"/>
            <a:ext cx="1141768" cy="204148"/>
          </a:xfrm>
          <a:prstGeom prst="rect">
            <a:avLst/>
          </a:prstGeom>
        </p:spPr>
      </p:pic>
      <p:pic>
        <p:nvPicPr>
          <p:cNvPr id="8" name="Imagem 7" descr="Desenho com traços pretos em fundo branco&#10;&#10;Descrição gerada automaticamente com confiança baixa">
            <a:extLst>
              <a:ext uri="{FF2B5EF4-FFF2-40B4-BE49-F238E27FC236}">
                <a16:creationId xmlns:a16="http://schemas.microsoft.com/office/drawing/2014/main" id="{01FDAF16-28FD-4866-8983-6DB4517B9A07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rightnessContrast bright="-40000"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609" y="6578135"/>
            <a:ext cx="703800" cy="239038"/>
          </a:xfrm>
          <a:prstGeom prst="rect">
            <a:avLst/>
          </a:prstGeom>
        </p:spPr>
      </p:pic>
      <p:pic>
        <p:nvPicPr>
          <p:cNvPr id="9" name="Imagem 8" descr="Forma&#10;&#10;Descrição gerada automaticamente com confiança média">
            <a:extLst>
              <a:ext uri="{FF2B5EF4-FFF2-40B4-BE49-F238E27FC236}">
                <a16:creationId xmlns:a16="http://schemas.microsoft.com/office/drawing/2014/main" id="{4686E0DF-89DD-4E60-A2C5-EADEDFE9E7ED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50641" y="584870"/>
            <a:ext cx="4090717" cy="38490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6534341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variant 2">
  <p:cSld name="Blank variant 2">
    <p:spTree>
      <p:nvGrpSpPr>
        <p:cNvPr id="1" name="Shape 48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5031102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Design 2" userDrawn="1">
  <p:cSld name="Title + Design 2"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2234167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Design 5" userDrawn="1">
  <p:cSld name="Title + Design 5">
    <p:spTree>
      <p:nvGrpSpPr>
        <p:cNvPr id="1" name="Shape 11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804968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Picture Placeholder 33">
            <a:extLst>
              <a:ext uri="{FF2B5EF4-FFF2-40B4-BE49-F238E27FC236}">
                <a16:creationId xmlns:a16="http://schemas.microsoft.com/office/drawing/2014/main" id="{21AEC72C-3C89-4B08-B67E-E04E47BA302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847486" y="342900"/>
            <a:ext cx="5926499" cy="6172200"/>
          </a:xfrm>
          <a:custGeom>
            <a:avLst/>
            <a:gdLst>
              <a:gd name="connsiteX0" fmla="*/ 1240972 w 5926499"/>
              <a:gd name="connsiteY0" fmla="*/ 0 h 6172200"/>
              <a:gd name="connsiteX1" fmla="*/ 5926499 w 5926499"/>
              <a:gd name="connsiteY1" fmla="*/ 0 h 6172200"/>
              <a:gd name="connsiteX2" fmla="*/ 5926499 w 5926499"/>
              <a:gd name="connsiteY2" fmla="*/ 6172200 h 6172200"/>
              <a:gd name="connsiteX3" fmla="*/ 1240972 w 5926499"/>
              <a:gd name="connsiteY3" fmla="*/ 6172200 h 6172200"/>
              <a:gd name="connsiteX4" fmla="*/ 1240972 w 5926499"/>
              <a:gd name="connsiteY4" fmla="*/ 6015988 h 6172200"/>
              <a:gd name="connsiteX5" fmla="*/ 92399 w 5926499"/>
              <a:gd name="connsiteY5" fmla="*/ 6015988 h 6172200"/>
              <a:gd name="connsiteX6" fmla="*/ 92399 w 5926499"/>
              <a:gd name="connsiteY6" fmla="*/ 5938701 h 6172200"/>
              <a:gd name="connsiteX7" fmla="*/ 1240972 w 5926499"/>
              <a:gd name="connsiteY7" fmla="*/ 5938701 h 6172200"/>
              <a:gd name="connsiteX8" fmla="*/ 1240972 w 5926499"/>
              <a:gd name="connsiteY8" fmla="*/ 5859778 h 6172200"/>
              <a:gd name="connsiteX9" fmla="*/ 497028 w 5926499"/>
              <a:gd name="connsiteY9" fmla="*/ 5859778 h 6172200"/>
              <a:gd name="connsiteX10" fmla="*/ 497028 w 5926499"/>
              <a:gd name="connsiteY10" fmla="*/ 5668190 h 6172200"/>
              <a:gd name="connsiteX11" fmla="*/ 1240972 w 5926499"/>
              <a:gd name="connsiteY11" fmla="*/ 5668190 h 6172200"/>
              <a:gd name="connsiteX12" fmla="*/ 1240972 w 5926499"/>
              <a:gd name="connsiteY12" fmla="*/ 5589267 h 6172200"/>
              <a:gd name="connsiteX13" fmla="*/ 2775704 w 5926499"/>
              <a:gd name="connsiteY13" fmla="*/ 5589267 h 6172200"/>
              <a:gd name="connsiteX14" fmla="*/ 2775704 w 5926499"/>
              <a:gd name="connsiteY14" fmla="*/ 5511980 h 6172200"/>
              <a:gd name="connsiteX15" fmla="*/ 1240972 w 5926499"/>
              <a:gd name="connsiteY15" fmla="*/ 5511980 h 6172200"/>
              <a:gd name="connsiteX16" fmla="*/ 1240972 w 5926499"/>
              <a:gd name="connsiteY16" fmla="*/ 5222694 h 6172200"/>
              <a:gd name="connsiteX17" fmla="*/ 2993421 w 5926499"/>
              <a:gd name="connsiteY17" fmla="*/ 5222694 h 6172200"/>
              <a:gd name="connsiteX18" fmla="*/ 2993421 w 5926499"/>
              <a:gd name="connsiteY18" fmla="*/ 5031107 h 6172200"/>
              <a:gd name="connsiteX19" fmla="*/ 1240972 w 5926499"/>
              <a:gd name="connsiteY19" fmla="*/ 5031107 h 6172200"/>
              <a:gd name="connsiteX20" fmla="*/ 1240972 w 5926499"/>
              <a:gd name="connsiteY20" fmla="*/ 4922382 h 6172200"/>
              <a:gd name="connsiteX21" fmla="*/ 225578 w 5926499"/>
              <a:gd name="connsiteY21" fmla="*/ 4922382 h 6172200"/>
              <a:gd name="connsiteX22" fmla="*/ 225578 w 5926499"/>
              <a:gd name="connsiteY22" fmla="*/ 4845095 h 6172200"/>
              <a:gd name="connsiteX23" fmla="*/ 1240972 w 5926499"/>
              <a:gd name="connsiteY23" fmla="*/ 4845095 h 6172200"/>
              <a:gd name="connsiteX24" fmla="*/ 1240972 w 5926499"/>
              <a:gd name="connsiteY24" fmla="*/ 4721133 h 6172200"/>
              <a:gd name="connsiteX25" fmla="*/ 2181818 w 5926499"/>
              <a:gd name="connsiteY25" fmla="*/ 4721133 h 6172200"/>
              <a:gd name="connsiteX26" fmla="*/ 2181818 w 5926499"/>
              <a:gd name="connsiteY26" fmla="*/ 4655818 h 6172200"/>
              <a:gd name="connsiteX27" fmla="*/ 1240972 w 5926499"/>
              <a:gd name="connsiteY27" fmla="*/ 4655818 h 6172200"/>
              <a:gd name="connsiteX28" fmla="*/ 1240972 w 5926499"/>
              <a:gd name="connsiteY28" fmla="*/ 4516481 h 6172200"/>
              <a:gd name="connsiteX29" fmla="*/ 497028 w 5926499"/>
              <a:gd name="connsiteY29" fmla="*/ 4516481 h 6172200"/>
              <a:gd name="connsiteX30" fmla="*/ 497028 w 5926499"/>
              <a:gd name="connsiteY30" fmla="*/ 4439194 h 6172200"/>
              <a:gd name="connsiteX31" fmla="*/ 1240972 w 5926499"/>
              <a:gd name="connsiteY31" fmla="*/ 4439194 h 6172200"/>
              <a:gd name="connsiteX32" fmla="*/ 1240972 w 5926499"/>
              <a:gd name="connsiteY32" fmla="*/ 4321628 h 6172200"/>
              <a:gd name="connsiteX33" fmla="*/ 2347278 w 5926499"/>
              <a:gd name="connsiteY33" fmla="*/ 4321628 h 6172200"/>
              <a:gd name="connsiteX34" fmla="*/ 2347278 w 5926499"/>
              <a:gd name="connsiteY34" fmla="*/ 4130040 h 6172200"/>
              <a:gd name="connsiteX35" fmla="*/ 1240972 w 5926499"/>
              <a:gd name="connsiteY35" fmla="*/ 4130040 h 6172200"/>
              <a:gd name="connsiteX36" fmla="*/ 1240972 w 5926499"/>
              <a:gd name="connsiteY36" fmla="*/ 3828776 h 6172200"/>
              <a:gd name="connsiteX37" fmla="*/ 2347278 w 5926499"/>
              <a:gd name="connsiteY37" fmla="*/ 3828776 h 6172200"/>
              <a:gd name="connsiteX38" fmla="*/ 2347278 w 5926499"/>
              <a:gd name="connsiteY38" fmla="*/ 3751489 h 6172200"/>
              <a:gd name="connsiteX39" fmla="*/ 1240972 w 5926499"/>
              <a:gd name="connsiteY39" fmla="*/ 3751489 h 6172200"/>
              <a:gd name="connsiteX40" fmla="*/ 1240972 w 5926499"/>
              <a:gd name="connsiteY40" fmla="*/ 3567249 h 6172200"/>
              <a:gd name="connsiteX41" fmla="*/ 544605 w 5926499"/>
              <a:gd name="connsiteY41" fmla="*/ 3567249 h 6172200"/>
              <a:gd name="connsiteX42" fmla="*/ 544605 w 5926499"/>
              <a:gd name="connsiteY42" fmla="*/ 3279866 h 6172200"/>
              <a:gd name="connsiteX43" fmla="*/ 1240972 w 5926499"/>
              <a:gd name="connsiteY43" fmla="*/ 3279866 h 6172200"/>
              <a:gd name="connsiteX44" fmla="*/ 1240972 w 5926499"/>
              <a:gd name="connsiteY44" fmla="*/ 3141069 h 6172200"/>
              <a:gd name="connsiteX45" fmla="*/ 0 w 5926499"/>
              <a:gd name="connsiteY45" fmla="*/ 3141069 h 6172200"/>
              <a:gd name="connsiteX46" fmla="*/ 0 w 5926499"/>
              <a:gd name="connsiteY46" fmla="*/ 3063782 h 6172200"/>
              <a:gd name="connsiteX47" fmla="*/ 1240972 w 5926499"/>
              <a:gd name="connsiteY47" fmla="*/ 3063782 h 6172200"/>
              <a:gd name="connsiteX48" fmla="*/ 1240972 w 5926499"/>
              <a:gd name="connsiteY48" fmla="*/ 2942953 h 6172200"/>
              <a:gd name="connsiteX49" fmla="*/ 343464 w 5926499"/>
              <a:gd name="connsiteY49" fmla="*/ 2942953 h 6172200"/>
              <a:gd name="connsiteX50" fmla="*/ 343464 w 5926499"/>
              <a:gd name="connsiteY50" fmla="*/ 2865666 h 6172200"/>
              <a:gd name="connsiteX51" fmla="*/ 1240972 w 5926499"/>
              <a:gd name="connsiteY51" fmla="*/ 2865666 h 6172200"/>
              <a:gd name="connsiteX52" fmla="*/ 1240972 w 5926499"/>
              <a:gd name="connsiteY52" fmla="*/ 2770414 h 6172200"/>
              <a:gd name="connsiteX53" fmla="*/ 2020709 w 5926499"/>
              <a:gd name="connsiteY53" fmla="*/ 2770414 h 6172200"/>
              <a:gd name="connsiteX54" fmla="*/ 2020709 w 5926499"/>
              <a:gd name="connsiteY54" fmla="*/ 2705099 h 6172200"/>
              <a:gd name="connsiteX55" fmla="*/ 1240972 w 5926499"/>
              <a:gd name="connsiteY55" fmla="*/ 2705099 h 6172200"/>
              <a:gd name="connsiteX56" fmla="*/ 1240972 w 5926499"/>
              <a:gd name="connsiteY56" fmla="*/ 2453364 h 6172200"/>
              <a:gd name="connsiteX57" fmla="*/ 2113162 w 5926499"/>
              <a:gd name="connsiteY57" fmla="*/ 2453364 h 6172200"/>
              <a:gd name="connsiteX58" fmla="*/ 2113162 w 5926499"/>
              <a:gd name="connsiteY58" fmla="*/ 2261777 h 6172200"/>
              <a:gd name="connsiteX59" fmla="*/ 1240972 w 5926499"/>
              <a:gd name="connsiteY59" fmla="*/ 2261777 h 6172200"/>
              <a:gd name="connsiteX60" fmla="*/ 1240972 w 5926499"/>
              <a:gd name="connsiteY60" fmla="*/ 2065018 h 6172200"/>
              <a:gd name="connsiteX61" fmla="*/ 544605 w 5926499"/>
              <a:gd name="connsiteY61" fmla="*/ 2065018 h 6172200"/>
              <a:gd name="connsiteX62" fmla="*/ 544605 w 5926499"/>
              <a:gd name="connsiteY62" fmla="*/ 1999703 h 6172200"/>
              <a:gd name="connsiteX63" fmla="*/ 1240972 w 5926499"/>
              <a:gd name="connsiteY63" fmla="*/ 1999703 h 6172200"/>
              <a:gd name="connsiteX64" fmla="*/ 1240972 w 5926499"/>
              <a:gd name="connsiteY64" fmla="*/ 1794507 h 6172200"/>
              <a:gd name="connsiteX65" fmla="*/ 2587402 w 5926499"/>
              <a:gd name="connsiteY65" fmla="*/ 1794507 h 6172200"/>
              <a:gd name="connsiteX66" fmla="*/ 2587402 w 5926499"/>
              <a:gd name="connsiteY66" fmla="*/ 1717220 h 6172200"/>
              <a:gd name="connsiteX67" fmla="*/ 1240972 w 5926499"/>
              <a:gd name="connsiteY67" fmla="*/ 1717220 h 6172200"/>
              <a:gd name="connsiteX68" fmla="*/ 1240972 w 5926499"/>
              <a:gd name="connsiteY68" fmla="*/ 1582782 h 6172200"/>
              <a:gd name="connsiteX69" fmla="*/ 191589 w 5926499"/>
              <a:gd name="connsiteY69" fmla="*/ 1582782 h 6172200"/>
              <a:gd name="connsiteX70" fmla="*/ 191589 w 5926499"/>
              <a:gd name="connsiteY70" fmla="*/ 1391193 h 6172200"/>
              <a:gd name="connsiteX71" fmla="*/ 1240972 w 5926499"/>
              <a:gd name="connsiteY71" fmla="*/ 1391193 h 6172200"/>
              <a:gd name="connsiteX72" fmla="*/ 1240972 w 5926499"/>
              <a:gd name="connsiteY72" fmla="*/ 1256756 h 6172200"/>
              <a:gd name="connsiteX73" fmla="*/ 2981203 w 5926499"/>
              <a:gd name="connsiteY73" fmla="*/ 1256756 h 6172200"/>
              <a:gd name="connsiteX74" fmla="*/ 2981203 w 5926499"/>
              <a:gd name="connsiteY74" fmla="*/ 1179469 h 6172200"/>
              <a:gd name="connsiteX75" fmla="*/ 1240972 w 5926499"/>
              <a:gd name="connsiteY75" fmla="*/ 1179469 h 6172200"/>
              <a:gd name="connsiteX76" fmla="*/ 1240972 w 5926499"/>
              <a:gd name="connsiteY76" fmla="*/ 1024346 h 6172200"/>
              <a:gd name="connsiteX77" fmla="*/ 2051188 w 5926499"/>
              <a:gd name="connsiteY77" fmla="*/ 1024346 h 6172200"/>
              <a:gd name="connsiteX78" fmla="*/ 2051188 w 5926499"/>
              <a:gd name="connsiteY78" fmla="*/ 828402 h 6172200"/>
              <a:gd name="connsiteX79" fmla="*/ 1240972 w 5926499"/>
              <a:gd name="connsiteY79" fmla="*/ 828402 h 6172200"/>
              <a:gd name="connsiteX80" fmla="*/ 1240972 w 5926499"/>
              <a:gd name="connsiteY80" fmla="*/ 695597 h 6172200"/>
              <a:gd name="connsiteX81" fmla="*/ 579440 w 5926499"/>
              <a:gd name="connsiteY81" fmla="*/ 695597 h 6172200"/>
              <a:gd name="connsiteX82" fmla="*/ 579440 w 5926499"/>
              <a:gd name="connsiteY82" fmla="*/ 504009 h 6172200"/>
              <a:gd name="connsiteX83" fmla="*/ 1240972 w 5926499"/>
              <a:gd name="connsiteY83" fmla="*/ 504009 h 6172200"/>
              <a:gd name="connsiteX84" fmla="*/ 1240972 w 5926499"/>
              <a:gd name="connsiteY84" fmla="*/ 447943 h 6172200"/>
              <a:gd name="connsiteX85" fmla="*/ 977276 w 5926499"/>
              <a:gd name="connsiteY85" fmla="*/ 447943 h 6172200"/>
              <a:gd name="connsiteX86" fmla="*/ 977276 w 5926499"/>
              <a:gd name="connsiteY86" fmla="*/ 370656 h 6172200"/>
              <a:gd name="connsiteX87" fmla="*/ 1240972 w 5926499"/>
              <a:gd name="connsiteY87" fmla="*/ 370656 h 6172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5926499" h="6172200">
                <a:moveTo>
                  <a:pt x="1240972" y="0"/>
                </a:moveTo>
                <a:lnTo>
                  <a:pt x="5926499" y="0"/>
                </a:lnTo>
                <a:lnTo>
                  <a:pt x="5926499" y="6172200"/>
                </a:lnTo>
                <a:lnTo>
                  <a:pt x="1240972" y="6172200"/>
                </a:lnTo>
                <a:lnTo>
                  <a:pt x="1240972" y="6015988"/>
                </a:lnTo>
                <a:lnTo>
                  <a:pt x="92399" y="6015988"/>
                </a:lnTo>
                <a:lnTo>
                  <a:pt x="92399" y="5938701"/>
                </a:lnTo>
                <a:lnTo>
                  <a:pt x="1240972" y="5938701"/>
                </a:lnTo>
                <a:lnTo>
                  <a:pt x="1240972" y="5859778"/>
                </a:lnTo>
                <a:lnTo>
                  <a:pt x="497028" y="5859778"/>
                </a:lnTo>
                <a:lnTo>
                  <a:pt x="497028" y="5668190"/>
                </a:lnTo>
                <a:lnTo>
                  <a:pt x="1240972" y="5668190"/>
                </a:lnTo>
                <a:lnTo>
                  <a:pt x="1240972" y="5589267"/>
                </a:lnTo>
                <a:lnTo>
                  <a:pt x="2775704" y="5589267"/>
                </a:lnTo>
                <a:lnTo>
                  <a:pt x="2775704" y="5511980"/>
                </a:lnTo>
                <a:lnTo>
                  <a:pt x="1240972" y="5511980"/>
                </a:lnTo>
                <a:lnTo>
                  <a:pt x="1240972" y="5222694"/>
                </a:lnTo>
                <a:lnTo>
                  <a:pt x="2993421" y="5222694"/>
                </a:lnTo>
                <a:lnTo>
                  <a:pt x="2993421" y="5031107"/>
                </a:lnTo>
                <a:lnTo>
                  <a:pt x="1240972" y="5031107"/>
                </a:lnTo>
                <a:lnTo>
                  <a:pt x="1240972" y="4922382"/>
                </a:lnTo>
                <a:lnTo>
                  <a:pt x="225578" y="4922382"/>
                </a:lnTo>
                <a:lnTo>
                  <a:pt x="225578" y="4845095"/>
                </a:lnTo>
                <a:lnTo>
                  <a:pt x="1240972" y="4845095"/>
                </a:lnTo>
                <a:lnTo>
                  <a:pt x="1240972" y="4721133"/>
                </a:lnTo>
                <a:lnTo>
                  <a:pt x="2181818" y="4721133"/>
                </a:lnTo>
                <a:lnTo>
                  <a:pt x="2181818" y="4655818"/>
                </a:lnTo>
                <a:lnTo>
                  <a:pt x="1240972" y="4655818"/>
                </a:lnTo>
                <a:lnTo>
                  <a:pt x="1240972" y="4516481"/>
                </a:lnTo>
                <a:lnTo>
                  <a:pt x="497028" y="4516481"/>
                </a:lnTo>
                <a:lnTo>
                  <a:pt x="497028" y="4439194"/>
                </a:lnTo>
                <a:lnTo>
                  <a:pt x="1240972" y="4439194"/>
                </a:lnTo>
                <a:lnTo>
                  <a:pt x="1240972" y="4321628"/>
                </a:lnTo>
                <a:lnTo>
                  <a:pt x="2347278" y="4321628"/>
                </a:lnTo>
                <a:lnTo>
                  <a:pt x="2347278" y="4130040"/>
                </a:lnTo>
                <a:lnTo>
                  <a:pt x="1240972" y="4130040"/>
                </a:lnTo>
                <a:lnTo>
                  <a:pt x="1240972" y="3828776"/>
                </a:lnTo>
                <a:lnTo>
                  <a:pt x="2347278" y="3828776"/>
                </a:lnTo>
                <a:lnTo>
                  <a:pt x="2347278" y="3751489"/>
                </a:lnTo>
                <a:lnTo>
                  <a:pt x="1240972" y="3751489"/>
                </a:lnTo>
                <a:lnTo>
                  <a:pt x="1240972" y="3567249"/>
                </a:lnTo>
                <a:lnTo>
                  <a:pt x="544605" y="3567249"/>
                </a:lnTo>
                <a:lnTo>
                  <a:pt x="544605" y="3279866"/>
                </a:lnTo>
                <a:lnTo>
                  <a:pt x="1240972" y="3279866"/>
                </a:lnTo>
                <a:lnTo>
                  <a:pt x="1240972" y="3141069"/>
                </a:lnTo>
                <a:lnTo>
                  <a:pt x="0" y="3141069"/>
                </a:lnTo>
                <a:lnTo>
                  <a:pt x="0" y="3063782"/>
                </a:lnTo>
                <a:lnTo>
                  <a:pt x="1240972" y="3063782"/>
                </a:lnTo>
                <a:lnTo>
                  <a:pt x="1240972" y="2942953"/>
                </a:lnTo>
                <a:lnTo>
                  <a:pt x="343464" y="2942953"/>
                </a:lnTo>
                <a:lnTo>
                  <a:pt x="343464" y="2865666"/>
                </a:lnTo>
                <a:lnTo>
                  <a:pt x="1240972" y="2865666"/>
                </a:lnTo>
                <a:lnTo>
                  <a:pt x="1240972" y="2770414"/>
                </a:lnTo>
                <a:lnTo>
                  <a:pt x="2020709" y="2770414"/>
                </a:lnTo>
                <a:lnTo>
                  <a:pt x="2020709" y="2705099"/>
                </a:lnTo>
                <a:lnTo>
                  <a:pt x="1240972" y="2705099"/>
                </a:lnTo>
                <a:lnTo>
                  <a:pt x="1240972" y="2453364"/>
                </a:lnTo>
                <a:lnTo>
                  <a:pt x="2113162" y="2453364"/>
                </a:lnTo>
                <a:lnTo>
                  <a:pt x="2113162" y="2261777"/>
                </a:lnTo>
                <a:lnTo>
                  <a:pt x="1240972" y="2261777"/>
                </a:lnTo>
                <a:lnTo>
                  <a:pt x="1240972" y="2065018"/>
                </a:lnTo>
                <a:lnTo>
                  <a:pt x="544605" y="2065018"/>
                </a:lnTo>
                <a:lnTo>
                  <a:pt x="544605" y="1999703"/>
                </a:lnTo>
                <a:lnTo>
                  <a:pt x="1240972" y="1999703"/>
                </a:lnTo>
                <a:lnTo>
                  <a:pt x="1240972" y="1794507"/>
                </a:lnTo>
                <a:lnTo>
                  <a:pt x="2587402" y="1794507"/>
                </a:lnTo>
                <a:lnTo>
                  <a:pt x="2587402" y="1717220"/>
                </a:lnTo>
                <a:lnTo>
                  <a:pt x="1240972" y="1717220"/>
                </a:lnTo>
                <a:lnTo>
                  <a:pt x="1240972" y="1582782"/>
                </a:lnTo>
                <a:lnTo>
                  <a:pt x="191589" y="1582782"/>
                </a:lnTo>
                <a:lnTo>
                  <a:pt x="191589" y="1391193"/>
                </a:lnTo>
                <a:lnTo>
                  <a:pt x="1240972" y="1391193"/>
                </a:lnTo>
                <a:lnTo>
                  <a:pt x="1240972" y="1256756"/>
                </a:lnTo>
                <a:lnTo>
                  <a:pt x="2981203" y="1256756"/>
                </a:lnTo>
                <a:lnTo>
                  <a:pt x="2981203" y="1179469"/>
                </a:lnTo>
                <a:lnTo>
                  <a:pt x="1240972" y="1179469"/>
                </a:lnTo>
                <a:lnTo>
                  <a:pt x="1240972" y="1024346"/>
                </a:lnTo>
                <a:lnTo>
                  <a:pt x="2051188" y="1024346"/>
                </a:lnTo>
                <a:lnTo>
                  <a:pt x="2051188" y="828402"/>
                </a:lnTo>
                <a:lnTo>
                  <a:pt x="1240972" y="828402"/>
                </a:lnTo>
                <a:lnTo>
                  <a:pt x="1240972" y="695597"/>
                </a:lnTo>
                <a:lnTo>
                  <a:pt x="579440" y="695597"/>
                </a:lnTo>
                <a:lnTo>
                  <a:pt x="579440" y="504009"/>
                </a:lnTo>
                <a:lnTo>
                  <a:pt x="1240972" y="504009"/>
                </a:lnTo>
                <a:lnTo>
                  <a:pt x="1240972" y="447943"/>
                </a:lnTo>
                <a:lnTo>
                  <a:pt x="977276" y="447943"/>
                </a:lnTo>
                <a:lnTo>
                  <a:pt x="977276" y="370656"/>
                </a:lnTo>
                <a:lnTo>
                  <a:pt x="1240972" y="37065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/>
              <a:t>Place Your Picture Here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85998970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sória de Cap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tângulo 6">
            <a:extLst>
              <a:ext uri="{FF2B5EF4-FFF2-40B4-BE49-F238E27FC236}">
                <a16:creationId xmlns:a16="http://schemas.microsoft.com/office/drawing/2014/main" id="{A4DB1ED4-F847-41BA-B60B-501B7BD0D9DD}"/>
              </a:ext>
            </a:extLst>
          </p:cNvPr>
          <p:cNvSpPr/>
          <p:nvPr userDrawn="1"/>
        </p:nvSpPr>
        <p:spPr>
          <a:xfrm>
            <a:off x="0" y="0"/>
            <a:ext cx="12188952" cy="685671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8" name="Imagem 7" descr="Teia de aranha branca em fundo preto&#10;&#10;Descrição gerada automaticamente com confiança média">
            <a:extLst>
              <a:ext uri="{FF2B5EF4-FFF2-40B4-BE49-F238E27FC236}">
                <a16:creationId xmlns:a16="http://schemas.microsoft.com/office/drawing/2014/main" id="{2E28B4EB-5467-44B2-A717-6934A6F1E15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429"/>
          <a:stretch/>
        </p:blipFill>
        <p:spPr>
          <a:xfrm>
            <a:off x="-1504" y="0"/>
            <a:ext cx="12191980" cy="6856718"/>
          </a:xfrm>
          <a:prstGeom prst="rect">
            <a:avLst/>
          </a:prstGeom>
        </p:spPr>
      </p:pic>
      <p:pic>
        <p:nvPicPr>
          <p:cNvPr id="9" name="Imagem 8" descr="Uma imagem contendo comida&#10;&#10;Descrição gerada automaticamente">
            <a:extLst>
              <a:ext uri="{FF2B5EF4-FFF2-40B4-BE49-F238E27FC236}">
                <a16:creationId xmlns:a16="http://schemas.microsoft.com/office/drawing/2014/main" id="{0694D95E-F19A-4003-A4CD-EDCE17AB317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>
            <a:duotone>
              <a:schemeClr val="accent3">
                <a:shade val="45000"/>
                <a:satMod val="135000"/>
              </a:schemeClr>
              <a:prstClr val="white"/>
            </a:duotone>
            <a:alphaModFix amt="20000"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4740" b="4724"/>
          <a:stretch/>
        </p:blipFill>
        <p:spPr>
          <a:xfrm>
            <a:off x="-1524" y="0"/>
            <a:ext cx="12188952" cy="6858000"/>
          </a:xfrm>
          <a:prstGeom prst="rect">
            <a:avLst/>
          </a:prstGeom>
        </p:spPr>
      </p:pic>
      <p:pic>
        <p:nvPicPr>
          <p:cNvPr id="10" name="Imagem 9" descr="Diagrama&#10;&#10;Descrição gerada automaticamente com confiança média">
            <a:extLst>
              <a:ext uri="{FF2B5EF4-FFF2-40B4-BE49-F238E27FC236}">
                <a16:creationId xmlns:a16="http://schemas.microsoft.com/office/drawing/2014/main" id="{3082D083-DE13-44C3-A80B-29899A7A914F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35848" y="115264"/>
            <a:ext cx="931429" cy="875463"/>
          </a:xfrm>
          <a:prstGeom prst="rect">
            <a:avLst/>
          </a:prstGeom>
        </p:spPr>
      </p:pic>
      <p:pic>
        <p:nvPicPr>
          <p:cNvPr id="11" name="Imagem 10" descr="Desenho de um círculo&#10;&#10;Descrição gerada automaticamente com confiança baixa">
            <a:extLst>
              <a:ext uri="{FF2B5EF4-FFF2-40B4-BE49-F238E27FC236}">
                <a16:creationId xmlns:a16="http://schemas.microsoft.com/office/drawing/2014/main" id="{4CB9F238-5E09-4EFE-9FEB-FB367CFC853C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12234" y="6411321"/>
            <a:ext cx="1412246" cy="252510"/>
          </a:xfrm>
          <a:prstGeom prst="rect">
            <a:avLst/>
          </a:prstGeom>
        </p:spPr>
      </p:pic>
      <p:cxnSp>
        <p:nvCxnSpPr>
          <p:cNvPr id="13" name="Conector reto 12">
            <a:extLst>
              <a:ext uri="{FF2B5EF4-FFF2-40B4-BE49-F238E27FC236}">
                <a16:creationId xmlns:a16="http://schemas.microsoft.com/office/drawing/2014/main" id="{79009243-90E5-4E59-A8C0-D85B9D08D2DE}"/>
              </a:ext>
            </a:extLst>
          </p:cNvPr>
          <p:cNvCxnSpPr>
            <a:cxnSpLocks/>
          </p:cNvCxnSpPr>
          <p:nvPr userDrawn="1"/>
        </p:nvCxnSpPr>
        <p:spPr>
          <a:xfrm>
            <a:off x="1250124" y="4680858"/>
            <a:ext cx="5629647" cy="0"/>
          </a:xfrm>
          <a:prstGeom prst="line">
            <a:avLst/>
          </a:prstGeom>
          <a:ln w="38100">
            <a:solidFill>
              <a:srgbClr val="A5002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Retângulo 13">
            <a:extLst>
              <a:ext uri="{FF2B5EF4-FFF2-40B4-BE49-F238E27FC236}">
                <a16:creationId xmlns:a16="http://schemas.microsoft.com/office/drawing/2014/main" id="{A56A936B-78F6-42EC-A2D6-A189F7FFAFD1}"/>
              </a:ext>
            </a:extLst>
          </p:cNvPr>
          <p:cNvSpPr/>
          <p:nvPr userDrawn="1"/>
        </p:nvSpPr>
        <p:spPr>
          <a:xfrm>
            <a:off x="0" y="0"/>
            <a:ext cx="379828" cy="6856718"/>
          </a:xfrm>
          <a:prstGeom prst="rect">
            <a:avLst/>
          </a:prstGeom>
          <a:solidFill>
            <a:srgbClr val="A5002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" name="Retângulo: Cantos Superiores Arredondados 14">
            <a:extLst>
              <a:ext uri="{FF2B5EF4-FFF2-40B4-BE49-F238E27FC236}">
                <a16:creationId xmlns:a16="http://schemas.microsoft.com/office/drawing/2014/main" id="{CB8D50F5-D1B8-49AA-93C8-ED2FE9532766}"/>
              </a:ext>
            </a:extLst>
          </p:cNvPr>
          <p:cNvSpPr/>
          <p:nvPr userDrawn="1"/>
        </p:nvSpPr>
        <p:spPr>
          <a:xfrm rot="5400000">
            <a:off x="-34498" y="80620"/>
            <a:ext cx="836487" cy="703383"/>
          </a:xfrm>
          <a:prstGeom prst="round2SameRect">
            <a:avLst>
              <a:gd name="adj1" fmla="val 50000"/>
              <a:gd name="adj2" fmla="val 0"/>
            </a:avLst>
          </a:prstGeom>
          <a:solidFill>
            <a:srgbClr val="A5002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16" name="Gráfico 15">
            <a:extLst>
              <a:ext uri="{FF2B5EF4-FFF2-40B4-BE49-F238E27FC236}">
                <a16:creationId xmlns:a16="http://schemas.microsoft.com/office/drawing/2014/main" id="{4B710103-105C-4AC5-9ACF-B4EA817668AC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88892" y="115264"/>
            <a:ext cx="445859" cy="577821"/>
          </a:xfrm>
          <a:prstGeom prst="rect">
            <a:avLst/>
          </a:prstGeom>
        </p:spPr>
      </p:pic>
      <p:pic>
        <p:nvPicPr>
          <p:cNvPr id="17" name="Gráfico 16">
            <a:extLst>
              <a:ext uri="{FF2B5EF4-FFF2-40B4-BE49-F238E27FC236}">
                <a16:creationId xmlns:a16="http://schemas.microsoft.com/office/drawing/2014/main" id="{A3B5076B-E5F6-4D43-AA13-445F55572D88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6194990" y="194169"/>
            <a:ext cx="5123367" cy="6361797"/>
          </a:xfrm>
          <a:prstGeom prst="rect">
            <a:avLst/>
          </a:prstGeom>
        </p:spPr>
      </p:pic>
      <p:sp>
        <p:nvSpPr>
          <p:cNvPr id="2" name="Título 1">
            <a:extLst>
              <a:ext uri="{FF2B5EF4-FFF2-40B4-BE49-F238E27FC236}">
                <a16:creationId xmlns:a16="http://schemas.microsoft.com/office/drawing/2014/main" id="{21B4B313-AE4E-481F-8C2E-9CE8DF70AE7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067075" y="2505000"/>
            <a:ext cx="6206952" cy="1933278"/>
          </a:xfrm>
        </p:spPr>
        <p:txBody>
          <a:bodyPr anchor="b">
            <a:noAutofit/>
          </a:bodyPr>
          <a:lstStyle>
            <a:lvl1pPr>
              <a:defRPr sz="6600">
                <a:solidFill>
                  <a:schemeClr val="bg1"/>
                </a:solidFill>
                <a:latin typeface="Montserrat" panose="00000500000000000000" pitchFamily="2" charset="0"/>
              </a:defRPr>
            </a:lvl1pPr>
          </a:lstStyle>
          <a:p>
            <a:r>
              <a:rPr lang="pt-BR"/>
              <a:t>TRANSIÇÃO DE CAPÍTULO</a:t>
            </a:r>
          </a:p>
        </p:txBody>
      </p:sp>
    </p:spTree>
    <p:extLst>
      <p:ext uri="{BB962C8B-B14F-4D97-AF65-F5344CB8AC3E}">
        <p14:creationId xmlns:p14="http://schemas.microsoft.com/office/powerpoint/2010/main" val="4270604404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Oval 16">
            <a:extLst>
              <a:ext uri="{FF2B5EF4-FFF2-40B4-BE49-F238E27FC236}">
                <a16:creationId xmlns:a16="http://schemas.microsoft.com/office/drawing/2014/main" id="{AB7E7120-FAAE-44F5-AACF-991BD125A6D7}"/>
              </a:ext>
            </a:extLst>
          </p:cNvPr>
          <p:cNvSpPr/>
          <p:nvPr userDrawn="1"/>
        </p:nvSpPr>
        <p:spPr>
          <a:xfrm>
            <a:off x="7280548" y="5979856"/>
            <a:ext cx="4218052" cy="427271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  <a:effectLst>
            <a:softEdge rad="203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" name="Rectangle 9">
            <a:extLst>
              <a:ext uri="{FF2B5EF4-FFF2-40B4-BE49-F238E27FC236}">
                <a16:creationId xmlns:a16="http://schemas.microsoft.com/office/drawing/2014/main" id="{5EB969EB-0B65-4D1F-AA88-6C4DF2393956}"/>
              </a:ext>
            </a:extLst>
          </p:cNvPr>
          <p:cNvSpPr/>
          <p:nvPr userDrawn="1"/>
        </p:nvSpPr>
        <p:spPr>
          <a:xfrm>
            <a:off x="1414" y="5445352"/>
            <a:ext cx="12190587" cy="2088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latin typeface="+mn-lt"/>
            </a:endParaRPr>
          </a:p>
        </p:txBody>
      </p:sp>
      <p:sp>
        <p:nvSpPr>
          <p:cNvPr id="3" name="Rectangle 10">
            <a:extLst>
              <a:ext uri="{FF2B5EF4-FFF2-40B4-BE49-F238E27FC236}">
                <a16:creationId xmlns:a16="http://schemas.microsoft.com/office/drawing/2014/main" id="{51B7096F-D553-42E4-BCC1-F83D5003D11A}"/>
              </a:ext>
            </a:extLst>
          </p:cNvPr>
          <p:cNvSpPr/>
          <p:nvPr userDrawn="1"/>
        </p:nvSpPr>
        <p:spPr>
          <a:xfrm>
            <a:off x="1414" y="5778002"/>
            <a:ext cx="12190587" cy="208800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latin typeface="+mn-lt"/>
            </a:endParaRPr>
          </a:p>
        </p:txBody>
      </p:sp>
      <p:sp>
        <p:nvSpPr>
          <p:cNvPr id="4" name="Rectangle 11">
            <a:extLst>
              <a:ext uri="{FF2B5EF4-FFF2-40B4-BE49-F238E27FC236}">
                <a16:creationId xmlns:a16="http://schemas.microsoft.com/office/drawing/2014/main" id="{5314F97C-C141-467A-991D-DC4595FFA343}"/>
              </a:ext>
            </a:extLst>
          </p:cNvPr>
          <p:cNvSpPr/>
          <p:nvPr userDrawn="1"/>
        </p:nvSpPr>
        <p:spPr>
          <a:xfrm>
            <a:off x="1414" y="5112702"/>
            <a:ext cx="12190587" cy="208800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latin typeface="+mn-lt"/>
            </a:endParaRP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6F0787BA-C7F4-402E-86B4-3A6915FE94FB}"/>
              </a:ext>
            </a:extLst>
          </p:cNvPr>
          <p:cNvSpPr/>
          <p:nvPr userDrawn="1"/>
        </p:nvSpPr>
        <p:spPr>
          <a:xfrm>
            <a:off x="1414" y="4780052"/>
            <a:ext cx="12190587" cy="20880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latin typeface="+mn-lt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EB79AFEE-C350-4996-ACF0-82F8F6C171D6}"/>
              </a:ext>
            </a:extLst>
          </p:cNvPr>
          <p:cNvGrpSpPr/>
          <p:nvPr userDrawn="1"/>
        </p:nvGrpSpPr>
        <p:grpSpPr>
          <a:xfrm>
            <a:off x="6932024" y="1497102"/>
            <a:ext cx="4495596" cy="4776801"/>
            <a:chOff x="6446339" y="1280897"/>
            <a:chExt cx="4320717" cy="5285178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09DB13DA-DABB-42AD-8C79-B92DB5C2A07E}"/>
                </a:ext>
              </a:extLst>
            </p:cNvPr>
            <p:cNvSpPr/>
            <p:nvPr/>
          </p:nvSpPr>
          <p:spPr>
            <a:xfrm>
              <a:off x="7360122" y="5629227"/>
              <a:ext cx="2033648" cy="936848"/>
            </a:xfrm>
            <a:custGeom>
              <a:avLst/>
              <a:gdLst>
                <a:gd name="connsiteX0" fmla="*/ 448273 w 847725"/>
                <a:gd name="connsiteY0" fmla="*/ 7144 h 390525"/>
                <a:gd name="connsiteX1" fmla="*/ 464466 w 847725"/>
                <a:gd name="connsiteY1" fmla="*/ 184309 h 390525"/>
                <a:gd name="connsiteX2" fmla="*/ 452083 w 847725"/>
                <a:gd name="connsiteY2" fmla="*/ 224314 h 390525"/>
                <a:gd name="connsiteX3" fmla="*/ 352071 w 847725"/>
                <a:gd name="connsiteY3" fmla="*/ 269081 h 390525"/>
                <a:gd name="connsiteX4" fmla="*/ 30126 w 847725"/>
                <a:gd name="connsiteY4" fmla="*/ 283369 h 390525"/>
                <a:gd name="connsiteX5" fmla="*/ 7266 w 847725"/>
                <a:gd name="connsiteY5" fmla="*/ 285274 h 390525"/>
                <a:gd name="connsiteX6" fmla="*/ 12981 w 847725"/>
                <a:gd name="connsiteY6" fmla="*/ 292894 h 390525"/>
                <a:gd name="connsiteX7" fmla="*/ 439701 w 847725"/>
                <a:gd name="connsiteY7" fmla="*/ 384334 h 390525"/>
                <a:gd name="connsiteX8" fmla="*/ 455893 w 847725"/>
                <a:gd name="connsiteY8" fmla="*/ 385286 h 390525"/>
                <a:gd name="connsiteX9" fmla="*/ 829273 w 847725"/>
                <a:gd name="connsiteY9" fmla="*/ 321469 h 390525"/>
                <a:gd name="connsiteX10" fmla="*/ 797841 w 847725"/>
                <a:gd name="connsiteY10" fmla="*/ 52864 h 390525"/>
                <a:gd name="connsiteX11" fmla="*/ 448273 w 847725"/>
                <a:gd name="connsiteY11" fmla="*/ 7144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7725" h="390525">
                  <a:moveTo>
                    <a:pt x="448273" y="7144"/>
                  </a:moveTo>
                  <a:cubicBezTo>
                    <a:pt x="460656" y="89059"/>
                    <a:pt x="469228" y="136684"/>
                    <a:pt x="464466" y="184309"/>
                  </a:cubicBezTo>
                  <a:cubicBezTo>
                    <a:pt x="463513" y="196691"/>
                    <a:pt x="460656" y="208121"/>
                    <a:pt x="452083" y="224314"/>
                  </a:cubicBezTo>
                  <a:cubicBezTo>
                    <a:pt x="433033" y="261461"/>
                    <a:pt x="379693" y="268129"/>
                    <a:pt x="352071" y="269081"/>
                  </a:cubicBezTo>
                  <a:cubicBezTo>
                    <a:pt x="256821" y="270986"/>
                    <a:pt x="63463" y="282416"/>
                    <a:pt x="30126" y="283369"/>
                  </a:cubicBezTo>
                  <a:cubicBezTo>
                    <a:pt x="26316" y="283369"/>
                    <a:pt x="5361" y="283369"/>
                    <a:pt x="7266" y="285274"/>
                  </a:cubicBezTo>
                  <a:cubicBezTo>
                    <a:pt x="8218" y="286226"/>
                    <a:pt x="12981" y="292894"/>
                    <a:pt x="12981" y="292894"/>
                  </a:cubicBezTo>
                  <a:cubicBezTo>
                    <a:pt x="24411" y="308134"/>
                    <a:pt x="381598" y="373856"/>
                    <a:pt x="439701" y="384334"/>
                  </a:cubicBezTo>
                  <a:cubicBezTo>
                    <a:pt x="445416" y="385286"/>
                    <a:pt x="450178" y="385286"/>
                    <a:pt x="455893" y="385286"/>
                  </a:cubicBezTo>
                  <a:cubicBezTo>
                    <a:pt x="508281" y="381476"/>
                    <a:pt x="794983" y="355759"/>
                    <a:pt x="829273" y="321469"/>
                  </a:cubicBezTo>
                  <a:cubicBezTo>
                    <a:pt x="870231" y="279559"/>
                    <a:pt x="827368" y="142399"/>
                    <a:pt x="797841" y="52864"/>
                  </a:cubicBezTo>
                  <a:cubicBezTo>
                    <a:pt x="810223" y="42386"/>
                    <a:pt x="634963" y="21431"/>
                    <a:pt x="448273" y="7144"/>
                  </a:cubicBez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9869804C-4A6D-4BE0-86D7-115D8C64A339}"/>
                </a:ext>
              </a:extLst>
            </p:cNvPr>
            <p:cNvSpPr/>
            <p:nvPr/>
          </p:nvSpPr>
          <p:spPr>
            <a:xfrm>
              <a:off x="7358820" y="5629227"/>
              <a:ext cx="1987948" cy="913998"/>
            </a:xfrm>
            <a:custGeom>
              <a:avLst/>
              <a:gdLst>
                <a:gd name="connsiteX0" fmla="*/ 436434 w 828675"/>
                <a:gd name="connsiteY0" fmla="*/ 7144 h 381000"/>
                <a:gd name="connsiteX1" fmla="*/ 452626 w 828675"/>
                <a:gd name="connsiteY1" fmla="*/ 178594 h 381000"/>
                <a:gd name="connsiteX2" fmla="*/ 440244 w 828675"/>
                <a:gd name="connsiteY2" fmla="*/ 217646 h 381000"/>
                <a:gd name="connsiteX3" fmla="*/ 342136 w 828675"/>
                <a:gd name="connsiteY3" fmla="*/ 260509 h 381000"/>
                <a:gd name="connsiteX4" fmla="*/ 11619 w 828675"/>
                <a:gd name="connsiteY4" fmla="*/ 281464 h 381000"/>
                <a:gd name="connsiteX5" fmla="*/ 428814 w 828675"/>
                <a:gd name="connsiteY5" fmla="*/ 372904 h 381000"/>
                <a:gd name="connsiteX6" fmla="*/ 444054 w 828675"/>
                <a:gd name="connsiteY6" fmla="*/ 373856 h 381000"/>
                <a:gd name="connsiteX7" fmla="*/ 813624 w 828675"/>
                <a:gd name="connsiteY7" fmla="*/ 311944 h 381000"/>
                <a:gd name="connsiteX8" fmla="*/ 782191 w 828675"/>
                <a:gd name="connsiteY8" fmla="*/ 52864 h 381000"/>
                <a:gd name="connsiteX9" fmla="*/ 436434 w 828675"/>
                <a:gd name="connsiteY9" fmla="*/ 714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8675" h="381000">
                  <a:moveTo>
                    <a:pt x="436434" y="7144"/>
                  </a:moveTo>
                  <a:cubicBezTo>
                    <a:pt x="448816" y="86201"/>
                    <a:pt x="457389" y="131921"/>
                    <a:pt x="452626" y="178594"/>
                  </a:cubicBezTo>
                  <a:cubicBezTo>
                    <a:pt x="451674" y="190976"/>
                    <a:pt x="448816" y="201454"/>
                    <a:pt x="440244" y="217646"/>
                  </a:cubicBezTo>
                  <a:cubicBezTo>
                    <a:pt x="421194" y="252889"/>
                    <a:pt x="367854" y="260509"/>
                    <a:pt x="342136" y="260509"/>
                  </a:cubicBezTo>
                  <a:cubicBezTo>
                    <a:pt x="269746" y="262414"/>
                    <a:pt x="43051" y="274796"/>
                    <a:pt x="11619" y="281464"/>
                  </a:cubicBezTo>
                  <a:cubicBezTo>
                    <a:pt x="-39816" y="292894"/>
                    <a:pt x="367854" y="362426"/>
                    <a:pt x="428814" y="372904"/>
                  </a:cubicBezTo>
                  <a:cubicBezTo>
                    <a:pt x="433576" y="373856"/>
                    <a:pt x="439291" y="373856"/>
                    <a:pt x="444054" y="373856"/>
                  </a:cubicBezTo>
                  <a:cubicBezTo>
                    <a:pt x="494536" y="370046"/>
                    <a:pt x="779334" y="346234"/>
                    <a:pt x="813624" y="311944"/>
                  </a:cubicBezTo>
                  <a:cubicBezTo>
                    <a:pt x="853629" y="271939"/>
                    <a:pt x="811719" y="139541"/>
                    <a:pt x="782191" y="52864"/>
                  </a:cubicBezTo>
                  <a:cubicBezTo>
                    <a:pt x="793621" y="41434"/>
                    <a:pt x="620266" y="20479"/>
                    <a:pt x="436434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7DF8F04-5A6E-4AF0-8EFB-A5416AA5E3E7}"/>
                </a:ext>
              </a:extLst>
            </p:cNvPr>
            <p:cNvSpPr/>
            <p:nvPr/>
          </p:nvSpPr>
          <p:spPr>
            <a:xfrm>
              <a:off x="6448412" y="1280897"/>
              <a:ext cx="4318644" cy="4592842"/>
            </a:xfrm>
            <a:custGeom>
              <a:avLst/>
              <a:gdLst>
                <a:gd name="connsiteX0" fmla="*/ 1610322 w 1800225"/>
                <a:gd name="connsiteY0" fmla="*/ 1912136 h 1914525"/>
                <a:gd name="connsiteX1" fmla="*/ 53937 w 1800225"/>
                <a:gd name="connsiteY1" fmla="*/ 1736876 h 1914525"/>
                <a:gd name="connsiteX2" fmla="*/ 7264 w 1800225"/>
                <a:gd name="connsiteY2" fmla="*/ 1681631 h 1914525"/>
                <a:gd name="connsiteX3" fmla="*/ 66319 w 1800225"/>
                <a:gd name="connsiteY3" fmla="*/ 529106 h 1914525"/>
                <a:gd name="connsiteX4" fmla="*/ 107277 w 1800225"/>
                <a:gd name="connsiteY4" fmla="*/ 432903 h 1914525"/>
                <a:gd name="connsiteX5" fmla="*/ 1729384 w 1800225"/>
                <a:gd name="connsiteY5" fmla="*/ 9041 h 1914525"/>
                <a:gd name="connsiteX6" fmla="*/ 1797012 w 1800225"/>
                <a:gd name="connsiteY6" fmla="*/ 63333 h 1914525"/>
                <a:gd name="connsiteX7" fmla="*/ 1691284 w 1800225"/>
                <a:gd name="connsiteY7" fmla="*/ 1844508 h 1914525"/>
                <a:gd name="connsiteX8" fmla="*/ 1610322 w 1800225"/>
                <a:gd name="connsiteY8" fmla="*/ 1912136 h 191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0225" h="1914525">
                  <a:moveTo>
                    <a:pt x="1610322" y="1912136"/>
                  </a:moveTo>
                  <a:lnTo>
                    <a:pt x="53937" y="1736876"/>
                  </a:lnTo>
                  <a:cubicBezTo>
                    <a:pt x="26314" y="1734018"/>
                    <a:pt x="5359" y="1709253"/>
                    <a:pt x="7264" y="1681631"/>
                  </a:cubicBezTo>
                  <a:lnTo>
                    <a:pt x="66319" y="529106"/>
                  </a:lnTo>
                  <a:cubicBezTo>
                    <a:pt x="68224" y="458621"/>
                    <a:pt x="84417" y="438618"/>
                    <a:pt x="107277" y="432903"/>
                  </a:cubicBezTo>
                  <a:lnTo>
                    <a:pt x="1729384" y="9041"/>
                  </a:lnTo>
                  <a:cubicBezTo>
                    <a:pt x="1764627" y="-484"/>
                    <a:pt x="1798917" y="27138"/>
                    <a:pt x="1797012" y="63333"/>
                  </a:cubicBezTo>
                  <a:lnTo>
                    <a:pt x="1691284" y="1844508"/>
                  </a:lnTo>
                  <a:cubicBezTo>
                    <a:pt x="1687474" y="1885466"/>
                    <a:pt x="1651279" y="1915946"/>
                    <a:pt x="1610322" y="1912136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5816A8E-B875-4F6A-8304-5ADE7C4AFB71}"/>
                </a:ext>
              </a:extLst>
            </p:cNvPr>
            <p:cNvSpPr/>
            <p:nvPr/>
          </p:nvSpPr>
          <p:spPr>
            <a:xfrm>
              <a:off x="6464696" y="1280897"/>
              <a:ext cx="4250094" cy="3998744"/>
            </a:xfrm>
            <a:custGeom>
              <a:avLst/>
              <a:gdLst>
                <a:gd name="connsiteX0" fmla="*/ 1678781 w 1771650"/>
                <a:gd name="connsiteY0" fmla="*/ 1664486 h 1666875"/>
                <a:gd name="connsiteX1" fmla="*/ 7144 w 1771650"/>
                <a:gd name="connsiteY1" fmla="*/ 1552091 h 1666875"/>
                <a:gd name="connsiteX2" fmla="*/ 58579 w 1771650"/>
                <a:gd name="connsiteY2" fmla="*/ 482433 h 1666875"/>
                <a:gd name="connsiteX3" fmla="*/ 98584 w 1771650"/>
                <a:gd name="connsiteY3" fmla="*/ 432903 h 1666875"/>
                <a:gd name="connsiteX4" fmla="*/ 1705451 w 1771650"/>
                <a:gd name="connsiteY4" fmla="*/ 9041 h 1666875"/>
                <a:gd name="connsiteX5" fmla="*/ 1772126 w 1771650"/>
                <a:gd name="connsiteY5" fmla="*/ 63333 h 1666875"/>
                <a:gd name="connsiteX6" fmla="*/ 1678781 w 1771650"/>
                <a:gd name="connsiteY6" fmla="*/ 1664486 h 166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1650" h="1666875">
                  <a:moveTo>
                    <a:pt x="1678781" y="1664486"/>
                  </a:moveTo>
                  <a:lnTo>
                    <a:pt x="7144" y="1552091"/>
                  </a:lnTo>
                  <a:lnTo>
                    <a:pt x="58579" y="482433"/>
                  </a:lnTo>
                  <a:cubicBezTo>
                    <a:pt x="59531" y="459573"/>
                    <a:pt x="75724" y="439571"/>
                    <a:pt x="98584" y="432903"/>
                  </a:cubicBezTo>
                  <a:lnTo>
                    <a:pt x="1705451" y="9041"/>
                  </a:lnTo>
                  <a:cubicBezTo>
                    <a:pt x="1740694" y="-484"/>
                    <a:pt x="1774984" y="27138"/>
                    <a:pt x="1772126" y="63333"/>
                  </a:cubicBezTo>
                  <a:lnTo>
                    <a:pt x="1678781" y="1664486"/>
                  </a:ln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D11A5B2-8B0B-46AD-91FA-92D6EBE8DBF8}"/>
                </a:ext>
              </a:extLst>
            </p:cNvPr>
            <p:cNvSpPr/>
            <p:nvPr/>
          </p:nvSpPr>
          <p:spPr>
            <a:xfrm>
              <a:off x="6572092" y="1577928"/>
              <a:ext cx="3907345" cy="3404644"/>
            </a:xfrm>
            <a:custGeom>
              <a:avLst/>
              <a:gdLst>
                <a:gd name="connsiteX0" fmla="*/ 1539716 w 1628775"/>
                <a:gd name="connsiteY0" fmla="*/ 1416844 h 1419225"/>
                <a:gd name="connsiteX1" fmla="*/ 7144 w 1628775"/>
                <a:gd name="connsiteY1" fmla="*/ 1357789 h 1419225"/>
                <a:gd name="connsiteX2" fmla="*/ 57626 w 1628775"/>
                <a:gd name="connsiteY2" fmla="*/ 363379 h 1419225"/>
                <a:gd name="connsiteX3" fmla="*/ 1628299 w 1628775"/>
                <a:gd name="connsiteY3" fmla="*/ 7144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8775" h="1419225">
                  <a:moveTo>
                    <a:pt x="1539716" y="1416844"/>
                  </a:moveTo>
                  <a:lnTo>
                    <a:pt x="7144" y="1357789"/>
                  </a:lnTo>
                  <a:lnTo>
                    <a:pt x="57626" y="363379"/>
                  </a:lnTo>
                  <a:lnTo>
                    <a:pt x="1628299" y="7144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5C827BF-AB2F-4FE6-BEAC-957A3AE70E93}"/>
                </a:ext>
              </a:extLst>
            </p:cNvPr>
            <p:cNvSpPr/>
            <p:nvPr/>
          </p:nvSpPr>
          <p:spPr>
            <a:xfrm>
              <a:off x="6446339" y="4996281"/>
              <a:ext cx="4044444" cy="868298"/>
            </a:xfrm>
            <a:custGeom>
              <a:avLst/>
              <a:gdLst>
                <a:gd name="connsiteX0" fmla="*/ 13844 w 1685925"/>
                <a:gd name="connsiteY0" fmla="*/ 7144 h 361950"/>
                <a:gd name="connsiteX1" fmla="*/ 7176 w 1685925"/>
                <a:gd name="connsiteY1" fmla="*/ 133826 h 361950"/>
                <a:gd name="connsiteX2" fmla="*/ 53849 w 1685925"/>
                <a:gd name="connsiteY2" fmla="*/ 189071 h 361950"/>
                <a:gd name="connsiteX3" fmla="*/ 1597851 w 1685925"/>
                <a:gd name="connsiteY3" fmla="*/ 363379 h 361950"/>
                <a:gd name="connsiteX4" fmla="*/ 1675956 w 1685925"/>
                <a:gd name="connsiteY4" fmla="*/ 296704 h 361950"/>
                <a:gd name="connsiteX5" fmla="*/ 1686434 w 1685925"/>
                <a:gd name="connsiteY5" fmla="*/ 111919 h 361950"/>
                <a:gd name="connsiteX6" fmla="*/ 13844 w 1685925"/>
                <a:gd name="connsiteY6" fmla="*/ 7144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925" h="361950">
                  <a:moveTo>
                    <a:pt x="13844" y="7144"/>
                  </a:moveTo>
                  <a:lnTo>
                    <a:pt x="7176" y="133826"/>
                  </a:lnTo>
                  <a:cubicBezTo>
                    <a:pt x="6224" y="161449"/>
                    <a:pt x="26226" y="186214"/>
                    <a:pt x="53849" y="189071"/>
                  </a:cubicBezTo>
                  <a:lnTo>
                    <a:pt x="1597851" y="363379"/>
                  </a:lnTo>
                  <a:cubicBezTo>
                    <a:pt x="1637856" y="368141"/>
                    <a:pt x="1674051" y="337661"/>
                    <a:pt x="1675956" y="296704"/>
                  </a:cubicBezTo>
                  <a:lnTo>
                    <a:pt x="1686434" y="111919"/>
                  </a:lnTo>
                  <a:lnTo>
                    <a:pt x="13844" y="7144"/>
                  </a:ln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733A9A79-3428-4B12-B9FF-3C880B01EC68}"/>
                </a:ext>
              </a:extLst>
            </p:cNvPr>
            <p:cNvSpPr/>
            <p:nvPr/>
          </p:nvSpPr>
          <p:spPr>
            <a:xfrm>
              <a:off x="7715310" y="1593115"/>
              <a:ext cx="2775473" cy="3394037"/>
            </a:xfrm>
            <a:custGeom>
              <a:avLst/>
              <a:gdLst>
                <a:gd name="connsiteX0" fmla="*/ 1425389 w 2775473"/>
                <a:gd name="connsiteY0" fmla="*/ 306593 h 3394037"/>
                <a:gd name="connsiteX1" fmla="*/ 2775473 w 2775473"/>
                <a:gd name="connsiteY1" fmla="*/ 0 h 3394037"/>
                <a:gd name="connsiteX2" fmla="*/ 2565699 w 2775473"/>
                <a:gd name="connsiteY2" fmla="*/ 3394037 h 3394037"/>
                <a:gd name="connsiteX3" fmla="*/ 0 w 2775473"/>
                <a:gd name="connsiteY3" fmla="*/ 3281082 h 3394037"/>
                <a:gd name="connsiteX4" fmla="*/ 1425389 w 2775473"/>
                <a:gd name="connsiteY4" fmla="*/ 306593 h 339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75473" h="3394037">
                  <a:moveTo>
                    <a:pt x="1425389" y="306593"/>
                  </a:moveTo>
                  <a:lnTo>
                    <a:pt x="2775473" y="0"/>
                  </a:lnTo>
                  <a:lnTo>
                    <a:pt x="2565699" y="3394037"/>
                  </a:lnTo>
                  <a:lnTo>
                    <a:pt x="0" y="3281082"/>
                  </a:lnTo>
                  <a:lnTo>
                    <a:pt x="1425389" y="306593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7" name="그림 개체 틀 2">
            <a:extLst>
              <a:ext uri="{FF2B5EF4-FFF2-40B4-BE49-F238E27FC236}">
                <a16:creationId xmlns:a16="http://schemas.microsoft.com/office/drawing/2014/main" id="{72A26D6A-3B50-4763-ADCC-F133F62B9BE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047968" y="1775610"/>
            <a:ext cx="4109140" cy="3097694"/>
          </a:xfrm>
          <a:custGeom>
            <a:avLst/>
            <a:gdLst>
              <a:gd name="connsiteX0" fmla="*/ 0 w 4495800"/>
              <a:gd name="connsiteY0" fmla="*/ 0 h 2593057"/>
              <a:gd name="connsiteX1" fmla="*/ 4495800 w 4495800"/>
              <a:gd name="connsiteY1" fmla="*/ 0 h 2593057"/>
              <a:gd name="connsiteX2" fmla="*/ 4495800 w 4495800"/>
              <a:gd name="connsiteY2" fmla="*/ 2593057 h 2593057"/>
              <a:gd name="connsiteX3" fmla="*/ 0 w 4495800"/>
              <a:gd name="connsiteY3" fmla="*/ 2593057 h 2593057"/>
              <a:gd name="connsiteX4" fmla="*/ 0 w 4495800"/>
              <a:gd name="connsiteY4" fmla="*/ 0 h 2593057"/>
              <a:gd name="connsiteX0" fmla="*/ 0 w 4495800"/>
              <a:gd name="connsiteY0" fmla="*/ 656948 h 3250005"/>
              <a:gd name="connsiteX1" fmla="*/ 2951085 w 4495800"/>
              <a:gd name="connsiteY1" fmla="*/ 0 h 3250005"/>
              <a:gd name="connsiteX2" fmla="*/ 4495800 w 4495800"/>
              <a:gd name="connsiteY2" fmla="*/ 3250005 h 3250005"/>
              <a:gd name="connsiteX3" fmla="*/ 0 w 4495800"/>
              <a:gd name="connsiteY3" fmla="*/ 3250005 h 3250005"/>
              <a:gd name="connsiteX4" fmla="*/ 0 w 4495800"/>
              <a:gd name="connsiteY4" fmla="*/ 656948 h 3250005"/>
              <a:gd name="connsiteX0" fmla="*/ 106532 w 4602332"/>
              <a:gd name="connsiteY0" fmla="*/ 656948 h 3250005"/>
              <a:gd name="connsiteX1" fmla="*/ 3057617 w 4602332"/>
              <a:gd name="connsiteY1" fmla="*/ 0 h 3250005"/>
              <a:gd name="connsiteX2" fmla="*/ 4602332 w 4602332"/>
              <a:gd name="connsiteY2" fmla="*/ 3250005 h 3250005"/>
              <a:gd name="connsiteX3" fmla="*/ 0 w 4602332"/>
              <a:gd name="connsiteY3" fmla="*/ 2584180 h 3250005"/>
              <a:gd name="connsiteX4" fmla="*/ 106532 w 4602332"/>
              <a:gd name="connsiteY4" fmla="*/ 656948 h 3250005"/>
              <a:gd name="connsiteX0" fmla="*/ 106532 w 3057617"/>
              <a:gd name="connsiteY0" fmla="*/ 656948 h 2584180"/>
              <a:gd name="connsiteX1" fmla="*/ 3057617 w 3057617"/>
              <a:gd name="connsiteY1" fmla="*/ 0 h 2584180"/>
              <a:gd name="connsiteX2" fmla="*/ 2196483 w 3057617"/>
              <a:gd name="connsiteY2" fmla="*/ 2122541 h 2584180"/>
              <a:gd name="connsiteX3" fmla="*/ 0 w 3057617"/>
              <a:gd name="connsiteY3" fmla="*/ 2584180 h 2584180"/>
              <a:gd name="connsiteX4" fmla="*/ 106532 w 3057617"/>
              <a:gd name="connsiteY4" fmla="*/ 656948 h 2584180"/>
              <a:gd name="connsiteX0" fmla="*/ 106532 w 3057617"/>
              <a:gd name="connsiteY0" fmla="*/ 656948 h 2681834"/>
              <a:gd name="connsiteX1" fmla="*/ 3057617 w 3057617"/>
              <a:gd name="connsiteY1" fmla="*/ 0 h 2681834"/>
              <a:gd name="connsiteX2" fmla="*/ 2897819 w 3057617"/>
              <a:gd name="connsiteY2" fmla="*/ 2681834 h 2681834"/>
              <a:gd name="connsiteX3" fmla="*/ 0 w 3057617"/>
              <a:gd name="connsiteY3" fmla="*/ 2584180 h 2681834"/>
              <a:gd name="connsiteX4" fmla="*/ 106532 w 3057617"/>
              <a:gd name="connsiteY4" fmla="*/ 656948 h 2681834"/>
              <a:gd name="connsiteX0" fmla="*/ 0 w 2951085"/>
              <a:gd name="connsiteY0" fmla="*/ 656948 h 2681834"/>
              <a:gd name="connsiteX1" fmla="*/ 2951085 w 2951085"/>
              <a:gd name="connsiteY1" fmla="*/ 0 h 2681834"/>
              <a:gd name="connsiteX2" fmla="*/ 2791287 w 2951085"/>
              <a:gd name="connsiteY2" fmla="*/ 2681834 h 2681834"/>
              <a:gd name="connsiteX3" fmla="*/ 594804 w 2951085"/>
              <a:gd name="connsiteY3" fmla="*/ 2335605 h 2681834"/>
              <a:gd name="connsiteX4" fmla="*/ 0 w 2951085"/>
              <a:gd name="connsiteY4" fmla="*/ 656948 h 2681834"/>
              <a:gd name="connsiteX0" fmla="*/ 115409 w 3066494"/>
              <a:gd name="connsiteY0" fmla="*/ 656948 h 2681834"/>
              <a:gd name="connsiteX1" fmla="*/ 3066494 w 3066494"/>
              <a:gd name="connsiteY1" fmla="*/ 0 h 2681834"/>
              <a:gd name="connsiteX2" fmla="*/ 2906696 w 3066494"/>
              <a:gd name="connsiteY2" fmla="*/ 2681834 h 2681834"/>
              <a:gd name="connsiteX3" fmla="*/ 0 w 3066494"/>
              <a:gd name="connsiteY3" fmla="*/ 2557547 h 2681834"/>
              <a:gd name="connsiteX4" fmla="*/ 115409 w 3066494"/>
              <a:gd name="connsiteY4" fmla="*/ 656948 h 2681834"/>
              <a:gd name="connsiteX0" fmla="*/ 115409 w 2906696"/>
              <a:gd name="connsiteY0" fmla="*/ 292964 h 2317850"/>
              <a:gd name="connsiteX1" fmla="*/ 2853430 w 2906696"/>
              <a:gd name="connsiteY1" fmla="*/ 0 h 2317850"/>
              <a:gd name="connsiteX2" fmla="*/ 2906696 w 2906696"/>
              <a:gd name="connsiteY2" fmla="*/ 2317850 h 2317850"/>
              <a:gd name="connsiteX3" fmla="*/ 0 w 2906696"/>
              <a:gd name="connsiteY3" fmla="*/ 2193563 h 2317850"/>
              <a:gd name="connsiteX4" fmla="*/ 115409 w 2906696"/>
              <a:gd name="connsiteY4" fmla="*/ 292964 h 2317850"/>
              <a:gd name="connsiteX0" fmla="*/ 115409 w 3057617"/>
              <a:gd name="connsiteY0" fmla="*/ 648071 h 2672957"/>
              <a:gd name="connsiteX1" fmla="*/ 3057617 w 3057617"/>
              <a:gd name="connsiteY1" fmla="*/ 0 h 2672957"/>
              <a:gd name="connsiteX2" fmla="*/ 2906696 w 3057617"/>
              <a:gd name="connsiteY2" fmla="*/ 2672957 h 2672957"/>
              <a:gd name="connsiteX3" fmla="*/ 0 w 3057617"/>
              <a:gd name="connsiteY3" fmla="*/ 2548670 h 2672957"/>
              <a:gd name="connsiteX4" fmla="*/ 115409 w 3057617"/>
              <a:gd name="connsiteY4" fmla="*/ 648071 h 2672957"/>
              <a:gd name="connsiteX0" fmla="*/ 115409 w 2971257"/>
              <a:gd name="connsiteY0" fmla="*/ 510911 h 2535797"/>
              <a:gd name="connsiteX1" fmla="*/ 2971257 w 2971257"/>
              <a:gd name="connsiteY1" fmla="*/ 0 h 2535797"/>
              <a:gd name="connsiteX2" fmla="*/ 2906696 w 2971257"/>
              <a:gd name="connsiteY2" fmla="*/ 2535797 h 2535797"/>
              <a:gd name="connsiteX3" fmla="*/ 0 w 2971257"/>
              <a:gd name="connsiteY3" fmla="*/ 2411510 h 2535797"/>
              <a:gd name="connsiteX4" fmla="*/ 115409 w 2971257"/>
              <a:gd name="connsiteY4" fmla="*/ 510911 h 2535797"/>
              <a:gd name="connsiteX0" fmla="*/ 115409 w 3077937"/>
              <a:gd name="connsiteY0" fmla="*/ 668391 h 2693277"/>
              <a:gd name="connsiteX1" fmla="*/ 3077937 w 3077937"/>
              <a:gd name="connsiteY1" fmla="*/ 0 h 2693277"/>
              <a:gd name="connsiteX2" fmla="*/ 2906696 w 3077937"/>
              <a:gd name="connsiteY2" fmla="*/ 2693277 h 2693277"/>
              <a:gd name="connsiteX3" fmla="*/ 0 w 3077937"/>
              <a:gd name="connsiteY3" fmla="*/ 2568990 h 2693277"/>
              <a:gd name="connsiteX4" fmla="*/ 115409 w 3077937"/>
              <a:gd name="connsiteY4" fmla="*/ 668391 h 2693277"/>
              <a:gd name="connsiteX0" fmla="*/ 115409 w 3077937"/>
              <a:gd name="connsiteY0" fmla="*/ 668391 h 2568990"/>
              <a:gd name="connsiteX1" fmla="*/ 3077937 w 3077937"/>
              <a:gd name="connsiteY1" fmla="*/ 0 h 2568990"/>
              <a:gd name="connsiteX2" fmla="*/ 2769536 w 3077937"/>
              <a:gd name="connsiteY2" fmla="*/ 2535797 h 2568990"/>
              <a:gd name="connsiteX3" fmla="*/ 0 w 3077937"/>
              <a:gd name="connsiteY3" fmla="*/ 2568990 h 2568990"/>
              <a:gd name="connsiteX4" fmla="*/ 115409 w 3077937"/>
              <a:gd name="connsiteY4" fmla="*/ 668391 h 2568990"/>
              <a:gd name="connsiteX0" fmla="*/ 115409 w 3077937"/>
              <a:gd name="connsiteY0" fmla="*/ 668391 h 2693277"/>
              <a:gd name="connsiteX1" fmla="*/ 3077937 w 3077937"/>
              <a:gd name="connsiteY1" fmla="*/ 0 h 2693277"/>
              <a:gd name="connsiteX2" fmla="*/ 2916856 w 3077937"/>
              <a:gd name="connsiteY2" fmla="*/ 2693277 h 2693277"/>
              <a:gd name="connsiteX3" fmla="*/ 0 w 3077937"/>
              <a:gd name="connsiteY3" fmla="*/ 2568990 h 2693277"/>
              <a:gd name="connsiteX4" fmla="*/ 115409 w 3077937"/>
              <a:gd name="connsiteY4" fmla="*/ 668391 h 2693277"/>
              <a:gd name="connsiteX0" fmla="*/ 0 w 2962528"/>
              <a:gd name="connsiteY0" fmla="*/ 668391 h 2693277"/>
              <a:gd name="connsiteX1" fmla="*/ 2962528 w 2962528"/>
              <a:gd name="connsiteY1" fmla="*/ 0 h 2693277"/>
              <a:gd name="connsiteX2" fmla="*/ 2801447 w 2962528"/>
              <a:gd name="connsiteY2" fmla="*/ 2693277 h 2693277"/>
              <a:gd name="connsiteX3" fmla="*/ 331631 w 2962528"/>
              <a:gd name="connsiteY3" fmla="*/ 2289590 h 2693277"/>
              <a:gd name="connsiteX4" fmla="*/ 0 w 2962528"/>
              <a:gd name="connsiteY4" fmla="*/ 668391 h 2693277"/>
              <a:gd name="connsiteX0" fmla="*/ 120489 w 3083017"/>
              <a:gd name="connsiteY0" fmla="*/ 66839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120489 w 3083017"/>
              <a:gd name="connsiteY4" fmla="*/ 668391 h 2693277"/>
              <a:gd name="connsiteX0" fmla="*/ 262729 w 3083017"/>
              <a:gd name="connsiteY0" fmla="*/ 84111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262729 w 3083017"/>
              <a:gd name="connsiteY4" fmla="*/ 841111 h 2693277"/>
              <a:gd name="connsiteX0" fmla="*/ 105249 w 3083017"/>
              <a:gd name="connsiteY0" fmla="*/ 70903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105249 w 3083017"/>
              <a:gd name="connsiteY4" fmla="*/ 709031 h 2693277"/>
              <a:gd name="connsiteX0" fmla="*/ 97710 w 3083017"/>
              <a:gd name="connsiteY0" fmla="*/ 691559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97710 w 3083017"/>
              <a:gd name="connsiteY4" fmla="*/ 691559 h 2693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83017" h="2693277">
                <a:moveTo>
                  <a:pt x="97710" y="691559"/>
                </a:moveTo>
                <a:lnTo>
                  <a:pt x="3083017" y="0"/>
                </a:lnTo>
                <a:lnTo>
                  <a:pt x="2921936" y="2693277"/>
                </a:lnTo>
                <a:lnTo>
                  <a:pt x="0" y="2574070"/>
                </a:lnTo>
                <a:lnTo>
                  <a:pt x="97710" y="69155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/>
              <a:t>Place Your Picture Here</a:t>
            </a:r>
            <a:endParaRPr lang="ko-KR" altLang="en-US"/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7D21F174-8916-4585-BFC0-6484AE81EE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62296619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Agrupar 9">
            <a:extLst>
              <a:ext uri="{FF2B5EF4-FFF2-40B4-BE49-F238E27FC236}">
                <a16:creationId xmlns:a16="http://schemas.microsoft.com/office/drawing/2014/main" id="{6020DB93-B39F-4963-8E41-0C0BB053CC79}"/>
              </a:ext>
            </a:extLst>
          </p:cNvPr>
          <p:cNvGrpSpPr/>
          <p:nvPr userDrawn="1"/>
        </p:nvGrpSpPr>
        <p:grpSpPr>
          <a:xfrm>
            <a:off x="-33392" y="0"/>
            <a:ext cx="12225392" cy="6856718"/>
            <a:chOff x="-33392" y="0"/>
            <a:chExt cx="12225392" cy="6856718"/>
          </a:xfrm>
        </p:grpSpPr>
        <p:pic>
          <p:nvPicPr>
            <p:cNvPr id="11" name="Imagem 10" descr="Teia de aranha branca em fundo preto&#10;&#10;Descrição gerada automaticamente com confiança média">
              <a:extLst>
                <a:ext uri="{FF2B5EF4-FFF2-40B4-BE49-F238E27FC236}">
                  <a16:creationId xmlns:a16="http://schemas.microsoft.com/office/drawing/2014/main" id="{2A31C6ED-64D0-4B14-8895-D6718E8A6F4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alphaModFix amt="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5429"/>
            <a:stretch/>
          </p:blipFill>
          <p:spPr>
            <a:xfrm>
              <a:off x="-33392" y="0"/>
              <a:ext cx="12225392" cy="6856718"/>
            </a:xfrm>
            <a:prstGeom prst="rect">
              <a:avLst/>
            </a:prstGeom>
          </p:spPr>
        </p:pic>
        <p:sp>
          <p:nvSpPr>
            <p:cNvPr id="15" name="Retângulo 14">
              <a:extLst>
                <a:ext uri="{FF2B5EF4-FFF2-40B4-BE49-F238E27FC236}">
                  <a16:creationId xmlns:a16="http://schemas.microsoft.com/office/drawing/2014/main" id="{4FA59B3E-D9A4-4369-8558-0392AFC32681}"/>
                </a:ext>
              </a:extLst>
            </p:cNvPr>
            <p:cNvSpPr/>
            <p:nvPr/>
          </p:nvSpPr>
          <p:spPr>
            <a:xfrm>
              <a:off x="0" y="0"/>
              <a:ext cx="12192000" cy="6595471"/>
            </a:xfrm>
            <a:prstGeom prst="rect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pic>
        <p:nvPicPr>
          <p:cNvPr id="20" name="Imagem 19" descr="Forma&#10;&#10;Descrição gerada automaticamente com confiança média">
            <a:extLst>
              <a:ext uri="{FF2B5EF4-FFF2-40B4-BE49-F238E27FC236}">
                <a16:creationId xmlns:a16="http://schemas.microsoft.com/office/drawing/2014/main" id="{96286A62-BCAD-430B-B26D-7709A939B2CB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42688" y="128965"/>
            <a:ext cx="1187378" cy="1117232"/>
          </a:xfrm>
          <a:prstGeom prst="rect">
            <a:avLst/>
          </a:prstGeom>
        </p:spPr>
      </p:pic>
      <p:sp>
        <p:nvSpPr>
          <p:cNvPr id="21" name="Retângulo 20">
            <a:extLst>
              <a:ext uri="{FF2B5EF4-FFF2-40B4-BE49-F238E27FC236}">
                <a16:creationId xmlns:a16="http://schemas.microsoft.com/office/drawing/2014/main" id="{A0603992-8E75-4002-8349-4F6645037CC7}"/>
              </a:ext>
            </a:extLst>
          </p:cNvPr>
          <p:cNvSpPr/>
          <p:nvPr userDrawn="1"/>
        </p:nvSpPr>
        <p:spPr>
          <a:xfrm>
            <a:off x="0" y="6545179"/>
            <a:ext cx="12192000" cy="312821"/>
          </a:xfrm>
          <a:prstGeom prst="rect">
            <a:avLst/>
          </a:prstGeom>
          <a:gradFill flip="none" rotWithShape="1">
            <a:gsLst>
              <a:gs pos="58000">
                <a:srgbClr val="B3E0E3"/>
              </a:gs>
              <a:gs pos="0">
                <a:schemeClr val="accent1">
                  <a:lumMod val="60000"/>
                  <a:lumOff val="40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22" name="Imagem 21" descr="Desenho de um círculo&#10;&#10;Descrição gerada automaticamente com confiança baixa">
            <a:extLst>
              <a:ext uri="{FF2B5EF4-FFF2-40B4-BE49-F238E27FC236}">
                <a16:creationId xmlns:a16="http://schemas.microsoft.com/office/drawing/2014/main" id="{692159A9-BDEF-49E3-B858-E001CE07DB13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42688" y="6596753"/>
            <a:ext cx="1141768" cy="204148"/>
          </a:xfrm>
          <a:prstGeom prst="rect">
            <a:avLst/>
          </a:prstGeom>
        </p:spPr>
      </p:pic>
      <p:pic>
        <p:nvPicPr>
          <p:cNvPr id="23" name="Imagem 22" descr="Desenho com traços pretos em fundo branco&#10;&#10;Descrição gerada automaticamente com confiança baixa">
            <a:extLst>
              <a:ext uri="{FF2B5EF4-FFF2-40B4-BE49-F238E27FC236}">
                <a16:creationId xmlns:a16="http://schemas.microsoft.com/office/drawing/2014/main" id="{64D878E9-9672-434B-ACB1-8E3865AD0882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609" y="6578135"/>
            <a:ext cx="703800" cy="239038"/>
          </a:xfrm>
          <a:prstGeom prst="rect">
            <a:avLst/>
          </a:prstGeom>
        </p:spPr>
      </p:pic>
      <p:pic>
        <p:nvPicPr>
          <p:cNvPr id="24" name="Gráfico 23">
            <a:extLst>
              <a:ext uri="{FF2B5EF4-FFF2-40B4-BE49-F238E27FC236}">
                <a16:creationId xmlns:a16="http://schemas.microsoft.com/office/drawing/2014/main" id="{8C4F08FF-D7DF-4CDC-947F-B2D0A1BE456E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4464" y="162561"/>
            <a:ext cx="568176" cy="736340"/>
          </a:xfrm>
          <a:prstGeom prst="rect">
            <a:avLst/>
          </a:prstGeom>
        </p:spPr>
      </p:pic>
      <p:sp>
        <p:nvSpPr>
          <p:cNvPr id="2" name="Título 1">
            <a:extLst>
              <a:ext uri="{FF2B5EF4-FFF2-40B4-BE49-F238E27FC236}">
                <a16:creationId xmlns:a16="http://schemas.microsoft.com/office/drawing/2014/main" id="{39B61E4B-AC0F-45E3-B4DB-B35D591CEE0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90417" y="222576"/>
            <a:ext cx="7950168" cy="461665"/>
          </a:xfrm>
        </p:spPr>
        <p:txBody>
          <a:bodyPr>
            <a:noAutofit/>
          </a:bodyPr>
          <a:lstStyle>
            <a:lvl1pPr algn="l">
              <a:defRPr sz="2400">
                <a:solidFill>
                  <a:schemeClr val="tx1">
                    <a:lumMod val="75000"/>
                    <a:lumOff val="25000"/>
                  </a:schemeClr>
                </a:solidFill>
                <a:latin typeface="Montserrat" panose="00000500000000000000" pitchFamily="2" charset="0"/>
              </a:defRPr>
            </a:lvl1pPr>
          </a:lstStyle>
          <a:p>
            <a:r>
              <a:rPr lang="pt-BR"/>
              <a:t>TÍTULO DO SLIDE</a:t>
            </a:r>
          </a:p>
        </p:txBody>
      </p:sp>
      <p:sp>
        <p:nvSpPr>
          <p:cNvPr id="16" name="Espaço Reservado para Texto 2">
            <a:extLst>
              <a:ext uri="{FF2B5EF4-FFF2-40B4-BE49-F238E27FC236}">
                <a16:creationId xmlns:a16="http://schemas.microsoft.com/office/drawing/2014/main" id="{E0C65B30-6250-4BB8-A508-F3AD772B38D1}"/>
              </a:ext>
            </a:extLst>
          </p:cNvPr>
          <p:cNvSpPr>
            <a:spLocks noGrp="1"/>
          </p:cNvSpPr>
          <p:nvPr>
            <p:ph type="body" idx="10" hasCustomPrompt="1"/>
          </p:nvPr>
        </p:nvSpPr>
        <p:spPr>
          <a:xfrm>
            <a:off x="839613" y="665163"/>
            <a:ext cx="4800767" cy="312821"/>
          </a:xfrm>
        </p:spPr>
        <p:txBody>
          <a:bodyPr>
            <a:normAutofit/>
          </a:bodyPr>
          <a:lstStyle>
            <a:lvl1pPr marL="0" indent="0" algn="l">
              <a:buNone/>
              <a:defRPr sz="1600">
                <a:solidFill>
                  <a:schemeClr val="bg1">
                    <a:lumMod val="50000"/>
                  </a:schemeClr>
                </a:solidFill>
                <a:latin typeface="Montserrat Light" panose="00000400000000000000" pitchFamily="2" charset="0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t-BR"/>
              <a:t>SUBTÍTULO</a:t>
            </a:r>
          </a:p>
        </p:txBody>
      </p:sp>
    </p:spTree>
    <p:extLst>
      <p:ext uri="{BB962C8B-B14F-4D97-AF65-F5344CB8AC3E}">
        <p14:creationId xmlns:p14="http://schemas.microsoft.com/office/powerpoint/2010/main" val="65316361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de Conteúdo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Agrupar 9">
            <a:extLst>
              <a:ext uri="{FF2B5EF4-FFF2-40B4-BE49-F238E27FC236}">
                <a16:creationId xmlns:a16="http://schemas.microsoft.com/office/drawing/2014/main" id="{6020DB93-B39F-4963-8E41-0C0BB053CC79}"/>
              </a:ext>
            </a:extLst>
          </p:cNvPr>
          <p:cNvGrpSpPr/>
          <p:nvPr userDrawn="1"/>
        </p:nvGrpSpPr>
        <p:grpSpPr>
          <a:xfrm>
            <a:off x="-33392" y="0"/>
            <a:ext cx="12225392" cy="6856718"/>
            <a:chOff x="-33392" y="0"/>
            <a:chExt cx="12225392" cy="6856718"/>
          </a:xfrm>
        </p:grpSpPr>
        <p:pic>
          <p:nvPicPr>
            <p:cNvPr id="11" name="Imagem 10" descr="Teia de aranha branca em fundo preto&#10;&#10;Descrição gerada automaticamente com confiança média">
              <a:extLst>
                <a:ext uri="{FF2B5EF4-FFF2-40B4-BE49-F238E27FC236}">
                  <a16:creationId xmlns:a16="http://schemas.microsoft.com/office/drawing/2014/main" id="{2A31C6ED-64D0-4B14-8895-D6718E8A6F4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alphaModFix amt="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5429"/>
            <a:stretch/>
          </p:blipFill>
          <p:spPr>
            <a:xfrm>
              <a:off x="-33392" y="0"/>
              <a:ext cx="12225392" cy="6856718"/>
            </a:xfrm>
            <a:prstGeom prst="rect">
              <a:avLst/>
            </a:prstGeom>
          </p:spPr>
        </p:pic>
        <p:sp>
          <p:nvSpPr>
            <p:cNvPr id="15" name="Retângulo 14">
              <a:extLst>
                <a:ext uri="{FF2B5EF4-FFF2-40B4-BE49-F238E27FC236}">
                  <a16:creationId xmlns:a16="http://schemas.microsoft.com/office/drawing/2014/main" id="{4FA59B3E-D9A4-4369-8558-0392AFC32681}"/>
                </a:ext>
              </a:extLst>
            </p:cNvPr>
            <p:cNvSpPr/>
            <p:nvPr/>
          </p:nvSpPr>
          <p:spPr>
            <a:xfrm>
              <a:off x="0" y="0"/>
              <a:ext cx="12192000" cy="6595471"/>
            </a:xfrm>
            <a:prstGeom prst="rect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pic>
        <p:nvPicPr>
          <p:cNvPr id="20" name="Imagem 19" descr="Forma&#10;&#10;Descrição gerada automaticamente com confiança média">
            <a:extLst>
              <a:ext uri="{FF2B5EF4-FFF2-40B4-BE49-F238E27FC236}">
                <a16:creationId xmlns:a16="http://schemas.microsoft.com/office/drawing/2014/main" id="{96286A62-BCAD-430B-B26D-7709A939B2CB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42688" y="128965"/>
            <a:ext cx="1187378" cy="1117232"/>
          </a:xfrm>
          <a:prstGeom prst="rect">
            <a:avLst/>
          </a:prstGeom>
        </p:spPr>
      </p:pic>
      <p:sp>
        <p:nvSpPr>
          <p:cNvPr id="2" name="Título 1">
            <a:extLst>
              <a:ext uri="{FF2B5EF4-FFF2-40B4-BE49-F238E27FC236}">
                <a16:creationId xmlns:a16="http://schemas.microsoft.com/office/drawing/2014/main" id="{39B61E4B-AC0F-45E3-B4DB-B35D591CEE0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90417" y="222576"/>
            <a:ext cx="7950168" cy="461665"/>
          </a:xfrm>
        </p:spPr>
        <p:txBody>
          <a:bodyPr>
            <a:noAutofit/>
          </a:bodyPr>
          <a:lstStyle>
            <a:lvl1pPr algn="l">
              <a:defRPr sz="2400">
                <a:solidFill>
                  <a:schemeClr val="tx1">
                    <a:lumMod val="75000"/>
                    <a:lumOff val="25000"/>
                  </a:schemeClr>
                </a:solidFill>
                <a:latin typeface="Montserrat" panose="00000500000000000000" pitchFamily="2" charset="0"/>
              </a:defRPr>
            </a:lvl1pPr>
          </a:lstStyle>
          <a:p>
            <a:r>
              <a:rPr lang="pt-BR"/>
              <a:t>TÍTULO DO SLIDE</a:t>
            </a:r>
          </a:p>
        </p:txBody>
      </p:sp>
      <p:sp>
        <p:nvSpPr>
          <p:cNvPr id="16" name="Espaço Reservado para Texto 2">
            <a:extLst>
              <a:ext uri="{FF2B5EF4-FFF2-40B4-BE49-F238E27FC236}">
                <a16:creationId xmlns:a16="http://schemas.microsoft.com/office/drawing/2014/main" id="{E0C65B30-6250-4BB8-A508-F3AD772B38D1}"/>
              </a:ext>
            </a:extLst>
          </p:cNvPr>
          <p:cNvSpPr>
            <a:spLocks noGrp="1"/>
          </p:cNvSpPr>
          <p:nvPr>
            <p:ph type="body" idx="10" hasCustomPrompt="1"/>
          </p:nvPr>
        </p:nvSpPr>
        <p:spPr>
          <a:xfrm>
            <a:off x="839613" y="665163"/>
            <a:ext cx="4800767" cy="312821"/>
          </a:xfrm>
        </p:spPr>
        <p:txBody>
          <a:bodyPr>
            <a:normAutofit/>
          </a:bodyPr>
          <a:lstStyle>
            <a:lvl1pPr marL="0" indent="0" algn="l">
              <a:buNone/>
              <a:defRPr sz="1600">
                <a:solidFill>
                  <a:schemeClr val="bg1">
                    <a:lumMod val="50000"/>
                  </a:schemeClr>
                </a:solidFill>
                <a:latin typeface="Montserrat Light" panose="00000400000000000000" pitchFamily="2" charset="0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t-BR"/>
              <a:t>SUBTÍTULO</a:t>
            </a:r>
          </a:p>
        </p:txBody>
      </p:sp>
      <p:pic>
        <p:nvPicPr>
          <p:cNvPr id="12" name="Gráfico 11">
            <a:extLst>
              <a:ext uri="{FF2B5EF4-FFF2-40B4-BE49-F238E27FC236}">
                <a16:creationId xmlns:a16="http://schemas.microsoft.com/office/drawing/2014/main" id="{A92F09C7-4F26-4222-959A-F3DED5038E1C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4464" y="162561"/>
            <a:ext cx="568176" cy="736340"/>
          </a:xfrm>
          <a:prstGeom prst="rect">
            <a:avLst/>
          </a:prstGeom>
        </p:spPr>
      </p:pic>
      <p:sp>
        <p:nvSpPr>
          <p:cNvPr id="13" name="Retângulo 12">
            <a:extLst>
              <a:ext uri="{FF2B5EF4-FFF2-40B4-BE49-F238E27FC236}">
                <a16:creationId xmlns:a16="http://schemas.microsoft.com/office/drawing/2014/main" id="{9B0F9480-FB2C-4E81-99ED-FF30C7172497}"/>
              </a:ext>
            </a:extLst>
          </p:cNvPr>
          <p:cNvSpPr/>
          <p:nvPr userDrawn="1"/>
        </p:nvSpPr>
        <p:spPr>
          <a:xfrm>
            <a:off x="0" y="6545179"/>
            <a:ext cx="12192000" cy="312821"/>
          </a:xfrm>
          <a:prstGeom prst="rect">
            <a:avLst/>
          </a:prstGeom>
          <a:gradFill flip="none" rotWithShape="1">
            <a:gsLst>
              <a:gs pos="0">
                <a:srgbClr val="1E3662"/>
              </a:gs>
              <a:gs pos="100000">
                <a:srgbClr val="1E3662"/>
              </a:gs>
              <a:gs pos="49000">
                <a:schemeClr val="accent1">
                  <a:lumMod val="7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14" name="Imagem 13" descr="Desenho de um círculo&#10;&#10;Descrição gerada automaticamente com confiança baixa">
            <a:extLst>
              <a:ext uri="{FF2B5EF4-FFF2-40B4-BE49-F238E27FC236}">
                <a16:creationId xmlns:a16="http://schemas.microsoft.com/office/drawing/2014/main" id="{90E082E3-9A36-4E07-936E-58A33F373E84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42688" y="6596753"/>
            <a:ext cx="1141768" cy="204148"/>
          </a:xfrm>
          <a:prstGeom prst="rect">
            <a:avLst/>
          </a:prstGeom>
        </p:spPr>
      </p:pic>
      <p:pic>
        <p:nvPicPr>
          <p:cNvPr id="17" name="Imagem 16" descr="Desenho com traços pretos em fundo branco&#10;&#10;Descrição gerada automaticamente com confiança baixa">
            <a:extLst>
              <a:ext uri="{FF2B5EF4-FFF2-40B4-BE49-F238E27FC236}">
                <a16:creationId xmlns:a16="http://schemas.microsoft.com/office/drawing/2014/main" id="{F6C375A0-A1D5-44E1-828A-5EC3A52C7F01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609" y="6578135"/>
            <a:ext cx="703800" cy="2390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5910478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lide de Conteúdo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Gráfico 21">
            <a:extLst>
              <a:ext uri="{FF2B5EF4-FFF2-40B4-BE49-F238E27FC236}">
                <a16:creationId xmlns:a16="http://schemas.microsoft.com/office/drawing/2014/main" id="{8C557C66-A912-41A3-83CB-AEDAFED5BD8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5529" y="151338"/>
            <a:ext cx="568176" cy="736340"/>
          </a:xfrm>
          <a:prstGeom prst="rect">
            <a:avLst/>
          </a:prstGeom>
        </p:spPr>
      </p:pic>
      <p:grpSp>
        <p:nvGrpSpPr>
          <p:cNvPr id="10" name="Agrupar 9">
            <a:extLst>
              <a:ext uri="{FF2B5EF4-FFF2-40B4-BE49-F238E27FC236}">
                <a16:creationId xmlns:a16="http://schemas.microsoft.com/office/drawing/2014/main" id="{6020DB93-B39F-4963-8E41-0C0BB053CC79}"/>
              </a:ext>
            </a:extLst>
          </p:cNvPr>
          <p:cNvGrpSpPr/>
          <p:nvPr userDrawn="1"/>
        </p:nvGrpSpPr>
        <p:grpSpPr>
          <a:xfrm>
            <a:off x="-33392" y="0"/>
            <a:ext cx="12225392" cy="6856718"/>
            <a:chOff x="-33392" y="0"/>
            <a:chExt cx="12225392" cy="6856718"/>
          </a:xfrm>
        </p:grpSpPr>
        <p:pic>
          <p:nvPicPr>
            <p:cNvPr id="11" name="Imagem 10" descr="Teia de aranha branca em fundo preto&#10;&#10;Descrição gerada automaticamente com confiança média">
              <a:extLst>
                <a:ext uri="{FF2B5EF4-FFF2-40B4-BE49-F238E27FC236}">
                  <a16:creationId xmlns:a16="http://schemas.microsoft.com/office/drawing/2014/main" id="{2A31C6ED-64D0-4B14-8895-D6718E8A6F4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>
              <a:alphaModFix amt="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5429"/>
            <a:stretch/>
          </p:blipFill>
          <p:spPr>
            <a:xfrm>
              <a:off x="-33392" y="0"/>
              <a:ext cx="12225392" cy="6856718"/>
            </a:xfrm>
            <a:prstGeom prst="rect">
              <a:avLst/>
            </a:prstGeom>
          </p:spPr>
        </p:pic>
        <p:sp>
          <p:nvSpPr>
            <p:cNvPr id="15" name="Retângulo 14">
              <a:extLst>
                <a:ext uri="{FF2B5EF4-FFF2-40B4-BE49-F238E27FC236}">
                  <a16:creationId xmlns:a16="http://schemas.microsoft.com/office/drawing/2014/main" id="{4FA59B3E-D9A4-4369-8558-0392AFC32681}"/>
                </a:ext>
              </a:extLst>
            </p:cNvPr>
            <p:cNvSpPr/>
            <p:nvPr/>
          </p:nvSpPr>
          <p:spPr>
            <a:xfrm>
              <a:off x="0" y="0"/>
              <a:ext cx="12192000" cy="6595471"/>
            </a:xfrm>
            <a:prstGeom prst="rect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pic>
        <p:nvPicPr>
          <p:cNvPr id="20" name="Imagem 19" descr="Forma&#10;&#10;Descrição gerada automaticamente com confiança média">
            <a:extLst>
              <a:ext uri="{FF2B5EF4-FFF2-40B4-BE49-F238E27FC236}">
                <a16:creationId xmlns:a16="http://schemas.microsoft.com/office/drawing/2014/main" id="{96286A62-BCAD-430B-B26D-7709A939B2CB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42688" y="128965"/>
            <a:ext cx="1187378" cy="1117232"/>
          </a:xfrm>
          <a:prstGeom prst="rect">
            <a:avLst/>
          </a:prstGeom>
        </p:spPr>
      </p:pic>
      <p:sp>
        <p:nvSpPr>
          <p:cNvPr id="2" name="Título 1">
            <a:extLst>
              <a:ext uri="{FF2B5EF4-FFF2-40B4-BE49-F238E27FC236}">
                <a16:creationId xmlns:a16="http://schemas.microsoft.com/office/drawing/2014/main" id="{39B61E4B-AC0F-45E3-B4DB-B35D591CEE0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90417" y="222576"/>
            <a:ext cx="7950168" cy="461665"/>
          </a:xfrm>
        </p:spPr>
        <p:txBody>
          <a:bodyPr>
            <a:noAutofit/>
          </a:bodyPr>
          <a:lstStyle>
            <a:lvl1pPr algn="l">
              <a:defRPr sz="2400">
                <a:solidFill>
                  <a:schemeClr val="tx1">
                    <a:lumMod val="75000"/>
                    <a:lumOff val="25000"/>
                  </a:schemeClr>
                </a:solidFill>
                <a:latin typeface="Montserrat" panose="00000500000000000000" pitchFamily="2" charset="0"/>
              </a:defRPr>
            </a:lvl1pPr>
          </a:lstStyle>
          <a:p>
            <a:r>
              <a:rPr lang="pt-BR"/>
              <a:t>TÍTULO DO SLIDE</a:t>
            </a:r>
          </a:p>
        </p:txBody>
      </p:sp>
      <p:sp>
        <p:nvSpPr>
          <p:cNvPr id="16" name="Espaço Reservado para Texto 2">
            <a:extLst>
              <a:ext uri="{FF2B5EF4-FFF2-40B4-BE49-F238E27FC236}">
                <a16:creationId xmlns:a16="http://schemas.microsoft.com/office/drawing/2014/main" id="{E0C65B30-6250-4BB8-A508-F3AD772B38D1}"/>
              </a:ext>
            </a:extLst>
          </p:cNvPr>
          <p:cNvSpPr>
            <a:spLocks noGrp="1"/>
          </p:cNvSpPr>
          <p:nvPr>
            <p:ph type="body" idx="10" hasCustomPrompt="1"/>
          </p:nvPr>
        </p:nvSpPr>
        <p:spPr>
          <a:xfrm>
            <a:off x="839613" y="665163"/>
            <a:ext cx="4800767" cy="312821"/>
          </a:xfrm>
        </p:spPr>
        <p:txBody>
          <a:bodyPr>
            <a:normAutofit/>
          </a:bodyPr>
          <a:lstStyle>
            <a:lvl1pPr marL="0" indent="0" algn="l">
              <a:buNone/>
              <a:defRPr sz="1600">
                <a:solidFill>
                  <a:schemeClr val="bg1">
                    <a:lumMod val="50000"/>
                  </a:schemeClr>
                </a:solidFill>
                <a:latin typeface="Montserrat Light" panose="00000400000000000000" pitchFamily="2" charset="0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t-BR"/>
              <a:t>SUBTÍTULO</a:t>
            </a:r>
          </a:p>
        </p:txBody>
      </p:sp>
      <p:sp>
        <p:nvSpPr>
          <p:cNvPr id="18" name="Retângulo 17">
            <a:extLst>
              <a:ext uri="{FF2B5EF4-FFF2-40B4-BE49-F238E27FC236}">
                <a16:creationId xmlns:a16="http://schemas.microsoft.com/office/drawing/2014/main" id="{7A714D09-9C68-45D1-B5A0-947322B3B2F7}"/>
              </a:ext>
            </a:extLst>
          </p:cNvPr>
          <p:cNvSpPr/>
          <p:nvPr userDrawn="1"/>
        </p:nvSpPr>
        <p:spPr>
          <a:xfrm>
            <a:off x="0" y="6554526"/>
            <a:ext cx="12192000" cy="312821"/>
          </a:xfrm>
          <a:prstGeom prst="rect">
            <a:avLst/>
          </a:prstGeom>
          <a:gradFill flip="none" rotWithShape="1">
            <a:gsLst>
              <a:gs pos="100000">
                <a:srgbClr val="A5A5A5"/>
              </a:gs>
              <a:gs pos="0">
                <a:schemeClr val="bg1">
                  <a:lumMod val="50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19" name="Imagem 18" descr="Desenho de um círculo&#10;&#10;Descrição gerada automaticamente com confiança baixa">
            <a:extLst>
              <a:ext uri="{FF2B5EF4-FFF2-40B4-BE49-F238E27FC236}">
                <a16:creationId xmlns:a16="http://schemas.microsoft.com/office/drawing/2014/main" id="{465EB3F4-7B4B-4C5C-8275-5C76D7706FF9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42688" y="6606100"/>
            <a:ext cx="1141768" cy="204148"/>
          </a:xfrm>
          <a:prstGeom prst="rect">
            <a:avLst/>
          </a:prstGeom>
        </p:spPr>
      </p:pic>
      <p:pic>
        <p:nvPicPr>
          <p:cNvPr id="21" name="Imagem 20" descr="Desenho com traços pretos em fundo branco&#10;&#10;Descrição gerada automaticamente com confiança baixa">
            <a:extLst>
              <a:ext uri="{FF2B5EF4-FFF2-40B4-BE49-F238E27FC236}">
                <a16:creationId xmlns:a16="http://schemas.microsoft.com/office/drawing/2014/main" id="{14AD9535-CABE-468B-A11E-A574F1A28932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609" y="6587482"/>
            <a:ext cx="703800" cy="2390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303385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lide de Conteúdo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Agrupar 9">
            <a:extLst>
              <a:ext uri="{FF2B5EF4-FFF2-40B4-BE49-F238E27FC236}">
                <a16:creationId xmlns:a16="http://schemas.microsoft.com/office/drawing/2014/main" id="{6020DB93-B39F-4963-8E41-0C0BB053CC79}"/>
              </a:ext>
            </a:extLst>
          </p:cNvPr>
          <p:cNvGrpSpPr/>
          <p:nvPr userDrawn="1"/>
        </p:nvGrpSpPr>
        <p:grpSpPr>
          <a:xfrm>
            <a:off x="-33392" y="0"/>
            <a:ext cx="12225392" cy="6856718"/>
            <a:chOff x="-33392" y="0"/>
            <a:chExt cx="12225392" cy="6856718"/>
          </a:xfrm>
        </p:grpSpPr>
        <p:pic>
          <p:nvPicPr>
            <p:cNvPr id="11" name="Imagem 10" descr="Teia de aranha branca em fundo preto&#10;&#10;Descrição gerada automaticamente com confiança média">
              <a:extLst>
                <a:ext uri="{FF2B5EF4-FFF2-40B4-BE49-F238E27FC236}">
                  <a16:creationId xmlns:a16="http://schemas.microsoft.com/office/drawing/2014/main" id="{2A31C6ED-64D0-4B14-8895-D6718E8A6F4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alphaModFix amt="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5429"/>
            <a:stretch/>
          </p:blipFill>
          <p:spPr>
            <a:xfrm>
              <a:off x="-33392" y="0"/>
              <a:ext cx="12225392" cy="6856718"/>
            </a:xfrm>
            <a:prstGeom prst="rect">
              <a:avLst/>
            </a:prstGeom>
          </p:spPr>
        </p:pic>
        <p:sp>
          <p:nvSpPr>
            <p:cNvPr id="15" name="Retângulo 14">
              <a:extLst>
                <a:ext uri="{FF2B5EF4-FFF2-40B4-BE49-F238E27FC236}">
                  <a16:creationId xmlns:a16="http://schemas.microsoft.com/office/drawing/2014/main" id="{4FA59B3E-D9A4-4369-8558-0392AFC32681}"/>
                </a:ext>
              </a:extLst>
            </p:cNvPr>
            <p:cNvSpPr/>
            <p:nvPr/>
          </p:nvSpPr>
          <p:spPr>
            <a:xfrm>
              <a:off x="0" y="0"/>
              <a:ext cx="12192000" cy="6595471"/>
            </a:xfrm>
            <a:prstGeom prst="rect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pic>
        <p:nvPicPr>
          <p:cNvPr id="17" name="Gráfico 16">
            <a:extLst>
              <a:ext uri="{FF2B5EF4-FFF2-40B4-BE49-F238E27FC236}">
                <a16:creationId xmlns:a16="http://schemas.microsoft.com/office/drawing/2014/main" id="{201DD8DD-444B-4923-8932-394894C4F74B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5529" y="164467"/>
            <a:ext cx="568176" cy="736340"/>
          </a:xfrm>
          <a:prstGeom prst="rect">
            <a:avLst/>
          </a:prstGeom>
        </p:spPr>
      </p:pic>
      <p:pic>
        <p:nvPicPr>
          <p:cNvPr id="20" name="Imagem 19" descr="Forma&#10;&#10;Descrição gerada automaticamente com confiança média">
            <a:extLst>
              <a:ext uri="{FF2B5EF4-FFF2-40B4-BE49-F238E27FC236}">
                <a16:creationId xmlns:a16="http://schemas.microsoft.com/office/drawing/2014/main" id="{96286A62-BCAD-430B-B26D-7709A939B2CB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42688" y="128965"/>
            <a:ext cx="1187378" cy="1117232"/>
          </a:xfrm>
          <a:prstGeom prst="rect">
            <a:avLst/>
          </a:prstGeom>
        </p:spPr>
      </p:pic>
      <p:sp>
        <p:nvSpPr>
          <p:cNvPr id="2" name="Título 1">
            <a:extLst>
              <a:ext uri="{FF2B5EF4-FFF2-40B4-BE49-F238E27FC236}">
                <a16:creationId xmlns:a16="http://schemas.microsoft.com/office/drawing/2014/main" id="{39B61E4B-AC0F-45E3-B4DB-B35D591CEE0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90417" y="222576"/>
            <a:ext cx="7950168" cy="461665"/>
          </a:xfrm>
        </p:spPr>
        <p:txBody>
          <a:bodyPr>
            <a:noAutofit/>
          </a:bodyPr>
          <a:lstStyle>
            <a:lvl1pPr algn="l">
              <a:defRPr sz="2400">
                <a:solidFill>
                  <a:schemeClr val="tx1">
                    <a:lumMod val="75000"/>
                    <a:lumOff val="25000"/>
                  </a:schemeClr>
                </a:solidFill>
                <a:latin typeface="Montserrat" panose="00000500000000000000" pitchFamily="2" charset="0"/>
              </a:defRPr>
            </a:lvl1pPr>
          </a:lstStyle>
          <a:p>
            <a:r>
              <a:rPr lang="pt-BR"/>
              <a:t>TÍTULO DO SLIDE</a:t>
            </a:r>
          </a:p>
        </p:txBody>
      </p:sp>
      <p:sp>
        <p:nvSpPr>
          <p:cNvPr id="16" name="Espaço Reservado para Texto 2">
            <a:extLst>
              <a:ext uri="{FF2B5EF4-FFF2-40B4-BE49-F238E27FC236}">
                <a16:creationId xmlns:a16="http://schemas.microsoft.com/office/drawing/2014/main" id="{E0C65B30-6250-4BB8-A508-F3AD772B38D1}"/>
              </a:ext>
            </a:extLst>
          </p:cNvPr>
          <p:cNvSpPr>
            <a:spLocks noGrp="1"/>
          </p:cNvSpPr>
          <p:nvPr>
            <p:ph type="body" idx="10" hasCustomPrompt="1"/>
          </p:nvPr>
        </p:nvSpPr>
        <p:spPr>
          <a:xfrm>
            <a:off x="839613" y="665163"/>
            <a:ext cx="4800767" cy="312821"/>
          </a:xfrm>
        </p:spPr>
        <p:txBody>
          <a:bodyPr>
            <a:normAutofit/>
          </a:bodyPr>
          <a:lstStyle>
            <a:lvl1pPr marL="0" indent="0" algn="l">
              <a:buNone/>
              <a:defRPr sz="1600">
                <a:solidFill>
                  <a:schemeClr val="bg1">
                    <a:lumMod val="50000"/>
                  </a:schemeClr>
                </a:solidFill>
                <a:latin typeface="Montserrat Light" panose="00000400000000000000" pitchFamily="2" charset="0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t-BR"/>
              <a:t>SUBTÍTULO</a:t>
            </a:r>
          </a:p>
        </p:txBody>
      </p:sp>
      <p:sp>
        <p:nvSpPr>
          <p:cNvPr id="12" name="Retângulo 11">
            <a:extLst>
              <a:ext uri="{FF2B5EF4-FFF2-40B4-BE49-F238E27FC236}">
                <a16:creationId xmlns:a16="http://schemas.microsoft.com/office/drawing/2014/main" id="{09520B6B-953A-4567-A6A4-501E719D263E}"/>
              </a:ext>
            </a:extLst>
          </p:cNvPr>
          <p:cNvSpPr/>
          <p:nvPr userDrawn="1"/>
        </p:nvSpPr>
        <p:spPr>
          <a:xfrm>
            <a:off x="0" y="6559395"/>
            <a:ext cx="12192000" cy="312821"/>
          </a:xfrm>
          <a:prstGeom prst="rect">
            <a:avLst/>
          </a:prstGeom>
          <a:gradFill flip="none" rotWithShape="1">
            <a:gsLst>
              <a:gs pos="100000">
                <a:schemeClr val="tx1">
                  <a:lumMod val="85000"/>
                  <a:lumOff val="15000"/>
                </a:schemeClr>
              </a:gs>
              <a:gs pos="31000">
                <a:srgbClr val="000000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13" name="Imagem 12" descr="Desenho de um círculo&#10;&#10;Descrição gerada automaticamente com confiança baixa">
            <a:extLst>
              <a:ext uri="{FF2B5EF4-FFF2-40B4-BE49-F238E27FC236}">
                <a16:creationId xmlns:a16="http://schemas.microsoft.com/office/drawing/2014/main" id="{4DA9E993-88D1-44CF-89C5-1E6E796CB09D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42688" y="6610969"/>
            <a:ext cx="1141768" cy="204148"/>
          </a:xfrm>
          <a:prstGeom prst="rect">
            <a:avLst/>
          </a:prstGeom>
        </p:spPr>
      </p:pic>
      <p:pic>
        <p:nvPicPr>
          <p:cNvPr id="14" name="Imagem 13" descr="Desenho com traços pretos em fundo branco&#10;&#10;Descrição gerada automaticamente com confiança baixa">
            <a:extLst>
              <a:ext uri="{FF2B5EF4-FFF2-40B4-BE49-F238E27FC236}">
                <a16:creationId xmlns:a16="http://schemas.microsoft.com/office/drawing/2014/main" id="{C7BE7BC4-7661-42CB-83DC-D71C00384905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609" y="6592351"/>
            <a:ext cx="703800" cy="2390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394947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lide de Conteúdo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Agrupar 9">
            <a:extLst>
              <a:ext uri="{FF2B5EF4-FFF2-40B4-BE49-F238E27FC236}">
                <a16:creationId xmlns:a16="http://schemas.microsoft.com/office/drawing/2014/main" id="{6020DB93-B39F-4963-8E41-0C0BB053CC79}"/>
              </a:ext>
            </a:extLst>
          </p:cNvPr>
          <p:cNvGrpSpPr/>
          <p:nvPr userDrawn="1"/>
        </p:nvGrpSpPr>
        <p:grpSpPr>
          <a:xfrm>
            <a:off x="-33392" y="0"/>
            <a:ext cx="12225392" cy="6856718"/>
            <a:chOff x="-33392" y="0"/>
            <a:chExt cx="12225392" cy="6856718"/>
          </a:xfrm>
        </p:grpSpPr>
        <p:pic>
          <p:nvPicPr>
            <p:cNvPr id="11" name="Imagem 10" descr="Teia de aranha branca em fundo preto&#10;&#10;Descrição gerada automaticamente com confiança média">
              <a:extLst>
                <a:ext uri="{FF2B5EF4-FFF2-40B4-BE49-F238E27FC236}">
                  <a16:creationId xmlns:a16="http://schemas.microsoft.com/office/drawing/2014/main" id="{2A31C6ED-64D0-4B14-8895-D6718E8A6F4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alphaModFix amt="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5429"/>
            <a:stretch/>
          </p:blipFill>
          <p:spPr>
            <a:xfrm>
              <a:off x="-33392" y="0"/>
              <a:ext cx="12225392" cy="6856718"/>
            </a:xfrm>
            <a:prstGeom prst="rect">
              <a:avLst/>
            </a:prstGeom>
          </p:spPr>
        </p:pic>
        <p:sp>
          <p:nvSpPr>
            <p:cNvPr id="15" name="Retângulo 14">
              <a:extLst>
                <a:ext uri="{FF2B5EF4-FFF2-40B4-BE49-F238E27FC236}">
                  <a16:creationId xmlns:a16="http://schemas.microsoft.com/office/drawing/2014/main" id="{4FA59B3E-D9A4-4369-8558-0392AFC32681}"/>
                </a:ext>
              </a:extLst>
            </p:cNvPr>
            <p:cNvSpPr/>
            <p:nvPr/>
          </p:nvSpPr>
          <p:spPr>
            <a:xfrm>
              <a:off x="0" y="0"/>
              <a:ext cx="12192000" cy="6595471"/>
            </a:xfrm>
            <a:prstGeom prst="rect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pic>
        <p:nvPicPr>
          <p:cNvPr id="20" name="Imagem 19" descr="Forma&#10;&#10;Descrição gerada automaticamente com confiança média">
            <a:extLst>
              <a:ext uri="{FF2B5EF4-FFF2-40B4-BE49-F238E27FC236}">
                <a16:creationId xmlns:a16="http://schemas.microsoft.com/office/drawing/2014/main" id="{96286A62-BCAD-430B-B26D-7709A939B2CB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42688" y="128965"/>
            <a:ext cx="1187378" cy="1117232"/>
          </a:xfrm>
          <a:prstGeom prst="rect">
            <a:avLst/>
          </a:prstGeom>
        </p:spPr>
      </p:pic>
      <p:sp>
        <p:nvSpPr>
          <p:cNvPr id="2" name="Título 1">
            <a:extLst>
              <a:ext uri="{FF2B5EF4-FFF2-40B4-BE49-F238E27FC236}">
                <a16:creationId xmlns:a16="http://schemas.microsoft.com/office/drawing/2014/main" id="{39B61E4B-AC0F-45E3-B4DB-B35D591CEE0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90417" y="222576"/>
            <a:ext cx="7950168" cy="461665"/>
          </a:xfrm>
        </p:spPr>
        <p:txBody>
          <a:bodyPr>
            <a:noAutofit/>
          </a:bodyPr>
          <a:lstStyle>
            <a:lvl1pPr algn="l">
              <a:defRPr sz="2400">
                <a:solidFill>
                  <a:schemeClr val="tx1">
                    <a:lumMod val="75000"/>
                    <a:lumOff val="25000"/>
                  </a:schemeClr>
                </a:solidFill>
                <a:latin typeface="Montserrat" panose="00000500000000000000" pitchFamily="2" charset="0"/>
              </a:defRPr>
            </a:lvl1pPr>
          </a:lstStyle>
          <a:p>
            <a:r>
              <a:rPr lang="pt-BR"/>
              <a:t>TÍTULO DO SLIDE</a:t>
            </a:r>
          </a:p>
        </p:txBody>
      </p:sp>
      <p:sp>
        <p:nvSpPr>
          <p:cNvPr id="16" name="Espaço Reservado para Texto 2">
            <a:extLst>
              <a:ext uri="{FF2B5EF4-FFF2-40B4-BE49-F238E27FC236}">
                <a16:creationId xmlns:a16="http://schemas.microsoft.com/office/drawing/2014/main" id="{E0C65B30-6250-4BB8-A508-F3AD772B38D1}"/>
              </a:ext>
            </a:extLst>
          </p:cNvPr>
          <p:cNvSpPr>
            <a:spLocks noGrp="1"/>
          </p:cNvSpPr>
          <p:nvPr>
            <p:ph type="body" idx="10" hasCustomPrompt="1"/>
          </p:nvPr>
        </p:nvSpPr>
        <p:spPr>
          <a:xfrm>
            <a:off x="839613" y="665163"/>
            <a:ext cx="4800767" cy="312821"/>
          </a:xfrm>
        </p:spPr>
        <p:txBody>
          <a:bodyPr>
            <a:normAutofit/>
          </a:bodyPr>
          <a:lstStyle>
            <a:lvl1pPr marL="0" indent="0" algn="l">
              <a:buNone/>
              <a:defRPr sz="1600">
                <a:solidFill>
                  <a:schemeClr val="bg1">
                    <a:lumMod val="50000"/>
                  </a:schemeClr>
                </a:solidFill>
                <a:latin typeface="Montserrat Light" panose="00000400000000000000" pitchFamily="2" charset="0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t-BR"/>
              <a:t>SUBTÍTULO</a:t>
            </a:r>
          </a:p>
        </p:txBody>
      </p:sp>
      <p:sp>
        <p:nvSpPr>
          <p:cNvPr id="19" name="Retângulo 18">
            <a:extLst>
              <a:ext uri="{FF2B5EF4-FFF2-40B4-BE49-F238E27FC236}">
                <a16:creationId xmlns:a16="http://schemas.microsoft.com/office/drawing/2014/main" id="{645CA3E2-55D2-44A3-B1ED-9B44C22119BE}"/>
              </a:ext>
            </a:extLst>
          </p:cNvPr>
          <p:cNvSpPr/>
          <p:nvPr userDrawn="1"/>
        </p:nvSpPr>
        <p:spPr>
          <a:xfrm>
            <a:off x="0" y="6560677"/>
            <a:ext cx="12192000" cy="312821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65000"/>
                </a:schemeClr>
              </a:gs>
              <a:gs pos="100000">
                <a:schemeClr val="bg1">
                  <a:lumMod val="65000"/>
                </a:schemeClr>
              </a:gs>
              <a:gs pos="49000">
                <a:srgbClr val="D9D9D9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21" name="Imagem 20" descr="Desenho de um círculo&#10;&#10;Descrição gerada automaticamente com confiança baixa">
            <a:extLst>
              <a:ext uri="{FF2B5EF4-FFF2-40B4-BE49-F238E27FC236}">
                <a16:creationId xmlns:a16="http://schemas.microsoft.com/office/drawing/2014/main" id="{405F13F7-9D8F-41EE-A665-2BD2EAEA7DDF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42688" y="6612251"/>
            <a:ext cx="1141768" cy="204148"/>
          </a:xfrm>
          <a:prstGeom prst="rect">
            <a:avLst/>
          </a:prstGeom>
        </p:spPr>
      </p:pic>
      <p:pic>
        <p:nvPicPr>
          <p:cNvPr id="22" name="Imagem 21" descr="Desenho com traços pretos em fundo branco&#10;&#10;Descrição gerada automaticamente com confiança baixa">
            <a:extLst>
              <a:ext uri="{FF2B5EF4-FFF2-40B4-BE49-F238E27FC236}">
                <a16:creationId xmlns:a16="http://schemas.microsoft.com/office/drawing/2014/main" id="{B2261236-71CE-4791-8640-954761C1193E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609" y="6593633"/>
            <a:ext cx="703800" cy="239038"/>
          </a:xfrm>
          <a:prstGeom prst="rect">
            <a:avLst/>
          </a:prstGeom>
        </p:spPr>
      </p:pic>
      <p:pic>
        <p:nvPicPr>
          <p:cNvPr id="24" name="Gráfico 23">
            <a:extLst>
              <a:ext uri="{FF2B5EF4-FFF2-40B4-BE49-F238E27FC236}">
                <a16:creationId xmlns:a16="http://schemas.microsoft.com/office/drawing/2014/main" id="{E93DD6BC-2200-4F14-B5EA-07E3070F660A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55529" y="161921"/>
            <a:ext cx="568176" cy="7363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638503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lide de Conteúdo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Agrupar 9">
            <a:extLst>
              <a:ext uri="{FF2B5EF4-FFF2-40B4-BE49-F238E27FC236}">
                <a16:creationId xmlns:a16="http://schemas.microsoft.com/office/drawing/2014/main" id="{6020DB93-B39F-4963-8E41-0C0BB053CC79}"/>
              </a:ext>
            </a:extLst>
          </p:cNvPr>
          <p:cNvGrpSpPr/>
          <p:nvPr userDrawn="1"/>
        </p:nvGrpSpPr>
        <p:grpSpPr>
          <a:xfrm>
            <a:off x="-33392" y="0"/>
            <a:ext cx="12225392" cy="6856718"/>
            <a:chOff x="-33392" y="0"/>
            <a:chExt cx="12225392" cy="6856718"/>
          </a:xfrm>
        </p:grpSpPr>
        <p:pic>
          <p:nvPicPr>
            <p:cNvPr id="11" name="Imagem 10" descr="Teia de aranha branca em fundo preto&#10;&#10;Descrição gerada automaticamente com confiança média">
              <a:extLst>
                <a:ext uri="{FF2B5EF4-FFF2-40B4-BE49-F238E27FC236}">
                  <a16:creationId xmlns:a16="http://schemas.microsoft.com/office/drawing/2014/main" id="{2A31C6ED-64D0-4B14-8895-D6718E8A6F4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alphaModFix amt="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5429"/>
            <a:stretch/>
          </p:blipFill>
          <p:spPr>
            <a:xfrm>
              <a:off x="-33392" y="0"/>
              <a:ext cx="12225392" cy="6856718"/>
            </a:xfrm>
            <a:prstGeom prst="rect">
              <a:avLst/>
            </a:prstGeom>
          </p:spPr>
        </p:pic>
        <p:sp>
          <p:nvSpPr>
            <p:cNvPr id="15" name="Retângulo 14">
              <a:extLst>
                <a:ext uri="{FF2B5EF4-FFF2-40B4-BE49-F238E27FC236}">
                  <a16:creationId xmlns:a16="http://schemas.microsoft.com/office/drawing/2014/main" id="{4FA59B3E-D9A4-4369-8558-0392AFC32681}"/>
                </a:ext>
              </a:extLst>
            </p:cNvPr>
            <p:cNvSpPr/>
            <p:nvPr/>
          </p:nvSpPr>
          <p:spPr>
            <a:xfrm>
              <a:off x="0" y="0"/>
              <a:ext cx="12192000" cy="6595471"/>
            </a:xfrm>
            <a:prstGeom prst="rect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pic>
        <p:nvPicPr>
          <p:cNvPr id="20" name="Imagem 19" descr="Forma&#10;&#10;Descrição gerada automaticamente com confiança média">
            <a:extLst>
              <a:ext uri="{FF2B5EF4-FFF2-40B4-BE49-F238E27FC236}">
                <a16:creationId xmlns:a16="http://schemas.microsoft.com/office/drawing/2014/main" id="{96286A62-BCAD-430B-B26D-7709A939B2CB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42688" y="128965"/>
            <a:ext cx="1187378" cy="1117232"/>
          </a:xfrm>
          <a:prstGeom prst="rect">
            <a:avLst/>
          </a:prstGeom>
        </p:spPr>
      </p:pic>
      <p:sp>
        <p:nvSpPr>
          <p:cNvPr id="2" name="Título 1">
            <a:extLst>
              <a:ext uri="{FF2B5EF4-FFF2-40B4-BE49-F238E27FC236}">
                <a16:creationId xmlns:a16="http://schemas.microsoft.com/office/drawing/2014/main" id="{39B61E4B-AC0F-45E3-B4DB-B35D591CEE0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90417" y="222576"/>
            <a:ext cx="7950168" cy="461665"/>
          </a:xfrm>
        </p:spPr>
        <p:txBody>
          <a:bodyPr>
            <a:noAutofit/>
          </a:bodyPr>
          <a:lstStyle>
            <a:lvl1pPr algn="l">
              <a:defRPr sz="2400">
                <a:solidFill>
                  <a:schemeClr val="tx1">
                    <a:lumMod val="75000"/>
                    <a:lumOff val="25000"/>
                  </a:schemeClr>
                </a:solidFill>
                <a:latin typeface="Montserrat" panose="00000500000000000000" pitchFamily="2" charset="0"/>
              </a:defRPr>
            </a:lvl1pPr>
          </a:lstStyle>
          <a:p>
            <a:r>
              <a:rPr lang="pt-BR"/>
              <a:t>TÍTULO DO SLIDE</a:t>
            </a:r>
          </a:p>
        </p:txBody>
      </p:sp>
      <p:sp>
        <p:nvSpPr>
          <p:cNvPr id="16" name="Espaço Reservado para Texto 2">
            <a:extLst>
              <a:ext uri="{FF2B5EF4-FFF2-40B4-BE49-F238E27FC236}">
                <a16:creationId xmlns:a16="http://schemas.microsoft.com/office/drawing/2014/main" id="{E0C65B30-6250-4BB8-A508-F3AD772B38D1}"/>
              </a:ext>
            </a:extLst>
          </p:cNvPr>
          <p:cNvSpPr>
            <a:spLocks noGrp="1"/>
          </p:cNvSpPr>
          <p:nvPr>
            <p:ph type="body" idx="10" hasCustomPrompt="1"/>
          </p:nvPr>
        </p:nvSpPr>
        <p:spPr>
          <a:xfrm>
            <a:off x="839613" y="665163"/>
            <a:ext cx="4800767" cy="312821"/>
          </a:xfrm>
        </p:spPr>
        <p:txBody>
          <a:bodyPr>
            <a:normAutofit/>
          </a:bodyPr>
          <a:lstStyle>
            <a:lvl1pPr marL="0" indent="0" algn="l">
              <a:buNone/>
              <a:defRPr sz="1600">
                <a:solidFill>
                  <a:schemeClr val="bg1">
                    <a:lumMod val="50000"/>
                  </a:schemeClr>
                </a:solidFill>
                <a:latin typeface="Montserrat Light" panose="00000400000000000000" pitchFamily="2" charset="0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t-BR"/>
              <a:t>SUBTÍTULO</a:t>
            </a:r>
          </a:p>
        </p:txBody>
      </p:sp>
      <p:sp>
        <p:nvSpPr>
          <p:cNvPr id="12" name="Retângulo 11">
            <a:extLst>
              <a:ext uri="{FF2B5EF4-FFF2-40B4-BE49-F238E27FC236}">
                <a16:creationId xmlns:a16="http://schemas.microsoft.com/office/drawing/2014/main" id="{97D83958-539B-4B1C-9A9B-B97DBDEE2390}"/>
              </a:ext>
            </a:extLst>
          </p:cNvPr>
          <p:cNvSpPr/>
          <p:nvPr userDrawn="1"/>
        </p:nvSpPr>
        <p:spPr>
          <a:xfrm>
            <a:off x="0" y="6568025"/>
            <a:ext cx="12192000" cy="312821"/>
          </a:xfrm>
          <a:prstGeom prst="rect">
            <a:avLst/>
          </a:prstGeom>
          <a:gradFill flip="none" rotWithShape="1">
            <a:gsLst>
              <a:gs pos="100000">
                <a:srgbClr val="00B050"/>
              </a:gs>
              <a:gs pos="45000">
                <a:srgbClr val="0B7345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13" name="Imagem 12" descr="Desenho com traços pretos em fundo branco&#10;&#10;Descrição gerada automaticamente com confiança baixa">
            <a:extLst>
              <a:ext uri="{FF2B5EF4-FFF2-40B4-BE49-F238E27FC236}">
                <a16:creationId xmlns:a16="http://schemas.microsoft.com/office/drawing/2014/main" id="{6F79B858-9A7F-4811-AE0E-0F878D24FA84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609" y="6600981"/>
            <a:ext cx="703800" cy="239038"/>
          </a:xfrm>
          <a:prstGeom prst="rect">
            <a:avLst/>
          </a:prstGeom>
        </p:spPr>
      </p:pic>
      <p:pic>
        <p:nvPicPr>
          <p:cNvPr id="17" name="Gráfico 16">
            <a:extLst>
              <a:ext uri="{FF2B5EF4-FFF2-40B4-BE49-F238E27FC236}">
                <a16:creationId xmlns:a16="http://schemas.microsoft.com/office/drawing/2014/main" id="{26C39EE5-572C-4E66-B252-197B7F761545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55529" y="153291"/>
            <a:ext cx="568176" cy="7363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446706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Título 1">
            <a:extLst>
              <a:ext uri="{FF2B5EF4-FFF2-40B4-BE49-F238E27FC236}">
                <a16:creationId xmlns:a16="http://schemas.microsoft.com/office/drawing/2014/main" id="{2A22FDF3-DE63-49C7-8811-420AFA217AE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A5C0997B-E03C-4B8C-8F03-1F632A96F8E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/>
              <a:t>Clique para editar os estilos de texto Mestres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8F2B7714-C53B-4667-B173-77A72414B05F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15DFCF7-4607-461C-A4B9-3F0CFA49E552}" type="datetimeFigureOut">
              <a:rPr lang="pt-BR" smtClean="0"/>
              <a:t>14/05/2021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4A7C10A3-CBE3-49DB-9BDF-9AF2AA15583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22854B9D-0726-4B55-A161-2BBD5118565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B2B4023-95D2-4E3E-8A49-713CD2CF1755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3333513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66" r:id="rId4"/>
    <p:sldLayoutId id="2147483667" r:id="rId5"/>
    <p:sldLayoutId id="2147483668" r:id="rId6"/>
    <p:sldLayoutId id="2147483669" r:id="rId7"/>
    <p:sldLayoutId id="2147483670" r:id="rId8"/>
    <p:sldLayoutId id="2147483671" r:id="rId9"/>
    <p:sldLayoutId id="2147483672" r:id="rId10"/>
    <p:sldLayoutId id="2147483673" r:id="rId11"/>
    <p:sldLayoutId id="2147483675" r:id="rId12"/>
    <p:sldLayoutId id="2147483676" r:id="rId13"/>
    <p:sldLayoutId id="2147483677" r:id="rId14"/>
    <p:sldLayoutId id="2147483678" r:id="rId15"/>
    <p:sldLayoutId id="2147483679" r:id="rId16"/>
    <p:sldLayoutId id="2147483680" r:id="rId17"/>
    <p:sldLayoutId id="2147483653" r:id="rId18"/>
    <p:sldLayoutId id="2147483654" r:id="rId19"/>
    <p:sldLayoutId id="2147483655" r:id="rId20"/>
    <p:sldLayoutId id="2147483656" r:id="rId21"/>
    <p:sldLayoutId id="2147483657" r:id="rId22"/>
    <p:sldLayoutId id="2147483658" r:id="rId23"/>
    <p:sldLayoutId id="2147483659" r:id="rId24"/>
    <p:sldLayoutId id="2147483660" r:id="rId25"/>
    <p:sldLayoutId id="2147483661" r:id="rId26"/>
    <p:sldLayoutId id="2147483662" r:id="rId27"/>
    <p:sldLayoutId id="2147483663" r:id="rId28"/>
    <p:sldLayoutId id="2147483664" r:id="rId29"/>
    <p:sldLayoutId id="2147483665" r:id="rId3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10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3.png"/><Relationship Id="rId5" Type="http://schemas.openxmlformats.org/officeDocument/2006/relationships/image" Target="../media/image14.svg"/><Relationship Id="rId4" Type="http://schemas.openxmlformats.org/officeDocument/2006/relationships/image" Target="../media/image13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png"/><Relationship Id="rId3" Type="http://schemas.openxmlformats.org/officeDocument/2006/relationships/image" Target="../media/image9.png"/><Relationship Id="rId7" Type="http://schemas.microsoft.com/office/2007/relationships/hdphoto" Target="../media/hdphoto2.wdp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43.png"/><Relationship Id="rId11" Type="http://schemas.openxmlformats.org/officeDocument/2006/relationships/image" Target="../media/image55.svg"/><Relationship Id="rId5" Type="http://schemas.openxmlformats.org/officeDocument/2006/relationships/image" Target="../media/image53.svg"/><Relationship Id="rId10" Type="http://schemas.openxmlformats.org/officeDocument/2006/relationships/image" Target="../media/image54.png"/><Relationship Id="rId4" Type="http://schemas.openxmlformats.org/officeDocument/2006/relationships/image" Target="../media/image52.png"/><Relationship Id="rId9" Type="http://schemas.microsoft.com/office/2007/relationships/hdphoto" Target="../media/hdphoto3.wdp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png"/><Relationship Id="rId3" Type="http://schemas.openxmlformats.org/officeDocument/2006/relationships/image" Target="../media/image9.png"/><Relationship Id="rId7" Type="http://schemas.microsoft.com/office/2007/relationships/hdphoto" Target="../media/hdphoto2.wdp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43.png"/><Relationship Id="rId11" Type="http://schemas.openxmlformats.org/officeDocument/2006/relationships/image" Target="../media/image57.svg"/><Relationship Id="rId5" Type="http://schemas.openxmlformats.org/officeDocument/2006/relationships/image" Target="../media/image53.svg"/><Relationship Id="rId10" Type="http://schemas.openxmlformats.org/officeDocument/2006/relationships/image" Target="../media/image56.png"/><Relationship Id="rId4" Type="http://schemas.openxmlformats.org/officeDocument/2006/relationships/image" Target="../media/image52.png"/><Relationship Id="rId9" Type="http://schemas.microsoft.com/office/2007/relationships/hdphoto" Target="../media/hdphoto3.wdp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png"/><Relationship Id="rId3" Type="http://schemas.openxmlformats.org/officeDocument/2006/relationships/image" Target="../media/image9.png"/><Relationship Id="rId7" Type="http://schemas.microsoft.com/office/2007/relationships/hdphoto" Target="../media/hdphoto2.wdp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43.png"/><Relationship Id="rId5" Type="http://schemas.openxmlformats.org/officeDocument/2006/relationships/image" Target="../media/image53.svg"/><Relationship Id="rId10" Type="http://schemas.openxmlformats.org/officeDocument/2006/relationships/image" Target="../media/image58.jpeg"/><Relationship Id="rId4" Type="http://schemas.openxmlformats.org/officeDocument/2006/relationships/image" Target="../media/image52.png"/><Relationship Id="rId9" Type="http://schemas.microsoft.com/office/2007/relationships/hdphoto" Target="../media/hdphoto3.wdp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20.xml"/><Relationship Id="rId5" Type="http://schemas.openxmlformats.org/officeDocument/2006/relationships/image" Target="../media/image2.png"/><Relationship Id="rId4" Type="http://schemas.openxmlformats.org/officeDocument/2006/relationships/image" Target="../media/image60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1.png"/><Relationship Id="rId1" Type="http://schemas.openxmlformats.org/officeDocument/2006/relationships/slideLayout" Target="../slideLayouts/slideLayout20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gif"/><Relationship Id="rId2" Type="http://schemas.openxmlformats.org/officeDocument/2006/relationships/image" Target="../media/image62.gif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64.gif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svg"/><Relationship Id="rId7" Type="http://schemas.openxmlformats.org/officeDocument/2006/relationships/image" Target="../media/image70.svg"/><Relationship Id="rId2" Type="http://schemas.openxmlformats.org/officeDocument/2006/relationships/image" Target="../media/image65.png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69.png"/><Relationship Id="rId5" Type="http://schemas.openxmlformats.org/officeDocument/2006/relationships/image" Target="../media/image68.svg"/><Relationship Id="rId4" Type="http://schemas.openxmlformats.org/officeDocument/2006/relationships/image" Target="../media/image67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sv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20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3" Type="http://schemas.openxmlformats.org/officeDocument/2006/relationships/image" Target="../media/image43.png"/><Relationship Id="rId7" Type="http://schemas.openxmlformats.org/officeDocument/2006/relationships/image" Target="../media/image45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0.xml"/><Relationship Id="rId6" Type="http://schemas.microsoft.com/office/2007/relationships/hdphoto" Target="../media/hdphoto3.wdp"/><Relationship Id="rId5" Type="http://schemas.openxmlformats.org/officeDocument/2006/relationships/image" Target="../media/image44.png"/><Relationship Id="rId4" Type="http://schemas.microsoft.com/office/2007/relationships/hdphoto" Target="../media/hdphoto2.wdp"/><Relationship Id="rId9" Type="http://schemas.openxmlformats.org/officeDocument/2006/relationships/image" Target="../media/image47.svg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21.xml.rels><?xml version="1.0" encoding="UTF-8" standalone="yes"?>
<Relationships xmlns="http://schemas.openxmlformats.org/package/2006/relationships"><Relationship Id="rId3" Type="http://schemas.microsoft.com/office/2007/relationships/hdphoto" Target="../media/hdphoto4.wdp"/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20.xml"/><Relationship Id="rId5" Type="http://schemas.openxmlformats.org/officeDocument/2006/relationships/image" Target="../media/image73.jpeg"/><Relationship Id="rId4" Type="http://schemas.openxmlformats.org/officeDocument/2006/relationships/image" Target="../media/image72.pn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4.jpeg"/><Relationship Id="rId1" Type="http://schemas.openxmlformats.org/officeDocument/2006/relationships/slideLayout" Target="../slideLayouts/slideLayout20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3" Type="http://schemas.openxmlformats.org/officeDocument/2006/relationships/image" Target="../media/image43.png"/><Relationship Id="rId7" Type="http://schemas.openxmlformats.org/officeDocument/2006/relationships/image" Target="../media/image45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0.xml"/><Relationship Id="rId6" Type="http://schemas.microsoft.com/office/2007/relationships/hdphoto" Target="../media/hdphoto3.wdp"/><Relationship Id="rId5" Type="http://schemas.openxmlformats.org/officeDocument/2006/relationships/image" Target="../media/image44.png"/><Relationship Id="rId4" Type="http://schemas.microsoft.com/office/2007/relationships/hdphoto" Target="../media/hdphoto2.wdp"/><Relationship Id="rId9" Type="http://schemas.openxmlformats.org/officeDocument/2006/relationships/image" Target="../media/image47.svg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0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0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0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0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0.xml"/><Relationship Id="rId5" Type="http://schemas.openxmlformats.org/officeDocument/2006/relationships/chart" Target="../charts/chart3.xml"/><Relationship Id="rId4" Type="http://schemas.openxmlformats.org/officeDocument/2006/relationships/chart" Target="../charts/chart2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0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0.xml"/><Relationship Id="rId6" Type="http://schemas.openxmlformats.org/officeDocument/2006/relationships/chart" Target="../charts/chart7.xml"/><Relationship Id="rId5" Type="http://schemas.openxmlformats.org/officeDocument/2006/relationships/chart" Target="../charts/chart6.xml"/><Relationship Id="rId4" Type="http://schemas.openxmlformats.org/officeDocument/2006/relationships/chart" Target="../charts/chart5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0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0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0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0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0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0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0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0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image" Target="../media/image76.png"/><Relationship Id="rId1" Type="http://schemas.openxmlformats.org/officeDocument/2006/relationships/slideLayout" Target="../slideLayouts/slideLayout20.xml"/><Relationship Id="rId4" Type="http://schemas.microsoft.com/office/2007/relationships/hdphoto" Target="../media/hdphoto4.wdp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svg"/><Relationship Id="rId13" Type="http://schemas.openxmlformats.org/officeDocument/2006/relationships/image" Target="../media/image50.png"/><Relationship Id="rId3" Type="http://schemas.openxmlformats.org/officeDocument/2006/relationships/image" Target="../media/image4.png"/><Relationship Id="rId7" Type="http://schemas.openxmlformats.org/officeDocument/2006/relationships/image" Target="../media/image5.png"/><Relationship Id="rId12" Type="http://schemas.openxmlformats.org/officeDocument/2006/relationships/image" Target="../media/image49.sv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3.png"/><Relationship Id="rId11" Type="http://schemas.openxmlformats.org/officeDocument/2006/relationships/image" Target="../media/image48.png"/><Relationship Id="rId5" Type="http://schemas.openxmlformats.org/officeDocument/2006/relationships/image" Target="../media/image2.png"/><Relationship Id="rId10" Type="http://schemas.openxmlformats.org/officeDocument/2006/relationships/image" Target="../media/image8.svg"/><Relationship Id="rId4" Type="http://schemas.microsoft.com/office/2007/relationships/hdphoto" Target="../media/hdphoto1.wdp"/><Relationship Id="rId9" Type="http://schemas.openxmlformats.org/officeDocument/2006/relationships/image" Target="../media/image7.pn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1.png"/><Relationship Id="rId18" Type="http://schemas.openxmlformats.org/officeDocument/2006/relationships/image" Target="../media/image28.svg"/><Relationship Id="rId26" Type="http://schemas.openxmlformats.org/officeDocument/2006/relationships/image" Target="../media/image20.svg"/><Relationship Id="rId3" Type="http://schemas.openxmlformats.org/officeDocument/2006/relationships/image" Target="../media/image9.png"/><Relationship Id="rId21" Type="http://schemas.openxmlformats.org/officeDocument/2006/relationships/image" Target="../media/image23.png"/><Relationship Id="rId34" Type="http://schemas.openxmlformats.org/officeDocument/2006/relationships/image" Target="../media/image38.svg"/><Relationship Id="rId7" Type="http://schemas.openxmlformats.org/officeDocument/2006/relationships/image" Target="../media/image3.png"/><Relationship Id="rId12" Type="http://schemas.openxmlformats.org/officeDocument/2006/relationships/image" Target="../media/image34.svg"/><Relationship Id="rId17" Type="http://schemas.openxmlformats.org/officeDocument/2006/relationships/image" Target="../media/image27.png"/><Relationship Id="rId25" Type="http://schemas.openxmlformats.org/officeDocument/2006/relationships/image" Target="../media/image19.png"/><Relationship Id="rId33" Type="http://schemas.openxmlformats.org/officeDocument/2006/relationships/image" Target="../media/image37.png"/><Relationship Id="rId2" Type="http://schemas.openxmlformats.org/officeDocument/2006/relationships/image" Target="../media/image1.jpeg"/><Relationship Id="rId16" Type="http://schemas.openxmlformats.org/officeDocument/2006/relationships/image" Target="../media/image30.svg"/><Relationship Id="rId20" Type="http://schemas.openxmlformats.org/officeDocument/2006/relationships/image" Target="../media/image26.svg"/><Relationship Id="rId29" Type="http://schemas.openxmlformats.org/officeDocument/2006/relationships/image" Target="../media/image11.png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51.png"/><Relationship Id="rId11" Type="http://schemas.openxmlformats.org/officeDocument/2006/relationships/image" Target="../media/image33.png"/><Relationship Id="rId24" Type="http://schemas.openxmlformats.org/officeDocument/2006/relationships/image" Target="../media/image22.svg"/><Relationship Id="rId32" Type="http://schemas.openxmlformats.org/officeDocument/2006/relationships/image" Target="../media/image16.svg"/><Relationship Id="rId5" Type="http://schemas.openxmlformats.org/officeDocument/2006/relationships/image" Target="../media/image14.svg"/><Relationship Id="rId15" Type="http://schemas.openxmlformats.org/officeDocument/2006/relationships/image" Target="../media/image29.png"/><Relationship Id="rId23" Type="http://schemas.openxmlformats.org/officeDocument/2006/relationships/image" Target="../media/image21.png"/><Relationship Id="rId28" Type="http://schemas.openxmlformats.org/officeDocument/2006/relationships/image" Target="../media/image18.svg"/><Relationship Id="rId10" Type="http://schemas.openxmlformats.org/officeDocument/2006/relationships/image" Target="../media/image36.svg"/><Relationship Id="rId19" Type="http://schemas.openxmlformats.org/officeDocument/2006/relationships/image" Target="../media/image25.png"/><Relationship Id="rId31" Type="http://schemas.openxmlformats.org/officeDocument/2006/relationships/image" Target="../media/image15.png"/><Relationship Id="rId4" Type="http://schemas.openxmlformats.org/officeDocument/2006/relationships/image" Target="../media/image13.png"/><Relationship Id="rId9" Type="http://schemas.openxmlformats.org/officeDocument/2006/relationships/image" Target="../media/image35.png"/><Relationship Id="rId14" Type="http://schemas.openxmlformats.org/officeDocument/2006/relationships/image" Target="../media/image32.svg"/><Relationship Id="rId22" Type="http://schemas.openxmlformats.org/officeDocument/2006/relationships/image" Target="../media/image24.svg"/><Relationship Id="rId27" Type="http://schemas.openxmlformats.org/officeDocument/2006/relationships/image" Target="../media/image17.png"/><Relationship Id="rId30" Type="http://schemas.openxmlformats.org/officeDocument/2006/relationships/image" Target="../media/image12.svg"/><Relationship Id="rId8" Type="http://schemas.openxmlformats.org/officeDocument/2006/relationships/image" Target="../media/image10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ítulo 5">
            <a:extLst>
              <a:ext uri="{FF2B5EF4-FFF2-40B4-BE49-F238E27FC236}">
                <a16:creationId xmlns:a16="http://schemas.microsoft.com/office/drawing/2014/main" id="{284D9109-221A-4519-9673-67A81F99DFA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Texto 6">
            <a:extLst>
              <a:ext uri="{FF2B5EF4-FFF2-40B4-BE49-F238E27FC236}">
                <a16:creationId xmlns:a16="http://schemas.microsoft.com/office/drawing/2014/main" id="{88E2599E-B916-42D7-8900-CB892FE2001A}"/>
              </a:ext>
            </a:extLst>
          </p:cNvPr>
          <p:cNvSpPr>
            <a:spLocks noGrp="1"/>
          </p:cNvSpPr>
          <p:nvPr>
            <p:ph type="body" idx="10"/>
          </p:nvPr>
        </p:nvSpPr>
        <p:spPr/>
        <p:txBody>
          <a:bodyPr/>
          <a:lstStyle/>
          <a:p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37070087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Agrupar 4">
            <a:extLst>
              <a:ext uri="{FF2B5EF4-FFF2-40B4-BE49-F238E27FC236}">
                <a16:creationId xmlns:a16="http://schemas.microsoft.com/office/drawing/2014/main" id="{89831231-11B4-4B76-9318-8FA8FD4FDEE3}"/>
              </a:ext>
            </a:extLst>
          </p:cNvPr>
          <p:cNvGrpSpPr/>
          <p:nvPr/>
        </p:nvGrpSpPr>
        <p:grpSpPr>
          <a:xfrm>
            <a:off x="-33392" y="0"/>
            <a:ext cx="12225392" cy="6856718"/>
            <a:chOff x="-33392" y="0"/>
            <a:chExt cx="12225392" cy="6856718"/>
          </a:xfrm>
        </p:grpSpPr>
        <p:pic>
          <p:nvPicPr>
            <p:cNvPr id="12" name="Imagem 11" descr="Teia de aranha branca em fundo preto&#10;&#10;Descrição gerada automaticamente com confiança média">
              <a:extLst>
                <a:ext uri="{FF2B5EF4-FFF2-40B4-BE49-F238E27FC236}">
                  <a16:creationId xmlns:a16="http://schemas.microsoft.com/office/drawing/2014/main" id="{F4DECA57-1D50-4681-970B-82BFA4462C8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alphaModFix amt="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5429"/>
            <a:stretch/>
          </p:blipFill>
          <p:spPr>
            <a:xfrm>
              <a:off x="-33392" y="0"/>
              <a:ext cx="12225392" cy="6856718"/>
            </a:xfrm>
            <a:prstGeom prst="rect">
              <a:avLst/>
            </a:prstGeom>
          </p:spPr>
        </p:pic>
        <p:sp>
          <p:nvSpPr>
            <p:cNvPr id="3" name="Retângulo 2">
              <a:extLst>
                <a:ext uri="{FF2B5EF4-FFF2-40B4-BE49-F238E27FC236}">
                  <a16:creationId xmlns:a16="http://schemas.microsoft.com/office/drawing/2014/main" id="{C9F5597D-FDF2-4870-9617-5886D74ACEF4}"/>
                </a:ext>
              </a:extLst>
            </p:cNvPr>
            <p:cNvSpPr/>
            <p:nvPr/>
          </p:nvSpPr>
          <p:spPr>
            <a:xfrm>
              <a:off x="0" y="0"/>
              <a:ext cx="12192000" cy="6595471"/>
            </a:xfrm>
            <a:prstGeom prst="rect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5" name="CaixaDeTexto 14">
            <a:extLst>
              <a:ext uri="{FF2B5EF4-FFF2-40B4-BE49-F238E27FC236}">
                <a16:creationId xmlns:a16="http://schemas.microsoft.com/office/drawing/2014/main" id="{001425D1-95A6-4A08-A535-544287BC5E48}"/>
              </a:ext>
            </a:extLst>
          </p:cNvPr>
          <p:cNvSpPr txBox="1"/>
          <p:nvPr/>
        </p:nvSpPr>
        <p:spPr>
          <a:xfrm>
            <a:off x="790417" y="197238"/>
            <a:ext cx="705059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>
                <a:solidFill>
                  <a:schemeClr val="tx1">
                    <a:lumMod val="75000"/>
                    <a:lumOff val="25000"/>
                  </a:schemeClr>
                </a:solidFill>
                <a:latin typeface="Montserrat" panose="02000505000000020004" pitchFamily="2" charset="0"/>
              </a:rPr>
              <a:t>TÍTULO DO SLIDE</a:t>
            </a:r>
          </a:p>
        </p:txBody>
      </p:sp>
      <p:sp>
        <p:nvSpPr>
          <p:cNvPr id="16" name="CaixaDeTexto 15">
            <a:extLst>
              <a:ext uri="{FF2B5EF4-FFF2-40B4-BE49-F238E27FC236}">
                <a16:creationId xmlns:a16="http://schemas.microsoft.com/office/drawing/2014/main" id="{BA165778-1FD1-46C8-9CD6-499609E315CF}"/>
              </a:ext>
            </a:extLst>
          </p:cNvPr>
          <p:cNvSpPr txBox="1"/>
          <p:nvPr/>
        </p:nvSpPr>
        <p:spPr>
          <a:xfrm>
            <a:off x="844866" y="658903"/>
            <a:ext cx="137409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600">
                <a:solidFill>
                  <a:schemeClr val="bg1">
                    <a:lumMod val="50000"/>
                  </a:schemeClr>
                </a:solidFill>
                <a:latin typeface="Montserrat Light" panose="00000400000000000000" pitchFamily="2" charset="0"/>
              </a:rPr>
              <a:t>SUBTÍTULO</a:t>
            </a:r>
          </a:p>
        </p:txBody>
      </p:sp>
      <p:pic>
        <p:nvPicPr>
          <p:cNvPr id="10" name="Imagem 9" descr="Forma&#10;&#10;Descrição gerada automaticamente com confiança média">
            <a:extLst>
              <a:ext uri="{FF2B5EF4-FFF2-40B4-BE49-F238E27FC236}">
                <a16:creationId xmlns:a16="http://schemas.microsoft.com/office/drawing/2014/main" id="{3733F5FF-1136-44CC-8691-44A5FF3533F7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42688" y="128965"/>
            <a:ext cx="1187378" cy="1117232"/>
          </a:xfrm>
          <a:prstGeom prst="rect">
            <a:avLst/>
          </a:prstGeom>
        </p:spPr>
      </p:pic>
      <p:pic>
        <p:nvPicPr>
          <p:cNvPr id="8" name="Gráfico 7">
            <a:extLst>
              <a:ext uri="{FF2B5EF4-FFF2-40B4-BE49-F238E27FC236}">
                <a16:creationId xmlns:a16="http://schemas.microsoft.com/office/drawing/2014/main" id="{8212537D-C774-4A40-B9AB-AD1FDAB2077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4464" y="162561"/>
            <a:ext cx="568176" cy="736340"/>
          </a:xfrm>
          <a:prstGeom prst="rect">
            <a:avLst/>
          </a:prstGeom>
        </p:spPr>
      </p:pic>
      <p:sp>
        <p:nvSpPr>
          <p:cNvPr id="18" name="Retângulo 17">
            <a:extLst>
              <a:ext uri="{FF2B5EF4-FFF2-40B4-BE49-F238E27FC236}">
                <a16:creationId xmlns:a16="http://schemas.microsoft.com/office/drawing/2014/main" id="{C158C871-0738-4FE3-8997-EAE38E288B53}"/>
              </a:ext>
            </a:extLst>
          </p:cNvPr>
          <p:cNvSpPr/>
          <p:nvPr/>
        </p:nvSpPr>
        <p:spPr>
          <a:xfrm>
            <a:off x="0" y="6545179"/>
            <a:ext cx="12192000" cy="312821"/>
          </a:xfrm>
          <a:prstGeom prst="rect">
            <a:avLst/>
          </a:prstGeom>
          <a:gradFill flip="none" rotWithShape="1">
            <a:gsLst>
              <a:gs pos="0">
                <a:srgbClr val="1E3662"/>
              </a:gs>
              <a:gs pos="100000">
                <a:srgbClr val="1E3662"/>
              </a:gs>
              <a:gs pos="49000">
                <a:schemeClr val="accent1">
                  <a:lumMod val="7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19" name="Imagem 18" descr="Desenho de um círculo&#10;&#10;Descrição gerada automaticamente com confiança baixa">
            <a:extLst>
              <a:ext uri="{FF2B5EF4-FFF2-40B4-BE49-F238E27FC236}">
                <a16:creationId xmlns:a16="http://schemas.microsoft.com/office/drawing/2014/main" id="{1D6B5A90-42E3-416D-8D35-9FE0348A92A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42688" y="6596753"/>
            <a:ext cx="1141768" cy="204148"/>
          </a:xfrm>
          <a:prstGeom prst="rect">
            <a:avLst/>
          </a:prstGeom>
        </p:spPr>
      </p:pic>
      <p:pic>
        <p:nvPicPr>
          <p:cNvPr id="20" name="Imagem 19" descr="Desenho com traços pretos em fundo branco&#10;&#10;Descrição gerada automaticamente com confiança baixa">
            <a:extLst>
              <a:ext uri="{FF2B5EF4-FFF2-40B4-BE49-F238E27FC236}">
                <a16:creationId xmlns:a16="http://schemas.microsoft.com/office/drawing/2014/main" id="{FDBC18BE-8A3C-412E-A064-A0CBB5952721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609" y="6578135"/>
            <a:ext cx="703800" cy="239038"/>
          </a:xfrm>
          <a:prstGeom prst="rect">
            <a:avLst/>
          </a:prstGeom>
        </p:spPr>
      </p:pic>
      <p:cxnSp>
        <p:nvCxnSpPr>
          <p:cNvPr id="21" name="Conector reto 20">
            <a:extLst>
              <a:ext uri="{FF2B5EF4-FFF2-40B4-BE49-F238E27FC236}">
                <a16:creationId xmlns:a16="http://schemas.microsoft.com/office/drawing/2014/main" id="{F5076D0D-0061-41AC-B9A2-E8ED3D9FD590}"/>
              </a:ext>
            </a:extLst>
          </p:cNvPr>
          <p:cNvCxnSpPr>
            <a:cxnSpLocks/>
          </p:cNvCxnSpPr>
          <p:nvPr/>
        </p:nvCxnSpPr>
        <p:spPr>
          <a:xfrm>
            <a:off x="3151990" y="2686723"/>
            <a:ext cx="0" cy="2444675"/>
          </a:xfrm>
          <a:prstGeom prst="line">
            <a:avLst/>
          </a:prstGeom>
          <a:ln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Conector reto 21">
            <a:extLst>
              <a:ext uri="{FF2B5EF4-FFF2-40B4-BE49-F238E27FC236}">
                <a16:creationId xmlns:a16="http://schemas.microsoft.com/office/drawing/2014/main" id="{0F7B2B28-8AB7-49C9-B34B-6C05E2D65CBA}"/>
              </a:ext>
            </a:extLst>
          </p:cNvPr>
          <p:cNvCxnSpPr>
            <a:cxnSpLocks/>
          </p:cNvCxnSpPr>
          <p:nvPr/>
        </p:nvCxnSpPr>
        <p:spPr>
          <a:xfrm>
            <a:off x="6096095" y="2686723"/>
            <a:ext cx="0" cy="2444675"/>
          </a:xfrm>
          <a:prstGeom prst="line">
            <a:avLst/>
          </a:prstGeom>
          <a:ln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Conector reto 22">
            <a:extLst>
              <a:ext uri="{FF2B5EF4-FFF2-40B4-BE49-F238E27FC236}">
                <a16:creationId xmlns:a16="http://schemas.microsoft.com/office/drawing/2014/main" id="{C7570F73-E45F-4C0E-A4D0-76D94A6129B8}"/>
              </a:ext>
            </a:extLst>
          </p:cNvPr>
          <p:cNvCxnSpPr>
            <a:cxnSpLocks/>
          </p:cNvCxnSpPr>
          <p:nvPr/>
        </p:nvCxnSpPr>
        <p:spPr>
          <a:xfrm>
            <a:off x="8932620" y="2686723"/>
            <a:ext cx="0" cy="2444675"/>
          </a:xfrm>
          <a:prstGeom prst="line">
            <a:avLst/>
          </a:prstGeom>
          <a:ln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CaixaDeTexto 23">
            <a:extLst>
              <a:ext uri="{FF2B5EF4-FFF2-40B4-BE49-F238E27FC236}">
                <a16:creationId xmlns:a16="http://schemas.microsoft.com/office/drawing/2014/main" id="{3D7D8347-C865-48E1-881F-C6467165BB3D}"/>
              </a:ext>
            </a:extLst>
          </p:cNvPr>
          <p:cNvSpPr txBox="1"/>
          <p:nvPr/>
        </p:nvSpPr>
        <p:spPr>
          <a:xfrm>
            <a:off x="765728" y="2225058"/>
            <a:ext cx="91380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>
                <a:solidFill>
                  <a:schemeClr val="bg1">
                    <a:lumMod val="50000"/>
                  </a:schemeClr>
                </a:solidFill>
                <a:latin typeface="Montserrat" panose="02000505000000020004" pitchFamily="2" charset="0"/>
              </a:rPr>
              <a:t>2017</a:t>
            </a:r>
          </a:p>
        </p:txBody>
      </p:sp>
      <p:sp>
        <p:nvSpPr>
          <p:cNvPr id="25" name="CaixaDeTexto 24">
            <a:extLst>
              <a:ext uri="{FF2B5EF4-FFF2-40B4-BE49-F238E27FC236}">
                <a16:creationId xmlns:a16="http://schemas.microsoft.com/office/drawing/2014/main" id="{03F92788-64C7-428E-B1C0-42C8421217CF}"/>
              </a:ext>
            </a:extLst>
          </p:cNvPr>
          <p:cNvSpPr txBox="1"/>
          <p:nvPr/>
        </p:nvSpPr>
        <p:spPr>
          <a:xfrm>
            <a:off x="3255122" y="2208079"/>
            <a:ext cx="91380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>
                <a:solidFill>
                  <a:schemeClr val="bg1">
                    <a:lumMod val="50000"/>
                  </a:schemeClr>
                </a:solidFill>
                <a:latin typeface="Montserrat" panose="02000505000000020004" pitchFamily="2" charset="0"/>
              </a:rPr>
              <a:t>2018</a:t>
            </a:r>
          </a:p>
        </p:txBody>
      </p:sp>
      <p:sp>
        <p:nvSpPr>
          <p:cNvPr id="26" name="CaixaDeTexto 25">
            <a:extLst>
              <a:ext uri="{FF2B5EF4-FFF2-40B4-BE49-F238E27FC236}">
                <a16:creationId xmlns:a16="http://schemas.microsoft.com/office/drawing/2014/main" id="{26E3F619-E063-41FA-AD4E-8B8E04A957DD}"/>
              </a:ext>
            </a:extLst>
          </p:cNvPr>
          <p:cNvSpPr txBox="1"/>
          <p:nvPr/>
        </p:nvSpPr>
        <p:spPr>
          <a:xfrm>
            <a:off x="6193329" y="2191100"/>
            <a:ext cx="91380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>
                <a:solidFill>
                  <a:schemeClr val="bg1">
                    <a:lumMod val="50000"/>
                  </a:schemeClr>
                </a:solidFill>
                <a:latin typeface="Montserrat" panose="02000505000000020004" pitchFamily="2" charset="0"/>
              </a:rPr>
              <a:t>2019</a:t>
            </a:r>
          </a:p>
        </p:txBody>
      </p:sp>
      <p:sp>
        <p:nvSpPr>
          <p:cNvPr id="27" name="CaixaDeTexto 26">
            <a:extLst>
              <a:ext uri="{FF2B5EF4-FFF2-40B4-BE49-F238E27FC236}">
                <a16:creationId xmlns:a16="http://schemas.microsoft.com/office/drawing/2014/main" id="{AD35F7AB-ADFF-4636-9CC4-A19FF4CB3104}"/>
              </a:ext>
            </a:extLst>
          </p:cNvPr>
          <p:cNvSpPr txBox="1"/>
          <p:nvPr/>
        </p:nvSpPr>
        <p:spPr>
          <a:xfrm>
            <a:off x="8946959" y="2174121"/>
            <a:ext cx="99140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>
                <a:solidFill>
                  <a:schemeClr val="bg1">
                    <a:lumMod val="50000"/>
                  </a:schemeClr>
                </a:solidFill>
                <a:latin typeface="Montserrat" panose="02000505000000020004" pitchFamily="2" charset="0"/>
              </a:rPr>
              <a:t>2020</a:t>
            </a:r>
          </a:p>
        </p:txBody>
      </p:sp>
      <p:sp>
        <p:nvSpPr>
          <p:cNvPr id="28" name="CaixaDeTexto 27">
            <a:extLst>
              <a:ext uri="{FF2B5EF4-FFF2-40B4-BE49-F238E27FC236}">
                <a16:creationId xmlns:a16="http://schemas.microsoft.com/office/drawing/2014/main" id="{ED49ED68-2F01-48FF-8FFD-F816F89C6C01}"/>
              </a:ext>
            </a:extLst>
          </p:cNvPr>
          <p:cNvSpPr txBox="1"/>
          <p:nvPr/>
        </p:nvSpPr>
        <p:spPr>
          <a:xfrm>
            <a:off x="765728" y="3605415"/>
            <a:ext cx="181115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>
                <a:solidFill>
                  <a:schemeClr val="bg1">
                    <a:lumMod val="65000"/>
                  </a:schemeClr>
                </a:solidFill>
              </a:rPr>
              <a:t>Texto texto texto texto texto texto texto texto texto</a:t>
            </a:r>
          </a:p>
        </p:txBody>
      </p:sp>
      <p:sp>
        <p:nvSpPr>
          <p:cNvPr id="29" name="CaixaDeTexto 28">
            <a:extLst>
              <a:ext uri="{FF2B5EF4-FFF2-40B4-BE49-F238E27FC236}">
                <a16:creationId xmlns:a16="http://schemas.microsoft.com/office/drawing/2014/main" id="{658E0211-B8A0-4B8E-8B77-30012203E4BB}"/>
              </a:ext>
            </a:extLst>
          </p:cNvPr>
          <p:cNvSpPr txBox="1"/>
          <p:nvPr/>
        </p:nvSpPr>
        <p:spPr>
          <a:xfrm>
            <a:off x="776620" y="2600443"/>
            <a:ext cx="9138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2000505000000020004" pitchFamily="2" charset="0"/>
              </a:rPr>
              <a:t>Texto</a:t>
            </a:r>
          </a:p>
        </p:txBody>
      </p:sp>
      <p:sp>
        <p:nvSpPr>
          <p:cNvPr id="30" name="CaixaDeTexto 29">
            <a:extLst>
              <a:ext uri="{FF2B5EF4-FFF2-40B4-BE49-F238E27FC236}">
                <a16:creationId xmlns:a16="http://schemas.microsoft.com/office/drawing/2014/main" id="{DDCCD8AE-F44E-4471-BC22-E039E35E427B}"/>
              </a:ext>
            </a:extLst>
          </p:cNvPr>
          <p:cNvSpPr txBox="1"/>
          <p:nvPr/>
        </p:nvSpPr>
        <p:spPr>
          <a:xfrm>
            <a:off x="3263347" y="3659675"/>
            <a:ext cx="181115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>
                <a:solidFill>
                  <a:schemeClr val="bg1">
                    <a:lumMod val="65000"/>
                  </a:schemeClr>
                </a:solidFill>
              </a:rPr>
              <a:t>Texto texto texto texto texto texto texto texto texto</a:t>
            </a:r>
          </a:p>
        </p:txBody>
      </p:sp>
      <p:sp>
        <p:nvSpPr>
          <p:cNvPr id="31" name="CaixaDeTexto 30">
            <a:extLst>
              <a:ext uri="{FF2B5EF4-FFF2-40B4-BE49-F238E27FC236}">
                <a16:creationId xmlns:a16="http://schemas.microsoft.com/office/drawing/2014/main" id="{D0B968F2-9DBC-4BD7-967E-C6BE2A2B4E07}"/>
              </a:ext>
            </a:extLst>
          </p:cNvPr>
          <p:cNvSpPr txBox="1"/>
          <p:nvPr/>
        </p:nvSpPr>
        <p:spPr>
          <a:xfrm>
            <a:off x="3274239" y="2654703"/>
            <a:ext cx="9138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2000505000000020004" pitchFamily="2" charset="0"/>
              </a:rPr>
              <a:t>Texto</a:t>
            </a:r>
          </a:p>
        </p:txBody>
      </p:sp>
      <p:sp>
        <p:nvSpPr>
          <p:cNvPr id="32" name="CaixaDeTexto 31">
            <a:extLst>
              <a:ext uri="{FF2B5EF4-FFF2-40B4-BE49-F238E27FC236}">
                <a16:creationId xmlns:a16="http://schemas.microsoft.com/office/drawing/2014/main" id="{8C84DF9C-9B80-40A2-94EB-74D38C08838E}"/>
              </a:ext>
            </a:extLst>
          </p:cNvPr>
          <p:cNvSpPr txBox="1"/>
          <p:nvPr/>
        </p:nvSpPr>
        <p:spPr>
          <a:xfrm>
            <a:off x="6201554" y="3713935"/>
            <a:ext cx="181115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>
                <a:solidFill>
                  <a:schemeClr val="bg1">
                    <a:lumMod val="65000"/>
                  </a:schemeClr>
                </a:solidFill>
              </a:rPr>
              <a:t>Texto texto texto texto texto texto texto texto texto</a:t>
            </a:r>
          </a:p>
        </p:txBody>
      </p:sp>
      <p:sp>
        <p:nvSpPr>
          <p:cNvPr id="33" name="CaixaDeTexto 32">
            <a:extLst>
              <a:ext uri="{FF2B5EF4-FFF2-40B4-BE49-F238E27FC236}">
                <a16:creationId xmlns:a16="http://schemas.microsoft.com/office/drawing/2014/main" id="{4104D6B4-D7B0-4C93-B7A5-CC0239F9104F}"/>
              </a:ext>
            </a:extLst>
          </p:cNvPr>
          <p:cNvSpPr txBox="1"/>
          <p:nvPr/>
        </p:nvSpPr>
        <p:spPr>
          <a:xfrm>
            <a:off x="6212446" y="2708963"/>
            <a:ext cx="9138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2000505000000020004" pitchFamily="2" charset="0"/>
              </a:rPr>
              <a:t>Texto</a:t>
            </a:r>
          </a:p>
        </p:txBody>
      </p:sp>
      <p:sp>
        <p:nvSpPr>
          <p:cNvPr id="34" name="CaixaDeTexto 33">
            <a:extLst>
              <a:ext uri="{FF2B5EF4-FFF2-40B4-BE49-F238E27FC236}">
                <a16:creationId xmlns:a16="http://schemas.microsoft.com/office/drawing/2014/main" id="{4CDEE774-5FE2-4BBB-BD04-60CC3F645916}"/>
              </a:ext>
            </a:extLst>
          </p:cNvPr>
          <p:cNvSpPr txBox="1"/>
          <p:nvPr/>
        </p:nvSpPr>
        <p:spPr>
          <a:xfrm>
            <a:off x="8946959" y="3653161"/>
            <a:ext cx="181115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>
                <a:solidFill>
                  <a:schemeClr val="bg1">
                    <a:lumMod val="65000"/>
                  </a:schemeClr>
                </a:solidFill>
              </a:rPr>
              <a:t>Texto texto texto texto texto texto texto texto texto</a:t>
            </a:r>
          </a:p>
        </p:txBody>
      </p:sp>
      <p:sp>
        <p:nvSpPr>
          <p:cNvPr id="35" name="CaixaDeTexto 34">
            <a:extLst>
              <a:ext uri="{FF2B5EF4-FFF2-40B4-BE49-F238E27FC236}">
                <a16:creationId xmlns:a16="http://schemas.microsoft.com/office/drawing/2014/main" id="{568B41B9-FCD2-43B5-B431-AAD16E6FF27F}"/>
              </a:ext>
            </a:extLst>
          </p:cNvPr>
          <p:cNvSpPr txBox="1"/>
          <p:nvPr/>
        </p:nvSpPr>
        <p:spPr>
          <a:xfrm>
            <a:off x="8957851" y="2648189"/>
            <a:ext cx="9138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2000505000000020004" pitchFamily="2" charset="0"/>
              </a:rPr>
              <a:t>Texto</a:t>
            </a:r>
          </a:p>
        </p:txBody>
      </p:sp>
    </p:spTree>
    <p:extLst>
      <p:ext uri="{BB962C8B-B14F-4D97-AF65-F5344CB8AC3E}">
        <p14:creationId xmlns:p14="http://schemas.microsoft.com/office/powerpoint/2010/main" val="103149911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Agrupar 4">
            <a:extLst>
              <a:ext uri="{FF2B5EF4-FFF2-40B4-BE49-F238E27FC236}">
                <a16:creationId xmlns:a16="http://schemas.microsoft.com/office/drawing/2014/main" id="{89831231-11B4-4B76-9318-8FA8FD4FDEE3}"/>
              </a:ext>
            </a:extLst>
          </p:cNvPr>
          <p:cNvGrpSpPr/>
          <p:nvPr/>
        </p:nvGrpSpPr>
        <p:grpSpPr>
          <a:xfrm>
            <a:off x="-33392" y="0"/>
            <a:ext cx="12225392" cy="6858000"/>
            <a:chOff x="-33392" y="0"/>
            <a:chExt cx="12225392" cy="7585519"/>
          </a:xfrm>
        </p:grpSpPr>
        <p:pic>
          <p:nvPicPr>
            <p:cNvPr id="12" name="Imagem 11" descr="Teia de aranha branca em fundo preto&#10;&#10;Descrição gerada automaticamente com confiança média">
              <a:extLst>
                <a:ext uri="{FF2B5EF4-FFF2-40B4-BE49-F238E27FC236}">
                  <a16:creationId xmlns:a16="http://schemas.microsoft.com/office/drawing/2014/main" id="{F4DECA57-1D50-4681-970B-82BFA4462C8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alphaModFix amt="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5429"/>
            <a:stretch/>
          </p:blipFill>
          <p:spPr>
            <a:xfrm>
              <a:off x="-33392" y="0"/>
              <a:ext cx="12225392" cy="7585519"/>
            </a:xfrm>
            <a:prstGeom prst="rect">
              <a:avLst/>
            </a:prstGeom>
          </p:spPr>
        </p:pic>
        <p:sp>
          <p:nvSpPr>
            <p:cNvPr id="3" name="Retângulo 2">
              <a:extLst>
                <a:ext uri="{FF2B5EF4-FFF2-40B4-BE49-F238E27FC236}">
                  <a16:creationId xmlns:a16="http://schemas.microsoft.com/office/drawing/2014/main" id="{C9F5597D-FDF2-4870-9617-5886D74ACEF4}"/>
                </a:ext>
              </a:extLst>
            </p:cNvPr>
            <p:cNvSpPr/>
            <p:nvPr/>
          </p:nvSpPr>
          <p:spPr>
            <a:xfrm>
              <a:off x="0" y="0"/>
              <a:ext cx="12192000" cy="7585519"/>
            </a:xfrm>
            <a:prstGeom prst="rect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5" name="CaixaDeTexto 14">
            <a:extLst>
              <a:ext uri="{FF2B5EF4-FFF2-40B4-BE49-F238E27FC236}">
                <a16:creationId xmlns:a16="http://schemas.microsoft.com/office/drawing/2014/main" id="{001425D1-95A6-4A08-A535-544287BC5E48}"/>
              </a:ext>
            </a:extLst>
          </p:cNvPr>
          <p:cNvSpPr txBox="1"/>
          <p:nvPr/>
        </p:nvSpPr>
        <p:spPr>
          <a:xfrm>
            <a:off x="790417" y="197238"/>
            <a:ext cx="705059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>
                <a:solidFill>
                  <a:schemeClr val="tx1">
                    <a:lumMod val="75000"/>
                    <a:lumOff val="25000"/>
                  </a:schemeClr>
                </a:solidFill>
                <a:latin typeface="Montserrat" panose="02000505000000020004" pitchFamily="2" charset="0"/>
              </a:rPr>
              <a:t>TÍTULO DO SLIDE</a:t>
            </a:r>
          </a:p>
        </p:txBody>
      </p:sp>
      <p:sp>
        <p:nvSpPr>
          <p:cNvPr id="16" name="CaixaDeTexto 15">
            <a:extLst>
              <a:ext uri="{FF2B5EF4-FFF2-40B4-BE49-F238E27FC236}">
                <a16:creationId xmlns:a16="http://schemas.microsoft.com/office/drawing/2014/main" id="{BA165778-1FD1-46C8-9CD6-499609E315CF}"/>
              </a:ext>
            </a:extLst>
          </p:cNvPr>
          <p:cNvSpPr txBox="1"/>
          <p:nvPr/>
        </p:nvSpPr>
        <p:spPr>
          <a:xfrm>
            <a:off x="844866" y="658903"/>
            <a:ext cx="137409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600">
                <a:solidFill>
                  <a:schemeClr val="bg1">
                    <a:lumMod val="50000"/>
                  </a:schemeClr>
                </a:solidFill>
                <a:latin typeface="Montserrat Light" panose="00000400000000000000" pitchFamily="2" charset="0"/>
              </a:rPr>
              <a:t>SUBTÍTULO</a:t>
            </a:r>
          </a:p>
        </p:txBody>
      </p:sp>
      <p:pic>
        <p:nvPicPr>
          <p:cNvPr id="10" name="Imagem 9" descr="Forma&#10;&#10;Descrição gerada automaticamente com confiança média">
            <a:extLst>
              <a:ext uri="{FF2B5EF4-FFF2-40B4-BE49-F238E27FC236}">
                <a16:creationId xmlns:a16="http://schemas.microsoft.com/office/drawing/2014/main" id="{3733F5FF-1136-44CC-8691-44A5FF3533F7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42688" y="128965"/>
            <a:ext cx="1187378" cy="1117232"/>
          </a:xfrm>
          <a:prstGeom prst="rect">
            <a:avLst/>
          </a:prstGeom>
        </p:spPr>
      </p:pic>
      <p:pic>
        <p:nvPicPr>
          <p:cNvPr id="8" name="Gráfico 7">
            <a:extLst>
              <a:ext uri="{FF2B5EF4-FFF2-40B4-BE49-F238E27FC236}">
                <a16:creationId xmlns:a16="http://schemas.microsoft.com/office/drawing/2014/main" id="{8212537D-C774-4A40-B9AB-AD1FDAB2077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4464" y="162561"/>
            <a:ext cx="568176" cy="736340"/>
          </a:xfrm>
          <a:prstGeom prst="rect">
            <a:avLst/>
          </a:prstGeom>
        </p:spPr>
      </p:pic>
      <p:pic>
        <p:nvPicPr>
          <p:cNvPr id="18" name="Imagem 17" descr="Desenho de um círculo&#10;&#10;Descrição gerada automaticamente com confiança baixa">
            <a:extLst>
              <a:ext uri="{FF2B5EF4-FFF2-40B4-BE49-F238E27FC236}">
                <a16:creationId xmlns:a16="http://schemas.microsoft.com/office/drawing/2014/main" id="{06AB16F0-FFAE-478C-B8D1-D3E60AB16361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bright="-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42688" y="6596753"/>
            <a:ext cx="1141768" cy="204148"/>
          </a:xfrm>
          <a:prstGeom prst="rect">
            <a:avLst/>
          </a:prstGeom>
        </p:spPr>
      </p:pic>
      <p:pic>
        <p:nvPicPr>
          <p:cNvPr id="19" name="Imagem 18" descr="Desenho com traços pretos em fundo branco&#10;&#10;Descrição gerada automaticamente com confiança baixa">
            <a:extLst>
              <a:ext uri="{FF2B5EF4-FFF2-40B4-BE49-F238E27FC236}">
                <a16:creationId xmlns:a16="http://schemas.microsoft.com/office/drawing/2014/main" id="{3538D2BC-9FD1-4CE5-A65B-9B49A0857961}"/>
              </a:ext>
            </a:extLst>
          </p:cNvPr>
          <p:cNvPicPr>
            <a:picLocks noChangeAspect="1"/>
          </p:cNvPicPr>
          <p:nvPr/>
        </p:nvPicPr>
        <p:blipFill>
          <a:blip r:embed="rId8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609" y="6578135"/>
            <a:ext cx="703800" cy="239038"/>
          </a:xfrm>
          <a:prstGeom prst="rect">
            <a:avLst/>
          </a:prstGeom>
        </p:spPr>
      </p:pic>
      <p:pic>
        <p:nvPicPr>
          <p:cNvPr id="13" name="Gráfico 12" descr="Engrenagem única">
            <a:extLst>
              <a:ext uri="{FF2B5EF4-FFF2-40B4-BE49-F238E27FC236}">
                <a16:creationId xmlns:a16="http://schemas.microsoft.com/office/drawing/2014/main" id="{9C1ED441-869E-4F66-9497-23E29BB07F62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1864707" y="2784902"/>
            <a:ext cx="914400" cy="914400"/>
          </a:xfrm>
          <a:prstGeom prst="rect">
            <a:avLst/>
          </a:prstGeom>
        </p:spPr>
      </p:pic>
      <p:pic>
        <p:nvPicPr>
          <p:cNvPr id="14" name="Gráfico 13" descr="Engrenagem única">
            <a:extLst>
              <a:ext uri="{FF2B5EF4-FFF2-40B4-BE49-F238E27FC236}">
                <a16:creationId xmlns:a16="http://schemas.microsoft.com/office/drawing/2014/main" id="{F0AB9D86-D635-4089-A2CD-6BA2E3B1174D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5349512" y="2784902"/>
            <a:ext cx="914400" cy="914400"/>
          </a:xfrm>
          <a:prstGeom prst="rect">
            <a:avLst/>
          </a:prstGeom>
        </p:spPr>
      </p:pic>
      <p:pic>
        <p:nvPicPr>
          <p:cNvPr id="20" name="Gráfico 19" descr="Engrenagem única">
            <a:extLst>
              <a:ext uri="{FF2B5EF4-FFF2-40B4-BE49-F238E27FC236}">
                <a16:creationId xmlns:a16="http://schemas.microsoft.com/office/drawing/2014/main" id="{9CBAFE8B-A554-45CC-8BEA-B910FAA77078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8834317" y="2784902"/>
            <a:ext cx="914400" cy="914400"/>
          </a:xfrm>
          <a:prstGeom prst="rect">
            <a:avLst/>
          </a:prstGeom>
        </p:spPr>
      </p:pic>
      <p:sp>
        <p:nvSpPr>
          <p:cNvPr id="21" name="CaixaDeTexto 20">
            <a:extLst>
              <a:ext uri="{FF2B5EF4-FFF2-40B4-BE49-F238E27FC236}">
                <a16:creationId xmlns:a16="http://schemas.microsoft.com/office/drawing/2014/main" id="{0A01AD67-7BEA-48A6-9C4B-A84BBF5FB947}"/>
              </a:ext>
            </a:extLst>
          </p:cNvPr>
          <p:cNvSpPr txBox="1"/>
          <p:nvPr/>
        </p:nvSpPr>
        <p:spPr>
          <a:xfrm>
            <a:off x="1466870" y="4152037"/>
            <a:ext cx="181115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>
                <a:solidFill>
                  <a:schemeClr val="bg1">
                    <a:lumMod val="65000"/>
                  </a:schemeClr>
                </a:solidFill>
              </a:rPr>
              <a:t>Texto texto texto texto texto texto texto texto texto</a:t>
            </a:r>
          </a:p>
        </p:txBody>
      </p:sp>
      <p:sp>
        <p:nvSpPr>
          <p:cNvPr id="22" name="CaixaDeTexto 21">
            <a:extLst>
              <a:ext uri="{FF2B5EF4-FFF2-40B4-BE49-F238E27FC236}">
                <a16:creationId xmlns:a16="http://schemas.microsoft.com/office/drawing/2014/main" id="{ED38C3B4-0BB3-47F6-B4D7-29270D406D77}"/>
              </a:ext>
            </a:extLst>
          </p:cNvPr>
          <p:cNvSpPr txBox="1"/>
          <p:nvPr/>
        </p:nvSpPr>
        <p:spPr>
          <a:xfrm>
            <a:off x="1884423" y="3699302"/>
            <a:ext cx="9138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2000505000000020004" pitchFamily="2" charset="0"/>
              </a:rPr>
              <a:t>Texto</a:t>
            </a:r>
          </a:p>
        </p:txBody>
      </p:sp>
      <p:sp>
        <p:nvSpPr>
          <p:cNvPr id="23" name="CaixaDeTexto 22">
            <a:extLst>
              <a:ext uri="{FF2B5EF4-FFF2-40B4-BE49-F238E27FC236}">
                <a16:creationId xmlns:a16="http://schemas.microsoft.com/office/drawing/2014/main" id="{350AD3C3-78E1-455E-A116-ADDB990AD464}"/>
              </a:ext>
            </a:extLst>
          </p:cNvPr>
          <p:cNvSpPr txBox="1"/>
          <p:nvPr/>
        </p:nvSpPr>
        <p:spPr>
          <a:xfrm>
            <a:off x="4985461" y="4187375"/>
            <a:ext cx="181115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>
                <a:solidFill>
                  <a:schemeClr val="bg1">
                    <a:lumMod val="65000"/>
                  </a:schemeClr>
                </a:solidFill>
              </a:rPr>
              <a:t>Texto texto texto texto texto texto texto texto texto</a:t>
            </a:r>
          </a:p>
        </p:txBody>
      </p:sp>
      <p:sp>
        <p:nvSpPr>
          <p:cNvPr id="24" name="CaixaDeTexto 23">
            <a:extLst>
              <a:ext uri="{FF2B5EF4-FFF2-40B4-BE49-F238E27FC236}">
                <a16:creationId xmlns:a16="http://schemas.microsoft.com/office/drawing/2014/main" id="{6C7F0E32-2BAA-4F03-977E-B3CA5994FC46}"/>
              </a:ext>
            </a:extLst>
          </p:cNvPr>
          <p:cNvSpPr txBox="1"/>
          <p:nvPr/>
        </p:nvSpPr>
        <p:spPr>
          <a:xfrm>
            <a:off x="5403014" y="3734640"/>
            <a:ext cx="9138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2000505000000020004" pitchFamily="2" charset="0"/>
              </a:rPr>
              <a:t>Texto</a:t>
            </a:r>
          </a:p>
        </p:txBody>
      </p:sp>
      <p:sp>
        <p:nvSpPr>
          <p:cNvPr id="25" name="CaixaDeTexto 24">
            <a:extLst>
              <a:ext uri="{FF2B5EF4-FFF2-40B4-BE49-F238E27FC236}">
                <a16:creationId xmlns:a16="http://schemas.microsoft.com/office/drawing/2014/main" id="{55659659-00A8-4A90-B661-35AA0C63A915}"/>
              </a:ext>
            </a:extLst>
          </p:cNvPr>
          <p:cNvSpPr txBox="1"/>
          <p:nvPr/>
        </p:nvSpPr>
        <p:spPr>
          <a:xfrm>
            <a:off x="8431540" y="4222713"/>
            <a:ext cx="181115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>
                <a:solidFill>
                  <a:schemeClr val="bg1">
                    <a:lumMod val="65000"/>
                  </a:schemeClr>
                </a:solidFill>
              </a:rPr>
              <a:t>Texto texto texto texto texto texto texto texto texto</a:t>
            </a:r>
          </a:p>
        </p:txBody>
      </p:sp>
      <p:sp>
        <p:nvSpPr>
          <p:cNvPr id="26" name="CaixaDeTexto 25">
            <a:extLst>
              <a:ext uri="{FF2B5EF4-FFF2-40B4-BE49-F238E27FC236}">
                <a16:creationId xmlns:a16="http://schemas.microsoft.com/office/drawing/2014/main" id="{CD693E51-510A-4B90-A429-3B8A6C162C9D}"/>
              </a:ext>
            </a:extLst>
          </p:cNvPr>
          <p:cNvSpPr txBox="1"/>
          <p:nvPr/>
        </p:nvSpPr>
        <p:spPr>
          <a:xfrm>
            <a:off x="8849093" y="3769978"/>
            <a:ext cx="9138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2000505000000020004" pitchFamily="2" charset="0"/>
              </a:rPr>
              <a:t>Texto</a:t>
            </a:r>
          </a:p>
        </p:txBody>
      </p:sp>
    </p:spTree>
    <p:extLst>
      <p:ext uri="{BB962C8B-B14F-4D97-AF65-F5344CB8AC3E}">
        <p14:creationId xmlns:p14="http://schemas.microsoft.com/office/powerpoint/2010/main" val="152377629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Agrupar 4">
            <a:extLst>
              <a:ext uri="{FF2B5EF4-FFF2-40B4-BE49-F238E27FC236}">
                <a16:creationId xmlns:a16="http://schemas.microsoft.com/office/drawing/2014/main" id="{89831231-11B4-4B76-9318-8FA8FD4FDEE3}"/>
              </a:ext>
            </a:extLst>
          </p:cNvPr>
          <p:cNvGrpSpPr/>
          <p:nvPr/>
        </p:nvGrpSpPr>
        <p:grpSpPr>
          <a:xfrm>
            <a:off x="-33392" y="0"/>
            <a:ext cx="12225392" cy="6858000"/>
            <a:chOff x="-33392" y="0"/>
            <a:chExt cx="12225392" cy="7585519"/>
          </a:xfrm>
        </p:grpSpPr>
        <p:pic>
          <p:nvPicPr>
            <p:cNvPr id="12" name="Imagem 11" descr="Teia de aranha branca em fundo preto&#10;&#10;Descrição gerada automaticamente com confiança média">
              <a:extLst>
                <a:ext uri="{FF2B5EF4-FFF2-40B4-BE49-F238E27FC236}">
                  <a16:creationId xmlns:a16="http://schemas.microsoft.com/office/drawing/2014/main" id="{F4DECA57-1D50-4681-970B-82BFA4462C8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alphaModFix amt="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5429"/>
            <a:stretch/>
          </p:blipFill>
          <p:spPr>
            <a:xfrm>
              <a:off x="-33392" y="0"/>
              <a:ext cx="12225392" cy="7585519"/>
            </a:xfrm>
            <a:prstGeom prst="rect">
              <a:avLst/>
            </a:prstGeom>
          </p:spPr>
        </p:pic>
        <p:sp>
          <p:nvSpPr>
            <p:cNvPr id="3" name="Retângulo 2">
              <a:extLst>
                <a:ext uri="{FF2B5EF4-FFF2-40B4-BE49-F238E27FC236}">
                  <a16:creationId xmlns:a16="http://schemas.microsoft.com/office/drawing/2014/main" id="{C9F5597D-FDF2-4870-9617-5886D74ACEF4}"/>
                </a:ext>
              </a:extLst>
            </p:cNvPr>
            <p:cNvSpPr/>
            <p:nvPr/>
          </p:nvSpPr>
          <p:spPr>
            <a:xfrm>
              <a:off x="0" y="0"/>
              <a:ext cx="12192000" cy="7585519"/>
            </a:xfrm>
            <a:prstGeom prst="rect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5" name="CaixaDeTexto 14">
            <a:extLst>
              <a:ext uri="{FF2B5EF4-FFF2-40B4-BE49-F238E27FC236}">
                <a16:creationId xmlns:a16="http://schemas.microsoft.com/office/drawing/2014/main" id="{001425D1-95A6-4A08-A535-544287BC5E48}"/>
              </a:ext>
            </a:extLst>
          </p:cNvPr>
          <p:cNvSpPr txBox="1"/>
          <p:nvPr/>
        </p:nvSpPr>
        <p:spPr>
          <a:xfrm>
            <a:off x="790417" y="197238"/>
            <a:ext cx="705059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>
                <a:solidFill>
                  <a:schemeClr val="tx1">
                    <a:lumMod val="75000"/>
                    <a:lumOff val="25000"/>
                  </a:schemeClr>
                </a:solidFill>
                <a:latin typeface="Montserrat" panose="02000505000000020004" pitchFamily="2" charset="0"/>
              </a:rPr>
              <a:t>TÍTULO DO SLIDE</a:t>
            </a:r>
          </a:p>
        </p:txBody>
      </p:sp>
      <p:sp>
        <p:nvSpPr>
          <p:cNvPr id="16" name="CaixaDeTexto 15">
            <a:extLst>
              <a:ext uri="{FF2B5EF4-FFF2-40B4-BE49-F238E27FC236}">
                <a16:creationId xmlns:a16="http://schemas.microsoft.com/office/drawing/2014/main" id="{BA165778-1FD1-46C8-9CD6-499609E315CF}"/>
              </a:ext>
            </a:extLst>
          </p:cNvPr>
          <p:cNvSpPr txBox="1"/>
          <p:nvPr/>
        </p:nvSpPr>
        <p:spPr>
          <a:xfrm>
            <a:off x="844866" y="658903"/>
            <a:ext cx="137409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600">
                <a:solidFill>
                  <a:schemeClr val="bg1">
                    <a:lumMod val="50000"/>
                  </a:schemeClr>
                </a:solidFill>
                <a:latin typeface="Montserrat Light" panose="00000400000000000000" pitchFamily="2" charset="0"/>
              </a:rPr>
              <a:t>SUBTÍTULO</a:t>
            </a:r>
          </a:p>
        </p:txBody>
      </p:sp>
      <p:pic>
        <p:nvPicPr>
          <p:cNvPr id="10" name="Imagem 9" descr="Forma&#10;&#10;Descrição gerada automaticamente com confiança média">
            <a:extLst>
              <a:ext uri="{FF2B5EF4-FFF2-40B4-BE49-F238E27FC236}">
                <a16:creationId xmlns:a16="http://schemas.microsoft.com/office/drawing/2014/main" id="{3733F5FF-1136-44CC-8691-44A5FF3533F7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42688" y="128965"/>
            <a:ext cx="1187378" cy="1117232"/>
          </a:xfrm>
          <a:prstGeom prst="rect">
            <a:avLst/>
          </a:prstGeom>
        </p:spPr>
      </p:pic>
      <p:pic>
        <p:nvPicPr>
          <p:cNvPr id="8" name="Gráfico 7">
            <a:extLst>
              <a:ext uri="{FF2B5EF4-FFF2-40B4-BE49-F238E27FC236}">
                <a16:creationId xmlns:a16="http://schemas.microsoft.com/office/drawing/2014/main" id="{8212537D-C774-4A40-B9AB-AD1FDAB2077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4464" y="162561"/>
            <a:ext cx="568176" cy="736340"/>
          </a:xfrm>
          <a:prstGeom prst="rect">
            <a:avLst/>
          </a:prstGeom>
        </p:spPr>
      </p:pic>
      <p:pic>
        <p:nvPicPr>
          <p:cNvPr id="18" name="Imagem 17" descr="Desenho de um círculo&#10;&#10;Descrição gerada automaticamente com confiança baixa">
            <a:extLst>
              <a:ext uri="{FF2B5EF4-FFF2-40B4-BE49-F238E27FC236}">
                <a16:creationId xmlns:a16="http://schemas.microsoft.com/office/drawing/2014/main" id="{06AB16F0-FFAE-478C-B8D1-D3E60AB16361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bright="-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42688" y="6596753"/>
            <a:ext cx="1141768" cy="204148"/>
          </a:xfrm>
          <a:prstGeom prst="rect">
            <a:avLst/>
          </a:prstGeom>
        </p:spPr>
      </p:pic>
      <p:pic>
        <p:nvPicPr>
          <p:cNvPr id="19" name="Imagem 18" descr="Desenho com traços pretos em fundo branco&#10;&#10;Descrição gerada automaticamente com confiança baixa">
            <a:extLst>
              <a:ext uri="{FF2B5EF4-FFF2-40B4-BE49-F238E27FC236}">
                <a16:creationId xmlns:a16="http://schemas.microsoft.com/office/drawing/2014/main" id="{3538D2BC-9FD1-4CE5-A65B-9B49A0857961}"/>
              </a:ext>
            </a:extLst>
          </p:cNvPr>
          <p:cNvPicPr>
            <a:picLocks noChangeAspect="1"/>
          </p:cNvPicPr>
          <p:nvPr/>
        </p:nvPicPr>
        <p:blipFill>
          <a:blip r:embed="rId8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609" y="6578135"/>
            <a:ext cx="703800" cy="239038"/>
          </a:xfrm>
          <a:prstGeom prst="rect">
            <a:avLst/>
          </a:prstGeom>
        </p:spPr>
      </p:pic>
      <p:sp>
        <p:nvSpPr>
          <p:cNvPr id="27" name="Forma Livre: Forma 26">
            <a:extLst>
              <a:ext uri="{FF2B5EF4-FFF2-40B4-BE49-F238E27FC236}">
                <a16:creationId xmlns:a16="http://schemas.microsoft.com/office/drawing/2014/main" id="{56781DD5-0A47-46FE-8AC9-0EB5D9AA5206}"/>
              </a:ext>
            </a:extLst>
          </p:cNvPr>
          <p:cNvSpPr/>
          <p:nvPr/>
        </p:nvSpPr>
        <p:spPr>
          <a:xfrm>
            <a:off x="-64546" y="1678193"/>
            <a:ext cx="12317506" cy="5249732"/>
          </a:xfrm>
          <a:custGeom>
            <a:avLst/>
            <a:gdLst>
              <a:gd name="connsiteX0" fmla="*/ 0 w 12317506"/>
              <a:gd name="connsiteY0" fmla="*/ 5249732 h 5249732"/>
              <a:gd name="connsiteX1" fmla="*/ 2581835 w 12317506"/>
              <a:gd name="connsiteY1" fmla="*/ 1441525 h 5249732"/>
              <a:gd name="connsiteX2" fmla="*/ 4410635 w 12317506"/>
              <a:gd name="connsiteY2" fmla="*/ 3840480 h 5249732"/>
              <a:gd name="connsiteX3" fmla="*/ 5368066 w 12317506"/>
              <a:gd name="connsiteY3" fmla="*/ 1990165 h 5249732"/>
              <a:gd name="connsiteX4" fmla="*/ 7573384 w 12317506"/>
              <a:gd name="connsiteY4" fmla="*/ 3162748 h 5249732"/>
              <a:gd name="connsiteX5" fmla="*/ 9466730 w 12317506"/>
              <a:gd name="connsiteY5" fmla="*/ 0 h 5249732"/>
              <a:gd name="connsiteX6" fmla="*/ 12252960 w 12317506"/>
              <a:gd name="connsiteY6" fmla="*/ 5185186 h 5249732"/>
              <a:gd name="connsiteX7" fmla="*/ 12317506 w 12317506"/>
              <a:gd name="connsiteY7" fmla="*/ 5217459 h 5249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317506" h="5249732">
                <a:moveTo>
                  <a:pt x="0" y="5249732"/>
                </a:moveTo>
                <a:lnTo>
                  <a:pt x="2581835" y="1441525"/>
                </a:lnTo>
                <a:lnTo>
                  <a:pt x="4410635" y="3840480"/>
                </a:lnTo>
                <a:lnTo>
                  <a:pt x="5368066" y="1990165"/>
                </a:lnTo>
                <a:lnTo>
                  <a:pt x="7573384" y="3162748"/>
                </a:lnTo>
                <a:lnTo>
                  <a:pt x="9466730" y="0"/>
                </a:lnTo>
                <a:lnTo>
                  <a:pt x="12252960" y="5185186"/>
                </a:lnTo>
                <a:lnTo>
                  <a:pt x="12317506" y="5217459"/>
                </a:lnTo>
              </a:path>
            </a:pathLst>
          </a:custGeom>
          <a:noFill/>
          <a:ln w="28575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8" name="Elipse 27">
            <a:extLst>
              <a:ext uri="{FF2B5EF4-FFF2-40B4-BE49-F238E27FC236}">
                <a16:creationId xmlns:a16="http://schemas.microsoft.com/office/drawing/2014/main" id="{321EB889-34C8-4866-824E-647D667B617A}"/>
              </a:ext>
            </a:extLst>
          </p:cNvPr>
          <p:cNvSpPr/>
          <p:nvPr/>
        </p:nvSpPr>
        <p:spPr>
          <a:xfrm>
            <a:off x="2248349" y="2835066"/>
            <a:ext cx="575534" cy="5755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9" name="Elipse 28">
            <a:extLst>
              <a:ext uri="{FF2B5EF4-FFF2-40B4-BE49-F238E27FC236}">
                <a16:creationId xmlns:a16="http://schemas.microsoft.com/office/drawing/2014/main" id="{09667AD9-CCD2-4298-990A-9E4E30C402BB}"/>
              </a:ext>
            </a:extLst>
          </p:cNvPr>
          <p:cNvSpPr/>
          <p:nvPr/>
        </p:nvSpPr>
        <p:spPr>
          <a:xfrm>
            <a:off x="4054404" y="5309168"/>
            <a:ext cx="575534" cy="5755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0" name="Elipse 29">
            <a:extLst>
              <a:ext uri="{FF2B5EF4-FFF2-40B4-BE49-F238E27FC236}">
                <a16:creationId xmlns:a16="http://schemas.microsoft.com/office/drawing/2014/main" id="{75AB4EB9-4F08-40DD-99E6-6D09AF662BA4}"/>
              </a:ext>
            </a:extLst>
          </p:cNvPr>
          <p:cNvSpPr/>
          <p:nvPr/>
        </p:nvSpPr>
        <p:spPr>
          <a:xfrm>
            <a:off x="4993437" y="3175976"/>
            <a:ext cx="575534" cy="5755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1" name="Elipse 30">
            <a:extLst>
              <a:ext uri="{FF2B5EF4-FFF2-40B4-BE49-F238E27FC236}">
                <a16:creationId xmlns:a16="http://schemas.microsoft.com/office/drawing/2014/main" id="{18F90C34-DE5A-4230-903A-87045C6A0E84}"/>
              </a:ext>
            </a:extLst>
          </p:cNvPr>
          <p:cNvSpPr/>
          <p:nvPr/>
        </p:nvSpPr>
        <p:spPr>
          <a:xfrm>
            <a:off x="7232820" y="4509312"/>
            <a:ext cx="575534" cy="5755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2" name="Elipse 31">
            <a:extLst>
              <a:ext uri="{FF2B5EF4-FFF2-40B4-BE49-F238E27FC236}">
                <a16:creationId xmlns:a16="http://schemas.microsoft.com/office/drawing/2014/main" id="{8D3735DC-6676-4C20-974F-FF9E2E6E0621}"/>
              </a:ext>
            </a:extLst>
          </p:cNvPr>
          <p:cNvSpPr/>
          <p:nvPr/>
        </p:nvSpPr>
        <p:spPr>
          <a:xfrm>
            <a:off x="9077079" y="1283812"/>
            <a:ext cx="575534" cy="575534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3" name="CaixaDeTexto 32">
            <a:extLst>
              <a:ext uri="{FF2B5EF4-FFF2-40B4-BE49-F238E27FC236}">
                <a16:creationId xmlns:a16="http://schemas.microsoft.com/office/drawing/2014/main" id="{4F2BE639-FBD5-4E23-BAEF-84AEBCEB4003}"/>
              </a:ext>
            </a:extLst>
          </p:cNvPr>
          <p:cNvSpPr txBox="1"/>
          <p:nvPr/>
        </p:nvSpPr>
        <p:spPr>
          <a:xfrm>
            <a:off x="2838223" y="2702684"/>
            <a:ext cx="91380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000">
                <a:solidFill>
                  <a:schemeClr val="bg1">
                    <a:lumMod val="50000"/>
                  </a:schemeClr>
                </a:solidFill>
                <a:latin typeface="Montserrat" panose="02000505000000020004" pitchFamily="2" charset="0"/>
              </a:rPr>
              <a:t>2017</a:t>
            </a:r>
          </a:p>
        </p:txBody>
      </p:sp>
      <p:sp>
        <p:nvSpPr>
          <p:cNvPr id="34" name="CaixaDeTexto 33">
            <a:extLst>
              <a:ext uri="{FF2B5EF4-FFF2-40B4-BE49-F238E27FC236}">
                <a16:creationId xmlns:a16="http://schemas.microsoft.com/office/drawing/2014/main" id="{8EC98BA4-C45F-434B-AC1E-13F22B419291}"/>
              </a:ext>
            </a:extLst>
          </p:cNvPr>
          <p:cNvSpPr txBox="1"/>
          <p:nvPr/>
        </p:nvSpPr>
        <p:spPr>
          <a:xfrm>
            <a:off x="2849115" y="3078069"/>
            <a:ext cx="91380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2000505000000020004" pitchFamily="2" charset="0"/>
              </a:rPr>
              <a:t>Texto</a:t>
            </a:r>
          </a:p>
        </p:txBody>
      </p:sp>
      <p:sp>
        <p:nvSpPr>
          <p:cNvPr id="35" name="CaixaDeTexto 34">
            <a:extLst>
              <a:ext uri="{FF2B5EF4-FFF2-40B4-BE49-F238E27FC236}">
                <a16:creationId xmlns:a16="http://schemas.microsoft.com/office/drawing/2014/main" id="{FE52E6F7-ADA0-416F-9DBD-4B22FF0450E9}"/>
              </a:ext>
            </a:extLst>
          </p:cNvPr>
          <p:cNvSpPr txBox="1"/>
          <p:nvPr/>
        </p:nvSpPr>
        <p:spPr>
          <a:xfrm>
            <a:off x="4677882" y="5221550"/>
            <a:ext cx="91380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000">
                <a:solidFill>
                  <a:schemeClr val="bg1">
                    <a:lumMod val="50000"/>
                  </a:schemeClr>
                </a:solidFill>
                <a:latin typeface="Montserrat" panose="02000505000000020004" pitchFamily="2" charset="0"/>
              </a:rPr>
              <a:t>2017</a:t>
            </a:r>
          </a:p>
        </p:txBody>
      </p:sp>
      <p:sp>
        <p:nvSpPr>
          <p:cNvPr id="36" name="CaixaDeTexto 35">
            <a:extLst>
              <a:ext uri="{FF2B5EF4-FFF2-40B4-BE49-F238E27FC236}">
                <a16:creationId xmlns:a16="http://schemas.microsoft.com/office/drawing/2014/main" id="{F578336F-55F4-4B50-8712-467D5523691C}"/>
              </a:ext>
            </a:extLst>
          </p:cNvPr>
          <p:cNvSpPr txBox="1"/>
          <p:nvPr/>
        </p:nvSpPr>
        <p:spPr>
          <a:xfrm>
            <a:off x="4688774" y="5596935"/>
            <a:ext cx="91380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2000505000000020004" pitchFamily="2" charset="0"/>
              </a:rPr>
              <a:t>Texto</a:t>
            </a:r>
          </a:p>
        </p:txBody>
      </p:sp>
      <p:sp>
        <p:nvSpPr>
          <p:cNvPr id="37" name="CaixaDeTexto 36">
            <a:extLst>
              <a:ext uri="{FF2B5EF4-FFF2-40B4-BE49-F238E27FC236}">
                <a16:creationId xmlns:a16="http://schemas.microsoft.com/office/drawing/2014/main" id="{6F60988F-4E1F-437C-85A5-837D208C30BA}"/>
              </a:ext>
            </a:extLst>
          </p:cNvPr>
          <p:cNvSpPr txBox="1"/>
          <p:nvPr/>
        </p:nvSpPr>
        <p:spPr>
          <a:xfrm>
            <a:off x="5591683" y="3034373"/>
            <a:ext cx="91380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000">
                <a:solidFill>
                  <a:schemeClr val="bg1">
                    <a:lumMod val="50000"/>
                  </a:schemeClr>
                </a:solidFill>
                <a:latin typeface="Montserrat" panose="02000505000000020004" pitchFamily="2" charset="0"/>
              </a:rPr>
              <a:t>2017</a:t>
            </a:r>
          </a:p>
        </p:txBody>
      </p:sp>
      <p:sp>
        <p:nvSpPr>
          <p:cNvPr id="38" name="CaixaDeTexto 37">
            <a:extLst>
              <a:ext uri="{FF2B5EF4-FFF2-40B4-BE49-F238E27FC236}">
                <a16:creationId xmlns:a16="http://schemas.microsoft.com/office/drawing/2014/main" id="{8A08B2A7-D39C-4D60-83D6-1FDB3555F86D}"/>
              </a:ext>
            </a:extLst>
          </p:cNvPr>
          <p:cNvSpPr txBox="1"/>
          <p:nvPr/>
        </p:nvSpPr>
        <p:spPr>
          <a:xfrm>
            <a:off x="5602575" y="3409758"/>
            <a:ext cx="91380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2000505000000020004" pitchFamily="2" charset="0"/>
              </a:rPr>
              <a:t>Texto</a:t>
            </a:r>
          </a:p>
        </p:txBody>
      </p:sp>
      <p:sp>
        <p:nvSpPr>
          <p:cNvPr id="39" name="CaixaDeTexto 38">
            <a:extLst>
              <a:ext uri="{FF2B5EF4-FFF2-40B4-BE49-F238E27FC236}">
                <a16:creationId xmlns:a16="http://schemas.microsoft.com/office/drawing/2014/main" id="{F39ED6E3-BDC9-4B31-838E-EED0FA01E1AB}"/>
              </a:ext>
            </a:extLst>
          </p:cNvPr>
          <p:cNvSpPr txBox="1"/>
          <p:nvPr/>
        </p:nvSpPr>
        <p:spPr>
          <a:xfrm>
            <a:off x="7836778" y="4435090"/>
            <a:ext cx="91380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000">
                <a:solidFill>
                  <a:schemeClr val="bg1">
                    <a:lumMod val="50000"/>
                  </a:schemeClr>
                </a:solidFill>
                <a:latin typeface="Montserrat" panose="02000505000000020004" pitchFamily="2" charset="0"/>
              </a:rPr>
              <a:t>2017</a:t>
            </a:r>
          </a:p>
        </p:txBody>
      </p:sp>
      <p:sp>
        <p:nvSpPr>
          <p:cNvPr id="40" name="CaixaDeTexto 39">
            <a:extLst>
              <a:ext uri="{FF2B5EF4-FFF2-40B4-BE49-F238E27FC236}">
                <a16:creationId xmlns:a16="http://schemas.microsoft.com/office/drawing/2014/main" id="{9AE06B9A-198A-44D4-8D17-ACD1F76982F4}"/>
              </a:ext>
            </a:extLst>
          </p:cNvPr>
          <p:cNvSpPr txBox="1"/>
          <p:nvPr/>
        </p:nvSpPr>
        <p:spPr>
          <a:xfrm>
            <a:off x="7847670" y="4810475"/>
            <a:ext cx="91380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2000505000000020004" pitchFamily="2" charset="0"/>
              </a:rPr>
              <a:t>Texto</a:t>
            </a:r>
          </a:p>
        </p:txBody>
      </p:sp>
      <p:sp>
        <p:nvSpPr>
          <p:cNvPr id="41" name="CaixaDeTexto 40">
            <a:extLst>
              <a:ext uri="{FF2B5EF4-FFF2-40B4-BE49-F238E27FC236}">
                <a16:creationId xmlns:a16="http://schemas.microsoft.com/office/drawing/2014/main" id="{24D0920B-23D8-4189-B66E-CADC1A871AA2}"/>
              </a:ext>
            </a:extLst>
          </p:cNvPr>
          <p:cNvSpPr txBox="1"/>
          <p:nvPr/>
        </p:nvSpPr>
        <p:spPr>
          <a:xfrm>
            <a:off x="9681167" y="1210965"/>
            <a:ext cx="91380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000">
                <a:solidFill>
                  <a:schemeClr val="bg1">
                    <a:lumMod val="50000"/>
                  </a:schemeClr>
                </a:solidFill>
                <a:latin typeface="Montserrat" panose="02000505000000020004" pitchFamily="2" charset="0"/>
              </a:rPr>
              <a:t>2017</a:t>
            </a:r>
          </a:p>
        </p:txBody>
      </p:sp>
      <p:sp>
        <p:nvSpPr>
          <p:cNvPr id="42" name="CaixaDeTexto 41">
            <a:extLst>
              <a:ext uri="{FF2B5EF4-FFF2-40B4-BE49-F238E27FC236}">
                <a16:creationId xmlns:a16="http://schemas.microsoft.com/office/drawing/2014/main" id="{86341426-B74D-4143-8F03-0E75ADDF4510}"/>
              </a:ext>
            </a:extLst>
          </p:cNvPr>
          <p:cNvSpPr txBox="1"/>
          <p:nvPr/>
        </p:nvSpPr>
        <p:spPr>
          <a:xfrm>
            <a:off x="9692059" y="1586350"/>
            <a:ext cx="91380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2000505000000020004" pitchFamily="2" charset="0"/>
              </a:rPr>
              <a:t>Texto</a:t>
            </a:r>
          </a:p>
        </p:txBody>
      </p:sp>
      <p:pic>
        <p:nvPicPr>
          <p:cNvPr id="43" name="Gráfico 42" descr="Wi-Fi">
            <a:extLst>
              <a:ext uri="{FF2B5EF4-FFF2-40B4-BE49-F238E27FC236}">
                <a16:creationId xmlns:a16="http://schemas.microsoft.com/office/drawing/2014/main" id="{7099A212-6AE8-4C05-866A-8F517BBB4C8E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2244829" y="2829503"/>
            <a:ext cx="575534" cy="575534"/>
          </a:xfrm>
          <a:prstGeom prst="rect">
            <a:avLst/>
          </a:prstGeom>
        </p:spPr>
      </p:pic>
      <p:pic>
        <p:nvPicPr>
          <p:cNvPr id="44" name="Gráfico 43" descr="Wi-Fi">
            <a:extLst>
              <a:ext uri="{FF2B5EF4-FFF2-40B4-BE49-F238E27FC236}">
                <a16:creationId xmlns:a16="http://schemas.microsoft.com/office/drawing/2014/main" id="{CECB9DAF-14C5-4132-A234-D3F2E03495D1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4043512" y="5326219"/>
            <a:ext cx="575534" cy="575534"/>
          </a:xfrm>
          <a:prstGeom prst="rect">
            <a:avLst/>
          </a:prstGeom>
        </p:spPr>
      </p:pic>
      <p:pic>
        <p:nvPicPr>
          <p:cNvPr id="45" name="Gráfico 44" descr="Wi-Fi">
            <a:extLst>
              <a:ext uri="{FF2B5EF4-FFF2-40B4-BE49-F238E27FC236}">
                <a16:creationId xmlns:a16="http://schemas.microsoft.com/office/drawing/2014/main" id="{7BB14329-C213-43D4-9747-EA338FD13997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7227313" y="4509312"/>
            <a:ext cx="575534" cy="575534"/>
          </a:xfrm>
          <a:prstGeom prst="rect">
            <a:avLst/>
          </a:prstGeom>
        </p:spPr>
      </p:pic>
      <p:pic>
        <p:nvPicPr>
          <p:cNvPr id="46" name="Gráfico 45" descr="Wi-Fi">
            <a:extLst>
              <a:ext uri="{FF2B5EF4-FFF2-40B4-BE49-F238E27FC236}">
                <a16:creationId xmlns:a16="http://schemas.microsoft.com/office/drawing/2014/main" id="{941782D0-A4C3-4C1E-827E-8B323B83B81A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4999466" y="3175976"/>
            <a:ext cx="575534" cy="575534"/>
          </a:xfrm>
          <a:prstGeom prst="rect">
            <a:avLst/>
          </a:prstGeom>
        </p:spPr>
      </p:pic>
      <p:pic>
        <p:nvPicPr>
          <p:cNvPr id="47" name="Gráfico 46" descr="Wi-Fi">
            <a:extLst>
              <a:ext uri="{FF2B5EF4-FFF2-40B4-BE49-F238E27FC236}">
                <a16:creationId xmlns:a16="http://schemas.microsoft.com/office/drawing/2014/main" id="{8E920799-424E-4FB7-846A-11F44E988603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9072739" y="1298583"/>
            <a:ext cx="575534" cy="5755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5418471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Agrupar 4">
            <a:extLst>
              <a:ext uri="{FF2B5EF4-FFF2-40B4-BE49-F238E27FC236}">
                <a16:creationId xmlns:a16="http://schemas.microsoft.com/office/drawing/2014/main" id="{89831231-11B4-4B76-9318-8FA8FD4FDEE3}"/>
              </a:ext>
            </a:extLst>
          </p:cNvPr>
          <p:cNvGrpSpPr/>
          <p:nvPr/>
        </p:nvGrpSpPr>
        <p:grpSpPr>
          <a:xfrm>
            <a:off x="-33392" y="0"/>
            <a:ext cx="12225392" cy="6858000"/>
            <a:chOff x="-33392" y="0"/>
            <a:chExt cx="12225392" cy="7585519"/>
          </a:xfrm>
        </p:grpSpPr>
        <p:pic>
          <p:nvPicPr>
            <p:cNvPr id="12" name="Imagem 11" descr="Teia de aranha branca em fundo preto&#10;&#10;Descrição gerada automaticamente com confiança média">
              <a:extLst>
                <a:ext uri="{FF2B5EF4-FFF2-40B4-BE49-F238E27FC236}">
                  <a16:creationId xmlns:a16="http://schemas.microsoft.com/office/drawing/2014/main" id="{F4DECA57-1D50-4681-970B-82BFA4462C8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alphaModFix amt="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5429"/>
            <a:stretch/>
          </p:blipFill>
          <p:spPr>
            <a:xfrm>
              <a:off x="-33392" y="0"/>
              <a:ext cx="12225392" cy="7585519"/>
            </a:xfrm>
            <a:prstGeom prst="rect">
              <a:avLst/>
            </a:prstGeom>
          </p:spPr>
        </p:pic>
        <p:sp>
          <p:nvSpPr>
            <p:cNvPr id="3" name="Retângulo 2">
              <a:extLst>
                <a:ext uri="{FF2B5EF4-FFF2-40B4-BE49-F238E27FC236}">
                  <a16:creationId xmlns:a16="http://schemas.microsoft.com/office/drawing/2014/main" id="{C9F5597D-FDF2-4870-9617-5886D74ACEF4}"/>
                </a:ext>
              </a:extLst>
            </p:cNvPr>
            <p:cNvSpPr/>
            <p:nvPr/>
          </p:nvSpPr>
          <p:spPr>
            <a:xfrm>
              <a:off x="0" y="0"/>
              <a:ext cx="12192000" cy="7585519"/>
            </a:xfrm>
            <a:prstGeom prst="rect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sp>
        <p:nvSpPr>
          <p:cNvPr id="15" name="CaixaDeTexto 14">
            <a:extLst>
              <a:ext uri="{FF2B5EF4-FFF2-40B4-BE49-F238E27FC236}">
                <a16:creationId xmlns:a16="http://schemas.microsoft.com/office/drawing/2014/main" id="{001425D1-95A6-4A08-A535-544287BC5E48}"/>
              </a:ext>
            </a:extLst>
          </p:cNvPr>
          <p:cNvSpPr txBox="1"/>
          <p:nvPr/>
        </p:nvSpPr>
        <p:spPr>
          <a:xfrm>
            <a:off x="790417" y="197238"/>
            <a:ext cx="705059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>
                <a:solidFill>
                  <a:schemeClr val="tx1">
                    <a:lumMod val="75000"/>
                    <a:lumOff val="25000"/>
                  </a:schemeClr>
                </a:solidFill>
                <a:latin typeface="Montserrat" panose="02000505000000020004" pitchFamily="2" charset="0"/>
              </a:rPr>
              <a:t>TÍTULO DO SLIDE</a:t>
            </a:r>
          </a:p>
        </p:txBody>
      </p:sp>
      <p:sp>
        <p:nvSpPr>
          <p:cNvPr id="16" name="CaixaDeTexto 15">
            <a:extLst>
              <a:ext uri="{FF2B5EF4-FFF2-40B4-BE49-F238E27FC236}">
                <a16:creationId xmlns:a16="http://schemas.microsoft.com/office/drawing/2014/main" id="{BA165778-1FD1-46C8-9CD6-499609E315CF}"/>
              </a:ext>
            </a:extLst>
          </p:cNvPr>
          <p:cNvSpPr txBox="1"/>
          <p:nvPr/>
        </p:nvSpPr>
        <p:spPr>
          <a:xfrm>
            <a:off x="844866" y="658903"/>
            <a:ext cx="137409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600">
                <a:solidFill>
                  <a:schemeClr val="bg1">
                    <a:lumMod val="50000"/>
                  </a:schemeClr>
                </a:solidFill>
                <a:latin typeface="Montserrat Light" panose="00000400000000000000" pitchFamily="2" charset="0"/>
              </a:rPr>
              <a:t>SUBTÍTULO</a:t>
            </a:r>
          </a:p>
        </p:txBody>
      </p:sp>
      <p:pic>
        <p:nvPicPr>
          <p:cNvPr id="10" name="Imagem 9" descr="Forma&#10;&#10;Descrição gerada automaticamente com confiança média">
            <a:extLst>
              <a:ext uri="{FF2B5EF4-FFF2-40B4-BE49-F238E27FC236}">
                <a16:creationId xmlns:a16="http://schemas.microsoft.com/office/drawing/2014/main" id="{3733F5FF-1136-44CC-8691-44A5FF3533F7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42688" y="128965"/>
            <a:ext cx="1187378" cy="1117232"/>
          </a:xfrm>
          <a:prstGeom prst="rect">
            <a:avLst/>
          </a:prstGeom>
        </p:spPr>
      </p:pic>
      <p:pic>
        <p:nvPicPr>
          <p:cNvPr id="8" name="Gráfico 7">
            <a:extLst>
              <a:ext uri="{FF2B5EF4-FFF2-40B4-BE49-F238E27FC236}">
                <a16:creationId xmlns:a16="http://schemas.microsoft.com/office/drawing/2014/main" id="{8212537D-C774-4A40-B9AB-AD1FDAB2077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4464" y="162561"/>
            <a:ext cx="568176" cy="736340"/>
          </a:xfrm>
          <a:prstGeom prst="rect">
            <a:avLst/>
          </a:prstGeom>
        </p:spPr>
      </p:pic>
      <p:pic>
        <p:nvPicPr>
          <p:cNvPr id="18" name="Imagem 17" descr="Desenho de um círculo&#10;&#10;Descrição gerada automaticamente com confiança baixa">
            <a:extLst>
              <a:ext uri="{FF2B5EF4-FFF2-40B4-BE49-F238E27FC236}">
                <a16:creationId xmlns:a16="http://schemas.microsoft.com/office/drawing/2014/main" id="{06AB16F0-FFAE-478C-B8D1-D3E60AB16361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bright="-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42688" y="6596753"/>
            <a:ext cx="1141768" cy="204148"/>
          </a:xfrm>
          <a:prstGeom prst="rect">
            <a:avLst/>
          </a:prstGeom>
        </p:spPr>
      </p:pic>
      <p:pic>
        <p:nvPicPr>
          <p:cNvPr id="19" name="Imagem 18" descr="Desenho com traços pretos em fundo branco&#10;&#10;Descrição gerada automaticamente com confiança baixa">
            <a:extLst>
              <a:ext uri="{FF2B5EF4-FFF2-40B4-BE49-F238E27FC236}">
                <a16:creationId xmlns:a16="http://schemas.microsoft.com/office/drawing/2014/main" id="{3538D2BC-9FD1-4CE5-A65B-9B49A0857961}"/>
              </a:ext>
            </a:extLst>
          </p:cNvPr>
          <p:cNvPicPr>
            <a:picLocks noChangeAspect="1"/>
          </p:cNvPicPr>
          <p:nvPr/>
        </p:nvPicPr>
        <p:blipFill>
          <a:blip r:embed="rId8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rightnessContrast bright="-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609" y="6578135"/>
            <a:ext cx="703800" cy="239038"/>
          </a:xfrm>
          <a:prstGeom prst="rect">
            <a:avLst/>
          </a:prstGeom>
        </p:spPr>
      </p:pic>
      <p:sp>
        <p:nvSpPr>
          <p:cNvPr id="48" name="CaixaDeTexto 47">
            <a:extLst>
              <a:ext uri="{FF2B5EF4-FFF2-40B4-BE49-F238E27FC236}">
                <a16:creationId xmlns:a16="http://schemas.microsoft.com/office/drawing/2014/main" id="{AC0234F3-3A20-4CFE-8FDE-F7B902315837}"/>
              </a:ext>
            </a:extLst>
          </p:cNvPr>
          <p:cNvSpPr txBox="1"/>
          <p:nvPr/>
        </p:nvSpPr>
        <p:spPr>
          <a:xfrm>
            <a:off x="8034845" y="4972547"/>
            <a:ext cx="115218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00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2000505000000020004" pitchFamily="2" charset="0"/>
              </a:rPr>
              <a:t>TÍTULO</a:t>
            </a:r>
          </a:p>
        </p:txBody>
      </p:sp>
      <p:sp>
        <p:nvSpPr>
          <p:cNvPr id="49" name="CaixaDeTexto 48">
            <a:extLst>
              <a:ext uri="{FF2B5EF4-FFF2-40B4-BE49-F238E27FC236}">
                <a16:creationId xmlns:a16="http://schemas.microsoft.com/office/drawing/2014/main" id="{68821EFB-182F-462C-AE5F-D6BDE3A764C5}"/>
              </a:ext>
            </a:extLst>
          </p:cNvPr>
          <p:cNvSpPr txBox="1"/>
          <p:nvPr/>
        </p:nvSpPr>
        <p:spPr>
          <a:xfrm>
            <a:off x="8067253" y="5294142"/>
            <a:ext cx="91380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400">
                <a:solidFill>
                  <a:schemeClr val="bg1">
                    <a:lumMod val="65000"/>
                  </a:schemeClr>
                </a:solidFill>
                <a:latin typeface="Montserrat" panose="02000505000000020004" pitchFamily="2" charset="0"/>
              </a:rPr>
              <a:t>Texto</a:t>
            </a:r>
          </a:p>
        </p:txBody>
      </p:sp>
      <p:sp>
        <p:nvSpPr>
          <p:cNvPr id="50" name="Triângulo isósceles 49">
            <a:extLst>
              <a:ext uri="{FF2B5EF4-FFF2-40B4-BE49-F238E27FC236}">
                <a16:creationId xmlns:a16="http://schemas.microsoft.com/office/drawing/2014/main" id="{06DFECF0-9D12-48ED-8051-E4A5389DA3AB}"/>
              </a:ext>
            </a:extLst>
          </p:cNvPr>
          <p:cNvSpPr/>
          <p:nvPr/>
        </p:nvSpPr>
        <p:spPr>
          <a:xfrm>
            <a:off x="3752024" y="1843976"/>
            <a:ext cx="4268398" cy="3418171"/>
          </a:xfrm>
          <a:prstGeom prst="triangle">
            <a:avLst/>
          </a:prstGeom>
          <a:blipFill dpi="0" rotWithShape="1">
            <a:blip r:embed="rId10"/>
            <a:srcRect/>
            <a:stretch>
              <a:fillRect l="-9555" t="-1637" r="-12971" b="-20889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1" name="CaixaDeTexto 50">
            <a:extLst>
              <a:ext uri="{FF2B5EF4-FFF2-40B4-BE49-F238E27FC236}">
                <a16:creationId xmlns:a16="http://schemas.microsoft.com/office/drawing/2014/main" id="{590BF84D-9FC7-4B63-B119-55571C2763AA}"/>
              </a:ext>
            </a:extLst>
          </p:cNvPr>
          <p:cNvSpPr txBox="1"/>
          <p:nvPr/>
        </p:nvSpPr>
        <p:spPr>
          <a:xfrm>
            <a:off x="5939291" y="1329235"/>
            <a:ext cx="115218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00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2000505000000020004" pitchFamily="2" charset="0"/>
              </a:rPr>
              <a:t>TÍTULO</a:t>
            </a:r>
          </a:p>
        </p:txBody>
      </p:sp>
      <p:sp>
        <p:nvSpPr>
          <p:cNvPr id="52" name="CaixaDeTexto 51">
            <a:extLst>
              <a:ext uri="{FF2B5EF4-FFF2-40B4-BE49-F238E27FC236}">
                <a16:creationId xmlns:a16="http://schemas.microsoft.com/office/drawing/2014/main" id="{9344AE83-777D-4363-8333-4D07E0E9850A}"/>
              </a:ext>
            </a:extLst>
          </p:cNvPr>
          <p:cNvSpPr txBox="1"/>
          <p:nvPr/>
        </p:nvSpPr>
        <p:spPr>
          <a:xfrm>
            <a:off x="5971699" y="1650830"/>
            <a:ext cx="91380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400">
                <a:solidFill>
                  <a:schemeClr val="bg1">
                    <a:lumMod val="65000"/>
                  </a:schemeClr>
                </a:solidFill>
                <a:latin typeface="Montserrat" panose="02000505000000020004" pitchFamily="2" charset="0"/>
              </a:rPr>
              <a:t>Texto</a:t>
            </a:r>
          </a:p>
        </p:txBody>
      </p:sp>
      <p:sp>
        <p:nvSpPr>
          <p:cNvPr id="53" name="CaixaDeTexto 52">
            <a:extLst>
              <a:ext uri="{FF2B5EF4-FFF2-40B4-BE49-F238E27FC236}">
                <a16:creationId xmlns:a16="http://schemas.microsoft.com/office/drawing/2014/main" id="{FE33D734-1D43-4719-973A-6FF84C9A1B04}"/>
              </a:ext>
            </a:extLst>
          </p:cNvPr>
          <p:cNvSpPr txBox="1"/>
          <p:nvPr/>
        </p:nvSpPr>
        <p:spPr>
          <a:xfrm>
            <a:off x="2599838" y="5062092"/>
            <a:ext cx="115218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000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2000505000000020004" pitchFamily="2" charset="0"/>
              </a:rPr>
              <a:t>TÍTULO</a:t>
            </a:r>
          </a:p>
        </p:txBody>
      </p:sp>
      <p:sp>
        <p:nvSpPr>
          <p:cNvPr id="54" name="CaixaDeTexto 53">
            <a:extLst>
              <a:ext uri="{FF2B5EF4-FFF2-40B4-BE49-F238E27FC236}">
                <a16:creationId xmlns:a16="http://schemas.microsoft.com/office/drawing/2014/main" id="{9EBDA7AA-A904-423C-8AC1-27B4CC8FC9A4}"/>
              </a:ext>
            </a:extLst>
          </p:cNvPr>
          <p:cNvSpPr txBox="1"/>
          <p:nvPr/>
        </p:nvSpPr>
        <p:spPr>
          <a:xfrm>
            <a:off x="2632246" y="5383687"/>
            <a:ext cx="91380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400">
                <a:solidFill>
                  <a:schemeClr val="bg1">
                    <a:lumMod val="65000"/>
                  </a:schemeClr>
                </a:solidFill>
                <a:latin typeface="Montserrat" panose="02000505000000020004" pitchFamily="2" charset="0"/>
              </a:rPr>
              <a:t>Texto</a:t>
            </a:r>
          </a:p>
        </p:txBody>
      </p:sp>
    </p:spTree>
    <p:extLst>
      <p:ext uri="{BB962C8B-B14F-4D97-AF65-F5344CB8AC3E}">
        <p14:creationId xmlns:p14="http://schemas.microsoft.com/office/powerpoint/2010/main" val="2868624288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0239278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CaixaDeTexto 23">
            <a:extLst>
              <a:ext uri="{FF2B5EF4-FFF2-40B4-BE49-F238E27FC236}">
                <a16:creationId xmlns:a16="http://schemas.microsoft.com/office/drawing/2014/main" id="{84BEADC5-0B66-480C-939C-55C9AB8B9DCF}"/>
              </a:ext>
            </a:extLst>
          </p:cNvPr>
          <p:cNvSpPr txBox="1"/>
          <p:nvPr/>
        </p:nvSpPr>
        <p:spPr>
          <a:xfrm>
            <a:off x="1295026" y="291255"/>
            <a:ext cx="3691783" cy="369332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>
                <a:solidFill>
                  <a:schemeClr val="bg1"/>
                </a:solidFill>
              </a:rPr>
              <a:t>PARA USO EM FUNDO CLARO</a:t>
            </a:r>
          </a:p>
        </p:txBody>
      </p:sp>
      <p:pic>
        <p:nvPicPr>
          <p:cNvPr id="11" name="Imagem 10" descr="Uma imagem contendo Texto&#10;&#10;Descrição gerada automaticamente">
            <a:extLst>
              <a:ext uri="{FF2B5EF4-FFF2-40B4-BE49-F238E27FC236}">
                <a16:creationId xmlns:a16="http://schemas.microsoft.com/office/drawing/2014/main" id="{867359AC-995C-4E1D-A56D-529C0F63F9D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25266"/>
            <a:ext cx="4196623" cy="3946464"/>
          </a:xfrm>
          <a:prstGeom prst="rect">
            <a:avLst/>
          </a:prstGeom>
        </p:spPr>
      </p:pic>
      <p:pic>
        <p:nvPicPr>
          <p:cNvPr id="15" name="Imagem 14" descr="Texto&#10;&#10;Descrição gerada automaticamente com confiança média">
            <a:extLst>
              <a:ext uri="{FF2B5EF4-FFF2-40B4-BE49-F238E27FC236}">
                <a16:creationId xmlns:a16="http://schemas.microsoft.com/office/drawing/2014/main" id="{C88247C8-72FB-4187-8B0C-BE57C2AA992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46479" y="3641515"/>
            <a:ext cx="3607753" cy="3113686"/>
          </a:xfrm>
          <a:prstGeom prst="rect">
            <a:avLst/>
          </a:prstGeom>
        </p:spPr>
      </p:pic>
      <p:sp>
        <p:nvSpPr>
          <p:cNvPr id="19" name="Retângulo 18">
            <a:extLst>
              <a:ext uri="{FF2B5EF4-FFF2-40B4-BE49-F238E27FC236}">
                <a16:creationId xmlns:a16="http://schemas.microsoft.com/office/drawing/2014/main" id="{B8B9AC9F-92CC-4DA5-A933-0F3605403837}"/>
              </a:ext>
            </a:extLst>
          </p:cNvPr>
          <p:cNvSpPr/>
          <p:nvPr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0" name="CaixaDeTexto 19">
            <a:extLst>
              <a:ext uri="{FF2B5EF4-FFF2-40B4-BE49-F238E27FC236}">
                <a16:creationId xmlns:a16="http://schemas.microsoft.com/office/drawing/2014/main" id="{5F00D8DD-0EE0-4BD7-85EB-9BBCFC9B9474}"/>
              </a:ext>
            </a:extLst>
          </p:cNvPr>
          <p:cNvSpPr txBox="1"/>
          <p:nvPr/>
        </p:nvSpPr>
        <p:spPr>
          <a:xfrm>
            <a:off x="7267136" y="291255"/>
            <a:ext cx="3691783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/>
              <a:t>PARA USO EM FUNDO ESCURO</a:t>
            </a:r>
          </a:p>
        </p:txBody>
      </p:sp>
      <p:pic>
        <p:nvPicPr>
          <p:cNvPr id="21" name="Imagem 20" descr="Uma imagem contendo Texto&#10;&#10;Descrição gerada automaticamente">
            <a:extLst>
              <a:ext uri="{FF2B5EF4-FFF2-40B4-BE49-F238E27FC236}">
                <a16:creationId xmlns:a16="http://schemas.microsoft.com/office/drawing/2014/main" id="{A262E3F2-322C-4D31-9932-7F7DDC07D24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15843" y="552414"/>
            <a:ext cx="3691783" cy="3786444"/>
          </a:xfrm>
          <a:prstGeom prst="rect">
            <a:avLst/>
          </a:prstGeom>
        </p:spPr>
      </p:pic>
      <p:pic>
        <p:nvPicPr>
          <p:cNvPr id="25" name="Imagem 24" descr="Diagrama&#10;&#10;Descrição gerada automaticamente com confiança média">
            <a:extLst>
              <a:ext uri="{FF2B5EF4-FFF2-40B4-BE49-F238E27FC236}">
                <a16:creationId xmlns:a16="http://schemas.microsoft.com/office/drawing/2014/main" id="{8B8A8255-0F26-45CA-9CAF-1B65DC6F7E8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93786" y="3566640"/>
            <a:ext cx="3362900" cy="31608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287980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tângulo 21">
            <a:extLst>
              <a:ext uri="{FF2B5EF4-FFF2-40B4-BE49-F238E27FC236}">
                <a16:creationId xmlns:a16="http://schemas.microsoft.com/office/drawing/2014/main" id="{4B2662C9-8438-4695-8E6E-CA33263FA939}"/>
              </a:ext>
            </a:extLst>
          </p:cNvPr>
          <p:cNvSpPr/>
          <p:nvPr/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3" name="CaixaDeTexto 22">
            <a:extLst>
              <a:ext uri="{FF2B5EF4-FFF2-40B4-BE49-F238E27FC236}">
                <a16:creationId xmlns:a16="http://schemas.microsoft.com/office/drawing/2014/main" id="{5C9B651A-1B2B-4404-84AC-2BD44CE63B97}"/>
              </a:ext>
            </a:extLst>
          </p:cNvPr>
          <p:cNvSpPr txBox="1"/>
          <p:nvPr/>
        </p:nvSpPr>
        <p:spPr>
          <a:xfrm>
            <a:off x="1171136" y="291255"/>
            <a:ext cx="3691783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/>
              <a:t>MONOCROMÁTICO: PARA USO EM FUNDO ESCURO</a:t>
            </a:r>
          </a:p>
        </p:txBody>
      </p:sp>
      <p:sp>
        <p:nvSpPr>
          <p:cNvPr id="24" name="CaixaDeTexto 23">
            <a:extLst>
              <a:ext uri="{FF2B5EF4-FFF2-40B4-BE49-F238E27FC236}">
                <a16:creationId xmlns:a16="http://schemas.microsoft.com/office/drawing/2014/main" id="{84BEADC5-0B66-480C-939C-55C9AB8B9DCF}"/>
              </a:ext>
            </a:extLst>
          </p:cNvPr>
          <p:cNvSpPr txBox="1"/>
          <p:nvPr/>
        </p:nvSpPr>
        <p:spPr>
          <a:xfrm>
            <a:off x="7329081" y="291255"/>
            <a:ext cx="3691783" cy="646331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>
                <a:solidFill>
                  <a:schemeClr val="bg1"/>
                </a:solidFill>
              </a:rPr>
              <a:t>MONOCROMÁTICO: PARA USO EM FUNDO CLARO</a:t>
            </a:r>
          </a:p>
        </p:txBody>
      </p:sp>
      <p:pic>
        <p:nvPicPr>
          <p:cNvPr id="10" name="Imagem 9" descr="Uma imagem contendo Diagrama&#10;&#10;Descrição gerada automaticamente">
            <a:extLst>
              <a:ext uri="{FF2B5EF4-FFF2-40B4-BE49-F238E27FC236}">
                <a16:creationId xmlns:a16="http://schemas.microsoft.com/office/drawing/2014/main" id="{B2F4FF3D-5DE1-40CC-93DF-E59EF5ADC12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971" y="782478"/>
            <a:ext cx="6096001" cy="5953631"/>
          </a:xfrm>
          <a:prstGeom prst="rect">
            <a:avLst/>
          </a:prstGeom>
        </p:spPr>
      </p:pic>
      <p:pic>
        <p:nvPicPr>
          <p:cNvPr id="12" name="Imagem 11" descr="Forma&#10;&#10;Descrição gerada automaticamente com confiança média">
            <a:extLst>
              <a:ext uri="{FF2B5EF4-FFF2-40B4-BE49-F238E27FC236}">
                <a16:creationId xmlns:a16="http://schemas.microsoft.com/office/drawing/2014/main" id="{766C4087-95C4-448C-9F04-37C47AFE716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2030" y="1122130"/>
            <a:ext cx="6095999" cy="57358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1358142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 descr="Gráfico de radar&#10;&#10;Descrição gerada automaticamente">
            <a:extLst>
              <a:ext uri="{FF2B5EF4-FFF2-40B4-BE49-F238E27FC236}">
                <a16:creationId xmlns:a16="http://schemas.microsoft.com/office/drawing/2014/main" id="{34EF2ACA-8B78-4D38-BAEF-6EF8A954AE7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08188" y="519517"/>
            <a:ext cx="5715000" cy="1123950"/>
          </a:xfrm>
          <a:prstGeom prst="rect">
            <a:avLst/>
          </a:prstGeom>
        </p:spPr>
      </p:pic>
      <p:sp>
        <p:nvSpPr>
          <p:cNvPr id="6" name="Retângulo 5">
            <a:extLst>
              <a:ext uri="{FF2B5EF4-FFF2-40B4-BE49-F238E27FC236}">
                <a16:creationId xmlns:a16="http://schemas.microsoft.com/office/drawing/2014/main" id="{A70B82C7-F6E5-4DB1-82C0-316FA79BD04C}"/>
              </a:ext>
            </a:extLst>
          </p:cNvPr>
          <p:cNvSpPr/>
          <p:nvPr/>
        </p:nvSpPr>
        <p:spPr>
          <a:xfrm>
            <a:off x="0" y="0"/>
            <a:ext cx="3974471" cy="6858000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7" name="CaixaDeTexto 6">
            <a:extLst>
              <a:ext uri="{FF2B5EF4-FFF2-40B4-BE49-F238E27FC236}">
                <a16:creationId xmlns:a16="http://schemas.microsoft.com/office/drawing/2014/main" id="{47B94832-E1F0-479B-83B5-6FD4A9DFB236}"/>
              </a:ext>
            </a:extLst>
          </p:cNvPr>
          <p:cNvSpPr txBox="1"/>
          <p:nvPr/>
        </p:nvSpPr>
        <p:spPr>
          <a:xfrm>
            <a:off x="1202272" y="3044279"/>
            <a:ext cx="323031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4400">
                <a:solidFill>
                  <a:schemeClr val="bg1"/>
                </a:solidFill>
                <a:latin typeface="Montserrat" panose="02000505000000020004" pitchFamily="2" charset="0"/>
              </a:rPr>
              <a:t>GIFS</a:t>
            </a:r>
          </a:p>
        </p:txBody>
      </p:sp>
      <p:pic>
        <p:nvPicPr>
          <p:cNvPr id="11" name="Imagem 10" descr="Forma&#10;&#10;Descrição gerada automaticamente com confiança baixa">
            <a:extLst>
              <a:ext uri="{FF2B5EF4-FFF2-40B4-BE49-F238E27FC236}">
                <a16:creationId xmlns:a16="http://schemas.microsoft.com/office/drawing/2014/main" id="{36B94197-EFC8-455F-B494-1C410C727A08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95"/>
          <a:stretch/>
        </p:blipFill>
        <p:spPr>
          <a:xfrm>
            <a:off x="9599492" y="3655628"/>
            <a:ext cx="1390236" cy="1428750"/>
          </a:xfrm>
          <a:prstGeom prst="rect">
            <a:avLst/>
          </a:prstGeom>
        </p:spPr>
      </p:pic>
      <p:pic>
        <p:nvPicPr>
          <p:cNvPr id="15" name="Imagem 14" descr="Uma imagem contendo Forma&#10;&#10;Descrição gerada automaticamente">
            <a:extLst>
              <a:ext uri="{FF2B5EF4-FFF2-40B4-BE49-F238E27FC236}">
                <a16:creationId xmlns:a16="http://schemas.microsoft.com/office/drawing/2014/main" id="{51B1837D-3BBE-47AB-80D1-50E39903927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14720" y="2027780"/>
            <a:ext cx="4684446" cy="46844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2175659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aixaDeTexto 6">
            <a:extLst>
              <a:ext uri="{FF2B5EF4-FFF2-40B4-BE49-F238E27FC236}">
                <a16:creationId xmlns:a16="http://schemas.microsoft.com/office/drawing/2014/main" id="{6E5D2221-FC6F-4E49-B1B8-B999A0352007}"/>
              </a:ext>
            </a:extLst>
          </p:cNvPr>
          <p:cNvSpPr txBox="1"/>
          <p:nvPr/>
        </p:nvSpPr>
        <p:spPr>
          <a:xfrm>
            <a:off x="345185" y="291255"/>
            <a:ext cx="7035329" cy="369332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>
                <a:solidFill>
                  <a:schemeClr val="bg1"/>
                </a:solidFill>
              </a:rPr>
              <a:t>MAPA LATAM COM REGULAGEM DE TRANSPARÊNCIA E DE COR</a:t>
            </a:r>
          </a:p>
        </p:txBody>
      </p:sp>
      <p:pic>
        <p:nvPicPr>
          <p:cNvPr id="2" name="Gráfico 1">
            <a:extLst>
              <a:ext uri="{FF2B5EF4-FFF2-40B4-BE49-F238E27FC236}">
                <a16:creationId xmlns:a16="http://schemas.microsoft.com/office/drawing/2014/main" id="{AA35F079-D095-4FB4-97F5-5067AC1010B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116053" y="885370"/>
            <a:ext cx="4809957" cy="5972629"/>
          </a:xfrm>
          <a:prstGeom prst="rect">
            <a:avLst/>
          </a:prstGeom>
        </p:spPr>
      </p:pic>
      <p:pic>
        <p:nvPicPr>
          <p:cNvPr id="3" name="Gráfico 2">
            <a:extLst>
              <a:ext uri="{FF2B5EF4-FFF2-40B4-BE49-F238E27FC236}">
                <a16:creationId xmlns:a16="http://schemas.microsoft.com/office/drawing/2014/main" id="{4704972A-02C0-4A54-8CBC-862560B8412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191187" y="678730"/>
            <a:ext cx="4809958" cy="5972630"/>
          </a:xfrm>
          <a:prstGeom prst="rect">
            <a:avLst/>
          </a:prstGeom>
        </p:spPr>
      </p:pic>
      <p:pic>
        <p:nvPicPr>
          <p:cNvPr id="8" name="Gráfico 7">
            <a:extLst>
              <a:ext uri="{FF2B5EF4-FFF2-40B4-BE49-F238E27FC236}">
                <a16:creationId xmlns:a16="http://schemas.microsoft.com/office/drawing/2014/main" id="{DFA6C29A-1402-4882-995C-9D026CDAE67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-125327" y="782050"/>
            <a:ext cx="4809958" cy="59726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8121507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aixaDeTexto 6">
            <a:extLst>
              <a:ext uri="{FF2B5EF4-FFF2-40B4-BE49-F238E27FC236}">
                <a16:creationId xmlns:a16="http://schemas.microsoft.com/office/drawing/2014/main" id="{6E5D2221-FC6F-4E49-B1B8-B999A0352007}"/>
              </a:ext>
            </a:extLst>
          </p:cNvPr>
          <p:cNvSpPr txBox="1"/>
          <p:nvPr/>
        </p:nvSpPr>
        <p:spPr>
          <a:xfrm>
            <a:off x="345185" y="291255"/>
            <a:ext cx="8148184" cy="369332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>
                <a:solidFill>
                  <a:schemeClr val="bg1"/>
                </a:solidFill>
              </a:rPr>
              <a:t>MAPA LATAM DE GELADEIRAS COM REGULAGEM DE TRANSPARÊNCIA E DE COR</a:t>
            </a:r>
          </a:p>
        </p:txBody>
      </p:sp>
      <p:pic>
        <p:nvPicPr>
          <p:cNvPr id="2" name="Gráfico 1">
            <a:extLst>
              <a:ext uri="{FF2B5EF4-FFF2-40B4-BE49-F238E27FC236}">
                <a16:creationId xmlns:a16="http://schemas.microsoft.com/office/drawing/2014/main" id="{D170D67A-FEED-4E7C-82B7-23D2AB882EB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231525" y="1062760"/>
            <a:ext cx="3728950" cy="55039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4942910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" name="Agrupar 68">
            <a:extLst>
              <a:ext uri="{FF2B5EF4-FFF2-40B4-BE49-F238E27FC236}">
                <a16:creationId xmlns:a16="http://schemas.microsoft.com/office/drawing/2014/main" id="{7FEA7266-24E1-49DC-9E2C-D17B2BF32267}"/>
              </a:ext>
            </a:extLst>
          </p:cNvPr>
          <p:cNvGrpSpPr/>
          <p:nvPr/>
        </p:nvGrpSpPr>
        <p:grpSpPr>
          <a:xfrm>
            <a:off x="-33392" y="-185833"/>
            <a:ext cx="12258784" cy="6858000"/>
            <a:chOff x="-33392" y="0"/>
            <a:chExt cx="12258784" cy="6858000"/>
          </a:xfrm>
        </p:grpSpPr>
        <p:grpSp>
          <p:nvGrpSpPr>
            <p:cNvPr id="5" name="Agrupar 4">
              <a:extLst>
                <a:ext uri="{FF2B5EF4-FFF2-40B4-BE49-F238E27FC236}">
                  <a16:creationId xmlns:a16="http://schemas.microsoft.com/office/drawing/2014/main" id="{89831231-11B4-4B76-9318-8FA8FD4FDEE3}"/>
                </a:ext>
              </a:extLst>
            </p:cNvPr>
            <p:cNvGrpSpPr/>
            <p:nvPr/>
          </p:nvGrpSpPr>
          <p:grpSpPr>
            <a:xfrm>
              <a:off x="-33392" y="0"/>
              <a:ext cx="12225392" cy="6858000"/>
              <a:chOff x="-33392" y="0"/>
              <a:chExt cx="12225392" cy="7585519"/>
            </a:xfrm>
          </p:grpSpPr>
          <p:pic>
            <p:nvPicPr>
              <p:cNvPr id="12" name="Imagem 11" descr="Teia de aranha branca em fundo preto&#10;&#10;Descrição gerada automaticamente com confiança média">
                <a:extLst>
                  <a:ext uri="{FF2B5EF4-FFF2-40B4-BE49-F238E27FC236}">
                    <a16:creationId xmlns:a16="http://schemas.microsoft.com/office/drawing/2014/main" id="{F4DECA57-1D50-4681-970B-82BFA4462C8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alphaModFix amt="20000"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15429"/>
              <a:stretch/>
            </p:blipFill>
            <p:spPr>
              <a:xfrm>
                <a:off x="-33392" y="0"/>
                <a:ext cx="12225392" cy="7585519"/>
              </a:xfrm>
              <a:prstGeom prst="rect">
                <a:avLst/>
              </a:prstGeom>
            </p:spPr>
          </p:pic>
          <p:sp>
            <p:nvSpPr>
              <p:cNvPr id="3" name="Retângulo 2">
                <a:extLst>
                  <a:ext uri="{FF2B5EF4-FFF2-40B4-BE49-F238E27FC236}">
                    <a16:creationId xmlns:a16="http://schemas.microsoft.com/office/drawing/2014/main" id="{C9F5597D-FDF2-4870-9617-5886D74ACEF4}"/>
                  </a:ext>
                </a:extLst>
              </p:cNvPr>
              <p:cNvSpPr/>
              <p:nvPr/>
            </p:nvSpPr>
            <p:spPr>
              <a:xfrm>
                <a:off x="-33392" y="0"/>
                <a:ext cx="12225392" cy="7585519"/>
              </a:xfrm>
              <a:prstGeom prst="rect">
                <a:avLst/>
              </a:prstGeom>
              <a:solidFill>
                <a:schemeClr val="bg1"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pic>
          <p:nvPicPr>
            <p:cNvPr id="18" name="Imagem 17" descr="Desenho de um círculo&#10;&#10;Descrição gerada automaticamente com confiança baixa">
              <a:extLst>
                <a:ext uri="{FF2B5EF4-FFF2-40B4-BE49-F238E27FC236}">
                  <a16:creationId xmlns:a16="http://schemas.microsoft.com/office/drawing/2014/main" id="{06AB16F0-FFAE-478C-B8D1-D3E60AB1636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duotone>
                <a:prstClr val="black"/>
                <a:schemeClr val="tx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rightnessContrast bright="-20000" contrast="-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942688" y="6596753"/>
              <a:ext cx="1141768" cy="204148"/>
            </a:xfrm>
            <a:prstGeom prst="rect">
              <a:avLst/>
            </a:prstGeom>
          </p:spPr>
        </p:pic>
        <p:pic>
          <p:nvPicPr>
            <p:cNvPr id="19" name="Imagem 18" descr="Desenho com traços pretos em fundo branco&#10;&#10;Descrição gerada automaticamente com confiança baixa">
              <a:extLst>
                <a:ext uri="{FF2B5EF4-FFF2-40B4-BE49-F238E27FC236}">
                  <a16:creationId xmlns:a16="http://schemas.microsoft.com/office/drawing/2014/main" id="{3538D2BC-9FD1-4CE5-A65B-9B49A0857961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duotone>
                <a:prstClr val="black"/>
                <a:schemeClr val="tx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-20000" contrast="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48609" y="6578135"/>
              <a:ext cx="703800" cy="239038"/>
            </a:xfrm>
            <a:prstGeom prst="rect">
              <a:avLst/>
            </a:prstGeom>
          </p:spPr>
        </p:pic>
        <p:pic>
          <p:nvPicPr>
            <p:cNvPr id="42" name="Imagem 41" descr="Uma imagem contendo Texto&#10;&#10;Descrição gerada automaticamente">
              <a:extLst>
                <a:ext uri="{FF2B5EF4-FFF2-40B4-BE49-F238E27FC236}">
                  <a16:creationId xmlns:a16="http://schemas.microsoft.com/office/drawing/2014/main" id="{736EF2AF-3BAB-478E-AF6D-FF61E3170E24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alphaModFix amt="8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014559" y="57099"/>
              <a:ext cx="1210833" cy="1138655"/>
            </a:xfrm>
            <a:prstGeom prst="rect">
              <a:avLst/>
            </a:prstGeom>
          </p:spPr>
        </p:pic>
        <p:pic>
          <p:nvPicPr>
            <p:cNvPr id="2" name="Gráfico 1">
              <a:extLst>
                <a:ext uri="{FF2B5EF4-FFF2-40B4-BE49-F238E27FC236}">
                  <a16:creationId xmlns:a16="http://schemas.microsoft.com/office/drawing/2014/main" id="{FF86F709-565F-46DE-8758-FA326D85DB12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7429042" y="221952"/>
              <a:ext cx="4516722" cy="6256913"/>
            </a:xfrm>
            <a:prstGeom prst="rect">
              <a:avLst/>
            </a:prstGeom>
          </p:spPr>
        </p:pic>
      </p:grpSp>
      <p:sp>
        <p:nvSpPr>
          <p:cNvPr id="15" name="CaixaDeTexto 14">
            <a:extLst>
              <a:ext uri="{FF2B5EF4-FFF2-40B4-BE49-F238E27FC236}">
                <a16:creationId xmlns:a16="http://schemas.microsoft.com/office/drawing/2014/main" id="{001425D1-95A6-4A08-A535-544287BC5E48}"/>
              </a:ext>
            </a:extLst>
          </p:cNvPr>
          <p:cNvSpPr txBox="1"/>
          <p:nvPr/>
        </p:nvSpPr>
        <p:spPr>
          <a:xfrm>
            <a:off x="1154999" y="618853"/>
            <a:ext cx="705059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3200">
                <a:solidFill>
                  <a:srgbClr val="C64B45"/>
                </a:solidFill>
                <a:latin typeface="Montserrat BOLD" panose="00000800000000000000" pitchFamily="2" charset="0"/>
              </a:rPr>
              <a:t>AGENDA</a:t>
            </a:r>
          </a:p>
        </p:txBody>
      </p:sp>
      <p:sp>
        <p:nvSpPr>
          <p:cNvPr id="16" name="CaixaDeTexto 15">
            <a:extLst>
              <a:ext uri="{FF2B5EF4-FFF2-40B4-BE49-F238E27FC236}">
                <a16:creationId xmlns:a16="http://schemas.microsoft.com/office/drawing/2014/main" id="{BA165778-1FD1-46C8-9CD6-499609E315CF}"/>
              </a:ext>
            </a:extLst>
          </p:cNvPr>
          <p:cNvSpPr txBox="1"/>
          <p:nvPr/>
        </p:nvSpPr>
        <p:spPr>
          <a:xfrm>
            <a:off x="1159360" y="1203628"/>
            <a:ext cx="42066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600">
                <a:solidFill>
                  <a:schemeClr val="tx1">
                    <a:lumMod val="75000"/>
                    <a:lumOff val="25000"/>
                  </a:schemeClr>
                </a:solidFill>
                <a:latin typeface="Montserrat Light" panose="00000400000000000000" pitchFamily="2" charset="0"/>
              </a:rPr>
              <a:t>CALL COMUNIDAD ENERO – 30/01/2021</a:t>
            </a:r>
          </a:p>
        </p:txBody>
      </p:sp>
      <p:sp>
        <p:nvSpPr>
          <p:cNvPr id="27" name="CaixaDeTexto 26">
            <a:extLst>
              <a:ext uri="{FF2B5EF4-FFF2-40B4-BE49-F238E27FC236}">
                <a16:creationId xmlns:a16="http://schemas.microsoft.com/office/drawing/2014/main" id="{77F8E78C-8347-4CD6-AF2C-41D73F4CCE0B}"/>
              </a:ext>
            </a:extLst>
          </p:cNvPr>
          <p:cNvSpPr txBox="1"/>
          <p:nvPr/>
        </p:nvSpPr>
        <p:spPr>
          <a:xfrm>
            <a:off x="839398" y="2122669"/>
            <a:ext cx="20281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Clr>
                <a:srgbClr val="C64B45"/>
              </a:buClr>
              <a:buFont typeface="Montserrat Light" panose="00000400000000000000" pitchFamily="2" charset="0"/>
              <a:buChar char="→"/>
            </a:pPr>
            <a:r>
              <a:rPr lang="pt-BR" sz="1400">
                <a:solidFill>
                  <a:schemeClr val="tx1">
                    <a:lumMod val="75000"/>
                    <a:lumOff val="25000"/>
                  </a:schemeClr>
                </a:solidFill>
                <a:latin typeface="Montserrat REGULAR" panose="00000500000000000000" pitchFamily="2" charset="0"/>
              </a:rPr>
              <a:t>CIERRE E2E 2020</a:t>
            </a:r>
          </a:p>
        </p:txBody>
      </p:sp>
      <p:sp>
        <p:nvSpPr>
          <p:cNvPr id="28" name="CaixaDeTexto 27">
            <a:extLst>
              <a:ext uri="{FF2B5EF4-FFF2-40B4-BE49-F238E27FC236}">
                <a16:creationId xmlns:a16="http://schemas.microsoft.com/office/drawing/2014/main" id="{03AF7691-E128-4B88-9816-9A02E2D6F478}"/>
              </a:ext>
            </a:extLst>
          </p:cNvPr>
          <p:cNvSpPr txBox="1"/>
          <p:nvPr/>
        </p:nvSpPr>
        <p:spPr>
          <a:xfrm>
            <a:off x="839398" y="2697276"/>
            <a:ext cx="193514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Clr>
                <a:srgbClr val="C64B45"/>
              </a:buClr>
              <a:buFont typeface="Montserrat Light" panose="00000400000000000000" pitchFamily="2" charset="0"/>
              <a:buChar char="→"/>
            </a:pPr>
            <a:r>
              <a:rPr lang="pt-BR" sz="1400">
                <a:solidFill>
                  <a:schemeClr val="tx1">
                    <a:lumMod val="75000"/>
                    <a:lumOff val="25000"/>
                  </a:schemeClr>
                </a:solidFill>
                <a:latin typeface="Montserrat REGULAR" panose="00000500000000000000" pitchFamily="2" charset="0"/>
              </a:rPr>
              <a:t>OBJETIVOS 2021</a:t>
            </a:r>
          </a:p>
        </p:txBody>
      </p:sp>
      <p:sp>
        <p:nvSpPr>
          <p:cNvPr id="29" name="CaixaDeTexto 28">
            <a:extLst>
              <a:ext uri="{FF2B5EF4-FFF2-40B4-BE49-F238E27FC236}">
                <a16:creationId xmlns:a16="http://schemas.microsoft.com/office/drawing/2014/main" id="{6B4A0FC8-9089-439F-9079-76DE4D70E0B2}"/>
              </a:ext>
            </a:extLst>
          </p:cNvPr>
          <p:cNvSpPr txBox="1"/>
          <p:nvPr/>
        </p:nvSpPr>
        <p:spPr>
          <a:xfrm>
            <a:off x="839398" y="3271883"/>
            <a:ext cx="26212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Clr>
                <a:srgbClr val="C64B45"/>
              </a:buClr>
              <a:buFont typeface="Montserrat Light" panose="00000400000000000000" pitchFamily="2" charset="0"/>
              <a:buChar char="→"/>
            </a:pPr>
            <a:r>
              <a:rPr lang="pt-BR" sz="1400">
                <a:solidFill>
                  <a:schemeClr val="tx1">
                    <a:lumMod val="75000"/>
                    <a:lumOff val="25000"/>
                  </a:schemeClr>
                </a:solidFill>
                <a:latin typeface="Montserrat REGULAR" panose="00000500000000000000" pitchFamily="2" charset="0"/>
              </a:rPr>
              <a:t>PRINCIPALES CAMBIOS</a:t>
            </a:r>
          </a:p>
        </p:txBody>
      </p:sp>
      <p:sp>
        <p:nvSpPr>
          <p:cNvPr id="30" name="CaixaDeTexto 29">
            <a:extLst>
              <a:ext uri="{FF2B5EF4-FFF2-40B4-BE49-F238E27FC236}">
                <a16:creationId xmlns:a16="http://schemas.microsoft.com/office/drawing/2014/main" id="{4B435176-4927-4E23-98AD-302839618A39}"/>
              </a:ext>
            </a:extLst>
          </p:cNvPr>
          <p:cNvSpPr txBox="1"/>
          <p:nvPr/>
        </p:nvSpPr>
        <p:spPr>
          <a:xfrm>
            <a:off x="839398" y="3846490"/>
            <a:ext cx="33489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Clr>
                <a:srgbClr val="C64B45"/>
              </a:buClr>
              <a:buFont typeface="Montserrat Light" panose="00000400000000000000" pitchFamily="2" charset="0"/>
              <a:buChar char="→"/>
            </a:pPr>
            <a:r>
              <a:rPr lang="pt-BR" sz="1400">
                <a:solidFill>
                  <a:schemeClr val="tx1">
                    <a:lumMod val="75000"/>
                    <a:lumOff val="25000"/>
                  </a:schemeClr>
                </a:solidFill>
                <a:latin typeface="Montserrat REGULAR" panose="00000500000000000000" pitchFamily="2" charset="0"/>
              </a:rPr>
              <a:t>PROYECCIÓN EM RESULTADOS</a:t>
            </a:r>
          </a:p>
        </p:txBody>
      </p:sp>
      <p:sp>
        <p:nvSpPr>
          <p:cNvPr id="31" name="CaixaDeTexto 30">
            <a:extLst>
              <a:ext uri="{FF2B5EF4-FFF2-40B4-BE49-F238E27FC236}">
                <a16:creationId xmlns:a16="http://schemas.microsoft.com/office/drawing/2014/main" id="{287F048E-EA46-4833-A1E7-DA6A9EFCD426}"/>
              </a:ext>
            </a:extLst>
          </p:cNvPr>
          <p:cNvSpPr txBox="1"/>
          <p:nvPr/>
        </p:nvSpPr>
        <p:spPr>
          <a:xfrm>
            <a:off x="839398" y="4421097"/>
            <a:ext cx="20425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Clr>
                <a:srgbClr val="C64B45"/>
              </a:buClr>
              <a:buFont typeface="Montserrat Light" panose="00000400000000000000" pitchFamily="2" charset="0"/>
              <a:buChar char="→"/>
            </a:pPr>
            <a:r>
              <a:rPr lang="pt-BR" sz="1400">
                <a:solidFill>
                  <a:schemeClr val="tx1">
                    <a:lumMod val="75000"/>
                    <a:lumOff val="25000"/>
                  </a:schemeClr>
                </a:solidFill>
                <a:latin typeface="Montserrat REGULAR" panose="00000500000000000000" pitchFamily="2" charset="0"/>
              </a:rPr>
              <a:t>SIMULADOR 2021</a:t>
            </a:r>
          </a:p>
        </p:txBody>
      </p:sp>
      <p:sp>
        <p:nvSpPr>
          <p:cNvPr id="32" name="CaixaDeTexto 31">
            <a:extLst>
              <a:ext uri="{FF2B5EF4-FFF2-40B4-BE49-F238E27FC236}">
                <a16:creationId xmlns:a16="http://schemas.microsoft.com/office/drawing/2014/main" id="{AE973B49-63DE-4A83-8D60-2EDF35959F9E}"/>
              </a:ext>
            </a:extLst>
          </p:cNvPr>
          <p:cNvSpPr txBox="1"/>
          <p:nvPr/>
        </p:nvSpPr>
        <p:spPr>
          <a:xfrm>
            <a:off x="839398" y="4995704"/>
            <a:ext cx="17091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Clr>
                <a:srgbClr val="C64B45"/>
              </a:buClr>
              <a:buFont typeface="Montserrat Light" panose="00000400000000000000" pitchFamily="2" charset="0"/>
              <a:buChar char="→"/>
            </a:pPr>
            <a:r>
              <a:rPr lang="pt-BR" sz="1400">
                <a:solidFill>
                  <a:schemeClr val="tx1">
                    <a:lumMod val="75000"/>
                    <a:lumOff val="25000"/>
                  </a:schemeClr>
                </a:solidFill>
                <a:latin typeface="Montserrat REGULAR" panose="00000500000000000000" pitchFamily="2" charset="0"/>
              </a:rPr>
              <a:t>CALENDARIO</a:t>
            </a:r>
          </a:p>
        </p:txBody>
      </p:sp>
      <p:sp>
        <p:nvSpPr>
          <p:cNvPr id="33" name="CaixaDeTexto 32">
            <a:extLst>
              <a:ext uri="{FF2B5EF4-FFF2-40B4-BE49-F238E27FC236}">
                <a16:creationId xmlns:a16="http://schemas.microsoft.com/office/drawing/2014/main" id="{8D824C63-2400-463C-BD90-F7A641E3FDD2}"/>
              </a:ext>
            </a:extLst>
          </p:cNvPr>
          <p:cNvSpPr txBox="1"/>
          <p:nvPr/>
        </p:nvSpPr>
        <p:spPr>
          <a:xfrm>
            <a:off x="839398" y="5570311"/>
            <a:ext cx="32431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Clr>
                <a:srgbClr val="C64B45"/>
              </a:buClr>
              <a:buFont typeface="Montserrat Light" panose="00000400000000000000" pitchFamily="2" charset="0"/>
              <a:buChar char="→"/>
            </a:pPr>
            <a:r>
              <a:rPr lang="pt-BR" sz="1400">
                <a:solidFill>
                  <a:schemeClr val="tx1">
                    <a:lumMod val="75000"/>
                    <a:lumOff val="25000"/>
                  </a:schemeClr>
                </a:solidFill>
                <a:latin typeface="Montserrat REGULAR" panose="00000500000000000000" pitchFamily="2" charset="0"/>
              </a:rPr>
              <a:t>COMUNICADOS ADICIONALES</a:t>
            </a:r>
          </a:p>
        </p:txBody>
      </p:sp>
      <p:cxnSp>
        <p:nvCxnSpPr>
          <p:cNvPr id="6" name="Conector reto 5">
            <a:extLst>
              <a:ext uri="{FF2B5EF4-FFF2-40B4-BE49-F238E27FC236}">
                <a16:creationId xmlns:a16="http://schemas.microsoft.com/office/drawing/2014/main" id="{2C16C999-1766-4570-BE36-063F28E3008A}"/>
              </a:ext>
            </a:extLst>
          </p:cNvPr>
          <p:cNvCxnSpPr>
            <a:cxnSpLocks/>
          </p:cNvCxnSpPr>
          <p:nvPr/>
        </p:nvCxnSpPr>
        <p:spPr>
          <a:xfrm>
            <a:off x="1258537" y="2574388"/>
            <a:ext cx="6970480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Conector reto 33">
            <a:extLst>
              <a:ext uri="{FF2B5EF4-FFF2-40B4-BE49-F238E27FC236}">
                <a16:creationId xmlns:a16="http://schemas.microsoft.com/office/drawing/2014/main" id="{67FA0B89-76B0-4FC2-BCA9-103B34F85140}"/>
              </a:ext>
            </a:extLst>
          </p:cNvPr>
          <p:cNvCxnSpPr>
            <a:cxnSpLocks/>
          </p:cNvCxnSpPr>
          <p:nvPr/>
        </p:nvCxnSpPr>
        <p:spPr>
          <a:xfrm>
            <a:off x="1245713" y="3148819"/>
            <a:ext cx="6983304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Conector reto 34">
            <a:extLst>
              <a:ext uri="{FF2B5EF4-FFF2-40B4-BE49-F238E27FC236}">
                <a16:creationId xmlns:a16="http://schemas.microsoft.com/office/drawing/2014/main" id="{F96B0C19-BC25-4EE9-8B4B-2D54825FC062}"/>
              </a:ext>
            </a:extLst>
          </p:cNvPr>
          <p:cNvCxnSpPr>
            <a:cxnSpLocks/>
          </p:cNvCxnSpPr>
          <p:nvPr/>
        </p:nvCxnSpPr>
        <p:spPr>
          <a:xfrm>
            <a:off x="1367560" y="3725594"/>
            <a:ext cx="6838038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Conector reto 35">
            <a:extLst>
              <a:ext uri="{FF2B5EF4-FFF2-40B4-BE49-F238E27FC236}">
                <a16:creationId xmlns:a16="http://schemas.microsoft.com/office/drawing/2014/main" id="{09CDBCEB-72D3-470C-86F8-2FDB60B0C41B}"/>
              </a:ext>
            </a:extLst>
          </p:cNvPr>
          <p:cNvCxnSpPr>
            <a:cxnSpLocks/>
          </p:cNvCxnSpPr>
          <p:nvPr/>
        </p:nvCxnSpPr>
        <p:spPr>
          <a:xfrm>
            <a:off x="1232889" y="4300025"/>
            <a:ext cx="6972709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to 36">
            <a:extLst>
              <a:ext uri="{FF2B5EF4-FFF2-40B4-BE49-F238E27FC236}">
                <a16:creationId xmlns:a16="http://schemas.microsoft.com/office/drawing/2014/main" id="{0448C257-AE52-49EF-8F6C-030E96D5284A}"/>
              </a:ext>
            </a:extLst>
          </p:cNvPr>
          <p:cNvCxnSpPr>
            <a:cxnSpLocks/>
          </p:cNvCxnSpPr>
          <p:nvPr/>
        </p:nvCxnSpPr>
        <p:spPr>
          <a:xfrm>
            <a:off x="1232889" y="4862732"/>
            <a:ext cx="6972709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to 37">
            <a:extLst>
              <a:ext uri="{FF2B5EF4-FFF2-40B4-BE49-F238E27FC236}">
                <a16:creationId xmlns:a16="http://schemas.microsoft.com/office/drawing/2014/main" id="{4A679500-3231-4EA9-855F-C2E8AE628418}"/>
              </a:ext>
            </a:extLst>
          </p:cNvPr>
          <p:cNvCxnSpPr>
            <a:cxnSpLocks/>
          </p:cNvCxnSpPr>
          <p:nvPr/>
        </p:nvCxnSpPr>
        <p:spPr>
          <a:xfrm>
            <a:off x="1220065" y="5437163"/>
            <a:ext cx="6985533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CaixaDeTexto 44">
            <a:extLst>
              <a:ext uri="{FF2B5EF4-FFF2-40B4-BE49-F238E27FC236}">
                <a16:creationId xmlns:a16="http://schemas.microsoft.com/office/drawing/2014/main" id="{87DD5A28-25F8-47BC-8C7C-FD6A52C4D510}"/>
              </a:ext>
            </a:extLst>
          </p:cNvPr>
          <p:cNvSpPr txBox="1"/>
          <p:nvPr/>
        </p:nvSpPr>
        <p:spPr>
          <a:xfrm>
            <a:off x="4890773" y="2094461"/>
            <a:ext cx="1579278" cy="3924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buClr>
                <a:srgbClr val="C64B45"/>
              </a:buClr>
            </a:pPr>
            <a:r>
              <a:rPr lang="pt-BR" sz="1050">
                <a:solidFill>
                  <a:srgbClr val="C64B45"/>
                </a:solidFill>
                <a:latin typeface="Montserrat Light" panose="00000400000000000000" pitchFamily="2" charset="0"/>
              </a:rPr>
              <a:t>PAULO MCCARTNEY</a:t>
            </a:r>
          </a:p>
          <a:p>
            <a:pPr algn="ctr">
              <a:buClr>
                <a:srgbClr val="C64B45"/>
              </a:buClr>
            </a:pPr>
            <a:r>
              <a:rPr lang="pt-BR" sz="900">
                <a:solidFill>
                  <a:srgbClr val="C64B45"/>
                </a:solidFill>
                <a:latin typeface="Montserrat Light" panose="00000400000000000000" pitchFamily="2" charset="0"/>
              </a:rPr>
              <a:t>ANDINA CHILE </a:t>
            </a:r>
          </a:p>
        </p:txBody>
      </p:sp>
      <p:sp>
        <p:nvSpPr>
          <p:cNvPr id="46" name="CaixaDeTexto 45">
            <a:extLst>
              <a:ext uri="{FF2B5EF4-FFF2-40B4-BE49-F238E27FC236}">
                <a16:creationId xmlns:a16="http://schemas.microsoft.com/office/drawing/2014/main" id="{A342D1D5-967A-4F70-B397-F40417BA419A}"/>
              </a:ext>
            </a:extLst>
          </p:cNvPr>
          <p:cNvSpPr txBox="1"/>
          <p:nvPr/>
        </p:nvSpPr>
        <p:spPr>
          <a:xfrm>
            <a:off x="4966915" y="2697276"/>
            <a:ext cx="1426994" cy="3924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buClr>
                <a:srgbClr val="C64B45"/>
              </a:buClr>
            </a:pPr>
            <a:r>
              <a:rPr lang="pt-BR" sz="1050">
                <a:solidFill>
                  <a:srgbClr val="C64B45"/>
                </a:solidFill>
                <a:latin typeface="Montserrat Light" panose="00000400000000000000" pitchFamily="2" charset="0"/>
              </a:rPr>
              <a:t>JORGE HARRISON</a:t>
            </a:r>
          </a:p>
          <a:p>
            <a:pPr algn="ctr">
              <a:buClr>
                <a:srgbClr val="C64B45"/>
              </a:buClr>
            </a:pPr>
            <a:r>
              <a:rPr lang="pt-BR" sz="900">
                <a:solidFill>
                  <a:srgbClr val="C64B45"/>
                </a:solidFill>
                <a:latin typeface="Montserrat Light" panose="00000400000000000000" pitchFamily="2" charset="0"/>
              </a:rPr>
              <a:t>FEMSA MÉXICO</a:t>
            </a:r>
          </a:p>
        </p:txBody>
      </p:sp>
      <p:sp>
        <p:nvSpPr>
          <p:cNvPr id="47" name="CaixaDeTexto 46">
            <a:extLst>
              <a:ext uri="{FF2B5EF4-FFF2-40B4-BE49-F238E27FC236}">
                <a16:creationId xmlns:a16="http://schemas.microsoft.com/office/drawing/2014/main" id="{87A4796F-FE49-4E3C-BD0B-34F8D8CC4CAA}"/>
              </a:ext>
            </a:extLst>
          </p:cNvPr>
          <p:cNvSpPr txBox="1"/>
          <p:nvPr/>
        </p:nvSpPr>
        <p:spPr>
          <a:xfrm>
            <a:off x="5078324" y="3243167"/>
            <a:ext cx="1204177" cy="3924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buClr>
                <a:srgbClr val="C64B45"/>
              </a:buClr>
            </a:pPr>
            <a:r>
              <a:rPr lang="pt-BR" sz="1050">
                <a:solidFill>
                  <a:srgbClr val="C64B45"/>
                </a:solidFill>
                <a:latin typeface="Montserrat Light" panose="00000400000000000000" pitchFamily="2" charset="0"/>
              </a:rPr>
              <a:t>JUAN LENNON</a:t>
            </a:r>
          </a:p>
          <a:p>
            <a:pPr algn="ctr">
              <a:buClr>
                <a:srgbClr val="C64B45"/>
              </a:buClr>
            </a:pPr>
            <a:r>
              <a:rPr lang="pt-BR" sz="900">
                <a:solidFill>
                  <a:srgbClr val="C64B45"/>
                </a:solidFill>
                <a:latin typeface="Montserrat Light" panose="00000400000000000000" pitchFamily="2" charset="0"/>
              </a:rPr>
              <a:t>REGINALD LEE</a:t>
            </a:r>
          </a:p>
        </p:txBody>
      </p:sp>
      <p:sp>
        <p:nvSpPr>
          <p:cNvPr id="48" name="CaixaDeTexto 47">
            <a:extLst>
              <a:ext uri="{FF2B5EF4-FFF2-40B4-BE49-F238E27FC236}">
                <a16:creationId xmlns:a16="http://schemas.microsoft.com/office/drawing/2014/main" id="{B384B044-9627-49EB-BF63-4A97911E5A4A}"/>
              </a:ext>
            </a:extLst>
          </p:cNvPr>
          <p:cNvSpPr txBox="1"/>
          <p:nvPr/>
        </p:nvSpPr>
        <p:spPr>
          <a:xfrm>
            <a:off x="5087942" y="3848481"/>
            <a:ext cx="1184940" cy="3924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buClr>
                <a:srgbClr val="C64B45"/>
              </a:buClr>
            </a:pPr>
            <a:r>
              <a:rPr lang="pt-BR" sz="1050">
                <a:solidFill>
                  <a:srgbClr val="C64B45"/>
                </a:solidFill>
                <a:latin typeface="Montserrat Light" panose="00000400000000000000" pitchFamily="2" charset="0"/>
              </a:rPr>
              <a:t>LIONEL MESSI</a:t>
            </a:r>
          </a:p>
          <a:p>
            <a:pPr algn="ctr">
              <a:buClr>
                <a:srgbClr val="C64B45"/>
              </a:buClr>
            </a:pPr>
            <a:r>
              <a:rPr lang="pt-BR" sz="900">
                <a:solidFill>
                  <a:srgbClr val="C64B45"/>
                </a:solidFill>
                <a:latin typeface="Montserrat Light" panose="00000400000000000000" pitchFamily="2" charset="0"/>
              </a:rPr>
              <a:t>CCIL ARGENTINA</a:t>
            </a:r>
          </a:p>
        </p:txBody>
      </p:sp>
      <p:sp>
        <p:nvSpPr>
          <p:cNvPr id="49" name="CaixaDeTexto 48">
            <a:extLst>
              <a:ext uri="{FF2B5EF4-FFF2-40B4-BE49-F238E27FC236}">
                <a16:creationId xmlns:a16="http://schemas.microsoft.com/office/drawing/2014/main" id="{4C8CE5CD-303A-40F8-B3B1-E152F329AF49}"/>
              </a:ext>
            </a:extLst>
          </p:cNvPr>
          <p:cNvSpPr txBox="1"/>
          <p:nvPr/>
        </p:nvSpPr>
        <p:spPr>
          <a:xfrm>
            <a:off x="5022220" y="4409092"/>
            <a:ext cx="1316386" cy="3924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buClr>
                <a:srgbClr val="C64B45"/>
              </a:buClr>
            </a:pPr>
            <a:r>
              <a:rPr lang="pt-BR" sz="1050">
                <a:solidFill>
                  <a:srgbClr val="C64B45"/>
                </a:solidFill>
                <a:latin typeface="Montserrat Light" panose="00000400000000000000" pitchFamily="2" charset="0"/>
              </a:rPr>
              <a:t>SHAKIRA ISABEL</a:t>
            </a:r>
          </a:p>
          <a:p>
            <a:pPr algn="ctr">
              <a:buClr>
                <a:srgbClr val="C64B45"/>
              </a:buClr>
            </a:pPr>
            <a:r>
              <a:rPr lang="pt-BR" sz="900">
                <a:solidFill>
                  <a:srgbClr val="C64B45"/>
                </a:solidFill>
                <a:latin typeface="Montserrat Light" panose="00000400000000000000" pitchFamily="2" charset="0"/>
              </a:rPr>
              <a:t>CCIL COLOMBIA</a:t>
            </a:r>
          </a:p>
        </p:txBody>
      </p:sp>
      <p:sp>
        <p:nvSpPr>
          <p:cNvPr id="50" name="CaixaDeTexto 49">
            <a:extLst>
              <a:ext uri="{FF2B5EF4-FFF2-40B4-BE49-F238E27FC236}">
                <a16:creationId xmlns:a16="http://schemas.microsoft.com/office/drawing/2014/main" id="{22304419-34E9-40C7-962B-C9EA9C75A5FB}"/>
              </a:ext>
            </a:extLst>
          </p:cNvPr>
          <p:cNvSpPr txBox="1"/>
          <p:nvPr/>
        </p:nvSpPr>
        <p:spPr>
          <a:xfrm>
            <a:off x="4813027" y="4969051"/>
            <a:ext cx="1734770" cy="40780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buClr>
                <a:srgbClr val="C64B45"/>
              </a:buClr>
            </a:pPr>
            <a:r>
              <a:rPr lang="pt-BR" sz="1050" dirty="0">
                <a:solidFill>
                  <a:srgbClr val="C64B45"/>
                </a:solidFill>
                <a:latin typeface="Montserrat Light" panose="00000400000000000000" pitchFamily="2" charset="0"/>
              </a:rPr>
              <a:t>FREDERICO MERCURY</a:t>
            </a:r>
          </a:p>
          <a:p>
            <a:pPr algn="ctr">
              <a:buClr>
                <a:srgbClr val="C64B45"/>
              </a:buClr>
            </a:pPr>
            <a:r>
              <a:rPr lang="pt-BR" sz="900" dirty="0">
                <a:solidFill>
                  <a:srgbClr val="C64B45"/>
                </a:solidFill>
                <a:latin typeface="Montserrat Light" panose="00000400000000000000" pitchFamily="2" charset="0"/>
              </a:rPr>
              <a:t>EMBOL</a:t>
            </a:r>
          </a:p>
        </p:txBody>
      </p:sp>
      <p:sp>
        <p:nvSpPr>
          <p:cNvPr id="51" name="CaixaDeTexto 50">
            <a:extLst>
              <a:ext uri="{FF2B5EF4-FFF2-40B4-BE49-F238E27FC236}">
                <a16:creationId xmlns:a16="http://schemas.microsoft.com/office/drawing/2014/main" id="{379B7D75-291F-4D23-95B0-57BF33DA77A7}"/>
              </a:ext>
            </a:extLst>
          </p:cNvPr>
          <p:cNvSpPr txBox="1"/>
          <p:nvPr/>
        </p:nvSpPr>
        <p:spPr>
          <a:xfrm>
            <a:off x="4975732" y="5551927"/>
            <a:ext cx="1409360" cy="3924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buClr>
                <a:srgbClr val="C64B45"/>
              </a:buClr>
            </a:pPr>
            <a:r>
              <a:rPr lang="pt-BR" sz="1050">
                <a:solidFill>
                  <a:srgbClr val="C64B45"/>
                </a:solidFill>
                <a:latin typeface="Montserrat Light" panose="00000400000000000000" pitchFamily="2" charset="0"/>
              </a:rPr>
              <a:t>RICARDO MARTIN</a:t>
            </a:r>
          </a:p>
          <a:p>
            <a:pPr algn="ctr">
              <a:buClr>
                <a:srgbClr val="C64B45"/>
              </a:buClr>
            </a:pPr>
            <a:r>
              <a:rPr lang="pt-BR" sz="900">
                <a:solidFill>
                  <a:srgbClr val="C64B45"/>
                </a:solidFill>
                <a:latin typeface="Montserrat Light" panose="00000400000000000000" pitchFamily="2" charset="0"/>
              </a:rPr>
              <a:t>PUERTO RICO</a:t>
            </a:r>
          </a:p>
        </p:txBody>
      </p:sp>
      <p:sp>
        <p:nvSpPr>
          <p:cNvPr id="52" name="CaixaDeTexto 51">
            <a:extLst>
              <a:ext uri="{FF2B5EF4-FFF2-40B4-BE49-F238E27FC236}">
                <a16:creationId xmlns:a16="http://schemas.microsoft.com/office/drawing/2014/main" id="{992DAB52-22FE-45DA-A972-322C6741D12B}"/>
              </a:ext>
            </a:extLst>
          </p:cNvPr>
          <p:cNvSpPr txBox="1"/>
          <p:nvPr/>
        </p:nvSpPr>
        <p:spPr>
          <a:xfrm>
            <a:off x="7332452" y="2165103"/>
            <a:ext cx="88197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buClr>
                <a:srgbClr val="C64B45"/>
              </a:buClr>
            </a:pPr>
            <a:r>
              <a:rPr lang="pt-BR" sz="900">
                <a:solidFill>
                  <a:schemeClr val="tx1">
                    <a:lumMod val="85000"/>
                    <a:lumOff val="15000"/>
                  </a:schemeClr>
                </a:solidFill>
                <a:latin typeface="Montserrat Light" panose="00000400000000000000" pitchFamily="2" charset="0"/>
              </a:rPr>
              <a:t>15 MINUTOS</a:t>
            </a:r>
            <a:endParaRPr lang="pt-BR" sz="700">
              <a:solidFill>
                <a:schemeClr val="tx1">
                  <a:lumMod val="85000"/>
                  <a:lumOff val="15000"/>
                </a:schemeClr>
              </a:solidFill>
              <a:latin typeface="Montserrat Light" panose="00000400000000000000" pitchFamily="2" charset="0"/>
            </a:endParaRPr>
          </a:p>
        </p:txBody>
      </p:sp>
      <p:sp>
        <p:nvSpPr>
          <p:cNvPr id="53" name="CaixaDeTexto 52">
            <a:extLst>
              <a:ext uri="{FF2B5EF4-FFF2-40B4-BE49-F238E27FC236}">
                <a16:creationId xmlns:a16="http://schemas.microsoft.com/office/drawing/2014/main" id="{3057F782-E9D6-4190-9B6A-106DC6EBF54A}"/>
              </a:ext>
            </a:extLst>
          </p:cNvPr>
          <p:cNvSpPr txBox="1"/>
          <p:nvPr/>
        </p:nvSpPr>
        <p:spPr>
          <a:xfrm>
            <a:off x="7334884" y="2785892"/>
            <a:ext cx="88197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buClr>
                <a:srgbClr val="C64B45"/>
              </a:buClr>
            </a:pPr>
            <a:r>
              <a:rPr lang="pt-BR" sz="900">
                <a:solidFill>
                  <a:schemeClr val="tx1">
                    <a:lumMod val="85000"/>
                    <a:lumOff val="15000"/>
                  </a:schemeClr>
                </a:solidFill>
                <a:latin typeface="Montserrat Light" panose="00000400000000000000" pitchFamily="2" charset="0"/>
              </a:rPr>
              <a:t>15 MINUTOS</a:t>
            </a:r>
            <a:endParaRPr lang="pt-BR" sz="700">
              <a:solidFill>
                <a:schemeClr val="tx1">
                  <a:lumMod val="85000"/>
                  <a:lumOff val="15000"/>
                </a:schemeClr>
              </a:solidFill>
              <a:latin typeface="Montserrat Light" panose="00000400000000000000" pitchFamily="2" charset="0"/>
            </a:endParaRPr>
          </a:p>
        </p:txBody>
      </p:sp>
      <p:sp>
        <p:nvSpPr>
          <p:cNvPr id="54" name="CaixaDeTexto 53">
            <a:extLst>
              <a:ext uri="{FF2B5EF4-FFF2-40B4-BE49-F238E27FC236}">
                <a16:creationId xmlns:a16="http://schemas.microsoft.com/office/drawing/2014/main" id="{171D5CDD-15CD-442E-826B-5834FC504235}"/>
              </a:ext>
            </a:extLst>
          </p:cNvPr>
          <p:cNvSpPr txBox="1"/>
          <p:nvPr/>
        </p:nvSpPr>
        <p:spPr>
          <a:xfrm>
            <a:off x="7337316" y="3350409"/>
            <a:ext cx="88197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buClr>
                <a:srgbClr val="C64B45"/>
              </a:buClr>
            </a:pPr>
            <a:r>
              <a:rPr lang="pt-BR" sz="900">
                <a:solidFill>
                  <a:schemeClr val="tx1">
                    <a:lumMod val="85000"/>
                    <a:lumOff val="15000"/>
                  </a:schemeClr>
                </a:solidFill>
                <a:latin typeface="Montserrat Light" panose="00000400000000000000" pitchFamily="2" charset="0"/>
              </a:rPr>
              <a:t>15 MINUTOS</a:t>
            </a:r>
            <a:endParaRPr lang="pt-BR" sz="700">
              <a:solidFill>
                <a:schemeClr val="tx1">
                  <a:lumMod val="85000"/>
                  <a:lumOff val="15000"/>
                </a:schemeClr>
              </a:solidFill>
              <a:latin typeface="Montserrat Light" panose="00000400000000000000" pitchFamily="2" charset="0"/>
            </a:endParaRPr>
          </a:p>
        </p:txBody>
      </p:sp>
      <p:sp>
        <p:nvSpPr>
          <p:cNvPr id="55" name="CaixaDeTexto 54">
            <a:extLst>
              <a:ext uri="{FF2B5EF4-FFF2-40B4-BE49-F238E27FC236}">
                <a16:creationId xmlns:a16="http://schemas.microsoft.com/office/drawing/2014/main" id="{A5861BB2-3304-4DC3-91E6-41046D96A041}"/>
              </a:ext>
            </a:extLst>
          </p:cNvPr>
          <p:cNvSpPr txBox="1"/>
          <p:nvPr/>
        </p:nvSpPr>
        <p:spPr>
          <a:xfrm>
            <a:off x="7339748" y="3914926"/>
            <a:ext cx="88197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buClr>
                <a:srgbClr val="C64B45"/>
              </a:buClr>
            </a:pPr>
            <a:r>
              <a:rPr lang="pt-BR" sz="900">
                <a:solidFill>
                  <a:schemeClr val="tx1">
                    <a:lumMod val="85000"/>
                    <a:lumOff val="15000"/>
                  </a:schemeClr>
                </a:solidFill>
                <a:latin typeface="Montserrat Light" panose="00000400000000000000" pitchFamily="2" charset="0"/>
              </a:rPr>
              <a:t>15 MINUTOS</a:t>
            </a:r>
            <a:endParaRPr lang="pt-BR" sz="700">
              <a:solidFill>
                <a:schemeClr val="tx1">
                  <a:lumMod val="85000"/>
                  <a:lumOff val="15000"/>
                </a:schemeClr>
              </a:solidFill>
              <a:latin typeface="Montserrat Light" panose="00000400000000000000" pitchFamily="2" charset="0"/>
            </a:endParaRPr>
          </a:p>
        </p:txBody>
      </p:sp>
      <p:sp>
        <p:nvSpPr>
          <p:cNvPr id="56" name="CaixaDeTexto 55">
            <a:extLst>
              <a:ext uri="{FF2B5EF4-FFF2-40B4-BE49-F238E27FC236}">
                <a16:creationId xmlns:a16="http://schemas.microsoft.com/office/drawing/2014/main" id="{3D3A2491-FA8B-483C-8FC2-C5EEB6F34258}"/>
              </a:ext>
            </a:extLst>
          </p:cNvPr>
          <p:cNvSpPr txBox="1"/>
          <p:nvPr/>
        </p:nvSpPr>
        <p:spPr>
          <a:xfrm>
            <a:off x="7342180" y="4479443"/>
            <a:ext cx="88197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buClr>
                <a:srgbClr val="C64B45"/>
              </a:buClr>
            </a:pPr>
            <a:r>
              <a:rPr lang="pt-BR" sz="900">
                <a:solidFill>
                  <a:schemeClr val="tx1">
                    <a:lumMod val="85000"/>
                    <a:lumOff val="15000"/>
                  </a:schemeClr>
                </a:solidFill>
                <a:latin typeface="Montserrat Light" panose="00000400000000000000" pitchFamily="2" charset="0"/>
              </a:rPr>
              <a:t>15 MINUTOS</a:t>
            </a:r>
            <a:endParaRPr lang="pt-BR" sz="700">
              <a:solidFill>
                <a:schemeClr val="tx1">
                  <a:lumMod val="85000"/>
                  <a:lumOff val="15000"/>
                </a:schemeClr>
              </a:solidFill>
              <a:latin typeface="Montserrat Light" panose="00000400000000000000" pitchFamily="2" charset="0"/>
            </a:endParaRPr>
          </a:p>
        </p:txBody>
      </p:sp>
      <p:sp>
        <p:nvSpPr>
          <p:cNvPr id="57" name="CaixaDeTexto 56">
            <a:extLst>
              <a:ext uri="{FF2B5EF4-FFF2-40B4-BE49-F238E27FC236}">
                <a16:creationId xmlns:a16="http://schemas.microsoft.com/office/drawing/2014/main" id="{07AB4111-FFB0-46E2-AA59-AD03BD33BE5E}"/>
              </a:ext>
            </a:extLst>
          </p:cNvPr>
          <p:cNvSpPr txBox="1"/>
          <p:nvPr/>
        </p:nvSpPr>
        <p:spPr>
          <a:xfrm>
            <a:off x="7344612" y="5043960"/>
            <a:ext cx="88197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buClr>
                <a:srgbClr val="C64B45"/>
              </a:buClr>
            </a:pPr>
            <a:r>
              <a:rPr lang="pt-BR" sz="900">
                <a:solidFill>
                  <a:schemeClr val="tx1">
                    <a:lumMod val="85000"/>
                    <a:lumOff val="15000"/>
                  </a:schemeClr>
                </a:solidFill>
                <a:latin typeface="Montserrat Light" panose="00000400000000000000" pitchFamily="2" charset="0"/>
              </a:rPr>
              <a:t>15 MINUTOS</a:t>
            </a:r>
            <a:endParaRPr lang="pt-BR" sz="700">
              <a:solidFill>
                <a:schemeClr val="tx1">
                  <a:lumMod val="85000"/>
                  <a:lumOff val="15000"/>
                </a:schemeClr>
              </a:solidFill>
              <a:latin typeface="Montserrat Light" panose="00000400000000000000" pitchFamily="2" charset="0"/>
            </a:endParaRPr>
          </a:p>
        </p:txBody>
      </p:sp>
      <p:sp>
        <p:nvSpPr>
          <p:cNvPr id="58" name="CaixaDeTexto 57">
            <a:extLst>
              <a:ext uri="{FF2B5EF4-FFF2-40B4-BE49-F238E27FC236}">
                <a16:creationId xmlns:a16="http://schemas.microsoft.com/office/drawing/2014/main" id="{10A40879-DAA4-4C5E-9741-ECA2A63AB866}"/>
              </a:ext>
            </a:extLst>
          </p:cNvPr>
          <p:cNvSpPr txBox="1"/>
          <p:nvPr/>
        </p:nvSpPr>
        <p:spPr>
          <a:xfrm>
            <a:off x="7347044" y="5608477"/>
            <a:ext cx="88197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buClr>
                <a:srgbClr val="C64B45"/>
              </a:buClr>
            </a:pPr>
            <a:r>
              <a:rPr lang="pt-BR" sz="900">
                <a:solidFill>
                  <a:schemeClr val="tx1">
                    <a:lumMod val="85000"/>
                    <a:lumOff val="15000"/>
                  </a:schemeClr>
                </a:solidFill>
                <a:latin typeface="Montserrat Light" panose="00000400000000000000" pitchFamily="2" charset="0"/>
              </a:rPr>
              <a:t>15 MINUTOS</a:t>
            </a:r>
            <a:endParaRPr lang="pt-BR" sz="700">
              <a:solidFill>
                <a:schemeClr val="tx1">
                  <a:lumMod val="85000"/>
                  <a:lumOff val="15000"/>
                </a:schemeClr>
              </a:solidFill>
              <a:latin typeface="Montserrat Light" panose="000004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84214047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Agrupar 4">
            <a:extLst>
              <a:ext uri="{FF2B5EF4-FFF2-40B4-BE49-F238E27FC236}">
                <a16:creationId xmlns:a16="http://schemas.microsoft.com/office/drawing/2014/main" id="{EAC227E7-0671-4E0F-A72F-A3A86C860AE8}"/>
              </a:ext>
            </a:extLst>
          </p:cNvPr>
          <p:cNvGrpSpPr/>
          <p:nvPr/>
        </p:nvGrpSpPr>
        <p:grpSpPr>
          <a:xfrm>
            <a:off x="3178442" y="300473"/>
            <a:ext cx="5633653" cy="6370251"/>
            <a:chOff x="1611525" y="3040992"/>
            <a:chExt cx="2816644" cy="3374910"/>
          </a:xfrm>
        </p:grpSpPr>
        <p:sp>
          <p:nvSpPr>
            <p:cNvPr id="40" name="Google Shape;2886;p56">
              <a:extLst>
                <a:ext uri="{FF2B5EF4-FFF2-40B4-BE49-F238E27FC236}">
                  <a16:creationId xmlns:a16="http://schemas.microsoft.com/office/drawing/2014/main" id="{BA88A716-0B7C-403C-BA7B-49A8D3F05C0E}"/>
                </a:ext>
              </a:extLst>
            </p:cNvPr>
            <p:cNvSpPr/>
            <p:nvPr/>
          </p:nvSpPr>
          <p:spPr>
            <a:xfrm>
              <a:off x="3063336" y="4053586"/>
              <a:ext cx="1364833" cy="1391657"/>
            </a:xfrm>
            <a:custGeom>
              <a:avLst/>
              <a:gdLst/>
              <a:ahLst/>
              <a:cxnLst/>
              <a:rect l="l" t="t" r="r" b="b"/>
              <a:pathLst>
                <a:path w="22682" h="23602" extrusionOk="0">
                  <a:moveTo>
                    <a:pt x="13852" y="21070"/>
                  </a:moveTo>
                  <a:lnTo>
                    <a:pt x="13894" y="21091"/>
                  </a:lnTo>
                  <a:lnTo>
                    <a:pt x="13977" y="21217"/>
                  </a:lnTo>
                  <a:lnTo>
                    <a:pt x="14103" y="21384"/>
                  </a:lnTo>
                  <a:lnTo>
                    <a:pt x="14166" y="21384"/>
                  </a:lnTo>
                  <a:lnTo>
                    <a:pt x="14208" y="21342"/>
                  </a:lnTo>
                  <a:lnTo>
                    <a:pt x="14228" y="21384"/>
                  </a:lnTo>
                  <a:lnTo>
                    <a:pt x="14228" y="21489"/>
                  </a:lnTo>
                  <a:lnTo>
                    <a:pt x="14187" y="21489"/>
                  </a:lnTo>
                  <a:lnTo>
                    <a:pt x="14124" y="21698"/>
                  </a:lnTo>
                  <a:lnTo>
                    <a:pt x="13998" y="21928"/>
                  </a:lnTo>
                  <a:lnTo>
                    <a:pt x="13873" y="21928"/>
                  </a:lnTo>
                  <a:lnTo>
                    <a:pt x="13852" y="22075"/>
                  </a:lnTo>
                  <a:lnTo>
                    <a:pt x="13789" y="22158"/>
                  </a:lnTo>
                  <a:lnTo>
                    <a:pt x="13768" y="22158"/>
                  </a:lnTo>
                  <a:lnTo>
                    <a:pt x="13643" y="22242"/>
                  </a:lnTo>
                  <a:lnTo>
                    <a:pt x="13559" y="22326"/>
                  </a:lnTo>
                  <a:lnTo>
                    <a:pt x="13559" y="22367"/>
                  </a:lnTo>
                  <a:lnTo>
                    <a:pt x="13454" y="22388"/>
                  </a:lnTo>
                  <a:lnTo>
                    <a:pt x="13392" y="22451"/>
                  </a:lnTo>
                  <a:lnTo>
                    <a:pt x="13392" y="22472"/>
                  </a:lnTo>
                  <a:lnTo>
                    <a:pt x="13329" y="22347"/>
                  </a:lnTo>
                  <a:lnTo>
                    <a:pt x="13371" y="22242"/>
                  </a:lnTo>
                  <a:lnTo>
                    <a:pt x="13454" y="22179"/>
                  </a:lnTo>
                  <a:lnTo>
                    <a:pt x="13454" y="22116"/>
                  </a:lnTo>
                  <a:lnTo>
                    <a:pt x="13559" y="22012"/>
                  </a:lnTo>
                  <a:lnTo>
                    <a:pt x="13559" y="21928"/>
                  </a:lnTo>
                  <a:lnTo>
                    <a:pt x="13601" y="21970"/>
                  </a:lnTo>
                  <a:lnTo>
                    <a:pt x="13684" y="21970"/>
                  </a:lnTo>
                  <a:lnTo>
                    <a:pt x="13789" y="21865"/>
                  </a:lnTo>
                  <a:lnTo>
                    <a:pt x="13789" y="21761"/>
                  </a:lnTo>
                  <a:lnTo>
                    <a:pt x="13810" y="21740"/>
                  </a:lnTo>
                  <a:lnTo>
                    <a:pt x="13810" y="21614"/>
                  </a:lnTo>
                  <a:lnTo>
                    <a:pt x="13873" y="21551"/>
                  </a:lnTo>
                  <a:lnTo>
                    <a:pt x="13915" y="21551"/>
                  </a:lnTo>
                  <a:lnTo>
                    <a:pt x="13977" y="21447"/>
                  </a:lnTo>
                  <a:lnTo>
                    <a:pt x="13956" y="21384"/>
                  </a:lnTo>
                  <a:lnTo>
                    <a:pt x="13894" y="21300"/>
                  </a:lnTo>
                  <a:lnTo>
                    <a:pt x="13894" y="21112"/>
                  </a:lnTo>
                  <a:lnTo>
                    <a:pt x="13852" y="21070"/>
                  </a:lnTo>
                  <a:close/>
                  <a:moveTo>
                    <a:pt x="7617" y="0"/>
                  </a:moveTo>
                  <a:lnTo>
                    <a:pt x="7617" y="147"/>
                  </a:lnTo>
                  <a:lnTo>
                    <a:pt x="7575" y="272"/>
                  </a:lnTo>
                  <a:lnTo>
                    <a:pt x="7282" y="481"/>
                  </a:lnTo>
                  <a:lnTo>
                    <a:pt x="7094" y="502"/>
                  </a:lnTo>
                  <a:lnTo>
                    <a:pt x="6842" y="607"/>
                  </a:lnTo>
                  <a:lnTo>
                    <a:pt x="6738" y="565"/>
                  </a:lnTo>
                  <a:lnTo>
                    <a:pt x="6570" y="586"/>
                  </a:lnTo>
                  <a:lnTo>
                    <a:pt x="6382" y="732"/>
                  </a:lnTo>
                  <a:lnTo>
                    <a:pt x="6215" y="795"/>
                  </a:lnTo>
                  <a:lnTo>
                    <a:pt x="6152" y="732"/>
                  </a:lnTo>
                  <a:lnTo>
                    <a:pt x="5901" y="774"/>
                  </a:lnTo>
                  <a:lnTo>
                    <a:pt x="5692" y="774"/>
                  </a:lnTo>
                  <a:lnTo>
                    <a:pt x="5503" y="670"/>
                  </a:lnTo>
                  <a:lnTo>
                    <a:pt x="5315" y="628"/>
                  </a:lnTo>
                  <a:lnTo>
                    <a:pt x="5169" y="586"/>
                  </a:lnTo>
                  <a:lnTo>
                    <a:pt x="5169" y="586"/>
                  </a:lnTo>
                  <a:lnTo>
                    <a:pt x="5231" y="711"/>
                  </a:lnTo>
                  <a:lnTo>
                    <a:pt x="5378" y="774"/>
                  </a:lnTo>
                  <a:lnTo>
                    <a:pt x="5503" y="879"/>
                  </a:lnTo>
                  <a:lnTo>
                    <a:pt x="5545" y="984"/>
                  </a:lnTo>
                  <a:lnTo>
                    <a:pt x="5399" y="1235"/>
                  </a:lnTo>
                  <a:lnTo>
                    <a:pt x="5420" y="1297"/>
                  </a:lnTo>
                  <a:lnTo>
                    <a:pt x="5441" y="1339"/>
                  </a:lnTo>
                  <a:lnTo>
                    <a:pt x="5420" y="1528"/>
                  </a:lnTo>
                  <a:lnTo>
                    <a:pt x="5692" y="1611"/>
                  </a:lnTo>
                  <a:lnTo>
                    <a:pt x="5859" y="1569"/>
                  </a:lnTo>
                  <a:lnTo>
                    <a:pt x="6047" y="1611"/>
                  </a:lnTo>
                  <a:lnTo>
                    <a:pt x="6047" y="1716"/>
                  </a:lnTo>
                  <a:lnTo>
                    <a:pt x="5922" y="1758"/>
                  </a:lnTo>
                  <a:lnTo>
                    <a:pt x="5650" y="1820"/>
                  </a:lnTo>
                  <a:lnTo>
                    <a:pt x="5608" y="1862"/>
                  </a:lnTo>
                  <a:lnTo>
                    <a:pt x="5545" y="1925"/>
                  </a:lnTo>
                  <a:lnTo>
                    <a:pt x="5503" y="2072"/>
                  </a:lnTo>
                  <a:lnTo>
                    <a:pt x="5210" y="2239"/>
                  </a:lnTo>
                  <a:lnTo>
                    <a:pt x="5106" y="2344"/>
                  </a:lnTo>
                  <a:lnTo>
                    <a:pt x="4897" y="2469"/>
                  </a:lnTo>
                  <a:lnTo>
                    <a:pt x="4771" y="2616"/>
                  </a:lnTo>
                  <a:lnTo>
                    <a:pt x="4541" y="2616"/>
                  </a:lnTo>
                  <a:lnTo>
                    <a:pt x="4394" y="2595"/>
                  </a:lnTo>
                  <a:lnTo>
                    <a:pt x="4164" y="2406"/>
                  </a:lnTo>
                  <a:lnTo>
                    <a:pt x="3955" y="2260"/>
                  </a:lnTo>
                  <a:lnTo>
                    <a:pt x="3809" y="2281"/>
                  </a:lnTo>
                  <a:lnTo>
                    <a:pt x="3809" y="2134"/>
                  </a:lnTo>
                  <a:lnTo>
                    <a:pt x="3767" y="1988"/>
                  </a:lnTo>
                  <a:lnTo>
                    <a:pt x="3662" y="1883"/>
                  </a:lnTo>
                  <a:lnTo>
                    <a:pt x="3641" y="1820"/>
                  </a:lnTo>
                  <a:lnTo>
                    <a:pt x="3495" y="1862"/>
                  </a:lnTo>
                  <a:lnTo>
                    <a:pt x="3390" y="1988"/>
                  </a:lnTo>
                  <a:lnTo>
                    <a:pt x="3306" y="1988"/>
                  </a:lnTo>
                  <a:lnTo>
                    <a:pt x="3244" y="1946"/>
                  </a:lnTo>
                  <a:lnTo>
                    <a:pt x="3139" y="1946"/>
                  </a:lnTo>
                  <a:lnTo>
                    <a:pt x="3076" y="2030"/>
                  </a:lnTo>
                  <a:lnTo>
                    <a:pt x="2407" y="2030"/>
                  </a:lnTo>
                  <a:lnTo>
                    <a:pt x="2386" y="2197"/>
                  </a:lnTo>
                  <a:lnTo>
                    <a:pt x="2448" y="2344"/>
                  </a:lnTo>
                  <a:lnTo>
                    <a:pt x="2658" y="2385"/>
                  </a:lnTo>
                  <a:lnTo>
                    <a:pt x="2720" y="2553"/>
                  </a:lnTo>
                  <a:lnTo>
                    <a:pt x="2679" y="2616"/>
                  </a:lnTo>
                  <a:lnTo>
                    <a:pt x="2762" y="2699"/>
                  </a:lnTo>
                  <a:lnTo>
                    <a:pt x="2720" y="2804"/>
                  </a:lnTo>
                  <a:lnTo>
                    <a:pt x="2595" y="2720"/>
                  </a:lnTo>
                  <a:lnTo>
                    <a:pt x="2197" y="2867"/>
                  </a:lnTo>
                  <a:lnTo>
                    <a:pt x="2239" y="3180"/>
                  </a:lnTo>
                  <a:lnTo>
                    <a:pt x="2344" y="3306"/>
                  </a:lnTo>
                  <a:lnTo>
                    <a:pt x="2553" y="3452"/>
                  </a:lnTo>
                  <a:lnTo>
                    <a:pt x="2679" y="3724"/>
                  </a:lnTo>
                  <a:lnTo>
                    <a:pt x="2679" y="3913"/>
                  </a:lnTo>
                  <a:lnTo>
                    <a:pt x="2679" y="3976"/>
                  </a:lnTo>
                  <a:lnTo>
                    <a:pt x="2365" y="5189"/>
                  </a:lnTo>
                  <a:lnTo>
                    <a:pt x="2260" y="5503"/>
                  </a:lnTo>
                  <a:lnTo>
                    <a:pt x="2281" y="5545"/>
                  </a:lnTo>
                  <a:lnTo>
                    <a:pt x="2239" y="5629"/>
                  </a:lnTo>
                  <a:lnTo>
                    <a:pt x="2093" y="5608"/>
                  </a:lnTo>
                  <a:lnTo>
                    <a:pt x="2093" y="5587"/>
                  </a:lnTo>
                  <a:lnTo>
                    <a:pt x="1967" y="5503"/>
                  </a:lnTo>
                  <a:lnTo>
                    <a:pt x="1821" y="5503"/>
                  </a:lnTo>
                  <a:lnTo>
                    <a:pt x="1758" y="5482"/>
                  </a:lnTo>
                  <a:lnTo>
                    <a:pt x="1716" y="5545"/>
                  </a:lnTo>
                  <a:lnTo>
                    <a:pt x="1319" y="5691"/>
                  </a:lnTo>
                  <a:lnTo>
                    <a:pt x="1026" y="5733"/>
                  </a:lnTo>
                  <a:lnTo>
                    <a:pt x="942" y="5817"/>
                  </a:lnTo>
                  <a:lnTo>
                    <a:pt x="879" y="5838"/>
                  </a:lnTo>
                  <a:lnTo>
                    <a:pt x="733" y="5963"/>
                  </a:lnTo>
                  <a:lnTo>
                    <a:pt x="607" y="6026"/>
                  </a:lnTo>
                  <a:lnTo>
                    <a:pt x="503" y="6110"/>
                  </a:lnTo>
                  <a:lnTo>
                    <a:pt x="523" y="6256"/>
                  </a:lnTo>
                  <a:lnTo>
                    <a:pt x="482" y="6340"/>
                  </a:lnTo>
                  <a:lnTo>
                    <a:pt x="503" y="6424"/>
                  </a:lnTo>
                  <a:lnTo>
                    <a:pt x="356" y="6570"/>
                  </a:lnTo>
                  <a:lnTo>
                    <a:pt x="398" y="6779"/>
                  </a:lnTo>
                  <a:lnTo>
                    <a:pt x="461" y="6884"/>
                  </a:lnTo>
                  <a:lnTo>
                    <a:pt x="356" y="6968"/>
                  </a:lnTo>
                  <a:lnTo>
                    <a:pt x="272" y="6947"/>
                  </a:lnTo>
                  <a:lnTo>
                    <a:pt x="105" y="7051"/>
                  </a:lnTo>
                  <a:lnTo>
                    <a:pt x="105" y="7156"/>
                  </a:lnTo>
                  <a:lnTo>
                    <a:pt x="63" y="7198"/>
                  </a:lnTo>
                  <a:lnTo>
                    <a:pt x="84" y="7282"/>
                  </a:lnTo>
                  <a:lnTo>
                    <a:pt x="63" y="7407"/>
                  </a:lnTo>
                  <a:lnTo>
                    <a:pt x="0" y="7512"/>
                  </a:lnTo>
                  <a:lnTo>
                    <a:pt x="63" y="7616"/>
                  </a:lnTo>
                  <a:lnTo>
                    <a:pt x="42" y="7700"/>
                  </a:lnTo>
                  <a:lnTo>
                    <a:pt x="189" y="7846"/>
                  </a:lnTo>
                  <a:lnTo>
                    <a:pt x="482" y="8307"/>
                  </a:lnTo>
                  <a:lnTo>
                    <a:pt x="314" y="8474"/>
                  </a:lnTo>
                  <a:lnTo>
                    <a:pt x="691" y="8453"/>
                  </a:lnTo>
                  <a:lnTo>
                    <a:pt x="879" y="8474"/>
                  </a:lnTo>
                  <a:lnTo>
                    <a:pt x="1005" y="8662"/>
                  </a:lnTo>
                  <a:lnTo>
                    <a:pt x="1026" y="8830"/>
                  </a:lnTo>
                  <a:lnTo>
                    <a:pt x="1256" y="8830"/>
                  </a:lnTo>
                  <a:lnTo>
                    <a:pt x="1549" y="8851"/>
                  </a:lnTo>
                  <a:lnTo>
                    <a:pt x="1779" y="8621"/>
                  </a:lnTo>
                  <a:lnTo>
                    <a:pt x="1988" y="8474"/>
                  </a:lnTo>
                  <a:lnTo>
                    <a:pt x="2051" y="8537"/>
                  </a:lnTo>
                  <a:lnTo>
                    <a:pt x="2030" y="8662"/>
                  </a:lnTo>
                  <a:lnTo>
                    <a:pt x="1967" y="8725"/>
                  </a:lnTo>
                  <a:lnTo>
                    <a:pt x="1967" y="8934"/>
                  </a:lnTo>
                  <a:lnTo>
                    <a:pt x="1988" y="9269"/>
                  </a:lnTo>
                  <a:lnTo>
                    <a:pt x="1988" y="9395"/>
                  </a:lnTo>
                  <a:lnTo>
                    <a:pt x="2072" y="9478"/>
                  </a:lnTo>
                  <a:lnTo>
                    <a:pt x="2176" y="9458"/>
                  </a:lnTo>
                  <a:lnTo>
                    <a:pt x="2281" y="9416"/>
                  </a:lnTo>
                  <a:lnTo>
                    <a:pt x="2469" y="9416"/>
                  </a:lnTo>
                  <a:lnTo>
                    <a:pt x="2511" y="9458"/>
                  </a:lnTo>
                  <a:lnTo>
                    <a:pt x="3076" y="9458"/>
                  </a:lnTo>
                  <a:lnTo>
                    <a:pt x="3223" y="9353"/>
                  </a:lnTo>
                  <a:lnTo>
                    <a:pt x="3306" y="9353"/>
                  </a:lnTo>
                  <a:lnTo>
                    <a:pt x="3432" y="9248"/>
                  </a:lnTo>
                  <a:lnTo>
                    <a:pt x="3557" y="9248"/>
                  </a:lnTo>
                  <a:lnTo>
                    <a:pt x="3725" y="9186"/>
                  </a:lnTo>
                  <a:lnTo>
                    <a:pt x="3829" y="8934"/>
                  </a:lnTo>
                  <a:lnTo>
                    <a:pt x="4081" y="8746"/>
                  </a:lnTo>
                  <a:lnTo>
                    <a:pt x="4269" y="8725"/>
                  </a:lnTo>
                  <a:lnTo>
                    <a:pt x="4457" y="8621"/>
                  </a:lnTo>
                  <a:lnTo>
                    <a:pt x="4583" y="8621"/>
                  </a:lnTo>
                  <a:lnTo>
                    <a:pt x="4687" y="8683"/>
                  </a:lnTo>
                  <a:lnTo>
                    <a:pt x="4813" y="8621"/>
                  </a:lnTo>
                  <a:lnTo>
                    <a:pt x="4897" y="8662"/>
                  </a:lnTo>
                  <a:lnTo>
                    <a:pt x="4876" y="8788"/>
                  </a:lnTo>
                  <a:lnTo>
                    <a:pt x="4959" y="8997"/>
                  </a:lnTo>
                  <a:lnTo>
                    <a:pt x="5085" y="9374"/>
                  </a:lnTo>
                  <a:lnTo>
                    <a:pt x="5169" y="9646"/>
                  </a:lnTo>
                  <a:lnTo>
                    <a:pt x="5106" y="9751"/>
                  </a:lnTo>
                  <a:lnTo>
                    <a:pt x="5210" y="9960"/>
                  </a:lnTo>
                  <a:lnTo>
                    <a:pt x="5357" y="10002"/>
                  </a:lnTo>
                  <a:lnTo>
                    <a:pt x="5399" y="10190"/>
                  </a:lnTo>
                  <a:lnTo>
                    <a:pt x="5524" y="10274"/>
                  </a:lnTo>
                  <a:lnTo>
                    <a:pt x="5713" y="10357"/>
                  </a:lnTo>
                  <a:lnTo>
                    <a:pt x="5838" y="10462"/>
                  </a:lnTo>
                  <a:lnTo>
                    <a:pt x="5901" y="10420"/>
                  </a:lnTo>
                  <a:lnTo>
                    <a:pt x="6131" y="10357"/>
                  </a:lnTo>
                  <a:lnTo>
                    <a:pt x="6340" y="10587"/>
                  </a:lnTo>
                  <a:lnTo>
                    <a:pt x="6508" y="10525"/>
                  </a:lnTo>
                  <a:lnTo>
                    <a:pt x="6717" y="10755"/>
                  </a:lnTo>
                  <a:lnTo>
                    <a:pt x="6822" y="10755"/>
                  </a:lnTo>
                  <a:lnTo>
                    <a:pt x="7073" y="10839"/>
                  </a:lnTo>
                  <a:lnTo>
                    <a:pt x="7240" y="10880"/>
                  </a:lnTo>
                  <a:lnTo>
                    <a:pt x="7261" y="11048"/>
                  </a:lnTo>
                  <a:lnTo>
                    <a:pt x="7366" y="11069"/>
                  </a:lnTo>
                  <a:lnTo>
                    <a:pt x="7512" y="11152"/>
                  </a:lnTo>
                  <a:lnTo>
                    <a:pt x="7868" y="11131"/>
                  </a:lnTo>
                  <a:lnTo>
                    <a:pt x="8098" y="11257"/>
                  </a:lnTo>
                  <a:lnTo>
                    <a:pt x="8140" y="11362"/>
                  </a:lnTo>
                  <a:lnTo>
                    <a:pt x="8119" y="11634"/>
                  </a:lnTo>
                  <a:lnTo>
                    <a:pt x="8182" y="11843"/>
                  </a:lnTo>
                  <a:lnTo>
                    <a:pt x="8098" y="11968"/>
                  </a:lnTo>
                  <a:lnTo>
                    <a:pt x="8307" y="12324"/>
                  </a:lnTo>
                  <a:lnTo>
                    <a:pt x="8286" y="12596"/>
                  </a:lnTo>
                  <a:lnTo>
                    <a:pt x="9290" y="12617"/>
                  </a:lnTo>
                  <a:lnTo>
                    <a:pt x="9353" y="12973"/>
                  </a:lnTo>
                  <a:lnTo>
                    <a:pt x="9332" y="13224"/>
                  </a:lnTo>
                  <a:lnTo>
                    <a:pt x="9604" y="13287"/>
                  </a:lnTo>
                  <a:lnTo>
                    <a:pt x="9897" y="13810"/>
                  </a:lnTo>
                  <a:lnTo>
                    <a:pt x="9918" y="14103"/>
                  </a:lnTo>
                  <a:lnTo>
                    <a:pt x="9646" y="14688"/>
                  </a:lnTo>
                  <a:lnTo>
                    <a:pt x="9667" y="14772"/>
                  </a:lnTo>
                  <a:lnTo>
                    <a:pt x="9583" y="14856"/>
                  </a:lnTo>
                  <a:lnTo>
                    <a:pt x="9646" y="14919"/>
                  </a:lnTo>
                  <a:lnTo>
                    <a:pt x="9604" y="15044"/>
                  </a:lnTo>
                  <a:lnTo>
                    <a:pt x="9751" y="15149"/>
                  </a:lnTo>
                  <a:lnTo>
                    <a:pt x="9751" y="15337"/>
                  </a:lnTo>
                  <a:lnTo>
                    <a:pt x="9855" y="15525"/>
                  </a:lnTo>
                  <a:lnTo>
                    <a:pt x="9793" y="15860"/>
                  </a:lnTo>
                  <a:lnTo>
                    <a:pt x="9814" y="15986"/>
                  </a:lnTo>
                  <a:lnTo>
                    <a:pt x="9772" y="16111"/>
                  </a:lnTo>
                  <a:lnTo>
                    <a:pt x="9814" y="16258"/>
                  </a:lnTo>
                  <a:lnTo>
                    <a:pt x="10023" y="16216"/>
                  </a:lnTo>
                  <a:lnTo>
                    <a:pt x="10107" y="16279"/>
                  </a:lnTo>
                  <a:lnTo>
                    <a:pt x="10379" y="16258"/>
                  </a:lnTo>
                  <a:lnTo>
                    <a:pt x="10525" y="16300"/>
                  </a:lnTo>
                  <a:lnTo>
                    <a:pt x="10797" y="16195"/>
                  </a:lnTo>
                  <a:lnTo>
                    <a:pt x="10923" y="16300"/>
                  </a:lnTo>
                  <a:lnTo>
                    <a:pt x="11027" y="16321"/>
                  </a:lnTo>
                  <a:lnTo>
                    <a:pt x="11069" y="16467"/>
                  </a:lnTo>
                  <a:lnTo>
                    <a:pt x="11236" y="17095"/>
                  </a:lnTo>
                  <a:lnTo>
                    <a:pt x="11341" y="17304"/>
                  </a:lnTo>
                  <a:lnTo>
                    <a:pt x="11446" y="17325"/>
                  </a:lnTo>
                  <a:lnTo>
                    <a:pt x="11676" y="17199"/>
                  </a:lnTo>
                  <a:lnTo>
                    <a:pt x="11801" y="17241"/>
                  </a:lnTo>
                  <a:lnTo>
                    <a:pt x="11885" y="17325"/>
                  </a:lnTo>
                  <a:lnTo>
                    <a:pt x="11969" y="17346"/>
                  </a:lnTo>
                  <a:lnTo>
                    <a:pt x="11906" y="17450"/>
                  </a:lnTo>
                  <a:lnTo>
                    <a:pt x="11885" y="17994"/>
                  </a:lnTo>
                  <a:lnTo>
                    <a:pt x="11864" y="18057"/>
                  </a:lnTo>
                  <a:lnTo>
                    <a:pt x="11822" y="18078"/>
                  </a:lnTo>
                  <a:lnTo>
                    <a:pt x="11822" y="18162"/>
                  </a:lnTo>
                  <a:lnTo>
                    <a:pt x="11801" y="18204"/>
                  </a:lnTo>
                  <a:lnTo>
                    <a:pt x="11801" y="18287"/>
                  </a:lnTo>
                  <a:lnTo>
                    <a:pt x="11906" y="18204"/>
                  </a:lnTo>
                  <a:lnTo>
                    <a:pt x="12178" y="18245"/>
                  </a:lnTo>
                  <a:lnTo>
                    <a:pt x="12178" y="18350"/>
                  </a:lnTo>
                  <a:lnTo>
                    <a:pt x="12283" y="18580"/>
                  </a:lnTo>
                  <a:lnTo>
                    <a:pt x="12283" y="18769"/>
                  </a:lnTo>
                  <a:lnTo>
                    <a:pt x="12303" y="18999"/>
                  </a:lnTo>
                  <a:lnTo>
                    <a:pt x="12324" y="19208"/>
                  </a:lnTo>
                  <a:lnTo>
                    <a:pt x="12303" y="19292"/>
                  </a:lnTo>
                  <a:lnTo>
                    <a:pt x="12199" y="19292"/>
                  </a:lnTo>
                  <a:lnTo>
                    <a:pt x="12073" y="19354"/>
                  </a:lnTo>
                  <a:lnTo>
                    <a:pt x="12031" y="19417"/>
                  </a:lnTo>
                  <a:lnTo>
                    <a:pt x="11969" y="19501"/>
                  </a:lnTo>
                  <a:lnTo>
                    <a:pt x="11927" y="19459"/>
                  </a:lnTo>
                  <a:lnTo>
                    <a:pt x="11697" y="19626"/>
                  </a:lnTo>
                  <a:lnTo>
                    <a:pt x="11655" y="19710"/>
                  </a:lnTo>
                  <a:lnTo>
                    <a:pt x="11571" y="19731"/>
                  </a:lnTo>
                  <a:lnTo>
                    <a:pt x="11362" y="19919"/>
                  </a:lnTo>
                  <a:lnTo>
                    <a:pt x="11278" y="19940"/>
                  </a:lnTo>
                  <a:lnTo>
                    <a:pt x="11278" y="20066"/>
                  </a:lnTo>
                  <a:lnTo>
                    <a:pt x="11195" y="20087"/>
                  </a:lnTo>
                  <a:lnTo>
                    <a:pt x="11132" y="20087"/>
                  </a:lnTo>
                  <a:lnTo>
                    <a:pt x="10943" y="20338"/>
                  </a:lnTo>
                  <a:lnTo>
                    <a:pt x="10923" y="20401"/>
                  </a:lnTo>
                  <a:lnTo>
                    <a:pt x="10923" y="20547"/>
                  </a:lnTo>
                  <a:lnTo>
                    <a:pt x="10839" y="20568"/>
                  </a:lnTo>
                  <a:lnTo>
                    <a:pt x="10776" y="20652"/>
                  </a:lnTo>
                  <a:lnTo>
                    <a:pt x="10671" y="20861"/>
                  </a:lnTo>
                  <a:lnTo>
                    <a:pt x="10609" y="20924"/>
                  </a:lnTo>
                  <a:lnTo>
                    <a:pt x="10504" y="21091"/>
                  </a:lnTo>
                  <a:lnTo>
                    <a:pt x="10504" y="21133"/>
                  </a:lnTo>
                  <a:lnTo>
                    <a:pt x="10399" y="21217"/>
                  </a:lnTo>
                  <a:lnTo>
                    <a:pt x="10358" y="21279"/>
                  </a:lnTo>
                  <a:lnTo>
                    <a:pt x="10441" y="21279"/>
                  </a:lnTo>
                  <a:lnTo>
                    <a:pt x="10504" y="21300"/>
                  </a:lnTo>
                  <a:lnTo>
                    <a:pt x="10776" y="21217"/>
                  </a:lnTo>
                  <a:lnTo>
                    <a:pt x="10923" y="21300"/>
                  </a:lnTo>
                  <a:lnTo>
                    <a:pt x="11048" y="21489"/>
                  </a:lnTo>
                  <a:lnTo>
                    <a:pt x="11153" y="21530"/>
                  </a:lnTo>
                  <a:lnTo>
                    <a:pt x="11236" y="21698"/>
                  </a:lnTo>
                  <a:lnTo>
                    <a:pt x="11362" y="21928"/>
                  </a:lnTo>
                  <a:lnTo>
                    <a:pt x="11446" y="21928"/>
                  </a:lnTo>
                  <a:lnTo>
                    <a:pt x="11550" y="21803"/>
                  </a:lnTo>
                  <a:lnTo>
                    <a:pt x="11592" y="21803"/>
                  </a:lnTo>
                  <a:lnTo>
                    <a:pt x="11718" y="22012"/>
                  </a:lnTo>
                  <a:lnTo>
                    <a:pt x="11885" y="22075"/>
                  </a:lnTo>
                  <a:lnTo>
                    <a:pt x="12011" y="22116"/>
                  </a:lnTo>
                  <a:lnTo>
                    <a:pt x="12136" y="22242"/>
                  </a:lnTo>
                  <a:lnTo>
                    <a:pt x="12136" y="22388"/>
                  </a:lnTo>
                  <a:lnTo>
                    <a:pt x="12241" y="22367"/>
                  </a:lnTo>
                  <a:lnTo>
                    <a:pt x="12492" y="22472"/>
                  </a:lnTo>
                  <a:lnTo>
                    <a:pt x="12617" y="22639"/>
                  </a:lnTo>
                  <a:lnTo>
                    <a:pt x="12743" y="22849"/>
                  </a:lnTo>
                  <a:lnTo>
                    <a:pt x="12868" y="22911"/>
                  </a:lnTo>
                  <a:lnTo>
                    <a:pt x="12848" y="23079"/>
                  </a:lnTo>
                  <a:lnTo>
                    <a:pt x="12743" y="23225"/>
                  </a:lnTo>
                  <a:lnTo>
                    <a:pt x="12806" y="23414"/>
                  </a:lnTo>
                  <a:lnTo>
                    <a:pt x="12827" y="23476"/>
                  </a:lnTo>
                  <a:lnTo>
                    <a:pt x="12848" y="23497"/>
                  </a:lnTo>
                  <a:lnTo>
                    <a:pt x="12931" y="23581"/>
                  </a:lnTo>
                  <a:lnTo>
                    <a:pt x="12952" y="23602"/>
                  </a:lnTo>
                  <a:lnTo>
                    <a:pt x="13161" y="23414"/>
                  </a:lnTo>
                  <a:lnTo>
                    <a:pt x="13245" y="23225"/>
                  </a:lnTo>
                  <a:lnTo>
                    <a:pt x="13350" y="22849"/>
                  </a:lnTo>
                  <a:lnTo>
                    <a:pt x="13433" y="22577"/>
                  </a:lnTo>
                  <a:lnTo>
                    <a:pt x="13454" y="22535"/>
                  </a:lnTo>
                  <a:lnTo>
                    <a:pt x="13426" y="22507"/>
                  </a:lnTo>
                  <a:lnTo>
                    <a:pt x="13426" y="22507"/>
                  </a:lnTo>
                  <a:lnTo>
                    <a:pt x="13496" y="22535"/>
                  </a:lnTo>
                  <a:lnTo>
                    <a:pt x="13873" y="22242"/>
                  </a:lnTo>
                  <a:lnTo>
                    <a:pt x="14061" y="22033"/>
                  </a:lnTo>
                  <a:lnTo>
                    <a:pt x="14312" y="21551"/>
                  </a:lnTo>
                  <a:lnTo>
                    <a:pt x="14417" y="21321"/>
                  </a:lnTo>
                  <a:lnTo>
                    <a:pt x="14521" y="21028"/>
                  </a:lnTo>
                  <a:lnTo>
                    <a:pt x="14793" y="20547"/>
                  </a:lnTo>
                  <a:lnTo>
                    <a:pt x="15044" y="20233"/>
                  </a:lnTo>
                  <a:lnTo>
                    <a:pt x="15107" y="20129"/>
                  </a:lnTo>
                  <a:lnTo>
                    <a:pt x="15065" y="20087"/>
                  </a:lnTo>
                  <a:lnTo>
                    <a:pt x="15065" y="20024"/>
                  </a:lnTo>
                  <a:lnTo>
                    <a:pt x="15128" y="19982"/>
                  </a:lnTo>
                  <a:lnTo>
                    <a:pt x="15170" y="19857"/>
                  </a:lnTo>
                  <a:lnTo>
                    <a:pt x="15254" y="19815"/>
                  </a:lnTo>
                  <a:lnTo>
                    <a:pt x="15233" y="19710"/>
                  </a:lnTo>
                  <a:lnTo>
                    <a:pt x="15254" y="19626"/>
                  </a:lnTo>
                  <a:lnTo>
                    <a:pt x="15233" y="19606"/>
                  </a:lnTo>
                  <a:lnTo>
                    <a:pt x="15296" y="19585"/>
                  </a:lnTo>
                  <a:lnTo>
                    <a:pt x="15296" y="19480"/>
                  </a:lnTo>
                  <a:lnTo>
                    <a:pt x="15191" y="19313"/>
                  </a:lnTo>
                  <a:lnTo>
                    <a:pt x="15191" y="19229"/>
                  </a:lnTo>
                  <a:lnTo>
                    <a:pt x="15212" y="19166"/>
                  </a:lnTo>
                  <a:lnTo>
                    <a:pt x="15191" y="19082"/>
                  </a:lnTo>
                  <a:lnTo>
                    <a:pt x="15149" y="18915"/>
                  </a:lnTo>
                  <a:lnTo>
                    <a:pt x="15107" y="18748"/>
                  </a:lnTo>
                  <a:lnTo>
                    <a:pt x="15149" y="18685"/>
                  </a:lnTo>
                  <a:lnTo>
                    <a:pt x="15316" y="18664"/>
                  </a:lnTo>
                  <a:lnTo>
                    <a:pt x="15296" y="18559"/>
                  </a:lnTo>
                  <a:lnTo>
                    <a:pt x="15212" y="18497"/>
                  </a:lnTo>
                  <a:lnTo>
                    <a:pt x="15337" y="18476"/>
                  </a:lnTo>
                  <a:lnTo>
                    <a:pt x="15337" y="18371"/>
                  </a:lnTo>
                  <a:lnTo>
                    <a:pt x="15212" y="18308"/>
                  </a:lnTo>
                  <a:lnTo>
                    <a:pt x="15316" y="18287"/>
                  </a:lnTo>
                  <a:lnTo>
                    <a:pt x="15379" y="18183"/>
                  </a:lnTo>
                  <a:lnTo>
                    <a:pt x="15442" y="18245"/>
                  </a:lnTo>
                  <a:lnTo>
                    <a:pt x="15630" y="18057"/>
                  </a:lnTo>
                  <a:lnTo>
                    <a:pt x="15735" y="17973"/>
                  </a:lnTo>
                  <a:lnTo>
                    <a:pt x="15735" y="17932"/>
                  </a:lnTo>
                  <a:lnTo>
                    <a:pt x="15881" y="17785"/>
                  </a:lnTo>
                  <a:lnTo>
                    <a:pt x="16070" y="17681"/>
                  </a:lnTo>
                  <a:lnTo>
                    <a:pt x="16300" y="17429"/>
                  </a:lnTo>
                  <a:lnTo>
                    <a:pt x="16509" y="17409"/>
                  </a:lnTo>
                  <a:lnTo>
                    <a:pt x="16614" y="17304"/>
                  </a:lnTo>
                  <a:lnTo>
                    <a:pt x="16739" y="17199"/>
                  </a:lnTo>
                  <a:lnTo>
                    <a:pt x="16844" y="17199"/>
                  </a:lnTo>
                  <a:lnTo>
                    <a:pt x="16928" y="17241"/>
                  </a:lnTo>
                  <a:lnTo>
                    <a:pt x="17011" y="17283"/>
                  </a:lnTo>
                  <a:lnTo>
                    <a:pt x="17011" y="17199"/>
                  </a:lnTo>
                  <a:lnTo>
                    <a:pt x="17095" y="17032"/>
                  </a:lnTo>
                  <a:lnTo>
                    <a:pt x="17325" y="16885"/>
                  </a:lnTo>
                  <a:lnTo>
                    <a:pt x="17430" y="16865"/>
                  </a:lnTo>
                  <a:lnTo>
                    <a:pt x="17430" y="16802"/>
                  </a:lnTo>
                  <a:lnTo>
                    <a:pt x="17367" y="16781"/>
                  </a:lnTo>
                  <a:lnTo>
                    <a:pt x="17304" y="16739"/>
                  </a:lnTo>
                  <a:lnTo>
                    <a:pt x="17262" y="16676"/>
                  </a:lnTo>
                  <a:lnTo>
                    <a:pt x="17346" y="16634"/>
                  </a:lnTo>
                  <a:lnTo>
                    <a:pt x="17513" y="16572"/>
                  </a:lnTo>
                  <a:lnTo>
                    <a:pt x="17576" y="16593"/>
                  </a:lnTo>
                  <a:lnTo>
                    <a:pt x="17681" y="16593"/>
                  </a:lnTo>
                  <a:lnTo>
                    <a:pt x="17765" y="16530"/>
                  </a:lnTo>
                  <a:lnTo>
                    <a:pt x="17869" y="16530"/>
                  </a:lnTo>
                  <a:lnTo>
                    <a:pt x="17869" y="16593"/>
                  </a:lnTo>
                  <a:lnTo>
                    <a:pt x="17744" y="16676"/>
                  </a:lnTo>
                  <a:lnTo>
                    <a:pt x="17576" y="16697"/>
                  </a:lnTo>
                  <a:lnTo>
                    <a:pt x="17555" y="16718"/>
                  </a:lnTo>
                  <a:lnTo>
                    <a:pt x="17618" y="16739"/>
                  </a:lnTo>
                  <a:lnTo>
                    <a:pt x="17848" y="16676"/>
                  </a:lnTo>
                  <a:lnTo>
                    <a:pt x="18099" y="16572"/>
                  </a:lnTo>
                  <a:lnTo>
                    <a:pt x="18078" y="16509"/>
                  </a:lnTo>
                  <a:lnTo>
                    <a:pt x="18162" y="16467"/>
                  </a:lnTo>
                  <a:lnTo>
                    <a:pt x="18246" y="16467"/>
                  </a:lnTo>
                  <a:lnTo>
                    <a:pt x="18204" y="16509"/>
                  </a:lnTo>
                  <a:cubicBezTo>
                    <a:pt x="18204" y="16509"/>
                    <a:pt x="18204" y="16613"/>
                    <a:pt x="18246" y="16613"/>
                  </a:cubicBezTo>
                  <a:lnTo>
                    <a:pt x="18392" y="16634"/>
                  </a:lnTo>
                  <a:lnTo>
                    <a:pt x="18497" y="16593"/>
                  </a:lnTo>
                  <a:lnTo>
                    <a:pt x="18664" y="16593"/>
                  </a:lnTo>
                  <a:lnTo>
                    <a:pt x="18832" y="16613"/>
                  </a:lnTo>
                  <a:lnTo>
                    <a:pt x="18936" y="16551"/>
                  </a:lnTo>
                  <a:lnTo>
                    <a:pt x="18936" y="16488"/>
                  </a:lnTo>
                  <a:lnTo>
                    <a:pt x="18915" y="16467"/>
                  </a:lnTo>
                  <a:lnTo>
                    <a:pt x="18936" y="16404"/>
                  </a:lnTo>
                  <a:lnTo>
                    <a:pt x="19208" y="16237"/>
                  </a:lnTo>
                  <a:lnTo>
                    <a:pt x="19418" y="16153"/>
                  </a:lnTo>
                  <a:lnTo>
                    <a:pt x="19522" y="16069"/>
                  </a:lnTo>
                  <a:lnTo>
                    <a:pt x="19543" y="15986"/>
                  </a:lnTo>
                  <a:lnTo>
                    <a:pt x="19522" y="15944"/>
                  </a:lnTo>
                  <a:lnTo>
                    <a:pt x="19418" y="15735"/>
                  </a:lnTo>
                  <a:lnTo>
                    <a:pt x="19501" y="15567"/>
                  </a:lnTo>
                  <a:lnTo>
                    <a:pt x="19564" y="15463"/>
                  </a:lnTo>
                  <a:lnTo>
                    <a:pt x="19564" y="15358"/>
                  </a:lnTo>
                  <a:lnTo>
                    <a:pt x="19627" y="15316"/>
                  </a:lnTo>
                  <a:lnTo>
                    <a:pt x="19731" y="15232"/>
                  </a:lnTo>
                  <a:lnTo>
                    <a:pt x="19752" y="15128"/>
                  </a:lnTo>
                  <a:lnTo>
                    <a:pt x="19731" y="15107"/>
                  </a:lnTo>
                  <a:lnTo>
                    <a:pt x="19878" y="14835"/>
                  </a:lnTo>
                  <a:lnTo>
                    <a:pt x="20087" y="14584"/>
                  </a:lnTo>
                  <a:lnTo>
                    <a:pt x="20087" y="14479"/>
                  </a:lnTo>
                  <a:lnTo>
                    <a:pt x="20045" y="14103"/>
                  </a:lnTo>
                  <a:lnTo>
                    <a:pt x="20003" y="14082"/>
                  </a:lnTo>
                  <a:lnTo>
                    <a:pt x="20066" y="13872"/>
                  </a:lnTo>
                  <a:lnTo>
                    <a:pt x="20129" y="13789"/>
                  </a:lnTo>
                  <a:lnTo>
                    <a:pt x="20129" y="13726"/>
                  </a:lnTo>
                  <a:lnTo>
                    <a:pt x="20317" y="13580"/>
                  </a:lnTo>
                  <a:lnTo>
                    <a:pt x="20338" y="13496"/>
                  </a:lnTo>
                  <a:lnTo>
                    <a:pt x="20275" y="13287"/>
                  </a:lnTo>
                  <a:lnTo>
                    <a:pt x="20359" y="13036"/>
                  </a:lnTo>
                  <a:lnTo>
                    <a:pt x="20338" y="12826"/>
                  </a:lnTo>
                  <a:lnTo>
                    <a:pt x="20359" y="12659"/>
                  </a:lnTo>
                  <a:lnTo>
                    <a:pt x="20359" y="12596"/>
                  </a:lnTo>
                  <a:lnTo>
                    <a:pt x="20422" y="12387"/>
                  </a:lnTo>
                  <a:lnTo>
                    <a:pt x="20359" y="11592"/>
                  </a:lnTo>
                  <a:lnTo>
                    <a:pt x="20359" y="11445"/>
                  </a:lnTo>
                  <a:lnTo>
                    <a:pt x="20422" y="11341"/>
                  </a:lnTo>
                  <a:lnTo>
                    <a:pt x="20422" y="11236"/>
                  </a:lnTo>
                  <a:lnTo>
                    <a:pt x="20359" y="11278"/>
                  </a:lnTo>
                  <a:lnTo>
                    <a:pt x="20275" y="11194"/>
                  </a:lnTo>
                  <a:lnTo>
                    <a:pt x="20275" y="11131"/>
                  </a:lnTo>
                  <a:lnTo>
                    <a:pt x="20359" y="10985"/>
                  </a:lnTo>
                  <a:lnTo>
                    <a:pt x="20338" y="10859"/>
                  </a:lnTo>
                  <a:lnTo>
                    <a:pt x="20359" y="10776"/>
                  </a:lnTo>
                  <a:lnTo>
                    <a:pt x="20443" y="10755"/>
                  </a:lnTo>
                  <a:lnTo>
                    <a:pt x="20464" y="10629"/>
                  </a:lnTo>
                  <a:lnTo>
                    <a:pt x="20380" y="10504"/>
                  </a:lnTo>
                  <a:lnTo>
                    <a:pt x="20234" y="10420"/>
                  </a:lnTo>
                  <a:lnTo>
                    <a:pt x="20275" y="10399"/>
                  </a:lnTo>
                  <a:lnTo>
                    <a:pt x="20317" y="10336"/>
                  </a:lnTo>
                  <a:lnTo>
                    <a:pt x="20338" y="10399"/>
                  </a:lnTo>
                  <a:lnTo>
                    <a:pt x="20422" y="10441"/>
                  </a:lnTo>
                  <a:lnTo>
                    <a:pt x="20485" y="10462"/>
                  </a:lnTo>
                  <a:lnTo>
                    <a:pt x="20526" y="10336"/>
                  </a:lnTo>
                  <a:lnTo>
                    <a:pt x="20589" y="10336"/>
                  </a:lnTo>
                  <a:lnTo>
                    <a:pt x="20631" y="10420"/>
                  </a:lnTo>
                  <a:lnTo>
                    <a:pt x="20673" y="10441"/>
                  </a:lnTo>
                  <a:lnTo>
                    <a:pt x="20631" y="10525"/>
                  </a:lnTo>
                  <a:lnTo>
                    <a:pt x="20547" y="10567"/>
                  </a:lnTo>
                  <a:lnTo>
                    <a:pt x="20526" y="10650"/>
                  </a:lnTo>
                  <a:lnTo>
                    <a:pt x="20568" y="10650"/>
                  </a:lnTo>
                  <a:lnTo>
                    <a:pt x="20673" y="10546"/>
                  </a:lnTo>
                  <a:lnTo>
                    <a:pt x="20840" y="10462"/>
                  </a:lnTo>
                  <a:lnTo>
                    <a:pt x="21008" y="10190"/>
                  </a:lnTo>
                  <a:lnTo>
                    <a:pt x="21091" y="9981"/>
                  </a:lnTo>
                  <a:lnTo>
                    <a:pt x="21112" y="9834"/>
                  </a:lnTo>
                  <a:lnTo>
                    <a:pt x="21196" y="9771"/>
                  </a:lnTo>
                  <a:lnTo>
                    <a:pt x="21280" y="9562"/>
                  </a:lnTo>
                  <a:lnTo>
                    <a:pt x="21363" y="9374"/>
                  </a:lnTo>
                  <a:lnTo>
                    <a:pt x="21677" y="9165"/>
                  </a:lnTo>
                  <a:lnTo>
                    <a:pt x="21698" y="9060"/>
                  </a:lnTo>
                  <a:lnTo>
                    <a:pt x="21803" y="9039"/>
                  </a:lnTo>
                  <a:lnTo>
                    <a:pt x="21887" y="8934"/>
                  </a:lnTo>
                  <a:lnTo>
                    <a:pt x="22138" y="8683"/>
                  </a:lnTo>
                  <a:lnTo>
                    <a:pt x="22368" y="8370"/>
                  </a:lnTo>
                  <a:lnTo>
                    <a:pt x="22431" y="8307"/>
                  </a:lnTo>
                  <a:lnTo>
                    <a:pt x="22556" y="7993"/>
                  </a:lnTo>
                  <a:lnTo>
                    <a:pt x="22577" y="7846"/>
                  </a:lnTo>
                  <a:lnTo>
                    <a:pt x="22661" y="7742"/>
                  </a:lnTo>
                  <a:lnTo>
                    <a:pt x="22661" y="7637"/>
                  </a:lnTo>
                  <a:lnTo>
                    <a:pt x="22577" y="7533"/>
                  </a:lnTo>
                  <a:lnTo>
                    <a:pt x="22619" y="7449"/>
                  </a:lnTo>
                  <a:lnTo>
                    <a:pt x="22682" y="7449"/>
                  </a:lnTo>
                  <a:lnTo>
                    <a:pt x="22661" y="7156"/>
                  </a:lnTo>
                  <a:lnTo>
                    <a:pt x="22577" y="7093"/>
                  </a:lnTo>
                  <a:lnTo>
                    <a:pt x="22556" y="6968"/>
                  </a:lnTo>
                  <a:lnTo>
                    <a:pt x="22347" y="6528"/>
                  </a:lnTo>
                  <a:lnTo>
                    <a:pt x="22347" y="6361"/>
                  </a:lnTo>
                  <a:lnTo>
                    <a:pt x="22326" y="6193"/>
                  </a:lnTo>
                  <a:lnTo>
                    <a:pt x="21949" y="6026"/>
                  </a:lnTo>
                  <a:lnTo>
                    <a:pt x="21740" y="6026"/>
                  </a:lnTo>
                  <a:lnTo>
                    <a:pt x="21594" y="6110"/>
                  </a:lnTo>
                  <a:lnTo>
                    <a:pt x="21489" y="5942"/>
                  </a:lnTo>
                  <a:lnTo>
                    <a:pt x="21342" y="5921"/>
                  </a:lnTo>
                  <a:lnTo>
                    <a:pt x="21217" y="5796"/>
                  </a:lnTo>
                  <a:lnTo>
                    <a:pt x="21070" y="5712"/>
                  </a:lnTo>
                  <a:lnTo>
                    <a:pt x="20966" y="5691"/>
                  </a:lnTo>
                  <a:lnTo>
                    <a:pt x="20694" y="5398"/>
                  </a:lnTo>
                  <a:lnTo>
                    <a:pt x="20485" y="5105"/>
                  </a:lnTo>
                  <a:lnTo>
                    <a:pt x="20380" y="5085"/>
                  </a:lnTo>
                  <a:lnTo>
                    <a:pt x="20254" y="4959"/>
                  </a:lnTo>
                  <a:lnTo>
                    <a:pt x="20129" y="4959"/>
                  </a:lnTo>
                  <a:lnTo>
                    <a:pt x="19773" y="4687"/>
                  </a:lnTo>
                  <a:lnTo>
                    <a:pt x="19627" y="4687"/>
                  </a:lnTo>
                  <a:lnTo>
                    <a:pt x="19438" y="4603"/>
                  </a:lnTo>
                  <a:lnTo>
                    <a:pt x="19334" y="4666"/>
                  </a:lnTo>
                  <a:lnTo>
                    <a:pt x="19187" y="4666"/>
                  </a:lnTo>
                  <a:lnTo>
                    <a:pt x="19083" y="4603"/>
                  </a:lnTo>
                  <a:lnTo>
                    <a:pt x="18978" y="4666"/>
                  </a:lnTo>
                  <a:lnTo>
                    <a:pt x="18915" y="4750"/>
                  </a:lnTo>
                  <a:lnTo>
                    <a:pt x="18832" y="4666"/>
                  </a:lnTo>
                  <a:lnTo>
                    <a:pt x="18685" y="4561"/>
                  </a:lnTo>
                  <a:lnTo>
                    <a:pt x="18685" y="4666"/>
                  </a:lnTo>
                  <a:lnTo>
                    <a:pt x="18602" y="4624"/>
                  </a:lnTo>
                  <a:lnTo>
                    <a:pt x="18581" y="4687"/>
                  </a:lnTo>
                  <a:lnTo>
                    <a:pt x="18581" y="4750"/>
                  </a:lnTo>
                  <a:lnTo>
                    <a:pt x="18476" y="4666"/>
                  </a:lnTo>
                  <a:lnTo>
                    <a:pt x="18455" y="4624"/>
                  </a:lnTo>
                  <a:lnTo>
                    <a:pt x="18371" y="4582"/>
                  </a:lnTo>
                  <a:lnTo>
                    <a:pt x="18371" y="4582"/>
                  </a:lnTo>
                  <a:lnTo>
                    <a:pt x="18392" y="4645"/>
                  </a:lnTo>
                  <a:lnTo>
                    <a:pt x="18371" y="4666"/>
                  </a:lnTo>
                  <a:lnTo>
                    <a:pt x="18183" y="4582"/>
                  </a:lnTo>
                  <a:lnTo>
                    <a:pt x="18141" y="4582"/>
                  </a:lnTo>
                  <a:lnTo>
                    <a:pt x="17995" y="4561"/>
                  </a:lnTo>
                  <a:lnTo>
                    <a:pt x="17702" y="4394"/>
                  </a:lnTo>
                  <a:lnTo>
                    <a:pt x="17555" y="4394"/>
                  </a:lnTo>
                  <a:lnTo>
                    <a:pt x="17555" y="4436"/>
                  </a:lnTo>
                  <a:lnTo>
                    <a:pt x="17597" y="4478"/>
                  </a:lnTo>
                  <a:lnTo>
                    <a:pt x="17555" y="4520"/>
                  </a:lnTo>
                  <a:lnTo>
                    <a:pt x="17472" y="4478"/>
                  </a:lnTo>
                  <a:lnTo>
                    <a:pt x="17451" y="4520"/>
                  </a:lnTo>
                  <a:lnTo>
                    <a:pt x="17430" y="4561"/>
                  </a:lnTo>
                  <a:lnTo>
                    <a:pt x="17325" y="4603"/>
                  </a:lnTo>
                  <a:lnTo>
                    <a:pt x="17262" y="4666"/>
                  </a:lnTo>
                  <a:lnTo>
                    <a:pt x="17241" y="4792"/>
                  </a:lnTo>
                  <a:lnTo>
                    <a:pt x="17200" y="4687"/>
                  </a:lnTo>
                  <a:lnTo>
                    <a:pt x="17158" y="4603"/>
                  </a:lnTo>
                  <a:lnTo>
                    <a:pt x="17116" y="4645"/>
                  </a:lnTo>
                  <a:lnTo>
                    <a:pt x="17116" y="4750"/>
                  </a:lnTo>
                  <a:lnTo>
                    <a:pt x="17011" y="4917"/>
                  </a:lnTo>
                  <a:lnTo>
                    <a:pt x="17011" y="5085"/>
                  </a:lnTo>
                  <a:lnTo>
                    <a:pt x="16990" y="4917"/>
                  </a:lnTo>
                  <a:lnTo>
                    <a:pt x="17011" y="4771"/>
                  </a:lnTo>
                  <a:lnTo>
                    <a:pt x="16990" y="4645"/>
                  </a:lnTo>
                  <a:lnTo>
                    <a:pt x="17032" y="4457"/>
                  </a:lnTo>
                  <a:lnTo>
                    <a:pt x="17095" y="4394"/>
                  </a:lnTo>
                  <a:lnTo>
                    <a:pt x="17032" y="4373"/>
                  </a:lnTo>
                  <a:lnTo>
                    <a:pt x="16928" y="4373"/>
                  </a:lnTo>
                  <a:lnTo>
                    <a:pt x="17053" y="4248"/>
                  </a:lnTo>
                  <a:lnTo>
                    <a:pt x="16907" y="4059"/>
                  </a:lnTo>
                  <a:lnTo>
                    <a:pt x="16823" y="3913"/>
                  </a:lnTo>
                  <a:lnTo>
                    <a:pt x="16739" y="3913"/>
                  </a:lnTo>
                  <a:lnTo>
                    <a:pt x="16614" y="3871"/>
                  </a:lnTo>
                  <a:lnTo>
                    <a:pt x="16530" y="3976"/>
                  </a:lnTo>
                  <a:lnTo>
                    <a:pt x="16467" y="4017"/>
                  </a:lnTo>
                  <a:lnTo>
                    <a:pt x="16425" y="3934"/>
                  </a:lnTo>
                  <a:lnTo>
                    <a:pt x="16384" y="3913"/>
                  </a:lnTo>
                  <a:lnTo>
                    <a:pt x="16363" y="3829"/>
                  </a:lnTo>
                  <a:lnTo>
                    <a:pt x="16279" y="3766"/>
                  </a:lnTo>
                  <a:lnTo>
                    <a:pt x="16195" y="3766"/>
                  </a:lnTo>
                  <a:lnTo>
                    <a:pt x="16153" y="3724"/>
                  </a:lnTo>
                  <a:lnTo>
                    <a:pt x="16070" y="3704"/>
                  </a:lnTo>
                  <a:lnTo>
                    <a:pt x="16007" y="3745"/>
                  </a:lnTo>
                  <a:lnTo>
                    <a:pt x="16007" y="3704"/>
                  </a:lnTo>
                  <a:lnTo>
                    <a:pt x="15965" y="3662"/>
                  </a:lnTo>
                  <a:lnTo>
                    <a:pt x="15902" y="3599"/>
                  </a:lnTo>
                  <a:lnTo>
                    <a:pt x="15840" y="3620"/>
                  </a:lnTo>
                  <a:lnTo>
                    <a:pt x="15693" y="3599"/>
                  </a:lnTo>
                  <a:lnTo>
                    <a:pt x="15526" y="3494"/>
                  </a:lnTo>
                  <a:lnTo>
                    <a:pt x="15463" y="3494"/>
                  </a:lnTo>
                  <a:lnTo>
                    <a:pt x="15442" y="3536"/>
                  </a:lnTo>
                  <a:lnTo>
                    <a:pt x="15337" y="3452"/>
                  </a:lnTo>
                  <a:lnTo>
                    <a:pt x="15254" y="3452"/>
                  </a:lnTo>
                  <a:lnTo>
                    <a:pt x="15233" y="3536"/>
                  </a:lnTo>
                  <a:lnTo>
                    <a:pt x="15170" y="3536"/>
                  </a:lnTo>
                  <a:lnTo>
                    <a:pt x="15149" y="3452"/>
                  </a:lnTo>
                  <a:lnTo>
                    <a:pt x="15024" y="3452"/>
                  </a:lnTo>
                  <a:lnTo>
                    <a:pt x="14919" y="3515"/>
                  </a:lnTo>
                  <a:lnTo>
                    <a:pt x="14856" y="3620"/>
                  </a:lnTo>
                  <a:lnTo>
                    <a:pt x="14856" y="3704"/>
                  </a:lnTo>
                  <a:lnTo>
                    <a:pt x="14731" y="3829"/>
                  </a:lnTo>
                  <a:lnTo>
                    <a:pt x="14584" y="3934"/>
                  </a:lnTo>
                  <a:lnTo>
                    <a:pt x="14375" y="4059"/>
                  </a:lnTo>
                  <a:lnTo>
                    <a:pt x="14270" y="4185"/>
                  </a:lnTo>
                  <a:lnTo>
                    <a:pt x="14208" y="4352"/>
                  </a:lnTo>
                  <a:lnTo>
                    <a:pt x="14187" y="4499"/>
                  </a:lnTo>
                  <a:lnTo>
                    <a:pt x="14124" y="4582"/>
                  </a:lnTo>
                  <a:lnTo>
                    <a:pt x="14019" y="4687"/>
                  </a:lnTo>
                  <a:lnTo>
                    <a:pt x="14019" y="4771"/>
                  </a:lnTo>
                  <a:lnTo>
                    <a:pt x="14061" y="4896"/>
                  </a:lnTo>
                  <a:lnTo>
                    <a:pt x="14019" y="5105"/>
                  </a:lnTo>
                  <a:lnTo>
                    <a:pt x="13998" y="4980"/>
                  </a:lnTo>
                  <a:lnTo>
                    <a:pt x="13915" y="4854"/>
                  </a:lnTo>
                  <a:lnTo>
                    <a:pt x="13915" y="4750"/>
                  </a:lnTo>
                  <a:lnTo>
                    <a:pt x="13998" y="4645"/>
                  </a:lnTo>
                  <a:lnTo>
                    <a:pt x="14103" y="4561"/>
                  </a:lnTo>
                  <a:lnTo>
                    <a:pt x="14082" y="4394"/>
                  </a:lnTo>
                  <a:lnTo>
                    <a:pt x="14124" y="4269"/>
                  </a:lnTo>
                  <a:lnTo>
                    <a:pt x="14124" y="4185"/>
                  </a:lnTo>
                  <a:lnTo>
                    <a:pt x="14061" y="4185"/>
                  </a:lnTo>
                  <a:lnTo>
                    <a:pt x="13915" y="4248"/>
                  </a:lnTo>
                  <a:lnTo>
                    <a:pt x="13768" y="4185"/>
                  </a:lnTo>
                  <a:lnTo>
                    <a:pt x="13643" y="4185"/>
                  </a:lnTo>
                  <a:lnTo>
                    <a:pt x="13538" y="4227"/>
                  </a:lnTo>
                  <a:lnTo>
                    <a:pt x="13454" y="4164"/>
                  </a:lnTo>
                  <a:lnTo>
                    <a:pt x="13538" y="4164"/>
                  </a:lnTo>
                  <a:lnTo>
                    <a:pt x="13643" y="4080"/>
                  </a:lnTo>
                  <a:lnTo>
                    <a:pt x="13747" y="4059"/>
                  </a:lnTo>
                  <a:lnTo>
                    <a:pt x="13915" y="4080"/>
                  </a:lnTo>
                  <a:lnTo>
                    <a:pt x="14019" y="4059"/>
                  </a:lnTo>
                  <a:lnTo>
                    <a:pt x="14103" y="3955"/>
                  </a:lnTo>
                  <a:lnTo>
                    <a:pt x="14166" y="3955"/>
                  </a:lnTo>
                  <a:lnTo>
                    <a:pt x="14208" y="4017"/>
                  </a:lnTo>
                  <a:lnTo>
                    <a:pt x="14270" y="3976"/>
                  </a:lnTo>
                  <a:lnTo>
                    <a:pt x="14375" y="3934"/>
                  </a:lnTo>
                  <a:lnTo>
                    <a:pt x="14521" y="3871"/>
                  </a:lnTo>
                  <a:lnTo>
                    <a:pt x="14521" y="3745"/>
                  </a:lnTo>
                  <a:lnTo>
                    <a:pt x="14689" y="3557"/>
                  </a:lnTo>
                  <a:lnTo>
                    <a:pt x="14689" y="3432"/>
                  </a:lnTo>
                  <a:lnTo>
                    <a:pt x="14731" y="3348"/>
                  </a:lnTo>
                  <a:lnTo>
                    <a:pt x="14731" y="3243"/>
                  </a:lnTo>
                  <a:lnTo>
                    <a:pt x="14584" y="3222"/>
                  </a:lnTo>
                  <a:lnTo>
                    <a:pt x="14438" y="3118"/>
                  </a:lnTo>
                  <a:lnTo>
                    <a:pt x="14333" y="3118"/>
                  </a:lnTo>
                  <a:lnTo>
                    <a:pt x="14187" y="3222"/>
                  </a:lnTo>
                  <a:lnTo>
                    <a:pt x="14061" y="3222"/>
                  </a:lnTo>
                  <a:lnTo>
                    <a:pt x="13852" y="3139"/>
                  </a:lnTo>
                  <a:lnTo>
                    <a:pt x="13643" y="3118"/>
                  </a:lnTo>
                  <a:lnTo>
                    <a:pt x="13475" y="3285"/>
                  </a:lnTo>
                  <a:lnTo>
                    <a:pt x="13475" y="3348"/>
                  </a:lnTo>
                  <a:lnTo>
                    <a:pt x="13538" y="3390"/>
                  </a:lnTo>
                  <a:lnTo>
                    <a:pt x="13559" y="3432"/>
                  </a:lnTo>
                  <a:lnTo>
                    <a:pt x="13475" y="3432"/>
                  </a:lnTo>
                  <a:lnTo>
                    <a:pt x="13433" y="3452"/>
                  </a:lnTo>
                  <a:lnTo>
                    <a:pt x="13371" y="3557"/>
                  </a:lnTo>
                  <a:lnTo>
                    <a:pt x="13350" y="3494"/>
                  </a:lnTo>
                  <a:lnTo>
                    <a:pt x="13287" y="3452"/>
                  </a:lnTo>
                  <a:lnTo>
                    <a:pt x="13161" y="3515"/>
                  </a:lnTo>
                  <a:lnTo>
                    <a:pt x="13036" y="3704"/>
                  </a:lnTo>
                  <a:lnTo>
                    <a:pt x="12848" y="3913"/>
                  </a:lnTo>
                  <a:lnTo>
                    <a:pt x="12973" y="3724"/>
                  </a:lnTo>
                  <a:lnTo>
                    <a:pt x="12973" y="3599"/>
                  </a:lnTo>
                  <a:lnTo>
                    <a:pt x="13015" y="3515"/>
                  </a:lnTo>
                  <a:lnTo>
                    <a:pt x="13015" y="3432"/>
                  </a:lnTo>
                  <a:lnTo>
                    <a:pt x="12952" y="3432"/>
                  </a:lnTo>
                  <a:lnTo>
                    <a:pt x="12848" y="3536"/>
                  </a:lnTo>
                  <a:lnTo>
                    <a:pt x="12806" y="3662"/>
                  </a:lnTo>
                  <a:lnTo>
                    <a:pt x="12743" y="3829"/>
                  </a:lnTo>
                  <a:lnTo>
                    <a:pt x="12638" y="3871"/>
                  </a:lnTo>
                  <a:lnTo>
                    <a:pt x="12722" y="3704"/>
                  </a:lnTo>
                  <a:lnTo>
                    <a:pt x="12743" y="3557"/>
                  </a:lnTo>
                  <a:lnTo>
                    <a:pt x="12952" y="3306"/>
                  </a:lnTo>
                  <a:lnTo>
                    <a:pt x="13015" y="3118"/>
                  </a:lnTo>
                  <a:lnTo>
                    <a:pt x="13078" y="3013"/>
                  </a:lnTo>
                  <a:lnTo>
                    <a:pt x="13182" y="2971"/>
                  </a:lnTo>
                  <a:lnTo>
                    <a:pt x="13329" y="2888"/>
                  </a:lnTo>
                  <a:lnTo>
                    <a:pt x="13392" y="2867"/>
                  </a:lnTo>
                  <a:lnTo>
                    <a:pt x="13496" y="2699"/>
                  </a:lnTo>
                  <a:lnTo>
                    <a:pt x="13768" y="2448"/>
                  </a:lnTo>
                  <a:lnTo>
                    <a:pt x="13789" y="2364"/>
                  </a:lnTo>
                  <a:lnTo>
                    <a:pt x="13852" y="2302"/>
                  </a:lnTo>
                  <a:lnTo>
                    <a:pt x="13789" y="2239"/>
                  </a:lnTo>
                  <a:lnTo>
                    <a:pt x="13810" y="2155"/>
                  </a:lnTo>
                  <a:lnTo>
                    <a:pt x="13852" y="2134"/>
                  </a:lnTo>
                  <a:lnTo>
                    <a:pt x="13852" y="2030"/>
                  </a:lnTo>
                  <a:lnTo>
                    <a:pt x="13747" y="1946"/>
                  </a:lnTo>
                  <a:lnTo>
                    <a:pt x="13601" y="1946"/>
                  </a:lnTo>
                  <a:lnTo>
                    <a:pt x="13580" y="1988"/>
                  </a:lnTo>
                  <a:lnTo>
                    <a:pt x="13538" y="1883"/>
                  </a:lnTo>
                  <a:lnTo>
                    <a:pt x="13454" y="1674"/>
                  </a:lnTo>
                  <a:lnTo>
                    <a:pt x="13329" y="1360"/>
                  </a:lnTo>
                  <a:lnTo>
                    <a:pt x="13224" y="1214"/>
                  </a:lnTo>
                  <a:lnTo>
                    <a:pt x="13140" y="1004"/>
                  </a:lnTo>
                  <a:lnTo>
                    <a:pt x="13140" y="879"/>
                  </a:lnTo>
                  <a:lnTo>
                    <a:pt x="13120" y="732"/>
                  </a:lnTo>
                  <a:lnTo>
                    <a:pt x="13057" y="691"/>
                  </a:lnTo>
                  <a:lnTo>
                    <a:pt x="13036" y="586"/>
                  </a:lnTo>
                  <a:lnTo>
                    <a:pt x="12952" y="460"/>
                  </a:lnTo>
                  <a:lnTo>
                    <a:pt x="12931" y="481"/>
                  </a:lnTo>
                  <a:lnTo>
                    <a:pt x="12931" y="565"/>
                  </a:lnTo>
                  <a:lnTo>
                    <a:pt x="12868" y="628"/>
                  </a:lnTo>
                  <a:lnTo>
                    <a:pt x="12743" y="711"/>
                  </a:lnTo>
                  <a:lnTo>
                    <a:pt x="12701" y="795"/>
                  </a:lnTo>
                  <a:lnTo>
                    <a:pt x="12555" y="984"/>
                  </a:lnTo>
                  <a:lnTo>
                    <a:pt x="12408" y="1151"/>
                  </a:lnTo>
                  <a:lnTo>
                    <a:pt x="12408" y="1256"/>
                  </a:lnTo>
                  <a:lnTo>
                    <a:pt x="12303" y="1507"/>
                  </a:lnTo>
                  <a:lnTo>
                    <a:pt x="12199" y="1653"/>
                  </a:lnTo>
                  <a:lnTo>
                    <a:pt x="12115" y="1779"/>
                  </a:lnTo>
                  <a:lnTo>
                    <a:pt x="12011" y="1820"/>
                  </a:lnTo>
                  <a:lnTo>
                    <a:pt x="11969" y="1862"/>
                  </a:lnTo>
                  <a:lnTo>
                    <a:pt x="11927" y="1967"/>
                  </a:lnTo>
                  <a:lnTo>
                    <a:pt x="11822" y="2051"/>
                  </a:lnTo>
                  <a:lnTo>
                    <a:pt x="11759" y="2030"/>
                  </a:lnTo>
                  <a:lnTo>
                    <a:pt x="11759" y="1862"/>
                  </a:lnTo>
                  <a:lnTo>
                    <a:pt x="11697" y="1841"/>
                  </a:lnTo>
                  <a:lnTo>
                    <a:pt x="11676" y="1779"/>
                  </a:lnTo>
                  <a:lnTo>
                    <a:pt x="11613" y="1779"/>
                  </a:lnTo>
                  <a:lnTo>
                    <a:pt x="11550" y="1820"/>
                  </a:lnTo>
                  <a:lnTo>
                    <a:pt x="11487" y="1883"/>
                  </a:lnTo>
                  <a:lnTo>
                    <a:pt x="11383" y="1862"/>
                  </a:lnTo>
                  <a:lnTo>
                    <a:pt x="11299" y="1779"/>
                  </a:lnTo>
                  <a:lnTo>
                    <a:pt x="11299" y="1737"/>
                  </a:lnTo>
                  <a:lnTo>
                    <a:pt x="11278" y="1716"/>
                  </a:lnTo>
                  <a:lnTo>
                    <a:pt x="11257" y="1611"/>
                  </a:lnTo>
                  <a:lnTo>
                    <a:pt x="11236" y="1548"/>
                  </a:lnTo>
                  <a:lnTo>
                    <a:pt x="11153" y="1528"/>
                  </a:lnTo>
                  <a:lnTo>
                    <a:pt x="11048" y="1423"/>
                  </a:lnTo>
                  <a:lnTo>
                    <a:pt x="10881" y="1423"/>
                  </a:lnTo>
                  <a:lnTo>
                    <a:pt x="10776" y="1465"/>
                  </a:lnTo>
                  <a:lnTo>
                    <a:pt x="10546" y="1465"/>
                  </a:lnTo>
                  <a:lnTo>
                    <a:pt x="10420" y="1444"/>
                  </a:lnTo>
                  <a:lnTo>
                    <a:pt x="10316" y="1528"/>
                  </a:lnTo>
                  <a:lnTo>
                    <a:pt x="10295" y="1632"/>
                  </a:lnTo>
                  <a:lnTo>
                    <a:pt x="10399" y="1737"/>
                  </a:lnTo>
                  <a:lnTo>
                    <a:pt x="10420" y="1820"/>
                  </a:lnTo>
                  <a:lnTo>
                    <a:pt x="10462" y="1946"/>
                  </a:lnTo>
                  <a:lnTo>
                    <a:pt x="10441" y="1988"/>
                  </a:lnTo>
                  <a:lnTo>
                    <a:pt x="10337" y="1988"/>
                  </a:lnTo>
                  <a:lnTo>
                    <a:pt x="10190" y="1946"/>
                  </a:lnTo>
                  <a:lnTo>
                    <a:pt x="10148" y="1925"/>
                  </a:lnTo>
                  <a:lnTo>
                    <a:pt x="9918" y="1925"/>
                  </a:lnTo>
                  <a:lnTo>
                    <a:pt x="9814" y="1946"/>
                  </a:lnTo>
                  <a:lnTo>
                    <a:pt x="9772" y="1883"/>
                  </a:lnTo>
                  <a:lnTo>
                    <a:pt x="9604" y="1883"/>
                  </a:lnTo>
                  <a:lnTo>
                    <a:pt x="9479" y="1946"/>
                  </a:lnTo>
                  <a:lnTo>
                    <a:pt x="9395" y="2134"/>
                  </a:lnTo>
                  <a:lnTo>
                    <a:pt x="9165" y="2134"/>
                  </a:lnTo>
                  <a:lnTo>
                    <a:pt x="9039" y="2155"/>
                  </a:lnTo>
                  <a:lnTo>
                    <a:pt x="8998" y="2197"/>
                  </a:lnTo>
                  <a:lnTo>
                    <a:pt x="8935" y="2302"/>
                  </a:lnTo>
                  <a:lnTo>
                    <a:pt x="8788" y="2302"/>
                  </a:lnTo>
                  <a:lnTo>
                    <a:pt x="8767" y="2281"/>
                  </a:lnTo>
                  <a:lnTo>
                    <a:pt x="8684" y="2302"/>
                  </a:lnTo>
                  <a:lnTo>
                    <a:pt x="8621" y="2385"/>
                  </a:lnTo>
                  <a:lnTo>
                    <a:pt x="8537" y="2364"/>
                  </a:lnTo>
                  <a:lnTo>
                    <a:pt x="8307" y="2176"/>
                  </a:lnTo>
                  <a:lnTo>
                    <a:pt x="8223" y="2072"/>
                  </a:lnTo>
                  <a:lnTo>
                    <a:pt x="8223" y="1988"/>
                  </a:lnTo>
                  <a:lnTo>
                    <a:pt x="8098" y="1862"/>
                  </a:lnTo>
                  <a:lnTo>
                    <a:pt x="7993" y="1758"/>
                  </a:lnTo>
                  <a:lnTo>
                    <a:pt x="7993" y="1653"/>
                  </a:lnTo>
                  <a:lnTo>
                    <a:pt x="8014" y="1569"/>
                  </a:lnTo>
                  <a:lnTo>
                    <a:pt x="7993" y="1528"/>
                  </a:lnTo>
                  <a:lnTo>
                    <a:pt x="8014" y="1423"/>
                  </a:lnTo>
                  <a:lnTo>
                    <a:pt x="8056" y="1339"/>
                  </a:lnTo>
                  <a:lnTo>
                    <a:pt x="8056" y="1214"/>
                  </a:lnTo>
                  <a:lnTo>
                    <a:pt x="8161" y="1025"/>
                  </a:lnTo>
                  <a:lnTo>
                    <a:pt x="8202" y="879"/>
                  </a:lnTo>
                  <a:lnTo>
                    <a:pt x="8307" y="732"/>
                  </a:lnTo>
                  <a:lnTo>
                    <a:pt x="8307" y="691"/>
                  </a:lnTo>
                  <a:lnTo>
                    <a:pt x="8202" y="691"/>
                  </a:lnTo>
                  <a:lnTo>
                    <a:pt x="8140" y="607"/>
                  </a:lnTo>
                  <a:lnTo>
                    <a:pt x="8119" y="523"/>
                  </a:lnTo>
                  <a:lnTo>
                    <a:pt x="7993" y="523"/>
                  </a:lnTo>
                  <a:lnTo>
                    <a:pt x="7889" y="481"/>
                  </a:lnTo>
                  <a:lnTo>
                    <a:pt x="7930" y="398"/>
                  </a:lnTo>
                  <a:lnTo>
                    <a:pt x="8014" y="293"/>
                  </a:lnTo>
                  <a:lnTo>
                    <a:pt x="8014" y="147"/>
                  </a:lnTo>
                  <a:lnTo>
                    <a:pt x="7910" y="0"/>
                  </a:lnTo>
                  <a:lnTo>
                    <a:pt x="7784" y="0"/>
                  </a:lnTo>
                  <a:lnTo>
                    <a:pt x="7721" y="63"/>
                  </a:lnTo>
                  <a:lnTo>
                    <a:pt x="7679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2887;p56">
              <a:extLst>
                <a:ext uri="{FF2B5EF4-FFF2-40B4-BE49-F238E27FC236}">
                  <a16:creationId xmlns:a16="http://schemas.microsoft.com/office/drawing/2014/main" id="{8025C430-26D3-43B7-8DA8-C49C93FAEBA5}"/>
                </a:ext>
              </a:extLst>
            </p:cNvPr>
            <p:cNvGrpSpPr/>
            <p:nvPr/>
          </p:nvGrpSpPr>
          <p:grpSpPr>
            <a:xfrm>
              <a:off x="3167508" y="4656009"/>
              <a:ext cx="451681" cy="1759893"/>
              <a:chOff x="2680375" y="3423800"/>
              <a:chExt cx="182975" cy="761050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37" name="Google Shape;2888;p56">
                <a:extLst>
                  <a:ext uri="{FF2B5EF4-FFF2-40B4-BE49-F238E27FC236}">
                    <a16:creationId xmlns:a16="http://schemas.microsoft.com/office/drawing/2014/main" id="{139F2E50-9250-4992-8791-71231ACCF233}"/>
                  </a:ext>
                </a:extLst>
              </p:cNvPr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</p:sp>
          <p:sp>
            <p:nvSpPr>
              <p:cNvPr id="38" name="Google Shape;2889;p56">
                <a:extLst>
                  <a:ext uri="{FF2B5EF4-FFF2-40B4-BE49-F238E27FC236}">
                    <a16:creationId xmlns:a16="http://schemas.microsoft.com/office/drawing/2014/main" id="{A3FD58F0-80D2-4CF3-AFA9-CFD3255F70DB}"/>
                  </a:ext>
                </a:extLst>
              </p:cNvPr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2893;p56">
              <a:extLst>
                <a:ext uri="{FF2B5EF4-FFF2-40B4-BE49-F238E27FC236}">
                  <a16:creationId xmlns:a16="http://schemas.microsoft.com/office/drawing/2014/main" id="{21431BA0-2199-474E-B71C-30E364DF7D6D}"/>
                </a:ext>
              </a:extLst>
            </p:cNvPr>
            <p:cNvSpPr/>
            <p:nvPr/>
          </p:nvSpPr>
          <p:spPr>
            <a:xfrm>
              <a:off x="3305684" y="3605924"/>
              <a:ext cx="96890" cy="27865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2894;p56">
              <a:extLst>
                <a:ext uri="{FF2B5EF4-FFF2-40B4-BE49-F238E27FC236}">
                  <a16:creationId xmlns:a16="http://schemas.microsoft.com/office/drawing/2014/main" id="{1177A224-5176-46DF-A6C4-2647CB8541EE}"/>
                </a:ext>
              </a:extLst>
            </p:cNvPr>
            <p:cNvSpPr/>
            <p:nvPr/>
          </p:nvSpPr>
          <p:spPr>
            <a:xfrm>
              <a:off x="3137823" y="3556322"/>
              <a:ext cx="136942" cy="84694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2913;p56">
              <a:extLst>
                <a:ext uri="{FF2B5EF4-FFF2-40B4-BE49-F238E27FC236}">
                  <a16:creationId xmlns:a16="http://schemas.microsoft.com/office/drawing/2014/main" id="{34F2205E-CABA-4283-B0F0-96E5F22C6B10}"/>
                </a:ext>
              </a:extLst>
            </p:cNvPr>
            <p:cNvSpPr/>
            <p:nvPr/>
          </p:nvSpPr>
          <p:spPr>
            <a:xfrm>
              <a:off x="2913125" y="3607138"/>
              <a:ext cx="80104" cy="30293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2914;p56">
              <a:extLst>
                <a:ext uri="{FF2B5EF4-FFF2-40B4-BE49-F238E27FC236}">
                  <a16:creationId xmlns:a16="http://schemas.microsoft.com/office/drawing/2014/main" id="{D2A5A091-18F3-4DC9-90B2-6FFA85A3AAC9}"/>
                </a:ext>
              </a:extLst>
            </p:cNvPr>
            <p:cNvSpPr/>
            <p:nvPr/>
          </p:nvSpPr>
          <p:spPr>
            <a:xfrm>
              <a:off x="3048709" y="3555108"/>
              <a:ext cx="102074" cy="67813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2915;p56">
              <a:extLst>
                <a:ext uri="{FF2B5EF4-FFF2-40B4-BE49-F238E27FC236}">
                  <a16:creationId xmlns:a16="http://schemas.microsoft.com/office/drawing/2014/main" id="{3FD30655-2BA5-4B3A-8AEA-8D8D3DF040DA}"/>
                </a:ext>
              </a:extLst>
            </p:cNvPr>
            <p:cNvSpPr/>
            <p:nvPr/>
          </p:nvSpPr>
          <p:spPr>
            <a:xfrm>
              <a:off x="2687130" y="3435323"/>
              <a:ext cx="379723" cy="127069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2916;p56">
              <a:extLst>
                <a:ext uri="{FF2B5EF4-FFF2-40B4-BE49-F238E27FC236}">
                  <a16:creationId xmlns:a16="http://schemas.microsoft.com/office/drawing/2014/main" id="{3B64F0D5-40BC-4152-ADCF-30CD7928D8E8}"/>
                </a:ext>
              </a:extLst>
            </p:cNvPr>
            <p:cNvSpPr/>
            <p:nvPr/>
          </p:nvSpPr>
          <p:spPr>
            <a:xfrm>
              <a:off x="3712438" y="6181188"/>
              <a:ext cx="96890" cy="52088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2917;p56">
              <a:extLst>
                <a:ext uri="{FF2B5EF4-FFF2-40B4-BE49-F238E27FC236}">
                  <a16:creationId xmlns:a16="http://schemas.microsoft.com/office/drawing/2014/main" id="{3B7AD5DF-A0DC-4726-93B4-80DA949467F7}"/>
                </a:ext>
              </a:extLst>
            </p:cNvPr>
            <p:cNvSpPr/>
            <p:nvPr/>
          </p:nvSpPr>
          <p:spPr>
            <a:xfrm>
              <a:off x="2738784" y="3913134"/>
              <a:ext cx="197668" cy="84751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2918;p56">
              <a:extLst>
                <a:ext uri="{FF2B5EF4-FFF2-40B4-BE49-F238E27FC236}">
                  <a16:creationId xmlns:a16="http://schemas.microsoft.com/office/drawing/2014/main" id="{C1D22D4A-502E-4DC7-9A1F-01B557069E9C}"/>
                </a:ext>
              </a:extLst>
            </p:cNvPr>
            <p:cNvSpPr/>
            <p:nvPr/>
          </p:nvSpPr>
          <p:spPr>
            <a:xfrm>
              <a:off x="2634241" y="3861161"/>
              <a:ext cx="120094" cy="105274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2919;p56">
              <a:extLst>
                <a:ext uri="{FF2B5EF4-FFF2-40B4-BE49-F238E27FC236}">
                  <a16:creationId xmlns:a16="http://schemas.microsoft.com/office/drawing/2014/main" id="{8FC93C7B-29FD-4D6D-8F96-DE5734370256}"/>
                </a:ext>
              </a:extLst>
            </p:cNvPr>
            <p:cNvSpPr/>
            <p:nvPr/>
          </p:nvSpPr>
          <p:spPr>
            <a:xfrm>
              <a:off x="2570923" y="3723223"/>
              <a:ext cx="166626" cy="15487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2920;p56">
              <a:extLst>
                <a:ext uri="{FF2B5EF4-FFF2-40B4-BE49-F238E27FC236}">
                  <a16:creationId xmlns:a16="http://schemas.microsoft.com/office/drawing/2014/main" id="{E689EC03-3395-4587-8235-497186223828}"/>
                </a:ext>
              </a:extLst>
            </p:cNvPr>
            <p:cNvSpPr/>
            <p:nvPr/>
          </p:nvSpPr>
          <p:spPr>
            <a:xfrm>
              <a:off x="2516677" y="3691774"/>
              <a:ext cx="226057" cy="10648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921;p56">
              <a:extLst>
                <a:ext uri="{FF2B5EF4-FFF2-40B4-BE49-F238E27FC236}">
                  <a16:creationId xmlns:a16="http://schemas.microsoft.com/office/drawing/2014/main" id="{E9E997AC-3AEE-4918-A476-309266E7C36F}"/>
                </a:ext>
              </a:extLst>
            </p:cNvPr>
            <p:cNvSpPr/>
            <p:nvPr/>
          </p:nvSpPr>
          <p:spPr>
            <a:xfrm>
              <a:off x="2485697" y="3749874"/>
              <a:ext cx="89176" cy="48388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922;p56">
              <a:extLst>
                <a:ext uri="{FF2B5EF4-FFF2-40B4-BE49-F238E27FC236}">
                  <a16:creationId xmlns:a16="http://schemas.microsoft.com/office/drawing/2014/main" id="{36966CDC-26EB-4AC1-8DB2-49737E7DAEA4}"/>
                </a:ext>
              </a:extLst>
            </p:cNvPr>
            <p:cNvSpPr/>
            <p:nvPr/>
          </p:nvSpPr>
          <p:spPr>
            <a:xfrm>
              <a:off x="2525749" y="3613151"/>
              <a:ext cx="41348" cy="84751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923;p56">
              <a:extLst>
                <a:ext uri="{FF2B5EF4-FFF2-40B4-BE49-F238E27FC236}">
                  <a16:creationId xmlns:a16="http://schemas.microsoft.com/office/drawing/2014/main" id="{3A417508-A1F8-4258-B2AB-CF0CAFADDA9F}"/>
                </a:ext>
              </a:extLst>
            </p:cNvPr>
            <p:cNvSpPr/>
            <p:nvPr/>
          </p:nvSpPr>
          <p:spPr>
            <a:xfrm>
              <a:off x="2413430" y="3632517"/>
              <a:ext cx="147248" cy="145222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924;p56">
              <a:extLst>
                <a:ext uri="{FF2B5EF4-FFF2-40B4-BE49-F238E27FC236}">
                  <a16:creationId xmlns:a16="http://schemas.microsoft.com/office/drawing/2014/main" id="{327EFAE3-8360-4C90-8C2F-841A7F306BC7}"/>
                </a:ext>
              </a:extLst>
            </p:cNvPr>
            <p:cNvSpPr/>
            <p:nvPr/>
          </p:nvSpPr>
          <p:spPr>
            <a:xfrm>
              <a:off x="1611525" y="3040992"/>
              <a:ext cx="1017594" cy="706512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BAE18F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925;p56">
              <a:extLst>
                <a:ext uri="{FF2B5EF4-FFF2-40B4-BE49-F238E27FC236}">
                  <a16:creationId xmlns:a16="http://schemas.microsoft.com/office/drawing/2014/main" id="{02823CBC-0494-470A-BE6F-1AD8C97B0B3E}"/>
                </a:ext>
              </a:extLst>
            </p:cNvPr>
            <p:cNvSpPr/>
            <p:nvPr/>
          </p:nvSpPr>
          <p:spPr>
            <a:xfrm>
              <a:off x="3751132" y="4049857"/>
              <a:ext cx="100778" cy="135510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926;p56">
              <a:extLst>
                <a:ext uri="{FF2B5EF4-FFF2-40B4-BE49-F238E27FC236}">
                  <a16:creationId xmlns:a16="http://schemas.microsoft.com/office/drawing/2014/main" id="{19F7054F-EFE6-4281-8CB0-01FAD9579594}"/>
                </a:ext>
              </a:extLst>
            </p:cNvPr>
            <p:cNvSpPr/>
            <p:nvPr/>
          </p:nvSpPr>
          <p:spPr>
            <a:xfrm>
              <a:off x="3625916" y="4036503"/>
              <a:ext cx="143360" cy="146436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927;p56">
              <a:extLst>
                <a:ext uri="{FF2B5EF4-FFF2-40B4-BE49-F238E27FC236}">
                  <a16:creationId xmlns:a16="http://schemas.microsoft.com/office/drawing/2014/main" id="{4E99E5EF-10D6-4F2C-8446-F638CFB0E716}"/>
                </a:ext>
              </a:extLst>
            </p:cNvPr>
            <p:cNvSpPr/>
            <p:nvPr/>
          </p:nvSpPr>
          <p:spPr>
            <a:xfrm>
              <a:off x="3497491" y="3953081"/>
              <a:ext cx="179525" cy="252867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928;p56">
              <a:extLst>
                <a:ext uri="{FF2B5EF4-FFF2-40B4-BE49-F238E27FC236}">
                  <a16:creationId xmlns:a16="http://schemas.microsoft.com/office/drawing/2014/main" id="{433F6461-B252-4CD8-AA1B-F7431FCB68C6}"/>
                </a:ext>
              </a:extLst>
            </p:cNvPr>
            <p:cNvSpPr/>
            <p:nvPr/>
          </p:nvSpPr>
          <p:spPr>
            <a:xfrm>
              <a:off x="3084873" y="3824856"/>
              <a:ext cx="473960" cy="399245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929;p56">
              <a:extLst>
                <a:ext uri="{FF2B5EF4-FFF2-40B4-BE49-F238E27FC236}">
                  <a16:creationId xmlns:a16="http://schemas.microsoft.com/office/drawing/2014/main" id="{816E3130-E82E-4FCF-A32A-584522F3EBF1}"/>
                </a:ext>
              </a:extLst>
            </p:cNvPr>
            <p:cNvSpPr/>
            <p:nvPr/>
          </p:nvSpPr>
          <p:spPr>
            <a:xfrm>
              <a:off x="2874368" y="3816357"/>
              <a:ext cx="428785" cy="572217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30;p56">
              <a:extLst>
                <a:ext uri="{FF2B5EF4-FFF2-40B4-BE49-F238E27FC236}">
                  <a16:creationId xmlns:a16="http://schemas.microsoft.com/office/drawing/2014/main" id="{C0FA30B5-F5D2-41CB-ADD4-3EB5C7570672}"/>
                </a:ext>
              </a:extLst>
            </p:cNvPr>
            <p:cNvSpPr/>
            <p:nvPr/>
          </p:nvSpPr>
          <p:spPr>
            <a:xfrm>
              <a:off x="2800806" y="4196178"/>
              <a:ext cx="211801" cy="217833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2931;p56">
              <a:extLst>
                <a:ext uri="{FF2B5EF4-FFF2-40B4-BE49-F238E27FC236}">
                  <a16:creationId xmlns:a16="http://schemas.microsoft.com/office/drawing/2014/main" id="{0A9431F1-1FEE-4D21-84B5-C2F73F583415}"/>
                </a:ext>
              </a:extLst>
            </p:cNvPr>
            <p:cNvSpPr/>
            <p:nvPr/>
          </p:nvSpPr>
          <p:spPr>
            <a:xfrm>
              <a:off x="2789142" y="4245780"/>
              <a:ext cx="459766" cy="635115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2932;p56">
              <a:extLst>
                <a:ext uri="{FF2B5EF4-FFF2-40B4-BE49-F238E27FC236}">
                  <a16:creationId xmlns:a16="http://schemas.microsoft.com/office/drawing/2014/main" id="{AEAA616F-FB2D-45B0-9CE8-9DE4C9A285FF}"/>
                </a:ext>
              </a:extLst>
            </p:cNvPr>
            <p:cNvSpPr/>
            <p:nvPr/>
          </p:nvSpPr>
          <p:spPr>
            <a:xfrm>
              <a:off x="3216570" y="4575998"/>
              <a:ext cx="444276" cy="464572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2933;p56">
              <a:extLst>
                <a:ext uri="{FF2B5EF4-FFF2-40B4-BE49-F238E27FC236}">
                  <a16:creationId xmlns:a16="http://schemas.microsoft.com/office/drawing/2014/main" id="{5D4216DB-C3CE-41C0-A9A3-7230243B24D3}"/>
                </a:ext>
              </a:extLst>
            </p:cNvPr>
            <p:cNvSpPr/>
            <p:nvPr/>
          </p:nvSpPr>
          <p:spPr>
            <a:xfrm>
              <a:off x="3485147" y="4905061"/>
              <a:ext cx="304803" cy="301255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2934;p56">
              <a:extLst>
                <a:ext uri="{FF2B5EF4-FFF2-40B4-BE49-F238E27FC236}">
                  <a16:creationId xmlns:a16="http://schemas.microsoft.com/office/drawing/2014/main" id="{E31667F2-BC25-4277-A73B-0F734B66DB54}"/>
                </a:ext>
              </a:extLst>
            </p:cNvPr>
            <p:cNvSpPr/>
            <p:nvPr/>
          </p:nvSpPr>
          <p:spPr>
            <a:xfrm>
              <a:off x="3671090" y="5295750"/>
              <a:ext cx="180821" cy="192396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4" name="Google Shape;2935;p56">
              <a:extLst>
                <a:ext uri="{FF2B5EF4-FFF2-40B4-BE49-F238E27FC236}">
                  <a16:creationId xmlns:a16="http://schemas.microsoft.com/office/drawing/2014/main" id="{2CD6ECDC-53FF-46D5-8B3E-7B3BB405623A}"/>
                </a:ext>
              </a:extLst>
            </p:cNvPr>
            <p:cNvGrpSpPr/>
            <p:nvPr/>
          </p:nvGrpSpPr>
          <p:grpSpPr>
            <a:xfrm>
              <a:off x="3244958" y="4999409"/>
              <a:ext cx="569554" cy="1383830"/>
              <a:chOff x="2711750" y="3572300"/>
              <a:chExt cx="230725" cy="598425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35" name="Google Shape;2936;p56">
                <a:extLst>
                  <a:ext uri="{FF2B5EF4-FFF2-40B4-BE49-F238E27FC236}">
                    <a16:creationId xmlns:a16="http://schemas.microsoft.com/office/drawing/2014/main" id="{8B56C639-3610-4066-AAA9-3FF20ED91861}"/>
                  </a:ext>
                </a:extLst>
              </p:cNvPr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2937;p56">
                <a:extLst>
                  <a:ext uri="{FF2B5EF4-FFF2-40B4-BE49-F238E27FC236}">
                    <a16:creationId xmlns:a16="http://schemas.microsoft.com/office/drawing/2014/main" id="{597B45B2-2F3E-4F4D-96B4-8312451477B5}"/>
                  </a:ext>
                </a:extLst>
              </p:cNvPr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solidFill>
                  <a:schemeClr val="bg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7" name="CaixaDeTexto 6">
            <a:extLst>
              <a:ext uri="{FF2B5EF4-FFF2-40B4-BE49-F238E27FC236}">
                <a16:creationId xmlns:a16="http://schemas.microsoft.com/office/drawing/2014/main" id="{6E5D2221-FC6F-4E49-B1B8-B999A0352007}"/>
              </a:ext>
            </a:extLst>
          </p:cNvPr>
          <p:cNvSpPr txBox="1"/>
          <p:nvPr/>
        </p:nvSpPr>
        <p:spPr>
          <a:xfrm>
            <a:off x="345185" y="291255"/>
            <a:ext cx="2875093" cy="369332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pt-BR">
                <a:solidFill>
                  <a:schemeClr val="bg1"/>
                </a:solidFill>
              </a:rPr>
              <a:t>MAPA LATAM - REGIONES</a:t>
            </a:r>
          </a:p>
        </p:txBody>
      </p:sp>
      <p:grpSp>
        <p:nvGrpSpPr>
          <p:cNvPr id="2" name="Agrupar 1">
            <a:extLst>
              <a:ext uri="{FF2B5EF4-FFF2-40B4-BE49-F238E27FC236}">
                <a16:creationId xmlns:a16="http://schemas.microsoft.com/office/drawing/2014/main" id="{D1A32669-2C64-4659-B236-19C91C0BD96A}"/>
              </a:ext>
            </a:extLst>
          </p:cNvPr>
          <p:cNvGrpSpPr/>
          <p:nvPr/>
        </p:nvGrpSpPr>
        <p:grpSpPr>
          <a:xfrm>
            <a:off x="9110684" y="3206674"/>
            <a:ext cx="2877146" cy="2728564"/>
            <a:chOff x="7668359" y="501748"/>
            <a:chExt cx="2877146" cy="2728564"/>
          </a:xfrm>
        </p:grpSpPr>
        <p:sp>
          <p:nvSpPr>
            <p:cNvPr id="39" name="Google Shape;2893;p56">
              <a:extLst>
                <a:ext uri="{FF2B5EF4-FFF2-40B4-BE49-F238E27FC236}">
                  <a16:creationId xmlns:a16="http://schemas.microsoft.com/office/drawing/2014/main" id="{643BDF9F-C475-4E67-8E30-7BF6D199CE53}"/>
                </a:ext>
              </a:extLst>
            </p:cNvPr>
            <p:cNvSpPr/>
            <p:nvPr/>
          </p:nvSpPr>
          <p:spPr>
            <a:xfrm>
              <a:off x="9452983" y="823763"/>
              <a:ext cx="193793" cy="52596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2894;p56">
              <a:extLst>
                <a:ext uri="{FF2B5EF4-FFF2-40B4-BE49-F238E27FC236}">
                  <a16:creationId xmlns:a16="http://schemas.microsoft.com/office/drawing/2014/main" id="{229A34BB-D0B4-4A72-953D-D909D253F620}"/>
                </a:ext>
              </a:extLst>
            </p:cNvPr>
            <p:cNvSpPr/>
            <p:nvPr/>
          </p:nvSpPr>
          <p:spPr>
            <a:xfrm>
              <a:off x="9117239" y="730138"/>
              <a:ext cx="273902" cy="159863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2913;p56">
              <a:extLst>
                <a:ext uri="{FF2B5EF4-FFF2-40B4-BE49-F238E27FC236}">
                  <a16:creationId xmlns:a16="http://schemas.microsoft.com/office/drawing/2014/main" id="{271948B3-F301-4E56-8C08-7D205E3C776F}"/>
                </a:ext>
              </a:extLst>
            </p:cNvPr>
            <p:cNvSpPr/>
            <p:nvPr/>
          </p:nvSpPr>
          <p:spPr>
            <a:xfrm>
              <a:off x="8667814" y="826055"/>
              <a:ext cx="160218" cy="5717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2914;p56">
              <a:extLst>
                <a:ext uri="{FF2B5EF4-FFF2-40B4-BE49-F238E27FC236}">
                  <a16:creationId xmlns:a16="http://schemas.microsoft.com/office/drawing/2014/main" id="{694FC07F-03D6-40F5-B14B-BF3C2A8D7539}"/>
                </a:ext>
              </a:extLst>
            </p:cNvPr>
            <p:cNvSpPr/>
            <p:nvPr/>
          </p:nvSpPr>
          <p:spPr>
            <a:xfrm>
              <a:off x="8938999" y="727846"/>
              <a:ext cx="204161" cy="127999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2915;p56">
              <a:extLst>
                <a:ext uri="{FF2B5EF4-FFF2-40B4-BE49-F238E27FC236}">
                  <a16:creationId xmlns:a16="http://schemas.microsoft.com/office/drawing/2014/main" id="{8DA76384-4588-4CBA-809D-F53FEB7797B2}"/>
                </a:ext>
              </a:extLst>
            </p:cNvPr>
            <p:cNvSpPr/>
            <p:nvPr/>
          </p:nvSpPr>
          <p:spPr>
            <a:xfrm>
              <a:off x="8215794" y="501748"/>
              <a:ext cx="759495" cy="23984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2917;p56">
              <a:extLst>
                <a:ext uri="{FF2B5EF4-FFF2-40B4-BE49-F238E27FC236}">
                  <a16:creationId xmlns:a16="http://schemas.microsoft.com/office/drawing/2014/main" id="{18FEE926-542B-47E6-9B14-CB8A098B231E}"/>
                </a:ext>
              </a:extLst>
            </p:cNvPr>
            <p:cNvSpPr/>
            <p:nvPr/>
          </p:nvSpPr>
          <p:spPr>
            <a:xfrm>
              <a:off x="8319109" y="1403632"/>
              <a:ext cx="395362" cy="159970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2918;p56">
              <a:extLst>
                <a:ext uri="{FF2B5EF4-FFF2-40B4-BE49-F238E27FC236}">
                  <a16:creationId xmlns:a16="http://schemas.microsoft.com/office/drawing/2014/main" id="{351AE9F4-08DF-4CD3-B40B-5CA071C4F5D9}"/>
                </a:ext>
              </a:extLst>
            </p:cNvPr>
            <p:cNvSpPr/>
            <p:nvPr/>
          </p:nvSpPr>
          <p:spPr>
            <a:xfrm>
              <a:off x="8110010" y="1305531"/>
              <a:ext cx="240204" cy="198708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2919;p56">
              <a:extLst>
                <a:ext uri="{FF2B5EF4-FFF2-40B4-BE49-F238E27FC236}">
                  <a16:creationId xmlns:a16="http://schemas.microsoft.com/office/drawing/2014/main" id="{95CC0C3A-5D55-46F2-B219-ED210AD6A934}"/>
                </a:ext>
              </a:extLst>
            </p:cNvPr>
            <p:cNvSpPr/>
            <p:nvPr/>
          </p:nvSpPr>
          <p:spPr>
            <a:xfrm>
              <a:off x="7983365" y="1045169"/>
              <a:ext cx="333274" cy="292335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2920;p56">
              <a:extLst>
                <a:ext uri="{FF2B5EF4-FFF2-40B4-BE49-F238E27FC236}">
                  <a16:creationId xmlns:a16="http://schemas.microsoft.com/office/drawing/2014/main" id="{090D168D-4255-4074-B01F-EFEFEA256E42}"/>
                </a:ext>
              </a:extLst>
            </p:cNvPr>
            <p:cNvSpPr/>
            <p:nvPr/>
          </p:nvSpPr>
          <p:spPr>
            <a:xfrm>
              <a:off x="7874866" y="985808"/>
              <a:ext cx="452143" cy="201000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2921;p56">
              <a:extLst>
                <a:ext uri="{FF2B5EF4-FFF2-40B4-BE49-F238E27FC236}">
                  <a16:creationId xmlns:a16="http://schemas.microsoft.com/office/drawing/2014/main" id="{60B55161-2783-4407-8503-0E66434BC393}"/>
                </a:ext>
              </a:extLst>
            </p:cNvPr>
            <p:cNvSpPr/>
            <p:nvPr/>
          </p:nvSpPr>
          <p:spPr>
            <a:xfrm>
              <a:off x="7812902" y="1095474"/>
              <a:ext cx="178364" cy="91334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2922;p56">
              <a:extLst>
                <a:ext uri="{FF2B5EF4-FFF2-40B4-BE49-F238E27FC236}">
                  <a16:creationId xmlns:a16="http://schemas.microsoft.com/office/drawing/2014/main" id="{93FE78ED-FC85-4F1E-BDCE-7C5301B43365}"/>
                </a:ext>
              </a:extLst>
            </p:cNvPr>
            <p:cNvSpPr/>
            <p:nvPr/>
          </p:nvSpPr>
          <p:spPr>
            <a:xfrm>
              <a:off x="7893011" y="837404"/>
              <a:ext cx="82701" cy="159970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2923;p56">
              <a:extLst>
                <a:ext uri="{FF2B5EF4-FFF2-40B4-BE49-F238E27FC236}">
                  <a16:creationId xmlns:a16="http://schemas.microsoft.com/office/drawing/2014/main" id="{F5E71F4D-6276-4983-9DEC-12202E5D9CEB}"/>
                </a:ext>
              </a:extLst>
            </p:cNvPr>
            <p:cNvSpPr/>
            <p:nvPr/>
          </p:nvSpPr>
          <p:spPr>
            <a:xfrm>
              <a:off x="7668359" y="873958"/>
              <a:ext cx="294515" cy="274111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2925;p56">
              <a:extLst>
                <a:ext uri="{FF2B5EF4-FFF2-40B4-BE49-F238E27FC236}">
                  <a16:creationId xmlns:a16="http://schemas.microsoft.com/office/drawing/2014/main" id="{688217DB-77A0-497A-800B-88A378EFC369}"/>
                </a:ext>
              </a:extLst>
            </p:cNvPr>
            <p:cNvSpPr/>
            <p:nvPr/>
          </p:nvSpPr>
          <p:spPr>
            <a:xfrm>
              <a:off x="10343936" y="1661701"/>
              <a:ext cx="201569" cy="255779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2926;p56">
              <a:extLst>
                <a:ext uri="{FF2B5EF4-FFF2-40B4-BE49-F238E27FC236}">
                  <a16:creationId xmlns:a16="http://schemas.microsoft.com/office/drawing/2014/main" id="{AE8FEB0B-008D-4B8A-85FA-9BEE931B4D81}"/>
                </a:ext>
              </a:extLst>
            </p:cNvPr>
            <p:cNvSpPr/>
            <p:nvPr/>
          </p:nvSpPr>
          <p:spPr>
            <a:xfrm>
              <a:off x="10093488" y="1636495"/>
              <a:ext cx="286739" cy="276403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2927;p56">
              <a:extLst>
                <a:ext uri="{FF2B5EF4-FFF2-40B4-BE49-F238E27FC236}">
                  <a16:creationId xmlns:a16="http://schemas.microsoft.com/office/drawing/2014/main" id="{815A37D4-E95C-4CAF-B8B1-A59C5D494573}"/>
                </a:ext>
              </a:extLst>
            </p:cNvPr>
            <p:cNvSpPr/>
            <p:nvPr/>
          </p:nvSpPr>
          <p:spPr>
            <a:xfrm>
              <a:off x="9836621" y="1479033"/>
              <a:ext cx="359073" cy="477295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2928;p56">
              <a:extLst>
                <a:ext uri="{FF2B5EF4-FFF2-40B4-BE49-F238E27FC236}">
                  <a16:creationId xmlns:a16="http://schemas.microsoft.com/office/drawing/2014/main" id="{9C110BB2-08A6-4507-8496-BA10577A6A1E}"/>
                </a:ext>
              </a:extLst>
            </p:cNvPr>
            <p:cNvSpPr/>
            <p:nvPr/>
          </p:nvSpPr>
          <p:spPr>
            <a:xfrm>
              <a:off x="9011332" y="1237004"/>
              <a:ext cx="947981" cy="75358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2929;p56">
              <a:extLst>
                <a:ext uri="{FF2B5EF4-FFF2-40B4-BE49-F238E27FC236}">
                  <a16:creationId xmlns:a16="http://schemas.microsoft.com/office/drawing/2014/main" id="{7FA2946F-F2F0-416E-BED0-5BF4B1D35F7E}"/>
                </a:ext>
              </a:extLst>
            </p:cNvPr>
            <p:cNvSpPr/>
            <p:nvPr/>
          </p:nvSpPr>
          <p:spPr>
            <a:xfrm>
              <a:off x="8590295" y="1220962"/>
              <a:ext cx="857626" cy="1080078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2930;p56">
              <a:extLst>
                <a:ext uri="{FF2B5EF4-FFF2-40B4-BE49-F238E27FC236}">
                  <a16:creationId xmlns:a16="http://schemas.microsoft.com/office/drawing/2014/main" id="{99B386C5-F52C-430B-9174-24AF98B9DE36}"/>
                </a:ext>
              </a:extLst>
            </p:cNvPr>
            <p:cNvSpPr/>
            <p:nvPr/>
          </p:nvSpPr>
          <p:spPr>
            <a:xfrm>
              <a:off x="8443161" y="1937887"/>
              <a:ext cx="423629" cy="411167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2931;p56">
              <a:extLst>
                <a:ext uri="{FF2B5EF4-FFF2-40B4-BE49-F238E27FC236}">
                  <a16:creationId xmlns:a16="http://schemas.microsoft.com/office/drawing/2014/main" id="{F5174EDF-BFF9-4B77-9C8F-D14B7B8F85E6}"/>
                </a:ext>
              </a:extLst>
            </p:cNvPr>
            <p:cNvSpPr/>
            <p:nvPr/>
          </p:nvSpPr>
          <p:spPr>
            <a:xfrm>
              <a:off x="8419832" y="2031512"/>
              <a:ext cx="919592" cy="1198800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" name="Google Shape;2924;p56">
            <a:extLst>
              <a:ext uri="{FF2B5EF4-FFF2-40B4-BE49-F238E27FC236}">
                <a16:creationId xmlns:a16="http://schemas.microsoft.com/office/drawing/2014/main" id="{03998C63-A533-4B39-9508-FCEA4D4F2A84}"/>
              </a:ext>
            </a:extLst>
          </p:cNvPr>
          <p:cNvSpPr/>
          <p:nvPr/>
        </p:nvSpPr>
        <p:spPr>
          <a:xfrm>
            <a:off x="8288928" y="164029"/>
            <a:ext cx="2035320" cy="1333564"/>
          </a:xfrm>
          <a:custGeom>
            <a:avLst/>
            <a:gdLst/>
            <a:ahLst/>
            <a:cxnLst/>
            <a:rect l="l" t="t" r="r" b="b"/>
            <a:pathLst>
              <a:path w="16489" h="12221" extrusionOk="0">
                <a:moveTo>
                  <a:pt x="1381" y="1"/>
                </a:moveTo>
                <a:lnTo>
                  <a:pt x="1" y="22"/>
                </a:lnTo>
                <a:lnTo>
                  <a:pt x="21" y="168"/>
                </a:lnTo>
                <a:lnTo>
                  <a:pt x="105" y="482"/>
                </a:lnTo>
                <a:lnTo>
                  <a:pt x="168" y="587"/>
                </a:lnTo>
                <a:lnTo>
                  <a:pt x="231" y="691"/>
                </a:lnTo>
                <a:lnTo>
                  <a:pt x="168" y="712"/>
                </a:lnTo>
                <a:lnTo>
                  <a:pt x="168" y="796"/>
                </a:lnTo>
                <a:lnTo>
                  <a:pt x="189" y="901"/>
                </a:lnTo>
                <a:lnTo>
                  <a:pt x="356" y="1110"/>
                </a:lnTo>
                <a:lnTo>
                  <a:pt x="356" y="1152"/>
                </a:lnTo>
                <a:lnTo>
                  <a:pt x="314" y="1173"/>
                </a:lnTo>
                <a:lnTo>
                  <a:pt x="335" y="1256"/>
                </a:lnTo>
                <a:lnTo>
                  <a:pt x="461" y="1361"/>
                </a:lnTo>
                <a:lnTo>
                  <a:pt x="482" y="1486"/>
                </a:lnTo>
                <a:lnTo>
                  <a:pt x="440" y="1549"/>
                </a:lnTo>
                <a:lnTo>
                  <a:pt x="440" y="1654"/>
                </a:lnTo>
                <a:lnTo>
                  <a:pt x="524" y="1696"/>
                </a:lnTo>
                <a:lnTo>
                  <a:pt x="545" y="1779"/>
                </a:lnTo>
                <a:lnTo>
                  <a:pt x="545" y="1968"/>
                </a:lnTo>
                <a:lnTo>
                  <a:pt x="586" y="2114"/>
                </a:lnTo>
                <a:lnTo>
                  <a:pt x="691" y="2219"/>
                </a:lnTo>
                <a:lnTo>
                  <a:pt x="754" y="2219"/>
                </a:lnTo>
                <a:lnTo>
                  <a:pt x="942" y="2386"/>
                </a:lnTo>
                <a:lnTo>
                  <a:pt x="1005" y="2512"/>
                </a:lnTo>
                <a:lnTo>
                  <a:pt x="1047" y="2595"/>
                </a:lnTo>
                <a:lnTo>
                  <a:pt x="1172" y="2721"/>
                </a:lnTo>
                <a:lnTo>
                  <a:pt x="1214" y="2909"/>
                </a:lnTo>
                <a:lnTo>
                  <a:pt x="1277" y="2930"/>
                </a:lnTo>
                <a:lnTo>
                  <a:pt x="1361" y="3056"/>
                </a:lnTo>
                <a:lnTo>
                  <a:pt x="1298" y="3139"/>
                </a:lnTo>
                <a:lnTo>
                  <a:pt x="1277" y="3202"/>
                </a:lnTo>
                <a:lnTo>
                  <a:pt x="1319" y="3265"/>
                </a:lnTo>
                <a:lnTo>
                  <a:pt x="1298" y="3349"/>
                </a:lnTo>
                <a:lnTo>
                  <a:pt x="1214" y="3328"/>
                </a:lnTo>
                <a:lnTo>
                  <a:pt x="1172" y="3411"/>
                </a:lnTo>
                <a:lnTo>
                  <a:pt x="1193" y="3432"/>
                </a:lnTo>
                <a:lnTo>
                  <a:pt x="1277" y="3432"/>
                </a:lnTo>
                <a:lnTo>
                  <a:pt x="1277" y="3516"/>
                </a:lnTo>
                <a:lnTo>
                  <a:pt x="1214" y="3558"/>
                </a:lnTo>
                <a:lnTo>
                  <a:pt x="1151" y="3516"/>
                </a:lnTo>
                <a:lnTo>
                  <a:pt x="1005" y="3516"/>
                </a:lnTo>
                <a:lnTo>
                  <a:pt x="900" y="3453"/>
                </a:lnTo>
                <a:lnTo>
                  <a:pt x="775" y="3474"/>
                </a:lnTo>
                <a:lnTo>
                  <a:pt x="712" y="3516"/>
                </a:lnTo>
                <a:lnTo>
                  <a:pt x="858" y="3662"/>
                </a:lnTo>
                <a:lnTo>
                  <a:pt x="963" y="3725"/>
                </a:lnTo>
                <a:lnTo>
                  <a:pt x="963" y="3830"/>
                </a:lnTo>
                <a:lnTo>
                  <a:pt x="1005" y="3934"/>
                </a:lnTo>
                <a:lnTo>
                  <a:pt x="1109" y="3955"/>
                </a:lnTo>
                <a:lnTo>
                  <a:pt x="1235" y="4039"/>
                </a:lnTo>
                <a:lnTo>
                  <a:pt x="1235" y="4081"/>
                </a:lnTo>
                <a:lnTo>
                  <a:pt x="1319" y="4081"/>
                </a:lnTo>
                <a:lnTo>
                  <a:pt x="1402" y="4102"/>
                </a:lnTo>
                <a:lnTo>
                  <a:pt x="1381" y="4144"/>
                </a:lnTo>
                <a:lnTo>
                  <a:pt x="1423" y="4206"/>
                </a:lnTo>
                <a:lnTo>
                  <a:pt x="1507" y="4186"/>
                </a:lnTo>
                <a:lnTo>
                  <a:pt x="1591" y="4186"/>
                </a:lnTo>
                <a:lnTo>
                  <a:pt x="1674" y="4081"/>
                </a:lnTo>
                <a:lnTo>
                  <a:pt x="1716" y="4081"/>
                </a:lnTo>
                <a:lnTo>
                  <a:pt x="1695" y="4186"/>
                </a:lnTo>
                <a:lnTo>
                  <a:pt x="1716" y="4374"/>
                </a:lnTo>
                <a:lnTo>
                  <a:pt x="1905" y="4562"/>
                </a:lnTo>
                <a:lnTo>
                  <a:pt x="2009" y="4583"/>
                </a:lnTo>
                <a:lnTo>
                  <a:pt x="2051" y="4583"/>
                </a:lnTo>
                <a:lnTo>
                  <a:pt x="2114" y="4667"/>
                </a:lnTo>
                <a:lnTo>
                  <a:pt x="2197" y="4897"/>
                </a:lnTo>
                <a:lnTo>
                  <a:pt x="2197" y="5127"/>
                </a:lnTo>
                <a:lnTo>
                  <a:pt x="2156" y="5315"/>
                </a:lnTo>
                <a:lnTo>
                  <a:pt x="2051" y="5462"/>
                </a:lnTo>
                <a:lnTo>
                  <a:pt x="2093" y="5546"/>
                </a:lnTo>
                <a:lnTo>
                  <a:pt x="2197" y="5650"/>
                </a:lnTo>
                <a:lnTo>
                  <a:pt x="2239" y="5629"/>
                </a:lnTo>
                <a:lnTo>
                  <a:pt x="2260" y="5713"/>
                </a:lnTo>
                <a:lnTo>
                  <a:pt x="2407" y="5734"/>
                </a:lnTo>
                <a:lnTo>
                  <a:pt x="2449" y="5859"/>
                </a:lnTo>
                <a:lnTo>
                  <a:pt x="2679" y="6131"/>
                </a:lnTo>
                <a:lnTo>
                  <a:pt x="2762" y="6152"/>
                </a:lnTo>
                <a:lnTo>
                  <a:pt x="2804" y="6236"/>
                </a:lnTo>
                <a:lnTo>
                  <a:pt x="2888" y="6341"/>
                </a:lnTo>
                <a:lnTo>
                  <a:pt x="3034" y="6362"/>
                </a:lnTo>
                <a:lnTo>
                  <a:pt x="3076" y="6445"/>
                </a:lnTo>
                <a:lnTo>
                  <a:pt x="3076" y="6571"/>
                </a:lnTo>
                <a:lnTo>
                  <a:pt x="3160" y="6655"/>
                </a:lnTo>
                <a:lnTo>
                  <a:pt x="3160" y="6717"/>
                </a:lnTo>
                <a:lnTo>
                  <a:pt x="3202" y="6822"/>
                </a:lnTo>
                <a:lnTo>
                  <a:pt x="3286" y="6864"/>
                </a:lnTo>
                <a:lnTo>
                  <a:pt x="3474" y="6780"/>
                </a:lnTo>
                <a:lnTo>
                  <a:pt x="3578" y="6613"/>
                </a:lnTo>
                <a:lnTo>
                  <a:pt x="3578" y="6487"/>
                </a:lnTo>
                <a:lnTo>
                  <a:pt x="3495" y="6445"/>
                </a:lnTo>
                <a:lnTo>
                  <a:pt x="3474" y="6341"/>
                </a:lnTo>
                <a:lnTo>
                  <a:pt x="3411" y="6278"/>
                </a:lnTo>
                <a:lnTo>
                  <a:pt x="3390" y="6173"/>
                </a:lnTo>
                <a:lnTo>
                  <a:pt x="3286" y="6131"/>
                </a:lnTo>
                <a:lnTo>
                  <a:pt x="3265" y="6048"/>
                </a:lnTo>
                <a:lnTo>
                  <a:pt x="3202" y="5964"/>
                </a:lnTo>
                <a:lnTo>
                  <a:pt x="3139" y="5943"/>
                </a:lnTo>
                <a:lnTo>
                  <a:pt x="3097" y="5964"/>
                </a:lnTo>
                <a:lnTo>
                  <a:pt x="3097" y="6048"/>
                </a:lnTo>
                <a:lnTo>
                  <a:pt x="3055" y="6069"/>
                </a:lnTo>
                <a:lnTo>
                  <a:pt x="3055" y="5985"/>
                </a:lnTo>
                <a:lnTo>
                  <a:pt x="2972" y="5943"/>
                </a:lnTo>
                <a:lnTo>
                  <a:pt x="2867" y="5818"/>
                </a:lnTo>
                <a:lnTo>
                  <a:pt x="2846" y="5734"/>
                </a:lnTo>
                <a:lnTo>
                  <a:pt x="2888" y="5629"/>
                </a:lnTo>
                <a:lnTo>
                  <a:pt x="2888" y="5504"/>
                </a:lnTo>
                <a:lnTo>
                  <a:pt x="2804" y="5399"/>
                </a:lnTo>
                <a:lnTo>
                  <a:pt x="2846" y="5294"/>
                </a:lnTo>
                <a:lnTo>
                  <a:pt x="2846" y="5232"/>
                </a:lnTo>
                <a:lnTo>
                  <a:pt x="2783" y="5148"/>
                </a:lnTo>
                <a:lnTo>
                  <a:pt x="2783" y="5085"/>
                </a:lnTo>
                <a:lnTo>
                  <a:pt x="2721" y="5002"/>
                </a:lnTo>
                <a:lnTo>
                  <a:pt x="2721" y="4897"/>
                </a:lnTo>
                <a:lnTo>
                  <a:pt x="2679" y="4834"/>
                </a:lnTo>
                <a:lnTo>
                  <a:pt x="2679" y="4688"/>
                </a:lnTo>
                <a:lnTo>
                  <a:pt x="2721" y="4604"/>
                </a:lnTo>
                <a:lnTo>
                  <a:pt x="2658" y="4395"/>
                </a:lnTo>
                <a:lnTo>
                  <a:pt x="2616" y="4290"/>
                </a:lnTo>
                <a:lnTo>
                  <a:pt x="2553" y="4206"/>
                </a:lnTo>
                <a:lnTo>
                  <a:pt x="2532" y="4186"/>
                </a:lnTo>
                <a:lnTo>
                  <a:pt x="2532" y="4248"/>
                </a:lnTo>
                <a:lnTo>
                  <a:pt x="2532" y="4290"/>
                </a:lnTo>
                <a:lnTo>
                  <a:pt x="2469" y="4353"/>
                </a:lnTo>
                <a:lnTo>
                  <a:pt x="2365" y="4186"/>
                </a:lnTo>
                <a:lnTo>
                  <a:pt x="2365" y="4102"/>
                </a:lnTo>
                <a:lnTo>
                  <a:pt x="2407" y="4039"/>
                </a:lnTo>
                <a:lnTo>
                  <a:pt x="2365" y="3976"/>
                </a:lnTo>
                <a:lnTo>
                  <a:pt x="2323" y="3955"/>
                </a:lnTo>
                <a:lnTo>
                  <a:pt x="2281" y="3746"/>
                </a:lnTo>
                <a:lnTo>
                  <a:pt x="2197" y="3579"/>
                </a:lnTo>
                <a:lnTo>
                  <a:pt x="2135" y="3558"/>
                </a:lnTo>
                <a:lnTo>
                  <a:pt x="2030" y="3453"/>
                </a:lnTo>
                <a:lnTo>
                  <a:pt x="2030" y="3328"/>
                </a:lnTo>
                <a:lnTo>
                  <a:pt x="2051" y="3202"/>
                </a:lnTo>
                <a:lnTo>
                  <a:pt x="1946" y="3056"/>
                </a:lnTo>
                <a:lnTo>
                  <a:pt x="1884" y="3035"/>
                </a:lnTo>
                <a:lnTo>
                  <a:pt x="1821" y="2993"/>
                </a:lnTo>
                <a:lnTo>
                  <a:pt x="1821" y="2846"/>
                </a:lnTo>
                <a:lnTo>
                  <a:pt x="1737" y="2784"/>
                </a:lnTo>
                <a:lnTo>
                  <a:pt x="1633" y="2742"/>
                </a:lnTo>
                <a:lnTo>
                  <a:pt x="1612" y="2637"/>
                </a:lnTo>
                <a:lnTo>
                  <a:pt x="1633" y="2574"/>
                </a:lnTo>
                <a:lnTo>
                  <a:pt x="1612" y="2407"/>
                </a:lnTo>
                <a:lnTo>
                  <a:pt x="1465" y="2302"/>
                </a:lnTo>
                <a:lnTo>
                  <a:pt x="1402" y="2219"/>
                </a:lnTo>
                <a:lnTo>
                  <a:pt x="1319" y="2198"/>
                </a:lnTo>
                <a:lnTo>
                  <a:pt x="1319" y="2093"/>
                </a:lnTo>
                <a:lnTo>
                  <a:pt x="1235" y="1947"/>
                </a:lnTo>
                <a:lnTo>
                  <a:pt x="1193" y="1863"/>
                </a:lnTo>
                <a:lnTo>
                  <a:pt x="1235" y="1779"/>
                </a:lnTo>
                <a:lnTo>
                  <a:pt x="1214" y="1361"/>
                </a:lnTo>
                <a:lnTo>
                  <a:pt x="1193" y="1131"/>
                </a:lnTo>
                <a:lnTo>
                  <a:pt x="1235" y="1005"/>
                </a:lnTo>
                <a:lnTo>
                  <a:pt x="1298" y="796"/>
                </a:lnTo>
                <a:lnTo>
                  <a:pt x="1277" y="691"/>
                </a:lnTo>
                <a:lnTo>
                  <a:pt x="1235" y="545"/>
                </a:lnTo>
                <a:lnTo>
                  <a:pt x="1319" y="691"/>
                </a:lnTo>
                <a:lnTo>
                  <a:pt x="1486" y="754"/>
                </a:lnTo>
                <a:lnTo>
                  <a:pt x="1570" y="921"/>
                </a:lnTo>
                <a:lnTo>
                  <a:pt x="1633" y="963"/>
                </a:lnTo>
                <a:lnTo>
                  <a:pt x="1737" y="963"/>
                </a:lnTo>
                <a:lnTo>
                  <a:pt x="1800" y="921"/>
                </a:lnTo>
                <a:lnTo>
                  <a:pt x="1884" y="1026"/>
                </a:lnTo>
                <a:lnTo>
                  <a:pt x="1925" y="1068"/>
                </a:lnTo>
                <a:lnTo>
                  <a:pt x="2030" y="1068"/>
                </a:lnTo>
                <a:lnTo>
                  <a:pt x="2156" y="1152"/>
                </a:lnTo>
                <a:lnTo>
                  <a:pt x="2156" y="1214"/>
                </a:lnTo>
                <a:lnTo>
                  <a:pt x="2093" y="1319"/>
                </a:lnTo>
                <a:lnTo>
                  <a:pt x="2093" y="1382"/>
                </a:lnTo>
                <a:lnTo>
                  <a:pt x="2135" y="1549"/>
                </a:lnTo>
                <a:lnTo>
                  <a:pt x="2156" y="1737"/>
                </a:lnTo>
                <a:lnTo>
                  <a:pt x="2218" y="1842"/>
                </a:lnTo>
                <a:lnTo>
                  <a:pt x="2239" y="1968"/>
                </a:lnTo>
                <a:lnTo>
                  <a:pt x="2218" y="2051"/>
                </a:lnTo>
                <a:lnTo>
                  <a:pt x="2239" y="2156"/>
                </a:lnTo>
                <a:lnTo>
                  <a:pt x="2407" y="2323"/>
                </a:lnTo>
                <a:lnTo>
                  <a:pt x="2365" y="2386"/>
                </a:lnTo>
                <a:lnTo>
                  <a:pt x="2344" y="2470"/>
                </a:lnTo>
                <a:lnTo>
                  <a:pt x="2407" y="2533"/>
                </a:lnTo>
                <a:lnTo>
                  <a:pt x="2428" y="2533"/>
                </a:lnTo>
                <a:lnTo>
                  <a:pt x="2469" y="2595"/>
                </a:lnTo>
                <a:lnTo>
                  <a:pt x="2532" y="2784"/>
                </a:lnTo>
                <a:lnTo>
                  <a:pt x="2616" y="2805"/>
                </a:lnTo>
                <a:lnTo>
                  <a:pt x="2658" y="2909"/>
                </a:lnTo>
                <a:lnTo>
                  <a:pt x="2658" y="3035"/>
                </a:lnTo>
                <a:lnTo>
                  <a:pt x="2721" y="3097"/>
                </a:lnTo>
                <a:lnTo>
                  <a:pt x="2783" y="3118"/>
                </a:lnTo>
                <a:lnTo>
                  <a:pt x="2846" y="3244"/>
                </a:lnTo>
                <a:lnTo>
                  <a:pt x="2867" y="3349"/>
                </a:lnTo>
                <a:lnTo>
                  <a:pt x="2951" y="3411"/>
                </a:lnTo>
                <a:lnTo>
                  <a:pt x="2972" y="3453"/>
                </a:lnTo>
                <a:lnTo>
                  <a:pt x="3055" y="3453"/>
                </a:lnTo>
                <a:lnTo>
                  <a:pt x="3097" y="3516"/>
                </a:lnTo>
                <a:lnTo>
                  <a:pt x="3181" y="3453"/>
                </a:lnTo>
                <a:lnTo>
                  <a:pt x="3244" y="3516"/>
                </a:lnTo>
                <a:lnTo>
                  <a:pt x="3244" y="3642"/>
                </a:lnTo>
                <a:lnTo>
                  <a:pt x="3181" y="3725"/>
                </a:lnTo>
                <a:lnTo>
                  <a:pt x="3202" y="3872"/>
                </a:lnTo>
                <a:lnTo>
                  <a:pt x="3390" y="4060"/>
                </a:lnTo>
                <a:lnTo>
                  <a:pt x="3474" y="4039"/>
                </a:lnTo>
                <a:lnTo>
                  <a:pt x="3558" y="4060"/>
                </a:lnTo>
                <a:lnTo>
                  <a:pt x="3516" y="4165"/>
                </a:lnTo>
                <a:lnTo>
                  <a:pt x="3578" y="4269"/>
                </a:lnTo>
                <a:lnTo>
                  <a:pt x="3683" y="4290"/>
                </a:lnTo>
                <a:lnTo>
                  <a:pt x="3767" y="4290"/>
                </a:lnTo>
                <a:lnTo>
                  <a:pt x="3850" y="4395"/>
                </a:lnTo>
                <a:lnTo>
                  <a:pt x="3892" y="4499"/>
                </a:lnTo>
                <a:lnTo>
                  <a:pt x="3976" y="4520"/>
                </a:lnTo>
                <a:lnTo>
                  <a:pt x="3997" y="4499"/>
                </a:lnTo>
                <a:lnTo>
                  <a:pt x="4018" y="4520"/>
                </a:lnTo>
                <a:lnTo>
                  <a:pt x="4039" y="4604"/>
                </a:lnTo>
                <a:lnTo>
                  <a:pt x="3997" y="4667"/>
                </a:lnTo>
                <a:lnTo>
                  <a:pt x="3934" y="4604"/>
                </a:lnTo>
                <a:lnTo>
                  <a:pt x="3850" y="4625"/>
                </a:lnTo>
                <a:lnTo>
                  <a:pt x="3767" y="4730"/>
                </a:lnTo>
                <a:lnTo>
                  <a:pt x="3704" y="4897"/>
                </a:lnTo>
                <a:lnTo>
                  <a:pt x="3725" y="5002"/>
                </a:lnTo>
                <a:lnTo>
                  <a:pt x="3809" y="5085"/>
                </a:lnTo>
                <a:lnTo>
                  <a:pt x="3913" y="5085"/>
                </a:lnTo>
                <a:lnTo>
                  <a:pt x="3997" y="5148"/>
                </a:lnTo>
                <a:lnTo>
                  <a:pt x="4206" y="5315"/>
                </a:lnTo>
                <a:lnTo>
                  <a:pt x="4353" y="5357"/>
                </a:lnTo>
                <a:lnTo>
                  <a:pt x="4415" y="5357"/>
                </a:lnTo>
                <a:lnTo>
                  <a:pt x="4436" y="5420"/>
                </a:lnTo>
                <a:lnTo>
                  <a:pt x="4499" y="5525"/>
                </a:lnTo>
                <a:lnTo>
                  <a:pt x="4541" y="5608"/>
                </a:lnTo>
                <a:lnTo>
                  <a:pt x="4499" y="5713"/>
                </a:lnTo>
                <a:lnTo>
                  <a:pt x="4415" y="5734"/>
                </a:lnTo>
                <a:lnTo>
                  <a:pt x="4436" y="5776"/>
                </a:lnTo>
                <a:lnTo>
                  <a:pt x="4520" y="5838"/>
                </a:lnTo>
                <a:lnTo>
                  <a:pt x="4708" y="5880"/>
                </a:lnTo>
                <a:lnTo>
                  <a:pt x="4708" y="5964"/>
                </a:lnTo>
                <a:lnTo>
                  <a:pt x="4750" y="5985"/>
                </a:lnTo>
                <a:lnTo>
                  <a:pt x="4897" y="6131"/>
                </a:lnTo>
                <a:lnTo>
                  <a:pt x="5085" y="6362"/>
                </a:lnTo>
                <a:lnTo>
                  <a:pt x="5231" y="6592"/>
                </a:lnTo>
                <a:lnTo>
                  <a:pt x="5399" y="6801"/>
                </a:lnTo>
                <a:lnTo>
                  <a:pt x="5399" y="6906"/>
                </a:lnTo>
                <a:lnTo>
                  <a:pt x="5608" y="7178"/>
                </a:lnTo>
                <a:lnTo>
                  <a:pt x="5650" y="7282"/>
                </a:lnTo>
                <a:lnTo>
                  <a:pt x="5587" y="7408"/>
                </a:lnTo>
                <a:lnTo>
                  <a:pt x="5650" y="7491"/>
                </a:lnTo>
                <a:lnTo>
                  <a:pt x="5692" y="7638"/>
                </a:lnTo>
                <a:lnTo>
                  <a:pt x="5817" y="7952"/>
                </a:lnTo>
                <a:lnTo>
                  <a:pt x="5817" y="8077"/>
                </a:lnTo>
                <a:lnTo>
                  <a:pt x="5775" y="8182"/>
                </a:lnTo>
                <a:lnTo>
                  <a:pt x="5650" y="8287"/>
                </a:lnTo>
                <a:lnTo>
                  <a:pt x="5608" y="8370"/>
                </a:lnTo>
                <a:lnTo>
                  <a:pt x="5671" y="8370"/>
                </a:lnTo>
                <a:lnTo>
                  <a:pt x="5754" y="8454"/>
                </a:lnTo>
                <a:lnTo>
                  <a:pt x="5692" y="8496"/>
                </a:lnTo>
                <a:lnTo>
                  <a:pt x="5566" y="8496"/>
                </a:lnTo>
                <a:lnTo>
                  <a:pt x="5482" y="8538"/>
                </a:lnTo>
                <a:lnTo>
                  <a:pt x="5482" y="8579"/>
                </a:lnTo>
                <a:lnTo>
                  <a:pt x="5566" y="8789"/>
                </a:lnTo>
                <a:lnTo>
                  <a:pt x="5650" y="8872"/>
                </a:lnTo>
                <a:lnTo>
                  <a:pt x="5650" y="8956"/>
                </a:lnTo>
                <a:lnTo>
                  <a:pt x="5754" y="9103"/>
                </a:lnTo>
                <a:lnTo>
                  <a:pt x="5796" y="9228"/>
                </a:lnTo>
                <a:lnTo>
                  <a:pt x="5859" y="9291"/>
                </a:lnTo>
                <a:lnTo>
                  <a:pt x="5922" y="9291"/>
                </a:lnTo>
                <a:lnTo>
                  <a:pt x="5943" y="9333"/>
                </a:lnTo>
                <a:lnTo>
                  <a:pt x="6131" y="9395"/>
                </a:lnTo>
                <a:lnTo>
                  <a:pt x="6278" y="9375"/>
                </a:lnTo>
                <a:lnTo>
                  <a:pt x="6340" y="9375"/>
                </a:lnTo>
                <a:lnTo>
                  <a:pt x="6299" y="9437"/>
                </a:lnTo>
                <a:lnTo>
                  <a:pt x="6299" y="9500"/>
                </a:lnTo>
                <a:lnTo>
                  <a:pt x="6424" y="9542"/>
                </a:lnTo>
                <a:lnTo>
                  <a:pt x="6591" y="9688"/>
                </a:lnTo>
                <a:lnTo>
                  <a:pt x="6696" y="9835"/>
                </a:lnTo>
                <a:lnTo>
                  <a:pt x="6759" y="9960"/>
                </a:lnTo>
                <a:lnTo>
                  <a:pt x="6863" y="10023"/>
                </a:lnTo>
                <a:lnTo>
                  <a:pt x="6926" y="10002"/>
                </a:lnTo>
                <a:lnTo>
                  <a:pt x="7031" y="10044"/>
                </a:lnTo>
                <a:lnTo>
                  <a:pt x="7115" y="10044"/>
                </a:lnTo>
                <a:lnTo>
                  <a:pt x="7345" y="10149"/>
                </a:lnTo>
                <a:lnTo>
                  <a:pt x="7428" y="10149"/>
                </a:lnTo>
                <a:lnTo>
                  <a:pt x="7449" y="10107"/>
                </a:lnTo>
                <a:lnTo>
                  <a:pt x="7512" y="10107"/>
                </a:lnTo>
                <a:lnTo>
                  <a:pt x="7575" y="10170"/>
                </a:lnTo>
                <a:lnTo>
                  <a:pt x="7847" y="10442"/>
                </a:lnTo>
                <a:lnTo>
                  <a:pt x="7910" y="10442"/>
                </a:lnTo>
                <a:lnTo>
                  <a:pt x="8098" y="10630"/>
                </a:lnTo>
                <a:lnTo>
                  <a:pt x="8328" y="10735"/>
                </a:lnTo>
                <a:lnTo>
                  <a:pt x="8621" y="10756"/>
                </a:lnTo>
                <a:lnTo>
                  <a:pt x="8747" y="10839"/>
                </a:lnTo>
                <a:lnTo>
                  <a:pt x="8830" y="10965"/>
                </a:lnTo>
                <a:lnTo>
                  <a:pt x="8998" y="10965"/>
                </a:lnTo>
                <a:lnTo>
                  <a:pt x="9144" y="11048"/>
                </a:lnTo>
                <a:lnTo>
                  <a:pt x="9228" y="10986"/>
                </a:lnTo>
                <a:lnTo>
                  <a:pt x="9249" y="11007"/>
                </a:lnTo>
                <a:lnTo>
                  <a:pt x="9332" y="11153"/>
                </a:lnTo>
                <a:lnTo>
                  <a:pt x="9479" y="11216"/>
                </a:lnTo>
                <a:lnTo>
                  <a:pt x="9625" y="11216"/>
                </a:lnTo>
                <a:lnTo>
                  <a:pt x="9730" y="11279"/>
                </a:lnTo>
                <a:lnTo>
                  <a:pt x="9960" y="11362"/>
                </a:lnTo>
                <a:lnTo>
                  <a:pt x="10148" y="11362"/>
                </a:lnTo>
                <a:lnTo>
                  <a:pt x="10295" y="11467"/>
                </a:lnTo>
                <a:lnTo>
                  <a:pt x="10588" y="11572"/>
                </a:lnTo>
                <a:lnTo>
                  <a:pt x="10692" y="11530"/>
                </a:lnTo>
                <a:lnTo>
                  <a:pt x="11006" y="11404"/>
                </a:lnTo>
                <a:lnTo>
                  <a:pt x="11111" y="11404"/>
                </a:lnTo>
                <a:lnTo>
                  <a:pt x="11299" y="11300"/>
                </a:lnTo>
                <a:lnTo>
                  <a:pt x="11404" y="11279"/>
                </a:lnTo>
                <a:lnTo>
                  <a:pt x="11613" y="11279"/>
                </a:lnTo>
                <a:lnTo>
                  <a:pt x="11613" y="11258"/>
                </a:lnTo>
                <a:lnTo>
                  <a:pt x="11467" y="11216"/>
                </a:lnTo>
                <a:lnTo>
                  <a:pt x="11404" y="11216"/>
                </a:lnTo>
                <a:lnTo>
                  <a:pt x="11404" y="11174"/>
                </a:lnTo>
                <a:lnTo>
                  <a:pt x="11529" y="11090"/>
                </a:lnTo>
                <a:lnTo>
                  <a:pt x="11550" y="11111"/>
                </a:lnTo>
                <a:lnTo>
                  <a:pt x="11550" y="11195"/>
                </a:lnTo>
                <a:lnTo>
                  <a:pt x="11634" y="11153"/>
                </a:lnTo>
                <a:lnTo>
                  <a:pt x="11718" y="11153"/>
                </a:lnTo>
                <a:lnTo>
                  <a:pt x="11718" y="11195"/>
                </a:lnTo>
                <a:lnTo>
                  <a:pt x="11655" y="11195"/>
                </a:lnTo>
                <a:lnTo>
                  <a:pt x="11634" y="11216"/>
                </a:lnTo>
                <a:lnTo>
                  <a:pt x="11655" y="11258"/>
                </a:lnTo>
                <a:lnTo>
                  <a:pt x="11760" y="11258"/>
                </a:lnTo>
                <a:lnTo>
                  <a:pt x="11864" y="11279"/>
                </a:lnTo>
                <a:lnTo>
                  <a:pt x="12032" y="11404"/>
                </a:lnTo>
                <a:lnTo>
                  <a:pt x="12094" y="11467"/>
                </a:lnTo>
                <a:lnTo>
                  <a:pt x="12094" y="11425"/>
                </a:lnTo>
                <a:lnTo>
                  <a:pt x="11969" y="11300"/>
                </a:lnTo>
                <a:lnTo>
                  <a:pt x="11780" y="11216"/>
                </a:lnTo>
                <a:lnTo>
                  <a:pt x="11780" y="11174"/>
                </a:lnTo>
                <a:lnTo>
                  <a:pt x="11822" y="11174"/>
                </a:lnTo>
                <a:lnTo>
                  <a:pt x="11843" y="11195"/>
                </a:lnTo>
                <a:lnTo>
                  <a:pt x="11948" y="11216"/>
                </a:lnTo>
                <a:lnTo>
                  <a:pt x="12053" y="11300"/>
                </a:lnTo>
                <a:lnTo>
                  <a:pt x="12157" y="11425"/>
                </a:lnTo>
                <a:lnTo>
                  <a:pt x="12157" y="11488"/>
                </a:lnTo>
                <a:lnTo>
                  <a:pt x="12199" y="11530"/>
                </a:lnTo>
                <a:lnTo>
                  <a:pt x="12597" y="11885"/>
                </a:lnTo>
                <a:lnTo>
                  <a:pt x="12722" y="11906"/>
                </a:lnTo>
                <a:lnTo>
                  <a:pt x="12764" y="11990"/>
                </a:lnTo>
                <a:lnTo>
                  <a:pt x="12910" y="12116"/>
                </a:lnTo>
                <a:lnTo>
                  <a:pt x="12994" y="12220"/>
                </a:lnTo>
                <a:lnTo>
                  <a:pt x="13015" y="12199"/>
                </a:lnTo>
                <a:lnTo>
                  <a:pt x="13036" y="12136"/>
                </a:lnTo>
                <a:lnTo>
                  <a:pt x="13099" y="12095"/>
                </a:lnTo>
                <a:lnTo>
                  <a:pt x="13099" y="12053"/>
                </a:lnTo>
                <a:lnTo>
                  <a:pt x="13078" y="12032"/>
                </a:lnTo>
                <a:lnTo>
                  <a:pt x="13036" y="11990"/>
                </a:lnTo>
                <a:lnTo>
                  <a:pt x="13078" y="11927"/>
                </a:lnTo>
                <a:lnTo>
                  <a:pt x="13036" y="11906"/>
                </a:lnTo>
                <a:lnTo>
                  <a:pt x="13036" y="11802"/>
                </a:lnTo>
                <a:lnTo>
                  <a:pt x="13392" y="11258"/>
                </a:lnTo>
                <a:lnTo>
                  <a:pt x="14124" y="11258"/>
                </a:lnTo>
                <a:lnTo>
                  <a:pt x="14187" y="11195"/>
                </a:lnTo>
                <a:lnTo>
                  <a:pt x="14187" y="11111"/>
                </a:lnTo>
                <a:lnTo>
                  <a:pt x="14124" y="11090"/>
                </a:lnTo>
                <a:lnTo>
                  <a:pt x="14019" y="11069"/>
                </a:lnTo>
                <a:lnTo>
                  <a:pt x="13977" y="11048"/>
                </a:lnTo>
                <a:lnTo>
                  <a:pt x="13957" y="10944"/>
                </a:lnTo>
                <a:lnTo>
                  <a:pt x="13936" y="10881"/>
                </a:lnTo>
                <a:lnTo>
                  <a:pt x="13852" y="10881"/>
                </a:lnTo>
                <a:lnTo>
                  <a:pt x="13768" y="10797"/>
                </a:lnTo>
                <a:lnTo>
                  <a:pt x="13664" y="10693"/>
                </a:lnTo>
                <a:lnTo>
                  <a:pt x="13643" y="10651"/>
                </a:lnTo>
                <a:lnTo>
                  <a:pt x="13559" y="10567"/>
                </a:lnTo>
                <a:lnTo>
                  <a:pt x="13810" y="10546"/>
                </a:lnTo>
                <a:lnTo>
                  <a:pt x="13831" y="10232"/>
                </a:lnTo>
                <a:lnTo>
                  <a:pt x="14814" y="10253"/>
                </a:lnTo>
                <a:lnTo>
                  <a:pt x="14856" y="10170"/>
                </a:lnTo>
                <a:lnTo>
                  <a:pt x="14898" y="10128"/>
                </a:lnTo>
                <a:lnTo>
                  <a:pt x="14982" y="10128"/>
                </a:lnTo>
                <a:lnTo>
                  <a:pt x="14982" y="10170"/>
                </a:lnTo>
                <a:lnTo>
                  <a:pt x="15003" y="10212"/>
                </a:lnTo>
                <a:lnTo>
                  <a:pt x="15024" y="10170"/>
                </a:lnTo>
                <a:lnTo>
                  <a:pt x="15086" y="10149"/>
                </a:lnTo>
                <a:lnTo>
                  <a:pt x="15086" y="10128"/>
                </a:lnTo>
                <a:lnTo>
                  <a:pt x="15170" y="10044"/>
                </a:lnTo>
                <a:lnTo>
                  <a:pt x="15191" y="9940"/>
                </a:lnTo>
                <a:lnTo>
                  <a:pt x="15212" y="9898"/>
                </a:lnTo>
                <a:lnTo>
                  <a:pt x="15317" y="9898"/>
                </a:lnTo>
                <a:lnTo>
                  <a:pt x="15421" y="9793"/>
                </a:lnTo>
                <a:lnTo>
                  <a:pt x="15526" y="9647"/>
                </a:lnTo>
                <a:lnTo>
                  <a:pt x="15610" y="9626"/>
                </a:lnTo>
                <a:lnTo>
                  <a:pt x="15610" y="9626"/>
                </a:lnTo>
                <a:lnTo>
                  <a:pt x="15589" y="9730"/>
                </a:lnTo>
                <a:lnTo>
                  <a:pt x="15526" y="9793"/>
                </a:lnTo>
                <a:lnTo>
                  <a:pt x="15547" y="9835"/>
                </a:lnTo>
                <a:lnTo>
                  <a:pt x="15651" y="9919"/>
                </a:lnTo>
                <a:lnTo>
                  <a:pt x="15714" y="10023"/>
                </a:lnTo>
                <a:lnTo>
                  <a:pt x="15735" y="10002"/>
                </a:lnTo>
                <a:lnTo>
                  <a:pt x="15840" y="9814"/>
                </a:lnTo>
                <a:lnTo>
                  <a:pt x="15944" y="9437"/>
                </a:lnTo>
                <a:lnTo>
                  <a:pt x="16007" y="9333"/>
                </a:lnTo>
                <a:lnTo>
                  <a:pt x="15944" y="9375"/>
                </a:lnTo>
                <a:lnTo>
                  <a:pt x="15902" y="9416"/>
                </a:lnTo>
                <a:lnTo>
                  <a:pt x="15840" y="9395"/>
                </a:lnTo>
                <a:lnTo>
                  <a:pt x="15840" y="9333"/>
                </a:lnTo>
                <a:lnTo>
                  <a:pt x="15965" y="9207"/>
                </a:lnTo>
                <a:lnTo>
                  <a:pt x="16007" y="9123"/>
                </a:lnTo>
                <a:lnTo>
                  <a:pt x="15902" y="9123"/>
                </a:lnTo>
                <a:lnTo>
                  <a:pt x="15819" y="9061"/>
                </a:lnTo>
                <a:lnTo>
                  <a:pt x="15840" y="9019"/>
                </a:lnTo>
                <a:lnTo>
                  <a:pt x="15965" y="8956"/>
                </a:lnTo>
                <a:lnTo>
                  <a:pt x="15965" y="8789"/>
                </a:lnTo>
                <a:lnTo>
                  <a:pt x="16028" y="8705"/>
                </a:lnTo>
                <a:lnTo>
                  <a:pt x="16279" y="8475"/>
                </a:lnTo>
                <a:lnTo>
                  <a:pt x="16426" y="8266"/>
                </a:lnTo>
                <a:lnTo>
                  <a:pt x="16488" y="8119"/>
                </a:lnTo>
                <a:lnTo>
                  <a:pt x="16488" y="8015"/>
                </a:lnTo>
                <a:lnTo>
                  <a:pt x="16321" y="7763"/>
                </a:lnTo>
                <a:lnTo>
                  <a:pt x="16216" y="7805"/>
                </a:lnTo>
                <a:lnTo>
                  <a:pt x="16237" y="7847"/>
                </a:lnTo>
                <a:lnTo>
                  <a:pt x="16174" y="7868"/>
                </a:lnTo>
                <a:lnTo>
                  <a:pt x="15923" y="7826"/>
                </a:lnTo>
                <a:lnTo>
                  <a:pt x="15693" y="7826"/>
                </a:lnTo>
                <a:lnTo>
                  <a:pt x="15693" y="7868"/>
                </a:lnTo>
                <a:lnTo>
                  <a:pt x="15547" y="7952"/>
                </a:lnTo>
                <a:lnTo>
                  <a:pt x="15505" y="7910"/>
                </a:lnTo>
                <a:lnTo>
                  <a:pt x="15379" y="7931"/>
                </a:lnTo>
                <a:lnTo>
                  <a:pt x="15275" y="8035"/>
                </a:lnTo>
                <a:lnTo>
                  <a:pt x="14793" y="8035"/>
                </a:lnTo>
                <a:lnTo>
                  <a:pt x="14396" y="8119"/>
                </a:lnTo>
                <a:lnTo>
                  <a:pt x="14396" y="8182"/>
                </a:lnTo>
                <a:lnTo>
                  <a:pt x="14501" y="8224"/>
                </a:lnTo>
                <a:lnTo>
                  <a:pt x="14291" y="8454"/>
                </a:lnTo>
                <a:lnTo>
                  <a:pt x="14270" y="8810"/>
                </a:lnTo>
                <a:lnTo>
                  <a:pt x="14291" y="8851"/>
                </a:lnTo>
                <a:lnTo>
                  <a:pt x="14082" y="9082"/>
                </a:lnTo>
                <a:lnTo>
                  <a:pt x="14082" y="9270"/>
                </a:lnTo>
                <a:lnTo>
                  <a:pt x="13957" y="9395"/>
                </a:lnTo>
                <a:lnTo>
                  <a:pt x="13873" y="9416"/>
                </a:lnTo>
                <a:lnTo>
                  <a:pt x="13622" y="9542"/>
                </a:lnTo>
                <a:lnTo>
                  <a:pt x="13643" y="9584"/>
                </a:lnTo>
                <a:lnTo>
                  <a:pt x="13747" y="9500"/>
                </a:lnTo>
                <a:lnTo>
                  <a:pt x="13726" y="9605"/>
                </a:lnTo>
                <a:lnTo>
                  <a:pt x="13726" y="9793"/>
                </a:lnTo>
                <a:lnTo>
                  <a:pt x="13622" y="9919"/>
                </a:lnTo>
                <a:lnTo>
                  <a:pt x="13538" y="9919"/>
                </a:lnTo>
                <a:lnTo>
                  <a:pt x="13517" y="9960"/>
                </a:lnTo>
                <a:lnTo>
                  <a:pt x="13454" y="9919"/>
                </a:lnTo>
                <a:lnTo>
                  <a:pt x="13329" y="9835"/>
                </a:lnTo>
                <a:lnTo>
                  <a:pt x="13350" y="9793"/>
                </a:lnTo>
                <a:lnTo>
                  <a:pt x="13454" y="9730"/>
                </a:lnTo>
                <a:lnTo>
                  <a:pt x="13308" y="9688"/>
                </a:lnTo>
                <a:lnTo>
                  <a:pt x="13245" y="9730"/>
                </a:lnTo>
                <a:lnTo>
                  <a:pt x="13120" y="9709"/>
                </a:lnTo>
                <a:lnTo>
                  <a:pt x="12973" y="9709"/>
                </a:lnTo>
                <a:lnTo>
                  <a:pt x="12869" y="9793"/>
                </a:lnTo>
                <a:lnTo>
                  <a:pt x="12722" y="9814"/>
                </a:lnTo>
                <a:lnTo>
                  <a:pt x="12513" y="9814"/>
                </a:lnTo>
                <a:lnTo>
                  <a:pt x="12492" y="9856"/>
                </a:lnTo>
                <a:lnTo>
                  <a:pt x="12262" y="10002"/>
                </a:lnTo>
                <a:lnTo>
                  <a:pt x="12178" y="10002"/>
                </a:lnTo>
                <a:lnTo>
                  <a:pt x="12157" y="9940"/>
                </a:lnTo>
                <a:lnTo>
                  <a:pt x="11948" y="10002"/>
                </a:lnTo>
                <a:lnTo>
                  <a:pt x="11822" y="10044"/>
                </a:lnTo>
                <a:lnTo>
                  <a:pt x="11760" y="9919"/>
                </a:lnTo>
                <a:lnTo>
                  <a:pt x="11634" y="9730"/>
                </a:lnTo>
                <a:lnTo>
                  <a:pt x="11467" y="9647"/>
                </a:lnTo>
                <a:lnTo>
                  <a:pt x="11425" y="9605"/>
                </a:lnTo>
                <a:lnTo>
                  <a:pt x="11257" y="9605"/>
                </a:lnTo>
                <a:lnTo>
                  <a:pt x="11216" y="9626"/>
                </a:lnTo>
                <a:lnTo>
                  <a:pt x="11132" y="9521"/>
                </a:lnTo>
                <a:lnTo>
                  <a:pt x="10902" y="9270"/>
                </a:lnTo>
                <a:lnTo>
                  <a:pt x="10881" y="9165"/>
                </a:lnTo>
                <a:lnTo>
                  <a:pt x="10881" y="9082"/>
                </a:lnTo>
                <a:lnTo>
                  <a:pt x="10776" y="8914"/>
                </a:lnTo>
                <a:lnTo>
                  <a:pt x="10713" y="8789"/>
                </a:lnTo>
                <a:lnTo>
                  <a:pt x="10400" y="8454"/>
                </a:lnTo>
                <a:lnTo>
                  <a:pt x="10379" y="8328"/>
                </a:lnTo>
                <a:lnTo>
                  <a:pt x="10316" y="8245"/>
                </a:lnTo>
                <a:lnTo>
                  <a:pt x="10358" y="8161"/>
                </a:lnTo>
                <a:lnTo>
                  <a:pt x="10316" y="8077"/>
                </a:lnTo>
                <a:lnTo>
                  <a:pt x="10253" y="7847"/>
                </a:lnTo>
                <a:lnTo>
                  <a:pt x="10169" y="7763"/>
                </a:lnTo>
                <a:lnTo>
                  <a:pt x="10190" y="7638"/>
                </a:lnTo>
                <a:lnTo>
                  <a:pt x="10316" y="7805"/>
                </a:lnTo>
                <a:lnTo>
                  <a:pt x="10316" y="8015"/>
                </a:lnTo>
                <a:lnTo>
                  <a:pt x="10379" y="7973"/>
                </a:lnTo>
                <a:lnTo>
                  <a:pt x="10379" y="7805"/>
                </a:lnTo>
                <a:lnTo>
                  <a:pt x="10211" y="7554"/>
                </a:lnTo>
                <a:lnTo>
                  <a:pt x="10253" y="7429"/>
                </a:lnTo>
                <a:lnTo>
                  <a:pt x="10190" y="7219"/>
                </a:lnTo>
                <a:lnTo>
                  <a:pt x="10169" y="7115"/>
                </a:lnTo>
                <a:lnTo>
                  <a:pt x="10253" y="7010"/>
                </a:lnTo>
                <a:lnTo>
                  <a:pt x="10295" y="6717"/>
                </a:lnTo>
                <a:lnTo>
                  <a:pt x="10253" y="6571"/>
                </a:lnTo>
                <a:lnTo>
                  <a:pt x="10316" y="6278"/>
                </a:lnTo>
                <a:lnTo>
                  <a:pt x="10316" y="6173"/>
                </a:lnTo>
                <a:lnTo>
                  <a:pt x="10358" y="6090"/>
                </a:lnTo>
                <a:lnTo>
                  <a:pt x="10316" y="6048"/>
                </a:lnTo>
                <a:lnTo>
                  <a:pt x="10316" y="5922"/>
                </a:lnTo>
                <a:lnTo>
                  <a:pt x="10379" y="5859"/>
                </a:lnTo>
                <a:lnTo>
                  <a:pt x="10400" y="5713"/>
                </a:lnTo>
                <a:lnTo>
                  <a:pt x="10420" y="5650"/>
                </a:lnTo>
                <a:lnTo>
                  <a:pt x="10358" y="5608"/>
                </a:lnTo>
                <a:lnTo>
                  <a:pt x="10420" y="5504"/>
                </a:lnTo>
                <a:lnTo>
                  <a:pt x="10420" y="5336"/>
                </a:lnTo>
                <a:lnTo>
                  <a:pt x="10525" y="5336"/>
                </a:lnTo>
                <a:lnTo>
                  <a:pt x="10504" y="5441"/>
                </a:lnTo>
                <a:lnTo>
                  <a:pt x="10504" y="5525"/>
                </a:lnTo>
                <a:lnTo>
                  <a:pt x="10567" y="5504"/>
                </a:lnTo>
                <a:lnTo>
                  <a:pt x="10588" y="5399"/>
                </a:lnTo>
                <a:lnTo>
                  <a:pt x="10672" y="5294"/>
                </a:lnTo>
                <a:lnTo>
                  <a:pt x="10692" y="5148"/>
                </a:lnTo>
                <a:lnTo>
                  <a:pt x="10734" y="5106"/>
                </a:lnTo>
                <a:lnTo>
                  <a:pt x="10776" y="4939"/>
                </a:lnTo>
                <a:lnTo>
                  <a:pt x="10776" y="4897"/>
                </a:lnTo>
                <a:lnTo>
                  <a:pt x="10692" y="4939"/>
                </a:lnTo>
                <a:lnTo>
                  <a:pt x="10672" y="5127"/>
                </a:lnTo>
                <a:lnTo>
                  <a:pt x="10567" y="5190"/>
                </a:lnTo>
                <a:lnTo>
                  <a:pt x="10588" y="5106"/>
                </a:lnTo>
                <a:lnTo>
                  <a:pt x="10525" y="5085"/>
                </a:lnTo>
                <a:lnTo>
                  <a:pt x="10504" y="5002"/>
                </a:lnTo>
                <a:lnTo>
                  <a:pt x="10400" y="5002"/>
                </a:lnTo>
                <a:lnTo>
                  <a:pt x="10295" y="4918"/>
                </a:lnTo>
                <a:lnTo>
                  <a:pt x="10107" y="4876"/>
                </a:lnTo>
                <a:lnTo>
                  <a:pt x="10002" y="4771"/>
                </a:lnTo>
                <a:lnTo>
                  <a:pt x="9939" y="4730"/>
                </a:lnTo>
                <a:lnTo>
                  <a:pt x="9856" y="4730"/>
                </a:lnTo>
                <a:lnTo>
                  <a:pt x="9793" y="4709"/>
                </a:lnTo>
                <a:lnTo>
                  <a:pt x="9772" y="4709"/>
                </a:lnTo>
                <a:lnTo>
                  <a:pt x="9730" y="4667"/>
                </a:lnTo>
                <a:lnTo>
                  <a:pt x="9751" y="4499"/>
                </a:lnTo>
                <a:lnTo>
                  <a:pt x="9625" y="4165"/>
                </a:lnTo>
                <a:lnTo>
                  <a:pt x="9625" y="4144"/>
                </a:lnTo>
                <a:lnTo>
                  <a:pt x="9625" y="4081"/>
                </a:lnTo>
                <a:lnTo>
                  <a:pt x="9625" y="3976"/>
                </a:lnTo>
                <a:lnTo>
                  <a:pt x="9646" y="3872"/>
                </a:lnTo>
                <a:lnTo>
                  <a:pt x="9542" y="3788"/>
                </a:lnTo>
                <a:lnTo>
                  <a:pt x="9479" y="3683"/>
                </a:lnTo>
                <a:lnTo>
                  <a:pt x="9458" y="3579"/>
                </a:lnTo>
                <a:lnTo>
                  <a:pt x="9374" y="3537"/>
                </a:lnTo>
                <a:lnTo>
                  <a:pt x="9353" y="3453"/>
                </a:lnTo>
                <a:lnTo>
                  <a:pt x="9312" y="3432"/>
                </a:lnTo>
                <a:lnTo>
                  <a:pt x="9228" y="3223"/>
                </a:lnTo>
                <a:lnTo>
                  <a:pt x="9207" y="3139"/>
                </a:lnTo>
                <a:lnTo>
                  <a:pt x="9123" y="3118"/>
                </a:lnTo>
                <a:lnTo>
                  <a:pt x="9123" y="2951"/>
                </a:lnTo>
                <a:lnTo>
                  <a:pt x="9123" y="2888"/>
                </a:lnTo>
                <a:lnTo>
                  <a:pt x="9060" y="2825"/>
                </a:lnTo>
                <a:lnTo>
                  <a:pt x="9040" y="2721"/>
                </a:lnTo>
                <a:lnTo>
                  <a:pt x="8935" y="2574"/>
                </a:lnTo>
                <a:lnTo>
                  <a:pt x="8830" y="2491"/>
                </a:lnTo>
                <a:lnTo>
                  <a:pt x="8788" y="2386"/>
                </a:lnTo>
                <a:lnTo>
                  <a:pt x="8705" y="2365"/>
                </a:lnTo>
                <a:lnTo>
                  <a:pt x="8621" y="2365"/>
                </a:lnTo>
                <a:lnTo>
                  <a:pt x="8600" y="2323"/>
                </a:lnTo>
                <a:lnTo>
                  <a:pt x="8579" y="2302"/>
                </a:lnTo>
                <a:lnTo>
                  <a:pt x="8475" y="2323"/>
                </a:lnTo>
                <a:lnTo>
                  <a:pt x="8370" y="2302"/>
                </a:lnTo>
                <a:lnTo>
                  <a:pt x="8265" y="2302"/>
                </a:lnTo>
                <a:lnTo>
                  <a:pt x="8223" y="2386"/>
                </a:lnTo>
                <a:lnTo>
                  <a:pt x="8182" y="2386"/>
                </a:lnTo>
                <a:lnTo>
                  <a:pt x="8161" y="2365"/>
                </a:lnTo>
                <a:lnTo>
                  <a:pt x="8119" y="2365"/>
                </a:lnTo>
                <a:lnTo>
                  <a:pt x="8035" y="2386"/>
                </a:lnTo>
                <a:lnTo>
                  <a:pt x="7993" y="2428"/>
                </a:lnTo>
                <a:lnTo>
                  <a:pt x="7910" y="2595"/>
                </a:lnTo>
                <a:lnTo>
                  <a:pt x="7868" y="2679"/>
                </a:lnTo>
                <a:lnTo>
                  <a:pt x="7868" y="2700"/>
                </a:lnTo>
                <a:lnTo>
                  <a:pt x="7868" y="2742"/>
                </a:lnTo>
                <a:lnTo>
                  <a:pt x="7805" y="2742"/>
                </a:lnTo>
                <a:lnTo>
                  <a:pt x="7700" y="2825"/>
                </a:lnTo>
                <a:lnTo>
                  <a:pt x="7700" y="2846"/>
                </a:lnTo>
                <a:lnTo>
                  <a:pt x="7659" y="2888"/>
                </a:lnTo>
                <a:lnTo>
                  <a:pt x="7596" y="2888"/>
                </a:lnTo>
                <a:lnTo>
                  <a:pt x="7575" y="2825"/>
                </a:lnTo>
                <a:lnTo>
                  <a:pt x="7449" y="2784"/>
                </a:lnTo>
                <a:lnTo>
                  <a:pt x="7366" y="2742"/>
                </a:lnTo>
                <a:lnTo>
                  <a:pt x="7345" y="2700"/>
                </a:lnTo>
                <a:lnTo>
                  <a:pt x="7219" y="2637"/>
                </a:lnTo>
                <a:lnTo>
                  <a:pt x="7156" y="2637"/>
                </a:lnTo>
                <a:lnTo>
                  <a:pt x="7115" y="2595"/>
                </a:lnTo>
                <a:lnTo>
                  <a:pt x="7115" y="2574"/>
                </a:lnTo>
                <a:lnTo>
                  <a:pt x="7073" y="2512"/>
                </a:lnTo>
                <a:lnTo>
                  <a:pt x="7031" y="2491"/>
                </a:lnTo>
                <a:lnTo>
                  <a:pt x="6989" y="2491"/>
                </a:lnTo>
                <a:lnTo>
                  <a:pt x="6947" y="2470"/>
                </a:lnTo>
                <a:lnTo>
                  <a:pt x="6926" y="2470"/>
                </a:lnTo>
                <a:lnTo>
                  <a:pt x="6926" y="2428"/>
                </a:lnTo>
                <a:lnTo>
                  <a:pt x="6905" y="2323"/>
                </a:lnTo>
                <a:lnTo>
                  <a:pt x="6822" y="2261"/>
                </a:lnTo>
                <a:lnTo>
                  <a:pt x="6717" y="2114"/>
                </a:lnTo>
                <a:lnTo>
                  <a:pt x="6717" y="2093"/>
                </a:lnTo>
                <a:lnTo>
                  <a:pt x="6801" y="2072"/>
                </a:lnTo>
                <a:lnTo>
                  <a:pt x="6822" y="2051"/>
                </a:lnTo>
                <a:lnTo>
                  <a:pt x="6822" y="1968"/>
                </a:lnTo>
                <a:lnTo>
                  <a:pt x="6738" y="1884"/>
                </a:lnTo>
                <a:lnTo>
                  <a:pt x="6717" y="1863"/>
                </a:lnTo>
                <a:lnTo>
                  <a:pt x="6696" y="1842"/>
                </a:lnTo>
                <a:lnTo>
                  <a:pt x="6654" y="1800"/>
                </a:lnTo>
                <a:lnTo>
                  <a:pt x="6633" y="1675"/>
                </a:lnTo>
                <a:lnTo>
                  <a:pt x="6591" y="1591"/>
                </a:lnTo>
                <a:lnTo>
                  <a:pt x="6508" y="1549"/>
                </a:lnTo>
                <a:lnTo>
                  <a:pt x="6424" y="1528"/>
                </a:lnTo>
                <a:lnTo>
                  <a:pt x="6466" y="1465"/>
                </a:lnTo>
                <a:lnTo>
                  <a:pt x="6466" y="1424"/>
                </a:lnTo>
                <a:lnTo>
                  <a:pt x="6403" y="1340"/>
                </a:lnTo>
                <a:lnTo>
                  <a:pt x="6299" y="1319"/>
                </a:lnTo>
                <a:lnTo>
                  <a:pt x="6319" y="1256"/>
                </a:lnTo>
                <a:lnTo>
                  <a:pt x="6278" y="1173"/>
                </a:lnTo>
                <a:lnTo>
                  <a:pt x="6215" y="1173"/>
                </a:lnTo>
                <a:lnTo>
                  <a:pt x="6194" y="1131"/>
                </a:lnTo>
                <a:lnTo>
                  <a:pt x="6131" y="1068"/>
                </a:lnTo>
                <a:lnTo>
                  <a:pt x="6068" y="942"/>
                </a:lnTo>
                <a:lnTo>
                  <a:pt x="5943" y="859"/>
                </a:lnTo>
                <a:lnTo>
                  <a:pt x="5022" y="838"/>
                </a:lnTo>
                <a:lnTo>
                  <a:pt x="4980" y="1047"/>
                </a:lnTo>
                <a:lnTo>
                  <a:pt x="3327" y="1005"/>
                </a:lnTo>
                <a:lnTo>
                  <a:pt x="1402" y="105"/>
                </a:lnTo>
                <a:lnTo>
                  <a:pt x="1402" y="64"/>
                </a:lnTo>
                <a:lnTo>
                  <a:pt x="1381" y="1"/>
                </a:lnTo>
                <a:close/>
              </a:path>
            </a:pathLst>
          </a:custGeom>
          <a:solidFill>
            <a:srgbClr val="BAE18F"/>
          </a:solidFill>
          <a:ln>
            <a:solidFill>
              <a:schemeClr val="bg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2886;p56">
            <a:extLst>
              <a:ext uri="{FF2B5EF4-FFF2-40B4-BE49-F238E27FC236}">
                <a16:creationId xmlns:a16="http://schemas.microsoft.com/office/drawing/2014/main" id="{CE042265-BE7D-4036-9E38-D1D7C58BB003}"/>
              </a:ext>
            </a:extLst>
          </p:cNvPr>
          <p:cNvSpPr/>
          <p:nvPr/>
        </p:nvSpPr>
        <p:spPr>
          <a:xfrm>
            <a:off x="2614266" y="3794368"/>
            <a:ext cx="2729843" cy="2626797"/>
          </a:xfrm>
          <a:custGeom>
            <a:avLst/>
            <a:gdLst/>
            <a:ahLst/>
            <a:cxnLst/>
            <a:rect l="l" t="t" r="r" b="b"/>
            <a:pathLst>
              <a:path w="22682" h="23602" extrusionOk="0">
                <a:moveTo>
                  <a:pt x="13852" y="21070"/>
                </a:moveTo>
                <a:lnTo>
                  <a:pt x="13894" y="21091"/>
                </a:lnTo>
                <a:lnTo>
                  <a:pt x="13977" y="21217"/>
                </a:lnTo>
                <a:lnTo>
                  <a:pt x="14103" y="21384"/>
                </a:lnTo>
                <a:lnTo>
                  <a:pt x="14166" y="21384"/>
                </a:lnTo>
                <a:lnTo>
                  <a:pt x="14208" y="21342"/>
                </a:lnTo>
                <a:lnTo>
                  <a:pt x="14228" y="21384"/>
                </a:lnTo>
                <a:lnTo>
                  <a:pt x="14228" y="21489"/>
                </a:lnTo>
                <a:lnTo>
                  <a:pt x="14187" y="21489"/>
                </a:lnTo>
                <a:lnTo>
                  <a:pt x="14124" y="21698"/>
                </a:lnTo>
                <a:lnTo>
                  <a:pt x="13998" y="21928"/>
                </a:lnTo>
                <a:lnTo>
                  <a:pt x="13873" y="21928"/>
                </a:lnTo>
                <a:lnTo>
                  <a:pt x="13852" y="22075"/>
                </a:lnTo>
                <a:lnTo>
                  <a:pt x="13789" y="22158"/>
                </a:lnTo>
                <a:lnTo>
                  <a:pt x="13768" y="22158"/>
                </a:lnTo>
                <a:lnTo>
                  <a:pt x="13643" y="22242"/>
                </a:lnTo>
                <a:lnTo>
                  <a:pt x="13559" y="22326"/>
                </a:lnTo>
                <a:lnTo>
                  <a:pt x="13559" y="22367"/>
                </a:lnTo>
                <a:lnTo>
                  <a:pt x="13454" y="22388"/>
                </a:lnTo>
                <a:lnTo>
                  <a:pt x="13392" y="22451"/>
                </a:lnTo>
                <a:lnTo>
                  <a:pt x="13392" y="22472"/>
                </a:lnTo>
                <a:lnTo>
                  <a:pt x="13329" y="22347"/>
                </a:lnTo>
                <a:lnTo>
                  <a:pt x="13371" y="22242"/>
                </a:lnTo>
                <a:lnTo>
                  <a:pt x="13454" y="22179"/>
                </a:lnTo>
                <a:lnTo>
                  <a:pt x="13454" y="22116"/>
                </a:lnTo>
                <a:lnTo>
                  <a:pt x="13559" y="22012"/>
                </a:lnTo>
                <a:lnTo>
                  <a:pt x="13559" y="21928"/>
                </a:lnTo>
                <a:lnTo>
                  <a:pt x="13601" y="21970"/>
                </a:lnTo>
                <a:lnTo>
                  <a:pt x="13684" y="21970"/>
                </a:lnTo>
                <a:lnTo>
                  <a:pt x="13789" y="21865"/>
                </a:lnTo>
                <a:lnTo>
                  <a:pt x="13789" y="21761"/>
                </a:lnTo>
                <a:lnTo>
                  <a:pt x="13810" y="21740"/>
                </a:lnTo>
                <a:lnTo>
                  <a:pt x="13810" y="21614"/>
                </a:lnTo>
                <a:lnTo>
                  <a:pt x="13873" y="21551"/>
                </a:lnTo>
                <a:lnTo>
                  <a:pt x="13915" y="21551"/>
                </a:lnTo>
                <a:lnTo>
                  <a:pt x="13977" y="21447"/>
                </a:lnTo>
                <a:lnTo>
                  <a:pt x="13956" y="21384"/>
                </a:lnTo>
                <a:lnTo>
                  <a:pt x="13894" y="21300"/>
                </a:lnTo>
                <a:lnTo>
                  <a:pt x="13894" y="21112"/>
                </a:lnTo>
                <a:lnTo>
                  <a:pt x="13852" y="21070"/>
                </a:lnTo>
                <a:close/>
                <a:moveTo>
                  <a:pt x="7617" y="0"/>
                </a:moveTo>
                <a:lnTo>
                  <a:pt x="7617" y="147"/>
                </a:lnTo>
                <a:lnTo>
                  <a:pt x="7575" y="272"/>
                </a:lnTo>
                <a:lnTo>
                  <a:pt x="7282" y="481"/>
                </a:lnTo>
                <a:lnTo>
                  <a:pt x="7094" y="502"/>
                </a:lnTo>
                <a:lnTo>
                  <a:pt x="6842" y="607"/>
                </a:lnTo>
                <a:lnTo>
                  <a:pt x="6738" y="565"/>
                </a:lnTo>
                <a:lnTo>
                  <a:pt x="6570" y="586"/>
                </a:lnTo>
                <a:lnTo>
                  <a:pt x="6382" y="732"/>
                </a:lnTo>
                <a:lnTo>
                  <a:pt x="6215" y="795"/>
                </a:lnTo>
                <a:lnTo>
                  <a:pt x="6152" y="732"/>
                </a:lnTo>
                <a:lnTo>
                  <a:pt x="5901" y="774"/>
                </a:lnTo>
                <a:lnTo>
                  <a:pt x="5692" y="774"/>
                </a:lnTo>
                <a:lnTo>
                  <a:pt x="5503" y="670"/>
                </a:lnTo>
                <a:lnTo>
                  <a:pt x="5315" y="628"/>
                </a:lnTo>
                <a:lnTo>
                  <a:pt x="5169" y="586"/>
                </a:lnTo>
                <a:lnTo>
                  <a:pt x="5169" y="586"/>
                </a:lnTo>
                <a:lnTo>
                  <a:pt x="5231" y="711"/>
                </a:lnTo>
                <a:lnTo>
                  <a:pt x="5378" y="774"/>
                </a:lnTo>
                <a:lnTo>
                  <a:pt x="5503" y="879"/>
                </a:lnTo>
                <a:lnTo>
                  <a:pt x="5545" y="984"/>
                </a:lnTo>
                <a:lnTo>
                  <a:pt x="5399" y="1235"/>
                </a:lnTo>
                <a:lnTo>
                  <a:pt x="5420" y="1297"/>
                </a:lnTo>
                <a:lnTo>
                  <a:pt x="5441" y="1339"/>
                </a:lnTo>
                <a:lnTo>
                  <a:pt x="5420" y="1528"/>
                </a:lnTo>
                <a:lnTo>
                  <a:pt x="5692" y="1611"/>
                </a:lnTo>
                <a:lnTo>
                  <a:pt x="5859" y="1569"/>
                </a:lnTo>
                <a:lnTo>
                  <a:pt x="6047" y="1611"/>
                </a:lnTo>
                <a:lnTo>
                  <a:pt x="6047" y="1716"/>
                </a:lnTo>
                <a:lnTo>
                  <a:pt x="5922" y="1758"/>
                </a:lnTo>
                <a:lnTo>
                  <a:pt x="5650" y="1820"/>
                </a:lnTo>
                <a:lnTo>
                  <a:pt x="5608" y="1862"/>
                </a:lnTo>
                <a:lnTo>
                  <a:pt x="5545" y="1925"/>
                </a:lnTo>
                <a:lnTo>
                  <a:pt x="5503" y="2072"/>
                </a:lnTo>
                <a:lnTo>
                  <a:pt x="5210" y="2239"/>
                </a:lnTo>
                <a:lnTo>
                  <a:pt x="5106" y="2344"/>
                </a:lnTo>
                <a:lnTo>
                  <a:pt x="4897" y="2469"/>
                </a:lnTo>
                <a:lnTo>
                  <a:pt x="4771" y="2616"/>
                </a:lnTo>
                <a:lnTo>
                  <a:pt x="4541" y="2616"/>
                </a:lnTo>
                <a:lnTo>
                  <a:pt x="4394" y="2595"/>
                </a:lnTo>
                <a:lnTo>
                  <a:pt x="4164" y="2406"/>
                </a:lnTo>
                <a:lnTo>
                  <a:pt x="3955" y="2260"/>
                </a:lnTo>
                <a:lnTo>
                  <a:pt x="3809" y="2281"/>
                </a:lnTo>
                <a:lnTo>
                  <a:pt x="3809" y="2134"/>
                </a:lnTo>
                <a:lnTo>
                  <a:pt x="3767" y="1988"/>
                </a:lnTo>
                <a:lnTo>
                  <a:pt x="3662" y="1883"/>
                </a:lnTo>
                <a:lnTo>
                  <a:pt x="3641" y="1820"/>
                </a:lnTo>
                <a:lnTo>
                  <a:pt x="3495" y="1862"/>
                </a:lnTo>
                <a:lnTo>
                  <a:pt x="3390" y="1988"/>
                </a:lnTo>
                <a:lnTo>
                  <a:pt x="3306" y="1988"/>
                </a:lnTo>
                <a:lnTo>
                  <a:pt x="3244" y="1946"/>
                </a:lnTo>
                <a:lnTo>
                  <a:pt x="3139" y="1946"/>
                </a:lnTo>
                <a:lnTo>
                  <a:pt x="3076" y="2030"/>
                </a:lnTo>
                <a:lnTo>
                  <a:pt x="2407" y="2030"/>
                </a:lnTo>
                <a:lnTo>
                  <a:pt x="2386" y="2197"/>
                </a:lnTo>
                <a:lnTo>
                  <a:pt x="2448" y="2344"/>
                </a:lnTo>
                <a:lnTo>
                  <a:pt x="2658" y="2385"/>
                </a:lnTo>
                <a:lnTo>
                  <a:pt x="2720" y="2553"/>
                </a:lnTo>
                <a:lnTo>
                  <a:pt x="2679" y="2616"/>
                </a:lnTo>
                <a:lnTo>
                  <a:pt x="2762" y="2699"/>
                </a:lnTo>
                <a:lnTo>
                  <a:pt x="2720" y="2804"/>
                </a:lnTo>
                <a:lnTo>
                  <a:pt x="2595" y="2720"/>
                </a:lnTo>
                <a:lnTo>
                  <a:pt x="2197" y="2867"/>
                </a:lnTo>
                <a:lnTo>
                  <a:pt x="2239" y="3180"/>
                </a:lnTo>
                <a:lnTo>
                  <a:pt x="2344" y="3306"/>
                </a:lnTo>
                <a:lnTo>
                  <a:pt x="2553" y="3452"/>
                </a:lnTo>
                <a:lnTo>
                  <a:pt x="2679" y="3724"/>
                </a:lnTo>
                <a:lnTo>
                  <a:pt x="2679" y="3913"/>
                </a:lnTo>
                <a:lnTo>
                  <a:pt x="2679" y="3976"/>
                </a:lnTo>
                <a:lnTo>
                  <a:pt x="2365" y="5189"/>
                </a:lnTo>
                <a:lnTo>
                  <a:pt x="2260" y="5503"/>
                </a:lnTo>
                <a:lnTo>
                  <a:pt x="2281" y="5545"/>
                </a:lnTo>
                <a:lnTo>
                  <a:pt x="2239" y="5629"/>
                </a:lnTo>
                <a:lnTo>
                  <a:pt x="2093" y="5608"/>
                </a:lnTo>
                <a:lnTo>
                  <a:pt x="2093" y="5587"/>
                </a:lnTo>
                <a:lnTo>
                  <a:pt x="1967" y="5503"/>
                </a:lnTo>
                <a:lnTo>
                  <a:pt x="1821" y="5503"/>
                </a:lnTo>
                <a:lnTo>
                  <a:pt x="1758" y="5482"/>
                </a:lnTo>
                <a:lnTo>
                  <a:pt x="1716" y="5545"/>
                </a:lnTo>
                <a:lnTo>
                  <a:pt x="1319" y="5691"/>
                </a:lnTo>
                <a:lnTo>
                  <a:pt x="1026" y="5733"/>
                </a:lnTo>
                <a:lnTo>
                  <a:pt x="942" y="5817"/>
                </a:lnTo>
                <a:lnTo>
                  <a:pt x="879" y="5838"/>
                </a:lnTo>
                <a:lnTo>
                  <a:pt x="733" y="5963"/>
                </a:lnTo>
                <a:lnTo>
                  <a:pt x="607" y="6026"/>
                </a:lnTo>
                <a:lnTo>
                  <a:pt x="503" y="6110"/>
                </a:lnTo>
                <a:lnTo>
                  <a:pt x="523" y="6256"/>
                </a:lnTo>
                <a:lnTo>
                  <a:pt x="482" y="6340"/>
                </a:lnTo>
                <a:lnTo>
                  <a:pt x="503" y="6424"/>
                </a:lnTo>
                <a:lnTo>
                  <a:pt x="356" y="6570"/>
                </a:lnTo>
                <a:lnTo>
                  <a:pt x="398" y="6779"/>
                </a:lnTo>
                <a:lnTo>
                  <a:pt x="461" y="6884"/>
                </a:lnTo>
                <a:lnTo>
                  <a:pt x="356" y="6968"/>
                </a:lnTo>
                <a:lnTo>
                  <a:pt x="272" y="6947"/>
                </a:lnTo>
                <a:lnTo>
                  <a:pt x="105" y="7051"/>
                </a:lnTo>
                <a:lnTo>
                  <a:pt x="105" y="7156"/>
                </a:lnTo>
                <a:lnTo>
                  <a:pt x="63" y="7198"/>
                </a:lnTo>
                <a:lnTo>
                  <a:pt x="84" y="7282"/>
                </a:lnTo>
                <a:lnTo>
                  <a:pt x="63" y="7407"/>
                </a:lnTo>
                <a:lnTo>
                  <a:pt x="0" y="7512"/>
                </a:lnTo>
                <a:lnTo>
                  <a:pt x="63" y="7616"/>
                </a:lnTo>
                <a:lnTo>
                  <a:pt x="42" y="7700"/>
                </a:lnTo>
                <a:lnTo>
                  <a:pt x="189" y="7846"/>
                </a:lnTo>
                <a:lnTo>
                  <a:pt x="482" y="8307"/>
                </a:lnTo>
                <a:lnTo>
                  <a:pt x="314" y="8474"/>
                </a:lnTo>
                <a:lnTo>
                  <a:pt x="691" y="8453"/>
                </a:lnTo>
                <a:lnTo>
                  <a:pt x="879" y="8474"/>
                </a:lnTo>
                <a:lnTo>
                  <a:pt x="1005" y="8662"/>
                </a:lnTo>
                <a:lnTo>
                  <a:pt x="1026" y="8830"/>
                </a:lnTo>
                <a:lnTo>
                  <a:pt x="1256" y="8830"/>
                </a:lnTo>
                <a:lnTo>
                  <a:pt x="1549" y="8851"/>
                </a:lnTo>
                <a:lnTo>
                  <a:pt x="1779" y="8621"/>
                </a:lnTo>
                <a:lnTo>
                  <a:pt x="1988" y="8474"/>
                </a:lnTo>
                <a:lnTo>
                  <a:pt x="2051" y="8537"/>
                </a:lnTo>
                <a:lnTo>
                  <a:pt x="2030" y="8662"/>
                </a:lnTo>
                <a:lnTo>
                  <a:pt x="1967" y="8725"/>
                </a:lnTo>
                <a:lnTo>
                  <a:pt x="1967" y="8934"/>
                </a:lnTo>
                <a:lnTo>
                  <a:pt x="1988" y="9269"/>
                </a:lnTo>
                <a:lnTo>
                  <a:pt x="1988" y="9395"/>
                </a:lnTo>
                <a:lnTo>
                  <a:pt x="2072" y="9478"/>
                </a:lnTo>
                <a:lnTo>
                  <a:pt x="2176" y="9458"/>
                </a:lnTo>
                <a:lnTo>
                  <a:pt x="2281" y="9416"/>
                </a:lnTo>
                <a:lnTo>
                  <a:pt x="2469" y="9416"/>
                </a:lnTo>
                <a:lnTo>
                  <a:pt x="2511" y="9458"/>
                </a:lnTo>
                <a:lnTo>
                  <a:pt x="3076" y="9458"/>
                </a:lnTo>
                <a:lnTo>
                  <a:pt x="3223" y="9353"/>
                </a:lnTo>
                <a:lnTo>
                  <a:pt x="3306" y="9353"/>
                </a:lnTo>
                <a:lnTo>
                  <a:pt x="3432" y="9248"/>
                </a:lnTo>
                <a:lnTo>
                  <a:pt x="3557" y="9248"/>
                </a:lnTo>
                <a:lnTo>
                  <a:pt x="3725" y="9186"/>
                </a:lnTo>
                <a:lnTo>
                  <a:pt x="3829" y="8934"/>
                </a:lnTo>
                <a:lnTo>
                  <a:pt x="4081" y="8746"/>
                </a:lnTo>
                <a:lnTo>
                  <a:pt x="4269" y="8725"/>
                </a:lnTo>
                <a:lnTo>
                  <a:pt x="4457" y="8621"/>
                </a:lnTo>
                <a:lnTo>
                  <a:pt x="4583" y="8621"/>
                </a:lnTo>
                <a:lnTo>
                  <a:pt x="4687" y="8683"/>
                </a:lnTo>
                <a:lnTo>
                  <a:pt x="4813" y="8621"/>
                </a:lnTo>
                <a:lnTo>
                  <a:pt x="4897" y="8662"/>
                </a:lnTo>
                <a:lnTo>
                  <a:pt x="4876" y="8788"/>
                </a:lnTo>
                <a:lnTo>
                  <a:pt x="4959" y="8997"/>
                </a:lnTo>
                <a:lnTo>
                  <a:pt x="5085" y="9374"/>
                </a:lnTo>
                <a:lnTo>
                  <a:pt x="5169" y="9646"/>
                </a:lnTo>
                <a:lnTo>
                  <a:pt x="5106" y="9751"/>
                </a:lnTo>
                <a:lnTo>
                  <a:pt x="5210" y="9960"/>
                </a:lnTo>
                <a:lnTo>
                  <a:pt x="5357" y="10002"/>
                </a:lnTo>
                <a:lnTo>
                  <a:pt x="5399" y="10190"/>
                </a:lnTo>
                <a:lnTo>
                  <a:pt x="5524" y="10274"/>
                </a:lnTo>
                <a:lnTo>
                  <a:pt x="5713" y="10357"/>
                </a:lnTo>
                <a:lnTo>
                  <a:pt x="5838" y="10462"/>
                </a:lnTo>
                <a:lnTo>
                  <a:pt x="5901" y="10420"/>
                </a:lnTo>
                <a:lnTo>
                  <a:pt x="6131" y="10357"/>
                </a:lnTo>
                <a:lnTo>
                  <a:pt x="6340" y="10587"/>
                </a:lnTo>
                <a:lnTo>
                  <a:pt x="6508" y="10525"/>
                </a:lnTo>
                <a:lnTo>
                  <a:pt x="6717" y="10755"/>
                </a:lnTo>
                <a:lnTo>
                  <a:pt x="6822" y="10755"/>
                </a:lnTo>
                <a:lnTo>
                  <a:pt x="7073" y="10839"/>
                </a:lnTo>
                <a:lnTo>
                  <a:pt x="7240" y="10880"/>
                </a:lnTo>
                <a:lnTo>
                  <a:pt x="7261" y="11048"/>
                </a:lnTo>
                <a:lnTo>
                  <a:pt x="7366" y="11069"/>
                </a:lnTo>
                <a:lnTo>
                  <a:pt x="7512" y="11152"/>
                </a:lnTo>
                <a:lnTo>
                  <a:pt x="7868" y="11131"/>
                </a:lnTo>
                <a:lnTo>
                  <a:pt x="8098" y="11257"/>
                </a:lnTo>
                <a:lnTo>
                  <a:pt x="8140" y="11362"/>
                </a:lnTo>
                <a:lnTo>
                  <a:pt x="8119" y="11634"/>
                </a:lnTo>
                <a:lnTo>
                  <a:pt x="8182" y="11843"/>
                </a:lnTo>
                <a:lnTo>
                  <a:pt x="8098" y="11968"/>
                </a:lnTo>
                <a:lnTo>
                  <a:pt x="8307" y="12324"/>
                </a:lnTo>
                <a:lnTo>
                  <a:pt x="8286" y="12596"/>
                </a:lnTo>
                <a:lnTo>
                  <a:pt x="9290" y="12617"/>
                </a:lnTo>
                <a:lnTo>
                  <a:pt x="9353" y="12973"/>
                </a:lnTo>
                <a:lnTo>
                  <a:pt x="9332" y="13224"/>
                </a:lnTo>
                <a:lnTo>
                  <a:pt x="9604" y="13287"/>
                </a:lnTo>
                <a:lnTo>
                  <a:pt x="9897" y="13810"/>
                </a:lnTo>
                <a:lnTo>
                  <a:pt x="9918" y="14103"/>
                </a:lnTo>
                <a:lnTo>
                  <a:pt x="9646" y="14688"/>
                </a:lnTo>
                <a:lnTo>
                  <a:pt x="9667" y="14772"/>
                </a:lnTo>
                <a:lnTo>
                  <a:pt x="9583" y="14856"/>
                </a:lnTo>
                <a:lnTo>
                  <a:pt x="9646" y="14919"/>
                </a:lnTo>
                <a:lnTo>
                  <a:pt x="9604" y="15044"/>
                </a:lnTo>
                <a:lnTo>
                  <a:pt x="9751" y="15149"/>
                </a:lnTo>
                <a:lnTo>
                  <a:pt x="9751" y="15337"/>
                </a:lnTo>
                <a:lnTo>
                  <a:pt x="9855" y="15525"/>
                </a:lnTo>
                <a:lnTo>
                  <a:pt x="9793" y="15860"/>
                </a:lnTo>
                <a:lnTo>
                  <a:pt x="9814" y="15986"/>
                </a:lnTo>
                <a:lnTo>
                  <a:pt x="9772" y="16111"/>
                </a:lnTo>
                <a:lnTo>
                  <a:pt x="9814" y="16258"/>
                </a:lnTo>
                <a:lnTo>
                  <a:pt x="10023" y="16216"/>
                </a:lnTo>
                <a:lnTo>
                  <a:pt x="10107" y="16279"/>
                </a:lnTo>
                <a:lnTo>
                  <a:pt x="10379" y="16258"/>
                </a:lnTo>
                <a:lnTo>
                  <a:pt x="10525" y="16300"/>
                </a:lnTo>
                <a:lnTo>
                  <a:pt x="10797" y="16195"/>
                </a:lnTo>
                <a:lnTo>
                  <a:pt x="10923" y="16300"/>
                </a:lnTo>
                <a:lnTo>
                  <a:pt x="11027" y="16321"/>
                </a:lnTo>
                <a:lnTo>
                  <a:pt x="11069" y="16467"/>
                </a:lnTo>
                <a:lnTo>
                  <a:pt x="11236" y="17095"/>
                </a:lnTo>
                <a:lnTo>
                  <a:pt x="11341" y="17304"/>
                </a:lnTo>
                <a:lnTo>
                  <a:pt x="11446" y="17325"/>
                </a:lnTo>
                <a:lnTo>
                  <a:pt x="11676" y="17199"/>
                </a:lnTo>
                <a:lnTo>
                  <a:pt x="11801" y="17241"/>
                </a:lnTo>
                <a:lnTo>
                  <a:pt x="11885" y="17325"/>
                </a:lnTo>
                <a:lnTo>
                  <a:pt x="11969" y="17346"/>
                </a:lnTo>
                <a:lnTo>
                  <a:pt x="11906" y="17450"/>
                </a:lnTo>
                <a:lnTo>
                  <a:pt x="11885" y="17994"/>
                </a:lnTo>
                <a:lnTo>
                  <a:pt x="11864" y="18057"/>
                </a:lnTo>
                <a:lnTo>
                  <a:pt x="11822" y="18078"/>
                </a:lnTo>
                <a:lnTo>
                  <a:pt x="11822" y="18162"/>
                </a:lnTo>
                <a:lnTo>
                  <a:pt x="11801" y="18204"/>
                </a:lnTo>
                <a:lnTo>
                  <a:pt x="11801" y="18287"/>
                </a:lnTo>
                <a:lnTo>
                  <a:pt x="11906" y="18204"/>
                </a:lnTo>
                <a:lnTo>
                  <a:pt x="12178" y="18245"/>
                </a:lnTo>
                <a:lnTo>
                  <a:pt x="12178" y="18350"/>
                </a:lnTo>
                <a:lnTo>
                  <a:pt x="12283" y="18580"/>
                </a:lnTo>
                <a:lnTo>
                  <a:pt x="12283" y="18769"/>
                </a:lnTo>
                <a:lnTo>
                  <a:pt x="12303" y="18999"/>
                </a:lnTo>
                <a:lnTo>
                  <a:pt x="12324" y="19208"/>
                </a:lnTo>
                <a:lnTo>
                  <a:pt x="12303" y="19292"/>
                </a:lnTo>
                <a:lnTo>
                  <a:pt x="12199" y="19292"/>
                </a:lnTo>
                <a:lnTo>
                  <a:pt x="12073" y="19354"/>
                </a:lnTo>
                <a:lnTo>
                  <a:pt x="12031" y="19417"/>
                </a:lnTo>
                <a:lnTo>
                  <a:pt x="11969" y="19501"/>
                </a:lnTo>
                <a:lnTo>
                  <a:pt x="11927" y="19459"/>
                </a:lnTo>
                <a:lnTo>
                  <a:pt x="11697" y="19626"/>
                </a:lnTo>
                <a:lnTo>
                  <a:pt x="11655" y="19710"/>
                </a:lnTo>
                <a:lnTo>
                  <a:pt x="11571" y="19731"/>
                </a:lnTo>
                <a:lnTo>
                  <a:pt x="11362" y="19919"/>
                </a:lnTo>
                <a:lnTo>
                  <a:pt x="11278" y="19940"/>
                </a:lnTo>
                <a:lnTo>
                  <a:pt x="11278" y="20066"/>
                </a:lnTo>
                <a:lnTo>
                  <a:pt x="11195" y="20087"/>
                </a:lnTo>
                <a:lnTo>
                  <a:pt x="11132" y="20087"/>
                </a:lnTo>
                <a:lnTo>
                  <a:pt x="10943" y="20338"/>
                </a:lnTo>
                <a:lnTo>
                  <a:pt x="10923" y="20401"/>
                </a:lnTo>
                <a:lnTo>
                  <a:pt x="10923" y="20547"/>
                </a:lnTo>
                <a:lnTo>
                  <a:pt x="10839" y="20568"/>
                </a:lnTo>
                <a:lnTo>
                  <a:pt x="10776" y="20652"/>
                </a:lnTo>
                <a:lnTo>
                  <a:pt x="10671" y="20861"/>
                </a:lnTo>
                <a:lnTo>
                  <a:pt x="10609" y="20924"/>
                </a:lnTo>
                <a:lnTo>
                  <a:pt x="10504" y="21091"/>
                </a:lnTo>
                <a:lnTo>
                  <a:pt x="10504" y="21133"/>
                </a:lnTo>
                <a:lnTo>
                  <a:pt x="10399" y="21217"/>
                </a:lnTo>
                <a:lnTo>
                  <a:pt x="10358" y="21279"/>
                </a:lnTo>
                <a:lnTo>
                  <a:pt x="10441" y="21279"/>
                </a:lnTo>
                <a:lnTo>
                  <a:pt x="10504" y="21300"/>
                </a:lnTo>
                <a:lnTo>
                  <a:pt x="10776" y="21217"/>
                </a:lnTo>
                <a:lnTo>
                  <a:pt x="10923" y="21300"/>
                </a:lnTo>
                <a:lnTo>
                  <a:pt x="11048" y="21489"/>
                </a:lnTo>
                <a:lnTo>
                  <a:pt x="11153" y="21530"/>
                </a:lnTo>
                <a:lnTo>
                  <a:pt x="11236" y="21698"/>
                </a:lnTo>
                <a:lnTo>
                  <a:pt x="11362" y="21928"/>
                </a:lnTo>
                <a:lnTo>
                  <a:pt x="11446" y="21928"/>
                </a:lnTo>
                <a:lnTo>
                  <a:pt x="11550" y="21803"/>
                </a:lnTo>
                <a:lnTo>
                  <a:pt x="11592" y="21803"/>
                </a:lnTo>
                <a:lnTo>
                  <a:pt x="11718" y="22012"/>
                </a:lnTo>
                <a:lnTo>
                  <a:pt x="11885" y="22075"/>
                </a:lnTo>
                <a:lnTo>
                  <a:pt x="12011" y="22116"/>
                </a:lnTo>
                <a:lnTo>
                  <a:pt x="12136" y="22242"/>
                </a:lnTo>
                <a:lnTo>
                  <a:pt x="12136" y="22388"/>
                </a:lnTo>
                <a:lnTo>
                  <a:pt x="12241" y="22367"/>
                </a:lnTo>
                <a:lnTo>
                  <a:pt x="12492" y="22472"/>
                </a:lnTo>
                <a:lnTo>
                  <a:pt x="12617" y="22639"/>
                </a:lnTo>
                <a:lnTo>
                  <a:pt x="12743" y="22849"/>
                </a:lnTo>
                <a:lnTo>
                  <a:pt x="12868" y="22911"/>
                </a:lnTo>
                <a:lnTo>
                  <a:pt x="12848" y="23079"/>
                </a:lnTo>
                <a:lnTo>
                  <a:pt x="12743" y="23225"/>
                </a:lnTo>
                <a:lnTo>
                  <a:pt x="12806" y="23414"/>
                </a:lnTo>
                <a:lnTo>
                  <a:pt x="12827" y="23476"/>
                </a:lnTo>
                <a:lnTo>
                  <a:pt x="12848" y="23497"/>
                </a:lnTo>
                <a:lnTo>
                  <a:pt x="12931" y="23581"/>
                </a:lnTo>
                <a:lnTo>
                  <a:pt x="12952" y="23602"/>
                </a:lnTo>
                <a:lnTo>
                  <a:pt x="13161" y="23414"/>
                </a:lnTo>
                <a:lnTo>
                  <a:pt x="13245" y="23225"/>
                </a:lnTo>
                <a:lnTo>
                  <a:pt x="13350" y="22849"/>
                </a:lnTo>
                <a:lnTo>
                  <a:pt x="13433" y="22577"/>
                </a:lnTo>
                <a:lnTo>
                  <a:pt x="13454" y="22535"/>
                </a:lnTo>
                <a:lnTo>
                  <a:pt x="13426" y="22507"/>
                </a:lnTo>
                <a:lnTo>
                  <a:pt x="13426" y="22507"/>
                </a:lnTo>
                <a:lnTo>
                  <a:pt x="13496" y="22535"/>
                </a:lnTo>
                <a:lnTo>
                  <a:pt x="13873" y="22242"/>
                </a:lnTo>
                <a:lnTo>
                  <a:pt x="14061" y="22033"/>
                </a:lnTo>
                <a:lnTo>
                  <a:pt x="14312" y="21551"/>
                </a:lnTo>
                <a:lnTo>
                  <a:pt x="14417" y="21321"/>
                </a:lnTo>
                <a:lnTo>
                  <a:pt x="14521" y="21028"/>
                </a:lnTo>
                <a:lnTo>
                  <a:pt x="14793" y="20547"/>
                </a:lnTo>
                <a:lnTo>
                  <a:pt x="15044" y="20233"/>
                </a:lnTo>
                <a:lnTo>
                  <a:pt x="15107" y="20129"/>
                </a:lnTo>
                <a:lnTo>
                  <a:pt x="15065" y="20087"/>
                </a:lnTo>
                <a:lnTo>
                  <a:pt x="15065" y="20024"/>
                </a:lnTo>
                <a:lnTo>
                  <a:pt x="15128" y="19982"/>
                </a:lnTo>
                <a:lnTo>
                  <a:pt x="15170" y="19857"/>
                </a:lnTo>
                <a:lnTo>
                  <a:pt x="15254" y="19815"/>
                </a:lnTo>
                <a:lnTo>
                  <a:pt x="15233" y="19710"/>
                </a:lnTo>
                <a:lnTo>
                  <a:pt x="15254" y="19626"/>
                </a:lnTo>
                <a:lnTo>
                  <a:pt x="15233" y="19606"/>
                </a:lnTo>
                <a:lnTo>
                  <a:pt x="15296" y="19585"/>
                </a:lnTo>
                <a:lnTo>
                  <a:pt x="15296" y="19480"/>
                </a:lnTo>
                <a:lnTo>
                  <a:pt x="15191" y="19313"/>
                </a:lnTo>
                <a:lnTo>
                  <a:pt x="15191" y="19229"/>
                </a:lnTo>
                <a:lnTo>
                  <a:pt x="15212" y="19166"/>
                </a:lnTo>
                <a:lnTo>
                  <a:pt x="15191" y="19082"/>
                </a:lnTo>
                <a:lnTo>
                  <a:pt x="15149" y="18915"/>
                </a:lnTo>
                <a:lnTo>
                  <a:pt x="15107" y="18748"/>
                </a:lnTo>
                <a:lnTo>
                  <a:pt x="15149" y="18685"/>
                </a:lnTo>
                <a:lnTo>
                  <a:pt x="15316" y="18664"/>
                </a:lnTo>
                <a:lnTo>
                  <a:pt x="15296" y="18559"/>
                </a:lnTo>
                <a:lnTo>
                  <a:pt x="15212" y="18497"/>
                </a:lnTo>
                <a:lnTo>
                  <a:pt x="15337" y="18476"/>
                </a:lnTo>
                <a:lnTo>
                  <a:pt x="15337" y="18371"/>
                </a:lnTo>
                <a:lnTo>
                  <a:pt x="15212" y="18308"/>
                </a:lnTo>
                <a:lnTo>
                  <a:pt x="15316" y="18287"/>
                </a:lnTo>
                <a:lnTo>
                  <a:pt x="15379" y="18183"/>
                </a:lnTo>
                <a:lnTo>
                  <a:pt x="15442" y="18245"/>
                </a:lnTo>
                <a:lnTo>
                  <a:pt x="15630" y="18057"/>
                </a:lnTo>
                <a:lnTo>
                  <a:pt x="15735" y="17973"/>
                </a:lnTo>
                <a:lnTo>
                  <a:pt x="15735" y="17932"/>
                </a:lnTo>
                <a:lnTo>
                  <a:pt x="15881" y="17785"/>
                </a:lnTo>
                <a:lnTo>
                  <a:pt x="16070" y="17681"/>
                </a:lnTo>
                <a:lnTo>
                  <a:pt x="16300" y="17429"/>
                </a:lnTo>
                <a:lnTo>
                  <a:pt x="16509" y="17409"/>
                </a:lnTo>
                <a:lnTo>
                  <a:pt x="16614" y="17304"/>
                </a:lnTo>
                <a:lnTo>
                  <a:pt x="16739" y="17199"/>
                </a:lnTo>
                <a:lnTo>
                  <a:pt x="16844" y="17199"/>
                </a:lnTo>
                <a:lnTo>
                  <a:pt x="16928" y="17241"/>
                </a:lnTo>
                <a:lnTo>
                  <a:pt x="17011" y="17283"/>
                </a:lnTo>
                <a:lnTo>
                  <a:pt x="17011" y="17199"/>
                </a:lnTo>
                <a:lnTo>
                  <a:pt x="17095" y="17032"/>
                </a:lnTo>
                <a:lnTo>
                  <a:pt x="17325" y="16885"/>
                </a:lnTo>
                <a:lnTo>
                  <a:pt x="17430" y="16865"/>
                </a:lnTo>
                <a:lnTo>
                  <a:pt x="17430" y="16802"/>
                </a:lnTo>
                <a:lnTo>
                  <a:pt x="17367" y="16781"/>
                </a:lnTo>
                <a:lnTo>
                  <a:pt x="17304" y="16739"/>
                </a:lnTo>
                <a:lnTo>
                  <a:pt x="17262" y="16676"/>
                </a:lnTo>
                <a:lnTo>
                  <a:pt x="17346" y="16634"/>
                </a:lnTo>
                <a:lnTo>
                  <a:pt x="17513" y="16572"/>
                </a:lnTo>
                <a:lnTo>
                  <a:pt x="17576" y="16593"/>
                </a:lnTo>
                <a:lnTo>
                  <a:pt x="17681" y="16593"/>
                </a:lnTo>
                <a:lnTo>
                  <a:pt x="17765" y="16530"/>
                </a:lnTo>
                <a:lnTo>
                  <a:pt x="17869" y="16530"/>
                </a:lnTo>
                <a:lnTo>
                  <a:pt x="17869" y="16593"/>
                </a:lnTo>
                <a:lnTo>
                  <a:pt x="17744" y="16676"/>
                </a:lnTo>
                <a:lnTo>
                  <a:pt x="17576" y="16697"/>
                </a:lnTo>
                <a:lnTo>
                  <a:pt x="17555" y="16718"/>
                </a:lnTo>
                <a:lnTo>
                  <a:pt x="17618" y="16739"/>
                </a:lnTo>
                <a:lnTo>
                  <a:pt x="17848" y="16676"/>
                </a:lnTo>
                <a:lnTo>
                  <a:pt x="18099" y="16572"/>
                </a:lnTo>
                <a:lnTo>
                  <a:pt x="18078" y="16509"/>
                </a:lnTo>
                <a:lnTo>
                  <a:pt x="18162" y="16467"/>
                </a:lnTo>
                <a:lnTo>
                  <a:pt x="18246" y="16467"/>
                </a:lnTo>
                <a:lnTo>
                  <a:pt x="18204" y="16509"/>
                </a:lnTo>
                <a:cubicBezTo>
                  <a:pt x="18204" y="16509"/>
                  <a:pt x="18204" y="16613"/>
                  <a:pt x="18246" y="16613"/>
                </a:cubicBezTo>
                <a:lnTo>
                  <a:pt x="18392" y="16634"/>
                </a:lnTo>
                <a:lnTo>
                  <a:pt x="18497" y="16593"/>
                </a:lnTo>
                <a:lnTo>
                  <a:pt x="18664" y="16593"/>
                </a:lnTo>
                <a:lnTo>
                  <a:pt x="18832" y="16613"/>
                </a:lnTo>
                <a:lnTo>
                  <a:pt x="18936" y="16551"/>
                </a:lnTo>
                <a:lnTo>
                  <a:pt x="18936" y="16488"/>
                </a:lnTo>
                <a:lnTo>
                  <a:pt x="18915" y="16467"/>
                </a:lnTo>
                <a:lnTo>
                  <a:pt x="18936" y="16404"/>
                </a:lnTo>
                <a:lnTo>
                  <a:pt x="19208" y="16237"/>
                </a:lnTo>
                <a:lnTo>
                  <a:pt x="19418" y="16153"/>
                </a:lnTo>
                <a:lnTo>
                  <a:pt x="19522" y="16069"/>
                </a:lnTo>
                <a:lnTo>
                  <a:pt x="19543" y="15986"/>
                </a:lnTo>
                <a:lnTo>
                  <a:pt x="19522" y="15944"/>
                </a:lnTo>
                <a:lnTo>
                  <a:pt x="19418" y="15735"/>
                </a:lnTo>
                <a:lnTo>
                  <a:pt x="19501" y="15567"/>
                </a:lnTo>
                <a:lnTo>
                  <a:pt x="19564" y="15463"/>
                </a:lnTo>
                <a:lnTo>
                  <a:pt x="19564" y="15358"/>
                </a:lnTo>
                <a:lnTo>
                  <a:pt x="19627" y="15316"/>
                </a:lnTo>
                <a:lnTo>
                  <a:pt x="19731" y="15232"/>
                </a:lnTo>
                <a:lnTo>
                  <a:pt x="19752" y="15128"/>
                </a:lnTo>
                <a:lnTo>
                  <a:pt x="19731" y="15107"/>
                </a:lnTo>
                <a:lnTo>
                  <a:pt x="19878" y="14835"/>
                </a:lnTo>
                <a:lnTo>
                  <a:pt x="20087" y="14584"/>
                </a:lnTo>
                <a:lnTo>
                  <a:pt x="20087" y="14479"/>
                </a:lnTo>
                <a:lnTo>
                  <a:pt x="20045" y="14103"/>
                </a:lnTo>
                <a:lnTo>
                  <a:pt x="20003" y="14082"/>
                </a:lnTo>
                <a:lnTo>
                  <a:pt x="20066" y="13872"/>
                </a:lnTo>
                <a:lnTo>
                  <a:pt x="20129" y="13789"/>
                </a:lnTo>
                <a:lnTo>
                  <a:pt x="20129" y="13726"/>
                </a:lnTo>
                <a:lnTo>
                  <a:pt x="20317" y="13580"/>
                </a:lnTo>
                <a:lnTo>
                  <a:pt x="20338" y="13496"/>
                </a:lnTo>
                <a:lnTo>
                  <a:pt x="20275" y="13287"/>
                </a:lnTo>
                <a:lnTo>
                  <a:pt x="20359" y="13036"/>
                </a:lnTo>
                <a:lnTo>
                  <a:pt x="20338" y="12826"/>
                </a:lnTo>
                <a:lnTo>
                  <a:pt x="20359" y="12659"/>
                </a:lnTo>
                <a:lnTo>
                  <a:pt x="20359" y="12596"/>
                </a:lnTo>
                <a:lnTo>
                  <a:pt x="20422" y="12387"/>
                </a:lnTo>
                <a:lnTo>
                  <a:pt x="20359" y="11592"/>
                </a:lnTo>
                <a:lnTo>
                  <a:pt x="20359" y="11445"/>
                </a:lnTo>
                <a:lnTo>
                  <a:pt x="20422" y="11341"/>
                </a:lnTo>
                <a:lnTo>
                  <a:pt x="20422" y="11236"/>
                </a:lnTo>
                <a:lnTo>
                  <a:pt x="20359" y="11278"/>
                </a:lnTo>
                <a:lnTo>
                  <a:pt x="20275" y="11194"/>
                </a:lnTo>
                <a:lnTo>
                  <a:pt x="20275" y="11131"/>
                </a:lnTo>
                <a:lnTo>
                  <a:pt x="20359" y="10985"/>
                </a:lnTo>
                <a:lnTo>
                  <a:pt x="20338" y="10859"/>
                </a:lnTo>
                <a:lnTo>
                  <a:pt x="20359" y="10776"/>
                </a:lnTo>
                <a:lnTo>
                  <a:pt x="20443" y="10755"/>
                </a:lnTo>
                <a:lnTo>
                  <a:pt x="20464" y="10629"/>
                </a:lnTo>
                <a:lnTo>
                  <a:pt x="20380" y="10504"/>
                </a:lnTo>
                <a:lnTo>
                  <a:pt x="20234" y="10420"/>
                </a:lnTo>
                <a:lnTo>
                  <a:pt x="20275" y="10399"/>
                </a:lnTo>
                <a:lnTo>
                  <a:pt x="20317" y="10336"/>
                </a:lnTo>
                <a:lnTo>
                  <a:pt x="20338" y="10399"/>
                </a:lnTo>
                <a:lnTo>
                  <a:pt x="20422" y="10441"/>
                </a:lnTo>
                <a:lnTo>
                  <a:pt x="20485" y="10462"/>
                </a:lnTo>
                <a:lnTo>
                  <a:pt x="20526" y="10336"/>
                </a:lnTo>
                <a:lnTo>
                  <a:pt x="20589" y="10336"/>
                </a:lnTo>
                <a:lnTo>
                  <a:pt x="20631" y="10420"/>
                </a:lnTo>
                <a:lnTo>
                  <a:pt x="20673" y="10441"/>
                </a:lnTo>
                <a:lnTo>
                  <a:pt x="20631" y="10525"/>
                </a:lnTo>
                <a:lnTo>
                  <a:pt x="20547" y="10567"/>
                </a:lnTo>
                <a:lnTo>
                  <a:pt x="20526" y="10650"/>
                </a:lnTo>
                <a:lnTo>
                  <a:pt x="20568" y="10650"/>
                </a:lnTo>
                <a:lnTo>
                  <a:pt x="20673" y="10546"/>
                </a:lnTo>
                <a:lnTo>
                  <a:pt x="20840" y="10462"/>
                </a:lnTo>
                <a:lnTo>
                  <a:pt x="21008" y="10190"/>
                </a:lnTo>
                <a:lnTo>
                  <a:pt x="21091" y="9981"/>
                </a:lnTo>
                <a:lnTo>
                  <a:pt x="21112" y="9834"/>
                </a:lnTo>
                <a:lnTo>
                  <a:pt x="21196" y="9771"/>
                </a:lnTo>
                <a:lnTo>
                  <a:pt x="21280" y="9562"/>
                </a:lnTo>
                <a:lnTo>
                  <a:pt x="21363" y="9374"/>
                </a:lnTo>
                <a:lnTo>
                  <a:pt x="21677" y="9165"/>
                </a:lnTo>
                <a:lnTo>
                  <a:pt x="21698" y="9060"/>
                </a:lnTo>
                <a:lnTo>
                  <a:pt x="21803" y="9039"/>
                </a:lnTo>
                <a:lnTo>
                  <a:pt x="21887" y="8934"/>
                </a:lnTo>
                <a:lnTo>
                  <a:pt x="22138" y="8683"/>
                </a:lnTo>
                <a:lnTo>
                  <a:pt x="22368" y="8370"/>
                </a:lnTo>
                <a:lnTo>
                  <a:pt x="22431" y="8307"/>
                </a:lnTo>
                <a:lnTo>
                  <a:pt x="22556" y="7993"/>
                </a:lnTo>
                <a:lnTo>
                  <a:pt x="22577" y="7846"/>
                </a:lnTo>
                <a:lnTo>
                  <a:pt x="22661" y="7742"/>
                </a:lnTo>
                <a:lnTo>
                  <a:pt x="22661" y="7637"/>
                </a:lnTo>
                <a:lnTo>
                  <a:pt x="22577" y="7533"/>
                </a:lnTo>
                <a:lnTo>
                  <a:pt x="22619" y="7449"/>
                </a:lnTo>
                <a:lnTo>
                  <a:pt x="22682" y="7449"/>
                </a:lnTo>
                <a:lnTo>
                  <a:pt x="22661" y="7156"/>
                </a:lnTo>
                <a:lnTo>
                  <a:pt x="22577" y="7093"/>
                </a:lnTo>
                <a:lnTo>
                  <a:pt x="22556" y="6968"/>
                </a:lnTo>
                <a:lnTo>
                  <a:pt x="22347" y="6528"/>
                </a:lnTo>
                <a:lnTo>
                  <a:pt x="22347" y="6361"/>
                </a:lnTo>
                <a:lnTo>
                  <a:pt x="22326" y="6193"/>
                </a:lnTo>
                <a:lnTo>
                  <a:pt x="21949" y="6026"/>
                </a:lnTo>
                <a:lnTo>
                  <a:pt x="21740" y="6026"/>
                </a:lnTo>
                <a:lnTo>
                  <a:pt x="21594" y="6110"/>
                </a:lnTo>
                <a:lnTo>
                  <a:pt x="21489" y="5942"/>
                </a:lnTo>
                <a:lnTo>
                  <a:pt x="21342" y="5921"/>
                </a:lnTo>
                <a:lnTo>
                  <a:pt x="21217" y="5796"/>
                </a:lnTo>
                <a:lnTo>
                  <a:pt x="21070" y="5712"/>
                </a:lnTo>
                <a:lnTo>
                  <a:pt x="20966" y="5691"/>
                </a:lnTo>
                <a:lnTo>
                  <a:pt x="20694" y="5398"/>
                </a:lnTo>
                <a:lnTo>
                  <a:pt x="20485" y="5105"/>
                </a:lnTo>
                <a:lnTo>
                  <a:pt x="20380" y="5085"/>
                </a:lnTo>
                <a:lnTo>
                  <a:pt x="20254" y="4959"/>
                </a:lnTo>
                <a:lnTo>
                  <a:pt x="20129" y="4959"/>
                </a:lnTo>
                <a:lnTo>
                  <a:pt x="19773" y="4687"/>
                </a:lnTo>
                <a:lnTo>
                  <a:pt x="19627" y="4687"/>
                </a:lnTo>
                <a:lnTo>
                  <a:pt x="19438" y="4603"/>
                </a:lnTo>
                <a:lnTo>
                  <a:pt x="19334" y="4666"/>
                </a:lnTo>
                <a:lnTo>
                  <a:pt x="19187" y="4666"/>
                </a:lnTo>
                <a:lnTo>
                  <a:pt x="19083" y="4603"/>
                </a:lnTo>
                <a:lnTo>
                  <a:pt x="18978" y="4666"/>
                </a:lnTo>
                <a:lnTo>
                  <a:pt x="18915" y="4750"/>
                </a:lnTo>
                <a:lnTo>
                  <a:pt x="18832" y="4666"/>
                </a:lnTo>
                <a:lnTo>
                  <a:pt x="18685" y="4561"/>
                </a:lnTo>
                <a:lnTo>
                  <a:pt x="18685" y="4666"/>
                </a:lnTo>
                <a:lnTo>
                  <a:pt x="18602" y="4624"/>
                </a:lnTo>
                <a:lnTo>
                  <a:pt x="18581" y="4687"/>
                </a:lnTo>
                <a:lnTo>
                  <a:pt x="18581" y="4750"/>
                </a:lnTo>
                <a:lnTo>
                  <a:pt x="18476" y="4666"/>
                </a:lnTo>
                <a:lnTo>
                  <a:pt x="18455" y="4624"/>
                </a:lnTo>
                <a:lnTo>
                  <a:pt x="18371" y="4582"/>
                </a:lnTo>
                <a:lnTo>
                  <a:pt x="18371" y="4582"/>
                </a:lnTo>
                <a:lnTo>
                  <a:pt x="18392" y="4645"/>
                </a:lnTo>
                <a:lnTo>
                  <a:pt x="18371" y="4666"/>
                </a:lnTo>
                <a:lnTo>
                  <a:pt x="18183" y="4582"/>
                </a:lnTo>
                <a:lnTo>
                  <a:pt x="18141" y="4582"/>
                </a:lnTo>
                <a:lnTo>
                  <a:pt x="17995" y="4561"/>
                </a:lnTo>
                <a:lnTo>
                  <a:pt x="17702" y="4394"/>
                </a:lnTo>
                <a:lnTo>
                  <a:pt x="17555" y="4394"/>
                </a:lnTo>
                <a:lnTo>
                  <a:pt x="17555" y="4436"/>
                </a:lnTo>
                <a:lnTo>
                  <a:pt x="17597" y="4478"/>
                </a:lnTo>
                <a:lnTo>
                  <a:pt x="17555" y="4520"/>
                </a:lnTo>
                <a:lnTo>
                  <a:pt x="17472" y="4478"/>
                </a:lnTo>
                <a:lnTo>
                  <a:pt x="17451" y="4520"/>
                </a:lnTo>
                <a:lnTo>
                  <a:pt x="17430" y="4561"/>
                </a:lnTo>
                <a:lnTo>
                  <a:pt x="17325" y="4603"/>
                </a:lnTo>
                <a:lnTo>
                  <a:pt x="17262" y="4666"/>
                </a:lnTo>
                <a:lnTo>
                  <a:pt x="17241" y="4792"/>
                </a:lnTo>
                <a:lnTo>
                  <a:pt x="17200" y="4687"/>
                </a:lnTo>
                <a:lnTo>
                  <a:pt x="17158" y="4603"/>
                </a:lnTo>
                <a:lnTo>
                  <a:pt x="17116" y="4645"/>
                </a:lnTo>
                <a:lnTo>
                  <a:pt x="17116" y="4750"/>
                </a:lnTo>
                <a:lnTo>
                  <a:pt x="17011" y="4917"/>
                </a:lnTo>
                <a:lnTo>
                  <a:pt x="17011" y="5085"/>
                </a:lnTo>
                <a:lnTo>
                  <a:pt x="16990" y="4917"/>
                </a:lnTo>
                <a:lnTo>
                  <a:pt x="17011" y="4771"/>
                </a:lnTo>
                <a:lnTo>
                  <a:pt x="16990" y="4645"/>
                </a:lnTo>
                <a:lnTo>
                  <a:pt x="17032" y="4457"/>
                </a:lnTo>
                <a:lnTo>
                  <a:pt x="17095" y="4394"/>
                </a:lnTo>
                <a:lnTo>
                  <a:pt x="17032" y="4373"/>
                </a:lnTo>
                <a:lnTo>
                  <a:pt x="16928" y="4373"/>
                </a:lnTo>
                <a:lnTo>
                  <a:pt x="17053" y="4248"/>
                </a:lnTo>
                <a:lnTo>
                  <a:pt x="16907" y="4059"/>
                </a:lnTo>
                <a:lnTo>
                  <a:pt x="16823" y="3913"/>
                </a:lnTo>
                <a:lnTo>
                  <a:pt x="16739" y="3913"/>
                </a:lnTo>
                <a:lnTo>
                  <a:pt x="16614" y="3871"/>
                </a:lnTo>
                <a:lnTo>
                  <a:pt x="16530" y="3976"/>
                </a:lnTo>
                <a:lnTo>
                  <a:pt x="16467" y="4017"/>
                </a:lnTo>
                <a:lnTo>
                  <a:pt x="16425" y="3934"/>
                </a:lnTo>
                <a:lnTo>
                  <a:pt x="16384" y="3913"/>
                </a:lnTo>
                <a:lnTo>
                  <a:pt x="16363" y="3829"/>
                </a:lnTo>
                <a:lnTo>
                  <a:pt x="16279" y="3766"/>
                </a:lnTo>
                <a:lnTo>
                  <a:pt x="16195" y="3766"/>
                </a:lnTo>
                <a:lnTo>
                  <a:pt x="16153" y="3724"/>
                </a:lnTo>
                <a:lnTo>
                  <a:pt x="16070" y="3704"/>
                </a:lnTo>
                <a:lnTo>
                  <a:pt x="16007" y="3745"/>
                </a:lnTo>
                <a:lnTo>
                  <a:pt x="16007" y="3704"/>
                </a:lnTo>
                <a:lnTo>
                  <a:pt x="15965" y="3662"/>
                </a:lnTo>
                <a:lnTo>
                  <a:pt x="15902" y="3599"/>
                </a:lnTo>
                <a:lnTo>
                  <a:pt x="15840" y="3620"/>
                </a:lnTo>
                <a:lnTo>
                  <a:pt x="15693" y="3599"/>
                </a:lnTo>
                <a:lnTo>
                  <a:pt x="15526" y="3494"/>
                </a:lnTo>
                <a:lnTo>
                  <a:pt x="15463" y="3494"/>
                </a:lnTo>
                <a:lnTo>
                  <a:pt x="15442" y="3536"/>
                </a:lnTo>
                <a:lnTo>
                  <a:pt x="15337" y="3452"/>
                </a:lnTo>
                <a:lnTo>
                  <a:pt x="15254" y="3452"/>
                </a:lnTo>
                <a:lnTo>
                  <a:pt x="15233" y="3536"/>
                </a:lnTo>
                <a:lnTo>
                  <a:pt x="15170" y="3536"/>
                </a:lnTo>
                <a:lnTo>
                  <a:pt x="15149" y="3452"/>
                </a:lnTo>
                <a:lnTo>
                  <a:pt x="15024" y="3452"/>
                </a:lnTo>
                <a:lnTo>
                  <a:pt x="14919" y="3515"/>
                </a:lnTo>
                <a:lnTo>
                  <a:pt x="14856" y="3620"/>
                </a:lnTo>
                <a:lnTo>
                  <a:pt x="14856" y="3704"/>
                </a:lnTo>
                <a:lnTo>
                  <a:pt x="14731" y="3829"/>
                </a:lnTo>
                <a:lnTo>
                  <a:pt x="14584" y="3934"/>
                </a:lnTo>
                <a:lnTo>
                  <a:pt x="14375" y="4059"/>
                </a:lnTo>
                <a:lnTo>
                  <a:pt x="14270" y="4185"/>
                </a:lnTo>
                <a:lnTo>
                  <a:pt x="14208" y="4352"/>
                </a:lnTo>
                <a:lnTo>
                  <a:pt x="14187" y="4499"/>
                </a:lnTo>
                <a:lnTo>
                  <a:pt x="14124" y="4582"/>
                </a:lnTo>
                <a:lnTo>
                  <a:pt x="14019" y="4687"/>
                </a:lnTo>
                <a:lnTo>
                  <a:pt x="14019" y="4771"/>
                </a:lnTo>
                <a:lnTo>
                  <a:pt x="14061" y="4896"/>
                </a:lnTo>
                <a:lnTo>
                  <a:pt x="14019" y="5105"/>
                </a:lnTo>
                <a:lnTo>
                  <a:pt x="13998" y="4980"/>
                </a:lnTo>
                <a:lnTo>
                  <a:pt x="13915" y="4854"/>
                </a:lnTo>
                <a:lnTo>
                  <a:pt x="13915" y="4750"/>
                </a:lnTo>
                <a:lnTo>
                  <a:pt x="13998" y="4645"/>
                </a:lnTo>
                <a:lnTo>
                  <a:pt x="14103" y="4561"/>
                </a:lnTo>
                <a:lnTo>
                  <a:pt x="14082" y="4394"/>
                </a:lnTo>
                <a:lnTo>
                  <a:pt x="14124" y="4269"/>
                </a:lnTo>
                <a:lnTo>
                  <a:pt x="14124" y="4185"/>
                </a:lnTo>
                <a:lnTo>
                  <a:pt x="14061" y="4185"/>
                </a:lnTo>
                <a:lnTo>
                  <a:pt x="13915" y="4248"/>
                </a:lnTo>
                <a:lnTo>
                  <a:pt x="13768" y="4185"/>
                </a:lnTo>
                <a:lnTo>
                  <a:pt x="13643" y="4185"/>
                </a:lnTo>
                <a:lnTo>
                  <a:pt x="13538" y="4227"/>
                </a:lnTo>
                <a:lnTo>
                  <a:pt x="13454" y="4164"/>
                </a:lnTo>
                <a:lnTo>
                  <a:pt x="13538" y="4164"/>
                </a:lnTo>
                <a:lnTo>
                  <a:pt x="13643" y="4080"/>
                </a:lnTo>
                <a:lnTo>
                  <a:pt x="13747" y="4059"/>
                </a:lnTo>
                <a:lnTo>
                  <a:pt x="13915" y="4080"/>
                </a:lnTo>
                <a:lnTo>
                  <a:pt x="14019" y="4059"/>
                </a:lnTo>
                <a:lnTo>
                  <a:pt x="14103" y="3955"/>
                </a:lnTo>
                <a:lnTo>
                  <a:pt x="14166" y="3955"/>
                </a:lnTo>
                <a:lnTo>
                  <a:pt x="14208" y="4017"/>
                </a:lnTo>
                <a:lnTo>
                  <a:pt x="14270" y="3976"/>
                </a:lnTo>
                <a:lnTo>
                  <a:pt x="14375" y="3934"/>
                </a:lnTo>
                <a:lnTo>
                  <a:pt x="14521" y="3871"/>
                </a:lnTo>
                <a:lnTo>
                  <a:pt x="14521" y="3745"/>
                </a:lnTo>
                <a:lnTo>
                  <a:pt x="14689" y="3557"/>
                </a:lnTo>
                <a:lnTo>
                  <a:pt x="14689" y="3432"/>
                </a:lnTo>
                <a:lnTo>
                  <a:pt x="14731" y="3348"/>
                </a:lnTo>
                <a:lnTo>
                  <a:pt x="14731" y="3243"/>
                </a:lnTo>
                <a:lnTo>
                  <a:pt x="14584" y="3222"/>
                </a:lnTo>
                <a:lnTo>
                  <a:pt x="14438" y="3118"/>
                </a:lnTo>
                <a:lnTo>
                  <a:pt x="14333" y="3118"/>
                </a:lnTo>
                <a:lnTo>
                  <a:pt x="14187" y="3222"/>
                </a:lnTo>
                <a:lnTo>
                  <a:pt x="14061" y="3222"/>
                </a:lnTo>
                <a:lnTo>
                  <a:pt x="13852" y="3139"/>
                </a:lnTo>
                <a:lnTo>
                  <a:pt x="13643" y="3118"/>
                </a:lnTo>
                <a:lnTo>
                  <a:pt x="13475" y="3285"/>
                </a:lnTo>
                <a:lnTo>
                  <a:pt x="13475" y="3348"/>
                </a:lnTo>
                <a:lnTo>
                  <a:pt x="13538" y="3390"/>
                </a:lnTo>
                <a:lnTo>
                  <a:pt x="13559" y="3432"/>
                </a:lnTo>
                <a:lnTo>
                  <a:pt x="13475" y="3432"/>
                </a:lnTo>
                <a:lnTo>
                  <a:pt x="13433" y="3452"/>
                </a:lnTo>
                <a:lnTo>
                  <a:pt x="13371" y="3557"/>
                </a:lnTo>
                <a:lnTo>
                  <a:pt x="13350" y="3494"/>
                </a:lnTo>
                <a:lnTo>
                  <a:pt x="13287" y="3452"/>
                </a:lnTo>
                <a:lnTo>
                  <a:pt x="13161" y="3515"/>
                </a:lnTo>
                <a:lnTo>
                  <a:pt x="13036" y="3704"/>
                </a:lnTo>
                <a:lnTo>
                  <a:pt x="12848" y="3913"/>
                </a:lnTo>
                <a:lnTo>
                  <a:pt x="12973" y="3724"/>
                </a:lnTo>
                <a:lnTo>
                  <a:pt x="12973" y="3599"/>
                </a:lnTo>
                <a:lnTo>
                  <a:pt x="13015" y="3515"/>
                </a:lnTo>
                <a:lnTo>
                  <a:pt x="13015" y="3432"/>
                </a:lnTo>
                <a:lnTo>
                  <a:pt x="12952" y="3432"/>
                </a:lnTo>
                <a:lnTo>
                  <a:pt x="12848" y="3536"/>
                </a:lnTo>
                <a:lnTo>
                  <a:pt x="12806" y="3662"/>
                </a:lnTo>
                <a:lnTo>
                  <a:pt x="12743" y="3829"/>
                </a:lnTo>
                <a:lnTo>
                  <a:pt x="12638" y="3871"/>
                </a:lnTo>
                <a:lnTo>
                  <a:pt x="12722" y="3704"/>
                </a:lnTo>
                <a:lnTo>
                  <a:pt x="12743" y="3557"/>
                </a:lnTo>
                <a:lnTo>
                  <a:pt x="12952" y="3306"/>
                </a:lnTo>
                <a:lnTo>
                  <a:pt x="13015" y="3118"/>
                </a:lnTo>
                <a:lnTo>
                  <a:pt x="13078" y="3013"/>
                </a:lnTo>
                <a:lnTo>
                  <a:pt x="13182" y="2971"/>
                </a:lnTo>
                <a:lnTo>
                  <a:pt x="13329" y="2888"/>
                </a:lnTo>
                <a:lnTo>
                  <a:pt x="13392" y="2867"/>
                </a:lnTo>
                <a:lnTo>
                  <a:pt x="13496" y="2699"/>
                </a:lnTo>
                <a:lnTo>
                  <a:pt x="13768" y="2448"/>
                </a:lnTo>
                <a:lnTo>
                  <a:pt x="13789" y="2364"/>
                </a:lnTo>
                <a:lnTo>
                  <a:pt x="13852" y="2302"/>
                </a:lnTo>
                <a:lnTo>
                  <a:pt x="13789" y="2239"/>
                </a:lnTo>
                <a:lnTo>
                  <a:pt x="13810" y="2155"/>
                </a:lnTo>
                <a:lnTo>
                  <a:pt x="13852" y="2134"/>
                </a:lnTo>
                <a:lnTo>
                  <a:pt x="13852" y="2030"/>
                </a:lnTo>
                <a:lnTo>
                  <a:pt x="13747" y="1946"/>
                </a:lnTo>
                <a:lnTo>
                  <a:pt x="13601" y="1946"/>
                </a:lnTo>
                <a:lnTo>
                  <a:pt x="13580" y="1988"/>
                </a:lnTo>
                <a:lnTo>
                  <a:pt x="13538" y="1883"/>
                </a:lnTo>
                <a:lnTo>
                  <a:pt x="13454" y="1674"/>
                </a:lnTo>
                <a:lnTo>
                  <a:pt x="13329" y="1360"/>
                </a:lnTo>
                <a:lnTo>
                  <a:pt x="13224" y="1214"/>
                </a:lnTo>
                <a:lnTo>
                  <a:pt x="13140" y="1004"/>
                </a:lnTo>
                <a:lnTo>
                  <a:pt x="13140" y="879"/>
                </a:lnTo>
                <a:lnTo>
                  <a:pt x="13120" y="732"/>
                </a:lnTo>
                <a:lnTo>
                  <a:pt x="13057" y="691"/>
                </a:lnTo>
                <a:lnTo>
                  <a:pt x="13036" y="586"/>
                </a:lnTo>
                <a:lnTo>
                  <a:pt x="12952" y="460"/>
                </a:lnTo>
                <a:lnTo>
                  <a:pt x="12931" y="481"/>
                </a:lnTo>
                <a:lnTo>
                  <a:pt x="12931" y="565"/>
                </a:lnTo>
                <a:lnTo>
                  <a:pt x="12868" y="628"/>
                </a:lnTo>
                <a:lnTo>
                  <a:pt x="12743" y="711"/>
                </a:lnTo>
                <a:lnTo>
                  <a:pt x="12701" y="795"/>
                </a:lnTo>
                <a:lnTo>
                  <a:pt x="12555" y="984"/>
                </a:lnTo>
                <a:lnTo>
                  <a:pt x="12408" y="1151"/>
                </a:lnTo>
                <a:lnTo>
                  <a:pt x="12408" y="1256"/>
                </a:lnTo>
                <a:lnTo>
                  <a:pt x="12303" y="1507"/>
                </a:lnTo>
                <a:lnTo>
                  <a:pt x="12199" y="1653"/>
                </a:lnTo>
                <a:lnTo>
                  <a:pt x="12115" y="1779"/>
                </a:lnTo>
                <a:lnTo>
                  <a:pt x="12011" y="1820"/>
                </a:lnTo>
                <a:lnTo>
                  <a:pt x="11969" y="1862"/>
                </a:lnTo>
                <a:lnTo>
                  <a:pt x="11927" y="1967"/>
                </a:lnTo>
                <a:lnTo>
                  <a:pt x="11822" y="2051"/>
                </a:lnTo>
                <a:lnTo>
                  <a:pt x="11759" y="2030"/>
                </a:lnTo>
                <a:lnTo>
                  <a:pt x="11759" y="1862"/>
                </a:lnTo>
                <a:lnTo>
                  <a:pt x="11697" y="1841"/>
                </a:lnTo>
                <a:lnTo>
                  <a:pt x="11676" y="1779"/>
                </a:lnTo>
                <a:lnTo>
                  <a:pt x="11613" y="1779"/>
                </a:lnTo>
                <a:lnTo>
                  <a:pt x="11550" y="1820"/>
                </a:lnTo>
                <a:lnTo>
                  <a:pt x="11487" y="1883"/>
                </a:lnTo>
                <a:lnTo>
                  <a:pt x="11383" y="1862"/>
                </a:lnTo>
                <a:lnTo>
                  <a:pt x="11299" y="1779"/>
                </a:lnTo>
                <a:lnTo>
                  <a:pt x="11299" y="1737"/>
                </a:lnTo>
                <a:lnTo>
                  <a:pt x="11278" y="1716"/>
                </a:lnTo>
                <a:lnTo>
                  <a:pt x="11257" y="1611"/>
                </a:lnTo>
                <a:lnTo>
                  <a:pt x="11236" y="1548"/>
                </a:lnTo>
                <a:lnTo>
                  <a:pt x="11153" y="1528"/>
                </a:lnTo>
                <a:lnTo>
                  <a:pt x="11048" y="1423"/>
                </a:lnTo>
                <a:lnTo>
                  <a:pt x="10881" y="1423"/>
                </a:lnTo>
                <a:lnTo>
                  <a:pt x="10776" y="1465"/>
                </a:lnTo>
                <a:lnTo>
                  <a:pt x="10546" y="1465"/>
                </a:lnTo>
                <a:lnTo>
                  <a:pt x="10420" y="1444"/>
                </a:lnTo>
                <a:lnTo>
                  <a:pt x="10316" y="1528"/>
                </a:lnTo>
                <a:lnTo>
                  <a:pt x="10295" y="1632"/>
                </a:lnTo>
                <a:lnTo>
                  <a:pt x="10399" y="1737"/>
                </a:lnTo>
                <a:lnTo>
                  <a:pt x="10420" y="1820"/>
                </a:lnTo>
                <a:lnTo>
                  <a:pt x="10462" y="1946"/>
                </a:lnTo>
                <a:lnTo>
                  <a:pt x="10441" y="1988"/>
                </a:lnTo>
                <a:lnTo>
                  <a:pt x="10337" y="1988"/>
                </a:lnTo>
                <a:lnTo>
                  <a:pt x="10190" y="1946"/>
                </a:lnTo>
                <a:lnTo>
                  <a:pt x="10148" y="1925"/>
                </a:lnTo>
                <a:lnTo>
                  <a:pt x="9918" y="1925"/>
                </a:lnTo>
                <a:lnTo>
                  <a:pt x="9814" y="1946"/>
                </a:lnTo>
                <a:lnTo>
                  <a:pt x="9772" y="1883"/>
                </a:lnTo>
                <a:lnTo>
                  <a:pt x="9604" y="1883"/>
                </a:lnTo>
                <a:lnTo>
                  <a:pt x="9479" y="1946"/>
                </a:lnTo>
                <a:lnTo>
                  <a:pt x="9395" y="2134"/>
                </a:lnTo>
                <a:lnTo>
                  <a:pt x="9165" y="2134"/>
                </a:lnTo>
                <a:lnTo>
                  <a:pt x="9039" y="2155"/>
                </a:lnTo>
                <a:lnTo>
                  <a:pt x="8998" y="2197"/>
                </a:lnTo>
                <a:lnTo>
                  <a:pt x="8935" y="2302"/>
                </a:lnTo>
                <a:lnTo>
                  <a:pt x="8788" y="2302"/>
                </a:lnTo>
                <a:lnTo>
                  <a:pt x="8767" y="2281"/>
                </a:lnTo>
                <a:lnTo>
                  <a:pt x="8684" y="2302"/>
                </a:lnTo>
                <a:lnTo>
                  <a:pt x="8621" y="2385"/>
                </a:lnTo>
                <a:lnTo>
                  <a:pt x="8537" y="2364"/>
                </a:lnTo>
                <a:lnTo>
                  <a:pt x="8307" y="2176"/>
                </a:lnTo>
                <a:lnTo>
                  <a:pt x="8223" y="2072"/>
                </a:lnTo>
                <a:lnTo>
                  <a:pt x="8223" y="1988"/>
                </a:lnTo>
                <a:lnTo>
                  <a:pt x="8098" y="1862"/>
                </a:lnTo>
                <a:lnTo>
                  <a:pt x="7993" y="1758"/>
                </a:lnTo>
                <a:lnTo>
                  <a:pt x="7993" y="1653"/>
                </a:lnTo>
                <a:lnTo>
                  <a:pt x="8014" y="1569"/>
                </a:lnTo>
                <a:lnTo>
                  <a:pt x="7993" y="1528"/>
                </a:lnTo>
                <a:lnTo>
                  <a:pt x="8014" y="1423"/>
                </a:lnTo>
                <a:lnTo>
                  <a:pt x="8056" y="1339"/>
                </a:lnTo>
                <a:lnTo>
                  <a:pt x="8056" y="1214"/>
                </a:lnTo>
                <a:lnTo>
                  <a:pt x="8161" y="1025"/>
                </a:lnTo>
                <a:lnTo>
                  <a:pt x="8202" y="879"/>
                </a:lnTo>
                <a:lnTo>
                  <a:pt x="8307" y="732"/>
                </a:lnTo>
                <a:lnTo>
                  <a:pt x="8307" y="691"/>
                </a:lnTo>
                <a:lnTo>
                  <a:pt x="8202" y="691"/>
                </a:lnTo>
                <a:lnTo>
                  <a:pt x="8140" y="607"/>
                </a:lnTo>
                <a:lnTo>
                  <a:pt x="8119" y="523"/>
                </a:lnTo>
                <a:lnTo>
                  <a:pt x="7993" y="523"/>
                </a:lnTo>
                <a:lnTo>
                  <a:pt x="7889" y="481"/>
                </a:lnTo>
                <a:lnTo>
                  <a:pt x="7930" y="398"/>
                </a:lnTo>
                <a:lnTo>
                  <a:pt x="8014" y="293"/>
                </a:lnTo>
                <a:lnTo>
                  <a:pt x="8014" y="147"/>
                </a:lnTo>
                <a:lnTo>
                  <a:pt x="7910" y="0"/>
                </a:lnTo>
                <a:lnTo>
                  <a:pt x="7784" y="0"/>
                </a:lnTo>
                <a:lnTo>
                  <a:pt x="7721" y="63"/>
                </a:lnTo>
                <a:lnTo>
                  <a:pt x="7679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solidFill>
              <a:schemeClr val="bg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" name="Agrupar 2">
            <a:extLst>
              <a:ext uri="{FF2B5EF4-FFF2-40B4-BE49-F238E27FC236}">
                <a16:creationId xmlns:a16="http://schemas.microsoft.com/office/drawing/2014/main" id="{0F8C0291-A2AF-4DBF-B835-CD37A046668C}"/>
              </a:ext>
            </a:extLst>
          </p:cNvPr>
          <p:cNvGrpSpPr/>
          <p:nvPr/>
        </p:nvGrpSpPr>
        <p:grpSpPr>
          <a:xfrm>
            <a:off x="1119314" y="2106639"/>
            <a:ext cx="1368894" cy="3472878"/>
            <a:chOff x="3148769" y="2944467"/>
            <a:chExt cx="1368894" cy="3472878"/>
          </a:xfrm>
        </p:grpSpPr>
        <p:sp>
          <p:nvSpPr>
            <p:cNvPr id="61" name="Google Shape;2889;p56">
              <a:extLst>
                <a:ext uri="{FF2B5EF4-FFF2-40B4-BE49-F238E27FC236}">
                  <a16:creationId xmlns:a16="http://schemas.microsoft.com/office/drawing/2014/main" id="{DED721D3-7BAC-4BBB-816B-46DF0FCBD31B}"/>
                </a:ext>
              </a:extLst>
            </p:cNvPr>
            <p:cNvSpPr/>
            <p:nvPr/>
          </p:nvSpPr>
          <p:spPr>
            <a:xfrm>
              <a:off x="3148769" y="3471957"/>
              <a:ext cx="676794" cy="2945388"/>
            </a:xfrm>
            <a:custGeom>
              <a:avLst/>
              <a:gdLst/>
              <a:ahLst/>
              <a:cxnLst/>
              <a:rect l="l" t="t" r="r" b="b"/>
              <a:pathLst>
                <a:path w="5483" h="26992" extrusionOk="0">
                  <a:moveTo>
                    <a:pt x="984" y="23016"/>
                  </a:moveTo>
                  <a:lnTo>
                    <a:pt x="984" y="23121"/>
                  </a:lnTo>
                  <a:lnTo>
                    <a:pt x="1026" y="23058"/>
                  </a:lnTo>
                  <a:lnTo>
                    <a:pt x="1088" y="23016"/>
                  </a:lnTo>
                  <a:close/>
                  <a:moveTo>
                    <a:pt x="1047" y="0"/>
                  </a:moveTo>
                  <a:lnTo>
                    <a:pt x="984" y="105"/>
                  </a:lnTo>
                  <a:lnTo>
                    <a:pt x="963" y="209"/>
                  </a:lnTo>
                  <a:lnTo>
                    <a:pt x="1068" y="314"/>
                  </a:lnTo>
                  <a:lnTo>
                    <a:pt x="1005" y="419"/>
                  </a:lnTo>
                  <a:lnTo>
                    <a:pt x="900" y="502"/>
                  </a:lnTo>
                  <a:lnTo>
                    <a:pt x="837" y="461"/>
                  </a:lnTo>
                  <a:lnTo>
                    <a:pt x="691" y="544"/>
                  </a:lnTo>
                  <a:lnTo>
                    <a:pt x="565" y="628"/>
                  </a:lnTo>
                  <a:lnTo>
                    <a:pt x="628" y="670"/>
                  </a:lnTo>
                  <a:lnTo>
                    <a:pt x="628" y="837"/>
                  </a:lnTo>
                  <a:lnTo>
                    <a:pt x="586" y="963"/>
                  </a:lnTo>
                  <a:lnTo>
                    <a:pt x="628" y="1130"/>
                  </a:lnTo>
                  <a:lnTo>
                    <a:pt x="733" y="1549"/>
                  </a:lnTo>
                  <a:lnTo>
                    <a:pt x="733" y="1695"/>
                  </a:lnTo>
                  <a:lnTo>
                    <a:pt x="691" y="1800"/>
                  </a:lnTo>
                  <a:lnTo>
                    <a:pt x="649" y="1883"/>
                  </a:lnTo>
                  <a:lnTo>
                    <a:pt x="691" y="2093"/>
                  </a:lnTo>
                  <a:lnTo>
                    <a:pt x="775" y="2302"/>
                  </a:lnTo>
                  <a:lnTo>
                    <a:pt x="858" y="2490"/>
                  </a:lnTo>
                  <a:lnTo>
                    <a:pt x="858" y="2762"/>
                  </a:lnTo>
                  <a:lnTo>
                    <a:pt x="837" y="2846"/>
                  </a:lnTo>
                  <a:lnTo>
                    <a:pt x="796" y="2909"/>
                  </a:lnTo>
                  <a:lnTo>
                    <a:pt x="837" y="3327"/>
                  </a:lnTo>
                  <a:lnTo>
                    <a:pt x="837" y="3432"/>
                  </a:lnTo>
                  <a:lnTo>
                    <a:pt x="754" y="3474"/>
                  </a:lnTo>
                  <a:lnTo>
                    <a:pt x="670" y="3536"/>
                  </a:lnTo>
                  <a:lnTo>
                    <a:pt x="670" y="3766"/>
                  </a:lnTo>
                  <a:lnTo>
                    <a:pt x="691" y="3829"/>
                  </a:lnTo>
                  <a:lnTo>
                    <a:pt x="775" y="3766"/>
                  </a:lnTo>
                  <a:lnTo>
                    <a:pt x="837" y="3829"/>
                  </a:lnTo>
                  <a:lnTo>
                    <a:pt x="754" y="3892"/>
                  </a:lnTo>
                  <a:lnTo>
                    <a:pt x="754" y="4499"/>
                  </a:lnTo>
                  <a:lnTo>
                    <a:pt x="837" y="4729"/>
                  </a:lnTo>
                  <a:lnTo>
                    <a:pt x="858" y="4917"/>
                  </a:lnTo>
                  <a:lnTo>
                    <a:pt x="837" y="5064"/>
                  </a:lnTo>
                  <a:lnTo>
                    <a:pt x="733" y="5231"/>
                  </a:lnTo>
                  <a:lnTo>
                    <a:pt x="733" y="5399"/>
                  </a:lnTo>
                  <a:lnTo>
                    <a:pt x="837" y="5566"/>
                  </a:lnTo>
                  <a:lnTo>
                    <a:pt x="796" y="5712"/>
                  </a:lnTo>
                  <a:lnTo>
                    <a:pt x="796" y="5984"/>
                  </a:lnTo>
                  <a:lnTo>
                    <a:pt x="754" y="6089"/>
                  </a:lnTo>
                  <a:lnTo>
                    <a:pt x="754" y="6256"/>
                  </a:lnTo>
                  <a:lnTo>
                    <a:pt x="775" y="6340"/>
                  </a:lnTo>
                  <a:lnTo>
                    <a:pt x="775" y="6403"/>
                  </a:lnTo>
                  <a:lnTo>
                    <a:pt x="670" y="6570"/>
                  </a:lnTo>
                  <a:lnTo>
                    <a:pt x="670" y="6717"/>
                  </a:lnTo>
                  <a:lnTo>
                    <a:pt x="628" y="6821"/>
                  </a:lnTo>
                  <a:lnTo>
                    <a:pt x="649" y="7010"/>
                  </a:lnTo>
                  <a:lnTo>
                    <a:pt x="628" y="7093"/>
                  </a:lnTo>
                  <a:lnTo>
                    <a:pt x="524" y="7303"/>
                  </a:lnTo>
                  <a:lnTo>
                    <a:pt x="524" y="7407"/>
                  </a:lnTo>
                  <a:lnTo>
                    <a:pt x="628" y="7554"/>
                  </a:lnTo>
                  <a:lnTo>
                    <a:pt x="649" y="7721"/>
                  </a:lnTo>
                  <a:lnTo>
                    <a:pt x="733" y="7826"/>
                  </a:lnTo>
                  <a:lnTo>
                    <a:pt x="649" y="7867"/>
                  </a:lnTo>
                  <a:lnTo>
                    <a:pt x="586" y="8014"/>
                  </a:lnTo>
                  <a:lnTo>
                    <a:pt x="670" y="8119"/>
                  </a:lnTo>
                  <a:lnTo>
                    <a:pt x="586" y="8202"/>
                  </a:lnTo>
                  <a:lnTo>
                    <a:pt x="524" y="8244"/>
                  </a:lnTo>
                  <a:lnTo>
                    <a:pt x="524" y="8391"/>
                  </a:lnTo>
                  <a:lnTo>
                    <a:pt x="544" y="8537"/>
                  </a:lnTo>
                  <a:lnTo>
                    <a:pt x="544" y="8663"/>
                  </a:lnTo>
                  <a:lnTo>
                    <a:pt x="670" y="8997"/>
                  </a:lnTo>
                  <a:lnTo>
                    <a:pt x="670" y="9186"/>
                  </a:lnTo>
                  <a:lnTo>
                    <a:pt x="628" y="9228"/>
                  </a:lnTo>
                  <a:lnTo>
                    <a:pt x="628" y="9332"/>
                  </a:lnTo>
                  <a:lnTo>
                    <a:pt x="754" y="9520"/>
                  </a:lnTo>
                  <a:lnTo>
                    <a:pt x="754" y="9730"/>
                  </a:lnTo>
                  <a:lnTo>
                    <a:pt x="733" y="9855"/>
                  </a:lnTo>
                  <a:lnTo>
                    <a:pt x="733" y="9918"/>
                  </a:lnTo>
                  <a:lnTo>
                    <a:pt x="754" y="10023"/>
                  </a:lnTo>
                  <a:lnTo>
                    <a:pt x="733" y="10106"/>
                  </a:lnTo>
                  <a:lnTo>
                    <a:pt x="691" y="10211"/>
                  </a:lnTo>
                  <a:lnTo>
                    <a:pt x="733" y="10253"/>
                  </a:lnTo>
                  <a:lnTo>
                    <a:pt x="858" y="10441"/>
                  </a:lnTo>
                  <a:lnTo>
                    <a:pt x="879" y="10546"/>
                  </a:lnTo>
                  <a:lnTo>
                    <a:pt x="837" y="10650"/>
                  </a:lnTo>
                  <a:lnTo>
                    <a:pt x="754" y="10692"/>
                  </a:lnTo>
                  <a:lnTo>
                    <a:pt x="670" y="10860"/>
                  </a:lnTo>
                  <a:lnTo>
                    <a:pt x="670" y="10901"/>
                  </a:lnTo>
                  <a:lnTo>
                    <a:pt x="733" y="10964"/>
                  </a:lnTo>
                  <a:lnTo>
                    <a:pt x="670" y="11090"/>
                  </a:lnTo>
                  <a:lnTo>
                    <a:pt x="586" y="11173"/>
                  </a:lnTo>
                  <a:lnTo>
                    <a:pt x="586" y="11278"/>
                  </a:lnTo>
                  <a:lnTo>
                    <a:pt x="565" y="11466"/>
                  </a:lnTo>
                  <a:lnTo>
                    <a:pt x="524" y="11571"/>
                  </a:lnTo>
                  <a:lnTo>
                    <a:pt x="524" y="11676"/>
                  </a:lnTo>
                  <a:lnTo>
                    <a:pt x="482" y="11717"/>
                  </a:lnTo>
                  <a:lnTo>
                    <a:pt x="482" y="11843"/>
                  </a:lnTo>
                  <a:lnTo>
                    <a:pt x="419" y="11927"/>
                  </a:lnTo>
                  <a:lnTo>
                    <a:pt x="419" y="11989"/>
                  </a:lnTo>
                  <a:lnTo>
                    <a:pt x="461" y="12052"/>
                  </a:lnTo>
                  <a:lnTo>
                    <a:pt x="377" y="12157"/>
                  </a:lnTo>
                  <a:lnTo>
                    <a:pt x="377" y="12324"/>
                  </a:lnTo>
                  <a:lnTo>
                    <a:pt x="377" y="12429"/>
                  </a:lnTo>
                  <a:lnTo>
                    <a:pt x="314" y="12471"/>
                  </a:lnTo>
                  <a:lnTo>
                    <a:pt x="314" y="12575"/>
                  </a:lnTo>
                  <a:lnTo>
                    <a:pt x="272" y="12659"/>
                  </a:lnTo>
                  <a:lnTo>
                    <a:pt x="272" y="12743"/>
                  </a:lnTo>
                  <a:lnTo>
                    <a:pt x="314" y="12847"/>
                  </a:lnTo>
                  <a:lnTo>
                    <a:pt x="314" y="12952"/>
                  </a:lnTo>
                  <a:lnTo>
                    <a:pt x="231" y="13057"/>
                  </a:lnTo>
                  <a:lnTo>
                    <a:pt x="147" y="13057"/>
                  </a:lnTo>
                  <a:lnTo>
                    <a:pt x="63" y="12994"/>
                  </a:lnTo>
                  <a:lnTo>
                    <a:pt x="0" y="13015"/>
                  </a:lnTo>
                  <a:lnTo>
                    <a:pt x="0" y="13098"/>
                  </a:lnTo>
                  <a:lnTo>
                    <a:pt x="21" y="13224"/>
                  </a:lnTo>
                  <a:lnTo>
                    <a:pt x="21" y="13412"/>
                  </a:lnTo>
                  <a:lnTo>
                    <a:pt x="105" y="13517"/>
                  </a:lnTo>
                  <a:lnTo>
                    <a:pt x="231" y="13621"/>
                  </a:lnTo>
                  <a:lnTo>
                    <a:pt x="252" y="13747"/>
                  </a:lnTo>
                  <a:lnTo>
                    <a:pt x="231" y="13914"/>
                  </a:lnTo>
                  <a:lnTo>
                    <a:pt x="398" y="14228"/>
                  </a:lnTo>
                  <a:lnTo>
                    <a:pt x="440" y="14312"/>
                  </a:lnTo>
                  <a:lnTo>
                    <a:pt x="524" y="14375"/>
                  </a:lnTo>
                  <a:lnTo>
                    <a:pt x="524" y="14563"/>
                  </a:lnTo>
                  <a:lnTo>
                    <a:pt x="461" y="14835"/>
                  </a:lnTo>
                  <a:lnTo>
                    <a:pt x="419" y="14856"/>
                  </a:lnTo>
                  <a:lnTo>
                    <a:pt x="440" y="14940"/>
                  </a:lnTo>
                  <a:lnTo>
                    <a:pt x="419" y="15002"/>
                  </a:lnTo>
                  <a:lnTo>
                    <a:pt x="356" y="14982"/>
                  </a:lnTo>
                  <a:lnTo>
                    <a:pt x="314" y="14982"/>
                  </a:lnTo>
                  <a:lnTo>
                    <a:pt x="272" y="15086"/>
                  </a:lnTo>
                  <a:lnTo>
                    <a:pt x="314" y="15191"/>
                  </a:lnTo>
                  <a:lnTo>
                    <a:pt x="377" y="15254"/>
                  </a:lnTo>
                  <a:lnTo>
                    <a:pt x="335" y="15484"/>
                  </a:lnTo>
                  <a:lnTo>
                    <a:pt x="356" y="15588"/>
                  </a:lnTo>
                  <a:lnTo>
                    <a:pt x="314" y="15672"/>
                  </a:lnTo>
                  <a:lnTo>
                    <a:pt x="356" y="15714"/>
                  </a:lnTo>
                  <a:lnTo>
                    <a:pt x="335" y="15798"/>
                  </a:lnTo>
                  <a:lnTo>
                    <a:pt x="314" y="15818"/>
                  </a:lnTo>
                  <a:lnTo>
                    <a:pt x="335" y="15881"/>
                  </a:lnTo>
                  <a:lnTo>
                    <a:pt x="524" y="16153"/>
                  </a:lnTo>
                  <a:lnTo>
                    <a:pt x="565" y="16216"/>
                  </a:lnTo>
                  <a:lnTo>
                    <a:pt x="565" y="16362"/>
                  </a:lnTo>
                  <a:lnTo>
                    <a:pt x="524" y="16342"/>
                  </a:lnTo>
                  <a:lnTo>
                    <a:pt x="377" y="16342"/>
                  </a:lnTo>
                  <a:lnTo>
                    <a:pt x="314" y="16425"/>
                  </a:lnTo>
                  <a:lnTo>
                    <a:pt x="314" y="16467"/>
                  </a:lnTo>
                  <a:lnTo>
                    <a:pt x="356" y="16530"/>
                  </a:lnTo>
                  <a:lnTo>
                    <a:pt x="356" y="16614"/>
                  </a:lnTo>
                  <a:lnTo>
                    <a:pt x="314" y="16655"/>
                  </a:lnTo>
                  <a:lnTo>
                    <a:pt x="272" y="16739"/>
                  </a:lnTo>
                  <a:lnTo>
                    <a:pt x="314" y="16823"/>
                  </a:lnTo>
                  <a:lnTo>
                    <a:pt x="335" y="16844"/>
                  </a:lnTo>
                  <a:lnTo>
                    <a:pt x="377" y="16969"/>
                  </a:lnTo>
                  <a:lnTo>
                    <a:pt x="419" y="17304"/>
                  </a:lnTo>
                  <a:lnTo>
                    <a:pt x="356" y="17451"/>
                  </a:lnTo>
                  <a:lnTo>
                    <a:pt x="482" y="17492"/>
                  </a:lnTo>
                  <a:lnTo>
                    <a:pt x="670" y="17471"/>
                  </a:lnTo>
                  <a:lnTo>
                    <a:pt x="670" y="17409"/>
                  </a:lnTo>
                  <a:lnTo>
                    <a:pt x="670" y="17283"/>
                  </a:lnTo>
                  <a:lnTo>
                    <a:pt x="733" y="17199"/>
                  </a:lnTo>
                  <a:lnTo>
                    <a:pt x="837" y="17241"/>
                  </a:lnTo>
                  <a:lnTo>
                    <a:pt x="858" y="17199"/>
                  </a:lnTo>
                  <a:lnTo>
                    <a:pt x="733" y="17095"/>
                  </a:lnTo>
                  <a:lnTo>
                    <a:pt x="775" y="17053"/>
                  </a:lnTo>
                  <a:lnTo>
                    <a:pt x="649" y="16927"/>
                  </a:lnTo>
                  <a:lnTo>
                    <a:pt x="649" y="16844"/>
                  </a:lnTo>
                  <a:lnTo>
                    <a:pt x="733" y="16844"/>
                  </a:lnTo>
                  <a:lnTo>
                    <a:pt x="837" y="16886"/>
                  </a:lnTo>
                  <a:lnTo>
                    <a:pt x="837" y="16865"/>
                  </a:lnTo>
                  <a:lnTo>
                    <a:pt x="775" y="16823"/>
                  </a:lnTo>
                  <a:lnTo>
                    <a:pt x="649" y="16718"/>
                  </a:lnTo>
                  <a:lnTo>
                    <a:pt x="775" y="16739"/>
                  </a:lnTo>
                  <a:lnTo>
                    <a:pt x="775" y="16634"/>
                  </a:lnTo>
                  <a:lnTo>
                    <a:pt x="754" y="16572"/>
                  </a:lnTo>
                  <a:lnTo>
                    <a:pt x="754" y="16425"/>
                  </a:lnTo>
                  <a:lnTo>
                    <a:pt x="733" y="16362"/>
                  </a:lnTo>
                  <a:cubicBezTo>
                    <a:pt x="733" y="16321"/>
                    <a:pt x="754" y="16258"/>
                    <a:pt x="775" y="16237"/>
                  </a:cubicBezTo>
                  <a:lnTo>
                    <a:pt x="837" y="16258"/>
                  </a:lnTo>
                  <a:lnTo>
                    <a:pt x="879" y="16237"/>
                  </a:lnTo>
                  <a:cubicBezTo>
                    <a:pt x="879" y="16342"/>
                    <a:pt x="900" y="16467"/>
                    <a:pt x="900" y="16572"/>
                  </a:cubicBezTo>
                  <a:lnTo>
                    <a:pt x="1068" y="17764"/>
                  </a:lnTo>
                  <a:lnTo>
                    <a:pt x="1047" y="17785"/>
                  </a:lnTo>
                  <a:lnTo>
                    <a:pt x="1068" y="17869"/>
                  </a:lnTo>
                  <a:lnTo>
                    <a:pt x="1068" y="18036"/>
                  </a:lnTo>
                  <a:lnTo>
                    <a:pt x="1005" y="18078"/>
                  </a:lnTo>
                  <a:lnTo>
                    <a:pt x="1047" y="18120"/>
                  </a:lnTo>
                  <a:lnTo>
                    <a:pt x="1047" y="18287"/>
                  </a:lnTo>
                  <a:lnTo>
                    <a:pt x="1005" y="18350"/>
                  </a:lnTo>
                  <a:lnTo>
                    <a:pt x="1047" y="18434"/>
                  </a:lnTo>
                  <a:lnTo>
                    <a:pt x="1047" y="18455"/>
                  </a:lnTo>
                  <a:cubicBezTo>
                    <a:pt x="1047" y="18643"/>
                    <a:pt x="1005" y="18852"/>
                    <a:pt x="963" y="19041"/>
                  </a:cubicBezTo>
                  <a:cubicBezTo>
                    <a:pt x="921" y="19187"/>
                    <a:pt x="900" y="19334"/>
                    <a:pt x="858" y="19459"/>
                  </a:cubicBezTo>
                  <a:lnTo>
                    <a:pt x="796" y="19480"/>
                  </a:lnTo>
                  <a:lnTo>
                    <a:pt x="691" y="19564"/>
                  </a:lnTo>
                  <a:lnTo>
                    <a:pt x="649" y="19564"/>
                  </a:lnTo>
                  <a:lnTo>
                    <a:pt x="649" y="19501"/>
                  </a:lnTo>
                  <a:lnTo>
                    <a:pt x="754" y="19480"/>
                  </a:lnTo>
                  <a:lnTo>
                    <a:pt x="837" y="19438"/>
                  </a:lnTo>
                  <a:lnTo>
                    <a:pt x="837" y="19271"/>
                  </a:lnTo>
                  <a:lnTo>
                    <a:pt x="775" y="19250"/>
                  </a:lnTo>
                  <a:lnTo>
                    <a:pt x="670" y="19292"/>
                  </a:lnTo>
                  <a:lnTo>
                    <a:pt x="461" y="19292"/>
                  </a:lnTo>
                  <a:lnTo>
                    <a:pt x="377" y="19271"/>
                  </a:lnTo>
                  <a:lnTo>
                    <a:pt x="293" y="19292"/>
                  </a:lnTo>
                  <a:lnTo>
                    <a:pt x="293" y="19375"/>
                  </a:lnTo>
                  <a:lnTo>
                    <a:pt x="356" y="19501"/>
                  </a:lnTo>
                  <a:lnTo>
                    <a:pt x="398" y="19501"/>
                  </a:lnTo>
                  <a:lnTo>
                    <a:pt x="440" y="19585"/>
                  </a:lnTo>
                  <a:lnTo>
                    <a:pt x="356" y="19585"/>
                  </a:lnTo>
                  <a:lnTo>
                    <a:pt x="335" y="19689"/>
                  </a:lnTo>
                  <a:lnTo>
                    <a:pt x="252" y="19752"/>
                  </a:lnTo>
                  <a:lnTo>
                    <a:pt x="189" y="19857"/>
                  </a:lnTo>
                  <a:lnTo>
                    <a:pt x="42" y="19919"/>
                  </a:lnTo>
                  <a:lnTo>
                    <a:pt x="42" y="20003"/>
                  </a:lnTo>
                  <a:lnTo>
                    <a:pt x="189" y="20192"/>
                  </a:lnTo>
                  <a:lnTo>
                    <a:pt x="272" y="20192"/>
                  </a:lnTo>
                  <a:lnTo>
                    <a:pt x="335" y="20129"/>
                  </a:lnTo>
                  <a:lnTo>
                    <a:pt x="335" y="20066"/>
                  </a:lnTo>
                  <a:lnTo>
                    <a:pt x="231" y="20024"/>
                  </a:lnTo>
                  <a:lnTo>
                    <a:pt x="231" y="19982"/>
                  </a:lnTo>
                  <a:lnTo>
                    <a:pt x="272" y="19878"/>
                  </a:lnTo>
                  <a:lnTo>
                    <a:pt x="440" y="19878"/>
                  </a:lnTo>
                  <a:lnTo>
                    <a:pt x="461" y="19857"/>
                  </a:lnTo>
                  <a:lnTo>
                    <a:pt x="482" y="19982"/>
                  </a:lnTo>
                  <a:lnTo>
                    <a:pt x="586" y="20066"/>
                  </a:lnTo>
                  <a:lnTo>
                    <a:pt x="712" y="20066"/>
                  </a:lnTo>
                  <a:lnTo>
                    <a:pt x="754" y="20003"/>
                  </a:lnTo>
                  <a:lnTo>
                    <a:pt x="754" y="20003"/>
                  </a:lnTo>
                  <a:cubicBezTo>
                    <a:pt x="670" y="20317"/>
                    <a:pt x="649" y="20631"/>
                    <a:pt x="649" y="20924"/>
                  </a:cubicBezTo>
                  <a:lnTo>
                    <a:pt x="586" y="20966"/>
                  </a:lnTo>
                  <a:lnTo>
                    <a:pt x="649" y="21008"/>
                  </a:lnTo>
                  <a:lnTo>
                    <a:pt x="649" y="21154"/>
                  </a:lnTo>
                  <a:lnTo>
                    <a:pt x="565" y="21028"/>
                  </a:lnTo>
                  <a:lnTo>
                    <a:pt x="461" y="21008"/>
                  </a:lnTo>
                  <a:lnTo>
                    <a:pt x="440" y="21049"/>
                  </a:lnTo>
                  <a:lnTo>
                    <a:pt x="440" y="21133"/>
                  </a:lnTo>
                  <a:lnTo>
                    <a:pt x="461" y="21259"/>
                  </a:lnTo>
                  <a:lnTo>
                    <a:pt x="565" y="21280"/>
                  </a:lnTo>
                  <a:lnTo>
                    <a:pt x="649" y="21342"/>
                  </a:lnTo>
                  <a:lnTo>
                    <a:pt x="649" y="21384"/>
                  </a:lnTo>
                  <a:lnTo>
                    <a:pt x="691" y="21552"/>
                  </a:lnTo>
                  <a:lnTo>
                    <a:pt x="754" y="21572"/>
                  </a:lnTo>
                  <a:cubicBezTo>
                    <a:pt x="754" y="21635"/>
                    <a:pt x="775" y="21656"/>
                    <a:pt x="796" y="21698"/>
                  </a:cubicBezTo>
                  <a:lnTo>
                    <a:pt x="670" y="21656"/>
                  </a:lnTo>
                  <a:lnTo>
                    <a:pt x="649" y="21635"/>
                  </a:lnTo>
                  <a:lnTo>
                    <a:pt x="586" y="21677"/>
                  </a:lnTo>
                  <a:lnTo>
                    <a:pt x="649" y="21865"/>
                  </a:lnTo>
                  <a:lnTo>
                    <a:pt x="649" y="21949"/>
                  </a:lnTo>
                  <a:lnTo>
                    <a:pt x="691" y="21970"/>
                  </a:lnTo>
                  <a:lnTo>
                    <a:pt x="796" y="21803"/>
                  </a:lnTo>
                  <a:lnTo>
                    <a:pt x="858" y="21782"/>
                  </a:lnTo>
                  <a:cubicBezTo>
                    <a:pt x="879" y="21844"/>
                    <a:pt x="900" y="21886"/>
                    <a:pt x="921" y="21970"/>
                  </a:cubicBezTo>
                  <a:lnTo>
                    <a:pt x="921" y="22012"/>
                  </a:lnTo>
                  <a:lnTo>
                    <a:pt x="816" y="22054"/>
                  </a:lnTo>
                  <a:lnTo>
                    <a:pt x="921" y="22284"/>
                  </a:lnTo>
                  <a:lnTo>
                    <a:pt x="963" y="22409"/>
                  </a:lnTo>
                  <a:cubicBezTo>
                    <a:pt x="963" y="22493"/>
                    <a:pt x="984" y="22577"/>
                    <a:pt x="1005" y="22640"/>
                  </a:cubicBezTo>
                  <a:lnTo>
                    <a:pt x="984" y="22681"/>
                  </a:lnTo>
                  <a:lnTo>
                    <a:pt x="984" y="22744"/>
                  </a:lnTo>
                  <a:lnTo>
                    <a:pt x="921" y="22807"/>
                  </a:lnTo>
                  <a:lnTo>
                    <a:pt x="1005" y="22849"/>
                  </a:lnTo>
                  <a:lnTo>
                    <a:pt x="1026" y="22932"/>
                  </a:lnTo>
                  <a:lnTo>
                    <a:pt x="1068" y="22932"/>
                  </a:lnTo>
                  <a:cubicBezTo>
                    <a:pt x="1068" y="22953"/>
                    <a:pt x="1068" y="22995"/>
                    <a:pt x="1088" y="23016"/>
                  </a:cubicBezTo>
                  <a:cubicBezTo>
                    <a:pt x="1130" y="23163"/>
                    <a:pt x="1193" y="23330"/>
                    <a:pt x="1235" y="23456"/>
                  </a:cubicBezTo>
                  <a:lnTo>
                    <a:pt x="1277" y="23518"/>
                  </a:lnTo>
                  <a:cubicBezTo>
                    <a:pt x="1277" y="23539"/>
                    <a:pt x="1277" y="23539"/>
                    <a:pt x="1298" y="23560"/>
                  </a:cubicBezTo>
                  <a:lnTo>
                    <a:pt x="1235" y="23665"/>
                  </a:lnTo>
                  <a:lnTo>
                    <a:pt x="1193" y="23728"/>
                  </a:lnTo>
                  <a:lnTo>
                    <a:pt x="1235" y="23749"/>
                  </a:lnTo>
                  <a:lnTo>
                    <a:pt x="1381" y="23728"/>
                  </a:lnTo>
                  <a:lnTo>
                    <a:pt x="1444" y="23874"/>
                  </a:lnTo>
                  <a:lnTo>
                    <a:pt x="1423" y="23874"/>
                  </a:lnTo>
                  <a:lnTo>
                    <a:pt x="1444" y="23937"/>
                  </a:lnTo>
                  <a:lnTo>
                    <a:pt x="1486" y="23958"/>
                  </a:lnTo>
                  <a:lnTo>
                    <a:pt x="1423" y="24000"/>
                  </a:lnTo>
                  <a:lnTo>
                    <a:pt x="1402" y="24062"/>
                  </a:lnTo>
                  <a:lnTo>
                    <a:pt x="1423" y="24146"/>
                  </a:lnTo>
                  <a:lnTo>
                    <a:pt x="1486" y="24167"/>
                  </a:lnTo>
                  <a:lnTo>
                    <a:pt x="1549" y="24188"/>
                  </a:lnTo>
                  <a:lnTo>
                    <a:pt x="1507" y="24104"/>
                  </a:lnTo>
                  <a:lnTo>
                    <a:pt x="1549" y="24083"/>
                  </a:lnTo>
                  <a:cubicBezTo>
                    <a:pt x="1612" y="24167"/>
                    <a:pt x="1653" y="24272"/>
                    <a:pt x="1716" y="24355"/>
                  </a:cubicBezTo>
                  <a:lnTo>
                    <a:pt x="1716" y="24397"/>
                  </a:lnTo>
                  <a:lnTo>
                    <a:pt x="1653" y="24460"/>
                  </a:lnTo>
                  <a:lnTo>
                    <a:pt x="1695" y="24481"/>
                  </a:lnTo>
                  <a:lnTo>
                    <a:pt x="1737" y="24460"/>
                  </a:lnTo>
                  <a:lnTo>
                    <a:pt x="1758" y="24418"/>
                  </a:lnTo>
                  <a:cubicBezTo>
                    <a:pt x="1967" y="24753"/>
                    <a:pt x="2218" y="25004"/>
                    <a:pt x="2469" y="25234"/>
                  </a:cubicBezTo>
                  <a:lnTo>
                    <a:pt x="2449" y="25234"/>
                  </a:lnTo>
                  <a:lnTo>
                    <a:pt x="2365" y="25192"/>
                  </a:lnTo>
                  <a:lnTo>
                    <a:pt x="2260" y="25150"/>
                  </a:lnTo>
                  <a:lnTo>
                    <a:pt x="2156" y="25150"/>
                  </a:lnTo>
                  <a:lnTo>
                    <a:pt x="2072" y="25109"/>
                  </a:lnTo>
                  <a:lnTo>
                    <a:pt x="1946" y="24983"/>
                  </a:lnTo>
                  <a:lnTo>
                    <a:pt x="1863" y="24920"/>
                  </a:lnTo>
                  <a:lnTo>
                    <a:pt x="1842" y="24983"/>
                  </a:lnTo>
                  <a:lnTo>
                    <a:pt x="1863" y="25088"/>
                  </a:lnTo>
                  <a:lnTo>
                    <a:pt x="1946" y="25213"/>
                  </a:lnTo>
                  <a:lnTo>
                    <a:pt x="2072" y="25234"/>
                  </a:lnTo>
                  <a:lnTo>
                    <a:pt x="2239" y="25318"/>
                  </a:lnTo>
                  <a:lnTo>
                    <a:pt x="2281" y="25401"/>
                  </a:lnTo>
                  <a:lnTo>
                    <a:pt x="2365" y="25401"/>
                  </a:lnTo>
                  <a:lnTo>
                    <a:pt x="2428" y="25360"/>
                  </a:lnTo>
                  <a:lnTo>
                    <a:pt x="2574" y="25422"/>
                  </a:lnTo>
                  <a:lnTo>
                    <a:pt x="2679" y="25464"/>
                  </a:lnTo>
                  <a:lnTo>
                    <a:pt x="2783" y="25464"/>
                  </a:lnTo>
                  <a:cubicBezTo>
                    <a:pt x="2804" y="25464"/>
                    <a:pt x="2846" y="25506"/>
                    <a:pt x="2846" y="25527"/>
                  </a:cubicBezTo>
                  <a:lnTo>
                    <a:pt x="2804" y="25527"/>
                  </a:lnTo>
                  <a:lnTo>
                    <a:pt x="2700" y="25569"/>
                  </a:lnTo>
                  <a:lnTo>
                    <a:pt x="2658" y="25548"/>
                  </a:lnTo>
                  <a:lnTo>
                    <a:pt x="2595" y="25506"/>
                  </a:lnTo>
                  <a:lnTo>
                    <a:pt x="2532" y="25506"/>
                  </a:lnTo>
                  <a:lnTo>
                    <a:pt x="2490" y="25548"/>
                  </a:lnTo>
                  <a:lnTo>
                    <a:pt x="2490" y="25611"/>
                  </a:lnTo>
                  <a:lnTo>
                    <a:pt x="2595" y="25653"/>
                  </a:lnTo>
                  <a:lnTo>
                    <a:pt x="2658" y="25757"/>
                  </a:lnTo>
                  <a:lnTo>
                    <a:pt x="2762" y="25799"/>
                  </a:lnTo>
                  <a:lnTo>
                    <a:pt x="2867" y="25925"/>
                  </a:lnTo>
                  <a:lnTo>
                    <a:pt x="2951" y="25945"/>
                  </a:lnTo>
                  <a:lnTo>
                    <a:pt x="3076" y="25925"/>
                  </a:lnTo>
                  <a:lnTo>
                    <a:pt x="3118" y="25945"/>
                  </a:lnTo>
                  <a:lnTo>
                    <a:pt x="3118" y="26029"/>
                  </a:lnTo>
                  <a:lnTo>
                    <a:pt x="3202" y="26092"/>
                  </a:lnTo>
                  <a:lnTo>
                    <a:pt x="3285" y="26071"/>
                  </a:lnTo>
                  <a:lnTo>
                    <a:pt x="3265" y="26029"/>
                  </a:lnTo>
                  <a:lnTo>
                    <a:pt x="3327" y="25945"/>
                  </a:lnTo>
                  <a:lnTo>
                    <a:pt x="3327" y="25883"/>
                  </a:lnTo>
                  <a:lnTo>
                    <a:pt x="3285" y="25862"/>
                  </a:lnTo>
                  <a:lnTo>
                    <a:pt x="3327" y="25841"/>
                  </a:lnTo>
                  <a:lnTo>
                    <a:pt x="3411" y="25841"/>
                  </a:lnTo>
                  <a:lnTo>
                    <a:pt x="3369" y="25757"/>
                  </a:lnTo>
                  <a:lnTo>
                    <a:pt x="3285" y="25736"/>
                  </a:lnTo>
                  <a:lnTo>
                    <a:pt x="3160" y="25757"/>
                  </a:lnTo>
                  <a:lnTo>
                    <a:pt x="3118" y="25715"/>
                  </a:lnTo>
                  <a:lnTo>
                    <a:pt x="3118" y="25715"/>
                  </a:lnTo>
                  <a:cubicBezTo>
                    <a:pt x="3141" y="25721"/>
                    <a:pt x="3164" y="25724"/>
                    <a:pt x="3189" y="25724"/>
                  </a:cubicBezTo>
                  <a:cubicBezTo>
                    <a:pt x="3256" y="25724"/>
                    <a:pt x="3329" y="25704"/>
                    <a:pt x="3390" y="25673"/>
                  </a:cubicBezTo>
                  <a:lnTo>
                    <a:pt x="3411" y="25715"/>
                  </a:lnTo>
                  <a:lnTo>
                    <a:pt x="3578" y="25736"/>
                  </a:lnTo>
                  <a:lnTo>
                    <a:pt x="3683" y="25778"/>
                  </a:lnTo>
                  <a:lnTo>
                    <a:pt x="3746" y="25778"/>
                  </a:lnTo>
                  <a:lnTo>
                    <a:pt x="3829" y="25841"/>
                  </a:lnTo>
                  <a:lnTo>
                    <a:pt x="3892" y="25778"/>
                  </a:lnTo>
                  <a:lnTo>
                    <a:pt x="3955" y="25653"/>
                  </a:lnTo>
                  <a:lnTo>
                    <a:pt x="3913" y="25464"/>
                  </a:lnTo>
                  <a:lnTo>
                    <a:pt x="3934" y="25401"/>
                  </a:lnTo>
                  <a:lnTo>
                    <a:pt x="3934" y="25318"/>
                  </a:lnTo>
                  <a:lnTo>
                    <a:pt x="3955" y="25150"/>
                  </a:lnTo>
                  <a:lnTo>
                    <a:pt x="3955" y="25109"/>
                  </a:lnTo>
                  <a:cubicBezTo>
                    <a:pt x="4018" y="25213"/>
                    <a:pt x="4060" y="25318"/>
                    <a:pt x="4143" y="25422"/>
                  </a:cubicBezTo>
                  <a:lnTo>
                    <a:pt x="4122" y="25527"/>
                  </a:lnTo>
                  <a:lnTo>
                    <a:pt x="4060" y="25632"/>
                  </a:lnTo>
                  <a:lnTo>
                    <a:pt x="4122" y="25736"/>
                  </a:lnTo>
                  <a:lnTo>
                    <a:pt x="4060" y="25820"/>
                  </a:lnTo>
                  <a:lnTo>
                    <a:pt x="4060" y="25883"/>
                  </a:lnTo>
                  <a:lnTo>
                    <a:pt x="4164" y="25945"/>
                  </a:lnTo>
                  <a:lnTo>
                    <a:pt x="4269" y="25966"/>
                  </a:lnTo>
                  <a:lnTo>
                    <a:pt x="4332" y="25987"/>
                  </a:lnTo>
                  <a:lnTo>
                    <a:pt x="4373" y="25945"/>
                  </a:lnTo>
                  <a:lnTo>
                    <a:pt x="4248" y="25841"/>
                  </a:lnTo>
                  <a:lnTo>
                    <a:pt x="4332" y="25757"/>
                  </a:lnTo>
                  <a:lnTo>
                    <a:pt x="4562" y="26155"/>
                  </a:lnTo>
                  <a:lnTo>
                    <a:pt x="4562" y="26155"/>
                  </a:lnTo>
                  <a:lnTo>
                    <a:pt x="4520" y="26134"/>
                  </a:lnTo>
                  <a:lnTo>
                    <a:pt x="4332" y="26050"/>
                  </a:lnTo>
                  <a:lnTo>
                    <a:pt x="4227" y="25987"/>
                  </a:lnTo>
                  <a:lnTo>
                    <a:pt x="4206" y="26029"/>
                  </a:lnTo>
                  <a:lnTo>
                    <a:pt x="4248" y="26071"/>
                  </a:lnTo>
                  <a:lnTo>
                    <a:pt x="4520" y="26197"/>
                  </a:lnTo>
                  <a:lnTo>
                    <a:pt x="4541" y="26259"/>
                  </a:lnTo>
                  <a:lnTo>
                    <a:pt x="4436" y="26259"/>
                  </a:lnTo>
                  <a:lnTo>
                    <a:pt x="4436" y="26322"/>
                  </a:lnTo>
                  <a:lnTo>
                    <a:pt x="4373" y="26322"/>
                  </a:lnTo>
                  <a:lnTo>
                    <a:pt x="4353" y="26238"/>
                  </a:lnTo>
                  <a:lnTo>
                    <a:pt x="4227" y="26155"/>
                  </a:lnTo>
                  <a:lnTo>
                    <a:pt x="4206" y="26176"/>
                  </a:lnTo>
                  <a:lnTo>
                    <a:pt x="4206" y="26259"/>
                  </a:lnTo>
                  <a:lnTo>
                    <a:pt x="4122" y="26259"/>
                  </a:lnTo>
                  <a:lnTo>
                    <a:pt x="3934" y="26280"/>
                  </a:lnTo>
                  <a:lnTo>
                    <a:pt x="3892" y="26322"/>
                  </a:lnTo>
                  <a:lnTo>
                    <a:pt x="3934" y="26364"/>
                  </a:lnTo>
                  <a:lnTo>
                    <a:pt x="3913" y="26385"/>
                  </a:lnTo>
                  <a:lnTo>
                    <a:pt x="3809" y="26364"/>
                  </a:lnTo>
                  <a:lnTo>
                    <a:pt x="3704" y="26385"/>
                  </a:lnTo>
                  <a:lnTo>
                    <a:pt x="3725" y="26448"/>
                  </a:lnTo>
                  <a:lnTo>
                    <a:pt x="3850" y="26469"/>
                  </a:lnTo>
                  <a:lnTo>
                    <a:pt x="3955" y="26469"/>
                  </a:lnTo>
                  <a:lnTo>
                    <a:pt x="3997" y="26427"/>
                  </a:lnTo>
                  <a:lnTo>
                    <a:pt x="4018" y="26385"/>
                  </a:lnTo>
                  <a:lnTo>
                    <a:pt x="4101" y="26427"/>
                  </a:lnTo>
                  <a:lnTo>
                    <a:pt x="4206" y="26490"/>
                  </a:lnTo>
                  <a:lnTo>
                    <a:pt x="4248" y="26469"/>
                  </a:lnTo>
                  <a:lnTo>
                    <a:pt x="4269" y="26531"/>
                  </a:lnTo>
                  <a:lnTo>
                    <a:pt x="4269" y="26573"/>
                  </a:lnTo>
                  <a:lnTo>
                    <a:pt x="4353" y="26636"/>
                  </a:lnTo>
                  <a:lnTo>
                    <a:pt x="4269" y="26678"/>
                  </a:lnTo>
                  <a:lnTo>
                    <a:pt x="4227" y="26782"/>
                  </a:lnTo>
                  <a:lnTo>
                    <a:pt x="4269" y="26866"/>
                  </a:lnTo>
                  <a:lnTo>
                    <a:pt x="4353" y="26866"/>
                  </a:lnTo>
                  <a:lnTo>
                    <a:pt x="4436" y="26887"/>
                  </a:lnTo>
                  <a:lnTo>
                    <a:pt x="4541" y="26992"/>
                  </a:lnTo>
                  <a:lnTo>
                    <a:pt x="4625" y="26992"/>
                  </a:lnTo>
                  <a:lnTo>
                    <a:pt x="4646" y="26971"/>
                  </a:lnTo>
                  <a:lnTo>
                    <a:pt x="4562" y="26908"/>
                  </a:lnTo>
                  <a:lnTo>
                    <a:pt x="4457" y="26845"/>
                  </a:lnTo>
                  <a:lnTo>
                    <a:pt x="4436" y="26782"/>
                  </a:lnTo>
                  <a:lnTo>
                    <a:pt x="4457" y="26782"/>
                  </a:lnTo>
                  <a:lnTo>
                    <a:pt x="4541" y="26803"/>
                  </a:lnTo>
                  <a:lnTo>
                    <a:pt x="4625" y="26762"/>
                  </a:lnTo>
                  <a:lnTo>
                    <a:pt x="4646" y="26699"/>
                  </a:lnTo>
                  <a:lnTo>
                    <a:pt x="4562" y="26678"/>
                  </a:lnTo>
                  <a:lnTo>
                    <a:pt x="4520" y="26636"/>
                  </a:lnTo>
                  <a:lnTo>
                    <a:pt x="4750" y="26531"/>
                  </a:lnTo>
                  <a:lnTo>
                    <a:pt x="4855" y="26469"/>
                  </a:lnTo>
                  <a:lnTo>
                    <a:pt x="4938" y="26490"/>
                  </a:lnTo>
                  <a:cubicBezTo>
                    <a:pt x="4959" y="26531"/>
                    <a:pt x="4959" y="26552"/>
                    <a:pt x="4980" y="26552"/>
                  </a:cubicBezTo>
                  <a:lnTo>
                    <a:pt x="5001" y="26552"/>
                  </a:lnTo>
                  <a:lnTo>
                    <a:pt x="5001" y="26531"/>
                  </a:lnTo>
                  <a:lnTo>
                    <a:pt x="5294" y="26594"/>
                  </a:lnTo>
                  <a:lnTo>
                    <a:pt x="5357" y="26573"/>
                  </a:lnTo>
                  <a:lnTo>
                    <a:pt x="5357" y="26510"/>
                  </a:lnTo>
                  <a:lnTo>
                    <a:pt x="5482" y="26510"/>
                  </a:lnTo>
                  <a:lnTo>
                    <a:pt x="5420" y="26322"/>
                  </a:lnTo>
                  <a:lnTo>
                    <a:pt x="5357" y="26322"/>
                  </a:lnTo>
                  <a:lnTo>
                    <a:pt x="5252" y="26238"/>
                  </a:lnTo>
                  <a:lnTo>
                    <a:pt x="5106" y="26176"/>
                  </a:lnTo>
                  <a:lnTo>
                    <a:pt x="5106" y="26113"/>
                  </a:lnTo>
                  <a:lnTo>
                    <a:pt x="5273" y="26218"/>
                  </a:lnTo>
                  <a:lnTo>
                    <a:pt x="5399" y="26238"/>
                  </a:lnTo>
                  <a:lnTo>
                    <a:pt x="5148" y="25171"/>
                  </a:lnTo>
                  <a:lnTo>
                    <a:pt x="5106" y="25171"/>
                  </a:lnTo>
                  <a:lnTo>
                    <a:pt x="5106" y="25129"/>
                  </a:lnTo>
                  <a:lnTo>
                    <a:pt x="4959" y="24481"/>
                  </a:lnTo>
                  <a:lnTo>
                    <a:pt x="4792" y="24544"/>
                  </a:lnTo>
                  <a:lnTo>
                    <a:pt x="4750" y="24585"/>
                  </a:lnTo>
                  <a:lnTo>
                    <a:pt x="4666" y="24502"/>
                  </a:lnTo>
                  <a:lnTo>
                    <a:pt x="4583" y="24481"/>
                  </a:lnTo>
                  <a:lnTo>
                    <a:pt x="4562" y="24544"/>
                  </a:lnTo>
                  <a:cubicBezTo>
                    <a:pt x="4562" y="24502"/>
                    <a:pt x="4541" y="24502"/>
                    <a:pt x="4541" y="24481"/>
                  </a:cubicBezTo>
                  <a:lnTo>
                    <a:pt x="4541" y="24334"/>
                  </a:lnTo>
                  <a:lnTo>
                    <a:pt x="4625" y="24272"/>
                  </a:lnTo>
                  <a:lnTo>
                    <a:pt x="4750" y="24251"/>
                  </a:lnTo>
                  <a:lnTo>
                    <a:pt x="4897" y="24334"/>
                  </a:lnTo>
                  <a:lnTo>
                    <a:pt x="4980" y="24272"/>
                  </a:lnTo>
                  <a:lnTo>
                    <a:pt x="5001" y="24272"/>
                  </a:lnTo>
                  <a:lnTo>
                    <a:pt x="4855" y="24146"/>
                  </a:lnTo>
                  <a:lnTo>
                    <a:pt x="4520" y="23937"/>
                  </a:lnTo>
                  <a:lnTo>
                    <a:pt x="4457" y="23874"/>
                  </a:lnTo>
                  <a:lnTo>
                    <a:pt x="3725" y="23874"/>
                  </a:lnTo>
                  <a:lnTo>
                    <a:pt x="3306" y="23958"/>
                  </a:lnTo>
                  <a:lnTo>
                    <a:pt x="3202" y="23895"/>
                  </a:lnTo>
                  <a:lnTo>
                    <a:pt x="2930" y="23874"/>
                  </a:lnTo>
                  <a:lnTo>
                    <a:pt x="2846" y="23644"/>
                  </a:lnTo>
                  <a:lnTo>
                    <a:pt x="2783" y="23435"/>
                  </a:lnTo>
                  <a:lnTo>
                    <a:pt x="2658" y="23330"/>
                  </a:lnTo>
                  <a:lnTo>
                    <a:pt x="2637" y="22995"/>
                  </a:lnTo>
                  <a:lnTo>
                    <a:pt x="2637" y="22828"/>
                  </a:lnTo>
                  <a:lnTo>
                    <a:pt x="2511" y="22828"/>
                  </a:lnTo>
                  <a:lnTo>
                    <a:pt x="2323" y="22912"/>
                  </a:lnTo>
                  <a:lnTo>
                    <a:pt x="2218" y="23016"/>
                  </a:lnTo>
                  <a:lnTo>
                    <a:pt x="2093" y="23016"/>
                  </a:lnTo>
                  <a:lnTo>
                    <a:pt x="1842" y="22577"/>
                  </a:lnTo>
                  <a:cubicBezTo>
                    <a:pt x="1821" y="22493"/>
                    <a:pt x="1800" y="22409"/>
                    <a:pt x="1800" y="22326"/>
                  </a:cubicBezTo>
                  <a:lnTo>
                    <a:pt x="1884" y="21844"/>
                  </a:lnTo>
                  <a:lnTo>
                    <a:pt x="2009" y="21656"/>
                  </a:lnTo>
                  <a:lnTo>
                    <a:pt x="2218" y="21447"/>
                  </a:lnTo>
                  <a:lnTo>
                    <a:pt x="2260" y="21154"/>
                  </a:lnTo>
                  <a:lnTo>
                    <a:pt x="2218" y="20840"/>
                  </a:lnTo>
                  <a:lnTo>
                    <a:pt x="2135" y="20610"/>
                  </a:lnTo>
                  <a:lnTo>
                    <a:pt x="2197" y="20338"/>
                  </a:lnTo>
                  <a:lnTo>
                    <a:pt x="2302" y="20212"/>
                  </a:lnTo>
                  <a:lnTo>
                    <a:pt x="2197" y="19961"/>
                  </a:lnTo>
                  <a:lnTo>
                    <a:pt x="2218" y="19815"/>
                  </a:lnTo>
                  <a:lnTo>
                    <a:pt x="2323" y="19710"/>
                  </a:lnTo>
                  <a:lnTo>
                    <a:pt x="2239" y="19480"/>
                  </a:lnTo>
                  <a:lnTo>
                    <a:pt x="2197" y="19166"/>
                  </a:lnTo>
                  <a:lnTo>
                    <a:pt x="2114" y="19020"/>
                  </a:lnTo>
                  <a:lnTo>
                    <a:pt x="2114" y="18915"/>
                  </a:lnTo>
                  <a:lnTo>
                    <a:pt x="2260" y="18769"/>
                  </a:lnTo>
                  <a:lnTo>
                    <a:pt x="2260" y="18643"/>
                  </a:lnTo>
                  <a:lnTo>
                    <a:pt x="2135" y="18434"/>
                  </a:lnTo>
                  <a:lnTo>
                    <a:pt x="1946" y="18308"/>
                  </a:lnTo>
                  <a:lnTo>
                    <a:pt x="1821" y="18308"/>
                  </a:lnTo>
                  <a:lnTo>
                    <a:pt x="1800" y="18329"/>
                  </a:lnTo>
                  <a:lnTo>
                    <a:pt x="1716" y="18246"/>
                  </a:lnTo>
                  <a:lnTo>
                    <a:pt x="1779" y="18141"/>
                  </a:lnTo>
                  <a:lnTo>
                    <a:pt x="2030" y="18141"/>
                  </a:lnTo>
                  <a:lnTo>
                    <a:pt x="2156" y="17995"/>
                  </a:lnTo>
                  <a:lnTo>
                    <a:pt x="2156" y="17869"/>
                  </a:lnTo>
                  <a:lnTo>
                    <a:pt x="2093" y="17827"/>
                  </a:lnTo>
                  <a:lnTo>
                    <a:pt x="2009" y="17890"/>
                  </a:lnTo>
                  <a:lnTo>
                    <a:pt x="1905" y="17869"/>
                  </a:lnTo>
                  <a:lnTo>
                    <a:pt x="1842" y="17597"/>
                  </a:lnTo>
                  <a:lnTo>
                    <a:pt x="1737" y="17367"/>
                  </a:lnTo>
                  <a:lnTo>
                    <a:pt x="1737" y="17199"/>
                  </a:lnTo>
                  <a:lnTo>
                    <a:pt x="1737" y="17032"/>
                  </a:lnTo>
                  <a:lnTo>
                    <a:pt x="1570" y="16969"/>
                  </a:lnTo>
                  <a:lnTo>
                    <a:pt x="1570" y="16948"/>
                  </a:lnTo>
                  <a:cubicBezTo>
                    <a:pt x="1528" y="16865"/>
                    <a:pt x="1528" y="16760"/>
                    <a:pt x="1507" y="16676"/>
                  </a:cubicBezTo>
                  <a:lnTo>
                    <a:pt x="1486" y="16362"/>
                  </a:lnTo>
                  <a:lnTo>
                    <a:pt x="1612" y="16300"/>
                  </a:lnTo>
                  <a:lnTo>
                    <a:pt x="1633" y="16132"/>
                  </a:lnTo>
                  <a:lnTo>
                    <a:pt x="1591" y="16028"/>
                  </a:lnTo>
                  <a:lnTo>
                    <a:pt x="1486" y="15986"/>
                  </a:lnTo>
                  <a:lnTo>
                    <a:pt x="1423" y="15714"/>
                  </a:lnTo>
                  <a:lnTo>
                    <a:pt x="1402" y="15358"/>
                  </a:lnTo>
                  <a:lnTo>
                    <a:pt x="1423" y="14940"/>
                  </a:lnTo>
                  <a:lnTo>
                    <a:pt x="1319" y="14751"/>
                  </a:lnTo>
                  <a:lnTo>
                    <a:pt x="1298" y="14542"/>
                  </a:lnTo>
                  <a:lnTo>
                    <a:pt x="1507" y="14249"/>
                  </a:lnTo>
                  <a:lnTo>
                    <a:pt x="1528" y="13935"/>
                  </a:lnTo>
                  <a:lnTo>
                    <a:pt x="1695" y="13852"/>
                  </a:lnTo>
                  <a:lnTo>
                    <a:pt x="1779" y="13747"/>
                  </a:lnTo>
                  <a:lnTo>
                    <a:pt x="1423" y="13077"/>
                  </a:lnTo>
                  <a:lnTo>
                    <a:pt x="1486" y="12847"/>
                  </a:lnTo>
                  <a:lnTo>
                    <a:pt x="1486" y="12680"/>
                  </a:lnTo>
                  <a:lnTo>
                    <a:pt x="1486" y="12282"/>
                  </a:lnTo>
                  <a:lnTo>
                    <a:pt x="1612" y="12052"/>
                  </a:lnTo>
                  <a:lnTo>
                    <a:pt x="1737" y="11927"/>
                  </a:lnTo>
                  <a:lnTo>
                    <a:pt x="1716" y="11717"/>
                  </a:lnTo>
                  <a:lnTo>
                    <a:pt x="1612" y="11529"/>
                  </a:lnTo>
                  <a:lnTo>
                    <a:pt x="1528" y="11445"/>
                  </a:lnTo>
                  <a:lnTo>
                    <a:pt x="1674" y="11278"/>
                  </a:lnTo>
                  <a:lnTo>
                    <a:pt x="1633" y="11027"/>
                  </a:lnTo>
                  <a:lnTo>
                    <a:pt x="1737" y="10797"/>
                  </a:lnTo>
                  <a:lnTo>
                    <a:pt x="1842" y="10776"/>
                  </a:lnTo>
                  <a:lnTo>
                    <a:pt x="1884" y="10504"/>
                  </a:lnTo>
                  <a:lnTo>
                    <a:pt x="1821" y="10064"/>
                  </a:lnTo>
                  <a:lnTo>
                    <a:pt x="1737" y="9981"/>
                  </a:lnTo>
                  <a:lnTo>
                    <a:pt x="1674" y="9646"/>
                  </a:lnTo>
                  <a:lnTo>
                    <a:pt x="1591" y="9458"/>
                  </a:lnTo>
                  <a:lnTo>
                    <a:pt x="1444" y="9248"/>
                  </a:lnTo>
                  <a:lnTo>
                    <a:pt x="1423" y="9144"/>
                  </a:lnTo>
                  <a:lnTo>
                    <a:pt x="1319" y="9018"/>
                  </a:lnTo>
                  <a:lnTo>
                    <a:pt x="1277" y="8725"/>
                  </a:lnTo>
                  <a:lnTo>
                    <a:pt x="1298" y="8516"/>
                  </a:lnTo>
                  <a:lnTo>
                    <a:pt x="1444" y="8453"/>
                  </a:lnTo>
                  <a:lnTo>
                    <a:pt x="1444" y="8160"/>
                  </a:lnTo>
                  <a:lnTo>
                    <a:pt x="1528" y="8056"/>
                  </a:lnTo>
                  <a:lnTo>
                    <a:pt x="1528" y="7784"/>
                  </a:lnTo>
                  <a:lnTo>
                    <a:pt x="1423" y="7616"/>
                  </a:lnTo>
                  <a:lnTo>
                    <a:pt x="1402" y="7240"/>
                  </a:lnTo>
                  <a:lnTo>
                    <a:pt x="1486" y="7156"/>
                  </a:lnTo>
                  <a:lnTo>
                    <a:pt x="1528" y="6738"/>
                  </a:lnTo>
                  <a:lnTo>
                    <a:pt x="1633" y="6591"/>
                  </a:lnTo>
                  <a:lnTo>
                    <a:pt x="1800" y="6194"/>
                  </a:lnTo>
                  <a:lnTo>
                    <a:pt x="1946" y="6047"/>
                  </a:lnTo>
                  <a:lnTo>
                    <a:pt x="2051" y="5984"/>
                  </a:lnTo>
                  <a:lnTo>
                    <a:pt x="2135" y="5880"/>
                  </a:lnTo>
                  <a:lnTo>
                    <a:pt x="2093" y="5838"/>
                  </a:lnTo>
                  <a:lnTo>
                    <a:pt x="2093" y="5671"/>
                  </a:lnTo>
                  <a:lnTo>
                    <a:pt x="2030" y="5587"/>
                  </a:lnTo>
                  <a:lnTo>
                    <a:pt x="1946" y="5545"/>
                  </a:lnTo>
                  <a:lnTo>
                    <a:pt x="1988" y="5440"/>
                  </a:lnTo>
                  <a:lnTo>
                    <a:pt x="2093" y="5357"/>
                  </a:lnTo>
                  <a:lnTo>
                    <a:pt x="2093" y="5210"/>
                  </a:lnTo>
                  <a:lnTo>
                    <a:pt x="1946" y="5043"/>
                  </a:lnTo>
                  <a:lnTo>
                    <a:pt x="1925" y="4854"/>
                  </a:lnTo>
                  <a:lnTo>
                    <a:pt x="2009" y="4729"/>
                  </a:lnTo>
                  <a:lnTo>
                    <a:pt x="1988" y="4624"/>
                  </a:lnTo>
                  <a:lnTo>
                    <a:pt x="1842" y="4520"/>
                  </a:lnTo>
                  <a:lnTo>
                    <a:pt x="1905" y="4373"/>
                  </a:lnTo>
                  <a:lnTo>
                    <a:pt x="2574" y="3997"/>
                  </a:lnTo>
                  <a:lnTo>
                    <a:pt x="2741" y="3348"/>
                  </a:lnTo>
                  <a:lnTo>
                    <a:pt x="2658" y="3181"/>
                  </a:lnTo>
                  <a:lnTo>
                    <a:pt x="2553" y="3222"/>
                  </a:lnTo>
                  <a:lnTo>
                    <a:pt x="2511" y="3285"/>
                  </a:lnTo>
                  <a:lnTo>
                    <a:pt x="2344" y="3285"/>
                  </a:lnTo>
                  <a:lnTo>
                    <a:pt x="1925" y="2134"/>
                  </a:lnTo>
                  <a:lnTo>
                    <a:pt x="1633" y="1883"/>
                  </a:lnTo>
                  <a:lnTo>
                    <a:pt x="1570" y="1779"/>
                  </a:lnTo>
                  <a:lnTo>
                    <a:pt x="1695" y="1465"/>
                  </a:lnTo>
                  <a:lnTo>
                    <a:pt x="1633" y="1360"/>
                  </a:lnTo>
                  <a:lnTo>
                    <a:pt x="1716" y="1193"/>
                  </a:lnTo>
                  <a:lnTo>
                    <a:pt x="1695" y="1130"/>
                  </a:lnTo>
                  <a:lnTo>
                    <a:pt x="1423" y="921"/>
                  </a:lnTo>
                  <a:lnTo>
                    <a:pt x="1360" y="774"/>
                  </a:lnTo>
                  <a:lnTo>
                    <a:pt x="1319" y="607"/>
                  </a:lnTo>
                  <a:lnTo>
                    <a:pt x="1298" y="544"/>
                  </a:lnTo>
                  <a:lnTo>
                    <a:pt x="1319" y="440"/>
                  </a:lnTo>
                  <a:lnTo>
                    <a:pt x="1298" y="335"/>
                  </a:lnTo>
                  <a:lnTo>
                    <a:pt x="1256" y="293"/>
                  </a:lnTo>
                  <a:lnTo>
                    <a:pt x="1151" y="189"/>
                  </a:lnTo>
                  <a:lnTo>
                    <a:pt x="1151" y="21"/>
                  </a:lnTo>
                  <a:lnTo>
                    <a:pt x="1109" y="21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2932;p56">
              <a:extLst>
                <a:ext uri="{FF2B5EF4-FFF2-40B4-BE49-F238E27FC236}">
                  <a16:creationId xmlns:a16="http://schemas.microsoft.com/office/drawing/2014/main" id="{A0332758-3914-4FF6-AC5D-2549D0E9F5A6}"/>
                </a:ext>
              </a:extLst>
            </p:cNvPr>
            <p:cNvSpPr/>
            <p:nvPr/>
          </p:nvSpPr>
          <p:spPr>
            <a:xfrm>
              <a:off x="3246899" y="2944467"/>
              <a:ext cx="888610" cy="876895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2933;p56">
              <a:extLst>
                <a:ext uri="{FF2B5EF4-FFF2-40B4-BE49-F238E27FC236}">
                  <a16:creationId xmlns:a16="http://schemas.microsoft.com/office/drawing/2014/main" id="{CDF6332B-650C-49A5-8812-045216DB3FD9}"/>
                </a:ext>
              </a:extLst>
            </p:cNvPr>
            <p:cNvSpPr/>
            <p:nvPr/>
          </p:nvSpPr>
          <p:spPr>
            <a:xfrm>
              <a:off x="3784088" y="3565584"/>
              <a:ext cx="609645" cy="568628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2934;p56">
              <a:extLst>
                <a:ext uri="{FF2B5EF4-FFF2-40B4-BE49-F238E27FC236}">
                  <a16:creationId xmlns:a16="http://schemas.microsoft.com/office/drawing/2014/main" id="{9353520D-7955-408B-9EC4-33C6BF28C2D1}"/>
                </a:ext>
              </a:extLst>
            </p:cNvPr>
            <p:cNvSpPr/>
            <p:nvPr/>
          </p:nvSpPr>
          <p:spPr>
            <a:xfrm>
              <a:off x="4155998" y="4303022"/>
              <a:ext cx="361665" cy="363154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2936;p56">
              <a:extLst>
                <a:ext uri="{FF2B5EF4-FFF2-40B4-BE49-F238E27FC236}">
                  <a16:creationId xmlns:a16="http://schemas.microsoft.com/office/drawing/2014/main" id="{4C105DB3-C6EA-4DF7-979C-266C7D6FF1DD}"/>
                </a:ext>
              </a:extLst>
            </p:cNvPr>
            <p:cNvSpPr/>
            <p:nvPr/>
          </p:nvSpPr>
          <p:spPr>
            <a:xfrm>
              <a:off x="3303679" y="3743669"/>
              <a:ext cx="1139182" cy="2351771"/>
            </a:xfrm>
            <a:custGeom>
              <a:avLst/>
              <a:gdLst/>
              <a:ahLst/>
              <a:cxnLst/>
              <a:rect l="l" t="t" r="r" b="b"/>
              <a:pathLst>
                <a:path w="9229" h="21552" extrusionOk="0">
                  <a:moveTo>
                    <a:pt x="1947" y="0"/>
                  </a:moveTo>
                  <a:lnTo>
                    <a:pt x="1800" y="42"/>
                  </a:lnTo>
                  <a:lnTo>
                    <a:pt x="1570" y="293"/>
                  </a:lnTo>
                  <a:lnTo>
                    <a:pt x="1466" y="502"/>
                  </a:lnTo>
                  <a:lnTo>
                    <a:pt x="1382" y="607"/>
                  </a:lnTo>
                  <a:lnTo>
                    <a:pt x="1466" y="753"/>
                  </a:lnTo>
                  <a:lnTo>
                    <a:pt x="1298" y="1402"/>
                  </a:lnTo>
                  <a:lnTo>
                    <a:pt x="629" y="1779"/>
                  </a:lnTo>
                  <a:lnTo>
                    <a:pt x="566" y="1925"/>
                  </a:lnTo>
                  <a:lnTo>
                    <a:pt x="691" y="2030"/>
                  </a:lnTo>
                  <a:lnTo>
                    <a:pt x="733" y="2134"/>
                  </a:lnTo>
                  <a:lnTo>
                    <a:pt x="650" y="2281"/>
                  </a:lnTo>
                  <a:lnTo>
                    <a:pt x="670" y="2448"/>
                  </a:lnTo>
                  <a:lnTo>
                    <a:pt x="796" y="2616"/>
                  </a:lnTo>
                  <a:lnTo>
                    <a:pt x="796" y="2762"/>
                  </a:lnTo>
                  <a:lnTo>
                    <a:pt x="691" y="2846"/>
                  </a:lnTo>
                  <a:lnTo>
                    <a:pt x="670" y="2950"/>
                  </a:lnTo>
                  <a:lnTo>
                    <a:pt x="754" y="3013"/>
                  </a:lnTo>
                  <a:lnTo>
                    <a:pt x="796" y="3076"/>
                  </a:lnTo>
                  <a:lnTo>
                    <a:pt x="796" y="3243"/>
                  </a:lnTo>
                  <a:lnTo>
                    <a:pt x="859" y="3285"/>
                  </a:lnTo>
                  <a:lnTo>
                    <a:pt x="775" y="3390"/>
                  </a:lnTo>
                  <a:lnTo>
                    <a:pt x="670" y="3453"/>
                  </a:lnTo>
                  <a:lnTo>
                    <a:pt x="524" y="3599"/>
                  </a:lnTo>
                  <a:lnTo>
                    <a:pt x="357" y="3997"/>
                  </a:lnTo>
                  <a:lnTo>
                    <a:pt x="252" y="4164"/>
                  </a:lnTo>
                  <a:lnTo>
                    <a:pt x="210" y="4582"/>
                  </a:lnTo>
                  <a:lnTo>
                    <a:pt x="126" y="4645"/>
                  </a:lnTo>
                  <a:lnTo>
                    <a:pt x="147" y="5022"/>
                  </a:lnTo>
                  <a:lnTo>
                    <a:pt x="252" y="5210"/>
                  </a:lnTo>
                  <a:lnTo>
                    <a:pt x="252" y="5461"/>
                  </a:lnTo>
                  <a:lnTo>
                    <a:pt x="168" y="5566"/>
                  </a:lnTo>
                  <a:lnTo>
                    <a:pt x="168" y="5859"/>
                  </a:lnTo>
                  <a:lnTo>
                    <a:pt x="22" y="5942"/>
                  </a:lnTo>
                  <a:lnTo>
                    <a:pt x="1" y="6152"/>
                  </a:lnTo>
                  <a:lnTo>
                    <a:pt x="43" y="6424"/>
                  </a:lnTo>
                  <a:lnTo>
                    <a:pt x="147" y="6570"/>
                  </a:lnTo>
                  <a:lnTo>
                    <a:pt x="168" y="6675"/>
                  </a:lnTo>
                  <a:lnTo>
                    <a:pt x="315" y="6884"/>
                  </a:lnTo>
                  <a:lnTo>
                    <a:pt x="378" y="7051"/>
                  </a:lnTo>
                  <a:lnTo>
                    <a:pt x="461" y="7407"/>
                  </a:lnTo>
                  <a:lnTo>
                    <a:pt x="545" y="7470"/>
                  </a:lnTo>
                  <a:lnTo>
                    <a:pt x="587" y="7930"/>
                  </a:lnTo>
                  <a:lnTo>
                    <a:pt x="566" y="8181"/>
                  </a:lnTo>
                  <a:lnTo>
                    <a:pt x="461" y="8202"/>
                  </a:lnTo>
                  <a:lnTo>
                    <a:pt x="357" y="8453"/>
                  </a:lnTo>
                  <a:lnTo>
                    <a:pt x="378" y="8683"/>
                  </a:lnTo>
                  <a:lnTo>
                    <a:pt x="252" y="8872"/>
                  </a:lnTo>
                  <a:lnTo>
                    <a:pt x="336" y="8935"/>
                  </a:lnTo>
                  <a:lnTo>
                    <a:pt x="440" y="9123"/>
                  </a:lnTo>
                  <a:lnTo>
                    <a:pt x="461" y="9332"/>
                  </a:lnTo>
                  <a:lnTo>
                    <a:pt x="336" y="9458"/>
                  </a:lnTo>
                  <a:lnTo>
                    <a:pt x="210" y="9709"/>
                  </a:lnTo>
                  <a:lnTo>
                    <a:pt x="210" y="10085"/>
                  </a:lnTo>
                  <a:lnTo>
                    <a:pt x="210" y="10253"/>
                  </a:lnTo>
                  <a:lnTo>
                    <a:pt x="147" y="10483"/>
                  </a:lnTo>
                  <a:lnTo>
                    <a:pt x="482" y="11173"/>
                  </a:lnTo>
                  <a:lnTo>
                    <a:pt x="419" y="11278"/>
                  </a:lnTo>
                  <a:lnTo>
                    <a:pt x="252" y="11341"/>
                  </a:lnTo>
                  <a:lnTo>
                    <a:pt x="231" y="11655"/>
                  </a:lnTo>
                  <a:lnTo>
                    <a:pt x="22" y="11948"/>
                  </a:lnTo>
                  <a:lnTo>
                    <a:pt x="43" y="12157"/>
                  </a:lnTo>
                  <a:lnTo>
                    <a:pt x="147" y="12345"/>
                  </a:lnTo>
                  <a:lnTo>
                    <a:pt x="126" y="12764"/>
                  </a:lnTo>
                  <a:lnTo>
                    <a:pt x="147" y="13119"/>
                  </a:lnTo>
                  <a:lnTo>
                    <a:pt x="210" y="13391"/>
                  </a:lnTo>
                  <a:lnTo>
                    <a:pt x="315" y="13433"/>
                  </a:lnTo>
                  <a:lnTo>
                    <a:pt x="357" y="13538"/>
                  </a:lnTo>
                  <a:lnTo>
                    <a:pt x="336" y="13705"/>
                  </a:lnTo>
                  <a:lnTo>
                    <a:pt x="210" y="13789"/>
                  </a:lnTo>
                  <a:lnTo>
                    <a:pt x="231" y="14103"/>
                  </a:lnTo>
                  <a:cubicBezTo>
                    <a:pt x="252" y="14165"/>
                    <a:pt x="252" y="14270"/>
                    <a:pt x="273" y="14354"/>
                  </a:cubicBezTo>
                  <a:lnTo>
                    <a:pt x="273" y="14375"/>
                  </a:lnTo>
                  <a:lnTo>
                    <a:pt x="461" y="14437"/>
                  </a:lnTo>
                  <a:lnTo>
                    <a:pt x="461" y="14626"/>
                  </a:lnTo>
                  <a:lnTo>
                    <a:pt x="461" y="14772"/>
                  </a:lnTo>
                  <a:lnTo>
                    <a:pt x="566" y="15002"/>
                  </a:lnTo>
                  <a:lnTo>
                    <a:pt x="608" y="15274"/>
                  </a:lnTo>
                  <a:lnTo>
                    <a:pt x="712" y="15295"/>
                  </a:lnTo>
                  <a:lnTo>
                    <a:pt x="796" y="15253"/>
                  </a:lnTo>
                  <a:lnTo>
                    <a:pt x="880" y="15274"/>
                  </a:lnTo>
                  <a:lnTo>
                    <a:pt x="880" y="15400"/>
                  </a:lnTo>
                  <a:lnTo>
                    <a:pt x="754" y="15567"/>
                  </a:lnTo>
                  <a:lnTo>
                    <a:pt x="482" y="15567"/>
                  </a:lnTo>
                  <a:lnTo>
                    <a:pt x="440" y="15672"/>
                  </a:lnTo>
                  <a:lnTo>
                    <a:pt x="524" y="15735"/>
                  </a:lnTo>
                  <a:lnTo>
                    <a:pt x="545" y="15714"/>
                  </a:lnTo>
                  <a:lnTo>
                    <a:pt x="670" y="15714"/>
                  </a:lnTo>
                  <a:lnTo>
                    <a:pt x="859" y="15839"/>
                  </a:lnTo>
                  <a:lnTo>
                    <a:pt x="984" y="16049"/>
                  </a:lnTo>
                  <a:lnTo>
                    <a:pt x="984" y="16195"/>
                  </a:lnTo>
                  <a:lnTo>
                    <a:pt x="838" y="16321"/>
                  </a:lnTo>
                  <a:lnTo>
                    <a:pt x="838" y="16425"/>
                  </a:lnTo>
                  <a:lnTo>
                    <a:pt x="901" y="16572"/>
                  </a:lnTo>
                  <a:lnTo>
                    <a:pt x="963" y="16885"/>
                  </a:lnTo>
                  <a:lnTo>
                    <a:pt x="1047" y="17137"/>
                  </a:lnTo>
                  <a:lnTo>
                    <a:pt x="942" y="17241"/>
                  </a:lnTo>
                  <a:lnTo>
                    <a:pt x="901" y="17367"/>
                  </a:lnTo>
                  <a:lnTo>
                    <a:pt x="1005" y="17618"/>
                  </a:lnTo>
                  <a:lnTo>
                    <a:pt x="901" y="17764"/>
                  </a:lnTo>
                  <a:lnTo>
                    <a:pt x="859" y="18015"/>
                  </a:lnTo>
                  <a:lnTo>
                    <a:pt x="942" y="18246"/>
                  </a:lnTo>
                  <a:lnTo>
                    <a:pt x="984" y="18559"/>
                  </a:lnTo>
                  <a:lnTo>
                    <a:pt x="942" y="18852"/>
                  </a:lnTo>
                  <a:lnTo>
                    <a:pt x="733" y="19062"/>
                  </a:lnTo>
                  <a:lnTo>
                    <a:pt x="587" y="19250"/>
                  </a:lnTo>
                  <a:lnTo>
                    <a:pt x="524" y="19752"/>
                  </a:lnTo>
                  <a:cubicBezTo>
                    <a:pt x="545" y="19815"/>
                    <a:pt x="545" y="19898"/>
                    <a:pt x="566" y="19982"/>
                  </a:cubicBezTo>
                  <a:lnTo>
                    <a:pt x="796" y="20422"/>
                  </a:lnTo>
                  <a:lnTo>
                    <a:pt x="942" y="20422"/>
                  </a:lnTo>
                  <a:lnTo>
                    <a:pt x="1047" y="20317"/>
                  </a:lnTo>
                  <a:lnTo>
                    <a:pt x="1214" y="20233"/>
                  </a:lnTo>
                  <a:lnTo>
                    <a:pt x="1361" y="20233"/>
                  </a:lnTo>
                  <a:lnTo>
                    <a:pt x="1361" y="20401"/>
                  </a:lnTo>
                  <a:lnTo>
                    <a:pt x="1382" y="20735"/>
                  </a:lnTo>
                  <a:lnTo>
                    <a:pt x="1507" y="20840"/>
                  </a:lnTo>
                  <a:lnTo>
                    <a:pt x="1570" y="21049"/>
                  </a:lnTo>
                  <a:lnTo>
                    <a:pt x="1633" y="21279"/>
                  </a:lnTo>
                  <a:lnTo>
                    <a:pt x="1926" y="21321"/>
                  </a:lnTo>
                  <a:lnTo>
                    <a:pt x="2030" y="21363"/>
                  </a:lnTo>
                  <a:lnTo>
                    <a:pt x="2449" y="21279"/>
                  </a:lnTo>
                  <a:lnTo>
                    <a:pt x="3181" y="21279"/>
                  </a:lnTo>
                  <a:lnTo>
                    <a:pt x="3244" y="21342"/>
                  </a:lnTo>
                  <a:lnTo>
                    <a:pt x="3370" y="21363"/>
                  </a:lnTo>
                  <a:lnTo>
                    <a:pt x="3516" y="21489"/>
                  </a:lnTo>
                  <a:lnTo>
                    <a:pt x="3663" y="21551"/>
                  </a:lnTo>
                  <a:lnTo>
                    <a:pt x="3704" y="21551"/>
                  </a:lnTo>
                  <a:lnTo>
                    <a:pt x="3704" y="21447"/>
                  </a:lnTo>
                  <a:lnTo>
                    <a:pt x="3600" y="21363"/>
                  </a:lnTo>
                  <a:lnTo>
                    <a:pt x="3411" y="21238"/>
                  </a:lnTo>
                  <a:lnTo>
                    <a:pt x="3391" y="21133"/>
                  </a:lnTo>
                  <a:lnTo>
                    <a:pt x="3286" y="21028"/>
                  </a:lnTo>
                  <a:lnTo>
                    <a:pt x="3202" y="21049"/>
                  </a:lnTo>
                  <a:lnTo>
                    <a:pt x="3160" y="21007"/>
                  </a:lnTo>
                  <a:lnTo>
                    <a:pt x="3244" y="20945"/>
                  </a:lnTo>
                  <a:lnTo>
                    <a:pt x="3265" y="20861"/>
                  </a:lnTo>
                  <a:lnTo>
                    <a:pt x="3244" y="20840"/>
                  </a:lnTo>
                  <a:lnTo>
                    <a:pt x="3244" y="20756"/>
                  </a:lnTo>
                  <a:lnTo>
                    <a:pt x="3139" y="20505"/>
                  </a:lnTo>
                  <a:lnTo>
                    <a:pt x="3035" y="20317"/>
                  </a:lnTo>
                  <a:lnTo>
                    <a:pt x="2993" y="20129"/>
                  </a:lnTo>
                  <a:lnTo>
                    <a:pt x="3077" y="19961"/>
                  </a:lnTo>
                  <a:lnTo>
                    <a:pt x="3202" y="19857"/>
                  </a:lnTo>
                  <a:lnTo>
                    <a:pt x="3265" y="19752"/>
                  </a:lnTo>
                  <a:lnTo>
                    <a:pt x="3202" y="19689"/>
                  </a:lnTo>
                  <a:lnTo>
                    <a:pt x="3202" y="19585"/>
                  </a:lnTo>
                  <a:lnTo>
                    <a:pt x="3160" y="19501"/>
                  </a:lnTo>
                  <a:lnTo>
                    <a:pt x="3244" y="19564"/>
                  </a:lnTo>
                  <a:lnTo>
                    <a:pt x="3307" y="19647"/>
                  </a:lnTo>
                  <a:lnTo>
                    <a:pt x="3391" y="19668"/>
                  </a:lnTo>
                  <a:lnTo>
                    <a:pt x="3516" y="19564"/>
                  </a:lnTo>
                  <a:lnTo>
                    <a:pt x="3558" y="19480"/>
                  </a:lnTo>
                  <a:lnTo>
                    <a:pt x="3663" y="19354"/>
                  </a:lnTo>
                  <a:lnTo>
                    <a:pt x="3683" y="19250"/>
                  </a:lnTo>
                  <a:lnTo>
                    <a:pt x="3663" y="19062"/>
                  </a:lnTo>
                  <a:lnTo>
                    <a:pt x="3579" y="19041"/>
                  </a:lnTo>
                  <a:lnTo>
                    <a:pt x="3516" y="19082"/>
                  </a:lnTo>
                  <a:lnTo>
                    <a:pt x="3516" y="19082"/>
                  </a:lnTo>
                  <a:lnTo>
                    <a:pt x="3558" y="19020"/>
                  </a:lnTo>
                  <a:lnTo>
                    <a:pt x="3663" y="18915"/>
                  </a:lnTo>
                  <a:lnTo>
                    <a:pt x="3704" y="18769"/>
                  </a:lnTo>
                  <a:lnTo>
                    <a:pt x="3725" y="18643"/>
                  </a:lnTo>
                  <a:lnTo>
                    <a:pt x="3872" y="18518"/>
                  </a:lnTo>
                  <a:lnTo>
                    <a:pt x="3976" y="18518"/>
                  </a:lnTo>
                  <a:lnTo>
                    <a:pt x="4018" y="18392"/>
                  </a:lnTo>
                  <a:lnTo>
                    <a:pt x="4102" y="18287"/>
                  </a:lnTo>
                  <a:lnTo>
                    <a:pt x="4144" y="18246"/>
                  </a:lnTo>
                  <a:lnTo>
                    <a:pt x="4186" y="18141"/>
                  </a:lnTo>
                  <a:lnTo>
                    <a:pt x="4248" y="18099"/>
                  </a:lnTo>
                  <a:lnTo>
                    <a:pt x="4332" y="17994"/>
                  </a:lnTo>
                  <a:lnTo>
                    <a:pt x="4311" y="17932"/>
                  </a:lnTo>
                  <a:lnTo>
                    <a:pt x="4311" y="17869"/>
                  </a:lnTo>
                  <a:lnTo>
                    <a:pt x="4395" y="17806"/>
                  </a:lnTo>
                  <a:lnTo>
                    <a:pt x="4290" y="17702"/>
                  </a:lnTo>
                  <a:lnTo>
                    <a:pt x="4207" y="17702"/>
                  </a:lnTo>
                  <a:lnTo>
                    <a:pt x="4311" y="17597"/>
                  </a:lnTo>
                  <a:lnTo>
                    <a:pt x="4311" y="17492"/>
                  </a:lnTo>
                  <a:lnTo>
                    <a:pt x="4227" y="17367"/>
                  </a:lnTo>
                  <a:lnTo>
                    <a:pt x="4227" y="17423"/>
                  </a:lnTo>
                  <a:lnTo>
                    <a:pt x="4186" y="17409"/>
                  </a:lnTo>
                  <a:lnTo>
                    <a:pt x="4123" y="17429"/>
                  </a:lnTo>
                  <a:lnTo>
                    <a:pt x="4018" y="17429"/>
                  </a:lnTo>
                  <a:lnTo>
                    <a:pt x="3830" y="17471"/>
                  </a:lnTo>
                  <a:lnTo>
                    <a:pt x="3600" y="17262"/>
                  </a:lnTo>
                  <a:lnTo>
                    <a:pt x="3453" y="17137"/>
                  </a:lnTo>
                  <a:lnTo>
                    <a:pt x="3370" y="17095"/>
                  </a:lnTo>
                  <a:lnTo>
                    <a:pt x="3265" y="16990"/>
                  </a:lnTo>
                  <a:lnTo>
                    <a:pt x="3139" y="16781"/>
                  </a:lnTo>
                  <a:lnTo>
                    <a:pt x="3139" y="16655"/>
                  </a:lnTo>
                  <a:lnTo>
                    <a:pt x="3056" y="16551"/>
                  </a:lnTo>
                  <a:lnTo>
                    <a:pt x="3056" y="16467"/>
                  </a:lnTo>
                  <a:lnTo>
                    <a:pt x="3181" y="16362"/>
                  </a:lnTo>
                  <a:lnTo>
                    <a:pt x="3244" y="16258"/>
                  </a:lnTo>
                  <a:lnTo>
                    <a:pt x="3286" y="16132"/>
                  </a:lnTo>
                  <a:lnTo>
                    <a:pt x="3370" y="16111"/>
                  </a:lnTo>
                  <a:lnTo>
                    <a:pt x="3474" y="16007"/>
                  </a:lnTo>
                  <a:lnTo>
                    <a:pt x="3600" y="15986"/>
                  </a:lnTo>
                  <a:lnTo>
                    <a:pt x="3704" y="15881"/>
                  </a:lnTo>
                  <a:lnTo>
                    <a:pt x="3872" y="15839"/>
                  </a:lnTo>
                  <a:lnTo>
                    <a:pt x="3976" y="15881"/>
                  </a:lnTo>
                  <a:lnTo>
                    <a:pt x="4144" y="15839"/>
                  </a:lnTo>
                  <a:lnTo>
                    <a:pt x="4144" y="15797"/>
                  </a:lnTo>
                  <a:lnTo>
                    <a:pt x="4102" y="15735"/>
                  </a:lnTo>
                  <a:lnTo>
                    <a:pt x="3997" y="15693"/>
                  </a:lnTo>
                  <a:lnTo>
                    <a:pt x="4018" y="15630"/>
                  </a:lnTo>
                  <a:lnTo>
                    <a:pt x="4039" y="15567"/>
                  </a:lnTo>
                  <a:lnTo>
                    <a:pt x="4207" y="15463"/>
                  </a:lnTo>
                  <a:lnTo>
                    <a:pt x="4186" y="15421"/>
                  </a:lnTo>
                  <a:lnTo>
                    <a:pt x="4227" y="15358"/>
                  </a:lnTo>
                  <a:lnTo>
                    <a:pt x="4227" y="15295"/>
                  </a:lnTo>
                  <a:lnTo>
                    <a:pt x="4102" y="15128"/>
                  </a:lnTo>
                  <a:lnTo>
                    <a:pt x="4123" y="15065"/>
                  </a:lnTo>
                  <a:lnTo>
                    <a:pt x="4123" y="14981"/>
                  </a:lnTo>
                  <a:lnTo>
                    <a:pt x="4018" y="14940"/>
                  </a:lnTo>
                  <a:lnTo>
                    <a:pt x="3997" y="14772"/>
                  </a:lnTo>
                  <a:lnTo>
                    <a:pt x="4081" y="14668"/>
                  </a:lnTo>
                  <a:lnTo>
                    <a:pt x="4123" y="14563"/>
                  </a:lnTo>
                  <a:lnTo>
                    <a:pt x="4081" y="14521"/>
                  </a:lnTo>
                  <a:lnTo>
                    <a:pt x="4144" y="14437"/>
                  </a:lnTo>
                  <a:lnTo>
                    <a:pt x="4332" y="14354"/>
                  </a:lnTo>
                  <a:lnTo>
                    <a:pt x="4458" y="14249"/>
                  </a:lnTo>
                  <a:lnTo>
                    <a:pt x="4458" y="14207"/>
                  </a:lnTo>
                  <a:lnTo>
                    <a:pt x="4311" y="14144"/>
                  </a:lnTo>
                  <a:lnTo>
                    <a:pt x="4207" y="14144"/>
                  </a:lnTo>
                  <a:lnTo>
                    <a:pt x="4144" y="14061"/>
                  </a:lnTo>
                  <a:lnTo>
                    <a:pt x="4186" y="14019"/>
                  </a:lnTo>
                  <a:lnTo>
                    <a:pt x="4290" y="13935"/>
                  </a:lnTo>
                  <a:lnTo>
                    <a:pt x="4437" y="13893"/>
                  </a:lnTo>
                  <a:lnTo>
                    <a:pt x="4562" y="13956"/>
                  </a:lnTo>
                  <a:lnTo>
                    <a:pt x="4562" y="14040"/>
                  </a:lnTo>
                  <a:lnTo>
                    <a:pt x="4541" y="14082"/>
                  </a:lnTo>
                  <a:lnTo>
                    <a:pt x="4604" y="14186"/>
                  </a:lnTo>
                  <a:lnTo>
                    <a:pt x="4667" y="14228"/>
                  </a:lnTo>
                  <a:lnTo>
                    <a:pt x="4918" y="14082"/>
                  </a:lnTo>
                  <a:lnTo>
                    <a:pt x="4939" y="13998"/>
                  </a:lnTo>
                  <a:lnTo>
                    <a:pt x="4876" y="13852"/>
                  </a:lnTo>
                  <a:lnTo>
                    <a:pt x="4813" y="13747"/>
                  </a:lnTo>
                  <a:lnTo>
                    <a:pt x="4855" y="13726"/>
                  </a:lnTo>
                  <a:lnTo>
                    <a:pt x="4876" y="13621"/>
                  </a:lnTo>
                  <a:lnTo>
                    <a:pt x="4813" y="13496"/>
                  </a:lnTo>
                  <a:lnTo>
                    <a:pt x="4730" y="13496"/>
                  </a:lnTo>
                  <a:lnTo>
                    <a:pt x="4625" y="13559"/>
                  </a:lnTo>
                  <a:lnTo>
                    <a:pt x="4541" y="13559"/>
                  </a:lnTo>
                  <a:lnTo>
                    <a:pt x="4499" y="13621"/>
                  </a:lnTo>
                  <a:lnTo>
                    <a:pt x="4520" y="13642"/>
                  </a:lnTo>
                  <a:lnTo>
                    <a:pt x="4625" y="13684"/>
                  </a:lnTo>
                  <a:lnTo>
                    <a:pt x="4625" y="13726"/>
                  </a:lnTo>
                  <a:lnTo>
                    <a:pt x="4437" y="13789"/>
                  </a:lnTo>
                  <a:lnTo>
                    <a:pt x="4353" y="13747"/>
                  </a:lnTo>
                  <a:lnTo>
                    <a:pt x="4416" y="13705"/>
                  </a:lnTo>
                  <a:lnTo>
                    <a:pt x="4499" y="13684"/>
                  </a:lnTo>
                  <a:lnTo>
                    <a:pt x="4437" y="13642"/>
                  </a:lnTo>
                  <a:lnTo>
                    <a:pt x="4248" y="13642"/>
                  </a:lnTo>
                  <a:lnTo>
                    <a:pt x="4123" y="13580"/>
                  </a:lnTo>
                  <a:lnTo>
                    <a:pt x="4102" y="13475"/>
                  </a:lnTo>
                  <a:lnTo>
                    <a:pt x="4102" y="13203"/>
                  </a:lnTo>
                  <a:lnTo>
                    <a:pt x="4039" y="12994"/>
                  </a:lnTo>
                  <a:lnTo>
                    <a:pt x="3914" y="12889"/>
                  </a:lnTo>
                  <a:lnTo>
                    <a:pt x="3914" y="12680"/>
                  </a:lnTo>
                  <a:lnTo>
                    <a:pt x="4018" y="12575"/>
                  </a:lnTo>
                  <a:lnTo>
                    <a:pt x="4102" y="12575"/>
                  </a:lnTo>
                  <a:lnTo>
                    <a:pt x="4081" y="12659"/>
                  </a:lnTo>
                  <a:lnTo>
                    <a:pt x="4102" y="12680"/>
                  </a:lnTo>
                  <a:lnTo>
                    <a:pt x="4227" y="12680"/>
                  </a:lnTo>
                  <a:lnTo>
                    <a:pt x="4437" y="12764"/>
                  </a:lnTo>
                  <a:lnTo>
                    <a:pt x="4646" y="12910"/>
                  </a:lnTo>
                  <a:lnTo>
                    <a:pt x="4834" y="12973"/>
                  </a:lnTo>
                  <a:lnTo>
                    <a:pt x="5148" y="12973"/>
                  </a:lnTo>
                  <a:lnTo>
                    <a:pt x="5336" y="12847"/>
                  </a:lnTo>
                  <a:lnTo>
                    <a:pt x="5295" y="12805"/>
                  </a:lnTo>
                  <a:lnTo>
                    <a:pt x="5441" y="12701"/>
                  </a:lnTo>
                  <a:lnTo>
                    <a:pt x="5462" y="12596"/>
                  </a:lnTo>
                  <a:lnTo>
                    <a:pt x="5441" y="12533"/>
                  </a:lnTo>
                  <a:lnTo>
                    <a:pt x="5462" y="12471"/>
                  </a:lnTo>
                  <a:lnTo>
                    <a:pt x="5483" y="12366"/>
                  </a:lnTo>
                  <a:lnTo>
                    <a:pt x="5378" y="12345"/>
                  </a:lnTo>
                  <a:lnTo>
                    <a:pt x="5295" y="12220"/>
                  </a:lnTo>
                  <a:lnTo>
                    <a:pt x="5295" y="12115"/>
                  </a:lnTo>
                  <a:lnTo>
                    <a:pt x="5357" y="12031"/>
                  </a:lnTo>
                  <a:lnTo>
                    <a:pt x="5336" y="11968"/>
                  </a:lnTo>
                  <a:lnTo>
                    <a:pt x="5441" y="11864"/>
                  </a:lnTo>
                  <a:lnTo>
                    <a:pt x="5441" y="11843"/>
                  </a:lnTo>
                  <a:lnTo>
                    <a:pt x="5483" y="11843"/>
                  </a:lnTo>
                  <a:lnTo>
                    <a:pt x="5504" y="11759"/>
                  </a:lnTo>
                  <a:lnTo>
                    <a:pt x="5483" y="11655"/>
                  </a:lnTo>
                  <a:lnTo>
                    <a:pt x="5378" y="11655"/>
                  </a:lnTo>
                  <a:lnTo>
                    <a:pt x="5378" y="11613"/>
                  </a:lnTo>
                  <a:lnTo>
                    <a:pt x="5336" y="11529"/>
                  </a:lnTo>
                  <a:lnTo>
                    <a:pt x="5336" y="11320"/>
                  </a:lnTo>
                  <a:lnTo>
                    <a:pt x="5295" y="11236"/>
                  </a:lnTo>
                  <a:lnTo>
                    <a:pt x="5295" y="11131"/>
                  </a:lnTo>
                  <a:lnTo>
                    <a:pt x="5336" y="11111"/>
                  </a:lnTo>
                  <a:lnTo>
                    <a:pt x="5378" y="11194"/>
                  </a:lnTo>
                  <a:lnTo>
                    <a:pt x="5462" y="11194"/>
                  </a:lnTo>
                  <a:lnTo>
                    <a:pt x="5608" y="11236"/>
                  </a:lnTo>
                  <a:lnTo>
                    <a:pt x="5755" y="11320"/>
                  </a:lnTo>
                  <a:lnTo>
                    <a:pt x="5859" y="11320"/>
                  </a:lnTo>
                  <a:lnTo>
                    <a:pt x="6027" y="11299"/>
                  </a:lnTo>
                  <a:lnTo>
                    <a:pt x="6215" y="11320"/>
                  </a:lnTo>
                  <a:lnTo>
                    <a:pt x="6445" y="11320"/>
                  </a:lnTo>
                  <a:lnTo>
                    <a:pt x="6843" y="11215"/>
                  </a:lnTo>
                  <a:lnTo>
                    <a:pt x="7178" y="11069"/>
                  </a:lnTo>
                  <a:lnTo>
                    <a:pt x="7220" y="10985"/>
                  </a:lnTo>
                  <a:lnTo>
                    <a:pt x="7261" y="11027"/>
                  </a:lnTo>
                  <a:lnTo>
                    <a:pt x="7492" y="10964"/>
                  </a:lnTo>
                  <a:lnTo>
                    <a:pt x="7805" y="10776"/>
                  </a:lnTo>
                  <a:lnTo>
                    <a:pt x="7868" y="10671"/>
                  </a:lnTo>
                  <a:lnTo>
                    <a:pt x="7826" y="10546"/>
                  </a:lnTo>
                  <a:lnTo>
                    <a:pt x="7889" y="10357"/>
                  </a:lnTo>
                  <a:lnTo>
                    <a:pt x="7931" y="10336"/>
                  </a:lnTo>
                  <a:lnTo>
                    <a:pt x="7973" y="10378"/>
                  </a:lnTo>
                  <a:lnTo>
                    <a:pt x="8015" y="10336"/>
                  </a:lnTo>
                  <a:lnTo>
                    <a:pt x="8077" y="10148"/>
                  </a:lnTo>
                  <a:lnTo>
                    <a:pt x="8182" y="9960"/>
                  </a:lnTo>
                  <a:lnTo>
                    <a:pt x="8203" y="9855"/>
                  </a:lnTo>
                  <a:lnTo>
                    <a:pt x="8203" y="9625"/>
                  </a:lnTo>
                  <a:lnTo>
                    <a:pt x="8182" y="9520"/>
                  </a:lnTo>
                  <a:lnTo>
                    <a:pt x="8140" y="9520"/>
                  </a:lnTo>
                  <a:lnTo>
                    <a:pt x="8077" y="9604"/>
                  </a:lnTo>
                  <a:lnTo>
                    <a:pt x="7931" y="9604"/>
                  </a:lnTo>
                  <a:lnTo>
                    <a:pt x="7784" y="9499"/>
                  </a:lnTo>
                  <a:lnTo>
                    <a:pt x="7701" y="9332"/>
                  </a:lnTo>
                  <a:lnTo>
                    <a:pt x="7701" y="9248"/>
                  </a:lnTo>
                  <a:lnTo>
                    <a:pt x="7826" y="8976"/>
                  </a:lnTo>
                  <a:lnTo>
                    <a:pt x="7826" y="8872"/>
                  </a:lnTo>
                  <a:lnTo>
                    <a:pt x="7764" y="8788"/>
                  </a:lnTo>
                  <a:lnTo>
                    <a:pt x="7471" y="8558"/>
                  </a:lnTo>
                  <a:lnTo>
                    <a:pt x="7240" y="8453"/>
                  </a:lnTo>
                  <a:lnTo>
                    <a:pt x="6989" y="8265"/>
                  </a:lnTo>
                  <a:lnTo>
                    <a:pt x="6948" y="8160"/>
                  </a:lnTo>
                  <a:lnTo>
                    <a:pt x="6968" y="8139"/>
                  </a:lnTo>
                  <a:lnTo>
                    <a:pt x="6968" y="8035"/>
                  </a:lnTo>
                  <a:lnTo>
                    <a:pt x="6885" y="7951"/>
                  </a:lnTo>
                  <a:lnTo>
                    <a:pt x="6927" y="7888"/>
                  </a:lnTo>
                  <a:lnTo>
                    <a:pt x="6864" y="7679"/>
                  </a:lnTo>
                  <a:lnTo>
                    <a:pt x="6885" y="7449"/>
                  </a:lnTo>
                  <a:lnTo>
                    <a:pt x="6927" y="7240"/>
                  </a:lnTo>
                  <a:lnTo>
                    <a:pt x="7010" y="7156"/>
                  </a:lnTo>
                  <a:lnTo>
                    <a:pt x="7031" y="7093"/>
                  </a:lnTo>
                  <a:lnTo>
                    <a:pt x="6968" y="6905"/>
                  </a:lnTo>
                  <a:lnTo>
                    <a:pt x="6948" y="6633"/>
                  </a:lnTo>
                  <a:lnTo>
                    <a:pt x="7010" y="6591"/>
                  </a:lnTo>
                  <a:lnTo>
                    <a:pt x="6948" y="6403"/>
                  </a:lnTo>
                  <a:lnTo>
                    <a:pt x="7031" y="6277"/>
                  </a:lnTo>
                  <a:lnTo>
                    <a:pt x="7031" y="6173"/>
                  </a:lnTo>
                  <a:lnTo>
                    <a:pt x="7073" y="6089"/>
                  </a:lnTo>
                  <a:lnTo>
                    <a:pt x="7115" y="5838"/>
                  </a:lnTo>
                  <a:lnTo>
                    <a:pt x="7073" y="5733"/>
                  </a:lnTo>
                  <a:lnTo>
                    <a:pt x="7136" y="5650"/>
                  </a:lnTo>
                  <a:lnTo>
                    <a:pt x="7115" y="5461"/>
                  </a:lnTo>
                  <a:lnTo>
                    <a:pt x="7220" y="5336"/>
                  </a:lnTo>
                  <a:lnTo>
                    <a:pt x="7261" y="5210"/>
                  </a:lnTo>
                  <a:lnTo>
                    <a:pt x="7261" y="5168"/>
                  </a:lnTo>
                  <a:lnTo>
                    <a:pt x="7282" y="5126"/>
                  </a:lnTo>
                  <a:lnTo>
                    <a:pt x="7387" y="5043"/>
                  </a:lnTo>
                  <a:lnTo>
                    <a:pt x="7387" y="5001"/>
                  </a:lnTo>
                  <a:lnTo>
                    <a:pt x="7492" y="4833"/>
                  </a:lnTo>
                  <a:lnTo>
                    <a:pt x="7575" y="4750"/>
                  </a:lnTo>
                  <a:lnTo>
                    <a:pt x="7680" y="4541"/>
                  </a:lnTo>
                  <a:lnTo>
                    <a:pt x="7722" y="4478"/>
                  </a:lnTo>
                  <a:lnTo>
                    <a:pt x="7805" y="4436"/>
                  </a:lnTo>
                  <a:lnTo>
                    <a:pt x="7805" y="4310"/>
                  </a:lnTo>
                  <a:lnTo>
                    <a:pt x="7826" y="4227"/>
                  </a:lnTo>
                  <a:lnTo>
                    <a:pt x="8015" y="3997"/>
                  </a:lnTo>
                  <a:lnTo>
                    <a:pt x="8098" y="3997"/>
                  </a:lnTo>
                  <a:lnTo>
                    <a:pt x="8182" y="3976"/>
                  </a:lnTo>
                  <a:lnTo>
                    <a:pt x="8182" y="3850"/>
                  </a:lnTo>
                  <a:lnTo>
                    <a:pt x="8266" y="3808"/>
                  </a:lnTo>
                  <a:lnTo>
                    <a:pt x="8475" y="3641"/>
                  </a:lnTo>
                  <a:lnTo>
                    <a:pt x="8538" y="3599"/>
                  </a:lnTo>
                  <a:lnTo>
                    <a:pt x="8600" y="3536"/>
                  </a:lnTo>
                  <a:lnTo>
                    <a:pt x="8831" y="3369"/>
                  </a:lnTo>
                  <a:lnTo>
                    <a:pt x="8852" y="3390"/>
                  </a:lnTo>
                  <a:lnTo>
                    <a:pt x="8935" y="3327"/>
                  </a:lnTo>
                  <a:lnTo>
                    <a:pt x="8956" y="3264"/>
                  </a:lnTo>
                  <a:lnTo>
                    <a:pt x="9103" y="3181"/>
                  </a:lnTo>
                  <a:lnTo>
                    <a:pt x="9207" y="3181"/>
                  </a:lnTo>
                  <a:lnTo>
                    <a:pt x="9228" y="3118"/>
                  </a:lnTo>
                  <a:lnTo>
                    <a:pt x="9207" y="2909"/>
                  </a:lnTo>
                  <a:lnTo>
                    <a:pt x="9165" y="2657"/>
                  </a:lnTo>
                  <a:lnTo>
                    <a:pt x="9165" y="2490"/>
                  </a:lnTo>
                  <a:lnTo>
                    <a:pt x="9061" y="2239"/>
                  </a:lnTo>
                  <a:lnTo>
                    <a:pt x="9061" y="2134"/>
                  </a:lnTo>
                  <a:lnTo>
                    <a:pt x="8810" y="2113"/>
                  </a:lnTo>
                  <a:lnTo>
                    <a:pt x="8705" y="2197"/>
                  </a:lnTo>
                  <a:lnTo>
                    <a:pt x="8684" y="2218"/>
                  </a:lnTo>
                  <a:lnTo>
                    <a:pt x="8684" y="2385"/>
                  </a:lnTo>
                  <a:lnTo>
                    <a:pt x="8705" y="2427"/>
                  </a:lnTo>
                  <a:lnTo>
                    <a:pt x="8705" y="2637"/>
                  </a:lnTo>
                  <a:lnTo>
                    <a:pt x="8600" y="2720"/>
                  </a:lnTo>
                  <a:lnTo>
                    <a:pt x="8517" y="2846"/>
                  </a:lnTo>
                  <a:lnTo>
                    <a:pt x="8496" y="2971"/>
                  </a:lnTo>
                  <a:lnTo>
                    <a:pt x="8224" y="3160"/>
                  </a:lnTo>
                  <a:lnTo>
                    <a:pt x="8182" y="3327"/>
                  </a:lnTo>
                  <a:lnTo>
                    <a:pt x="8077" y="3453"/>
                  </a:lnTo>
                  <a:lnTo>
                    <a:pt x="7952" y="3432"/>
                  </a:lnTo>
                  <a:lnTo>
                    <a:pt x="7889" y="3453"/>
                  </a:lnTo>
                  <a:lnTo>
                    <a:pt x="7784" y="3599"/>
                  </a:lnTo>
                  <a:lnTo>
                    <a:pt x="7743" y="3557"/>
                  </a:lnTo>
                  <a:lnTo>
                    <a:pt x="7659" y="3557"/>
                  </a:lnTo>
                  <a:lnTo>
                    <a:pt x="7533" y="3599"/>
                  </a:lnTo>
                  <a:lnTo>
                    <a:pt x="7282" y="3453"/>
                  </a:lnTo>
                  <a:lnTo>
                    <a:pt x="6948" y="3348"/>
                  </a:lnTo>
                  <a:lnTo>
                    <a:pt x="6529" y="3390"/>
                  </a:lnTo>
                  <a:lnTo>
                    <a:pt x="6424" y="3390"/>
                  </a:lnTo>
                  <a:lnTo>
                    <a:pt x="6445" y="3264"/>
                  </a:lnTo>
                  <a:lnTo>
                    <a:pt x="6634" y="3076"/>
                  </a:lnTo>
                  <a:lnTo>
                    <a:pt x="6717" y="2846"/>
                  </a:lnTo>
                  <a:lnTo>
                    <a:pt x="6696" y="2720"/>
                  </a:lnTo>
                  <a:lnTo>
                    <a:pt x="6738" y="2616"/>
                  </a:lnTo>
                  <a:lnTo>
                    <a:pt x="6843" y="2532"/>
                  </a:lnTo>
                  <a:lnTo>
                    <a:pt x="6927" y="2406"/>
                  </a:lnTo>
                  <a:lnTo>
                    <a:pt x="6948" y="2281"/>
                  </a:lnTo>
                  <a:lnTo>
                    <a:pt x="6864" y="2134"/>
                  </a:lnTo>
                  <a:lnTo>
                    <a:pt x="6696" y="2009"/>
                  </a:lnTo>
                  <a:lnTo>
                    <a:pt x="6550" y="1862"/>
                  </a:lnTo>
                  <a:lnTo>
                    <a:pt x="6215" y="1800"/>
                  </a:lnTo>
                  <a:lnTo>
                    <a:pt x="5964" y="1674"/>
                  </a:lnTo>
                  <a:lnTo>
                    <a:pt x="5692" y="1465"/>
                  </a:lnTo>
                  <a:lnTo>
                    <a:pt x="5587" y="1444"/>
                  </a:lnTo>
                  <a:lnTo>
                    <a:pt x="5357" y="1339"/>
                  </a:lnTo>
                  <a:lnTo>
                    <a:pt x="5023" y="1256"/>
                  </a:lnTo>
                  <a:lnTo>
                    <a:pt x="4939" y="1088"/>
                  </a:lnTo>
                  <a:lnTo>
                    <a:pt x="4813" y="963"/>
                  </a:lnTo>
                  <a:lnTo>
                    <a:pt x="4667" y="942"/>
                  </a:lnTo>
                  <a:lnTo>
                    <a:pt x="4311" y="565"/>
                  </a:lnTo>
                  <a:lnTo>
                    <a:pt x="4186" y="314"/>
                  </a:lnTo>
                  <a:lnTo>
                    <a:pt x="4081" y="293"/>
                  </a:lnTo>
                  <a:lnTo>
                    <a:pt x="3935" y="147"/>
                  </a:lnTo>
                  <a:lnTo>
                    <a:pt x="3914" y="126"/>
                  </a:lnTo>
                  <a:lnTo>
                    <a:pt x="3809" y="21"/>
                  </a:lnTo>
                  <a:lnTo>
                    <a:pt x="3181" y="21"/>
                  </a:lnTo>
                  <a:lnTo>
                    <a:pt x="3077" y="147"/>
                  </a:lnTo>
                  <a:lnTo>
                    <a:pt x="3077" y="251"/>
                  </a:lnTo>
                  <a:lnTo>
                    <a:pt x="2993" y="356"/>
                  </a:lnTo>
                  <a:lnTo>
                    <a:pt x="2993" y="460"/>
                  </a:lnTo>
                  <a:lnTo>
                    <a:pt x="2951" y="544"/>
                  </a:lnTo>
                  <a:lnTo>
                    <a:pt x="2888" y="460"/>
                  </a:lnTo>
                  <a:lnTo>
                    <a:pt x="2826" y="230"/>
                  </a:lnTo>
                  <a:lnTo>
                    <a:pt x="2784" y="84"/>
                  </a:lnTo>
                  <a:lnTo>
                    <a:pt x="2679" y="42"/>
                  </a:lnTo>
                  <a:lnTo>
                    <a:pt x="2470" y="105"/>
                  </a:lnTo>
                  <a:lnTo>
                    <a:pt x="2344" y="84"/>
                  </a:lnTo>
                  <a:lnTo>
                    <a:pt x="2240" y="105"/>
                  </a:lnTo>
                  <a:lnTo>
                    <a:pt x="2093" y="126"/>
                  </a:lnTo>
                  <a:lnTo>
                    <a:pt x="1947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21630792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Imagem 12" descr="Uma imagem contendo preto, objeto, pássaro, escuro&#10;&#10;Descrição gerada automaticamente">
            <a:extLst>
              <a:ext uri="{FF2B5EF4-FFF2-40B4-BE49-F238E27FC236}">
                <a16:creationId xmlns:a16="http://schemas.microsoft.com/office/drawing/2014/main" id="{9CE3BA32-FA9B-468D-A8BC-97A420DF5A55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alphaModFix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Photocopy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0756" r="42489" b="12578"/>
          <a:stretch/>
        </p:blipFill>
        <p:spPr>
          <a:xfrm>
            <a:off x="5568971" y="-1"/>
            <a:ext cx="6623030" cy="6218011"/>
          </a:xfrm>
          <a:prstGeom prst="rect">
            <a:avLst/>
          </a:prstGeom>
        </p:spPr>
      </p:pic>
      <p:sp>
        <p:nvSpPr>
          <p:cNvPr id="4" name="Retângulo 3">
            <a:extLst>
              <a:ext uri="{FF2B5EF4-FFF2-40B4-BE49-F238E27FC236}">
                <a16:creationId xmlns:a16="http://schemas.microsoft.com/office/drawing/2014/main" id="{7F16CF48-F78B-45D5-B123-A65CFFDDF5F7}"/>
              </a:ext>
            </a:extLst>
          </p:cNvPr>
          <p:cNvSpPr/>
          <p:nvPr/>
        </p:nvSpPr>
        <p:spPr>
          <a:xfrm>
            <a:off x="11490289" y="4956946"/>
            <a:ext cx="452177" cy="11321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3" name="Imagem 2" descr="Uma imagem contendo janela&#10;&#10;Descrição gerada automaticamente">
            <a:extLst>
              <a:ext uri="{FF2B5EF4-FFF2-40B4-BE49-F238E27FC236}">
                <a16:creationId xmlns:a16="http://schemas.microsoft.com/office/drawing/2014/main" id="{88CF1C38-F24A-4A1D-9D60-5E5509916715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31453" y="4956946"/>
            <a:ext cx="538524" cy="1132100"/>
          </a:xfrm>
          <a:prstGeom prst="rect">
            <a:avLst/>
          </a:prstGeom>
        </p:spPr>
      </p:pic>
      <p:pic>
        <p:nvPicPr>
          <p:cNvPr id="20" name="Imagem 19" descr="Uma imagem contendo preto, objeto, pássaro, escuro&#10;&#10;Descrição gerada automaticamente">
            <a:extLst>
              <a:ext uri="{FF2B5EF4-FFF2-40B4-BE49-F238E27FC236}">
                <a16:creationId xmlns:a16="http://schemas.microsoft.com/office/drawing/2014/main" id="{0A845831-308C-4409-82AA-6D769699BEEE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alphaModFix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Photocopy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24582" r="43758" b="11891"/>
          <a:stretch/>
        </p:blipFill>
        <p:spPr>
          <a:xfrm flipH="1" flipV="1">
            <a:off x="0" y="-37523"/>
            <a:ext cx="6476732" cy="6971011"/>
          </a:xfrm>
          <a:prstGeom prst="rect">
            <a:avLst/>
          </a:prstGeom>
        </p:spPr>
      </p:pic>
      <p:sp>
        <p:nvSpPr>
          <p:cNvPr id="15" name="CaixaDeTexto 14">
            <a:extLst>
              <a:ext uri="{FF2B5EF4-FFF2-40B4-BE49-F238E27FC236}">
                <a16:creationId xmlns:a16="http://schemas.microsoft.com/office/drawing/2014/main" id="{001425D1-95A6-4A08-A535-544287BC5E48}"/>
              </a:ext>
            </a:extLst>
          </p:cNvPr>
          <p:cNvSpPr txBox="1"/>
          <p:nvPr/>
        </p:nvSpPr>
        <p:spPr>
          <a:xfrm>
            <a:off x="655623" y="197238"/>
            <a:ext cx="705059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>
                <a:solidFill>
                  <a:schemeClr val="tx1">
                    <a:lumMod val="75000"/>
                    <a:lumOff val="25000"/>
                  </a:schemeClr>
                </a:solidFill>
                <a:latin typeface="Montserrat" panose="02000505000000020004" pitchFamily="2" charset="0"/>
              </a:rPr>
              <a:t>TÍTULO DO SLIDE</a:t>
            </a:r>
          </a:p>
        </p:txBody>
      </p:sp>
      <p:sp>
        <p:nvSpPr>
          <p:cNvPr id="16" name="CaixaDeTexto 15">
            <a:extLst>
              <a:ext uri="{FF2B5EF4-FFF2-40B4-BE49-F238E27FC236}">
                <a16:creationId xmlns:a16="http://schemas.microsoft.com/office/drawing/2014/main" id="{BA165778-1FD1-46C8-9CD6-499609E315CF}"/>
              </a:ext>
            </a:extLst>
          </p:cNvPr>
          <p:cNvSpPr txBox="1"/>
          <p:nvPr/>
        </p:nvSpPr>
        <p:spPr>
          <a:xfrm>
            <a:off x="710072" y="658903"/>
            <a:ext cx="137409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600">
                <a:solidFill>
                  <a:schemeClr val="bg1">
                    <a:lumMod val="50000"/>
                  </a:schemeClr>
                </a:solidFill>
                <a:latin typeface="Montserrat Light" panose="00000400000000000000" pitchFamily="2" charset="0"/>
              </a:rPr>
              <a:t>SUBTÍTULO</a:t>
            </a:r>
          </a:p>
        </p:txBody>
      </p:sp>
      <p:sp>
        <p:nvSpPr>
          <p:cNvPr id="21" name="Retângulo 20">
            <a:extLst>
              <a:ext uri="{FF2B5EF4-FFF2-40B4-BE49-F238E27FC236}">
                <a16:creationId xmlns:a16="http://schemas.microsoft.com/office/drawing/2014/main" id="{5958338D-3BEE-404F-9B50-907798E7EC98}"/>
              </a:ext>
            </a:extLst>
          </p:cNvPr>
          <p:cNvSpPr/>
          <p:nvPr/>
        </p:nvSpPr>
        <p:spPr>
          <a:xfrm>
            <a:off x="237800" y="155633"/>
            <a:ext cx="324528" cy="8125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22" name="Imagem 21" descr="Uma imagem contendo janela&#10;&#10;Descrição gerada automaticamente">
            <a:extLst>
              <a:ext uri="{FF2B5EF4-FFF2-40B4-BE49-F238E27FC236}">
                <a16:creationId xmlns:a16="http://schemas.microsoft.com/office/drawing/2014/main" id="{90064286-240A-4DE9-9A81-35AB1C2C17BD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8963" y="155633"/>
            <a:ext cx="386499" cy="812509"/>
          </a:xfrm>
          <a:prstGeom prst="rect">
            <a:avLst/>
          </a:prstGeom>
        </p:spPr>
      </p:pic>
      <p:pic>
        <p:nvPicPr>
          <p:cNvPr id="10" name="Imagem 9" descr="Foto preta e branca de uma janela&#10;&#10;Descrição gerada automaticamente">
            <a:extLst>
              <a:ext uri="{FF2B5EF4-FFF2-40B4-BE49-F238E27FC236}">
                <a16:creationId xmlns:a16="http://schemas.microsoft.com/office/drawing/2014/main" id="{CB7D9F2E-2D36-41F5-B8E5-538EE4DBAFF5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alphaModFix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7" t="22909" r="7003" b="69463"/>
          <a:stretch/>
        </p:blipFill>
        <p:spPr>
          <a:xfrm>
            <a:off x="0" y="6218011"/>
            <a:ext cx="12192000" cy="677733"/>
          </a:xfrm>
          <a:prstGeom prst="rect">
            <a:avLst/>
          </a:prstGeom>
        </p:spPr>
      </p:pic>
      <p:cxnSp>
        <p:nvCxnSpPr>
          <p:cNvPr id="5" name="Conector reto 4">
            <a:extLst>
              <a:ext uri="{FF2B5EF4-FFF2-40B4-BE49-F238E27FC236}">
                <a16:creationId xmlns:a16="http://schemas.microsoft.com/office/drawing/2014/main" id="{64F70131-13A7-478B-93F2-A0C118FCE924}"/>
              </a:ext>
            </a:extLst>
          </p:cNvPr>
          <p:cNvCxnSpPr>
            <a:cxnSpLocks/>
          </p:cNvCxnSpPr>
          <p:nvPr/>
        </p:nvCxnSpPr>
        <p:spPr>
          <a:xfrm>
            <a:off x="3151990" y="2686723"/>
            <a:ext cx="0" cy="2444675"/>
          </a:xfrm>
          <a:prstGeom prst="line">
            <a:avLst/>
          </a:prstGeom>
          <a:ln>
            <a:solidFill>
              <a:srgbClr val="ED1B3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Conector reto 13">
            <a:extLst>
              <a:ext uri="{FF2B5EF4-FFF2-40B4-BE49-F238E27FC236}">
                <a16:creationId xmlns:a16="http://schemas.microsoft.com/office/drawing/2014/main" id="{6CCB9C63-EA78-44B9-A35D-2D8994DC042D}"/>
              </a:ext>
            </a:extLst>
          </p:cNvPr>
          <p:cNvCxnSpPr>
            <a:cxnSpLocks/>
          </p:cNvCxnSpPr>
          <p:nvPr/>
        </p:nvCxnSpPr>
        <p:spPr>
          <a:xfrm>
            <a:off x="6096095" y="2686723"/>
            <a:ext cx="0" cy="2444675"/>
          </a:xfrm>
          <a:prstGeom prst="line">
            <a:avLst/>
          </a:prstGeom>
          <a:ln>
            <a:solidFill>
              <a:srgbClr val="ED1B3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Conector reto 16">
            <a:extLst>
              <a:ext uri="{FF2B5EF4-FFF2-40B4-BE49-F238E27FC236}">
                <a16:creationId xmlns:a16="http://schemas.microsoft.com/office/drawing/2014/main" id="{E9E8F3D0-1A48-4179-BB46-236F4CC9F272}"/>
              </a:ext>
            </a:extLst>
          </p:cNvPr>
          <p:cNvCxnSpPr>
            <a:cxnSpLocks/>
          </p:cNvCxnSpPr>
          <p:nvPr/>
        </p:nvCxnSpPr>
        <p:spPr>
          <a:xfrm>
            <a:off x="8932620" y="2686723"/>
            <a:ext cx="0" cy="2444675"/>
          </a:xfrm>
          <a:prstGeom prst="line">
            <a:avLst/>
          </a:prstGeom>
          <a:ln>
            <a:solidFill>
              <a:srgbClr val="ED1B3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CaixaDeTexto 17">
            <a:extLst>
              <a:ext uri="{FF2B5EF4-FFF2-40B4-BE49-F238E27FC236}">
                <a16:creationId xmlns:a16="http://schemas.microsoft.com/office/drawing/2014/main" id="{8249B2F2-5239-404B-B4D4-758447B38D35}"/>
              </a:ext>
            </a:extLst>
          </p:cNvPr>
          <p:cNvSpPr txBox="1"/>
          <p:nvPr/>
        </p:nvSpPr>
        <p:spPr>
          <a:xfrm>
            <a:off x="765728" y="2225058"/>
            <a:ext cx="91380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>
                <a:solidFill>
                  <a:schemeClr val="bg1">
                    <a:lumMod val="50000"/>
                  </a:schemeClr>
                </a:solidFill>
                <a:latin typeface="Montserrat" panose="02000505000000020004" pitchFamily="2" charset="0"/>
              </a:rPr>
              <a:t>2017</a:t>
            </a:r>
          </a:p>
        </p:txBody>
      </p:sp>
      <p:sp>
        <p:nvSpPr>
          <p:cNvPr id="19" name="CaixaDeTexto 18">
            <a:extLst>
              <a:ext uri="{FF2B5EF4-FFF2-40B4-BE49-F238E27FC236}">
                <a16:creationId xmlns:a16="http://schemas.microsoft.com/office/drawing/2014/main" id="{13150B9F-8EEC-4715-A10E-0260780C6A29}"/>
              </a:ext>
            </a:extLst>
          </p:cNvPr>
          <p:cNvSpPr txBox="1"/>
          <p:nvPr/>
        </p:nvSpPr>
        <p:spPr>
          <a:xfrm>
            <a:off x="3255122" y="2208079"/>
            <a:ext cx="91380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>
                <a:solidFill>
                  <a:schemeClr val="bg1">
                    <a:lumMod val="50000"/>
                  </a:schemeClr>
                </a:solidFill>
                <a:latin typeface="Montserrat" panose="02000505000000020004" pitchFamily="2" charset="0"/>
              </a:rPr>
              <a:t>2018</a:t>
            </a:r>
          </a:p>
        </p:txBody>
      </p:sp>
      <p:sp>
        <p:nvSpPr>
          <p:cNvPr id="23" name="CaixaDeTexto 22">
            <a:extLst>
              <a:ext uri="{FF2B5EF4-FFF2-40B4-BE49-F238E27FC236}">
                <a16:creationId xmlns:a16="http://schemas.microsoft.com/office/drawing/2014/main" id="{891672A6-8A32-4EF3-93F9-37B7D84CA0E1}"/>
              </a:ext>
            </a:extLst>
          </p:cNvPr>
          <p:cNvSpPr txBox="1"/>
          <p:nvPr/>
        </p:nvSpPr>
        <p:spPr>
          <a:xfrm>
            <a:off x="6193329" y="2191100"/>
            <a:ext cx="91380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>
                <a:solidFill>
                  <a:schemeClr val="bg1">
                    <a:lumMod val="50000"/>
                  </a:schemeClr>
                </a:solidFill>
                <a:latin typeface="Montserrat" panose="02000505000000020004" pitchFamily="2" charset="0"/>
              </a:rPr>
              <a:t>2019</a:t>
            </a:r>
          </a:p>
        </p:txBody>
      </p:sp>
      <p:sp>
        <p:nvSpPr>
          <p:cNvPr id="24" name="CaixaDeTexto 23">
            <a:extLst>
              <a:ext uri="{FF2B5EF4-FFF2-40B4-BE49-F238E27FC236}">
                <a16:creationId xmlns:a16="http://schemas.microsoft.com/office/drawing/2014/main" id="{2CB93382-F836-4195-A429-22FBC31B3F02}"/>
              </a:ext>
            </a:extLst>
          </p:cNvPr>
          <p:cNvSpPr txBox="1"/>
          <p:nvPr/>
        </p:nvSpPr>
        <p:spPr>
          <a:xfrm>
            <a:off x="8946959" y="2174121"/>
            <a:ext cx="99140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>
                <a:solidFill>
                  <a:schemeClr val="bg1">
                    <a:lumMod val="50000"/>
                  </a:schemeClr>
                </a:solidFill>
                <a:latin typeface="Montserrat" panose="02000505000000020004" pitchFamily="2" charset="0"/>
              </a:rPr>
              <a:t>2020</a:t>
            </a:r>
          </a:p>
        </p:txBody>
      </p:sp>
      <p:sp>
        <p:nvSpPr>
          <p:cNvPr id="7" name="CaixaDeTexto 6">
            <a:extLst>
              <a:ext uri="{FF2B5EF4-FFF2-40B4-BE49-F238E27FC236}">
                <a16:creationId xmlns:a16="http://schemas.microsoft.com/office/drawing/2014/main" id="{2CD1BCBD-D168-4115-9F81-9916ABD0C52E}"/>
              </a:ext>
            </a:extLst>
          </p:cNvPr>
          <p:cNvSpPr txBox="1"/>
          <p:nvPr/>
        </p:nvSpPr>
        <p:spPr>
          <a:xfrm>
            <a:off x="765728" y="3605415"/>
            <a:ext cx="181115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>
                <a:solidFill>
                  <a:schemeClr val="bg1">
                    <a:lumMod val="65000"/>
                  </a:schemeClr>
                </a:solidFill>
              </a:rPr>
              <a:t>Texto texto texto texto texto texto texto texto texto</a:t>
            </a:r>
          </a:p>
        </p:txBody>
      </p:sp>
      <p:sp>
        <p:nvSpPr>
          <p:cNvPr id="25" name="CaixaDeTexto 24">
            <a:extLst>
              <a:ext uri="{FF2B5EF4-FFF2-40B4-BE49-F238E27FC236}">
                <a16:creationId xmlns:a16="http://schemas.microsoft.com/office/drawing/2014/main" id="{9854F543-3520-40CD-9EFD-D3266517441E}"/>
              </a:ext>
            </a:extLst>
          </p:cNvPr>
          <p:cNvSpPr txBox="1"/>
          <p:nvPr/>
        </p:nvSpPr>
        <p:spPr>
          <a:xfrm>
            <a:off x="776620" y="2600443"/>
            <a:ext cx="9138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2000505000000020004" pitchFamily="2" charset="0"/>
              </a:rPr>
              <a:t>Texto</a:t>
            </a:r>
          </a:p>
        </p:txBody>
      </p:sp>
      <p:sp>
        <p:nvSpPr>
          <p:cNvPr id="26" name="CaixaDeTexto 25">
            <a:extLst>
              <a:ext uri="{FF2B5EF4-FFF2-40B4-BE49-F238E27FC236}">
                <a16:creationId xmlns:a16="http://schemas.microsoft.com/office/drawing/2014/main" id="{25A96AEF-E56C-4E6E-B674-39C4D4E0C884}"/>
              </a:ext>
            </a:extLst>
          </p:cNvPr>
          <p:cNvSpPr txBox="1"/>
          <p:nvPr/>
        </p:nvSpPr>
        <p:spPr>
          <a:xfrm>
            <a:off x="3263347" y="3659675"/>
            <a:ext cx="181115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>
                <a:solidFill>
                  <a:schemeClr val="bg1">
                    <a:lumMod val="65000"/>
                  </a:schemeClr>
                </a:solidFill>
              </a:rPr>
              <a:t>Texto texto texto texto texto texto texto texto texto</a:t>
            </a:r>
          </a:p>
        </p:txBody>
      </p:sp>
      <p:sp>
        <p:nvSpPr>
          <p:cNvPr id="27" name="CaixaDeTexto 26">
            <a:extLst>
              <a:ext uri="{FF2B5EF4-FFF2-40B4-BE49-F238E27FC236}">
                <a16:creationId xmlns:a16="http://schemas.microsoft.com/office/drawing/2014/main" id="{53B5B1CA-CB5B-492C-B61B-6B1D432BD537}"/>
              </a:ext>
            </a:extLst>
          </p:cNvPr>
          <p:cNvSpPr txBox="1"/>
          <p:nvPr/>
        </p:nvSpPr>
        <p:spPr>
          <a:xfrm>
            <a:off x="3274239" y="2654703"/>
            <a:ext cx="9138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2000505000000020004" pitchFamily="2" charset="0"/>
              </a:rPr>
              <a:t>Texto</a:t>
            </a:r>
          </a:p>
        </p:txBody>
      </p:sp>
      <p:sp>
        <p:nvSpPr>
          <p:cNvPr id="28" name="CaixaDeTexto 27">
            <a:extLst>
              <a:ext uri="{FF2B5EF4-FFF2-40B4-BE49-F238E27FC236}">
                <a16:creationId xmlns:a16="http://schemas.microsoft.com/office/drawing/2014/main" id="{BC2F5816-4F38-4A44-A86D-83718C484074}"/>
              </a:ext>
            </a:extLst>
          </p:cNvPr>
          <p:cNvSpPr txBox="1"/>
          <p:nvPr/>
        </p:nvSpPr>
        <p:spPr>
          <a:xfrm>
            <a:off x="6201554" y="3713935"/>
            <a:ext cx="181115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>
                <a:solidFill>
                  <a:schemeClr val="bg1">
                    <a:lumMod val="65000"/>
                  </a:schemeClr>
                </a:solidFill>
              </a:rPr>
              <a:t>Texto texto texto texto texto texto texto texto texto</a:t>
            </a:r>
          </a:p>
        </p:txBody>
      </p:sp>
      <p:sp>
        <p:nvSpPr>
          <p:cNvPr id="29" name="CaixaDeTexto 28">
            <a:extLst>
              <a:ext uri="{FF2B5EF4-FFF2-40B4-BE49-F238E27FC236}">
                <a16:creationId xmlns:a16="http://schemas.microsoft.com/office/drawing/2014/main" id="{D10180DC-97D0-424F-B5B8-0E008FCDB0E7}"/>
              </a:ext>
            </a:extLst>
          </p:cNvPr>
          <p:cNvSpPr txBox="1"/>
          <p:nvPr/>
        </p:nvSpPr>
        <p:spPr>
          <a:xfrm>
            <a:off x="6212446" y="2708963"/>
            <a:ext cx="9138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2000505000000020004" pitchFamily="2" charset="0"/>
              </a:rPr>
              <a:t>Texto</a:t>
            </a:r>
          </a:p>
        </p:txBody>
      </p:sp>
      <p:sp>
        <p:nvSpPr>
          <p:cNvPr id="30" name="CaixaDeTexto 29">
            <a:extLst>
              <a:ext uri="{FF2B5EF4-FFF2-40B4-BE49-F238E27FC236}">
                <a16:creationId xmlns:a16="http://schemas.microsoft.com/office/drawing/2014/main" id="{DB87D0E4-7DB6-47AA-8CD3-834993F5C9CD}"/>
              </a:ext>
            </a:extLst>
          </p:cNvPr>
          <p:cNvSpPr txBox="1"/>
          <p:nvPr/>
        </p:nvSpPr>
        <p:spPr>
          <a:xfrm>
            <a:off x="8946959" y="3653161"/>
            <a:ext cx="181115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>
                <a:solidFill>
                  <a:schemeClr val="bg1">
                    <a:lumMod val="65000"/>
                  </a:schemeClr>
                </a:solidFill>
              </a:rPr>
              <a:t>Texto texto texto texto texto texto texto texto texto</a:t>
            </a:r>
          </a:p>
        </p:txBody>
      </p:sp>
      <p:sp>
        <p:nvSpPr>
          <p:cNvPr id="31" name="CaixaDeTexto 30">
            <a:extLst>
              <a:ext uri="{FF2B5EF4-FFF2-40B4-BE49-F238E27FC236}">
                <a16:creationId xmlns:a16="http://schemas.microsoft.com/office/drawing/2014/main" id="{998732E3-8DD0-4B90-8B13-F6A8B26FD7F0}"/>
              </a:ext>
            </a:extLst>
          </p:cNvPr>
          <p:cNvSpPr txBox="1"/>
          <p:nvPr/>
        </p:nvSpPr>
        <p:spPr>
          <a:xfrm>
            <a:off x="8957851" y="2648189"/>
            <a:ext cx="9138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2000505000000020004" pitchFamily="2" charset="0"/>
              </a:rPr>
              <a:t>Texto</a:t>
            </a:r>
          </a:p>
        </p:txBody>
      </p:sp>
    </p:spTree>
    <p:extLst>
      <p:ext uri="{BB962C8B-B14F-4D97-AF65-F5344CB8AC3E}">
        <p14:creationId xmlns:p14="http://schemas.microsoft.com/office/powerpoint/2010/main" val="2363014593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>
            <a:extLst>
              <a:ext uri="{FF2B5EF4-FFF2-40B4-BE49-F238E27FC236}">
                <a16:creationId xmlns:a16="http://schemas.microsoft.com/office/drawing/2014/main" id="{7F16CF48-F78B-45D5-B123-A65CFFDDF5F7}"/>
              </a:ext>
            </a:extLst>
          </p:cNvPr>
          <p:cNvSpPr/>
          <p:nvPr/>
        </p:nvSpPr>
        <p:spPr>
          <a:xfrm>
            <a:off x="11490289" y="5615850"/>
            <a:ext cx="452177" cy="11321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6" name="Imagem 5" descr="Montanha com neve&#10;&#10;Descrição gerada automaticamente">
            <a:extLst>
              <a:ext uri="{FF2B5EF4-FFF2-40B4-BE49-F238E27FC236}">
                <a16:creationId xmlns:a16="http://schemas.microsoft.com/office/drawing/2014/main" id="{9FE9C2BE-3F45-49F6-94D1-8E21FD4218AA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560" r="19230"/>
          <a:stretch/>
        </p:blipFill>
        <p:spPr>
          <a:xfrm>
            <a:off x="-9584" y="0"/>
            <a:ext cx="6120018" cy="6868757"/>
          </a:xfrm>
          <a:prstGeom prst="rect">
            <a:avLst/>
          </a:prstGeom>
        </p:spPr>
      </p:pic>
      <p:sp>
        <p:nvSpPr>
          <p:cNvPr id="15" name="CaixaDeTexto 14">
            <a:extLst>
              <a:ext uri="{FF2B5EF4-FFF2-40B4-BE49-F238E27FC236}">
                <a16:creationId xmlns:a16="http://schemas.microsoft.com/office/drawing/2014/main" id="{001425D1-95A6-4A08-A535-544287BC5E48}"/>
              </a:ext>
            </a:extLst>
          </p:cNvPr>
          <p:cNvSpPr txBox="1"/>
          <p:nvPr/>
        </p:nvSpPr>
        <p:spPr>
          <a:xfrm>
            <a:off x="6346352" y="759098"/>
            <a:ext cx="705059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>
                <a:solidFill>
                  <a:schemeClr val="tx1">
                    <a:lumMod val="75000"/>
                    <a:lumOff val="25000"/>
                  </a:schemeClr>
                </a:solidFill>
                <a:latin typeface="Montserrat" panose="02000505000000020004" pitchFamily="2" charset="0"/>
              </a:rPr>
              <a:t>TÍTULO DO SLIDE</a:t>
            </a:r>
          </a:p>
        </p:txBody>
      </p:sp>
      <p:sp>
        <p:nvSpPr>
          <p:cNvPr id="16" name="CaixaDeTexto 15">
            <a:extLst>
              <a:ext uri="{FF2B5EF4-FFF2-40B4-BE49-F238E27FC236}">
                <a16:creationId xmlns:a16="http://schemas.microsoft.com/office/drawing/2014/main" id="{BA165778-1FD1-46C8-9CD6-499609E315CF}"/>
              </a:ext>
            </a:extLst>
          </p:cNvPr>
          <p:cNvSpPr txBox="1"/>
          <p:nvPr/>
        </p:nvSpPr>
        <p:spPr>
          <a:xfrm>
            <a:off x="6400801" y="1220763"/>
            <a:ext cx="137409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600">
                <a:solidFill>
                  <a:schemeClr val="bg1">
                    <a:lumMod val="50000"/>
                  </a:schemeClr>
                </a:solidFill>
                <a:latin typeface="Montserrat Light" panose="00000400000000000000" pitchFamily="2" charset="0"/>
              </a:rPr>
              <a:t>SUBTÍTULO</a:t>
            </a:r>
          </a:p>
        </p:txBody>
      </p:sp>
      <p:sp>
        <p:nvSpPr>
          <p:cNvPr id="30" name="CaixaDeTexto 29">
            <a:extLst>
              <a:ext uri="{FF2B5EF4-FFF2-40B4-BE49-F238E27FC236}">
                <a16:creationId xmlns:a16="http://schemas.microsoft.com/office/drawing/2014/main" id="{DB87D0E4-7DB6-47AA-8CD3-834993F5C9CD}"/>
              </a:ext>
            </a:extLst>
          </p:cNvPr>
          <p:cNvSpPr txBox="1"/>
          <p:nvPr/>
        </p:nvSpPr>
        <p:spPr>
          <a:xfrm>
            <a:off x="6418620" y="2715170"/>
            <a:ext cx="320947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>
                <a:solidFill>
                  <a:schemeClr val="bg1">
                    <a:lumMod val="65000"/>
                  </a:schemeClr>
                </a:solidFill>
              </a:rPr>
              <a:t>Texto texto texto texto texto texto texto texto texto</a:t>
            </a:r>
          </a:p>
        </p:txBody>
      </p:sp>
      <p:sp>
        <p:nvSpPr>
          <p:cNvPr id="31" name="CaixaDeTexto 30">
            <a:extLst>
              <a:ext uri="{FF2B5EF4-FFF2-40B4-BE49-F238E27FC236}">
                <a16:creationId xmlns:a16="http://schemas.microsoft.com/office/drawing/2014/main" id="{998732E3-8DD0-4B90-8B13-F6A8B26FD7F0}"/>
              </a:ext>
            </a:extLst>
          </p:cNvPr>
          <p:cNvSpPr txBox="1"/>
          <p:nvPr/>
        </p:nvSpPr>
        <p:spPr>
          <a:xfrm>
            <a:off x="6410396" y="2345838"/>
            <a:ext cx="9138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>
                <a:solidFill>
                  <a:schemeClr val="tx1">
                    <a:lumMod val="85000"/>
                    <a:lumOff val="15000"/>
                  </a:schemeClr>
                </a:solidFill>
                <a:latin typeface="Montserrat" panose="02000505000000020004" pitchFamily="2" charset="0"/>
              </a:rPr>
              <a:t>Texto</a:t>
            </a:r>
          </a:p>
        </p:txBody>
      </p:sp>
      <p:sp>
        <p:nvSpPr>
          <p:cNvPr id="8" name="Retângulo 7">
            <a:extLst>
              <a:ext uri="{FF2B5EF4-FFF2-40B4-BE49-F238E27FC236}">
                <a16:creationId xmlns:a16="http://schemas.microsoft.com/office/drawing/2014/main" id="{46A8440D-4833-4D5F-8746-6687E4E38434}"/>
              </a:ext>
            </a:extLst>
          </p:cNvPr>
          <p:cNvSpPr/>
          <p:nvPr/>
        </p:nvSpPr>
        <p:spPr>
          <a:xfrm>
            <a:off x="6110434" y="3562778"/>
            <a:ext cx="2549467" cy="338554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2" name="Retângulo 31">
            <a:extLst>
              <a:ext uri="{FF2B5EF4-FFF2-40B4-BE49-F238E27FC236}">
                <a16:creationId xmlns:a16="http://schemas.microsoft.com/office/drawing/2014/main" id="{27C207EC-68BC-45CF-A787-58B85899C356}"/>
              </a:ext>
            </a:extLst>
          </p:cNvPr>
          <p:cNvSpPr/>
          <p:nvPr/>
        </p:nvSpPr>
        <p:spPr>
          <a:xfrm>
            <a:off x="6110434" y="4179614"/>
            <a:ext cx="3209473" cy="338554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3" name="Retângulo 32">
            <a:extLst>
              <a:ext uri="{FF2B5EF4-FFF2-40B4-BE49-F238E27FC236}">
                <a16:creationId xmlns:a16="http://schemas.microsoft.com/office/drawing/2014/main" id="{3AF6C803-5F82-4539-B989-EDF7358DE755}"/>
              </a:ext>
            </a:extLst>
          </p:cNvPr>
          <p:cNvSpPr/>
          <p:nvPr/>
        </p:nvSpPr>
        <p:spPr>
          <a:xfrm>
            <a:off x="6110435" y="4796450"/>
            <a:ext cx="1807194" cy="338554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4" name="Retângulo 33">
            <a:extLst>
              <a:ext uri="{FF2B5EF4-FFF2-40B4-BE49-F238E27FC236}">
                <a16:creationId xmlns:a16="http://schemas.microsoft.com/office/drawing/2014/main" id="{D4386BF3-60FB-413A-AFA0-FDE46E382018}"/>
              </a:ext>
            </a:extLst>
          </p:cNvPr>
          <p:cNvSpPr/>
          <p:nvPr/>
        </p:nvSpPr>
        <p:spPr>
          <a:xfrm>
            <a:off x="6110436" y="5413286"/>
            <a:ext cx="3711296" cy="338554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5" name="CaixaDeTexto 34">
            <a:extLst>
              <a:ext uri="{FF2B5EF4-FFF2-40B4-BE49-F238E27FC236}">
                <a16:creationId xmlns:a16="http://schemas.microsoft.com/office/drawing/2014/main" id="{16951D5E-0D20-49A0-8541-9BCA7A115C43}"/>
              </a:ext>
            </a:extLst>
          </p:cNvPr>
          <p:cNvSpPr txBox="1"/>
          <p:nvPr/>
        </p:nvSpPr>
        <p:spPr>
          <a:xfrm>
            <a:off x="8681511" y="3562199"/>
            <a:ext cx="63839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>
                <a:solidFill>
                  <a:schemeClr val="tx1">
                    <a:lumMod val="85000"/>
                    <a:lumOff val="15000"/>
                  </a:schemeClr>
                </a:solidFill>
              </a:rPr>
              <a:t>60%</a:t>
            </a:r>
          </a:p>
        </p:txBody>
      </p:sp>
      <p:sp>
        <p:nvSpPr>
          <p:cNvPr id="36" name="CaixaDeTexto 35">
            <a:extLst>
              <a:ext uri="{FF2B5EF4-FFF2-40B4-BE49-F238E27FC236}">
                <a16:creationId xmlns:a16="http://schemas.microsoft.com/office/drawing/2014/main" id="{5BFA0702-8378-474E-B74B-028C0991D068}"/>
              </a:ext>
            </a:extLst>
          </p:cNvPr>
          <p:cNvSpPr txBox="1"/>
          <p:nvPr/>
        </p:nvSpPr>
        <p:spPr>
          <a:xfrm>
            <a:off x="9319907" y="4198845"/>
            <a:ext cx="63839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>
                <a:solidFill>
                  <a:schemeClr val="tx1">
                    <a:lumMod val="85000"/>
                    <a:lumOff val="15000"/>
                  </a:schemeClr>
                </a:solidFill>
              </a:rPr>
              <a:t>70%</a:t>
            </a:r>
          </a:p>
        </p:txBody>
      </p:sp>
      <p:sp>
        <p:nvSpPr>
          <p:cNvPr id="37" name="CaixaDeTexto 36">
            <a:extLst>
              <a:ext uri="{FF2B5EF4-FFF2-40B4-BE49-F238E27FC236}">
                <a16:creationId xmlns:a16="http://schemas.microsoft.com/office/drawing/2014/main" id="{C753766D-4242-4FF1-8F6A-AEA67D701B58}"/>
              </a:ext>
            </a:extLst>
          </p:cNvPr>
          <p:cNvSpPr txBox="1"/>
          <p:nvPr/>
        </p:nvSpPr>
        <p:spPr>
          <a:xfrm>
            <a:off x="9821732" y="5413286"/>
            <a:ext cx="63839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>
                <a:solidFill>
                  <a:schemeClr val="tx1">
                    <a:lumMod val="85000"/>
                    <a:lumOff val="15000"/>
                  </a:schemeClr>
                </a:solidFill>
              </a:rPr>
              <a:t>80%</a:t>
            </a:r>
          </a:p>
        </p:txBody>
      </p:sp>
      <p:sp>
        <p:nvSpPr>
          <p:cNvPr id="38" name="CaixaDeTexto 37">
            <a:extLst>
              <a:ext uri="{FF2B5EF4-FFF2-40B4-BE49-F238E27FC236}">
                <a16:creationId xmlns:a16="http://schemas.microsoft.com/office/drawing/2014/main" id="{CBCFD910-5DCB-4A2A-9D2F-3C876AD08B88}"/>
              </a:ext>
            </a:extLst>
          </p:cNvPr>
          <p:cNvSpPr txBox="1"/>
          <p:nvPr/>
        </p:nvSpPr>
        <p:spPr>
          <a:xfrm>
            <a:off x="7937506" y="4796450"/>
            <a:ext cx="63839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>
                <a:solidFill>
                  <a:schemeClr val="tx1">
                    <a:lumMod val="85000"/>
                    <a:lumOff val="15000"/>
                  </a:schemeClr>
                </a:solidFill>
              </a:rPr>
              <a:t>40%</a:t>
            </a:r>
          </a:p>
        </p:txBody>
      </p:sp>
      <p:sp>
        <p:nvSpPr>
          <p:cNvPr id="39" name="CaixaDeTexto 38">
            <a:extLst>
              <a:ext uri="{FF2B5EF4-FFF2-40B4-BE49-F238E27FC236}">
                <a16:creationId xmlns:a16="http://schemas.microsoft.com/office/drawing/2014/main" id="{D56A8877-2F9F-4A05-BB33-107571F3F0DD}"/>
              </a:ext>
            </a:extLst>
          </p:cNvPr>
          <p:cNvSpPr txBox="1"/>
          <p:nvPr/>
        </p:nvSpPr>
        <p:spPr>
          <a:xfrm>
            <a:off x="6228899" y="3553980"/>
            <a:ext cx="124766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>
                <a:solidFill>
                  <a:schemeClr val="bg1"/>
                </a:solidFill>
              </a:rPr>
              <a:t>Fabricante 1</a:t>
            </a:r>
          </a:p>
        </p:txBody>
      </p:sp>
      <p:sp>
        <p:nvSpPr>
          <p:cNvPr id="40" name="CaixaDeTexto 39">
            <a:extLst>
              <a:ext uri="{FF2B5EF4-FFF2-40B4-BE49-F238E27FC236}">
                <a16:creationId xmlns:a16="http://schemas.microsoft.com/office/drawing/2014/main" id="{F582E22B-2414-43A2-8227-17199B6E6AAC}"/>
              </a:ext>
            </a:extLst>
          </p:cNvPr>
          <p:cNvSpPr txBox="1"/>
          <p:nvPr/>
        </p:nvSpPr>
        <p:spPr>
          <a:xfrm>
            <a:off x="6228898" y="4192884"/>
            <a:ext cx="124766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>
                <a:solidFill>
                  <a:schemeClr val="bg1"/>
                </a:solidFill>
              </a:rPr>
              <a:t>Fabricante 2</a:t>
            </a:r>
          </a:p>
        </p:txBody>
      </p:sp>
      <p:sp>
        <p:nvSpPr>
          <p:cNvPr id="41" name="CaixaDeTexto 40">
            <a:extLst>
              <a:ext uri="{FF2B5EF4-FFF2-40B4-BE49-F238E27FC236}">
                <a16:creationId xmlns:a16="http://schemas.microsoft.com/office/drawing/2014/main" id="{392038DA-D567-4B22-82D7-680C7B29A87A}"/>
              </a:ext>
            </a:extLst>
          </p:cNvPr>
          <p:cNvSpPr txBox="1"/>
          <p:nvPr/>
        </p:nvSpPr>
        <p:spPr>
          <a:xfrm>
            <a:off x="6228897" y="4799514"/>
            <a:ext cx="124766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>
                <a:solidFill>
                  <a:schemeClr val="bg1"/>
                </a:solidFill>
              </a:rPr>
              <a:t>Fabricante 3</a:t>
            </a:r>
          </a:p>
        </p:txBody>
      </p:sp>
      <p:sp>
        <p:nvSpPr>
          <p:cNvPr id="42" name="CaixaDeTexto 41">
            <a:extLst>
              <a:ext uri="{FF2B5EF4-FFF2-40B4-BE49-F238E27FC236}">
                <a16:creationId xmlns:a16="http://schemas.microsoft.com/office/drawing/2014/main" id="{7F0FCB44-502D-4BAC-927F-97690F24AF37}"/>
              </a:ext>
            </a:extLst>
          </p:cNvPr>
          <p:cNvSpPr txBox="1"/>
          <p:nvPr/>
        </p:nvSpPr>
        <p:spPr>
          <a:xfrm>
            <a:off x="6228896" y="5406144"/>
            <a:ext cx="124766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600">
                <a:solidFill>
                  <a:schemeClr val="bg1"/>
                </a:solidFill>
              </a:rPr>
              <a:t>Fabricante 4</a:t>
            </a:r>
          </a:p>
        </p:txBody>
      </p:sp>
    </p:spTree>
    <p:extLst>
      <p:ext uri="{BB962C8B-B14F-4D97-AF65-F5344CB8AC3E}">
        <p14:creationId xmlns:p14="http://schemas.microsoft.com/office/powerpoint/2010/main" val="1477993940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Retângulo 52">
            <a:extLst>
              <a:ext uri="{FF2B5EF4-FFF2-40B4-BE49-F238E27FC236}">
                <a16:creationId xmlns:a16="http://schemas.microsoft.com/office/drawing/2014/main" id="{2173FA70-617A-46F6-91A1-F8A5CC477441}"/>
              </a:ext>
            </a:extLst>
          </p:cNvPr>
          <p:cNvSpPr/>
          <p:nvPr/>
        </p:nvSpPr>
        <p:spPr>
          <a:xfrm>
            <a:off x="0" y="0"/>
            <a:ext cx="3974471" cy="6858000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9" name="CaixaDeTexto 48">
            <a:extLst>
              <a:ext uri="{FF2B5EF4-FFF2-40B4-BE49-F238E27FC236}">
                <a16:creationId xmlns:a16="http://schemas.microsoft.com/office/drawing/2014/main" id="{282939D0-A281-4212-B9F3-0627F8DC1EA3}"/>
              </a:ext>
            </a:extLst>
          </p:cNvPr>
          <p:cNvSpPr txBox="1"/>
          <p:nvPr/>
        </p:nvSpPr>
        <p:spPr>
          <a:xfrm>
            <a:off x="393889" y="2370341"/>
            <a:ext cx="323031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4400">
                <a:solidFill>
                  <a:schemeClr val="bg1"/>
                </a:solidFill>
                <a:latin typeface="Montserrat" panose="02000505000000020004" pitchFamily="2" charset="0"/>
              </a:rPr>
              <a:t>ÍCONES </a:t>
            </a:r>
          </a:p>
          <a:p>
            <a:r>
              <a:rPr lang="pt-BR" sz="4400">
                <a:solidFill>
                  <a:schemeClr val="bg1"/>
                </a:solidFill>
                <a:latin typeface="Montserrat" panose="02000505000000020004" pitchFamily="2" charset="0"/>
              </a:rPr>
              <a:t>EDITÁVEIS</a:t>
            </a:r>
          </a:p>
        </p:txBody>
      </p:sp>
      <p:sp>
        <p:nvSpPr>
          <p:cNvPr id="50" name="CaixaDeTexto 49">
            <a:extLst>
              <a:ext uri="{FF2B5EF4-FFF2-40B4-BE49-F238E27FC236}">
                <a16:creationId xmlns:a16="http://schemas.microsoft.com/office/drawing/2014/main" id="{B7688E70-B842-40EB-BC3B-240E3CE8698B}"/>
              </a:ext>
            </a:extLst>
          </p:cNvPr>
          <p:cNvSpPr txBox="1"/>
          <p:nvPr/>
        </p:nvSpPr>
        <p:spPr>
          <a:xfrm>
            <a:off x="402587" y="3737750"/>
            <a:ext cx="323031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000">
                <a:solidFill>
                  <a:schemeClr val="bg1"/>
                </a:solidFill>
                <a:latin typeface="Montserrat" panose="02000505000000020004" pitchFamily="2" charset="0"/>
              </a:rPr>
              <a:t>(CORES E TAMANHOS)</a:t>
            </a:r>
          </a:p>
        </p:txBody>
      </p:sp>
      <p:grpSp>
        <p:nvGrpSpPr>
          <p:cNvPr id="51" name="Google Shape;647;p55">
            <a:extLst>
              <a:ext uri="{FF2B5EF4-FFF2-40B4-BE49-F238E27FC236}">
                <a16:creationId xmlns:a16="http://schemas.microsoft.com/office/drawing/2014/main" id="{37583B58-D7C0-4CAB-B260-65110A911748}"/>
              </a:ext>
            </a:extLst>
          </p:cNvPr>
          <p:cNvGrpSpPr/>
          <p:nvPr/>
        </p:nvGrpSpPr>
        <p:grpSpPr>
          <a:xfrm>
            <a:off x="6706321" y="2115986"/>
            <a:ext cx="509388" cy="508710"/>
            <a:chOff x="3514800" y="5145975"/>
            <a:chExt cx="233525" cy="233225"/>
          </a:xfrm>
        </p:grpSpPr>
        <p:sp>
          <p:nvSpPr>
            <p:cNvPr id="52" name="Google Shape;648;p55">
              <a:extLst>
                <a:ext uri="{FF2B5EF4-FFF2-40B4-BE49-F238E27FC236}">
                  <a16:creationId xmlns:a16="http://schemas.microsoft.com/office/drawing/2014/main" id="{597634D5-BDFA-41DA-BF32-544265B7285A}"/>
                </a:ext>
              </a:extLst>
            </p:cNvPr>
            <p:cNvSpPr/>
            <p:nvPr/>
          </p:nvSpPr>
          <p:spPr>
            <a:xfrm>
              <a:off x="3582075" y="5225575"/>
              <a:ext cx="86550" cy="74250"/>
            </a:xfrm>
            <a:custGeom>
              <a:avLst/>
              <a:gdLst/>
              <a:ahLst/>
              <a:cxnLst/>
              <a:rect l="l" t="t" r="r" b="b"/>
              <a:pathLst>
                <a:path w="3462" h="2970" extrusionOk="0">
                  <a:moveTo>
                    <a:pt x="1968" y="0"/>
                  </a:moveTo>
                  <a:cubicBezTo>
                    <a:pt x="1600" y="0"/>
                    <a:pt x="1226" y="138"/>
                    <a:pt x="923" y="445"/>
                  </a:cubicBezTo>
                  <a:cubicBezTo>
                    <a:pt x="0" y="1383"/>
                    <a:pt x="664" y="2969"/>
                    <a:pt x="1976" y="2969"/>
                  </a:cubicBezTo>
                  <a:cubicBezTo>
                    <a:pt x="2020" y="2969"/>
                    <a:pt x="2063" y="2962"/>
                    <a:pt x="2106" y="2962"/>
                  </a:cubicBezTo>
                  <a:cubicBezTo>
                    <a:pt x="2734" y="2904"/>
                    <a:pt x="3253" y="2465"/>
                    <a:pt x="3412" y="1851"/>
                  </a:cubicBezTo>
                  <a:cubicBezTo>
                    <a:pt x="3426" y="1801"/>
                    <a:pt x="3440" y="1743"/>
                    <a:pt x="3448" y="1686"/>
                  </a:cubicBezTo>
                  <a:cubicBezTo>
                    <a:pt x="3455" y="1621"/>
                    <a:pt x="3462" y="1556"/>
                    <a:pt x="3462" y="1484"/>
                  </a:cubicBezTo>
                  <a:cubicBezTo>
                    <a:pt x="3462" y="1476"/>
                    <a:pt x="3455" y="1469"/>
                    <a:pt x="3455" y="1462"/>
                  </a:cubicBezTo>
                  <a:cubicBezTo>
                    <a:pt x="3445" y="579"/>
                    <a:pt x="2721" y="0"/>
                    <a:pt x="196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649;p55">
              <a:extLst>
                <a:ext uri="{FF2B5EF4-FFF2-40B4-BE49-F238E27FC236}">
                  <a16:creationId xmlns:a16="http://schemas.microsoft.com/office/drawing/2014/main" id="{3B91F7DE-89E8-4792-8481-9726E8168025}"/>
                </a:ext>
              </a:extLst>
            </p:cNvPr>
            <p:cNvSpPr/>
            <p:nvPr/>
          </p:nvSpPr>
          <p:spPr>
            <a:xfrm>
              <a:off x="3577025" y="5145975"/>
              <a:ext cx="51750" cy="71500"/>
            </a:xfrm>
            <a:custGeom>
              <a:avLst/>
              <a:gdLst/>
              <a:ahLst/>
              <a:cxnLst/>
              <a:rect l="l" t="t" r="r" b="b"/>
              <a:pathLst>
                <a:path w="2070" h="2860" extrusionOk="0">
                  <a:moveTo>
                    <a:pt x="1816" y="1"/>
                  </a:moveTo>
                  <a:cubicBezTo>
                    <a:pt x="1812" y="1"/>
                    <a:pt x="1807" y="1"/>
                    <a:pt x="1803" y="1"/>
                  </a:cubicBezTo>
                  <a:cubicBezTo>
                    <a:pt x="1241" y="52"/>
                    <a:pt x="692" y="196"/>
                    <a:pt x="180" y="434"/>
                  </a:cubicBezTo>
                  <a:cubicBezTo>
                    <a:pt x="51" y="499"/>
                    <a:pt x="0" y="658"/>
                    <a:pt x="79" y="780"/>
                  </a:cubicBezTo>
                  <a:lnTo>
                    <a:pt x="1132" y="2612"/>
                  </a:lnTo>
                  <a:cubicBezTo>
                    <a:pt x="1225" y="2768"/>
                    <a:pt x="1388" y="2860"/>
                    <a:pt x="1560" y="2860"/>
                  </a:cubicBezTo>
                  <a:cubicBezTo>
                    <a:pt x="1602" y="2860"/>
                    <a:pt x="1645" y="2854"/>
                    <a:pt x="1688" y="2843"/>
                  </a:cubicBezTo>
                  <a:lnTo>
                    <a:pt x="1702" y="2843"/>
                  </a:lnTo>
                  <a:cubicBezTo>
                    <a:pt x="1789" y="2814"/>
                    <a:pt x="1875" y="2764"/>
                    <a:pt x="1933" y="2699"/>
                  </a:cubicBezTo>
                  <a:cubicBezTo>
                    <a:pt x="1940" y="2691"/>
                    <a:pt x="1955" y="2677"/>
                    <a:pt x="1962" y="2670"/>
                  </a:cubicBezTo>
                  <a:cubicBezTo>
                    <a:pt x="2027" y="2583"/>
                    <a:pt x="2063" y="2475"/>
                    <a:pt x="2063" y="2367"/>
                  </a:cubicBezTo>
                  <a:lnTo>
                    <a:pt x="2063" y="254"/>
                  </a:lnTo>
                  <a:cubicBezTo>
                    <a:pt x="2070" y="114"/>
                    <a:pt x="1955" y="1"/>
                    <a:pt x="18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650;p55">
              <a:extLst>
                <a:ext uri="{FF2B5EF4-FFF2-40B4-BE49-F238E27FC236}">
                  <a16:creationId xmlns:a16="http://schemas.microsoft.com/office/drawing/2014/main" id="{B70FEE97-78E3-4DE0-A1D5-7F51E570D9CA}"/>
                </a:ext>
              </a:extLst>
            </p:cNvPr>
            <p:cNvSpPr/>
            <p:nvPr/>
          </p:nvSpPr>
          <p:spPr>
            <a:xfrm>
              <a:off x="3659950" y="5165500"/>
              <a:ext cx="69800" cy="67525"/>
            </a:xfrm>
            <a:custGeom>
              <a:avLst/>
              <a:gdLst/>
              <a:ahLst/>
              <a:cxnLst/>
              <a:rect l="l" t="t" r="r" b="b"/>
              <a:pathLst>
                <a:path w="2792" h="2701" extrusionOk="0">
                  <a:moveTo>
                    <a:pt x="1385" y="0"/>
                  </a:moveTo>
                  <a:cubicBezTo>
                    <a:pt x="1300" y="0"/>
                    <a:pt x="1215" y="43"/>
                    <a:pt x="1169" y="122"/>
                  </a:cubicBezTo>
                  <a:lnTo>
                    <a:pt x="116" y="1954"/>
                  </a:lnTo>
                  <a:cubicBezTo>
                    <a:pt x="1" y="2148"/>
                    <a:pt x="37" y="2394"/>
                    <a:pt x="196" y="2552"/>
                  </a:cubicBezTo>
                  <a:lnTo>
                    <a:pt x="203" y="2552"/>
                  </a:lnTo>
                  <a:cubicBezTo>
                    <a:pt x="300" y="2650"/>
                    <a:pt x="430" y="2701"/>
                    <a:pt x="561" y="2701"/>
                  </a:cubicBezTo>
                  <a:cubicBezTo>
                    <a:pt x="643" y="2701"/>
                    <a:pt x="726" y="2681"/>
                    <a:pt x="801" y="2639"/>
                  </a:cubicBezTo>
                  <a:lnTo>
                    <a:pt x="1573" y="2192"/>
                  </a:lnTo>
                  <a:lnTo>
                    <a:pt x="1609" y="2170"/>
                  </a:lnTo>
                  <a:lnTo>
                    <a:pt x="2590" y="1600"/>
                  </a:lnTo>
                  <a:lnTo>
                    <a:pt x="2633" y="1579"/>
                  </a:lnTo>
                  <a:cubicBezTo>
                    <a:pt x="2756" y="1507"/>
                    <a:pt x="2792" y="1348"/>
                    <a:pt x="2713" y="1232"/>
                  </a:cubicBezTo>
                  <a:cubicBezTo>
                    <a:pt x="2388" y="764"/>
                    <a:pt x="1984" y="360"/>
                    <a:pt x="1523" y="42"/>
                  </a:cubicBezTo>
                  <a:cubicBezTo>
                    <a:pt x="1481" y="14"/>
                    <a:pt x="1433" y="0"/>
                    <a:pt x="13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651;p55">
              <a:extLst>
                <a:ext uri="{FF2B5EF4-FFF2-40B4-BE49-F238E27FC236}">
                  <a16:creationId xmlns:a16="http://schemas.microsoft.com/office/drawing/2014/main" id="{F4D42F0E-12DA-486B-8043-D1DDE320D7F5}"/>
                </a:ext>
              </a:extLst>
            </p:cNvPr>
            <p:cNvSpPr/>
            <p:nvPr/>
          </p:nvSpPr>
          <p:spPr>
            <a:xfrm>
              <a:off x="3675650" y="5209125"/>
              <a:ext cx="72675" cy="50675"/>
            </a:xfrm>
            <a:custGeom>
              <a:avLst/>
              <a:gdLst/>
              <a:ahLst/>
              <a:cxnLst/>
              <a:rect l="l" t="t" r="r" b="b"/>
              <a:pathLst>
                <a:path w="2907" h="2027" extrusionOk="0">
                  <a:moveTo>
                    <a:pt x="2248" y="1"/>
                  </a:moveTo>
                  <a:cubicBezTo>
                    <a:pt x="2204" y="1"/>
                    <a:pt x="2161" y="12"/>
                    <a:pt x="2121" y="36"/>
                  </a:cubicBezTo>
                  <a:lnTo>
                    <a:pt x="289" y="1089"/>
                  </a:lnTo>
                  <a:cubicBezTo>
                    <a:pt x="94" y="1204"/>
                    <a:pt x="0" y="1435"/>
                    <a:pt x="58" y="1644"/>
                  </a:cubicBezTo>
                  <a:cubicBezTo>
                    <a:pt x="58" y="1651"/>
                    <a:pt x="58" y="1658"/>
                    <a:pt x="58" y="1658"/>
                  </a:cubicBezTo>
                  <a:cubicBezTo>
                    <a:pt x="116" y="1875"/>
                    <a:pt x="310" y="2026"/>
                    <a:pt x="534" y="2026"/>
                  </a:cubicBezTo>
                  <a:lnTo>
                    <a:pt x="2647" y="2026"/>
                  </a:lnTo>
                  <a:cubicBezTo>
                    <a:pt x="2791" y="2026"/>
                    <a:pt x="2907" y="1904"/>
                    <a:pt x="2900" y="1759"/>
                  </a:cubicBezTo>
                  <a:cubicBezTo>
                    <a:pt x="2892" y="1666"/>
                    <a:pt x="2878" y="1572"/>
                    <a:pt x="2864" y="1485"/>
                  </a:cubicBezTo>
                  <a:cubicBezTo>
                    <a:pt x="2864" y="1471"/>
                    <a:pt x="2864" y="1456"/>
                    <a:pt x="2864" y="1435"/>
                  </a:cubicBezTo>
                  <a:cubicBezTo>
                    <a:pt x="2791" y="988"/>
                    <a:pt x="2654" y="548"/>
                    <a:pt x="2467" y="137"/>
                  </a:cubicBezTo>
                  <a:cubicBezTo>
                    <a:pt x="2423" y="49"/>
                    <a:pt x="2337" y="1"/>
                    <a:pt x="224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652;p55">
              <a:extLst>
                <a:ext uri="{FF2B5EF4-FFF2-40B4-BE49-F238E27FC236}">
                  <a16:creationId xmlns:a16="http://schemas.microsoft.com/office/drawing/2014/main" id="{F79CBEF9-3B5F-47A3-8C76-F7FB7BBE83A0}"/>
                </a:ext>
              </a:extLst>
            </p:cNvPr>
            <p:cNvSpPr/>
            <p:nvPr/>
          </p:nvSpPr>
          <p:spPr>
            <a:xfrm>
              <a:off x="3533375" y="5292425"/>
              <a:ext cx="69625" cy="67600"/>
            </a:xfrm>
            <a:custGeom>
              <a:avLst/>
              <a:gdLst/>
              <a:ahLst/>
              <a:cxnLst/>
              <a:rect l="l" t="t" r="r" b="b"/>
              <a:pathLst>
                <a:path w="2785" h="2704" extrusionOk="0">
                  <a:moveTo>
                    <a:pt x="2237" y="1"/>
                  </a:moveTo>
                  <a:cubicBezTo>
                    <a:pt x="2153" y="1"/>
                    <a:pt x="2068" y="22"/>
                    <a:pt x="1991" y="65"/>
                  </a:cubicBezTo>
                  <a:lnTo>
                    <a:pt x="1739" y="209"/>
                  </a:lnTo>
                  <a:lnTo>
                    <a:pt x="671" y="829"/>
                  </a:lnTo>
                  <a:lnTo>
                    <a:pt x="159" y="1125"/>
                  </a:lnTo>
                  <a:cubicBezTo>
                    <a:pt x="37" y="1197"/>
                    <a:pt x="1" y="1356"/>
                    <a:pt x="80" y="1478"/>
                  </a:cubicBezTo>
                  <a:cubicBezTo>
                    <a:pt x="397" y="1940"/>
                    <a:pt x="801" y="2344"/>
                    <a:pt x="1270" y="2661"/>
                  </a:cubicBezTo>
                  <a:cubicBezTo>
                    <a:pt x="1312" y="2690"/>
                    <a:pt x="1359" y="2703"/>
                    <a:pt x="1405" y="2703"/>
                  </a:cubicBezTo>
                  <a:cubicBezTo>
                    <a:pt x="1488" y="2703"/>
                    <a:pt x="1570" y="2660"/>
                    <a:pt x="1616" y="2582"/>
                  </a:cubicBezTo>
                  <a:lnTo>
                    <a:pt x="1623" y="2575"/>
                  </a:lnTo>
                  <a:lnTo>
                    <a:pt x="1688" y="2459"/>
                  </a:lnTo>
                  <a:lnTo>
                    <a:pt x="2078" y="1781"/>
                  </a:lnTo>
                  <a:lnTo>
                    <a:pt x="2143" y="1673"/>
                  </a:lnTo>
                  <a:lnTo>
                    <a:pt x="2676" y="750"/>
                  </a:lnTo>
                  <a:cubicBezTo>
                    <a:pt x="2785" y="555"/>
                    <a:pt x="2749" y="310"/>
                    <a:pt x="2590" y="151"/>
                  </a:cubicBezTo>
                  <a:cubicBezTo>
                    <a:pt x="2494" y="51"/>
                    <a:pt x="2366" y="1"/>
                    <a:pt x="2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653;p55">
              <a:extLst>
                <a:ext uri="{FF2B5EF4-FFF2-40B4-BE49-F238E27FC236}">
                  <a16:creationId xmlns:a16="http://schemas.microsoft.com/office/drawing/2014/main" id="{B7227D31-2086-43C7-8FA1-0ECF459F2AC6}"/>
                </a:ext>
              </a:extLst>
            </p:cNvPr>
            <p:cNvSpPr/>
            <p:nvPr/>
          </p:nvSpPr>
          <p:spPr>
            <a:xfrm>
              <a:off x="3577025" y="5307750"/>
              <a:ext cx="51575" cy="71450"/>
            </a:xfrm>
            <a:custGeom>
              <a:avLst/>
              <a:gdLst/>
              <a:ahLst/>
              <a:cxnLst/>
              <a:rect l="l" t="t" r="r" b="b"/>
              <a:pathLst>
                <a:path w="2063" h="2858" extrusionOk="0">
                  <a:moveTo>
                    <a:pt x="1549" y="1"/>
                  </a:moveTo>
                  <a:cubicBezTo>
                    <a:pt x="1379" y="1"/>
                    <a:pt x="1218" y="92"/>
                    <a:pt x="1132" y="245"/>
                  </a:cubicBezTo>
                  <a:lnTo>
                    <a:pt x="72" y="2077"/>
                  </a:lnTo>
                  <a:cubicBezTo>
                    <a:pt x="0" y="2207"/>
                    <a:pt x="51" y="2365"/>
                    <a:pt x="180" y="2423"/>
                  </a:cubicBezTo>
                  <a:cubicBezTo>
                    <a:pt x="512" y="2582"/>
                    <a:pt x="866" y="2704"/>
                    <a:pt x="1233" y="2777"/>
                  </a:cubicBezTo>
                  <a:cubicBezTo>
                    <a:pt x="1349" y="2798"/>
                    <a:pt x="1464" y="2820"/>
                    <a:pt x="1587" y="2834"/>
                  </a:cubicBezTo>
                  <a:cubicBezTo>
                    <a:pt x="1623" y="2841"/>
                    <a:pt x="1681" y="2849"/>
                    <a:pt x="1709" y="2849"/>
                  </a:cubicBezTo>
                  <a:cubicBezTo>
                    <a:pt x="1738" y="2856"/>
                    <a:pt x="1767" y="2856"/>
                    <a:pt x="1803" y="2856"/>
                  </a:cubicBezTo>
                  <a:cubicBezTo>
                    <a:pt x="1813" y="2857"/>
                    <a:pt x="1822" y="2858"/>
                    <a:pt x="1832" y="2858"/>
                  </a:cubicBezTo>
                  <a:cubicBezTo>
                    <a:pt x="1880" y="2858"/>
                    <a:pt x="1926" y="2843"/>
                    <a:pt x="1962" y="2813"/>
                  </a:cubicBezTo>
                  <a:cubicBezTo>
                    <a:pt x="1976" y="2798"/>
                    <a:pt x="1991" y="2784"/>
                    <a:pt x="2005" y="2769"/>
                  </a:cubicBezTo>
                  <a:cubicBezTo>
                    <a:pt x="2041" y="2726"/>
                    <a:pt x="2063" y="2668"/>
                    <a:pt x="2063" y="2611"/>
                  </a:cubicBezTo>
                  <a:lnTo>
                    <a:pt x="2063" y="497"/>
                  </a:lnTo>
                  <a:cubicBezTo>
                    <a:pt x="2063" y="274"/>
                    <a:pt x="1919" y="79"/>
                    <a:pt x="1695" y="21"/>
                  </a:cubicBezTo>
                  <a:lnTo>
                    <a:pt x="1688" y="21"/>
                  </a:lnTo>
                  <a:cubicBezTo>
                    <a:pt x="1642" y="8"/>
                    <a:pt x="1595" y="1"/>
                    <a:pt x="154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654;p55">
              <a:extLst>
                <a:ext uri="{FF2B5EF4-FFF2-40B4-BE49-F238E27FC236}">
                  <a16:creationId xmlns:a16="http://schemas.microsoft.com/office/drawing/2014/main" id="{7CB835B4-0366-4372-BE2A-6FC9F4BEE0FC}"/>
                </a:ext>
              </a:extLst>
            </p:cNvPr>
            <p:cNvSpPr/>
            <p:nvPr/>
          </p:nvSpPr>
          <p:spPr>
            <a:xfrm>
              <a:off x="3634350" y="5307850"/>
              <a:ext cx="51600" cy="71325"/>
            </a:xfrm>
            <a:custGeom>
              <a:avLst/>
              <a:gdLst/>
              <a:ahLst/>
              <a:cxnLst/>
              <a:rect l="l" t="t" r="r" b="b"/>
              <a:pathLst>
                <a:path w="2064" h="2853" extrusionOk="0">
                  <a:moveTo>
                    <a:pt x="511" y="0"/>
                  </a:moveTo>
                  <a:cubicBezTo>
                    <a:pt x="469" y="0"/>
                    <a:pt x="426" y="6"/>
                    <a:pt x="383" y="17"/>
                  </a:cubicBezTo>
                  <a:lnTo>
                    <a:pt x="368" y="17"/>
                  </a:lnTo>
                  <a:cubicBezTo>
                    <a:pt x="152" y="75"/>
                    <a:pt x="1" y="270"/>
                    <a:pt x="1" y="493"/>
                  </a:cubicBezTo>
                  <a:lnTo>
                    <a:pt x="1" y="2607"/>
                  </a:lnTo>
                  <a:cubicBezTo>
                    <a:pt x="1" y="2746"/>
                    <a:pt x="116" y="2852"/>
                    <a:pt x="254" y="2852"/>
                  </a:cubicBezTo>
                  <a:cubicBezTo>
                    <a:pt x="258" y="2852"/>
                    <a:pt x="263" y="2852"/>
                    <a:pt x="267" y="2852"/>
                  </a:cubicBezTo>
                  <a:cubicBezTo>
                    <a:pt x="448" y="2837"/>
                    <a:pt x="621" y="2809"/>
                    <a:pt x="794" y="2780"/>
                  </a:cubicBezTo>
                  <a:lnTo>
                    <a:pt x="852" y="2765"/>
                  </a:lnTo>
                  <a:cubicBezTo>
                    <a:pt x="1212" y="2693"/>
                    <a:pt x="1559" y="2578"/>
                    <a:pt x="1890" y="2419"/>
                  </a:cubicBezTo>
                  <a:cubicBezTo>
                    <a:pt x="2020" y="2361"/>
                    <a:pt x="2063" y="2203"/>
                    <a:pt x="1991" y="2073"/>
                  </a:cubicBezTo>
                  <a:lnTo>
                    <a:pt x="1934" y="1972"/>
                  </a:lnTo>
                  <a:lnTo>
                    <a:pt x="1847" y="1820"/>
                  </a:lnTo>
                  <a:lnTo>
                    <a:pt x="938" y="241"/>
                  </a:lnTo>
                  <a:cubicBezTo>
                    <a:pt x="846" y="91"/>
                    <a:pt x="684" y="0"/>
                    <a:pt x="5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55;p55">
              <a:extLst>
                <a:ext uri="{FF2B5EF4-FFF2-40B4-BE49-F238E27FC236}">
                  <a16:creationId xmlns:a16="http://schemas.microsoft.com/office/drawing/2014/main" id="{E7BD6AE7-C102-40B9-BFDB-9F7ECDAA5351}"/>
                </a:ext>
              </a:extLst>
            </p:cNvPr>
            <p:cNvSpPr/>
            <p:nvPr/>
          </p:nvSpPr>
          <p:spPr>
            <a:xfrm>
              <a:off x="3660150" y="5292325"/>
              <a:ext cx="69600" cy="67700"/>
            </a:xfrm>
            <a:custGeom>
              <a:avLst/>
              <a:gdLst/>
              <a:ahLst/>
              <a:cxnLst/>
              <a:rect l="l" t="t" r="r" b="b"/>
              <a:pathLst>
                <a:path w="2784" h="2708" extrusionOk="0">
                  <a:moveTo>
                    <a:pt x="547" y="1"/>
                  </a:moveTo>
                  <a:cubicBezTo>
                    <a:pt x="418" y="1"/>
                    <a:pt x="291" y="52"/>
                    <a:pt x="195" y="148"/>
                  </a:cubicBezTo>
                  <a:lnTo>
                    <a:pt x="195" y="155"/>
                  </a:lnTo>
                  <a:cubicBezTo>
                    <a:pt x="29" y="314"/>
                    <a:pt x="0" y="559"/>
                    <a:pt x="108" y="754"/>
                  </a:cubicBezTo>
                  <a:lnTo>
                    <a:pt x="1168" y="2586"/>
                  </a:lnTo>
                  <a:cubicBezTo>
                    <a:pt x="1215" y="2664"/>
                    <a:pt x="1296" y="2707"/>
                    <a:pt x="1381" y="2707"/>
                  </a:cubicBezTo>
                  <a:cubicBezTo>
                    <a:pt x="1429" y="2707"/>
                    <a:pt x="1478" y="2694"/>
                    <a:pt x="1522" y="2665"/>
                  </a:cubicBezTo>
                  <a:cubicBezTo>
                    <a:pt x="1601" y="2600"/>
                    <a:pt x="1680" y="2542"/>
                    <a:pt x="1760" y="2485"/>
                  </a:cubicBezTo>
                  <a:lnTo>
                    <a:pt x="1810" y="2441"/>
                  </a:lnTo>
                  <a:cubicBezTo>
                    <a:pt x="2099" y="2203"/>
                    <a:pt x="2358" y="1937"/>
                    <a:pt x="2582" y="1641"/>
                  </a:cubicBezTo>
                  <a:cubicBezTo>
                    <a:pt x="2625" y="1590"/>
                    <a:pt x="2661" y="1533"/>
                    <a:pt x="2705" y="1475"/>
                  </a:cubicBezTo>
                  <a:cubicBezTo>
                    <a:pt x="2784" y="1360"/>
                    <a:pt x="2748" y="1194"/>
                    <a:pt x="2625" y="1122"/>
                  </a:cubicBezTo>
                  <a:lnTo>
                    <a:pt x="793" y="69"/>
                  </a:lnTo>
                  <a:cubicBezTo>
                    <a:pt x="716" y="23"/>
                    <a:pt x="631" y="1"/>
                    <a:pt x="54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56;p55">
              <a:extLst>
                <a:ext uri="{FF2B5EF4-FFF2-40B4-BE49-F238E27FC236}">
                  <a16:creationId xmlns:a16="http://schemas.microsoft.com/office/drawing/2014/main" id="{720CDE35-CAFE-4DCA-BE48-9C512DBA60C4}"/>
                </a:ext>
              </a:extLst>
            </p:cNvPr>
            <p:cNvSpPr/>
            <p:nvPr/>
          </p:nvSpPr>
          <p:spPr>
            <a:xfrm>
              <a:off x="3675475" y="5265725"/>
              <a:ext cx="72675" cy="50550"/>
            </a:xfrm>
            <a:custGeom>
              <a:avLst/>
              <a:gdLst/>
              <a:ahLst/>
              <a:cxnLst/>
              <a:rect l="l" t="t" r="r" b="b"/>
              <a:pathLst>
                <a:path w="2907" h="2022" extrusionOk="0">
                  <a:moveTo>
                    <a:pt x="534" y="0"/>
                  </a:moveTo>
                  <a:cubicBezTo>
                    <a:pt x="310" y="0"/>
                    <a:pt x="115" y="152"/>
                    <a:pt x="65" y="368"/>
                  </a:cubicBezTo>
                  <a:cubicBezTo>
                    <a:pt x="65" y="368"/>
                    <a:pt x="65" y="375"/>
                    <a:pt x="65" y="375"/>
                  </a:cubicBezTo>
                  <a:cubicBezTo>
                    <a:pt x="0" y="592"/>
                    <a:pt x="94" y="822"/>
                    <a:pt x="289" y="938"/>
                  </a:cubicBezTo>
                  <a:lnTo>
                    <a:pt x="1890" y="1847"/>
                  </a:lnTo>
                  <a:lnTo>
                    <a:pt x="2041" y="1940"/>
                  </a:lnTo>
                  <a:lnTo>
                    <a:pt x="2128" y="1984"/>
                  </a:lnTo>
                  <a:cubicBezTo>
                    <a:pt x="2168" y="2010"/>
                    <a:pt x="2212" y="2022"/>
                    <a:pt x="2254" y="2022"/>
                  </a:cubicBezTo>
                  <a:cubicBezTo>
                    <a:pt x="2343" y="2022"/>
                    <a:pt x="2428" y="1970"/>
                    <a:pt x="2467" y="1883"/>
                  </a:cubicBezTo>
                  <a:cubicBezTo>
                    <a:pt x="2582" y="1645"/>
                    <a:pt x="2676" y="1399"/>
                    <a:pt x="2748" y="1147"/>
                  </a:cubicBezTo>
                  <a:lnTo>
                    <a:pt x="2762" y="1089"/>
                  </a:lnTo>
                  <a:cubicBezTo>
                    <a:pt x="2835" y="822"/>
                    <a:pt x="2878" y="541"/>
                    <a:pt x="2907" y="260"/>
                  </a:cubicBezTo>
                  <a:cubicBezTo>
                    <a:pt x="2907" y="209"/>
                    <a:pt x="2892" y="166"/>
                    <a:pt x="2863" y="123"/>
                  </a:cubicBezTo>
                  <a:cubicBezTo>
                    <a:pt x="2820" y="44"/>
                    <a:pt x="2741" y="0"/>
                    <a:pt x="2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57;p55">
              <a:extLst>
                <a:ext uri="{FF2B5EF4-FFF2-40B4-BE49-F238E27FC236}">
                  <a16:creationId xmlns:a16="http://schemas.microsoft.com/office/drawing/2014/main" id="{1CB9FC0B-451A-4606-B9C5-1A9C233BE5EC}"/>
                </a:ext>
              </a:extLst>
            </p:cNvPr>
            <p:cNvSpPr/>
            <p:nvPr/>
          </p:nvSpPr>
          <p:spPr>
            <a:xfrm>
              <a:off x="3533375" y="5165600"/>
              <a:ext cx="68900" cy="67525"/>
            </a:xfrm>
            <a:custGeom>
              <a:avLst/>
              <a:gdLst/>
              <a:ahLst/>
              <a:cxnLst/>
              <a:rect l="l" t="t" r="r" b="b"/>
              <a:pathLst>
                <a:path w="2756" h="2701" extrusionOk="0">
                  <a:moveTo>
                    <a:pt x="1407" y="0"/>
                  </a:moveTo>
                  <a:cubicBezTo>
                    <a:pt x="1359" y="0"/>
                    <a:pt x="1311" y="15"/>
                    <a:pt x="1270" y="46"/>
                  </a:cubicBezTo>
                  <a:cubicBezTo>
                    <a:pt x="801" y="363"/>
                    <a:pt x="405" y="767"/>
                    <a:pt x="80" y="1228"/>
                  </a:cubicBezTo>
                  <a:cubicBezTo>
                    <a:pt x="1" y="1351"/>
                    <a:pt x="37" y="1510"/>
                    <a:pt x="159" y="1582"/>
                  </a:cubicBezTo>
                  <a:lnTo>
                    <a:pt x="1919" y="2599"/>
                  </a:lnTo>
                  <a:lnTo>
                    <a:pt x="1991" y="2635"/>
                  </a:lnTo>
                  <a:lnTo>
                    <a:pt x="2027" y="2657"/>
                  </a:lnTo>
                  <a:cubicBezTo>
                    <a:pt x="2092" y="2687"/>
                    <a:pt x="2162" y="2701"/>
                    <a:pt x="2231" y="2701"/>
                  </a:cubicBezTo>
                  <a:cubicBezTo>
                    <a:pt x="2361" y="2701"/>
                    <a:pt x="2491" y="2650"/>
                    <a:pt x="2590" y="2556"/>
                  </a:cubicBezTo>
                  <a:lnTo>
                    <a:pt x="2590" y="2548"/>
                  </a:lnTo>
                  <a:cubicBezTo>
                    <a:pt x="2705" y="2440"/>
                    <a:pt x="2756" y="2281"/>
                    <a:pt x="2734" y="2130"/>
                  </a:cubicBezTo>
                  <a:cubicBezTo>
                    <a:pt x="2734" y="2108"/>
                    <a:pt x="2727" y="2087"/>
                    <a:pt x="2727" y="2065"/>
                  </a:cubicBezTo>
                  <a:cubicBezTo>
                    <a:pt x="2713" y="2029"/>
                    <a:pt x="2698" y="1986"/>
                    <a:pt x="2676" y="1957"/>
                  </a:cubicBezTo>
                  <a:lnTo>
                    <a:pt x="1623" y="125"/>
                  </a:lnTo>
                  <a:cubicBezTo>
                    <a:pt x="1577" y="46"/>
                    <a:pt x="1492" y="0"/>
                    <a:pt x="140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58;p55">
              <a:extLst>
                <a:ext uri="{FF2B5EF4-FFF2-40B4-BE49-F238E27FC236}">
                  <a16:creationId xmlns:a16="http://schemas.microsoft.com/office/drawing/2014/main" id="{27015BA8-12D2-4BF5-85C1-4EA9710A87CB}"/>
                </a:ext>
              </a:extLst>
            </p:cNvPr>
            <p:cNvSpPr/>
            <p:nvPr/>
          </p:nvSpPr>
          <p:spPr>
            <a:xfrm>
              <a:off x="3634350" y="5146325"/>
              <a:ext cx="51600" cy="71325"/>
            </a:xfrm>
            <a:custGeom>
              <a:avLst/>
              <a:gdLst/>
              <a:ahLst/>
              <a:cxnLst/>
              <a:rect l="l" t="t" r="r" b="b"/>
              <a:pathLst>
                <a:path w="2064" h="2853" extrusionOk="0">
                  <a:moveTo>
                    <a:pt x="243" y="0"/>
                  </a:moveTo>
                  <a:cubicBezTo>
                    <a:pt x="110" y="0"/>
                    <a:pt x="1" y="111"/>
                    <a:pt x="1" y="247"/>
                  </a:cubicBezTo>
                  <a:lnTo>
                    <a:pt x="1" y="2360"/>
                  </a:lnTo>
                  <a:cubicBezTo>
                    <a:pt x="1" y="2584"/>
                    <a:pt x="152" y="2778"/>
                    <a:pt x="368" y="2836"/>
                  </a:cubicBezTo>
                  <a:lnTo>
                    <a:pt x="383" y="2836"/>
                  </a:lnTo>
                  <a:cubicBezTo>
                    <a:pt x="424" y="2847"/>
                    <a:pt x="466" y="2853"/>
                    <a:pt x="508" y="2853"/>
                  </a:cubicBezTo>
                  <a:cubicBezTo>
                    <a:pt x="678" y="2853"/>
                    <a:pt x="846" y="2762"/>
                    <a:pt x="938" y="2605"/>
                  </a:cubicBezTo>
                  <a:lnTo>
                    <a:pt x="1256" y="2057"/>
                  </a:lnTo>
                  <a:lnTo>
                    <a:pt x="1277" y="2014"/>
                  </a:lnTo>
                  <a:lnTo>
                    <a:pt x="1306" y="1971"/>
                  </a:lnTo>
                  <a:lnTo>
                    <a:pt x="1739" y="1213"/>
                  </a:lnTo>
                  <a:lnTo>
                    <a:pt x="1775" y="1163"/>
                  </a:lnTo>
                  <a:lnTo>
                    <a:pt x="1991" y="773"/>
                  </a:lnTo>
                  <a:cubicBezTo>
                    <a:pt x="2063" y="651"/>
                    <a:pt x="2013" y="492"/>
                    <a:pt x="1890" y="434"/>
                  </a:cubicBezTo>
                  <a:cubicBezTo>
                    <a:pt x="1378" y="189"/>
                    <a:pt x="830" y="45"/>
                    <a:pt x="267" y="2"/>
                  </a:cubicBezTo>
                  <a:cubicBezTo>
                    <a:pt x="259" y="1"/>
                    <a:pt x="251" y="0"/>
                    <a:pt x="24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59;p55">
              <a:extLst>
                <a:ext uri="{FF2B5EF4-FFF2-40B4-BE49-F238E27FC236}">
                  <a16:creationId xmlns:a16="http://schemas.microsoft.com/office/drawing/2014/main" id="{DD700313-6037-47B3-97A7-B5AB0BE12537}"/>
                </a:ext>
              </a:extLst>
            </p:cNvPr>
            <p:cNvSpPr/>
            <p:nvPr/>
          </p:nvSpPr>
          <p:spPr>
            <a:xfrm>
              <a:off x="3514800" y="5265725"/>
              <a:ext cx="72525" cy="50600"/>
            </a:xfrm>
            <a:custGeom>
              <a:avLst/>
              <a:gdLst/>
              <a:ahLst/>
              <a:cxnLst/>
              <a:rect l="l" t="t" r="r" b="b"/>
              <a:pathLst>
                <a:path w="2901" h="2024" extrusionOk="0">
                  <a:moveTo>
                    <a:pt x="253" y="0"/>
                  </a:moveTo>
                  <a:cubicBezTo>
                    <a:pt x="109" y="0"/>
                    <a:pt x="1" y="123"/>
                    <a:pt x="8" y="260"/>
                  </a:cubicBezTo>
                  <a:cubicBezTo>
                    <a:pt x="51" y="822"/>
                    <a:pt x="203" y="1378"/>
                    <a:pt x="441" y="1883"/>
                  </a:cubicBezTo>
                  <a:cubicBezTo>
                    <a:pt x="485" y="1972"/>
                    <a:pt x="575" y="2024"/>
                    <a:pt x="666" y="2024"/>
                  </a:cubicBezTo>
                  <a:cubicBezTo>
                    <a:pt x="707" y="2024"/>
                    <a:pt x="749" y="2013"/>
                    <a:pt x="787" y="1991"/>
                  </a:cubicBezTo>
                  <a:lnTo>
                    <a:pt x="1198" y="1760"/>
                  </a:lnTo>
                  <a:lnTo>
                    <a:pt x="1249" y="1724"/>
                  </a:lnTo>
                  <a:lnTo>
                    <a:pt x="2266" y="1140"/>
                  </a:lnTo>
                  <a:lnTo>
                    <a:pt x="2316" y="1111"/>
                  </a:lnTo>
                  <a:lnTo>
                    <a:pt x="2619" y="938"/>
                  </a:lnTo>
                  <a:cubicBezTo>
                    <a:pt x="2814" y="822"/>
                    <a:pt x="2900" y="592"/>
                    <a:pt x="2842" y="375"/>
                  </a:cubicBezTo>
                  <a:cubicBezTo>
                    <a:pt x="2842" y="375"/>
                    <a:pt x="2842" y="368"/>
                    <a:pt x="2842" y="368"/>
                  </a:cubicBezTo>
                  <a:cubicBezTo>
                    <a:pt x="2785" y="152"/>
                    <a:pt x="2590" y="0"/>
                    <a:pt x="23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60;p55">
              <a:extLst>
                <a:ext uri="{FF2B5EF4-FFF2-40B4-BE49-F238E27FC236}">
                  <a16:creationId xmlns:a16="http://schemas.microsoft.com/office/drawing/2014/main" id="{CEF71ACB-7BE9-4A4B-B0E9-A41D53BC5737}"/>
                </a:ext>
              </a:extLst>
            </p:cNvPr>
            <p:cNvSpPr/>
            <p:nvPr/>
          </p:nvSpPr>
          <p:spPr>
            <a:xfrm>
              <a:off x="3514800" y="5209175"/>
              <a:ext cx="72700" cy="50625"/>
            </a:xfrm>
            <a:custGeom>
              <a:avLst/>
              <a:gdLst/>
              <a:ahLst/>
              <a:cxnLst/>
              <a:rect l="l" t="t" r="r" b="b"/>
              <a:pathLst>
                <a:path w="2908" h="2025" extrusionOk="0">
                  <a:moveTo>
                    <a:pt x="666" y="1"/>
                  </a:moveTo>
                  <a:cubicBezTo>
                    <a:pt x="575" y="1"/>
                    <a:pt x="485" y="52"/>
                    <a:pt x="441" y="142"/>
                  </a:cubicBezTo>
                  <a:cubicBezTo>
                    <a:pt x="203" y="647"/>
                    <a:pt x="51" y="1202"/>
                    <a:pt x="8" y="1765"/>
                  </a:cubicBezTo>
                  <a:cubicBezTo>
                    <a:pt x="1" y="1902"/>
                    <a:pt x="109" y="2024"/>
                    <a:pt x="253" y="2024"/>
                  </a:cubicBezTo>
                  <a:lnTo>
                    <a:pt x="2374" y="2024"/>
                  </a:lnTo>
                  <a:cubicBezTo>
                    <a:pt x="2504" y="2024"/>
                    <a:pt x="2633" y="1974"/>
                    <a:pt x="2720" y="1880"/>
                  </a:cubicBezTo>
                  <a:lnTo>
                    <a:pt x="2742" y="1858"/>
                  </a:lnTo>
                  <a:cubicBezTo>
                    <a:pt x="2792" y="1801"/>
                    <a:pt x="2828" y="1736"/>
                    <a:pt x="2842" y="1664"/>
                  </a:cubicBezTo>
                  <a:cubicBezTo>
                    <a:pt x="2842" y="1656"/>
                    <a:pt x="2842" y="1649"/>
                    <a:pt x="2842" y="1649"/>
                  </a:cubicBezTo>
                  <a:cubicBezTo>
                    <a:pt x="2907" y="1433"/>
                    <a:pt x="2814" y="1202"/>
                    <a:pt x="2619" y="1094"/>
                  </a:cubicBezTo>
                  <a:lnTo>
                    <a:pt x="787" y="34"/>
                  </a:lnTo>
                  <a:cubicBezTo>
                    <a:pt x="749" y="11"/>
                    <a:pt x="707" y="1"/>
                    <a:pt x="6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" name="Google Shape;661;p55">
            <a:extLst>
              <a:ext uri="{FF2B5EF4-FFF2-40B4-BE49-F238E27FC236}">
                <a16:creationId xmlns:a16="http://schemas.microsoft.com/office/drawing/2014/main" id="{AEF34101-CBFE-45B5-A596-197773BB6014}"/>
              </a:ext>
            </a:extLst>
          </p:cNvPr>
          <p:cNvGrpSpPr/>
          <p:nvPr/>
        </p:nvGrpSpPr>
        <p:grpSpPr>
          <a:xfrm>
            <a:off x="7395910" y="623917"/>
            <a:ext cx="474294" cy="551291"/>
            <a:chOff x="4727025" y="1332775"/>
            <a:chExt cx="59900" cy="69625"/>
          </a:xfrm>
        </p:grpSpPr>
        <p:sp>
          <p:nvSpPr>
            <p:cNvPr id="67" name="Google Shape;662;p55">
              <a:extLst>
                <a:ext uri="{FF2B5EF4-FFF2-40B4-BE49-F238E27FC236}">
                  <a16:creationId xmlns:a16="http://schemas.microsoft.com/office/drawing/2014/main" id="{C8C0A04F-2855-4AB8-8741-6E80A133E0B2}"/>
                </a:ext>
              </a:extLst>
            </p:cNvPr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63;p55">
              <a:extLst>
                <a:ext uri="{FF2B5EF4-FFF2-40B4-BE49-F238E27FC236}">
                  <a16:creationId xmlns:a16="http://schemas.microsoft.com/office/drawing/2014/main" id="{40B7A5C1-3E50-49CA-92EA-B836CD54845A}"/>
                </a:ext>
              </a:extLst>
            </p:cNvPr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" name="Google Shape;664;p55">
            <a:extLst>
              <a:ext uri="{FF2B5EF4-FFF2-40B4-BE49-F238E27FC236}">
                <a16:creationId xmlns:a16="http://schemas.microsoft.com/office/drawing/2014/main" id="{1CE6589B-8E81-4B46-A1EF-97E4093F2A00}"/>
              </a:ext>
            </a:extLst>
          </p:cNvPr>
          <p:cNvGrpSpPr/>
          <p:nvPr/>
        </p:nvGrpSpPr>
        <p:grpSpPr>
          <a:xfrm>
            <a:off x="8009566" y="621047"/>
            <a:ext cx="555653" cy="557031"/>
            <a:chOff x="4820425" y="1329900"/>
            <a:chExt cx="70175" cy="70350"/>
          </a:xfrm>
        </p:grpSpPr>
        <p:sp>
          <p:nvSpPr>
            <p:cNvPr id="70" name="Google Shape;665;p55">
              <a:extLst>
                <a:ext uri="{FF2B5EF4-FFF2-40B4-BE49-F238E27FC236}">
                  <a16:creationId xmlns:a16="http://schemas.microsoft.com/office/drawing/2014/main" id="{A65A5A27-2A2C-4D3C-AD74-9E78D500D821}"/>
                </a:ext>
              </a:extLst>
            </p:cNvPr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666;p55">
              <a:extLst>
                <a:ext uri="{FF2B5EF4-FFF2-40B4-BE49-F238E27FC236}">
                  <a16:creationId xmlns:a16="http://schemas.microsoft.com/office/drawing/2014/main" id="{E16EC741-B2A6-4591-9931-FEA24BD8884C}"/>
                </a:ext>
              </a:extLst>
            </p:cNvPr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667;p55">
              <a:extLst>
                <a:ext uri="{FF2B5EF4-FFF2-40B4-BE49-F238E27FC236}">
                  <a16:creationId xmlns:a16="http://schemas.microsoft.com/office/drawing/2014/main" id="{B70669FA-9B6D-4752-AE62-D43C945E5AE0}"/>
                </a:ext>
              </a:extLst>
            </p:cNvPr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668;p55">
              <a:extLst>
                <a:ext uri="{FF2B5EF4-FFF2-40B4-BE49-F238E27FC236}">
                  <a16:creationId xmlns:a16="http://schemas.microsoft.com/office/drawing/2014/main" id="{7DA1E43F-2CA6-448E-A8A3-A899C1513F96}"/>
                </a:ext>
              </a:extLst>
            </p:cNvPr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" name="Google Shape;669;p55">
            <a:extLst>
              <a:ext uri="{FF2B5EF4-FFF2-40B4-BE49-F238E27FC236}">
                <a16:creationId xmlns:a16="http://schemas.microsoft.com/office/drawing/2014/main" id="{805264D4-5F7F-481A-AE87-17A85999011C}"/>
              </a:ext>
            </a:extLst>
          </p:cNvPr>
          <p:cNvGrpSpPr/>
          <p:nvPr/>
        </p:nvGrpSpPr>
        <p:grpSpPr>
          <a:xfrm>
            <a:off x="8701409" y="632627"/>
            <a:ext cx="582574" cy="533871"/>
            <a:chOff x="4903200" y="1331525"/>
            <a:chExt cx="73575" cy="67425"/>
          </a:xfrm>
        </p:grpSpPr>
        <p:sp>
          <p:nvSpPr>
            <p:cNvPr id="75" name="Google Shape;670;p55">
              <a:extLst>
                <a:ext uri="{FF2B5EF4-FFF2-40B4-BE49-F238E27FC236}">
                  <a16:creationId xmlns:a16="http://schemas.microsoft.com/office/drawing/2014/main" id="{1DBAC3C1-9BE2-428A-A85C-E10F917086A5}"/>
                </a:ext>
              </a:extLst>
            </p:cNvPr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671;p55">
              <a:extLst>
                <a:ext uri="{FF2B5EF4-FFF2-40B4-BE49-F238E27FC236}">
                  <a16:creationId xmlns:a16="http://schemas.microsoft.com/office/drawing/2014/main" id="{8F0F7DE4-CAB1-4CE1-A961-7A86E45CBFAF}"/>
                </a:ext>
              </a:extLst>
            </p:cNvPr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" name="Google Shape;672;p55">
            <a:extLst>
              <a:ext uri="{FF2B5EF4-FFF2-40B4-BE49-F238E27FC236}">
                <a16:creationId xmlns:a16="http://schemas.microsoft.com/office/drawing/2014/main" id="{84C718EA-946C-4E20-98D2-4E7770A22E8E}"/>
              </a:ext>
            </a:extLst>
          </p:cNvPr>
          <p:cNvGrpSpPr/>
          <p:nvPr/>
        </p:nvGrpSpPr>
        <p:grpSpPr>
          <a:xfrm>
            <a:off x="7336722" y="1373568"/>
            <a:ext cx="592670" cy="532881"/>
            <a:chOff x="4721625" y="1420750"/>
            <a:chExt cx="74850" cy="67300"/>
          </a:xfrm>
        </p:grpSpPr>
        <p:sp>
          <p:nvSpPr>
            <p:cNvPr id="78" name="Google Shape;673;p55">
              <a:extLst>
                <a:ext uri="{FF2B5EF4-FFF2-40B4-BE49-F238E27FC236}">
                  <a16:creationId xmlns:a16="http://schemas.microsoft.com/office/drawing/2014/main" id="{4D1B5A53-43A0-4E2E-A7FA-0606312CB779}"/>
                </a:ext>
              </a:extLst>
            </p:cNvPr>
            <p:cNvSpPr/>
            <p:nvPr/>
          </p:nvSpPr>
          <p:spPr>
            <a:xfrm>
              <a:off x="4729200" y="1468375"/>
              <a:ext cx="24175" cy="19675"/>
            </a:xfrm>
            <a:custGeom>
              <a:avLst/>
              <a:gdLst/>
              <a:ahLst/>
              <a:cxnLst/>
              <a:rect l="l" t="t" r="r" b="b"/>
              <a:pathLst>
                <a:path w="967" h="787" extrusionOk="0">
                  <a:moveTo>
                    <a:pt x="404" y="0"/>
                  </a:moveTo>
                  <a:lnTo>
                    <a:pt x="0" y="238"/>
                  </a:lnTo>
                  <a:cubicBezTo>
                    <a:pt x="231" y="549"/>
                    <a:pt x="577" y="751"/>
                    <a:pt x="967" y="787"/>
                  </a:cubicBezTo>
                  <a:lnTo>
                    <a:pt x="967" y="318"/>
                  </a:lnTo>
                  <a:cubicBezTo>
                    <a:pt x="743" y="282"/>
                    <a:pt x="548" y="174"/>
                    <a:pt x="4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674;p55">
              <a:extLst>
                <a:ext uri="{FF2B5EF4-FFF2-40B4-BE49-F238E27FC236}">
                  <a16:creationId xmlns:a16="http://schemas.microsoft.com/office/drawing/2014/main" id="{DA6364DC-AF12-4C2F-9115-22055C0390F7}"/>
                </a:ext>
              </a:extLst>
            </p:cNvPr>
            <p:cNvSpPr/>
            <p:nvPr/>
          </p:nvSpPr>
          <p:spPr>
            <a:xfrm>
              <a:off x="4721625" y="1440775"/>
              <a:ext cx="14450" cy="27975"/>
            </a:xfrm>
            <a:custGeom>
              <a:avLst/>
              <a:gdLst/>
              <a:ahLst/>
              <a:cxnLst/>
              <a:rect l="l" t="t" r="r" b="b"/>
              <a:pathLst>
                <a:path w="578" h="1119" extrusionOk="0">
                  <a:moveTo>
                    <a:pt x="159" y="1"/>
                  </a:moveTo>
                  <a:cubicBezTo>
                    <a:pt x="0" y="354"/>
                    <a:pt x="8" y="765"/>
                    <a:pt x="173" y="1119"/>
                  </a:cubicBezTo>
                  <a:lnTo>
                    <a:pt x="577" y="881"/>
                  </a:lnTo>
                  <a:cubicBezTo>
                    <a:pt x="491" y="679"/>
                    <a:pt x="491" y="448"/>
                    <a:pt x="563" y="232"/>
                  </a:cubicBezTo>
                  <a:lnTo>
                    <a:pt x="15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675;p55">
              <a:extLst>
                <a:ext uri="{FF2B5EF4-FFF2-40B4-BE49-F238E27FC236}">
                  <a16:creationId xmlns:a16="http://schemas.microsoft.com/office/drawing/2014/main" id="{4C393BF5-8161-4015-8DA3-6B95D199FA95}"/>
                </a:ext>
              </a:extLst>
            </p:cNvPr>
            <p:cNvSpPr/>
            <p:nvPr/>
          </p:nvSpPr>
          <p:spPr>
            <a:xfrm>
              <a:off x="4728825" y="1420750"/>
              <a:ext cx="67650" cy="43325"/>
            </a:xfrm>
            <a:custGeom>
              <a:avLst/>
              <a:gdLst/>
              <a:ahLst/>
              <a:cxnLst/>
              <a:rect l="l" t="t" r="r" b="b"/>
              <a:pathLst>
                <a:path w="2706" h="1733" extrusionOk="0">
                  <a:moveTo>
                    <a:pt x="1094" y="0"/>
                  </a:moveTo>
                  <a:cubicBezTo>
                    <a:pt x="689" y="0"/>
                    <a:pt x="279" y="180"/>
                    <a:pt x="1" y="578"/>
                  </a:cubicBezTo>
                  <a:lnTo>
                    <a:pt x="405" y="809"/>
                  </a:lnTo>
                  <a:cubicBezTo>
                    <a:pt x="587" y="568"/>
                    <a:pt x="845" y="459"/>
                    <a:pt x="1100" y="459"/>
                  </a:cubicBezTo>
                  <a:cubicBezTo>
                    <a:pt x="1532" y="459"/>
                    <a:pt x="1955" y="770"/>
                    <a:pt x="1992" y="1278"/>
                  </a:cubicBezTo>
                  <a:lnTo>
                    <a:pt x="1754" y="1278"/>
                  </a:lnTo>
                  <a:lnTo>
                    <a:pt x="2215" y="1732"/>
                  </a:lnTo>
                  <a:lnTo>
                    <a:pt x="2706" y="1278"/>
                  </a:lnTo>
                  <a:lnTo>
                    <a:pt x="2460" y="1278"/>
                  </a:lnTo>
                  <a:cubicBezTo>
                    <a:pt x="2415" y="484"/>
                    <a:pt x="1760" y="0"/>
                    <a:pt x="109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" name="Google Shape;676;p55">
            <a:extLst>
              <a:ext uri="{FF2B5EF4-FFF2-40B4-BE49-F238E27FC236}">
                <a16:creationId xmlns:a16="http://schemas.microsoft.com/office/drawing/2014/main" id="{27E30095-DD59-4B88-BA11-C6070CC3E1DF}"/>
              </a:ext>
            </a:extLst>
          </p:cNvPr>
          <p:cNvGrpSpPr/>
          <p:nvPr/>
        </p:nvGrpSpPr>
        <p:grpSpPr>
          <a:xfrm>
            <a:off x="7995412" y="1342292"/>
            <a:ext cx="583960" cy="565345"/>
            <a:chOff x="4815575" y="1416800"/>
            <a:chExt cx="73750" cy="71400"/>
          </a:xfrm>
        </p:grpSpPr>
        <p:sp>
          <p:nvSpPr>
            <p:cNvPr id="82" name="Google Shape;677;p55">
              <a:extLst>
                <a:ext uri="{FF2B5EF4-FFF2-40B4-BE49-F238E27FC236}">
                  <a16:creationId xmlns:a16="http://schemas.microsoft.com/office/drawing/2014/main" id="{7E4316E1-31C2-4F33-B08D-778A94B81D71}"/>
                </a:ext>
              </a:extLst>
            </p:cNvPr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678;p55">
              <a:extLst>
                <a:ext uri="{FF2B5EF4-FFF2-40B4-BE49-F238E27FC236}">
                  <a16:creationId xmlns:a16="http://schemas.microsoft.com/office/drawing/2014/main" id="{E70B8D82-AA93-4103-B46F-244A65447326}"/>
                </a:ext>
              </a:extLst>
            </p:cNvPr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679;p55">
              <a:extLst>
                <a:ext uri="{FF2B5EF4-FFF2-40B4-BE49-F238E27FC236}">
                  <a16:creationId xmlns:a16="http://schemas.microsoft.com/office/drawing/2014/main" id="{6CCB7326-1CE6-4F41-B955-02F8D95D4A55}"/>
                </a:ext>
              </a:extLst>
            </p:cNvPr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" name="Google Shape;680;p55">
            <a:extLst>
              <a:ext uri="{FF2B5EF4-FFF2-40B4-BE49-F238E27FC236}">
                <a16:creationId xmlns:a16="http://schemas.microsoft.com/office/drawing/2014/main" id="{24649BE1-2A1F-495D-859D-8611AD240530}"/>
              </a:ext>
            </a:extLst>
          </p:cNvPr>
          <p:cNvGrpSpPr/>
          <p:nvPr/>
        </p:nvGrpSpPr>
        <p:grpSpPr>
          <a:xfrm>
            <a:off x="8695669" y="1358722"/>
            <a:ext cx="589898" cy="504970"/>
            <a:chOff x="4902475" y="1418875"/>
            <a:chExt cx="74500" cy="63775"/>
          </a:xfrm>
        </p:grpSpPr>
        <p:sp>
          <p:nvSpPr>
            <p:cNvPr id="86" name="Google Shape;681;p55">
              <a:extLst>
                <a:ext uri="{FF2B5EF4-FFF2-40B4-BE49-F238E27FC236}">
                  <a16:creationId xmlns:a16="http://schemas.microsoft.com/office/drawing/2014/main" id="{40F9E6F2-B910-41C6-95EC-F638DC32727E}"/>
                </a:ext>
              </a:extLst>
            </p:cNvPr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682;p55">
              <a:extLst>
                <a:ext uri="{FF2B5EF4-FFF2-40B4-BE49-F238E27FC236}">
                  <a16:creationId xmlns:a16="http://schemas.microsoft.com/office/drawing/2014/main" id="{89395D4F-3403-42F3-8BDD-612E12D7070C}"/>
                </a:ext>
              </a:extLst>
            </p:cNvPr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" name="Google Shape;683;p55">
            <a:extLst>
              <a:ext uri="{FF2B5EF4-FFF2-40B4-BE49-F238E27FC236}">
                <a16:creationId xmlns:a16="http://schemas.microsoft.com/office/drawing/2014/main" id="{E1839BCD-DE4D-4619-94B2-67E114F3407F}"/>
              </a:ext>
            </a:extLst>
          </p:cNvPr>
          <p:cNvGrpSpPr/>
          <p:nvPr/>
        </p:nvGrpSpPr>
        <p:grpSpPr>
          <a:xfrm>
            <a:off x="8005409" y="2061840"/>
            <a:ext cx="563967" cy="567127"/>
            <a:chOff x="4818100" y="1507675"/>
            <a:chExt cx="71225" cy="71625"/>
          </a:xfrm>
        </p:grpSpPr>
        <p:sp>
          <p:nvSpPr>
            <p:cNvPr id="89" name="Google Shape;684;p55">
              <a:extLst>
                <a:ext uri="{FF2B5EF4-FFF2-40B4-BE49-F238E27FC236}">
                  <a16:creationId xmlns:a16="http://schemas.microsoft.com/office/drawing/2014/main" id="{B0BE3459-4B66-490A-B4B6-6C3E5A07CFD4}"/>
                </a:ext>
              </a:extLst>
            </p:cNvPr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685;p55">
              <a:extLst>
                <a:ext uri="{FF2B5EF4-FFF2-40B4-BE49-F238E27FC236}">
                  <a16:creationId xmlns:a16="http://schemas.microsoft.com/office/drawing/2014/main" id="{46000F7E-2449-471C-BD05-667867393096}"/>
                </a:ext>
              </a:extLst>
            </p:cNvPr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686;p55">
              <a:extLst>
                <a:ext uri="{FF2B5EF4-FFF2-40B4-BE49-F238E27FC236}">
                  <a16:creationId xmlns:a16="http://schemas.microsoft.com/office/drawing/2014/main" id="{AFFB1CF6-D8FF-4784-AC35-D8660CF4D2C1}"/>
                </a:ext>
              </a:extLst>
            </p:cNvPr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687;p55">
              <a:extLst>
                <a:ext uri="{FF2B5EF4-FFF2-40B4-BE49-F238E27FC236}">
                  <a16:creationId xmlns:a16="http://schemas.microsoft.com/office/drawing/2014/main" id="{6B432B8D-854E-476D-8563-DDE0D94A74FD}"/>
                </a:ext>
              </a:extLst>
            </p:cNvPr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" name="Google Shape;688;p55">
            <a:extLst>
              <a:ext uri="{FF2B5EF4-FFF2-40B4-BE49-F238E27FC236}">
                <a16:creationId xmlns:a16="http://schemas.microsoft.com/office/drawing/2014/main" id="{65600C59-1BD5-4D8A-BA2A-0A82ECB783E7}"/>
              </a:ext>
            </a:extLst>
          </p:cNvPr>
          <p:cNvGrpSpPr/>
          <p:nvPr/>
        </p:nvGrpSpPr>
        <p:grpSpPr>
          <a:xfrm>
            <a:off x="7318906" y="2076093"/>
            <a:ext cx="628301" cy="588505"/>
            <a:chOff x="4721450" y="1509475"/>
            <a:chExt cx="79350" cy="74325"/>
          </a:xfrm>
        </p:grpSpPr>
        <p:sp>
          <p:nvSpPr>
            <p:cNvPr id="94" name="Google Shape;689;p55">
              <a:extLst>
                <a:ext uri="{FF2B5EF4-FFF2-40B4-BE49-F238E27FC236}">
                  <a16:creationId xmlns:a16="http://schemas.microsoft.com/office/drawing/2014/main" id="{4BA6F6CC-6B0A-4049-B421-5F9B76BDE348}"/>
                </a:ext>
              </a:extLst>
            </p:cNvPr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690;p55">
              <a:extLst>
                <a:ext uri="{FF2B5EF4-FFF2-40B4-BE49-F238E27FC236}">
                  <a16:creationId xmlns:a16="http://schemas.microsoft.com/office/drawing/2014/main" id="{5FE4753E-D2FE-4904-AC68-FEBCC1B0B329}"/>
                </a:ext>
              </a:extLst>
            </p:cNvPr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691;p55">
              <a:extLst>
                <a:ext uri="{FF2B5EF4-FFF2-40B4-BE49-F238E27FC236}">
                  <a16:creationId xmlns:a16="http://schemas.microsoft.com/office/drawing/2014/main" id="{8BB60481-3C5E-440F-8705-30D5B1A6FF43}"/>
                </a:ext>
              </a:extLst>
            </p:cNvPr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692;p55">
              <a:extLst>
                <a:ext uri="{FF2B5EF4-FFF2-40B4-BE49-F238E27FC236}">
                  <a16:creationId xmlns:a16="http://schemas.microsoft.com/office/drawing/2014/main" id="{FBE46161-3130-4848-9A4F-05471A54555D}"/>
                </a:ext>
              </a:extLst>
            </p:cNvPr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" name="Google Shape;693;p55">
            <a:extLst>
              <a:ext uri="{FF2B5EF4-FFF2-40B4-BE49-F238E27FC236}">
                <a16:creationId xmlns:a16="http://schemas.microsoft.com/office/drawing/2014/main" id="{218FEE2B-F75C-431F-B03F-A9DAE8A8F2B5}"/>
              </a:ext>
            </a:extLst>
          </p:cNvPr>
          <p:cNvGrpSpPr/>
          <p:nvPr/>
        </p:nvGrpSpPr>
        <p:grpSpPr>
          <a:xfrm>
            <a:off x="8729915" y="2060455"/>
            <a:ext cx="557038" cy="562772"/>
            <a:chOff x="4906800" y="1507500"/>
            <a:chExt cx="70350" cy="71075"/>
          </a:xfrm>
        </p:grpSpPr>
        <p:sp>
          <p:nvSpPr>
            <p:cNvPr id="99" name="Google Shape;694;p55">
              <a:extLst>
                <a:ext uri="{FF2B5EF4-FFF2-40B4-BE49-F238E27FC236}">
                  <a16:creationId xmlns:a16="http://schemas.microsoft.com/office/drawing/2014/main" id="{2D8E90B3-59E8-4FD9-828F-2584F6CC238F}"/>
                </a:ext>
              </a:extLst>
            </p:cNvPr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695;p55">
              <a:extLst>
                <a:ext uri="{FF2B5EF4-FFF2-40B4-BE49-F238E27FC236}">
                  <a16:creationId xmlns:a16="http://schemas.microsoft.com/office/drawing/2014/main" id="{A2572CB9-D21C-4798-8101-E4828D7B1E03}"/>
                </a:ext>
              </a:extLst>
            </p:cNvPr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696;p55">
              <a:extLst>
                <a:ext uri="{FF2B5EF4-FFF2-40B4-BE49-F238E27FC236}">
                  <a16:creationId xmlns:a16="http://schemas.microsoft.com/office/drawing/2014/main" id="{9E7AFAB1-2E83-4463-BD2B-1A7E3AA478D8}"/>
                </a:ext>
              </a:extLst>
            </p:cNvPr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697;p55">
              <a:extLst>
                <a:ext uri="{FF2B5EF4-FFF2-40B4-BE49-F238E27FC236}">
                  <a16:creationId xmlns:a16="http://schemas.microsoft.com/office/drawing/2014/main" id="{8E2795B0-CD7C-4D6E-A3D1-C7BBCA95F228}"/>
                </a:ext>
              </a:extLst>
            </p:cNvPr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698;p55">
              <a:extLst>
                <a:ext uri="{FF2B5EF4-FFF2-40B4-BE49-F238E27FC236}">
                  <a16:creationId xmlns:a16="http://schemas.microsoft.com/office/drawing/2014/main" id="{40F5F1E0-7259-4124-939E-607369C440CE}"/>
                </a:ext>
              </a:extLst>
            </p:cNvPr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" name="Google Shape;699;p55">
            <a:extLst>
              <a:ext uri="{FF2B5EF4-FFF2-40B4-BE49-F238E27FC236}">
                <a16:creationId xmlns:a16="http://schemas.microsoft.com/office/drawing/2014/main" id="{D528745C-FA24-4731-9067-6F0AD34A41D9}"/>
              </a:ext>
            </a:extLst>
          </p:cNvPr>
          <p:cNvGrpSpPr/>
          <p:nvPr/>
        </p:nvGrpSpPr>
        <p:grpSpPr>
          <a:xfrm>
            <a:off x="5356514" y="2120114"/>
            <a:ext cx="501629" cy="500442"/>
            <a:chOff x="2637425" y="5179000"/>
            <a:chExt cx="196725" cy="196275"/>
          </a:xfrm>
        </p:grpSpPr>
        <p:sp>
          <p:nvSpPr>
            <p:cNvPr id="105" name="Google Shape;700;p55">
              <a:extLst>
                <a:ext uri="{FF2B5EF4-FFF2-40B4-BE49-F238E27FC236}">
                  <a16:creationId xmlns:a16="http://schemas.microsoft.com/office/drawing/2014/main" id="{BB0DAD70-C288-4483-89A3-ADA2A5435245}"/>
                </a:ext>
              </a:extLst>
            </p:cNvPr>
            <p:cNvSpPr/>
            <p:nvPr/>
          </p:nvSpPr>
          <p:spPr>
            <a:xfrm>
              <a:off x="2639050" y="5248050"/>
              <a:ext cx="35350" cy="17525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701;p55">
              <a:extLst>
                <a:ext uri="{FF2B5EF4-FFF2-40B4-BE49-F238E27FC236}">
                  <a16:creationId xmlns:a16="http://schemas.microsoft.com/office/drawing/2014/main" id="{88008213-F6E5-481F-9F69-38BE6E2D7754}"/>
                </a:ext>
              </a:extLst>
            </p:cNvPr>
            <p:cNvSpPr/>
            <p:nvPr/>
          </p:nvSpPr>
          <p:spPr>
            <a:xfrm>
              <a:off x="2648425" y="5221550"/>
              <a:ext cx="34275" cy="25975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702;p55">
              <a:extLst>
                <a:ext uri="{FF2B5EF4-FFF2-40B4-BE49-F238E27FC236}">
                  <a16:creationId xmlns:a16="http://schemas.microsoft.com/office/drawing/2014/main" id="{A1767DEA-EA08-46D3-907E-CADFF7BC17AB}"/>
                </a:ext>
              </a:extLst>
            </p:cNvPr>
            <p:cNvSpPr/>
            <p:nvPr/>
          </p:nvSpPr>
          <p:spPr>
            <a:xfrm>
              <a:off x="2665725" y="5200075"/>
              <a:ext cx="30150" cy="31950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703;p55">
              <a:extLst>
                <a:ext uri="{FF2B5EF4-FFF2-40B4-BE49-F238E27FC236}">
                  <a16:creationId xmlns:a16="http://schemas.microsoft.com/office/drawing/2014/main" id="{B3BDCB4A-67F1-46C7-A063-2957C5CA955C}"/>
                </a:ext>
              </a:extLst>
            </p:cNvPr>
            <p:cNvSpPr/>
            <p:nvPr/>
          </p:nvSpPr>
          <p:spPr>
            <a:xfrm>
              <a:off x="2689175" y="5185475"/>
              <a:ext cx="23275" cy="35000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704;p55">
              <a:extLst>
                <a:ext uri="{FF2B5EF4-FFF2-40B4-BE49-F238E27FC236}">
                  <a16:creationId xmlns:a16="http://schemas.microsoft.com/office/drawing/2014/main" id="{8F990E75-CDB8-4B81-8DEB-67C6CE001A6B}"/>
                </a:ext>
              </a:extLst>
            </p:cNvPr>
            <p:cNvSpPr/>
            <p:nvPr/>
          </p:nvSpPr>
          <p:spPr>
            <a:xfrm>
              <a:off x="2716750" y="5179000"/>
              <a:ext cx="14275" cy="35000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705;p55">
              <a:extLst>
                <a:ext uri="{FF2B5EF4-FFF2-40B4-BE49-F238E27FC236}">
                  <a16:creationId xmlns:a16="http://schemas.microsoft.com/office/drawing/2014/main" id="{AFD118A7-9093-433D-B847-90658FB718B0}"/>
                </a:ext>
              </a:extLst>
            </p:cNvPr>
            <p:cNvSpPr/>
            <p:nvPr/>
          </p:nvSpPr>
          <p:spPr>
            <a:xfrm>
              <a:off x="2742550" y="5179175"/>
              <a:ext cx="15150" cy="35350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706;p55">
              <a:extLst>
                <a:ext uri="{FF2B5EF4-FFF2-40B4-BE49-F238E27FC236}">
                  <a16:creationId xmlns:a16="http://schemas.microsoft.com/office/drawing/2014/main" id="{11AD7FFD-85D6-4282-B77D-6F5B4676881E}"/>
                </a:ext>
              </a:extLst>
            </p:cNvPr>
            <p:cNvSpPr/>
            <p:nvPr/>
          </p:nvSpPr>
          <p:spPr>
            <a:xfrm>
              <a:off x="2761100" y="5186550"/>
              <a:ext cx="24025" cy="35025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707;p55">
              <a:extLst>
                <a:ext uri="{FF2B5EF4-FFF2-40B4-BE49-F238E27FC236}">
                  <a16:creationId xmlns:a16="http://schemas.microsoft.com/office/drawing/2014/main" id="{771D1CEB-238A-44F7-930B-8C91519F922B}"/>
                </a:ext>
              </a:extLst>
            </p:cNvPr>
            <p:cNvSpPr/>
            <p:nvPr/>
          </p:nvSpPr>
          <p:spPr>
            <a:xfrm>
              <a:off x="2777350" y="5201900"/>
              <a:ext cx="30675" cy="31575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708;p55">
              <a:extLst>
                <a:ext uri="{FF2B5EF4-FFF2-40B4-BE49-F238E27FC236}">
                  <a16:creationId xmlns:a16="http://schemas.microsoft.com/office/drawing/2014/main" id="{7024AE55-BD7F-47CB-8B30-00EDBB44BA51}"/>
                </a:ext>
              </a:extLst>
            </p:cNvPr>
            <p:cNvSpPr/>
            <p:nvPr/>
          </p:nvSpPr>
          <p:spPr>
            <a:xfrm>
              <a:off x="2797525" y="5250925"/>
              <a:ext cx="35550" cy="16625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709;p55">
              <a:extLst>
                <a:ext uri="{FF2B5EF4-FFF2-40B4-BE49-F238E27FC236}">
                  <a16:creationId xmlns:a16="http://schemas.microsoft.com/office/drawing/2014/main" id="{33DDD712-578B-4AB9-A797-E48E42622BBB}"/>
                </a:ext>
              </a:extLst>
            </p:cNvPr>
            <p:cNvSpPr/>
            <p:nvPr/>
          </p:nvSpPr>
          <p:spPr>
            <a:xfrm>
              <a:off x="2799150" y="5278875"/>
              <a:ext cx="35000" cy="12825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710;p55">
              <a:extLst>
                <a:ext uri="{FF2B5EF4-FFF2-40B4-BE49-F238E27FC236}">
                  <a16:creationId xmlns:a16="http://schemas.microsoft.com/office/drawing/2014/main" id="{99139EB5-0FB0-482B-BEB3-7D431D78BA19}"/>
                </a:ext>
              </a:extLst>
            </p:cNvPr>
            <p:cNvSpPr/>
            <p:nvPr/>
          </p:nvSpPr>
          <p:spPr>
            <a:xfrm>
              <a:off x="2793575" y="5297825"/>
              <a:ext cx="35350" cy="21825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711;p55">
              <a:extLst>
                <a:ext uri="{FF2B5EF4-FFF2-40B4-BE49-F238E27FC236}">
                  <a16:creationId xmlns:a16="http://schemas.microsoft.com/office/drawing/2014/main" id="{79756D54-72CE-4E8D-B62A-E4B08EEB1B43}"/>
                </a:ext>
              </a:extLst>
            </p:cNvPr>
            <p:cNvSpPr/>
            <p:nvPr/>
          </p:nvSpPr>
          <p:spPr>
            <a:xfrm>
              <a:off x="2782925" y="5314775"/>
              <a:ext cx="32475" cy="29225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712;p55">
              <a:extLst>
                <a:ext uri="{FF2B5EF4-FFF2-40B4-BE49-F238E27FC236}">
                  <a16:creationId xmlns:a16="http://schemas.microsoft.com/office/drawing/2014/main" id="{143CB295-AD09-4E9E-B94B-0CAA5D35CB5E}"/>
                </a:ext>
              </a:extLst>
            </p:cNvPr>
            <p:cNvSpPr/>
            <p:nvPr/>
          </p:nvSpPr>
          <p:spPr>
            <a:xfrm>
              <a:off x="2767975" y="5328275"/>
              <a:ext cx="26875" cy="33925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713;p55">
              <a:extLst>
                <a:ext uri="{FF2B5EF4-FFF2-40B4-BE49-F238E27FC236}">
                  <a16:creationId xmlns:a16="http://schemas.microsoft.com/office/drawing/2014/main" id="{16A16B46-02F2-4921-9065-E2F0F4CAA1FC}"/>
                </a:ext>
              </a:extLst>
            </p:cNvPr>
            <p:cNvSpPr/>
            <p:nvPr/>
          </p:nvSpPr>
          <p:spPr>
            <a:xfrm>
              <a:off x="2750125" y="5337300"/>
              <a:ext cx="18950" cy="3555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714;p55">
              <a:extLst>
                <a:ext uri="{FF2B5EF4-FFF2-40B4-BE49-F238E27FC236}">
                  <a16:creationId xmlns:a16="http://schemas.microsoft.com/office/drawing/2014/main" id="{04ECD52E-4164-4A9A-B42C-380B9C7C2F63}"/>
                </a:ext>
              </a:extLst>
            </p:cNvPr>
            <p:cNvSpPr/>
            <p:nvPr/>
          </p:nvSpPr>
          <p:spPr>
            <a:xfrm>
              <a:off x="2728475" y="5340900"/>
              <a:ext cx="11750" cy="34375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715;p55">
              <a:extLst>
                <a:ext uri="{FF2B5EF4-FFF2-40B4-BE49-F238E27FC236}">
                  <a16:creationId xmlns:a16="http://schemas.microsoft.com/office/drawing/2014/main" id="{72B4E3BF-39A7-4926-B26F-8A253BDAF63B}"/>
                </a:ext>
              </a:extLst>
            </p:cNvPr>
            <p:cNvSpPr/>
            <p:nvPr/>
          </p:nvSpPr>
          <p:spPr>
            <a:xfrm>
              <a:off x="2699800" y="5336750"/>
              <a:ext cx="19875" cy="35375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716;p55">
              <a:extLst>
                <a:ext uri="{FF2B5EF4-FFF2-40B4-BE49-F238E27FC236}">
                  <a16:creationId xmlns:a16="http://schemas.microsoft.com/office/drawing/2014/main" id="{9E8E16D1-86AA-481B-BE28-31B28C9AFC68}"/>
                </a:ext>
              </a:extLst>
            </p:cNvPr>
            <p:cNvSpPr/>
            <p:nvPr/>
          </p:nvSpPr>
          <p:spPr>
            <a:xfrm>
              <a:off x="2674375" y="5327200"/>
              <a:ext cx="27800" cy="3357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717;p55">
              <a:extLst>
                <a:ext uri="{FF2B5EF4-FFF2-40B4-BE49-F238E27FC236}">
                  <a16:creationId xmlns:a16="http://schemas.microsoft.com/office/drawing/2014/main" id="{0D4D906B-9975-409D-BC3C-55AD9C675D3B}"/>
                </a:ext>
              </a:extLst>
            </p:cNvPr>
            <p:cNvSpPr/>
            <p:nvPr/>
          </p:nvSpPr>
          <p:spPr>
            <a:xfrm>
              <a:off x="2654550" y="5313150"/>
              <a:ext cx="33025" cy="28675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718;p55">
              <a:extLst>
                <a:ext uri="{FF2B5EF4-FFF2-40B4-BE49-F238E27FC236}">
                  <a16:creationId xmlns:a16="http://schemas.microsoft.com/office/drawing/2014/main" id="{EBD47B6D-A616-4AE1-97E1-BB2C48028E08}"/>
                </a:ext>
              </a:extLst>
            </p:cNvPr>
            <p:cNvSpPr/>
            <p:nvPr/>
          </p:nvSpPr>
          <p:spPr>
            <a:xfrm>
              <a:off x="2641750" y="5296000"/>
              <a:ext cx="35350" cy="21125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719;p55">
              <a:extLst>
                <a:ext uri="{FF2B5EF4-FFF2-40B4-BE49-F238E27FC236}">
                  <a16:creationId xmlns:a16="http://schemas.microsoft.com/office/drawing/2014/main" id="{BAF058A3-E9E6-4706-A182-18530F5FE6E9}"/>
                </a:ext>
              </a:extLst>
            </p:cNvPr>
            <p:cNvSpPr/>
            <p:nvPr/>
          </p:nvSpPr>
          <p:spPr>
            <a:xfrm>
              <a:off x="2637425" y="5277075"/>
              <a:ext cx="34650" cy="11750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720;p55">
              <a:extLst>
                <a:ext uri="{FF2B5EF4-FFF2-40B4-BE49-F238E27FC236}">
                  <a16:creationId xmlns:a16="http://schemas.microsoft.com/office/drawing/2014/main" id="{A4E8B0B1-C826-4A74-9388-C8E188B919D5}"/>
                </a:ext>
              </a:extLst>
            </p:cNvPr>
            <p:cNvSpPr/>
            <p:nvPr/>
          </p:nvSpPr>
          <p:spPr>
            <a:xfrm>
              <a:off x="2789950" y="5224075"/>
              <a:ext cx="34475" cy="25075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721;p55">
              <a:extLst>
                <a:ext uri="{FF2B5EF4-FFF2-40B4-BE49-F238E27FC236}">
                  <a16:creationId xmlns:a16="http://schemas.microsoft.com/office/drawing/2014/main" id="{8B159688-95EF-4BEE-9E5B-FD68F7C7A794}"/>
                </a:ext>
              </a:extLst>
            </p:cNvPr>
            <p:cNvSpPr/>
            <p:nvPr/>
          </p:nvSpPr>
          <p:spPr>
            <a:xfrm>
              <a:off x="2719450" y="5260675"/>
              <a:ext cx="32675" cy="32650"/>
            </a:xfrm>
            <a:custGeom>
              <a:avLst/>
              <a:gdLst/>
              <a:ahLst/>
              <a:cxnLst/>
              <a:rect l="l" t="t" r="r" b="b"/>
              <a:pathLst>
                <a:path w="1307" h="1306" extrusionOk="0">
                  <a:moveTo>
                    <a:pt x="657" y="0"/>
                  </a:moveTo>
                  <a:cubicBezTo>
                    <a:pt x="297" y="0"/>
                    <a:pt x="1" y="296"/>
                    <a:pt x="1" y="657"/>
                  </a:cubicBezTo>
                  <a:cubicBezTo>
                    <a:pt x="1" y="1017"/>
                    <a:pt x="297" y="1306"/>
                    <a:pt x="657" y="1306"/>
                  </a:cubicBezTo>
                  <a:cubicBezTo>
                    <a:pt x="1018" y="1306"/>
                    <a:pt x="1306" y="1017"/>
                    <a:pt x="1306" y="657"/>
                  </a:cubicBezTo>
                  <a:cubicBezTo>
                    <a:pt x="1306" y="296"/>
                    <a:pt x="1018" y="0"/>
                    <a:pt x="65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" name="Google Shape;722;p55">
            <a:extLst>
              <a:ext uri="{FF2B5EF4-FFF2-40B4-BE49-F238E27FC236}">
                <a16:creationId xmlns:a16="http://schemas.microsoft.com/office/drawing/2014/main" id="{088B1ED9-4B87-4AD3-B6F9-63B3EB5AE7E3}"/>
              </a:ext>
            </a:extLst>
          </p:cNvPr>
          <p:cNvGrpSpPr/>
          <p:nvPr/>
        </p:nvGrpSpPr>
        <p:grpSpPr>
          <a:xfrm>
            <a:off x="6007904" y="2095806"/>
            <a:ext cx="509395" cy="509853"/>
            <a:chOff x="3231350" y="5179700"/>
            <a:chExt cx="194775" cy="194950"/>
          </a:xfrm>
        </p:grpSpPr>
        <p:sp>
          <p:nvSpPr>
            <p:cNvPr id="173" name="Google Shape;723;p55">
              <a:extLst>
                <a:ext uri="{FF2B5EF4-FFF2-40B4-BE49-F238E27FC236}">
                  <a16:creationId xmlns:a16="http://schemas.microsoft.com/office/drawing/2014/main" id="{27D9B8D7-B09F-4D19-B921-061888101296}"/>
                </a:ext>
              </a:extLst>
            </p:cNvPr>
            <p:cNvSpPr/>
            <p:nvPr/>
          </p:nvSpPr>
          <p:spPr>
            <a:xfrm>
              <a:off x="3329625" y="5373550"/>
              <a:ext cx="2375" cy="1100"/>
            </a:xfrm>
            <a:custGeom>
              <a:avLst/>
              <a:gdLst/>
              <a:ahLst/>
              <a:cxnLst/>
              <a:rect l="l" t="t" r="r" b="b"/>
              <a:pathLst>
                <a:path w="95" h="44" extrusionOk="0">
                  <a:moveTo>
                    <a:pt x="30" y="0"/>
                  </a:moveTo>
                  <a:cubicBezTo>
                    <a:pt x="15" y="0"/>
                    <a:pt x="1" y="7"/>
                    <a:pt x="1" y="22"/>
                  </a:cubicBezTo>
                  <a:cubicBezTo>
                    <a:pt x="1" y="29"/>
                    <a:pt x="15" y="44"/>
                    <a:pt x="30" y="44"/>
                  </a:cubicBezTo>
                  <a:lnTo>
                    <a:pt x="73" y="44"/>
                  </a:lnTo>
                  <a:cubicBezTo>
                    <a:pt x="94" y="36"/>
                    <a:pt x="94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724;p55">
              <a:extLst>
                <a:ext uri="{FF2B5EF4-FFF2-40B4-BE49-F238E27FC236}">
                  <a16:creationId xmlns:a16="http://schemas.microsoft.com/office/drawing/2014/main" id="{5FFE0C14-1609-4BE0-8310-341642809870}"/>
                </a:ext>
              </a:extLst>
            </p:cNvPr>
            <p:cNvSpPr/>
            <p:nvPr/>
          </p:nvSpPr>
          <p:spPr>
            <a:xfrm>
              <a:off x="3319350" y="5373175"/>
              <a:ext cx="2375" cy="1125"/>
            </a:xfrm>
            <a:custGeom>
              <a:avLst/>
              <a:gdLst/>
              <a:ahLst/>
              <a:cxnLst/>
              <a:rect l="l" t="t" r="r" b="b"/>
              <a:pathLst>
                <a:path w="95" h="45" extrusionOk="0">
                  <a:moveTo>
                    <a:pt x="29" y="1"/>
                  </a:moveTo>
                  <a:cubicBezTo>
                    <a:pt x="1" y="1"/>
                    <a:pt x="1" y="37"/>
                    <a:pt x="22" y="44"/>
                  </a:cubicBezTo>
                  <a:lnTo>
                    <a:pt x="73" y="44"/>
                  </a:lnTo>
                  <a:cubicBezTo>
                    <a:pt x="87" y="44"/>
                    <a:pt x="94" y="37"/>
                    <a:pt x="94" y="22"/>
                  </a:cubicBezTo>
                  <a:cubicBezTo>
                    <a:pt x="94" y="15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725;p55">
              <a:extLst>
                <a:ext uri="{FF2B5EF4-FFF2-40B4-BE49-F238E27FC236}">
                  <a16:creationId xmlns:a16="http://schemas.microsoft.com/office/drawing/2014/main" id="{1DBA357D-6132-4F10-B3CD-8D942E2577B1}"/>
                </a:ext>
              </a:extLst>
            </p:cNvPr>
            <p:cNvSpPr/>
            <p:nvPr/>
          </p:nvSpPr>
          <p:spPr>
            <a:xfrm>
              <a:off x="3339900" y="5372650"/>
              <a:ext cx="2375" cy="1275"/>
            </a:xfrm>
            <a:custGeom>
              <a:avLst/>
              <a:gdLst/>
              <a:ahLst/>
              <a:cxnLst/>
              <a:rect l="l" t="t" r="r" b="b"/>
              <a:pathLst>
                <a:path w="95" h="51" extrusionOk="0">
                  <a:moveTo>
                    <a:pt x="73" y="0"/>
                  </a:moveTo>
                  <a:lnTo>
                    <a:pt x="22" y="7"/>
                  </a:lnTo>
                  <a:cubicBezTo>
                    <a:pt x="8" y="7"/>
                    <a:pt x="1" y="15"/>
                    <a:pt x="8" y="29"/>
                  </a:cubicBezTo>
                  <a:cubicBezTo>
                    <a:pt x="8" y="43"/>
                    <a:pt x="15" y="51"/>
                    <a:pt x="30" y="51"/>
                  </a:cubicBezTo>
                  <a:lnTo>
                    <a:pt x="73" y="43"/>
                  </a:lnTo>
                  <a:cubicBezTo>
                    <a:pt x="87" y="43"/>
                    <a:pt x="95" y="29"/>
                    <a:pt x="95" y="22"/>
                  </a:cubicBezTo>
                  <a:cubicBezTo>
                    <a:pt x="95" y="7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726;p55">
              <a:extLst>
                <a:ext uri="{FF2B5EF4-FFF2-40B4-BE49-F238E27FC236}">
                  <a16:creationId xmlns:a16="http://schemas.microsoft.com/office/drawing/2014/main" id="{335FA0F9-C670-40BD-B2F8-5FA388581294}"/>
                </a:ext>
              </a:extLst>
            </p:cNvPr>
            <p:cNvSpPr/>
            <p:nvPr/>
          </p:nvSpPr>
          <p:spPr>
            <a:xfrm>
              <a:off x="3309075" y="5371675"/>
              <a:ext cx="2375" cy="1350"/>
            </a:xfrm>
            <a:custGeom>
              <a:avLst/>
              <a:gdLst/>
              <a:ahLst/>
              <a:cxnLst/>
              <a:rect l="l" t="t" r="r" b="b"/>
              <a:pathLst>
                <a:path w="95" h="54" extrusionOk="0">
                  <a:moveTo>
                    <a:pt x="25" y="0"/>
                  </a:moveTo>
                  <a:cubicBezTo>
                    <a:pt x="15" y="0"/>
                    <a:pt x="8" y="7"/>
                    <a:pt x="8" y="18"/>
                  </a:cubicBezTo>
                  <a:cubicBezTo>
                    <a:pt x="0" y="32"/>
                    <a:pt x="15" y="39"/>
                    <a:pt x="22" y="46"/>
                  </a:cubicBezTo>
                  <a:lnTo>
                    <a:pt x="73" y="54"/>
                  </a:lnTo>
                  <a:cubicBezTo>
                    <a:pt x="87" y="54"/>
                    <a:pt x="94" y="46"/>
                    <a:pt x="94" y="32"/>
                  </a:cubicBezTo>
                  <a:cubicBezTo>
                    <a:pt x="94" y="25"/>
                    <a:pt x="87" y="10"/>
                    <a:pt x="80" y="10"/>
                  </a:cubicBezTo>
                  <a:lnTo>
                    <a:pt x="37" y="3"/>
                  </a:lnTo>
                  <a:cubicBezTo>
                    <a:pt x="33" y="1"/>
                    <a:pt x="29" y="0"/>
                    <a:pt x="2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727;p55">
              <a:extLst>
                <a:ext uri="{FF2B5EF4-FFF2-40B4-BE49-F238E27FC236}">
                  <a16:creationId xmlns:a16="http://schemas.microsoft.com/office/drawing/2014/main" id="{C488C34D-E93C-46CC-AF0B-D0EE50EF0593}"/>
                </a:ext>
              </a:extLst>
            </p:cNvPr>
            <p:cNvSpPr/>
            <p:nvPr/>
          </p:nvSpPr>
          <p:spPr>
            <a:xfrm>
              <a:off x="3349825" y="5370650"/>
              <a:ext cx="2725" cy="1475"/>
            </a:xfrm>
            <a:custGeom>
              <a:avLst/>
              <a:gdLst/>
              <a:ahLst/>
              <a:cxnLst/>
              <a:rect l="l" t="t" r="r" b="b"/>
              <a:pathLst>
                <a:path w="109" h="59" extrusionOk="0">
                  <a:moveTo>
                    <a:pt x="73" y="1"/>
                  </a:moveTo>
                  <a:lnTo>
                    <a:pt x="29" y="15"/>
                  </a:lnTo>
                  <a:cubicBezTo>
                    <a:pt x="0" y="15"/>
                    <a:pt x="8" y="59"/>
                    <a:pt x="37" y="59"/>
                  </a:cubicBezTo>
                  <a:lnTo>
                    <a:pt x="44" y="59"/>
                  </a:lnTo>
                  <a:lnTo>
                    <a:pt x="87" y="44"/>
                  </a:lnTo>
                  <a:cubicBezTo>
                    <a:pt x="101" y="44"/>
                    <a:pt x="109" y="30"/>
                    <a:pt x="101" y="15"/>
                  </a:cubicBezTo>
                  <a:cubicBezTo>
                    <a:pt x="101" y="8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728;p55">
              <a:extLst>
                <a:ext uri="{FF2B5EF4-FFF2-40B4-BE49-F238E27FC236}">
                  <a16:creationId xmlns:a16="http://schemas.microsoft.com/office/drawing/2014/main" id="{8CCCFC5D-7C7C-4315-8DD2-4085781D379D}"/>
                </a:ext>
              </a:extLst>
            </p:cNvPr>
            <p:cNvSpPr/>
            <p:nvPr/>
          </p:nvSpPr>
          <p:spPr>
            <a:xfrm>
              <a:off x="3298975" y="5369150"/>
              <a:ext cx="2550" cy="1350"/>
            </a:xfrm>
            <a:custGeom>
              <a:avLst/>
              <a:gdLst/>
              <a:ahLst/>
              <a:cxnLst/>
              <a:rect l="l" t="t" r="r" b="b"/>
              <a:pathLst>
                <a:path w="102" h="54" extrusionOk="0">
                  <a:moveTo>
                    <a:pt x="24" y="0"/>
                  </a:moveTo>
                  <a:cubicBezTo>
                    <a:pt x="15" y="0"/>
                    <a:pt x="8" y="5"/>
                    <a:pt x="8" y="10"/>
                  </a:cubicBezTo>
                  <a:cubicBezTo>
                    <a:pt x="1" y="25"/>
                    <a:pt x="8" y="39"/>
                    <a:pt x="22" y="46"/>
                  </a:cubicBezTo>
                  <a:lnTo>
                    <a:pt x="73" y="54"/>
                  </a:lnTo>
                  <a:lnTo>
                    <a:pt x="80" y="54"/>
                  </a:lnTo>
                  <a:cubicBezTo>
                    <a:pt x="87" y="54"/>
                    <a:pt x="94" y="46"/>
                    <a:pt x="94" y="39"/>
                  </a:cubicBezTo>
                  <a:cubicBezTo>
                    <a:pt x="102" y="32"/>
                    <a:pt x="94" y="18"/>
                    <a:pt x="80" y="10"/>
                  </a:cubicBezTo>
                  <a:lnTo>
                    <a:pt x="37" y="3"/>
                  </a:lnTo>
                  <a:cubicBezTo>
                    <a:pt x="32" y="1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729;p55">
              <a:extLst>
                <a:ext uri="{FF2B5EF4-FFF2-40B4-BE49-F238E27FC236}">
                  <a16:creationId xmlns:a16="http://schemas.microsoft.com/office/drawing/2014/main" id="{AD723C3E-C56C-4CBA-963C-7C3383794287}"/>
                </a:ext>
              </a:extLst>
            </p:cNvPr>
            <p:cNvSpPr/>
            <p:nvPr/>
          </p:nvSpPr>
          <p:spPr>
            <a:xfrm>
              <a:off x="3359925" y="5367700"/>
              <a:ext cx="2375" cy="1550"/>
            </a:xfrm>
            <a:custGeom>
              <a:avLst/>
              <a:gdLst/>
              <a:ahLst/>
              <a:cxnLst/>
              <a:rect l="l" t="t" r="r" b="b"/>
              <a:pathLst>
                <a:path w="95" h="62" extrusionOk="0">
                  <a:moveTo>
                    <a:pt x="72" y="1"/>
                  </a:moveTo>
                  <a:cubicBezTo>
                    <a:pt x="70" y="1"/>
                    <a:pt x="67" y="2"/>
                    <a:pt x="65" y="3"/>
                  </a:cubicBezTo>
                  <a:lnTo>
                    <a:pt x="22" y="18"/>
                  </a:lnTo>
                  <a:cubicBezTo>
                    <a:pt x="8" y="18"/>
                    <a:pt x="0" y="32"/>
                    <a:pt x="8" y="47"/>
                  </a:cubicBezTo>
                  <a:cubicBezTo>
                    <a:pt x="8" y="54"/>
                    <a:pt x="22" y="61"/>
                    <a:pt x="29" y="61"/>
                  </a:cubicBezTo>
                  <a:lnTo>
                    <a:pt x="36" y="61"/>
                  </a:lnTo>
                  <a:lnTo>
                    <a:pt x="80" y="47"/>
                  </a:lnTo>
                  <a:cubicBezTo>
                    <a:pt x="94" y="40"/>
                    <a:pt x="94" y="25"/>
                    <a:pt x="94" y="18"/>
                  </a:cubicBezTo>
                  <a:cubicBezTo>
                    <a:pt x="89" y="7"/>
                    <a:pt x="80" y="1"/>
                    <a:pt x="7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730;p55">
              <a:extLst>
                <a:ext uri="{FF2B5EF4-FFF2-40B4-BE49-F238E27FC236}">
                  <a16:creationId xmlns:a16="http://schemas.microsoft.com/office/drawing/2014/main" id="{C3DEC763-E68F-49FF-8305-55B6CD24E479}"/>
                </a:ext>
              </a:extLst>
            </p:cNvPr>
            <p:cNvSpPr/>
            <p:nvPr/>
          </p:nvSpPr>
          <p:spPr>
            <a:xfrm>
              <a:off x="3289425" y="5365525"/>
              <a:ext cx="2375" cy="1550"/>
            </a:xfrm>
            <a:custGeom>
              <a:avLst/>
              <a:gdLst/>
              <a:ahLst/>
              <a:cxnLst/>
              <a:rect l="l" t="t" r="r" b="b"/>
              <a:pathLst>
                <a:path w="95" h="62" extrusionOk="0">
                  <a:moveTo>
                    <a:pt x="29" y="1"/>
                  </a:moveTo>
                  <a:cubicBezTo>
                    <a:pt x="21" y="1"/>
                    <a:pt x="13" y="6"/>
                    <a:pt x="8" y="11"/>
                  </a:cubicBezTo>
                  <a:cubicBezTo>
                    <a:pt x="0" y="26"/>
                    <a:pt x="8" y="40"/>
                    <a:pt x="22" y="47"/>
                  </a:cubicBezTo>
                  <a:lnTo>
                    <a:pt x="65" y="62"/>
                  </a:lnTo>
                  <a:lnTo>
                    <a:pt x="72" y="62"/>
                  </a:lnTo>
                  <a:cubicBezTo>
                    <a:pt x="80" y="62"/>
                    <a:pt x="87" y="54"/>
                    <a:pt x="94" y="47"/>
                  </a:cubicBezTo>
                  <a:cubicBezTo>
                    <a:pt x="94" y="40"/>
                    <a:pt x="94" y="26"/>
                    <a:pt x="80" y="18"/>
                  </a:cubicBezTo>
                  <a:lnTo>
                    <a:pt x="36" y="4"/>
                  </a:lnTo>
                  <a:cubicBezTo>
                    <a:pt x="34" y="2"/>
                    <a:pt x="32" y="1"/>
                    <a:pt x="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731;p55">
              <a:extLst>
                <a:ext uri="{FF2B5EF4-FFF2-40B4-BE49-F238E27FC236}">
                  <a16:creationId xmlns:a16="http://schemas.microsoft.com/office/drawing/2014/main" id="{FB3DA666-C9B6-4688-82E9-48A726E6096D}"/>
                </a:ext>
              </a:extLst>
            </p:cNvPr>
            <p:cNvSpPr/>
            <p:nvPr/>
          </p:nvSpPr>
          <p:spPr>
            <a:xfrm>
              <a:off x="3369475" y="5363700"/>
              <a:ext cx="2375" cy="1575"/>
            </a:xfrm>
            <a:custGeom>
              <a:avLst/>
              <a:gdLst/>
              <a:ahLst/>
              <a:cxnLst/>
              <a:rect l="l" t="t" r="r" b="b"/>
              <a:pathLst>
                <a:path w="95" h="63" extrusionOk="0">
                  <a:moveTo>
                    <a:pt x="75" y="0"/>
                  </a:moveTo>
                  <a:cubicBezTo>
                    <a:pt x="70" y="0"/>
                    <a:pt x="64" y="2"/>
                    <a:pt x="58" y="5"/>
                  </a:cubicBezTo>
                  <a:lnTo>
                    <a:pt x="15" y="19"/>
                  </a:lnTo>
                  <a:cubicBezTo>
                    <a:pt x="8" y="26"/>
                    <a:pt x="1" y="41"/>
                    <a:pt x="8" y="48"/>
                  </a:cubicBezTo>
                  <a:cubicBezTo>
                    <a:pt x="8" y="63"/>
                    <a:pt x="22" y="63"/>
                    <a:pt x="29" y="63"/>
                  </a:cubicBezTo>
                  <a:lnTo>
                    <a:pt x="37" y="63"/>
                  </a:lnTo>
                  <a:lnTo>
                    <a:pt x="80" y="41"/>
                  </a:lnTo>
                  <a:cubicBezTo>
                    <a:pt x="87" y="34"/>
                    <a:pt x="94" y="26"/>
                    <a:pt x="87" y="12"/>
                  </a:cubicBezTo>
                  <a:cubicBezTo>
                    <a:pt x="87" y="4"/>
                    <a:pt x="82" y="0"/>
                    <a:pt x="7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732;p55">
              <a:extLst>
                <a:ext uri="{FF2B5EF4-FFF2-40B4-BE49-F238E27FC236}">
                  <a16:creationId xmlns:a16="http://schemas.microsoft.com/office/drawing/2014/main" id="{0D27AE30-62CD-4ECF-9D50-FB93C5D63FAB}"/>
                </a:ext>
              </a:extLst>
            </p:cNvPr>
            <p:cNvSpPr/>
            <p:nvPr/>
          </p:nvSpPr>
          <p:spPr>
            <a:xfrm>
              <a:off x="3280225" y="5360975"/>
              <a:ext cx="2375" cy="1775"/>
            </a:xfrm>
            <a:custGeom>
              <a:avLst/>
              <a:gdLst/>
              <a:ahLst/>
              <a:cxnLst/>
              <a:rect l="l" t="t" r="r" b="b"/>
              <a:pathLst>
                <a:path w="95" h="71" extrusionOk="0">
                  <a:moveTo>
                    <a:pt x="25" y="1"/>
                  </a:moveTo>
                  <a:cubicBezTo>
                    <a:pt x="19" y="1"/>
                    <a:pt x="12" y="4"/>
                    <a:pt x="8" y="13"/>
                  </a:cubicBezTo>
                  <a:cubicBezTo>
                    <a:pt x="0" y="20"/>
                    <a:pt x="8" y="34"/>
                    <a:pt x="15" y="42"/>
                  </a:cubicBezTo>
                  <a:lnTo>
                    <a:pt x="58" y="63"/>
                  </a:lnTo>
                  <a:lnTo>
                    <a:pt x="65" y="63"/>
                  </a:lnTo>
                  <a:lnTo>
                    <a:pt x="65" y="71"/>
                  </a:lnTo>
                  <a:cubicBezTo>
                    <a:pt x="87" y="63"/>
                    <a:pt x="94" y="34"/>
                    <a:pt x="80" y="27"/>
                  </a:cubicBezTo>
                  <a:lnTo>
                    <a:pt x="37" y="6"/>
                  </a:lnTo>
                  <a:cubicBezTo>
                    <a:pt x="34" y="3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733;p55">
              <a:extLst>
                <a:ext uri="{FF2B5EF4-FFF2-40B4-BE49-F238E27FC236}">
                  <a16:creationId xmlns:a16="http://schemas.microsoft.com/office/drawing/2014/main" id="{9D52B168-126C-4762-8F7D-709F56DF60C3}"/>
                </a:ext>
              </a:extLst>
            </p:cNvPr>
            <p:cNvSpPr/>
            <p:nvPr/>
          </p:nvSpPr>
          <p:spPr>
            <a:xfrm>
              <a:off x="3378500" y="5358675"/>
              <a:ext cx="2600" cy="1725"/>
            </a:xfrm>
            <a:custGeom>
              <a:avLst/>
              <a:gdLst/>
              <a:ahLst/>
              <a:cxnLst/>
              <a:rect l="l" t="t" r="r" b="b"/>
              <a:pathLst>
                <a:path w="104" h="69" extrusionOk="0">
                  <a:moveTo>
                    <a:pt x="69" y="1"/>
                  </a:moveTo>
                  <a:cubicBezTo>
                    <a:pt x="65" y="1"/>
                    <a:pt x="61" y="2"/>
                    <a:pt x="58" y="4"/>
                  </a:cubicBezTo>
                  <a:lnTo>
                    <a:pt x="15" y="26"/>
                  </a:lnTo>
                  <a:cubicBezTo>
                    <a:pt x="7" y="33"/>
                    <a:pt x="0" y="47"/>
                    <a:pt x="7" y="62"/>
                  </a:cubicBezTo>
                  <a:cubicBezTo>
                    <a:pt x="15" y="69"/>
                    <a:pt x="22" y="69"/>
                    <a:pt x="29" y="69"/>
                  </a:cubicBezTo>
                  <a:lnTo>
                    <a:pt x="44" y="69"/>
                  </a:lnTo>
                  <a:lnTo>
                    <a:pt x="80" y="40"/>
                  </a:lnTo>
                  <a:cubicBezTo>
                    <a:pt x="104" y="28"/>
                    <a:pt x="87" y="1"/>
                    <a:pt x="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734;p55">
              <a:extLst>
                <a:ext uri="{FF2B5EF4-FFF2-40B4-BE49-F238E27FC236}">
                  <a16:creationId xmlns:a16="http://schemas.microsoft.com/office/drawing/2014/main" id="{80E530B2-E0D1-4B30-92B7-0306DB363F91}"/>
                </a:ext>
              </a:extLst>
            </p:cNvPr>
            <p:cNvSpPr/>
            <p:nvPr/>
          </p:nvSpPr>
          <p:spPr>
            <a:xfrm>
              <a:off x="3271325" y="5355250"/>
              <a:ext cx="2425" cy="1900"/>
            </a:xfrm>
            <a:custGeom>
              <a:avLst/>
              <a:gdLst/>
              <a:ahLst/>
              <a:cxnLst/>
              <a:rect l="l" t="t" r="r" b="b"/>
              <a:pathLst>
                <a:path w="97" h="76" extrusionOk="0">
                  <a:moveTo>
                    <a:pt x="36" y="0"/>
                  </a:moveTo>
                  <a:cubicBezTo>
                    <a:pt x="17" y="0"/>
                    <a:pt x="1" y="28"/>
                    <a:pt x="25" y="40"/>
                  </a:cubicBezTo>
                  <a:lnTo>
                    <a:pt x="61" y="69"/>
                  </a:lnTo>
                  <a:cubicBezTo>
                    <a:pt x="61" y="76"/>
                    <a:pt x="68" y="76"/>
                    <a:pt x="75" y="76"/>
                  </a:cubicBezTo>
                  <a:cubicBezTo>
                    <a:pt x="82" y="76"/>
                    <a:pt x="90" y="69"/>
                    <a:pt x="90" y="69"/>
                  </a:cubicBezTo>
                  <a:cubicBezTo>
                    <a:pt x="97" y="54"/>
                    <a:pt x="97" y="40"/>
                    <a:pt x="90" y="33"/>
                  </a:cubicBezTo>
                  <a:lnTo>
                    <a:pt x="46" y="4"/>
                  </a:lnTo>
                  <a:cubicBezTo>
                    <a:pt x="43" y="1"/>
                    <a:pt x="39" y="0"/>
                    <a:pt x="3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735;p55">
              <a:extLst>
                <a:ext uri="{FF2B5EF4-FFF2-40B4-BE49-F238E27FC236}">
                  <a16:creationId xmlns:a16="http://schemas.microsoft.com/office/drawing/2014/main" id="{10DBA297-79F1-4000-96DC-7AFFC59B63A1}"/>
                </a:ext>
              </a:extLst>
            </p:cNvPr>
            <p:cNvSpPr/>
            <p:nvPr/>
          </p:nvSpPr>
          <p:spPr>
            <a:xfrm>
              <a:off x="3386975" y="5352700"/>
              <a:ext cx="2300" cy="1925"/>
            </a:xfrm>
            <a:custGeom>
              <a:avLst/>
              <a:gdLst/>
              <a:ahLst/>
              <a:cxnLst/>
              <a:rect l="l" t="t" r="r" b="b"/>
              <a:pathLst>
                <a:path w="92" h="77" extrusionOk="0">
                  <a:moveTo>
                    <a:pt x="63" y="1"/>
                  </a:moveTo>
                  <a:cubicBezTo>
                    <a:pt x="59" y="1"/>
                    <a:pt x="55" y="2"/>
                    <a:pt x="51" y="5"/>
                  </a:cubicBezTo>
                  <a:lnTo>
                    <a:pt x="15" y="34"/>
                  </a:lnTo>
                  <a:cubicBezTo>
                    <a:pt x="0" y="41"/>
                    <a:pt x="0" y="55"/>
                    <a:pt x="15" y="70"/>
                  </a:cubicBezTo>
                  <a:cubicBezTo>
                    <a:pt x="15" y="70"/>
                    <a:pt x="22" y="77"/>
                    <a:pt x="29" y="77"/>
                  </a:cubicBezTo>
                  <a:cubicBezTo>
                    <a:pt x="36" y="77"/>
                    <a:pt x="36" y="70"/>
                    <a:pt x="36" y="70"/>
                  </a:cubicBezTo>
                  <a:lnTo>
                    <a:pt x="80" y="41"/>
                  </a:lnTo>
                  <a:cubicBezTo>
                    <a:pt x="91" y="23"/>
                    <a:pt x="79" y="1"/>
                    <a:pt x="6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736;p55">
              <a:extLst>
                <a:ext uri="{FF2B5EF4-FFF2-40B4-BE49-F238E27FC236}">
                  <a16:creationId xmlns:a16="http://schemas.microsoft.com/office/drawing/2014/main" id="{7F6ACFFA-3EBA-49B0-963A-F167C5DD4758}"/>
                </a:ext>
              </a:extLst>
            </p:cNvPr>
            <p:cNvSpPr/>
            <p:nvPr/>
          </p:nvSpPr>
          <p:spPr>
            <a:xfrm>
              <a:off x="3263625" y="5348875"/>
              <a:ext cx="2025" cy="1975"/>
            </a:xfrm>
            <a:custGeom>
              <a:avLst/>
              <a:gdLst/>
              <a:ahLst/>
              <a:cxnLst/>
              <a:rect l="l" t="t" r="r" b="b"/>
              <a:pathLst>
                <a:path w="81" h="79" extrusionOk="0">
                  <a:moveTo>
                    <a:pt x="23" y="1"/>
                  </a:moveTo>
                  <a:cubicBezTo>
                    <a:pt x="17" y="1"/>
                    <a:pt x="12" y="3"/>
                    <a:pt x="8" y="6"/>
                  </a:cubicBezTo>
                  <a:cubicBezTo>
                    <a:pt x="1" y="14"/>
                    <a:pt x="1" y="28"/>
                    <a:pt x="8" y="42"/>
                  </a:cubicBezTo>
                  <a:lnTo>
                    <a:pt x="44" y="71"/>
                  </a:lnTo>
                  <a:cubicBezTo>
                    <a:pt x="44" y="71"/>
                    <a:pt x="51" y="79"/>
                    <a:pt x="59" y="79"/>
                  </a:cubicBezTo>
                  <a:cubicBezTo>
                    <a:pt x="66" y="79"/>
                    <a:pt x="66" y="71"/>
                    <a:pt x="73" y="71"/>
                  </a:cubicBezTo>
                  <a:cubicBezTo>
                    <a:pt x="80" y="64"/>
                    <a:pt x="80" y="50"/>
                    <a:pt x="73" y="35"/>
                  </a:cubicBezTo>
                  <a:lnTo>
                    <a:pt x="37" y="6"/>
                  </a:lnTo>
                  <a:cubicBezTo>
                    <a:pt x="33" y="3"/>
                    <a:pt x="28" y="1"/>
                    <a:pt x="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737;p55">
              <a:extLst>
                <a:ext uri="{FF2B5EF4-FFF2-40B4-BE49-F238E27FC236}">
                  <a16:creationId xmlns:a16="http://schemas.microsoft.com/office/drawing/2014/main" id="{3E14E71C-8C4A-40E3-BD18-08A9AE23875B}"/>
                </a:ext>
              </a:extLst>
            </p:cNvPr>
            <p:cNvSpPr/>
            <p:nvPr/>
          </p:nvSpPr>
          <p:spPr>
            <a:xfrm>
              <a:off x="3394900" y="5345950"/>
              <a:ext cx="2225" cy="2025"/>
            </a:xfrm>
            <a:custGeom>
              <a:avLst/>
              <a:gdLst/>
              <a:ahLst/>
              <a:cxnLst/>
              <a:rect l="l" t="t" r="r" b="b"/>
              <a:pathLst>
                <a:path w="89" h="81" extrusionOk="0">
                  <a:moveTo>
                    <a:pt x="61" y="0"/>
                  </a:moveTo>
                  <a:cubicBezTo>
                    <a:pt x="55" y="0"/>
                    <a:pt x="49" y="3"/>
                    <a:pt x="44" y="8"/>
                  </a:cubicBezTo>
                  <a:lnTo>
                    <a:pt x="8" y="37"/>
                  </a:lnTo>
                  <a:cubicBezTo>
                    <a:pt x="1" y="44"/>
                    <a:pt x="1" y="58"/>
                    <a:pt x="8" y="73"/>
                  </a:cubicBezTo>
                  <a:cubicBezTo>
                    <a:pt x="15" y="73"/>
                    <a:pt x="22" y="73"/>
                    <a:pt x="29" y="80"/>
                  </a:cubicBezTo>
                  <a:cubicBezTo>
                    <a:pt x="29" y="73"/>
                    <a:pt x="37" y="73"/>
                    <a:pt x="44" y="73"/>
                  </a:cubicBezTo>
                  <a:lnTo>
                    <a:pt x="73" y="37"/>
                  </a:lnTo>
                  <a:cubicBezTo>
                    <a:pt x="89" y="21"/>
                    <a:pt x="77" y="0"/>
                    <a:pt x="6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738;p55">
              <a:extLst>
                <a:ext uri="{FF2B5EF4-FFF2-40B4-BE49-F238E27FC236}">
                  <a16:creationId xmlns:a16="http://schemas.microsoft.com/office/drawing/2014/main" id="{EB93DCF3-8A12-499E-BA0D-AE165DF3D9B1}"/>
                </a:ext>
              </a:extLst>
            </p:cNvPr>
            <p:cNvSpPr/>
            <p:nvPr/>
          </p:nvSpPr>
          <p:spPr>
            <a:xfrm>
              <a:off x="3256250" y="5341500"/>
              <a:ext cx="2000" cy="2150"/>
            </a:xfrm>
            <a:custGeom>
              <a:avLst/>
              <a:gdLst/>
              <a:ahLst/>
              <a:cxnLst/>
              <a:rect l="l" t="t" r="r" b="b"/>
              <a:pathLst>
                <a:path w="80" h="86" extrusionOk="0">
                  <a:moveTo>
                    <a:pt x="23" y="0"/>
                  </a:moveTo>
                  <a:cubicBezTo>
                    <a:pt x="16" y="0"/>
                    <a:pt x="11" y="2"/>
                    <a:pt x="7" y="6"/>
                  </a:cubicBezTo>
                  <a:cubicBezTo>
                    <a:pt x="0" y="20"/>
                    <a:pt x="0" y="35"/>
                    <a:pt x="7" y="42"/>
                  </a:cubicBezTo>
                  <a:cubicBezTo>
                    <a:pt x="15" y="56"/>
                    <a:pt x="29" y="63"/>
                    <a:pt x="36" y="78"/>
                  </a:cubicBezTo>
                  <a:cubicBezTo>
                    <a:pt x="44" y="78"/>
                    <a:pt x="51" y="85"/>
                    <a:pt x="58" y="85"/>
                  </a:cubicBezTo>
                  <a:cubicBezTo>
                    <a:pt x="58" y="85"/>
                    <a:pt x="65" y="78"/>
                    <a:pt x="72" y="78"/>
                  </a:cubicBezTo>
                  <a:cubicBezTo>
                    <a:pt x="80" y="63"/>
                    <a:pt x="80" y="49"/>
                    <a:pt x="72" y="42"/>
                  </a:cubicBezTo>
                  <a:cubicBezTo>
                    <a:pt x="58" y="35"/>
                    <a:pt x="51" y="20"/>
                    <a:pt x="44" y="6"/>
                  </a:cubicBez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739;p55">
              <a:extLst>
                <a:ext uri="{FF2B5EF4-FFF2-40B4-BE49-F238E27FC236}">
                  <a16:creationId xmlns:a16="http://schemas.microsoft.com/office/drawing/2014/main" id="{CC8F4CEA-FE71-4E77-863F-10667AE0AC19}"/>
                </a:ext>
              </a:extLst>
            </p:cNvPr>
            <p:cNvSpPr/>
            <p:nvPr/>
          </p:nvSpPr>
          <p:spPr>
            <a:xfrm>
              <a:off x="3401925" y="5338375"/>
              <a:ext cx="2275" cy="2025"/>
            </a:xfrm>
            <a:custGeom>
              <a:avLst/>
              <a:gdLst/>
              <a:ahLst/>
              <a:cxnLst/>
              <a:rect l="l" t="t" r="r" b="b"/>
              <a:pathLst>
                <a:path w="91" h="81" extrusionOk="0">
                  <a:moveTo>
                    <a:pt x="58" y="0"/>
                  </a:moveTo>
                  <a:cubicBezTo>
                    <a:pt x="53" y="0"/>
                    <a:pt x="48" y="3"/>
                    <a:pt x="44" y="8"/>
                  </a:cubicBezTo>
                  <a:lnTo>
                    <a:pt x="15" y="44"/>
                  </a:lnTo>
                  <a:cubicBezTo>
                    <a:pt x="1" y="51"/>
                    <a:pt x="1" y="66"/>
                    <a:pt x="15" y="73"/>
                  </a:cubicBezTo>
                  <a:cubicBezTo>
                    <a:pt x="15" y="80"/>
                    <a:pt x="22" y="80"/>
                    <a:pt x="30" y="80"/>
                  </a:cubicBezTo>
                  <a:cubicBezTo>
                    <a:pt x="37" y="80"/>
                    <a:pt x="44" y="80"/>
                    <a:pt x="51" y="73"/>
                  </a:cubicBezTo>
                  <a:cubicBezTo>
                    <a:pt x="59" y="59"/>
                    <a:pt x="66" y="51"/>
                    <a:pt x="80" y="37"/>
                  </a:cubicBezTo>
                  <a:cubicBezTo>
                    <a:pt x="91" y="21"/>
                    <a:pt x="73" y="0"/>
                    <a:pt x="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740;p55">
              <a:extLst>
                <a:ext uri="{FF2B5EF4-FFF2-40B4-BE49-F238E27FC236}">
                  <a16:creationId xmlns:a16="http://schemas.microsoft.com/office/drawing/2014/main" id="{1FF1A929-5AA0-4458-8EA3-C0E0BC48E9FE}"/>
                </a:ext>
              </a:extLst>
            </p:cNvPr>
            <p:cNvSpPr/>
            <p:nvPr/>
          </p:nvSpPr>
          <p:spPr>
            <a:xfrm>
              <a:off x="3249575" y="5333550"/>
              <a:ext cx="2000" cy="2150"/>
            </a:xfrm>
            <a:custGeom>
              <a:avLst/>
              <a:gdLst/>
              <a:ahLst/>
              <a:cxnLst/>
              <a:rect l="l" t="t" r="r" b="b"/>
              <a:pathLst>
                <a:path w="80" h="86" extrusionOk="0">
                  <a:moveTo>
                    <a:pt x="29" y="1"/>
                  </a:moveTo>
                  <a:cubicBezTo>
                    <a:pt x="24" y="1"/>
                    <a:pt x="18" y="3"/>
                    <a:pt x="15" y="6"/>
                  </a:cubicBezTo>
                  <a:cubicBezTo>
                    <a:pt x="0" y="14"/>
                    <a:pt x="0" y="28"/>
                    <a:pt x="15" y="35"/>
                  </a:cubicBezTo>
                  <a:lnTo>
                    <a:pt x="44" y="78"/>
                  </a:lnTo>
                  <a:cubicBezTo>
                    <a:pt x="44" y="78"/>
                    <a:pt x="51" y="86"/>
                    <a:pt x="58" y="86"/>
                  </a:cubicBezTo>
                  <a:cubicBezTo>
                    <a:pt x="65" y="78"/>
                    <a:pt x="65" y="78"/>
                    <a:pt x="65" y="78"/>
                  </a:cubicBezTo>
                  <a:cubicBezTo>
                    <a:pt x="80" y="64"/>
                    <a:pt x="80" y="57"/>
                    <a:pt x="72" y="42"/>
                  </a:cubicBezTo>
                  <a:lnTo>
                    <a:pt x="44" y="6"/>
                  </a:lnTo>
                  <a:cubicBezTo>
                    <a:pt x="40" y="3"/>
                    <a:pt x="35" y="1"/>
                    <a:pt x="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741;p55">
              <a:extLst>
                <a:ext uri="{FF2B5EF4-FFF2-40B4-BE49-F238E27FC236}">
                  <a16:creationId xmlns:a16="http://schemas.microsoft.com/office/drawing/2014/main" id="{AE8E0309-7C65-4039-89FC-7DEC5A01E7E1}"/>
                </a:ext>
              </a:extLst>
            </p:cNvPr>
            <p:cNvSpPr/>
            <p:nvPr/>
          </p:nvSpPr>
          <p:spPr>
            <a:xfrm>
              <a:off x="3408250" y="5330025"/>
              <a:ext cx="1825" cy="2075"/>
            </a:xfrm>
            <a:custGeom>
              <a:avLst/>
              <a:gdLst/>
              <a:ahLst/>
              <a:cxnLst/>
              <a:rect l="l" t="t" r="r" b="b"/>
              <a:pathLst>
                <a:path w="73" h="83" extrusionOk="0">
                  <a:moveTo>
                    <a:pt x="53" y="0"/>
                  </a:moveTo>
                  <a:cubicBezTo>
                    <a:pt x="43" y="0"/>
                    <a:pt x="34" y="5"/>
                    <a:pt x="29" y="10"/>
                  </a:cubicBezTo>
                  <a:cubicBezTo>
                    <a:pt x="22" y="25"/>
                    <a:pt x="15" y="39"/>
                    <a:pt x="7" y="46"/>
                  </a:cubicBezTo>
                  <a:cubicBezTo>
                    <a:pt x="0" y="61"/>
                    <a:pt x="0" y="75"/>
                    <a:pt x="15" y="82"/>
                  </a:cubicBezTo>
                  <a:lnTo>
                    <a:pt x="22" y="82"/>
                  </a:lnTo>
                  <a:cubicBezTo>
                    <a:pt x="29" y="82"/>
                    <a:pt x="36" y="82"/>
                    <a:pt x="44" y="75"/>
                  </a:cubicBezTo>
                  <a:lnTo>
                    <a:pt x="72" y="39"/>
                  </a:lnTo>
                  <a:cubicBezTo>
                    <a:pt x="72" y="25"/>
                    <a:pt x="72" y="10"/>
                    <a:pt x="65" y="3"/>
                  </a:cubicBezTo>
                  <a:cubicBezTo>
                    <a:pt x="61" y="1"/>
                    <a:pt x="57" y="0"/>
                    <a:pt x="5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742;p55">
              <a:extLst>
                <a:ext uri="{FF2B5EF4-FFF2-40B4-BE49-F238E27FC236}">
                  <a16:creationId xmlns:a16="http://schemas.microsoft.com/office/drawing/2014/main" id="{D2600DC4-997B-4756-B1BC-AF8DF5616917}"/>
                </a:ext>
              </a:extLst>
            </p:cNvPr>
            <p:cNvSpPr/>
            <p:nvPr/>
          </p:nvSpPr>
          <p:spPr>
            <a:xfrm>
              <a:off x="3244150" y="5324975"/>
              <a:ext cx="1850" cy="2075"/>
            </a:xfrm>
            <a:custGeom>
              <a:avLst/>
              <a:gdLst/>
              <a:ahLst/>
              <a:cxnLst/>
              <a:rect l="l" t="t" r="r" b="b"/>
              <a:pathLst>
                <a:path w="74" h="83" extrusionOk="0">
                  <a:moveTo>
                    <a:pt x="28" y="0"/>
                  </a:moveTo>
                  <a:cubicBezTo>
                    <a:pt x="24" y="0"/>
                    <a:pt x="20" y="1"/>
                    <a:pt x="15" y="3"/>
                  </a:cubicBezTo>
                  <a:cubicBezTo>
                    <a:pt x="8" y="10"/>
                    <a:pt x="1" y="25"/>
                    <a:pt x="8" y="32"/>
                  </a:cubicBezTo>
                  <a:cubicBezTo>
                    <a:pt x="15" y="46"/>
                    <a:pt x="23" y="61"/>
                    <a:pt x="30" y="75"/>
                  </a:cubicBezTo>
                  <a:cubicBezTo>
                    <a:pt x="37" y="82"/>
                    <a:pt x="44" y="82"/>
                    <a:pt x="51" y="82"/>
                  </a:cubicBezTo>
                  <a:lnTo>
                    <a:pt x="66" y="82"/>
                  </a:lnTo>
                  <a:cubicBezTo>
                    <a:pt x="73" y="75"/>
                    <a:pt x="73" y="61"/>
                    <a:pt x="73" y="54"/>
                  </a:cubicBezTo>
                  <a:lnTo>
                    <a:pt x="51" y="10"/>
                  </a:lnTo>
                  <a:cubicBezTo>
                    <a:pt x="46" y="5"/>
                    <a:pt x="38" y="0"/>
                    <a:pt x="2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743;p55">
              <a:extLst>
                <a:ext uri="{FF2B5EF4-FFF2-40B4-BE49-F238E27FC236}">
                  <a16:creationId xmlns:a16="http://schemas.microsoft.com/office/drawing/2014/main" id="{EA022F47-2F3C-43DA-A701-763D89F2802D}"/>
                </a:ext>
              </a:extLst>
            </p:cNvPr>
            <p:cNvSpPr/>
            <p:nvPr/>
          </p:nvSpPr>
          <p:spPr>
            <a:xfrm>
              <a:off x="3413475" y="5321175"/>
              <a:ext cx="2000" cy="2150"/>
            </a:xfrm>
            <a:custGeom>
              <a:avLst/>
              <a:gdLst/>
              <a:ahLst/>
              <a:cxnLst/>
              <a:rect l="l" t="t" r="r" b="b"/>
              <a:pathLst>
                <a:path w="80" h="86" extrusionOk="0">
                  <a:moveTo>
                    <a:pt x="51" y="1"/>
                  </a:moveTo>
                  <a:cubicBezTo>
                    <a:pt x="44" y="1"/>
                    <a:pt x="35" y="8"/>
                    <a:pt x="29" y="18"/>
                  </a:cubicBezTo>
                  <a:lnTo>
                    <a:pt x="8" y="54"/>
                  </a:lnTo>
                  <a:cubicBezTo>
                    <a:pt x="0" y="69"/>
                    <a:pt x="8" y="83"/>
                    <a:pt x="22" y="83"/>
                  </a:cubicBezTo>
                  <a:lnTo>
                    <a:pt x="29" y="83"/>
                  </a:lnTo>
                  <a:cubicBezTo>
                    <a:pt x="31" y="85"/>
                    <a:pt x="34" y="86"/>
                    <a:pt x="36" y="86"/>
                  </a:cubicBezTo>
                  <a:cubicBezTo>
                    <a:pt x="41" y="86"/>
                    <a:pt x="46" y="81"/>
                    <a:pt x="51" y="76"/>
                  </a:cubicBezTo>
                  <a:lnTo>
                    <a:pt x="73" y="40"/>
                  </a:lnTo>
                  <a:cubicBezTo>
                    <a:pt x="80" y="25"/>
                    <a:pt x="73" y="11"/>
                    <a:pt x="58" y="4"/>
                  </a:cubicBezTo>
                  <a:cubicBezTo>
                    <a:pt x="56" y="2"/>
                    <a:pt x="54" y="1"/>
                    <a:pt x="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744;p55">
              <a:extLst>
                <a:ext uri="{FF2B5EF4-FFF2-40B4-BE49-F238E27FC236}">
                  <a16:creationId xmlns:a16="http://schemas.microsoft.com/office/drawing/2014/main" id="{0243EBAD-6A06-42AD-B8BA-08F86BA598C1}"/>
                </a:ext>
              </a:extLst>
            </p:cNvPr>
            <p:cNvSpPr/>
            <p:nvPr/>
          </p:nvSpPr>
          <p:spPr>
            <a:xfrm>
              <a:off x="3239475" y="5315775"/>
              <a:ext cx="1650" cy="2250"/>
            </a:xfrm>
            <a:custGeom>
              <a:avLst/>
              <a:gdLst/>
              <a:ahLst/>
              <a:cxnLst/>
              <a:rect l="l" t="t" r="r" b="b"/>
              <a:pathLst>
                <a:path w="66" h="90" extrusionOk="0">
                  <a:moveTo>
                    <a:pt x="23" y="0"/>
                  </a:moveTo>
                  <a:cubicBezTo>
                    <a:pt x="20" y="0"/>
                    <a:pt x="17" y="1"/>
                    <a:pt x="15" y="3"/>
                  </a:cubicBezTo>
                  <a:cubicBezTo>
                    <a:pt x="0" y="3"/>
                    <a:pt x="0" y="18"/>
                    <a:pt x="0" y="32"/>
                  </a:cubicBezTo>
                  <a:cubicBezTo>
                    <a:pt x="8" y="47"/>
                    <a:pt x="15" y="61"/>
                    <a:pt x="22" y="75"/>
                  </a:cubicBezTo>
                  <a:cubicBezTo>
                    <a:pt x="22" y="83"/>
                    <a:pt x="37" y="90"/>
                    <a:pt x="44" y="90"/>
                  </a:cubicBezTo>
                  <a:cubicBezTo>
                    <a:pt x="44" y="90"/>
                    <a:pt x="51" y="83"/>
                    <a:pt x="51" y="83"/>
                  </a:cubicBezTo>
                  <a:cubicBezTo>
                    <a:pt x="65" y="83"/>
                    <a:pt x="65" y="68"/>
                    <a:pt x="65" y="54"/>
                  </a:cubicBezTo>
                  <a:lnTo>
                    <a:pt x="44" y="11"/>
                  </a:lnTo>
                  <a:cubicBezTo>
                    <a:pt x="39" y="5"/>
                    <a:pt x="30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745;p55">
              <a:extLst>
                <a:ext uri="{FF2B5EF4-FFF2-40B4-BE49-F238E27FC236}">
                  <a16:creationId xmlns:a16="http://schemas.microsoft.com/office/drawing/2014/main" id="{1A0C66D1-5FB0-4503-92E2-DF4B12E62F8F}"/>
                </a:ext>
              </a:extLst>
            </p:cNvPr>
            <p:cNvSpPr/>
            <p:nvPr/>
          </p:nvSpPr>
          <p:spPr>
            <a:xfrm>
              <a:off x="3417975" y="5311850"/>
              <a:ext cx="1775" cy="2225"/>
            </a:xfrm>
            <a:custGeom>
              <a:avLst/>
              <a:gdLst/>
              <a:ahLst/>
              <a:cxnLst/>
              <a:rect l="l" t="t" r="r" b="b"/>
              <a:pathLst>
                <a:path w="71" h="89" extrusionOk="0">
                  <a:moveTo>
                    <a:pt x="42" y="0"/>
                  </a:moveTo>
                  <a:cubicBezTo>
                    <a:pt x="33" y="0"/>
                    <a:pt x="25" y="5"/>
                    <a:pt x="22" y="16"/>
                  </a:cubicBezTo>
                  <a:cubicBezTo>
                    <a:pt x="15" y="30"/>
                    <a:pt x="8" y="45"/>
                    <a:pt x="1" y="59"/>
                  </a:cubicBezTo>
                  <a:cubicBezTo>
                    <a:pt x="1" y="67"/>
                    <a:pt x="1" y="81"/>
                    <a:pt x="15" y="88"/>
                  </a:cubicBezTo>
                  <a:lnTo>
                    <a:pt x="22" y="88"/>
                  </a:lnTo>
                  <a:cubicBezTo>
                    <a:pt x="30" y="88"/>
                    <a:pt x="44" y="81"/>
                    <a:pt x="44" y="74"/>
                  </a:cubicBezTo>
                  <a:cubicBezTo>
                    <a:pt x="51" y="59"/>
                    <a:pt x="58" y="45"/>
                    <a:pt x="66" y="30"/>
                  </a:cubicBezTo>
                  <a:cubicBezTo>
                    <a:pt x="70" y="13"/>
                    <a:pt x="55" y="0"/>
                    <a:pt x="4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746;p55">
              <a:extLst>
                <a:ext uri="{FF2B5EF4-FFF2-40B4-BE49-F238E27FC236}">
                  <a16:creationId xmlns:a16="http://schemas.microsoft.com/office/drawing/2014/main" id="{2D9E658A-145E-45BA-810C-9D702DC0D659}"/>
                </a:ext>
              </a:extLst>
            </p:cNvPr>
            <p:cNvSpPr/>
            <p:nvPr/>
          </p:nvSpPr>
          <p:spPr>
            <a:xfrm>
              <a:off x="3235700" y="5306100"/>
              <a:ext cx="1625" cy="2200"/>
            </a:xfrm>
            <a:custGeom>
              <a:avLst/>
              <a:gdLst/>
              <a:ahLst/>
              <a:cxnLst/>
              <a:rect l="l" t="t" r="r" b="b"/>
              <a:pathLst>
                <a:path w="65" h="88" extrusionOk="0">
                  <a:moveTo>
                    <a:pt x="22" y="1"/>
                  </a:moveTo>
                  <a:cubicBezTo>
                    <a:pt x="7" y="8"/>
                    <a:pt x="0" y="15"/>
                    <a:pt x="7" y="30"/>
                  </a:cubicBezTo>
                  <a:lnTo>
                    <a:pt x="22" y="73"/>
                  </a:lnTo>
                  <a:cubicBezTo>
                    <a:pt x="22" y="87"/>
                    <a:pt x="36" y="87"/>
                    <a:pt x="43" y="87"/>
                  </a:cubicBezTo>
                  <a:lnTo>
                    <a:pt x="51" y="87"/>
                  </a:lnTo>
                  <a:cubicBezTo>
                    <a:pt x="65" y="87"/>
                    <a:pt x="65" y="73"/>
                    <a:pt x="65" y="59"/>
                  </a:cubicBezTo>
                  <a:cubicBezTo>
                    <a:pt x="58" y="44"/>
                    <a:pt x="58" y="30"/>
                    <a:pt x="51" y="15"/>
                  </a:cubicBezTo>
                  <a:cubicBezTo>
                    <a:pt x="43" y="8"/>
                    <a:pt x="36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747;p55">
              <a:extLst>
                <a:ext uri="{FF2B5EF4-FFF2-40B4-BE49-F238E27FC236}">
                  <a16:creationId xmlns:a16="http://schemas.microsoft.com/office/drawing/2014/main" id="{ED262CDF-37E3-43E3-910F-B92BE386850D}"/>
                </a:ext>
              </a:extLst>
            </p:cNvPr>
            <p:cNvSpPr/>
            <p:nvPr/>
          </p:nvSpPr>
          <p:spPr>
            <a:xfrm>
              <a:off x="3421225" y="5301975"/>
              <a:ext cx="1750" cy="2175"/>
            </a:xfrm>
            <a:custGeom>
              <a:avLst/>
              <a:gdLst/>
              <a:ahLst/>
              <a:cxnLst/>
              <a:rect l="l" t="t" r="r" b="b"/>
              <a:pathLst>
                <a:path w="70" h="87" extrusionOk="0">
                  <a:moveTo>
                    <a:pt x="40" y="0"/>
                  </a:moveTo>
                  <a:cubicBezTo>
                    <a:pt x="29" y="0"/>
                    <a:pt x="18" y="6"/>
                    <a:pt x="15" y="22"/>
                  </a:cubicBezTo>
                  <a:cubicBezTo>
                    <a:pt x="15" y="36"/>
                    <a:pt x="8" y="43"/>
                    <a:pt x="8" y="65"/>
                  </a:cubicBezTo>
                  <a:cubicBezTo>
                    <a:pt x="1" y="72"/>
                    <a:pt x="8" y="86"/>
                    <a:pt x="22" y="86"/>
                  </a:cubicBezTo>
                  <a:lnTo>
                    <a:pt x="29" y="86"/>
                  </a:lnTo>
                  <a:cubicBezTo>
                    <a:pt x="37" y="86"/>
                    <a:pt x="44" y="86"/>
                    <a:pt x="51" y="72"/>
                  </a:cubicBezTo>
                  <a:cubicBezTo>
                    <a:pt x="51" y="58"/>
                    <a:pt x="65" y="43"/>
                    <a:pt x="65" y="29"/>
                  </a:cubicBezTo>
                  <a:cubicBezTo>
                    <a:pt x="70" y="12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748;p55">
              <a:extLst>
                <a:ext uri="{FF2B5EF4-FFF2-40B4-BE49-F238E27FC236}">
                  <a16:creationId xmlns:a16="http://schemas.microsoft.com/office/drawing/2014/main" id="{6FA5A76F-9AF0-4275-845F-4E682451ADFE}"/>
                </a:ext>
              </a:extLst>
            </p:cNvPr>
            <p:cNvSpPr/>
            <p:nvPr/>
          </p:nvSpPr>
          <p:spPr>
            <a:xfrm>
              <a:off x="3233175" y="5296150"/>
              <a:ext cx="1450" cy="2225"/>
            </a:xfrm>
            <a:custGeom>
              <a:avLst/>
              <a:gdLst/>
              <a:ahLst/>
              <a:cxnLst/>
              <a:rect l="l" t="t" r="r" b="b"/>
              <a:pathLst>
                <a:path w="58" h="89" extrusionOk="0">
                  <a:moveTo>
                    <a:pt x="27" y="0"/>
                  </a:moveTo>
                  <a:cubicBezTo>
                    <a:pt x="25" y="0"/>
                    <a:pt x="23" y="1"/>
                    <a:pt x="22" y="2"/>
                  </a:cubicBezTo>
                  <a:cubicBezTo>
                    <a:pt x="7" y="2"/>
                    <a:pt x="0" y="17"/>
                    <a:pt x="0" y="31"/>
                  </a:cubicBezTo>
                  <a:cubicBezTo>
                    <a:pt x="7" y="45"/>
                    <a:pt x="14" y="60"/>
                    <a:pt x="14" y="74"/>
                  </a:cubicBezTo>
                  <a:cubicBezTo>
                    <a:pt x="14" y="81"/>
                    <a:pt x="22" y="89"/>
                    <a:pt x="36" y="89"/>
                  </a:cubicBezTo>
                  <a:cubicBezTo>
                    <a:pt x="51" y="89"/>
                    <a:pt x="58" y="74"/>
                    <a:pt x="58" y="60"/>
                  </a:cubicBezTo>
                  <a:cubicBezTo>
                    <a:pt x="51" y="45"/>
                    <a:pt x="51" y="31"/>
                    <a:pt x="51" y="17"/>
                  </a:cubicBezTo>
                  <a:cubicBezTo>
                    <a:pt x="45" y="11"/>
                    <a:pt x="34" y="0"/>
                    <a:pt x="2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749;p55">
              <a:extLst>
                <a:ext uri="{FF2B5EF4-FFF2-40B4-BE49-F238E27FC236}">
                  <a16:creationId xmlns:a16="http://schemas.microsoft.com/office/drawing/2014/main" id="{B986E5B0-4780-4742-BC84-929704DF70D0}"/>
                </a:ext>
              </a:extLst>
            </p:cNvPr>
            <p:cNvSpPr/>
            <p:nvPr/>
          </p:nvSpPr>
          <p:spPr>
            <a:xfrm>
              <a:off x="3423750" y="5291950"/>
              <a:ext cx="1300" cy="2275"/>
            </a:xfrm>
            <a:custGeom>
              <a:avLst/>
              <a:gdLst/>
              <a:ahLst/>
              <a:cxnLst/>
              <a:rect l="l" t="t" r="r" b="b"/>
              <a:pathLst>
                <a:path w="52" h="91" extrusionOk="0">
                  <a:moveTo>
                    <a:pt x="28" y="0"/>
                  </a:moveTo>
                  <a:cubicBezTo>
                    <a:pt x="20" y="0"/>
                    <a:pt x="11" y="6"/>
                    <a:pt x="8" y="19"/>
                  </a:cubicBezTo>
                  <a:lnTo>
                    <a:pt x="1" y="62"/>
                  </a:lnTo>
                  <a:cubicBezTo>
                    <a:pt x="1" y="76"/>
                    <a:pt x="8" y="84"/>
                    <a:pt x="15" y="91"/>
                  </a:cubicBezTo>
                  <a:cubicBezTo>
                    <a:pt x="29" y="91"/>
                    <a:pt x="44" y="84"/>
                    <a:pt x="44" y="69"/>
                  </a:cubicBezTo>
                  <a:lnTo>
                    <a:pt x="51" y="26"/>
                  </a:lnTo>
                  <a:cubicBezTo>
                    <a:pt x="51" y="10"/>
                    <a:pt x="40" y="0"/>
                    <a:pt x="2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750;p55">
              <a:extLst>
                <a:ext uri="{FF2B5EF4-FFF2-40B4-BE49-F238E27FC236}">
                  <a16:creationId xmlns:a16="http://schemas.microsoft.com/office/drawing/2014/main" id="{C2B67DDC-43D1-491B-9FB6-46AB59456D50}"/>
                </a:ext>
              </a:extLst>
            </p:cNvPr>
            <p:cNvSpPr/>
            <p:nvPr/>
          </p:nvSpPr>
          <p:spPr>
            <a:xfrm>
              <a:off x="3231725" y="5285925"/>
              <a:ext cx="1275" cy="2350"/>
            </a:xfrm>
            <a:custGeom>
              <a:avLst/>
              <a:gdLst/>
              <a:ahLst/>
              <a:cxnLst/>
              <a:rect l="l" t="t" r="r" b="b"/>
              <a:pathLst>
                <a:path w="51" h="94" extrusionOk="0">
                  <a:moveTo>
                    <a:pt x="22" y="0"/>
                  </a:moveTo>
                  <a:cubicBezTo>
                    <a:pt x="15" y="0"/>
                    <a:pt x="0" y="14"/>
                    <a:pt x="8" y="29"/>
                  </a:cubicBezTo>
                  <a:lnTo>
                    <a:pt x="8" y="72"/>
                  </a:lnTo>
                  <a:cubicBezTo>
                    <a:pt x="8" y="87"/>
                    <a:pt x="15" y="94"/>
                    <a:pt x="29" y="94"/>
                  </a:cubicBezTo>
                  <a:cubicBezTo>
                    <a:pt x="44" y="94"/>
                    <a:pt x="51" y="79"/>
                    <a:pt x="51" y="65"/>
                  </a:cubicBezTo>
                  <a:lnTo>
                    <a:pt x="51" y="22"/>
                  </a:lnTo>
                  <a:cubicBezTo>
                    <a:pt x="44" y="7"/>
                    <a:pt x="36" y="0"/>
                    <a:pt x="2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751;p55">
              <a:extLst>
                <a:ext uri="{FF2B5EF4-FFF2-40B4-BE49-F238E27FC236}">
                  <a16:creationId xmlns:a16="http://schemas.microsoft.com/office/drawing/2014/main" id="{FCF2BA5A-BD6B-4F4F-88D1-7FEE7E52AA6A}"/>
                </a:ext>
              </a:extLst>
            </p:cNvPr>
            <p:cNvSpPr/>
            <p:nvPr/>
          </p:nvSpPr>
          <p:spPr>
            <a:xfrm>
              <a:off x="3424825" y="5281575"/>
              <a:ext cx="1125" cy="2375"/>
            </a:xfrm>
            <a:custGeom>
              <a:avLst/>
              <a:gdLst/>
              <a:ahLst/>
              <a:cxnLst/>
              <a:rect l="l" t="t" r="r" b="b"/>
              <a:pathLst>
                <a:path w="45" h="95" extrusionOk="0">
                  <a:moveTo>
                    <a:pt x="22" y="1"/>
                  </a:moveTo>
                  <a:cubicBezTo>
                    <a:pt x="15" y="1"/>
                    <a:pt x="1" y="15"/>
                    <a:pt x="1" y="23"/>
                  </a:cubicBezTo>
                  <a:lnTo>
                    <a:pt x="1" y="73"/>
                  </a:lnTo>
                  <a:cubicBezTo>
                    <a:pt x="1" y="80"/>
                    <a:pt x="8" y="95"/>
                    <a:pt x="22" y="95"/>
                  </a:cubicBezTo>
                  <a:cubicBezTo>
                    <a:pt x="37" y="95"/>
                    <a:pt x="44" y="87"/>
                    <a:pt x="44" y="73"/>
                  </a:cubicBezTo>
                  <a:lnTo>
                    <a:pt x="44" y="30"/>
                  </a:lnTo>
                  <a:cubicBezTo>
                    <a:pt x="44" y="15"/>
                    <a:pt x="37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752;p55">
              <a:extLst>
                <a:ext uri="{FF2B5EF4-FFF2-40B4-BE49-F238E27FC236}">
                  <a16:creationId xmlns:a16="http://schemas.microsoft.com/office/drawing/2014/main" id="{661CC5C6-E739-4BB5-9941-5B0DCC001F08}"/>
                </a:ext>
              </a:extLst>
            </p:cNvPr>
            <p:cNvSpPr/>
            <p:nvPr/>
          </p:nvSpPr>
          <p:spPr>
            <a:xfrm>
              <a:off x="3231350" y="5275450"/>
              <a:ext cx="1125" cy="2550"/>
            </a:xfrm>
            <a:custGeom>
              <a:avLst/>
              <a:gdLst/>
              <a:ahLst/>
              <a:cxnLst/>
              <a:rect l="l" t="t" r="r" b="b"/>
              <a:pathLst>
                <a:path w="45" h="102" extrusionOk="0">
                  <a:moveTo>
                    <a:pt x="23" y="1"/>
                  </a:moveTo>
                  <a:cubicBezTo>
                    <a:pt x="8" y="1"/>
                    <a:pt x="1" y="8"/>
                    <a:pt x="1" y="22"/>
                  </a:cubicBezTo>
                  <a:lnTo>
                    <a:pt x="1" y="73"/>
                  </a:lnTo>
                  <a:cubicBezTo>
                    <a:pt x="1" y="87"/>
                    <a:pt x="8" y="102"/>
                    <a:pt x="23" y="102"/>
                  </a:cubicBezTo>
                  <a:cubicBezTo>
                    <a:pt x="37" y="102"/>
                    <a:pt x="44" y="87"/>
                    <a:pt x="44" y="80"/>
                  </a:cubicBezTo>
                  <a:lnTo>
                    <a:pt x="44" y="66"/>
                  </a:lnTo>
                  <a:lnTo>
                    <a:pt x="44" y="22"/>
                  </a:lnTo>
                  <a:cubicBezTo>
                    <a:pt x="44" y="8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753;p55">
              <a:extLst>
                <a:ext uri="{FF2B5EF4-FFF2-40B4-BE49-F238E27FC236}">
                  <a16:creationId xmlns:a16="http://schemas.microsoft.com/office/drawing/2014/main" id="{D1A15660-00AC-4DD3-BE9C-2970A3938FFA}"/>
                </a:ext>
              </a:extLst>
            </p:cNvPr>
            <p:cNvSpPr/>
            <p:nvPr/>
          </p:nvSpPr>
          <p:spPr>
            <a:xfrm>
              <a:off x="3424825" y="5271300"/>
              <a:ext cx="1300" cy="2375"/>
            </a:xfrm>
            <a:custGeom>
              <a:avLst/>
              <a:gdLst/>
              <a:ahLst/>
              <a:cxnLst/>
              <a:rect l="l" t="t" r="r" b="b"/>
              <a:pathLst>
                <a:path w="52" h="95" extrusionOk="0">
                  <a:moveTo>
                    <a:pt x="30" y="1"/>
                  </a:moveTo>
                  <a:cubicBezTo>
                    <a:pt x="15" y="1"/>
                    <a:pt x="1" y="15"/>
                    <a:pt x="8" y="22"/>
                  </a:cubicBezTo>
                  <a:lnTo>
                    <a:pt x="8" y="73"/>
                  </a:lnTo>
                  <a:cubicBezTo>
                    <a:pt x="8" y="80"/>
                    <a:pt x="15" y="95"/>
                    <a:pt x="30" y="95"/>
                  </a:cubicBezTo>
                  <a:cubicBezTo>
                    <a:pt x="44" y="95"/>
                    <a:pt x="51" y="80"/>
                    <a:pt x="51" y="66"/>
                  </a:cubicBezTo>
                  <a:lnTo>
                    <a:pt x="51" y="22"/>
                  </a:lnTo>
                  <a:cubicBezTo>
                    <a:pt x="51" y="8"/>
                    <a:pt x="37" y="1"/>
                    <a:pt x="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754;p55">
              <a:extLst>
                <a:ext uri="{FF2B5EF4-FFF2-40B4-BE49-F238E27FC236}">
                  <a16:creationId xmlns:a16="http://schemas.microsoft.com/office/drawing/2014/main" id="{DB9B76CC-0044-486D-8290-DD6A89DEE8E5}"/>
                </a:ext>
              </a:extLst>
            </p:cNvPr>
            <p:cNvSpPr/>
            <p:nvPr/>
          </p:nvSpPr>
          <p:spPr>
            <a:xfrm>
              <a:off x="3231900" y="5265250"/>
              <a:ext cx="1300" cy="2300"/>
            </a:xfrm>
            <a:custGeom>
              <a:avLst/>
              <a:gdLst/>
              <a:ahLst/>
              <a:cxnLst/>
              <a:rect l="l" t="t" r="r" b="b"/>
              <a:pathLst>
                <a:path w="52" h="92" extrusionOk="0">
                  <a:moveTo>
                    <a:pt x="26" y="0"/>
                  </a:moveTo>
                  <a:cubicBezTo>
                    <a:pt x="15" y="0"/>
                    <a:pt x="4" y="6"/>
                    <a:pt x="1" y="19"/>
                  </a:cubicBezTo>
                  <a:cubicBezTo>
                    <a:pt x="1" y="34"/>
                    <a:pt x="1" y="48"/>
                    <a:pt x="1" y="63"/>
                  </a:cubicBezTo>
                  <a:cubicBezTo>
                    <a:pt x="1" y="77"/>
                    <a:pt x="8" y="84"/>
                    <a:pt x="22" y="91"/>
                  </a:cubicBezTo>
                  <a:cubicBezTo>
                    <a:pt x="29" y="91"/>
                    <a:pt x="44" y="77"/>
                    <a:pt x="44" y="70"/>
                  </a:cubicBezTo>
                  <a:lnTo>
                    <a:pt x="51" y="19"/>
                  </a:lnTo>
                  <a:cubicBezTo>
                    <a:pt x="51" y="8"/>
                    <a:pt x="39" y="0"/>
                    <a:pt x="2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755;p55">
              <a:extLst>
                <a:ext uri="{FF2B5EF4-FFF2-40B4-BE49-F238E27FC236}">
                  <a16:creationId xmlns:a16="http://schemas.microsoft.com/office/drawing/2014/main" id="{833ADDAC-B54A-4A26-9AD3-ACEB43C3A2E3}"/>
                </a:ext>
              </a:extLst>
            </p:cNvPr>
            <p:cNvSpPr/>
            <p:nvPr/>
          </p:nvSpPr>
          <p:spPr>
            <a:xfrm>
              <a:off x="3423750" y="5261025"/>
              <a:ext cx="1475" cy="2375"/>
            </a:xfrm>
            <a:custGeom>
              <a:avLst/>
              <a:gdLst/>
              <a:ahLst/>
              <a:cxnLst/>
              <a:rect l="l" t="t" r="r" b="b"/>
              <a:pathLst>
                <a:path w="59" h="95" extrusionOk="0">
                  <a:moveTo>
                    <a:pt x="22" y="1"/>
                  </a:moveTo>
                  <a:cubicBezTo>
                    <a:pt x="8" y="8"/>
                    <a:pt x="1" y="15"/>
                    <a:pt x="1" y="30"/>
                  </a:cubicBezTo>
                  <a:lnTo>
                    <a:pt x="8" y="73"/>
                  </a:lnTo>
                  <a:cubicBezTo>
                    <a:pt x="8" y="87"/>
                    <a:pt x="22" y="94"/>
                    <a:pt x="29" y="94"/>
                  </a:cubicBezTo>
                  <a:lnTo>
                    <a:pt x="37" y="94"/>
                  </a:lnTo>
                  <a:cubicBezTo>
                    <a:pt x="44" y="94"/>
                    <a:pt x="58" y="80"/>
                    <a:pt x="51" y="66"/>
                  </a:cubicBezTo>
                  <a:lnTo>
                    <a:pt x="44" y="22"/>
                  </a:lnTo>
                  <a:cubicBezTo>
                    <a:pt x="44" y="8"/>
                    <a:pt x="29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756;p55">
              <a:extLst>
                <a:ext uri="{FF2B5EF4-FFF2-40B4-BE49-F238E27FC236}">
                  <a16:creationId xmlns:a16="http://schemas.microsoft.com/office/drawing/2014/main" id="{2B6EA439-2AE7-4F94-AB40-28511E007AEA}"/>
                </a:ext>
              </a:extLst>
            </p:cNvPr>
            <p:cNvSpPr/>
            <p:nvPr/>
          </p:nvSpPr>
          <p:spPr>
            <a:xfrm>
              <a:off x="3233350" y="5255025"/>
              <a:ext cx="1450" cy="2250"/>
            </a:xfrm>
            <a:custGeom>
              <a:avLst/>
              <a:gdLst/>
              <a:ahLst/>
              <a:cxnLst/>
              <a:rect l="l" t="t" r="r" b="b"/>
              <a:pathLst>
                <a:path w="58" h="90" extrusionOk="0">
                  <a:moveTo>
                    <a:pt x="33" y="1"/>
                  </a:moveTo>
                  <a:cubicBezTo>
                    <a:pt x="25" y="1"/>
                    <a:pt x="18" y="6"/>
                    <a:pt x="15" y="17"/>
                  </a:cubicBezTo>
                  <a:cubicBezTo>
                    <a:pt x="7" y="32"/>
                    <a:pt x="0" y="46"/>
                    <a:pt x="0" y="60"/>
                  </a:cubicBezTo>
                  <a:cubicBezTo>
                    <a:pt x="0" y="75"/>
                    <a:pt x="7" y="89"/>
                    <a:pt x="22" y="89"/>
                  </a:cubicBezTo>
                  <a:lnTo>
                    <a:pt x="29" y="89"/>
                  </a:lnTo>
                  <a:cubicBezTo>
                    <a:pt x="36" y="89"/>
                    <a:pt x="44" y="82"/>
                    <a:pt x="51" y="68"/>
                  </a:cubicBezTo>
                  <a:cubicBezTo>
                    <a:pt x="51" y="60"/>
                    <a:pt x="58" y="39"/>
                    <a:pt x="58" y="24"/>
                  </a:cubicBezTo>
                  <a:cubicBezTo>
                    <a:pt x="58" y="11"/>
                    <a:pt x="45" y="1"/>
                    <a:pt x="3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757;p55">
              <a:extLst>
                <a:ext uri="{FF2B5EF4-FFF2-40B4-BE49-F238E27FC236}">
                  <a16:creationId xmlns:a16="http://schemas.microsoft.com/office/drawing/2014/main" id="{67376F60-E30B-449E-A9FE-CB41CA460E85}"/>
                </a:ext>
              </a:extLst>
            </p:cNvPr>
            <p:cNvSpPr/>
            <p:nvPr/>
          </p:nvSpPr>
          <p:spPr>
            <a:xfrm>
              <a:off x="3421600" y="5251050"/>
              <a:ext cx="1450" cy="2250"/>
            </a:xfrm>
            <a:custGeom>
              <a:avLst/>
              <a:gdLst/>
              <a:ahLst/>
              <a:cxnLst/>
              <a:rect l="l" t="t" r="r" b="b"/>
              <a:pathLst>
                <a:path w="58" h="90" extrusionOk="0">
                  <a:moveTo>
                    <a:pt x="26" y="0"/>
                  </a:moveTo>
                  <a:cubicBezTo>
                    <a:pt x="22" y="0"/>
                    <a:pt x="18" y="1"/>
                    <a:pt x="14" y="3"/>
                  </a:cubicBezTo>
                  <a:cubicBezTo>
                    <a:pt x="7" y="3"/>
                    <a:pt x="0" y="17"/>
                    <a:pt x="0" y="25"/>
                  </a:cubicBezTo>
                  <a:cubicBezTo>
                    <a:pt x="7" y="39"/>
                    <a:pt x="14" y="54"/>
                    <a:pt x="14" y="75"/>
                  </a:cubicBezTo>
                  <a:cubicBezTo>
                    <a:pt x="14" y="82"/>
                    <a:pt x="22" y="90"/>
                    <a:pt x="36" y="90"/>
                  </a:cubicBezTo>
                  <a:lnTo>
                    <a:pt x="43" y="90"/>
                  </a:lnTo>
                  <a:cubicBezTo>
                    <a:pt x="50" y="82"/>
                    <a:pt x="58" y="75"/>
                    <a:pt x="58" y="61"/>
                  </a:cubicBezTo>
                  <a:cubicBezTo>
                    <a:pt x="50" y="46"/>
                    <a:pt x="43" y="32"/>
                    <a:pt x="43" y="17"/>
                  </a:cubicBezTo>
                  <a:cubicBezTo>
                    <a:pt x="43" y="7"/>
                    <a:pt x="36" y="0"/>
                    <a:pt x="2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758;p55">
              <a:extLst>
                <a:ext uri="{FF2B5EF4-FFF2-40B4-BE49-F238E27FC236}">
                  <a16:creationId xmlns:a16="http://schemas.microsoft.com/office/drawing/2014/main" id="{666C86DD-1A06-4BCE-A016-EA69823A8DA6}"/>
                </a:ext>
              </a:extLst>
            </p:cNvPr>
            <p:cNvSpPr/>
            <p:nvPr/>
          </p:nvSpPr>
          <p:spPr>
            <a:xfrm>
              <a:off x="3236050" y="5245100"/>
              <a:ext cx="1650" cy="2250"/>
            </a:xfrm>
            <a:custGeom>
              <a:avLst/>
              <a:gdLst/>
              <a:ahLst/>
              <a:cxnLst/>
              <a:rect l="l" t="t" r="r" b="b"/>
              <a:pathLst>
                <a:path w="66" h="90" extrusionOk="0">
                  <a:moveTo>
                    <a:pt x="40" y="0"/>
                  </a:moveTo>
                  <a:cubicBezTo>
                    <a:pt x="30" y="0"/>
                    <a:pt x="22" y="7"/>
                    <a:pt x="22" y="17"/>
                  </a:cubicBezTo>
                  <a:cubicBezTo>
                    <a:pt x="15" y="32"/>
                    <a:pt x="8" y="46"/>
                    <a:pt x="8" y="61"/>
                  </a:cubicBezTo>
                  <a:cubicBezTo>
                    <a:pt x="0" y="75"/>
                    <a:pt x="8" y="82"/>
                    <a:pt x="22" y="90"/>
                  </a:cubicBezTo>
                  <a:lnTo>
                    <a:pt x="29" y="90"/>
                  </a:lnTo>
                  <a:cubicBezTo>
                    <a:pt x="37" y="90"/>
                    <a:pt x="44" y="82"/>
                    <a:pt x="44" y="75"/>
                  </a:cubicBezTo>
                  <a:cubicBezTo>
                    <a:pt x="51" y="61"/>
                    <a:pt x="65" y="46"/>
                    <a:pt x="65" y="32"/>
                  </a:cubicBezTo>
                  <a:cubicBezTo>
                    <a:pt x="65" y="17"/>
                    <a:pt x="58" y="3"/>
                    <a:pt x="51" y="3"/>
                  </a:cubicBezTo>
                  <a:cubicBezTo>
                    <a:pt x="47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759;p55">
              <a:extLst>
                <a:ext uri="{FF2B5EF4-FFF2-40B4-BE49-F238E27FC236}">
                  <a16:creationId xmlns:a16="http://schemas.microsoft.com/office/drawing/2014/main" id="{90D90D3E-46D9-4052-8A4D-8461AE49A3E1}"/>
                </a:ext>
              </a:extLst>
            </p:cNvPr>
            <p:cNvSpPr/>
            <p:nvPr/>
          </p:nvSpPr>
          <p:spPr>
            <a:xfrm>
              <a:off x="3418350" y="5241200"/>
              <a:ext cx="1650" cy="2175"/>
            </a:xfrm>
            <a:custGeom>
              <a:avLst/>
              <a:gdLst/>
              <a:ahLst/>
              <a:cxnLst/>
              <a:rect l="l" t="t" r="r" b="b"/>
              <a:pathLst>
                <a:path w="66" h="87" extrusionOk="0">
                  <a:moveTo>
                    <a:pt x="15" y="0"/>
                  </a:moveTo>
                  <a:cubicBezTo>
                    <a:pt x="0" y="8"/>
                    <a:pt x="0" y="22"/>
                    <a:pt x="0" y="29"/>
                  </a:cubicBezTo>
                  <a:lnTo>
                    <a:pt x="22" y="72"/>
                  </a:lnTo>
                  <a:cubicBezTo>
                    <a:pt x="22" y="87"/>
                    <a:pt x="29" y="87"/>
                    <a:pt x="43" y="87"/>
                  </a:cubicBezTo>
                  <a:lnTo>
                    <a:pt x="51" y="87"/>
                  </a:lnTo>
                  <a:cubicBezTo>
                    <a:pt x="58" y="80"/>
                    <a:pt x="65" y="72"/>
                    <a:pt x="58" y="58"/>
                  </a:cubicBezTo>
                  <a:lnTo>
                    <a:pt x="43" y="15"/>
                  </a:lnTo>
                  <a:cubicBezTo>
                    <a:pt x="36" y="0"/>
                    <a:pt x="29" y="0"/>
                    <a:pt x="1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760;p55">
              <a:extLst>
                <a:ext uri="{FF2B5EF4-FFF2-40B4-BE49-F238E27FC236}">
                  <a16:creationId xmlns:a16="http://schemas.microsoft.com/office/drawing/2014/main" id="{0505836F-8131-4DB3-8F17-D72590440DED}"/>
                </a:ext>
              </a:extLst>
            </p:cNvPr>
            <p:cNvSpPr/>
            <p:nvPr/>
          </p:nvSpPr>
          <p:spPr>
            <a:xfrm>
              <a:off x="3239825" y="5235525"/>
              <a:ext cx="1850" cy="2225"/>
            </a:xfrm>
            <a:custGeom>
              <a:avLst/>
              <a:gdLst/>
              <a:ahLst/>
              <a:cxnLst/>
              <a:rect l="l" t="t" r="r" b="b"/>
              <a:pathLst>
                <a:path w="74" h="89" extrusionOk="0">
                  <a:moveTo>
                    <a:pt x="44" y="1"/>
                  </a:moveTo>
                  <a:cubicBezTo>
                    <a:pt x="37" y="1"/>
                    <a:pt x="28" y="8"/>
                    <a:pt x="23" y="18"/>
                  </a:cubicBezTo>
                  <a:lnTo>
                    <a:pt x="8" y="54"/>
                  </a:lnTo>
                  <a:cubicBezTo>
                    <a:pt x="1" y="69"/>
                    <a:pt x="1" y="83"/>
                    <a:pt x="15" y="83"/>
                  </a:cubicBezTo>
                  <a:cubicBezTo>
                    <a:pt x="15" y="87"/>
                    <a:pt x="17" y="89"/>
                    <a:pt x="19" y="89"/>
                  </a:cubicBezTo>
                  <a:cubicBezTo>
                    <a:pt x="21" y="89"/>
                    <a:pt x="23" y="87"/>
                    <a:pt x="23" y="83"/>
                  </a:cubicBezTo>
                  <a:cubicBezTo>
                    <a:pt x="27" y="85"/>
                    <a:pt x="30" y="86"/>
                    <a:pt x="33" y="86"/>
                  </a:cubicBezTo>
                  <a:cubicBezTo>
                    <a:pt x="41" y="86"/>
                    <a:pt x="44" y="81"/>
                    <a:pt x="44" y="76"/>
                  </a:cubicBezTo>
                  <a:lnTo>
                    <a:pt x="66" y="33"/>
                  </a:lnTo>
                  <a:cubicBezTo>
                    <a:pt x="73" y="25"/>
                    <a:pt x="66" y="11"/>
                    <a:pt x="51" y="4"/>
                  </a:cubicBezTo>
                  <a:cubicBezTo>
                    <a:pt x="49" y="2"/>
                    <a:pt x="47" y="1"/>
                    <a:pt x="4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761;p55">
              <a:extLst>
                <a:ext uri="{FF2B5EF4-FFF2-40B4-BE49-F238E27FC236}">
                  <a16:creationId xmlns:a16="http://schemas.microsoft.com/office/drawing/2014/main" id="{73A0CFAC-9947-4CEC-9ED0-FD20E01AE7A6}"/>
                </a:ext>
              </a:extLst>
            </p:cNvPr>
            <p:cNvSpPr/>
            <p:nvPr/>
          </p:nvSpPr>
          <p:spPr>
            <a:xfrm>
              <a:off x="3414025" y="5231825"/>
              <a:ext cx="1825" cy="2175"/>
            </a:xfrm>
            <a:custGeom>
              <a:avLst/>
              <a:gdLst/>
              <a:ahLst/>
              <a:cxnLst/>
              <a:rect l="l" t="t" r="r" b="b"/>
              <a:pathLst>
                <a:path w="73" h="87" extrusionOk="0">
                  <a:moveTo>
                    <a:pt x="15" y="0"/>
                  </a:moveTo>
                  <a:cubicBezTo>
                    <a:pt x="0" y="8"/>
                    <a:pt x="0" y="22"/>
                    <a:pt x="7" y="36"/>
                  </a:cubicBezTo>
                  <a:cubicBezTo>
                    <a:pt x="15" y="51"/>
                    <a:pt x="22" y="58"/>
                    <a:pt x="29" y="72"/>
                  </a:cubicBezTo>
                  <a:cubicBezTo>
                    <a:pt x="29" y="80"/>
                    <a:pt x="36" y="87"/>
                    <a:pt x="43" y="87"/>
                  </a:cubicBezTo>
                  <a:lnTo>
                    <a:pt x="58" y="87"/>
                  </a:lnTo>
                  <a:cubicBezTo>
                    <a:pt x="65" y="80"/>
                    <a:pt x="72" y="65"/>
                    <a:pt x="65" y="51"/>
                  </a:cubicBezTo>
                  <a:lnTo>
                    <a:pt x="43" y="15"/>
                  </a:lnTo>
                  <a:cubicBezTo>
                    <a:pt x="36" y="0"/>
                    <a:pt x="29" y="0"/>
                    <a:pt x="1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762;p55">
              <a:extLst>
                <a:ext uri="{FF2B5EF4-FFF2-40B4-BE49-F238E27FC236}">
                  <a16:creationId xmlns:a16="http://schemas.microsoft.com/office/drawing/2014/main" id="{962E9915-174B-42C8-B9A1-A5166FB4A44F}"/>
                </a:ext>
              </a:extLst>
            </p:cNvPr>
            <p:cNvSpPr/>
            <p:nvPr/>
          </p:nvSpPr>
          <p:spPr>
            <a:xfrm>
              <a:off x="3244525" y="5226475"/>
              <a:ext cx="2000" cy="2125"/>
            </a:xfrm>
            <a:custGeom>
              <a:avLst/>
              <a:gdLst/>
              <a:ahLst/>
              <a:cxnLst/>
              <a:rect l="l" t="t" r="r" b="b"/>
              <a:pathLst>
                <a:path w="80" h="85" extrusionOk="0">
                  <a:moveTo>
                    <a:pt x="48" y="0"/>
                  </a:moveTo>
                  <a:cubicBezTo>
                    <a:pt x="40" y="0"/>
                    <a:pt x="33" y="4"/>
                    <a:pt x="29" y="12"/>
                  </a:cubicBezTo>
                  <a:lnTo>
                    <a:pt x="8" y="48"/>
                  </a:lnTo>
                  <a:cubicBezTo>
                    <a:pt x="0" y="63"/>
                    <a:pt x="8" y="77"/>
                    <a:pt x="15" y="84"/>
                  </a:cubicBezTo>
                  <a:lnTo>
                    <a:pt x="29" y="84"/>
                  </a:lnTo>
                  <a:cubicBezTo>
                    <a:pt x="36" y="84"/>
                    <a:pt x="44" y="77"/>
                    <a:pt x="44" y="77"/>
                  </a:cubicBezTo>
                  <a:lnTo>
                    <a:pt x="73" y="34"/>
                  </a:lnTo>
                  <a:cubicBezTo>
                    <a:pt x="80" y="27"/>
                    <a:pt x="73" y="12"/>
                    <a:pt x="65" y="5"/>
                  </a:cubicBezTo>
                  <a:cubicBezTo>
                    <a:pt x="59" y="2"/>
                    <a:pt x="53" y="0"/>
                    <a:pt x="4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763;p55">
              <a:extLst>
                <a:ext uri="{FF2B5EF4-FFF2-40B4-BE49-F238E27FC236}">
                  <a16:creationId xmlns:a16="http://schemas.microsoft.com/office/drawing/2014/main" id="{AADB6D87-A671-4BEB-9C20-AFDAC28ACBCF}"/>
                </a:ext>
              </a:extLst>
            </p:cNvPr>
            <p:cNvSpPr/>
            <p:nvPr/>
          </p:nvSpPr>
          <p:spPr>
            <a:xfrm>
              <a:off x="3408525" y="5222950"/>
              <a:ext cx="2100" cy="2225"/>
            </a:xfrm>
            <a:custGeom>
              <a:avLst/>
              <a:gdLst/>
              <a:ahLst/>
              <a:cxnLst/>
              <a:rect l="l" t="t" r="r" b="b"/>
              <a:pathLst>
                <a:path w="84" h="89" extrusionOk="0">
                  <a:moveTo>
                    <a:pt x="34" y="0"/>
                  </a:moveTo>
                  <a:cubicBezTo>
                    <a:pt x="16" y="0"/>
                    <a:pt x="1" y="17"/>
                    <a:pt x="11" y="38"/>
                  </a:cubicBezTo>
                  <a:cubicBezTo>
                    <a:pt x="25" y="45"/>
                    <a:pt x="33" y="60"/>
                    <a:pt x="40" y="74"/>
                  </a:cubicBezTo>
                  <a:cubicBezTo>
                    <a:pt x="40" y="81"/>
                    <a:pt x="47" y="88"/>
                    <a:pt x="61" y="88"/>
                  </a:cubicBezTo>
                  <a:cubicBezTo>
                    <a:pt x="61" y="88"/>
                    <a:pt x="69" y="81"/>
                    <a:pt x="69" y="81"/>
                  </a:cubicBezTo>
                  <a:cubicBezTo>
                    <a:pt x="83" y="74"/>
                    <a:pt x="83" y="60"/>
                    <a:pt x="76" y="52"/>
                  </a:cubicBezTo>
                  <a:cubicBezTo>
                    <a:pt x="69" y="38"/>
                    <a:pt x="61" y="24"/>
                    <a:pt x="54" y="9"/>
                  </a:cubicBezTo>
                  <a:cubicBezTo>
                    <a:pt x="48" y="3"/>
                    <a:pt x="41" y="0"/>
                    <a:pt x="3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764;p55">
              <a:extLst>
                <a:ext uri="{FF2B5EF4-FFF2-40B4-BE49-F238E27FC236}">
                  <a16:creationId xmlns:a16="http://schemas.microsoft.com/office/drawing/2014/main" id="{7C112A74-BB14-40F9-91C7-4009A665CC3F}"/>
                </a:ext>
              </a:extLst>
            </p:cNvPr>
            <p:cNvSpPr/>
            <p:nvPr/>
          </p:nvSpPr>
          <p:spPr>
            <a:xfrm>
              <a:off x="3250300" y="5218000"/>
              <a:ext cx="2000" cy="2025"/>
            </a:xfrm>
            <a:custGeom>
              <a:avLst/>
              <a:gdLst/>
              <a:ahLst/>
              <a:cxnLst/>
              <a:rect l="l" t="t" r="r" b="b"/>
              <a:pathLst>
                <a:path w="80" h="81" extrusionOk="0">
                  <a:moveTo>
                    <a:pt x="55" y="0"/>
                  </a:moveTo>
                  <a:cubicBezTo>
                    <a:pt x="47" y="0"/>
                    <a:pt x="41" y="4"/>
                    <a:pt x="36" y="12"/>
                  </a:cubicBezTo>
                  <a:lnTo>
                    <a:pt x="15" y="48"/>
                  </a:lnTo>
                  <a:cubicBezTo>
                    <a:pt x="0" y="56"/>
                    <a:pt x="0" y="70"/>
                    <a:pt x="15" y="77"/>
                  </a:cubicBezTo>
                  <a:lnTo>
                    <a:pt x="22" y="77"/>
                  </a:lnTo>
                  <a:cubicBezTo>
                    <a:pt x="24" y="80"/>
                    <a:pt x="27" y="80"/>
                    <a:pt x="31" y="80"/>
                  </a:cubicBezTo>
                  <a:cubicBezTo>
                    <a:pt x="38" y="80"/>
                    <a:pt x="46" y="77"/>
                    <a:pt x="51" y="77"/>
                  </a:cubicBezTo>
                  <a:lnTo>
                    <a:pt x="72" y="41"/>
                  </a:lnTo>
                  <a:cubicBezTo>
                    <a:pt x="80" y="27"/>
                    <a:pt x="80" y="12"/>
                    <a:pt x="72" y="5"/>
                  </a:cubicBezTo>
                  <a:cubicBezTo>
                    <a:pt x="66" y="2"/>
                    <a:pt x="60" y="0"/>
                    <a:pt x="5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765;p55">
              <a:extLst>
                <a:ext uri="{FF2B5EF4-FFF2-40B4-BE49-F238E27FC236}">
                  <a16:creationId xmlns:a16="http://schemas.microsoft.com/office/drawing/2014/main" id="{B2B84709-6D3A-42F8-B5F6-22791D1BEBBC}"/>
                </a:ext>
              </a:extLst>
            </p:cNvPr>
            <p:cNvSpPr/>
            <p:nvPr/>
          </p:nvSpPr>
          <p:spPr>
            <a:xfrm>
              <a:off x="3402650" y="5214600"/>
              <a:ext cx="2025" cy="2100"/>
            </a:xfrm>
            <a:custGeom>
              <a:avLst/>
              <a:gdLst/>
              <a:ahLst/>
              <a:cxnLst/>
              <a:rect l="l" t="t" r="r" b="b"/>
              <a:pathLst>
                <a:path w="81" h="84" extrusionOk="0">
                  <a:moveTo>
                    <a:pt x="22" y="1"/>
                  </a:moveTo>
                  <a:cubicBezTo>
                    <a:pt x="17" y="1"/>
                    <a:pt x="12" y="4"/>
                    <a:pt x="8" y="11"/>
                  </a:cubicBezTo>
                  <a:cubicBezTo>
                    <a:pt x="1" y="19"/>
                    <a:pt x="1" y="33"/>
                    <a:pt x="8" y="40"/>
                  </a:cubicBezTo>
                  <a:cubicBezTo>
                    <a:pt x="15" y="55"/>
                    <a:pt x="30" y="62"/>
                    <a:pt x="37" y="76"/>
                  </a:cubicBezTo>
                  <a:cubicBezTo>
                    <a:pt x="37" y="83"/>
                    <a:pt x="44" y="83"/>
                    <a:pt x="51" y="83"/>
                  </a:cubicBezTo>
                  <a:cubicBezTo>
                    <a:pt x="58" y="83"/>
                    <a:pt x="66" y="83"/>
                    <a:pt x="66" y="76"/>
                  </a:cubicBezTo>
                  <a:cubicBezTo>
                    <a:pt x="80" y="69"/>
                    <a:pt x="80" y="55"/>
                    <a:pt x="66" y="47"/>
                  </a:cubicBezTo>
                  <a:lnTo>
                    <a:pt x="37" y="11"/>
                  </a:lnTo>
                  <a:cubicBezTo>
                    <a:pt x="33" y="4"/>
                    <a:pt x="28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766;p55">
              <a:extLst>
                <a:ext uri="{FF2B5EF4-FFF2-40B4-BE49-F238E27FC236}">
                  <a16:creationId xmlns:a16="http://schemas.microsoft.com/office/drawing/2014/main" id="{FC9B99E7-F1D2-4361-810F-35F61F9E4F3F}"/>
                </a:ext>
              </a:extLst>
            </p:cNvPr>
            <p:cNvSpPr/>
            <p:nvPr/>
          </p:nvSpPr>
          <p:spPr>
            <a:xfrm>
              <a:off x="3256775" y="5210000"/>
              <a:ext cx="2425" cy="2000"/>
            </a:xfrm>
            <a:custGeom>
              <a:avLst/>
              <a:gdLst/>
              <a:ahLst/>
              <a:cxnLst/>
              <a:rect l="l" t="t" r="r" b="b"/>
              <a:pathLst>
                <a:path w="97" h="80" extrusionOk="0">
                  <a:moveTo>
                    <a:pt x="62" y="0"/>
                  </a:moveTo>
                  <a:cubicBezTo>
                    <a:pt x="56" y="0"/>
                    <a:pt x="50" y="2"/>
                    <a:pt x="44" y="8"/>
                  </a:cubicBezTo>
                  <a:cubicBezTo>
                    <a:pt x="37" y="22"/>
                    <a:pt x="23" y="29"/>
                    <a:pt x="15" y="44"/>
                  </a:cubicBezTo>
                  <a:cubicBezTo>
                    <a:pt x="1" y="58"/>
                    <a:pt x="8" y="80"/>
                    <a:pt x="30" y="80"/>
                  </a:cubicBezTo>
                  <a:cubicBezTo>
                    <a:pt x="37" y="80"/>
                    <a:pt x="44" y="80"/>
                    <a:pt x="44" y="73"/>
                  </a:cubicBezTo>
                  <a:lnTo>
                    <a:pt x="80" y="37"/>
                  </a:lnTo>
                  <a:cubicBezTo>
                    <a:pt x="96" y="20"/>
                    <a:pt x="80" y="0"/>
                    <a:pt x="6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767;p55">
              <a:extLst>
                <a:ext uri="{FF2B5EF4-FFF2-40B4-BE49-F238E27FC236}">
                  <a16:creationId xmlns:a16="http://schemas.microsoft.com/office/drawing/2014/main" id="{C887AF3A-5C09-4CB3-B11A-BBB0958F41BB}"/>
                </a:ext>
              </a:extLst>
            </p:cNvPr>
            <p:cNvSpPr/>
            <p:nvPr/>
          </p:nvSpPr>
          <p:spPr>
            <a:xfrm>
              <a:off x="3395625" y="5207175"/>
              <a:ext cx="2000" cy="1950"/>
            </a:xfrm>
            <a:custGeom>
              <a:avLst/>
              <a:gdLst/>
              <a:ahLst/>
              <a:cxnLst/>
              <a:rect l="l" t="t" r="r" b="b"/>
              <a:pathLst>
                <a:path w="80" h="78" extrusionOk="0">
                  <a:moveTo>
                    <a:pt x="23" y="0"/>
                  </a:moveTo>
                  <a:cubicBezTo>
                    <a:pt x="17" y="0"/>
                    <a:pt x="11" y="2"/>
                    <a:pt x="8" y="5"/>
                  </a:cubicBezTo>
                  <a:cubicBezTo>
                    <a:pt x="0" y="13"/>
                    <a:pt x="0" y="27"/>
                    <a:pt x="8" y="41"/>
                  </a:cubicBezTo>
                  <a:lnTo>
                    <a:pt x="44" y="70"/>
                  </a:lnTo>
                  <a:cubicBezTo>
                    <a:pt x="44" y="70"/>
                    <a:pt x="51" y="78"/>
                    <a:pt x="58" y="78"/>
                  </a:cubicBezTo>
                  <a:cubicBezTo>
                    <a:pt x="65" y="78"/>
                    <a:pt x="73" y="78"/>
                    <a:pt x="73" y="70"/>
                  </a:cubicBezTo>
                  <a:cubicBezTo>
                    <a:pt x="80" y="63"/>
                    <a:pt x="80" y="49"/>
                    <a:pt x="73" y="41"/>
                  </a:cubicBezTo>
                  <a:lnTo>
                    <a:pt x="44" y="5"/>
                  </a:ln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768;p55">
              <a:extLst>
                <a:ext uri="{FF2B5EF4-FFF2-40B4-BE49-F238E27FC236}">
                  <a16:creationId xmlns:a16="http://schemas.microsoft.com/office/drawing/2014/main" id="{92B71C49-F218-41E7-B21C-AEA9E65DE3EB}"/>
                </a:ext>
              </a:extLst>
            </p:cNvPr>
            <p:cNvSpPr/>
            <p:nvPr/>
          </p:nvSpPr>
          <p:spPr>
            <a:xfrm>
              <a:off x="3264175" y="5202875"/>
              <a:ext cx="2425" cy="1925"/>
            </a:xfrm>
            <a:custGeom>
              <a:avLst/>
              <a:gdLst/>
              <a:ahLst/>
              <a:cxnLst/>
              <a:rect l="l" t="t" r="r" b="b"/>
              <a:pathLst>
                <a:path w="97" h="77" extrusionOk="0">
                  <a:moveTo>
                    <a:pt x="55" y="1"/>
                  </a:moveTo>
                  <a:cubicBezTo>
                    <a:pt x="51" y="1"/>
                    <a:pt x="47" y="2"/>
                    <a:pt x="44" y="4"/>
                  </a:cubicBezTo>
                  <a:cubicBezTo>
                    <a:pt x="37" y="19"/>
                    <a:pt x="22" y="26"/>
                    <a:pt x="15" y="40"/>
                  </a:cubicBezTo>
                  <a:cubicBezTo>
                    <a:pt x="1" y="48"/>
                    <a:pt x="1" y="62"/>
                    <a:pt x="15" y="69"/>
                  </a:cubicBezTo>
                  <a:cubicBezTo>
                    <a:pt x="15" y="76"/>
                    <a:pt x="22" y="76"/>
                    <a:pt x="29" y="76"/>
                  </a:cubicBezTo>
                  <a:cubicBezTo>
                    <a:pt x="37" y="76"/>
                    <a:pt x="37" y="76"/>
                    <a:pt x="44" y="69"/>
                  </a:cubicBezTo>
                  <a:lnTo>
                    <a:pt x="73" y="40"/>
                  </a:lnTo>
                  <a:cubicBezTo>
                    <a:pt x="97" y="28"/>
                    <a:pt x="75" y="1"/>
                    <a:pt x="5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769;p55">
              <a:extLst>
                <a:ext uri="{FF2B5EF4-FFF2-40B4-BE49-F238E27FC236}">
                  <a16:creationId xmlns:a16="http://schemas.microsoft.com/office/drawing/2014/main" id="{852DC120-246B-419D-BAC4-567F8F42FF09}"/>
                </a:ext>
              </a:extLst>
            </p:cNvPr>
            <p:cNvSpPr/>
            <p:nvPr/>
          </p:nvSpPr>
          <p:spPr>
            <a:xfrm>
              <a:off x="3387875" y="5200500"/>
              <a:ext cx="2175" cy="1775"/>
            </a:xfrm>
            <a:custGeom>
              <a:avLst/>
              <a:gdLst/>
              <a:ahLst/>
              <a:cxnLst/>
              <a:rect l="l" t="t" r="r" b="b"/>
              <a:pathLst>
                <a:path w="87" h="71" extrusionOk="0">
                  <a:moveTo>
                    <a:pt x="23" y="0"/>
                  </a:moveTo>
                  <a:cubicBezTo>
                    <a:pt x="17" y="0"/>
                    <a:pt x="11" y="2"/>
                    <a:pt x="7" y="6"/>
                  </a:cubicBezTo>
                  <a:cubicBezTo>
                    <a:pt x="0" y="13"/>
                    <a:pt x="0" y="27"/>
                    <a:pt x="7" y="42"/>
                  </a:cubicBezTo>
                  <a:lnTo>
                    <a:pt x="44" y="70"/>
                  </a:lnTo>
                  <a:lnTo>
                    <a:pt x="58" y="70"/>
                  </a:lnTo>
                  <a:cubicBezTo>
                    <a:pt x="65" y="70"/>
                    <a:pt x="72" y="70"/>
                    <a:pt x="80" y="63"/>
                  </a:cubicBezTo>
                  <a:cubicBezTo>
                    <a:pt x="87" y="56"/>
                    <a:pt x="87" y="42"/>
                    <a:pt x="80" y="34"/>
                  </a:cubicBezTo>
                  <a:lnTo>
                    <a:pt x="44" y="6"/>
                  </a:ln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770;p55">
              <a:extLst>
                <a:ext uri="{FF2B5EF4-FFF2-40B4-BE49-F238E27FC236}">
                  <a16:creationId xmlns:a16="http://schemas.microsoft.com/office/drawing/2014/main" id="{191136BE-FADD-4249-96EA-705BE838618A}"/>
                </a:ext>
              </a:extLst>
            </p:cNvPr>
            <p:cNvSpPr/>
            <p:nvPr/>
          </p:nvSpPr>
          <p:spPr>
            <a:xfrm>
              <a:off x="3272300" y="5196625"/>
              <a:ext cx="2350" cy="1850"/>
            </a:xfrm>
            <a:custGeom>
              <a:avLst/>
              <a:gdLst/>
              <a:ahLst/>
              <a:cxnLst/>
              <a:rect l="l" t="t" r="r" b="b"/>
              <a:pathLst>
                <a:path w="94" h="74" extrusionOk="0">
                  <a:moveTo>
                    <a:pt x="68" y="1"/>
                  </a:moveTo>
                  <a:cubicBezTo>
                    <a:pt x="63" y="1"/>
                    <a:pt x="57" y="3"/>
                    <a:pt x="51" y="9"/>
                  </a:cubicBezTo>
                  <a:lnTo>
                    <a:pt x="15" y="31"/>
                  </a:lnTo>
                  <a:cubicBezTo>
                    <a:pt x="7" y="38"/>
                    <a:pt x="0" y="52"/>
                    <a:pt x="7" y="60"/>
                  </a:cubicBezTo>
                  <a:cubicBezTo>
                    <a:pt x="15" y="67"/>
                    <a:pt x="22" y="74"/>
                    <a:pt x="29" y="74"/>
                  </a:cubicBezTo>
                  <a:cubicBezTo>
                    <a:pt x="29" y="74"/>
                    <a:pt x="36" y="74"/>
                    <a:pt x="43" y="67"/>
                  </a:cubicBezTo>
                  <a:lnTo>
                    <a:pt x="79" y="45"/>
                  </a:lnTo>
                  <a:cubicBezTo>
                    <a:pt x="87" y="38"/>
                    <a:pt x="94" y="24"/>
                    <a:pt x="87" y="9"/>
                  </a:cubicBezTo>
                  <a:cubicBezTo>
                    <a:pt x="83" y="5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771;p55">
              <a:extLst>
                <a:ext uri="{FF2B5EF4-FFF2-40B4-BE49-F238E27FC236}">
                  <a16:creationId xmlns:a16="http://schemas.microsoft.com/office/drawing/2014/main" id="{2FCBAC9B-1887-4384-B2EB-6C2A9DDE9C82}"/>
                </a:ext>
              </a:extLst>
            </p:cNvPr>
            <p:cNvSpPr/>
            <p:nvPr/>
          </p:nvSpPr>
          <p:spPr>
            <a:xfrm>
              <a:off x="3379175" y="5194525"/>
              <a:ext cx="2600" cy="1625"/>
            </a:xfrm>
            <a:custGeom>
              <a:avLst/>
              <a:gdLst/>
              <a:ahLst/>
              <a:cxnLst/>
              <a:rect l="l" t="t" r="r" b="b"/>
              <a:pathLst>
                <a:path w="104" h="65" extrusionOk="0">
                  <a:moveTo>
                    <a:pt x="32" y="1"/>
                  </a:moveTo>
                  <a:cubicBezTo>
                    <a:pt x="15" y="1"/>
                    <a:pt x="0" y="31"/>
                    <a:pt x="24" y="43"/>
                  </a:cubicBezTo>
                  <a:lnTo>
                    <a:pt x="60" y="64"/>
                  </a:lnTo>
                  <a:lnTo>
                    <a:pt x="74" y="64"/>
                  </a:lnTo>
                  <a:cubicBezTo>
                    <a:pt x="81" y="64"/>
                    <a:pt x="89" y="64"/>
                    <a:pt x="96" y="57"/>
                  </a:cubicBezTo>
                  <a:cubicBezTo>
                    <a:pt x="103" y="50"/>
                    <a:pt x="96" y="35"/>
                    <a:pt x="89" y="28"/>
                  </a:cubicBezTo>
                  <a:lnTo>
                    <a:pt x="45" y="7"/>
                  </a:lnTo>
                  <a:cubicBezTo>
                    <a:pt x="41" y="2"/>
                    <a:pt x="37" y="1"/>
                    <a:pt x="3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772;p55">
              <a:extLst>
                <a:ext uri="{FF2B5EF4-FFF2-40B4-BE49-F238E27FC236}">
                  <a16:creationId xmlns:a16="http://schemas.microsoft.com/office/drawing/2014/main" id="{C7F0C4A0-E363-4D94-B0AD-199616BB4AF5}"/>
                </a:ext>
              </a:extLst>
            </p:cNvPr>
            <p:cNvSpPr/>
            <p:nvPr/>
          </p:nvSpPr>
          <p:spPr>
            <a:xfrm>
              <a:off x="3281125" y="5191300"/>
              <a:ext cx="2200" cy="1775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68" y="1"/>
                  </a:moveTo>
                  <a:cubicBezTo>
                    <a:pt x="63" y="1"/>
                    <a:pt x="57" y="3"/>
                    <a:pt x="51" y="6"/>
                  </a:cubicBezTo>
                  <a:lnTo>
                    <a:pt x="15" y="27"/>
                  </a:lnTo>
                  <a:cubicBezTo>
                    <a:pt x="1" y="27"/>
                    <a:pt x="1" y="42"/>
                    <a:pt x="8" y="56"/>
                  </a:cubicBezTo>
                  <a:cubicBezTo>
                    <a:pt x="8" y="63"/>
                    <a:pt x="15" y="63"/>
                    <a:pt x="22" y="71"/>
                  </a:cubicBezTo>
                  <a:cubicBezTo>
                    <a:pt x="29" y="71"/>
                    <a:pt x="29" y="63"/>
                    <a:pt x="37" y="63"/>
                  </a:cubicBezTo>
                  <a:lnTo>
                    <a:pt x="73" y="42"/>
                  </a:lnTo>
                  <a:cubicBezTo>
                    <a:pt x="87" y="35"/>
                    <a:pt x="87" y="20"/>
                    <a:pt x="87" y="13"/>
                  </a:cubicBezTo>
                  <a:cubicBezTo>
                    <a:pt x="83" y="4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773;p55">
              <a:extLst>
                <a:ext uri="{FF2B5EF4-FFF2-40B4-BE49-F238E27FC236}">
                  <a16:creationId xmlns:a16="http://schemas.microsoft.com/office/drawing/2014/main" id="{74ECE03B-638C-4FFD-9658-8C0213390A8F}"/>
                </a:ext>
              </a:extLst>
            </p:cNvPr>
            <p:cNvSpPr/>
            <p:nvPr/>
          </p:nvSpPr>
          <p:spPr>
            <a:xfrm>
              <a:off x="3370375" y="5189450"/>
              <a:ext cx="2375" cy="1650"/>
            </a:xfrm>
            <a:custGeom>
              <a:avLst/>
              <a:gdLst/>
              <a:ahLst/>
              <a:cxnLst/>
              <a:rect l="l" t="t" r="r" b="b"/>
              <a:pathLst>
                <a:path w="95" h="66" extrusionOk="0">
                  <a:moveTo>
                    <a:pt x="37" y="0"/>
                  </a:moveTo>
                  <a:cubicBezTo>
                    <a:pt x="22" y="0"/>
                    <a:pt x="8" y="0"/>
                    <a:pt x="8" y="15"/>
                  </a:cubicBezTo>
                  <a:cubicBezTo>
                    <a:pt x="1" y="22"/>
                    <a:pt x="8" y="36"/>
                    <a:pt x="15" y="44"/>
                  </a:cubicBezTo>
                  <a:lnTo>
                    <a:pt x="58" y="65"/>
                  </a:lnTo>
                  <a:lnTo>
                    <a:pt x="66" y="65"/>
                  </a:lnTo>
                  <a:cubicBezTo>
                    <a:pt x="73" y="65"/>
                    <a:pt x="80" y="58"/>
                    <a:pt x="87" y="51"/>
                  </a:cubicBezTo>
                  <a:cubicBezTo>
                    <a:pt x="94" y="44"/>
                    <a:pt x="87" y="29"/>
                    <a:pt x="80" y="22"/>
                  </a:cubicBezTo>
                  <a:lnTo>
                    <a:pt x="3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774;p55">
              <a:extLst>
                <a:ext uri="{FF2B5EF4-FFF2-40B4-BE49-F238E27FC236}">
                  <a16:creationId xmlns:a16="http://schemas.microsoft.com/office/drawing/2014/main" id="{C8FB5E01-2DCE-4F7E-9C11-F81B45BFE896}"/>
                </a:ext>
              </a:extLst>
            </p:cNvPr>
            <p:cNvSpPr/>
            <p:nvPr/>
          </p:nvSpPr>
          <p:spPr>
            <a:xfrm>
              <a:off x="3290325" y="5186850"/>
              <a:ext cx="2375" cy="1725"/>
            </a:xfrm>
            <a:custGeom>
              <a:avLst/>
              <a:gdLst/>
              <a:ahLst/>
              <a:cxnLst/>
              <a:rect l="l" t="t" r="r" b="b"/>
              <a:pathLst>
                <a:path w="95" h="69" extrusionOk="0">
                  <a:moveTo>
                    <a:pt x="69" y="1"/>
                  </a:moveTo>
                  <a:cubicBezTo>
                    <a:pt x="66" y="1"/>
                    <a:pt x="62" y="1"/>
                    <a:pt x="58" y="3"/>
                  </a:cubicBezTo>
                  <a:lnTo>
                    <a:pt x="15" y="18"/>
                  </a:lnTo>
                  <a:cubicBezTo>
                    <a:pt x="8" y="25"/>
                    <a:pt x="0" y="39"/>
                    <a:pt x="8" y="54"/>
                  </a:cubicBezTo>
                  <a:cubicBezTo>
                    <a:pt x="8" y="61"/>
                    <a:pt x="15" y="61"/>
                    <a:pt x="29" y="68"/>
                  </a:cubicBezTo>
                  <a:lnTo>
                    <a:pt x="36" y="61"/>
                  </a:lnTo>
                  <a:lnTo>
                    <a:pt x="80" y="47"/>
                  </a:lnTo>
                  <a:cubicBezTo>
                    <a:pt x="87" y="39"/>
                    <a:pt x="94" y="25"/>
                    <a:pt x="87" y="18"/>
                  </a:cubicBezTo>
                  <a:cubicBezTo>
                    <a:pt x="87" y="7"/>
                    <a:pt x="79" y="1"/>
                    <a:pt x="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775;p55">
              <a:extLst>
                <a:ext uri="{FF2B5EF4-FFF2-40B4-BE49-F238E27FC236}">
                  <a16:creationId xmlns:a16="http://schemas.microsoft.com/office/drawing/2014/main" id="{349A1A27-BBBA-4DCC-BB2E-4DE375B2B06C}"/>
                </a:ext>
              </a:extLst>
            </p:cNvPr>
            <p:cNvSpPr/>
            <p:nvPr/>
          </p:nvSpPr>
          <p:spPr>
            <a:xfrm>
              <a:off x="3360825" y="5185400"/>
              <a:ext cx="2725" cy="1550"/>
            </a:xfrm>
            <a:custGeom>
              <a:avLst/>
              <a:gdLst/>
              <a:ahLst/>
              <a:cxnLst/>
              <a:rect l="l" t="t" r="r" b="b"/>
              <a:pathLst>
                <a:path w="109" h="62" extrusionOk="0">
                  <a:moveTo>
                    <a:pt x="26" y="1"/>
                  </a:moveTo>
                  <a:cubicBezTo>
                    <a:pt x="18" y="1"/>
                    <a:pt x="13" y="8"/>
                    <a:pt x="8" y="18"/>
                  </a:cubicBezTo>
                  <a:cubicBezTo>
                    <a:pt x="0" y="25"/>
                    <a:pt x="8" y="40"/>
                    <a:pt x="22" y="47"/>
                  </a:cubicBezTo>
                  <a:lnTo>
                    <a:pt x="65" y="61"/>
                  </a:lnTo>
                  <a:lnTo>
                    <a:pt x="73" y="61"/>
                  </a:lnTo>
                  <a:cubicBezTo>
                    <a:pt x="101" y="61"/>
                    <a:pt x="109" y="25"/>
                    <a:pt x="80" y="18"/>
                  </a:cubicBezTo>
                  <a:lnTo>
                    <a:pt x="36" y="4"/>
                  </a:lnTo>
                  <a:cubicBezTo>
                    <a:pt x="33" y="2"/>
                    <a:pt x="29" y="1"/>
                    <a:pt x="2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776;p55">
              <a:extLst>
                <a:ext uri="{FF2B5EF4-FFF2-40B4-BE49-F238E27FC236}">
                  <a16:creationId xmlns:a16="http://schemas.microsoft.com/office/drawing/2014/main" id="{2695478F-7884-4EF6-8255-E97ED9E0FEDA}"/>
                </a:ext>
              </a:extLst>
            </p:cNvPr>
            <p:cNvSpPr/>
            <p:nvPr/>
          </p:nvSpPr>
          <p:spPr>
            <a:xfrm>
              <a:off x="3300050" y="5183500"/>
              <a:ext cx="2375" cy="1475"/>
            </a:xfrm>
            <a:custGeom>
              <a:avLst/>
              <a:gdLst/>
              <a:ahLst/>
              <a:cxnLst/>
              <a:rect l="l" t="t" r="r" b="b"/>
              <a:pathLst>
                <a:path w="95" h="59" extrusionOk="0">
                  <a:moveTo>
                    <a:pt x="66" y="0"/>
                  </a:moveTo>
                  <a:lnTo>
                    <a:pt x="22" y="15"/>
                  </a:lnTo>
                  <a:cubicBezTo>
                    <a:pt x="8" y="15"/>
                    <a:pt x="1" y="29"/>
                    <a:pt x="1" y="44"/>
                  </a:cubicBezTo>
                  <a:cubicBezTo>
                    <a:pt x="8" y="51"/>
                    <a:pt x="15" y="58"/>
                    <a:pt x="22" y="58"/>
                  </a:cubicBezTo>
                  <a:lnTo>
                    <a:pt x="30" y="58"/>
                  </a:lnTo>
                  <a:lnTo>
                    <a:pt x="73" y="44"/>
                  </a:lnTo>
                  <a:cubicBezTo>
                    <a:pt x="87" y="44"/>
                    <a:pt x="95" y="29"/>
                    <a:pt x="95" y="15"/>
                  </a:cubicBezTo>
                  <a:cubicBezTo>
                    <a:pt x="87" y="8"/>
                    <a:pt x="73" y="0"/>
                    <a:pt x="6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777;p55">
              <a:extLst>
                <a:ext uri="{FF2B5EF4-FFF2-40B4-BE49-F238E27FC236}">
                  <a16:creationId xmlns:a16="http://schemas.microsoft.com/office/drawing/2014/main" id="{F03805D9-A037-4EE2-8B24-89C805446F84}"/>
                </a:ext>
              </a:extLst>
            </p:cNvPr>
            <p:cNvSpPr/>
            <p:nvPr/>
          </p:nvSpPr>
          <p:spPr>
            <a:xfrm>
              <a:off x="3351075" y="5182425"/>
              <a:ext cx="2375" cy="1450"/>
            </a:xfrm>
            <a:custGeom>
              <a:avLst/>
              <a:gdLst/>
              <a:ahLst/>
              <a:cxnLst/>
              <a:rect l="l" t="t" r="r" b="b"/>
              <a:pathLst>
                <a:path w="95" h="58" extrusionOk="0">
                  <a:moveTo>
                    <a:pt x="30" y="0"/>
                  </a:moveTo>
                  <a:cubicBezTo>
                    <a:pt x="15" y="0"/>
                    <a:pt x="1" y="7"/>
                    <a:pt x="1" y="22"/>
                  </a:cubicBezTo>
                  <a:cubicBezTo>
                    <a:pt x="1" y="29"/>
                    <a:pt x="8" y="43"/>
                    <a:pt x="15" y="51"/>
                  </a:cubicBezTo>
                  <a:lnTo>
                    <a:pt x="59" y="58"/>
                  </a:lnTo>
                  <a:lnTo>
                    <a:pt x="66" y="58"/>
                  </a:lnTo>
                  <a:cubicBezTo>
                    <a:pt x="80" y="58"/>
                    <a:pt x="88" y="51"/>
                    <a:pt x="88" y="43"/>
                  </a:cubicBezTo>
                  <a:cubicBezTo>
                    <a:pt x="95" y="29"/>
                    <a:pt x="88" y="15"/>
                    <a:pt x="73" y="15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778;p55">
              <a:extLst>
                <a:ext uri="{FF2B5EF4-FFF2-40B4-BE49-F238E27FC236}">
                  <a16:creationId xmlns:a16="http://schemas.microsoft.com/office/drawing/2014/main" id="{6C309FE1-1CD3-41F3-AC8E-C4382B085F73}"/>
                </a:ext>
              </a:extLst>
            </p:cNvPr>
            <p:cNvSpPr/>
            <p:nvPr/>
          </p:nvSpPr>
          <p:spPr>
            <a:xfrm>
              <a:off x="3310150" y="5181150"/>
              <a:ext cx="2375" cy="1350"/>
            </a:xfrm>
            <a:custGeom>
              <a:avLst/>
              <a:gdLst/>
              <a:ahLst/>
              <a:cxnLst/>
              <a:rect l="l" t="t" r="r" b="b"/>
              <a:pathLst>
                <a:path w="95" h="54" extrusionOk="0">
                  <a:moveTo>
                    <a:pt x="66" y="1"/>
                  </a:moveTo>
                  <a:lnTo>
                    <a:pt x="22" y="8"/>
                  </a:lnTo>
                  <a:cubicBezTo>
                    <a:pt x="8" y="8"/>
                    <a:pt x="1" y="22"/>
                    <a:pt x="1" y="37"/>
                  </a:cubicBezTo>
                  <a:cubicBezTo>
                    <a:pt x="7" y="43"/>
                    <a:pt x="12" y="53"/>
                    <a:pt x="22" y="53"/>
                  </a:cubicBezTo>
                  <a:cubicBezTo>
                    <a:pt x="24" y="53"/>
                    <a:pt x="27" y="52"/>
                    <a:pt x="30" y="51"/>
                  </a:cubicBezTo>
                  <a:lnTo>
                    <a:pt x="73" y="44"/>
                  </a:lnTo>
                  <a:cubicBezTo>
                    <a:pt x="87" y="44"/>
                    <a:pt x="95" y="29"/>
                    <a:pt x="95" y="22"/>
                  </a:cubicBezTo>
                  <a:cubicBezTo>
                    <a:pt x="87" y="8"/>
                    <a:pt x="80" y="1"/>
                    <a:pt x="6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779;p55">
              <a:extLst>
                <a:ext uri="{FF2B5EF4-FFF2-40B4-BE49-F238E27FC236}">
                  <a16:creationId xmlns:a16="http://schemas.microsoft.com/office/drawing/2014/main" id="{B54778E3-2133-46DB-9E83-3D726F96A991}"/>
                </a:ext>
              </a:extLst>
            </p:cNvPr>
            <p:cNvSpPr/>
            <p:nvPr/>
          </p:nvSpPr>
          <p:spPr>
            <a:xfrm>
              <a:off x="3341000" y="5180575"/>
              <a:ext cx="2550" cy="1325"/>
            </a:xfrm>
            <a:custGeom>
              <a:avLst/>
              <a:gdLst/>
              <a:ahLst/>
              <a:cxnLst/>
              <a:rect l="l" t="t" r="r" b="b"/>
              <a:pathLst>
                <a:path w="102" h="53" extrusionOk="0">
                  <a:moveTo>
                    <a:pt x="21" y="0"/>
                  </a:moveTo>
                  <a:cubicBezTo>
                    <a:pt x="10" y="0"/>
                    <a:pt x="0" y="11"/>
                    <a:pt x="0" y="16"/>
                  </a:cubicBezTo>
                  <a:cubicBezTo>
                    <a:pt x="0" y="31"/>
                    <a:pt x="7" y="45"/>
                    <a:pt x="22" y="45"/>
                  </a:cubicBezTo>
                  <a:lnTo>
                    <a:pt x="65" y="52"/>
                  </a:lnTo>
                  <a:lnTo>
                    <a:pt x="72" y="52"/>
                  </a:lnTo>
                  <a:cubicBezTo>
                    <a:pt x="101" y="52"/>
                    <a:pt x="101" y="9"/>
                    <a:pt x="72" y="9"/>
                  </a:cubicBezTo>
                  <a:lnTo>
                    <a:pt x="29" y="2"/>
                  </a:lnTo>
                  <a:cubicBezTo>
                    <a:pt x="26" y="1"/>
                    <a:pt x="23" y="0"/>
                    <a:pt x="2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780;p55">
              <a:extLst>
                <a:ext uri="{FF2B5EF4-FFF2-40B4-BE49-F238E27FC236}">
                  <a16:creationId xmlns:a16="http://schemas.microsoft.com/office/drawing/2014/main" id="{9617D0AD-4760-4FF2-9505-683615BC2324}"/>
                </a:ext>
              </a:extLst>
            </p:cNvPr>
            <p:cNvSpPr/>
            <p:nvPr/>
          </p:nvSpPr>
          <p:spPr>
            <a:xfrm>
              <a:off x="3320250" y="5180075"/>
              <a:ext cx="2375" cy="1100"/>
            </a:xfrm>
            <a:custGeom>
              <a:avLst/>
              <a:gdLst/>
              <a:ahLst/>
              <a:cxnLst/>
              <a:rect l="l" t="t" r="r" b="b"/>
              <a:pathLst>
                <a:path w="95" h="44" extrusionOk="0">
                  <a:moveTo>
                    <a:pt x="22" y="0"/>
                  </a:moveTo>
                  <a:cubicBezTo>
                    <a:pt x="15" y="0"/>
                    <a:pt x="1" y="8"/>
                    <a:pt x="8" y="22"/>
                  </a:cubicBezTo>
                  <a:cubicBezTo>
                    <a:pt x="8" y="36"/>
                    <a:pt x="15" y="44"/>
                    <a:pt x="29" y="44"/>
                  </a:cubicBezTo>
                  <a:lnTo>
                    <a:pt x="73" y="44"/>
                  </a:lnTo>
                  <a:cubicBezTo>
                    <a:pt x="87" y="44"/>
                    <a:pt x="94" y="29"/>
                    <a:pt x="94" y="22"/>
                  </a:cubicBezTo>
                  <a:cubicBezTo>
                    <a:pt x="94" y="8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781;p55">
              <a:extLst>
                <a:ext uri="{FF2B5EF4-FFF2-40B4-BE49-F238E27FC236}">
                  <a16:creationId xmlns:a16="http://schemas.microsoft.com/office/drawing/2014/main" id="{FA5775CB-02B9-4312-A96C-FF87A659F217}"/>
                </a:ext>
              </a:extLst>
            </p:cNvPr>
            <p:cNvSpPr/>
            <p:nvPr/>
          </p:nvSpPr>
          <p:spPr>
            <a:xfrm>
              <a:off x="3330525" y="5179700"/>
              <a:ext cx="2375" cy="1300"/>
            </a:xfrm>
            <a:custGeom>
              <a:avLst/>
              <a:gdLst/>
              <a:ahLst/>
              <a:cxnLst/>
              <a:rect l="l" t="t" r="r" b="b"/>
              <a:pathLst>
                <a:path w="95" h="52" extrusionOk="0">
                  <a:moveTo>
                    <a:pt x="30" y="1"/>
                  </a:moveTo>
                  <a:cubicBezTo>
                    <a:pt x="1" y="1"/>
                    <a:pt x="1" y="51"/>
                    <a:pt x="30" y="51"/>
                  </a:cubicBezTo>
                  <a:lnTo>
                    <a:pt x="73" y="51"/>
                  </a:lnTo>
                  <a:cubicBezTo>
                    <a:pt x="87" y="51"/>
                    <a:pt x="95" y="37"/>
                    <a:pt x="95" y="30"/>
                  </a:cubicBezTo>
                  <a:cubicBezTo>
                    <a:pt x="95" y="15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2" name="Google Shape;782;p55">
            <a:extLst>
              <a:ext uri="{FF2B5EF4-FFF2-40B4-BE49-F238E27FC236}">
                <a16:creationId xmlns:a16="http://schemas.microsoft.com/office/drawing/2014/main" id="{58CE9D4C-B849-4763-8414-BD336BCF3B5B}"/>
              </a:ext>
            </a:extLst>
          </p:cNvPr>
          <p:cNvGrpSpPr/>
          <p:nvPr/>
        </p:nvGrpSpPr>
        <p:grpSpPr>
          <a:xfrm>
            <a:off x="4686238" y="645585"/>
            <a:ext cx="508123" cy="507955"/>
            <a:chOff x="1897577" y="2802432"/>
            <a:chExt cx="492176" cy="492014"/>
          </a:xfrm>
        </p:grpSpPr>
        <p:sp>
          <p:nvSpPr>
            <p:cNvPr id="233" name="Google Shape;783;p55">
              <a:extLst>
                <a:ext uri="{FF2B5EF4-FFF2-40B4-BE49-F238E27FC236}">
                  <a16:creationId xmlns:a16="http://schemas.microsoft.com/office/drawing/2014/main" id="{0AE18CC4-856B-4523-95FA-E94322E7CA36}"/>
                </a:ext>
              </a:extLst>
            </p:cNvPr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784;p55">
              <a:extLst>
                <a:ext uri="{FF2B5EF4-FFF2-40B4-BE49-F238E27FC236}">
                  <a16:creationId xmlns:a16="http://schemas.microsoft.com/office/drawing/2014/main" id="{E26419DD-61A9-4B1D-814D-E7A8CA96B3EE}"/>
                </a:ext>
              </a:extLst>
            </p:cNvPr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785;p55">
              <a:extLst>
                <a:ext uri="{FF2B5EF4-FFF2-40B4-BE49-F238E27FC236}">
                  <a16:creationId xmlns:a16="http://schemas.microsoft.com/office/drawing/2014/main" id="{023483DC-E981-4A01-807B-E7B125F4740F}"/>
                </a:ext>
              </a:extLst>
            </p:cNvPr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786;p55">
              <a:extLst>
                <a:ext uri="{FF2B5EF4-FFF2-40B4-BE49-F238E27FC236}">
                  <a16:creationId xmlns:a16="http://schemas.microsoft.com/office/drawing/2014/main" id="{13479404-829F-419E-ABD9-5F2BB494BB06}"/>
                </a:ext>
              </a:extLst>
            </p:cNvPr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787;p55">
              <a:extLst>
                <a:ext uri="{FF2B5EF4-FFF2-40B4-BE49-F238E27FC236}">
                  <a16:creationId xmlns:a16="http://schemas.microsoft.com/office/drawing/2014/main" id="{CECD6374-61D6-4C60-A9AC-373CF18D530F}"/>
                </a:ext>
              </a:extLst>
            </p:cNvPr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788;p55">
              <a:extLst>
                <a:ext uri="{FF2B5EF4-FFF2-40B4-BE49-F238E27FC236}">
                  <a16:creationId xmlns:a16="http://schemas.microsoft.com/office/drawing/2014/main" id="{0E4FA943-EFFF-40C5-A653-518B48643E0B}"/>
                </a:ext>
              </a:extLst>
            </p:cNvPr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789;p55">
              <a:extLst>
                <a:ext uri="{FF2B5EF4-FFF2-40B4-BE49-F238E27FC236}">
                  <a16:creationId xmlns:a16="http://schemas.microsoft.com/office/drawing/2014/main" id="{DF1F9BF6-301B-4A8E-A5EC-9FF0D2491BC2}"/>
                </a:ext>
              </a:extLst>
            </p:cNvPr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790;p55">
              <a:extLst>
                <a:ext uri="{FF2B5EF4-FFF2-40B4-BE49-F238E27FC236}">
                  <a16:creationId xmlns:a16="http://schemas.microsoft.com/office/drawing/2014/main" id="{49232A64-4503-4CE8-BF4C-D782C0D052E7}"/>
                </a:ext>
              </a:extLst>
            </p:cNvPr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791;p55">
              <a:extLst>
                <a:ext uri="{FF2B5EF4-FFF2-40B4-BE49-F238E27FC236}">
                  <a16:creationId xmlns:a16="http://schemas.microsoft.com/office/drawing/2014/main" id="{7C5089E3-84F6-428D-8945-EB904AF49F2C}"/>
                </a:ext>
              </a:extLst>
            </p:cNvPr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792;p55">
              <a:extLst>
                <a:ext uri="{FF2B5EF4-FFF2-40B4-BE49-F238E27FC236}">
                  <a16:creationId xmlns:a16="http://schemas.microsoft.com/office/drawing/2014/main" id="{6C5298A9-7E79-4C1E-ABD5-E2FEAFF36FB6}"/>
                </a:ext>
              </a:extLst>
            </p:cNvPr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793;p55">
              <a:extLst>
                <a:ext uri="{FF2B5EF4-FFF2-40B4-BE49-F238E27FC236}">
                  <a16:creationId xmlns:a16="http://schemas.microsoft.com/office/drawing/2014/main" id="{29C4563D-DAF4-4806-8C42-403F24581825}"/>
                </a:ext>
              </a:extLst>
            </p:cNvPr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794;p55">
              <a:extLst>
                <a:ext uri="{FF2B5EF4-FFF2-40B4-BE49-F238E27FC236}">
                  <a16:creationId xmlns:a16="http://schemas.microsoft.com/office/drawing/2014/main" id="{BF25A90B-C76D-4FA4-BD59-472F0BB0EF78}"/>
                </a:ext>
              </a:extLst>
            </p:cNvPr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5" name="Google Shape;795;p55">
            <a:extLst>
              <a:ext uri="{FF2B5EF4-FFF2-40B4-BE49-F238E27FC236}">
                <a16:creationId xmlns:a16="http://schemas.microsoft.com/office/drawing/2014/main" id="{3326B42A-B495-4C3E-84B7-CE6D73B4C282}"/>
              </a:ext>
            </a:extLst>
          </p:cNvPr>
          <p:cNvGrpSpPr/>
          <p:nvPr/>
        </p:nvGrpSpPr>
        <p:grpSpPr>
          <a:xfrm>
            <a:off x="5353269" y="1399121"/>
            <a:ext cx="508118" cy="508066"/>
            <a:chOff x="2543222" y="2802319"/>
            <a:chExt cx="492172" cy="492122"/>
          </a:xfrm>
        </p:grpSpPr>
        <p:sp>
          <p:nvSpPr>
            <p:cNvPr id="246" name="Google Shape;796;p55">
              <a:extLst>
                <a:ext uri="{FF2B5EF4-FFF2-40B4-BE49-F238E27FC236}">
                  <a16:creationId xmlns:a16="http://schemas.microsoft.com/office/drawing/2014/main" id="{C2968B92-86A4-44D6-AD55-73FF83A1BD54}"/>
                </a:ext>
              </a:extLst>
            </p:cNvPr>
            <p:cNvSpPr/>
            <p:nvPr/>
          </p:nvSpPr>
          <p:spPr>
            <a:xfrm>
              <a:off x="2712955" y="2802319"/>
              <a:ext cx="151969" cy="43028"/>
            </a:xfrm>
            <a:custGeom>
              <a:avLst/>
              <a:gdLst/>
              <a:ahLst/>
              <a:cxnLst/>
              <a:rect l="l" t="t" r="r" b="b"/>
              <a:pathLst>
                <a:path w="9423" h="2668" extrusionOk="0">
                  <a:moveTo>
                    <a:pt x="4725" y="0"/>
                  </a:moveTo>
                  <a:cubicBezTo>
                    <a:pt x="3131" y="0"/>
                    <a:pt x="1537" y="250"/>
                    <a:pt x="0" y="750"/>
                  </a:cubicBezTo>
                  <a:lnTo>
                    <a:pt x="620" y="2667"/>
                  </a:lnTo>
                  <a:cubicBezTo>
                    <a:pt x="1920" y="2253"/>
                    <a:pt x="3274" y="2024"/>
                    <a:pt x="4629" y="2024"/>
                  </a:cubicBezTo>
                  <a:cubicBezTo>
                    <a:pt x="4662" y="2024"/>
                    <a:pt x="4696" y="2024"/>
                    <a:pt x="4729" y="2024"/>
                  </a:cubicBezTo>
                  <a:cubicBezTo>
                    <a:pt x="4764" y="2024"/>
                    <a:pt x="4798" y="2024"/>
                    <a:pt x="4833" y="2024"/>
                  </a:cubicBezTo>
                  <a:cubicBezTo>
                    <a:pt x="6186" y="2024"/>
                    <a:pt x="7516" y="2242"/>
                    <a:pt x="8803" y="2656"/>
                  </a:cubicBezTo>
                  <a:lnTo>
                    <a:pt x="9423" y="739"/>
                  </a:lnTo>
                  <a:cubicBezTo>
                    <a:pt x="7895" y="247"/>
                    <a:pt x="6310" y="0"/>
                    <a:pt x="472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797;p55">
              <a:extLst>
                <a:ext uri="{FF2B5EF4-FFF2-40B4-BE49-F238E27FC236}">
                  <a16:creationId xmlns:a16="http://schemas.microsoft.com/office/drawing/2014/main" id="{169D67DB-523A-4BD6-A531-95C918B34FEC}"/>
                </a:ext>
              </a:extLst>
            </p:cNvPr>
            <p:cNvSpPr/>
            <p:nvPr/>
          </p:nvSpPr>
          <p:spPr>
            <a:xfrm>
              <a:off x="2854917" y="2814237"/>
              <a:ext cx="133278" cy="108667"/>
            </a:xfrm>
            <a:custGeom>
              <a:avLst/>
              <a:gdLst/>
              <a:ahLst/>
              <a:cxnLst/>
              <a:rect l="l" t="t" r="r" b="b"/>
              <a:pathLst>
                <a:path w="8264" h="6738" extrusionOk="0">
                  <a:moveTo>
                    <a:pt x="631" y="0"/>
                  </a:moveTo>
                  <a:lnTo>
                    <a:pt x="0" y="1928"/>
                  </a:lnTo>
                  <a:cubicBezTo>
                    <a:pt x="2663" y="2789"/>
                    <a:pt x="4981" y="4465"/>
                    <a:pt x="6634" y="6737"/>
                  </a:cubicBezTo>
                  <a:lnTo>
                    <a:pt x="8264" y="5544"/>
                  </a:lnTo>
                  <a:cubicBezTo>
                    <a:pt x="6370" y="2938"/>
                    <a:pt x="3696" y="999"/>
                    <a:pt x="6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798;p55">
              <a:extLst>
                <a:ext uri="{FF2B5EF4-FFF2-40B4-BE49-F238E27FC236}">
                  <a16:creationId xmlns:a16="http://schemas.microsoft.com/office/drawing/2014/main" id="{E2BE16E5-6CCC-4B23-912A-D9426FAC19E1}"/>
                </a:ext>
              </a:extLst>
            </p:cNvPr>
            <p:cNvSpPr/>
            <p:nvPr/>
          </p:nvSpPr>
          <p:spPr>
            <a:xfrm>
              <a:off x="2961901" y="3048363"/>
              <a:ext cx="73493" cy="144760"/>
            </a:xfrm>
            <a:custGeom>
              <a:avLst/>
              <a:gdLst/>
              <a:ahLst/>
              <a:cxnLst/>
              <a:rect l="l" t="t" r="r" b="b"/>
              <a:pathLst>
                <a:path w="4557" h="8976" extrusionOk="0">
                  <a:moveTo>
                    <a:pt x="2537" y="1"/>
                  </a:moveTo>
                  <a:cubicBezTo>
                    <a:pt x="2537" y="2801"/>
                    <a:pt x="1653" y="5533"/>
                    <a:pt x="0" y="7794"/>
                  </a:cubicBezTo>
                  <a:lnTo>
                    <a:pt x="1630" y="8976"/>
                  </a:lnTo>
                  <a:cubicBezTo>
                    <a:pt x="3535" y="6371"/>
                    <a:pt x="4557" y="3226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799;p55">
              <a:extLst>
                <a:ext uri="{FF2B5EF4-FFF2-40B4-BE49-F238E27FC236}">
                  <a16:creationId xmlns:a16="http://schemas.microsoft.com/office/drawing/2014/main" id="{22CD6D70-96E4-40FB-87E4-AF5B5692F72F}"/>
                </a:ext>
              </a:extLst>
            </p:cNvPr>
            <p:cNvSpPr/>
            <p:nvPr/>
          </p:nvSpPr>
          <p:spPr>
            <a:xfrm>
              <a:off x="2590054" y="2814414"/>
              <a:ext cx="132907" cy="108667"/>
            </a:xfrm>
            <a:custGeom>
              <a:avLst/>
              <a:gdLst/>
              <a:ahLst/>
              <a:cxnLst/>
              <a:rect l="l" t="t" r="r" b="b"/>
              <a:pathLst>
                <a:path w="8241" h="6738" extrusionOk="0">
                  <a:moveTo>
                    <a:pt x="7621" y="0"/>
                  </a:moveTo>
                  <a:cubicBezTo>
                    <a:pt x="4557" y="1010"/>
                    <a:pt x="1894" y="2950"/>
                    <a:pt x="0" y="5555"/>
                  </a:cubicBezTo>
                  <a:lnTo>
                    <a:pt x="1630" y="6738"/>
                  </a:lnTo>
                  <a:cubicBezTo>
                    <a:pt x="3271" y="4477"/>
                    <a:pt x="5590" y="2789"/>
                    <a:pt x="8241" y="1929"/>
                  </a:cubicBezTo>
                  <a:lnTo>
                    <a:pt x="762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800;p55">
              <a:extLst>
                <a:ext uri="{FF2B5EF4-FFF2-40B4-BE49-F238E27FC236}">
                  <a16:creationId xmlns:a16="http://schemas.microsoft.com/office/drawing/2014/main" id="{307A89DB-69F8-4BC9-9852-EA2A56ED7957}"/>
                </a:ext>
              </a:extLst>
            </p:cNvPr>
            <p:cNvSpPr/>
            <p:nvPr/>
          </p:nvSpPr>
          <p:spPr>
            <a:xfrm>
              <a:off x="2961901" y="2903626"/>
              <a:ext cx="73493" cy="144760"/>
            </a:xfrm>
            <a:custGeom>
              <a:avLst/>
              <a:gdLst/>
              <a:ahLst/>
              <a:cxnLst/>
              <a:rect l="l" t="t" r="r" b="b"/>
              <a:pathLst>
                <a:path w="4557" h="8976" extrusionOk="0">
                  <a:moveTo>
                    <a:pt x="1630" y="1"/>
                  </a:moveTo>
                  <a:lnTo>
                    <a:pt x="0" y="1194"/>
                  </a:lnTo>
                  <a:cubicBezTo>
                    <a:pt x="1653" y="3455"/>
                    <a:pt x="2537" y="6175"/>
                    <a:pt x="2537" y="8976"/>
                  </a:cubicBezTo>
                  <a:lnTo>
                    <a:pt x="4545" y="8976"/>
                  </a:lnTo>
                  <a:cubicBezTo>
                    <a:pt x="4557" y="5751"/>
                    <a:pt x="3535" y="2606"/>
                    <a:pt x="1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801;p55">
              <a:extLst>
                <a:ext uri="{FF2B5EF4-FFF2-40B4-BE49-F238E27FC236}">
                  <a16:creationId xmlns:a16="http://schemas.microsoft.com/office/drawing/2014/main" id="{6705512D-B518-4CB0-98CF-8C2EF7D697F0}"/>
                </a:ext>
              </a:extLst>
            </p:cNvPr>
            <p:cNvSpPr/>
            <p:nvPr/>
          </p:nvSpPr>
          <p:spPr>
            <a:xfrm>
              <a:off x="2854917" y="3174037"/>
              <a:ext cx="133278" cy="108490"/>
            </a:xfrm>
            <a:custGeom>
              <a:avLst/>
              <a:gdLst/>
              <a:ahLst/>
              <a:cxnLst/>
              <a:rect l="l" t="t" r="r" b="b"/>
              <a:pathLst>
                <a:path w="8264" h="6727" extrusionOk="0">
                  <a:moveTo>
                    <a:pt x="6634" y="1"/>
                  </a:moveTo>
                  <a:cubicBezTo>
                    <a:pt x="4981" y="2262"/>
                    <a:pt x="2663" y="3949"/>
                    <a:pt x="0" y="4810"/>
                  </a:cubicBezTo>
                  <a:lnTo>
                    <a:pt x="620" y="6726"/>
                  </a:lnTo>
                  <a:cubicBezTo>
                    <a:pt x="3684" y="5728"/>
                    <a:pt x="6359" y="3788"/>
                    <a:pt x="8264" y="1183"/>
                  </a:cubicBezTo>
                  <a:lnTo>
                    <a:pt x="663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802;p55">
              <a:extLst>
                <a:ext uri="{FF2B5EF4-FFF2-40B4-BE49-F238E27FC236}">
                  <a16:creationId xmlns:a16="http://schemas.microsoft.com/office/drawing/2014/main" id="{F9CCE44C-3F92-43E2-8FA4-35A40F1DB7D8}"/>
                </a:ext>
              </a:extLst>
            </p:cNvPr>
            <p:cNvSpPr/>
            <p:nvPr/>
          </p:nvSpPr>
          <p:spPr>
            <a:xfrm>
              <a:off x="2543222" y="2903997"/>
              <a:ext cx="73122" cy="144390"/>
            </a:xfrm>
            <a:custGeom>
              <a:avLst/>
              <a:gdLst/>
              <a:ahLst/>
              <a:cxnLst/>
              <a:rect l="l" t="t" r="r" b="b"/>
              <a:pathLst>
                <a:path w="4534" h="8953" extrusionOk="0">
                  <a:moveTo>
                    <a:pt x="2904" y="0"/>
                  </a:moveTo>
                  <a:cubicBezTo>
                    <a:pt x="1010" y="2594"/>
                    <a:pt x="0" y="5739"/>
                    <a:pt x="0" y="8953"/>
                  </a:cubicBezTo>
                  <a:lnTo>
                    <a:pt x="2020" y="8953"/>
                  </a:lnTo>
                  <a:cubicBezTo>
                    <a:pt x="2020" y="6164"/>
                    <a:pt x="2893" y="3444"/>
                    <a:pt x="4534" y="1183"/>
                  </a:cubicBezTo>
                  <a:lnTo>
                    <a:pt x="29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803;p55">
              <a:extLst>
                <a:ext uri="{FF2B5EF4-FFF2-40B4-BE49-F238E27FC236}">
                  <a16:creationId xmlns:a16="http://schemas.microsoft.com/office/drawing/2014/main" id="{38D9DF38-FA81-4EEF-811D-E27E032F64DF}"/>
                </a:ext>
              </a:extLst>
            </p:cNvPr>
            <p:cNvSpPr/>
            <p:nvPr/>
          </p:nvSpPr>
          <p:spPr>
            <a:xfrm>
              <a:off x="2712955" y="3251413"/>
              <a:ext cx="151969" cy="43028"/>
            </a:xfrm>
            <a:custGeom>
              <a:avLst/>
              <a:gdLst/>
              <a:ahLst/>
              <a:cxnLst/>
              <a:rect l="l" t="t" r="r" b="b"/>
              <a:pathLst>
                <a:path w="9423" h="2668" extrusionOk="0">
                  <a:moveTo>
                    <a:pt x="620" y="0"/>
                  </a:moveTo>
                  <a:lnTo>
                    <a:pt x="0" y="1917"/>
                  </a:lnTo>
                  <a:cubicBezTo>
                    <a:pt x="1537" y="2418"/>
                    <a:pt x="3131" y="2667"/>
                    <a:pt x="4725" y="2667"/>
                  </a:cubicBezTo>
                  <a:cubicBezTo>
                    <a:pt x="6310" y="2667"/>
                    <a:pt x="7895" y="2421"/>
                    <a:pt x="9423" y="1928"/>
                  </a:cubicBezTo>
                  <a:lnTo>
                    <a:pt x="8803" y="12"/>
                  </a:lnTo>
                  <a:cubicBezTo>
                    <a:pt x="7483" y="436"/>
                    <a:pt x="6118" y="643"/>
                    <a:pt x="4729" y="643"/>
                  </a:cubicBezTo>
                  <a:cubicBezTo>
                    <a:pt x="3340" y="643"/>
                    <a:pt x="1951" y="425"/>
                    <a:pt x="62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804;p55">
              <a:extLst>
                <a:ext uri="{FF2B5EF4-FFF2-40B4-BE49-F238E27FC236}">
                  <a16:creationId xmlns:a16="http://schemas.microsoft.com/office/drawing/2014/main" id="{80EA063E-47F0-4F1F-A073-C691158B4FE3}"/>
                </a:ext>
              </a:extLst>
            </p:cNvPr>
            <p:cNvSpPr/>
            <p:nvPr/>
          </p:nvSpPr>
          <p:spPr>
            <a:xfrm>
              <a:off x="2590054" y="3173666"/>
              <a:ext cx="132907" cy="108667"/>
            </a:xfrm>
            <a:custGeom>
              <a:avLst/>
              <a:gdLst/>
              <a:ahLst/>
              <a:cxnLst/>
              <a:rect l="l" t="t" r="r" b="b"/>
              <a:pathLst>
                <a:path w="8241" h="6738" extrusionOk="0">
                  <a:moveTo>
                    <a:pt x="1630" y="1"/>
                  </a:moveTo>
                  <a:lnTo>
                    <a:pt x="0" y="1183"/>
                  </a:lnTo>
                  <a:cubicBezTo>
                    <a:pt x="1894" y="3788"/>
                    <a:pt x="4557" y="5728"/>
                    <a:pt x="7621" y="6738"/>
                  </a:cubicBezTo>
                  <a:lnTo>
                    <a:pt x="8241" y="4821"/>
                  </a:lnTo>
                  <a:cubicBezTo>
                    <a:pt x="5590" y="3949"/>
                    <a:pt x="3271" y="2262"/>
                    <a:pt x="1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805;p55">
              <a:extLst>
                <a:ext uri="{FF2B5EF4-FFF2-40B4-BE49-F238E27FC236}">
                  <a16:creationId xmlns:a16="http://schemas.microsoft.com/office/drawing/2014/main" id="{1E48D7AF-C6AF-4AA2-B57B-0095018B8C46}"/>
                </a:ext>
              </a:extLst>
            </p:cNvPr>
            <p:cNvSpPr/>
            <p:nvPr/>
          </p:nvSpPr>
          <p:spPr>
            <a:xfrm>
              <a:off x="2543222" y="3048363"/>
              <a:ext cx="73122" cy="144390"/>
            </a:xfrm>
            <a:custGeom>
              <a:avLst/>
              <a:gdLst/>
              <a:ahLst/>
              <a:cxnLst/>
              <a:rect l="l" t="t" r="r" b="b"/>
              <a:pathLst>
                <a:path w="4534" h="8953" extrusionOk="0">
                  <a:moveTo>
                    <a:pt x="0" y="1"/>
                  </a:moveTo>
                  <a:cubicBezTo>
                    <a:pt x="0" y="3214"/>
                    <a:pt x="1010" y="6359"/>
                    <a:pt x="2904" y="8953"/>
                  </a:cubicBezTo>
                  <a:lnTo>
                    <a:pt x="4534" y="7771"/>
                  </a:lnTo>
                  <a:cubicBezTo>
                    <a:pt x="2904" y="5510"/>
                    <a:pt x="2020" y="2790"/>
                    <a:pt x="20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6" name="Google Shape;806;p55">
            <a:extLst>
              <a:ext uri="{FF2B5EF4-FFF2-40B4-BE49-F238E27FC236}">
                <a16:creationId xmlns:a16="http://schemas.microsoft.com/office/drawing/2014/main" id="{3D5F77D9-3018-44B3-9D55-F63272D81B4A}"/>
              </a:ext>
            </a:extLst>
          </p:cNvPr>
          <p:cNvGrpSpPr/>
          <p:nvPr/>
        </p:nvGrpSpPr>
        <p:grpSpPr>
          <a:xfrm>
            <a:off x="6702048" y="640596"/>
            <a:ext cx="517934" cy="517934"/>
            <a:chOff x="3736598" y="2170606"/>
            <a:chExt cx="404889" cy="404889"/>
          </a:xfrm>
        </p:grpSpPr>
        <p:sp>
          <p:nvSpPr>
            <p:cNvPr id="257" name="Google Shape;807;p55">
              <a:extLst>
                <a:ext uri="{FF2B5EF4-FFF2-40B4-BE49-F238E27FC236}">
                  <a16:creationId xmlns:a16="http://schemas.microsoft.com/office/drawing/2014/main" id="{3FE884A7-6035-4746-9AA7-DFA9F24D0A58}"/>
                </a:ext>
              </a:extLst>
            </p:cNvPr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808;p55">
              <a:extLst>
                <a:ext uri="{FF2B5EF4-FFF2-40B4-BE49-F238E27FC236}">
                  <a16:creationId xmlns:a16="http://schemas.microsoft.com/office/drawing/2014/main" id="{DED5D023-D541-4962-80F3-FC4FB5C2F2B9}"/>
                </a:ext>
              </a:extLst>
            </p:cNvPr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809;p55">
              <a:extLst>
                <a:ext uri="{FF2B5EF4-FFF2-40B4-BE49-F238E27FC236}">
                  <a16:creationId xmlns:a16="http://schemas.microsoft.com/office/drawing/2014/main" id="{D38728BD-5CB7-4782-8C9E-2368374FDD8D}"/>
                </a:ext>
              </a:extLst>
            </p:cNvPr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810;p55">
              <a:extLst>
                <a:ext uri="{FF2B5EF4-FFF2-40B4-BE49-F238E27FC236}">
                  <a16:creationId xmlns:a16="http://schemas.microsoft.com/office/drawing/2014/main" id="{6D6247AC-37C3-4F32-81BD-892B67C3E998}"/>
                </a:ext>
              </a:extLst>
            </p:cNvPr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1" name="Google Shape;811;p55">
            <a:extLst>
              <a:ext uri="{FF2B5EF4-FFF2-40B4-BE49-F238E27FC236}">
                <a16:creationId xmlns:a16="http://schemas.microsoft.com/office/drawing/2014/main" id="{45A214BD-B472-46AB-B23A-2BD611E38976}"/>
              </a:ext>
            </a:extLst>
          </p:cNvPr>
          <p:cNvGrpSpPr/>
          <p:nvPr/>
        </p:nvGrpSpPr>
        <p:grpSpPr>
          <a:xfrm>
            <a:off x="5969109" y="640693"/>
            <a:ext cx="586986" cy="517740"/>
            <a:chOff x="3161917" y="2170682"/>
            <a:chExt cx="458870" cy="404737"/>
          </a:xfrm>
        </p:grpSpPr>
        <p:sp>
          <p:nvSpPr>
            <p:cNvPr id="262" name="Google Shape;812;p55">
              <a:extLst>
                <a:ext uri="{FF2B5EF4-FFF2-40B4-BE49-F238E27FC236}">
                  <a16:creationId xmlns:a16="http://schemas.microsoft.com/office/drawing/2014/main" id="{F62BA299-E498-447D-972C-CFE9E8496C13}"/>
                </a:ext>
              </a:extLst>
            </p:cNvPr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813;p55">
              <a:extLst>
                <a:ext uri="{FF2B5EF4-FFF2-40B4-BE49-F238E27FC236}">
                  <a16:creationId xmlns:a16="http://schemas.microsoft.com/office/drawing/2014/main" id="{0900A800-AAD2-4D66-856B-6AFEC9BA484B}"/>
                </a:ext>
              </a:extLst>
            </p:cNvPr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814;p55">
              <a:extLst>
                <a:ext uri="{FF2B5EF4-FFF2-40B4-BE49-F238E27FC236}">
                  <a16:creationId xmlns:a16="http://schemas.microsoft.com/office/drawing/2014/main" id="{B1893FC4-54D1-40C9-B642-E093C1850E72}"/>
                </a:ext>
              </a:extLst>
            </p:cNvPr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5" name="Google Shape;815;p55">
            <a:extLst>
              <a:ext uri="{FF2B5EF4-FFF2-40B4-BE49-F238E27FC236}">
                <a16:creationId xmlns:a16="http://schemas.microsoft.com/office/drawing/2014/main" id="{3E0A3A68-263F-4688-BECC-C01A3EC32E09}"/>
              </a:ext>
            </a:extLst>
          </p:cNvPr>
          <p:cNvGrpSpPr/>
          <p:nvPr/>
        </p:nvGrpSpPr>
        <p:grpSpPr>
          <a:xfrm>
            <a:off x="5992130" y="1405988"/>
            <a:ext cx="540943" cy="517963"/>
            <a:chOff x="3179914" y="2889488"/>
            <a:chExt cx="422876" cy="404911"/>
          </a:xfrm>
        </p:grpSpPr>
        <p:sp>
          <p:nvSpPr>
            <p:cNvPr id="266" name="Google Shape;816;p55">
              <a:extLst>
                <a:ext uri="{FF2B5EF4-FFF2-40B4-BE49-F238E27FC236}">
                  <a16:creationId xmlns:a16="http://schemas.microsoft.com/office/drawing/2014/main" id="{DCAC0E22-559E-4206-B327-A0657C4DF7DE}"/>
                </a:ext>
              </a:extLst>
            </p:cNvPr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817;p55">
              <a:extLst>
                <a:ext uri="{FF2B5EF4-FFF2-40B4-BE49-F238E27FC236}">
                  <a16:creationId xmlns:a16="http://schemas.microsoft.com/office/drawing/2014/main" id="{BAB18548-2644-4A0B-918C-750F3C202650}"/>
                </a:ext>
              </a:extLst>
            </p:cNvPr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818;p55">
              <a:extLst>
                <a:ext uri="{FF2B5EF4-FFF2-40B4-BE49-F238E27FC236}">
                  <a16:creationId xmlns:a16="http://schemas.microsoft.com/office/drawing/2014/main" id="{88C72975-C752-4D22-9FEC-ED9A18D2729A}"/>
                </a:ext>
              </a:extLst>
            </p:cNvPr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819;p55">
              <a:extLst>
                <a:ext uri="{FF2B5EF4-FFF2-40B4-BE49-F238E27FC236}">
                  <a16:creationId xmlns:a16="http://schemas.microsoft.com/office/drawing/2014/main" id="{19F09E0B-31D9-4D10-BC22-69114A5E0776}"/>
                </a:ext>
              </a:extLst>
            </p:cNvPr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820;p55">
              <a:extLst>
                <a:ext uri="{FF2B5EF4-FFF2-40B4-BE49-F238E27FC236}">
                  <a16:creationId xmlns:a16="http://schemas.microsoft.com/office/drawing/2014/main" id="{82790FC3-CF91-43D6-B6E6-DE11D50036E4}"/>
                </a:ext>
              </a:extLst>
            </p:cNvPr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821;p55">
              <a:extLst>
                <a:ext uri="{FF2B5EF4-FFF2-40B4-BE49-F238E27FC236}">
                  <a16:creationId xmlns:a16="http://schemas.microsoft.com/office/drawing/2014/main" id="{FE47BD6D-1329-47E4-AB11-7D1444410C5E}"/>
                </a:ext>
              </a:extLst>
            </p:cNvPr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2" name="Google Shape;822;p55">
            <a:extLst>
              <a:ext uri="{FF2B5EF4-FFF2-40B4-BE49-F238E27FC236}">
                <a16:creationId xmlns:a16="http://schemas.microsoft.com/office/drawing/2014/main" id="{29538D45-F573-4184-8B8A-FFAC66B5FF56}"/>
              </a:ext>
            </a:extLst>
          </p:cNvPr>
          <p:cNvGrpSpPr/>
          <p:nvPr/>
        </p:nvGrpSpPr>
        <p:grpSpPr>
          <a:xfrm>
            <a:off x="6692924" y="1405904"/>
            <a:ext cx="536180" cy="518047"/>
            <a:chOff x="3729467" y="2889422"/>
            <a:chExt cx="419153" cy="404977"/>
          </a:xfrm>
        </p:grpSpPr>
        <p:sp>
          <p:nvSpPr>
            <p:cNvPr id="273" name="Google Shape;823;p55">
              <a:extLst>
                <a:ext uri="{FF2B5EF4-FFF2-40B4-BE49-F238E27FC236}">
                  <a16:creationId xmlns:a16="http://schemas.microsoft.com/office/drawing/2014/main" id="{B7338ECA-FC5D-4C93-A517-E016107EAB84}"/>
                </a:ext>
              </a:extLst>
            </p:cNvPr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824;p55">
              <a:extLst>
                <a:ext uri="{FF2B5EF4-FFF2-40B4-BE49-F238E27FC236}">
                  <a16:creationId xmlns:a16="http://schemas.microsoft.com/office/drawing/2014/main" id="{DC36AABB-3380-47D8-8014-FB4099E8D523}"/>
                </a:ext>
              </a:extLst>
            </p:cNvPr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825;p55">
              <a:extLst>
                <a:ext uri="{FF2B5EF4-FFF2-40B4-BE49-F238E27FC236}">
                  <a16:creationId xmlns:a16="http://schemas.microsoft.com/office/drawing/2014/main" id="{0C2C2D3F-EA5E-42C7-A960-BF853811D757}"/>
                </a:ext>
              </a:extLst>
            </p:cNvPr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826;p55">
              <a:extLst>
                <a:ext uri="{FF2B5EF4-FFF2-40B4-BE49-F238E27FC236}">
                  <a16:creationId xmlns:a16="http://schemas.microsoft.com/office/drawing/2014/main" id="{1335CCD1-56D8-41AA-A0B6-DE0A781832C2}"/>
                </a:ext>
              </a:extLst>
            </p:cNvPr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827;p55">
              <a:extLst>
                <a:ext uri="{FF2B5EF4-FFF2-40B4-BE49-F238E27FC236}">
                  <a16:creationId xmlns:a16="http://schemas.microsoft.com/office/drawing/2014/main" id="{94665174-F83C-479E-B9C3-A3119FD25311}"/>
                </a:ext>
              </a:extLst>
            </p:cNvPr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828;p55">
              <a:extLst>
                <a:ext uri="{FF2B5EF4-FFF2-40B4-BE49-F238E27FC236}">
                  <a16:creationId xmlns:a16="http://schemas.microsoft.com/office/drawing/2014/main" id="{E487C2A6-6514-4C2B-8AB6-4594970525C8}"/>
                </a:ext>
              </a:extLst>
            </p:cNvPr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829;p55">
              <a:extLst>
                <a:ext uri="{FF2B5EF4-FFF2-40B4-BE49-F238E27FC236}">
                  <a16:creationId xmlns:a16="http://schemas.microsoft.com/office/drawing/2014/main" id="{26BF5507-3A46-44E2-ADFC-6E3F681220BA}"/>
                </a:ext>
              </a:extLst>
            </p:cNvPr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0" name="Google Shape;830;p55">
            <a:extLst>
              <a:ext uri="{FF2B5EF4-FFF2-40B4-BE49-F238E27FC236}">
                <a16:creationId xmlns:a16="http://schemas.microsoft.com/office/drawing/2014/main" id="{197CA8D0-AC14-4759-BD42-D25BEC3F20A4}"/>
              </a:ext>
            </a:extLst>
          </p:cNvPr>
          <p:cNvGrpSpPr/>
          <p:nvPr/>
        </p:nvGrpSpPr>
        <p:grpSpPr>
          <a:xfrm>
            <a:off x="5328490" y="642470"/>
            <a:ext cx="557677" cy="514185"/>
            <a:chOff x="7135920" y="3403879"/>
            <a:chExt cx="882400" cy="813584"/>
          </a:xfrm>
        </p:grpSpPr>
        <p:sp>
          <p:nvSpPr>
            <p:cNvPr id="281" name="Google Shape;831;p55">
              <a:extLst>
                <a:ext uri="{FF2B5EF4-FFF2-40B4-BE49-F238E27FC236}">
                  <a16:creationId xmlns:a16="http://schemas.microsoft.com/office/drawing/2014/main" id="{AE78E3F7-CDCE-4354-A2D3-20D3ABC3CE43}"/>
                </a:ext>
              </a:extLst>
            </p:cNvPr>
            <p:cNvSpPr/>
            <p:nvPr/>
          </p:nvSpPr>
          <p:spPr>
            <a:xfrm>
              <a:off x="7135920" y="3650997"/>
              <a:ext cx="299613" cy="488911"/>
            </a:xfrm>
            <a:custGeom>
              <a:avLst/>
              <a:gdLst/>
              <a:ahLst/>
              <a:cxnLst/>
              <a:rect l="l" t="t" r="r" b="b"/>
              <a:pathLst>
                <a:path w="15530" h="25342" extrusionOk="0">
                  <a:moveTo>
                    <a:pt x="7747" y="0"/>
                  </a:moveTo>
                  <a:lnTo>
                    <a:pt x="2824" y="1768"/>
                  </a:lnTo>
                  <a:cubicBezTo>
                    <a:pt x="0" y="10456"/>
                    <a:pt x="3099" y="19971"/>
                    <a:pt x="10479" y="25342"/>
                  </a:cubicBezTo>
                  <a:lnTo>
                    <a:pt x="10330" y="20108"/>
                  </a:lnTo>
                  <a:lnTo>
                    <a:pt x="15529" y="18387"/>
                  </a:lnTo>
                  <a:cubicBezTo>
                    <a:pt x="11156" y="15208"/>
                    <a:pt x="9320" y="9572"/>
                    <a:pt x="10996" y="4430"/>
                  </a:cubicBezTo>
                  <a:lnTo>
                    <a:pt x="7747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832;p55">
              <a:extLst>
                <a:ext uri="{FF2B5EF4-FFF2-40B4-BE49-F238E27FC236}">
                  <a16:creationId xmlns:a16="http://schemas.microsoft.com/office/drawing/2014/main" id="{E87AED34-6A56-4035-BFCA-CFCB67F43D6A}"/>
                </a:ext>
              </a:extLst>
            </p:cNvPr>
            <p:cNvSpPr/>
            <p:nvPr/>
          </p:nvSpPr>
          <p:spPr>
            <a:xfrm>
              <a:off x="7335192" y="4005709"/>
              <a:ext cx="481174" cy="211754"/>
            </a:xfrm>
            <a:custGeom>
              <a:avLst/>
              <a:gdLst/>
              <a:ahLst/>
              <a:cxnLst/>
              <a:rect l="l" t="t" r="r" b="b"/>
              <a:pathLst>
                <a:path w="24941" h="10976" extrusionOk="0">
                  <a:moveTo>
                    <a:pt x="5212" y="1"/>
                  </a:moveTo>
                  <a:lnTo>
                    <a:pt x="1" y="1722"/>
                  </a:lnTo>
                  <a:lnTo>
                    <a:pt x="162" y="6956"/>
                  </a:lnTo>
                  <a:cubicBezTo>
                    <a:pt x="3851" y="9636"/>
                    <a:pt x="8198" y="10976"/>
                    <a:pt x="12547" y="10976"/>
                  </a:cubicBezTo>
                  <a:cubicBezTo>
                    <a:pt x="16895" y="10976"/>
                    <a:pt x="21245" y="9636"/>
                    <a:pt x="24941" y="6956"/>
                  </a:cubicBezTo>
                  <a:lnTo>
                    <a:pt x="19914" y="5475"/>
                  </a:lnTo>
                  <a:lnTo>
                    <a:pt x="19880" y="1"/>
                  </a:lnTo>
                  <a:cubicBezTo>
                    <a:pt x="17693" y="1590"/>
                    <a:pt x="15119" y="2385"/>
                    <a:pt x="12546" y="2385"/>
                  </a:cubicBezTo>
                  <a:cubicBezTo>
                    <a:pt x="9972" y="2385"/>
                    <a:pt x="7398" y="1590"/>
                    <a:pt x="521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833;p55">
              <a:extLst>
                <a:ext uri="{FF2B5EF4-FFF2-40B4-BE49-F238E27FC236}">
                  <a16:creationId xmlns:a16="http://schemas.microsoft.com/office/drawing/2014/main" id="{9D4BA9A1-8674-43E1-87B0-5B4ED414C316}"/>
                </a:ext>
              </a:extLst>
            </p:cNvPr>
            <p:cNvSpPr/>
            <p:nvPr/>
          </p:nvSpPr>
          <p:spPr>
            <a:xfrm>
              <a:off x="7718707" y="3685087"/>
              <a:ext cx="299613" cy="454608"/>
            </a:xfrm>
            <a:custGeom>
              <a:avLst/>
              <a:gdLst/>
              <a:ahLst/>
              <a:cxnLst/>
              <a:rect l="l" t="t" r="r" b="b"/>
              <a:pathLst>
                <a:path w="15530" h="23564" extrusionOk="0">
                  <a:moveTo>
                    <a:pt x="12717" y="1"/>
                  </a:moveTo>
                  <a:lnTo>
                    <a:pt x="9768" y="4328"/>
                  </a:lnTo>
                  <a:lnTo>
                    <a:pt x="4546" y="2652"/>
                  </a:lnTo>
                  <a:lnTo>
                    <a:pt x="4546" y="2652"/>
                  </a:lnTo>
                  <a:cubicBezTo>
                    <a:pt x="6210" y="7805"/>
                    <a:pt x="4373" y="13429"/>
                    <a:pt x="1" y="16620"/>
                  </a:cubicBezTo>
                  <a:lnTo>
                    <a:pt x="35" y="22094"/>
                  </a:lnTo>
                  <a:lnTo>
                    <a:pt x="5051" y="23563"/>
                  </a:lnTo>
                  <a:cubicBezTo>
                    <a:pt x="12442" y="18192"/>
                    <a:pt x="15529" y="8677"/>
                    <a:pt x="1271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834;p55">
              <a:extLst>
                <a:ext uri="{FF2B5EF4-FFF2-40B4-BE49-F238E27FC236}">
                  <a16:creationId xmlns:a16="http://schemas.microsoft.com/office/drawing/2014/main" id="{E19D99A9-E91F-4F38-BA7C-80C9DCB9C10C}"/>
                </a:ext>
              </a:extLst>
            </p:cNvPr>
            <p:cNvSpPr/>
            <p:nvPr/>
          </p:nvSpPr>
          <p:spPr>
            <a:xfrm>
              <a:off x="7577216" y="3403879"/>
              <a:ext cx="386853" cy="364705"/>
            </a:xfrm>
            <a:custGeom>
              <a:avLst/>
              <a:gdLst/>
              <a:ahLst/>
              <a:cxnLst/>
              <a:rect l="l" t="t" r="r" b="b"/>
              <a:pathLst>
                <a:path w="20052" h="18904" extrusionOk="0">
                  <a:moveTo>
                    <a:pt x="1" y="1"/>
                  </a:moveTo>
                  <a:lnTo>
                    <a:pt x="3203" y="4144"/>
                  </a:lnTo>
                  <a:lnTo>
                    <a:pt x="1" y="8609"/>
                  </a:lnTo>
                  <a:cubicBezTo>
                    <a:pt x="5406" y="8609"/>
                    <a:pt x="10204" y="12086"/>
                    <a:pt x="11868" y="17228"/>
                  </a:cubicBezTo>
                  <a:lnTo>
                    <a:pt x="17102" y="18904"/>
                  </a:lnTo>
                  <a:lnTo>
                    <a:pt x="20051" y="14577"/>
                  </a:lnTo>
                  <a:cubicBezTo>
                    <a:pt x="17228" y="5888"/>
                    <a:pt x="9136" y="12"/>
                    <a:pt x="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835;p55">
              <a:extLst>
                <a:ext uri="{FF2B5EF4-FFF2-40B4-BE49-F238E27FC236}">
                  <a16:creationId xmlns:a16="http://schemas.microsoft.com/office/drawing/2014/main" id="{D56F121B-1135-4BB8-9A8B-96A380E9FC95}"/>
                </a:ext>
              </a:extLst>
            </p:cNvPr>
            <p:cNvSpPr/>
            <p:nvPr/>
          </p:nvSpPr>
          <p:spPr>
            <a:xfrm>
              <a:off x="7190382" y="3404111"/>
              <a:ext cx="448628" cy="332140"/>
            </a:xfrm>
            <a:custGeom>
              <a:avLst/>
              <a:gdLst/>
              <a:ahLst/>
              <a:cxnLst/>
              <a:rect l="l" t="t" r="r" b="b"/>
              <a:pathLst>
                <a:path w="23254" h="17216" extrusionOk="0">
                  <a:moveTo>
                    <a:pt x="20052" y="0"/>
                  </a:moveTo>
                  <a:cubicBezTo>
                    <a:pt x="10916" y="0"/>
                    <a:pt x="2824" y="5888"/>
                    <a:pt x="1" y="14565"/>
                  </a:cubicBezTo>
                  <a:lnTo>
                    <a:pt x="1" y="14565"/>
                  </a:lnTo>
                  <a:lnTo>
                    <a:pt x="4924" y="12809"/>
                  </a:lnTo>
                  <a:lnTo>
                    <a:pt x="8173" y="17216"/>
                  </a:lnTo>
                  <a:cubicBezTo>
                    <a:pt x="9845" y="12083"/>
                    <a:pt x="14630" y="8596"/>
                    <a:pt x="20025" y="8596"/>
                  </a:cubicBezTo>
                  <a:cubicBezTo>
                    <a:pt x="20034" y="8596"/>
                    <a:pt x="20043" y="8597"/>
                    <a:pt x="20052" y="8597"/>
                  </a:cubicBezTo>
                  <a:lnTo>
                    <a:pt x="23254" y="4143"/>
                  </a:lnTo>
                  <a:lnTo>
                    <a:pt x="2005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6" name="Google Shape;836;p55">
            <a:extLst>
              <a:ext uri="{FF2B5EF4-FFF2-40B4-BE49-F238E27FC236}">
                <a16:creationId xmlns:a16="http://schemas.microsoft.com/office/drawing/2014/main" id="{1C82E383-AC2F-4591-BC6E-F3B12896981A}"/>
              </a:ext>
            </a:extLst>
          </p:cNvPr>
          <p:cNvGrpSpPr/>
          <p:nvPr/>
        </p:nvGrpSpPr>
        <p:grpSpPr>
          <a:xfrm>
            <a:off x="4706015" y="1418923"/>
            <a:ext cx="468569" cy="468447"/>
            <a:chOff x="1286994" y="2840926"/>
            <a:chExt cx="453864" cy="453745"/>
          </a:xfrm>
        </p:grpSpPr>
        <p:sp>
          <p:nvSpPr>
            <p:cNvPr id="287" name="Google Shape;837;p55">
              <a:extLst>
                <a:ext uri="{FF2B5EF4-FFF2-40B4-BE49-F238E27FC236}">
                  <a16:creationId xmlns:a16="http://schemas.microsoft.com/office/drawing/2014/main" id="{34EDBF84-5525-46BC-B4BD-DE1AD3568D08}"/>
                </a:ext>
              </a:extLst>
            </p:cNvPr>
            <p:cNvSpPr/>
            <p:nvPr/>
          </p:nvSpPr>
          <p:spPr>
            <a:xfrm>
              <a:off x="1513170" y="2933961"/>
              <a:ext cx="227688" cy="133649"/>
            </a:xfrm>
            <a:custGeom>
              <a:avLst/>
              <a:gdLst/>
              <a:ahLst/>
              <a:cxnLst/>
              <a:rect l="l" t="t" r="r" b="b"/>
              <a:pathLst>
                <a:path w="14118" h="8287" extrusionOk="0">
                  <a:moveTo>
                    <a:pt x="11409" y="0"/>
                  </a:moveTo>
                  <a:lnTo>
                    <a:pt x="1" y="8287"/>
                  </a:lnTo>
                  <a:lnTo>
                    <a:pt x="14106" y="8287"/>
                  </a:lnTo>
                  <a:cubicBezTo>
                    <a:pt x="14118" y="5303"/>
                    <a:pt x="13165" y="2410"/>
                    <a:pt x="1140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838;p55">
              <a:extLst>
                <a:ext uri="{FF2B5EF4-FFF2-40B4-BE49-F238E27FC236}">
                  <a16:creationId xmlns:a16="http://schemas.microsoft.com/office/drawing/2014/main" id="{6689A0B4-22D7-44F9-9763-B9E3BF0B1383}"/>
                </a:ext>
              </a:extLst>
            </p:cNvPr>
            <p:cNvSpPr/>
            <p:nvPr/>
          </p:nvSpPr>
          <p:spPr>
            <a:xfrm>
              <a:off x="1513170" y="2851779"/>
              <a:ext cx="184015" cy="216028"/>
            </a:xfrm>
            <a:custGeom>
              <a:avLst/>
              <a:gdLst/>
              <a:ahLst/>
              <a:cxnLst/>
              <a:rect l="l" t="t" r="r" b="b"/>
              <a:pathLst>
                <a:path w="11410" h="13395" extrusionOk="0">
                  <a:moveTo>
                    <a:pt x="4351" y="0"/>
                  </a:moveTo>
                  <a:lnTo>
                    <a:pt x="1" y="13394"/>
                  </a:lnTo>
                  <a:lnTo>
                    <a:pt x="1" y="13394"/>
                  </a:lnTo>
                  <a:lnTo>
                    <a:pt x="11409" y="5096"/>
                  </a:lnTo>
                  <a:cubicBezTo>
                    <a:pt x="9653" y="2697"/>
                    <a:pt x="7186" y="907"/>
                    <a:pt x="43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839;p55">
              <a:extLst>
                <a:ext uri="{FF2B5EF4-FFF2-40B4-BE49-F238E27FC236}">
                  <a16:creationId xmlns:a16="http://schemas.microsoft.com/office/drawing/2014/main" id="{C78DC70E-AB5E-40A7-82FA-367501DE180A}"/>
                </a:ext>
              </a:extLst>
            </p:cNvPr>
            <p:cNvSpPr/>
            <p:nvPr/>
          </p:nvSpPr>
          <p:spPr>
            <a:xfrm rot="8637261">
              <a:off x="1377032" y="2862561"/>
              <a:ext cx="140133" cy="226868"/>
            </a:xfrm>
            <a:custGeom>
              <a:avLst/>
              <a:gdLst/>
              <a:ahLst/>
              <a:cxnLst/>
              <a:rect l="l" t="t" r="r" b="b"/>
              <a:pathLst>
                <a:path w="8689" h="14067" extrusionOk="0">
                  <a:moveTo>
                    <a:pt x="4339" y="1"/>
                  </a:moveTo>
                  <a:lnTo>
                    <a:pt x="0" y="13360"/>
                  </a:lnTo>
                  <a:cubicBezTo>
                    <a:pt x="1430" y="13831"/>
                    <a:pt x="2915" y="14066"/>
                    <a:pt x="4399" y="14066"/>
                  </a:cubicBezTo>
                  <a:cubicBezTo>
                    <a:pt x="5847" y="14066"/>
                    <a:pt x="7295" y="13842"/>
                    <a:pt x="8689" y="13395"/>
                  </a:cubicBezTo>
                  <a:lnTo>
                    <a:pt x="433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840;p55">
              <a:extLst>
                <a:ext uri="{FF2B5EF4-FFF2-40B4-BE49-F238E27FC236}">
                  <a16:creationId xmlns:a16="http://schemas.microsoft.com/office/drawing/2014/main" id="{2482AC18-3B0F-4429-AC73-67DCA0D4FBA8}"/>
                </a:ext>
              </a:extLst>
            </p:cNvPr>
            <p:cNvSpPr/>
            <p:nvPr/>
          </p:nvSpPr>
          <p:spPr>
            <a:xfrm>
              <a:off x="1286994" y="2934702"/>
              <a:ext cx="226204" cy="132907"/>
            </a:xfrm>
            <a:custGeom>
              <a:avLst/>
              <a:gdLst/>
              <a:ahLst/>
              <a:cxnLst/>
              <a:rect l="l" t="t" r="r" b="b"/>
              <a:pathLst>
                <a:path w="14026" h="8241" extrusionOk="0">
                  <a:moveTo>
                    <a:pt x="2686" y="0"/>
                  </a:moveTo>
                  <a:cubicBezTo>
                    <a:pt x="942" y="2399"/>
                    <a:pt x="1" y="5280"/>
                    <a:pt x="12" y="8241"/>
                  </a:cubicBezTo>
                  <a:lnTo>
                    <a:pt x="14026" y="8241"/>
                  </a:lnTo>
                  <a:lnTo>
                    <a:pt x="26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841;p55">
              <a:extLst>
                <a:ext uri="{FF2B5EF4-FFF2-40B4-BE49-F238E27FC236}">
                  <a16:creationId xmlns:a16="http://schemas.microsoft.com/office/drawing/2014/main" id="{B4430DA4-3DCA-43D7-B76E-02A0CE2474DE}"/>
                </a:ext>
              </a:extLst>
            </p:cNvPr>
            <p:cNvSpPr/>
            <p:nvPr/>
          </p:nvSpPr>
          <p:spPr>
            <a:xfrm>
              <a:off x="1443212" y="2840926"/>
              <a:ext cx="140132" cy="226882"/>
            </a:xfrm>
            <a:custGeom>
              <a:avLst/>
              <a:gdLst/>
              <a:ahLst/>
              <a:cxnLst/>
              <a:rect l="l" t="t" r="r" b="b"/>
              <a:pathLst>
                <a:path w="8689" h="14068" extrusionOk="0">
                  <a:moveTo>
                    <a:pt x="4386" y="0"/>
                  </a:moveTo>
                  <a:cubicBezTo>
                    <a:pt x="2906" y="0"/>
                    <a:pt x="1425" y="233"/>
                    <a:pt x="0" y="696"/>
                  </a:cubicBezTo>
                  <a:lnTo>
                    <a:pt x="4339" y="14067"/>
                  </a:lnTo>
                  <a:lnTo>
                    <a:pt x="8689" y="673"/>
                  </a:lnTo>
                  <a:cubicBezTo>
                    <a:pt x="7290" y="224"/>
                    <a:pt x="5838" y="0"/>
                    <a:pt x="438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842;p55">
              <a:extLst>
                <a:ext uri="{FF2B5EF4-FFF2-40B4-BE49-F238E27FC236}">
                  <a16:creationId xmlns:a16="http://schemas.microsoft.com/office/drawing/2014/main" id="{B52C60BE-F1D3-46B1-883E-78C28A0892D2}"/>
                </a:ext>
              </a:extLst>
            </p:cNvPr>
            <p:cNvSpPr/>
            <p:nvPr/>
          </p:nvSpPr>
          <p:spPr>
            <a:xfrm rot="10800000">
              <a:off x="1286994" y="3067989"/>
              <a:ext cx="227688" cy="133649"/>
            </a:xfrm>
            <a:custGeom>
              <a:avLst/>
              <a:gdLst/>
              <a:ahLst/>
              <a:cxnLst/>
              <a:rect l="l" t="t" r="r" b="b"/>
              <a:pathLst>
                <a:path w="14118" h="8287" extrusionOk="0">
                  <a:moveTo>
                    <a:pt x="11409" y="0"/>
                  </a:moveTo>
                  <a:lnTo>
                    <a:pt x="1" y="8287"/>
                  </a:lnTo>
                  <a:lnTo>
                    <a:pt x="14106" y="8287"/>
                  </a:lnTo>
                  <a:cubicBezTo>
                    <a:pt x="14118" y="5303"/>
                    <a:pt x="13165" y="2410"/>
                    <a:pt x="1140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843;p55">
              <a:extLst>
                <a:ext uri="{FF2B5EF4-FFF2-40B4-BE49-F238E27FC236}">
                  <a16:creationId xmlns:a16="http://schemas.microsoft.com/office/drawing/2014/main" id="{CBC0B27F-ABAF-4E5F-BD66-D72A49FFCDC6}"/>
                </a:ext>
              </a:extLst>
            </p:cNvPr>
            <p:cNvSpPr/>
            <p:nvPr/>
          </p:nvSpPr>
          <p:spPr>
            <a:xfrm rot="10800000">
              <a:off x="1330667" y="3067790"/>
              <a:ext cx="184015" cy="216028"/>
            </a:xfrm>
            <a:custGeom>
              <a:avLst/>
              <a:gdLst/>
              <a:ahLst/>
              <a:cxnLst/>
              <a:rect l="l" t="t" r="r" b="b"/>
              <a:pathLst>
                <a:path w="11410" h="13395" extrusionOk="0">
                  <a:moveTo>
                    <a:pt x="4351" y="0"/>
                  </a:moveTo>
                  <a:lnTo>
                    <a:pt x="1" y="13394"/>
                  </a:lnTo>
                  <a:lnTo>
                    <a:pt x="1" y="13394"/>
                  </a:lnTo>
                  <a:lnTo>
                    <a:pt x="11409" y="5096"/>
                  </a:lnTo>
                  <a:cubicBezTo>
                    <a:pt x="9653" y="2697"/>
                    <a:pt x="7186" y="907"/>
                    <a:pt x="435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844;p55">
              <a:extLst>
                <a:ext uri="{FF2B5EF4-FFF2-40B4-BE49-F238E27FC236}">
                  <a16:creationId xmlns:a16="http://schemas.microsoft.com/office/drawing/2014/main" id="{A45FCA43-A475-48C9-82B2-F6D9AED60017}"/>
                </a:ext>
              </a:extLst>
            </p:cNvPr>
            <p:cNvSpPr/>
            <p:nvPr/>
          </p:nvSpPr>
          <p:spPr>
            <a:xfrm rot="-2162739">
              <a:off x="1510687" y="3046169"/>
              <a:ext cx="140133" cy="226868"/>
            </a:xfrm>
            <a:custGeom>
              <a:avLst/>
              <a:gdLst/>
              <a:ahLst/>
              <a:cxnLst/>
              <a:rect l="l" t="t" r="r" b="b"/>
              <a:pathLst>
                <a:path w="8689" h="14067" extrusionOk="0">
                  <a:moveTo>
                    <a:pt x="4339" y="1"/>
                  </a:moveTo>
                  <a:lnTo>
                    <a:pt x="0" y="13360"/>
                  </a:lnTo>
                  <a:cubicBezTo>
                    <a:pt x="1430" y="13831"/>
                    <a:pt x="2915" y="14066"/>
                    <a:pt x="4399" y="14066"/>
                  </a:cubicBezTo>
                  <a:cubicBezTo>
                    <a:pt x="5847" y="14066"/>
                    <a:pt x="7295" y="13842"/>
                    <a:pt x="8689" y="13395"/>
                  </a:cubicBezTo>
                  <a:lnTo>
                    <a:pt x="43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845;p55">
              <a:extLst>
                <a:ext uri="{FF2B5EF4-FFF2-40B4-BE49-F238E27FC236}">
                  <a16:creationId xmlns:a16="http://schemas.microsoft.com/office/drawing/2014/main" id="{BA086573-2BDB-499E-BDF8-7DCEB58E99B9}"/>
                </a:ext>
              </a:extLst>
            </p:cNvPr>
            <p:cNvSpPr/>
            <p:nvPr/>
          </p:nvSpPr>
          <p:spPr>
            <a:xfrm rot="10800000">
              <a:off x="1514653" y="3067989"/>
              <a:ext cx="226204" cy="132907"/>
            </a:xfrm>
            <a:custGeom>
              <a:avLst/>
              <a:gdLst/>
              <a:ahLst/>
              <a:cxnLst/>
              <a:rect l="l" t="t" r="r" b="b"/>
              <a:pathLst>
                <a:path w="14026" h="8241" extrusionOk="0">
                  <a:moveTo>
                    <a:pt x="2686" y="0"/>
                  </a:moveTo>
                  <a:cubicBezTo>
                    <a:pt x="942" y="2399"/>
                    <a:pt x="1" y="5280"/>
                    <a:pt x="12" y="8241"/>
                  </a:cubicBezTo>
                  <a:lnTo>
                    <a:pt x="14026" y="8241"/>
                  </a:lnTo>
                  <a:lnTo>
                    <a:pt x="26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846;p55">
              <a:extLst>
                <a:ext uri="{FF2B5EF4-FFF2-40B4-BE49-F238E27FC236}">
                  <a16:creationId xmlns:a16="http://schemas.microsoft.com/office/drawing/2014/main" id="{83AD1410-52F2-455C-8EBF-92167BF367F9}"/>
                </a:ext>
              </a:extLst>
            </p:cNvPr>
            <p:cNvSpPr/>
            <p:nvPr/>
          </p:nvSpPr>
          <p:spPr>
            <a:xfrm rot="10800000">
              <a:off x="1444507" y="3067790"/>
              <a:ext cx="140132" cy="226882"/>
            </a:xfrm>
            <a:custGeom>
              <a:avLst/>
              <a:gdLst/>
              <a:ahLst/>
              <a:cxnLst/>
              <a:rect l="l" t="t" r="r" b="b"/>
              <a:pathLst>
                <a:path w="8689" h="14068" extrusionOk="0">
                  <a:moveTo>
                    <a:pt x="4386" y="0"/>
                  </a:moveTo>
                  <a:cubicBezTo>
                    <a:pt x="2906" y="0"/>
                    <a:pt x="1425" y="233"/>
                    <a:pt x="0" y="696"/>
                  </a:cubicBezTo>
                  <a:lnTo>
                    <a:pt x="4339" y="14067"/>
                  </a:lnTo>
                  <a:lnTo>
                    <a:pt x="8689" y="673"/>
                  </a:lnTo>
                  <a:cubicBezTo>
                    <a:pt x="7290" y="224"/>
                    <a:pt x="5838" y="0"/>
                    <a:pt x="438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7" name="Google Shape;847;p55">
            <a:extLst>
              <a:ext uri="{FF2B5EF4-FFF2-40B4-BE49-F238E27FC236}">
                <a16:creationId xmlns:a16="http://schemas.microsoft.com/office/drawing/2014/main" id="{2187E74C-6D49-4E1A-8559-E73A109F7A58}"/>
              </a:ext>
            </a:extLst>
          </p:cNvPr>
          <p:cNvSpPr/>
          <p:nvPr/>
        </p:nvSpPr>
        <p:spPr>
          <a:xfrm>
            <a:off x="10633762" y="687989"/>
            <a:ext cx="178909" cy="90710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" name="Google Shape;848;p55">
            <a:extLst>
              <a:ext uri="{FF2B5EF4-FFF2-40B4-BE49-F238E27FC236}">
                <a16:creationId xmlns:a16="http://schemas.microsoft.com/office/drawing/2014/main" id="{BF3F936F-9A9B-4C7E-92D7-680AF852906A}"/>
              </a:ext>
            </a:extLst>
          </p:cNvPr>
          <p:cNvSpPr/>
          <p:nvPr/>
        </p:nvSpPr>
        <p:spPr>
          <a:xfrm>
            <a:off x="10333299" y="671009"/>
            <a:ext cx="165748" cy="124667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" name="Google Shape;849;p55">
            <a:extLst>
              <a:ext uri="{FF2B5EF4-FFF2-40B4-BE49-F238E27FC236}">
                <a16:creationId xmlns:a16="http://schemas.microsoft.com/office/drawing/2014/main" id="{8D4FFA7E-7299-4D3A-A471-47C5A00F27EF}"/>
              </a:ext>
            </a:extLst>
          </p:cNvPr>
          <p:cNvSpPr/>
          <p:nvPr/>
        </p:nvSpPr>
        <p:spPr>
          <a:xfrm>
            <a:off x="10947327" y="677237"/>
            <a:ext cx="161929" cy="11268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" name="Google Shape;850;p55">
            <a:extLst>
              <a:ext uri="{FF2B5EF4-FFF2-40B4-BE49-F238E27FC236}">
                <a16:creationId xmlns:a16="http://schemas.microsoft.com/office/drawing/2014/main" id="{96FAFEEC-5B1F-4633-9D7B-E00A7B826565}"/>
              </a:ext>
            </a:extLst>
          </p:cNvPr>
          <p:cNvSpPr/>
          <p:nvPr/>
        </p:nvSpPr>
        <p:spPr>
          <a:xfrm>
            <a:off x="11243972" y="671009"/>
            <a:ext cx="158110" cy="124667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1" name="Google Shape;851;p55">
            <a:extLst>
              <a:ext uri="{FF2B5EF4-FFF2-40B4-BE49-F238E27FC236}">
                <a16:creationId xmlns:a16="http://schemas.microsoft.com/office/drawing/2014/main" id="{B1D2DA2E-6251-4628-BB34-C729E59884CD}"/>
              </a:ext>
            </a:extLst>
          </p:cNvPr>
          <p:cNvGrpSpPr/>
          <p:nvPr/>
        </p:nvGrpSpPr>
        <p:grpSpPr>
          <a:xfrm>
            <a:off x="10336241" y="904699"/>
            <a:ext cx="160636" cy="136535"/>
            <a:chOff x="4660325" y="1866850"/>
            <a:chExt cx="68350" cy="58100"/>
          </a:xfrm>
        </p:grpSpPr>
        <p:sp>
          <p:nvSpPr>
            <p:cNvPr id="302" name="Google Shape;852;p55">
              <a:extLst>
                <a:ext uri="{FF2B5EF4-FFF2-40B4-BE49-F238E27FC236}">
                  <a16:creationId xmlns:a16="http://schemas.microsoft.com/office/drawing/2014/main" id="{D5FCC454-F608-47ED-89C1-7CE9E1DBE8ED}"/>
                </a:ext>
              </a:extLst>
            </p:cNvPr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853;p55">
              <a:extLst>
                <a:ext uri="{FF2B5EF4-FFF2-40B4-BE49-F238E27FC236}">
                  <a16:creationId xmlns:a16="http://schemas.microsoft.com/office/drawing/2014/main" id="{C89A80C5-E033-451C-9552-9C0910A4B0C4}"/>
                </a:ext>
              </a:extLst>
            </p:cNvPr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4" name="Google Shape;854;p55">
            <a:extLst>
              <a:ext uri="{FF2B5EF4-FFF2-40B4-BE49-F238E27FC236}">
                <a16:creationId xmlns:a16="http://schemas.microsoft.com/office/drawing/2014/main" id="{5C0A7604-5811-469B-B9FB-82469FA4AD1F}"/>
              </a:ext>
            </a:extLst>
          </p:cNvPr>
          <p:cNvGrpSpPr/>
          <p:nvPr/>
        </p:nvGrpSpPr>
        <p:grpSpPr>
          <a:xfrm>
            <a:off x="10645175" y="929726"/>
            <a:ext cx="156817" cy="86891"/>
            <a:chOff x="4791775" y="1877500"/>
            <a:chExt cx="66725" cy="36975"/>
          </a:xfrm>
        </p:grpSpPr>
        <p:sp>
          <p:nvSpPr>
            <p:cNvPr id="305" name="Google Shape;855;p55">
              <a:extLst>
                <a:ext uri="{FF2B5EF4-FFF2-40B4-BE49-F238E27FC236}">
                  <a16:creationId xmlns:a16="http://schemas.microsoft.com/office/drawing/2014/main" id="{8170BE64-7C09-48EB-96E7-F7435BFB9A8B}"/>
                </a:ext>
              </a:extLst>
            </p:cNvPr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856;p55">
              <a:extLst>
                <a:ext uri="{FF2B5EF4-FFF2-40B4-BE49-F238E27FC236}">
                  <a16:creationId xmlns:a16="http://schemas.microsoft.com/office/drawing/2014/main" id="{8F3F4B77-12A2-41EA-9966-E0B2EAC768C6}"/>
                </a:ext>
              </a:extLst>
            </p:cNvPr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7" name="Google Shape;857;p55">
            <a:extLst>
              <a:ext uri="{FF2B5EF4-FFF2-40B4-BE49-F238E27FC236}">
                <a16:creationId xmlns:a16="http://schemas.microsoft.com/office/drawing/2014/main" id="{EFFB56DB-3949-4499-803C-09B80902CC3F}"/>
              </a:ext>
            </a:extLst>
          </p:cNvPr>
          <p:cNvGrpSpPr/>
          <p:nvPr/>
        </p:nvGrpSpPr>
        <p:grpSpPr>
          <a:xfrm>
            <a:off x="10955754" y="929726"/>
            <a:ext cx="139896" cy="86891"/>
            <a:chOff x="4923925" y="1877500"/>
            <a:chExt cx="59525" cy="36975"/>
          </a:xfrm>
        </p:grpSpPr>
        <p:sp>
          <p:nvSpPr>
            <p:cNvPr id="308" name="Google Shape;858;p55">
              <a:extLst>
                <a:ext uri="{FF2B5EF4-FFF2-40B4-BE49-F238E27FC236}">
                  <a16:creationId xmlns:a16="http://schemas.microsoft.com/office/drawing/2014/main" id="{3534A78E-797B-4E8B-9942-C5514A89CDF9}"/>
                </a:ext>
              </a:extLst>
            </p:cNvPr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859;p55">
              <a:extLst>
                <a:ext uri="{FF2B5EF4-FFF2-40B4-BE49-F238E27FC236}">
                  <a16:creationId xmlns:a16="http://schemas.microsoft.com/office/drawing/2014/main" id="{820571EF-1692-4FE5-ABA0-A239EA2CF0A0}"/>
                </a:ext>
              </a:extLst>
            </p:cNvPr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0" name="Google Shape;860;p55">
            <a:extLst>
              <a:ext uri="{FF2B5EF4-FFF2-40B4-BE49-F238E27FC236}">
                <a16:creationId xmlns:a16="http://schemas.microsoft.com/office/drawing/2014/main" id="{B212242C-3F2A-401F-8BEC-1FF1870DD829}"/>
              </a:ext>
            </a:extLst>
          </p:cNvPr>
          <p:cNvGrpSpPr/>
          <p:nvPr/>
        </p:nvGrpSpPr>
        <p:grpSpPr>
          <a:xfrm>
            <a:off x="11271915" y="912336"/>
            <a:ext cx="136488" cy="121260"/>
            <a:chOff x="5058450" y="1870100"/>
            <a:chExt cx="58075" cy="51600"/>
          </a:xfrm>
        </p:grpSpPr>
        <p:sp>
          <p:nvSpPr>
            <p:cNvPr id="311" name="Google Shape;861;p55">
              <a:extLst>
                <a:ext uri="{FF2B5EF4-FFF2-40B4-BE49-F238E27FC236}">
                  <a16:creationId xmlns:a16="http://schemas.microsoft.com/office/drawing/2014/main" id="{5D25B89A-EE42-4C3F-925E-92CE242E0473}"/>
                </a:ext>
              </a:extLst>
            </p:cNvPr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862;p55">
              <a:extLst>
                <a:ext uri="{FF2B5EF4-FFF2-40B4-BE49-F238E27FC236}">
                  <a16:creationId xmlns:a16="http://schemas.microsoft.com/office/drawing/2014/main" id="{721CD3EC-A498-41F7-925B-62D507BE6791}"/>
                </a:ext>
              </a:extLst>
            </p:cNvPr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3" name="Google Shape;863;p55">
            <a:extLst>
              <a:ext uri="{FF2B5EF4-FFF2-40B4-BE49-F238E27FC236}">
                <a16:creationId xmlns:a16="http://schemas.microsoft.com/office/drawing/2014/main" id="{ADC6E258-0597-4F6D-A0D5-764F68FFD2D3}"/>
              </a:ext>
            </a:extLst>
          </p:cNvPr>
          <p:cNvGrpSpPr/>
          <p:nvPr/>
        </p:nvGrpSpPr>
        <p:grpSpPr>
          <a:xfrm>
            <a:off x="10691356" y="1370410"/>
            <a:ext cx="97533" cy="103870"/>
            <a:chOff x="4811425" y="2065025"/>
            <a:chExt cx="41500" cy="44200"/>
          </a:xfrm>
        </p:grpSpPr>
        <p:sp>
          <p:nvSpPr>
            <p:cNvPr id="314" name="Google Shape;864;p55">
              <a:extLst>
                <a:ext uri="{FF2B5EF4-FFF2-40B4-BE49-F238E27FC236}">
                  <a16:creationId xmlns:a16="http://schemas.microsoft.com/office/drawing/2014/main" id="{7FE2EFB3-A1CA-419B-A3BC-0372F793CAD2}"/>
                </a:ext>
              </a:extLst>
            </p:cNvPr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865;p55">
              <a:extLst>
                <a:ext uri="{FF2B5EF4-FFF2-40B4-BE49-F238E27FC236}">
                  <a16:creationId xmlns:a16="http://schemas.microsoft.com/office/drawing/2014/main" id="{994196AE-B25E-4C78-822B-80D964F47D15}"/>
                </a:ext>
              </a:extLst>
            </p:cNvPr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6" name="Google Shape;866;p55">
            <a:extLst>
              <a:ext uri="{FF2B5EF4-FFF2-40B4-BE49-F238E27FC236}">
                <a16:creationId xmlns:a16="http://schemas.microsoft.com/office/drawing/2014/main" id="{6AC82988-85DA-4AFB-9F36-F9C6CE7AB0BF}"/>
              </a:ext>
            </a:extLst>
          </p:cNvPr>
          <p:cNvGrpSpPr/>
          <p:nvPr/>
        </p:nvGrpSpPr>
        <p:grpSpPr>
          <a:xfrm>
            <a:off x="10969738" y="1370410"/>
            <a:ext cx="116629" cy="103459"/>
            <a:chOff x="4929875" y="2065025"/>
            <a:chExt cx="49625" cy="44025"/>
          </a:xfrm>
        </p:grpSpPr>
        <p:sp>
          <p:nvSpPr>
            <p:cNvPr id="317" name="Google Shape;867;p55">
              <a:extLst>
                <a:ext uri="{FF2B5EF4-FFF2-40B4-BE49-F238E27FC236}">
                  <a16:creationId xmlns:a16="http://schemas.microsoft.com/office/drawing/2014/main" id="{597B04C6-9C6B-49B0-8E60-D6B35E45D031}"/>
                </a:ext>
              </a:extLst>
            </p:cNvPr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868;p55">
              <a:extLst>
                <a:ext uri="{FF2B5EF4-FFF2-40B4-BE49-F238E27FC236}">
                  <a16:creationId xmlns:a16="http://schemas.microsoft.com/office/drawing/2014/main" id="{710B10EF-7557-4F59-92CA-F2BD30839A67}"/>
                </a:ext>
              </a:extLst>
            </p:cNvPr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9" name="Google Shape;869;p55">
            <a:extLst>
              <a:ext uri="{FF2B5EF4-FFF2-40B4-BE49-F238E27FC236}">
                <a16:creationId xmlns:a16="http://schemas.microsoft.com/office/drawing/2014/main" id="{33A0CDBA-566F-4268-A0CA-98C69D97D56A}"/>
              </a:ext>
            </a:extLst>
          </p:cNvPr>
          <p:cNvGrpSpPr/>
          <p:nvPr/>
        </p:nvGrpSpPr>
        <p:grpSpPr>
          <a:xfrm>
            <a:off x="11331786" y="1373524"/>
            <a:ext cx="67745" cy="97643"/>
            <a:chOff x="5083925" y="2066350"/>
            <a:chExt cx="28825" cy="41550"/>
          </a:xfrm>
        </p:grpSpPr>
        <p:sp>
          <p:nvSpPr>
            <p:cNvPr id="320" name="Google Shape;870;p55">
              <a:extLst>
                <a:ext uri="{FF2B5EF4-FFF2-40B4-BE49-F238E27FC236}">
                  <a16:creationId xmlns:a16="http://schemas.microsoft.com/office/drawing/2014/main" id="{A767C44B-05DA-4388-BFAA-96A9B4F1BAE9}"/>
                </a:ext>
              </a:extLst>
            </p:cNvPr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871;p55">
              <a:extLst>
                <a:ext uri="{FF2B5EF4-FFF2-40B4-BE49-F238E27FC236}">
                  <a16:creationId xmlns:a16="http://schemas.microsoft.com/office/drawing/2014/main" id="{D2E96502-230F-47FB-87A4-AACC77DC8096}"/>
                </a:ext>
              </a:extLst>
            </p:cNvPr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2" name="Google Shape;872;p55">
            <a:extLst>
              <a:ext uri="{FF2B5EF4-FFF2-40B4-BE49-F238E27FC236}">
                <a16:creationId xmlns:a16="http://schemas.microsoft.com/office/drawing/2014/main" id="{7AB09778-88F8-4D32-B6A5-2AF89EE4DBD8}"/>
              </a:ext>
            </a:extLst>
          </p:cNvPr>
          <p:cNvGrpSpPr/>
          <p:nvPr/>
        </p:nvGrpSpPr>
        <p:grpSpPr>
          <a:xfrm>
            <a:off x="10334949" y="1388623"/>
            <a:ext cx="174679" cy="67445"/>
            <a:chOff x="4659775" y="2072775"/>
            <a:chExt cx="74325" cy="28700"/>
          </a:xfrm>
        </p:grpSpPr>
        <p:sp>
          <p:nvSpPr>
            <p:cNvPr id="323" name="Google Shape;873;p55">
              <a:extLst>
                <a:ext uri="{FF2B5EF4-FFF2-40B4-BE49-F238E27FC236}">
                  <a16:creationId xmlns:a16="http://schemas.microsoft.com/office/drawing/2014/main" id="{A97722BB-2695-4A0F-B040-C55B3114147E}"/>
                </a:ext>
              </a:extLst>
            </p:cNvPr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874;p55">
              <a:extLst>
                <a:ext uri="{FF2B5EF4-FFF2-40B4-BE49-F238E27FC236}">
                  <a16:creationId xmlns:a16="http://schemas.microsoft.com/office/drawing/2014/main" id="{CF7BA6AB-95EE-451A-94D5-07B215B0EBDA}"/>
                </a:ext>
              </a:extLst>
            </p:cNvPr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875;p55">
              <a:extLst>
                <a:ext uri="{FF2B5EF4-FFF2-40B4-BE49-F238E27FC236}">
                  <a16:creationId xmlns:a16="http://schemas.microsoft.com/office/drawing/2014/main" id="{A1BFA2B0-9229-4C63-BDBA-5DBBEFB77E22}"/>
                </a:ext>
              </a:extLst>
            </p:cNvPr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6" name="Google Shape;876;p55">
            <a:extLst>
              <a:ext uri="{FF2B5EF4-FFF2-40B4-BE49-F238E27FC236}">
                <a16:creationId xmlns:a16="http://schemas.microsoft.com/office/drawing/2014/main" id="{1B4A4477-47C7-4239-A131-FEC215D5ECE4}"/>
              </a:ext>
            </a:extLst>
          </p:cNvPr>
          <p:cNvGrpSpPr/>
          <p:nvPr/>
        </p:nvGrpSpPr>
        <p:grpSpPr>
          <a:xfrm>
            <a:off x="10341294" y="1162376"/>
            <a:ext cx="161517" cy="86069"/>
            <a:chOff x="4662475" y="1976500"/>
            <a:chExt cx="68725" cy="36625"/>
          </a:xfrm>
        </p:grpSpPr>
        <p:sp>
          <p:nvSpPr>
            <p:cNvPr id="327" name="Google Shape;877;p55">
              <a:extLst>
                <a:ext uri="{FF2B5EF4-FFF2-40B4-BE49-F238E27FC236}">
                  <a16:creationId xmlns:a16="http://schemas.microsoft.com/office/drawing/2014/main" id="{70F2C54C-CE2F-496E-911E-638996FA6327}"/>
                </a:ext>
              </a:extLst>
            </p:cNvPr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878;p55">
              <a:extLst>
                <a:ext uri="{FF2B5EF4-FFF2-40B4-BE49-F238E27FC236}">
                  <a16:creationId xmlns:a16="http://schemas.microsoft.com/office/drawing/2014/main" id="{B96E3F5F-F6FB-4498-B71E-79174CB6450E}"/>
                </a:ext>
              </a:extLst>
            </p:cNvPr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879;p55">
              <a:extLst>
                <a:ext uri="{FF2B5EF4-FFF2-40B4-BE49-F238E27FC236}">
                  <a16:creationId xmlns:a16="http://schemas.microsoft.com/office/drawing/2014/main" id="{CF54FCB4-2EAD-45CA-8561-81D0C3E4C97D}"/>
                </a:ext>
              </a:extLst>
            </p:cNvPr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0" name="Google Shape;880;p55">
            <a:extLst>
              <a:ext uri="{FF2B5EF4-FFF2-40B4-BE49-F238E27FC236}">
                <a16:creationId xmlns:a16="http://schemas.microsoft.com/office/drawing/2014/main" id="{2F75D745-A8C5-4525-A50D-9142C08FF804}"/>
              </a:ext>
            </a:extLst>
          </p:cNvPr>
          <p:cNvGrpSpPr/>
          <p:nvPr/>
        </p:nvGrpSpPr>
        <p:grpSpPr>
          <a:xfrm>
            <a:off x="11265099" y="1154739"/>
            <a:ext cx="155583" cy="100874"/>
            <a:chOff x="5055550" y="1973250"/>
            <a:chExt cx="66200" cy="42925"/>
          </a:xfrm>
        </p:grpSpPr>
        <p:sp>
          <p:nvSpPr>
            <p:cNvPr id="331" name="Google Shape;881;p55">
              <a:extLst>
                <a:ext uri="{FF2B5EF4-FFF2-40B4-BE49-F238E27FC236}">
                  <a16:creationId xmlns:a16="http://schemas.microsoft.com/office/drawing/2014/main" id="{444BDF68-674B-4871-81DD-84AC52DC5C65}"/>
                </a:ext>
              </a:extLst>
            </p:cNvPr>
            <p:cNvSpPr/>
            <p:nvPr/>
          </p:nvSpPr>
          <p:spPr>
            <a:xfrm>
              <a:off x="5083675" y="1973250"/>
              <a:ext cx="38075" cy="42925"/>
            </a:xfrm>
            <a:custGeom>
              <a:avLst/>
              <a:gdLst/>
              <a:ahLst/>
              <a:cxnLst/>
              <a:rect l="l" t="t" r="r" b="b"/>
              <a:pathLst>
                <a:path w="1523" h="1717" extrusionOk="0">
                  <a:moveTo>
                    <a:pt x="664" y="0"/>
                  </a:moveTo>
                  <a:lnTo>
                    <a:pt x="664" y="729"/>
                  </a:lnTo>
                  <a:lnTo>
                    <a:pt x="1" y="729"/>
                  </a:lnTo>
                  <a:lnTo>
                    <a:pt x="1" y="996"/>
                  </a:lnTo>
                  <a:lnTo>
                    <a:pt x="664" y="996"/>
                  </a:lnTo>
                  <a:lnTo>
                    <a:pt x="664" y="1717"/>
                  </a:lnTo>
                  <a:lnTo>
                    <a:pt x="1523" y="859"/>
                  </a:lnTo>
                  <a:lnTo>
                    <a:pt x="66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882;p55">
              <a:extLst>
                <a:ext uri="{FF2B5EF4-FFF2-40B4-BE49-F238E27FC236}">
                  <a16:creationId xmlns:a16="http://schemas.microsoft.com/office/drawing/2014/main" id="{BE471F3D-94AA-4F4A-AD54-4717C606DD97}"/>
                </a:ext>
              </a:extLst>
            </p:cNvPr>
            <p:cNvSpPr/>
            <p:nvPr/>
          </p:nvSpPr>
          <p:spPr>
            <a:xfrm>
              <a:off x="50672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883;p55">
              <a:extLst>
                <a:ext uri="{FF2B5EF4-FFF2-40B4-BE49-F238E27FC236}">
                  <a16:creationId xmlns:a16="http://schemas.microsoft.com/office/drawing/2014/main" id="{278AA438-3378-427C-A129-99592E3CD942}"/>
                </a:ext>
              </a:extLst>
            </p:cNvPr>
            <p:cNvSpPr/>
            <p:nvPr/>
          </p:nvSpPr>
          <p:spPr>
            <a:xfrm>
              <a:off x="5055550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4" name="Google Shape;884;p55">
            <a:extLst>
              <a:ext uri="{FF2B5EF4-FFF2-40B4-BE49-F238E27FC236}">
                <a16:creationId xmlns:a16="http://schemas.microsoft.com/office/drawing/2014/main" id="{54BB6EB1-3918-4222-8735-820B93659EE2}"/>
              </a:ext>
            </a:extLst>
          </p:cNvPr>
          <p:cNvGrpSpPr/>
          <p:nvPr/>
        </p:nvGrpSpPr>
        <p:grpSpPr>
          <a:xfrm>
            <a:off x="10946882" y="1165608"/>
            <a:ext cx="161047" cy="79430"/>
            <a:chOff x="4920150" y="1977875"/>
            <a:chExt cx="68525" cy="33800"/>
          </a:xfrm>
        </p:grpSpPr>
        <p:sp>
          <p:nvSpPr>
            <p:cNvPr id="335" name="Google Shape;885;p55">
              <a:extLst>
                <a:ext uri="{FF2B5EF4-FFF2-40B4-BE49-F238E27FC236}">
                  <a16:creationId xmlns:a16="http://schemas.microsoft.com/office/drawing/2014/main" id="{3A790507-FB35-48F7-BED2-D6DA7BC882C4}"/>
                </a:ext>
              </a:extLst>
            </p:cNvPr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886;p55">
              <a:extLst>
                <a:ext uri="{FF2B5EF4-FFF2-40B4-BE49-F238E27FC236}">
                  <a16:creationId xmlns:a16="http://schemas.microsoft.com/office/drawing/2014/main" id="{577D15EE-98DB-4088-92C4-E8145B9CFB03}"/>
                </a:ext>
              </a:extLst>
            </p:cNvPr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887;p55">
              <a:extLst>
                <a:ext uri="{FF2B5EF4-FFF2-40B4-BE49-F238E27FC236}">
                  <a16:creationId xmlns:a16="http://schemas.microsoft.com/office/drawing/2014/main" id="{B8361C1A-D180-498A-881B-21764F531D8E}"/>
                </a:ext>
              </a:extLst>
            </p:cNvPr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8" name="Google Shape;888;p55">
            <a:extLst>
              <a:ext uri="{FF2B5EF4-FFF2-40B4-BE49-F238E27FC236}">
                <a16:creationId xmlns:a16="http://schemas.microsoft.com/office/drawing/2014/main" id="{D2287E7F-50AC-4186-8636-CC38055E88BF}"/>
              </a:ext>
            </a:extLst>
          </p:cNvPr>
          <p:cNvGrpSpPr/>
          <p:nvPr/>
        </p:nvGrpSpPr>
        <p:grpSpPr>
          <a:xfrm>
            <a:off x="10648524" y="1172070"/>
            <a:ext cx="163221" cy="66622"/>
            <a:chOff x="4793200" y="1980625"/>
            <a:chExt cx="69450" cy="28350"/>
          </a:xfrm>
        </p:grpSpPr>
        <p:sp>
          <p:nvSpPr>
            <p:cNvPr id="339" name="Google Shape;889;p55">
              <a:extLst>
                <a:ext uri="{FF2B5EF4-FFF2-40B4-BE49-F238E27FC236}">
                  <a16:creationId xmlns:a16="http://schemas.microsoft.com/office/drawing/2014/main" id="{A271A949-134C-4C75-A143-6B2A962CD09E}"/>
                </a:ext>
              </a:extLst>
            </p:cNvPr>
            <p:cNvSpPr/>
            <p:nvPr/>
          </p:nvSpPr>
          <p:spPr>
            <a:xfrm>
              <a:off x="4821325" y="1980625"/>
              <a:ext cx="41325" cy="28350"/>
            </a:xfrm>
            <a:custGeom>
              <a:avLst/>
              <a:gdLst/>
              <a:ahLst/>
              <a:cxnLst/>
              <a:rect l="l" t="t" r="r" b="b"/>
              <a:pathLst>
                <a:path w="1653" h="1134" extrusionOk="0">
                  <a:moveTo>
                    <a:pt x="679" y="1"/>
                  </a:moveTo>
                  <a:lnTo>
                    <a:pt x="1112" y="434"/>
                  </a:lnTo>
                  <a:lnTo>
                    <a:pt x="1" y="434"/>
                  </a:lnTo>
                  <a:lnTo>
                    <a:pt x="1" y="701"/>
                  </a:lnTo>
                  <a:lnTo>
                    <a:pt x="1112" y="701"/>
                  </a:lnTo>
                  <a:lnTo>
                    <a:pt x="679" y="1133"/>
                  </a:lnTo>
                  <a:lnTo>
                    <a:pt x="1090" y="1133"/>
                  </a:lnTo>
                  <a:lnTo>
                    <a:pt x="1652" y="564"/>
                  </a:lnTo>
                  <a:lnTo>
                    <a:pt x="109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890;p55">
              <a:extLst>
                <a:ext uri="{FF2B5EF4-FFF2-40B4-BE49-F238E27FC236}">
                  <a16:creationId xmlns:a16="http://schemas.microsoft.com/office/drawing/2014/main" id="{0E176F51-2BAB-4B15-B6E2-B4A15ED40205}"/>
                </a:ext>
              </a:extLst>
            </p:cNvPr>
            <p:cNvSpPr/>
            <p:nvPr/>
          </p:nvSpPr>
          <p:spPr>
            <a:xfrm>
              <a:off x="480492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891;p55">
              <a:extLst>
                <a:ext uri="{FF2B5EF4-FFF2-40B4-BE49-F238E27FC236}">
                  <a16:creationId xmlns:a16="http://schemas.microsoft.com/office/drawing/2014/main" id="{1D2B8C41-4C66-48F4-B0AF-0A6116DD6DB6}"/>
                </a:ext>
              </a:extLst>
            </p:cNvPr>
            <p:cNvSpPr/>
            <p:nvPr/>
          </p:nvSpPr>
          <p:spPr>
            <a:xfrm>
              <a:off x="4793200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2" name="Google Shape;892;p55">
            <a:extLst>
              <a:ext uri="{FF2B5EF4-FFF2-40B4-BE49-F238E27FC236}">
                <a16:creationId xmlns:a16="http://schemas.microsoft.com/office/drawing/2014/main" id="{8A47D54E-1E86-4E0B-B383-4EB859883DF0}"/>
              </a:ext>
            </a:extLst>
          </p:cNvPr>
          <p:cNvGrpSpPr/>
          <p:nvPr/>
        </p:nvGrpSpPr>
        <p:grpSpPr>
          <a:xfrm>
            <a:off x="10374373" y="1594953"/>
            <a:ext cx="120800" cy="123375"/>
            <a:chOff x="4676550" y="2160575"/>
            <a:chExt cx="51400" cy="52500"/>
          </a:xfrm>
        </p:grpSpPr>
        <p:sp>
          <p:nvSpPr>
            <p:cNvPr id="343" name="Google Shape;893;p55">
              <a:extLst>
                <a:ext uri="{FF2B5EF4-FFF2-40B4-BE49-F238E27FC236}">
                  <a16:creationId xmlns:a16="http://schemas.microsoft.com/office/drawing/2014/main" id="{BFDE9AF4-5A5F-4A13-9C67-A976C19B719E}"/>
                </a:ext>
              </a:extLst>
            </p:cNvPr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894;p55">
              <a:extLst>
                <a:ext uri="{FF2B5EF4-FFF2-40B4-BE49-F238E27FC236}">
                  <a16:creationId xmlns:a16="http://schemas.microsoft.com/office/drawing/2014/main" id="{C268DD99-C2F4-4BD4-9B4F-1905DDDF6987}"/>
                </a:ext>
              </a:extLst>
            </p:cNvPr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895;p55">
              <a:extLst>
                <a:ext uri="{FF2B5EF4-FFF2-40B4-BE49-F238E27FC236}">
                  <a16:creationId xmlns:a16="http://schemas.microsoft.com/office/drawing/2014/main" id="{FA829F81-7818-4817-AA7C-A65DA279B153}"/>
                </a:ext>
              </a:extLst>
            </p:cNvPr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6" name="Google Shape;896;p55">
            <a:extLst>
              <a:ext uri="{FF2B5EF4-FFF2-40B4-BE49-F238E27FC236}">
                <a16:creationId xmlns:a16="http://schemas.microsoft.com/office/drawing/2014/main" id="{810F9D51-83BA-4DB7-AE3A-E21A1CE3F432}"/>
              </a:ext>
            </a:extLst>
          </p:cNvPr>
          <p:cNvGrpSpPr/>
          <p:nvPr/>
        </p:nvGrpSpPr>
        <p:grpSpPr>
          <a:xfrm>
            <a:off x="10590063" y="1601768"/>
            <a:ext cx="140307" cy="109804"/>
            <a:chOff x="4768325" y="2163475"/>
            <a:chExt cx="59700" cy="46725"/>
          </a:xfrm>
        </p:grpSpPr>
        <p:sp>
          <p:nvSpPr>
            <p:cNvPr id="347" name="Google Shape;897;p55">
              <a:extLst>
                <a:ext uri="{FF2B5EF4-FFF2-40B4-BE49-F238E27FC236}">
                  <a16:creationId xmlns:a16="http://schemas.microsoft.com/office/drawing/2014/main" id="{F32D9AEB-2E32-41A7-ADB8-FEECE8F67750}"/>
                </a:ext>
              </a:extLst>
            </p:cNvPr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898;p55">
              <a:extLst>
                <a:ext uri="{FF2B5EF4-FFF2-40B4-BE49-F238E27FC236}">
                  <a16:creationId xmlns:a16="http://schemas.microsoft.com/office/drawing/2014/main" id="{3BEEC0FF-90A4-41A3-9469-E89A01278488}"/>
                </a:ext>
              </a:extLst>
            </p:cNvPr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9" name="Google Shape;899;p55">
            <a:extLst>
              <a:ext uri="{FF2B5EF4-FFF2-40B4-BE49-F238E27FC236}">
                <a16:creationId xmlns:a16="http://schemas.microsoft.com/office/drawing/2014/main" id="{93252D77-BF92-45F0-AAA3-0778F809276C}"/>
              </a:ext>
            </a:extLst>
          </p:cNvPr>
          <p:cNvSpPr/>
          <p:nvPr/>
        </p:nvSpPr>
        <p:spPr>
          <a:xfrm>
            <a:off x="10835873" y="1593663"/>
            <a:ext cx="83138" cy="12619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0" name="Google Shape;900;p55">
            <a:extLst>
              <a:ext uri="{FF2B5EF4-FFF2-40B4-BE49-F238E27FC236}">
                <a16:creationId xmlns:a16="http://schemas.microsoft.com/office/drawing/2014/main" id="{423108CA-847B-4FD0-AB29-C13353EA596D}"/>
              </a:ext>
            </a:extLst>
          </p:cNvPr>
          <p:cNvSpPr/>
          <p:nvPr/>
        </p:nvSpPr>
        <p:spPr>
          <a:xfrm>
            <a:off x="11004142" y="1578269"/>
            <a:ext cx="155995" cy="157274"/>
          </a:xfrm>
          <a:custGeom>
            <a:avLst/>
            <a:gdLst/>
            <a:ahLst/>
            <a:cxnLst/>
            <a:rect l="l" t="t" r="r" b="b"/>
            <a:pathLst>
              <a:path w="2655" h="2677" extrusionOk="0">
                <a:moveTo>
                  <a:pt x="1320" y="0"/>
                </a:moveTo>
                <a:lnTo>
                  <a:pt x="1320" y="751"/>
                </a:lnTo>
                <a:lnTo>
                  <a:pt x="0" y="751"/>
                </a:lnTo>
                <a:lnTo>
                  <a:pt x="0" y="1926"/>
                </a:lnTo>
                <a:lnTo>
                  <a:pt x="1320" y="1926"/>
                </a:lnTo>
                <a:lnTo>
                  <a:pt x="1320" y="2676"/>
                </a:lnTo>
                <a:lnTo>
                  <a:pt x="2654" y="1335"/>
                </a:lnTo>
                <a:lnTo>
                  <a:pt x="132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1" name="Google Shape;901;p55">
            <a:extLst>
              <a:ext uri="{FF2B5EF4-FFF2-40B4-BE49-F238E27FC236}">
                <a16:creationId xmlns:a16="http://schemas.microsoft.com/office/drawing/2014/main" id="{FBB0ADE7-81F0-49E4-A09D-963395BB747B}"/>
              </a:ext>
            </a:extLst>
          </p:cNvPr>
          <p:cNvSpPr/>
          <p:nvPr/>
        </p:nvSpPr>
        <p:spPr>
          <a:xfrm>
            <a:off x="11266415" y="2448633"/>
            <a:ext cx="142892" cy="157274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2" name="Google Shape;902;p55">
            <a:extLst>
              <a:ext uri="{FF2B5EF4-FFF2-40B4-BE49-F238E27FC236}">
                <a16:creationId xmlns:a16="http://schemas.microsoft.com/office/drawing/2014/main" id="{9C0B3048-75BC-4934-A486-59C364AA64AC}"/>
              </a:ext>
            </a:extLst>
          </p:cNvPr>
          <p:cNvSpPr/>
          <p:nvPr/>
        </p:nvSpPr>
        <p:spPr>
          <a:xfrm>
            <a:off x="10962192" y="1994826"/>
            <a:ext cx="203880" cy="174605"/>
          </a:xfrm>
          <a:custGeom>
            <a:avLst/>
            <a:gdLst/>
            <a:ahLst/>
            <a:cxnLst/>
            <a:rect l="l" t="t" r="r" b="b"/>
            <a:pathLst>
              <a:path w="3470" h="2972" extrusionOk="0">
                <a:moveTo>
                  <a:pt x="1320" y="505"/>
                </a:moveTo>
                <a:lnTo>
                  <a:pt x="2878" y="1486"/>
                </a:lnTo>
                <a:lnTo>
                  <a:pt x="1320" y="2460"/>
                </a:lnTo>
                <a:lnTo>
                  <a:pt x="1320" y="505"/>
                </a:lnTo>
                <a:close/>
                <a:moveTo>
                  <a:pt x="1984" y="0"/>
                </a:moveTo>
                <a:cubicBezTo>
                  <a:pt x="664" y="0"/>
                  <a:pt x="0" y="1601"/>
                  <a:pt x="938" y="2532"/>
                </a:cubicBezTo>
                <a:cubicBezTo>
                  <a:pt x="1239" y="2835"/>
                  <a:pt x="1610" y="2971"/>
                  <a:pt x="1975" y="2971"/>
                </a:cubicBezTo>
                <a:cubicBezTo>
                  <a:pt x="2737" y="2971"/>
                  <a:pt x="3469" y="2379"/>
                  <a:pt x="3469" y="1486"/>
                </a:cubicBezTo>
                <a:cubicBezTo>
                  <a:pt x="3469" y="664"/>
                  <a:pt x="2806" y="0"/>
                  <a:pt x="1984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3" name="Google Shape;903;p55">
            <a:extLst>
              <a:ext uri="{FF2B5EF4-FFF2-40B4-BE49-F238E27FC236}">
                <a16:creationId xmlns:a16="http://schemas.microsoft.com/office/drawing/2014/main" id="{714591AD-7565-4A48-ABE0-2FD870394C68}"/>
              </a:ext>
            </a:extLst>
          </p:cNvPr>
          <p:cNvSpPr/>
          <p:nvPr/>
        </p:nvSpPr>
        <p:spPr>
          <a:xfrm>
            <a:off x="10362558" y="1787605"/>
            <a:ext cx="114925" cy="15768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" name="Google Shape;904;p55">
            <a:extLst>
              <a:ext uri="{FF2B5EF4-FFF2-40B4-BE49-F238E27FC236}">
                <a16:creationId xmlns:a16="http://schemas.microsoft.com/office/drawing/2014/main" id="{522A7DC2-4FBD-438B-A48F-047577529AEB}"/>
              </a:ext>
            </a:extLst>
          </p:cNvPr>
          <p:cNvSpPr/>
          <p:nvPr/>
        </p:nvSpPr>
        <p:spPr>
          <a:xfrm>
            <a:off x="10545633" y="2463908"/>
            <a:ext cx="176735" cy="126724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5" name="Google Shape;905;p55">
            <a:extLst>
              <a:ext uri="{FF2B5EF4-FFF2-40B4-BE49-F238E27FC236}">
                <a16:creationId xmlns:a16="http://schemas.microsoft.com/office/drawing/2014/main" id="{DA193C22-D39D-4A50-B6F3-8CAAEB16A5A7}"/>
              </a:ext>
            </a:extLst>
          </p:cNvPr>
          <p:cNvSpPr/>
          <p:nvPr/>
        </p:nvSpPr>
        <p:spPr>
          <a:xfrm>
            <a:off x="10355331" y="2027845"/>
            <a:ext cx="143303" cy="10857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6" name="Google Shape;906;p55">
            <a:extLst>
              <a:ext uri="{FF2B5EF4-FFF2-40B4-BE49-F238E27FC236}">
                <a16:creationId xmlns:a16="http://schemas.microsoft.com/office/drawing/2014/main" id="{E94C72BC-52EC-4C8F-82FA-AF339BA63DC6}"/>
              </a:ext>
            </a:extLst>
          </p:cNvPr>
          <p:cNvSpPr/>
          <p:nvPr/>
        </p:nvSpPr>
        <p:spPr>
          <a:xfrm>
            <a:off x="10809199" y="2257980"/>
            <a:ext cx="162340" cy="97055"/>
          </a:xfrm>
          <a:custGeom>
            <a:avLst/>
            <a:gdLst/>
            <a:ahLst/>
            <a:cxnLst/>
            <a:rect l="l" t="t" r="r" b="b"/>
            <a:pathLst>
              <a:path w="2763" h="1652" extrusionOk="0">
                <a:moveTo>
                  <a:pt x="2013" y="0"/>
                </a:moveTo>
                <a:lnTo>
                  <a:pt x="1551" y="7"/>
                </a:lnTo>
                <a:lnTo>
                  <a:pt x="2179" y="657"/>
                </a:lnTo>
                <a:lnTo>
                  <a:pt x="0" y="657"/>
                </a:lnTo>
                <a:lnTo>
                  <a:pt x="0" y="988"/>
                </a:lnTo>
                <a:lnTo>
                  <a:pt x="2179" y="988"/>
                </a:lnTo>
                <a:lnTo>
                  <a:pt x="1551" y="1645"/>
                </a:lnTo>
                <a:lnTo>
                  <a:pt x="2005" y="1652"/>
                </a:lnTo>
                <a:lnTo>
                  <a:pt x="2763" y="822"/>
                </a:lnTo>
                <a:lnTo>
                  <a:pt x="2013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7" name="Google Shape;907;p55">
            <a:extLst>
              <a:ext uri="{FF2B5EF4-FFF2-40B4-BE49-F238E27FC236}">
                <a16:creationId xmlns:a16="http://schemas.microsoft.com/office/drawing/2014/main" id="{840301D0-8423-4AAB-9795-E17401E53233}"/>
              </a:ext>
            </a:extLst>
          </p:cNvPr>
          <p:cNvSpPr/>
          <p:nvPr/>
        </p:nvSpPr>
        <p:spPr>
          <a:xfrm>
            <a:off x="10824651" y="2009750"/>
            <a:ext cx="96887" cy="143468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8" name="Google Shape;908;p55">
            <a:extLst>
              <a:ext uri="{FF2B5EF4-FFF2-40B4-BE49-F238E27FC236}">
                <a16:creationId xmlns:a16="http://schemas.microsoft.com/office/drawing/2014/main" id="{8B1D59B4-E264-4AC1-AAF4-DB3F5434A0B7}"/>
              </a:ext>
            </a:extLst>
          </p:cNvPr>
          <p:cNvSpPr/>
          <p:nvPr/>
        </p:nvSpPr>
        <p:spPr>
          <a:xfrm>
            <a:off x="10766838" y="1795361"/>
            <a:ext cx="168274" cy="142116"/>
          </a:xfrm>
          <a:custGeom>
            <a:avLst/>
            <a:gdLst/>
            <a:ahLst/>
            <a:cxnLst/>
            <a:rect l="l" t="t" r="r" b="b"/>
            <a:pathLst>
              <a:path w="2864" h="2419" extrusionOk="0">
                <a:moveTo>
                  <a:pt x="1738" y="1"/>
                </a:moveTo>
                <a:cubicBezTo>
                  <a:pt x="1482" y="1"/>
                  <a:pt x="1258" y="316"/>
                  <a:pt x="1472" y="568"/>
                </a:cubicBezTo>
                <a:lnTo>
                  <a:pt x="1789" y="907"/>
                </a:lnTo>
                <a:lnTo>
                  <a:pt x="375" y="907"/>
                </a:lnTo>
                <a:cubicBezTo>
                  <a:pt x="0" y="929"/>
                  <a:pt x="0" y="1491"/>
                  <a:pt x="375" y="1506"/>
                </a:cubicBezTo>
                <a:lnTo>
                  <a:pt x="1789" y="1506"/>
                </a:lnTo>
                <a:lnTo>
                  <a:pt x="1472" y="1852"/>
                </a:lnTo>
                <a:cubicBezTo>
                  <a:pt x="1258" y="2104"/>
                  <a:pt x="1482" y="2419"/>
                  <a:pt x="1738" y="2419"/>
                </a:cubicBezTo>
                <a:cubicBezTo>
                  <a:pt x="1818" y="2419"/>
                  <a:pt x="1902" y="2388"/>
                  <a:pt x="1976" y="2313"/>
                </a:cubicBezTo>
                <a:lnTo>
                  <a:pt x="2777" y="1441"/>
                </a:lnTo>
                <a:cubicBezTo>
                  <a:pt x="2827" y="1383"/>
                  <a:pt x="2864" y="1304"/>
                  <a:pt x="2864" y="1224"/>
                </a:cubicBezTo>
                <a:lnTo>
                  <a:pt x="2864" y="1195"/>
                </a:lnTo>
                <a:cubicBezTo>
                  <a:pt x="2864" y="1116"/>
                  <a:pt x="2827" y="1037"/>
                  <a:pt x="2777" y="979"/>
                </a:cubicBezTo>
                <a:lnTo>
                  <a:pt x="1976" y="106"/>
                </a:lnTo>
                <a:cubicBezTo>
                  <a:pt x="1902" y="32"/>
                  <a:pt x="1818" y="1"/>
                  <a:pt x="1738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9" name="Google Shape;909;p55">
            <a:extLst>
              <a:ext uri="{FF2B5EF4-FFF2-40B4-BE49-F238E27FC236}">
                <a16:creationId xmlns:a16="http://schemas.microsoft.com/office/drawing/2014/main" id="{B29DB749-E756-4650-A6DE-A0E2DB93CED6}"/>
              </a:ext>
            </a:extLst>
          </p:cNvPr>
          <p:cNvSpPr/>
          <p:nvPr/>
        </p:nvSpPr>
        <p:spPr>
          <a:xfrm>
            <a:off x="10362558" y="2466846"/>
            <a:ext cx="114925" cy="120849"/>
          </a:xfrm>
          <a:custGeom>
            <a:avLst/>
            <a:gdLst/>
            <a:ahLst/>
            <a:cxnLst/>
            <a:rect l="l" t="t" r="r" b="b"/>
            <a:pathLst>
              <a:path w="1956" h="2057" extrusionOk="0">
                <a:moveTo>
                  <a:pt x="109" y="1"/>
                </a:moveTo>
                <a:lnTo>
                  <a:pt x="1075" y="975"/>
                </a:lnTo>
                <a:lnTo>
                  <a:pt x="1" y="2056"/>
                </a:lnTo>
                <a:lnTo>
                  <a:pt x="859" y="2056"/>
                </a:lnTo>
                <a:lnTo>
                  <a:pt x="1955" y="975"/>
                </a:lnTo>
                <a:lnTo>
                  <a:pt x="97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60" name="Google Shape;910;p55">
            <a:extLst>
              <a:ext uri="{FF2B5EF4-FFF2-40B4-BE49-F238E27FC236}">
                <a16:creationId xmlns:a16="http://schemas.microsoft.com/office/drawing/2014/main" id="{CE22F5B4-6320-44CA-B739-D74342EEB95A}"/>
              </a:ext>
            </a:extLst>
          </p:cNvPr>
          <p:cNvGrpSpPr/>
          <p:nvPr/>
        </p:nvGrpSpPr>
        <p:grpSpPr>
          <a:xfrm>
            <a:off x="10590650" y="1814384"/>
            <a:ext cx="108814" cy="103106"/>
            <a:chOff x="4768575" y="2253950"/>
            <a:chExt cx="46300" cy="43875"/>
          </a:xfrm>
        </p:grpSpPr>
        <p:sp>
          <p:nvSpPr>
            <p:cNvPr id="361" name="Google Shape;911;p55">
              <a:extLst>
                <a:ext uri="{FF2B5EF4-FFF2-40B4-BE49-F238E27FC236}">
                  <a16:creationId xmlns:a16="http://schemas.microsoft.com/office/drawing/2014/main" id="{97DF9FB0-0B54-4F77-A5B4-C1B763248219}"/>
                </a:ext>
              </a:extLst>
            </p:cNvPr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912;p55">
              <a:extLst>
                <a:ext uri="{FF2B5EF4-FFF2-40B4-BE49-F238E27FC236}">
                  <a16:creationId xmlns:a16="http://schemas.microsoft.com/office/drawing/2014/main" id="{AD273CC6-BB04-4DB8-9CBB-4EF389804F56}"/>
                </a:ext>
              </a:extLst>
            </p:cNvPr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3" name="Google Shape;913;p55">
            <a:extLst>
              <a:ext uri="{FF2B5EF4-FFF2-40B4-BE49-F238E27FC236}">
                <a16:creationId xmlns:a16="http://schemas.microsoft.com/office/drawing/2014/main" id="{B9E0A871-651E-4E68-947D-58DE3135380A}"/>
              </a:ext>
            </a:extLst>
          </p:cNvPr>
          <p:cNvSpPr/>
          <p:nvPr/>
        </p:nvSpPr>
        <p:spPr>
          <a:xfrm>
            <a:off x="11221939" y="1789309"/>
            <a:ext cx="179732" cy="154278"/>
          </a:xfrm>
          <a:custGeom>
            <a:avLst/>
            <a:gdLst/>
            <a:ahLst/>
            <a:cxnLst/>
            <a:rect l="l" t="t" r="r" b="b"/>
            <a:pathLst>
              <a:path w="3059" h="2626" extrusionOk="0">
                <a:moveTo>
                  <a:pt x="1796" y="0"/>
                </a:moveTo>
                <a:lnTo>
                  <a:pt x="1176" y="628"/>
                </a:lnTo>
                <a:lnTo>
                  <a:pt x="1378" y="830"/>
                </a:lnTo>
                <a:lnTo>
                  <a:pt x="0" y="830"/>
                </a:lnTo>
                <a:lnTo>
                  <a:pt x="0" y="1710"/>
                </a:lnTo>
                <a:lnTo>
                  <a:pt x="1378" y="1710"/>
                </a:lnTo>
                <a:lnTo>
                  <a:pt x="1082" y="1998"/>
                </a:lnTo>
                <a:lnTo>
                  <a:pt x="1710" y="2626"/>
                </a:lnTo>
                <a:lnTo>
                  <a:pt x="3058" y="1270"/>
                </a:lnTo>
                <a:lnTo>
                  <a:pt x="1796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64" name="Google Shape;914;p55">
            <a:extLst>
              <a:ext uri="{FF2B5EF4-FFF2-40B4-BE49-F238E27FC236}">
                <a16:creationId xmlns:a16="http://schemas.microsoft.com/office/drawing/2014/main" id="{ACE4F0DA-4064-4573-A71B-DB0166C1B91E}"/>
              </a:ext>
            </a:extLst>
          </p:cNvPr>
          <p:cNvGrpSpPr/>
          <p:nvPr/>
        </p:nvGrpSpPr>
        <p:grpSpPr>
          <a:xfrm>
            <a:off x="11042653" y="2235680"/>
            <a:ext cx="114043" cy="141118"/>
            <a:chOff x="4960900" y="2433225"/>
            <a:chExt cx="48525" cy="60050"/>
          </a:xfrm>
        </p:grpSpPr>
        <p:sp>
          <p:nvSpPr>
            <p:cNvPr id="365" name="Google Shape;915;p55">
              <a:extLst>
                <a:ext uri="{FF2B5EF4-FFF2-40B4-BE49-F238E27FC236}">
                  <a16:creationId xmlns:a16="http://schemas.microsoft.com/office/drawing/2014/main" id="{F542F63F-E95D-45D7-965B-33B69D0F70D9}"/>
                </a:ext>
              </a:extLst>
            </p:cNvPr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916;p55">
              <a:extLst>
                <a:ext uri="{FF2B5EF4-FFF2-40B4-BE49-F238E27FC236}">
                  <a16:creationId xmlns:a16="http://schemas.microsoft.com/office/drawing/2014/main" id="{FFCC5F45-14CE-4D58-938D-BCDB1DF7730D}"/>
                </a:ext>
              </a:extLst>
            </p:cNvPr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7" name="Google Shape;917;p55">
            <a:extLst>
              <a:ext uri="{FF2B5EF4-FFF2-40B4-BE49-F238E27FC236}">
                <a16:creationId xmlns:a16="http://schemas.microsoft.com/office/drawing/2014/main" id="{BFE5D1BF-04F2-40E9-AAF5-61EF37A44A44}"/>
              </a:ext>
            </a:extLst>
          </p:cNvPr>
          <p:cNvGrpSpPr/>
          <p:nvPr/>
        </p:nvGrpSpPr>
        <p:grpSpPr>
          <a:xfrm>
            <a:off x="10791593" y="2457520"/>
            <a:ext cx="131611" cy="138768"/>
            <a:chOff x="4854075" y="2527625"/>
            <a:chExt cx="56000" cy="59050"/>
          </a:xfrm>
        </p:grpSpPr>
        <p:sp>
          <p:nvSpPr>
            <p:cNvPr id="368" name="Google Shape;918;p55">
              <a:extLst>
                <a:ext uri="{FF2B5EF4-FFF2-40B4-BE49-F238E27FC236}">
                  <a16:creationId xmlns:a16="http://schemas.microsoft.com/office/drawing/2014/main" id="{C88711DD-8119-45D7-A97A-ABFD3924702D}"/>
                </a:ext>
              </a:extLst>
            </p:cNvPr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919;p55">
              <a:extLst>
                <a:ext uri="{FF2B5EF4-FFF2-40B4-BE49-F238E27FC236}">
                  <a16:creationId xmlns:a16="http://schemas.microsoft.com/office/drawing/2014/main" id="{E87B77E6-A423-484A-8D66-3E4C743CA90C}"/>
                </a:ext>
              </a:extLst>
            </p:cNvPr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0" name="Google Shape;920;p55">
            <a:extLst>
              <a:ext uri="{FF2B5EF4-FFF2-40B4-BE49-F238E27FC236}">
                <a16:creationId xmlns:a16="http://schemas.microsoft.com/office/drawing/2014/main" id="{39893C04-BFCD-4C89-9704-0B13A4AAF007}"/>
              </a:ext>
            </a:extLst>
          </p:cNvPr>
          <p:cNvSpPr/>
          <p:nvPr/>
        </p:nvSpPr>
        <p:spPr>
          <a:xfrm>
            <a:off x="10614256" y="2242704"/>
            <a:ext cx="102175" cy="128016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1" name="Google Shape;921;p55">
            <a:extLst>
              <a:ext uri="{FF2B5EF4-FFF2-40B4-BE49-F238E27FC236}">
                <a16:creationId xmlns:a16="http://schemas.microsoft.com/office/drawing/2014/main" id="{B79B0B19-4B0C-4701-B353-878A808CA804}"/>
              </a:ext>
            </a:extLst>
          </p:cNvPr>
          <p:cNvSpPr/>
          <p:nvPr/>
        </p:nvSpPr>
        <p:spPr>
          <a:xfrm>
            <a:off x="11247379" y="1592664"/>
            <a:ext cx="154291" cy="128016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2" name="Google Shape;922;p55">
            <a:extLst>
              <a:ext uri="{FF2B5EF4-FFF2-40B4-BE49-F238E27FC236}">
                <a16:creationId xmlns:a16="http://schemas.microsoft.com/office/drawing/2014/main" id="{97C3E6DF-86FD-460F-916B-0F3D87B9B5DE}"/>
              </a:ext>
            </a:extLst>
          </p:cNvPr>
          <p:cNvSpPr/>
          <p:nvPr/>
        </p:nvSpPr>
        <p:spPr>
          <a:xfrm>
            <a:off x="10370607" y="2242704"/>
            <a:ext cx="130554" cy="128016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3" name="Google Shape;923;p55">
            <a:extLst>
              <a:ext uri="{FF2B5EF4-FFF2-40B4-BE49-F238E27FC236}">
                <a16:creationId xmlns:a16="http://schemas.microsoft.com/office/drawing/2014/main" id="{C59F5463-E0CC-4CA6-804C-49B33CC418AA}"/>
              </a:ext>
            </a:extLst>
          </p:cNvPr>
          <p:cNvGrpSpPr/>
          <p:nvPr/>
        </p:nvGrpSpPr>
        <p:grpSpPr>
          <a:xfrm>
            <a:off x="11274852" y="2004323"/>
            <a:ext cx="95829" cy="155159"/>
            <a:chOff x="5059700" y="2334775"/>
            <a:chExt cx="40775" cy="66025"/>
          </a:xfrm>
        </p:grpSpPr>
        <p:sp>
          <p:nvSpPr>
            <p:cNvPr id="374" name="Google Shape;924;p55">
              <a:extLst>
                <a:ext uri="{FF2B5EF4-FFF2-40B4-BE49-F238E27FC236}">
                  <a16:creationId xmlns:a16="http://schemas.microsoft.com/office/drawing/2014/main" id="{790E6F16-A7F8-4104-B6CF-BBC546FD1098}"/>
                </a:ext>
              </a:extLst>
            </p:cNvPr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925;p55">
              <a:extLst>
                <a:ext uri="{FF2B5EF4-FFF2-40B4-BE49-F238E27FC236}">
                  <a16:creationId xmlns:a16="http://schemas.microsoft.com/office/drawing/2014/main" id="{16682038-6C4C-404C-AA06-29ED4F35A5A2}"/>
                </a:ext>
              </a:extLst>
            </p:cNvPr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926;p55">
              <a:extLst>
                <a:ext uri="{FF2B5EF4-FFF2-40B4-BE49-F238E27FC236}">
                  <a16:creationId xmlns:a16="http://schemas.microsoft.com/office/drawing/2014/main" id="{D82B46E8-0D0A-41A9-9FB0-0817A405E2AE}"/>
                </a:ext>
              </a:extLst>
            </p:cNvPr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927;p55">
              <a:extLst>
                <a:ext uri="{FF2B5EF4-FFF2-40B4-BE49-F238E27FC236}">
                  <a16:creationId xmlns:a16="http://schemas.microsoft.com/office/drawing/2014/main" id="{581B677C-CA47-410E-BF15-2A328AB1635F}"/>
                </a:ext>
              </a:extLst>
            </p:cNvPr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928;p55">
              <a:extLst>
                <a:ext uri="{FF2B5EF4-FFF2-40B4-BE49-F238E27FC236}">
                  <a16:creationId xmlns:a16="http://schemas.microsoft.com/office/drawing/2014/main" id="{073EBE09-B6EF-4AE5-A16A-275DB30972EB}"/>
                </a:ext>
              </a:extLst>
            </p:cNvPr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929;p55">
              <a:extLst>
                <a:ext uri="{FF2B5EF4-FFF2-40B4-BE49-F238E27FC236}">
                  <a16:creationId xmlns:a16="http://schemas.microsoft.com/office/drawing/2014/main" id="{56543EFD-6555-4B8E-ABB5-368972C9150A}"/>
                </a:ext>
              </a:extLst>
            </p:cNvPr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930;p55">
              <a:extLst>
                <a:ext uri="{FF2B5EF4-FFF2-40B4-BE49-F238E27FC236}">
                  <a16:creationId xmlns:a16="http://schemas.microsoft.com/office/drawing/2014/main" id="{FB6B5D0D-37D6-4125-B9C5-09F7144B4E88}"/>
                </a:ext>
              </a:extLst>
            </p:cNvPr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931;p55">
              <a:extLst>
                <a:ext uri="{FF2B5EF4-FFF2-40B4-BE49-F238E27FC236}">
                  <a16:creationId xmlns:a16="http://schemas.microsoft.com/office/drawing/2014/main" id="{3533971C-628D-4DEE-BD1D-1E7CBDEEFF67}"/>
                </a:ext>
              </a:extLst>
            </p:cNvPr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932;p55">
              <a:extLst>
                <a:ext uri="{FF2B5EF4-FFF2-40B4-BE49-F238E27FC236}">
                  <a16:creationId xmlns:a16="http://schemas.microsoft.com/office/drawing/2014/main" id="{A46D6798-23BE-43F2-93CA-9B8ADC741329}"/>
                </a:ext>
              </a:extLst>
            </p:cNvPr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3" name="Google Shape;933;p55">
            <a:extLst>
              <a:ext uri="{FF2B5EF4-FFF2-40B4-BE49-F238E27FC236}">
                <a16:creationId xmlns:a16="http://schemas.microsoft.com/office/drawing/2014/main" id="{FA676E2C-980C-4D05-B306-752A9908F896}"/>
              </a:ext>
            </a:extLst>
          </p:cNvPr>
          <p:cNvGrpSpPr/>
          <p:nvPr/>
        </p:nvGrpSpPr>
        <p:grpSpPr>
          <a:xfrm>
            <a:off x="11038422" y="1789474"/>
            <a:ext cx="84372" cy="153338"/>
            <a:chOff x="4959100" y="2243350"/>
            <a:chExt cx="35900" cy="65250"/>
          </a:xfrm>
        </p:grpSpPr>
        <p:sp>
          <p:nvSpPr>
            <p:cNvPr id="384" name="Google Shape;934;p55">
              <a:extLst>
                <a:ext uri="{FF2B5EF4-FFF2-40B4-BE49-F238E27FC236}">
                  <a16:creationId xmlns:a16="http://schemas.microsoft.com/office/drawing/2014/main" id="{E1AE388F-75EC-4775-9583-F32ECB92F550}"/>
                </a:ext>
              </a:extLst>
            </p:cNvPr>
            <p:cNvSpPr/>
            <p:nvPr/>
          </p:nvSpPr>
          <p:spPr>
            <a:xfrm>
              <a:off x="4959100" y="2243350"/>
              <a:ext cx="7950" cy="6825"/>
            </a:xfrm>
            <a:custGeom>
              <a:avLst/>
              <a:gdLst/>
              <a:ahLst/>
              <a:cxnLst/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7"/>
                  </a:cubicBezTo>
                  <a:cubicBezTo>
                    <a:pt x="317" y="65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935;p55">
              <a:extLst>
                <a:ext uri="{FF2B5EF4-FFF2-40B4-BE49-F238E27FC236}">
                  <a16:creationId xmlns:a16="http://schemas.microsoft.com/office/drawing/2014/main" id="{A1C63071-3845-4237-9D7E-7A97DCC9557D}"/>
                </a:ext>
              </a:extLst>
            </p:cNvPr>
            <p:cNvSpPr/>
            <p:nvPr/>
          </p:nvSpPr>
          <p:spPr>
            <a:xfrm>
              <a:off x="4959100" y="2253075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65" y="1"/>
                    <a:pt x="0" y="145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936;p55">
              <a:extLst>
                <a:ext uri="{FF2B5EF4-FFF2-40B4-BE49-F238E27FC236}">
                  <a16:creationId xmlns:a16="http://schemas.microsoft.com/office/drawing/2014/main" id="{315990F1-8EC5-4CC7-B03A-3FD9EE9299EA}"/>
                </a:ext>
              </a:extLst>
            </p:cNvPr>
            <p:cNvSpPr/>
            <p:nvPr/>
          </p:nvSpPr>
          <p:spPr>
            <a:xfrm>
              <a:off x="4959100" y="2262825"/>
              <a:ext cx="7950" cy="6825"/>
            </a:xfrm>
            <a:custGeom>
              <a:avLst/>
              <a:gdLst/>
              <a:ahLst/>
              <a:cxnLst/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7"/>
                  </a:cubicBezTo>
                  <a:cubicBezTo>
                    <a:pt x="317" y="65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937;p55">
              <a:extLst>
                <a:ext uri="{FF2B5EF4-FFF2-40B4-BE49-F238E27FC236}">
                  <a16:creationId xmlns:a16="http://schemas.microsoft.com/office/drawing/2014/main" id="{7E49FFA5-DEB6-4A9A-8388-3AA25DDCD792}"/>
                </a:ext>
              </a:extLst>
            </p:cNvPr>
            <p:cNvSpPr/>
            <p:nvPr/>
          </p:nvSpPr>
          <p:spPr>
            <a:xfrm>
              <a:off x="4959100" y="2272550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65" y="1"/>
                    <a:pt x="0" y="152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938;p55">
              <a:extLst>
                <a:ext uri="{FF2B5EF4-FFF2-40B4-BE49-F238E27FC236}">
                  <a16:creationId xmlns:a16="http://schemas.microsoft.com/office/drawing/2014/main" id="{C5A9C77A-ED80-4666-982A-B96D083C9E62}"/>
                </a:ext>
              </a:extLst>
            </p:cNvPr>
            <p:cNvSpPr/>
            <p:nvPr/>
          </p:nvSpPr>
          <p:spPr>
            <a:xfrm>
              <a:off x="4959150" y="2282475"/>
              <a:ext cx="7900" cy="6775"/>
            </a:xfrm>
            <a:custGeom>
              <a:avLst/>
              <a:gdLst/>
              <a:ahLst/>
              <a:cxnLst/>
              <a:rect l="l" t="t" r="r" b="b"/>
              <a:pathLst>
                <a:path w="316" h="271" extrusionOk="0">
                  <a:moveTo>
                    <a:pt x="171" y="0"/>
                  </a:moveTo>
                  <a:cubicBezTo>
                    <a:pt x="60" y="0"/>
                    <a:pt x="0" y="147"/>
                    <a:pt x="85" y="231"/>
                  </a:cubicBezTo>
                  <a:cubicBezTo>
                    <a:pt x="112" y="259"/>
                    <a:pt x="145" y="271"/>
                    <a:pt x="178" y="271"/>
                  </a:cubicBezTo>
                  <a:cubicBezTo>
                    <a:pt x="248" y="271"/>
                    <a:pt x="315" y="214"/>
                    <a:pt x="315" y="130"/>
                  </a:cubicBezTo>
                  <a:cubicBezTo>
                    <a:pt x="315" y="58"/>
                    <a:pt x="258" y="1"/>
                    <a:pt x="178" y="1"/>
                  </a:cubicBezTo>
                  <a:cubicBezTo>
                    <a:pt x="176" y="0"/>
                    <a:pt x="173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939;p55">
              <a:extLst>
                <a:ext uri="{FF2B5EF4-FFF2-40B4-BE49-F238E27FC236}">
                  <a16:creationId xmlns:a16="http://schemas.microsoft.com/office/drawing/2014/main" id="{E00C2718-7452-4FB0-8F8E-2296F5DE8282}"/>
                </a:ext>
              </a:extLst>
            </p:cNvPr>
            <p:cNvSpPr/>
            <p:nvPr/>
          </p:nvSpPr>
          <p:spPr>
            <a:xfrm>
              <a:off x="4959100" y="2292025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65" y="1"/>
                    <a:pt x="0" y="145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940;p55">
              <a:extLst>
                <a:ext uri="{FF2B5EF4-FFF2-40B4-BE49-F238E27FC236}">
                  <a16:creationId xmlns:a16="http://schemas.microsoft.com/office/drawing/2014/main" id="{67028C30-C9DA-4352-8514-6278E30F1BF2}"/>
                </a:ext>
              </a:extLst>
            </p:cNvPr>
            <p:cNvSpPr/>
            <p:nvPr/>
          </p:nvSpPr>
          <p:spPr>
            <a:xfrm>
              <a:off x="4959100" y="2301775"/>
              <a:ext cx="7950" cy="6825"/>
            </a:xfrm>
            <a:custGeom>
              <a:avLst/>
              <a:gdLst/>
              <a:ahLst/>
              <a:cxnLst/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2"/>
                    <a:pt x="184" y="272"/>
                  </a:cubicBezTo>
                  <a:cubicBezTo>
                    <a:pt x="253" y="272"/>
                    <a:pt x="317" y="219"/>
                    <a:pt x="317" y="137"/>
                  </a:cubicBezTo>
                  <a:cubicBezTo>
                    <a:pt x="317" y="58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941;p55">
              <a:extLst>
                <a:ext uri="{FF2B5EF4-FFF2-40B4-BE49-F238E27FC236}">
                  <a16:creationId xmlns:a16="http://schemas.microsoft.com/office/drawing/2014/main" id="{C09A30BD-135E-424C-AD41-8A14D4718E5D}"/>
                </a:ext>
              </a:extLst>
            </p:cNvPr>
            <p:cNvSpPr/>
            <p:nvPr/>
          </p:nvSpPr>
          <p:spPr>
            <a:xfrm>
              <a:off x="4968475" y="2253075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45"/>
                    <a:pt x="80" y="232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59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942;p55">
              <a:extLst>
                <a:ext uri="{FF2B5EF4-FFF2-40B4-BE49-F238E27FC236}">
                  <a16:creationId xmlns:a16="http://schemas.microsoft.com/office/drawing/2014/main" id="{7F5F5C8E-2BD2-45B4-9727-BA2768641488}"/>
                </a:ext>
              </a:extLst>
            </p:cNvPr>
            <p:cNvSpPr/>
            <p:nvPr/>
          </p:nvSpPr>
          <p:spPr>
            <a:xfrm>
              <a:off x="4968475" y="2262825"/>
              <a:ext cx="7950" cy="6825"/>
            </a:xfrm>
            <a:custGeom>
              <a:avLst/>
              <a:gdLst/>
              <a:ahLst/>
              <a:cxnLst/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58" y="0"/>
                    <a:pt x="0" y="145"/>
                    <a:pt x="80" y="231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7"/>
                  </a:cubicBezTo>
                  <a:cubicBezTo>
                    <a:pt x="318" y="65"/>
                    <a:pt x="253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943;p55">
              <a:extLst>
                <a:ext uri="{FF2B5EF4-FFF2-40B4-BE49-F238E27FC236}">
                  <a16:creationId xmlns:a16="http://schemas.microsoft.com/office/drawing/2014/main" id="{FB19EEB2-8FFF-4AEA-9D49-8153CC480BCA}"/>
                </a:ext>
              </a:extLst>
            </p:cNvPr>
            <p:cNvSpPr/>
            <p:nvPr/>
          </p:nvSpPr>
          <p:spPr>
            <a:xfrm>
              <a:off x="4968475" y="2272550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45"/>
                    <a:pt x="87" y="232"/>
                  </a:cubicBezTo>
                  <a:cubicBezTo>
                    <a:pt x="113" y="260"/>
                    <a:pt x="147" y="273"/>
                    <a:pt x="181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66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944;p55">
              <a:extLst>
                <a:ext uri="{FF2B5EF4-FFF2-40B4-BE49-F238E27FC236}">
                  <a16:creationId xmlns:a16="http://schemas.microsoft.com/office/drawing/2014/main" id="{6746851A-E9DD-496E-8B6F-EB77BE7285DA}"/>
                </a:ext>
              </a:extLst>
            </p:cNvPr>
            <p:cNvSpPr/>
            <p:nvPr/>
          </p:nvSpPr>
          <p:spPr>
            <a:xfrm>
              <a:off x="4968500" y="2282475"/>
              <a:ext cx="7925" cy="6775"/>
            </a:xfrm>
            <a:custGeom>
              <a:avLst/>
              <a:gdLst/>
              <a:ahLst/>
              <a:cxnLst/>
              <a:rect l="l" t="t" r="r" b="b"/>
              <a:pathLst>
                <a:path w="317" h="271" extrusionOk="0">
                  <a:moveTo>
                    <a:pt x="171" y="0"/>
                  </a:moveTo>
                  <a:cubicBezTo>
                    <a:pt x="54" y="0"/>
                    <a:pt x="1" y="147"/>
                    <a:pt x="79" y="231"/>
                  </a:cubicBezTo>
                  <a:cubicBezTo>
                    <a:pt x="106" y="259"/>
                    <a:pt x="140" y="271"/>
                    <a:pt x="173" y="271"/>
                  </a:cubicBezTo>
                  <a:cubicBezTo>
                    <a:pt x="246" y="271"/>
                    <a:pt x="317" y="214"/>
                    <a:pt x="317" y="130"/>
                  </a:cubicBezTo>
                  <a:cubicBezTo>
                    <a:pt x="317" y="58"/>
                    <a:pt x="252" y="1"/>
                    <a:pt x="179" y="1"/>
                  </a:cubicBezTo>
                  <a:cubicBezTo>
                    <a:pt x="177" y="0"/>
                    <a:pt x="174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945;p55">
              <a:extLst>
                <a:ext uri="{FF2B5EF4-FFF2-40B4-BE49-F238E27FC236}">
                  <a16:creationId xmlns:a16="http://schemas.microsoft.com/office/drawing/2014/main" id="{62F16BE0-B03D-4C3F-B7DF-79239A23730E}"/>
                </a:ext>
              </a:extLst>
            </p:cNvPr>
            <p:cNvSpPr/>
            <p:nvPr/>
          </p:nvSpPr>
          <p:spPr>
            <a:xfrm>
              <a:off x="4968475" y="2292025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45"/>
                    <a:pt x="80" y="232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59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946;p55">
              <a:extLst>
                <a:ext uri="{FF2B5EF4-FFF2-40B4-BE49-F238E27FC236}">
                  <a16:creationId xmlns:a16="http://schemas.microsoft.com/office/drawing/2014/main" id="{DD43EFB3-6A5B-4881-8CC7-38B3178CCE3C}"/>
                </a:ext>
              </a:extLst>
            </p:cNvPr>
            <p:cNvSpPr/>
            <p:nvPr/>
          </p:nvSpPr>
          <p:spPr>
            <a:xfrm>
              <a:off x="4977650" y="2262825"/>
              <a:ext cx="7975" cy="6825"/>
            </a:xfrm>
            <a:custGeom>
              <a:avLst/>
              <a:gdLst/>
              <a:ahLst/>
              <a:cxnLst/>
              <a:rect l="l" t="t" r="r" b="b"/>
              <a:pathLst>
                <a:path w="319" h="273" extrusionOk="0">
                  <a:moveTo>
                    <a:pt x="181" y="0"/>
                  </a:moveTo>
                  <a:cubicBezTo>
                    <a:pt x="66" y="0"/>
                    <a:pt x="1" y="145"/>
                    <a:pt x="88" y="231"/>
                  </a:cubicBezTo>
                  <a:cubicBezTo>
                    <a:pt x="116" y="260"/>
                    <a:pt x="151" y="273"/>
                    <a:pt x="185" y="273"/>
                  </a:cubicBezTo>
                  <a:cubicBezTo>
                    <a:pt x="254" y="273"/>
                    <a:pt x="318" y="220"/>
                    <a:pt x="318" y="137"/>
                  </a:cubicBezTo>
                  <a:cubicBezTo>
                    <a:pt x="318" y="65"/>
                    <a:pt x="261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947;p55">
              <a:extLst>
                <a:ext uri="{FF2B5EF4-FFF2-40B4-BE49-F238E27FC236}">
                  <a16:creationId xmlns:a16="http://schemas.microsoft.com/office/drawing/2014/main" id="{5031F69F-175E-47F4-A14D-2AA6B3777EBF}"/>
                </a:ext>
              </a:extLst>
            </p:cNvPr>
            <p:cNvSpPr/>
            <p:nvPr/>
          </p:nvSpPr>
          <p:spPr>
            <a:xfrm>
              <a:off x="4977650" y="2272550"/>
              <a:ext cx="7975" cy="6850"/>
            </a:xfrm>
            <a:custGeom>
              <a:avLst/>
              <a:gdLst/>
              <a:ahLst/>
              <a:cxnLst/>
              <a:rect l="l" t="t" r="r" b="b"/>
              <a:pathLst>
                <a:path w="319" h="274" extrusionOk="0">
                  <a:moveTo>
                    <a:pt x="181" y="1"/>
                  </a:moveTo>
                  <a:cubicBezTo>
                    <a:pt x="66" y="1"/>
                    <a:pt x="1" y="152"/>
                    <a:pt x="88" y="232"/>
                  </a:cubicBezTo>
                  <a:cubicBezTo>
                    <a:pt x="116" y="260"/>
                    <a:pt x="151" y="273"/>
                    <a:pt x="185" y="273"/>
                  </a:cubicBezTo>
                  <a:cubicBezTo>
                    <a:pt x="254" y="273"/>
                    <a:pt x="318" y="220"/>
                    <a:pt x="318" y="138"/>
                  </a:cubicBezTo>
                  <a:cubicBezTo>
                    <a:pt x="318" y="59"/>
                    <a:pt x="261" y="1"/>
                    <a:pt x="18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948;p55">
              <a:extLst>
                <a:ext uri="{FF2B5EF4-FFF2-40B4-BE49-F238E27FC236}">
                  <a16:creationId xmlns:a16="http://schemas.microsoft.com/office/drawing/2014/main" id="{00ACA226-5EC5-43F7-A514-764D71DE7C00}"/>
                </a:ext>
              </a:extLst>
            </p:cNvPr>
            <p:cNvSpPr/>
            <p:nvPr/>
          </p:nvSpPr>
          <p:spPr>
            <a:xfrm>
              <a:off x="4977700" y="2282475"/>
              <a:ext cx="7925" cy="6775"/>
            </a:xfrm>
            <a:custGeom>
              <a:avLst/>
              <a:gdLst/>
              <a:ahLst/>
              <a:cxnLst/>
              <a:rect l="l" t="t" r="r" b="b"/>
              <a:pathLst>
                <a:path w="317" h="271" extrusionOk="0">
                  <a:moveTo>
                    <a:pt x="171" y="0"/>
                  </a:moveTo>
                  <a:cubicBezTo>
                    <a:pt x="61" y="0"/>
                    <a:pt x="1" y="147"/>
                    <a:pt x="86" y="231"/>
                  </a:cubicBezTo>
                  <a:cubicBezTo>
                    <a:pt x="113" y="259"/>
                    <a:pt x="146" y="271"/>
                    <a:pt x="179" y="271"/>
                  </a:cubicBezTo>
                  <a:cubicBezTo>
                    <a:pt x="249" y="271"/>
                    <a:pt x="316" y="214"/>
                    <a:pt x="316" y="130"/>
                  </a:cubicBezTo>
                  <a:cubicBezTo>
                    <a:pt x="316" y="58"/>
                    <a:pt x="259" y="1"/>
                    <a:pt x="179" y="1"/>
                  </a:cubicBezTo>
                  <a:cubicBezTo>
                    <a:pt x="177" y="0"/>
                    <a:pt x="174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949;p55">
              <a:extLst>
                <a:ext uri="{FF2B5EF4-FFF2-40B4-BE49-F238E27FC236}">
                  <a16:creationId xmlns:a16="http://schemas.microsoft.com/office/drawing/2014/main" id="{5393B39D-7066-45FC-9787-EFB56FFFB32D}"/>
                </a:ext>
              </a:extLst>
            </p:cNvPr>
            <p:cNvSpPr/>
            <p:nvPr/>
          </p:nvSpPr>
          <p:spPr>
            <a:xfrm>
              <a:off x="4987050" y="2272550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52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52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0" name="Google Shape;950;p55">
            <a:extLst>
              <a:ext uri="{FF2B5EF4-FFF2-40B4-BE49-F238E27FC236}">
                <a16:creationId xmlns:a16="http://schemas.microsoft.com/office/drawing/2014/main" id="{D2E7B423-7398-42F6-A975-69ADD04A9DCD}"/>
              </a:ext>
            </a:extLst>
          </p:cNvPr>
          <p:cNvGrpSpPr/>
          <p:nvPr/>
        </p:nvGrpSpPr>
        <p:grpSpPr>
          <a:xfrm>
            <a:off x="11223148" y="2228865"/>
            <a:ext cx="178498" cy="154747"/>
            <a:chOff x="5037700" y="2430325"/>
            <a:chExt cx="75950" cy="65850"/>
          </a:xfrm>
        </p:grpSpPr>
        <p:sp>
          <p:nvSpPr>
            <p:cNvPr id="401" name="Google Shape;951;p55">
              <a:extLst>
                <a:ext uri="{FF2B5EF4-FFF2-40B4-BE49-F238E27FC236}">
                  <a16:creationId xmlns:a16="http://schemas.microsoft.com/office/drawing/2014/main" id="{4E38CFCD-7E5A-4388-B457-5A61244C85D1}"/>
                </a:ext>
              </a:extLst>
            </p:cNvPr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952;p55">
              <a:extLst>
                <a:ext uri="{FF2B5EF4-FFF2-40B4-BE49-F238E27FC236}">
                  <a16:creationId xmlns:a16="http://schemas.microsoft.com/office/drawing/2014/main" id="{862AE79D-5D97-4906-9030-7FA7C8AABED1}"/>
                </a:ext>
              </a:extLst>
            </p:cNvPr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3" name="Google Shape;953;p55">
            <a:extLst>
              <a:ext uri="{FF2B5EF4-FFF2-40B4-BE49-F238E27FC236}">
                <a16:creationId xmlns:a16="http://schemas.microsoft.com/office/drawing/2014/main" id="{576F1EF8-D4A4-4A3A-91F6-67C5E3239E38}"/>
              </a:ext>
            </a:extLst>
          </p:cNvPr>
          <p:cNvGrpSpPr/>
          <p:nvPr/>
        </p:nvGrpSpPr>
        <p:grpSpPr>
          <a:xfrm>
            <a:off x="10563388" y="2020831"/>
            <a:ext cx="216160" cy="122024"/>
            <a:chOff x="4756975" y="2341800"/>
            <a:chExt cx="91975" cy="51925"/>
          </a:xfrm>
        </p:grpSpPr>
        <p:sp>
          <p:nvSpPr>
            <p:cNvPr id="404" name="Google Shape;954;p55">
              <a:extLst>
                <a:ext uri="{FF2B5EF4-FFF2-40B4-BE49-F238E27FC236}">
                  <a16:creationId xmlns:a16="http://schemas.microsoft.com/office/drawing/2014/main" id="{A0A88FF4-70DD-4301-9D98-5708E954E782}"/>
                </a:ext>
              </a:extLst>
            </p:cNvPr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955;p55">
              <a:extLst>
                <a:ext uri="{FF2B5EF4-FFF2-40B4-BE49-F238E27FC236}">
                  <a16:creationId xmlns:a16="http://schemas.microsoft.com/office/drawing/2014/main" id="{C1A17941-F8A7-4F6B-949D-95B346E050E1}"/>
                </a:ext>
              </a:extLst>
            </p:cNvPr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956;p55">
              <a:extLst>
                <a:ext uri="{FF2B5EF4-FFF2-40B4-BE49-F238E27FC236}">
                  <a16:creationId xmlns:a16="http://schemas.microsoft.com/office/drawing/2014/main" id="{96C38A20-3D50-42C7-A04B-A89ECF8401A5}"/>
                </a:ext>
              </a:extLst>
            </p:cNvPr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957;p55">
              <a:extLst>
                <a:ext uri="{FF2B5EF4-FFF2-40B4-BE49-F238E27FC236}">
                  <a16:creationId xmlns:a16="http://schemas.microsoft.com/office/drawing/2014/main" id="{E21C52A8-1F03-4A0D-9E00-9D31FE7041DA}"/>
                </a:ext>
              </a:extLst>
            </p:cNvPr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958;p55">
              <a:extLst>
                <a:ext uri="{FF2B5EF4-FFF2-40B4-BE49-F238E27FC236}">
                  <a16:creationId xmlns:a16="http://schemas.microsoft.com/office/drawing/2014/main" id="{0EDD1739-F377-4C0D-8364-EE659C551365}"/>
                </a:ext>
              </a:extLst>
            </p:cNvPr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959;p55">
              <a:extLst>
                <a:ext uri="{FF2B5EF4-FFF2-40B4-BE49-F238E27FC236}">
                  <a16:creationId xmlns:a16="http://schemas.microsoft.com/office/drawing/2014/main" id="{A36C9B84-B88F-4BDF-8DD2-A3786AADE7C3}"/>
                </a:ext>
              </a:extLst>
            </p:cNvPr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960;p55">
              <a:extLst>
                <a:ext uri="{FF2B5EF4-FFF2-40B4-BE49-F238E27FC236}">
                  <a16:creationId xmlns:a16="http://schemas.microsoft.com/office/drawing/2014/main" id="{DAF7F43F-09CC-4507-9F80-E0E2DFF0BD80}"/>
                </a:ext>
              </a:extLst>
            </p:cNvPr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961;p55">
              <a:extLst>
                <a:ext uri="{FF2B5EF4-FFF2-40B4-BE49-F238E27FC236}">
                  <a16:creationId xmlns:a16="http://schemas.microsoft.com/office/drawing/2014/main" id="{98AF502A-EE9B-4464-B6AF-89C657574E02}"/>
                </a:ext>
              </a:extLst>
            </p:cNvPr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962;p55">
              <a:extLst>
                <a:ext uri="{FF2B5EF4-FFF2-40B4-BE49-F238E27FC236}">
                  <a16:creationId xmlns:a16="http://schemas.microsoft.com/office/drawing/2014/main" id="{CC7AE31F-35FF-4E3C-841C-F694B5C3115F}"/>
                </a:ext>
              </a:extLst>
            </p:cNvPr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963;p55">
              <a:extLst>
                <a:ext uri="{FF2B5EF4-FFF2-40B4-BE49-F238E27FC236}">
                  <a16:creationId xmlns:a16="http://schemas.microsoft.com/office/drawing/2014/main" id="{C44899BA-34B8-4F4D-A34C-63831BF48293}"/>
                </a:ext>
              </a:extLst>
            </p:cNvPr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964;p55">
              <a:extLst>
                <a:ext uri="{FF2B5EF4-FFF2-40B4-BE49-F238E27FC236}">
                  <a16:creationId xmlns:a16="http://schemas.microsoft.com/office/drawing/2014/main" id="{74AEA360-4170-46FF-BA8A-D2D23D89696E}"/>
                </a:ext>
              </a:extLst>
            </p:cNvPr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965;p55">
              <a:extLst>
                <a:ext uri="{FF2B5EF4-FFF2-40B4-BE49-F238E27FC236}">
                  <a16:creationId xmlns:a16="http://schemas.microsoft.com/office/drawing/2014/main" id="{C0F2ACA0-BF42-4F7F-8282-E6C89303A69E}"/>
                </a:ext>
              </a:extLst>
            </p:cNvPr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966;p55">
              <a:extLst>
                <a:ext uri="{FF2B5EF4-FFF2-40B4-BE49-F238E27FC236}">
                  <a16:creationId xmlns:a16="http://schemas.microsoft.com/office/drawing/2014/main" id="{7C98D78F-B2F5-4131-B3D2-527D9C716FAB}"/>
                </a:ext>
              </a:extLst>
            </p:cNvPr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967;p55">
              <a:extLst>
                <a:ext uri="{FF2B5EF4-FFF2-40B4-BE49-F238E27FC236}">
                  <a16:creationId xmlns:a16="http://schemas.microsoft.com/office/drawing/2014/main" id="{C1BEE12C-41B6-40C9-8ADC-55B799338BA1}"/>
                </a:ext>
              </a:extLst>
            </p:cNvPr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968;p55">
              <a:extLst>
                <a:ext uri="{FF2B5EF4-FFF2-40B4-BE49-F238E27FC236}">
                  <a16:creationId xmlns:a16="http://schemas.microsoft.com/office/drawing/2014/main" id="{E008784C-94BE-49D2-8293-43E8F59AE8FE}"/>
                </a:ext>
              </a:extLst>
            </p:cNvPr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969;p55">
              <a:extLst>
                <a:ext uri="{FF2B5EF4-FFF2-40B4-BE49-F238E27FC236}">
                  <a16:creationId xmlns:a16="http://schemas.microsoft.com/office/drawing/2014/main" id="{0F121B38-F36B-4DCD-97E4-D246E0EE6489}"/>
                </a:ext>
              </a:extLst>
            </p:cNvPr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970;p55">
              <a:extLst>
                <a:ext uri="{FF2B5EF4-FFF2-40B4-BE49-F238E27FC236}">
                  <a16:creationId xmlns:a16="http://schemas.microsoft.com/office/drawing/2014/main" id="{517E5057-AEAB-452A-BCBC-089C43458880}"/>
                </a:ext>
              </a:extLst>
            </p:cNvPr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971;p55">
              <a:extLst>
                <a:ext uri="{FF2B5EF4-FFF2-40B4-BE49-F238E27FC236}">
                  <a16:creationId xmlns:a16="http://schemas.microsoft.com/office/drawing/2014/main" id="{A88BC62E-4DD0-48DA-B89D-26C1D5444DD1}"/>
                </a:ext>
              </a:extLst>
            </p:cNvPr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972;p55">
              <a:extLst>
                <a:ext uri="{FF2B5EF4-FFF2-40B4-BE49-F238E27FC236}">
                  <a16:creationId xmlns:a16="http://schemas.microsoft.com/office/drawing/2014/main" id="{7310A6F8-751C-455F-AC57-EB239B2214C6}"/>
                </a:ext>
              </a:extLst>
            </p:cNvPr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973;p55">
              <a:extLst>
                <a:ext uri="{FF2B5EF4-FFF2-40B4-BE49-F238E27FC236}">
                  <a16:creationId xmlns:a16="http://schemas.microsoft.com/office/drawing/2014/main" id="{CD2D57B5-0DE5-4538-B86E-7D72FE0AE140}"/>
                </a:ext>
              </a:extLst>
            </p:cNvPr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4" name="Google Shape;974;p55">
            <a:extLst>
              <a:ext uri="{FF2B5EF4-FFF2-40B4-BE49-F238E27FC236}">
                <a16:creationId xmlns:a16="http://schemas.microsoft.com/office/drawing/2014/main" id="{021B89E0-FA57-48B7-A029-CA2FC2DDBE13}"/>
              </a:ext>
            </a:extLst>
          </p:cNvPr>
          <p:cNvGrpSpPr/>
          <p:nvPr/>
        </p:nvGrpSpPr>
        <p:grpSpPr>
          <a:xfrm>
            <a:off x="11001935" y="2431024"/>
            <a:ext cx="231906" cy="191995"/>
            <a:chOff x="4943575" y="2516350"/>
            <a:chExt cx="98675" cy="81700"/>
          </a:xfrm>
        </p:grpSpPr>
        <p:sp>
          <p:nvSpPr>
            <p:cNvPr id="425" name="Google Shape;975;p55">
              <a:extLst>
                <a:ext uri="{FF2B5EF4-FFF2-40B4-BE49-F238E27FC236}">
                  <a16:creationId xmlns:a16="http://schemas.microsoft.com/office/drawing/2014/main" id="{A396A812-902B-4837-82BE-2F25428E0BDC}"/>
                </a:ext>
              </a:extLst>
            </p:cNvPr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976;p55">
              <a:extLst>
                <a:ext uri="{FF2B5EF4-FFF2-40B4-BE49-F238E27FC236}">
                  <a16:creationId xmlns:a16="http://schemas.microsoft.com/office/drawing/2014/main" id="{74138F67-7796-4E8B-ADA1-35941FF1A4E7}"/>
                </a:ext>
              </a:extLst>
            </p:cNvPr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977;p55">
              <a:extLst>
                <a:ext uri="{FF2B5EF4-FFF2-40B4-BE49-F238E27FC236}">
                  <a16:creationId xmlns:a16="http://schemas.microsoft.com/office/drawing/2014/main" id="{F8139B61-6ABB-4ED7-82CF-FCB1479EF2A7}"/>
                </a:ext>
              </a:extLst>
            </p:cNvPr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978;p55">
              <a:extLst>
                <a:ext uri="{FF2B5EF4-FFF2-40B4-BE49-F238E27FC236}">
                  <a16:creationId xmlns:a16="http://schemas.microsoft.com/office/drawing/2014/main" id="{2E471637-98D0-4196-B0C6-B239E17A2E06}"/>
                </a:ext>
              </a:extLst>
            </p:cNvPr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979;p55">
              <a:extLst>
                <a:ext uri="{FF2B5EF4-FFF2-40B4-BE49-F238E27FC236}">
                  <a16:creationId xmlns:a16="http://schemas.microsoft.com/office/drawing/2014/main" id="{147856CC-D558-41A2-B974-33DD4A28F51F}"/>
                </a:ext>
              </a:extLst>
            </p:cNvPr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980;p55">
              <a:extLst>
                <a:ext uri="{FF2B5EF4-FFF2-40B4-BE49-F238E27FC236}">
                  <a16:creationId xmlns:a16="http://schemas.microsoft.com/office/drawing/2014/main" id="{D4572E01-26C2-4F10-8690-B48EE9AEA79E}"/>
                </a:ext>
              </a:extLst>
            </p:cNvPr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981;p55">
              <a:extLst>
                <a:ext uri="{FF2B5EF4-FFF2-40B4-BE49-F238E27FC236}">
                  <a16:creationId xmlns:a16="http://schemas.microsoft.com/office/drawing/2014/main" id="{0077C90A-1A43-4065-9E1C-B7A51D06F3C2}"/>
                </a:ext>
              </a:extLst>
            </p:cNvPr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982;p55">
              <a:extLst>
                <a:ext uri="{FF2B5EF4-FFF2-40B4-BE49-F238E27FC236}">
                  <a16:creationId xmlns:a16="http://schemas.microsoft.com/office/drawing/2014/main" id="{D704BD49-2FA2-4BF6-9FA5-C81582179CC7}"/>
                </a:ext>
              </a:extLst>
            </p:cNvPr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983;p55">
              <a:extLst>
                <a:ext uri="{FF2B5EF4-FFF2-40B4-BE49-F238E27FC236}">
                  <a16:creationId xmlns:a16="http://schemas.microsoft.com/office/drawing/2014/main" id="{6EF19A35-AF7B-4111-97BA-81E9C8ACA02C}"/>
                </a:ext>
              </a:extLst>
            </p:cNvPr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984;p55">
              <a:extLst>
                <a:ext uri="{FF2B5EF4-FFF2-40B4-BE49-F238E27FC236}">
                  <a16:creationId xmlns:a16="http://schemas.microsoft.com/office/drawing/2014/main" id="{CAE38DAA-0150-4AD8-918F-240CDDA915E1}"/>
                </a:ext>
              </a:extLst>
            </p:cNvPr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985;p55">
              <a:extLst>
                <a:ext uri="{FF2B5EF4-FFF2-40B4-BE49-F238E27FC236}">
                  <a16:creationId xmlns:a16="http://schemas.microsoft.com/office/drawing/2014/main" id="{40C6E069-389A-4572-A08E-585F5BD0F992}"/>
                </a:ext>
              </a:extLst>
            </p:cNvPr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986;p55">
              <a:extLst>
                <a:ext uri="{FF2B5EF4-FFF2-40B4-BE49-F238E27FC236}">
                  <a16:creationId xmlns:a16="http://schemas.microsoft.com/office/drawing/2014/main" id="{074DB57A-A1CB-49EB-9A77-BE486765AB50}"/>
                </a:ext>
              </a:extLst>
            </p:cNvPr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987;p55">
              <a:extLst>
                <a:ext uri="{FF2B5EF4-FFF2-40B4-BE49-F238E27FC236}">
                  <a16:creationId xmlns:a16="http://schemas.microsoft.com/office/drawing/2014/main" id="{51C1A652-BDC7-4399-86FC-0DDF52F4F6C5}"/>
                </a:ext>
              </a:extLst>
            </p:cNvPr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988;p55">
              <a:extLst>
                <a:ext uri="{FF2B5EF4-FFF2-40B4-BE49-F238E27FC236}">
                  <a16:creationId xmlns:a16="http://schemas.microsoft.com/office/drawing/2014/main" id="{E6B30042-EFEF-4C97-B4E5-3D4B99A1617C}"/>
                </a:ext>
              </a:extLst>
            </p:cNvPr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989;p55">
              <a:extLst>
                <a:ext uri="{FF2B5EF4-FFF2-40B4-BE49-F238E27FC236}">
                  <a16:creationId xmlns:a16="http://schemas.microsoft.com/office/drawing/2014/main" id="{E249A00C-72EE-4343-B302-A26F5E1BEB48}"/>
                </a:ext>
              </a:extLst>
            </p:cNvPr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990;p55">
              <a:extLst>
                <a:ext uri="{FF2B5EF4-FFF2-40B4-BE49-F238E27FC236}">
                  <a16:creationId xmlns:a16="http://schemas.microsoft.com/office/drawing/2014/main" id="{5CCBAB49-875E-442D-A883-7921A895F21D}"/>
                </a:ext>
              </a:extLst>
            </p:cNvPr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991;p55">
              <a:extLst>
                <a:ext uri="{FF2B5EF4-FFF2-40B4-BE49-F238E27FC236}">
                  <a16:creationId xmlns:a16="http://schemas.microsoft.com/office/drawing/2014/main" id="{BD252008-FF98-4D86-8C81-5BC248130A55}"/>
                </a:ext>
              </a:extLst>
            </p:cNvPr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992;p55">
              <a:extLst>
                <a:ext uri="{FF2B5EF4-FFF2-40B4-BE49-F238E27FC236}">
                  <a16:creationId xmlns:a16="http://schemas.microsoft.com/office/drawing/2014/main" id="{C24A87AC-1F66-4D66-BC68-1813465C5AF6}"/>
                </a:ext>
              </a:extLst>
            </p:cNvPr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993;p55">
              <a:extLst>
                <a:ext uri="{FF2B5EF4-FFF2-40B4-BE49-F238E27FC236}">
                  <a16:creationId xmlns:a16="http://schemas.microsoft.com/office/drawing/2014/main" id="{5EC34533-07F6-49DF-B750-AE5B624684AD}"/>
                </a:ext>
              </a:extLst>
            </p:cNvPr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994;p55">
              <a:extLst>
                <a:ext uri="{FF2B5EF4-FFF2-40B4-BE49-F238E27FC236}">
                  <a16:creationId xmlns:a16="http://schemas.microsoft.com/office/drawing/2014/main" id="{A7CF0BAB-DD9D-472A-B051-5B9C8ED8C0CD}"/>
                </a:ext>
              </a:extLst>
            </p:cNvPr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995;p55">
              <a:extLst>
                <a:ext uri="{FF2B5EF4-FFF2-40B4-BE49-F238E27FC236}">
                  <a16:creationId xmlns:a16="http://schemas.microsoft.com/office/drawing/2014/main" id="{C4899FEA-4E13-47A7-A8D8-A55DBBE22670}"/>
                </a:ext>
              </a:extLst>
            </p:cNvPr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996;p55">
              <a:extLst>
                <a:ext uri="{FF2B5EF4-FFF2-40B4-BE49-F238E27FC236}">
                  <a16:creationId xmlns:a16="http://schemas.microsoft.com/office/drawing/2014/main" id="{E4D5A9D3-A4EC-489C-B650-94DF6CF06B12}"/>
                </a:ext>
              </a:extLst>
            </p:cNvPr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997;p55">
              <a:extLst>
                <a:ext uri="{FF2B5EF4-FFF2-40B4-BE49-F238E27FC236}">
                  <a16:creationId xmlns:a16="http://schemas.microsoft.com/office/drawing/2014/main" id="{FDD8F9D9-AAE1-4618-AB35-0970B818DB6F}"/>
                </a:ext>
              </a:extLst>
            </p:cNvPr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998;p55">
              <a:extLst>
                <a:ext uri="{FF2B5EF4-FFF2-40B4-BE49-F238E27FC236}">
                  <a16:creationId xmlns:a16="http://schemas.microsoft.com/office/drawing/2014/main" id="{9575D3F5-91AA-46A5-894F-9DF1D0B3194B}"/>
                </a:ext>
              </a:extLst>
            </p:cNvPr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999;p55">
              <a:extLst>
                <a:ext uri="{FF2B5EF4-FFF2-40B4-BE49-F238E27FC236}">
                  <a16:creationId xmlns:a16="http://schemas.microsoft.com/office/drawing/2014/main" id="{9C6C1FB2-DCD5-4AE1-9557-96BEBB5B86E4}"/>
                </a:ext>
              </a:extLst>
            </p:cNvPr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1000;p55">
              <a:extLst>
                <a:ext uri="{FF2B5EF4-FFF2-40B4-BE49-F238E27FC236}">
                  <a16:creationId xmlns:a16="http://schemas.microsoft.com/office/drawing/2014/main" id="{22629B33-D590-4DE3-9314-80F17E1AA989}"/>
                </a:ext>
              </a:extLst>
            </p:cNvPr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1001;p55">
              <a:extLst>
                <a:ext uri="{FF2B5EF4-FFF2-40B4-BE49-F238E27FC236}">
                  <a16:creationId xmlns:a16="http://schemas.microsoft.com/office/drawing/2014/main" id="{F0981649-4E72-4D9C-A4B2-59DFC774F4E1}"/>
                </a:ext>
              </a:extLst>
            </p:cNvPr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1002;p55">
              <a:extLst>
                <a:ext uri="{FF2B5EF4-FFF2-40B4-BE49-F238E27FC236}">
                  <a16:creationId xmlns:a16="http://schemas.microsoft.com/office/drawing/2014/main" id="{13FDB04D-B94D-41BB-BA71-399E83FC7274}"/>
                </a:ext>
              </a:extLst>
            </p:cNvPr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1003;p55">
              <a:extLst>
                <a:ext uri="{FF2B5EF4-FFF2-40B4-BE49-F238E27FC236}">
                  <a16:creationId xmlns:a16="http://schemas.microsoft.com/office/drawing/2014/main" id="{77EE4371-8535-492B-B596-5952298D6877}"/>
                </a:ext>
              </a:extLst>
            </p:cNvPr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1004;p55">
              <a:extLst>
                <a:ext uri="{FF2B5EF4-FFF2-40B4-BE49-F238E27FC236}">
                  <a16:creationId xmlns:a16="http://schemas.microsoft.com/office/drawing/2014/main" id="{75B56E78-CDDB-4196-A20C-13AF3B3D3583}"/>
                </a:ext>
              </a:extLst>
            </p:cNvPr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1005;p55">
              <a:extLst>
                <a:ext uri="{FF2B5EF4-FFF2-40B4-BE49-F238E27FC236}">
                  <a16:creationId xmlns:a16="http://schemas.microsoft.com/office/drawing/2014/main" id="{88607B68-CFFA-43B5-AD0A-34E42E86E83C}"/>
                </a:ext>
              </a:extLst>
            </p:cNvPr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1006;p55">
              <a:extLst>
                <a:ext uri="{FF2B5EF4-FFF2-40B4-BE49-F238E27FC236}">
                  <a16:creationId xmlns:a16="http://schemas.microsoft.com/office/drawing/2014/main" id="{7194182E-35F2-47DF-9F49-56D4B1A2FEF7}"/>
                </a:ext>
              </a:extLst>
            </p:cNvPr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1007;p55">
              <a:extLst>
                <a:ext uri="{FF2B5EF4-FFF2-40B4-BE49-F238E27FC236}">
                  <a16:creationId xmlns:a16="http://schemas.microsoft.com/office/drawing/2014/main" id="{D5AA2082-0B1D-464D-A2A2-6CEF43CC7485}"/>
                </a:ext>
              </a:extLst>
            </p:cNvPr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1008;p55">
              <a:extLst>
                <a:ext uri="{FF2B5EF4-FFF2-40B4-BE49-F238E27FC236}">
                  <a16:creationId xmlns:a16="http://schemas.microsoft.com/office/drawing/2014/main" id="{E42F5937-EE97-47F6-8FF2-67F1285D0841}"/>
                </a:ext>
              </a:extLst>
            </p:cNvPr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1009;p55">
              <a:extLst>
                <a:ext uri="{FF2B5EF4-FFF2-40B4-BE49-F238E27FC236}">
                  <a16:creationId xmlns:a16="http://schemas.microsoft.com/office/drawing/2014/main" id="{CBAE8303-B6AC-4184-9D4D-729BF6D8DDEB}"/>
                </a:ext>
              </a:extLst>
            </p:cNvPr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1010;p55">
              <a:extLst>
                <a:ext uri="{FF2B5EF4-FFF2-40B4-BE49-F238E27FC236}">
                  <a16:creationId xmlns:a16="http://schemas.microsoft.com/office/drawing/2014/main" id="{52A05900-DDFB-424C-8B11-C02AC7B10CD8}"/>
                </a:ext>
              </a:extLst>
            </p:cNvPr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1011;p55">
              <a:extLst>
                <a:ext uri="{FF2B5EF4-FFF2-40B4-BE49-F238E27FC236}">
                  <a16:creationId xmlns:a16="http://schemas.microsoft.com/office/drawing/2014/main" id="{DBC8C36D-D54E-41C1-BE8C-F73045614400}"/>
                </a:ext>
              </a:extLst>
            </p:cNvPr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1012;p55">
              <a:extLst>
                <a:ext uri="{FF2B5EF4-FFF2-40B4-BE49-F238E27FC236}">
                  <a16:creationId xmlns:a16="http://schemas.microsoft.com/office/drawing/2014/main" id="{EE73C562-F72B-4536-865D-F2809D94469E}"/>
                </a:ext>
              </a:extLst>
            </p:cNvPr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1013;p55">
              <a:extLst>
                <a:ext uri="{FF2B5EF4-FFF2-40B4-BE49-F238E27FC236}">
                  <a16:creationId xmlns:a16="http://schemas.microsoft.com/office/drawing/2014/main" id="{67DC3B96-160F-4286-A0B3-E44C4595977C}"/>
                </a:ext>
              </a:extLst>
            </p:cNvPr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1014;p55">
              <a:extLst>
                <a:ext uri="{FF2B5EF4-FFF2-40B4-BE49-F238E27FC236}">
                  <a16:creationId xmlns:a16="http://schemas.microsoft.com/office/drawing/2014/main" id="{5D91A081-22B3-4608-B4EB-E56FC2A4D427}"/>
                </a:ext>
              </a:extLst>
            </p:cNvPr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1015;p55">
              <a:extLst>
                <a:ext uri="{FF2B5EF4-FFF2-40B4-BE49-F238E27FC236}">
                  <a16:creationId xmlns:a16="http://schemas.microsoft.com/office/drawing/2014/main" id="{3442EE66-9750-47FF-87EF-D2CD028948A3}"/>
                </a:ext>
              </a:extLst>
            </p:cNvPr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1016;p55">
              <a:extLst>
                <a:ext uri="{FF2B5EF4-FFF2-40B4-BE49-F238E27FC236}">
                  <a16:creationId xmlns:a16="http://schemas.microsoft.com/office/drawing/2014/main" id="{CAF6E625-FDF8-46EA-B2C4-D0C7D9C051EE}"/>
                </a:ext>
              </a:extLst>
            </p:cNvPr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1017;p55">
              <a:extLst>
                <a:ext uri="{FF2B5EF4-FFF2-40B4-BE49-F238E27FC236}">
                  <a16:creationId xmlns:a16="http://schemas.microsoft.com/office/drawing/2014/main" id="{AD86BB1E-667C-4508-940B-0A8DD8A43254}"/>
                </a:ext>
              </a:extLst>
            </p:cNvPr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1018;p55">
              <a:extLst>
                <a:ext uri="{FF2B5EF4-FFF2-40B4-BE49-F238E27FC236}">
                  <a16:creationId xmlns:a16="http://schemas.microsoft.com/office/drawing/2014/main" id="{A8F152A8-500E-4D95-BE12-6D58740D97B3}"/>
                </a:ext>
              </a:extLst>
            </p:cNvPr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1019;p55">
              <a:extLst>
                <a:ext uri="{FF2B5EF4-FFF2-40B4-BE49-F238E27FC236}">
                  <a16:creationId xmlns:a16="http://schemas.microsoft.com/office/drawing/2014/main" id="{4409E376-3D28-46F5-B5EE-024E3094D6A5}"/>
                </a:ext>
              </a:extLst>
            </p:cNvPr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1020;p55">
              <a:extLst>
                <a:ext uri="{FF2B5EF4-FFF2-40B4-BE49-F238E27FC236}">
                  <a16:creationId xmlns:a16="http://schemas.microsoft.com/office/drawing/2014/main" id="{7DECD838-4518-461F-AB62-BE0A8376A881}"/>
                </a:ext>
              </a:extLst>
            </p:cNvPr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1021;p55">
              <a:extLst>
                <a:ext uri="{FF2B5EF4-FFF2-40B4-BE49-F238E27FC236}">
                  <a16:creationId xmlns:a16="http://schemas.microsoft.com/office/drawing/2014/main" id="{E07FD6C9-3442-4202-B22F-A6A0DD15FF10}"/>
                </a:ext>
              </a:extLst>
            </p:cNvPr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1022;p55">
              <a:extLst>
                <a:ext uri="{FF2B5EF4-FFF2-40B4-BE49-F238E27FC236}">
                  <a16:creationId xmlns:a16="http://schemas.microsoft.com/office/drawing/2014/main" id="{20D72139-4AC2-4A79-A990-A361A8E7B7D5}"/>
                </a:ext>
              </a:extLst>
            </p:cNvPr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1023;p55">
              <a:extLst>
                <a:ext uri="{FF2B5EF4-FFF2-40B4-BE49-F238E27FC236}">
                  <a16:creationId xmlns:a16="http://schemas.microsoft.com/office/drawing/2014/main" id="{81409C7B-6C09-4FF1-A277-3535A669926E}"/>
                </a:ext>
              </a:extLst>
            </p:cNvPr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1024;p55">
              <a:extLst>
                <a:ext uri="{FF2B5EF4-FFF2-40B4-BE49-F238E27FC236}">
                  <a16:creationId xmlns:a16="http://schemas.microsoft.com/office/drawing/2014/main" id="{68653DD4-CD96-441C-A5BE-2788AA8AF54F}"/>
                </a:ext>
              </a:extLst>
            </p:cNvPr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1025;p55">
              <a:extLst>
                <a:ext uri="{FF2B5EF4-FFF2-40B4-BE49-F238E27FC236}">
                  <a16:creationId xmlns:a16="http://schemas.microsoft.com/office/drawing/2014/main" id="{A164378A-7D9E-4417-89DA-9C21E21A81BE}"/>
                </a:ext>
              </a:extLst>
            </p:cNvPr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1026;p55">
              <a:extLst>
                <a:ext uri="{FF2B5EF4-FFF2-40B4-BE49-F238E27FC236}">
                  <a16:creationId xmlns:a16="http://schemas.microsoft.com/office/drawing/2014/main" id="{A065024A-0EA8-4C7D-A0B8-711975528A11}"/>
                </a:ext>
              </a:extLst>
            </p:cNvPr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1027;p55">
              <a:extLst>
                <a:ext uri="{FF2B5EF4-FFF2-40B4-BE49-F238E27FC236}">
                  <a16:creationId xmlns:a16="http://schemas.microsoft.com/office/drawing/2014/main" id="{9AA6FA57-5E2F-4543-925C-E3D135DC63AE}"/>
                </a:ext>
              </a:extLst>
            </p:cNvPr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1028;p55">
              <a:extLst>
                <a:ext uri="{FF2B5EF4-FFF2-40B4-BE49-F238E27FC236}">
                  <a16:creationId xmlns:a16="http://schemas.microsoft.com/office/drawing/2014/main" id="{7EFB49AC-9B2A-41CD-BA8E-486F0BA8D8B0}"/>
                </a:ext>
              </a:extLst>
            </p:cNvPr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1029;p55">
              <a:extLst>
                <a:ext uri="{FF2B5EF4-FFF2-40B4-BE49-F238E27FC236}">
                  <a16:creationId xmlns:a16="http://schemas.microsoft.com/office/drawing/2014/main" id="{18F7169B-A757-44DF-BB07-6C8387458A6D}"/>
                </a:ext>
              </a:extLst>
            </p:cNvPr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1030;p55">
              <a:extLst>
                <a:ext uri="{FF2B5EF4-FFF2-40B4-BE49-F238E27FC236}">
                  <a16:creationId xmlns:a16="http://schemas.microsoft.com/office/drawing/2014/main" id="{40304BA1-1A1D-4EFB-9C1E-167993333EEB}"/>
                </a:ext>
              </a:extLst>
            </p:cNvPr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1031;p55">
              <a:extLst>
                <a:ext uri="{FF2B5EF4-FFF2-40B4-BE49-F238E27FC236}">
                  <a16:creationId xmlns:a16="http://schemas.microsoft.com/office/drawing/2014/main" id="{972D8DD5-8A2E-43CC-8641-0BCD1303B016}"/>
                </a:ext>
              </a:extLst>
            </p:cNvPr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1032;p55">
              <a:extLst>
                <a:ext uri="{FF2B5EF4-FFF2-40B4-BE49-F238E27FC236}">
                  <a16:creationId xmlns:a16="http://schemas.microsoft.com/office/drawing/2014/main" id="{FFD4D31F-3186-417B-B720-63D7407549C9}"/>
                </a:ext>
              </a:extLst>
            </p:cNvPr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1033;p55">
              <a:extLst>
                <a:ext uri="{FF2B5EF4-FFF2-40B4-BE49-F238E27FC236}">
                  <a16:creationId xmlns:a16="http://schemas.microsoft.com/office/drawing/2014/main" id="{3F0A7A71-6552-4658-BBF3-825FA90D8B73}"/>
                </a:ext>
              </a:extLst>
            </p:cNvPr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1034;p55">
              <a:extLst>
                <a:ext uri="{FF2B5EF4-FFF2-40B4-BE49-F238E27FC236}">
                  <a16:creationId xmlns:a16="http://schemas.microsoft.com/office/drawing/2014/main" id="{D098BD84-98B1-4432-8A3B-EBB836BD22A9}"/>
                </a:ext>
              </a:extLst>
            </p:cNvPr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1035;p55">
              <a:extLst>
                <a:ext uri="{FF2B5EF4-FFF2-40B4-BE49-F238E27FC236}">
                  <a16:creationId xmlns:a16="http://schemas.microsoft.com/office/drawing/2014/main" id="{4CF368A6-D205-4137-A7B2-C8698B73601D}"/>
                </a:ext>
              </a:extLst>
            </p:cNvPr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1036;p55">
              <a:extLst>
                <a:ext uri="{FF2B5EF4-FFF2-40B4-BE49-F238E27FC236}">
                  <a16:creationId xmlns:a16="http://schemas.microsoft.com/office/drawing/2014/main" id="{E7A6A769-1FFB-4774-AF17-556723186231}"/>
                </a:ext>
              </a:extLst>
            </p:cNvPr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1037;p55">
              <a:extLst>
                <a:ext uri="{FF2B5EF4-FFF2-40B4-BE49-F238E27FC236}">
                  <a16:creationId xmlns:a16="http://schemas.microsoft.com/office/drawing/2014/main" id="{264F0CED-AB5B-464F-87E7-CAE11A30A3DE}"/>
                </a:ext>
              </a:extLst>
            </p:cNvPr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1038;p55">
              <a:extLst>
                <a:ext uri="{FF2B5EF4-FFF2-40B4-BE49-F238E27FC236}">
                  <a16:creationId xmlns:a16="http://schemas.microsoft.com/office/drawing/2014/main" id="{BEF75F87-0F8B-4C8A-85D8-E0856B4902D1}"/>
                </a:ext>
              </a:extLst>
            </p:cNvPr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1039;p55">
              <a:extLst>
                <a:ext uri="{FF2B5EF4-FFF2-40B4-BE49-F238E27FC236}">
                  <a16:creationId xmlns:a16="http://schemas.microsoft.com/office/drawing/2014/main" id="{713191C9-53CB-41CB-8DA0-58B33F035FE4}"/>
                </a:ext>
              </a:extLst>
            </p:cNvPr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1040;p55">
              <a:extLst>
                <a:ext uri="{FF2B5EF4-FFF2-40B4-BE49-F238E27FC236}">
                  <a16:creationId xmlns:a16="http://schemas.microsoft.com/office/drawing/2014/main" id="{D675E035-2BB1-42CD-A450-6E7964C2FBF0}"/>
                </a:ext>
              </a:extLst>
            </p:cNvPr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1041;p55">
              <a:extLst>
                <a:ext uri="{FF2B5EF4-FFF2-40B4-BE49-F238E27FC236}">
                  <a16:creationId xmlns:a16="http://schemas.microsoft.com/office/drawing/2014/main" id="{AEB735D1-D27C-4C8E-8BF4-EDE37AEB28FF}"/>
                </a:ext>
              </a:extLst>
            </p:cNvPr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1042;p55">
              <a:extLst>
                <a:ext uri="{FF2B5EF4-FFF2-40B4-BE49-F238E27FC236}">
                  <a16:creationId xmlns:a16="http://schemas.microsoft.com/office/drawing/2014/main" id="{646CA283-7045-44CE-9023-2D1ACC50649F}"/>
                </a:ext>
              </a:extLst>
            </p:cNvPr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1043;p55">
              <a:extLst>
                <a:ext uri="{FF2B5EF4-FFF2-40B4-BE49-F238E27FC236}">
                  <a16:creationId xmlns:a16="http://schemas.microsoft.com/office/drawing/2014/main" id="{6D773708-8D60-4F9E-85EF-7E1C1F120D92}"/>
                </a:ext>
              </a:extLst>
            </p:cNvPr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1044;p55">
              <a:extLst>
                <a:ext uri="{FF2B5EF4-FFF2-40B4-BE49-F238E27FC236}">
                  <a16:creationId xmlns:a16="http://schemas.microsoft.com/office/drawing/2014/main" id="{C91786C9-2D4B-422D-BFF7-3EEA8240DF2A}"/>
                </a:ext>
              </a:extLst>
            </p:cNvPr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1045;p55">
              <a:extLst>
                <a:ext uri="{FF2B5EF4-FFF2-40B4-BE49-F238E27FC236}">
                  <a16:creationId xmlns:a16="http://schemas.microsoft.com/office/drawing/2014/main" id="{0461753F-AC37-4223-9C9A-FF8EA1C32B76}"/>
                </a:ext>
              </a:extLst>
            </p:cNvPr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1046;p55">
              <a:extLst>
                <a:ext uri="{FF2B5EF4-FFF2-40B4-BE49-F238E27FC236}">
                  <a16:creationId xmlns:a16="http://schemas.microsoft.com/office/drawing/2014/main" id="{6BE43554-D289-4308-87D4-8B9846C2BB8C}"/>
                </a:ext>
              </a:extLst>
            </p:cNvPr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1047;p55">
              <a:extLst>
                <a:ext uri="{FF2B5EF4-FFF2-40B4-BE49-F238E27FC236}">
                  <a16:creationId xmlns:a16="http://schemas.microsoft.com/office/drawing/2014/main" id="{2AC0D59C-B12E-4E28-A5A9-50D903C38AFB}"/>
                </a:ext>
              </a:extLst>
            </p:cNvPr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1048;p55">
              <a:extLst>
                <a:ext uri="{FF2B5EF4-FFF2-40B4-BE49-F238E27FC236}">
                  <a16:creationId xmlns:a16="http://schemas.microsoft.com/office/drawing/2014/main" id="{8C94A90A-75C3-48E5-B36B-5AE0F233C49A}"/>
                </a:ext>
              </a:extLst>
            </p:cNvPr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1049;p55">
              <a:extLst>
                <a:ext uri="{FF2B5EF4-FFF2-40B4-BE49-F238E27FC236}">
                  <a16:creationId xmlns:a16="http://schemas.microsoft.com/office/drawing/2014/main" id="{3477F48A-3DC1-490F-B55A-C4481811300A}"/>
                </a:ext>
              </a:extLst>
            </p:cNvPr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1050;p55">
              <a:extLst>
                <a:ext uri="{FF2B5EF4-FFF2-40B4-BE49-F238E27FC236}">
                  <a16:creationId xmlns:a16="http://schemas.microsoft.com/office/drawing/2014/main" id="{5DF955AA-8E1D-4DDB-9D99-E07FAC50F04E}"/>
                </a:ext>
              </a:extLst>
            </p:cNvPr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1051;p55">
              <a:extLst>
                <a:ext uri="{FF2B5EF4-FFF2-40B4-BE49-F238E27FC236}">
                  <a16:creationId xmlns:a16="http://schemas.microsoft.com/office/drawing/2014/main" id="{0FCE3D65-CFB0-4987-BDC6-10CFF7EBA77E}"/>
                </a:ext>
              </a:extLst>
            </p:cNvPr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1052;p55">
              <a:extLst>
                <a:ext uri="{FF2B5EF4-FFF2-40B4-BE49-F238E27FC236}">
                  <a16:creationId xmlns:a16="http://schemas.microsoft.com/office/drawing/2014/main" id="{D75F8F39-BC97-4005-8649-3597ED55B40A}"/>
                </a:ext>
              </a:extLst>
            </p:cNvPr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3" name="Google Shape;1053;p55">
            <a:extLst>
              <a:ext uri="{FF2B5EF4-FFF2-40B4-BE49-F238E27FC236}">
                <a16:creationId xmlns:a16="http://schemas.microsoft.com/office/drawing/2014/main" id="{144C6FA1-0097-4DA5-AAB0-E8ACC6B9C485}"/>
              </a:ext>
            </a:extLst>
          </p:cNvPr>
          <p:cNvSpPr/>
          <p:nvPr/>
        </p:nvSpPr>
        <p:spPr>
          <a:xfrm>
            <a:off x="9547497" y="1848933"/>
            <a:ext cx="224861" cy="294399"/>
          </a:xfrm>
          <a:custGeom>
            <a:avLst/>
            <a:gdLst/>
            <a:ahLst/>
            <a:cxnLst/>
            <a:rect l="l" t="t" r="r" b="b"/>
            <a:pathLst>
              <a:path w="13659" h="17883" extrusionOk="0">
                <a:moveTo>
                  <a:pt x="6026" y="1"/>
                </a:moveTo>
                <a:lnTo>
                  <a:pt x="7644" y="1229"/>
                </a:lnTo>
                <a:cubicBezTo>
                  <a:pt x="6336" y="1768"/>
                  <a:pt x="5131" y="2548"/>
                  <a:pt x="4109" y="3536"/>
                </a:cubicBezTo>
                <a:cubicBezTo>
                  <a:pt x="2767" y="4787"/>
                  <a:pt x="1745" y="6347"/>
                  <a:pt x="1148" y="8081"/>
                </a:cubicBezTo>
                <a:cubicBezTo>
                  <a:pt x="1" y="11512"/>
                  <a:pt x="701" y="15254"/>
                  <a:pt x="2698" y="17882"/>
                </a:cubicBezTo>
                <a:cubicBezTo>
                  <a:pt x="1206" y="14944"/>
                  <a:pt x="1332" y="11409"/>
                  <a:pt x="2801" y="8804"/>
                </a:cubicBezTo>
                <a:cubicBezTo>
                  <a:pt x="3524" y="7518"/>
                  <a:pt x="4546" y="6428"/>
                  <a:pt x="5785" y="5636"/>
                </a:cubicBezTo>
                <a:cubicBezTo>
                  <a:pt x="6749" y="5005"/>
                  <a:pt x="7828" y="4568"/>
                  <a:pt x="8964" y="4362"/>
                </a:cubicBezTo>
                <a:lnTo>
                  <a:pt x="8964" y="4362"/>
                </a:lnTo>
                <a:lnTo>
                  <a:pt x="8620" y="6003"/>
                </a:lnTo>
                <a:lnTo>
                  <a:pt x="13658" y="678"/>
                </a:lnTo>
                <a:lnTo>
                  <a:pt x="6026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4" name="Google Shape;1054;p55">
            <a:extLst>
              <a:ext uri="{FF2B5EF4-FFF2-40B4-BE49-F238E27FC236}">
                <a16:creationId xmlns:a16="http://schemas.microsoft.com/office/drawing/2014/main" id="{841A4539-2267-44E2-913B-A9402F23D84B}"/>
              </a:ext>
            </a:extLst>
          </p:cNvPr>
          <p:cNvSpPr/>
          <p:nvPr/>
        </p:nvSpPr>
        <p:spPr>
          <a:xfrm>
            <a:off x="9763683" y="1716507"/>
            <a:ext cx="176478" cy="306482"/>
          </a:xfrm>
          <a:custGeom>
            <a:avLst/>
            <a:gdLst/>
            <a:ahLst/>
            <a:cxnLst/>
            <a:rect l="l" t="t" r="r" b="b"/>
            <a:pathLst>
              <a:path w="10720" h="18617" extrusionOk="0">
                <a:moveTo>
                  <a:pt x="0" y="0"/>
                </a:moveTo>
                <a:cubicBezTo>
                  <a:pt x="2686" y="1722"/>
                  <a:pt x="4625" y="4120"/>
                  <a:pt x="5567" y="6680"/>
                </a:cubicBezTo>
                <a:cubicBezTo>
                  <a:pt x="6370" y="8837"/>
                  <a:pt x="6462" y="11202"/>
                  <a:pt x="5831" y="13428"/>
                </a:cubicBezTo>
                <a:lnTo>
                  <a:pt x="4717" y="12545"/>
                </a:lnTo>
                <a:lnTo>
                  <a:pt x="6496" y="18616"/>
                </a:lnTo>
                <a:lnTo>
                  <a:pt x="10720" y="13463"/>
                </a:lnTo>
                <a:lnTo>
                  <a:pt x="9136" y="13991"/>
                </a:lnTo>
                <a:cubicBezTo>
                  <a:pt x="9354" y="11225"/>
                  <a:pt x="8688" y="8459"/>
                  <a:pt x="7219" y="6106"/>
                </a:cubicBezTo>
                <a:cubicBezTo>
                  <a:pt x="5589" y="3443"/>
                  <a:pt x="3007" y="1308"/>
                  <a:pt x="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" name="Google Shape;1055;p55">
            <a:extLst>
              <a:ext uri="{FF2B5EF4-FFF2-40B4-BE49-F238E27FC236}">
                <a16:creationId xmlns:a16="http://schemas.microsoft.com/office/drawing/2014/main" id="{36B76191-CFF2-4F75-A596-86F48EFF176D}"/>
              </a:ext>
            </a:extLst>
          </p:cNvPr>
          <p:cNvSpPr/>
          <p:nvPr/>
        </p:nvSpPr>
        <p:spPr>
          <a:xfrm>
            <a:off x="9726360" y="2046297"/>
            <a:ext cx="312343" cy="104570"/>
          </a:xfrm>
          <a:custGeom>
            <a:avLst/>
            <a:gdLst/>
            <a:ahLst/>
            <a:cxnLst/>
            <a:rect l="l" t="t" r="r" b="b"/>
            <a:pathLst>
              <a:path w="18973" h="6352" extrusionOk="0">
                <a:moveTo>
                  <a:pt x="3290" y="0"/>
                </a:moveTo>
                <a:cubicBezTo>
                  <a:pt x="2194" y="0"/>
                  <a:pt x="1096" y="51"/>
                  <a:pt x="1" y="153"/>
                </a:cubicBezTo>
                <a:cubicBezTo>
                  <a:pt x="4936" y="773"/>
                  <a:pt x="9676" y="2483"/>
                  <a:pt x="13865" y="5169"/>
                </a:cubicBezTo>
                <a:lnTo>
                  <a:pt x="12867" y="5949"/>
                </a:lnTo>
                <a:lnTo>
                  <a:pt x="18973" y="6351"/>
                </a:lnTo>
                <a:lnTo>
                  <a:pt x="15839" y="1037"/>
                </a:lnTo>
                <a:lnTo>
                  <a:pt x="15575" y="2208"/>
                </a:lnTo>
                <a:cubicBezTo>
                  <a:pt x="11637" y="744"/>
                  <a:pt x="7476" y="0"/>
                  <a:pt x="329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" name="Google Shape;1056;p55">
            <a:extLst>
              <a:ext uri="{FF2B5EF4-FFF2-40B4-BE49-F238E27FC236}">
                <a16:creationId xmlns:a16="http://schemas.microsoft.com/office/drawing/2014/main" id="{8BFB824B-92AE-4F1D-97EA-5BC20EB9E7F0}"/>
              </a:ext>
            </a:extLst>
          </p:cNvPr>
          <p:cNvSpPr/>
          <p:nvPr/>
        </p:nvSpPr>
        <p:spPr>
          <a:xfrm>
            <a:off x="9590534" y="2478620"/>
            <a:ext cx="324443" cy="114760"/>
          </a:xfrm>
          <a:custGeom>
            <a:avLst/>
            <a:gdLst/>
            <a:ahLst/>
            <a:cxnLst/>
            <a:rect l="l" t="t" r="r" b="b"/>
            <a:pathLst>
              <a:path w="19708" h="6971" extrusionOk="0">
                <a:moveTo>
                  <a:pt x="1" y="0"/>
                </a:moveTo>
                <a:lnTo>
                  <a:pt x="1" y="0"/>
                </a:lnTo>
                <a:cubicBezTo>
                  <a:pt x="104" y="333"/>
                  <a:pt x="667" y="5544"/>
                  <a:pt x="667" y="5544"/>
                </a:cubicBezTo>
                <a:lnTo>
                  <a:pt x="1355" y="4350"/>
                </a:lnTo>
                <a:cubicBezTo>
                  <a:pt x="1470" y="4465"/>
                  <a:pt x="1585" y="4580"/>
                  <a:pt x="1699" y="4694"/>
                </a:cubicBezTo>
                <a:cubicBezTo>
                  <a:pt x="2055" y="5050"/>
                  <a:pt x="2446" y="5360"/>
                  <a:pt x="2847" y="5658"/>
                </a:cubicBezTo>
                <a:cubicBezTo>
                  <a:pt x="3272" y="5945"/>
                  <a:pt x="3708" y="6198"/>
                  <a:pt x="4179" y="6416"/>
                </a:cubicBezTo>
                <a:cubicBezTo>
                  <a:pt x="4661" y="6623"/>
                  <a:pt x="5166" y="6783"/>
                  <a:pt x="5671" y="6875"/>
                </a:cubicBezTo>
                <a:cubicBezTo>
                  <a:pt x="6037" y="6940"/>
                  <a:pt x="6408" y="6971"/>
                  <a:pt x="6782" y="6971"/>
                </a:cubicBezTo>
                <a:cubicBezTo>
                  <a:pt x="6935" y="6971"/>
                  <a:pt x="7089" y="6965"/>
                  <a:pt x="7243" y="6955"/>
                </a:cubicBezTo>
                <a:cubicBezTo>
                  <a:pt x="7771" y="6909"/>
                  <a:pt x="8287" y="6783"/>
                  <a:pt x="8781" y="6577"/>
                </a:cubicBezTo>
                <a:cubicBezTo>
                  <a:pt x="9263" y="6370"/>
                  <a:pt x="9711" y="6095"/>
                  <a:pt x="10101" y="5739"/>
                </a:cubicBezTo>
                <a:cubicBezTo>
                  <a:pt x="10457" y="5429"/>
                  <a:pt x="10778" y="5085"/>
                  <a:pt x="11076" y="4717"/>
                </a:cubicBezTo>
                <a:cubicBezTo>
                  <a:pt x="11363" y="4362"/>
                  <a:pt x="11616" y="4029"/>
                  <a:pt x="11880" y="3696"/>
                </a:cubicBezTo>
                <a:cubicBezTo>
                  <a:pt x="12006" y="3547"/>
                  <a:pt x="12144" y="3386"/>
                  <a:pt x="12282" y="3237"/>
                </a:cubicBezTo>
                <a:cubicBezTo>
                  <a:pt x="12350" y="3168"/>
                  <a:pt x="12419" y="3099"/>
                  <a:pt x="12488" y="3030"/>
                </a:cubicBezTo>
                <a:lnTo>
                  <a:pt x="12695" y="2824"/>
                </a:lnTo>
                <a:cubicBezTo>
                  <a:pt x="13303" y="2284"/>
                  <a:pt x="14003" y="1871"/>
                  <a:pt x="14761" y="1584"/>
                </a:cubicBezTo>
                <a:cubicBezTo>
                  <a:pt x="15541" y="1297"/>
                  <a:pt x="16367" y="1136"/>
                  <a:pt x="17205" y="1125"/>
                </a:cubicBezTo>
                <a:cubicBezTo>
                  <a:pt x="17234" y="1125"/>
                  <a:pt x="17262" y="1124"/>
                  <a:pt x="17291" y="1124"/>
                </a:cubicBezTo>
                <a:cubicBezTo>
                  <a:pt x="18111" y="1124"/>
                  <a:pt x="18931" y="1284"/>
                  <a:pt x="19707" y="1573"/>
                </a:cubicBezTo>
                <a:cubicBezTo>
                  <a:pt x="18927" y="1148"/>
                  <a:pt x="18089" y="872"/>
                  <a:pt x="17228" y="758"/>
                </a:cubicBezTo>
                <a:cubicBezTo>
                  <a:pt x="16902" y="720"/>
                  <a:pt x="16575" y="701"/>
                  <a:pt x="16248" y="701"/>
                </a:cubicBezTo>
                <a:cubicBezTo>
                  <a:pt x="15678" y="701"/>
                  <a:pt x="15109" y="760"/>
                  <a:pt x="14554" y="884"/>
                </a:cubicBezTo>
                <a:cubicBezTo>
                  <a:pt x="13659" y="1079"/>
                  <a:pt x="12798" y="1446"/>
                  <a:pt x="12029" y="1951"/>
                </a:cubicBezTo>
                <a:lnTo>
                  <a:pt x="11742" y="2158"/>
                </a:lnTo>
                <a:cubicBezTo>
                  <a:pt x="11650" y="2227"/>
                  <a:pt x="11558" y="2307"/>
                  <a:pt x="11467" y="2376"/>
                </a:cubicBezTo>
                <a:cubicBezTo>
                  <a:pt x="11283" y="2514"/>
                  <a:pt x="11122" y="2674"/>
                  <a:pt x="10950" y="2824"/>
                </a:cubicBezTo>
                <a:cubicBezTo>
                  <a:pt x="10617" y="3133"/>
                  <a:pt x="10319" y="3432"/>
                  <a:pt x="10009" y="3719"/>
                </a:cubicBezTo>
                <a:cubicBezTo>
                  <a:pt x="9722" y="3983"/>
                  <a:pt x="9424" y="4224"/>
                  <a:pt x="9102" y="4442"/>
                </a:cubicBezTo>
                <a:cubicBezTo>
                  <a:pt x="8815" y="4625"/>
                  <a:pt x="8494" y="4775"/>
                  <a:pt x="8173" y="4855"/>
                </a:cubicBezTo>
                <a:cubicBezTo>
                  <a:pt x="7908" y="4919"/>
                  <a:pt x="7643" y="4954"/>
                  <a:pt x="7384" y="4954"/>
                </a:cubicBezTo>
                <a:cubicBezTo>
                  <a:pt x="7317" y="4954"/>
                  <a:pt x="7251" y="4952"/>
                  <a:pt x="7186" y="4947"/>
                </a:cubicBezTo>
                <a:cubicBezTo>
                  <a:pt x="6841" y="4924"/>
                  <a:pt x="6497" y="4855"/>
                  <a:pt x="6176" y="4752"/>
                </a:cubicBezTo>
                <a:cubicBezTo>
                  <a:pt x="5854" y="4637"/>
                  <a:pt x="5544" y="4488"/>
                  <a:pt x="5257" y="4304"/>
                </a:cubicBezTo>
                <a:cubicBezTo>
                  <a:pt x="4959" y="4120"/>
                  <a:pt x="4684" y="3902"/>
                  <a:pt x="4431" y="3661"/>
                </a:cubicBezTo>
                <a:cubicBezTo>
                  <a:pt x="4167" y="3409"/>
                  <a:pt x="3926" y="3133"/>
                  <a:pt x="3697" y="2847"/>
                </a:cubicBezTo>
                <a:cubicBezTo>
                  <a:pt x="3651" y="2778"/>
                  <a:pt x="3593" y="2709"/>
                  <a:pt x="3547" y="2640"/>
                </a:cubicBezTo>
                <a:cubicBezTo>
                  <a:pt x="4362" y="2491"/>
                  <a:pt x="5212" y="2330"/>
                  <a:pt x="5097" y="2330"/>
                </a:cubicBezTo>
                <a:cubicBezTo>
                  <a:pt x="4879" y="2330"/>
                  <a:pt x="1" y="0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7" name="Google Shape;1057;p55">
            <a:extLst>
              <a:ext uri="{FF2B5EF4-FFF2-40B4-BE49-F238E27FC236}">
                <a16:creationId xmlns:a16="http://schemas.microsoft.com/office/drawing/2014/main" id="{719D8683-2916-4B9C-841C-B201D7EDB671}"/>
              </a:ext>
            </a:extLst>
          </p:cNvPr>
          <p:cNvSpPr/>
          <p:nvPr/>
        </p:nvSpPr>
        <p:spPr>
          <a:xfrm>
            <a:off x="9604919" y="2230936"/>
            <a:ext cx="402080" cy="118859"/>
          </a:xfrm>
          <a:custGeom>
            <a:avLst/>
            <a:gdLst/>
            <a:ahLst/>
            <a:cxnLst/>
            <a:rect l="l" t="t" r="r" b="b"/>
            <a:pathLst>
              <a:path w="24424" h="7220" extrusionOk="0">
                <a:moveTo>
                  <a:pt x="17136" y="1"/>
                </a:moveTo>
                <a:lnTo>
                  <a:pt x="18295" y="1171"/>
                </a:lnTo>
                <a:lnTo>
                  <a:pt x="0" y="7220"/>
                </a:lnTo>
                <a:lnTo>
                  <a:pt x="19385" y="4431"/>
                </a:lnTo>
                <a:lnTo>
                  <a:pt x="19385" y="4431"/>
                </a:lnTo>
                <a:lnTo>
                  <a:pt x="19018" y="6003"/>
                </a:lnTo>
                <a:lnTo>
                  <a:pt x="24424" y="1160"/>
                </a:lnTo>
                <a:lnTo>
                  <a:pt x="17136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8" name="Google Shape;1058;p55">
            <a:extLst>
              <a:ext uri="{FF2B5EF4-FFF2-40B4-BE49-F238E27FC236}">
                <a16:creationId xmlns:a16="http://schemas.microsoft.com/office/drawing/2014/main" id="{F6567568-E5BA-4302-9346-D4CCEB6C6C2F}"/>
              </a:ext>
            </a:extLst>
          </p:cNvPr>
          <p:cNvSpPr/>
          <p:nvPr/>
        </p:nvSpPr>
        <p:spPr>
          <a:xfrm>
            <a:off x="9855629" y="650599"/>
            <a:ext cx="160806" cy="148360"/>
          </a:xfrm>
          <a:custGeom>
            <a:avLst/>
            <a:gdLst/>
            <a:ahLst/>
            <a:cxnLst/>
            <a:rect l="l" t="t" r="r" b="b"/>
            <a:pathLst>
              <a:path w="9768" h="9012" extrusionOk="0">
                <a:moveTo>
                  <a:pt x="9768" y="0"/>
                </a:moveTo>
                <a:lnTo>
                  <a:pt x="9768" y="0"/>
                </a:lnTo>
                <a:cubicBezTo>
                  <a:pt x="9435" y="1171"/>
                  <a:pt x="9033" y="2330"/>
                  <a:pt x="8551" y="3443"/>
                </a:cubicBezTo>
                <a:cubicBezTo>
                  <a:pt x="8310" y="3983"/>
                  <a:pt x="8046" y="4522"/>
                  <a:pt x="7748" y="5027"/>
                </a:cubicBezTo>
                <a:cubicBezTo>
                  <a:pt x="7461" y="5521"/>
                  <a:pt x="7116" y="5968"/>
                  <a:pt x="6726" y="6382"/>
                </a:cubicBezTo>
                <a:cubicBezTo>
                  <a:pt x="6393" y="6737"/>
                  <a:pt x="5980" y="7001"/>
                  <a:pt x="5521" y="7151"/>
                </a:cubicBezTo>
                <a:cubicBezTo>
                  <a:pt x="5414" y="7177"/>
                  <a:pt x="5305" y="7191"/>
                  <a:pt x="5196" y="7191"/>
                </a:cubicBezTo>
                <a:cubicBezTo>
                  <a:pt x="4932" y="7191"/>
                  <a:pt x="4670" y="7113"/>
                  <a:pt x="4442" y="6967"/>
                </a:cubicBezTo>
                <a:cubicBezTo>
                  <a:pt x="4086" y="6726"/>
                  <a:pt x="3788" y="6416"/>
                  <a:pt x="3581" y="6037"/>
                </a:cubicBezTo>
                <a:cubicBezTo>
                  <a:pt x="3478" y="5865"/>
                  <a:pt x="3398" y="5693"/>
                  <a:pt x="3340" y="5498"/>
                </a:cubicBezTo>
                <a:lnTo>
                  <a:pt x="3340" y="5498"/>
                </a:lnTo>
                <a:lnTo>
                  <a:pt x="4488" y="5704"/>
                </a:lnTo>
                <a:lnTo>
                  <a:pt x="4488" y="5704"/>
                </a:lnTo>
                <a:lnTo>
                  <a:pt x="1022" y="1733"/>
                </a:lnTo>
                <a:lnTo>
                  <a:pt x="0" y="6818"/>
                </a:lnTo>
                <a:lnTo>
                  <a:pt x="884" y="6175"/>
                </a:lnTo>
                <a:cubicBezTo>
                  <a:pt x="930" y="6290"/>
                  <a:pt x="976" y="6382"/>
                  <a:pt x="1033" y="6485"/>
                </a:cubicBezTo>
                <a:cubicBezTo>
                  <a:pt x="1217" y="6829"/>
                  <a:pt x="1447" y="7162"/>
                  <a:pt x="1711" y="7461"/>
                </a:cubicBezTo>
                <a:cubicBezTo>
                  <a:pt x="1975" y="7759"/>
                  <a:pt x="2261" y="8023"/>
                  <a:pt x="2583" y="8241"/>
                </a:cubicBezTo>
                <a:cubicBezTo>
                  <a:pt x="2916" y="8482"/>
                  <a:pt x="3271" y="8677"/>
                  <a:pt x="3650" y="8815"/>
                </a:cubicBezTo>
                <a:cubicBezTo>
                  <a:pt x="4023" y="8943"/>
                  <a:pt x="4426" y="9011"/>
                  <a:pt x="4821" y="9011"/>
                </a:cubicBezTo>
                <a:cubicBezTo>
                  <a:pt x="4852" y="9011"/>
                  <a:pt x="4882" y="9011"/>
                  <a:pt x="4913" y="9010"/>
                </a:cubicBezTo>
                <a:cubicBezTo>
                  <a:pt x="5337" y="8987"/>
                  <a:pt x="5751" y="8884"/>
                  <a:pt x="6141" y="8700"/>
                </a:cubicBezTo>
                <a:cubicBezTo>
                  <a:pt x="6485" y="8528"/>
                  <a:pt x="6806" y="8298"/>
                  <a:pt x="7082" y="8034"/>
                </a:cubicBezTo>
                <a:cubicBezTo>
                  <a:pt x="7334" y="7782"/>
                  <a:pt x="7564" y="7518"/>
                  <a:pt x="7759" y="7219"/>
                </a:cubicBezTo>
                <a:cubicBezTo>
                  <a:pt x="8126" y="6669"/>
                  <a:pt x="8425" y="6072"/>
                  <a:pt x="8643" y="5463"/>
                </a:cubicBezTo>
                <a:cubicBezTo>
                  <a:pt x="8861" y="4867"/>
                  <a:pt x="9045" y="4258"/>
                  <a:pt x="9194" y="3650"/>
                </a:cubicBezTo>
                <a:cubicBezTo>
                  <a:pt x="9458" y="2445"/>
                  <a:pt x="9653" y="1228"/>
                  <a:pt x="976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9" name="Google Shape;1059;p55">
            <a:extLst>
              <a:ext uri="{FF2B5EF4-FFF2-40B4-BE49-F238E27FC236}">
                <a16:creationId xmlns:a16="http://schemas.microsoft.com/office/drawing/2014/main" id="{4F951A29-B0FC-4404-9253-90C4F1CD1870}"/>
              </a:ext>
            </a:extLst>
          </p:cNvPr>
          <p:cNvSpPr/>
          <p:nvPr/>
        </p:nvSpPr>
        <p:spPr>
          <a:xfrm>
            <a:off x="9561763" y="1607357"/>
            <a:ext cx="195575" cy="188068"/>
          </a:xfrm>
          <a:custGeom>
            <a:avLst/>
            <a:gdLst/>
            <a:ahLst/>
            <a:cxnLst/>
            <a:rect l="l" t="t" r="r" b="b"/>
            <a:pathLst>
              <a:path w="11880" h="11424" extrusionOk="0">
                <a:moveTo>
                  <a:pt x="11716" y="1"/>
                </a:moveTo>
                <a:cubicBezTo>
                  <a:pt x="11218" y="1"/>
                  <a:pt x="10716" y="96"/>
                  <a:pt x="10261" y="302"/>
                </a:cubicBezTo>
                <a:cubicBezTo>
                  <a:pt x="9733" y="566"/>
                  <a:pt x="9286" y="945"/>
                  <a:pt x="8930" y="1416"/>
                </a:cubicBezTo>
                <a:cubicBezTo>
                  <a:pt x="8586" y="1875"/>
                  <a:pt x="8287" y="2357"/>
                  <a:pt x="8046" y="2885"/>
                </a:cubicBezTo>
                <a:cubicBezTo>
                  <a:pt x="7805" y="3378"/>
                  <a:pt x="7587" y="3883"/>
                  <a:pt x="7380" y="4365"/>
                </a:cubicBezTo>
                <a:cubicBezTo>
                  <a:pt x="7174" y="4824"/>
                  <a:pt x="6956" y="5284"/>
                  <a:pt x="6715" y="5720"/>
                </a:cubicBezTo>
                <a:cubicBezTo>
                  <a:pt x="6508" y="6098"/>
                  <a:pt x="6256" y="6443"/>
                  <a:pt x="5946" y="6741"/>
                </a:cubicBezTo>
                <a:cubicBezTo>
                  <a:pt x="5716" y="6959"/>
                  <a:pt x="5429" y="7108"/>
                  <a:pt x="5119" y="7189"/>
                </a:cubicBezTo>
                <a:cubicBezTo>
                  <a:pt x="5005" y="7212"/>
                  <a:pt x="4890" y="7223"/>
                  <a:pt x="4775" y="7235"/>
                </a:cubicBezTo>
                <a:lnTo>
                  <a:pt x="4844" y="5766"/>
                </a:lnTo>
                <a:lnTo>
                  <a:pt x="4844" y="5766"/>
                </a:lnTo>
                <a:cubicBezTo>
                  <a:pt x="4660" y="5984"/>
                  <a:pt x="1" y="10070"/>
                  <a:pt x="1" y="10070"/>
                </a:cubicBezTo>
                <a:lnTo>
                  <a:pt x="6520" y="11424"/>
                </a:lnTo>
                <a:lnTo>
                  <a:pt x="5831" y="10379"/>
                </a:lnTo>
                <a:cubicBezTo>
                  <a:pt x="6107" y="10253"/>
                  <a:pt x="6370" y="10115"/>
                  <a:pt x="6623" y="9943"/>
                </a:cubicBezTo>
                <a:cubicBezTo>
                  <a:pt x="7254" y="9530"/>
                  <a:pt x="7771" y="8968"/>
                  <a:pt x="8138" y="8302"/>
                </a:cubicBezTo>
                <a:cubicBezTo>
                  <a:pt x="8448" y="7740"/>
                  <a:pt x="8677" y="7143"/>
                  <a:pt x="8815" y="6523"/>
                </a:cubicBezTo>
                <a:cubicBezTo>
                  <a:pt x="8964" y="5949"/>
                  <a:pt x="9033" y="5387"/>
                  <a:pt x="9102" y="4859"/>
                </a:cubicBezTo>
                <a:cubicBezTo>
                  <a:pt x="9251" y="3792"/>
                  <a:pt x="9355" y="2782"/>
                  <a:pt x="9699" y="1875"/>
                </a:cubicBezTo>
                <a:cubicBezTo>
                  <a:pt x="9871" y="1416"/>
                  <a:pt x="10147" y="1003"/>
                  <a:pt x="10502" y="681"/>
                </a:cubicBezTo>
                <a:cubicBezTo>
                  <a:pt x="10904" y="348"/>
                  <a:pt x="11375" y="119"/>
                  <a:pt x="11880" y="4"/>
                </a:cubicBezTo>
                <a:cubicBezTo>
                  <a:pt x="11825" y="2"/>
                  <a:pt x="11770" y="1"/>
                  <a:pt x="11716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0" name="Google Shape;1060;p55">
            <a:extLst>
              <a:ext uri="{FF2B5EF4-FFF2-40B4-BE49-F238E27FC236}">
                <a16:creationId xmlns:a16="http://schemas.microsoft.com/office/drawing/2014/main" id="{30B98E63-240D-4B69-89D8-A7B49DBBE57A}"/>
              </a:ext>
            </a:extLst>
          </p:cNvPr>
          <p:cNvSpPr/>
          <p:nvPr/>
        </p:nvSpPr>
        <p:spPr>
          <a:xfrm>
            <a:off x="9856386" y="915649"/>
            <a:ext cx="150978" cy="225437"/>
          </a:xfrm>
          <a:custGeom>
            <a:avLst/>
            <a:gdLst/>
            <a:ahLst/>
            <a:cxnLst/>
            <a:rect l="l" t="t" r="r" b="b"/>
            <a:pathLst>
              <a:path w="9171" h="13694" extrusionOk="0">
                <a:moveTo>
                  <a:pt x="0" y="1"/>
                </a:moveTo>
                <a:lnTo>
                  <a:pt x="2399" y="4236"/>
                </a:lnTo>
                <a:lnTo>
                  <a:pt x="2502" y="2996"/>
                </a:lnTo>
                <a:cubicBezTo>
                  <a:pt x="3604" y="3593"/>
                  <a:pt x="4637" y="4305"/>
                  <a:pt x="5613" y="5108"/>
                </a:cubicBezTo>
                <a:cubicBezTo>
                  <a:pt x="6164" y="5567"/>
                  <a:pt x="6669" y="6084"/>
                  <a:pt x="7105" y="6658"/>
                </a:cubicBezTo>
                <a:cubicBezTo>
                  <a:pt x="7518" y="7220"/>
                  <a:pt x="7839" y="7840"/>
                  <a:pt x="7943" y="8483"/>
                </a:cubicBezTo>
                <a:cubicBezTo>
                  <a:pt x="7989" y="8792"/>
                  <a:pt x="7977" y="9114"/>
                  <a:pt x="7908" y="9435"/>
                </a:cubicBezTo>
                <a:cubicBezTo>
                  <a:pt x="7862" y="9596"/>
                  <a:pt x="7816" y="9745"/>
                  <a:pt x="7748" y="9894"/>
                </a:cubicBezTo>
                <a:cubicBezTo>
                  <a:pt x="7679" y="10055"/>
                  <a:pt x="7598" y="10204"/>
                  <a:pt x="7507" y="10353"/>
                </a:cubicBezTo>
                <a:cubicBezTo>
                  <a:pt x="7082" y="10950"/>
                  <a:pt x="6542" y="11455"/>
                  <a:pt x="5923" y="11845"/>
                </a:cubicBezTo>
                <a:cubicBezTo>
                  <a:pt x="5280" y="12270"/>
                  <a:pt x="4591" y="12626"/>
                  <a:pt x="3880" y="12913"/>
                </a:cubicBezTo>
                <a:cubicBezTo>
                  <a:pt x="3157" y="13211"/>
                  <a:pt x="2422" y="13475"/>
                  <a:pt x="1665" y="13693"/>
                </a:cubicBezTo>
                <a:cubicBezTo>
                  <a:pt x="2445" y="13567"/>
                  <a:pt x="3214" y="13406"/>
                  <a:pt x="3983" y="13200"/>
                </a:cubicBezTo>
                <a:cubicBezTo>
                  <a:pt x="4752" y="13005"/>
                  <a:pt x="5509" y="12729"/>
                  <a:pt x="6233" y="12373"/>
                </a:cubicBezTo>
                <a:cubicBezTo>
                  <a:pt x="6600" y="12201"/>
                  <a:pt x="6956" y="11995"/>
                  <a:pt x="7288" y="11754"/>
                </a:cubicBezTo>
                <a:cubicBezTo>
                  <a:pt x="7644" y="11513"/>
                  <a:pt x="7954" y="11226"/>
                  <a:pt x="8241" y="10904"/>
                </a:cubicBezTo>
                <a:cubicBezTo>
                  <a:pt x="8379" y="10732"/>
                  <a:pt x="8517" y="10560"/>
                  <a:pt x="8631" y="10365"/>
                </a:cubicBezTo>
                <a:cubicBezTo>
                  <a:pt x="8746" y="10170"/>
                  <a:pt x="8849" y="9963"/>
                  <a:pt x="8930" y="9757"/>
                </a:cubicBezTo>
                <a:cubicBezTo>
                  <a:pt x="9090" y="9320"/>
                  <a:pt x="9171" y="8861"/>
                  <a:pt x="9159" y="8391"/>
                </a:cubicBezTo>
                <a:cubicBezTo>
                  <a:pt x="9148" y="7932"/>
                  <a:pt x="9079" y="7484"/>
                  <a:pt x="8930" y="7048"/>
                </a:cubicBezTo>
                <a:cubicBezTo>
                  <a:pt x="8792" y="6623"/>
                  <a:pt x="8620" y="6222"/>
                  <a:pt x="8402" y="5843"/>
                </a:cubicBezTo>
                <a:cubicBezTo>
                  <a:pt x="7977" y="5108"/>
                  <a:pt x="7472" y="4420"/>
                  <a:pt x="6898" y="3788"/>
                </a:cubicBezTo>
                <a:cubicBezTo>
                  <a:pt x="6003" y="2824"/>
                  <a:pt x="5027" y="1941"/>
                  <a:pt x="3972" y="1160"/>
                </a:cubicBezTo>
                <a:lnTo>
                  <a:pt x="4982" y="689"/>
                </a:lnTo>
                <a:lnTo>
                  <a:pt x="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1" name="Google Shape;1061;p55">
            <a:extLst>
              <a:ext uri="{FF2B5EF4-FFF2-40B4-BE49-F238E27FC236}">
                <a16:creationId xmlns:a16="http://schemas.microsoft.com/office/drawing/2014/main" id="{8E16F97D-C5E0-4D98-9197-DB6B8648E6F9}"/>
              </a:ext>
            </a:extLst>
          </p:cNvPr>
          <p:cNvSpPr/>
          <p:nvPr/>
        </p:nvSpPr>
        <p:spPr>
          <a:xfrm>
            <a:off x="9761159" y="1340927"/>
            <a:ext cx="291946" cy="226228"/>
          </a:xfrm>
          <a:custGeom>
            <a:avLst/>
            <a:gdLst/>
            <a:ahLst/>
            <a:cxnLst/>
            <a:rect l="l" t="t" r="r" b="b"/>
            <a:pathLst>
              <a:path w="17734" h="13742" extrusionOk="0">
                <a:moveTo>
                  <a:pt x="17056" y="0"/>
                </a:moveTo>
                <a:cubicBezTo>
                  <a:pt x="16781" y="276"/>
                  <a:pt x="11868" y="5452"/>
                  <a:pt x="11868" y="5452"/>
                </a:cubicBezTo>
                <a:lnTo>
                  <a:pt x="13487" y="5119"/>
                </a:lnTo>
                <a:lnTo>
                  <a:pt x="13487" y="5119"/>
                </a:lnTo>
                <a:cubicBezTo>
                  <a:pt x="13349" y="5658"/>
                  <a:pt x="13200" y="6186"/>
                  <a:pt x="13016" y="6703"/>
                </a:cubicBezTo>
                <a:cubicBezTo>
                  <a:pt x="12741" y="7552"/>
                  <a:pt x="12362" y="8356"/>
                  <a:pt x="11903" y="9125"/>
                </a:cubicBezTo>
                <a:cubicBezTo>
                  <a:pt x="11478" y="9848"/>
                  <a:pt x="10916" y="10490"/>
                  <a:pt x="10262" y="11018"/>
                </a:cubicBezTo>
                <a:cubicBezTo>
                  <a:pt x="9929" y="11271"/>
                  <a:pt x="9584" y="11477"/>
                  <a:pt x="9206" y="11627"/>
                </a:cubicBezTo>
                <a:cubicBezTo>
                  <a:pt x="8815" y="11787"/>
                  <a:pt x="8414" y="11891"/>
                  <a:pt x="7989" y="11948"/>
                </a:cubicBezTo>
                <a:cubicBezTo>
                  <a:pt x="7676" y="11989"/>
                  <a:pt x="7363" y="12010"/>
                  <a:pt x="7051" y="12010"/>
                </a:cubicBezTo>
                <a:cubicBezTo>
                  <a:pt x="5542" y="12010"/>
                  <a:pt x="4063" y="11532"/>
                  <a:pt x="2836" y="10628"/>
                </a:cubicBezTo>
                <a:cubicBezTo>
                  <a:pt x="2078" y="10054"/>
                  <a:pt x="1447" y="9331"/>
                  <a:pt x="976" y="8493"/>
                </a:cubicBezTo>
                <a:cubicBezTo>
                  <a:pt x="735" y="8069"/>
                  <a:pt x="529" y="7621"/>
                  <a:pt x="368" y="7162"/>
                </a:cubicBezTo>
                <a:cubicBezTo>
                  <a:pt x="219" y="6691"/>
                  <a:pt x="93" y="6221"/>
                  <a:pt x="1" y="5727"/>
                </a:cubicBezTo>
                <a:lnTo>
                  <a:pt x="1" y="5727"/>
                </a:lnTo>
                <a:cubicBezTo>
                  <a:pt x="12" y="6232"/>
                  <a:pt x="70" y="6726"/>
                  <a:pt x="150" y="7219"/>
                </a:cubicBezTo>
                <a:cubicBezTo>
                  <a:pt x="253" y="7724"/>
                  <a:pt x="391" y="8218"/>
                  <a:pt x="575" y="8688"/>
                </a:cubicBezTo>
                <a:cubicBezTo>
                  <a:pt x="953" y="9664"/>
                  <a:pt x="1516" y="10559"/>
                  <a:pt x="2250" y="11305"/>
                </a:cubicBezTo>
                <a:cubicBezTo>
                  <a:pt x="2996" y="12063"/>
                  <a:pt x="3903" y="12671"/>
                  <a:pt x="4890" y="13084"/>
                </a:cubicBezTo>
                <a:cubicBezTo>
                  <a:pt x="5900" y="13497"/>
                  <a:pt x="6990" y="13727"/>
                  <a:pt x="8081" y="13738"/>
                </a:cubicBezTo>
                <a:cubicBezTo>
                  <a:pt x="8147" y="13740"/>
                  <a:pt x="8212" y="13741"/>
                  <a:pt x="8278" y="13741"/>
                </a:cubicBezTo>
                <a:cubicBezTo>
                  <a:pt x="9391" y="13741"/>
                  <a:pt x="10479" y="13465"/>
                  <a:pt x="11444" y="12923"/>
                </a:cubicBezTo>
                <a:cubicBezTo>
                  <a:pt x="12454" y="12361"/>
                  <a:pt x="13337" y="11615"/>
                  <a:pt x="14072" y="10731"/>
                </a:cubicBezTo>
                <a:cubicBezTo>
                  <a:pt x="14772" y="9882"/>
                  <a:pt x="15392" y="8964"/>
                  <a:pt x="15897" y="7977"/>
                </a:cubicBezTo>
                <a:cubicBezTo>
                  <a:pt x="16138" y="7518"/>
                  <a:pt x="16367" y="7036"/>
                  <a:pt x="16574" y="6542"/>
                </a:cubicBezTo>
                <a:cubicBezTo>
                  <a:pt x="17120" y="7203"/>
                  <a:pt x="17637" y="7798"/>
                  <a:pt x="17721" y="7798"/>
                </a:cubicBezTo>
                <a:cubicBezTo>
                  <a:pt x="17729" y="7798"/>
                  <a:pt x="17733" y="7792"/>
                  <a:pt x="17733" y="7782"/>
                </a:cubicBezTo>
                <a:cubicBezTo>
                  <a:pt x="17733" y="7506"/>
                  <a:pt x="17056" y="0"/>
                  <a:pt x="17056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2" name="Google Shape;1062;p55">
            <a:extLst>
              <a:ext uri="{FF2B5EF4-FFF2-40B4-BE49-F238E27FC236}">
                <a16:creationId xmlns:a16="http://schemas.microsoft.com/office/drawing/2014/main" id="{252F451E-54E2-4097-BE2A-7E28DF30C989}"/>
              </a:ext>
            </a:extLst>
          </p:cNvPr>
          <p:cNvSpPr/>
          <p:nvPr/>
        </p:nvSpPr>
        <p:spPr>
          <a:xfrm>
            <a:off x="9530112" y="863896"/>
            <a:ext cx="290794" cy="161563"/>
          </a:xfrm>
          <a:custGeom>
            <a:avLst/>
            <a:gdLst/>
            <a:ahLst/>
            <a:cxnLst/>
            <a:rect l="l" t="t" r="r" b="b"/>
            <a:pathLst>
              <a:path w="17664" h="9814" extrusionOk="0">
                <a:moveTo>
                  <a:pt x="17664" y="0"/>
                </a:moveTo>
                <a:lnTo>
                  <a:pt x="17664" y="0"/>
                </a:lnTo>
                <a:cubicBezTo>
                  <a:pt x="17526" y="0"/>
                  <a:pt x="12889" y="2869"/>
                  <a:pt x="12889" y="2869"/>
                </a:cubicBezTo>
                <a:lnTo>
                  <a:pt x="14312" y="2789"/>
                </a:lnTo>
                <a:lnTo>
                  <a:pt x="14312" y="2789"/>
                </a:lnTo>
                <a:lnTo>
                  <a:pt x="11856" y="6129"/>
                </a:lnTo>
                <a:lnTo>
                  <a:pt x="11076" y="7185"/>
                </a:lnTo>
                <a:lnTo>
                  <a:pt x="10685" y="7713"/>
                </a:lnTo>
                <a:lnTo>
                  <a:pt x="10640" y="7770"/>
                </a:lnTo>
                <a:cubicBezTo>
                  <a:pt x="10628" y="7793"/>
                  <a:pt x="10617" y="7805"/>
                  <a:pt x="10605" y="7828"/>
                </a:cubicBezTo>
                <a:lnTo>
                  <a:pt x="10571" y="7873"/>
                </a:lnTo>
                <a:cubicBezTo>
                  <a:pt x="10548" y="7908"/>
                  <a:pt x="10525" y="7942"/>
                  <a:pt x="10502" y="7988"/>
                </a:cubicBezTo>
                <a:cubicBezTo>
                  <a:pt x="10456" y="8057"/>
                  <a:pt x="10387" y="8126"/>
                  <a:pt x="10307" y="8160"/>
                </a:cubicBezTo>
                <a:cubicBezTo>
                  <a:pt x="10286" y="8163"/>
                  <a:pt x="10265" y="8164"/>
                  <a:pt x="10245" y="8164"/>
                </a:cubicBezTo>
                <a:cubicBezTo>
                  <a:pt x="10174" y="8164"/>
                  <a:pt x="10105" y="8148"/>
                  <a:pt x="10043" y="8103"/>
                </a:cubicBezTo>
                <a:cubicBezTo>
                  <a:pt x="9962" y="8046"/>
                  <a:pt x="9894" y="7988"/>
                  <a:pt x="9825" y="7919"/>
                </a:cubicBezTo>
                <a:cubicBezTo>
                  <a:pt x="9664" y="7770"/>
                  <a:pt x="9492" y="7598"/>
                  <a:pt x="9331" y="7449"/>
                </a:cubicBezTo>
                <a:cubicBezTo>
                  <a:pt x="8642" y="6818"/>
                  <a:pt x="7862" y="6290"/>
                  <a:pt x="7013" y="5911"/>
                </a:cubicBezTo>
                <a:cubicBezTo>
                  <a:pt x="6318" y="5583"/>
                  <a:pt x="5555" y="5415"/>
                  <a:pt x="4786" y="5415"/>
                </a:cubicBezTo>
                <a:cubicBezTo>
                  <a:pt x="4614" y="5415"/>
                  <a:pt x="4441" y="5424"/>
                  <a:pt x="4270" y="5440"/>
                </a:cubicBezTo>
                <a:cubicBezTo>
                  <a:pt x="3363" y="5544"/>
                  <a:pt x="2491" y="5899"/>
                  <a:pt x="1768" y="6462"/>
                </a:cubicBezTo>
                <a:cubicBezTo>
                  <a:pt x="1079" y="7013"/>
                  <a:pt x="482" y="7667"/>
                  <a:pt x="0" y="8401"/>
                </a:cubicBezTo>
                <a:cubicBezTo>
                  <a:pt x="551" y="7736"/>
                  <a:pt x="1217" y="7173"/>
                  <a:pt x="1951" y="6726"/>
                </a:cubicBezTo>
                <a:cubicBezTo>
                  <a:pt x="2663" y="6290"/>
                  <a:pt x="3478" y="6060"/>
                  <a:pt x="4316" y="6060"/>
                </a:cubicBezTo>
                <a:cubicBezTo>
                  <a:pt x="5119" y="6083"/>
                  <a:pt x="5899" y="6324"/>
                  <a:pt x="6588" y="6749"/>
                </a:cubicBezTo>
                <a:cubicBezTo>
                  <a:pt x="7288" y="7173"/>
                  <a:pt x="7908" y="7713"/>
                  <a:pt x="8436" y="8333"/>
                </a:cubicBezTo>
                <a:cubicBezTo>
                  <a:pt x="8562" y="8482"/>
                  <a:pt x="8688" y="8642"/>
                  <a:pt x="8815" y="8803"/>
                </a:cubicBezTo>
                <a:cubicBezTo>
                  <a:pt x="9010" y="9079"/>
                  <a:pt x="9251" y="9320"/>
                  <a:pt x="9515" y="9526"/>
                </a:cubicBezTo>
                <a:cubicBezTo>
                  <a:pt x="9755" y="9712"/>
                  <a:pt x="10057" y="9814"/>
                  <a:pt x="10362" y="9814"/>
                </a:cubicBezTo>
                <a:cubicBezTo>
                  <a:pt x="10378" y="9814"/>
                  <a:pt x="10394" y="9814"/>
                  <a:pt x="10410" y="9813"/>
                </a:cubicBezTo>
                <a:cubicBezTo>
                  <a:pt x="10731" y="9790"/>
                  <a:pt x="11041" y="9664"/>
                  <a:pt x="11294" y="9457"/>
                </a:cubicBezTo>
                <a:cubicBezTo>
                  <a:pt x="11420" y="9343"/>
                  <a:pt x="11546" y="9228"/>
                  <a:pt x="11661" y="9102"/>
                </a:cubicBezTo>
                <a:lnTo>
                  <a:pt x="11845" y="8906"/>
                </a:lnTo>
                <a:lnTo>
                  <a:pt x="11914" y="8826"/>
                </a:lnTo>
                <a:lnTo>
                  <a:pt x="11971" y="8769"/>
                </a:lnTo>
                <a:lnTo>
                  <a:pt x="12419" y="8298"/>
                </a:lnTo>
                <a:lnTo>
                  <a:pt x="13314" y="7346"/>
                </a:lnTo>
                <a:lnTo>
                  <a:pt x="16217" y="4270"/>
                </a:lnTo>
                <a:cubicBezTo>
                  <a:pt x="16383" y="5064"/>
                  <a:pt x="16559" y="5869"/>
                  <a:pt x="16572" y="5869"/>
                </a:cubicBezTo>
                <a:cubicBezTo>
                  <a:pt x="16573" y="5869"/>
                  <a:pt x="16573" y="5868"/>
                  <a:pt x="16573" y="5865"/>
                </a:cubicBezTo>
                <a:cubicBezTo>
                  <a:pt x="16573" y="5727"/>
                  <a:pt x="17664" y="0"/>
                  <a:pt x="17664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3" name="Google Shape;1063;p55">
            <a:extLst>
              <a:ext uri="{FF2B5EF4-FFF2-40B4-BE49-F238E27FC236}">
                <a16:creationId xmlns:a16="http://schemas.microsoft.com/office/drawing/2014/main" id="{CB240963-9823-4E07-9967-48476912F209}"/>
              </a:ext>
            </a:extLst>
          </p:cNvPr>
          <p:cNvSpPr/>
          <p:nvPr/>
        </p:nvSpPr>
        <p:spPr>
          <a:xfrm>
            <a:off x="9575993" y="1045754"/>
            <a:ext cx="175161" cy="197632"/>
          </a:xfrm>
          <a:custGeom>
            <a:avLst/>
            <a:gdLst/>
            <a:ahLst/>
            <a:cxnLst/>
            <a:rect l="l" t="t" r="r" b="b"/>
            <a:pathLst>
              <a:path w="10640" h="12005" extrusionOk="0">
                <a:moveTo>
                  <a:pt x="4729" y="1"/>
                </a:moveTo>
                <a:lnTo>
                  <a:pt x="5865" y="678"/>
                </a:lnTo>
                <a:cubicBezTo>
                  <a:pt x="4901" y="1045"/>
                  <a:pt x="3983" y="1516"/>
                  <a:pt x="3122" y="2078"/>
                </a:cubicBezTo>
                <a:cubicBezTo>
                  <a:pt x="2835" y="2273"/>
                  <a:pt x="2559" y="2480"/>
                  <a:pt x="2296" y="2698"/>
                </a:cubicBezTo>
                <a:cubicBezTo>
                  <a:pt x="2227" y="2755"/>
                  <a:pt x="2158" y="2813"/>
                  <a:pt x="2100" y="2870"/>
                </a:cubicBezTo>
                <a:cubicBezTo>
                  <a:pt x="2032" y="2939"/>
                  <a:pt x="1963" y="2997"/>
                  <a:pt x="1905" y="3054"/>
                </a:cubicBezTo>
                <a:lnTo>
                  <a:pt x="1710" y="3249"/>
                </a:lnTo>
                <a:cubicBezTo>
                  <a:pt x="1653" y="3306"/>
                  <a:pt x="1595" y="3375"/>
                  <a:pt x="1538" y="3444"/>
                </a:cubicBezTo>
                <a:cubicBezTo>
                  <a:pt x="1469" y="3513"/>
                  <a:pt x="1412" y="3582"/>
                  <a:pt x="1366" y="3651"/>
                </a:cubicBezTo>
                <a:cubicBezTo>
                  <a:pt x="1308" y="3720"/>
                  <a:pt x="1251" y="3800"/>
                  <a:pt x="1194" y="3869"/>
                </a:cubicBezTo>
                <a:cubicBezTo>
                  <a:pt x="1090" y="4007"/>
                  <a:pt x="987" y="4156"/>
                  <a:pt x="895" y="4305"/>
                </a:cubicBezTo>
                <a:cubicBezTo>
                  <a:pt x="803" y="4466"/>
                  <a:pt x="712" y="4615"/>
                  <a:pt x="631" y="4775"/>
                </a:cubicBezTo>
                <a:cubicBezTo>
                  <a:pt x="539" y="4936"/>
                  <a:pt x="471" y="5097"/>
                  <a:pt x="402" y="5269"/>
                </a:cubicBezTo>
                <a:cubicBezTo>
                  <a:pt x="264" y="5602"/>
                  <a:pt x="161" y="5958"/>
                  <a:pt x="92" y="6313"/>
                </a:cubicBezTo>
                <a:cubicBezTo>
                  <a:pt x="23" y="6681"/>
                  <a:pt x="0" y="7048"/>
                  <a:pt x="23" y="7427"/>
                </a:cubicBezTo>
                <a:cubicBezTo>
                  <a:pt x="57" y="8173"/>
                  <a:pt x="298" y="8907"/>
                  <a:pt x="712" y="9527"/>
                </a:cubicBezTo>
                <a:cubicBezTo>
                  <a:pt x="1102" y="10124"/>
                  <a:pt x="1618" y="10629"/>
                  <a:pt x="2215" y="11019"/>
                </a:cubicBezTo>
                <a:cubicBezTo>
                  <a:pt x="2801" y="11386"/>
                  <a:pt x="3432" y="11662"/>
                  <a:pt x="4097" y="11823"/>
                </a:cubicBezTo>
                <a:cubicBezTo>
                  <a:pt x="4586" y="11942"/>
                  <a:pt x="5094" y="12005"/>
                  <a:pt x="5597" y="12005"/>
                </a:cubicBezTo>
                <a:cubicBezTo>
                  <a:pt x="5767" y="12005"/>
                  <a:pt x="5937" y="11998"/>
                  <a:pt x="6106" y="11983"/>
                </a:cubicBezTo>
                <a:cubicBezTo>
                  <a:pt x="6783" y="11926"/>
                  <a:pt x="7449" y="11731"/>
                  <a:pt x="8046" y="11432"/>
                </a:cubicBezTo>
                <a:cubicBezTo>
                  <a:pt x="8654" y="11122"/>
                  <a:pt x="9182" y="10698"/>
                  <a:pt x="9607" y="10170"/>
                </a:cubicBezTo>
                <a:cubicBezTo>
                  <a:pt x="10043" y="9653"/>
                  <a:pt x="10341" y="9045"/>
                  <a:pt x="10502" y="8391"/>
                </a:cubicBezTo>
                <a:cubicBezTo>
                  <a:pt x="10639" y="7748"/>
                  <a:pt x="10628" y="7071"/>
                  <a:pt x="10444" y="6440"/>
                </a:cubicBezTo>
                <a:cubicBezTo>
                  <a:pt x="10272" y="5808"/>
                  <a:pt x="9939" y="5235"/>
                  <a:pt x="9457" y="4787"/>
                </a:cubicBezTo>
                <a:cubicBezTo>
                  <a:pt x="8987" y="4351"/>
                  <a:pt x="8401" y="4064"/>
                  <a:pt x="7759" y="3949"/>
                </a:cubicBezTo>
                <a:cubicBezTo>
                  <a:pt x="7575" y="3915"/>
                  <a:pt x="7390" y="3898"/>
                  <a:pt x="7206" y="3898"/>
                </a:cubicBezTo>
                <a:cubicBezTo>
                  <a:pt x="6769" y="3898"/>
                  <a:pt x="6337" y="3993"/>
                  <a:pt x="5934" y="4179"/>
                </a:cubicBezTo>
                <a:cubicBezTo>
                  <a:pt x="6268" y="4052"/>
                  <a:pt x="6623" y="3987"/>
                  <a:pt x="6978" y="3987"/>
                </a:cubicBezTo>
                <a:cubicBezTo>
                  <a:pt x="7232" y="3987"/>
                  <a:pt x="7487" y="4020"/>
                  <a:pt x="7736" y="4087"/>
                </a:cubicBezTo>
                <a:cubicBezTo>
                  <a:pt x="8321" y="4236"/>
                  <a:pt x="8849" y="4546"/>
                  <a:pt x="9262" y="4982"/>
                </a:cubicBezTo>
                <a:cubicBezTo>
                  <a:pt x="9652" y="5418"/>
                  <a:pt x="9928" y="5958"/>
                  <a:pt x="10031" y="6531"/>
                </a:cubicBezTo>
                <a:cubicBezTo>
                  <a:pt x="10146" y="7105"/>
                  <a:pt x="10123" y="7702"/>
                  <a:pt x="9951" y="8253"/>
                </a:cubicBezTo>
                <a:cubicBezTo>
                  <a:pt x="9790" y="8804"/>
                  <a:pt x="9492" y="9298"/>
                  <a:pt x="9090" y="9711"/>
                </a:cubicBezTo>
                <a:cubicBezTo>
                  <a:pt x="8700" y="10124"/>
                  <a:pt x="8229" y="10445"/>
                  <a:pt x="7701" y="10663"/>
                </a:cubicBezTo>
                <a:cubicBezTo>
                  <a:pt x="7185" y="10881"/>
                  <a:pt x="6622" y="10996"/>
                  <a:pt x="6060" y="10996"/>
                </a:cubicBezTo>
                <a:cubicBezTo>
                  <a:pt x="5498" y="10996"/>
                  <a:pt x="4935" y="10916"/>
                  <a:pt x="4396" y="10744"/>
                </a:cubicBezTo>
                <a:cubicBezTo>
                  <a:pt x="3879" y="10571"/>
                  <a:pt x="3386" y="10308"/>
                  <a:pt x="2938" y="9975"/>
                </a:cubicBezTo>
                <a:cubicBezTo>
                  <a:pt x="2525" y="9665"/>
                  <a:pt x="2169" y="9263"/>
                  <a:pt x="1905" y="8804"/>
                </a:cubicBezTo>
                <a:cubicBezTo>
                  <a:pt x="1676" y="8368"/>
                  <a:pt x="1549" y="7886"/>
                  <a:pt x="1561" y="7392"/>
                </a:cubicBezTo>
                <a:cubicBezTo>
                  <a:pt x="1572" y="7140"/>
                  <a:pt x="1607" y="6899"/>
                  <a:pt x="1676" y="6658"/>
                </a:cubicBezTo>
                <a:cubicBezTo>
                  <a:pt x="1745" y="6417"/>
                  <a:pt x="1825" y="6176"/>
                  <a:pt x="1951" y="5946"/>
                </a:cubicBezTo>
                <a:cubicBezTo>
                  <a:pt x="1997" y="5820"/>
                  <a:pt x="2066" y="5717"/>
                  <a:pt x="2135" y="5602"/>
                </a:cubicBezTo>
                <a:cubicBezTo>
                  <a:pt x="2192" y="5487"/>
                  <a:pt x="2273" y="5384"/>
                  <a:pt x="2353" y="5280"/>
                </a:cubicBezTo>
                <a:cubicBezTo>
                  <a:pt x="2422" y="5177"/>
                  <a:pt x="2514" y="5074"/>
                  <a:pt x="2594" y="4971"/>
                </a:cubicBezTo>
                <a:cubicBezTo>
                  <a:pt x="2640" y="4925"/>
                  <a:pt x="2686" y="4879"/>
                  <a:pt x="2732" y="4833"/>
                </a:cubicBezTo>
                <a:cubicBezTo>
                  <a:pt x="2778" y="4787"/>
                  <a:pt x="2812" y="4741"/>
                  <a:pt x="2869" y="4684"/>
                </a:cubicBezTo>
                <a:cubicBezTo>
                  <a:pt x="2927" y="4638"/>
                  <a:pt x="2961" y="4592"/>
                  <a:pt x="3019" y="4557"/>
                </a:cubicBezTo>
                <a:lnTo>
                  <a:pt x="3156" y="4431"/>
                </a:lnTo>
                <a:cubicBezTo>
                  <a:pt x="3214" y="4385"/>
                  <a:pt x="3260" y="4339"/>
                  <a:pt x="3317" y="4305"/>
                </a:cubicBezTo>
                <a:cubicBezTo>
                  <a:pt x="3363" y="4259"/>
                  <a:pt x="3420" y="4225"/>
                  <a:pt x="3478" y="4179"/>
                </a:cubicBezTo>
                <a:cubicBezTo>
                  <a:pt x="3696" y="4018"/>
                  <a:pt x="3925" y="3880"/>
                  <a:pt x="4166" y="3743"/>
                </a:cubicBezTo>
                <a:cubicBezTo>
                  <a:pt x="5004" y="3295"/>
                  <a:pt x="5888" y="2928"/>
                  <a:pt x="6795" y="2664"/>
                </a:cubicBezTo>
                <a:lnTo>
                  <a:pt x="6795" y="2664"/>
                </a:lnTo>
                <a:lnTo>
                  <a:pt x="6611" y="3846"/>
                </a:lnTo>
                <a:lnTo>
                  <a:pt x="9790" y="253"/>
                </a:lnTo>
                <a:cubicBezTo>
                  <a:pt x="9618" y="253"/>
                  <a:pt x="4729" y="1"/>
                  <a:pt x="4729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4" name="Google Shape;1064;p55">
            <a:extLst>
              <a:ext uri="{FF2B5EF4-FFF2-40B4-BE49-F238E27FC236}">
                <a16:creationId xmlns:a16="http://schemas.microsoft.com/office/drawing/2014/main" id="{76893768-9B26-4291-B9EC-C2B3B6ED650A}"/>
              </a:ext>
            </a:extLst>
          </p:cNvPr>
          <p:cNvSpPr/>
          <p:nvPr/>
        </p:nvSpPr>
        <p:spPr>
          <a:xfrm>
            <a:off x="9539648" y="1397859"/>
            <a:ext cx="191426" cy="214342"/>
          </a:xfrm>
          <a:custGeom>
            <a:avLst/>
            <a:gdLst/>
            <a:ahLst/>
            <a:cxnLst/>
            <a:rect l="l" t="t" r="r" b="b"/>
            <a:pathLst>
              <a:path w="11628" h="13020" extrusionOk="0">
                <a:moveTo>
                  <a:pt x="5642" y="1"/>
                </a:moveTo>
                <a:cubicBezTo>
                  <a:pt x="5575" y="1"/>
                  <a:pt x="5508" y="2"/>
                  <a:pt x="5441" y="4"/>
                </a:cubicBezTo>
                <a:cubicBezTo>
                  <a:pt x="4787" y="27"/>
                  <a:pt x="4132" y="165"/>
                  <a:pt x="3524" y="417"/>
                </a:cubicBezTo>
                <a:cubicBezTo>
                  <a:pt x="2342" y="922"/>
                  <a:pt x="1343" y="1806"/>
                  <a:pt x="724" y="2931"/>
                </a:cubicBezTo>
                <a:cubicBezTo>
                  <a:pt x="414" y="3482"/>
                  <a:pt x="207" y="4090"/>
                  <a:pt x="104" y="4710"/>
                </a:cubicBezTo>
                <a:cubicBezTo>
                  <a:pt x="1" y="5341"/>
                  <a:pt x="69" y="5984"/>
                  <a:pt x="322" y="6569"/>
                </a:cubicBezTo>
                <a:cubicBezTo>
                  <a:pt x="586" y="7143"/>
                  <a:pt x="1034" y="7602"/>
                  <a:pt x="1607" y="7866"/>
                </a:cubicBezTo>
                <a:cubicBezTo>
                  <a:pt x="1960" y="8035"/>
                  <a:pt x="2346" y="8124"/>
                  <a:pt x="2731" y="8124"/>
                </a:cubicBezTo>
                <a:cubicBezTo>
                  <a:pt x="2948" y="8124"/>
                  <a:pt x="3164" y="8096"/>
                  <a:pt x="3375" y="8038"/>
                </a:cubicBezTo>
                <a:lnTo>
                  <a:pt x="3375" y="8038"/>
                </a:lnTo>
                <a:cubicBezTo>
                  <a:pt x="3236" y="8064"/>
                  <a:pt x="3096" y="8076"/>
                  <a:pt x="2957" y="8076"/>
                </a:cubicBezTo>
                <a:cubicBezTo>
                  <a:pt x="1916" y="8076"/>
                  <a:pt x="923" y="7386"/>
                  <a:pt x="609" y="6454"/>
                </a:cubicBezTo>
                <a:cubicBezTo>
                  <a:pt x="437" y="5915"/>
                  <a:pt x="425" y="5341"/>
                  <a:pt x="563" y="4790"/>
                </a:cubicBezTo>
                <a:cubicBezTo>
                  <a:pt x="701" y="4251"/>
                  <a:pt x="930" y="3734"/>
                  <a:pt x="1252" y="3264"/>
                </a:cubicBezTo>
                <a:cubicBezTo>
                  <a:pt x="1871" y="2345"/>
                  <a:pt x="2790" y="1657"/>
                  <a:pt x="3846" y="1313"/>
                </a:cubicBezTo>
                <a:cubicBezTo>
                  <a:pt x="4297" y="1172"/>
                  <a:pt x="4758" y="1102"/>
                  <a:pt x="5228" y="1102"/>
                </a:cubicBezTo>
                <a:cubicBezTo>
                  <a:pt x="5295" y="1102"/>
                  <a:pt x="5362" y="1103"/>
                  <a:pt x="5429" y="1106"/>
                </a:cubicBezTo>
                <a:cubicBezTo>
                  <a:pt x="5957" y="1140"/>
                  <a:pt x="6485" y="1255"/>
                  <a:pt x="6967" y="1462"/>
                </a:cubicBezTo>
                <a:cubicBezTo>
                  <a:pt x="7461" y="1657"/>
                  <a:pt x="7908" y="1932"/>
                  <a:pt x="8299" y="2277"/>
                </a:cubicBezTo>
                <a:cubicBezTo>
                  <a:pt x="8677" y="2609"/>
                  <a:pt x="8999" y="3011"/>
                  <a:pt x="9240" y="3459"/>
                </a:cubicBezTo>
                <a:cubicBezTo>
                  <a:pt x="9699" y="4354"/>
                  <a:pt x="9860" y="5375"/>
                  <a:pt x="9676" y="6374"/>
                </a:cubicBezTo>
                <a:cubicBezTo>
                  <a:pt x="9584" y="6845"/>
                  <a:pt x="9423" y="7292"/>
                  <a:pt x="9171" y="7705"/>
                </a:cubicBezTo>
                <a:cubicBezTo>
                  <a:pt x="8930" y="8119"/>
                  <a:pt x="8609" y="8474"/>
                  <a:pt x="8241" y="8773"/>
                </a:cubicBezTo>
                <a:cubicBezTo>
                  <a:pt x="7874" y="9071"/>
                  <a:pt x="7472" y="9312"/>
                  <a:pt x="7025" y="9473"/>
                </a:cubicBezTo>
                <a:cubicBezTo>
                  <a:pt x="6818" y="9553"/>
                  <a:pt x="6600" y="9611"/>
                  <a:pt x="6382" y="9656"/>
                </a:cubicBezTo>
                <a:lnTo>
                  <a:pt x="6623" y="8417"/>
                </a:lnTo>
                <a:lnTo>
                  <a:pt x="1539" y="11872"/>
                </a:lnTo>
                <a:lnTo>
                  <a:pt x="7300" y="13019"/>
                </a:lnTo>
                <a:lnTo>
                  <a:pt x="6807" y="12067"/>
                </a:lnTo>
                <a:cubicBezTo>
                  <a:pt x="7208" y="11963"/>
                  <a:pt x="7599" y="11826"/>
                  <a:pt x="7977" y="11642"/>
                </a:cubicBezTo>
                <a:cubicBezTo>
                  <a:pt x="8632" y="11321"/>
                  <a:pt x="9228" y="10907"/>
                  <a:pt x="9745" y="10402"/>
                </a:cubicBezTo>
                <a:cubicBezTo>
                  <a:pt x="10261" y="9897"/>
                  <a:pt x="10686" y="9312"/>
                  <a:pt x="10996" y="8669"/>
                </a:cubicBezTo>
                <a:cubicBezTo>
                  <a:pt x="11306" y="8027"/>
                  <a:pt x="11501" y="7327"/>
                  <a:pt x="11558" y="6615"/>
                </a:cubicBezTo>
                <a:cubicBezTo>
                  <a:pt x="11627" y="5926"/>
                  <a:pt x="11570" y="5226"/>
                  <a:pt x="11409" y="4549"/>
                </a:cubicBezTo>
                <a:cubicBezTo>
                  <a:pt x="11248" y="3872"/>
                  <a:pt x="10973" y="3229"/>
                  <a:pt x="10594" y="2655"/>
                </a:cubicBezTo>
                <a:cubicBezTo>
                  <a:pt x="10215" y="2081"/>
                  <a:pt x="9745" y="1576"/>
                  <a:pt x="9194" y="1163"/>
                </a:cubicBezTo>
                <a:cubicBezTo>
                  <a:pt x="8643" y="773"/>
                  <a:pt x="8046" y="475"/>
                  <a:pt x="7403" y="268"/>
                </a:cubicBezTo>
                <a:cubicBezTo>
                  <a:pt x="6836" y="93"/>
                  <a:pt x="6240" y="1"/>
                  <a:pt x="5642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5" name="Google Shape;1065;p55">
            <a:extLst>
              <a:ext uri="{FF2B5EF4-FFF2-40B4-BE49-F238E27FC236}">
                <a16:creationId xmlns:a16="http://schemas.microsoft.com/office/drawing/2014/main" id="{25E862D5-E3F7-4711-B88E-3587362FB09E}"/>
              </a:ext>
            </a:extLst>
          </p:cNvPr>
          <p:cNvSpPr/>
          <p:nvPr/>
        </p:nvSpPr>
        <p:spPr>
          <a:xfrm rot="5756195">
            <a:off x="9530087" y="695604"/>
            <a:ext cx="266961" cy="192558"/>
          </a:xfrm>
          <a:custGeom>
            <a:avLst/>
            <a:gdLst/>
            <a:ahLst/>
            <a:cxnLst/>
            <a:rect l="l" t="t" r="r" b="b"/>
            <a:pathLst>
              <a:path w="16218" h="11698" extrusionOk="0">
                <a:moveTo>
                  <a:pt x="2458" y="1"/>
                </a:moveTo>
                <a:cubicBezTo>
                  <a:pt x="2457" y="1"/>
                  <a:pt x="2457" y="1"/>
                  <a:pt x="2457" y="2"/>
                </a:cubicBezTo>
                <a:cubicBezTo>
                  <a:pt x="2422" y="117"/>
                  <a:pt x="0" y="4111"/>
                  <a:pt x="0" y="4111"/>
                </a:cubicBezTo>
                <a:lnTo>
                  <a:pt x="1125" y="3687"/>
                </a:lnTo>
                <a:lnTo>
                  <a:pt x="1125" y="3687"/>
                </a:lnTo>
                <a:cubicBezTo>
                  <a:pt x="1114" y="3790"/>
                  <a:pt x="1114" y="3905"/>
                  <a:pt x="1114" y="4019"/>
                </a:cubicBezTo>
                <a:cubicBezTo>
                  <a:pt x="1102" y="4513"/>
                  <a:pt x="1160" y="5006"/>
                  <a:pt x="1252" y="5488"/>
                </a:cubicBezTo>
                <a:cubicBezTo>
                  <a:pt x="1355" y="6005"/>
                  <a:pt x="1527" y="6498"/>
                  <a:pt x="1791" y="6958"/>
                </a:cubicBezTo>
                <a:cubicBezTo>
                  <a:pt x="2055" y="7428"/>
                  <a:pt x="2411" y="7841"/>
                  <a:pt x="2835" y="8163"/>
                </a:cubicBezTo>
                <a:cubicBezTo>
                  <a:pt x="3272" y="8518"/>
                  <a:pt x="3799" y="8737"/>
                  <a:pt x="4350" y="8828"/>
                </a:cubicBezTo>
                <a:cubicBezTo>
                  <a:pt x="4419" y="8840"/>
                  <a:pt x="4488" y="8851"/>
                  <a:pt x="4557" y="8851"/>
                </a:cubicBezTo>
                <a:cubicBezTo>
                  <a:pt x="4637" y="8851"/>
                  <a:pt x="4706" y="8863"/>
                  <a:pt x="4775" y="8863"/>
                </a:cubicBezTo>
                <a:lnTo>
                  <a:pt x="4993" y="8851"/>
                </a:lnTo>
                <a:lnTo>
                  <a:pt x="5200" y="8817"/>
                </a:lnTo>
                <a:lnTo>
                  <a:pt x="5303" y="8805"/>
                </a:lnTo>
                <a:cubicBezTo>
                  <a:pt x="5337" y="8805"/>
                  <a:pt x="5372" y="8782"/>
                  <a:pt x="5406" y="8782"/>
                </a:cubicBezTo>
                <a:lnTo>
                  <a:pt x="5601" y="8725"/>
                </a:lnTo>
                <a:cubicBezTo>
                  <a:pt x="5659" y="8714"/>
                  <a:pt x="5728" y="8691"/>
                  <a:pt x="5785" y="8668"/>
                </a:cubicBezTo>
                <a:cubicBezTo>
                  <a:pt x="5842" y="8645"/>
                  <a:pt x="5911" y="8622"/>
                  <a:pt x="5957" y="8599"/>
                </a:cubicBezTo>
                <a:cubicBezTo>
                  <a:pt x="6382" y="8415"/>
                  <a:pt x="6784" y="8197"/>
                  <a:pt x="7174" y="7945"/>
                </a:cubicBezTo>
                <a:cubicBezTo>
                  <a:pt x="7254" y="7899"/>
                  <a:pt x="7346" y="7841"/>
                  <a:pt x="7438" y="7795"/>
                </a:cubicBezTo>
                <a:lnTo>
                  <a:pt x="7564" y="7727"/>
                </a:lnTo>
                <a:lnTo>
                  <a:pt x="7690" y="7658"/>
                </a:lnTo>
                <a:cubicBezTo>
                  <a:pt x="7782" y="7612"/>
                  <a:pt x="7862" y="7577"/>
                  <a:pt x="7943" y="7543"/>
                </a:cubicBezTo>
                <a:cubicBezTo>
                  <a:pt x="7989" y="7520"/>
                  <a:pt x="8035" y="7508"/>
                  <a:pt x="8069" y="7497"/>
                </a:cubicBezTo>
                <a:cubicBezTo>
                  <a:pt x="8115" y="7486"/>
                  <a:pt x="8149" y="7463"/>
                  <a:pt x="8195" y="7463"/>
                </a:cubicBezTo>
                <a:cubicBezTo>
                  <a:pt x="8335" y="7416"/>
                  <a:pt x="8481" y="7393"/>
                  <a:pt x="8627" y="7393"/>
                </a:cubicBezTo>
                <a:cubicBezTo>
                  <a:pt x="8806" y="7393"/>
                  <a:pt x="8984" y="7428"/>
                  <a:pt x="9148" y="7497"/>
                </a:cubicBezTo>
                <a:cubicBezTo>
                  <a:pt x="9492" y="7635"/>
                  <a:pt x="9791" y="7853"/>
                  <a:pt x="10032" y="8140"/>
                </a:cubicBezTo>
                <a:cubicBezTo>
                  <a:pt x="10571" y="8702"/>
                  <a:pt x="10927" y="9505"/>
                  <a:pt x="11466" y="10217"/>
                </a:cubicBezTo>
                <a:cubicBezTo>
                  <a:pt x="11604" y="10401"/>
                  <a:pt x="11753" y="10573"/>
                  <a:pt x="11914" y="10734"/>
                </a:cubicBezTo>
                <a:cubicBezTo>
                  <a:pt x="11994" y="10814"/>
                  <a:pt x="12086" y="10883"/>
                  <a:pt x="12178" y="10952"/>
                </a:cubicBezTo>
                <a:cubicBezTo>
                  <a:pt x="12258" y="11032"/>
                  <a:pt x="12362" y="11089"/>
                  <a:pt x="12453" y="11158"/>
                </a:cubicBezTo>
                <a:cubicBezTo>
                  <a:pt x="12832" y="11388"/>
                  <a:pt x="13257" y="11548"/>
                  <a:pt x="13704" y="11640"/>
                </a:cubicBezTo>
                <a:cubicBezTo>
                  <a:pt x="13819" y="11663"/>
                  <a:pt x="13922" y="11663"/>
                  <a:pt x="14037" y="11675"/>
                </a:cubicBezTo>
                <a:cubicBezTo>
                  <a:pt x="14140" y="11698"/>
                  <a:pt x="14255" y="11686"/>
                  <a:pt x="14370" y="11698"/>
                </a:cubicBezTo>
                <a:cubicBezTo>
                  <a:pt x="14473" y="11698"/>
                  <a:pt x="14588" y="11698"/>
                  <a:pt x="14691" y="11675"/>
                </a:cubicBezTo>
                <a:cubicBezTo>
                  <a:pt x="14806" y="11663"/>
                  <a:pt x="14909" y="11652"/>
                  <a:pt x="15024" y="11629"/>
                </a:cubicBezTo>
                <a:cubicBezTo>
                  <a:pt x="15449" y="11548"/>
                  <a:pt x="15851" y="11388"/>
                  <a:pt x="16218" y="11147"/>
                </a:cubicBezTo>
                <a:lnTo>
                  <a:pt x="16218" y="11147"/>
                </a:lnTo>
                <a:cubicBezTo>
                  <a:pt x="15839" y="11342"/>
                  <a:pt x="15426" y="11468"/>
                  <a:pt x="15001" y="11503"/>
                </a:cubicBezTo>
                <a:cubicBezTo>
                  <a:pt x="14898" y="11514"/>
                  <a:pt x="14795" y="11514"/>
                  <a:pt x="14691" y="11514"/>
                </a:cubicBezTo>
                <a:cubicBezTo>
                  <a:pt x="14588" y="11514"/>
                  <a:pt x="14473" y="11503"/>
                  <a:pt x="14370" y="11503"/>
                </a:cubicBezTo>
                <a:cubicBezTo>
                  <a:pt x="14267" y="11491"/>
                  <a:pt x="14163" y="11480"/>
                  <a:pt x="14072" y="11457"/>
                </a:cubicBezTo>
                <a:cubicBezTo>
                  <a:pt x="13968" y="11434"/>
                  <a:pt x="13865" y="11411"/>
                  <a:pt x="13762" y="11376"/>
                </a:cubicBezTo>
                <a:cubicBezTo>
                  <a:pt x="13372" y="11273"/>
                  <a:pt x="13004" y="11078"/>
                  <a:pt x="12671" y="10837"/>
                </a:cubicBezTo>
                <a:cubicBezTo>
                  <a:pt x="12603" y="10768"/>
                  <a:pt x="12522" y="10711"/>
                  <a:pt x="12453" y="10642"/>
                </a:cubicBezTo>
                <a:cubicBezTo>
                  <a:pt x="12384" y="10561"/>
                  <a:pt x="12304" y="10493"/>
                  <a:pt x="12247" y="10412"/>
                </a:cubicBezTo>
                <a:cubicBezTo>
                  <a:pt x="12120" y="10263"/>
                  <a:pt x="11994" y="10091"/>
                  <a:pt x="11891" y="9919"/>
                </a:cubicBezTo>
                <a:cubicBezTo>
                  <a:pt x="11684" y="9574"/>
                  <a:pt x="11501" y="9196"/>
                  <a:pt x="11317" y="8805"/>
                </a:cubicBezTo>
                <a:cubicBezTo>
                  <a:pt x="11225" y="8610"/>
                  <a:pt x="11122" y="8415"/>
                  <a:pt x="11019" y="8209"/>
                </a:cubicBezTo>
                <a:cubicBezTo>
                  <a:pt x="10904" y="8013"/>
                  <a:pt x="10778" y="7818"/>
                  <a:pt x="10640" y="7635"/>
                </a:cubicBezTo>
                <a:cubicBezTo>
                  <a:pt x="10342" y="7233"/>
                  <a:pt x="9974" y="6912"/>
                  <a:pt x="9538" y="6671"/>
                </a:cubicBezTo>
                <a:cubicBezTo>
                  <a:pt x="9297" y="6544"/>
                  <a:pt x="9045" y="6464"/>
                  <a:pt x="8781" y="6430"/>
                </a:cubicBezTo>
                <a:cubicBezTo>
                  <a:pt x="8643" y="6407"/>
                  <a:pt x="8505" y="6407"/>
                  <a:pt x="8379" y="6407"/>
                </a:cubicBezTo>
                <a:cubicBezTo>
                  <a:pt x="8310" y="6407"/>
                  <a:pt x="8241" y="6407"/>
                  <a:pt x="8172" y="6418"/>
                </a:cubicBezTo>
                <a:lnTo>
                  <a:pt x="7977" y="6441"/>
                </a:lnTo>
                <a:cubicBezTo>
                  <a:pt x="7920" y="6453"/>
                  <a:pt x="7851" y="6464"/>
                  <a:pt x="7794" y="6487"/>
                </a:cubicBezTo>
                <a:cubicBezTo>
                  <a:pt x="7736" y="6498"/>
                  <a:pt x="7667" y="6510"/>
                  <a:pt x="7610" y="6533"/>
                </a:cubicBezTo>
                <a:cubicBezTo>
                  <a:pt x="7495" y="6567"/>
                  <a:pt x="7369" y="6602"/>
                  <a:pt x="7266" y="6648"/>
                </a:cubicBezTo>
                <a:lnTo>
                  <a:pt x="7093" y="6705"/>
                </a:lnTo>
                <a:lnTo>
                  <a:pt x="6933" y="6774"/>
                </a:lnTo>
                <a:cubicBezTo>
                  <a:pt x="6829" y="6820"/>
                  <a:pt x="6726" y="6866"/>
                  <a:pt x="6634" y="6923"/>
                </a:cubicBezTo>
                <a:cubicBezTo>
                  <a:pt x="6267" y="7095"/>
                  <a:pt x="5900" y="7256"/>
                  <a:pt x="5521" y="7382"/>
                </a:cubicBezTo>
                <a:cubicBezTo>
                  <a:pt x="5475" y="7394"/>
                  <a:pt x="5441" y="7405"/>
                  <a:pt x="5395" y="7417"/>
                </a:cubicBezTo>
                <a:cubicBezTo>
                  <a:pt x="5349" y="7428"/>
                  <a:pt x="5314" y="7440"/>
                  <a:pt x="5269" y="7451"/>
                </a:cubicBezTo>
                <a:lnTo>
                  <a:pt x="5154" y="7463"/>
                </a:lnTo>
                <a:lnTo>
                  <a:pt x="5096" y="7474"/>
                </a:lnTo>
                <a:lnTo>
                  <a:pt x="4924" y="7474"/>
                </a:lnTo>
                <a:lnTo>
                  <a:pt x="4821" y="7463"/>
                </a:lnTo>
                <a:cubicBezTo>
                  <a:pt x="4787" y="7463"/>
                  <a:pt x="4752" y="7451"/>
                  <a:pt x="4718" y="7451"/>
                </a:cubicBezTo>
                <a:cubicBezTo>
                  <a:pt x="4683" y="7440"/>
                  <a:pt x="4649" y="7440"/>
                  <a:pt x="4614" y="7428"/>
                </a:cubicBezTo>
                <a:cubicBezTo>
                  <a:pt x="4316" y="7336"/>
                  <a:pt x="4052" y="7187"/>
                  <a:pt x="3834" y="6969"/>
                </a:cubicBezTo>
                <a:cubicBezTo>
                  <a:pt x="3604" y="6751"/>
                  <a:pt x="3421" y="6476"/>
                  <a:pt x="3294" y="6189"/>
                </a:cubicBezTo>
                <a:cubicBezTo>
                  <a:pt x="3168" y="5867"/>
                  <a:pt x="3088" y="5546"/>
                  <a:pt x="3053" y="5213"/>
                </a:cubicBezTo>
                <a:cubicBezTo>
                  <a:pt x="3019" y="4697"/>
                  <a:pt x="3042" y="4180"/>
                  <a:pt x="3122" y="3664"/>
                </a:cubicBezTo>
                <a:lnTo>
                  <a:pt x="4304" y="4237"/>
                </a:lnTo>
                <a:cubicBezTo>
                  <a:pt x="4304" y="4237"/>
                  <a:pt x="2522" y="1"/>
                  <a:pt x="2458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6" name="Google Shape;1066;p55">
            <a:extLst>
              <a:ext uri="{FF2B5EF4-FFF2-40B4-BE49-F238E27FC236}">
                <a16:creationId xmlns:a16="http://schemas.microsoft.com/office/drawing/2014/main" id="{25274FEB-B0F4-4A07-980E-4081F976E396}"/>
              </a:ext>
            </a:extLst>
          </p:cNvPr>
          <p:cNvSpPr/>
          <p:nvPr/>
        </p:nvSpPr>
        <p:spPr>
          <a:xfrm>
            <a:off x="9913170" y="2429883"/>
            <a:ext cx="178947" cy="162896"/>
          </a:xfrm>
          <a:custGeom>
            <a:avLst/>
            <a:gdLst/>
            <a:ahLst/>
            <a:cxnLst/>
            <a:rect l="l" t="t" r="r" b="b"/>
            <a:pathLst>
              <a:path w="10870" h="9895" extrusionOk="0">
                <a:moveTo>
                  <a:pt x="10869" y="1"/>
                </a:moveTo>
                <a:lnTo>
                  <a:pt x="10869" y="1"/>
                </a:lnTo>
                <a:cubicBezTo>
                  <a:pt x="9779" y="276"/>
                  <a:pt x="3914" y="1917"/>
                  <a:pt x="3914" y="1917"/>
                </a:cubicBezTo>
                <a:lnTo>
                  <a:pt x="5727" y="2549"/>
                </a:lnTo>
                <a:lnTo>
                  <a:pt x="0" y="9894"/>
                </a:lnTo>
                <a:lnTo>
                  <a:pt x="7736" y="4959"/>
                </a:lnTo>
                <a:cubicBezTo>
                  <a:pt x="8057" y="5847"/>
                  <a:pt x="8368" y="6706"/>
                  <a:pt x="8409" y="6706"/>
                </a:cubicBezTo>
                <a:cubicBezTo>
                  <a:pt x="8411" y="6706"/>
                  <a:pt x="8413" y="6701"/>
                  <a:pt x="8413" y="6692"/>
                </a:cubicBezTo>
                <a:cubicBezTo>
                  <a:pt x="8413" y="6416"/>
                  <a:pt x="10869" y="1"/>
                  <a:pt x="10869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7" name="Google Shape;1067;p55">
            <a:extLst>
              <a:ext uri="{FF2B5EF4-FFF2-40B4-BE49-F238E27FC236}">
                <a16:creationId xmlns:a16="http://schemas.microsoft.com/office/drawing/2014/main" id="{9C9F0F94-8828-420B-AB41-EA29DC4D4C6D}"/>
              </a:ext>
            </a:extLst>
          </p:cNvPr>
          <p:cNvSpPr/>
          <p:nvPr/>
        </p:nvSpPr>
        <p:spPr>
          <a:xfrm>
            <a:off x="9903811" y="1357931"/>
            <a:ext cx="198" cy="955"/>
          </a:xfrm>
          <a:custGeom>
            <a:avLst/>
            <a:gdLst/>
            <a:ahLst/>
            <a:cxnLst/>
            <a:rect l="l" t="t" r="r" b="b"/>
            <a:pathLst>
              <a:path w="12" h="58" extrusionOk="0">
                <a:moveTo>
                  <a:pt x="0" y="0"/>
                </a:moveTo>
                <a:cubicBezTo>
                  <a:pt x="0" y="7"/>
                  <a:pt x="0" y="27"/>
                  <a:pt x="0" y="57"/>
                </a:cubicBezTo>
                <a:cubicBezTo>
                  <a:pt x="12" y="34"/>
                  <a:pt x="12" y="12"/>
                  <a:pt x="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8" name="Google Shape;1068;p55">
            <a:extLst>
              <a:ext uri="{FF2B5EF4-FFF2-40B4-BE49-F238E27FC236}">
                <a16:creationId xmlns:a16="http://schemas.microsoft.com/office/drawing/2014/main" id="{6EFA838A-FB6A-47C5-873C-EB6805FB2F56}"/>
              </a:ext>
            </a:extLst>
          </p:cNvPr>
          <p:cNvSpPr/>
          <p:nvPr/>
        </p:nvSpPr>
        <p:spPr>
          <a:xfrm>
            <a:off x="9792534" y="1218492"/>
            <a:ext cx="145117" cy="251777"/>
          </a:xfrm>
          <a:custGeom>
            <a:avLst/>
            <a:gdLst/>
            <a:ahLst/>
            <a:cxnLst/>
            <a:rect l="l" t="t" r="r" b="b"/>
            <a:pathLst>
              <a:path w="8815" h="15294" extrusionOk="0">
                <a:moveTo>
                  <a:pt x="0" y="1"/>
                </a:moveTo>
                <a:lnTo>
                  <a:pt x="0" y="1"/>
                </a:lnTo>
                <a:cubicBezTo>
                  <a:pt x="367" y="391"/>
                  <a:pt x="700" y="804"/>
                  <a:pt x="1010" y="1252"/>
                </a:cubicBezTo>
                <a:cubicBezTo>
                  <a:pt x="1308" y="1677"/>
                  <a:pt x="1561" y="2124"/>
                  <a:pt x="1779" y="2595"/>
                </a:cubicBezTo>
                <a:cubicBezTo>
                  <a:pt x="2192" y="3513"/>
                  <a:pt x="2433" y="4500"/>
                  <a:pt x="2502" y="5498"/>
                </a:cubicBezTo>
                <a:cubicBezTo>
                  <a:pt x="2548" y="6003"/>
                  <a:pt x="2559" y="6520"/>
                  <a:pt x="2582" y="7059"/>
                </a:cubicBezTo>
                <a:cubicBezTo>
                  <a:pt x="2594" y="7633"/>
                  <a:pt x="2640" y="8207"/>
                  <a:pt x="2720" y="8781"/>
                </a:cubicBezTo>
                <a:cubicBezTo>
                  <a:pt x="2812" y="9424"/>
                  <a:pt x="2973" y="10055"/>
                  <a:pt x="3214" y="10663"/>
                </a:cubicBezTo>
                <a:cubicBezTo>
                  <a:pt x="3351" y="10985"/>
                  <a:pt x="3501" y="11306"/>
                  <a:pt x="3684" y="11616"/>
                </a:cubicBezTo>
                <a:cubicBezTo>
                  <a:pt x="3087" y="11960"/>
                  <a:pt x="2548" y="12293"/>
                  <a:pt x="2548" y="12293"/>
                </a:cubicBezTo>
                <a:cubicBezTo>
                  <a:pt x="2683" y="12428"/>
                  <a:pt x="8290" y="15293"/>
                  <a:pt x="8660" y="15293"/>
                </a:cubicBezTo>
                <a:cubicBezTo>
                  <a:pt x="8668" y="15293"/>
                  <a:pt x="8674" y="15292"/>
                  <a:pt x="8677" y="15289"/>
                </a:cubicBezTo>
                <a:cubicBezTo>
                  <a:pt x="8815" y="15162"/>
                  <a:pt x="6909" y="9206"/>
                  <a:pt x="6772" y="8540"/>
                </a:cubicBezTo>
                <a:cubicBezTo>
                  <a:pt x="6737" y="8678"/>
                  <a:pt x="6508" y="9056"/>
                  <a:pt x="6232" y="9447"/>
                </a:cubicBezTo>
                <a:cubicBezTo>
                  <a:pt x="6152" y="9366"/>
                  <a:pt x="6060" y="9274"/>
                  <a:pt x="5980" y="9160"/>
                </a:cubicBezTo>
                <a:cubicBezTo>
                  <a:pt x="5716" y="8827"/>
                  <a:pt x="5486" y="8460"/>
                  <a:pt x="5314" y="8069"/>
                </a:cubicBezTo>
                <a:cubicBezTo>
                  <a:pt x="4924" y="7220"/>
                  <a:pt x="4660" y="6153"/>
                  <a:pt x="4247" y="5085"/>
                </a:cubicBezTo>
                <a:cubicBezTo>
                  <a:pt x="3868" y="3995"/>
                  <a:pt x="3283" y="2985"/>
                  <a:pt x="2537" y="2101"/>
                </a:cubicBezTo>
                <a:cubicBezTo>
                  <a:pt x="2169" y="1688"/>
                  <a:pt x="1768" y="1298"/>
                  <a:pt x="1331" y="942"/>
                </a:cubicBezTo>
                <a:cubicBezTo>
                  <a:pt x="907" y="598"/>
                  <a:pt x="471" y="288"/>
                  <a:pt x="0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9" name="Google Shape;1069;p55">
            <a:extLst>
              <a:ext uri="{FF2B5EF4-FFF2-40B4-BE49-F238E27FC236}">
                <a16:creationId xmlns:a16="http://schemas.microsoft.com/office/drawing/2014/main" id="{610BE3C3-4620-4ACF-93CD-59C13098B69A}"/>
              </a:ext>
            </a:extLst>
          </p:cNvPr>
          <p:cNvSpPr/>
          <p:nvPr/>
        </p:nvSpPr>
        <p:spPr>
          <a:xfrm>
            <a:off x="9627596" y="2379625"/>
            <a:ext cx="274562" cy="94676"/>
          </a:xfrm>
          <a:custGeom>
            <a:avLst/>
            <a:gdLst/>
            <a:ahLst/>
            <a:cxnLst/>
            <a:rect l="l" t="t" r="r" b="b"/>
            <a:pathLst>
              <a:path w="16678" h="5751" extrusionOk="0">
                <a:moveTo>
                  <a:pt x="16677" y="0"/>
                </a:moveTo>
                <a:cubicBezTo>
                  <a:pt x="15082" y="1377"/>
                  <a:pt x="13096" y="2192"/>
                  <a:pt x="10996" y="2341"/>
                </a:cubicBezTo>
                <a:cubicBezTo>
                  <a:pt x="10831" y="2350"/>
                  <a:pt x="10666" y="2355"/>
                  <a:pt x="10502" y="2355"/>
                </a:cubicBezTo>
                <a:cubicBezTo>
                  <a:pt x="8983" y="2355"/>
                  <a:pt x="7488" y="1974"/>
                  <a:pt x="6153" y="1228"/>
                </a:cubicBezTo>
                <a:lnTo>
                  <a:pt x="6818" y="287"/>
                </a:lnTo>
                <a:lnTo>
                  <a:pt x="6818" y="287"/>
                </a:lnTo>
                <a:lnTo>
                  <a:pt x="1" y="838"/>
                </a:lnTo>
                <a:lnTo>
                  <a:pt x="5590" y="5750"/>
                </a:lnTo>
                <a:lnTo>
                  <a:pt x="5430" y="4488"/>
                </a:lnTo>
                <a:lnTo>
                  <a:pt x="5430" y="4488"/>
                </a:lnTo>
                <a:cubicBezTo>
                  <a:pt x="6172" y="4634"/>
                  <a:pt x="6926" y="4708"/>
                  <a:pt x="7680" y="4708"/>
                </a:cubicBezTo>
                <a:cubicBezTo>
                  <a:pt x="8928" y="4708"/>
                  <a:pt x="10175" y="4506"/>
                  <a:pt x="11363" y="4097"/>
                </a:cubicBezTo>
                <a:cubicBezTo>
                  <a:pt x="13533" y="3340"/>
                  <a:pt x="15392" y="1905"/>
                  <a:pt x="1667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0" name="Google Shape;1070;p55">
            <a:extLst>
              <a:ext uri="{FF2B5EF4-FFF2-40B4-BE49-F238E27FC236}">
                <a16:creationId xmlns:a16="http://schemas.microsoft.com/office/drawing/2014/main" id="{3D038BBC-998C-43C8-8BAF-6B487022B663}"/>
              </a:ext>
            </a:extLst>
          </p:cNvPr>
          <p:cNvSpPr/>
          <p:nvPr/>
        </p:nvSpPr>
        <p:spPr>
          <a:xfrm>
            <a:off x="9900311" y="1163670"/>
            <a:ext cx="157974" cy="121707"/>
          </a:xfrm>
          <a:custGeom>
            <a:avLst/>
            <a:gdLst/>
            <a:ahLst/>
            <a:cxnLst/>
            <a:rect l="l" t="t" r="r" b="b"/>
            <a:pathLst>
              <a:path w="9596" h="7393" extrusionOk="0">
                <a:moveTo>
                  <a:pt x="5372" y="1"/>
                </a:moveTo>
                <a:cubicBezTo>
                  <a:pt x="4832" y="12"/>
                  <a:pt x="4316" y="116"/>
                  <a:pt x="3822" y="299"/>
                </a:cubicBezTo>
                <a:cubicBezTo>
                  <a:pt x="3501" y="426"/>
                  <a:pt x="3202" y="575"/>
                  <a:pt x="2927" y="758"/>
                </a:cubicBezTo>
                <a:cubicBezTo>
                  <a:pt x="2640" y="954"/>
                  <a:pt x="2387" y="1172"/>
                  <a:pt x="2158" y="1424"/>
                </a:cubicBezTo>
                <a:cubicBezTo>
                  <a:pt x="1951" y="1654"/>
                  <a:pt x="1779" y="1895"/>
                  <a:pt x="1630" y="2170"/>
                </a:cubicBezTo>
                <a:cubicBezTo>
                  <a:pt x="1366" y="1906"/>
                  <a:pt x="1090" y="678"/>
                  <a:pt x="1090" y="678"/>
                </a:cubicBezTo>
                <a:cubicBezTo>
                  <a:pt x="1090" y="793"/>
                  <a:pt x="0" y="5728"/>
                  <a:pt x="0" y="5728"/>
                </a:cubicBezTo>
                <a:lnTo>
                  <a:pt x="4637" y="3811"/>
                </a:lnTo>
                <a:cubicBezTo>
                  <a:pt x="4603" y="3811"/>
                  <a:pt x="3684" y="3811"/>
                  <a:pt x="3156" y="3479"/>
                </a:cubicBezTo>
                <a:cubicBezTo>
                  <a:pt x="3329" y="3387"/>
                  <a:pt x="3501" y="3283"/>
                  <a:pt x="3673" y="3192"/>
                </a:cubicBezTo>
                <a:cubicBezTo>
                  <a:pt x="3845" y="3088"/>
                  <a:pt x="4017" y="3008"/>
                  <a:pt x="4189" y="2939"/>
                </a:cubicBezTo>
                <a:cubicBezTo>
                  <a:pt x="4350" y="2870"/>
                  <a:pt x="4511" y="2801"/>
                  <a:pt x="4683" y="2756"/>
                </a:cubicBezTo>
                <a:cubicBezTo>
                  <a:pt x="4912" y="2687"/>
                  <a:pt x="5165" y="2652"/>
                  <a:pt x="5406" y="2641"/>
                </a:cubicBezTo>
                <a:cubicBezTo>
                  <a:pt x="5528" y="2627"/>
                  <a:pt x="5650" y="2621"/>
                  <a:pt x="5773" y="2621"/>
                </a:cubicBezTo>
                <a:cubicBezTo>
                  <a:pt x="5960" y="2621"/>
                  <a:pt x="6148" y="2636"/>
                  <a:pt x="6336" y="2664"/>
                </a:cubicBezTo>
                <a:cubicBezTo>
                  <a:pt x="6600" y="2710"/>
                  <a:pt x="6852" y="2790"/>
                  <a:pt x="7105" y="2905"/>
                </a:cubicBezTo>
                <a:cubicBezTo>
                  <a:pt x="7392" y="3054"/>
                  <a:pt x="7655" y="3249"/>
                  <a:pt x="7862" y="3479"/>
                </a:cubicBezTo>
                <a:cubicBezTo>
                  <a:pt x="8103" y="3743"/>
                  <a:pt x="8287" y="4064"/>
                  <a:pt x="8379" y="4408"/>
                </a:cubicBezTo>
                <a:cubicBezTo>
                  <a:pt x="8585" y="5154"/>
                  <a:pt x="8482" y="5958"/>
                  <a:pt x="8092" y="6623"/>
                </a:cubicBezTo>
                <a:cubicBezTo>
                  <a:pt x="7919" y="6922"/>
                  <a:pt x="7701" y="7174"/>
                  <a:pt x="7437" y="7392"/>
                </a:cubicBezTo>
                <a:cubicBezTo>
                  <a:pt x="7782" y="7266"/>
                  <a:pt x="8092" y="7082"/>
                  <a:pt x="8356" y="6853"/>
                </a:cubicBezTo>
                <a:cubicBezTo>
                  <a:pt x="8700" y="6554"/>
                  <a:pt x="8975" y="6199"/>
                  <a:pt x="9170" y="5786"/>
                </a:cubicBezTo>
                <a:cubicBezTo>
                  <a:pt x="9400" y="5326"/>
                  <a:pt x="9538" y="4821"/>
                  <a:pt x="9572" y="4305"/>
                </a:cubicBezTo>
                <a:cubicBezTo>
                  <a:pt x="9595" y="3743"/>
                  <a:pt x="9492" y="3180"/>
                  <a:pt x="9262" y="2664"/>
                </a:cubicBezTo>
                <a:cubicBezTo>
                  <a:pt x="9044" y="2159"/>
                  <a:pt x="8734" y="1700"/>
                  <a:pt x="8344" y="1321"/>
                </a:cubicBezTo>
                <a:cubicBezTo>
                  <a:pt x="7988" y="977"/>
                  <a:pt x="7598" y="690"/>
                  <a:pt x="7162" y="472"/>
                </a:cubicBezTo>
                <a:cubicBezTo>
                  <a:pt x="6818" y="299"/>
                  <a:pt x="6450" y="162"/>
                  <a:pt x="6072" y="81"/>
                </a:cubicBezTo>
                <a:cubicBezTo>
                  <a:pt x="5842" y="35"/>
                  <a:pt x="5601" y="1"/>
                  <a:pt x="5372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1" name="Google Shape;1071;p55">
            <a:extLst>
              <a:ext uri="{FF2B5EF4-FFF2-40B4-BE49-F238E27FC236}">
                <a16:creationId xmlns:a16="http://schemas.microsoft.com/office/drawing/2014/main" id="{F1AD47DE-BD19-4D7D-B346-1A5445B955E0}"/>
              </a:ext>
            </a:extLst>
          </p:cNvPr>
          <p:cNvSpPr/>
          <p:nvPr/>
        </p:nvSpPr>
        <p:spPr>
          <a:xfrm rot="4553285">
            <a:off x="9663447" y="726827"/>
            <a:ext cx="111463" cy="187024"/>
          </a:xfrm>
          <a:custGeom>
            <a:avLst/>
            <a:gdLst/>
            <a:ahLst/>
            <a:cxnLst/>
            <a:rect l="l" t="t" r="r" b="b"/>
            <a:pathLst>
              <a:path w="9339" h="15670" extrusionOk="0">
                <a:moveTo>
                  <a:pt x="4917" y="4499"/>
                </a:moveTo>
                <a:cubicBezTo>
                  <a:pt x="4918" y="4500"/>
                  <a:pt x="4919" y="4501"/>
                  <a:pt x="4920" y="4502"/>
                </a:cubicBezTo>
                <a:cubicBezTo>
                  <a:pt x="4919" y="4501"/>
                  <a:pt x="4918" y="4500"/>
                  <a:pt x="4917" y="4499"/>
                </a:cubicBezTo>
                <a:close/>
                <a:moveTo>
                  <a:pt x="960" y="0"/>
                </a:moveTo>
                <a:cubicBezTo>
                  <a:pt x="950" y="0"/>
                  <a:pt x="132" y="5675"/>
                  <a:pt x="7" y="5868"/>
                </a:cubicBezTo>
                <a:cubicBezTo>
                  <a:pt x="1" y="5877"/>
                  <a:pt x="1" y="5882"/>
                  <a:pt x="5" y="5882"/>
                </a:cubicBezTo>
                <a:cubicBezTo>
                  <a:pt x="48" y="5882"/>
                  <a:pt x="590" y="5442"/>
                  <a:pt x="1017" y="5202"/>
                </a:cubicBezTo>
                <a:cubicBezTo>
                  <a:pt x="1086" y="11802"/>
                  <a:pt x="7663" y="6224"/>
                  <a:pt x="8581" y="15670"/>
                </a:cubicBezTo>
                <a:cubicBezTo>
                  <a:pt x="9339" y="5994"/>
                  <a:pt x="2291" y="10539"/>
                  <a:pt x="3164" y="4135"/>
                </a:cubicBezTo>
                <a:lnTo>
                  <a:pt x="3164" y="4135"/>
                </a:lnTo>
                <a:cubicBezTo>
                  <a:pt x="3810" y="4373"/>
                  <a:pt x="4836" y="4410"/>
                  <a:pt x="4917" y="4499"/>
                </a:cubicBezTo>
                <a:lnTo>
                  <a:pt x="4917" y="4499"/>
                </a:lnTo>
                <a:cubicBezTo>
                  <a:pt x="4491" y="3947"/>
                  <a:pt x="949" y="164"/>
                  <a:pt x="960" y="3"/>
                </a:cubicBezTo>
                <a:cubicBezTo>
                  <a:pt x="960" y="1"/>
                  <a:pt x="960" y="0"/>
                  <a:pt x="96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2" name="Google Shape;1072;p55">
            <a:extLst>
              <a:ext uri="{FF2B5EF4-FFF2-40B4-BE49-F238E27FC236}">
                <a16:creationId xmlns:a16="http://schemas.microsoft.com/office/drawing/2014/main" id="{D716B434-E124-445C-9249-2D398F1A2DCC}"/>
              </a:ext>
            </a:extLst>
          </p:cNvPr>
          <p:cNvSpPr/>
          <p:nvPr/>
        </p:nvSpPr>
        <p:spPr>
          <a:xfrm>
            <a:off x="9714366" y="1654253"/>
            <a:ext cx="273047" cy="193583"/>
          </a:xfrm>
          <a:custGeom>
            <a:avLst/>
            <a:gdLst/>
            <a:ahLst/>
            <a:cxnLst/>
            <a:rect l="l" t="t" r="r" b="b"/>
            <a:pathLst>
              <a:path w="16586" h="11759" extrusionOk="0">
                <a:moveTo>
                  <a:pt x="8487" y="0"/>
                </a:moveTo>
                <a:cubicBezTo>
                  <a:pt x="8382" y="0"/>
                  <a:pt x="8277" y="2"/>
                  <a:pt x="8172" y="6"/>
                </a:cubicBezTo>
                <a:cubicBezTo>
                  <a:pt x="7587" y="40"/>
                  <a:pt x="6990" y="109"/>
                  <a:pt x="6416" y="236"/>
                </a:cubicBezTo>
                <a:cubicBezTo>
                  <a:pt x="5877" y="350"/>
                  <a:pt x="5337" y="500"/>
                  <a:pt x="4821" y="695"/>
                </a:cubicBezTo>
                <a:cubicBezTo>
                  <a:pt x="3926" y="1005"/>
                  <a:pt x="3065" y="1406"/>
                  <a:pt x="2239" y="1888"/>
                </a:cubicBezTo>
                <a:cubicBezTo>
                  <a:pt x="1665" y="2210"/>
                  <a:pt x="1114" y="2554"/>
                  <a:pt x="586" y="2944"/>
                </a:cubicBezTo>
                <a:cubicBezTo>
                  <a:pt x="207" y="3220"/>
                  <a:pt x="0" y="3392"/>
                  <a:pt x="0" y="3392"/>
                </a:cubicBezTo>
                <a:cubicBezTo>
                  <a:pt x="0" y="3392"/>
                  <a:pt x="241" y="3266"/>
                  <a:pt x="655" y="3059"/>
                </a:cubicBezTo>
                <a:cubicBezTo>
                  <a:pt x="1240" y="2783"/>
                  <a:pt x="1837" y="2542"/>
                  <a:pt x="2445" y="2336"/>
                </a:cubicBezTo>
                <a:cubicBezTo>
                  <a:pt x="3294" y="2026"/>
                  <a:pt x="4178" y="1796"/>
                  <a:pt x="5073" y="1647"/>
                </a:cubicBezTo>
                <a:cubicBezTo>
                  <a:pt x="5567" y="1555"/>
                  <a:pt x="6072" y="1510"/>
                  <a:pt x="6577" y="1487"/>
                </a:cubicBezTo>
                <a:cubicBezTo>
                  <a:pt x="6661" y="1485"/>
                  <a:pt x="6744" y="1484"/>
                  <a:pt x="6828" y="1484"/>
                </a:cubicBezTo>
                <a:cubicBezTo>
                  <a:pt x="7258" y="1484"/>
                  <a:pt x="7682" y="1509"/>
                  <a:pt x="8115" y="1567"/>
                </a:cubicBezTo>
                <a:cubicBezTo>
                  <a:pt x="8608" y="1636"/>
                  <a:pt x="9102" y="1751"/>
                  <a:pt x="9573" y="1911"/>
                </a:cubicBezTo>
                <a:cubicBezTo>
                  <a:pt x="9802" y="2003"/>
                  <a:pt x="10020" y="2095"/>
                  <a:pt x="10238" y="2198"/>
                </a:cubicBezTo>
                <a:cubicBezTo>
                  <a:pt x="10445" y="2301"/>
                  <a:pt x="10640" y="2416"/>
                  <a:pt x="10835" y="2542"/>
                </a:cubicBezTo>
                <a:cubicBezTo>
                  <a:pt x="11512" y="2979"/>
                  <a:pt x="12052" y="3587"/>
                  <a:pt x="12419" y="4310"/>
                </a:cubicBezTo>
                <a:cubicBezTo>
                  <a:pt x="12453" y="4379"/>
                  <a:pt x="12476" y="4448"/>
                  <a:pt x="12511" y="4528"/>
                </a:cubicBezTo>
                <a:lnTo>
                  <a:pt x="12545" y="4643"/>
                </a:lnTo>
                <a:lnTo>
                  <a:pt x="12580" y="4746"/>
                </a:lnTo>
                <a:cubicBezTo>
                  <a:pt x="12603" y="4815"/>
                  <a:pt x="12614" y="4884"/>
                  <a:pt x="12637" y="4953"/>
                </a:cubicBezTo>
                <a:cubicBezTo>
                  <a:pt x="12648" y="5010"/>
                  <a:pt x="12660" y="5090"/>
                  <a:pt x="12671" y="5182"/>
                </a:cubicBezTo>
                <a:cubicBezTo>
                  <a:pt x="12729" y="5458"/>
                  <a:pt x="12752" y="5745"/>
                  <a:pt x="12763" y="6043"/>
                </a:cubicBezTo>
                <a:cubicBezTo>
                  <a:pt x="12775" y="6353"/>
                  <a:pt x="12752" y="6674"/>
                  <a:pt x="12706" y="6984"/>
                </a:cubicBezTo>
                <a:lnTo>
                  <a:pt x="11845" y="6559"/>
                </a:lnTo>
                <a:cubicBezTo>
                  <a:pt x="11845" y="6559"/>
                  <a:pt x="11845" y="6559"/>
                  <a:pt x="11844" y="6559"/>
                </a:cubicBezTo>
                <a:lnTo>
                  <a:pt x="11844" y="6559"/>
                </a:lnTo>
                <a:cubicBezTo>
                  <a:pt x="11823" y="6559"/>
                  <a:pt x="14003" y="11656"/>
                  <a:pt x="13991" y="11759"/>
                </a:cubicBezTo>
                <a:lnTo>
                  <a:pt x="16585" y="6250"/>
                </a:lnTo>
                <a:lnTo>
                  <a:pt x="15816" y="6628"/>
                </a:lnTo>
                <a:cubicBezTo>
                  <a:pt x="15805" y="6318"/>
                  <a:pt x="15770" y="6009"/>
                  <a:pt x="15724" y="5710"/>
                </a:cubicBezTo>
                <a:cubicBezTo>
                  <a:pt x="15644" y="5286"/>
                  <a:pt x="15541" y="4861"/>
                  <a:pt x="15403" y="4448"/>
                </a:cubicBezTo>
                <a:cubicBezTo>
                  <a:pt x="15311" y="4195"/>
                  <a:pt x="15219" y="3943"/>
                  <a:pt x="15093" y="3702"/>
                </a:cubicBezTo>
                <a:lnTo>
                  <a:pt x="15001" y="3507"/>
                </a:lnTo>
                <a:lnTo>
                  <a:pt x="14898" y="3323"/>
                </a:lnTo>
                <a:cubicBezTo>
                  <a:pt x="14818" y="3197"/>
                  <a:pt x="14737" y="3070"/>
                  <a:pt x="14657" y="2956"/>
                </a:cubicBezTo>
                <a:cubicBezTo>
                  <a:pt x="13945" y="1946"/>
                  <a:pt x="12958" y="1154"/>
                  <a:pt x="11834" y="660"/>
                </a:cubicBezTo>
                <a:cubicBezTo>
                  <a:pt x="11535" y="534"/>
                  <a:pt x="11237" y="431"/>
                  <a:pt x="10938" y="350"/>
                </a:cubicBezTo>
                <a:cubicBezTo>
                  <a:pt x="10640" y="258"/>
                  <a:pt x="10330" y="190"/>
                  <a:pt x="10020" y="132"/>
                </a:cubicBezTo>
                <a:cubicBezTo>
                  <a:pt x="9515" y="46"/>
                  <a:pt x="9001" y="0"/>
                  <a:pt x="848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3" name="Google Shape;1073;p55">
            <a:extLst>
              <a:ext uri="{FF2B5EF4-FFF2-40B4-BE49-F238E27FC236}">
                <a16:creationId xmlns:a16="http://schemas.microsoft.com/office/drawing/2014/main" id="{B7EB9BF4-EA71-4032-A78C-7603D52C5C14}"/>
              </a:ext>
            </a:extLst>
          </p:cNvPr>
          <p:cNvSpPr/>
          <p:nvPr/>
        </p:nvSpPr>
        <p:spPr>
          <a:xfrm>
            <a:off x="9772682" y="785066"/>
            <a:ext cx="329546" cy="169547"/>
          </a:xfrm>
          <a:custGeom>
            <a:avLst/>
            <a:gdLst/>
            <a:ahLst/>
            <a:cxnLst/>
            <a:rect l="l" t="t" r="r" b="b"/>
            <a:pathLst>
              <a:path w="20018" h="10299" extrusionOk="0">
                <a:moveTo>
                  <a:pt x="4570" y="1"/>
                </a:moveTo>
                <a:cubicBezTo>
                  <a:pt x="3120" y="1"/>
                  <a:pt x="1603" y="1141"/>
                  <a:pt x="1" y="4273"/>
                </a:cubicBezTo>
                <a:cubicBezTo>
                  <a:pt x="1391" y="2141"/>
                  <a:pt x="2699" y="1329"/>
                  <a:pt x="3952" y="1329"/>
                </a:cubicBezTo>
                <a:cubicBezTo>
                  <a:pt x="7955" y="1329"/>
                  <a:pt x="11394" y="9622"/>
                  <a:pt x="15152" y="9622"/>
                </a:cubicBezTo>
                <a:cubicBezTo>
                  <a:pt x="15857" y="9622"/>
                  <a:pt x="16575" y="9329"/>
                  <a:pt x="17309" y="8634"/>
                </a:cubicBezTo>
                <a:lnTo>
                  <a:pt x="17309" y="8634"/>
                </a:lnTo>
                <a:lnTo>
                  <a:pt x="16953" y="10298"/>
                </a:lnTo>
                <a:lnTo>
                  <a:pt x="20017" y="5593"/>
                </a:lnTo>
                <a:lnTo>
                  <a:pt x="15139" y="7532"/>
                </a:lnTo>
                <a:lnTo>
                  <a:pt x="16609" y="7658"/>
                </a:lnTo>
                <a:cubicBezTo>
                  <a:pt x="16139" y="8034"/>
                  <a:pt x="15670" y="8199"/>
                  <a:pt x="15198" y="8199"/>
                </a:cubicBezTo>
                <a:cubicBezTo>
                  <a:pt x="11870" y="8199"/>
                  <a:pt x="8458" y="1"/>
                  <a:pt x="4570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4" name="Google Shape;1074;p55">
            <a:extLst>
              <a:ext uri="{FF2B5EF4-FFF2-40B4-BE49-F238E27FC236}">
                <a16:creationId xmlns:a16="http://schemas.microsoft.com/office/drawing/2014/main" id="{CCBB0858-E935-4198-BFF7-77D4AED289F3}"/>
              </a:ext>
            </a:extLst>
          </p:cNvPr>
          <p:cNvSpPr/>
          <p:nvPr/>
        </p:nvSpPr>
        <p:spPr>
          <a:xfrm rot="-5400000">
            <a:off x="9449262" y="1085759"/>
            <a:ext cx="330287" cy="251794"/>
          </a:xfrm>
          <a:custGeom>
            <a:avLst/>
            <a:gdLst/>
            <a:ahLst/>
            <a:cxnLst/>
            <a:rect l="l" t="t" r="r" b="b"/>
            <a:pathLst>
              <a:path w="20063" h="15295" extrusionOk="0">
                <a:moveTo>
                  <a:pt x="10657" y="1"/>
                </a:moveTo>
                <a:cubicBezTo>
                  <a:pt x="5482" y="1"/>
                  <a:pt x="1229" y="4371"/>
                  <a:pt x="2698" y="11301"/>
                </a:cubicBezTo>
                <a:lnTo>
                  <a:pt x="1" y="11404"/>
                </a:lnTo>
                <a:lnTo>
                  <a:pt x="5762" y="15295"/>
                </a:lnTo>
                <a:lnTo>
                  <a:pt x="6899" y="9166"/>
                </a:lnTo>
                <a:lnTo>
                  <a:pt x="4924" y="10543"/>
                </a:lnTo>
                <a:cubicBezTo>
                  <a:pt x="2470" y="5336"/>
                  <a:pt x="6367" y="689"/>
                  <a:pt x="11516" y="689"/>
                </a:cubicBezTo>
                <a:cubicBezTo>
                  <a:pt x="14266" y="689"/>
                  <a:pt x="17374" y="2014"/>
                  <a:pt x="20063" y="5287"/>
                </a:cubicBezTo>
                <a:cubicBezTo>
                  <a:pt x="17311" y="1626"/>
                  <a:pt x="13813" y="1"/>
                  <a:pt x="10657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5" name="Google Shape;1075;p55">
            <a:extLst>
              <a:ext uri="{FF2B5EF4-FFF2-40B4-BE49-F238E27FC236}">
                <a16:creationId xmlns:a16="http://schemas.microsoft.com/office/drawing/2014/main" id="{FFE32221-D32A-4031-AA48-ECA44D5C90EA}"/>
              </a:ext>
            </a:extLst>
          </p:cNvPr>
          <p:cNvSpPr/>
          <p:nvPr/>
        </p:nvSpPr>
        <p:spPr>
          <a:xfrm>
            <a:off x="9650097" y="2074510"/>
            <a:ext cx="378852" cy="132408"/>
          </a:xfrm>
          <a:custGeom>
            <a:avLst/>
            <a:gdLst/>
            <a:ahLst/>
            <a:cxnLst/>
            <a:rect l="l" t="t" r="r" b="b"/>
            <a:pathLst>
              <a:path w="23013" h="8043" extrusionOk="0">
                <a:moveTo>
                  <a:pt x="1" y="0"/>
                </a:moveTo>
                <a:cubicBezTo>
                  <a:pt x="692" y="1451"/>
                  <a:pt x="2555" y="5036"/>
                  <a:pt x="2617" y="5036"/>
                </a:cubicBezTo>
                <a:cubicBezTo>
                  <a:pt x="2619" y="5036"/>
                  <a:pt x="2619" y="5034"/>
                  <a:pt x="2618" y="5027"/>
                </a:cubicBezTo>
                <a:cubicBezTo>
                  <a:pt x="2572" y="4809"/>
                  <a:pt x="2606" y="4396"/>
                  <a:pt x="2606" y="3799"/>
                </a:cubicBezTo>
                <a:lnTo>
                  <a:pt x="2606" y="3799"/>
                </a:lnTo>
                <a:cubicBezTo>
                  <a:pt x="5605" y="6844"/>
                  <a:pt x="10284" y="8042"/>
                  <a:pt x="14640" y="8042"/>
                </a:cubicBezTo>
                <a:cubicBezTo>
                  <a:pt x="17887" y="8042"/>
                  <a:pt x="20954" y="7376"/>
                  <a:pt x="23013" y="6313"/>
                </a:cubicBezTo>
                <a:lnTo>
                  <a:pt x="23013" y="6313"/>
                </a:lnTo>
                <a:cubicBezTo>
                  <a:pt x="21156" y="6681"/>
                  <a:pt x="19225" y="6870"/>
                  <a:pt x="17312" y="6870"/>
                </a:cubicBezTo>
                <a:cubicBezTo>
                  <a:pt x="12073" y="6870"/>
                  <a:pt x="6972" y="5455"/>
                  <a:pt x="3903" y="2445"/>
                </a:cubicBezTo>
                <a:lnTo>
                  <a:pt x="3903" y="2445"/>
                </a:lnTo>
                <a:cubicBezTo>
                  <a:pt x="4326" y="2451"/>
                  <a:pt x="4772" y="2464"/>
                  <a:pt x="5081" y="2464"/>
                </a:cubicBezTo>
                <a:cubicBezTo>
                  <a:pt x="5352" y="2464"/>
                  <a:pt x="5518" y="2454"/>
                  <a:pt x="5475" y="2422"/>
                </a:cubicBezTo>
                <a:cubicBezTo>
                  <a:pt x="5395" y="2342"/>
                  <a:pt x="1" y="1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26" name="Google Shape;1076;p55">
            <a:extLst>
              <a:ext uri="{FF2B5EF4-FFF2-40B4-BE49-F238E27FC236}">
                <a16:creationId xmlns:a16="http://schemas.microsoft.com/office/drawing/2014/main" id="{C217C5DF-24AB-4FD4-9117-A598529A608A}"/>
              </a:ext>
            </a:extLst>
          </p:cNvPr>
          <p:cNvGrpSpPr/>
          <p:nvPr/>
        </p:nvGrpSpPr>
        <p:grpSpPr>
          <a:xfrm>
            <a:off x="4690980" y="2080701"/>
            <a:ext cx="505303" cy="503968"/>
            <a:chOff x="1190625" y="238125"/>
            <a:chExt cx="5252625" cy="5238750"/>
          </a:xfrm>
        </p:grpSpPr>
        <p:sp>
          <p:nvSpPr>
            <p:cNvPr id="527" name="Google Shape;1077;p55">
              <a:extLst>
                <a:ext uri="{FF2B5EF4-FFF2-40B4-BE49-F238E27FC236}">
                  <a16:creationId xmlns:a16="http://schemas.microsoft.com/office/drawing/2014/main" id="{2FFBD81A-1675-4DD6-9EB7-54FE6A11C7C1}"/>
                </a:ext>
              </a:extLst>
            </p:cNvPr>
            <p:cNvSpPr/>
            <p:nvPr/>
          </p:nvSpPr>
          <p:spPr>
            <a:xfrm>
              <a:off x="3803050" y="238125"/>
              <a:ext cx="13900" cy="212700"/>
            </a:xfrm>
            <a:custGeom>
              <a:avLst/>
              <a:gdLst/>
              <a:ahLst/>
              <a:cxnLst/>
              <a:rect l="l" t="t" r="r" b="b"/>
              <a:pathLst>
                <a:path w="556" h="8508" extrusionOk="0">
                  <a:moveTo>
                    <a:pt x="1" y="0"/>
                  </a:moveTo>
                  <a:lnTo>
                    <a:pt x="1" y="8508"/>
                  </a:lnTo>
                  <a:lnTo>
                    <a:pt x="555" y="850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1078;p55">
              <a:extLst>
                <a:ext uri="{FF2B5EF4-FFF2-40B4-BE49-F238E27FC236}">
                  <a16:creationId xmlns:a16="http://schemas.microsoft.com/office/drawing/2014/main" id="{C6A00944-182F-425B-8B8C-EE81D7B6570D}"/>
                </a:ext>
              </a:extLst>
            </p:cNvPr>
            <p:cNvSpPr/>
            <p:nvPr/>
          </p:nvSpPr>
          <p:spPr>
            <a:xfrm>
              <a:off x="3710575" y="238125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1" y="0"/>
                  </a:moveTo>
                  <a:lnTo>
                    <a:pt x="370" y="8693"/>
                  </a:lnTo>
                  <a:lnTo>
                    <a:pt x="925" y="869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1079;p55">
              <a:extLst>
                <a:ext uri="{FF2B5EF4-FFF2-40B4-BE49-F238E27FC236}">
                  <a16:creationId xmlns:a16="http://schemas.microsoft.com/office/drawing/2014/main" id="{B066ED6F-025A-4521-BB06-3C21186C0CFF}"/>
                </a:ext>
              </a:extLst>
            </p:cNvPr>
            <p:cNvSpPr/>
            <p:nvPr/>
          </p:nvSpPr>
          <p:spPr>
            <a:xfrm>
              <a:off x="3622725" y="2427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370" y="1"/>
                  </a:moveTo>
                  <a:lnTo>
                    <a:pt x="0" y="186"/>
                  </a:lnTo>
                  <a:lnTo>
                    <a:pt x="555" y="8694"/>
                  </a:lnTo>
                  <a:lnTo>
                    <a:pt x="1110" y="869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1080;p55">
              <a:extLst>
                <a:ext uri="{FF2B5EF4-FFF2-40B4-BE49-F238E27FC236}">
                  <a16:creationId xmlns:a16="http://schemas.microsoft.com/office/drawing/2014/main" id="{84E68C89-8330-4A75-8582-23DD886A95A2}"/>
                </a:ext>
              </a:extLst>
            </p:cNvPr>
            <p:cNvSpPr/>
            <p:nvPr/>
          </p:nvSpPr>
          <p:spPr>
            <a:xfrm>
              <a:off x="3530250" y="251975"/>
              <a:ext cx="37025" cy="212725"/>
            </a:xfrm>
            <a:custGeom>
              <a:avLst/>
              <a:gdLst/>
              <a:ahLst/>
              <a:cxnLst/>
              <a:rect l="l" t="t" r="r" b="b"/>
              <a:pathLst>
                <a:path w="1481" h="8509" extrusionOk="0">
                  <a:moveTo>
                    <a:pt x="0" y="1"/>
                  </a:moveTo>
                  <a:lnTo>
                    <a:pt x="925" y="8509"/>
                  </a:lnTo>
                  <a:lnTo>
                    <a:pt x="1480" y="850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1081;p55">
              <a:extLst>
                <a:ext uri="{FF2B5EF4-FFF2-40B4-BE49-F238E27FC236}">
                  <a16:creationId xmlns:a16="http://schemas.microsoft.com/office/drawing/2014/main" id="{EA06646B-29A4-43E1-A37A-51B5FE806E8C}"/>
                </a:ext>
              </a:extLst>
            </p:cNvPr>
            <p:cNvSpPr/>
            <p:nvPr/>
          </p:nvSpPr>
          <p:spPr>
            <a:xfrm>
              <a:off x="3437775" y="261225"/>
              <a:ext cx="41625" cy="212725"/>
            </a:xfrm>
            <a:custGeom>
              <a:avLst/>
              <a:gdLst/>
              <a:ahLst/>
              <a:cxnLst/>
              <a:rect l="l" t="t" r="r" b="b"/>
              <a:pathLst>
                <a:path w="1665" h="8509" extrusionOk="0">
                  <a:moveTo>
                    <a:pt x="555" y="1"/>
                  </a:moveTo>
                  <a:lnTo>
                    <a:pt x="0" y="186"/>
                  </a:lnTo>
                  <a:lnTo>
                    <a:pt x="1295" y="8509"/>
                  </a:lnTo>
                  <a:lnTo>
                    <a:pt x="1665" y="850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1082;p55">
              <a:extLst>
                <a:ext uri="{FF2B5EF4-FFF2-40B4-BE49-F238E27FC236}">
                  <a16:creationId xmlns:a16="http://schemas.microsoft.com/office/drawing/2014/main" id="{4EEE275F-535E-49FA-83D7-D9A42657FEC2}"/>
                </a:ext>
              </a:extLst>
            </p:cNvPr>
            <p:cNvSpPr/>
            <p:nvPr/>
          </p:nvSpPr>
          <p:spPr>
            <a:xfrm>
              <a:off x="3349925" y="275100"/>
              <a:ext cx="50875" cy="217350"/>
            </a:xfrm>
            <a:custGeom>
              <a:avLst/>
              <a:gdLst/>
              <a:ahLst/>
              <a:cxnLst/>
              <a:rect l="l" t="t" r="r" b="b"/>
              <a:pathLst>
                <a:path w="2035" h="8694" extrusionOk="0">
                  <a:moveTo>
                    <a:pt x="370" y="1"/>
                  </a:moveTo>
                  <a:lnTo>
                    <a:pt x="0" y="186"/>
                  </a:lnTo>
                  <a:lnTo>
                    <a:pt x="1480" y="8693"/>
                  </a:lnTo>
                  <a:lnTo>
                    <a:pt x="2035" y="850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1083;p55">
              <a:extLst>
                <a:ext uri="{FF2B5EF4-FFF2-40B4-BE49-F238E27FC236}">
                  <a16:creationId xmlns:a16="http://schemas.microsoft.com/office/drawing/2014/main" id="{3A3E132D-EEC5-4681-A916-34A85751F0BE}"/>
                </a:ext>
              </a:extLst>
            </p:cNvPr>
            <p:cNvSpPr/>
            <p:nvPr/>
          </p:nvSpPr>
          <p:spPr>
            <a:xfrm>
              <a:off x="3257450" y="293600"/>
              <a:ext cx="60125" cy="212725"/>
            </a:xfrm>
            <a:custGeom>
              <a:avLst/>
              <a:gdLst/>
              <a:ahLst/>
              <a:cxnLst/>
              <a:rect l="l" t="t" r="r" b="b"/>
              <a:pathLst>
                <a:path w="2405" h="8509" extrusionOk="0">
                  <a:moveTo>
                    <a:pt x="555" y="0"/>
                  </a:moveTo>
                  <a:lnTo>
                    <a:pt x="0" y="185"/>
                  </a:lnTo>
                  <a:lnTo>
                    <a:pt x="1850" y="8508"/>
                  </a:lnTo>
                  <a:lnTo>
                    <a:pt x="2405" y="832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1084;p55">
              <a:extLst>
                <a:ext uri="{FF2B5EF4-FFF2-40B4-BE49-F238E27FC236}">
                  <a16:creationId xmlns:a16="http://schemas.microsoft.com/office/drawing/2014/main" id="{8AB1C8A9-BCCD-4632-BD61-2E57B82AE277}"/>
                </a:ext>
              </a:extLst>
            </p:cNvPr>
            <p:cNvSpPr/>
            <p:nvPr/>
          </p:nvSpPr>
          <p:spPr>
            <a:xfrm>
              <a:off x="3169600" y="316725"/>
              <a:ext cx="64750" cy="208075"/>
            </a:xfrm>
            <a:custGeom>
              <a:avLst/>
              <a:gdLst/>
              <a:ahLst/>
              <a:cxnLst/>
              <a:rect l="l" t="t" r="r" b="b"/>
              <a:pathLst>
                <a:path w="2590" h="8323" extrusionOk="0">
                  <a:moveTo>
                    <a:pt x="0" y="0"/>
                  </a:moveTo>
                  <a:lnTo>
                    <a:pt x="2035" y="8323"/>
                  </a:lnTo>
                  <a:lnTo>
                    <a:pt x="2590" y="813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1085;p55">
              <a:extLst>
                <a:ext uri="{FF2B5EF4-FFF2-40B4-BE49-F238E27FC236}">
                  <a16:creationId xmlns:a16="http://schemas.microsoft.com/office/drawing/2014/main" id="{43FC104D-D15A-4C56-8C01-5941E8072822}"/>
                </a:ext>
              </a:extLst>
            </p:cNvPr>
            <p:cNvSpPr/>
            <p:nvPr/>
          </p:nvSpPr>
          <p:spPr>
            <a:xfrm>
              <a:off x="3081750" y="33982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0" y="1"/>
                  </a:moveTo>
                  <a:lnTo>
                    <a:pt x="2405" y="8324"/>
                  </a:lnTo>
                  <a:lnTo>
                    <a:pt x="2774" y="813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1086;p55">
              <a:extLst>
                <a:ext uri="{FF2B5EF4-FFF2-40B4-BE49-F238E27FC236}">
                  <a16:creationId xmlns:a16="http://schemas.microsoft.com/office/drawing/2014/main" id="{77C3C155-4C7A-4E23-A44C-CBF661659AD3}"/>
                </a:ext>
              </a:extLst>
            </p:cNvPr>
            <p:cNvSpPr/>
            <p:nvPr/>
          </p:nvSpPr>
          <p:spPr>
            <a:xfrm>
              <a:off x="2993900" y="362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555" y="1"/>
                  </a:moveTo>
                  <a:lnTo>
                    <a:pt x="0" y="186"/>
                  </a:lnTo>
                  <a:lnTo>
                    <a:pt x="2589" y="8324"/>
                  </a:lnTo>
                  <a:lnTo>
                    <a:pt x="3144" y="813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1087;p55">
              <a:extLst>
                <a:ext uri="{FF2B5EF4-FFF2-40B4-BE49-F238E27FC236}">
                  <a16:creationId xmlns:a16="http://schemas.microsoft.com/office/drawing/2014/main" id="{2F34E4FF-FDE8-488F-B2C8-BC0D7E4CC2FA}"/>
                </a:ext>
              </a:extLst>
            </p:cNvPr>
            <p:cNvSpPr/>
            <p:nvPr/>
          </p:nvSpPr>
          <p:spPr>
            <a:xfrm>
              <a:off x="2906025" y="395325"/>
              <a:ext cx="87900" cy="203475"/>
            </a:xfrm>
            <a:custGeom>
              <a:avLst/>
              <a:gdLst/>
              <a:ahLst/>
              <a:cxnLst/>
              <a:rect l="l" t="t" r="r" b="b"/>
              <a:pathLst>
                <a:path w="3516" h="8139" extrusionOk="0">
                  <a:moveTo>
                    <a:pt x="556" y="0"/>
                  </a:moveTo>
                  <a:lnTo>
                    <a:pt x="1" y="185"/>
                  </a:lnTo>
                  <a:lnTo>
                    <a:pt x="2960" y="8138"/>
                  </a:lnTo>
                  <a:lnTo>
                    <a:pt x="3515" y="795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1088;p55">
              <a:extLst>
                <a:ext uri="{FF2B5EF4-FFF2-40B4-BE49-F238E27FC236}">
                  <a16:creationId xmlns:a16="http://schemas.microsoft.com/office/drawing/2014/main" id="{5B1ECCED-1F02-4204-9211-9C63DD37AE77}"/>
                </a:ext>
              </a:extLst>
            </p:cNvPr>
            <p:cNvSpPr/>
            <p:nvPr/>
          </p:nvSpPr>
          <p:spPr>
            <a:xfrm>
              <a:off x="2822800" y="42770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556" y="0"/>
                  </a:moveTo>
                  <a:lnTo>
                    <a:pt x="1" y="185"/>
                  </a:lnTo>
                  <a:lnTo>
                    <a:pt x="3145" y="8138"/>
                  </a:lnTo>
                  <a:lnTo>
                    <a:pt x="3700" y="795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1089;p55">
              <a:extLst>
                <a:ext uri="{FF2B5EF4-FFF2-40B4-BE49-F238E27FC236}">
                  <a16:creationId xmlns:a16="http://schemas.microsoft.com/office/drawing/2014/main" id="{3C8C8FE2-2324-4AFD-8F8F-A9FEC0479E2A}"/>
                </a:ext>
              </a:extLst>
            </p:cNvPr>
            <p:cNvSpPr/>
            <p:nvPr/>
          </p:nvSpPr>
          <p:spPr>
            <a:xfrm>
              <a:off x="2739575" y="460050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71" y="1"/>
                  </a:moveTo>
                  <a:lnTo>
                    <a:pt x="1" y="371"/>
                  </a:lnTo>
                  <a:lnTo>
                    <a:pt x="3515" y="8139"/>
                  </a:lnTo>
                  <a:lnTo>
                    <a:pt x="3885" y="795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1090;p55">
              <a:extLst>
                <a:ext uri="{FF2B5EF4-FFF2-40B4-BE49-F238E27FC236}">
                  <a16:creationId xmlns:a16="http://schemas.microsoft.com/office/drawing/2014/main" id="{3DCFADAD-DB5B-4D38-9302-D331A16EE46E}"/>
                </a:ext>
              </a:extLst>
            </p:cNvPr>
            <p:cNvSpPr/>
            <p:nvPr/>
          </p:nvSpPr>
          <p:spPr>
            <a:xfrm>
              <a:off x="2656350" y="5016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371" y="0"/>
                  </a:moveTo>
                  <a:lnTo>
                    <a:pt x="1" y="185"/>
                  </a:lnTo>
                  <a:lnTo>
                    <a:pt x="3700" y="7953"/>
                  </a:lnTo>
                  <a:lnTo>
                    <a:pt x="4254" y="7583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1091;p55">
              <a:extLst>
                <a:ext uri="{FF2B5EF4-FFF2-40B4-BE49-F238E27FC236}">
                  <a16:creationId xmlns:a16="http://schemas.microsoft.com/office/drawing/2014/main" id="{BF123A14-72B2-4838-AEEF-92E69FA21AC4}"/>
                </a:ext>
              </a:extLst>
            </p:cNvPr>
            <p:cNvSpPr/>
            <p:nvPr/>
          </p:nvSpPr>
          <p:spPr>
            <a:xfrm>
              <a:off x="2573125" y="543275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555" y="1"/>
                  </a:moveTo>
                  <a:lnTo>
                    <a:pt x="0" y="186"/>
                  </a:lnTo>
                  <a:lnTo>
                    <a:pt x="4069" y="7769"/>
                  </a:lnTo>
                  <a:lnTo>
                    <a:pt x="4624" y="7584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1092;p55">
              <a:extLst>
                <a:ext uri="{FF2B5EF4-FFF2-40B4-BE49-F238E27FC236}">
                  <a16:creationId xmlns:a16="http://schemas.microsoft.com/office/drawing/2014/main" id="{37D1797C-68EB-41A1-95E8-3B1F9BC936BA}"/>
                </a:ext>
              </a:extLst>
            </p:cNvPr>
            <p:cNvSpPr/>
            <p:nvPr/>
          </p:nvSpPr>
          <p:spPr>
            <a:xfrm>
              <a:off x="2494525" y="584900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370" y="0"/>
                  </a:moveTo>
                  <a:lnTo>
                    <a:pt x="0" y="370"/>
                  </a:lnTo>
                  <a:lnTo>
                    <a:pt x="4254" y="7768"/>
                  </a:lnTo>
                  <a:lnTo>
                    <a:pt x="4809" y="739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1093;p55">
              <a:extLst>
                <a:ext uri="{FF2B5EF4-FFF2-40B4-BE49-F238E27FC236}">
                  <a16:creationId xmlns:a16="http://schemas.microsoft.com/office/drawing/2014/main" id="{323612AC-8505-4B54-A1BA-2A14CD55DDE5}"/>
                </a:ext>
              </a:extLst>
            </p:cNvPr>
            <p:cNvSpPr/>
            <p:nvPr/>
          </p:nvSpPr>
          <p:spPr>
            <a:xfrm>
              <a:off x="2415925" y="63112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555" y="1"/>
                  </a:moveTo>
                  <a:lnTo>
                    <a:pt x="0" y="371"/>
                  </a:lnTo>
                  <a:lnTo>
                    <a:pt x="4624" y="7584"/>
                  </a:lnTo>
                  <a:lnTo>
                    <a:pt x="4994" y="739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1094;p55">
              <a:extLst>
                <a:ext uri="{FF2B5EF4-FFF2-40B4-BE49-F238E27FC236}">
                  <a16:creationId xmlns:a16="http://schemas.microsoft.com/office/drawing/2014/main" id="{C0C4077F-67AF-4822-A1E0-F6907945075C}"/>
                </a:ext>
              </a:extLst>
            </p:cNvPr>
            <p:cNvSpPr/>
            <p:nvPr/>
          </p:nvSpPr>
          <p:spPr>
            <a:xfrm>
              <a:off x="2341925" y="682000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371" y="0"/>
                  </a:moveTo>
                  <a:lnTo>
                    <a:pt x="1" y="370"/>
                  </a:lnTo>
                  <a:lnTo>
                    <a:pt x="4810" y="7398"/>
                  </a:lnTo>
                  <a:lnTo>
                    <a:pt x="5180" y="7213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1095;p55">
              <a:extLst>
                <a:ext uri="{FF2B5EF4-FFF2-40B4-BE49-F238E27FC236}">
                  <a16:creationId xmlns:a16="http://schemas.microsoft.com/office/drawing/2014/main" id="{673543EE-1415-4069-B868-62F818328D3F}"/>
                </a:ext>
              </a:extLst>
            </p:cNvPr>
            <p:cNvSpPr/>
            <p:nvPr/>
          </p:nvSpPr>
          <p:spPr>
            <a:xfrm>
              <a:off x="2263325" y="732850"/>
              <a:ext cx="138750" cy="180350"/>
            </a:xfrm>
            <a:custGeom>
              <a:avLst/>
              <a:gdLst/>
              <a:ahLst/>
              <a:cxnLst/>
              <a:rect l="l" t="t" r="r" b="b"/>
              <a:pathLst>
                <a:path w="5550" h="7214" extrusionOk="0">
                  <a:moveTo>
                    <a:pt x="556" y="1"/>
                  </a:moveTo>
                  <a:lnTo>
                    <a:pt x="1" y="371"/>
                  </a:lnTo>
                  <a:lnTo>
                    <a:pt x="5179" y="7214"/>
                  </a:lnTo>
                  <a:lnTo>
                    <a:pt x="5549" y="702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1096;p55">
              <a:extLst>
                <a:ext uri="{FF2B5EF4-FFF2-40B4-BE49-F238E27FC236}">
                  <a16:creationId xmlns:a16="http://schemas.microsoft.com/office/drawing/2014/main" id="{1E592609-24B0-4BE5-89A8-BCDCC3BF0F0D}"/>
                </a:ext>
              </a:extLst>
            </p:cNvPr>
            <p:cNvSpPr/>
            <p:nvPr/>
          </p:nvSpPr>
          <p:spPr>
            <a:xfrm>
              <a:off x="2193975" y="788350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370" y="0"/>
                  </a:moveTo>
                  <a:lnTo>
                    <a:pt x="0" y="370"/>
                  </a:lnTo>
                  <a:lnTo>
                    <a:pt x="5179" y="7028"/>
                  </a:lnTo>
                  <a:lnTo>
                    <a:pt x="5549" y="684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1097;p55">
              <a:extLst>
                <a:ext uri="{FF2B5EF4-FFF2-40B4-BE49-F238E27FC236}">
                  <a16:creationId xmlns:a16="http://schemas.microsoft.com/office/drawing/2014/main" id="{CC6B8264-C7BB-4DB2-9AF5-ED61DE2C69FB}"/>
                </a:ext>
              </a:extLst>
            </p:cNvPr>
            <p:cNvSpPr/>
            <p:nvPr/>
          </p:nvSpPr>
          <p:spPr>
            <a:xfrm>
              <a:off x="2120000" y="848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370" y="1"/>
                  </a:moveTo>
                  <a:lnTo>
                    <a:pt x="0" y="186"/>
                  </a:lnTo>
                  <a:lnTo>
                    <a:pt x="5549" y="6844"/>
                  </a:lnTo>
                  <a:lnTo>
                    <a:pt x="5919" y="647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1098;p55">
              <a:extLst>
                <a:ext uri="{FF2B5EF4-FFF2-40B4-BE49-F238E27FC236}">
                  <a16:creationId xmlns:a16="http://schemas.microsoft.com/office/drawing/2014/main" id="{5504E947-B1EB-44A1-B3B8-09BC2B64BD9D}"/>
                </a:ext>
              </a:extLst>
            </p:cNvPr>
            <p:cNvSpPr/>
            <p:nvPr/>
          </p:nvSpPr>
          <p:spPr>
            <a:xfrm>
              <a:off x="2050625" y="9085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556" y="1"/>
                  </a:moveTo>
                  <a:lnTo>
                    <a:pt x="1" y="186"/>
                  </a:lnTo>
                  <a:lnTo>
                    <a:pt x="5734" y="6659"/>
                  </a:lnTo>
                  <a:lnTo>
                    <a:pt x="6104" y="628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1099;p55">
              <a:extLst>
                <a:ext uri="{FF2B5EF4-FFF2-40B4-BE49-F238E27FC236}">
                  <a16:creationId xmlns:a16="http://schemas.microsoft.com/office/drawing/2014/main" id="{142A1D4D-8A41-4E63-87F6-FDB431C25839}"/>
                </a:ext>
              </a:extLst>
            </p:cNvPr>
            <p:cNvSpPr/>
            <p:nvPr/>
          </p:nvSpPr>
          <p:spPr>
            <a:xfrm>
              <a:off x="1985900" y="9686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371" y="0"/>
                  </a:moveTo>
                  <a:lnTo>
                    <a:pt x="1" y="370"/>
                  </a:lnTo>
                  <a:lnTo>
                    <a:pt x="5919" y="6474"/>
                  </a:lnTo>
                  <a:lnTo>
                    <a:pt x="6289" y="610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1100;p55">
              <a:extLst>
                <a:ext uri="{FF2B5EF4-FFF2-40B4-BE49-F238E27FC236}">
                  <a16:creationId xmlns:a16="http://schemas.microsoft.com/office/drawing/2014/main" id="{0FE2993A-2D1E-44BF-A7C9-0D2C199136C8}"/>
                </a:ext>
              </a:extLst>
            </p:cNvPr>
            <p:cNvSpPr/>
            <p:nvPr/>
          </p:nvSpPr>
          <p:spPr>
            <a:xfrm>
              <a:off x="1921175" y="1033400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370" y="1"/>
                  </a:moveTo>
                  <a:lnTo>
                    <a:pt x="0" y="371"/>
                  </a:lnTo>
                  <a:lnTo>
                    <a:pt x="6104" y="6289"/>
                  </a:lnTo>
                  <a:lnTo>
                    <a:pt x="6474" y="5919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1101;p55">
              <a:extLst>
                <a:ext uri="{FF2B5EF4-FFF2-40B4-BE49-F238E27FC236}">
                  <a16:creationId xmlns:a16="http://schemas.microsoft.com/office/drawing/2014/main" id="{00DAD58F-424B-4AFC-B377-F471E39E1CF7}"/>
                </a:ext>
              </a:extLst>
            </p:cNvPr>
            <p:cNvSpPr/>
            <p:nvPr/>
          </p:nvSpPr>
          <p:spPr>
            <a:xfrm>
              <a:off x="1861050" y="1098125"/>
              <a:ext cx="166500" cy="157250"/>
            </a:xfrm>
            <a:custGeom>
              <a:avLst/>
              <a:gdLst/>
              <a:ahLst/>
              <a:cxnLst/>
              <a:rect l="l" t="t" r="r" b="b"/>
              <a:pathLst>
                <a:path w="6660" h="6290" extrusionOk="0">
                  <a:moveTo>
                    <a:pt x="186" y="1"/>
                  </a:moveTo>
                  <a:lnTo>
                    <a:pt x="1" y="371"/>
                  </a:lnTo>
                  <a:lnTo>
                    <a:pt x="6289" y="6289"/>
                  </a:lnTo>
                  <a:lnTo>
                    <a:pt x="6659" y="5734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1102;p55">
              <a:extLst>
                <a:ext uri="{FF2B5EF4-FFF2-40B4-BE49-F238E27FC236}">
                  <a16:creationId xmlns:a16="http://schemas.microsoft.com/office/drawing/2014/main" id="{F0E8201D-A5B7-4309-BCE3-2F6C6ACFEA7D}"/>
                </a:ext>
              </a:extLst>
            </p:cNvPr>
            <p:cNvSpPr/>
            <p:nvPr/>
          </p:nvSpPr>
          <p:spPr>
            <a:xfrm>
              <a:off x="1800950" y="1167500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186" y="0"/>
                  </a:moveTo>
                  <a:lnTo>
                    <a:pt x="1" y="370"/>
                  </a:lnTo>
                  <a:lnTo>
                    <a:pt x="6474" y="5919"/>
                  </a:lnTo>
                  <a:lnTo>
                    <a:pt x="6844" y="554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1103;p55">
              <a:extLst>
                <a:ext uri="{FF2B5EF4-FFF2-40B4-BE49-F238E27FC236}">
                  <a16:creationId xmlns:a16="http://schemas.microsoft.com/office/drawing/2014/main" id="{DFC5BAC3-6427-4859-8BD8-CFB69A2B22B1}"/>
                </a:ext>
              </a:extLst>
            </p:cNvPr>
            <p:cNvSpPr/>
            <p:nvPr/>
          </p:nvSpPr>
          <p:spPr>
            <a:xfrm>
              <a:off x="1740850" y="12414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370" y="0"/>
                  </a:moveTo>
                  <a:lnTo>
                    <a:pt x="0" y="370"/>
                  </a:lnTo>
                  <a:lnTo>
                    <a:pt x="6843" y="5549"/>
                  </a:lnTo>
                  <a:lnTo>
                    <a:pt x="7028" y="517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1104;p55">
              <a:extLst>
                <a:ext uri="{FF2B5EF4-FFF2-40B4-BE49-F238E27FC236}">
                  <a16:creationId xmlns:a16="http://schemas.microsoft.com/office/drawing/2014/main" id="{F16CF094-E53C-4C28-8075-6452234BB6F5}"/>
                </a:ext>
              </a:extLst>
            </p:cNvPr>
            <p:cNvSpPr/>
            <p:nvPr/>
          </p:nvSpPr>
          <p:spPr>
            <a:xfrm>
              <a:off x="1685350" y="1310825"/>
              <a:ext cx="184975" cy="138750"/>
            </a:xfrm>
            <a:custGeom>
              <a:avLst/>
              <a:gdLst/>
              <a:ahLst/>
              <a:cxnLst/>
              <a:rect l="l" t="t" r="r" b="b"/>
              <a:pathLst>
                <a:path w="7399" h="5550" extrusionOk="0">
                  <a:moveTo>
                    <a:pt x="371" y="1"/>
                  </a:moveTo>
                  <a:lnTo>
                    <a:pt x="1" y="556"/>
                  </a:lnTo>
                  <a:lnTo>
                    <a:pt x="7029" y="5549"/>
                  </a:lnTo>
                  <a:lnTo>
                    <a:pt x="7399" y="5179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1105;p55">
              <a:extLst>
                <a:ext uri="{FF2B5EF4-FFF2-40B4-BE49-F238E27FC236}">
                  <a16:creationId xmlns:a16="http://schemas.microsoft.com/office/drawing/2014/main" id="{B4CCD3D8-8492-4346-BD25-C93D8D4BEAE8}"/>
                </a:ext>
              </a:extLst>
            </p:cNvPr>
            <p:cNvSpPr/>
            <p:nvPr/>
          </p:nvSpPr>
          <p:spPr>
            <a:xfrm>
              <a:off x="1634500" y="1389425"/>
              <a:ext cx="184975" cy="129500"/>
            </a:xfrm>
            <a:custGeom>
              <a:avLst/>
              <a:gdLst/>
              <a:ahLst/>
              <a:cxnLst/>
              <a:rect l="l" t="t" r="r" b="b"/>
              <a:pathLst>
                <a:path w="7399" h="5180" extrusionOk="0">
                  <a:moveTo>
                    <a:pt x="370" y="1"/>
                  </a:moveTo>
                  <a:lnTo>
                    <a:pt x="0" y="371"/>
                  </a:lnTo>
                  <a:lnTo>
                    <a:pt x="7213" y="5180"/>
                  </a:lnTo>
                  <a:lnTo>
                    <a:pt x="7398" y="4810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1106;p55">
              <a:extLst>
                <a:ext uri="{FF2B5EF4-FFF2-40B4-BE49-F238E27FC236}">
                  <a16:creationId xmlns:a16="http://schemas.microsoft.com/office/drawing/2014/main" id="{A6BB4969-240F-4AF3-BB36-22A2B235E811}"/>
                </a:ext>
              </a:extLst>
            </p:cNvPr>
            <p:cNvSpPr/>
            <p:nvPr/>
          </p:nvSpPr>
          <p:spPr>
            <a:xfrm>
              <a:off x="1583625" y="1463425"/>
              <a:ext cx="189600" cy="124850"/>
            </a:xfrm>
            <a:custGeom>
              <a:avLst/>
              <a:gdLst/>
              <a:ahLst/>
              <a:cxnLst/>
              <a:rect l="l" t="t" r="r" b="b"/>
              <a:pathLst>
                <a:path w="7584" h="4994" extrusionOk="0">
                  <a:moveTo>
                    <a:pt x="371" y="0"/>
                  </a:moveTo>
                  <a:lnTo>
                    <a:pt x="1" y="370"/>
                  </a:lnTo>
                  <a:lnTo>
                    <a:pt x="7399" y="4994"/>
                  </a:lnTo>
                  <a:lnTo>
                    <a:pt x="7584" y="462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1107;p55">
              <a:extLst>
                <a:ext uri="{FF2B5EF4-FFF2-40B4-BE49-F238E27FC236}">
                  <a16:creationId xmlns:a16="http://schemas.microsoft.com/office/drawing/2014/main" id="{E427DB00-6934-4E6E-8A53-AEBCF1CAF5D8}"/>
                </a:ext>
              </a:extLst>
            </p:cNvPr>
            <p:cNvSpPr/>
            <p:nvPr/>
          </p:nvSpPr>
          <p:spPr>
            <a:xfrm>
              <a:off x="1537400" y="15420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370" y="0"/>
                  </a:moveTo>
                  <a:lnTo>
                    <a:pt x="0" y="370"/>
                  </a:lnTo>
                  <a:lnTo>
                    <a:pt x="7398" y="4809"/>
                  </a:lnTo>
                  <a:lnTo>
                    <a:pt x="7768" y="425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1108;p55">
              <a:extLst>
                <a:ext uri="{FF2B5EF4-FFF2-40B4-BE49-F238E27FC236}">
                  <a16:creationId xmlns:a16="http://schemas.microsoft.com/office/drawing/2014/main" id="{70FC8E0C-4EB9-47B9-B15C-2EA07B3C28FB}"/>
                </a:ext>
              </a:extLst>
            </p:cNvPr>
            <p:cNvSpPr/>
            <p:nvPr/>
          </p:nvSpPr>
          <p:spPr>
            <a:xfrm>
              <a:off x="1495775" y="1620625"/>
              <a:ext cx="194225" cy="115625"/>
            </a:xfrm>
            <a:custGeom>
              <a:avLst/>
              <a:gdLst/>
              <a:ahLst/>
              <a:cxnLst/>
              <a:rect l="l" t="t" r="r" b="b"/>
              <a:pathLst>
                <a:path w="7769" h="4625" extrusionOk="0">
                  <a:moveTo>
                    <a:pt x="186" y="0"/>
                  </a:moveTo>
                  <a:lnTo>
                    <a:pt x="1" y="555"/>
                  </a:lnTo>
                  <a:lnTo>
                    <a:pt x="7584" y="4624"/>
                  </a:lnTo>
                  <a:lnTo>
                    <a:pt x="7769" y="406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1109;p55">
              <a:extLst>
                <a:ext uri="{FF2B5EF4-FFF2-40B4-BE49-F238E27FC236}">
                  <a16:creationId xmlns:a16="http://schemas.microsoft.com/office/drawing/2014/main" id="{A14C273E-7C5D-4D3C-AD78-9F425BF7532E}"/>
                </a:ext>
              </a:extLst>
            </p:cNvPr>
            <p:cNvSpPr/>
            <p:nvPr/>
          </p:nvSpPr>
          <p:spPr>
            <a:xfrm>
              <a:off x="1454175" y="1703850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185" y="1"/>
                  </a:moveTo>
                  <a:lnTo>
                    <a:pt x="0" y="371"/>
                  </a:lnTo>
                  <a:lnTo>
                    <a:pt x="7583" y="4254"/>
                  </a:lnTo>
                  <a:lnTo>
                    <a:pt x="7953" y="370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1110;p55">
              <a:extLst>
                <a:ext uri="{FF2B5EF4-FFF2-40B4-BE49-F238E27FC236}">
                  <a16:creationId xmlns:a16="http://schemas.microsoft.com/office/drawing/2014/main" id="{D5C83376-E5BD-449D-AE5E-0EBEE3E0E0CE}"/>
                </a:ext>
              </a:extLst>
            </p:cNvPr>
            <p:cNvSpPr/>
            <p:nvPr/>
          </p:nvSpPr>
          <p:spPr>
            <a:xfrm>
              <a:off x="1412550" y="1787075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371" y="1"/>
                  </a:moveTo>
                  <a:lnTo>
                    <a:pt x="1" y="371"/>
                  </a:lnTo>
                  <a:lnTo>
                    <a:pt x="7954" y="3885"/>
                  </a:lnTo>
                  <a:lnTo>
                    <a:pt x="8139" y="3515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1111;p55">
              <a:extLst>
                <a:ext uri="{FF2B5EF4-FFF2-40B4-BE49-F238E27FC236}">
                  <a16:creationId xmlns:a16="http://schemas.microsoft.com/office/drawing/2014/main" id="{248E2415-3291-4907-B1A5-E09D1B69E1DC}"/>
                </a:ext>
              </a:extLst>
            </p:cNvPr>
            <p:cNvSpPr/>
            <p:nvPr/>
          </p:nvSpPr>
          <p:spPr>
            <a:xfrm>
              <a:off x="1380200" y="1870300"/>
              <a:ext cx="203450" cy="92500"/>
            </a:xfrm>
            <a:custGeom>
              <a:avLst/>
              <a:gdLst/>
              <a:ahLst/>
              <a:cxnLst/>
              <a:rect l="l" t="t" r="r" b="b"/>
              <a:pathLst>
                <a:path w="8138" h="3700" extrusionOk="0">
                  <a:moveTo>
                    <a:pt x="185" y="1"/>
                  </a:moveTo>
                  <a:lnTo>
                    <a:pt x="0" y="371"/>
                  </a:lnTo>
                  <a:lnTo>
                    <a:pt x="7953" y="3700"/>
                  </a:lnTo>
                  <a:lnTo>
                    <a:pt x="8138" y="314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1112;p55">
              <a:extLst>
                <a:ext uri="{FF2B5EF4-FFF2-40B4-BE49-F238E27FC236}">
                  <a16:creationId xmlns:a16="http://schemas.microsoft.com/office/drawing/2014/main" id="{A33C0F7D-F384-4370-B1C9-E270F6BA3F60}"/>
                </a:ext>
              </a:extLst>
            </p:cNvPr>
            <p:cNvSpPr/>
            <p:nvPr/>
          </p:nvSpPr>
          <p:spPr>
            <a:xfrm>
              <a:off x="1347825" y="1958150"/>
              <a:ext cx="203475" cy="83275"/>
            </a:xfrm>
            <a:custGeom>
              <a:avLst/>
              <a:gdLst/>
              <a:ahLst/>
              <a:cxnLst/>
              <a:rect l="l" t="t" r="r" b="b"/>
              <a:pathLst>
                <a:path w="8139" h="3331" extrusionOk="0">
                  <a:moveTo>
                    <a:pt x="185" y="1"/>
                  </a:moveTo>
                  <a:lnTo>
                    <a:pt x="0" y="371"/>
                  </a:lnTo>
                  <a:lnTo>
                    <a:pt x="7953" y="3330"/>
                  </a:lnTo>
                  <a:lnTo>
                    <a:pt x="8138" y="277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1113;p55">
              <a:extLst>
                <a:ext uri="{FF2B5EF4-FFF2-40B4-BE49-F238E27FC236}">
                  <a16:creationId xmlns:a16="http://schemas.microsoft.com/office/drawing/2014/main" id="{6A291AA8-D582-48FB-93BB-B6888DD6D7CC}"/>
                </a:ext>
              </a:extLst>
            </p:cNvPr>
            <p:cNvSpPr/>
            <p:nvPr/>
          </p:nvSpPr>
          <p:spPr>
            <a:xfrm>
              <a:off x="1315450" y="2041400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186" y="0"/>
                  </a:moveTo>
                  <a:lnTo>
                    <a:pt x="1" y="555"/>
                  </a:lnTo>
                  <a:lnTo>
                    <a:pt x="8139" y="3144"/>
                  </a:lnTo>
                  <a:lnTo>
                    <a:pt x="8324" y="258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1114;p55">
              <a:extLst>
                <a:ext uri="{FF2B5EF4-FFF2-40B4-BE49-F238E27FC236}">
                  <a16:creationId xmlns:a16="http://schemas.microsoft.com/office/drawing/2014/main" id="{DAD98CCE-6F14-4787-9277-EA4EF034BE7C}"/>
                </a:ext>
              </a:extLst>
            </p:cNvPr>
            <p:cNvSpPr/>
            <p:nvPr/>
          </p:nvSpPr>
          <p:spPr>
            <a:xfrm>
              <a:off x="1292325" y="2129250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1" y="0"/>
                  </a:moveTo>
                  <a:lnTo>
                    <a:pt x="1" y="555"/>
                  </a:lnTo>
                  <a:lnTo>
                    <a:pt x="8139" y="2774"/>
                  </a:lnTo>
                  <a:lnTo>
                    <a:pt x="8324" y="24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1115;p55">
              <a:extLst>
                <a:ext uri="{FF2B5EF4-FFF2-40B4-BE49-F238E27FC236}">
                  <a16:creationId xmlns:a16="http://schemas.microsoft.com/office/drawing/2014/main" id="{32E3626A-FC38-4BBE-BF4A-6CD1BF3B6450}"/>
                </a:ext>
              </a:extLst>
            </p:cNvPr>
            <p:cNvSpPr/>
            <p:nvPr/>
          </p:nvSpPr>
          <p:spPr>
            <a:xfrm>
              <a:off x="1264600" y="2217100"/>
              <a:ext cx="212700" cy="64750"/>
            </a:xfrm>
            <a:custGeom>
              <a:avLst/>
              <a:gdLst/>
              <a:ahLst/>
              <a:cxnLst/>
              <a:rect l="l" t="t" r="r" b="b"/>
              <a:pathLst>
                <a:path w="8508" h="2590" extrusionOk="0">
                  <a:moveTo>
                    <a:pt x="185" y="0"/>
                  </a:moveTo>
                  <a:lnTo>
                    <a:pt x="0" y="555"/>
                  </a:lnTo>
                  <a:lnTo>
                    <a:pt x="8323" y="2590"/>
                  </a:lnTo>
                  <a:lnTo>
                    <a:pt x="8508" y="203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1116;p55">
              <a:extLst>
                <a:ext uri="{FF2B5EF4-FFF2-40B4-BE49-F238E27FC236}">
                  <a16:creationId xmlns:a16="http://schemas.microsoft.com/office/drawing/2014/main" id="{CD99B8ED-FFAF-4469-BF93-1E777E86FB4A}"/>
                </a:ext>
              </a:extLst>
            </p:cNvPr>
            <p:cNvSpPr/>
            <p:nvPr/>
          </p:nvSpPr>
          <p:spPr>
            <a:xfrm>
              <a:off x="1246100" y="2304950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185" y="0"/>
                  </a:moveTo>
                  <a:lnTo>
                    <a:pt x="0" y="555"/>
                  </a:lnTo>
                  <a:lnTo>
                    <a:pt x="8323" y="2405"/>
                  </a:lnTo>
                  <a:lnTo>
                    <a:pt x="8508" y="18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1117;p55">
              <a:extLst>
                <a:ext uri="{FF2B5EF4-FFF2-40B4-BE49-F238E27FC236}">
                  <a16:creationId xmlns:a16="http://schemas.microsoft.com/office/drawing/2014/main" id="{3A04D96E-B129-426B-8B32-F01A00891A80}"/>
                </a:ext>
              </a:extLst>
            </p:cNvPr>
            <p:cNvSpPr/>
            <p:nvPr/>
          </p:nvSpPr>
          <p:spPr>
            <a:xfrm>
              <a:off x="1227600" y="2397425"/>
              <a:ext cx="217350" cy="50875"/>
            </a:xfrm>
            <a:custGeom>
              <a:avLst/>
              <a:gdLst/>
              <a:ahLst/>
              <a:cxnLst/>
              <a:rect l="l" t="t" r="r" b="b"/>
              <a:pathLst>
                <a:path w="8694" h="2035" extrusionOk="0">
                  <a:moveTo>
                    <a:pt x="186" y="0"/>
                  </a:moveTo>
                  <a:lnTo>
                    <a:pt x="1" y="555"/>
                  </a:lnTo>
                  <a:lnTo>
                    <a:pt x="8508" y="2035"/>
                  </a:lnTo>
                  <a:lnTo>
                    <a:pt x="8693" y="148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1118;p55">
              <a:extLst>
                <a:ext uri="{FF2B5EF4-FFF2-40B4-BE49-F238E27FC236}">
                  <a16:creationId xmlns:a16="http://schemas.microsoft.com/office/drawing/2014/main" id="{E10A169D-01F2-4352-8249-61E91B379DBB}"/>
                </a:ext>
              </a:extLst>
            </p:cNvPr>
            <p:cNvSpPr/>
            <p:nvPr/>
          </p:nvSpPr>
          <p:spPr>
            <a:xfrm>
              <a:off x="1213725" y="2485275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186" y="0"/>
                  </a:moveTo>
                  <a:lnTo>
                    <a:pt x="1" y="555"/>
                  </a:lnTo>
                  <a:lnTo>
                    <a:pt x="8509" y="1665"/>
                  </a:lnTo>
                  <a:lnTo>
                    <a:pt x="8693" y="1295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1119;p55">
              <a:extLst>
                <a:ext uri="{FF2B5EF4-FFF2-40B4-BE49-F238E27FC236}">
                  <a16:creationId xmlns:a16="http://schemas.microsoft.com/office/drawing/2014/main" id="{207C428D-86AA-4B4F-8942-C1AE49E796DF}"/>
                </a:ext>
              </a:extLst>
            </p:cNvPr>
            <p:cNvSpPr/>
            <p:nvPr/>
          </p:nvSpPr>
          <p:spPr>
            <a:xfrm>
              <a:off x="1204475" y="2577750"/>
              <a:ext cx="212725" cy="37025"/>
            </a:xfrm>
            <a:custGeom>
              <a:avLst/>
              <a:gdLst/>
              <a:ahLst/>
              <a:cxnLst/>
              <a:rect l="l" t="t" r="r" b="b"/>
              <a:pathLst>
                <a:path w="8509" h="1481" extrusionOk="0">
                  <a:moveTo>
                    <a:pt x="1" y="0"/>
                  </a:moveTo>
                  <a:lnTo>
                    <a:pt x="1" y="555"/>
                  </a:lnTo>
                  <a:lnTo>
                    <a:pt x="8509" y="1480"/>
                  </a:lnTo>
                  <a:lnTo>
                    <a:pt x="8509" y="9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1120;p55">
              <a:extLst>
                <a:ext uri="{FF2B5EF4-FFF2-40B4-BE49-F238E27FC236}">
                  <a16:creationId xmlns:a16="http://schemas.microsoft.com/office/drawing/2014/main" id="{22F641AC-5357-46D4-A63B-822EF9663E87}"/>
                </a:ext>
              </a:extLst>
            </p:cNvPr>
            <p:cNvSpPr/>
            <p:nvPr/>
          </p:nvSpPr>
          <p:spPr>
            <a:xfrm>
              <a:off x="1195225" y="2670225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1" y="0"/>
                  </a:moveTo>
                  <a:lnTo>
                    <a:pt x="1" y="370"/>
                  </a:lnTo>
                  <a:lnTo>
                    <a:pt x="8694" y="1110"/>
                  </a:lnTo>
                  <a:lnTo>
                    <a:pt x="8694" y="55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1121;p55">
              <a:extLst>
                <a:ext uri="{FF2B5EF4-FFF2-40B4-BE49-F238E27FC236}">
                  <a16:creationId xmlns:a16="http://schemas.microsoft.com/office/drawing/2014/main" id="{1A86CA7F-F066-4EDC-ACA6-2B8CD0DCD66B}"/>
                </a:ext>
              </a:extLst>
            </p:cNvPr>
            <p:cNvSpPr/>
            <p:nvPr/>
          </p:nvSpPr>
          <p:spPr>
            <a:xfrm>
              <a:off x="1190625" y="2758075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0" y="1"/>
                  </a:moveTo>
                  <a:lnTo>
                    <a:pt x="0" y="555"/>
                  </a:lnTo>
                  <a:lnTo>
                    <a:pt x="8693" y="925"/>
                  </a:lnTo>
                  <a:lnTo>
                    <a:pt x="8693" y="3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1122;p55">
              <a:extLst>
                <a:ext uri="{FF2B5EF4-FFF2-40B4-BE49-F238E27FC236}">
                  <a16:creationId xmlns:a16="http://schemas.microsoft.com/office/drawing/2014/main" id="{2DDA30FF-014B-43CD-B9F7-2A14163773AD}"/>
                </a:ext>
              </a:extLst>
            </p:cNvPr>
            <p:cNvSpPr/>
            <p:nvPr/>
          </p:nvSpPr>
          <p:spPr>
            <a:xfrm>
              <a:off x="1190625" y="2850550"/>
              <a:ext cx="212700" cy="13900"/>
            </a:xfrm>
            <a:custGeom>
              <a:avLst/>
              <a:gdLst/>
              <a:ahLst/>
              <a:cxnLst/>
              <a:rect l="l" t="t" r="r" b="b"/>
              <a:pathLst>
                <a:path w="8508" h="556" extrusionOk="0">
                  <a:moveTo>
                    <a:pt x="0" y="1"/>
                  </a:moveTo>
                  <a:lnTo>
                    <a:pt x="0" y="555"/>
                  </a:lnTo>
                  <a:lnTo>
                    <a:pt x="8508" y="555"/>
                  </a:lnTo>
                  <a:lnTo>
                    <a:pt x="85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1123;p55">
              <a:extLst>
                <a:ext uri="{FF2B5EF4-FFF2-40B4-BE49-F238E27FC236}">
                  <a16:creationId xmlns:a16="http://schemas.microsoft.com/office/drawing/2014/main" id="{A93E31CD-19D5-4516-ABAD-99C401C28BD1}"/>
                </a:ext>
              </a:extLst>
            </p:cNvPr>
            <p:cNvSpPr/>
            <p:nvPr/>
          </p:nvSpPr>
          <p:spPr>
            <a:xfrm>
              <a:off x="1190625" y="2933775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8693" y="1"/>
                  </a:moveTo>
                  <a:lnTo>
                    <a:pt x="0" y="371"/>
                  </a:lnTo>
                  <a:lnTo>
                    <a:pt x="0" y="925"/>
                  </a:lnTo>
                  <a:lnTo>
                    <a:pt x="8693" y="556"/>
                  </a:lnTo>
                  <a:lnTo>
                    <a:pt x="869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1124;p55">
              <a:extLst>
                <a:ext uri="{FF2B5EF4-FFF2-40B4-BE49-F238E27FC236}">
                  <a16:creationId xmlns:a16="http://schemas.microsoft.com/office/drawing/2014/main" id="{34B382B2-0AAB-4D0E-A4D2-E58F9D2C7EB1}"/>
                </a:ext>
              </a:extLst>
            </p:cNvPr>
            <p:cNvSpPr/>
            <p:nvPr/>
          </p:nvSpPr>
          <p:spPr>
            <a:xfrm>
              <a:off x="1195225" y="3017000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8694" y="1"/>
                  </a:moveTo>
                  <a:lnTo>
                    <a:pt x="1" y="741"/>
                  </a:lnTo>
                  <a:lnTo>
                    <a:pt x="186" y="1111"/>
                  </a:lnTo>
                  <a:lnTo>
                    <a:pt x="8694" y="556"/>
                  </a:lnTo>
                  <a:lnTo>
                    <a:pt x="86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1125;p55">
              <a:extLst>
                <a:ext uri="{FF2B5EF4-FFF2-40B4-BE49-F238E27FC236}">
                  <a16:creationId xmlns:a16="http://schemas.microsoft.com/office/drawing/2014/main" id="{C8C1BD25-9192-4DD4-9219-115DD02392D5}"/>
                </a:ext>
              </a:extLst>
            </p:cNvPr>
            <p:cNvSpPr/>
            <p:nvPr/>
          </p:nvSpPr>
          <p:spPr>
            <a:xfrm>
              <a:off x="1204475" y="3104850"/>
              <a:ext cx="212725" cy="32400"/>
            </a:xfrm>
            <a:custGeom>
              <a:avLst/>
              <a:gdLst/>
              <a:ahLst/>
              <a:cxnLst/>
              <a:rect l="l" t="t" r="r" b="b"/>
              <a:pathLst>
                <a:path w="8509" h="1296" extrusionOk="0">
                  <a:moveTo>
                    <a:pt x="8509" y="1"/>
                  </a:moveTo>
                  <a:lnTo>
                    <a:pt x="1" y="741"/>
                  </a:lnTo>
                  <a:lnTo>
                    <a:pt x="1" y="1296"/>
                  </a:lnTo>
                  <a:lnTo>
                    <a:pt x="8509" y="371"/>
                  </a:lnTo>
                  <a:lnTo>
                    <a:pt x="850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1126;p55">
              <a:extLst>
                <a:ext uri="{FF2B5EF4-FFF2-40B4-BE49-F238E27FC236}">
                  <a16:creationId xmlns:a16="http://schemas.microsoft.com/office/drawing/2014/main" id="{035529DC-43BB-45EE-BFC8-14976810F58B}"/>
                </a:ext>
              </a:extLst>
            </p:cNvPr>
            <p:cNvSpPr/>
            <p:nvPr/>
          </p:nvSpPr>
          <p:spPr>
            <a:xfrm>
              <a:off x="1213725" y="3188100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8509" y="0"/>
                  </a:moveTo>
                  <a:lnTo>
                    <a:pt x="1" y="1110"/>
                  </a:lnTo>
                  <a:lnTo>
                    <a:pt x="186" y="1665"/>
                  </a:lnTo>
                  <a:lnTo>
                    <a:pt x="8693" y="370"/>
                  </a:lnTo>
                  <a:lnTo>
                    <a:pt x="850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1127;p55">
              <a:extLst>
                <a:ext uri="{FF2B5EF4-FFF2-40B4-BE49-F238E27FC236}">
                  <a16:creationId xmlns:a16="http://schemas.microsoft.com/office/drawing/2014/main" id="{7BE1B442-5608-49B7-B670-B2CAF8A0C18B}"/>
                </a:ext>
              </a:extLst>
            </p:cNvPr>
            <p:cNvSpPr/>
            <p:nvPr/>
          </p:nvSpPr>
          <p:spPr>
            <a:xfrm>
              <a:off x="1227600" y="3271325"/>
              <a:ext cx="217350" cy="46250"/>
            </a:xfrm>
            <a:custGeom>
              <a:avLst/>
              <a:gdLst/>
              <a:ahLst/>
              <a:cxnLst/>
              <a:rect l="l" t="t" r="r" b="b"/>
              <a:pathLst>
                <a:path w="8694" h="1850" extrusionOk="0">
                  <a:moveTo>
                    <a:pt x="8508" y="0"/>
                  </a:moveTo>
                  <a:lnTo>
                    <a:pt x="1" y="1480"/>
                  </a:lnTo>
                  <a:lnTo>
                    <a:pt x="186" y="1850"/>
                  </a:lnTo>
                  <a:lnTo>
                    <a:pt x="8693" y="370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1128;p55">
              <a:extLst>
                <a:ext uri="{FF2B5EF4-FFF2-40B4-BE49-F238E27FC236}">
                  <a16:creationId xmlns:a16="http://schemas.microsoft.com/office/drawing/2014/main" id="{7C9D430C-8272-4C0E-B769-65640DCF9E9A}"/>
                </a:ext>
              </a:extLst>
            </p:cNvPr>
            <p:cNvSpPr/>
            <p:nvPr/>
          </p:nvSpPr>
          <p:spPr>
            <a:xfrm>
              <a:off x="1246100" y="3349925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8323" y="0"/>
                  </a:moveTo>
                  <a:lnTo>
                    <a:pt x="0" y="1850"/>
                  </a:lnTo>
                  <a:lnTo>
                    <a:pt x="185" y="2405"/>
                  </a:lnTo>
                  <a:lnTo>
                    <a:pt x="8508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1129;p55">
              <a:extLst>
                <a:ext uri="{FF2B5EF4-FFF2-40B4-BE49-F238E27FC236}">
                  <a16:creationId xmlns:a16="http://schemas.microsoft.com/office/drawing/2014/main" id="{62550E4D-FB47-4557-B28B-04CF4F726260}"/>
                </a:ext>
              </a:extLst>
            </p:cNvPr>
            <p:cNvSpPr/>
            <p:nvPr/>
          </p:nvSpPr>
          <p:spPr>
            <a:xfrm>
              <a:off x="1269225" y="3433150"/>
              <a:ext cx="208075" cy="64750"/>
            </a:xfrm>
            <a:custGeom>
              <a:avLst/>
              <a:gdLst/>
              <a:ahLst/>
              <a:cxnLst/>
              <a:rect l="l" t="t" r="r" b="b"/>
              <a:pathLst>
                <a:path w="8323" h="2590" extrusionOk="0">
                  <a:moveTo>
                    <a:pt x="8138" y="0"/>
                  </a:moveTo>
                  <a:lnTo>
                    <a:pt x="0" y="2035"/>
                  </a:lnTo>
                  <a:lnTo>
                    <a:pt x="0" y="2590"/>
                  </a:lnTo>
                  <a:lnTo>
                    <a:pt x="8323" y="555"/>
                  </a:lnTo>
                  <a:lnTo>
                    <a:pt x="813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1130;p55">
              <a:extLst>
                <a:ext uri="{FF2B5EF4-FFF2-40B4-BE49-F238E27FC236}">
                  <a16:creationId xmlns:a16="http://schemas.microsoft.com/office/drawing/2014/main" id="{475E1ED3-C411-4838-AEF1-EA1B41FB0310}"/>
                </a:ext>
              </a:extLst>
            </p:cNvPr>
            <p:cNvSpPr/>
            <p:nvPr/>
          </p:nvSpPr>
          <p:spPr>
            <a:xfrm>
              <a:off x="1292325" y="3516375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8139" y="1"/>
                  </a:moveTo>
                  <a:lnTo>
                    <a:pt x="1" y="2220"/>
                  </a:lnTo>
                  <a:lnTo>
                    <a:pt x="1" y="2775"/>
                  </a:lnTo>
                  <a:lnTo>
                    <a:pt x="8324" y="370"/>
                  </a:lnTo>
                  <a:lnTo>
                    <a:pt x="81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1131;p55">
              <a:extLst>
                <a:ext uri="{FF2B5EF4-FFF2-40B4-BE49-F238E27FC236}">
                  <a16:creationId xmlns:a16="http://schemas.microsoft.com/office/drawing/2014/main" id="{81162081-A46A-4873-B84F-9AB03F0A9240}"/>
                </a:ext>
              </a:extLst>
            </p:cNvPr>
            <p:cNvSpPr/>
            <p:nvPr/>
          </p:nvSpPr>
          <p:spPr>
            <a:xfrm>
              <a:off x="1315450" y="3594975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8139" y="1"/>
                  </a:moveTo>
                  <a:lnTo>
                    <a:pt x="1" y="2590"/>
                  </a:lnTo>
                  <a:lnTo>
                    <a:pt x="186" y="3145"/>
                  </a:lnTo>
                  <a:lnTo>
                    <a:pt x="8324" y="556"/>
                  </a:lnTo>
                  <a:lnTo>
                    <a:pt x="81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1132;p55">
              <a:extLst>
                <a:ext uri="{FF2B5EF4-FFF2-40B4-BE49-F238E27FC236}">
                  <a16:creationId xmlns:a16="http://schemas.microsoft.com/office/drawing/2014/main" id="{FE185400-5E60-401E-981E-F30DB4785751}"/>
                </a:ext>
              </a:extLst>
            </p:cNvPr>
            <p:cNvSpPr/>
            <p:nvPr/>
          </p:nvSpPr>
          <p:spPr>
            <a:xfrm>
              <a:off x="1347825" y="3673575"/>
              <a:ext cx="203475" cy="87900"/>
            </a:xfrm>
            <a:custGeom>
              <a:avLst/>
              <a:gdLst/>
              <a:ahLst/>
              <a:cxnLst/>
              <a:rect l="l" t="t" r="r" b="b"/>
              <a:pathLst>
                <a:path w="8139" h="3516" extrusionOk="0">
                  <a:moveTo>
                    <a:pt x="7953" y="1"/>
                  </a:moveTo>
                  <a:lnTo>
                    <a:pt x="0" y="2960"/>
                  </a:lnTo>
                  <a:lnTo>
                    <a:pt x="185" y="3515"/>
                  </a:lnTo>
                  <a:lnTo>
                    <a:pt x="8138" y="556"/>
                  </a:lnTo>
                  <a:lnTo>
                    <a:pt x="79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1133;p55">
              <a:extLst>
                <a:ext uri="{FF2B5EF4-FFF2-40B4-BE49-F238E27FC236}">
                  <a16:creationId xmlns:a16="http://schemas.microsoft.com/office/drawing/2014/main" id="{AB5F42DD-FA07-4462-94D9-973247B3260E}"/>
                </a:ext>
              </a:extLst>
            </p:cNvPr>
            <p:cNvSpPr/>
            <p:nvPr/>
          </p:nvSpPr>
          <p:spPr>
            <a:xfrm>
              <a:off x="1380200" y="3752200"/>
              <a:ext cx="203450" cy="92500"/>
            </a:xfrm>
            <a:custGeom>
              <a:avLst/>
              <a:gdLst/>
              <a:ahLst/>
              <a:cxnLst/>
              <a:rect l="l" t="t" r="r" b="b"/>
              <a:pathLst>
                <a:path w="8138" h="3700" extrusionOk="0">
                  <a:moveTo>
                    <a:pt x="7953" y="0"/>
                  </a:moveTo>
                  <a:lnTo>
                    <a:pt x="0" y="3329"/>
                  </a:lnTo>
                  <a:lnTo>
                    <a:pt x="185" y="3699"/>
                  </a:lnTo>
                  <a:lnTo>
                    <a:pt x="8138" y="555"/>
                  </a:lnTo>
                  <a:lnTo>
                    <a:pt x="795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1134;p55">
              <a:extLst>
                <a:ext uri="{FF2B5EF4-FFF2-40B4-BE49-F238E27FC236}">
                  <a16:creationId xmlns:a16="http://schemas.microsoft.com/office/drawing/2014/main" id="{F9375F36-A30D-4EFB-A788-806828E45286}"/>
                </a:ext>
              </a:extLst>
            </p:cNvPr>
            <p:cNvSpPr/>
            <p:nvPr/>
          </p:nvSpPr>
          <p:spPr>
            <a:xfrm>
              <a:off x="1412550" y="3830800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7954" y="0"/>
                  </a:moveTo>
                  <a:lnTo>
                    <a:pt x="1" y="3514"/>
                  </a:lnTo>
                  <a:lnTo>
                    <a:pt x="371" y="3884"/>
                  </a:lnTo>
                  <a:lnTo>
                    <a:pt x="8139" y="370"/>
                  </a:lnTo>
                  <a:lnTo>
                    <a:pt x="795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1135;p55">
              <a:extLst>
                <a:ext uri="{FF2B5EF4-FFF2-40B4-BE49-F238E27FC236}">
                  <a16:creationId xmlns:a16="http://schemas.microsoft.com/office/drawing/2014/main" id="{9E6E6FF2-2BC0-42C0-A4D5-9D7F0BC9C2CC}"/>
                </a:ext>
              </a:extLst>
            </p:cNvPr>
            <p:cNvSpPr/>
            <p:nvPr/>
          </p:nvSpPr>
          <p:spPr>
            <a:xfrm>
              <a:off x="1454175" y="3904775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7583" y="1"/>
                  </a:moveTo>
                  <a:lnTo>
                    <a:pt x="0" y="3884"/>
                  </a:lnTo>
                  <a:lnTo>
                    <a:pt x="185" y="4254"/>
                  </a:lnTo>
                  <a:lnTo>
                    <a:pt x="7953" y="555"/>
                  </a:lnTo>
                  <a:lnTo>
                    <a:pt x="758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1136;p55">
              <a:extLst>
                <a:ext uri="{FF2B5EF4-FFF2-40B4-BE49-F238E27FC236}">
                  <a16:creationId xmlns:a16="http://schemas.microsoft.com/office/drawing/2014/main" id="{B4D211D5-FE4A-4F53-B863-02955DD3428B}"/>
                </a:ext>
              </a:extLst>
            </p:cNvPr>
            <p:cNvSpPr/>
            <p:nvPr/>
          </p:nvSpPr>
          <p:spPr>
            <a:xfrm>
              <a:off x="1495775" y="3983375"/>
              <a:ext cx="194225" cy="111000"/>
            </a:xfrm>
            <a:custGeom>
              <a:avLst/>
              <a:gdLst/>
              <a:ahLst/>
              <a:cxnLst/>
              <a:rect l="l" t="t" r="r" b="b"/>
              <a:pathLst>
                <a:path w="7769" h="4440" extrusionOk="0">
                  <a:moveTo>
                    <a:pt x="7584" y="1"/>
                  </a:moveTo>
                  <a:lnTo>
                    <a:pt x="1" y="3885"/>
                  </a:lnTo>
                  <a:lnTo>
                    <a:pt x="186" y="4440"/>
                  </a:lnTo>
                  <a:lnTo>
                    <a:pt x="7769" y="371"/>
                  </a:lnTo>
                  <a:lnTo>
                    <a:pt x="758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1137;p55">
              <a:extLst>
                <a:ext uri="{FF2B5EF4-FFF2-40B4-BE49-F238E27FC236}">
                  <a16:creationId xmlns:a16="http://schemas.microsoft.com/office/drawing/2014/main" id="{27558393-DEA0-492B-B037-AB1928CEFFAF}"/>
                </a:ext>
              </a:extLst>
            </p:cNvPr>
            <p:cNvSpPr/>
            <p:nvPr/>
          </p:nvSpPr>
          <p:spPr>
            <a:xfrm>
              <a:off x="1537400" y="40527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7398" y="1"/>
                  </a:moveTo>
                  <a:lnTo>
                    <a:pt x="0" y="4440"/>
                  </a:lnTo>
                  <a:lnTo>
                    <a:pt x="370" y="4810"/>
                  </a:lnTo>
                  <a:lnTo>
                    <a:pt x="7768" y="556"/>
                  </a:lnTo>
                  <a:lnTo>
                    <a:pt x="739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1138;p55">
              <a:extLst>
                <a:ext uri="{FF2B5EF4-FFF2-40B4-BE49-F238E27FC236}">
                  <a16:creationId xmlns:a16="http://schemas.microsoft.com/office/drawing/2014/main" id="{1B595C73-34BD-40E1-87AF-F3EAAB0BE018}"/>
                </a:ext>
              </a:extLst>
            </p:cNvPr>
            <p:cNvSpPr/>
            <p:nvPr/>
          </p:nvSpPr>
          <p:spPr>
            <a:xfrm>
              <a:off x="1583625" y="4126725"/>
              <a:ext cx="189600" cy="124850"/>
            </a:xfrm>
            <a:custGeom>
              <a:avLst/>
              <a:gdLst/>
              <a:ahLst/>
              <a:cxnLst/>
              <a:rect l="l" t="t" r="r" b="b"/>
              <a:pathLst>
                <a:path w="7584" h="4994" extrusionOk="0">
                  <a:moveTo>
                    <a:pt x="7399" y="0"/>
                  </a:moveTo>
                  <a:lnTo>
                    <a:pt x="1" y="4439"/>
                  </a:lnTo>
                  <a:lnTo>
                    <a:pt x="371" y="4994"/>
                  </a:lnTo>
                  <a:lnTo>
                    <a:pt x="7584" y="370"/>
                  </a:lnTo>
                  <a:lnTo>
                    <a:pt x="739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1139;p55">
              <a:extLst>
                <a:ext uri="{FF2B5EF4-FFF2-40B4-BE49-F238E27FC236}">
                  <a16:creationId xmlns:a16="http://schemas.microsoft.com/office/drawing/2014/main" id="{1DF1E806-A714-42CE-8D38-54CDA5A3E625}"/>
                </a:ext>
              </a:extLst>
            </p:cNvPr>
            <p:cNvSpPr/>
            <p:nvPr/>
          </p:nvSpPr>
          <p:spPr>
            <a:xfrm>
              <a:off x="1634500" y="4196075"/>
              <a:ext cx="184975" cy="134125"/>
            </a:xfrm>
            <a:custGeom>
              <a:avLst/>
              <a:gdLst/>
              <a:ahLst/>
              <a:cxnLst/>
              <a:rect l="l" t="t" r="r" b="b"/>
              <a:pathLst>
                <a:path w="7399" h="5365" extrusionOk="0">
                  <a:moveTo>
                    <a:pt x="7028" y="0"/>
                  </a:moveTo>
                  <a:lnTo>
                    <a:pt x="0" y="4809"/>
                  </a:lnTo>
                  <a:lnTo>
                    <a:pt x="370" y="5364"/>
                  </a:lnTo>
                  <a:lnTo>
                    <a:pt x="7398" y="555"/>
                  </a:lnTo>
                  <a:lnTo>
                    <a:pt x="702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1140;p55">
              <a:extLst>
                <a:ext uri="{FF2B5EF4-FFF2-40B4-BE49-F238E27FC236}">
                  <a16:creationId xmlns:a16="http://schemas.microsoft.com/office/drawing/2014/main" id="{65302084-75BE-4297-9414-107390EB5590}"/>
                </a:ext>
              </a:extLst>
            </p:cNvPr>
            <p:cNvSpPr/>
            <p:nvPr/>
          </p:nvSpPr>
          <p:spPr>
            <a:xfrm>
              <a:off x="1685350" y="4265425"/>
              <a:ext cx="180350" cy="138750"/>
            </a:xfrm>
            <a:custGeom>
              <a:avLst/>
              <a:gdLst/>
              <a:ahLst/>
              <a:cxnLst/>
              <a:rect l="l" t="t" r="r" b="b"/>
              <a:pathLst>
                <a:path w="7214" h="5550" extrusionOk="0">
                  <a:moveTo>
                    <a:pt x="7029" y="1"/>
                  </a:moveTo>
                  <a:lnTo>
                    <a:pt x="1" y="4994"/>
                  </a:lnTo>
                  <a:lnTo>
                    <a:pt x="371" y="5549"/>
                  </a:lnTo>
                  <a:lnTo>
                    <a:pt x="7214" y="371"/>
                  </a:lnTo>
                  <a:lnTo>
                    <a:pt x="70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1141;p55">
              <a:extLst>
                <a:ext uri="{FF2B5EF4-FFF2-40B4-BE49-F238E27FC236}">
                  <a16:creationId xmlns:a16="http://schemas.microsoft.com/office/drawing/2014/main" id="{9FE46C74-905E-48E0-A685-A02C3F8BF661}"/>
                </a:ext>
              </a:extLst>
            </p:cNvPr>
            <p:cNvSpPr/>
            <p:nvPr/>
          </p:nvSpPr>
          <p:spPr>
            <a:xfrm>
              <a:off x="1740850" y="43347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6843" y="1"/>
                  </a:moveTo>
                  <a:lnTo>
                    <a:pt x="0" y="5180"/>
                  </a:lnTo>
                  <a:lnTo>
                    <a:pt x="370" y="5550"/>
                  </a:lnTo>
                  <a:lnTo>
                    <a:pt x="7028" y="371"/>
                  </a:lnTo>
                  <a:lnTo>
                    <a:pt x="684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1142;p55">
              <a:extLst>
                <a:ext uri="{FF2B5EF4-FFF2-40B4-BE49-F238E27FC236}">
                  <a16:creationId xmlns:a16="http://schemas.microsoft.com/office/drawing/2014/main" id="{70323C7D-AD9E-4FFE-80BA-0422CAA1E303}"/>
                </a:ext>
              </a:extLst>
            </p:cNvPr>
            <p:cNvSpPr/>
            <p:nvPr/>
          </p:nvSpPr>
          <p:spPr>
            <a:xfrm>
              <a:off x="1800950" y="4399525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6474" y="0"/>
                  </a:moveTo>
                  <a:lnTo>
                    <a:pt x="1" y="5549"/>
                  </a:lnTo>
                  <a:lnTo>
                    <a:pt x="186" y="5919"/>
                  </a:lnTo>
                  <a:lnTo>
                    <a:pt x="6844" y="370"/>
                  </a:lnTo>
                  <a:lnTo>
                    <a:pt x="64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1143;p55">
              <a:extLst>
                <a:ext uri="{FF2B5EF4-FFF2-40B4-BE49-F238E27FC236}">
                  <a16:creationId xmlns:a16="http://schemas.microsoft.com/office/drawing/2014/main" id="{2616AAC6-8D5A-48FB-8746-CDF7C2FEAFC8}"/>
                </a:ext>
              </a:extLst>
            </p:cNvPr>
            <p:cNvSpPr/>
            <p:nvPr/>
          </p:nvSpPr>
          <p:spPr>
            <a:xfrm>
              <a:off x="1861050" y="4464250"/>
              <a:ext cx="166500" cy="152625"/>
            </a:xfrm>
            <a:custGeom>
              <a:avLst/>
              <a:gdLst/>
              <a:ahLst/>
              <a:cxnLst/>
              <a:rect l="l" t="t" r="r" b="b"/>
              <a:pathLst>
                <a:path w="6660" h="6105" extrusionOk="0">
                  <a:moveTo>
                    <a:pt x="6289" y="1"/>
                  </a:moveTo>
                  <a:lnTo>
                    <a:pt x="1" y="5734"/>
                  </a:lnTo>
                  <a:lnTo>
                    <a:pt x="186" y="6104"/>
                  </a:lnTo>
                  <a:lnTo>
                    <a:pt x="6659" y="371"/>
                  </a:lnTo>
                  <a:lnTo>
                    <a:pt x="628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1144;p55">
              <a:extLst>
                <a:ext uri="{FF2B5EF4-FFF2-40B4-BE49-F238E27FC236}">
                  <a16:creationId xmlns:a16="http://schemas.microsoft.com/office/drawing/2014/main" id="{CDC102EE-E603-4D00-A28F-9EBED02FF4F7}"/>
                </a:ext>
              </a:extLst>
            </p:cNvPr>
            <p:cNvSpPr/>
            <p:nvPr/>
          </p:nvSpPr>
          <p:spPr>
            <a:xfrm>
              <a:off x="1921175" y="4524375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6104" y="0"/>
                  </a:moveTo>
                  <a:lnTo>
                    <a:pt x="0" y="5918"/>
                  </a:lnTo>
                  <a:lnTo>
                    <a:pt x="370" y="6288"/>
                  </a:lnTo>
                  <a:lnTo>
                    <a:pt x="6474" y="370"/>
                  </a:lnTo>
                  <a:lnTo>
                    <a:pt x="61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1145;p55">
              <a:extLst>
                <a:ext uri="{FF2B5EF4-FFF2-40B4-BE49-F238E27FC236}">
                  <a16:creationId xmlns:a16="http://schemas.microsoft.com/office/drawing/2014/main" id="{C8341C26-7D5E-4A1B-8B67-419E7A7352E5}"/>
                </a:ext>
              </a:extLst>
            </p:cNvPr>
            <p:cNvSpPr/>
            <p:nvPr/>
          </p:nvSpPr>
          <p:spPr>
            <a:xfrm>
              <a:off x="1985900" y="45844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5919" y="0"/>
                  </a:moveTo>
                  <a:lnTo>
                    <a:pt x="1" y="6104"/>
                  </a:lnTo>
                  <a:lnTo>
                    <a:pt x="371" y="6474"/>
                  </a:lnTo>
                  <a:lnTo>
                    <a:pt x="6289" y="370"/>
                  </a:lnTo>
                  <a:lnTo>
                    <a:pt x="591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1146;p55">
              <a:extLst>
                <a:ext uri="{FF2B5EF4-FFF2-40B4-BE49-F238E27FC236}">
                  <a16:creationId xmlns:a16="http://schemas.microsoft.com/office/drawing/2014/main" id="{753D43AA-7037-414B-B9AC-0BB62A4CB6FA}"/>
                </a:ext>
              </a:extLst>
            </p:cNvPr>
            <p:cNvSpPr/>
            <p:nvPr/>
          </p:nvSpPr>
          <p:spPr>
            <a:xfrm>
              <a:off x="2050625" y="46399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5734" y="1"/>
                  </a:moveTo>
                  <a:lnTo>
                    <a:pt x="1" y="6474"/>
                  </a:lnTo>
                  <a:lnTo>
                    <a:pt x="371" y="6659"/>
                  </a:lnTo>
                  <a:lnTo>
                    <a:pt x="6104" y="371"/>
                  </a:lnTo>
                  <a:lnTo>
                    <a:pt x="573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1147;p55">
              <a:extLst>
                <a:ext uri="{FF2B5EF4-FFF2-40B4-BE49-F238E27FC236}">
                  <a16:creationId xmlns:a16="http://schemas.microsoft.com/office/drawing/2014/main" id="{53EC6811-8372-4A9D-8427-F5B289D5EF79}"/>
                </a:ext>
              </a:extLst>
            </p:cNvPr>
            <p:cNvSpPr/>
            <p:nvPr/>
          </p:nvSpPr>
          <p:spPr>
            <a:xfrm>
              <a:off x="2120000" y="4695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5549" y="0"/>
                  </a:moveTo>
                  <a:lnTo>
                    <a:pt x="0" y="6658"/>
                  </a:lnTo>
                  <a:lnTo>
                    <a:pt x="555" y="6843"/>
                  </a:lnTo>
                  <a:lnTo>
                    <a:pt x="5919" y="370"/>
                  </a:lnTo>
                  <a:lnTo>
                    <a:pt x="554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1148;p55">
              <a:extLst>
                <a:ext uri="{FF2B5EF4-FFF2-40B4-BE49-F238E27FC236}">
                  <a16:creationId xmlns:a16="http://schemas.microsoft.com/office/drawing/2014/main" id="{0A46BC1C-7BB6-416A-80DB-A3BBCC0C4C17}"/>
                </a:ext>
              </a:extLst>
            </p:cNvPr>
            <p:cNvSpPr/>
            <p:nvPr/>
          </p:nvSpPr>
          <p:spPr>
            <a:xfrm>
              <a:off x="2193975" y="4750925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5179" y="1"/>
                  </a:moveTo>
                  <a:lnTo>
                    <a:pt x="0" y="6659"/>
                  </a:lnTo>
                  <a:lnTo>
                    <a:pt x="370" y="7029"/>
                  </a:lnTo>
                  <a:lnTo>
                    <a:pt x="5549" y="186"/>
                  </a:lnTo>
                  <a:lnTo>
                    <a:pt x="517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1149;p55">
              <a:extLst>
                <a:ext uri="{FF2B5EF4-FFF2-40B4-BE49-F238E27FC236}">
                  <a16:creationId xmlns:a16="http://schemas.microsoft.com/office/drawing/2014/main" id="{D09B59E6-1CF3-4C19-B0A7-E82F1E083937}"/>
                </a:ext>
              </a:extLst>
            </p:cNvPr>
            <p:cNvSpPr/>
            <p:nvPr/>
          </p:nvSpPr>
          <p:spPr>
            <a:xfrm>
              <a:off x="2263325" y="4801800"/>
              <a:ext cx="138750" cy="180350"/>
            </a:xfrm>
            <a:custGeom>
              <a:avLst/>
              <a:gdLst/>
              <a:ahLst/>
              <a:cxnLst/>
              <a:rect l="l" t="t" r="r" b="b"/>
              <a:pathLst>
                <a:path w="5550" h="7214" extrusionOk="0">
                  <a:moveTo>
                    <a:pt x="5179" y="0"/>
                  </a:moveTo>
                  <a:lnTo>
                    <a:pt x="1" y="6843"/>
                  </a:lnTo>
                  <a:lnTo>
                    <a:pt x="556" y="7213"/>
                  </a:lnTo>
                  <a:lnTo>
                    <a:pt x="5549" y="185"/>
                  </a:lnTo>
                  <a:lnTo>
                    <a:pt x="517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1150;p55">
              <a:extLst>
                <a:ext uri="{FF2B5EF4-FFF2-40B4-BE49-F238E27FC236}">
                  <a16:creationId xmlns:a16="http://schemas.microsoft.com/office/drawing/2014/main" id="{092D115F-826A-4B93-8750-D3AF782782BC}"/>
                </a:ext>
              </a:extLst>
            </p:cNvPr>
            <p:cNvSpPr/>
            <p:nvPr/>
          </p:nvSpPr>
          <p:spPr>
            <a:xfrm>
              <a:off x="2341925" y="4848025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4810" y="1"/>
                  </a:moveTo>
                  <a:lnTo>
                    <a:pt x="1" y="7029"/>
                  </a:lnTo>
                  <a:lnTo>
                    <a:pt x="371" y="7399"/>
                  </a:lnTo>
                  <a:lnTo>
                    <a:pt x="5180" y="371"/>
                  </a:lnTo>
                  <a:lnTo>
                    <a:pt x="481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1151;p55">
              <a:extLst>
                <a:ext uri="{FF2B5EF4-FFF2-40B4-BE49-F238E27FC236}">
                  <a16:creationId xmlns:a16="http://schemas.microsoft.com/office/drawing/2014/main" id="{E1EB2787-2280-457D-8A97-3910319AA754}"/>
                </a:ext>
              </a:extLst>
            </p:cNvPr>
            <p:cNvSpPr/>
            <p:nvPr/>
          </p:nvSpPr>
          <p:spPr>
            <a:xfrm>
              <a:off x="2415925" y="489427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4624" y="0"/>
                  </a:moveTo>
                  <a:lnTo>
                    <a:pt x="0" y="7213"/>
                  </a:lnTo>
                  <a:lnTo>
                    <a:pt x="555" y="7583"/>
                  </a:lnTo>
                  <a:lnTo>
                    <a:pt x="4994" y="185"/>
                  </a:lnTo>
                  <a:lnTo>
                    <a:pt x="4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1152;p55">
              <a:extLst>
                <a:ext uri="{FF2B5EF4-FFF2-40B4-BE49-F238E27FC236}">
                  <a16:creationId xmlns:a16="http://schemas.microsoft.com/office/drawing/2014/main" id="{14D04A2E-B712-49AE-8E3D-15199BAE9F21}"/>
                </a:ext>
              </a:extLst>
            </p:cNvPr>
            <p:cNvSpPr/>
            <p:nvPr/>
          </p:nvSpPr>
          <p:spPr>
            <a:xfrm>
              <a:off x="2494525" y="4935875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4254" y="1"/>
                  </a:moveTo>
                  <a:lnTo>
                    <a:pt x="0" y="7399"/>
                  </a:lnTo>
                  <a:lnTo>
                    <a:pt x="370" y="7769"/>
                  </a:lnTo>
                  <a:lnTo>
                    <a:pt x="4809" y="371"/>
                  </a:lnTo>
                  <a:lnTo>
                    <a:pt x="42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1153;p55">
              <a:extLst>
                <a:ext uri="{FF2B5EF4-FFF2-40B4-BE49-F238E27FC236}">
                  <a16:creationId xmlns:a16="http://schemas.microsoft.com/office/drawing/2014/main" id="{0CD275D6-FD27-4F92-80B3-824804655C2E}"/>
                </a:ext>
              </a:extLst>
            </p:cNvPr>
            <p:cNvSpPr/>
            <p:nvPr/>
          </p:nvSpPr>
          <p:spPr>
            <a:xfrm>
              <a:off x="2573125" y="4977500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4069" y="0"/>
                  </a:moveTo>
                  <a:lnTo>
                    <a:pt x="0" y="7583"/>
                  </a:lnTo>
                  <a:lnTo>
                    <a:pt x="555" y="7768"/>
                  </a:lnTo>
                  <a:lnTo>
                    <a:pt x="4624" y="185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1154;p55">
              <a:extLst>
                <a:ext uri="{FF2B5EF4-FFF2-40B4-BE49-F238E27FC236}">
                  <a16:creationId xmlns:a16="http://schemas.microsoft.com/office/drawing/2014/main" id="{220B6B9E-64B7-45A2-BB13-087F359341AC}"/>
                </a:ext>
              </a:extLst>
            </p:cNvPr>
            <p:cNvSpPr/>
            <p:nvPr/>
          </p:nvSpPr>
          <p:spPr>
            <a:xfrm>
              <a:off x="2656350" y="50144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3700" y="1"/>
                  </a:moveTo>
                  <a:lnTo>
                    <a:pt x="1" y="7769"/>
                  </a:lnTo>
                  <a:lnTo>
                    <a:pt x="371" y="7954"/>
                  </a:lnTo>
                  <a:lnTo>
                    <a:pt x="4254" y="371"/>
                  </a:lnTo>
                  <a:lnTo>
                    <a:pt x="370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1155;p55">
              <a:extLst>
                <a:ext uri="{FF2B5EF4-FFF2-40B4-BE49-F238E27FC236}">
                  <a16:creationId xmlns:a16="http://schemas.microsoft.com/office/drawing/2014/main" id="{45C2097F-53E0-4505-B7C0-4B302BB4D865}"/>
                </a:ext>
              </a:extLst>
            </p:cNvPr>
            <p:cNvSpPr/>
            <p:nvPr/>
          </p:nvSpPr>
          <p:spPr>
            <a:xfrm>
              <a:off x="2739575" y="5051475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515" y="0"/>
                  </a:moveTo>
                  <a:lnTo>
                    <a:pt x="1" y="7953"/>
                  </a:lnTo>
                  <a:lnTo>
                    <a:pt x="371" y="8138"/>
                  </a:lnTo>
                  <a:lnTo>
                    <a:pt x="3885" y="185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1156;p55">
              <a:extLst>
                <a:ext uri="{FF2B5EF4-FFF2-40B4-BE49-F238E27FC236}">
                  <a16:creationId xmlns:a16="http://schemas.microsoft.com/office/drawing/2014/main" id="{9C0581EC-A277-4419-BFCC-8EE538FC855A}"/>
                </a:ext>
              </a:extLst>
            </p:cNvPr>
            <p:cNvSpPr/>
            <p:nvPr/>
          </p:nvSpPr>
          <p:spPr>
            <a:xfrm>
              <a:off x="2822800" y="508385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3145" y="0"/>
                  </a:moveTo>
                  <a:lnTo>
                    <a:pt x="1" y="7953"/>
                  </a:lnTo>
                  <a:lnTo>
                    <a:pt x="556" y="8138"/>
                  </a:lnTo>
                  <a:lnTo>
                    <a:pt x="3700" y="185"/>
                  </a:lnTo>
                  <a:lnTo>
                    <a:pt x="314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1157;p55">
              <a:extLst>
                <a:ext uri="{FF2B5EF4-FFF2-40B4-BE49-F238E27FC236}">
                  <a16:creationId xmlns:a16="http://schemas.microsoft.com/office/drawing/2014/main" id="{B55F44E3-8C28-442F-A5AB-FBEC41E80118}"/>
                </a:ext>
              </a:extLst>
            </p:cNvPr>
            <p:cNvSpPr/>
            <p:nvPr/>
          </p:nvSpPr>
          <p:spPr>
            <a:xfrm>
              <a:off x="2910650" y="5116200"/>
              <a:ext cx="83275" cy="203475"/>
            </a:xfrm>
            <a:custGeom>
              <a:avLst/>
              <a:gdLst/>
              <a:ahLst/>
              <a:cxnLst/>
              <a:rect l="l" t="t" r="r" b="b"/>
              <a:pathLst>
                <a:path w="3331" h="8139" extrusionOk="0">
                  <a:moveTo>
                    <a:pt x="2775" y="1"/>
                  </a:moveTo>
                  <a:lnTo>
                    <a:pt x="1" y="7954"/>
                  </a:lnTo>
                  <a:lnTo>
                    <a:pt x="371" y="8139"/>
                  </a:lnTo>
                  <a:lnTo>
                    <a:pt x="3330" y="186"/>
                  </a:lnTo>
                  <a:lnTo>
                    <a:pt x="277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1158;p55">
              <a:extLst>
                <a:ext uri="{FF2B5EF4-FFF2-40B4-BE49-F238E27FC236}">
                  <a16:creationId xmlns:a16="http://schemas.microsoft.com/office/drawing/2014/main" id="{4321FA0C-7CDD-43E6-8583-37C5E9943710}"/>
                </a:ext>
              </a:extLst>
            </p:cNvPr>
            <p:cNvSpPr/>
            <p:nvPr/>
          </p:nvSpPr>
          <p:spPr>
            <a:xfrm>
              <a:off x="2993900" y="5143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2589" y="1"/>
                  </a:moveTo>
                  <a:lnTo>
                    <a:pt x="0" y="8138"/>
                  </a:lnTo>
                  <a:lnTo>
                    <a:pt x="555" y="8323"/>
                  </a:lnTo>
                  <a:lnTo>
                    <a:pt x="3144" y="185"/>
                  </a:lnTo>
                  <a:lnTo>
                    <a:pt x="258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1159;p55">
              <a:extLst>
                <a:ext uri="{FF2B5EF4-FFF2-40B4-BE49-F238E27FC236}">
                  <a16:creationId xmlns:a16="http://schemas.microsoft.com/office/drawing/2014/main" id="{FD353CBE-AB63-402C-BF0F-FA57F430D924}"/>
                </a:ext>
              </a:extLst>
            </p:cNvPr>
            <p:cNvSpPr/>
            <p:nvPr/>
          </p:nvSpPr>
          <p:spPr>
            <a:xfrm>
              <a:off x="3081750" y="516707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2405" y="0"/>
                  </a:moveTo>
                  <a:lnTo>
                    <a:pt x="0" y="8323"/>
                  </a:lnTo>
                  <a:lnTo>
                    <a:pt x="555" y="8323"/>
                  </a:lnTo>
                  <a:lnTo>
                    <a:pt x="2774" y="185"/>
                  </a:lnTo>
                  <a:lnTo>
                    <a:pt x="240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1160;p55">
              <a:extLst>
                <a:ext uri="{FF2B5EF4-FFF2-40B4-BE49-F238E27FC236}">
                  <a16:creationId xmlns:a16="http://schemas.microsoft.com/office/drawing/2014/main" id="{4673FD9B-B197-4B53-A186-4C861D840FDD}"/>
                </a:ext>
              </a:extLst>
            </p:cNvPr>
            <p:cNvSpPr/>
            <p:nvPr/>
          </p:nvSpPr>
          <p:spPr>
            <a:xfrm>
              <a:off x="3169600" y="5190200"/>
              <a:ext cx="64750" cy="212700"/>
            </a:xfrm>
            <a:custGeom>
              <a:avLst/>
              <a:gdLst/>
              <a:ahLst/>
              <a:cxnLst/>
              <a:rect l="l" t="t" r="r" b="b"/>
              <a:pathLst>
                <a:path w="2590" h="8508" extrusionOk="0">
                  <a:moveTo>
                    <a:pt x="2035" y="0"/>
                  </a:moveTo>
                  <a:lnTo>
                    <a:pt x="0" y="8323"/>
                  </a:lnTo>
                  <a:lnTo>
                    <a:pt x="555" y="8508"/>
                  </a:lnTo>
                  <a:lnTo>
                    <a:pt x="2590" y="185"/>
                  </a:lnTo>
                  <a:lnTo>
                    <a:pt x="203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1161;p55">
              <a:extLst>
                <a:ext uri="{FF2B5EF4-FFF2-40B4-BE49-F238E27FC236}">
                  <a16:creationId xmlns:a16="http://schemas.microsoft.com/office/drawing/2014/main" id="{6E4A11FF-DB36-4C62-AB9F-C676DDE6EA9D}"/>
                </a:ext>
              </a:extLst>
            </p:cNvPr>
            <p:cNvSpPr/>
            <p:nvPr/>
          </p:nvSpPr>
          <p:spPr>
            <a:xfrm>
              <a:off x="3257450" y="5208675"/>
              <a:ext cx="60125" cy="212725"/>
            </a:xfrm>
            <a:custGeom>
              <a:avLst/>
              <a:gdLst/>
              <a:ahLst/>
              <a:cxnLst/>
              <a:rect l="l" t="t" r="r" b="b"/>
              <a:pathLst>
                <a:path w="2405" h="8509" extrusionOk="0">
                  <a:moveTo>
                    <a:pt x="1850" y="1"/>
                  </a:moveTo>
                  <a:lnTo>
                    <a:pt x="0" y="8324"/>
                  </a:lnTo>
                  <a:lnTo>
                    <a:pt x="555" y="8509"/>
                  </a:lnTo>
                  <a:lnTo>
                    <a:pt x="2405" y="186"/>
                  </a:lnTo>
                  <a:lnTo>
                    <a:pt x="18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1162;p55">
              <a:extLst>
                <a:ext uri="{FF2B5EF4-FFF2-40B4-BE49-F238E27FC236}">
                  <a16:creationId xmlns:a16="http://schemas.microsoft.com/office/drawing/2014/main" id="{CE9D21F2-ADBC-44E9-8A07-E28B77808E3B}"/>
                </a:ext>
              </a:extLst>
            </p:cNvPr>
            <p:cNvSpPr/>
            <p:nvPr/>
          </p:nvSpPr>
          <p:spPr>
            <a:xfrm>
              <a:off x="3349925" y="5222550"/>
              <a:ext cx="50875" cy="212725"/>
            </a:xfrm>
            <a:custGeom>
              <a:avLst/>
              <a:gdLst/>
              <a:ahLst/>
              <a:cxnLst/>
              <a:rect l="l" t="t" r="r" b="b"/>
              <a:pathLst>
                <a:path w="2035" h="8509" extrusionOk="0">
                  <a:moveTo>
                    <a:pt x="1480" y="1"/>
                  </a:moveTo>
                  <a:lnTo>
                    <a:pt x="0" y="8508"/>
                  </a:lnTo>
                  <a:lnTo>
                    <a:pt x="370" y="8508"/>
                  </a:lnTo>
                  <a:lnTo>
                    <a:pt x="2035" y="186"/>
                  </a:lnTo>
                  <a:lnTo>
                    <a:pt x="148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1163;p55">
              <a:extLst>
                <a:ext uri="{FF2B5EF4-FFF2-40B4-BE49-F238E27FC236}">
                  <a16:creationId xmlns:a16="http://schemas.microsoft.com/office/drawing/2014/main" id="{272E3392-B1FA-477E-A352-B48C6A5BA0FE}"/>
                </a:ext>
              </a:extLst>
            </p:cNvPr>
            <p:cNvSpPr/>
            <p:nvPr/>
          </p:nvSpPr>
          <p:spPr>
            <a:xfrm>
              <a:off x="3437775" y="5236425"/>
              <a:ext cx="41625" cy="217350"/>
            </a:xfrm>
            <a:custGeom>
              <a:avLst/>
              <a:gdLst/>
              <a:ahLst/>
              <a:cxnLst/>
              <a:rect l="l" t="t" r="r" b="b"/>
              <a:pathLst>
                <a:path w="1665" h="8694" extrusionOk="0">
                  <a:moveTo>
                    <a:pt x="1295" y="1"/>
                  </a:moveTo>
                  <a:lnTo>
                    <a:pt x="0" y="8508"/>
                  </a:lnTo>
                  <a:lnTo>
                    <a:pt x="555" y="8693"/>
                  </a:lnTo>
                  <a:lnTo>
                    <a:pt x="1665" y="185"/>
                  </a:lnTo>
                  <a:lnTo>
                    <a:pt x="129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1164;p55">
              <a:extLst>
                <a:ext uri="{FF2B5EF4-FFF2-40B4-BE49-F238E27FC236}">
                  <a16:creationId xmlns:a16="http://schemas.microsoft.com/office/drawing/2014/main" id="{F0490F48-1B62-4185-B732-26C1FCEA9A3E}"/>
                </a:ext>
              </a:extLst>
            </p:cNvPr>
            <p:cNvSpPr/>
            <p:nvPr/>
          </p:nvSpPr>
          <p:spPr>
            <a:xfrm>
              <a:off x="3530250" y="5250300"/>
              <a:ext cx="37025" cy="212725"/>
            </a:xfrm>
            <a:custGeom>
              <a:avLst/>
              <a:gdLst/>
              <a:ahLst/>
              <a:cxnLst/>
              <a:rect l="l" t="t" r="r" b="b"/>
              <a:pathLst>
                <a:path w="1481" h="8509" extrusionOk="0">
                  <a:moveTo>
                    <a:pt x="925" y="0"/>
                  </a:moveTo>
                  <a:lnTo>
                    <a:pt x="0" y="8508"/>
                  </a:lnTo>
                  <a:lnTo>
                    <a:pt x="555" y="8508"/>
                  </a:lnTo>
                  <a:lnTo>
                    <a:pt x="14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1165;p55">
              <a:extLst>
                <a:ext uri="{FF2B5EF4-FFF2-40B4-BE49-F238E27FC236}">
                  <a16:creationId xmlns:a16="http://schemas.microsoft.com/office/drawing/2014/main" id="{5B972EE6-6B85-4ED9-8941-0E4EFEDF5D64}"/>
                </a:ext>
              </a:extLst>
            </p:cNvPr>
            <p:cNvSpPr/>
            <p:nvPr/>
          </p:nvSpPr>
          <p:spPr>
            <a:xfrm>
              <a:off x="3622725" y="52549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555" y="0"/>
                  </a:moveTo>
                  <a:lnTo>
                    <a:pt x="0" y="8693"/>
                  </a:lnTo>
                  <a:lnTo>
                    <a:pt x="370" y="8693"/>
                  </a:lnTo>
                  <a:lnTo>
                    <a:pt x="1110" y="185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1166;p55">
              <a:extLst>
                <a:ext uri="{FF2B5EF4-FFF2-40B4-BE49-F238E27FC236}">
                  <a16:creationId xmlns:a16="http://schemas.microsoft.com/office/drawing/2014/main" id="{697DD184-4931-4AD3-9A30-F0EF2B413130}"/>
                </a:ext>
              </a:extLst>
            </p:cNvPr>
            <p:cNvSpPr/>
            <p:nvPr/>
          </p:nvSpPr>
          <p:spPr>
            <a:xfrm>
              <a:off x="3710575" y="5259550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370" y="0"/>
                  </a:moveTo>
                  <a:lnTo>
                    <a:pt x="1" y="8693"/>
                  </a:lnTo>
                  <a:lnTo>
                    <a:pt x="555" y="8693"/>
                  </a:lnTo>
                  <a:lnTo>
                    <a:pt x="92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1167;p55">
              <a:extLst>
                <a:ext uri="{FF2B5EF4-FFF2-40B4-BE49-F238E27FC236}">
                  <a16:creationId xmlns:a16="http://schemas.microsoft.com/office/drawing/2014/main" id="{4A711768-9A1B-4F60-8EAB-AB629D323DFD}"/>
                </a:ext>
              </a:extLst>
            </p:cNvPr>
            <p:cNvSpPr/>
            <p:nvPr/>
          </p:nvSpPr>
          <p:spPr>
            <a:xfrm>
              <a:off x="3803050" y="5264175"/>
              <a:ext cx="13900" cy="212700"/>
            </a:xfrm>
            <a:custGeom>
              <a:avLst/>
              <a:gdLst/>
              <a:ahLst/>
              <a:cxnLst/>
              <a:rect l="l" t="t" r="r" b="b"/>
              <a:pathLst>
                <a:path w="556" h="8508" extrusionOk="0">
                  <a:moveTo>
                    <a:pt x="1" y="0"/>
                  </a:moveTo>
                  <a:lnTo>
                    <a:pt x="1" y="8508"/>
                  </a:lnTo>
                  <a:lnTo>
                    <a:pt x="555" y="850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1168;p55">
              <a:extLst>
                <a:ext uri="{FF2B5EF4-FFF2-40B4-BE49-F238E27FC236}">
                  <a16:creationId xmlns:a16="http://schemas.microsoft.com/office/drawing/2014/main" id="{FDD7270D-43B1-4380-B735-458D1CD28EE3}"/>
                </a:ext>
              </a:extLst>
            </p:cNvPr>
            <p:cNvSpPr/>
            <p:nvPr/>
          </p:nvSpPr>
          <p:spPr>
            <a:xfrm>
              <a:off x="3886275" y="5259550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556" y="0"/>
                  </a:moveTo>
                  <a:lnTo>
                    <a:pt x="1" y="185"/>
                  </a:lnTo>
                  <a:lnTo>
                    <a:pt x="371" y="8693"/>
                  </a:lnTo>
                  <a:lnTo>
                    <a:pt x="925" y="869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1169;p55">
              <a:extLst>
                <a:ext uri="{FF2B5EF4-FFF2-40B4-BE49-F238E27FC236}">
                  <a16:creationId xmlns:a16="http://schemas.microsoft.com/office/drawing/2014/main" id="{CAA107DA-B86F-4155-B2FF-92CC9768891A}"/>
                </a:ext>
              </a:extLst>
            </p:cNvPr>
            <p:cNvSpPr/>
            <p:nvPr/>
          </p:nvSpPr>
          <p:spPr>
            <a:xfrm>
              <a:off x="3969500" y="52549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556" y="0"/>
                  </a:moveTo>
                  <a:lnTo>
                    <a:pt x="1" y="185"/>
                  </a:lnTo>
                  <a:lnTo>
                    <a:pt x="741" y="8693"/>
                  </a:lnTo>
                  <a:lnTo>
                    <a:pt x="1111" y="869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1170;p55">
              <a:extLst>
                <a:ext uri="{FF2B5EF4-FFF2-40B4-BE49-F238E27FC236}">
                  <a16:creationId xmlns:a16="http://schemas.microsoft.com/office/drawing/2014/main" id="{A586F19F-3A3A-4034-9C5F-86944FDA4F4F}"/>
                </a:ext>
              </a:extLst>
            </p:cNvPr>
            <p:cNvSpPr/>
            <p:nvPr/>
          </p:nvSpPr>
          <p:spPr>
            <a:xfrm>
              <a:off x="4057350" y="5250300"/>
              <a:ext cx="32400" cy="212725"/>
            </a:xfrm>
            <a:custGeom>
              <a:avLst/>
              <a:gdLst/>
              <a:ahLst/>
              <a:cxnLst/>
              <a:rect l="l" t="t" r="r" b="b"/>
              <a:pathLst>
                <a:path w="1296" h="8509" extrusionOk="0">
                  <a:moveTo>
                    <a:pt x="1" y="0"/>
                  </a:moveTo>
                  <a:lnTo>
                    <a:pt x="741" y="8508"/>
                  </a:lnTo>
                  <a:lnTo>
                    <a:pt x="1296" y="8508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1171;p55">
              <a:extLst>
                <a:ext uri="{FF2B5EF4-FFF2-40B4-BE49-F238E27FC236}">
                  <a16:creationId xmlns:a16="http://schemas.microsoft.com/office/drawing/2014/main" id="{A08D2B18-855D-43D8-98AF-D30E9E54D25B}"/>
                </a:ext>
              </a:extLst>
            </p:cNvPr>
            <p:cNvSpPr/>
            <p:nvPr/>
          </p:nvSpPr>
          <p:spPr>
            <a:xfrm>
              <a:off x="4140600" y="5236425"/>
              <a:ext cx="41625" cy="217350"/>
            </a:xfrm>
            <a:custGeom>
              <a:avLst/>
              <a:gdLst/>
              <a:ahLst/>
              <a:cxnLst/>
              <a:rect l="l" t="t" r="r" b="b"/>
              <a:pathLst>
                <a:path w="1665" h="8694" extrusionOk="0">
                  <a:moveTo>
                    <a:pt x="370" y="1"/>
                  </a:moveTo>
                  <a:lnTo>
                    <a:pt x="0" y="185"/>
                  </a:lnTo>
                  <a:lnTo>
                    <a:pt x="1110" y="8693"/>
                  </a:lnTo>
                  <a:lnTo>
                    <a:pt x="1665" y="850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1172;p55">
              <a:extLst>
                <a:ext uri="{FF2B5EF4-FFF2-40B4-BE49-F238E27FC236}">
                  <a16:creationId xmlns:a16="http://schemas.microsoft.com/office/drawing/2014/main" id="{DBC5ADF9-7C13-4FCE-9C01-0C08379D5383}"/>
                </a:ext>
              </a:extLst>
            </p:cNvPr>
            <p:cNvSpPr/>
            <p:nvPr/>
          </p:nvSpPr>
          <p:spPr>
            <a:xfrm>
              <a:off x="4223825" y="5227175"/>
              <a:ext cx="46250" cy="212725"/>
            </a:xfrm>
            <a:custGeom>
              <a:avLst/>
              <a:gdLst/>
              <a:ahLst/>
              <a:cxnLst/>
              <a:rect l="l" t="t" r="r" b="b"/>
              <a:pathLst>
                <a:path w="1850" h="8509" extrusionOk="0">
                  <a:moveTo>
                    <a:pt x="0" y="1"/>
                  </a:moveTo>
                  <a:lnTo>
                    <a:pt x="1480" y="8508"/>
                  </a:lnTo>
                  <a:lnTo>
                    <a:pt x="1850" y="8323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1173;p55">
              <a:extLst>
                <a:ext uri="{FF2B5EF4-FFF2-40B4-BE49-F238E27FC236}">
                  <a16:creationId xmlns:a16="http://schemas.microsoft.com/office/drawing/2014/main" id="{F7D77C5B-7A6A-411A-8CFD-D1325CA38EC7}"/>
                </a:ext>
              </a:extLst>
            </p:cNvPr>
            <p:cNvSpPr/>
            <p:nvPr/>
          </p:nvSpPr>
          <p:spPr>
            <a:xfrm>
              <a:off x="4302425" y="5208675"/>
              <a:ext cx="60125" cy="212725"/>
            </a:xfrm>
            <a:custGeom>
              <a:avLst/>
              <a:gdLst/>
              <a:ahLst/>
              <a:cxnLst/>
              <a:rect l="l" t="t" r="r" b="b"/>
              <a:pathLst>
                <a:path w="2405" h="8509" extrusionOk="0">
                  <a:moveTo>
                    <a:pt x="555" y="1"/>
                  </a:moveTo>
                  <a:lnTo>
                    <a:pt x="0" y="186"/>
                  </a:lnTo>
                  <a:lnTo>
                    <a:pt x="1850" y="8509"/>
                  </a:lnTo>
                  <a:lnTo>
                    <a:pt x="2405" y="8324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1174;p55">
              <a:extLst>
                <a:ext uri="{FF2B5EF4-FFF2-40B4-BE49-F238E27FC236}">
                  <a16:creationId xmlns:a16="http://schemas.microsoft.com/office/drawing/2014/main" id="{7A5E7053-E313-4D5D-8034-C524268FD2D6}"/>
                </a:ext>
              </a:extLst>
            </p:cNvPr>
            <p:cNvSpPr/>
            <p:nvPr/>
          </p:nvSpPr>
          <p:spPr>
            <a:xfrm>
              <a:off x="4385650" y="5190200"/>
              <a:ext cx="64750" cy="212700"/>
            </a:xfrm>
            <a:custGeom>
              <a:avLst/>
              <a:gdLst/>
              <a:ahLst/>
              <a:cxnLst/>
              <a:rect l="l" t="t" r="r" b="b"/>
              <a:pathLst>
                <a:path w="2590" h="8508" extrusionOk="0">
                  <a:moveTo>
                    <a:pt x="555" y="0"/>
                  </a:moveTo>
                  <a:lnTo>
                    <a:pt x="0" y="185"/>
                  </a:lnTo>
                  <a:lnTo>
                    <a:pt x="2035" y="8508"/>
                  </a:lnTo>
                  <a:lnTo>
                    <a:pt x="2590" y="832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1175;p55">
              <a:extLst>
                <a:ext uri="{FF2B5EF4-FFF2-40B4-BE49-F238E27FC236}">
                  <a16:creationId xmlns:a16="http://schemas.microsoft.com/office/drawing/2014/main" id="{94E7D0DA-0A1D-430D-986B-C946AE85387B}"/>
                </a:ext>
              </a:extLst>
            </p:cNvPr>
            <p:cNvSpPr/>
            <p:nvPr/>
          </p:nvSpPr>
          <p:spPr>
            <a:xfrm>
              <a:off x="4468875" y="516707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370" y="0"/>
                  </a:moveTo>
                  <a:lnTo>
                    <a:pt x="1" y="185"/>
                  </a:lnTo>
                  <a:lnTo>
                    <a:pt x="2220" y="8323"/>
                  </a:lnTo>
                  <a:lnTo>
                    <a:pt x="2775" y="832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1176;p55">
              <a:extLst>
                <a:ext uri="{FF2B5EF4-FFF2-40B4-BE49-F238E27FC236}">
                  <a16:creationId xmlns:a16="http://schemas.microsoft.com/office/drawing/2014/main" id="{7014178F-B99A-49D5-B498-053D868C5A16}"/>
                </a:ext>
              </a:extLst>
            </p:cNvPr>
            <p:cNvSpPr/>
            <p:nvPr/>
          </p:nvSpPr>
          <p:spPr>
            <a:xfrm>
              <a:off x="4547475" y="5143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556" y="1"/>
                  </a:moveTo>
                  <a:lnTo>
                    <a:pt x="1" y="185"/>
                  </a:lnTo>
                  <a:lnTo>
                    <a:pt x="2590" y="8323"/>
                  </a:lnTo>
                  <a:lnTo>
                    <a:pt x="3145" y="8138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1177;p55">
              <a:extLst>
                <a:ext uri="{FF2B5EF4-FFF2-40B4-BE49-F238E27FC236}">
                  <a16:creationId xmlns:a16="http://schemas.microsoft.com/office/drawing/2014/main" id="{1231CB19-5B5D-43FD-806E-F295C159E35F}"/>
                </a:ext>
              </a:extLst>
            </p:cNvPr>
            <p:cNvSpPr/>
            <p:nvPr/>
          </p:nvSpPr>
          <p:spPr>
            <a:xfrm>
              <a:off x="4626075" y="5116200"/>
              <a:ext cx="87900" cy="203475"/>
            </a:xfrm>
            <a:custGeom>
              <a:avLst/>
              <a:gdLst/>
              <a:ahLst/>
              <a:cxnLst/>
              <a:rect l="l" t="t" r="r" b="b"/>
              <a:pathLst>
                <a:path w="3516" h="8139" extrusionOk="0">
                  <a:moveTo>
                    <a:pt x="556" y="1"/>
                  </a:moveTo>
                  <a:lnTo>
                    <a:pt x="1" y="186"/>
                  </a:lnTo>
                  <a:lnTo>
                    <a:pt x="2960" y="8139"/>
                  </a:lnTo>
                  <a:lnTo>
                    <a:pt x="3515" y="7954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1178;p55">
              <a:extLst>
                <a:ext uri="{FF2B5EF4-FFF2-40B4-BE49-F238E27FC236}">
                  <a16:creationId xmlns:a16="http://schemas.microsoft.com/office/drawing/2014/main" id="{29868788-13A8-4A33-A362-E525A0780419}"/>
                </a:ext>
              </a:extLst>
            </p:cNvPr>
            <p:cNvSpPr/>
            <p:nvPr/>
          </p:nvSpPr>
          <p:spPr>
            <a:xfrm>
              <a:off x="4704700" y="508385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555" y="0"/>
                  </a:moveTo>
                  <a:lnTo>
                    <a:pt x="0" y="185"/>
                  </a:lnTo>
                  <a:lnTo>
                    <a:pt x="3144" y="8138"/>
                  </a:lnTo>
                  <a:lnTo>
                    <a:pt x="3699" y="795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1179;p55">
              <a:extLst>
                <a:ext uri="{FF2B5EF4-FFF2-40B4-BE49-F238E27FC236}">
                  <a16:creationId xmlns:a16="http://schemas.microsoft.com/office/drawing/2014/main" id="{678B16E4-8010-4E6D-9FC2-0B37E506B574}"/>
                </a:ext>
              </a:extLst>
            </p:cNvPr>
            <p:cNvSpPr/>
            <p:nvPr/>
          </p:nvSpPr>
          <p:spPr>
            <a:xfrm>
              <a:off x="4783300" y="5051475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70" y="0"/>
                  </a:moveTo>
                  <a:lnTo>
                    <a:pt x="0" y="185"/>
                  </a:lnTo>
                  <a:lnTo>
                    <a:pt x="3514" y="8138"/>
                  </a:lnTo>
                  <a:lnTo>
                    <a:pt x="3884" y="776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1180;p55">
              <a:extLst>
                <a:ext uri="{FF2B5EF4-FFF2-40B4-BE49-F238E27FC236}">
                  <a16:creationId xmlns:a16="http://schemas.microsoft.com/office/drawing/2014/main" id="{1D3F39DF-79F1-4E75-8CA2-98630FA91BAC}"/>
                </a:ext>
              </a:extLst>
            </p:cNvPr>
            <p:cNvSpPr/>
            <p:nvPr/>
          </p:nvSpPr>
          <p:spPr>
            <a:xfrm>
              <a:off x="4857275" y="50144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555" y="1"/>
                  </a:moveTo>
                  <a:lnTo>
                    <a:pt x="1" y="186"/>
                  </a:lnTo>
                  <a:lnTo>
                    <a:pt x="3884" y="7954"/>
                  </a:lnTo>
                  <a:lnTo>
                    <a:pt x="4254" y="776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1181;p55">
              <a:extLst>
                <a:ext uri="{FF2B5EF4-FFF2-40B4-BE49-F238E27FC236}">
                  <a16:creationId xmlns:a16="http://schemas.microsoft.com/office/drawing/2014/main" id="{A935894E-8EE8-4136-B2C2-EFD9F8884381}"/>
                </a:ext>
              </a:extLst>
            </p:cNvPr>
            <p:cNvSpPr/>
            <p:nvPr/>
          </p:nvSpPr>
          <p:spPr>
            <a:xfrm>
              <a:off x="4931250" y="4977500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556" y="0"/>
                  </a:moveTo>
                  <a:lnTo>
                    <a:pt x="1" y="185"/>
                  </a:lnTo>
                  <a:lnTo>
                    <a:pt x="4070" y="7768"/>
                  </a:lnTo>
                  <a:lnTo>
                    <a:pt x="4625" y="758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1182;p55">
              <a:extLst>
                <a:ext uri="{FF2B5EF4-FFF2-40B4-BE49-F238E27FC236}">
                  <a16:creationId xmlns:a16="http://schemas.microsoft.com/office/drawing/2014/main" id="{62296FE3-5D68-4B26-8B6A-7C2C7AA7BFF7}"/>
                </a:ext>
              </a:extLst>
            </p:cNvPr>
            <p:cNvSpPr/>
            <p:nvPr/>
          </p:nvSpPr>
          <p:spPr>
            <a:xfrm>
              <a:off x="5005225" y="4935875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556" y="1"/>
                  </a:moveTo>
                  <a:lnTo>
                    <a:pt x="1" y="371"/>
                  </a:lnTo>
                  <a:lnTo>
                    <a:pt x="4440" y="7769"/>
                  </a:lnTo>
                  <a:lnTo>
                    <a:pt x="4810" y="739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1183;p55">
              <a:extLst>
                <a:ext uri="{FF2B5EF4-FFF2-40B4-BE49-F238E27FC236}">
                  <a16:creationId xmlns:a16="http://schemas.microsoft.com/office/drawing/2014/main" id="{06C60C9C-809E-46D5-A4CB-3B49E32B7256}"/>
                </a:ext>
              </a:extLst>
            </p:cNvPr>
            <p:cNvSpPr/>
            <p:nvPr/>
          </p:nvSpPr>
          <p:spPr>
            <a:xfrm>
              <a:off x="5079225" y="489427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370" y="0"/>
                  </a:moveTo>
                  <a:lnTo>
                    <a:pt x="0" y="185"/>
                  </a:lnTo>
                  <a:lnTo>
                    <a:pt x="4439" y="7583"/>
                  </a:lnTo>
                  <a:lnTo>
                    <a:pt x="4994" y="721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1184;p55">
              <a:extLst>
                <a:ext uri="{FF2B5EF4-FFF2-40B4-BE49-F238E27FC236}">
                  <a16:creationId xmlns:a16="http://schemas.microsoft.com/office/drawing/2014/main" id="{8BA20C1D-82BD-402A-9372-A6E0F4BBB265}"/>
                </a:ext>
              </a:extLst>
            </p:cNvPr>
            <p:cNvSpPr/>
            <p:nvPr/>
          </p:nvSpPr>
          <p:spPr>
            <a:xfrm>
              <a:off x="5148575" y="4848025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555" y="1"/>
                  </a:moveTo>
                  <a:lnTo>
                    <a:pt x="0" y="371"/>
                  </a:lnTo>
                  <a:lnTo>
                    <a:pt x="4809" y="7399"/>
                  </a:lnTo>
                  <a:lnTo>
                    <a:pt x="5179" y="702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1185;p55">
              <a:extLst>
                <a:ext uri="{FF2B5EF4-FFF2-40B4-BE49-F238E27FC236}">
                  <a16:creationId xmlns:a16="http://schemas.microsoft.com/office/drawing/2014/main" id="{B13993E3-059F-4690-A02D-91F76924BB34}"/>
                </a:ext>
              </a:extLst>
            </p:cNvPr>
            <p:cNvSpPr/>
            <p:nvPr/>
          </p:nvSpPr>
          <p:spPr>
            <a:xfrm>
              <a:off x="5217925" y="4797175"/>
              <a:ext cx="138750" cy="180350"/>
            </a:xfrm>
            <a:custGeom>
              <a:avLst/>
              <a:gdLst/>
              <a:ahLst/>
              <a:cxnLst/>
              <a:rect l="l" t="t" r="r" b="b"/>
              <a:pathLst>
                <a:path w="5550" h="7214" extrusionOk="0">
                  <a:moveTo>
                    <a:pt x="371" y="0"/>
                  </a:moveTo>
                  <a:lnTo>
                    <a:pt x="1" y="370"/>
                  </a:lnTo>
                  <a:lnTo>
                    <a:pt x="4994" y="7213"/>
                  </a:lnTo>
                  <a:lnTo>
                    <a:pt x="5549" y="7028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1186;p55">
              <a:extLst>
                <a:ext uri="{FF2B5EF4-FFF2-40B4-BE49-F238E27FC236}">
                  <a16:creationId xmlns:a16="http://schemas.microsoft.com/office/drawing/2014/main" id="{8AA9A1B0-09C1-4689-A2A3-25F7CCFF5973}"/>
                </a:ext>
              </a:extLst>
            </p:cNvPr>
            <p:cNvSpPr/>
            <p:nvPr/>
          </p:nvSpPr>
          <p:spPr>
            <a:xfrm>
              <a:off x="5287275" y="4750925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371" y="1"/>
                  </a:moveTo>
                  <a:lnTo>
                    <a:pt x="1" y="186"/>
                  </a:lnTo>
                  <a:lnTo>
                    <a:pt x="5180" y="7029"/>
                  </a:lnTo>
                  <a:lnTo>
                    <a:pt x="5550" y="6659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1187;p55">
              <a:extLst>
                <a:ext uri="{FF2B5EF4-FFF2-40B4-BE49-F238E27FC236}">
                  <a16:creationId xmlns:a16="http://schemas.microsoft.com/office/drawing/2014/main" id="{6DDA510D-2CA7-4A5A-9B5B-F421087190BC}"/>
                </a:ext>
              </a:extLst>
            </p:cNvPr>
            <p:cNvSpPr/>
            <p:nvPr/>
          </p:nvSpPr>
          <p:spPr>
            <a:xfrm>
              <a:off x="5352025" y="4695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370" y="0"/>
                  </a:moveTo>
                  <a:lnTo>
                    <a:pt x="0" y="370"/>
                  </a:lnTo>
                  <a:lnTo>
                    <a:pt x="5549" y="6843"/>
                  </a:lnTo>
                  <a:lnTo>
                    <a:pt x="5919" y="647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1188;p55">
              <a:extLst>
                <a:ext uri="{FF2B5EF4-FFF2-40B4-BE49-F238E27FC236}">
                  <a16:creationId xmlns:a16="http://schemas.microsoft.com/office/drawing/2014/main" id="{04A233EA-6D75-4762-A72E-5B662DB0C380}"/>
                </a:ext>
              </a:extLst>
            </p:cNvPr>
            <p:cNvSpPr/>
            <p:nvPr/>
          </p:nvSpPr>
          <p:spPr>
            <a:xfrm>
              <a:off x="5416750" y="46399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186" y="1"/>
                  </a:moveTo>
                  <a:lnTo>
                    <a:pt x="1" y="371"/>
                  </a:lnTo>
                  <a:lnTo>
                    <a:pt x="5734" y="6659"/>
                  </a:lnTo>
                  <a:lnTo>
                    <a:pt x="6104" y="6474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1189;p55">
              <a:extLst>
                <a:ext uri="{FF2B5EF4-FFF2-40B4-BE49-F238E27FC236}">
                  <a16:creationId xmlns:a16="http://schemas.microsoft.com/office/drawing/2014/main" id="{E82E8E44-A3CF-49A4-A416-E46F8F3CCD1A}"/>
                </a:ext>
              </a:extLst>
            </p:cNvPr>
            <p:cNvSpPr/>
            <p:nvPr/>
          </p:nvSpPr>
          <p:spPr>
            <a:xfrm>
              <a:off x="5476875" y="45844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370" y="0"/>
                  </a:moveTo>
                  <a:lnTo>
                    <a:pt x="0" y="370"/>
                  </a:lnTo>
                  <a:lnTo>
                    <a:pt x="5918" y="6474"/>
                  </a:lnTo>
                  <a:lnTo>
                    <a:pt x="6288" y="610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1190;p55">
              <a:extLst>
                <a:ext uri="{FF2B5EF4-FFF2-40B4-BE49-F238E27FC236}">
                  <a16:creationId xmlns:a16="http://schemas.microsoft.com/office/drawing/2014/main" id="{C9974C31-3289-4AD5-A94B-4CC55404F309}"/>
                </a:ext>
              </a:extLst>
            </p:cNvPr>
            <p:cNvSpPr/>
            <p:nvPr/>
          </p:nvSpPr>
          <p:spPr>
            <a:xfrm>
              <a:off x="5536975" y="4524375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370" y="0"/>
                  </a:moveTo>
                  <a:lnTo>
                    <a:pt x="0" y="370"/>
                  </a:lnTo>
                  <a:lnTo>
                    <a:pt x="6104" y="6288"/>
                  </a:lnTo>
                  <a:lnTo>
                    <a:pt x="6474" y="591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1191;p55">
              <a:extLst>
                <a:ext uri="{FF2B5EF4-FFF2-40B4-BE49-F238E27FC236}">
                  <a16:creationId xmlns:a16="http://schemas.microsoft.com/office/drawing/2014/main" id="{7217742A-6C00-43AC-B53C-63CFE2FBE7D3}"/>
                </a:ext>
              </a:extLst>
            </p:cNvPr>
            <p:cNvSpPr/>
            <p:nvPr/>
          </p:nvSpPr>
          <p:spPr>
            <a:xfrm>
              <a:off x="5592450" y="4464250"/>
              <a:ext cx="166500" cy="152625"/>
            </a:xfrm>
            <a:custGeom>
              <a:avLst/>
              <a:gdLst/>
              <a:ahLst/>
              <a:cxnLst/>
              <a:rect l="l" t="t" r="r" b="b"/>
              <a:pathLst>
                <a:path w="6660" h="6105" extrusionOk="0">
                  <a:moveTo>
                    <a:pt x="371" y="1"/>
                  </a:moveTo>
                  <a:lnTo>
                    <a:pt x="1" y="371"/>
                  </a:lnTo>
                  <a:lnTo>
                    <a:pt x="6474" y="6104"/>
                  </a:lnTo>
                  <a:lnTo>
                    <a:pt x="6659" y="57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1192;p55">
              <a:extLst>
                <a:ext uri="{FF2B5EF4-FFF2-40B4-BE49-F238E27FC236}">
                  <a16:creationId xmlns:a16="http://schemas.microsoft.com/office/drawing/2014/main" id="{8D24D43A-8BCA-4642-9940-189F7249BB9B}"/>
                </a:ext>
              </a:extLst>
            </p:cNvPr>
            <p:cNvSpPr/>
            <p:nvPr/>
          </p:nvSpPr>
          <p:spPr>
            <a:xfrm>
              <a:off x="5647950" y="4399525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370" y="0"/>
                  </a:moveTo>
                  <a:lnTo>
                    <a:pt x="0" y="370"/>
                  </a:lnTo>
                  <a:lnTo>
                    <a:pt x="6658" y="5919"/>
                  </a:lnTo>
                  <a:lnTo>
                    <a:pt x="6843" y="554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1193;p55">
              <a:extLst>
                <a:ext uri="{FF2B5EF4-FFF2-40B4-BE49-F238E27FC236}">
                  <a16:creationId xmlns:a16="http://schemas.microsoft.com/office/drawing/2014/main" id="{4B79EF8B-205E-40FB-982C-5D2619FFD420}"/>
                </a:ext>
              </a:extLst>
            </p:cNvPr>
            <p:cNvSpPr/>
            <p:nvPr/>
          </p:nvSpPr>
          <p:spPr>
            <a:xfrm>
              <a:off x="5703425" y="43347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186" y="1"/>
                  </a:moveTo>
                  <a:lnTo>
                    <a:pt x="1" y="371"/>
                  </a:lnTo>
                  <a:lnTo>
                    <a:pt x="6659" y="5550"/>
                  </a:lnTo>
                  <a:lnTo>
                    <a:pt x="7029" y="518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1194;p55">
              <a:extLst>
                <a:ext uri="{FF2B5EF4-FFF2-40B4-BE49-F238E27FC236}">
                  <a16:creationId xmlns:a16="http://schemas.microsoft.com/office/drawing/2014/main" id="{53A22E19-1056-4A6F-B183-2AA2A2EE059F}"/>
                </a:ext>
              </a:extLst>
            </p:cNvPr>
            <p:cNvSpPr/>
            <p:nvPr/>
          </p:nvSpPr>
          <p:spPr>
            <a:xfrm>
              <a:off x="5754300" y="4265425"/>
              <a:ext cx="180350" cy="138750"/>
            </a:xfrm>
            <a:custGeom>
              <a:avLst/>
              <a:gdLst/>
              <a:ahLst/>
              <a:cxnLst/>
              <a:rect l="l" t="t" r="r" b="b"/>
              <a:pathLst>
                <a:path w="7214" h="5550" extrusionOk="0">
                  <a:moveTo>
                    <a:pt x="185" y="1"/>
                  </a:moveTo>
                  <a:lnTo>
                    <a:pt x="0" y="371"/>
                  </a:lnTo>
                  <a:lnTo>
                    <a:pt x="6843" y="5549"/>
                  </a:lnTo>
                  <a:lnTo>
                    <a:pt x="7213" y="499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1195;p55">
              <a:extLst>
                <a:ext uri="{FF2B5EF4-FFF2-40B4-BE49-F238E27FC236}">
                  <a16:creationId xmlns:a16="http://schemas.microsoft.com/office/drawing/2014/main" id="{449C9EC0-5974-4EB9-BB15-51283A5FC07E}"/>
                </a:ext>
              </a:extLst>
            </p:cNvPr>
            <p:cNvSpPr/>
            <p:nvPr/>
          </p:nvSpPr>
          <p:spPr>
            <a:xfrm>
              <a:off x="5800525" y="4196075"/>
              <a:ext cx="184975" cy="129500"/>
            </a:xfrm>
            <a:custGeom>
              <a:avLst/>
              <a:gdLst/>
              <a:ahLst/>
              <a:cxnLst/>
              <a:rect l="l" t="t" r="r" b="b"/>
              <a:pathLst>
                <a:path w="7399" h="5180" extrusionOk="0">
                  <a:moveTo>
                    <a:pt x="186" y="0"/>
                  </a:moveTo>
                  <a:lnTo>
                    <a:pt x="1" y="370"/>
                  </a:lnTo>
                  <a:lnTo>
                    <a:pt x="7029" y="5179"/>
                  </a:lnTo>
                  <a:lnTo>
                    <a:pt x="7399" y="480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1196;p55">
              <a:extLst>
                <a:ext uri="{FF2B5EF4-FFF2-40B4-BE49-F238E27FC236}">
                  <a16:creationId xmlns:a16="http://schemas.microsoft.com/office/drawing/2014/main" id="{8745535F-D194-44B0-B797-5BAAE487DE39}"/>
                </a:ext>
              </a:extLst>
            </p:cNvPr>
            <p:cNvSpPr/>
            <p:nvPr/>
          </p:nvSpPr>
          <p:spPr>
            <a:xfrm>
              <a:off x="5846775" y="4126725"/>
              <a:ext cx="189600" cy="124850"/>
            </a:xfrm>
            <a:custGeom>
              <a:avLst/>
              <a:gdLst/>
              <a:ahLst/>
              <a:cxnLst/>
              <a:rect l="l" t="t" r="r" b="b"/>
              <a:pathLst>
                <a:path w="7584" h="4994" extrusionOk="0">
                  <a:moveTo>
                    <a:pt x="185" y="0"/>
                  </a:moveTo>
                  <a:lnTo>
                    <a:pt x="0" y="370"/>
                  </a:lnTo>
                  <a:lnTo>
                    <a:pt x="7213" y="4994"/>
                  </a:lnTo>
                  <a:lnTo>
                    <a:pt x="7583" y="443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1197;p55">
              <a:extLst>
                <a:ext uri="{FF2B5EF4-FFF2-40B4-BE49-F238E27FC236}">
                  <a16:creationId xmlns:a16="http://schemas.microsoft.com/office/drawing/2014/main" id="{F6236739-754A-475A-8201-87B6E64A467A}"/>
                </a:ext>
              </a:extLst>
            </p:cNvPr>
            <p:cNvSpPr/>
            <p:nvPr/>
          </p:nvSpPr>
          <p:spPr>
            <a:xfrm>
              <a:off x="5888375" y="40527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371" y="1"/>
                  </a:moveTo>
                  <a:lnTo>
                    <a:pt x="1" y="556"/>
                  </a:lnTo>
                  <a:lnTo>
                    <a:pt x="7399" y="4810"/>
                  </a:lnTo>
                  <a:lnTo>
                    <a:pt x="7769" y="444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1198;p55">
              <a:extLst>
                <a:ext uri="{FF2B5EF4-FFF2-40B4-BE49-F238E27FC236}">
                  <a16:creationId xmlns:a16="http://schemas.microsoft.com/office/drawing/2014/main" id="{B856B3E8-7A7F-4811-B0E3-D1AF8FE76F71}"/>
                </a:ext>
              </a:extLst>
            </p:cNvPr>
            <p:cNvSpPr/>
            <p:nvPr/>
          </p:nvSpPr>
          <p:spPr>
            <a:xfrm>
              <a:off x="5930000" y="3983375"/>
              <a:ext cx="194225" cy="111000"/>
            </a:xfrm>
            <a:custGeom>
              <a:avLst/>
              <a:gdLst/>
              <a:ahLst/>
              <a:cxnLst/>
              <a:rect l="l" t="t" r="r" b="b"/>
              <a:pathLst>
                <a:path w="7769" h="4440" extrusionOk="0">
                  <a:moveTo>
                    <a:pt x="185" y="1"/>
                  </a:moveTo>
                  <a:lnTo>
                    <a:pt x="0" y="371"/>
                  </a:lnTo>
                  <a:lnTo>
                    <a:pt x="7583" y="4440"/>
                  </a:lnTo>
                  <a:lnTo>
                    <a:pt x="7768" y="388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1199;p55">
              <a:extLst>
                <a:ext uri="{FF2B5EF4-FFF2-40B4-BE49-F238E27FC236}">
                  <a16:creationId xmlns:a16="http://schemas.microsoft.com/office/drawing/2014/main" id="{AFA5B8EB-9FE7-495B-9F03-CB74A6B2E2BB}"/>
                </a:ext>
              </a:extLst>
            </p:cNvPr>
            <p:cNvSpPr/>
            <p:nvPr/>
          </p:nvSpPr>
          <p:spPr>
            <a:xfrm>
              <a:off x="5966975" y="3904775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371" y="1"/>
                  </a:moveTo>
                  <a:lnTo>
                    <a:pt x="1" y="555"/>
                  </a:lnTo>
                  <a:lnTo>
                    <a:pt x="7769" y="4254"/>
                  </a:lnTo>
                  <a:lnTo>
                    <a:pt x="7954" y="388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1200;p55">
              <a:extLst>
                <a:ext uri="{FF2B5EF4-FFF2-40B4-BE49-F238E27FC236}">
                  <a16:creationId xmlns:a16="http://schemas.microsoft.com/office/drawing/2014/main" id="{5B2C6CE8-B234-46DF-A606-A8B9292EC5B9}"/>
                </a:ext>
              </a:extLst>
            </p:cNvPr>
            <p:cNvSpPr/>
            <p:nvPr/>
          </p:nvSpPr>
          <p:spPr>
            <a:xfrm>
              <a:off x="6003975" y="3830800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185" y="0"/>
                  </a:moveTo>
                  <a:lnTo>
                    <a:pt x="0" y="370"/>
                  </a:lnTo>
                  <a:lnTo>
                    <a:pt x="7768" y="3884"/>
                  </a:lnTo>
                  <a:lnTo>
                    <a:pt x="8138" y="351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1201;p55">
              <a:extLst>
                <a:ext uri="{FF2B5EF4-FFF2-40B4-BE49-F238E27FC236}">
                  <a16:creationId xmlns:a16="http://schemas.microsoft.com/office/drawing/2014/main" id="{2D0DD058-637A-485C-A757-116CAA15AC76}"/>
                </a:ext>
              </a:extLst>
            </p:cNvPr>
            <p:cNvSpPr/>
            <p:nvPr/>
          </p:nvSpPr>
          <p:spPr>
            <a:xfrm>
              <a:off x="6027100" y="3724450"/>
              <a:ext cx="203475" cy="92500"/>
            </a:xfrm>
            <a:custGeom>
              <a:avLst/>
              <a:gdLst/>
              <a:ahLst/>
              <a:cxnLst/>
              <a:rect l="l" t="t" r="r" b="b"/>
              <a:pathLst>
                <a:path w="8139" h="3700" extrusionOk="0">
                  <a:moveTo>
                    <a:pt x="185" y="0"/>
                  </a:moveTo>
                  <a:lnTo>
                    <a:pt x="0" y="555"/>
                  </a:lnTo>
                  <a:lnTo>
                    <a:pt x="7953" y="3699"/>
                  </a:lnTo>
                  <a:lnTo>
                    <a:pt x="8138" y="314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1202;p55">
              <a:extLst>
                <a:ext uri="{FF2B5EF4-FFF2-40B4-BE49-F238E27FC236}">
                  <a16:creationId xmlns:a16="http://schemas.microsoft.com/office/drawing/2014/main" id="{DF43A69E-AA63-4155-BEB2-BA73667F2C5C}"/>
                </a:ext>
              </a:extLst>
            </p:cNvPr>
            <p:cNvSpPr/>
            <p:nvPr/>
          </p:nvSpPr>
          <p:spPr>
            <a:xfrm>
              <a:off x="6068700" y="3673575"/>
              <a:ext cx="203475" cy="87900"/>
            </a:xfrm>
            <a:custGeom>
              <a:avLst/>
              <a:gdLst/>
              <a:ahLst/>
              <a:cxnLst/>
              <a:rect l="l" t="t" r="r" b="b"/>
              <a:pathLst>
                <a:path w="8139" h="3516" extrusionOk="0">
                  <a:moveTo>
                    <a:pt x="186" y="1"/>
                  </a:moveTo>
                  <a:lnTo>
                    <a:pt x="1" y="556"/>
                  </a:lnTo>
                  <a:lnTo>
                    <a:pt x="7954" y="3515"/>
                  </a:lnTo>
                  <a:lnTo>
                    <a:pt x="8139" y="296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1203;p55">
              <a:extLst>
                <a:ext uri="{FF2B5EF4-FFF2-40B4-BE49-F238E27FC236}">
                  <a16:creationId xmlns:a16="http://schemas.microsoft.com/office/drawing/2014/main" id="{A80CA992-B12E-40BA-BC4E-F0D19701DD21}"/>
                </a:ext>
              </a:extLst>
            </p:cNvPr>
            <p:cNvSpPr/>
            <p:nvPr/>
          </p:nvSpPr>
          <p:spPr>
            <a:xfrm>
              <a:off x="6096450" y="3594975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185" y="1"/>
                  </a:moveTo>
                  <a:lnTo>
                    <a:pt x="1" y="556"/>
                  </a:lnTo>
                  <a:lnTo>
                    <a:pt x="8138" y="3145"/>
                  </a:lnTo>
                  <a:lnTo>
                    <a:pt x="8323" y="259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1204;p55">
              <a:extLst>
                <a:ext uri="{FF2B5EF4-FFF2-40B4-BE49-F238E27FC236}">
                  <a16:creationId xmlns:a16="http://schemas.microsoft.com/office/drawing/2014/main" id="{7AF32B28-9F47-40B5-B85C-C367DEC66FFA}"/>
                </a:ext>
              </a:extLst>
            </p:cNvPr>
            <p:cNvSpPr/>
            <p:nvPr/>
          </p:nvSpPr>
          <p:spPr>
            <a:xfrm>
              <a:off x="6119575" y="3516375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185" y="1"/>
                  </a:moveTo>
                  <a:lnTo>
                    <a:pt x="0" y="370"/>
                  </a:lnTo>
                  <a:lnTo>
                    <a:pt x="8323" y="2775"/>
                  </a:lnTo>
                  <a:lnTo>
                    <a:pt x="8323" y="222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1205;p55">
              <a:extLst>
                <a:ext uri="{FF2B5EF4-FFF2-40B4-BE49-F238E27FC236}">
                  <a16:creationId xmlns:a16="http://schemas.microsoft.com/office/drawing/2014/main" id="{1CCAB251-1A68-4357-8DD1-59FC4C7CE6C4}"/>
                </a:ext>
              </a:extLst>
            </p:cNvPr>
            <p:cNvSpPr/>
            <p:nvPr/>
          </p:nvSpPr>
          <p:spPr>
            <a:xfrm>
              <a:off x="6142700" y="3433150"/>
              <a:ext cx="208075" cy="64750"/>
            </a:xfrm>
            <a:custGeom>
              <a:avLst/>
              <a:gdLst/>
              <a:ahLst/>
              <a:cxnLst/>
              <a:rect l="l" t="t" r="r" b="b"/>
              <a:pathLst>
                <a:path w="8323" h="2590" extrusionOk="0">
                  <a:moveTo>
                    <a:pt x="185" y="0"/>
                  </a:moveTo>
                  <a:lnTo>
                    <a:pt x="0" y="555"/>
                  </a:lnTo>
                  <a:lnTo>
                    <a:pt x="8323" y="2590"/>
                  </a:lnTo>
                  <a:lnTo>
                    <a:pt x="8323" y="203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1206;p55">
              <a:extLst>
                <a:ext uri="{FF2B5EF4-FFF2-40B4-BE49-F238E27FC236}">
                  <a16:creationId xmlns:a16="http://schemas.microsoft.com/office/drawing/2014/main" id="{DA824EB3-9689-4A15-B079-5CBA9C997FAC}"/>
                </a:ext>
              </a:extLst>
            </p:cNvPr>
            <p:cNvSpPr/>
            <p:nvPr/>
          </p:nvSpPr>
          <p:spPr>
            <a:xfrm>
              <a:off x="6161175" y="3349925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186" y="0"/>
                  </a:moveTo>
                  <a:lnTo>
                    <a:pt x="1" y="555"/>
                  </a:lnTo>
                  <a:lnTo>
                    <a:pt x="8324" y="2405"/>
                  </a:lnTo>
                  <a:lnTo>
                    <a:pt x="8509" y="185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1207;p55">
              <a:extLst>
                <a:ext uri="{FF2B5EF4-FFF2-40B4-BE49-F238E27FC236}">
                  <a16:creationId xmlns:a16="http://schemas.microsoft.com/office/drawing/2014/main" id="{FECCA996-0070-4D26-B577-59C1049DCA08}"/>
                </a:ext>
              </a:extLst>
            </p:cNvPr>
            <p:cNvSpPr/>
            <p:nvPr/>
          </p:nvSpPr>
          <p:spPr>
            <a:xfrm>
              <a:off x="6179675" y="3271325"/>
              <a:ext cx="212725" cy="46250"/>
            </a:xfrm>
            <a:custGeom>
              <a:avLst/>
              <a:gdLst/>
              <a:ahLst/>
              <a:cxnLst/>
              <a:rect l="l" t="t" r="r" b="b"/>
              <a:pathLst>
                <a:path w="8509" h="1850" extrusionOk="0">
                  <a:moveTo>
                    <a:pt x="1" y="0"/>
                  </a:moveTo>
                  <a:lnTo>
                    <a:pt x="1" y="370"/>
                  </a:lnTo>
                  <a:lnTo>
                    <a:pt x="8323" y="1850"/>
                  </a:lnTo>
                  <a:lnTo>
                    <a:pt x="8508" y="1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1208;p55">
              <a:extLst>
                <a:ext uri="{FF2B5EF4-FFF2-40B4-BE49-F238E27FC236}">
                  <a16:creationId xmlns:a16="http://schemas.microsoft.com/office/drawing/2014/main" id="{050AECC9-4484-4346-847A-06C2093FC9F0}"/>
                </a:ext>
              </a:extLst>
            </p:cNvPr>
            <p:cNvSpPr/>
            <p:nvPr/>
          </p:nvSpPr>
          <p:spPr>
            <a:xfrm>
              <a:off x="6188925" y="3188100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185" y="0"/>
                  </a:moveTo>
                  <a:lnTo>
                    <a:pt x="1" y="370"/>
                  </a:lnTo>
                  <a:lnTo>
                    <a:pt x="8508" y="1665"/>
                  </a:lnTo>
                  <a:lnTo>
                    <a:pt x="8693" y="111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1209;p55">
              <a:extLst>
                <a:ext uri="{FF2B5EF4-FFF2-40B4-BE49-F238E27FC236}">
                  <a16:creationId xmlns:a16="http://schemas.microsoft.com/office/drawing/2014/main" id="{6D8F30BE-37B2-4A90-B957-D3831F390460}"/>
                </a:ext>
              </a:extLst>
            </p:cNvPr>
            <p:cNvSpPr/>
            <p:nvPr/>
          </p:nvSpPr>
          <p:spPr>
            <a:xfrm>
              <a:off x="6202800" y="3104850"/>
              <a:ext cx="212725" cy="32400"/>
            </a:xfrm>
            <a:custGeom>
              <a:avLst/>
              <a:gdLst/>
              <a:ahLst/>
              <a:cxnLst/>
              <a:rect l="l" t="t" r="r" b="b"/>
              <a:pathLst>
                <a:path w="8509" h="1296" extrusionOk="0">
                  <a:moveTo>
                    <a:pt x="0" y="1"/>
                  </a:moveTo>
                  <a:lnTo>
                    <a:pt x="0" y="371"/>
                  </a:lnTo>
                  <a:lnTo>
                    <a:pt x="8508" y="1296"/>
                  </a:lnTo>
                  <a:lnTo>
                    <a:pt x="8508" y="74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1210;p55">
              <a:extLst>
                <a:ext uri="{FF2B5EF4-FFF2-40B4-BE49-F238E27FC236}">
                  <a16:creationId xmlns:a16="http://schemas.microsoft.com/office/drawing/2014/main" id="{F45F1615-843C-4CFD-A6BA-B4DFDDD88827}"/>
                </a:ext>
              </a:extLst>
            </p:cNvPr>
            <p:cNvSpPr/>
            <p:nvPr/>
          </p:nvSpPr>
          <p:spPr>
            <a:xfrm>
              <a:off x="6207425" y="3017000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185" y="1"/>
                  </a:moveTo>
                  <a:lnTo>
                    <a:pt x="0" y="556"/>
                  </a:lnTo>
                  <a:lnTo>
                    <a:pt x="8693" y="1111"/>
                  </a:lnTo>
                  <a:lnTo>
                    <a:pt x="8693" y="74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1211;p55">
              <a:extLst>
                <a:ext uri="{FF2B5EF4-FFF2-40B4-BE49-F238E27FC236}">
                  <a16:creationId xmlns:a16="http://schemas.microsoft.com/office/drawing/2014/main" id="{66835DEC-51F6-4097-B3B3-DF4CE431F29C}"/>
                </a:ext>
              </a:extLst>
            </p:cNvPr>
            <p:cNvSpPr/>
            <p:nvPr/>
          </p:nvSpPr>
          <p:spPr>
            <a:xfrm>
              <a:off x="6212050" y="2933775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0" y="1"/>
                  </a:moveTo>
                  <a:lnTo>
                    <a:pt x="0" y="556"/>
                  </a:lnTo>
                  <a:lnTo>
                    <a:pt x="8508" y="925"/>
                  </a:lnTo>
                  <a:lnTo>
                    <a:pt x="8693" y="37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1212;p55">
              <a:extLst>
                <a:ext uri="{FF2B5EF4-FFF2-40B4-BE49-F238E27FC236}">
                  <a16:creationId xmlns:a16="http://schemas.microsoft.com/office/drawing/2014/main" id="{32F847E3-6229-496A-80F2-57CB836692E5}"/>
                </a:ext>
              </a:extLst>
            </p:cNvPr>
            <p:cNvSpPr/>
            <p:nvPr/>
          </p:nvSpPr>
          <p:spPr>
            <a:xfrm>
              <a:off x="6216675" y="2850550"/>
              <a:ext cx="212700" cy="13900"/>
            </a:xfrm>
            <a:custGeom>
              <a:avLst/>
              <a:gdLst/>
              <a:ahLst/>
              <a:cxnLst/>
              <a:rect l="l" t="t" r="r" b="b"/>
              <a:pathLst>
                <a:path w="8508" h="556" extrusionOk="0">
                  <a:moveTo>
                    <a:pt x="0" y="1"/>
                  </a:moveTo>
                  <a:lnTo>
                    <a:pt x="0" y="555"/>
                  </a:lnTo>
                  <a:lnTo>
                    <a:pt x="8508" y="555"/>
                  </a:lnTo>
                  <a:lnTo>
                    <a:pt x="85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1213;p55">
              <a:extLst>
                <a:ext uri="{FF2B5EF4-FFF2-40B4-BE49-F238E27FC236}">
                  <a16:creationId xmlns:a16="http://schemas.microsoft.com/office/drawing/2014/main" id="{4D9A4563-7D32-480C-89F2-9CDFB590F412}"/>
                </a:ext>
              </a:extLst>
            </p:cNvPr>
            <p:cNvSpPr/>
            <p:nvPr/>
          </p:nvSpPr>
          <p:spPr>
            <a:xfrm>
              <a:off x="6225925" y="2734950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8693" y="1"/>
                  </a:moveTo>
                  <a:lnTo>
                    <a:pt x="0" y="371"/>
                  </a:lnTo>
                  <a:lnTo>
                    <a:pt x="185" y="926"/>
                  </a:lnTo>
                  <a:lnTo>
                    <a:pt x="8693" y="556"/>
                  </a:lnTo>
                  <a:lnTo>
                    <a:pt x="869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1214;p55">
              <a:extLst>
                <a:ext uri="{FF2B5EF4-FFF2-40B4-BE49-F238E27FC236}">
                  <a16:creationId xmlns:a16="http://schemas.microsoft.com/office/drawing/2014/main" id="{D966AAA2-99DC-4346-8CDC-112DEE67F04C}"/>
                </a:ext>
              </a:extLst>
            </p:cNvPr>
            <p:cNvSpPr/>
            <p:nvPr/>
          </p:nvSpPr>
          <p:spPr>
            <a:xfrm>
              <a:off x="6207425" y="2670225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8508" y="0"/>
                  </a:moveTo>
                  <a:lnTo>
                    <a:pt x="0" y="555"/>
                  </a:lnTo>
                  <a:lnTo>
                    <a:pt x="185" y="1110"/>
                  </a:lnTo>
                  <a:lnTo>
                    <a:pt x="8693" y="370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1215;p55">
              <a:extLst>
                <a:ext uri="{FF2B5EF4-FFF2-40B4-BE49-F238E27FC236}">
                  <a16:creationId xmlns:a16="http://schemas.microsoft.com/office/drawing/2014/main" id="{30D8F6C5-49CB-4C64-A2AF-B251E0257355}"/>
                </a:ext>
              </a:extLst>
            </p:cNvPr>
            <p:cNvSpPr/>
            <p:nvPr/>
          </p:nvSpPr>
          <p:spPr>
            <a:xfrm>
              <a:off x="6202800" y="2577750"/>
              <a:ext cx="212725" cy="37025"/>
            </a:xfrm>
            <a:custGeom>
              <a:avLst/>
              <a:gdLst/>
              <a:ahLst/>
              <a:cxnLst/>
              <a:rect l="l" t="t" r="r" b="b"/>
              <a:pathLst>
                <a:path w="8509" h="1481" extrusionOk="0">
                  <a:moveTo>
                    <a:pt x="8508" y="0"/>
                  </a:moveTo>
                  <a:lnTo>
                    <a:pt x="0" y="925"/>
                  </a:lnTo>
                  <a:lnTo>
                    <a:pt x="0" y="1480"/>
                  </a:lnTo>
                  <a:lnTo>
                    <a:pt x="8508" y="555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1216;p55">
              <a:extLst>
                <a:ext uri="{FF2B5EF4-FFF2-40B4-BE49-F238E27FC236}">
                  <a16:creationId xmlns:a16="http://schemas.microsoft.com/office/drawing/2014/main" id="{B502D8BA-59AF-41BC-9ECF-E68919A1E605}"/>
                </a:ext>
              </a:extLst>
            </p:cNvPr>
            <p:cNvSpPr/>
            <p:nvPr/>
          </p:nvSpPr>
          <p:spPr>
            <a:xfrm>
              <a:off x="6188925" y="2485275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8508" y="0"/>
                  </a:moveTo>
                  <a:lnTo>
                    <a:pt x="1" y="1295"/>
                  </a:lnTo>
                  <a:lnTo>
                    <a:pt x="185" y="1665"/>
                  </a:lnTo>
                  <a:lnTo>
                    <a:pt x="8693" y="555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1217;p55">
              <a:extLst>
                <a:ext uri="{FF2B5EF4-FFF2-40B4-BE49-F238E27FC236}">
                  <a16:creationId xmlns:a16="http://schemas.microsoft.com/office/drawing/2014/main" id="{3CC891E8-2244-4F0C-8EBE-BE282FBCA929}"/>
                </a:ext>
              </a:extLst>
            </p:cNvPr>
            <p:cNvSpPr/>
            <p:nvPr/>
          </p:nvSpPr>
          <p:spPr>
            <a:xfrm>
              <a:off x="6179675" y="2397425"/>
              <a:ext cx="212725" cy="50875"/>
            </a:xfrm>
            <a:custGeom>
              <a:avLst/>
              <a:gdLst/>
              <a:ahLst/>
              <a:cxnLst/>
              <a:rect l="l" t="t" r="r" b="b"/>
              <a:pathLst>
                <a:path w="8509" h="2035" extrusionOk="0">
                  <a:moveTo>
                    <a:pt x="8323" y="0"/>
                  </a:moveTo>
                  <a:lnTo>
                    <a:pt x="1" y="1480"/>
                  </a:lnTo>
                  <a:lnTo>
                    <a:pt x="1" y="2035"/>
                  </a:lnTo>
                  <a:lnTo>
                    <a:pt x="8508" y="370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1218;p55">
              <a:extLst>
                <a:ext uri="{FF2B5EF4-FFF2-40B4-BE49-F238E27FC236}">
                  <a16:creationId xmlns:a16="http://schemas.microsoft.com/office/drawing/2014/main" id="{D13DA7BF-C871-492B-9B81-4EBD5AC039D0}"/>
                </a:ext>
              </a:extLst>
            </p:cNvPr>
            <p:cNvSpPr/>
            <p:nvPr/>
          </p:nvSpPr>
          <p:spPr>
            <a:xfrm>
              <a:off x="6161175" y="2304950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8324" y="0"/>
                  </a:moveTo>
                  <a:lnTo>
                    <a:pt x="1" y="1850"/>
                  </a:lnTo>
                  <a:lnTo>
                    <a:pt x="186" y="2405"/>
                  </a:lnTo>
                  <a:lnTo>
                    <a:pt x="8509" y="555"/>
                  </a:lnTo>
                  <a:lnTo>
                    <a:pt x="83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1219;p55">
              <a:extLst>
                <a:ext uri="{FF2B5EF4-FFF2-40B4-BE49-F238E27FC236}">
                  <a16:creationId xmlns:a16="http://schemas.microsoft.com/office/drawing/2014/main" id="{54137F4B-4FA7-45C6-ABF6-EFB9E12CE935}"/>
                </a:ext>
              </a:extLst>
            </p:cNvPr>
            <p:cNvSpPr/>
            <p:nvPr/>
          </p:nvSpPr>
          <p:spPr>
            <a:xfrm>
              <a:off x="6142700" y="2217100"/>
              <a:ext cx="208075" cy="64750"/>
            </a:xfrm>
            <a:custGeom>
              <a:avLst/>
              <a:gdLst/>
              <a:ahLst/>
              <a:cxnLst/>
              <a:rect l="l" t="t" r="r" b="b"/>
              <a:pathLst>
                <a:path w="8323" h="2590" extrusionOk="0">
                  <a:moveTo>
                    <a:pt x="8323" y="0"/>
                  </a:moveTo>
                  <a:lnTo>
                    <a:pt x="0" y="2035"/>
                  </a:lnTo>
                  <a:lnTo>
                    <a:pt x="185" y="2590"/>
                  </a:lnTo>
                  <a:lnTo>
                    <a:pt x="8323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1220;p55">
              <a:extLst>
                <a:ext uri="{FF2B5EF4-FFF2-40B4-BE49-F238E27FC236}">
                  <a16:creationId xmlns:a16="http://schemas.microsoft.com/office/drawing/2014/main" id="{2429B9DA-9141-4479-9EAD-0BA02B06B06A}"/>
                </a:ext>
              </a:extLst>
            </p:cNvPr>
            <p:cNvSpPr/>
            <p:nvPr/>
          </p:nvSpPr>
          <p:spPr>
            <a:xfrm>
              <a:off x="6119575" y="2129250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8323" y="0"/>
                  </a:moveTo>
                  <a:lnTo>
                    <a:pt x="0" y="2405"/>
                  </a:lnTo>
                  <a:lnTo>
                    <a:pt x="185" y="2774"/>
                  </a:lnTo>
                  <a:lnTo>
                    <a:pt x="8323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1221;p55">
              <a:extLst>
                <a:ext uri="{FF2B5EF4-FFF2-40B4-BE49-F238E27FC236}">
                  <a16:creationId xmlns:a16="http://schemas.microsoft.com/office/drawing/2014/main" id="{71CCFB99-3EFE-4F7D-B03A-98E4CC4081BD}"/>
                </a:ext>
              </a:extLst>
            </p:cNvPr>
            <p:cNvSpPr/>
            <p:nvPr/>
          </p:nvSpPr>
          <p:spPr>
            <a:xfrm>
              <a:off x="6096450" y="2041400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8138" y="0"/>
                  </a:moveTo>
                  <a:lnTo>
                    <a:pt x="1" y="2589"/>
                  </a:lnTo>
                  <a:lnTo>
                    <a:pt x="185" y="3144"/>
                  </a:lnTo>
                  <a:lnTo>
                    <a:pt x="8323" y="555"/>
                  </a:lnTo>
                  <a:lnTo>
                    <a:pt x="813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1222;p55">
              <a:extLst>
                <a:ext uri="{FF2B5EF4-FFF2-40B4-BE49-F238E27FC236}">
                  <a16:creationId xmlns:a16="http://schemas.microsoft.com/office/drawing/2014/main" id="{F96B1BBE-5CB4-484B-A46A-5812315F01F5}"/>
                </a:ext>
              </a:extLst>
            </p:cNvPr>
            <p:cNvSpPr/>
            <p:nvPr/>
          </p:nvSpPr>
          <p:spPr>
            <a:xfrm>
              <a:off x="6068700" y="1958150"/>
              <a:ext cx="203475" cy="83275"/>
            </a:xfrm>
            <a:custGeom>
              <a:avLst/>
              <a:gdLst/>
              <a:ahLst/>
              <a:cxnLst/>
              <a:rect l="l" t="t" r="r" b="b"/>
              <a:pathLst>
                <a:path w="8139" h="3331" extrusionOk="0">
                  <a:moveTo>
                    <a:pt x="7954" y="1"/>
                  </a:moveTo>
                  <a:lnTo>
                    <a:pt x="1" y="2775"/>
                  </a:lnTo>
                  <a:lnTo>
                    <a:pt x="186" y="3330"/>
                  </a:lnTo>
                  <a:lnTo>
                    <a:pt x="8139" y="371"/>
                  </a:lnTo>
                  <a:lnTo>
                    <a:pt x="79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1223;p55">
              <a:extLst>
                <a:ext uri="{FF2B5EF4-FFF2-40B4-BE49-F238E27FC236}">
                  <a16:creationId xmlns:a16="http://schemas.microsoft.com/office/drawing/2014/main" id="{204ABDDD-0087-41E5-A615-20E47DF5D859}"/>
                </a:ext>
              </a:extLst>
            </p:cNvPr>
            <p:cNvSpPr/>
            <p:nvPr/>
          </p:nvSpPr>
          <p:spPr>
            <a:xfrm>
              <a:off x="6036350" y="1870300"/>
              <a:ext cx="203450" cy="92500"/>
            </a:xfrm>
            <a:custGeom>
              <a:avLst/>
              <a:gdLst/>
              <a:ahLst/>
              <a:cxnLst/>
              <a:rect l="l" t="t" r="r" b="b"/>
              <a:pathLst>
                <a:path w="8138" h="3700" extrusionOk="0">
                  <a:moveTo>
                    <a:pt x="7953" y="1"/>
                  </a:moveTo>
                  <a:lnTo>
                    <a:pt x="0" y="3145"/>
                  </a:lnTo>
                  <a:lnTo>
                    <a:pt x="185" y="3700"/>
                  </a:lnTo>
                  <a:lnTo>
                    <a:pt x="8138" y="556"/>
                  </a:lnTo>
                  <a:lnTo>
                    <a:pt x="79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1224;p55">
              <a:extLst>
                <a:ext uri="{FF2B5EF4-FFF2-40B4-BE49-F238E27FC236}">
                  <a16:creationId xmlns:a16="http://schemas.microsoft.com/office/drawing/2014/main" id="{2FE40C5E-06BB-42B2-A529-ABF078BA4AF5}"/>
                </a:ext>
              </a:extLst>
            </p:cNvPr>
            <p:cNvSpPr/>
            <p:nvPr/>
          </p:nvSpPr>
          <p:spPr>
            <a:xfrm>
              <a:off x="6003975" y="1787075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7768" y="1"/>
                  </a:moveTo>
                  <a:lnTo>
                    <a:pt x="0" y="3515"/>
                  </a:lnTo>
                  <a:lnTo>
                    <a:pt x="185" y="3885"/>
                  </a:lnTo>
                  <a:lnTo>
                    <a:pt x="8138" y="371"/>
                  </a:lnTo>
                  <a:lnTo>
                    <a:pt x="776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1225;p55">
              <a:extLst>
                <a:ext uri="{FF2B5EF4-FFF2-40B4-BE49-F238E27FC236}">
                  <a16:creationId xmlns:a16="http://schemas.microsoft.com/office/drawing/2014/main" id="{BD1F3F3F-42CF-4FE8-B0CF-10F1F5F5DA16}"/>
                </a:ext>
              </a:extLst>
            </p:cNvPr>
            <p:cNvSpPr/>
            <p:nvPr/>
          </p:nvSpPr>
          <p:spPr>
            <a:xfrm>
              <a:off x="5966975" y="1703850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7769" y="1"/>
                  </a:moveTo>
                  <a:lnTo>
                    <a:pt x="1" y="3700"/>
                  </a:lnTo>
                  <a:lnTo>
                    <a:pt x="371" y="4254"/>
                  </a:lnTo>
                  <a:lnTo>
                    <a:pt x="7954" y="371"/>
                  </a:lnTo>
                  <a:lnTo>
                    <a:pt x="776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1226;p55">
              <a:extLst>
                <a:ext uri="{FF2B5EF4-FFF2-40B4-BE49-F238E27FC236}">
                  <a16:creationId xmlns:a16="http://schemas.microsoft.com/office/drawing/2014/main" id="{0BE90973-D127-4D58-A6D8-97AFEE1BBA7B}"/>
                </a:ext>
              </a:extLst>
            </p:cNvPr>
            <p:cNvSpPr/>
            <p:nvPr/>
          </p:nvSpPr>
          <p:spPr>
            <a:xfrm>
              <a:off x="5930000" y="1620625"/>
              <a:ext cx="194225" cy="115625"/>
            </a:xfrm>
            <a:custGeom>
              <a:avLst/>
              <a:gdLst/>
              <a:ahLst/>
              <a:cxnLst/>
              <a:rect l="l" t="t" r="r" b="b"/>
              <a:pathLst>
                <a:path w="7769" h="4625" extrusionOk="0">
                  <a:moveTo>
                    <a:pt x="7583" y="0"/>
                  </a:moveTo>
                  <a:lnTo>
                    <a:pt x="0" y="4069"/>
                  </a:lnTo>
                  <a:lnTo>
                    <a:pt x="185" y="4624"/>
                  </a:lnTo>
                  <a:lnTo>
                    <a:pt x="7768" y="555"/>
                  </a:lnTo>
                  <a:lnTo>
                    <a:pt x="758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1227;p55">
              <a:extLst>
                <a:ext uri="{FF2B5EF4-FFF2-40B4-BE49-F238E27FC236}">
                  <a16:creationId xmlns:a16="http://schemas.microsoft.com/office/drawing/2014/main" id="{23ECC47A-9793-4EA1-9CCD-0D53FD38CBC4}"/>
                </a:ext>
              </a:extLst>
            </p:cNvPr>
            <p:cNvSpPr/>
            <p:nvPr/>
          </p:nvSpPr>
          <p:spPr>
            <a:xfrm>
              <a:off x="5888375" y="15420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7399" y="0"/>
                  </a:moveTo>
                  <a:lnTo>
                    <a:pt x="1" y="4254"/>
                  </a:lnTo>
                  <a:lnTo>
                    <a:pt x="371" y="4809"/>
                  </a:lnTo>
                  <a:lnTo>
                    <a:pt x="7769" y="370"/>
                  </a:lnTo>
                  <a:lnTo>
                    <a:pt x="739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1228;p55">
              <a:extLst>
                <a:ext uri="{FF2B5EF4-FFF2-40B4-BE49-F238E27FC236}">
                  <a16:creationId xmlns:a16="http://schemas.microsoft.com/office/drawing/2014/main" id="{F527BC85-BABC-443A-BCAA-7BEE075A78CC}"/>
                </a:ext>
              </a:extLst>
            </p:cNvPr>
            <p:cNvSpPr/>
            <p:nvPr/>
          </p:nvSpPr>
          <p:spPr>
            <a:xfrm>
              <a:off x="5856025" y="1458800"/>
              <a:ext cx="184975" cy="124850"/>
            </a:xfrm>
            <a:custGeom>
              <a:avLst/>
              <a:gdLst/>
              <a:ahLst/>
              <a:cxnLst/>
              <a:rect l="l" t="t" r="r" b="b"/>
              <a:pathLst>
                <a:path w="7399" h="4994" extrusionOk="0">
                  <a:moveTo>
                    <a:pt x="7213" y="0"/>
                  </a:moveTo>
                  <a:lnTo>
                    <a:pt x="0" y="4624"/>
                  </a:lnTo>
                  <a:lnTo>
                    <a:pt x="185" y="4994"/>
                  </a:lnTo>
                  <a:lnTo>
                    <a:pt x="7398" y="555"/>
                  </a:lnTo>
                  <a:lnTo>
                    <a:pt x="721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1229;p55">
              <a:extLst>
                <a:ext uri="{FF2B5EF4-FFF2-40B4-BE49-F238E27FC236}">
                  <a16:creationId xmlns:a16="http://schemas.microsoft.com/office/drawing/2014/main" id="{6C309456-9D08-4BAE-8A28-299E1A2D72CF}"/>
                </a:ext>
              </a:extLst>
            </p:cNvPr>
            <p:cNvSpPr/>
            <p:nvPr/>
          </p:nvSpPr>
          <p:spPr>
            <a:xfrm>
              <a:off x="5800525" y="1389425"/>
              <a:ext cx="184975" cy="129500"/>
            </a:xfrm>
            <a:custGeom>
              <a:avLst/>
              <a:gdLst/>
              <a:ahLst/>
              <a:cxnLst/>
              <a:rect l="l" t="t" r="r" b="b"/>
              <a:pathLst>
                <a:path w="7399" h="5180" extrusionOk="0">
                  <a:moveTo>
                    <a:pt x="7029" y="1"/>
                  </a:moveTo>
                  <a:lnTo>
                    <a:pt x="1" y="4625"/>
                  </a:lnTo>
                  <a:lnTo>
                    <a:pt x="371" y="5180"/>
                  </a:lnTo>
                  <a:lnTo>
                    <a:pt x="7399" y="371"/>
                  </a:lnTo>
                  <a:lnTo>
                    <a:pt x="70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1230;p55">
              <a:extLst>
                <a:ext uri="{FF2B5EF4-FFF2-40B4-BE49-F238E27FC236}">
                  <a16:creationId xmlns:a16="http://schemas.microsoft.com/office/drawing/2014/main" id="{CCCE15AC-CD52-4566-93F0-C86C3F7CA2BE}"/>
                </a:ext>
              </a:extLst>
            </p:cNvPr>
            <p:cNvSpPr/>
            <p:nvPr/>
          </p:nvSpPr>
          <p:spPr>
            <a:xfrm>
              <a:off x="5754300" y="1310825"/>
              <a:ext cx="180350" cy="138750"/>
            </a:xfrm>
            <a:custGeom>
              <a:avLst/>
              <a:gdLst/>
              <a:ahLst/>
              <a:cxnLst/>
              <a:rect l="l" t="t" r="r" b="b"/>
              <a:pathLst>
                <a:path w="7214" h="5550" extrusionOk="0">
                  <a:moveTo>
                    <a:pt x="6843" y="1"/>
                  </a:moveTo>
                  <a:lnTo>
                    <a:pt x="0" y="5179"/>
                  </a:lnTo>
                  <a:lnTo>
                    <a:pt x="185" y="5549"/>
                  </a:lnTo>
                  <a:lnTo>
                    <a:pt x="7213" y="556"/>
                  </a:lnTo>
                  <a:lnTo>
                    <a:pt x="684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1231;p55">
              <a:extLst>
                <a:ext uri="{FF2B5EF4-FFF2-40B4-BE49-F238E27FC236}">
                  <a16:creationId xmlns:a16="http://schemas.microsoft.com/office/drawing/2014/main" id="{BC8BF022-FB9F-4E08-86DF-867768469A18}"/>
                </a:ext>
              </a:extLst>
            </p:cNvPr>
            <p:cNvSpPr/>
            <p:nvPr/>
          </p:nvSpPr>
          <p:spPr>
            <a:xfrm>
              <a:off x="5703425" y="12414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6659" y="0"/>
                  </a:moveTo>
                  <a:lnTo>
                    <a:pt x="1" y="5179"/>
                  </a:lnTo>
                  <a:lnTo>
                    <a:pt x="186" y="5549"/>
                  </a:lnTo>
                  <a:lnTo>
                    <a:pt x="7029" y="370"/>
                  </a:lnTo>
                  <a:lnTo>
                    <a:pt x="665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1232;p55">
              <a:extLst>
                <a:ext uri="{FF2B5EF4-FFF2-40B4-BE49-F238E27FC236}">
                  <a16:creationId xmlns:a16="http://schemas.microsoft.com/office/drawing/2014/main" id="{C849077E-C60B-4B62-894B-E3BE16F2F75B}"/>
                </a:ext>
              </a:extLst>
            </p:cNvPr>
            <p:cNvSpPr/>
            <p:nvPr/>
          </p:nvSpPr>
          <p:spPr>
            <a:xfrm>
              <a:off x="5647950" y="1167500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6474" y="0"/>
                  </a:moveTo>
                  <a:lnTo>
                    <a:pt x="0" y="5549"/>
                  </a:lnTo>
                  <a:lnTo>
                    <a:pt x="370" y="5919"/>
                  </a:lnTo>
                  <a:lnTo>
                    <a:pt x="6843" y="370"/>
                  </a:lnTo>
                  <a:lnTo>
                    <a:pt x="64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1233;p55">
              <a:extLst>
                <a:ext uri="{FF2B5EF4-FFF2-40B4-BE49-F238E27FC236}">
                  <a16:creationId xmlns:a16="http://schemas.microsoft.com/office/drawing/2014/main" id="{E3D9DCD3-0876-4800-8ED4-80AB66097302}"/>
                </a:ext>
              </a:extLst>
            </p:cNvPr>
            <p:cNvSpPr/>
            <p:nvPr/>
          </p:nvSpPr>
          <p:spPr>
            <a:xfrm>
              <a:off x="5583200" y="1093525"/>
              <a:ext cx="166500" cy="152600"/>
            </a:xfrm>
            <a:custGeom>
              <a:avLst/>
              <a:gdLst/>
              <a:ahLst/>
              <a:cxnLst/>
              <a:rect l="l" t="t" r="r" b="b"/>
              <a:pathLst>
                <a:path w="6660" h="6104" extrusionOk="0">
                  <a:moveTo>
                    <a:pt x="6289" y="0"/>
                  </a:moveTo>
                  <a:lnTo>
                    <a:pt x="1" y="5734"/>
                  </a:lnTo>
                  <a:lnTo>
                    <a:pt x="186" y="6103"/>
                  </a:lnTo>
                  <a:lnTo>
                    <a:pt x="6659" y="370"/>
                  </a:lnTo>
                  <a:lnTo>
                    <a:pt x="628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1234;p55">
              <a:extLst>
                <a:ext uri="{FF2B5EF4-FFF2-40B4-BE49-F238E27FC236}">
                  <a16:creationId xmlns:a16="http://schemas.microsoft.com/office/drawing/2014/main" id="{BEC8DB77-6B5C-418E-9BD7-A0451B1610BC}"/>
                </a:ext>
              </a:extLst>
            </p:cNvPr>
            <p:cNvSpPr/>
            <p:nvPr/>
          </p:nvSpPr>
          <p:spPr>
            <a:xfrm>
              <a:off x="5536975" y="1033400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6104" y="1"/>
                  </a:moveTo>
                  <a:lnTo>
                    <a:pt x="0" y="5919"/>
                  </a:lnTo>
                  <a:lnTo>
                    <a:pt x="370" y="6289"/>
                  </a:lnTo>
                  <a:lnTo>
                    <a:pt x="6474" y="371"/>
                  </a:lnTo>
                  <a:lnTo>
                    <a:pt x="610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1235;p55">
              <a:extLst>
                <a:ext uri="{FF2B5EF4-FFF2-40B4-BE49-F238E27FC236}">
                  <a16:creationId xmlns:a16="http://schemas.microsoft.com/office/drawing/2014/main" id="{A7A459B5-B1E3-46BF-ACB5-4A6F7EB58D32}"/>
                </a:ext>
              </a:extLst>
            </p:cNvPr>
            <p:cNvSpPr/>
            <p:nvPr/>
          </p:nvSpPr>
          <p:spPr>
            <a:xfrm>
              <a:off x="5476875" y="9686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5918" y="0"/>
                  </a:moveTo>
                  <a:lnTo>
                    <a:pt x="0" y="6104"/>
                  </a:lnTo>
                  <a:lnTo>
                    <a:pt x="370" y="6474"/>
                  </a:lnTo>
                  <a:lnTo>
                    <a:pt x="6288" y="370"/>
                  </a:lnTo>
                  <a:lnTo>
                    <a:pt x="591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1236;p55">
              <a:extLst>
                <a:ext uri="{FF2B5EF4-FFF2-40B4-BE49-F238E27FC236}">
                  <a16:creationId xmlns:a16="http://schemas.microsoft.com/office/drawing/2014/main" id="{FCAA2FBB-6E06-4BEF-A467-CD1B61424ABA}"/>
                </a:ext>
              </a:extLst>
            </p:cNvPr>
            <p:cNvSpPr/>
            <p:nvPr/>
          </p:nvSpPr>
          <p:spPr>
            <a:xfrm>
              <a:off x="5416750" y="9085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5549" y="1"/>
                  </a:moveTo>
                  <a:lnTo>
                    <a:pt x="1" y="6289"/>
                  </a:lnTo>
                  <a:lnTo>
                    <a:pt x="371" y="6659"/>
                  </a:lnTo>
                  <a:lnTo>
                    <a:pt x="6104" y="371"/>
                  </a:lnTo>
                  <a:lnTo>
                    <a:pt x="554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1237;p55">
              <a:extLst>
                <a:ext uri="{FF2B5EF4-FFF2-40B4-BE49-F238E27FC236}">
                  <a16:creationId xmlns:a16="http://schemas.microsoft.com/office/drawing/2014/main" id="{467690AF-EC85-474D-9558-55AA452EFE27}"/>
                </a:ext>
              </a:extLst>
            </p:cNvPr>
            <p:cNvSpPr/>
            <p:nvPr/>
          </p:nvSpPr>
          <p:spPr>
            <a:xfrm>
              <a:off x="5352025" y="848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5549" y="1"/>
                  </a:moveTo>
                  <a:lnTo>
                    <a:pt x="0" y="6474"/>
                  </a:lnTo>
                  <a:lnTo>
                    <a:pt x="370" y="6844"/>
                  </a:lnTo>
                  <a:lnTo>
                    <a:pt x="5919" y="186"/>
                  </a:lnTo>
                  <a:lnTo>
                    <a:pt x="554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1238;p55">
              <a:extLst>
                <a:ext uri="{FF2B5EF4-FFF2-40B4-BE49-F238E27FC236}">
                  <a16:creationId xmlns:a16="http://schemas.microsoft.com/office/drawing/2014/main" id="{0266CFCF-6CE1-4C79-BA2C-63F183F839FA}"/>
                </a:ext>
              </a:extLst>
            </p:cNvPr>
            <p:cNvSpPr/>
            <p:nvPr/>
          </p:nvSpPr>
          <p:spPr>
            <a:xfrm>
              <a:off x="5287275" y="788350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5180" y="0"/>
                  </a:moveTo>
                  <a:lnTo>
                    <a:pt x="1" y="6843"/>
                  </a:lnTo>
                  <a:lnTo>
                    <a:pt x="371" y="7028"/>
                  </a:lnTo>
                  <a:lnTo>
                    <a:pt x="5550" y="370"/>
                  </a:lnTo>
                  <a:lnTo>
                    <a:pt x="51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1239;p55">
              <a:extLst>
                <a:ext uri="{FF2B5EF4-FFF2-40B4-BE49-F238E27FC236}">
                  <a16:creationId xmlns:a16="http://schemas.microsoft.com/office/drawing/2014/main" id="{61CA84F7-3F7B-4BC7-AE42-D1C21E291212}"/>
                </a:ext>
              </a:extLst>
            </p:cNvPr>
            <p:cNvSpPr/>
            <p:nvPr/>
          </p:nvSpPr>
          <p:spPr>
            <a:xfrm>
              <a:off x="5217925" y="732850"/>
              <a:ext cx="134125" cy="180350"/>
            </a:xfrm>
            <a:custGeom>
              <a:avLst/>
              <a:gdLst/>
              <a:ahLst/>
              <a:cxnLst/>
              <a:rect l="l" t="t" r="r" b="b"/>
              <a:pathLst>
                <a:path w="5365" h="7214" extrusionOk="0">
                  <a:moveTo>
                    <a:pt x="4994" y="1"/>
                  </a:moveTo>
                  <a:lnTo>
                    <a:pt x="1" y="7029"/>
                  </a:lnTo>
                  <a:lnTo>
                    <a:pt x="371" y="7214"/>
                  </a:lnTo>
                  <a:lnTo>
                    <a:pt x="5364" y="371"/>
                  </a:lnTo>
                  <a:lnTo>
                    <a:pt x="49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1240;p55">
              <a:extLst>
                <a:ext uri="{FF2B5EF4-FFF2-40B4-BE49-F238E27FC236}">
                  <a16:creationId xmlns:a16="http://schemas.microsoft.com/office/drawing/2014/main" id="{550ADA03-C136-4ECE-A46F-A3D2D4C94C6F}"/>
                </a:ext>
              </a:extLst>
            </p:cNvPr>
            <p:cNvSpPr/>
            <p:nvPr/>
          </p:nvSpPr>
          <p:spPr>
            <a:xfrm>
              <a:off x="5148575" y="682000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4809" y="0"/>
                  </a:moveTo>
                  <a:lnTo>
                    <a:pt x="0" y="7213"/>
                  </a:lnTo>
                  <a:lnTo>
                    <a:pt x="555" y="7398"/>
                  </a:lnTo>
                  <a:lnTo>
                    <a:pt x="5179" y="370"/>
                  </a:lnTo>
                  <a:lnTo>
                    <a:pt x="480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1241;p55">
              <a:extLst>
                <a:ext uri="{FF2B5EF4-FFF2-40B4-BE49-F238E27FC236}">
                  <a16:creationId xmlns:a16="http://schemas.microsoft.com/office/drawing/2014/main" id="{6EE0D666-8060-497C-976D-B1A02FEFD170}"/>
                </a:ext>
              </a:extLst>
            </p:cNvPr>
            <p:cNvSpPr/>
            <p:nvPr/>
          </p:nvSpPr>
          <p:spPr>
            <a:xfrm>
              <a:off x="5079225" y="63112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4439" y="1"/>
                  </a:moveTo>
                  <a:lnTo>
                    <a:pt x="0" y="7399"/>
                  </a:lnTo>
                  <a:lnTo>
                    <a:pt x="370" y="7584"/>
                  </a:lnTo>
                  <a:lnTo>
                    <a:pt x="4994" y="371"/>
                  </a:lnTo>
                  <a:lnTo>
                    <a:pt x="44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1242;p55">
              <a:extLst>
                <a:ext uri="{FF2B5EF4-FFF2-40B4-BE49-F238E27FC236}">
                  <a16:creationId xmlns:a16="http://schemas.microsoft.com/office/drawing/2014/main" id="{5394BD63-4E95-483B-952C-0B66BC011806}"/>
                </a:ext>
              </a:extLst>
            </p:cNvPr>
            <p:cNvSpPr/>
            <p:nvPr/>
          </p:nvSpPr>
          <p:spPr>
            <a:xfrm>
              <a:off x="5005225" y="584900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4440" y="0"/>
                  </a:moveTo>
                  <a:lnTo>
                    <a:pt x="1" y="7398"/>
                  </a:lnTo>
                  <a:lnTo>
                    <a:pt x="556" y="7768"/>
                  </a:lnTo>
                  <a:lnTo>
                    <a:pt x="4810" y="370"/>
                  </a:lnTo>
                  <a:lnTo>
                    <a:pt x="444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1243;p55">
              <a:extLst>
                <a:ext uri="{FF2B5EF4-FFF2-40B4-BE49-F238E27FC236}">
                  <a16:creationId xmlns:a16="http://schemas.microsoft.com/office/drawing/2014/main" id="{E76CE666-F0BB-4D3E-8C18-4E1DAC3BB971}"/>
                </a:ext>
              </a:extLst>
            </p:cNvPr>
            <p:cNvSpPr/>
            <p:nvPr/>
          </p:nvSpPr>
          <p:spPr>
            <a:xfrm>
              <a:off x="4931250" y="543275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4070" y="1"/>
                  </a:moveTo>
                  <a:lnTo>
                    <a:pt x="1" y="7399"/>
                  </a:lnTo>
                  <a:lnTo>
                    <a:pt x="556" y="7769"/>
                  </a:lnTo>
                  <a:lnTo>
                    <a:pt x="4625" y="186"/>
                  </a:lnTo>
                  <a:lnTo>
                    <a:pt x="40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1244;p55">
              <a:extLst>
                <a:ext uri="{FF2B5EF4-FFF2-40B4-BE49-F238E27FC236}">
                  <a16:creationId xmlns:a16="http://schemas.microsoft.com/office/drawing/2014/main" id="{02D9E20B-B13B-4662-9308-315D735C98BE}"/>
                </a:ext>
              </a:extLst>
            </p:cNvPr>
            <p:cNvSpPr/>
            <p:nvPr/>
          </p:nvSpPr>
          <p:spPr>
            <a:xfrm>
              <a:off x="4857275" y="5016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3884" y="0"/>
                  </a:moveTo>
                  <a:lnTo>
                    <a:pt x="1" y="7583"/>
                  </a:lnTo>
                  <a:lnTo>
                    <a:pt x="555" y="7953"/>
                  </a:lnTo>
                  <a:lnTo>
                    <a:pt x="4254" y="185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1245;p55">
              <a:extLst>
                <a:ext uri="{FF2B5EF4-FFF2-40B4-BE49-F238E27FC236}">
                  <a16:creationId xmlns:a16="http://schemas.microsoft.com/office/drawing/2014/main" id="{85503AC4-0520-4899-97CA-C4A2BD28DC2C}"/>
                </a:ext>
              </a:extLst>
            </p:cNvPr>
            <p:cNvSpPr/>
            <p:nvPr/>
          </p:nvSpPr>
          <p:spPr>
            <a:xfrm>
              <a:off x="4783300" y="460050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329" y="1"/>
                  </a:moveTo>
                  <a:lnTo>
                    <a:pt x="0" y="7954"/>
                  </a:lnTo>
                  <a:lnTo>
                    <a:pt x="370" y="8139"/>
                  </a:lnTo>
                  <a:lnTo>
                    <a:pt x="3884" y="371"/>
                  </a:lnTo>
                  <a:lnTo>
                    <a:pt x="33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1246;p55">
              <a:extLst>
                <a:ext uri="{FF2B5EF4-FFF2-40B4-BE49-F238E27FC236}">
                  <a16:creationId xmlns:a16="http://schemas.microsoft.com/office/drawing/2014/main" id="{07D992F8-4306-4CF1-BB92-E9CBAF45AD6B}"/>
                </a:ext>
              </a:extLst>
            </p:cNvPr>
            <p:cNvSpPr/>
            <p:nvPr/>
          </p:nvSpPr>
          <p:spPr>
            <a:xfrm>
              <a:off x="4704700" y="42770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3329" y="0"/>
                  </a:moveTo>
                  <a:lnTo>
                    <a:pt x="0" y="7953"/>
                  </a:lnTo>
                  <a:lnTo>
                    <a:pt x="555" y="8138"/>
                  </a:lnTo>
                  <a:lnTo>
                    <a:pt x="3699" y="185"/>
                  </a:lnTo>
                  <a:lnTo>
                    <a:pt x="332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1247;p55">
              <a:extLst>
                <a:ext uri="{FF2B5EF4-FFF2-40B4-BE49-F238E27FC236}">
                  <a16:creationId xmlns:a16="http://schemas.microsoft.com/office/drawing/2014/main" id="{4D96BDEA-692C-4D96-A65D-1C29805A1698}"/>
                </a:ext>
              </a:extLst>
            </p:cNvPr>
            <p:cNvSpPr/>
            <p:nvPr/>
          </p:nvSpPr>
          <p:spPr>
            <a:xfrm>
              <a:off x="4626075" y="395325"/>
              <a:ext cx="87900" cy="203475"/>
            </a:xfrm>
            <a:custGeom>
              <a:avLst/>
              <a:gdLst/>
              <a:ahLst/>
              <a:cxnLst/>
              <a:rect l="l" t="t" r="r" b="b"/>
              <a:pathLst>
                <a:path w="3516" h="8139" extrusionOk="0">
                  <a:moveTo>
                    <a:pt x="2960" y="0"/>
                  </a:moveTo>
                  <a:lnTo>
                    <a:pt x="1" y="7953"/>
                  </a:lnTo>
                  <a:lnTo>
                    <a:pt x="556" y="8138"/>
                  </a:lnTo>
                  <a:lnTo>
                    <a:pt x="3515" y="185"/>
                  </a:lnTo>
                  <a:lnTo>
                    <a:pt x="296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1248;p55">
              <a:extLst>
                <a:ext uri="{FF2B5EF4-FFF2-40B4-BE49-F238E27FC236}">
                  <a16:creationId xmlns:a16="http://schemas.microsoft.com/office/drawing/2014/main" id="{D5CC668D-EED9-4F96-AEB5-094F5064D906}"/>
                </a:ext>
              </a:extLst>
            </p:cNvPr>
            <p:cNvSpPr/>
            <p:nvPr/>
          </p:nvSpPr>
          <p:spPr>
            <a:xfrm>
              <a:off x="4547475" y="362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2590" y="1"/>
                  </a:moveTo>
                  <a:lnTo>
                    <a:pt x="1" y="8139"/>
                  </a:lnTo>
                  <a:lnTo>
                    <a:pt x="556" y="8324"/>
                  </a:lnTo>
                  <a:lnTo>
                    <a:pt x="3145" y="186"/>
                  </a:lnTo>
                  <a:lnTo>
                    <a:pt x="259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1249;p55">
              <a:extLst>
                <a:ext uri="{FF2B5EF4-FFF2-40B4-BE49-F238E27FC236}">
                  <a16:creationId xmlns:a16="http://schemas.microsoft.com/office/drawing/2014/main" id="{F4537194-0281-4512-B821-AC8F67B29D40}"/>
                </a:ext>
              </a:extLst>
            </p:cNvPr>
            <p:cNvSpPr/>
            <p:nvPr/>
          </p:nvSpPr>
          <p:spPr>
            <a:xfrm>
              <a:off x="4468875" y="33982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2220" y="1"/>
                  </a:moveTo>
                  <a:lnTo>
                    <a:pt x="1" y="8139"/>
                  </a:lnTo>
                  <a:lnTo>
                    <a:pt x="370" y="8324"/>
                  </a:lnTo>
                  <a:lnTo>
                    <a:pt x="277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1250;p55">
              <a:extLst>
                <a:ext uri="{FF2B5EF4-FFF2-40B4-BE49-F238E27FC236}">
                  <a16:creationId xmlns:a16="http://schemas.microsoft.com/office/drawing/2014/main" id="{B30F2BF9-7C1A-42D7-A9FD-F72EEF1D68C4}"/>
                </a:ext>
              </a:extLst>
            </p:cNvPr>
            <p:cNvSpPr/>
            <p:nvPr/>
          </p:nvSpPr>
          <p:spPr>
            <a:xfrm>
              <a:off x="4385650" y="316725"/>
              <a:ext cx="64750" cy="208075"/>
            </a:xfrm>
            <a:custGeom>
              <a:avLst/>
              <a:gdLst/>
              <a:ahLst/>
              <a:cxnLst/>
              <a:rect l="l" t="t" r="r" b="b"/>
              <a:pathLst>
                <a:path w="2590" h="8323" extrusionOk="0">
                  <a:moveTo>
                    <a:pt x="2035" y="0"/>
                  </a:moveTo>
                  <a:lnTo>
                    <a:pt x="0" y="8138"/>
                  </a:lnTo>
                  <a:lnTo>
                    <a:pt x="555" y="8323"/>
                  </a:lnTo>
                  <a:lnTo>
                    <a:pt x="259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1251;p55">
              <a:extLst>
                <a:ext uri="{FF2B5EF4-FFF2-40B4-BE49-F238E27FC236}">
                  <a16:creationId xmlns:a16="http://schemas.microsoft.com/office/drawing/2014/main" id="{5E2A49DE-FF6C-4380-ABC6-2EF0754BC88D}"/>
                </a:ext>
              </a:extLst>
            </p:cNvPr>
            <p:cNvSpPr/>
            <p:nvPr/>
          </p:nvSpPr>
          <p:spPr>
            <a:xfrm>
              <a:off x="4302425" y="293600"/>
              <a:ext cx="55500" cy="212725"/>
            </a:xfrm>
            <a:custGeom>
              <a:avLst/>
              <a:gdLst/>
              <a:ahLst/>
              <a:cxnLst/>
              <a:rect l="l" t="t" r="r" b="b"/>
              <a:pathLst>
                <a:path w="2220" h="8509" extrusionOk="0">
                  <a:moveTo>
                    <a:pt x="1850" y="0"/>
                  </a:moveTo>
                  <a:lnTo>
                    <a:pt x="0" y="8323"/>
                  </a:lnTo>
                  <a:lnTo>
                    <a:pt x="555" y="8508"/>
                  </a:lnTo>
                  <a:lnTo>
                    <a:pt x="2220" y="185"/>
                  </a:lnTo>
                  <a:lnTo>
                    <a:pt x="185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1252;p55">
              <a:extLst>
                <a:ext uri="{FF2B5EF4-FFF2-40B4-BE49-F238E27FC236}">
                  <a16:creationId xmlns:a16="http://schemas.microsoft.com/office/drawing/2014/main" id="{08190F03-4959-43FF-8812-72D2C7F029D1}"/>
                </a:ext>
              </a:extLst>
            </p:cNvPr>
            <p:cNvSpPr/>
            <p:nvPr/>
          </p:nvSpPr>
          <p:spPr>
            <a:xfrm>
              <a:off x="4223825" y="279725"/>
              <a:ext cx="46250" cy="212725"/>
            </a:xfrm>
            <a:custGeom>
              <a:avLst/>
              <a:gdLst/>
              <a:ahLst/>
              <a:cxnLst/>
              <a:rect l="l" t="t" r="r" b="b"/>
              <a:pathLst>
                <a:path w="1850" h="8509" extrusionOk="0">
                  <a:moveTo>
                    <a:pt x="1295" y="1"/>
                  </a:moveTo>
                  <a:lnTo>
                    <a:pt x="0" y="8323"/>
                  </a:lnTo>
                  <a:lnTo>
                    <a:pt x="370" y="8508"/>
                  </a:lnTo>
                  <a:lnTo>
                    <a:pt x="18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1253;p55">
              <a:extLst>
                <a:ext uri="{FF2B5EF4-FFF2-40B4-BE49-F238E27FC236}">
                  <a16:creationId xmlns:a16="http://schemas.microsoft.com/office/drawing/2014/main" id="{0F5FFD74-EC22-41AA-B329-AB4C0E442AD1}"/>
                </a:ext>
              </a:extLst>
            </p:cNvPr>
            <p:cNvSpPr/>
            <p:nvPr/>
          </p:nvSpPr>
          <p:spPr>
            <a:xfrm>
              <a:off x="4140600" y="261225"/>
              <a:ext cx="41625" cy="217350"/>
            </a:xfrm>
            <a:custGeom>
              <a:avLst/>
              <a:gdLst/>
              <a:ahLst/>
              <a:cxnLst/>
              <a:rect l="l" t="t" r="r" b="b"/>
              <a:pathLst>
                <a:path w="1665" h="8694" extrusionOk="0">
                  <a:moveTo>
                    <a:pt x="1110" y="1"/>
                  </a:moveTo>
                  <a:lnTo>
                    <a:pt x="0" y="8509"/>
                  </a:lnTo>
                  <a:lnTo>
                    <a:pt x="370" y="8693"/>
                  </a:lnTo>
                  <a:lnTo>
                    <a:pt x="1665" y="186"/>
                  </a:lnTo>
                  <a:lnTo>
                    <a:pt x="111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1254;p55">
              <a:extLst>
                <a:ext uri="{FF2B5EF4-FFF2-40B4-BE49-F238E27FC236}">
                  <a16:creationId xmlns:a16="http://schemas.microsoft.com/office/drawing/2014/main" id="{7B836C63-C396-41D1-A36B-68ECDD18F1C4}"/>
                </a:ext>
              </a:extLst>
            </p:cNvPr>
            <p:cNvSpPr/>
            <p:nvPr/>
          </p:nvSpPr>
          <p:spPr>
            <a:xfrm>
              <a:off x="4057350" y="251975"/>
              <a:ext cx="32400" cy="212725"/>
            </a:xfrm>
            <a:custGeom>
              <a:avLst/>
              <a:gdLst/>
              <a:ahLst/>
              <a:cxnLst/>
              <a:rect l="l" t="t" r="r" b="b"/>
              <a:pathLst>
                <a:path w="1296" h="8509" extrusionOk="0">
                  <a:moveTo>
                    <a:pt x="741" y="1"/>
                  </a:moveTo>
                  <a:lnTo>
                    <a:pt x="1" y="8509"/>
                  </a:lnTo>
                  <a:lnTo>
                    <a:pt x="371" y="8509"/>
                  </a:lnTo>
                  <a:lnTo>
                    <a:pt x="129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1255;p55">
              <a:extLst>
                <a:ext uri="{FF2B5EF4-FFF2-40B4-BE49-F238E27FC236}">
                  <a16:creationId xmlns:a16="http://schemas.microsoft.com/office/drawing/2014/main" id="{F9C99E18-FB9A-4FE7-B546-E4E993F99D31}"/>
                </a:ext>
              </a:extLst>
            </p:cNvPr>
            <p:cNvSpPr/>
            <p:nvPr/>
          </p:nvSpPr>
          <p:spPr>
            <a:xfrm>
              <a:off x="3969500" y="2427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741" y="1"/>
                  </a:moveTo>
                  <a:lnTo>
                    <a:pt x="1" y="8509"/>
                  </a:lnTo>
                  <a:lnTo>
                    <a:pt x="556" y="8694"/>
                  </a:lnTo>
                  <a:lnTo>
                    <a:pt x="111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1256;p55">
              <a:extLst>
                <a:ext uri="{FF2B5EF4-FFF2-40B4-BE49-F238E27FC236}">
                  <a16:creationId xmlns:a16="http://schemas.microsoft.com/office/drawing/2014/main" id="{A4A76C1F-FEDE-4498-8979-5A49C82B3B8A}"/>
                </a:ext>
              </a:extLst>
            </p:cNvPr>
            <p:cNvSpPr/>
            <p:nvPr/>
          </p:nvSpPr>
          <p:spPr>
            <a:xfrm>
              <a:off x="3886275" y="238125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371" y="0"/>
                  </a:moveTo>
                  <a:lnTo>
                    <a:pt x="1" y="8693"/>
                  </a:lnTo>
                  <a:lnTo>
                    <a:pt x="556" y="8693"/>
                  </a:lnTo>
                  <a:lnTo>
                    <a:pt x="925" y="185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7" name="Google Shape;1261;p56">
            <a:extLst>
              <a:ext uri="{FF2B5EF4-FFF2-40B4-BE49-F238E27FC236}">
                <a16:creationId xmlns:a16="http://schemas.microsoft.com/office/drawing/2014/main" id="{D8F5BEFA-D445-4BA9-83FD-0A3690A4DFE3}"/>
              </a:ext>
            </a:extLst>
          </p:cNvPr>
          <p:cNvGrpSpPr/>
          <p:nvPr/>
        </p:nvGrpSpPr>
        <p:grpSpPr>
          <a:xfrm>
            <a:off x="4782711" y="4376288"/>
            <a:ext cx="730896" cy="153148"/>
            <a:chOff x="4635250" y="3790225"/>
            <a:chExt cx="415825" cy="87125"/>
          </a:xfrm>
        </p:grpSpPr>
        <p:sp>
          <p:nvSpPr>
            <p:cNvPr id="708" name="Google Shape;1262;p56">
              <a:extLst>
                <a:ext uri="{FF2B5EF4-FFF2-40B4-BE49-F238E27FC236}">
                  <a16:creationId xmlns:a16="http://schemas.microsoft.com/office/drawing/2014/main" id="{E8503010-59E1-4703-8A07-647783AC6CE9}"/>
                </a:ext>
              </a:extLst>
            </p:cNvPr>
            <p:cNvSpPr/>
            <p:nvPr/>
          </p:nvSpPr>
          <p:spPr>
            <a:xfrm>
              <a:off x="4722350" y="3790238"/>
              <a:ext cx="328725" cy="87100"/>
            </a:xfrm>
            <a:custGeom>
              <a:avLst/>
              <a:gdLst/>
              <a:ahLst/>
              <a:cxnLst/>
              <a:rect l="l" t="t" r="r" b="b"/>
              <a:pathLst>
                <a:path w="13149" h="3484" extrusionOk="0">
                  <a:moveTo>
                    <a:pt x="0" y="0"/>
                  </a:moveTo>
                  <a:lnTo>
                    <a:pt x="0" y="3484"/>
                  </a:lnTo>
                  <a:lnTo>
                    <a:pt x="9665" y="3484"/>
                  </a:lnTo>
                  <a:cubicBezTo>
                    <a:pt x="11591" y="3484"/>
                    <a:pt x="13148" y="1926"/>
                    <a:pt x="13148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1263;p56">
              <a:extLst>
                <a:ext uri="{FF2B5EF4-FFF2-40B4-BE49-F238E27FC236}">
                  <a16:creationId xmlns:a16="http://schemas.microsoft.com/office/drawing/2014/main" id="{9DF45DFC-88E6-469F-84B6-7D17CA7389FD}"/>
                </a:ext>
              </a:extLst>
            </p:cNvPr>
            <p:cNvSpPr/>
            <p:nvPr/>
          </p:nvSpPr>
          <p:spPr>
            <a:xfrm>
              <a:off x="4635250" y="3790238"/>
              <a:ext cx="87125" cy="87100"/>
            </a:xfrm>
            <a:custGeom>
              <a:avLst/>
              <a:gdLst/>
              <a:ahLst/>
              <a:cxnLst/>
              <a:rect l="l" t="t" r="r" b="b"/>
              <a:pathLst>
                <a:path w="3485" h="3484" extrusionOk="0">
                  <a:moveTo>
                    <a:pt x="3484" y="0"/>
                  </a:moveTo>
                  <a:cubicBezTo>
                    <a:pt x="1559" y="0"/>
                    <a:pt x="1" y="1558"/>
                    <a:pt x="1" y="3484"/>
                  </a:cubicBezTo>
                  <a:lnTo>
                    <a:pt x="3484" y="3484"/>
                  </a:lnTo>
                  <a:lnTo>
                    <a:pt x="34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1264;p56">
              <a:extLst>
                <a:ext uri="{FF2B5EF4-FFF2-40B4-BE49-F238E27FC236}">
                  <a16:creationId xmlns:a16="http://schemas.microsoft.com/office/drawing/2014/main" id="{9F636091-0AE4-4A7E-A155-E054040DEDD7}"/>
                </a:ext>
              </a:extLst>
            </p:cNvPr>
            <p:cNvSpPr/>
            <p:nvPr/>
          </p:nvSpPr>
          <p:spPr>
            <a:xfrm>
              <a:off x="4722350" y="3790225"/>
              <a:ext cx="87300" cy="87125"/>
            </a:xfrm>
            <a:custGeom>
              <a:avLst/>
              <a:gdLst/>
              <a:ahLst/>
              <a:cxnLst/>
              <a:rect l="l" t="t" r="r" b="b"/>
              <a:pathLst>
                <a:path w="3492" h="3485" extrusionOk="0">
                  <a:moveTo>
                    <a:pt x="7" y="0"/>
                  </a:moveTo>
                  <a:lnTo>
                    <a:pt x="0" y="3484"/>
                  </a:lnTo>
                  <a:cubicBezTo>
                    <a:pt x="1926" y="3484"/>
                    <a:pt x="3491" y="1926"/>
                    <a:pt x="34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1" name="Google Shape;1265;p56">
            <a:extLst>
              <a:ext uri="{FF2B5EF4-FFF2-40B4-BE49-F238E27FC236}">
                <a16:creationId xmlns:a16="http://schemas.microsoft.com/office/drawing/2014/main" id="{6371F09C-6794-45D0-9557-BFD98D62FCC1}"/>
              </a:ext>
            </a:extLst>
          </p:cNvPr>
          <p:cNvGrpSpPr/>
          <p:nvPr/>
        </p:nvGrpSpPr>
        <p:grpSpPr>
          <a:xfrm>
            <a:off x="5354401" y="6172540"/>
            <a:ext cx="175876" cy="179996"/>
            <a:chOff x="4280575" y="2131725"/>
            <a:chExt cx="141950" cy="145275"/>
          </a:xfrm>
        </p:grpSpPr>
        <p:sp>
          <p:nvSpPr>
            <p:cNvPr id="712" name="Google Shape;1266;p56">
              <a:extLst>
                <a:ext uri="{FF2B5EF4-FFF2-40B4-BE49-F238E27FC236}">
                  <a16:creationId xmlns:a16="http://schemas.microsoft.com/office/drawing/2014/main" id="{B07D30F3-8A8D-4D5E-BFCD-0409552B2F47}"/>
                </a:ext>
              </a:extLst>
            </p:cNvPr>
            <p:cNvSpPr/>
            <p:nvPr/>
          </p:nvSpPr>
          <p:spPr>
            <a:xfrm>
              <a:off x="4280575" y="2131725"/>
              <a:ext cx="141950" cy="97050"/>
            </a:xfrm>
            <a:custGeom>
              <a:avLst/>
              <a:gdLst/>
              <a:ahLst/>
              <a:cxnLst/>
              <a:rect l="l" t="t" r="r" b="b"/>
              <a:pathLst>
                <a:path w="5678" h="3882" extrusionOk="0">
                  <a:moveTo>
                    <a:pt x="448" y="1"/>
                  </a:moveTo>
                  <a:cubicBezTo>
                    <a:pt x="203" y="1"/>
                    <a:pt x="1" y="203"/>
                    <a:pt x="1" y="455"/>
                  </a:cubicBezTo>
                  <a:lnTo>
                    <a:pt x="1" y="3427"/>
                  </a:lnTo>
                  <a:cubicBezTo>
                    <a:pt x="1" y="3679"/>
                    <a:pt x="203" y="3881"/>
                    <a:pt x="448" y="3881"/>
                  </a:cubicBezTo>
                  <a:lnTo>
                    <a:pt x="5223" y="3881"/>
                  </a:lnTo>
                  <a:cubicBezTo>
                    <a:pt x="5475" y="3881"/>
                    <a:pt x="5677" y="3679"/>
                    <a:pt x="5677" y="3427"/>
                  </a:cubicBezTo>
                  <a:lnTo>
                    <a:pt x="5677" y="455"/>
                  </a:lnTo>
                  <a:cubicBezTo>
                    <a:pt x="5677" y="203"/>
                    <a:pt x="5475" y="1"/>
                    <a:pt x="52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1267;p56">
              <a:extLst>
                <a:ext uri="{FF2B5EF4-FFF2-40B4-BE49-F238E27FC236}">
                  <a16:creationId xmlns:a16="http://schemas.microsoft.com/office/drawing/2014/main" id="{CAFE7DB0-BAC8-4909-906A-55A13C4D6AFD}"/>
                </a:ext>
              </a:extLst>
            </p:cNvPr>
            <p:cNvSpPr/>
            <p:nvPr/>
          </p:nvSpPr>
          <p:spPr>
            <a:xfrm>
              <a:off x="4320625" y="2227850"/>
              <a:ext cx="45100" cy="49150"/>
            </a:xfrm>
            <a:custGeom>
              <a:avLst/>
              <a:gdLst/>
              <a:ahLst/>
              <a:cxnLst/>
              <a:rect l="l" t="t" r="r" b="b"/>
              <a:pathLst>
                <a:path w="1804" h="1966" extrusionOk="0">
                  <a:moveTo>
                    <a:pt x="447" y="1284"/>
                  </a:moveTo>
                  <a:lnTo>
                    <a:pt x="447" y="1291"/>
                  </a:lnTo>
                  <a:lnTo>
                    <a:pt x="440" y="1284"/>
                  </a:lnTo>
                  <a:close/>
                  <a:moveTo>
                    <a:pt x="1168" y="0"/>
                  </a:moveTo>
                  <a:lnTo>
                    <a:pt x="1168" y="707"/>
                  </a:lnTo>
                  <a:cubicBezTo>
                    <a:pt x="1168" y="916"/>
                    <a:pt x="1168" y="959"/>
                    <a:pt x="894" y="959"/>
                  </a:cubicBezTo>
                  <a:lnTo>
                    <a:pt x="779" y="959"/>
                  </a:lnTo>
                  <a:lnTo>
                    <a:pt x="837" y="916"/>
                  </a:lnTo>
                  <a:cubicBezTo>
                    <a:pt x="957" y="785"/>
                    <a:pt x="842" y="608"/>
                    <a:pt x="703" y="608"/>
                  </a:cubicBezTo>
                  <a:cubicBezTo>
                    <a:pt x="666" y="608"/>
                    <a:pt x="628" y="621"/>
                    <a:pt x="591" y="649"/>
                  </a:cubicBezTo>
                  <a:lnTo>
                    <a:pt x="51" y="1154"/>
                  </a:lnTo>
                  <a:lnTo>
                    <a:pt x="43" y="1154"/>
                  </a:lnTo>
                  <a:lnTo>
                    <a:pt x="43" y="1161"/>
                  </a:lnTo>
                  <a:lnTo>
                    <a:pt x="36" y="1169"/>
                  </a:lnTo>
                  <a:cubicBezTo>
                    <a:pt x="36" y="1169"/>
                    <a:pt x="29" y="1176"/>
                    <a:pt x="29" y="1183"/>
                  </a:cubicBezTo>
                  <a:cubicBezTo>
                    <a:pt x="22" y="1190"/>
                    <a:pt x="22" y="1190"/>
                    <a:pt x="14" y="1197"/>
                  </a:cubicBezTo>
                  <a:cubicBezTo>
                    <a:pt x="14" y="1205"/>
                    <a:pt x="14" y="1205"/>
                    <a:pt x="7" y="1212"/>
                  </a:cubicBezTo>
                  <a:cubicBezTo>
                    <a:pt x="7" y="1219"/>
                    <a:pt x="7" y="1226"/>
                    <a:pt x="0" y="1234"/>
                  </a:cubicBezTo>
                  <a:lnTo>
                    <a:pt x="0" y="1248"/>
                  </a:lnTo>
                  <a:lnTo>
                    <a:pt x="0" y="1262"/>
                  </a:lnTo>
                  <a:lnTo>
                    <a:pt x="0" y="1284"/>
                  </a:lnTo>
                  <a:lnTo>
                    <a:pt x="0" y="1298"/>
                  </a:lnTo>
                  <a:cubicBezTo>
                    <a:pt x="0" y="1306"/>
                    <a:pt x="0" y="1306"/>
                    <a:pt x="0" y="1313"/>
                  </a:cubicBezTo>
                  <a:lnTo>
                    <a:pt x="0" y="1334"/>
                  </a:lnTo>
                  <a:cubicBezTo>
                    <a:pt x="7" y="1334"/>
                    <a:pt x="7" y="1342"/>
                    <a:pt x="7" y="1349"/>
                  </a:cubicBezTo>
                  <a:cubicBezTo>
                    <a:pt x="14" y="1356"/>
                    <a:pt x="14" y="1356"/>
                    <a:pt x="14" y="1363"/>
                  </a:cubicBezTo>
                  <a:cubicBezTo>
                    <a:pt x="22" y="1371"/>
                    <a:pt x="22" y="1378"/>
                    <a:pt x="29" y="1378"/>
                  </a:cubicBezTo>
                  <a:lnTo>
                    <a:pt x="36" y="1392"/>
                  </a:lnTo>
                  <a:lnTo>
                    <a:pt x="43" y="1407"/>
                  </a:lnTo>
                  <a:lnTo>
                    <a:pt x="51" y="1407"/>
                  </a:lnTo>
                  <a:lnTo>
                    <a:pt x="591" y="1911"/>
                  </a:lnTo>
                  <a:cubicBezTo>
                    <a:pt x="624" y="1948"/>
                    <a:pt x="669" y="1966"/>
                    <a:pt x="715" y="1966"/>
                  </a:cubicBezTo>
                  <a:cubicBezTo>
                    <a:pt x="761" y="1966"/>
                    <a:pt x="808" y="1948"/>
                    <a:pt x="844" y="1911"/>
                  </a:cubicBezTo>
                  <a:cubicBezTo>
                    <a:pt x="909" y="1839"/>
                    <a:pt x="909" y="1724"/>
                    <a:pt x="837" y="1659"/>
                  </a:cubicBezTo>
                  <a:lnTo>
                    <a:pt x="765" y="1594"/>
                  </a:lnTo>
                  <a:lnTo>
                    <a:pt x="894" y="1594"/>
                  </a:lnTo>
                  <a:cubicBezTo>
                    <a:pt x="1305" y="1594"/>
                    <a:pt x="1803" y="1443"/>
                    <a:pt x="1803" y="707"/>
                  </a:cubicBezTo>
                  <a:lnTo>
                    <a:pt x="180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4" name="Google Shape;1268;p56">
            <a:extLst>
              <a:ext uri="{FF2B5EF4-FFF2-40B4-BE49-F238E27FC236}">
                <a16:creationId xmlns:a16="http://schemas.microsoft.com/office/drawing/2014/main" id="{B8EDF2B3-92FD-4CD1-8248-702D94B6FBE6}"/>
              </a:ext>
            </a:extLst>
          </p:cNvPr>
          <p:cNvGrpSpPr/>
          <p:nvPr/>
        </p:nvGrpSpPr>
        <p:grpSpPr>
          <a:xfrm>
            <a:off x="5355494" y="6399971"/>
            <a:ext cx="175927" cy="152252"/>
            <a:chOff x="4088738" y="4379875"/>
            <a:chExt cx="176900" cy="153125"/>
          </a:xfrm>
        </p:grpSpPr>
        <p:sp>
          <p:nvSpPr>
            <p:cNvPr id="715" name="Google Shape;1269;p56">
              <a:extLst>
                <a:ext uri="{FF2B5EF4-FFF2-40B4-BE49-F238E27FC236}">
                  <a16:creationId xmlns:a16="http://schemas.microsoft.com/office/drawing/2014/main" id="{9301277E-ADC5-4423-AE31-8F162F7353B8}"/>
                </a:ext>
              </a:extLst>
            </p:cNvPr>
            <p:cNvSpPr/>
            <p:nvPr/>
          </p:nvSpPr>
          <p:spPr>
            <a:xfrm>
              <a:off x="4088738" y="4379875"/>
              <a:ext cx="176900" cy="153125"/>
            </a:xfrm>
            <a:custGeom>
              <a:avLst/>
              <a:gdLst/>
              <a:ahLst/>
              <a:cxnLst/>
              <a:rect l="l" t="t" r="r" b="b"/>
              <a:pathLst>
                <a:path w="7076" h="6125" extrusionOk="0">
                  <a:moveTo>
                    <a:pt x="1768" y="1"/>
                  </a:moveTo>
                  <a:lnTo>
                    <a:pt x="1" y="3066"/>
                  </a:lnTo>
                  <a:lnTo>
                    <a:pt x="1768" y="6124"/>
                  </a:lnTo>
                  <a:lnTo>
                    <a:pt x="5309" y="6124"/>
                  </a:lnTo>
                  <a:lnTo>
                    <a:pt x="7076" y="3066"/>
                  </a:lnTo>
                  <a:lnTo>
                    <a:pt x="53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1270;p56">
              <a:extLst>
                <a:ext uri="{FF2B5EF4-FFF2-40B4-BE49-F238E27FC236}">
                  <a16:creationId xmlns:a16="http://schemas.microsoft.com/office/drawing/2014/main" id="{602E026B-9F5F-4DDC-8F13-95ECB4D72824}"/>
                </a:ext>
              </a:extLst>
            </p:cNvPr>
            <p:cNvSpPr/>
            <p:nvPr/>
          </p:nvSpPr>
          <p:spPr>
            <a:xfrm>
              <a:off x="4088738" y="4379875"/>
              <a:ext cx="132725" cy="153125"/>
            </a:xfrm>
            <a:custGeom>
              <a:avLst/>
              <a:gdLst/>
              <a:ahLst/>
              <a:cxnLst/>
              <a:rect l="l" t="t" r="r" b="b"/>
              <a:pathLst>
                <a:path w="5309" h="6125" extrusionOk="0">
                  <a:moveTo>
                    <a:pt x="1768" y="1"/>
                  </a:moveTo>
                  <a:lnTo>
                    <a:pt x="1" y="3066"/>
                  </a:lnTo>
                  <a:lnTo>
                    <a:pt x="1768" y="6124"/>
                  </a:lnTo>
                  <a:lnTo>
                    <a:pt x="5309" y="6124"/>
                  </a:lnTo>
                  <a:lnTo>
                    <a:pt x="1768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7" name="Google Shape;1271;p56">
            <a:extLst>
              <a:ext uri="{FF2B5EF4-FFF2-40B4-BE49-F238E27FC236}">
                <a16:creationId xmlns:a16="http://schemas.microsoft.com/office/drawing/2014/main" id="{6B67D42E-D711-4CDD-83C4-0ECDCEA47479}"/>
              </a:ext>
            </a:extLst>
          </p:cNvPr>
          <p:cNvGrpSpPr/>
          <p:nvPr/>
        </p:nvGrpSpPr>
        <p:grpSpPr>
          <a:xfrm rot="10800000" flipH="1">
            <a:off x="4774138" y="6426116"/>
            <a:ext cx="486625" cy="126984"/>
            <a:chOff x="4173650" y="2515975"/>
            <a:chExt cx="216413" cy="56475"/>
          </a:xfrm>
        </p:grpSpPr>
        <p:sp>
          <p:nvSpPr>
            <p:cNvPr id="718" name="Google Shape;1272;p56">
              <a:extLst>
                <a:ext uri="{FF2B5EF4-FFF2-40B4-BE49-F238E27FC236}">
                  <a16:creationId xmlns:a16="http://schemas.microsoft.com/office/drawing/2014/main" id="{49A11738-049F-4251-9499-33DA3CD5A19E}"/>
                </a:ext>
              </a:extLst>
            </p:cNvPr>
            <p:cNvSpPr/>
            <p:nvPr/>
          </p:nvSpPr>
          <p:spPr>
            <a:xfrm>
              <a:off x="4257138" y="2515975"/>
              <a:ext cx="132925" cy="56475"/>
            </a:xfrm>
            <a:custGeom>
              <a:avLst/>
              <a:gdLst/>
              <a:ahLst/>
              <a:cxnLst/>
              <a:rect l="l" t="t" r="r" b="b"/>
              <a:pathLst>
                <a:path w="5317" h="2259" extrusionOk="0">
                  <a:moveTo>
                    <a:pt x="1" y="1"/>
                  </a:moveTo>
                  <a:lnTo>
                    <a:pt x="1" y="2258"/>
                  </a:lnTo>
                  <a:lnTo>
                    <a:pt x="4191" y="2258"/>
                  </a:lnTo>
                  <a:cubicBezTo>
                    <a:pt x="4811" y="2258"/>
                    <a:pt x="5316" y="1753"/>
                    <a:pt x="5316" y="1126"/>
                  </a:cubicBezTo>
                  <a:cubicBezTo>
                    <a:pt x="5316" y="506"/>
                    <a:pt x="4811" y="1"/>
                    <a:pt x="41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1273;p56">
              <a:extLst>
                <a:ext uri="{FF2B5EF4-FFF2-40B4-BE49-F238E27FC236}">
                  <a16:creationId xmlns:a16="http://schemas.microsoft.com/office/drawing/2014/main" id="{9F7D9FDB-F073-4EF0-AC48-DB57ACE17CAF}"/>
                </a:ext>
              </a:extLst>
            </p:cNvPr>
            <p:cNvSpPr/>
            <p:nvPr/>
          </p:nvSpPr>
          <p:spPr>
            <a:xfrm>
              <a:off x="4173650" y="2515975"/>
              <a:ext cx="132925" cy="56475"/>
            </a:xfrm>
            <a:custGeom>
              <a:avLst/>
              <a:gdLst/>
              <a:ahLst/>
              <a:cxnLst/>
              <a:rect l="l" t="t" r="r" b="b"/>
              <a:pathLst>
                <a:path w="5317" h="2259" extrusionOk="0">
                  <a:moveTo>
                    <a:pt x="1" y="1"/>
                  </a:moveTo>
                  <a:lnTo>
                    <a:pt x="1" y="2258"/>
                  </a:lnTo>
                  <a:lnTo>
                    <a:pt x="4191" y="2258"/>
                  </a:lnTo>
                  <a:cubicBezTo>
                    <a:pt x="4812" y="2258"/>
                    <a:pt x="5316" y="1753"/>
                    <a:pt x="5316" y="1126"/>
                  </a:cubicBezTo>
                  <a:cubicBezTo>
                    <a:pt x="5316" y="506"/>
                    <a:pt x="4812" y="1"/>
                    <a:pt x="419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0" name="Google Shape;1274;p56">
            <a:extLst>
              <a:ext uri="{FF2B5EF4-FFF2-40B4-BE49-F238E27FC236}">
                <a16:creationId xmlns:a16="http://schemas.microsoft.com/office/drawing/2014/main" id="{54D2084A-E4D4-4726-A7C3-C08B2A37C386}"/>
              </a:ext>
            </a:extLst>
          </p:cNvPr>
          <p:cNvGrpSpPr/>
          <p:nvPr/>
        </p:nvGrpSpPr>
        <p:grpSpPr>
          <a:xfrm>
            <a:off x="4776325" y="3861250"/>
            <a:ext cx="743797" cy="171366"/>
            <a:chOff x="4109513" y="1964562"/>
            <a:chExt cx="501313" cy="117575"/>
          </a:xfrm>
        </p:grpSpPr>
        <p:sp>
          <p:nvSpPr>
            <p:cNvPr id="721" name="Google Shape;1275;p56">
              <a:extLst>
                <a:ext uri="{FF2B5EF4-FFF2-40B4-BE49-F238E27FC236}">
                  <a16:creationId xmlns:a16="http://schemas.microsoft.com/office/drawing/2014/main" id="{1CEDD2DA-B9B3-4E3D-956E-3FD3E6E03103}"/>
                </a:ext>
              </a:extLst>
            </p:cNvPr>
            <p:cNvSpPr/>
            <p:nvPr/>
          </p:nvSpPr>
          <p:spPr>
            <a:xfrm>
              <a:off x="4230425" y="1964850"/>
              <a:ext cx="380400" cy="1170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22" name="Google Shape;1276;p56">
              <a:extLst>
                <a:ext uri="{FF2B5EF4-FFF2-40B4-BE49-F238E27FC236}">
                  <a16:creationId xmlns:a16="http://schemas.microsoft.com/office/drawing/2014/main" id="{A9EC00F8-6549-4598-AF55-3608E7B48F57}"/>
                </a:ext>
              </a:extLst>
            </p:cNvPr>
            <p:cNvGrpSpPr/>
            <p:nvPr/>
          </p:nvGrpSpPr>
          <p:grpSpPr>
            <a:xfrm rot="-5400000">
              <a:off x="4154963" y="1919112"/>
              <a:ext cx="117575" cy="208475"/>
              <a:chOff x="3314125" y="1799775"/>
              <a:chExt cx="117575" cy="208475"/>
            </a:xfrm>
          </p:grpSpPr>
          <p:sp>
            <p:nvSpPr>
              <p:cNvPr id="723" name="Google Shape;1277;p56">
                <a:extLst>
                  <a:ext uri="{FF2B5EF4-FFF2-40B4-BE49-F238E27FC236}">
                    <a16:creationId xmlns:a16="http://schemas.microsoft.com/office/drawing/2014/main" id="{D18E5426-2D4E-45B7-BD71-1193E8B03341}"/>
                  </a:ext>
                </a:extLst>
              </p:cNvPr>
              <p:cNvSpPr/>
              <p:nvPr/>
            </p:nvSpPr>
            <p:spPr>
              <a:xfrm>
                <a:off x="3314125" y="1799775"/>
                <a:ext cx="117575" cy="208475"/>
              </a:xfrm>
              <a:custGeom>
                <a:avLst/>
                <a:gdLst/>
                <a:ahLst/>
                <a:cxnLst/>
                <a:rect l="l" t="t" r="r" b="b"/>
                <a:pathLst>
                  <a:path w="4703" h="8339" extrusionOk="0">
                    <a:moveTo>
                      <a:pt x="2352" y="1"/>
                    </a:moveTo>
                    <a:cubicBezTo>
                      <a:pt x="1053" y="1"/>
                      <a:pt x="0" y="1047"/>
                      <a:pt x="0" y="2345"/>
                    </a:cubicBezTo>
                    <a:lnTo>
                      <a:pt x="0" y="8338"/>
                    </a:lnTo>
                    <a:lnTo>
                      <a:pt x="4703" y="8338"/>
                    </a:lnTo>
                    <a:lnTo>
                      <a:pt x="4703" y="2345"/>
                    </a:lnTo>
                    <a:cubicBezTo>
                      <a:pt x="4703" y="1047"/>
                      <a:pt x="3650" y="1"/>
                      <a:pt x="235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1278;p56">
                <a:extLst>
                  <a:ext uri="{FF2B5EF4-FFF2-40B4-BE49-F238E27FC236}">
                    <a16:creationId xmlns:a16="http://schemas.microsoft.com/office/drawing/2014/main" id="{2F343470-E703-4CF1-B261-BD1F00BDB168}"/>
                  </a:ext>
                </a:extLst>
              </p:cNvPr>
              <p:cNvSpPr/>
              <p:nvPr/>
            </p:nvSpPr>
            <p:spPr>
              <a:xfrm>
                <a:off x="3342600" y="1826300"/>
                <a:ext cx="60625" cy="60600"/>
              </a:xfrm>
              <a:custGeom>
                <a:avLst/>
                <a:gdLst/>
                <a:ahLst/>
                <a:cxnLst/>
                <a:rect l="l" t="t" r="r" b="b"/>
                <a:pathLst>
                  <a:path w="2425" h="2424" extrusionOk="0">
                    <a:moveTo>
                      <a:pt x="1213" y="0"/>
                    </a:moveTo>
                    <a:cubicBezTo>
                      <a:pt x="542" y="0"/>
                      <a:pt x="1" y="541"/>
                      <a:pt x="1" y="1212"/>
                    </a:cubicBezTo>
                    <a:cubicBezTo>
                      <a:pt x="1" y="1883"/>
                      <a:pt x="542" y="2423"/>
                      <a:pt x="1213" y="2423"/>
                    </a:cubicBezTo>
                    <a:cubicBezTo>
                      <a:pt x="1883" y="2423"/>
                      <a:pt x="2424" y="1883"/>
                      <a:pt x="2424" y="1212"/>
                    </a:cubicBezTo>
                    <a:cubicBezTo>
                      <a:pt x="2424" y="541"/>
                      <a:pt x="1883" y="0"/>
                      <a:pt x="1213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1279;p56">
                <a:extLst>
                  <a:ext uri="{FF2B5EF4-FFF2-40B4-BE49-F238E27FC236}">
                    <a16:creationId xmlns:a16="http://schemas.microsoft.com/office/drawing/2014/main" id="{2FE5C22A-59EE-49F5-866F-ABCCCDDC7B5B}"/>
                  </a:ext>
                </a:extLst>
              </p:cNvPr>
              <p:cNvSpPr/>
              <p:nvPr/>
            </p:nvSpPr>
            <p:spPr>
              <a:xfrm>
                <a:off x="3353975" y="1837650"/>
                <a:ext cx="37875" cy="37900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516" extrusionOk="0">
                    <a:moveTo>
                      <a:pt x="758" y="0"/>
                    </a:moveTo>
                    <a:cubicBezTo>
                      <a:pt x="339" y="0"/>
                      <a:pt x="0" y="339"/>
                      <a:pt x="0" y="758"/>
                    </a:cubicBezTo>
                    <a:cubicBezTo>
                      <a:pt x="0" y="1176"/>
                      <a:pt x="339" y="1515"/>
                      <a:pt x="758" y="1515"/>
                    </a:cubicBezTo>
                    <a:cubicBezTo>
                      <a:pt x="1176" y="1515"/>
                      <a:pt x="1515" y="1176"/>
                      <a:pt x="1515" y="758"/>
                    </a:cubicBezTo>
                    <a:cubicBezTo>
                      <a:pt x="1515" y="339"/>
                      <a:pt x="1176" y="0"/>
                      <a:pt x="75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26" name="Google Shape;1280;p56">
            <a:extLst>
              <a:ext uri="{FF2B5EF4-FFF2-40B4-BE49-F238E27FC236}">
                <a16:creationId xmlns:a16="http://schemas.microsoft.com/office/drawing/2014/main" id="{7A3EAB33-AD6C-4A06-B5FB-9BF25EEE2C67}"/>
              </a:ext>
            </a:extLst>
          </p:cNvPr>
          <p:cNvGrpSpPr/>
          <p:nvPr/>
        </p:nvGrpSpPr>
        <p:grpSpPr>
          <a:xfrm>
            <a:off x="4788637" y="4853213"/>
            <a:ext cx="719511" cy="278389"/>
            <a:chOff x="3515000" y="3200728"/>
            <a:chExt cx="338100" cy="130822"/>
          </a:xfrm>
        </p:grpSpPr>
        <p:sp>
          <p:nvSpPr>
            <p:cNvPr id="727" name="Google Shape;1281;p56">
              <a:extLst>
                <a:ext uri="{FF2B5EF4-FFF2-40B4-BE49-F238E27FC236}">
                  <a16:creationId xmlns:a16="http://schemas.microsoft.com/office/drawing/2014/main" id="{867C4070-0CEA-40ED-98D3-A58507DE2CBE}"/>
                </a:ext>
              </a:extLst>
            </p:cNvPr>
            <p:cNvSpPr/>
            <p:nvPr/>
          </p:nvSpPr>
          <p:spPr>
            <a:xfrm>
              <a:off x="3548525" y="3234525"/>
              <a:ext cx="304575" cy="97025"/>
            </a:xfrm>
            <a:custGeom>
              <a:avLst/>
              <a:gdLst/>
              <a:ahLst/>
              <a:cxnLst/>
              <a:rect l="l" t="t" r="r" b="b"/>
              <a:pathLst>
                <a:path w="12183" h="3881" extrusionOk="0">
                  <a:moveTo>
                    <a:pt x="1140" y="0"/>
                  </a:moveTo>
                  <a:cubicBezTo>
                    <a:pt x="513" y="0"/>
                    <a:pt x="1" y="512"/>
                    <a:pt x="1" y="1147"/>
                  </a:cubicBezTo>
                  <a:lnTo>
                    <a:pt x="1" y="2734"/>
                  </a:lnTo>
                  <a:cubicBezTo>
                    <a:pt x="1" y="3368"/>
                    <a:pt x="513" y="3880"/>
                    <a:pt x="1140" y="3880"/>
                  </a:cubicBezTo>
                  <a:lnTo>
                    <a:pt x="11035" y="3880"/>
                  </a:lnTo>
                  <a:cubicBezTo>
                    <a:pt x="11670" y="3880"/>
                    <a:pt x="12182" y="3368"/>
                    <a:pt x="12182" y="2734"/>
                  </a:cubicBezTo>
                  <a:lnTo>
                    <a:pt x="12182" y="1147"/>
                  </a:lnTo>
                  <a:cubicBezTo>
                    <a:pt x="12182" y="512"/>
                    <a:pt x="11670" y="0"/>
                    <a:pt x="11035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28" name="Google Shape;1282;p56">
              <a:extLst>
                <a:ext uri="{FF2B5EF4-FFF2-40B4-BE49-F238E27FC236}">
                  <a16:creationId xmlns:a16="http://schemas.microsoft.com/office/drawing/2014/main" id="{4CCFB07E-F38C-463E-B9AA-64DC930F6B6F}"/>
                </a:ext>
              </a:extLst>
            </p:cNvPr>
            <p:cNvGrpSpPr/>
            <p:nvPr/>
          </p:nvGrpSpPr>
          <p:grpSpPr>
            <a:xfrm>
              <a:off x="3515000" y="3200728"/>
              <a:ext cx="282025" cy="67650"/>
              <a:chOff x="3515000" y="3112625"/>
              <a:chExt cx="282025" cy="67650"/>
            </a:xfrm>
          </p:grpSpPr>
          <p:sp>
            <p:nvSpPr>
              <p:cNvPr id="729" name="Google Shape;1283;p56">
                <a:extLst>
                  <a:ext uri="{FF2B5EF4-FFF2-40B4-BE49-F238E27FC236}">
                    <a16:creationId xmlns:a16="http://schemas.microsoft.com/office/drawing/2014/main" id="{3779E1B9-73CE-4053-8B8D-A11EB641C4FF}"/>
                  </a:ext>
                </a:extLst>
              </p:cNvPr>
              <p:cNvSpPr/>
              <p:nvPr/>
            </p:nvSpPr>
            <p:spPr>
              <a:xfrm>
                <a:off x="3515000" y="3112625"/>
                <a:ext cx="282025" cy="67650"/>
              </a:xfrm>
              <a:custGeom>
                <a:avLst/>
                <a:gdLst/>
                <a:ahLst/>
                <a:cxnLst/>
                <a:rect l="l" t="t" r="r" b="b"/>
                <a:pathLst>
                  <a:path w="11281" h="2706" extrusionOk="0">
                    <a:moveTo>
                      <a:pt x="1349" y="0"/>
                    </a:moveTo>
                    <a:cubicBezTo>
                      <a:pt x="606" y="0"/>
                      <a:pt x="0" y="606"/>
                      <a:pt x="0" y="1356"/>
                    </a:cubicBezTo>
                    <a:cubicBezTo>
                      <a:pt x="0" y="2099"/>
                      <a:pt x="606" y="2705"/>
                      <a:pt x="1349" y="2705"/>
                    </a:cubicBezTo>
                    <a:lnTo>
                      <a:pt x="9924" y="2705"/>
                    </a:lnTo>
                    <a:cubicBezTo>
                      <a:pt x="10674" y="2705"/>
                      <a:pt x="11280" y="2099"/>
                      <a:pt x="11280" y="1356"/>
                    </a:cubicBezTo>
                    <a:cubicBezTo>
                      <a:pt x="11280" y="606"/>
                      <a:pt x="10674" y="0"/>
                      <a:pt x="992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1284;p56">
                <a:extLst>
                  <a:ext uri="{FF2B5EF4-FFF2-40B4-BE49-F238E27FC236}">
                    <a16:creationId xmlns:a16="http://schemas.microsoft.com/office/drawing/2014/main" id="{37970F6E-1653-41AE-A9C3-93D29BC37A1D}"/>
                  </a:ext>
                </a:extLst>
              </p:cNvPr>
              <p:cNvSpPr/>
              <p:nvPr/>
            </p:nvSpPr>
            <p:spPr>
              <a:xfrm>
                <a:off x="3521850" y="3118313"/>
                <a:ext cx="56275" cy="56275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251" extrusionOk="0">
                    <a:moveTo>
                      <a:pt x="1125" y="1"/>
                    </a:moveTo>
                    <a:cubicBezTo>
                      <a:pt x="505" y="1"/>
                      <a:pt x="0" y="506"/>
                      <a:pt x="0" y="1126"/>
                    </a:cubicBezTo>
                    <a:cubicBezTo>
                      <a:pt x="0" y="1746"/>
                      <a:pt x="505" y="2251"/>
                      <a:pt x="1125" y="2251"/>
                    </a:cubicBezTo>
                    <a:cubicBezTo>
                      <a:pt x="1745" y="2251"/>
                      <a:pt x="2250" y="1746"/>
                      <a:pt x="2250" y="1126"/>
                    </a:cubicBezTo>
                    <a:cubicBezTo>
                      <a:pt x="2250" y="506"/>
                      <a:pt x="1745" y="1"/>
                      <a:pt x="1125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31" name="Google Shape;1285;p56">
            <a:extLst>
              <a:ext uri="{FF2B5EF4-FFF2-40B4-BE49-F238E27FC236}">
                <a16:creationId xmlns:a16="http://schemas.microsoft.com/office/drawing/2014/main" id="{3DA148F8-E711-4206-9473-3EE30EA8FD6F}"/>
              </a:ext>
            </a:extLst>
          </p:cNvPr>
          <p:cNvGrpSpPr/>
          <p:nvPr/>
        </p:nvGrpSpPr>
        <p:grpSpPr>
          <a:xfrm rot="10800000" flipH="1">
            <a:off x="4770122" y="3062606"/>
            <a:ext cx="756748" cy="188711"/>
            <a:chOff x="3199075" y="3739025"/>
            <a:chExt cx="448629" cy="111875"/>
          </a:xfrm>
        </p:grpSpPr>
        <p:sp>
          <p:nvSpPr>
            <p:cNvPr id="732" name="Google Shape;1286;p56">
              <a:extLst>
                <a:ext uri="{FF2B5EF4-FFF2-40B4-BE49-F238E27FC236}">
                  <a16:creationId xmlns:a16="http://schemas.microsoft.com/office/drawing/2014/main" id="{6FCA3E31-B9CA-4243-8721-7D68A805F894}"/>
                </a:ext>
              </a:extLst>
            </p:cNvPr>
            <p:cNvSpPr/>
            <p:nvPr/>
          </p:nvSpPr>
          <p:spPr>
            <a:xfrm>
              <a:off x="3199075" y="3739025"/>
              <a:ext cx="448629" cy="111875"/>
            </a:xfrm>
            <a:custGeom>
              <a:avLst/>
              <a:gdLst/>
              <a:ahLst/>
              <a:cxnLst/>
              <a:rect l="l" t="t" r="r" b="b"/>
              <a:pathLst>
                <a:path w="19396" h="4475" extrusionOk="0">
                  <a:moveTo>
                    <a:pt x="2907" y="1"/>
                  </a:moveTo>
                  <a:cubicBezTo>
                    <a:pt x="1039" y="1"/>
                    <a:pt x="1" y="2236"/>
                    <a:pt x="1263" y="3614"/>
                  </a:cubicBezTo>
                  <a:cubicBezTo>
                    <a:pt x="1292" y="3643"/>
                    <a:pt x="1321" y="3672"/>
                    <a:pt x="1350" y="3708"/>
                  </a:cubicBezTo>
                  <a:cubicBezTo>
                    <a:pt x="1856" y="4214"/>
                    <a:pt x="2526" y="4474"/>
                    <a:pt x="3201" y="4474"/>
                  </a:cubicBezTo>
                  <a:cubicBezTo>
                    <a:pt x="3737" y="4474"/>
                    <a:pt x="4276" y="4310"/>
                    <a:pt x="4739" y="3975"/>
                  </a:cubicBezTo>
                  <a:lnTo>
                    <a:pt x="14325" y="3975"/>
                  </a:lnTo>
                  <a:cubicBezTo>
                    <a:pt x="15399" y="3975"/>
                    <a:pt x="16424" y="3549"/>
                    <a:pt x="17188" y="2792"/>
                  </a:cubicBezTo>
                  <a:lnTo>
                    <a:pt x="19056" y="917"/>
                  </a:lnTo>
                  <a:cubicBezTo>
                    <a:pt x="19395" y="585"/>
                    <a:pt x="19157" y="8"/>
                    <a:pt x="18681" y="8"/>
                  </a:cubicBezTo>
                  <a:lnTo>
                    <a:pt x="29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1287;p56">
              <a:extLst>
                <a:ext uri="{FF2B5EF4-FFF2-40B4-BE49-F238E27FC236}">
                  <a16:creationId xmlns:a16="http://schemas.microsoft.com/office/drawing/2014/main" id="{E288ED8E-2D36-41BA-969F-2816D9978891}"/>
                </a:ext>
              </a:extLst>
            </p:cNvPr>
            <p:cNvSpPr/>
            <p:nvPr/>
          </p:nvSpPr>
          <p:spPr>
            <a:xfrm>
              <a:off x="3228836" y="3756427"/>
              <a:ext cx="83875" cy="75800"/>
            </a:xfrm>
            <a:custGeom>
              <a:avLst/>
              <a:gdLst/>
              <a:ahLst/>
              <a:cxnLst/>
              <a:rect l="l" t="t" r="r" b="b"/>
              <a:pathLst>
                <a:path w="3355" h="3032" extrusionOk="0">
                  <a:moveTo>
                    <a:pt x="1681" y="1"/>
                  </a:moveTo>
                  <a:cubicBezTo>
                    <a:pt x="1553" y="1"/>
                    <a:pt x="1422" y="17"/>
                    <a:pt x="1292" y="52"/>
                  </a:cubicBezTo>
                  <a:cubicBezTo>
                    <a:pt x="484" y="261"/>
                    <a:pt x="0" y="1091"/>
                    <a:pt x="210" y="1898"/>
                  </a:cubicBezTo>
                  <a:cubicBezTo>
                    <a:pt x="385" y="2577"/>
                    <a:pt x="999" y="3032"/>
                    <a:pt x="1669" y="3032"/>
                  </a:cubicBezTo>
                  <a:cubicBezTo>
                    <a:pt x="1797" y="3032"/>
                    <a:pt x="1927" y="3015"/>
                    <a:pt x="2056" y="2980"/>
                  </a:cubicBezTo>
                  <a:cubicBezTo>
                    <a:pt x="2871" y="2771"/>
                    <a:pt x="3354" y="1942"/>
                    <a:pt x="3145" y="1134"/>
                  </a:cubicBezTo>
                  <a:cubicBezTo>
                    <a:pt x="2963" y="456"/>
                    <a:pt x="2354" y="1"/>
                    <a:pt x="168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4" name="Google Shape;1288;p56">
            <a:extLst>
              <a:ext uri="{FF2B5EF4-FFF2-40B4-BE49-F238E27FC236}">
                <a16:creationId xmlns:a16="http://schemas.microsoft.com/office/drawing/2014/main" id="{4CF7CD20-B32E-4860-919C-96D86B1015D7}"/>
              </a:ext>
            </a:extLst>
          </p:cNvPr>
          <p:cNvGrpSpPr/>
          <p:nvPr/>
        </p:nvGrpSpPr>
        <p:grpSpPr>
          <a:xfrm>
            <a:off x="4780902" y="5212057"/>
            <a:ext cx="734909" cy="282704"/>
            <a:chOff x="4047975" y="3769179"/>
            <a:chExt cx="343175" cy="132000"/>
          </a:xfrm>
        </p:grpSpPr>
        <p:grpSp>
          <p:nvGrpSpPr>
            <p:cNvPr id="735" name="Google Shape;1289;p56">
              <a:extLst>
                <a:ext uri="{FF2B5EF4-FFF2-40B4-BE49-F238E27FC236}">
                  <a16:creationId xmlns:a16="http://schemas.microsoft.com/office/drawing/2014/main" id="{9304107B-3CF1-4E85-A220-172FE5C2086B}"/>
                </a:ext>
              </a:extLst>
            </p:cNvPr>
            <p:cNvGrpSpPr/>
            <p:nvPr/>
          </p:nvGrpSpPr>
          <p:grpSpPr>
            <a:xfrm>
              <a:off x="4047975" y="3769179"/>
              <a:ext cx="343175" cy="132000"/>
              <a:chOff x="4047975" y="3769179"/>
              <a:chExt cx="343175" cy="132000"/>
            </a:xfrm>
          </p:grpSpPr>
          <p:sp>
            <p:nvSpPr>
              <p:cNvPr id="737" name="Google Shape;1290;p56">
                <a:extLst>
                  <a:ext uri="{FF2B5EF4-FFF2-40B4-BE49-F238E27FC236}">
                    <a16:creationId xmlns:a16="http://schemas.microsoft.com/office/drawing/2014/main" id="{B48889EB-FEBD-4FFE-B6C1-470602D1EA93}"/>
                  </a:ext>
                </a:extLst>
              </p:cNvPr>
              <p:cNvSpPr/>
              <p:nvPr/>
            </p:nvSpPr>
            <p:spPr>
              <a:xfrm>
                <a:off x="4119925" y="3790775"/>
                <a:ext cx="271225" cy="86025"/>
              </a:xfrm>
              <a:custGeom>
                <a:avLst/>
                <a:gdLst/>
                <a:ahLst/>
                <a:cxnLst/>
                <a:rect l="l" t="t" r="r" b="b"/>
                <a:pathLst>
                  <a:path w="10849" h="3441" extrusionOk="0">
                    <a:moveTo>
                      <a:pt x="1" y="1"/>
                    </a:moveTo>
                    <a:lnTo>
                      <a:pt x="1" y="3441"/>
                    </a:lnTo>
                    <a:lnTo>
                      <a:pt x="9752" y="3441"/>
                    </a:lnTo>
                    <a:lnTo>
                      <a:pt x="10848" y="1703"/>
                    </a:lnTo>
                    <a:lnTo>
                      <a:pt x="9752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38" name="Google Shape;1291;p56">
                <a:extLst>
                  <a:ext uri="{FF2B5EF4-FFF2-40B4-BE49-F238E27FC236}">
                    <a16:creationId xmlns:a16="http://schemas.microsoft.com/office/drawing/2014/main" id="{30DA4ADA-6E43-4A3A-B758-3C2AF092D4BC}"/>
                  </a:ext>
                </a:extLst>
              </p:cNvPr>
              <p:cNvGrpSpPr/>
              <p:nvPr/>
            </p:nvGrpSpPr>
            <p:grpSpPr>
              <a:xfrm>
                <a:off x="4047975" y="3769179"/>
                <a:ext cx="288175" cy="132000"/>
                <a:chOff x="4047975" y="3635175"/>
                <a:chExt cx="288175" cy="132000"/>
              </a:xfrm>
            </p:grpSpPr>
            <p:sp>
              <p:nvSpPr>
                <p:cNvPr id="739" name="Google Shape;1292;p56">
                  <a:extLst>
                    <a:ext uri="{FF2B5EF4-FFF2-40B4-BE49-F238E27FC236}">
                      <a16:creationId xmlns:a16="http://schemas.microsoft.com/office/drawing/2014/main" id="{1293973A-CBE8-4E76-A6C5-CCF296A1E2AB}"/>
                    </a:ext>
                  </a:extLst>
                </p:cNvPr>
                <p:cNvSpPr/>
                <p:nvPr/>
              </p:nvSpPr>
              <p:spPr>
                <a:xfrm>
                  <a:off x="4113425" y="3635175"/>
                  <a:ext cx="222725" cy="4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09" h="1876" extrusionOk="0">
                      <a:moveTo>
                        <a:pt x="1" y="0"/>
                      </a:moveTo>
                      <a:lnTo>
                        <a:pt x="1" y="1875"/>
                      </a:lnTo>
                      <a:lnTo>
                        <a:pt x="8209" y="1875"/>
                      </a:lnTo>
                      <a:lnTo>
                        <a:pt x="8908" y="931"/>
                      </a:lnTo>
                      <a:lnTo>
                        <a:pt x="8209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" name="Google Shape;1293;p56">
                  <a:extLst>
                    <a:ext uri="{FF2B5EF4-FFF2-40B4-BE49-F238E27FC236}">
                      <a16:creationId xmlns:a16="http://schemas.microsoft.com/office/drawing/2014/main" id="{04632BE4-8D27-410F-9323-D0A2C3B4B336}"/>
                    </a:ext>
                  </a:extLst>
                </p:cNvPr>
                <p:cNvSpPr/>
                <p:nvPr/>
              </p:nvSpPr>
              <p:spPr>
                <a:xfrm>
                  <a:off x="4047975" y="3635175"/>
                  <a:ext cx="132025" cy="13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1" h="5280" extrusionOk="0">
                      <a:moveTo>
                        <a:pt x="2641" y="0"/>
                      </a:moveTo>
                      <a:cubicBezTo>
                        <a:pt x="1176" y="0"/>
                        <a:pt x="1" y="1183"/>
                        <a:pt x="1" y="2640"/>
                      </a:cubicBezTo>
                      <a:cubicBezTo>
                        <a:pt x="1" y="4097"/>
                        <a:pt x="1176" y="5280"/>
                        <a:pt x="2641" y="5280"/>
                      </a:cubicBezTo>
                      <a:cubicBezTo>
                        <a:pt x="4098" y="5280"/>
                        <a:pt x="5280" y="4097"/>
                        <a:pt x="5280" y="2640"/>
                      </a:cubicBezTo>
                      <a:cubicBezTo>
                        <a:pt x="5280" y="1183"/>
                        <a:pt x="4098" y="0"/>
                        <a:pt x="2641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736" name="Google Shape;1294;p56">
              <a:extLst>
                <a:ext uri="{FF2B5EF4-FFF2-40B4-BE49-F238E27FC236}">
                  <a16:creationId xmlns:a16="http://schemas.microsoft.com/office/drawing/2014/main" id="{1AD15D08-59C9-4FCA-8032-D3B1FA74EB65}"/>
                </a:ext>
              </a:extLst>
            </p:cNvPr>
            <p:cNvSpPr/>
            <p:nvPr/>
          </p:nvSpPr>
          <p:spPr>
            <a:xfrm>
              <a:off x="4065475" y="3787800"/>
              <a:ext cx="96850" cy="96850"/>
            </a:xfrm>
            <a:custGeom>
              <a:avLst/>
              <a:gdLst/>
              <a:ahLst/>
              <a:cxnLst/>
              <a:rect l="l" t="t" r="r" b="b"/>
              <a:pathLst>
                <a:path w="3874" h="3874" extrusionOk="0">
                  <a:moveTo>
                    <a:pt x="1941" y="0"/>
                  </a:moveTo>
                  <a:cubicBezTo>
                    <a:pt x="866" y="0"/>
                    <a:pt x="0" y="866"/>
                    <a:pt x="0" y="1933"/>
                  </a:cubicBezTo>
                  <a:cubicBezTo>
                    <a:pt x="0" y="3008"/>
                    <a:pt x="866" y="3873"/>
                    <a:pt x="1941" y="3873"/>
                  </a:cubicBezTo>
                  <a:cubicBezTo>
                    <a:pt x="3008" y="3873"/>
                    <a:pt x="3874" y="3008"/>
                    <a:pt x="3874" y="1933"/>
                  </a:cubicBezTo>
                  <a:cubicBezTo>
                    <a:pt x="3874" y="866"/>
                    <a:pt x="3008" y="0"/>
                    <a:pt x="19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1" name="Google Shape;1295;p56">
            <a:extLst>
              <a:ext uri="{FF2B5EF4-FFF2-40B4-BE49-F238E27FC236}">
                <a16:creationId xmlns:a16="http://schemas.microsoft.com/office/drawing/2014/main" id="{DC6C41F4-00A9-4191-BCF1-C3551B531C57}"/>
              </a:ext>
            </a:extLst>
          </p:cNvPr>
          <p:cNvGrpSpPr/>
          <p:nvPr/>
        </p:nvGrpSpPr>
        <p:grpSpPr>
          <a:xfrm>
            <a:off x="4769944" y="4609089"/>
            <a:ext cx="756740" cy="209778"/>
            <a:chOff x="3176563" y="1380375"/>
            <a:chExt cx="844388" cy="234075"/>
          </a:xfrm>
        </p:grpSpPr>
        <p:sp>
          <p:nvSpPr>
            <p:cNvPr id="742" name="Google Shape;1296;p56">
              <a:extLst>
                <a:ext uri="{FF2B5EF4-FFF2-40B4-BE49-F238E27FC236}">
                  <a16:creationId xmlns:a16="http://schemas.microsoft.com/office/drawing/2014/main" id="{6FE3B8C7-9898-4F4A-8CF9-7FC7E4A14362}"/>
                </a:ext>
              </a:extLst>
            </p:cNvPr>
            <p:cNvSpPr/>
            <p:nvPr/>
          </p:nvSpPr>
          <p:spPr>
            <a:xfrm>
              <a:off x="3289775" y="1394800"/>
              <a:ext cx="731175" cy="158175"/>
            </a:xfrm>
            <a:custGeom>
              <a:avLst/>
              <a:gdLst/>
              <a:ahLst/>
              <a:cxnLst/>
              <a:rect l="l" t="t" r="r" b="b"/>
              <a:pathLst>
                <a:path w="29247" h="6327" extrusionOk="0">
                  <a:moveTo>
                    <a:pt x="1" y="1"/>
                  </a:moveTo>
                  <a:lnTo>
                    <a:pt x="1" y="6326"/>
                  </a:lnTo>
                  <a:lnTo>
                    <a:pt x="26088" y="6326"/>
                  </a:lnTo>
                  <a:cubicBezTo>
                    <a:pt x="27833" y="6326"/>
                    <a:pt x="29247" y="4912"/>
                    <a:pt x="29247" y="3167"/>
                  </a:cubicBezTo>
                  <a:cubicBezTo>
                    <a:pt x="29247" y="1414"/>
                    <a:pt x="27833" y="1"/>
                    <a:pt x="26088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1297;p56">
              <a:extLst>
                <a:ext uri="{FF2B5EF4-FFF2-40B4-BE49-F238E27FC236}">
                  <a16:creationId xmlns:a16="http://schemas.microsoft.com/office/drawing/2014/main" id="{3F34AC98-2392-47CA-BA9A-291CEE12EEAB}"/>
                </a:ext>
              </a:extLst>
            </p:cNvPr>
            <p:cNvSpPr/>
            <p:nvPr/>
          </p:nvSpPr>
          <p:spPr>
            <a:xfrm>
              <a:off x="3849475" y="1413550"/>
              <a:ext cx="152725" cy="120650"/>
            </a:xfrm>
            <a:custGeom>
              <a:avLst/>
              <a:gdLst/>
              <a:ahLst/>
              <a:cxnLst/>
              <a:rect l="l" t="t" r="r" b="b"/>
              <a:pathLst>
                <a:path w="6109" h="4826" extrusionOk="0">
                  <a:moveTo>
                    <a:pt x="2366" y="1"/>
                  </a:moveTo>
                  <a:cubicBezTo>
                    <a:pt x="1053" y="30"/>
                    <a:pt x="0" y="1097"/>
                    <a:pt x="0" y="2410"/>
                  </a:cubicBezTo>
                  <a:cubicBezTo>
                    <a:pt x="0" y="3722"/>
                    <a:pt x="1053" y="4797"/>
                    <a:pt x="2366" y="4826"/>
                  </a:cubicBezTo>
                  <a:lnTo>
                    <a:pt x="3700" y="4826"/>
                  </a:lnTo>
                  <a:cubicBezTo>
                    <a:pt x="5027" y="4819"/>
                    <a:pt x="6102" y="3744"/>
                    <a:pt x="6109" y="2417"/>
                  </a:cubicBezTo>
                  <a:cubicBezTo>
                    <a:pt x="6102" y="1083"/>
                    <a:pt x="5027" y="1"/>
                    <a:pt x="3700" y="1"/>
                  </a:cubicBezTo>
                  <a:close/>
                </a:path>
              </a:pathLst>
            </a:custGeom>
            <a:solidFill>
              <a:srgbClr val="E7AB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1298;p56">
              <a:extLst>
                <a:ext uri="{FF2B5EF4-FFF2-40B4-BE49-F238E27FC236}">
                  <a16:creationId xmlns:a16="http://schemas.microsoft.com/office/drawing/2014/main" id="{343C0C85-B799-465B-BFF5-8800EFBAD7B9}"/>
                </a:ext>
              </a:extLst>
            </p:cNvPr>
            <p:cNvSpPr/>
            <p:nvPr/>
          </p:nvSpPr>
          <p:spPr>
            <a:xfrm>
              <a:off x="3849475" y="1413550"/>
              <a:ext cx="152725" cy="120650"/>
            </a:xfrm>
            <a:custGeom>
              <a:avLst/>
              <a:gdLst/>
              <a:ahLst/>
              <a:cxnLst/>
              <a:rect l="l" t="t" r="r" b="b"/>
              <a:pathLst>
                <a:path w="6109" h="4826" extrusionOk="0">
                  <a:moveTo>
                    <a:pt x="2366" y="1"/>
                  </a:moveTo>
                  <a:cubicBezTo>
                    <a:pt x="1053" y="30"/>
                    <a:pt x="0" y="1097"/>
                    <a:pt x="0" y="2410"/>
                  </a:cubicBezTo>
                  <a:cubicBezTo>
                    <a:pt x="0" y="3722"/>
                    <a:pt x="1053" y="4797"/>
                    <a:pt x="2366" y="4826"/>
                  </a:cubicBezTo>
                  <a:lnTo>
                    <a:pt x="3700" y="4826"/>
                  </a:lnTo>
                  <a:cubicBezTo>
                    <a:pt x="5027" y="4819"/>
                    <a:pt x="6102" y="3744"/>
                    <a:pt x="6109" y="2417"/>
                  </a:cubicBezTo>
                  <a:cubicBezTo>
                    <a:pt x="6102" y="1083"/>
                    <a:pt x="5027" y="1"/>
                    <a:pt x="370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1299;p56">
              <a:extLst>
                <a:ext uri="{FF2B5EF4-FFF2-40B4-BE49-F238E27FC236}">
                  <a16:creationId xmlns:a16="http://schemas.microsoft.com/office/drawing/2014/main" id="{4F041A78-5AFF-488C-A2E1-BF180B2ACC20}"/>
                </a:ext>
              </a:extLst>
            </p:cNvPr>
            <p:cNvSpPr/>
            <p:nvPr/>
          </p:nvSpPr>
          <p:spPr>
            <a:xfrm>
              <a:off x="3843325" y="1413550"/>
              <a:ext cx="135450" cy="112375"/>
            </a:xfrm>
            <a:custGeom>
              <a:avLst/>
              <a:gdLst/>
              <a:ahLst/>
              <a:cxnLst/>
              <a:rect l="l" t="t" r="r" b="b"/>
              <a:pathLst>
                <a:path w="5418" h="4495" extrusionOk="0">
                  <a:moveTo>
                    <a:pt x="2612" y="1"/>
                  </a:moveTo>
                  <a:cubicBezTo>
                    <a:pt x="1523" y="1"/>
                    <a:pt x="571" y="729"/>
                    <a:pt x="289" y="1782"/>
                  </a:cubicBezTo>
                  <a:cubicBezTo>
                    <a:pt x="1" y="2835"/>
                    <a:pt x="455" y="3946"/>
                    <a:pt x="1400" y="4494"/>
                  </a:cubicBezTo>
                  <a:cubicBezTo>
                    <a:pt x="809" y="4040"/>
                    <a:pt x="462" y="3333"/>
                    <a:pt x="462" y="2590"/>
                  </a:cubicBezTo>
                  <a:cubicBezTo>
                    <a:pt x="462" y="1263"/>
                    <a:pt x="1544" y="181"/>
                    <a:pt x="2871" y="181"/>
                  </a:cubicBezTo>
                  <a:lnTo>
                    <a:pt x="4206" y="181"/>
                  </a:lnTo>
                  <a:cubicBezTo>
                    <a:pt x="4631" y="181"/>
                    <a:pt x="5049" y="297"/>
                    <a:pt x="5417" y="513"/>
                  </a:cubicBezTo>
                  <a:cubicBezTo>
                    <a:pt x="4999" y="181"/>
                    <a:pt x="4480" y="1"/>
                    <a:pt x="39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46" name="Google Shape;1300;p56">
              <a:extLst>
                <a:ext uri="{FF2B5EF4-FFF2-40B4-BE49-F238E27FC236}">
                  <a16:creationId xmlns:a16="http://schemas.microsoft.com/office/drawing/2014/main" id="{69927FF0-700D-4157-9848-DEE9263097CA}"/>
                </a:ext>
              </a:extLst>
            </p:cNvPr>
            <p:cNvGrpSpPr/>
            <p:nvPr/>
          </p:nvGrpSpPr>
          <p:grpSpPr>
            <a:xfrm>
              <a:off x="3176563" y="1380375"/>
              <a:ext cx="196550" cy="234075"/>
              <a:chOff x="3077200" y="1380375"/>
              <a:chExt cx="196550" cy="234075"/>
            </a:xfrm>
          </p:grpSpPr>
          <p:sp>
            <p:nvSpPr>
              <p:cNvPr id="747" name="Google Shape;1301;p56">
                <a:extLst>
                  <a:ext uri="{FF2B5EF4-FFF2-40B4-BE49-F238E27FC236}">
                    <a16:creationId xmlns:a16="http://schemas.microsoft.com/office/drawing/2014/main" id="{B96712A6-150C-4A71-A0CB-228A6E058D51}"/>
                  </a:ext>
                </a:extLst>
              </p:cNvPr>
              <p:cNvSpPr/>
              <p:nvPr/>
            </p:nvSpPr>
            <p:spPr>
              <a:xfrm>
                <a:off x="3077200" y="1380375"/>
                <a:ext cx="196550" cy="189000"/>
              </a:xfrm>
              <a:custGeom>
                <a:avLst/>
                <a:gdLst/>
                <a:ahLst/>
                <a:cxnLst/>
                <a:rect l="l" t="t" r="r" b="b"/>
                <a:pathLst>
                  <a:path w="7862" h="7560" extrusionOk="0">
                    <a:moveTo>
                      <a:pt x="4083" y="1"/>
                    </a:moveTo>
                    <a:cubicBezTo>
                      <a:pt x="2554" y="1"/>
                      <a:pt x="1176" y="924"/>
                      <a:pt x="592" y="2338"/>
                    </a:cubicBezTo>
                    <a:cubicBezTo>
                      <a:pt x="0" y="3744"/>
                      <a:pt x="325" y="5374"/>
                      <a:pt x="1407" y="6456"/>
                    </a:cubicBezTo>
                    <a:cubicBezTo>
                      <a:pt x="2129" y="7178"/>
                      <a:pt x="3092" y="7560"/>
                      <a:pt x="4074" y="7560"/>
                    </a:cubicBezTo>
                    <a:cubicBezTo>
                      <a:pt x="4562" y="7560"/>
                      <a:pt x="5055" y="7465"/>
                      <a:pt x="5525" y="7271"/>
                    </a:cubicBezTo>
                    <a:cubicBezTo>
                      <a:pt x="6939" y="6687"/>
                      <a:pt x="7862" y="5309"/>
                      <a:pt x="7862" y="3780"/>
                    </a:cubicBezTo>
                    <a:cubicBezTo>
                      <a:pt x="7855" y="1696"/>
                      <a:pt x="6167" y="8"/>
                      <a:pt x="408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1302;p56">
                <a:extLst>
                  <a:ext uri="{FF2B5EF4-FFF2-40B4-BE49-F238E27FC236}">
                    <a16:creationId xmlns:a16="http://schemas.microsoft.com/office/drawing/2014/main" id="{4AB7B6DB-F8DE-4F13-B282-6BCC8A8D379E}"/>
                  </a:ext>
                </a:extLst>
              </p:cNvPr>
              <p:cNvSpPr/>
              <p:nvPr/>
            </p:nvSpPr>
            <p:spPr>
              <a:xfrm>
                <a:off x="3145900" y="1498475"/>
                <a:ext cx="68350" cy="70925"/>
              </a:xfrm>
              <a:custGeom>
                <a:avLst/>
                <a:gdLst/>
                <a:ahLst/>
                <a:cxnLst/>
                <a:rect l="l" t="t" r="r" b="b"/>
                <a:pathLst>
                  <a:path w="2734" h="2837" extrusionOk="0">
                    <a:moveTo>
                      <a:pt x="1082" y="1"/>
                    </a:moveTo>
                    <a:cubicBezTo>
                      <a:pt x="613" y="1"/>
                      <a:pt x="159" y="686"/>
                      <a:pt x="0" y="2035"/>
                    </a:cubicBezTo>
                    <a:lnTo>
                      <a:pt x="0" y="2590"/>
                    </a:lnTo>
                    <a:cubicBezTo>
                      <a:pt x="429" y="2755"/>
                      <a:pt x="879" y="2836"/>
                      <a:pt x="1330" y="2836"/>
                    </a:cubicBezTo>
                    <a:cubicBezTo>
                      <a:pt x="1806" y="2836"/>
                      <a:pt x="2282" y="2746"/>
                      <a:pt x="2734" y="2569"/>
                    </a:cubicBezTo>
                    <a:lnTo>
                      <a:pt x="2734" y="2006"/>
                    </a:lnTo>
                    <a:cubicBezTo>
                      <a:pt x="2561" y="362"/>
                      <a:pt x="1587" y="1"/>
                      <a:pt x="10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1303;p56">
                <a:extLst>
                  <a:ext uri="{FF2B5EF4-FFF2-40B4-BE49-F238E27FC236}">
                    <a16:creationId xmlns:a16="http://schemas.microsoft.com/office/drawing/2014/main" id="{B552CC0C-1D3D-4F2D-BD84-E810B7F5320B}"/>
                  </a:ext>
                </a:extLst>
              </p:cNvPr>
              <p:cNvSpPr/>
              <p:nvPr/>
            </p:nvSpPr>
            <p:spPr>
              <a:xfrm>
                <a:off x="3089275" y="1392288"/>
                <a:ext cx="179975" cy="163150"/>
              </a:xfrm>
              <a:custGeom>
                <a:avLst/>
                <a:gdLst/>
                <a:ahLst/>
                <a:cxnLst/>
                <a:rect l="l" t="t" r="r" b="b"/>
                <a:pathLst>
                  <a:path w="7199" h="6526" extrusionOk="0">
                    <a:moveTo>
                      <a:pt x="3601" y="0"/>
                    </a:moveTo>
                    <a:cubicBezTo>
                      <a:pt x="3341" y="0"/>
                      <a:pt x="3077" y="31"/>
                      <a:pt x="2813" y="96"/>
                    </a:cubicBezTo>
                    <a:cubicBezTo>
                      <a:pt x="1068" y="529"/>
                      <a:pt x="1" y="2296"/>
                      <a:pt x="433" y="4042"/>
                    </a:cubicBezTo>
                    <a:cubicBezTo>
                      <a:pt x="801" y="5531"/>
                      <a:pt x="2132" y="6525"/>
                      <a:pt x="3594" y="6525"/>
                    </a:cubicBezTo>
                    <a:cubicBezTo>
                      <a:pt x="3853" y="6525"/>
                      <a:pt x="4116" y="6494"/>
                      <a:pt x="4378" y="6429"/>
                    </a:cubicBezTo>
                    <a:cubicBezTo>
                      <a:pt x="6131" y="5996"/>
                      <a:pt x="7199" y="4229"/>
                      <a:pt x="6766" y="2477"/>
                    </a:cubicBezTo>
                    <a:cubicBezTo>
                      <a:pt x="6398" y="994"/>
                      <a:pt x="5067" y="0"/>
                      <a:pt x="3601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1304;p56">
                <a:extLst>
                  <a:ext uri="{FF2B5EF4-FFF2-40B4-BE49-F238E27FC236}">
                    <a16:creationId xmlns:a16="http://schemas.microsoft.com/office/drawing/2014/main" id="{CB11C2E7-3B73-466B-B5F4-73FC302EF845}"/>
                  </a:ext>
                </a:extLst>
              </p:cNvPr>
              <p:cNvSpPr/>
              <p:nvPr/>
            </p:nvSpPr>
            <p:spPr>
              <a:xfrm>
                <a:off x="3099881" y="1407525"/>
                <a:ext cx="146425" cy="206925"/>
              </a:xfrm>
              <a:custGeom>
                <a:avLst/>
                <a:gdLst/>
                <a:ahLst/>
                <a:cxnLst/>
                <a:rect l="l" t="t" r="r" b="b"/>
                <a:pathLst>
                  <a:path w="5857" h="8277" extrusionOk="0">
                    <a:moveTo>
                      <a:pt x="3163" y="0"/>
                    </a:moveTo>
                    <a:cubicBezTo>
                      <a:pt x="2706" y="0"/>
                      <a:pt x="2237" y="119"/>
                      <a:pt x="1796" y="379"/>
                    </a:cubicBezTo>
                    <a:cubicBezTo>
                      <a:pt x="0" y="1439"/>
                      <a:pt x="44" y="4050"/>
                      <a:pt x="1869" y="5053"/>
                    </a:cubicBezTo>
                    <a:cubicBezTo>
                      <a:pt x="2135" y="5204"/>
                      <a:pt x="2308" y="5485"/>
                      <a:pt x="2308" y="5803"/>
                    </a:cubicBezTo>
                    <a:lnTo>
                      <a:pt x="2308" y="6654"/>
                    </a:lnTo>
                    <a:lnTo>
                      <a:pt x="1876" y="6654"/>
                    </a:lnTo>
                    <a:cubicBezTo>
                      <a:pt x="1753" y="6654"/>
                      <a:pt x="1695" y="6798"/>
                      <a:pt x="1782" y="6884"/>
                    </a:cubicBezTo>
                    <a:lnTo>
                      <a:pt x="3109" y="8233"/>
                    </a:lnTo>
                    <a:cubicBezTo>
                      <a:pt x="3134" y="8262"/>
                      <a:pt x="3169" y="8276"/>
                      <a:pt x="3203" y="8276"/>
                    </a:cubicBezTo>
                    <a:cubicBezTo>
                      <a:pt x="3237" y="8276"/>
                      <a:pt x="3271" y="8262"/>
                      <a:pt x="3297" y="8233"/>
                    </a:cubicBezTo>
                    <a:lnTo>
                      <a:pt x="4624" y="6884"/>
                    </a:lnTo>
                    <a:cubicBezTo>
                      <a:pt x="4710" y="6798"/>
                      <a:pt x="4645" y="6654"/>
                      <a:pt x="4530" y="6654"/>
                    </a:cubicBezTo>
                    <a:lnTo>
                      <a:pt x="4097" y="6654"/>
                    </a:lnTo>
                    <a:lnTo>
                      <a:pt x="4097" y="5752"/>
                    </a:lnTo>
                    <a:cubicBezTo>
                      <a:pt x="4097" y="5449"/>
                      <a:pt x="4256" y="5168"/>
                      <a:pt x="4523" y="5016"/>
                    </a:cubicBezTo>
                    <a:cubicBezTo>
                      <a:pt x="5345" y="4533"/>
                      <a:pt x="5857" y="3653"/>
                      <a:pt x="5857" y="2694"/>
                    </a:cubicBezTo>
                    <a:cubicBezTo>
                      <a:pt x="5857" y="1121"/>
                      <a:pt x="4567" y="0"/>
                      <a:pt x="316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1" name="Google Shape;1305;p56">
            <a:extLst>
              <a:ext uri="{FF2B5EF4-FFF2-40B4-BE49-F238E27FC236}">
                <a16:creationId xmlns:a16="http://schemas.microsoft.com/office/drawing/2014/main" id="{D29AE405-CCA4-472F-BCDE-BE1C6B521D4A}"/>
              </a:ext>
            </a:extLst>
          </p:cNvPr>
          <p:cNvGrpSpPr/>
          <p:nvPr/>
        </p:nvGrpSpPr>
        <p:grpSpPr>
          <a:xfrm>
            <a:off x="4856534" y="5562971"/>
            <a:ext cx="583683" cy="515041"/>
            <a:chOff x="4150855" y="3304766"/>
            <a:chExt cx="400468" cy="353373"/>
          </a:xfrm>
        </p:grpSpPr>
        <p:grpSp>
          <p:nvGrpSpPr>
            <p:cNvPr id="752" name="Google Shape;1306;p56">
              <a:extLst>
                <a:ext uri="{FF2B5EF4-FFF2-40B4-BE49-F238E27FC236}">
                  <a16:creationId xmlns:a16="http://schemas.microsoft.com/office/drawing/2014/main" id="{67919563-8DDA-41F5-8D69-81D64A292D28}"/>
                </a:ext>
              </a:extLst>
            </p:cNvPr>
            <p:cNvGrpSpPr/>
            <p:nvPr/>
          </p:nvGrpSpPr>
          <p:grpSpPr>
            <a:xfrm rot="5400000">
              <a:off x="4069042" y="3402899"/>
              <a:ext cx="320732" cy="157107"/>
              <a:chOff x="2578246" y="3661125"/>
              <a:chExt cx="226794" cy="111100"/>
            </a:xfrm>
          </p:grpSpPr>
          <p:grpSp>
            <p:nvGrpSpPr>
              <p:cNvPr id="756" name="Google Shape;1307;p56">
                <a:extLst>
                  <a:ext uri="{FF2B5EF4-FFF2-40B4-BE49-F238E27FC236}">
                    <a16:creationId xmlns:a16="http://schemas.microsoft.com/office/drawing/2014/main" id="{A69D0465-4A7B-4B8D-86CE-B8A47ED6F004}"/>
                  </a:ext>
                </a:extLst>
              </p:cNvPr>
              <p:cNvGrpSpPr/>
              <p:nvPr/>
            </p:nvGrpSpPr>
            <p:grpSpPr>
              <a:xfrm>
                <a:off x="2610652" y="3685297"/>
                <a:ext cx="194387" cy="60778"/>
                <a:chOff x="2610652" y="3685297"/>
                <a:chExt cx="194387" cy="60778"/>
              </a:xfrm>
            </p:grpSpPr>
            <p:sp>
              <p:nvSpPr>
                <p:cNvPr id="762" name="Google Shape;1308;p56">
                  <a:extLst>
                    <a:ext uri="{FF2B5EF4-FFF2-40B4-BE49-F238E27FC236}">
                      <a16:creationId xmlns:a16="http://schemas.microsoft.com/office/drawing/2014/main" id="{35F33C92-BEAF-454A-BCCA-548E299D6207}"/>
                    </a:ext>
                  </a:extLst>
                </p:cNvPr>
                <p:cNvSpPr/>
                <p:nvPr/>
              </p:nvSpPr>
              <p:spPr>
                <a:xfrm>
                  <a:off x="2682590" y="3685297"/>
                  <a:ext cx="122450" cy="6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98" h="2431" extrusionOk="0">
                      <a:moveTo>
                        <a:pt x="1" y="0"/>
                      </a:moveTo>
                      <a:lnTo>
                        <a:pt x="1" y="2431"/>
                      </a:lnTo>
                      <a:lnTo>
                        <a:pt x="4198" y="2431"/>
                      </a:lnTo>
                      <a:lnTo>
                        <a:pt x="4898" y="1219"/>
                      </a:lnTo>
                      <a:lnTo>
                        <a:pt x="4198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3" name="Google Shape;1309;p56">
                  <a:extLst>
                    <a:ext uri="{FF2B5EF4-FFF2-40B4-BE49-F238E27FC236}">
                      <a16:creationId xmlns:a16="http://schemas.microsoft.com/office/drawing/2014/main" id="{541EE2D7-AADB-4BA1-996C-EB4EAC783D36}"/>
                    </a:ext>
                  </a:extLst>
                </p:cNvPr>
                <p:cNvSpPr/>
                <p:nvPr/>
              </p:nvSpPr>
              <p:spPr>
                <a:xfrm>
                  <a:off x="2610652" y="3685300"/>
                  <a:ext cx="111270" cy="6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98" h="2431" extrusionOk="0">
                      <a:moveTo>
                        <a:pt x="1" y="0"/>
                      </a:moveTo>
                      <a:lnTo>
                        <a:pt x="1" y="2431"/>
                      </a:lnTo>
                      <a:lnTo>
                        <a:pt x="4198" y="2431"/>
                      </a:lnTo>
                      <a:lnTo>
                        <a:pt x="4898" y="1219"/>
                      </a:lnTo>
                      <a:lnTo>
                        <a:pt x="4198" y="0"/>
                      </a:lnTo>
                      <a:close/>
                    </a:path>
                  </a:pathLst>
                </a:custGeom>
                <a:solidFill>
                  <a:srgbClr val="37495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7" name="Google Shape;1310;p56">
                <a:extLst>
                  <a:ext uri="{FF2B5EF4-FFF2-40B4-BE49-F238E27FC236}">
                    <a16:creationId xmlns:a16="http://schemas.microsoft.com/office/drawing/2014/main" id="{66C91AE8-2C8A-4778-87C8-62D245585B6D}"/>
                  </a:ext>
                </a:extLst>
              </p:cNvPr>
              <p:cNvGrpSpPr/>
              <p:nvPr/>
            </p:nvGrpSpPr>
            <p:grpSpPr>
              <a:xfrm>
                <a:off x="2578246" y="3661125"/>
                <a:ext cx="128225" cy="111100"/>
                <a:chOff x="2578246" y="3661125"/>
                <a:chExt cx="128225" cy="111100"/>
              </a:xfrm>
            </p:grpSpPr>
            <p:sp>
              <p:nvSpPr>
                <p:cNvPr id="758" name="Google Shape;1311;p56">
                  <a:extLst>
                    <a:ext uri="{FF2B5EF4-FFF2-40B4-BE49-F238E27FC236}">
                      <a16:creationId xmlns:a16="http://schemas.microsoft.com/office/drawing/2014/main" id="{B26168B6-EFC3-4D60-89CA-84013E59ADAA}"/>
                    </a:ext>
                  </a:extLst>
                </p:cNvPr>
                <p:cNvSpPr/>
                <p:nvPr/>
              </p:nvSpPr>
              <p:spPr>
                <a:xfrm>
                  <a:off x="2578246" y="3661125"/>
                  <a:ext cx="128225" cy="11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9" h="4444" extrusionOk="0">
                      <a:moveTo>
                        <a:pt x="1277" y="1"/>
                      </a:moveTo>
                      <a:lnTo>
                        <a:pt x="0" y="2222"/>
                      </a:lnTo>
                      <a:lnTo>
                        <a:pt x="1277" y="4444"/>
                      </a:lnTo>
                      <a:lnTo>
                        <a:pt x="3845" y="4444"/>
                      </a:lnTo>
                      <a:lnTo>
                        <a:pt x="5128" y="2222"/>
                      </a:lnTo>
                      <a:lnTo>
                        <a:pt x="3845" y="1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759" name="Google Shape;1312;p56">
                  <a:extLst>
                    <a:ext uri="{FF2B5EF4-FFF2-40B4-BE49-F238E27FC236}">
                      <a16:creationId xmlns:a16="http://schemas.microsoft.com/office/drawing/2014/main" id="{BEBA7945-DCAD-488A-A46D-99D291DA542D}"/>
                    </a:ext>
                  </a:extLst>
                </p:cNvPr>
                <p:cNvGrpSpPr/>
                <p:nvPr/>
              </p:nvGrpSpPr>
              <p:grpSpPr>
                <a:xfrm>
                  <a:off x="2596850" y="3677550"/>
                  <a:ext cx="102450" cy="94675"/>
                  <a:chOff x="2596850" y="3677550"/>
                  <a:chExt cx="102450" cy="94675"/>
                </a:xfrm>
              </p:grpSpPr>
              <p:sp>
                <p:nvSpPr>
                  <p:cNvPr id="760" name="Google Shape;1313;p56">
                    <a:extLst>
                      <a:ext uri="{FF2B5EF4-FFF2-40B4-BE49-F238E27FC236}">
                        <a16:creationId xmlns:a16="http://schemas.microsoft.com/office/drawing/2014/main" id="{338FB5B4-24EB-49B1-BF4C-A19A82E27AF8}"/>
                      </a:ext>
                    </a:extLst>
                  </p:cNvPr>
                  <p:cNvSpPr/>
                  <p:nvPr/>
                </p:nvSpPr>
                <p:spPr>
                  <a:xfrm>
                    <a:off x="2596850" y="3677550"/>
                    <a:ext cx="90350" cy="78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14" h="3131" extrusionOk="0">
                        <a:moveTo>
                          <a:pt x="909" y="0"/>
                        </a:moveTo>
                        <a:lnTo>
                          <a:pt x="0" y="1565"/>
                        </a:lnTo>
                        <a:lnTo>
                          <a:pt x="909" y="3130"/>
                        </a:lnTo>
                        <a:lnTo>
                          <a:pt x="2712" y="3130"/>
                        </a:lnTo>
                        <a:lnTo>
                          <a:pt x="3614" y="1565"/>
                        </a:lnTo>
                        <a:lnTo>
                          <a:pt x="2712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61" name="Google Shape;1314;p56">
                    <a:extLst>
                      <a:ext uri="{FF2B5EF4-FFF2-40B4-BE49-F238E27FC236}">
                        <a16:creationId xmlns:a16="http://schemas.microsoft.com/office/drawing/2014/main" id="{8EA03D3E-5166-4754-B12F-B7668F1872C2}"/>
                      </a:ext>
                    </a:extLst>
                  </p:cNvPr>
                  <p:cNvSpPr/>
                  <p:nvPr/>
                </p:nvSpPr>
                <p:spPr>
                  <a:xfrm>
                    <a:off x="2619575" y="3716675"/>
                    <a:ext cx="79725" cy="55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89" h="2222" extrusionOk="0">
                        <a:moveTo>
                          <a:pt x="2705" y="0"/>
                        </a:moveTo>
                        <a:lnTo>
                          <a:pt x="1803" y="1565"/>
                        </a:lnTo>
                        <a:lnTo>
                          <a:pt x="0" y="1565"/>
                        </a:lnTo>
                        <a:lnTo>
                          <a:pt x="657" y="2222"/>
                        </a:lnTo>
                        <a:lnTo>
                          <a:pt x="2186" y="2222"/>
                        </a:lnTo>
                        <a:lnTo>
                          <a:pt x="3188" y="483"/>
                        </a:lnTo>
                        <a:lnTo>
                          <a:pt x="2705" y="0"/>
                        </a:lnTo>
                        <a:close/>
                      </a:path>
                    </a:pathLst>
                  </a:custGeom>
                  <a:solidFill>
                    <a:srgbClr val="37495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753" name="Google Shape;1315;p56">
              <a:extLst>
                <a:ext uri="{FF2B5EF4-FFF2-40B4-BE49-F238E27FC236}">
                  <a16:creationId xmlns:a16="http://schemas.microsoft.com/office/drawing/2014/main" id="{83CB3B08-C508-4AD9-89A0-CDAB49AC3458}"/>
                </a:ext>
              </a:extLst>
            </p:cNvPr>
            <p:cNvGrpSpPr/>
            <p:nvPr/>
          </p:nvGrpSpPr>
          <p:grpSpPr>
            <a:xfrm rot="5400000">
              <a:off x="4302139" y="3408954"/>
              <a:ext cx="353373" cy="144996"/>
              <a:chOff x="5075685" y="2271925"/>
              <a:chExt cx="492712" cy="202254"/>
            </a:xfrm>
          </p:grpSpPr>
          <p:sp>
            <p:nvSpPr>
              <p:cNvPr id="754" name="Google Shape;1316;p56">
                <a:extLst>
                  <a:ext uri="{FF2B5EF4-FFF2-40B4-BE49-F238E27FC236}">
                    <a16:creationId xmlns:a16="http://schemas.microsoft.com/office/drawing/2014/main" id="{7606B4EE-2625-4CFC-8593-2B97B9433878}"/>
                  </a:ext>
                </a:extLst>
              </p:cNvPr>
              <p:cNvSpPr/>
              <p:nvPr/>
            </p:nvSpPr>
            <p:spPr>
              <a:xfrm>
                <a:off x="5123284" y="2299433"/>
                <a:ext cx="147586" cy="147624"/>
              </a:xfrm>
              <a:custGeom>
                <a:avLst/>
                <a:gdLst/>
                <a:ahLst/>
                <a:cxnLst/>
                <a:rect l="l" t="t" r="r" b="b"/>
                <a:pathLst>
                  <a:path w="3820" h="3821" extrusionOk="0">
                    <a:moveTo>
                      <a:pt x="1910" y="1"/>
                    </a:moveTo>
                    <a:cubicBezTo>
                      <a:pt x="863" y="1"/>
                      <a:pt x="0" y="851"/>
                      <a:pt x="0" y="1911"/>
                    </a:cubicBezTo>
                    <a:cubicBezTo>
                      <a:pt x="0" y="2958"/>
                      <a:pt x="863" y="3821"/>
                      <a:pt x="1910" y="3821"/>
                    </a:cubicBezTo>
                    <a:cubicBezTo>
                      <a:pt x="2970" y="3821"/>
                      <a:pt x="3820" y="2958"/>
                      <a:pt x="3820" y="1911"/>
                    </a:cubicBezTo>
                    <a:cubicBezTo>
                      <a:pt x="3820" y="851"/>
                      <a:pt x="2970" y="1"/>
                      <a:pt x="19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1317;p56">
                <a:extLst>
                  <a:ext uri="{FF2B5EF4-FFF2-40B4-BE49-F238E27FC236}">
                    <a16:creationId xmlns:a16="http://schemas.microsoft.com/office/drawing/2014/main" id="{C9F596AF-58C4-4338-8954-0DFA9C1AFE06}"/>
                  </a:ext>
                </a:extLst>
              </p:cNvPr>
              <p:cNvSpPr/>
              <p:nvPr/>
            </p:nvSpPr>
            <p:spPr>
              <a:xfrm>
                <a:off x="5075685" y="2271925"/>
                <a:ext cx="492712" cy="202254"/>
              </a:xfrm>
              <a:custGeom>
                <a:avLst/>
                <a:gdLst/>
                <a:ahLst/>
                <a:cxnLst/>
                <a:rect l="l" t="t" r="r" b="b"/>
                <a:pathLst>
                  <a:path w="12753" h="5235" extrusionOk="0">
                    <a:moveTo>
                      <a:pt x="3157" y="713"/>
                    </a:moveTo>
                    <a:cubicBezTo>
                      <a:pt x="4848" y="713"/>
                      <a:pt x="5689" y="2762"/>
                      <a:pt x="4497" y="3966"/>
                    </a:cubicBezTo>
                    <a:cubicBezTo>
                      <a:pt x="4107" y="4352"/>
                      <a:pt x="3629" y="4524"/>
                      <a:pt x="3159" y="4524"/>
                    </a:cubicBezTo>
                    <a:cubicBezTo>
                      <a:pt x="2176" y="4524"/>
                      <a:pt x="1232" y="3766"/>
                      <a:pt x="1232" y="2623"/>
                    </a:cubicBezTo>
                    <a:cubicBezTo>
                      <a:pt x="1245" y="1563"/>
                      <a:pt x="2095" y="713"/>
                      <a:pt x="3142" y="713"/>
                    </a:cubicBezTo>
                    <a:cubicBezTo>
                      <a:pt x="3147" y="713"/>
                      <a:pt x="3152" y="713"/>
                      <a:pt x="3157" y="713"/>
                    </a:cubicBezTo>
                    <a:close/>
                    <a:moveTo>
                      <a:pt x="3149" y="0"/>
                    </a:moveTo>
                    <a:cubicBezTo>
                      <a:pt x="2159" y="0"/>
                      <a:pt x="1184" y="555"/>
                      <a:pt x="739" y="1575"/>
                    </a:cubicBezTo>
                    <a:cubicBezTo>
                      <a:pt x="0" y="3300"/>
                      <a:pt x="1257" y="5235"/>
                      <a:pt x="3142" y="5235"/>
                    </a:cubicBezTo>
                    <a:cubicBezTo>
                      <a:pt x="3869" y="5235"/>
                      <a:pt x="4559" y="4939"/>
                      <a:pt x="5052" y="4422"/>
                    </a:cubicBezTo>
                    <a:lnTo>
                      <a:pt x="11213" y="4422"/>
                    </a:lnTo>
                    <a:lnTo>
                      <a:pt x="11213" y="5038"/>
                    </a:lnTo>
                    <a:lnTo>
                      <a:pt x="12753" y="2623"/>
                    </a:lnTo>
                    <a:lnTo>
                      <a:pt x="11200" y="208"/>
                    </a:lnTo>
                    <a:lnTo>
                      <a:pt x="11200" y="824"/>
                    </a:lnTo>
                    <a:lnTo>
                      <a:pt x="5052" y="824"/>
                    </a:lnTo>
                    <a:cubicBezTo>
                      <a:pt x="4523" y="265"/>
                      <a:pt x="3832" y="0"/>
                      <a:pt x="3149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64" name="Google Shape;1318;p56">
            <a:extLst>
              <a:ext uri="{FF2B5EF4-FFF2-40B4-BE49-F238E27FC236}">
                <a16:creationId xmlns:a16="http://schemas.microsoft.com/office/drawing/2014/main" id="{71523049-5F5E-4420-94F1-20838153A77A}"/>
              </a:ext>
            </a:extLst>
          </p:cNvPr>
          <p:cNvGrpSpPr/>
          <p:nvPr/>
        </p:nvGrpSpPr>
        <p:grpSpPr>
          <a:xfrm>
            <a:off x="4776663" y="6150141"/>
            <a:ext cx="467479" cy="193481"/>
            <a:chOff x="4260510" y="2242993"/>
            <a:chExt cx="628501" cy="260125"/>
          </a:xfrm>
        </p:grpSpPr>
        <p:grpSp>
          <p:nvGrpSpPr>
            <p:cNvPr id="765" name="Google Shape;1319;p56">
              <a:extLst>
                <a:ext uri="{FF2B5EF4-FFF2-40B4-BE49-F238E27FC236}">
                  <a16:creationId xmlns:a16="http://schemas.microsoft.com/office/drawing/2014/main" id="{C06AB1CD-E2DA-4EC4-9FF0-532FB5F95580}"/>
                </a:ext>
              </a:extLst>
            </p:cNvPr>
            <p:cNvGrpSpPr/>
            <p:nvPr/>
          </p:nvGrpSpPr>
          <p:grpSpPr>
            <a:xfrm>
              <a:off x="4260510" y="2286954"/>
              <a:ext cx="628501" cy="172421"/>
              <a:chOff x="4260510" y="2286954"/>
              <a:chExt cx="628501" cy="172421"/>
            </a:xfrm>
          </p:grpSpPr>
          <p:sp>
            <p:nvSpPr>
              <p:cNvPr id="769" name="Google Shape;1320;p56">
                <a:extLst>
                  <a:ext uri="{FF2B5EF4-FFF2-40B4-BE49-F238E27FC236}">
                    <a16:creationId xmlns:a16="http://schemas.microsoft.com/office/drawing/2014/main" id="{5EF6218E-D6D5-4AFF-B096-D38064F1A692}"/>
                  </a:ext>
                </a:extLst>
              </p:cNvPr>
              <p:cNvSpPr/>
              <p:nvPr/>
            </p:nvSpPr>
            <p:spPr>
              <a:xfrm>
                <a:off x="4643001" y="2286954"/>
                <a:ext cx="246010" cy="172421"/>
              </a:xfrm>
              <a:custGeom>
                <a:avLst/>
                <a:gdLst/>
                <a:ahLst/>
                <a:cxnLst/>
                <a:rect l="l" t="t" r="r" b="b"/>
                <a:pathLst>
                  <a:path w="8976" h="6291" extrusionOk="0">
                    <a:moveTo>
                      <a:pt x="1" y="1"/>
                    </a:moveTo>
                    <a:cubicBezTo>
                      <a:pt x="1585" y="1791"/>
                      <a:pt x="1585" y="4500"/>
                      <a:pt x="1" y="6290"/>
                    </a:cubicBezTo>
                    <a:lnTo>
                      <a:pt x="7117" y="6290"/>
                    </a:lnTo>
                    <a:lnTo>
                      <a:pt x="8976" y="3306"/>
                    </a:lnTo>
                    <a:lnTo>
                      <a:pt x="7117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1321;p56">
                <a:extLst>
                  <a:ext uri="{FF2B5EF4-FFF2-40B4-BE49-F238E27FC236}">
                    <a16:creationId xmlns:a16="http://schemas.microsoft.com/office/drawing/2014/main" id="{5086E4E2-9EB8-4125-80FD-30BB8AF07313}"/>
                  </a:ext>
                </a:extLst>
              </p:cNvPr>
              <p:cNvSpPr/>
              <p:nvPr/>
            </p:nvSpPr>
            <p:spPr>
              <a:xfrm>
                <a:off x="4260510" y="2286954"/>
                <a:ext cx="187495" cy="172421"/>
              </a:xfrm>
              <a:custGeom>
                <a:avLst/>
                <a:gdLst/>
                <a:ahLst/>
                <a:cxnLst/>
                <a:rect l="l" t="t" r="r" b="b"/>
                <a:pathLst>
                  <a:path w="6841" h="6291" extrusionOk="0">
                    <a:moveTo>
                      <a:pt x="0" y="1"/>
                    </a:moveTo>
                    <a:lnTo>
                      <a:pt x="1619" y="3214"/>
                    </a:lnTo>
                    <a:lnTo>
                      <a:pt x="0" y="6290"/>
                    </a:lnTo>
                    <a:lnTo>
                      <a:pt x="6841" y="6290"/>
                    </a:lnTo>
                    <a:cubicBezTo>
                      <a:pt x="5245" y="4500"/>
                      <a:pt x="5245" y="1791"/>
                      <a:pt x="684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1322;p56">
                <a:extLst>
                  <a:ext uri="{FF2B5EF4-FFF2-40B4-BE49-F238E27FC236}">
                    <a16:creationId xmlns:a16="http://schemas.microsoft.com/office/drawing/2014/main" id="{71FC327F-016D-4B8B-B1CD-F5A255B1B183}"/>
                  </a:ext>
                </a:extLst>
              </p:cNvPr>
              <p:cNvSpPr/>
              <p:nvPr/>
            </p:nvSpPr>
            <p:spPr>
              <a:xfrm>
                <a:off x="4375550" y="2288375"/>
                <a:ext cx="350625" cy="170850"/>
              </a:xfrm>
              <a:custGeom>
                <a:avLst/>
                <a:gdLst/>
                <a:ahLst/>
                <a:cxnLst/>
                <a:rect l="l" t="t" r="r" b="b"/>
                <a:pathLst>
                  <a:path w="14025" h="6834" extrusionOk="0">
                    <a:moveTo>
                      <a:pt x="2857" y="0"/>
                    </a:moveTo>
                    <a:lnTo>
                      <a:pt x="0" y="2786"/>
                    </a:lnTo>
                    <a:lnTo>
                      <a:pt x="1476" y="5953"/>
                    </a:lnTo>
                    <a:lnTo>
                      <a:pt x="2857" y="6834"/>
                    </a:lnTo>
                    <a:lnTo>
                      <a:pt x="10739" y="6834"/>
                    </a:lnTo>
                    <a:lnTo>
                      <a:pt x="14025" y="3167"/>
                    </a:lnTo>
                    <a:lnTo>
                      <a:pt x="10930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</p:sp>
        </p:grpSp>
        <p:sp>
          <p:nvSpPr>
            <p:cNvPr id="766" name="Google Shape;1323;p56">
              <a:extLst>
                <a:ext uri="{FF2B5EF4-FFF2-40B4-BE49-F238E27FC236}">
                  <a16:creationId xmlns:a16="http://schemas.microsoft.com/office/drawing/2014/main" id="{CEE87768-2BB0-4DC1-BF1A-638A4E32F589}"/>
                </a:ext>
              </a:extLst>
            </p:cNvPr>
            <p:cNvSpPr/>
            <p:nvPr/>
          </p:nvSpPr>
          <p:spPr>
            <a:xfrm>
              <a:off x="4415277" y="2242993"/>
              <a:ext cx="273691" cy="260125"/>
            </a:xfrm>
            <a:custGeom>
              <a:avLst/>
              <a:gdLst/>
              <a:ahLst/>
              <a:cxnLst/>
              <a:rect l="l" t="t" r="r" b="b"/>
              <a:pathLst>
                <a:path w="9986" h="9491" extrusionOk="0">
                  <a:moveTo>
                    <a:pt x="4752" y="732"/>
                  </a:moveTo>
                  <a:cubicBezTo>
                    <a:pt x="6370" y="732"/>
                    <a:pt x="7839" y="1708"/>
                    <a:pt x="8459" y="3211"/>
                  </a:cubicBezTo>
                  <a:cubicBezTo>
                    <a:pt x="9079" y="4715"/>
                    <a:pt x="8734" y="6436"/>
                    <a:pt x="7587" y="7584"/>
                  </a:cubicBezTo>
                  <a:cubicBezTo>
                    <a:pt x="6821" y="8358"/>
                    <a:pt x="5799" y="8768"/>
                    <a:pt x="4757" y="8768"/>
                  </a:cubicBezTo>
                  <a:cubicBezTo>
                    <a:pt x="4238" y="8768"/>
                    <a:pt x="3714" y="8666"/>
                    <a:pt x="3214" y="8456"/>
                  </a:cubicBezTo>
                  <a:cubicBezTo>
                    <a:pt x="1710" y="7837"/>
                    <a:pt x="735" y="6379"/>
                    <a:pt x="735" y="4749"/>
                  </a:cubicBezTo>
                  <a:cubicBezTo>
                    <a:pt x="735" y="2534"/>
                    <a:pt x="2537" y="732"/>
                    <a:pt x="4752" y="732"/>
                  </a:cubicBezTo>
                  <a:close/>
                  <a:moveTo>
                    <a:pt x="4745" y="0"/>
                  </a:moveTo>
                  <a:cubicBezTo>
                    <a:pt x="4463" y="0"/>
                    <a:pt x="4177" y="25"/>
                    <a:pt x="3891" y="78"/>
                  </a:cubicBezTo>
                  <a:cubicBezTo>
                    <a:pt x="1641" y="491"/>
                    <a:pt x="0" y="2454"/>
                    <a:pt x="0" y="4749"/>
                  </a:cubicBezTo>
                  <a:cubicBezTo>
                    <a:pt x="0" y="5908"/>
                    <a:pt x="425" y="7022"/>
                    <a:pt x="1194" y="7894"/>
                  </a:cubicBezTo>
                  <a:cubicBezTo>
                    <a:pt x="2119" y="8938"/>
                    <a:pt x="3425" y="9490"/>
                    <a:pt x="4745" y="9490"/>
                  </a:cubicBezTo>
                  <a:cubicBezTo>
                    <a:pt x="5588" y="9490"/>
                    <a:pt x="6437" y="9266"/>
                    <a:pt x="7196" y="8801"/>
                  </a:cubicBezTo>
                  <a:cubicBezTo>
                    <a:pt x="9159" y="7619"/>
                    <a:pt x="9985" y="5208"/>
                    <a:pt x="9182" y="3062"/>
                  </a:cubicBezTo>
                  <a:cubicBezTo>
                    <a:pt x="8471" y="1199"/>
                    <a:pt x="6684" y="0"/>
                    <a:pt x="47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1324;p56">
              <a:extLst>
                <a:ext uri="{FF2B5EF4-FFF2-40B4-BE49-F238E27FC236}">
                  <a16:creationId xmlns:a16="http://schemas.microsoft.com/office/drawing/2014/main" id="{4A076E5F-9641-47BB-89EC-9BD3FFFD5A94}"/>
                </a:ext>
              </a:extLst>
            </p:cNvPr>
            <p:cNvSpPr/>
            <p:nvPr/>
          </p:nvSpPr>
          <p:spPr>
            <a:xfrm>
              <a:off x="4435394" y="2263055"/>
              <a:ext cx="229044" cy="220274"/>
            </a:xfrm>
            <a:custGeom>
              <a:avLst/>
              <a:gdLst/>
              <a:ahLst/>
              <a:cxnLst/>
              <a:rect l="l" t="t" r="r" b="b"/>
              <a:pathLst>
                <a:path w="8357" h="8037" extrusionOk="0">
                  <a:moveTo>
                    <a:pt x="4035" y="1823"/>
                  </a:moveTo>
                  <a:cubicBezTo>
                    <a:pt x="4574" y="1823"/>
                    <a:pt x="5122" y="2023"/>
                    <a:pt x="5567" y="2468"/>
                  </a:cubicBezTo>
                  <a:cubicBezTo>
                    <a:pt x="6944" y="3845"/>
                    <a:pt x="5969" y="6209"/>
                    <a:pt x="4018" y="6209"/>
                  </a:cubicBezTo>
                  <a:cubicBezTo>
                    <a:pt x="2813" y="6209"/>
                    <a:pt x="1826" y="5222"/>
                    <a:pt x="1826" y="4017"/>
                  </a:cubicBezTo>
                  <a:cubicBezTo>
                    <a:pt x="1826" y="2697"/>
                    <a:pt x="2908" y="1823"/>
                    <a:pt x="4035" y="1823"/>
                  </a:cubicBezTo>
                  <a:close/>
                  <a:moveTo>
                    <a:pt x="4018" y="0"/>
                  </a:moveTo>
                  <a:cubicBezTo>
                    <a:pt x="1803" y="0"/>
                    <a:pt x="1" y="1802"/>
                    <a:pt x="1" y="4017"/>
                  </a:cubicBezTo>
                  <a:cubicBezTo>
                    <a:pt x="1" y="5647"/>
                    <a:pt x="976" y="7105"/>
                    <a:pt x="2480" y="7724"/>
                  </a:cubicBezTo>
                  <a:cubicBezTo>
                    <a:pt x="2980" y="7934"/>
                    <a:pt x="3505" y="8036"/>
                    <a:pt x="4026" y="8036"/>
                  </a:cubicBezTo>
                  <a:cubicBezTo>
                    <a:pt x="5072" y="8036"/>
                    <a:pt x="6098" y="7626"/>
                    <a:pt x="6864" y="6852"/>
                  </a:cubicBezTo>
                  <a:cubicBezTo>
                    <a:pt x="8012" y="5704"/>
                    <a:pt x="8356" y="3983"/>
                    <a:pt x="7725" y="2479"/>
                  </a:cubicBezTo>
                  <a:cubicBezTo>
                    <a:pt x="7105" y="976"/>
                    <a:pt x="5648" y="0"/>
                    <a:pt x="40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1325;p56">
              <a:extLst>
                <a:ext uri="{FF2B5EF4-FFF2-40B4-BE49-F238E27FC236}">
                  <a16:creationId xmlns:a16="http://schemas.microsoft.com/office/drawing/2014/main" id="{4C1D8D67-14C2-4011-8857-FBFF61317E89}"/>
                </a:ext>
              </a:extLst>
            </p:cNvPr>
            <p:cNvSpPr/>
            <p:nvPr/>
          </p:nvSpPr>
          <p:spPr>
            <a:xfrm>
              <a:off x="4480999" y="2312908"/>
              <a:ext cx="129007" cy="120182"/>
            </a:xfrm>
            <a:custGeom>
              <a:avLst/>
              <a:gdLst/>
              <a:ahLst/>
              <a:cxnLst/>
              <a:rect l="l" t="t" r="r" b="b"/>
              <a:pathLst>
                <a:path w="4707" h="4385" extrusionOk="0">
                  <a:moveTo>
                    <a:pt x="2352" y="0"/>
                  </a:moveTo>
                  <a:cubicBezTo>
                    <a:pt x="2235" y="0"/>
                    <a:pt x="2117" y="10"/>
                    <a:pt x="1998" y="29"/>
                  </a:cubicBezTo>
                  <a:cubicBezTo>
                    <a:pt x="804" y="224"/>
                    <a:pt x="1" y="1349"/>
                    <a:pt x="196" y="2543"/>
                  </a:cubicBezTo>
                  <a:cubicBezTo>
                    <a:pt x="361" y="3617"/>
                    <a:pt x="1290" y="4385"/>
                    <a:pt x="2344" y="4385"/>
                  </a:cubicBezTo>
                  <a:cubicBezTo>
                    <a:pt x="2461" y="4385"/>
                    <a:pt x="2579" y="4375"/>
                    <a:pt x="2698" y="4356"/>
                  </a:cubicBezTo>
                  <a:cubicBezTo>
                    <a:pt x="3892" y="4161"/>
                    <a:pt x="4707" y="3036"/>
                    <a:pt x="4512" y="1842"/>
                  </a:cubicBezTo>
                  <a:cubicBezTo>
                    <a:pt x="4336" y="768"/>
                    <a:pt x="3407" y="0"/>
                    <a:pt x="23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2" name="Google Shape;1326;p56">
            <a:extLst>
              <a:ext uri="{FF2B5EF4-FFF2-40B4-BE49-F238E27FC236}">
                <a16:creationId xmlns:a16="http://schemas.microsoft.com/office/drawing/2014/main" id="{DEBB9628-967D-4D5E-A3B3-E768D7835005}"/>
              </a:ext>
            </a:extLst>
          </p:cNvPr>
          <p:cNvGrpSpPr/>
          <p:nvPr/>
        </p:nvGrpSpPr>
        <p:grpSpPr>
          <a:xfrm>
            <a:off x="4782746" y="3326663"/>
            <a:ext cx="730923" cy="195694"/>
            <a:chOff x="3099239" y="3615343"/>
            <a:chExt cx="689745" cy="184687"/>
          </a:xfrm>
        </p:grpSpPr>
        <p:sp>
          <p:nvSpPr>
            <p:cNvPr id="773" name="Google Shape;1327;p56">
              <a:extLst>
                <a:ext uri="{FF2B5EF4-FFF2-40B4-BE49-F238E27FC236}">
                  <a16:creationId xmlns:a16="http://schemas.microsoft.com/office/drawing/2014/main" id="{B8149169-C2D2-4343-93A6-BC2295636350}"/>
                </a:ext>
              </a:extLst>
            </p:cNvPr>
            <p:cNvSpPr/>
            <p:nvPr/>
          </p:nvSpPr>
          <p:spPr>
            <a:xfrm>
              <a:off x="3327296" y="3788725"/>
              <a:ext cx="22611" cy="11305"/>
            </a:xfrm>
            <a:custGeom>
              <a:avLst/>
              <a:gdLst/>
              <a:ahLst/>
              <a:cxnLst/>
              <a:rect l="l" t="t" r="r" b="b"/>
              <a:pathLst>
                <a:path w="1172" h="586" extrusionOk="0">
                  <a:moveTo>
                    <a:pt x="1" y="0"/>
                  </a:moveTo>
                  <a:lnTo>
                    <a:pt x="586" y="585"/>
                  </a:lnTo>
                  <a:lnTo>
                    <a:pt x="1171" y="0"/>
                  </a:lnTo>
                  <a:close/>
                </a:path>
              </a:pathLst>
            </a:custGeom>
            <a:solidFill>
              <a:srgbClr val="448C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1328;p56">
              <a:extLst>
                <a:ext uri="{FF2B5EF4-FFF2-40B4-BE49-F238E27FC236}">
                  <a16:creationId xmlns:a16="http://schemas.microsoft.com/office/drawing/2014/main" id="{32E7BB4D-9AFB-4AAE-8855-6D305C55A1E9}"/>
                </a:ext>
              </a:extLst>
            </p:cNvPr>
            <p:cNvSpPr/>
            <p:nvPr/>
          </p:nvSpPr>
          <p:spPr>
            <a:xfrm>
              <a:off x="3213258" y="3626629"/>
              <a:ext cx="575727" cy="162115"/>
            </a:xfrm>
            <a:custGeom>
              <a:avLst/>
              <a:gdLst/>
              <a:ahLst/>
              <a:cxnLst/>
              <a:rect l="l" t="t" r="r" b="b"/>
              <a:pathLst>
                <a:path w="29842" h="8403" extrusionOk="0">
                  <a:moveTo>
                    <a:pt x="1" y="1"/>
                  </a:moveTo>
                  <a:lnTo>
                    <a:pt x="6072" y="8402"/>
                  </a:lnTo>
                  <a:lnTo>
                    <a:pt x="28591" y="8402"/>
                  </a:lnTo>
                  <a:cubicBezTo>
                    <a:pt x="29280" y="8402"/>
                    <a:pt x="29842" y="7851"/>
                    <a:pt x="29842" y="7163"/>
                  </a:cubicBezTo>
                  <a:lnTo>
                    <a:pt x="29842" y="1252"/>
                  </a:lnTo>
                  <a:cubicBezTo>
                    <a:pt x="29842" y="563"/>
                    <a:pt x="29280" y="1"/>
                    <a:pt x="28591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1329;p56">
              <a:extLst>
                <a:ext uri="{FF2B5EF4-FFF2-40B4-BE49-F238E27FC236}">
                  <a16:creationId xmlns:a16="http://schemas.microsoft.com/office/drawing/2014/main" id="{265AA998-BAE5-442C-AC5B-E32058A219DA}"/>
                </a:ext>
              </a:extLst>
            </p:cNvPr>
            <p:cNvSpPr/>
            <p:nvPr/>
          </p:nvSpPr>
          <p:spPr>
            <a:xfrm>
              <a:off x="3165220" y="3626629"/>
              <a:ext cx="165202" cy="162115"/>
            </a:xfrm>
            <a:custGeom>
              <a:avLst/>
              <a:gdLst/>
              <a:ahLst/>
              <a:cxnLst/>
              <a:rect l="l" t="t" r="r" b="b"/>
              <a:pathLst>
                <a:path w="8563" h="8403" extrusionOk="0">
                  <a:moveTo>
                    <a:pt x="0" y="1"/>
                  </a:moveTo>
                  <a:lnTo>
                    <a:pt x="8402" y="8402"/>
                  </a:lnTo>
                  <a:lnTo>
                    <a:pt x="8562" y="8402"/>
                  </a:lnTo>
                  <a:lnTo>
                    <a:pt x="249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1330;p56">
              <a:extLst>
                <a:ext uri="{FF2B5EF4-FFF2-40B4-BE49-F238E27FC236}">
                  <a16:creationId xmlns:a16="http://schemas.microsoft.com/office/drawing/2014/main" id="{1EAC95B1-5D13-435A-BF03-61C1069BA3CF}"/>
                </a:ext>
              </a:extLst>
            </p:cNvPr>
            <p:cNvSpPr/>
            <p:nvPr/>
          </p:nvSpPr>
          <p:spPr>
            <a:xfrm>
              <a:off x="3099239" y="3615343"/>
              <a:ext cx="239381" cy="184687"/>
            </a:xfrm>
            <a:custGeom>
              <a:avLst/>
              <a:gdLst/>
              <a:ahLst/>
              <a:cxnLst/>
              <a:rect l="l" t="t" r="r" b="b"/>
              <a:pathLst>
                <a:path w="12408" h="9573" extrusionOk="0">
                  <a:moveTo>
                    <a:pt x="1240" y="0"/>
                  </a:moveTo>
                  <a:cubicBezTo>
                    <a:pt x="563" y="0"/>
                    <a:pt x="0" y="551"/>
                    <a:pt x="12" y="1240"/>
                  </a:cubicBezTo>
                  <a:lnTo>
                    <a:pt x="12" y="8344"/>
                  </a:lnTo>
                  <a:cubicBezTo>
                    <a:pt x="12" y="9022"/>
                    <a:pt x="563" y="9572"/>
                    <a:pt x="1240" y="9572"/>
                  </a:cubicBezTo>
                  <a:lnTo>
                    <a:pt x="12407" y="9572"/>
                  </a:lnTo>
                  <a:lnTo>
                    <a:pt x="11822" y="8987"/>
                  </a:lnTo>
                  <a:lnTo>
                    <a:pt x="3420" y="586"/>
                  </a:lnTo>
                  <a:lnTo>
                    <a:pt x="283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7" name="Google Shape;1331;p56">
            <a:extLst>
              <a:ext uri="{FF2B5EF4-FFF2-40B4-BE49-F238E27FC236}">
                <a16:creationId xmlns:a16="http://schemas.microsoft.com/office/drawing/2014/main" id="{785FE490-5797-4EF0-ADA7-5F6DBDBE0765}"/>
              </a:ext>
            </a:extLst>
          </p:cNvPr>
          <p:cNvGrpSpPr/>
          <p:nvPr/>
        </p:nvGrpSpPr>
        <p:grpSpPr>
          <a:xfrm rot="10800000" flipH="1">
            <a:off x="4769993" y="4140914"/>
            <a:ext cx="756740" cy="126985"/>
            <a:chOff x="1154425" y="3251263"/>
            <a:chExt cx="695150" cy="116650"/>
          </a:xfrm>
        </p:grpSpPr>
        <p:sp>
          <p:nvSpPr>
            <p:cNvPr id="778" name="Google Shape;1332;p56">
              <a:extLst>
                <a:ext uri="{FF2B5EF4-FFF2-40B4-BE49-F238E27FC236}">
                  <a16:creationId xmlns:a16="http://schemas.microsoft.com/office/drawing/2014/main" id="{2047E1B9-3757-4722-85E7-3B1280D0438F}"/>
                </a:ext>
              </a:extLst>
            </p:cNvPr>
            <p:cNvSpPr/>
            <p:nvPr/>
          </p:nvSpPr>
          <p:spPr>
            <a:xfrm>
              <a:off x="1156700" y="3253563"/>
              <a:ext cx="86925" cy="112075"/>
            </a:xfrm>
            <a:custGeom>
              <a:avLst/>
              <a:gdLst/>
              <a:ahLst/>
              <a:cxnLst/>
              <a:rect l="l" t="t" r="r" b="b"/>
              <a:pathLst>
                <a:path w="3477" h="4483" extrusionOk="0">
                  <a:moveTo>
                    <a:pt x="1671" y="1551"/>
                  </a:moveTo>
                  <a:cubicBezTo>
                    <a:pt x="2013" y="1551"/>
                    <a:pt x="2333" y="1856"/>
                    <a:pt x="2333" y="2241"/>
                  </a:cubicBezTo>
                  <a:lnTo>
                    <a:pt x="2287" y="2241"/>
                  </a:lnTo>
                  <a:cubicBezTo>
                    <a:pt x="2287" y="2673"/>
                    <a:pt x="1933" y="2960"/>
                    <a:pt x="1577" y="2960"/>
                  </a:cubicBezTo>
                  <a:cubicBezTo>
                    <a:pt x="1405" y="2960"/>
                    <a:pt x="1232" y="2893"/>
                    <a:pt x="1098" y="2744"/>
                  </a:cubicBezTo>
                  <a:cubicBezTo>
                    <a:pt x="641" y="2287"/>
                    <a:pt x="961" y="1555"/>
                    <a:pt x="1601" y="1555"/>
                  </a:cubicBezTo>
                  <a:cubicBezTo>
                    <a:pt x="1625" y="1552"/>
                    <a:pt x="1648" y="1551"/>
                    <a:pt x="1671" y="1551"/>
                  </a:cubicBezTo>
                  <a:close/>
                  <a:moveTo>
                    <a:pt x="1510" y="0"/>
                  </a:moveTo>
                  <a:cubicBezTo>
                    <a:pt x="687" y="0"/>
                    <a:pt x="1" y="686"/>
                    <a:pt x="1" y="1510"/>
                  </a:cubicBezTo>
                  <a:lnTo>
                    <a:pt x="1" y="3019"/>
                  </a:lnTo>
                  <a:cubicBezTo>
                    <a:pt x="1" y="3842"/>
                    <a:pt x="687" y="4482"/>
                    <a:pt x="1510" y="4482"/>
                  </a:cubicBezTo>
                  <a:lnTo>
                    <a:pt x="3476" y="4482"/>
                  </a:lnTo>
                  <a:lnTo>
                    <a:pt x="3476" y="0"/>
                  </a:lnTo>
                  <a:close/>
                </a:path>
              </a:pathLst>
            </a:custGeom>
            <a:solidFill>
              <a:srgbClr val="E8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1333;p56">
              <a:extLst>
                <a:ext uri="{FF2B5EF4-FFF2-40B4-BE49-F238E27FC236}">
                  <a16:creationId xmlns:a16="http://schemas.microsoft.com/office/drawing/2014/main" id="{63688E59-BD3D-4B4C-8319-9D134516F16E}"/>
                </a:ext>
              </a:extLst>
            </p:cNvPr>
            <p:cNvSpPr/>
            <p:nvPr/>
          </p:nvSpPr>
          <p:spPr>
            <a:xfrm>
              <a:off x="1356775" y="3253563"/>
              <a:ext cx="490525" cy="112075"/>
            </a:xfrm>
            <a:custGeom>
              <a:avLst/>
              <a:gdLst/>
              <a:ahLst/>
              <a:cxnLst/>
              <a:rect l="l" t="t" r="r" b="b"/>
              <a:pathLst>
                <a:path w="19621" h="4483" extrusionOk="0">
                  <a:moveTo>
                    <a:pt x="1" y="0"/>
                  </a:moveTo>
                  <a:lnTo>
                    <a:pt x="1" y="4482"/>
                  </a:lnTo>
                  <a:lnTo>
                    <a:pt x="18157" y="4482"/>
                  </a:lnTo>
                  <a:cubicBezTo>
                    <a:pt x="18980" y="4482"/>
                    <a:pt x="19620" y="3842"/>
                    <a:pt x="19620" y="3019"/>
                  </a:cubicBezTo>
                  <a:lnTo>
                    <a:pt x="19620" y="1510"/>
                  </a:lnTo>
                  <a:cubicBezTo>
                    <a:pt x="19620" y="686"/>
                    <a:pt x="18980" y="0"/>
                    <a:pt x="1815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1334;p56">
              <a:extLst>
                <a:ext uri="{FF2B5EF4-FFF2-40B4-BE49-F238E27FC236}">
                  <a16:creationId xmlns:a16="http://schemas.microsoft.com/office/drawing/2014/main" id="{8557A3CA-721D-49F1-B048-07515D8D6241}"/>
                </a:ext>
              </a:extLst>
            </p:cNvPr>
            <p:cNvSpPr/>
            <p:nvPr/>
          </p:nvSpPr>
          <p:spPr>
            <a:xfrm>
              <a:off x="1356775" y="3251263"/>
              <a:ext cx="492800" cy="116650"/>
            </a:xfrm>
            <a:custGeom>
              <a:avLst/>
              <a:gdLst/>
              <a:ahLst/>
              <a:cxnLst/>
              <a:rect l="l" t="t" r="r" b="b"/>
              <a:pathLst>
                <a:path w="19712" h="4666" extrusionOk="0">
                  <a:moveTo>
                    <a:pt x="1" y="1"/>
                  </a:moveTo>
                  <a:lnTo>
                    <a:pt x="1" y="92"/>
                  </a:lnTo>
                  <a:lnTo>
                    <a:pt x="18157" y="92"/>
                  </a:lnTo>
                  <a:cubicBezTo>
                    <a:pt x="18980" y="92"/>
                    <a:pt x="19620" y="778"/>
                    <a:pt x="19620" y="1602"/>
                  </a:cubicBezTo>
                  <a:lnTo>
                    <a:pt x="19620" y="3111"/>
                  </a:lnTo>
                  <a:cubicBezTo>
                    <a:pt x="19620" y="3934"/>
                    <a:pt x="18980" y="4574"/>
                    <a:pt x="18157" y="4574"/>
                  </a:cubicBezTo>
                  <a:lnTo>
                    <a:pt x="1" y="4574"/>
                  </a:lnTo>
                  <a:lnTo>
                    <a:pt x="1" y="4666"/>
                  </a:lnTo>
                  <a:lnTo>
                    <a:pt x="18157" y="4666"/>
                  </a:lnTo>
                  <a:cubicBezTo>
                    <a:pt x="18980" y="4666"/>
                    <a:pt x="19712" y="3934"/>
                    <a:pt x="19712" y="3111"/>
                  </a:cubicBezTo>
                  <a:lnTo>
                    <a:pt x="19712" y="1602"/>
                  </a:lnTo>
                  <a:cubicBezTo>
                    <a:pt x="19712" y="733"/>
                    <a:pt x="18980" y="1"/>
                    <a:pt x="181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1335;p56">
              <a:extLst>
                <a:ext uri="{FF2B5EF4-FFF2-40B4-BE49-F238E27FC236}">
                  <a16:creationId xmlns:a16="http://schemas.microsoft.com/office/drawing/2014/main" id="{A4892935-786F-4D00-8EF8-C94E13FEBA98}"/>
                </a:ext>
              </a:extLst>
            </p:cNvPr>
            <p:cNvSpPr/>
            <p:nvPr/>
          </p:nvSpPr>
          <p:spPr>
            <a:xfrm>
              <a:off x="1179575" y="3292438"/>
              <a:ext cx="41175" cy="35125"/>
            </a:xfrm>
            <a:custGeom>
              <a:avLst/>
              <a:gdLst/>
              <a:ahLst/>
              <a:cxnLst/>
              <a:rect l="l" t="t" r="r" b="b"/>
              <a:pathLst>
                <a:path w="1647" h="1405" extrusionOk="0">
                  <a:moveTo>
                    <a:pt x="624" y="87"/>
                  </a:moveTo>
                  <a:cubicBezTo>
                    <a:pt x="645" y="87"/>
                    <a:pt x="666" y="89"/>
                    <a:pt x="686" y="92"/>
                  </a:cubicBezTo>
                  <a:cubicBezTo>
                    <a:pt x="1235" y="92"/>
                    <a:pt x="1509" y="732"/>
                    <a:pt x="1144" y="1144"/>
                  </a:cubicBezTo>
                  <a:cubicBezTo>
                    <a:pt x="1014" y="1259"/>
                    <a:pt x="863" y="1310"/>
                    <a:pt x="715" y="1310"/>
                  </a:cubicBezTo>
                  <a:cubicBezTo>
                    <a:pt x="393" y="1310"/>
                    <a:pt x="92" y="1063"/>
                    <a:pt x="92" y="686"/>
                  </a:cubicBezTo>
                  <a:cubicBezTo>
                    <a:pt x="49" y="387"/>
                    <a:pt x="326" y="87"/>
                    <a:pt x="624" y="87"/>
                  </a:cubicBezTo>
                  <a:close/>
                  <a:moveTo>
                    <a:pt x="686" y="0"/>
                  </a:moveTo>
                  <a:cubicBezTo>
                    <a:pt x="320" y="0"/>
                    <a:pt x="0" y="321"/>
                    <a:pt x="0" y="686"/>
                  </a:cubicBezTo>
                  <a:cubicBezTo>
                    <a:pt x="0" y="1118"/>
                    <a:pt x="333" y="1405"/>
                    <a:pt x="691" y="1405"/>
                  </a:cubicBezTo>
                  <a:cubicBezTo>
                    <a:pt x="863" y="1405"/>
                    <a:pt x="1041" y="1338"/>
                    <a:pt x="1189" y="1189"/>
                  </a:cubicBezTo>
                  <a:cubicBezTo>
                    <a:pt x="1647" y="732"/>
                    <a:pt x="1327" y="0"/>
                    <a:pt x="6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1336;p56">
              <a:extLst>
                <a:ext uri="{FF2B5EF4-FFF2-40B4-BE49-F238E27FC236}">
                  <a16:creationId xmlns:a16="http://schemas.microsoft.com/office/drawing/2014/main" id="{BFE68F97-5174-4745-92D0-5066CEC2A621}"/>
                </a:ext>
              </a:extLst>
            </p:cNvPr>
            <p:cNvSpPr/>
            <p:nvPr/>
          </p:nvSpPr>
          <p:spPr>
            <a:xfrm>
              <a:off x="1154425" y="3251263"/>
              <a:ext cx="89200" cy="116650"/>
            </a:xfrm>
            <a:custGeom>
              <a:avLst/>
              <a:gdLst/>
              <a:ahLst/>
              <a:cxnLst/>
              <a:rect l="l" t="t" r="r" b="b"/>
              <a:pathLst>
                <a:path w="3568" h="4666" extrusionOk="0">
                  <a:moveTo>
                    <a:pt x="1601" y="1"/>
                  </a:moveTo>
                  <a:cubicBezTo>
                    <a:pt x="732" y="1"/>
                    <a:pt x="0" y="733"/>
                    <a:pt x="0" y="1602"/>
                  </a:cubicBezTo>
                  <a:lnTo>
                    <a:pt x="0" y="3111"/>
                  </a:lnTo>
                  <a:cubicBezTo>
                    <a:pt x="0" y="3934"/>
                    <a:pt x="732" y="4666"/>
                    <a:pt x="1601" y="4666"/>
                  </a:cubicBezTo>
                  <a:lnTo>
                    <a:pt x="3567" y="4666"/>
                  </a:lnTo>
                  <a:lnTo>
                    <a:pt x="3567" y="4574"/>
                  </a:lnTo>
                  <a:lnTo>
                    <a:pt x="1601" y="4574"/>
                  </a:lnTo>
                  <a:cubicBezTo>
                    <a:pt x="778" y="4574"/>
                    <a:pt x="92" y="3934"/>
                    <a:pt x="92" y="3111"/>
                  </a:cubicBezTo>
                  <a:lnTo>
                    <a:pt x="92" y="1602"/>
                  </a:lnTo>
                  <a:cubicBezTo>
                    <a:pt x="92" y="778"/>
                    <a:pt x="778" y="92"/>
                    <a:pt x="1601" y="92"/>
                  </a:cubicBezTo>
                  <a:lnTo>
                    <a:pt x="3567" y="92"/>
                  </a:lnTo>
                  <a:lnTo>
                    <a:pt x="356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1337;p56">
              <a:extLst>
                <a:ext uri="{FF2B5EF4-FFF2-40B4-BE49-F238E27FC236}">
                  <a16:creationId xmlns:a16="http://schemas.microsoft.com/office/drawing/2014/main" id="{6A06F08E-DFB4-4205-A817-C2E8E3E9CAC0}"/>
                </a:ext>
              </a:extLst>
            </p:cNvPr>
            <p:cNvSpPr/>
            <p:nvPr/>
          </p:nvSpPr>
          <p:spPr>
            <a:xfrm>
              <a:off x="1243600" y="3251263"/>
              <a:ext cx="113200" cy="116650"/>
            </a:xfrm>
            <a:custGeom>
              <a:avLst/>
              <a:gdLst/>
              <a:ahLst/>
              <a:cxnLst/>
              <a:rect l="l" t="t" r="r" b="b"/>
              <a:pathLst>
                <a:path w="4528" h="4666" extrusionOk="0">
                  <a:moveTo>
                    <a:pt x="0" y="1"/>
                  </a:moveTo>
                  <a:lnTo>
                    <a:pt x="0" y="92"/>
                  </a:lnTo>
                  <a:lnTo>
                    <a:pt x="0" y="4574"/>
                  </a:lnTo>
                  <a:lnTo>
                    <a:pt x="0" y="4666"/>
                  </a:lnTo>
                  <a:lnTo>
                    <a:pt x="4528" y="4666"/>
                  </a:lnTo>
                  <a:lnTo>
                    <a:pt x="4528" y="4574"/>
                  </a:lnTo>
                  <a:lnTo>
                    <a:pt x="4528" y="92"/>
                  </a:lnTo>
                  <a:lnTo>
                    <a:pt x="452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4" name="Google Shape;1338;p56">
            <a:extLst>
              <a:ext uri="{FF2B5EF4-FFF2-40B4-BE49-F238E27FC236}">
                <a16:creationId xmlns:a16="http://schemas.microsoft.com/office/drawing/2014/main" id="{70F63D1F-A644-4AD5-B91C-4A1A796A771A}"/>
              </a:ext>
            </a:extLst>
          </p:cNvPr>
          <p:cNvGrpSpPr/>
          <p:nvPr/>
        </p:nvGrpSpPr>
        <p:grpSpPr>
          <a:xfrm>
            <a:off x="4776463" y="3595004"/>
            <a:ext cx="743825" cy="172498"/>
            <a:chOff x="4100207" y="2107304"/>
            <a:chExt cx="510343" cy="118352"/>
          </a:xfrm>
        </p:grpSpPr>
        <p:sp>
          <p:nvSpPr>
            <p:cNvPr id="785" name="Google Shape;1339;p56">
              <a:extLst>
                <a:ext uri="{FF2B5EF4-FFF2-40B4-BE49-F238E27FC236}">
                  <a16:creationId xmlns:a16="http://schemas.microsoft.com/office/drawing/2014/main" id="{C3015EDE-23D4-42E6-B4D1-2434ADA6173B}"/>
                </a:ext>
              </a:extLst>
            </p:cNvPr>
            <p:cNvSpPr/>
            <p:nvPr/>
          </p:nvSpPr>
          <p:spPr>
            <a:xfrm>
              <a:off x="4171350" y="2107375"/>
              <a:ext cx="439200" cy="1182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1340;p56">
              <a:extLst>
                <a:ext uri="{FF2B5EF4-FFF2-40B4-BE49-F238E27FC236}">
                  <a16:creationId xmlns:a16="http://schemas.microsoft.com/office/drawing/2014/main" id="{D289AE37-E869-46CD-82A6-A8E49CA00418}"/>
                </a:ext>
              </a:extLst>
            </p:cNvPr>
            <p:cNvSpPr/>
            <p:nvPr/>
          </p:nvSpPr>
          <p:spPr>
            <a:xfrm rot="-5400000">
              <a:off x="4132960" y="2135652"/>
              <a:ext cx="118352" cy="61655"/>
            </a:xfrm>
            <a:custGeom>
              <a:avLst/>
              <a:gdLst/>
              <a:ahLst/>
              <a:cxnLst/>
              <a:rect l="l" t="t" r="r" b="b"/>
              <a:pathLst>
                <a:path w="9834" h="5123" extrusionOk="0">
                  <a:moveTo>
                    <a:pt x="458" y="0"/>
                  </a:moveTo>
                  <a:lnTo>
                    <a:pt x="92" y="641"/>
                  </a:lnTo>
                  <a:lnTo>
                    <a:pt x="1" y="823"/>
                  </a:lnTo>
                  <a:lnTo>
                    <a:pt x="2425" y="5122"/>
                  </a:lnTo>
                  <a:lnTo>
                    <a:pt x="7364" y="5122"/>
                  </a:lnTo>
                  <a:lnTo>
                    <a:pt x="9833" y="823"/>
                  </a:lnTo>
                  <a:lnTo>
                    <a:pt x="9696" y="641"/>
                  </a:lnTo>
                  <a:lnTo>
                    <a:pt x="9330" y="0"/>
                  </a:lnTo>
                  <a:lnTo>
                    <a:pt x="7364" y="3430"/>
                  </a:lnTo>
                  <a:lnTo>
                    <a:pt x="2425" y="3430"/>
                  </a:lnTo>
                  <a:lnTo>
                    <a:pt x="45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1341;p56">
              <a:extLst>
                <a:ext uri="{FF2B5EF4-FFF2-40B4-BE49-F238E27FC236}">
                  <a16:creationId xmlns:a16="http://schemas.microsoft.com/office/drawing/2014/main" id="{7699C37F-FADB-4781-A3EF-44D0AFC041D4}"/>
                </a:ext>
              </a:extLst>
            </p:cNvPr>
            <p:cNvSpPr/>
            <p:nvPr/>
          </p:nvSpPr>
          <p:spPr>
            <a:xfrm rot="-5400000">
              <a:off x="4092228" y="2115283"/>
              <a:ext cx="118352" cy="102394"/>
            </a:xfrm>
            <a:custGeom>
              <a:avLst/>
              <a:gdLst/>
              <a:ahLst/>
              <a:cxnLst/>
              <a:rect l="l" t="t" r="r" b="b"/>
              <a:pathLst>
                <a:path w="9834" h="8508" extrusionOk="0">
                  <a:moveTo>
                    <a:pt x="2425" y="1"/>
                  </a:moveTo>
                  <a:lnTo>
                    <a:pt x="1" y="4254"/>
                  </a:lnTo>
                  <a:lnTo>
                    <a:pt x="458" y="5077"/>
                  </a:lnTo>
                  <a:lnTo>
                    <a:pt x="2425" y="8507"/>
                  </a:lnTo>
                  <a:lnTo>
                    <a:pt x="7364" y="8507"/>
                  </a:lnTo>
                  <a:lnTo>
                    <a:pt x="9330" y="5077"/>
                  </a:lnTo>
                  <a:lnTo>
                    <a:pt x="9833" y="4254"/>
                  </a:lnTo>
                  <a:lnTo>
                    <a:pt x="73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8" name="Google Shape;1342;p56">
            <a:extLst>
              <a:ext uri="{FF2B5EF4-FFF2-40B4-BE49-F238E27FC236}">
                <a16:creationId xmlns:a16="http://schemas.microsoft.com/office/drawing/2014/main" id="{608099E7-92DF-49BA-958A-A68699C66E79}"/>
              </a:ext>
            </a:extLst>
          </p:cNvPr>
          <p:cNvGrpSpPr/>
          <p:nvPr/>
        </p:nvGrpSpPr>
        <p:grpSpPr>
          <a:xfrm>
            <a:off x="5720308" y="3663663"/>
            <a:ext cx="623064" cy="406130"/>
            <a:chOff x="2525450" y="2505350"/>
            <a:chExt cx="373450" cy="243425"/>
          </a:xfrm>
        </p:grpSpPr>
        <p:grpSp>
          <p:nvGrpSpPr>
            <p:cNvPr id="789" name="Google Shape;1343;p56">
              <a:extLst>
                <a:ext uri="{FF2B5EF4-FFF2-40B4-BE49-F238E27FC236}">
                  <a16:creationId xmlns:a16="http://schemas.microsoft.com/office/drawing/2014/main" id="{E2CD513B-B0ED-4818-850D-6C287C399B3B}"/>
                </a:ext>
              </a:extLst>
            </p:cNvPr>
            <p:cNvGrpSpPr/>
            <p:nvPr/>
          </p:nvGrpSpPr>
          <p:grpSpPr>
            <a:xfrm>
              <a:off x="2525450" y="2505350"/>
              <a:ext cx="373450" cy="107475"/>
              <a:chOff x="2525450" y="2505350"/>
              <a:chExt cx="373450" cy="107475"/>
            </a:xfrm>
          </p:grpSpPr>
          <p:sp>
            <p:nvSpPr>
              <p:cNvPr id="798" name="Google Shape;1344;p56">
                <a:extLst>
                  <a:ext uri="{FF2B5EF4-FFF2-40B4-BE49-F238E27FC236}">
                    <a16:creationId xmlns:a16="http://schemas.microsoft.com/office/drawing/2014/main" id="{38DFB1DB-B980-406B-9DBE-66A736DF8F05}"/>
                  </a:ext>
                </a:extLst>
              </p:cNvPr>
              <p:cNvSpPr/>
              <p:nvPr/>
            </p:nvSpPr>
            <p:spPr>
              <a:xfrm>
                <a:off x="2562225" y="2505350"/>
                <a:ext cx="51950" cy="107475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4299" extrusionOk="0">
                    <a:moveTo>
                      <a:pt x="2078" y="0"/>
                    </a:moveTo>
                    <a:lnTo>
                      <a:pt x="1" y="2106"/>
                    </a:lnTo>
                    <a:lnTo>
                      <a:pt x="1" y="4299"/>
                    </a:lnTo>
                    <a:lnTo>
                      <a:pt x="2078" y="3246"/>
                    </a:lnTo>
                    <a:lnTo>
                      <a:pt x="2078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1345;p56">
                <a:extLst>
                  <a:ext uri="{FF2B5EF4-FFF2-40B4-BE49-F238E27FC236}">
                    <a16:creationId xmlns:a16="http://schemas.microsoft.com/office/drawing/2014/main" id="{10F883BF-1CE2-40F4-B877-8C584C947ED9}"/>
                  </a:ext>
                </a:extLst>
              </p:cNvPr>
              <p:cNvSpPr/>
              <p:nvPr/>
            </p:nvSpPr>
            <p:spPr>
              <a:xfrm>
                <a:off x="2525450" y="2558000"/>
                <a:ext cx="36800" cy="54825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2193" extrusionOk="0">
                    <a:moveTo>
                      <a:pt x="0" y="0"/>
                    </a:moveTo>
                    <a:lnTo>
                      <a:pt x="0" y="2193"/>
                    </a:lnTo>
                    <a:lnTo>
                      <a:pt x="1472" y="2193"/>
                    </a:lnTo>
                    <a:lnTo>
                      <a:pt x="147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1346;p56">
                <a:extLst>
                  <a:ext uri="{FF2B5EF4-FFF2-40B4-BE49-F238E27FC236}">
                    <a16:creationId xmlns:a16="http://schemas.microsoft.com/office/drawing/2014/main" id="{6258E09D-2A45-4EF5-948D-819BC3E31DD3}"/>
                  </a:ext>
                </a:extLst>
              </p:cNvPr>
              <p:cNvSpPr/>
              <p:nvPr/>
            </p:nvSpPr>
            <p:spPr>
              <a:xfrm>
                <a:off x="2614150" y="2505350"/>
                <a:ext cx="28475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11390" h="3246" extrusionOk="0">
                    <a:moveTo>
                      <a:pt x="1" y="0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3"/>
                    </a:lnTo>
                    <a:lnTo>
                      <a:pt x="9824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0" name="Google Shape;1347;p56">
              <a:extLst>
                <a:ext uri="{FF2B5EF4-FFF2-40B4-BE49-F238E27FC236}">
                  <a16:creationId xmlns:a16="http://schemas.microsoft.com/office/drawing/2014/main" id="{882A3B50-F905-49BF-BC29-EB69DBD305DB}"/>
                </a:ext>
              </a:extLst>
            </p:cNvPr>
            <p:cNvGrpSpPr/>
            <p:nvPr/>
          </p:nvGrpSpPr>
          <p:grpSpPr>
            <a:xfrm>
              <a:off x="2525450" y="2586475"/>
              <a:ext cx="373450" cy="81175"/>
              <a:chOff x="2525450" y="2586475"/>
              <a:chExt cx="373450" cy="81175"/>
            </a:xfrm>
          </p:grpSpPr>
          <p:sp>
            <p:nvSpPr>
              <p:cNvPr id="795" name="Google Shape;1348;p56">
                <a:extLst>
                  <a:ext uri="{FF2B5EF4-FFF2-40B4-BE49-F238E27FC236}">
                    <a16:creationId xmlns:a16="http://schemas.microsoft.com/office/drawing/2014/main" id="{F3C30398-E71D-45EC-B065-7A847453DC71}"/>
                  </a:ext>
                </a:extLst>
              </p:cNvPr>
              <p:cNvSpPr/>
              <p:nvPr/>
            </p:nvSpPr>
            <p:spPr>
              <a:xfrm>
                <a:off x="2562225" y="2586475"/>
                <a:ext cx="51950" cy="81175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3247" extrusionOk="0">
                    <a:moveTo>
                      <a:pt x="2078" y="1"/>
                    </a:moveTo>
                    <a:lnTo>
                      <a:pt x="1" y="1054"/>
                    </a:lnTo>
                    <a:lnTo>
                      <a:pt x="1" y="3246"/>
                    </a:lnTo>
                    <a:lnTo>
                      <a:pt x="2078" y="3246"/>
                    </a:lnTo>
                    <a:lnTo>
                      <a:pt x="207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1349;p56">
                <a:extLst>
                  <a:ext uri="{FF2B5EF4-FFF2-40B4-BE49-F238E27FC236}">
                    <a16:creationId xmlns:a16="http://schemas.microsoft.com/office/drawing/2014/main" id="{78EE4AF7-C550-49C5-8E33-BC3839980D3B}"/>
                  </a:ext>
                </a:extLst>
              </p:cNvPr>
              <p:cNvSpPr/>
              <p:nvPr/>
            </p:nvSpPr>
            <p:spPr>
              <a:xfrm>
                <a:off x="2525450" y="2612800"/>
                <a:ext cx="36800" cy="54850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2194" extrusionOk="0">
                    <a:moveTo>
                      <a:pt x="0" y="1"/>
                    </a:moveTo>
                    <a:lnTo>
                      <a:pt x="0" y="2193"/>
                    </a:lnTo>
                    <a:lnTo>
                      <a:pt x="1472" y="2193"/>
                    </a:lnTo>
                    <a:lnTo>
                      <a:pt x="1472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1350;p56">
                <a:extLst>
                  <a:ext uri="{FF2B5EF4-FFF2-40B4-BE49-F238E27FC236}">
                    <a16:creationId xmlns:a16="http://schemas.microsoft.com/office/drawing/2014/main" id="{00FBD330-E706-4445-B0E6-DE8428EBB0A8}"/>
                  </a:ext>
                </a:extLst>
              </p:cNvPr>
              <p:cNvSpPr/>
              <p:nvPr/>
            </p:nvSpPr>
            <p:spPr>
              <a:xfrm>
                <a:off x="2614150" y="2586475"/>
                <a:ext cx="284750" cy="81175"/>
              </a:xfrm>
              <a:custGeom>
                <a:avLst/>
                <a:gdLst/>
                <a:ahLst/>
                <a:cxnLst/>
                <a:rect l="l" t="t" r="r" b="b"/>
                <a:pathLst>
                  <a:path w="11390" h="3247" extrusionOk="0">
                    <a:moveTo>
                      <a:pt x="1" y="1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4"/>
                    </a:lnTo>
                    <a:lnTo>
                      <a:pt x="9824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1" name="Google Shape;1351;p56">
              <a:extLst>
                <a:ext uri="{FF2B5EF4-FFF2-40B4-BE49-F238E27FC236}">
                  <a16:creationId xmlns:a16="http://schemas.microsoft.com/office/drawing/2014/main" id="{53F7D8C3-87D5-4AAC-8671-14939CE2E20B}"/>
                </a:ext>
              </a:extLst>
            </p:cNvPr>
            <p:cNvGrpSpPr/>
            <p:nvPr/>
          </p:nvGrpSpPr>
          <p:grpSpPr>
            <a:xfrm>
              <a:off x="2525450" y="2667625"/>
              <a:ext cx="373450" cy="81150"/>
              <a:chOff x="2525450" y="2667625"/>
              <a:chExt cx="373450" cy="81150"/>
            </a:xfrm>
          </p:grpSpPr>
          <p:sp>
            <p:nvSpPr>
              <p:cNvPr id="792" name="Google Shape;1352;p56">
                <a:extLst>
                  <a:ext uri="{FF2B5EF4-FFF2-40B4-BE49-F238E27FC236}">
                    <a16:creationId xmlns:a16="http://schemas.microsoft.com/office/drawing/2014/main" id="{EB66998D-6773-4446-B184-30D4B4352402}"/>
                  </a:ext>
                </a:extLst>
              </p:cNvPr>
              <p:cNvSpPr/>
              <p:nvPr/>
            </p:nvSpPr>
            <p:spPr>
              <a:xfrm>
                <a:off x="2525450" y="2667625"/>
                <a:ext cx="3680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3246" extrusionOk="0">
                    <a:moveTo>
                      <a:pt x="0" y="0"/>
                    </a:moveTo>
                    <a:lnTo>
                      <a:pt x="0" y="3246"/>
                    </a:lnTo>
                    <a:lnTo>
                      <a:pt x="1472" y="3246"/>
                    </a:lnTo>
                    <a:lnTo>
                      <a:pt x="147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1353;p56">
                <a:extLst>
                  <a:ext uri="{FF2B5EF4-FFF2-40B4-BE49-F238E27FC236}">
                    <a16:creationId xmlns:a16="http://schemas.microsoft.com/office/drawing/2014/main" id="{FF6CC588-AC5B-4CAD-A72D-0D223292EAF5}"/>
                  </a:ext>
                </a:extLst>
              </p:cNvPr>
              <p:cNvSpPr/>
              <p:nvPr/>
            </p:nvSpPr>
            <p:spPr>
              <a:xfrm>
                <a:off x="2562225" y="2667625"/>
                <a:ext cx="5250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2100" h="3246" extrusionOk="0">
                    <a:moveTo>
                      <a:pt x="1" y="0"/>
                    </a:moveTo>
                    <a:lnTo>
                      <a:pt x="1" y="3246"/>
                    </a:lnTo>
                    <a:lnTo>
                      <a:pt x="2100" y="3246"/>
                    </a:lnTo>
                    <a:lnTo>
                      <a:pt x="210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1354;p56">
                <a:extLst>
                  <a:ext uri="{FF2B5EF4-FFF2-40B4-BE49-F238E27FC236}">
                    <a16:creationId xmlns:a16="http://schemas.microsoft.com/office/drawing/2014/main" id="{748AEF18-3CA1-4958-B748-A58432F8FFE3}"/>
                  </a:ext>
                </a:extLst>
              </p:cNvPr>
              <p:cNvSpPr/>
              <p:nvPr/>
            </p:nvSpPr>
            <p:spPr>
              <a:xfrm>
                <a:off x="2614150" y="2667625"/>
                <a:ext cx="28475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11390" h="3246" extrusionOk="0">
                    <a:moveTo>
                      <a:pt x="1" y="0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3"/>
                    </a:lnTo>
                    <a:lnTo>
                      <a:pt x="9824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01" name="Google Shape;1355;p56">
            <a:extLst>
              <a:ext uri="{FF2B5EF4-FFF2-40B4-BE49-F238E27FC236}">
                <a16:creationId xmlns:a16="http://schemas.microsoft.com/office/drawing/2014/main" id="{4539727F-2436-41BC-B6AA-0933C59B444B}"/>
              </a:ext>
            </a:extLst>
          </p:cNvPr>
          <p:cNvGrpSpPr/>
          <p:nvPr/>
        </p:nvGrpSpPr>
        <p:grpSpPr>
          <a:xfrm>
            <a:off x="5709560" y="3364122"/>
            <a:ext cx="706335" cy="255548"/>
            <a:chOff x="2600813" y="2069700"/>
            <a:chExt cx="448638" cy="162325"/>
          </a:xfrm>
        </p:grpSpPr>
        <p:sp>
          <p:nvSpPr>
            <p:cNvPr id="802" name="Google Shape;1356;p56">
              <a:extLst>
                <a:ext uri="{FF2B5EF4-FFF2-40B4-BE49-F238E27FC236}">
                  <a16:creationId xmlns:a16="http://schemas.microsoft.com/office/drawing/2014/main" id="{9C0476BF-D7CE-4149-B00B-F8C90B92A0D9}"/>
                </a:ext>
              </a:extLst>
            </p:cNvPr>
            <p:cNvSpPr/>
            <p:nvPr/>
          </p:nvSpPr>
          <p:spPr>
            <a:xfrm>
              <a:off x="2803300" y="2069700"/>
              <a:ext cx="246150" cy="162325"/>
            </a:xfrm>
            <a:custGeom>
              <a:avLst/>
              <a:gdLst/>
              <a:ahLst/>
              <a:cxnLst/>
              <a:rect l="l" t="t" r="r" b="b"/>
              <a:pathLst>
                <a:path w="9846" h="6493" extrusionOk="0">
                  <a:moveTo>
                    <a:pt x="1" y="1"/>
                  </a:moveTo>
                  <a:lnTo>
                    <a:pt x="1" y="6492"/>
                  </a:lnTo>
                  <a:lnTo>
                    <a:pt x="9103" y="6492"/>
                  </a:lnTo>
                  <a:lnTo>
                    <a:pt x="9103" y="3066"/>
                  </a:lnTo>
                  <a:lnTo>
                    <a:pt x="9391" y="3066"/>
                  </a:lnTo>
                  <a:cubicBezTo>
                    <a:pt x="9644" y="3066"/>
                    <a:pt x="9846" y="2864"/>
                    <a:pt x="9846" y="2619"/>
                  </a:cubicBezTo>
                  <a:lnTo>
                    <a:pt x="9846" y="455"/>
                  </a:lnTo>
                  <a:cubicBezTo>
                    <a:pt x="9846" y="203"/>
                    <a:pt x="9644" y="1"/>
                    <a:pt x="93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1357;p56">
              <a:extLst>
                <a:ext uri="{FF2B5EF4-FFF2-40B4-BE49-F238E27FC236}">
                  <a16:creationId xmlns:a16="http://schemas.microsoft.com/office/drawing/2014/main" id="{47C30A7E-4E58-4E19-BA70-1197E175CF78}"/>
                </a:ext>
              </a:extLst>
            </p:cNvPr>
            <p:cNvSpPr/>
            <p:nvPr/>
          </p:nvSpPr>
          <p:spPr>
            <a:xfrm>
              <a:off x="2600813" y="2069700"/>
              <a:ext cx="246150" cy="162325"/>
            </a:xfrm>
            <a:custGeom>
              <a:avLst/>
              <a:gdLst/>
              <a:ahLst/>
              <a:cxnLst/>
              <a:rect l="l" t="t" r="r" b="b"/>
              <a:pathLst>
                <a:path w="9846" h="6493" extrusionOk="0">
                  <a:moveTo>
                    <a:pt x="0" y="1"/>
                  </a:moveTo>
                  <a:lnTo>
                    <a:pt x="0" y="6492"/>
                  </a:lnTo>
                  <a:lnTo>
                    <a:pt x="9391" y="6492"/>
                  </a:lnTo>
                  <a:cubicBezTo>
                    <a:pt x="9643" y="6492"/>
                    <a:pt x="9845" y="6290"/>
                    <a:pt x="9845" y="6045"/>
                  </a:cubicBezTo>
                  <a:lnTo>
                    <a:pt x="9845" y="3881"/>
                  </a:lnTo>
                  <a:cubicBezTo>
                    <a:pt x="9845" y="3629"/>
                    <a:pt x="9643" y="3427"/>
                    <a:pt x="9391" y="3427"/>
                  </a:cubicBezTo>
                  <a:lnTo>
                    <a:pt x="9109" y="3427"/>
                  </a:lnTo>
                  <a:lnTo>
                    <a:pt x="91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4" name="Google Shape;1358;p56">
            <a:extLst>
              <a:ext uri="{FF2B5EF4-FFF2-40B4-BE49-F238E27FC236}">
                <a16:creationId xmlns:a16="http://schemas.microsoft.com/office/drawing/2014/main" id="{F0298CA4-39CD-430C-B915-DDD5EE72BE90}"/>
              </a:ext>
            </a:extLst>
          </p:cNvPr>
          <p:cNvGrpSpPr/>
          <p:nvPr/>
        </p:nvGrpSpPr>
        <p:grpSpPr>
          <a:xfrm>
            <a:off x="6363555" y="3610219"/>
            <a:ext cx="355485" cy="330727"/>
            <a:chOff x="3631100" y="1774000"/>
            <a:chExt cx="380850" cy="354325"/>
          </a:xfrm>
        </p:grpSpPr>
        <p:grpSp>
          <p:nvGrpSpPr>
            <p:cNvPr id="805" name="Google Shape;1359;p56">
              <a:extLst>
                <a:ext uri="{FF2B5EF4-FFF2-40B4-BE49-F238E27FC236}">
                  <a16:creationId xmlns:a16="http://schemas.microsoft.com/office/drawing/2014/main" id="{506792A0-E500-4BD4-83F1-860F9BA61C40}"/>
                </a:ext>
              </a:extLst>
            </p:cNvPr>
            <p:cNvGrpSpPr/>
            <p:nvPr/>
          </p:nvGrpSpPr>
          <p:grpSpPr>
            <a:xfrm>
              <a:off x="3750225" y="1774000"/>
              <a:ext cx="149575" cy="145525"/>
              <a:chOff x="3750225" y="1774000"/>
              <a:chExt cx="149575" cy="145525"/>
            </a:xfrm>
          </p:grpSpPr>
          <p:sp>
            <p:nvSpPr>
              <p:cNvPr id="815" name="Google Shape;1360;p56">
                <a:extLst>
                  <a:ext uri="{FF2B5EF4-FFF2-40B4-BE49-F238E27FC236}">
                    <a16:creationId xmlns:a16="http://schemas.microsoft.com/office/drawing/2014/main" id="{85B478AA-3023-4DA0-86A5-5BB9F929AFC5}"/>
                  </a:ext>
                </a:extLst>
              </p:cNvPr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1361;p56">
                <a:extLst>
                  <a:ext uri="{FF2B5EF4-FFF2-40B4-BE49-F238E27FC236}">
                    <a16:creationId xmlns:a16="http://schemas.microsoft.com/office/drawing/2014/main" id="{FC3D2F27-75AD-4F81-ABB9-978F5613A7E8}"/>
                  </a:ext>
                </a:extLst>
              </p:cNvPr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6" name="Google Shape;1362;p56">
              <a:extLst>
                <a:ext uri="{FF2B5EF4-FFF2-40B4-BE49-F238E27FC236}">
                  <a16:creationId xmlns:a16="http://schemas.microsoft.com/office/drawing/2014/main" id="{43EC3ACC-B9AB-437F-83F9-5C5A4646E074}"/>
                </a:ext>
              </a:extLst>
            </p:cNvPr>
            <p:cNvGrpSpPr/>
            <p:nvPr/>
          </p:nvGrpSpPr>
          <p:grpSpPr>
            <a:xfrm>
              <a:off x="3847850" y="1889150"/>
              <a:ext cx="164100" cy="145600"/>
              <a:chOff x="3847850" y="1889150"/>
              <a:chExt cx="164100" cy="145600"/>
            </a:xfrm>
          </p:grpSpPr>
          <p:sp>
            <p:nvSpPr>
              <p:cNvPr id="813" name="Google Shape;1363;p56">
                <a:extLst>
                  <a:ext uri="{FF2B5EF4-FFF2-40B4-BE49-F238E27FC236}">
                    <a16:creationId xmlns:a16="http://schemas.microsoft.com/office/drawing/2014/main" id="{22ED477D-A980-4A4E-B5FA-7C4B7ADC4510}"/>
                  </a:ext>
                </a:extLst>
              </p:cNvPr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1364;p56">
                <a:extLst>
                  <a:ext uri="{FF2B5EF4-FFF2-40B4-BE49-F238E27FC236}">
                    <a16:creationId xmlns:a16="http://schemas.microsoft.com/office/drawing/2014/main" id="{ECCE14A0-2048-4CF1-B232-6B86EC5D367C}"/>
                  </a:ext>
                </a:extLst>
              </p:cNvPr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7" name="Google Shape;1365;p56">
              <a:extLst>
                <a:ext uri="{FF2B5EF4-FFF2-40B4-BE49-F238E27FC236}">
                  <a16:creationId xmlns:a16="http://schemas.microsoft.com/office/drawing/2014/main" id="{CB52A507-FCD5-407E-B853-0B23CFA04E85}"/>
                </a:ext>
              </a:extLst>
            </p:cNvPr>
            <p:cNvGrpSpPr/>
            <p:nvPr/>
          </p:nvGrpSpPr>
          <p:grpSpPr>
            <a:xfrm>
              <a:off x="3631100" y="1866150"/>
              <a:ext cx="149875" cy="144800"/>
              <a:chOff x="3631100" y="1866150"/>
              <a:chExt cx="149875" cy="144800"/>
            </a:xfrm>
          </p:grpSpPr>
          <p:sp>
            <p:nvSpPr>
              <p:cNvPr id="811" name="Google Shape;1366;p56">
                <a:extLst>
                  <a:ext uri="{FF2B5EF4-FFF2-40B4-BE49-F238E27FC236}">
                    <a16:creationId xmlns:a16="http://schemas.microsoft.com/office/drawing/2014/main" id="{21A0B69F-B037-4C24-9309-79BA9D00F19B}"/>
                  </a:ext>
                </a:extLst>
              </p:cNvPr>
              <p:cNvSpPr/>
              <p:nvPr/>
            </p:nvSpPr>
            <p:spPr>
              <a:xfrm>
                <a:off x="3631100" y="1866150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1367;p56">
                <a:extLst>
                  <a:ext uri="{FF2B5EF4-FFF2-40B4-BE49-F238E27FC236}">
                    <a16:creationId xmlns:a16="http://schemas.microsoft.com/office/drawing/2014/main" id="{AB6A9F57-182D-41B0-94CE-D3DEA422ADB3}"/>
                  </a:ext>
                </a:extLst>
              </p:cNvPr>
              <p:cNvSpPr/>
              <p:nvPr/>
            </p:nvSpPr>
            <p:spPr>
              <a:xfrm>
                <a:off x="3654725" y="1907806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8" name="Google Shape;1368;p56">
              <a:extLst>
                <a:ext uri="{FF2B5EF4-FFF2-40B4-BE49-F238E27FC236}">
                  <a16:creationId xmlns:a16="http://schemas.microsoft.com/office/drawing/2014/main" id="{A972F5C3-858A-49C5-BF4E-10014BD8903E}"/>
                </a:ext>
              </a:extLst>
            </p:cNvPr>
            <p:cNvGrpSpPr/>
            <p:nvPr/>
          </p:nvGrpSpPr>
          <p:grpSpPr>
            <a:xfrm>
              <a:off x="3730650" y="1982800"/>
              <a:ext cx="149550" cy="145525"/>
              <a:chOff x="3730650" y="1982800"/>
              <a:chExt cx="149550" cy="145525"/>
            </a:xfrm>
          </p:grpSpPr>
          <p:sp>
            <p:nvSpPr>
              <p:cNvPr id="809" name="Google Shape;1369;p56">
                <a:extLst>
                  <a:ext uri="{FF2B5EF4-FFF2-40B4-BE49-F238E27FC236}">
                    <a16:creationId xmlns:a16="http://schemas.microsoft.com/office/drawing/2014/main" id="{61B6DF3D-07D5-474E-A738-BED5DBA2005D}"/>
                  </a:ext>
                </a:extLst>
              </p:cNvPr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1370;p56">
                <a:extLst>
                  <a:ext uri="{FF2B5EF4-FFF2-40B4-BE49-F238E27FC236}">
                    <a16:creationId xmlns:a16="http://schemas.microsoft.com/office/drawing/2014/main" id="{2403912B-9779-4AF2-8FFB-40D7A3C169A1}"/>
                  </a:ext>
                </a:extLst>
              </p:cNvPr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17" name="Google Shape;1371;p56">
            <a:extLst>
              <a:ext uri="{FF2B5EF4-FFF2-40B4-BE49-F238E27FC236}">
                <a16:creationId xmlns:a16="http://schemas.microsoft.com/office/drawing/2014/main" id="{B6F552AB-0E5E-4A1E-B51A-33B112624966}"/>
              </a:ext>
            </a:extLst>
          </p:cNvPr>
          <p:cNvGrpSpPr/>
          <p:nvPr/>
        </p:nvGrpSpPr>
        <p:grpSpPr>
          <a:xfrm rot="5400000">
            <a:off x="5804454" y="2944143"/>
            <a:ext cx="215289" cy="452582"/>
            <a:chOff x="2506150" y="1152650"/>
            <a:chExt cx="230650" cy="484875"/>
          </a:xfrm>
        </p:grpSpPr>
        <p:sp>
          <p:nvSpPr>
            <p:cNvPr id="818" name="Google Shape;1372;p56">
              <a:extLst>
                <a:ext uri="{FF2B5EF4-FFF2-40B4-BE49-F238E27FC236}">
                  <a16:creationId xmlns:a16="http://schemas.microsoft.com/office/drawing/2014/main" id="{FE447584-3451-40F0-9021-1644349A46D9}"/>
                </a:ext>
              </a:extLst>
            </p:cNvPr>
            <p:cNvSpPr/>
            <p:nvPr/>
          </p:nvSpPr>
          <p:spPr>
            <a:xfrm>
              <a:off x="2506150" y="1152650"/>
              <a:ext cx="115975" cy="484875"/>
            </a:xfrm>
            <a:custGeom>
              <a:avLst/>
              <a:gdLst/>
              <a:ahLst/>
              <a:cxnLst/>
              <a:rect l="l" t="t" r="r" b="b"/>
              <a:pathLst>
                <a:path w="4639" h="19395" extrusionOk="0">
                  <a:moveTo>
                    <a:pt x="1" y="0"/>
                  </a:moveTo>
                  <a:lnTo>
                    <a:pt x="1" y="14757"/>
                  </a:lnTo>
                  <a:cubicBezTo>
                    <a:pt x="1" y="17318"/>
                    <a:pt x="2078" y="19395"/>
                    <a:pt x="4638" y="19395"/>
                  </a:cubicBezTo>
                  <a:lnTo>
                    <a:pt x="4638" y="4645"/>
                  </a:lnTo>
                  <a:cubicBezTo>
                    <a:pt x="4638" y="2078"/>
                    <a:pt x="2561" y="0"/>
                    <a:pt x="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1373;p56">
              <a:extLst>
                <a:ext uri="{FF2B5EF4-FFF2-40B4-BE49-F238E27FC236}">
                  <a16:creationId xmlns:a16="http://schemas.microsoft.com/office/drawing/2014/main" id="{D62629D0-E903-473F-8FD8-FE01F01A5664}"/>
                </a:ext>
              </a:extLst>
            </p:cNvPr>
            <p:cNvSpPr/>
            <p:nvPr/>
          </p:nvSpPr>
          <p:spPr>
            <a:xfrm>
              <a:off x="2620825" y="1152650"/>
              <a:ext cx="115975" cy="484875"/>
            </a:xfrm>
            <a:custGeom>
              <a:avLst/>
              <a:gdLst/>
              <a:ahLst/>
              <a:cxnLst/>
              <a:rect l="l" t="t" r="r" b="b"/>
              <a:pathLst>
                <a:path w="4639" h="19395" extrusionOk="0">
                  <a:moveTo>
                    <a:pt x="4638" y="0"/>
                  </a:moveTo>
                  <a:cubicBezTo>
                    <a:pt x="2078" y="0"/>
                    <a:pt x="1" y="2078"/>
                    <a:pt x="1" y="4645"/>
                  </a:cubicBezTo>
                  <a:lnTo>
                    <a:pt x="1" y="19395"/>
                  </a:lnTo>
                  <a:cubicBezTo>
                    <a:pt x="2561" y="19395"/>
                    <a:pt x="4638" y="17318"/>
                    <a:pt x="4638" y="14757"/>
                  </a:cubicBezTo>
                  <a:lnTo>
                    <a:pt x="463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" name="Google Shape;1374;p56">
            <a:extLst>
              <a:ext uri="{FF2B5EF4-FFF2-40B4-BE49-F238E27FC236}">
                <a16:creationId xmlns:a16="http://schemas.microsoft.com/office/drawing/2014/main" id="{B24F5ABF-BCA4-4CCC-AE2D-4C277DD550D3}"/>
              </a:ext>
            </a:extLst>
          </p:cNvPr>
          <p:cNvGrpSpPr/>
          <p:nvPr/>
        </p:nvGrpSpPr>
        <p:grpSpPr>
          <a:xfrm>
            <a:off x="10495752" y="3101102"/>
            <a:ext cx="610130" cy="38431"/>
            <a:chOff x="2521850" y="1810250"/>
            <a:chExt cx="540225" cy="34025"/>
          </a:xfrm>
        </p:grpSpPr>
        <p:sp>
          <p:nvSpPr>
            <p:cNvPr id="821" name="Google Shape;1375;p56">
              <a:extLst>
                <a:ext uri="{FF2B5EF4-FFF2-40B4-BE49-F238E27FC236}">
                  <a16:creationId xmlns:a16="http://schemas.microsoft.com/office/drawing/2014/main" id="{374A54AC-65B3-4562-9FCB-1F31638E2C60}"/>
                </a:ext>
              </a:extLst>
            </p:cNvPr>
            <p:cNvSpPr/>
            <p:nvPr/>
          </p:nvSpPr>
          <p:spPr>
            <a:xfrm>
              <a:off x="3022550" y="1810250"/>
              <a:ext cx="39525" cy="34025"/>
            </a:xfrm>
            <a:custGeom>
              <a:avLst/>
              <a:gdLst/>
              <a:ahLst/>
              <a:cxnLst/>
              <a:rect l="l" t="t" r="r" b="b"/>
              <a:pathLst>
                <a:path w="1581" h="1361" extrusionOk="0">
                  <a:moveTo>
                    <a:pt x="903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4" y="1299"/>
                    <a:pt x="732" y="1360"/>
                    <a:pt x="898" y="1360"/>
                  </a:cubicBezTo>
                  <a:cubicBezTo>
                    <a:pt x="1246" y="1360"/>
                    <a:pt x="1580" y="1089"/>
                    <a:pt x="1580" y="678"/>
                  </a:cubicBezTo>
                  <a:cubicBezTo>
                    <a:pt x="1580" y="303"/>
                    <a:pt x="1278" y="0"/>
                    <a:pt x="9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1376;p56">
              <a:extLst>
                <a:ext uri="{FF2B5EF4-FFF2-40B4-BE49-F238E27FC236}">
                  <a16:creationId xmlns:a16="http://schemas.microsoft.com/office/drawing/2014/main" id="{D572C833-5246-4B23-8C47-9F3916F2AC67}"/>
                </a:ext>
              </a:extLst>
            </p:cNvPr>
            <p:cNvSpPr/>
            <p:nvPr/>
          </p:nvSpPr>
          <p:spPr>
            <a:xfrm>
              <a:off x="296685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1377;p56">
              <a:extLst>
                <a:ext uri="{FF2B5EF4-FFF2-40B4-BE49-F238E27FC236}">
                  <a16:creationId xmlns:a16="http://schemas.microsoft.com/office/drawing/2014/main" id="{614F4B56-FFEF-4872-8952-7A2E57260775}"/>
                </a:ext>
              </a:extLst>
            </p:cNvPr>
            <p:cNvSpPr/>
            <p:nvPr/>
          </p:nvSpPr>
          <p:spPr>
            <a:xfrm>
              <a:off x="291112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33" y="1161"/>
                  </a:cubicBezTo>
                  <a:cubicBezTo>
                    <a:pt x="571" y="1299"/>
                    <a:pt x="739" y="1360"/>
                    <a:pt x="905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03"/>
                    <a:pt x="1285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1378;p56">
              <a:extLst>
                <a:ext uri="{FF2B5EF4-FFF2-40B4-BE49-F238E27FC236}">
                  <a16:creationId xmlns:a16="http://schemas.microsoft.com/office/drawing/2014/main" id="{4DDEA54E-7B15-40B6-9F0B-39B2CE011325}"/>
                </a:ext>
              </a:extLst>
            </p:cNvPr>
            <p:cNvSpPr/>
            <p:nvPr/>
          </p:nvSpPr>
          <p:spPr>
            <a:xfrm>
              <a:off x="285560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1379;p56">
              <a:extLst>
                <a:ext uri="{FF2B5EF4-FFF2-40B4-BE49-F238E27FC236}">
                  <a16:creationId xmlns:a16="http://schemas.microsoft.com/office/drawing/2014/main" id="{F98181EB-704A-4B70-AE6F-D363200F612D}"/>
                </a:ext>
              </a:extLst>
            </p:cNvPr>
            <p:cNvSpPr/>
            <p:nvPr/>
          </p:nvSpPr>
          <p:spPr>
            <a:xfrm>
              <a:off x="279987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6" y="1299"/>
                    <a:pt x="736" y="1360"/>
                    <a:pt x="903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10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1380;p56">
              <a:extLst>
                <a:ext uri="{FF2B5EF4-FFF2-40B4-BE49-F238E27FC236}">
                  <a16:creationId xmlns:a16="http://schemas.microsoft.com/office/drawing/2014/main" id="{B601169B-FB00-44B6-8C3E-0966D625F42C}"/>
                </a:ext>
              </a:extLst>
            </p:cNvPr>
            <p:cNvSpPr/>
            <p:nvPr/>
          </p:nvSpPr>
          <p:spPr>
            <a:xfrm>
              <a:off x="2744350" y="1810250"/>
              <a:ext cx="39500" cy="34025"/>
            </a:xfrm>
            <a:custGeom>
              <a:avLst/>
              <a:gdLst/>
              <a:ahLst/>
              <a:cxnLst/>
              <a:rect l="l" t="t" r="r" b="b"/>
              <a:pathLst>
                <a:path w="1580" h="1361" extrusionOk="0">
                  <a:moveTo>
                    <a:pt x="902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7" y="1360"/>
                  </a:cubicBezTo>
                  <a:cubicBezTo>
                    <a:pt x="1245" y="1360"/>
                    <a:pt x="1580" y="1089"/>
                    <a:pt x="1580" y="678"/>
                  </a:cubicBezTo>
                  <a:cubicBezTo>
                    <a:pt x="1580" y="310"/>
                    <a:pt x="1277" y="0"/>
                    <a:pt x="90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1381;p56">
              <a:extLst>
                <a:ext uri="{FF2B5EF4-FFF2-40B4-BE49-F238E27FC236}">
                  <a16:creationId xmlns:a16="http://schemas.microsoft.com/office/drawing/2014/main" id="{F884BAEE-E314-4BA6-8948-1F4F1A7DE47B}"/>
                </a:ext>
              </a:extLst>
            </p:cNvPr>
            <p:cNvSpPr/>
            <p:nvPr/>
          </p:nvSpPr>
          <p:spPr>
            <a:xfrm>
              <a:off x="268862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1382;p56">
              <a:extLst>
                <a:ext uri="{FF2B5EF4-FFF2-40B4-BE49-F238E27FC236}">
                  <a16:creationId xmlns:a16="http://schemas.microsoft.com/office/drawing/2014/main" id="{73B968EC-3D73-49BA-AF09-0B26D3AB5B01}"/>
                </a:ext>
              </a:extLst>
            </p:cNvPr>
            <p:cNvSpPr/>
            <p:nvPr/>
          </p:nvSpPr>
          <p:spPr>
            <a:xfrm>
              <a:off x="263290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10" y="0"/>
                  </a:moveTo>
                  <a:cubicBezTo>
                    <a:pt x="304" y="0"/>
                    <a:pt x="1" y="736"/>
                    <a:pt x="434" y="1161"/>
                  </a:cubicBezTo>
                  <a:cubicBezTo>
                    <a:pt x="571" y="1299"/>
                    <a:pt x="740" y="1360"/>
                    <a:pt x="905" y="1360"/>
                  </a:cubicBezTo>
                  <a:cubicBezTo>
                    <a:pt x="1253" y="1360"/>
                    <a:pt x="1588" y="1089"/>
                    <a:pt x="1588" y="678"/>
                  </a:cubicBezTo>
                  <a:cubicBezTo>
                    <a:pt x="1588" y="303"/>
                    <a:pt x="1285" y="0"/>
                    <a:pt x="91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1383;p56">
              <a:extLst>
                <a:ext uri="{FF2B5EF4-FFF2-40B4-BE49-F238E27FC236}">
                  <a16:creationId xmlns:a16="http://schemas.microsoft.com/office/drawing/2014/main" id="{FD25D8CE-5AAF-4CFB-8F3F-26AFC7E4F4E9}"/>
                </a:ext>
              </a:extLst>
            </p:cNvPr>
            <p:cNvSpPr/>
            <p:nvPr/>
          </p:nvSpPr>
          <p:spPr>
            <a:xfrm>
              <a:off x="257737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1384;p56">
              <a:extLst>
                <a:ext uri="{FF2B5EF4-FFF2-40B4-BE49-F238E27FC236}">
                  <a16:creationId xmlns:a16="http://schemas.microsoft.com/office/drawing/2014/main" id="{DAF6E32D-D689-4980-99FB-4AD9197D7532}"/>
                </a:ext>
              </a:extLst>
            </p:cNvPr>
            <p:cNvSpPr/>
            <p:nvPr/>
          </p:nvSpPr>
          <p:spPr>
            <a:xfrm>
              <a:off x="2521850" y="1810250"/>
              <a:ext cx="39675" cy="34025"/>
            </a:xfrm>
            <a:custGeom>
              <a:avLst/>
              <a:gdLst/>
              <a:ahLst/>
              <a:cxnLst/>
              <a:rect l="l" t="t" r="r" b="b"/>
              <a:pathLst>
                <a:path w="1587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1" name="Google Shape;1385;p56">
            <a:extLst>
              <a:ext uri="{FF2B5EF4-FFF2-40B4-BE49-F238E27FC236}">
                <a16:creationId xmlns:a16="http://schemas.microsoft.com/office/drawing/2014/main" id="{1AFB1CBA-A8E3-41A3-BB6B-D514D5476347}"/>
              </a:ext>
            </a:extLst>
          </p:cNvPr>
          <p:cNvGrpSpPr/>
          <p:nvPr/>
        </p:nvGrpSpPr>
        <p:grpSpPr>
          <a:xfrm>
            <a:off x="6550965" y="3360563"/>
            <a:ext cx="623130" cy="439024"/>
            <a:chOff x="2196556" y="2995700"/>
            <a:chExt cx="636756" cy="448625"/>
          </a:xfrm>
        </p:grpSpPr>
        <p:grpSp>
          <p:nvGrpSpPr>
            <p:cNvPr id="832" name="Google Shape;1386;p56">
              <a:extLst>
                <a:ext uri="{FF2B5EF4-FFF2-40B4-BE49-F238E27FC236}">
                  <a16:creationId xmlns:a16="http://schemas.microsoft.com/office/drawing/2014/main" id="{32EF78A1-EDB3-4CD8-8FE6-E41BE5AF2A9E}"/>
                </a:ext>
              </a:extLst>
            </p:cNvPr>
            <p:cNvGrpSpPr/>
            <p:nvPr/>
          </p:nvGrpSpPr>
          <p:grpSpPr>
            <a:xfrm flipH="1">
              <a:off x="2437481" y="3288975"/>
              <a:ext cx="226125" cy="154175"/>
              <a:chOff x="4472075" y="2905100"/>
              <a:chExt cx="226125" cy="154175"/>
            </a:xfrm>
          </p:grpSpPr>
          <p:sp>
            <p:nvSpPr>
              <p:cNvPr id="847" name="Google Shape;1387;p56">
                <a:extLst>
                  <a:ext uri="{FF2B5EF4-FFF2-40B4-BE49-F238E27FC236}">
                    <a16:creationId xmlns:a16="http://schemas.microsoft.com/office/drawing/2014/main" id="{5CF0A035-7726-4C14-8FFA-C2E5DFBF2CDE}"/>
                  </a:ext>
                </a:extLst>
              </p:cNvPr>
              <p:cNvSpPr/>
              <p:nvPr/>
            </p:nvSpPr>
            <p:spPr>
              <a:xfrm>
                <a:off x="4472075" y="2905100"/>
                <a:ext cx="226125" cy="154175"/>
              </a:xfrm>
              <a:custGeom>
                <a:avLst/>
                <a:gdLst/>
                <a:ahLst/>
                <a:cxnLst/>
                <a:rect l="l" t="t" r="r" b="b"/>
                <a:pathLst>
                  <a:path w="9045" h="6167" extrusionOk="0">
                    <a:moveTo>
                      <a:pt x="7076" y="0"/>
                    </a:moveTo>
                    <a:lnTo>
                      <a:pt x="7076" y="1298"/>
                    </a:lnTo>
                    <a:lnTo>
                      <a:pt x="0" y="1298"/>
                    </a:lnTo>
                    <a:lnTo>
                      <a:pt x="0" y="4861"/>
                    </a:lnTo>
                    <a:lnTo>
                      <a:pt x="7076" y="4861"/>
                    </a:lnTo>
                    <a:lnTo>
                      <a:pt x="7076" y="6167"/>
                    </a:lnTo>
                    <a:lnTo>
                      <a:pt x="9045" y="3080"/>
                    </a:lnTo>
                    <a:lnTo>
                      <a:pt x="707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1388;p56">
                <a:extLst>
                  <a:ext uri="{FF2B5EF4-FFF2-40B4-BE49-F238E27FC236}">
                    <a16:creationId xmlns:a16="http://schemas.microsoft.com/office/drawing/2014/main" id="{73E9E67E-B4B9-4720-A07F-10DE6FB65029}"/>
                  </a:ext>
                </a:extLst>
              </p:cNvPr>
              <p:cNvSpPr/>
              <p:nvPr/>
            </p:nvSpPr>
            <p:spPr>
              <a:xfrm>
                <a:off x="4477144" y="2937638"/>
                <a:ext cx="69625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2785" h="3564" extrusionOk="0">
                    <a:moveTo>
                      <a:pt x="1" y="0"/>
                    </a:moveTo>
                    <a:lnTo>
                      <a:pt x="1" y="3563"/>
                    </a:lnTo>
                    <a:lnTo>
                      <a:pt x="1176" y="3563"/>
                    </a:lnTo>
                    <a:lnTo>
                      <a:pt x="2785" y="1782"/>
                    </a:lnTo>
                    <a:lnTo>
                      <a:pt x="117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" name="Google Shape;1389;p56">
              <a:extLst>
                <a:ext uri="{FF2B5EF4-FFF2-40B4-BE49-F238E27FC236}">
                  <a16:creationId xmlns:a16="http://schemas.microsoft.com/office/drawing/2014/main" id="{09252BBB-1304-45D6-9461-F98E6BB10103}"/>
                </a:ext>
              </a:extLst>
            </p:cNvPr>
            <p:cNvGrpSpPr/>
            <p:nvPr/>
          </p:nvGrpSpPr>
          <p:grpSpPr>
            <a:xfrm>
              <a:off x="2196556" y="2995700"/>
              <a:ext cx="636756" cy="448625"/>
              <a:chOff x="4407819" y="2905100"/>
              <a:chExt cx="636756" cy="448625"/>
            </a:xfrm>
          </p:grpSpPr>
          <p:grpSp>
            <p:nvGrpSpPr>
              <p:cNvPr id="834" name="Google Shape;1390;p56">
                <a:extLst>
                  <a:ext uri="{FF2B5EF4-FFF2-40B4-BE49-F238E27FC236}">
                    <a16:creationId xmlns:a16="http://schemas.microsoft.com/office/drawing/2014/main" id="{5DA92708-44C8-4C1C-8617-79C57525F885}"/>
                  </a:ext>
                </a:extLst>
              </p:cNvPr>
              <p:cNvGrpSpPr/>
              <p:nvPr/>
            </p:nvGrpSpPr>
            <p:grpSpPr>
              <a:xfrm>
                <a:off x="4825475" y="3136075"/>
                <a:ext cx="187000" cy="217650"/>
                <a:chOff x="4825475" y="3136075"/>
                <a:chExt cx="187000" cy="217650"/>
              </a:xfrm>
            </p:grpSpPr>
            <p:sp>
              <p:nvSpPr>
                <p:cNvPr id="845" name="Google Shape;1391;p56">
                  <a:extLst>
                    <a:ext uri="{FF2B5EF4-FFF2-40B4-BE49-F238E27FC236}">
                      <a16:creationId xmlns:a16="http://schemas.microsoft.com/office/drawing/2014/main" id="{62425211-3FD6-4A2A-B045-130FB8B6A958}"/>
                    </a:ext>
                  </a:extLst>
                </p:cNvPr>
                <p:cNvSpPr/>
                <p:nvPr/>
              </p:nvSpPr>
              <p:spPr>
                <a:xfrm>
                  <a:off x="4825475" y="3136075"/>
                  <a:ext cx="187000" cy="21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80" h="8706" extrusionOk="0">
                      <a:moveTo>
                        <a:pt x="3917" y="0"/>
                      </a:moveTo>
                      <a:cubicBezTo>
                        <a:pt x="3917" y="1630"/>
                        <a:pt x="3008" y="3123"/>
                        <a:pt x="1566" y="3880"/>
                      </a:cubicBezTo>
                      <a:lnTo>
                        <a:pt x="1321" y="2662"/>
                      </a:lnTo>
                      <a:lnTo>
                        <a:pt x="1" y="6073"/>
                      </a:lnTo>
                      <a:lnTo>
                        <a:pt x="2532" y="8706"/>
                      </a:lnTo>
                      <a:lnTo>
                        <a:pt x="2532" y="8706"/>
                      </a:lnTo>
                      <a:lnTo>
                        <a:pt x="2287" y="7451"/>
                      </a:lnTo>
                      <a:cubicBezTo>
                        <a:pt x="5403" y="6304"/>
                        <a:pt x="7473" y="3325"/>
                        <a:pt x="7480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6" name="Google Shape;1392;p56">
                  <a:extLst>
                    <a:ext uri="{FF2B5EF4-FFF2-40B4-BE49-F238E27FC236}">
                      <a16:creationId xmlns:a16="http://schemas.microsoft.com/office/drawing/2014/main" id="{5CB95A07-56B9-4413-B579-DC96C5553EE7}"/>
                    </a:ext>
                  </a:extLst>
                </p:cNvPr>
                <p:cNvSpPr/>
                <p:nvPr/>
              </p:nvSpPr>
              <p:spPr>
                <a:xfrm>
                  <a:off x="4920150" y="3136075"/>
                  <a:ext cx="92325" cy="6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3" h="2777" extrusionOk="0">
                      <a:moveTo>
                        <a:pt x="130" y="0"/>
                      </a:moveTo>
                      <a:cubicBezTo>
                        <a:pt x="130" y="361"/>
                        <a:pt x="87" y="721"/>
                        <a:pt x="0" y="1068"/>
                      </a:cubicBezTo>
                      <a:lnTo>
                        <a:pt x="1897" y="2777"/>
                      </a:lnTo>
                      <a:lnTo>
                        <a:pt x="3592" y="1248"/>
                      </a:lnTo>
                      <a:cubicBezTo>
                        <a:pt x="3657" y="837"/>
                        <a:pt x="3693" y="419"/>
                        <a:pt x="3693" y="0"/>
                      </a:cubicBezTo>
                      <a:close/>
                    </a:path>
                  </a:pathLst>
                </a:custGeom>
                <a:solidFill>
                  <a:srgbClr val="37495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5" name="Google Shape;1393;p56">
                <a:extLst>
                  <a:ext uri="{FF2B5EF4-FFF2-40B4-BE49-F238E27FC236}">
                    <a16:creationId xmlns:a16="http://schemas.microsoft.com/office/drawing/2014/main" id="{4B77F231-E4A0-41C6-832C-7F51371E4735}"/>
                  </a:ext>
                </a:extLst>
              </p:cNvPr>
              <p:cNvGrpSpPr/>
              <p:nvPr/>
            </p:nvGrpSpPr>
            <p:grpSpPr>
              <a:xfrm>
                <a:off x="4882275" y="2949625"/>
                <a:ext cx="162300" cy="235875"/>
                <a:chOff x="4882275" y="2949625"/>
                <a:chExt cx="162300" cy="235875"/>
              </a:xfrm>
            </p:grpSpPr>
            <p:sp>
              <p:nvSpPr>
                <p:cNvPr id="843" name="Google Shape;1394;p56">
                  <a:extLst>
                    <a:ext uri="{FF2B5EF4-FFF2-40B4-BE49-F238E27FC236}">
                      <a16:creationId xmlns:a16="http://schemas.microsoft.com/office/drawing/2014/main" id="{0ECBD9B7-11E5-4A91-A8BE-F35E4E08DF14}"/>
                    </a:ext>
                  </a:extLst>
                </p:cNvPr>
                <p:cNvSpPr/>
                <p:nvPr/>
              </p:nvSpPr>
              <p:spPr>
                <a:xfrm>
                  <a:off x="4882275" y="2949625"/>
                  <a:ext cx="162300" cy="2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2" h="9435" extrusionOk="0">
                      <a:moveTo>
                        <a:pt x="1" y="1"/>
                      </a:moveTo>
                      <a:lnTo>
                        <a:pt x="1" y="4040"/>
                      </a:lnTo>
                      <a:cubicBezTo>
                        <a:pt x="1039" y="4869"/>
                        <a:pt x="1652" y="6131"/>
                        <a:pt x="1645" y="7465"/>
                      </a:cubicBezTo>
                      <a:lnTo>
                        <a:pt x="325" y="7465"/>
                      </a:lnTo>
                      <a:lnTo>
                        <a:pt x="3412" y="9434"/>
                      </a:lnTo>
                      <a:lnTo>
                        <a:pt x="6492" y="7465"/>
                      </a:lnTo>
                      <a:lnTo>
                        <a:pt x="5208" y="7458"/>
                      </a:lnTo>
                      <a:cubicBezTo>
                        <a:pt x="5201" y="4126"/>
                        <a:pt x="3124" y="1155"/>
                        <a:pt x="1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4" name="Google Shape;1395;p56">
                  <a:extLst>
                    <a:ext uri="{FF2B5EF4-FFF2-40B4-BE49-F238E27FC236}">
                      <a16:creationId xmlns:a16="http://schemas.microsoft.com/office/drawing/2014/main" id="{1D565162-F381-471F-A955-D342E814DF0B}"/>
                    </a:ext>
                  </a:extLst>
                </p:cNvPr>
                <p:cNvSpPr/>
                <p:nvPr/>
              </p:nvSpPr>
              <p:spPr>
                <a:xfrm>
                  <a:off x="4882275" y="2963875"/>
                  <a:ext cx="59525" cy="9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1" h="3780" extrusionOk="0">
                      <a:moveTo>
                        <a:pt x="1212" y="0"/>
                      </a:moveTo>
                      <a:lnTo>
                        <a:pt x="1" y="1825"/>
                      </a:lnTo>
                      <a:lnTo>
                        <a:pt x="1" y="3470"/>
                      </a:lnTo>
                      <a:cubicBezTo>
                        <a:pt x="123" y="3563"/>
                        <a:pt x="239" y="3671"/>
                        <a:pt x="347" y="3780"/>
                      </a:cubicBezTo>
                      <a:lnTo>
                        <a:pt x="2381" y="3253"/>
                      </a:lnTo>
                      <a:lnTo>
                        <a:pt x="1977" y="498"/>
                      </a:lnTo>
                      <a:cubicBezTo>
                        <a:pt x="1732" y="318"/>
                        <a:pt x="1479" y="152"/>
                        <a:pt x="1212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6" name="Google Shape;1396;p56">
                <a:extLst>
                  <a:ext uri="{FF2B5EF4-FFF2-40B4-BE49-F238E27FC236}">
                    <a16:creationId xmlns:a16="http://schemas.microsoft.com/office/drawing/2014/main" id="{ECDABBD7-8486-4A43-9553-132490C9C9BF}"/>
                  </a:ext>
                </a:extLst>
              </p:cNvPr>
              <p:cNvGrpSpPr/>
              <p:nvPr/>
            </p:nvGrpSpPr>
            <p:grpSpPr>
              <a:xfrm>
                <a:off x="4705225" y="2937550"/>
                <a:ext cx="221425" cy="133450"/>
                <a:chOff x="4705225" y="2937550"/>
                <a:chExt cx="221425" cy="133450"/>
              </a:xfrm>
            </p:grpSpPr>
            <p:sp>
              <p:nvSpPr>
                <p:cNvPr id="841" name="Google Shape;1397;p56">
                  <a:extLst>
                    <a:ext uri="{FF2B5EF4-FFF2-40B4-BE49-F238E27FC236}">
                      <a16:creationId xmlns:a16="http://schemas.microsoft.com/office/drawing/2014/main" id="{9B2B8685-1B63-4DE7-92BD-2F15ABB5F3EC}"/>
                    </a:ext>
                  </a:extLst>
                </p:cNvPr>
                <p:cNvSpPr/>
                <p:nvPr/>
              </p:nvSpPr>
              <p:spPr>
                <a:xfrm>
                  <a:off x="4705225" y="2937550"/>
                  <a:ext cx="221425" cy="13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57" h="5338" extrusionOk="0">
                      <a:moveTo>
                        <a:pt x="0" y="0"/>
                      </a:moveTo>
                      <a:lnTo>
                        <a:pt x="0" y="3563"/>
                      </a:lnTo>
                      <a:lnTo>
                        <a:pt x="4349" y="3563"/>
                      </a:lnTo>
                      <a:cubicBezTo>
                        <a:pt x="5027" y="3563"/>
                        <a:pt x="5705" y="3722"/>
                        <a:pt x="6311" y="4032"/>
                      </a:cubicBezTo>
                      <a:lnTo>
                        <a:pt x="5438" y="5338"/>
                      </a:lnTo>
                      <a:lnTo>
                        <a:pt x="8792" y="3866"/>
                      </a:lnTo>
                      <a:lnTo>
                        <a:pt x="8857" y="202"/>
                      </a:lnTo>
                      <a:lnTo>
                        <a:pt x="8287" y="1053"/>
                      </a:lnTo>
                      <a:cubicBezTo>
                        <a:pt x="7905" y="830"/>
                        <a:pt x="7494" y="642"/>
                        <a:pt x="7075" y="484"/>
                      </a:cubicBezTo>
                      <a:cubicBezTo>
                        <a:pt x="6203" y="166"/>
                        <a:pt x="5280" y="0"/>
                        <a:pt x="4349" y="0"/>
                      </a:cubicBez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2" name="Google Shape;1398;p56">
                  <a:extLst>
                    <a:ext uri="{FF2B5EF4-FFF2-40B4-BE49-F238E27FC236}">
                      <a16:creationId xmlns:a16="http://schemas.microsoft.com/office/drawing/2014/main" id="{6F1F4998-A9C3-4C75-AB53-5414EC475CAC}"/>
                    </a:ext>
                  </a:extLst>
                </p:cNvPr>
                <p:cNvSpPr/>
                <p:nvPr/>
              </p:nvSpPr>
              <p:spPr>
                <a:xfrm>
                  <a:off x="4705225" y="2937638"/>
                  <a:ext cx="69625" cy="8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5" h="3564" extrusionOk="0">
                      <a:moveTo>
                        <a:pt x="0" y="0"/>
                      </a:moveTo>
                      <a:lnTo>
                        <a:pt x="0" y="3563"/>
                      </a:lnTo>
                      <a:lnTo>
                        <a:pt x="1176" y="3563"/>
                      </a:lnTo>
                      <a:lnTo>
                        <a:pt x="2784" y="1782"/>
                      </a:lnTo>
                      <a:lnTo>
                        <a:pt x="1176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37" name="Google Shape;1399;p56">
                <a:extLst>
                  <a:ext uri="{FF2B5EF4-FFF2-40B4-BE49-F238E27FC236}">
                    <a16:creationId xmlns:a16="http://schemas.microsoft.com/office/drawing/2014/main" id="{DF4143F3-0EBE-4F21-9F6C-5F5BA9884C55}"/>
                  </a:ext>
                </a:extLst>
              </p:cNvPr>
              <p:cNvGrpSpPr/>
              <p:nvPr/>
            </p:nvGrpSpPr>
            <p:grpSpPr>
              <a:xfrm>
                <a:off x="4528269" y="2905100"/>
                <a:ext cx="226125" cy="154175"/>
                <a:chOff x="4472075" y="2905100"/>
                <a:chExt cx="226125" cy="154175"/>
              </a:xfrm>
            </p:grpSpPr>
            <p:sp>
              <p:nvSpPr>
                <p:cNvPr id="839" name="Google Shape;1400;p56">
                  <a:extLst>
                    <a:ext uri="{FF2B5EF4-FFF2-40B4-BE49-F238E27FC236}">
                      <a16:creationId xmlns:a16="http://schemas.microsoft.com/office/drawing/2014/main" id="{E1792762-47B7-481E-8CE1-EE50143A0721}"/>
                    </a:ext>
                  </a:extLst>
                </p:cNvPr>
                <p:cNvSpPr/>
                <p:nvPr/>
              </p:nvSpPr>
              <p:spPr>
                <a:xfrm>
                  <a:off x="4472075" y="2905100"/>
                  <a:ext cx="226125" cy="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45" h="6167" extrusionOk="0">
                      <a:moveTo>
                        <a:pt x="7076" y="0"/>
                      </a:moveTo>
                      <a:lnTo>
                        <a:pt x="7076" y="1298"/>
                      </a:lnTo>
                      <a:lnTo>
                        <a:pt x="0" y="1298"/>
                      </a:lnTo>
                      <a:lnTo>
                        <a:pt x="0" y="4861"/>
                      </a:lnTo>
                      <a:lnTo>
                        <a:pt x="7076" y="4861"/>
                      </a:lnTo>
                      <a:lnTo>
                        <a:pt x="7076" y="6167"/>
                      </a:lnTo>
                      <a:lnTo>
                        <a:pt x="9045" y="3080"/>
                      </a:lnTo>
                      <a:lnTo>
                        <a:pt x="7076" y="0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0" name="Google Shape;1401;p56">
                  <a:extLst>
                    <a:ext uri="{FF2B5EF4-FFF2-40B4-BE49-F238E27FC236}">
                      <a16:creationId xmlns:a16="http://schemas.microsoft.com/office/drawing/2014/main" id="{5117E912-017E-4876-A651-4C2A4A8E6EFB}"/>
                    </a:ext>
                  </a:extLst>
                </p:cNvPr>
                <p:cNvSpPr/>
                <p:nvPr/>
              </p:nvSpPr>
              <p:spPr>
                <a:xfrm>
                  <a:off x="4528325" y="2937638"/>
                  <a:ext cx="69625" cy="8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5" h="3564" extrusionOk="0">
                      <a:moveTo>
                        <a:pt x="1" y="0"/>
                      </a:moveTo>
                      <a:lnTo>
                        <a:pt x="1" y="3563"/>
                      </a:lnTo>
                      <a:lnTo>
                        <a:pt x="1176" y="3563"/>
                      </a:lnTo>
                      <a:lnTo>
                        <a:pt x="2785" y="1782"/>
                      </a:lnTo>
                      <a:lnTo>
                        <a:pt x="1176" y="0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838" name="Google Shape;1402;p56">
                <a:extLst>
                  <a:ext uri="{FF2B5EF4-FFF2-40B4-BE49-F238E27FC236}">
                    <a16:creationId xmlns:a16="http://schemas.microsoft.com/office/drawing/2014/main" id="{AB73FAA6-AF49-434D-833F-7771ED813F4D}"/>
                  </a:ext>
                </a:extLst>
              </p:cNvPr>
              <p:cNvSpPr/>
              <p:nvPr/>
            </p:nvSpPr>
            <p:spPr>
              <a:xfrm>
                <a:off x="4407819" y="2905113"/>
                <a:ext cx="226125" cy="154175"/>
              </a:xfrm>
              <a:custGeom>
                <a:avLst/>
                <a:gdLst/>
                <a:ahLst/>
                <a:cxnLst/>
                <a:rect l="l" t="t" r="r" b="b"/>
                <a:pathLst>
                  <a:path w="9045" h="6167" extrusionOk="0">
                    <a:moveTo>
                      <a:pt x="7069" y="0"/>
                    </a:moveTo>
                    <a:lnTo>
                      <a:pt x="7069" y="1306"/>
                    </a:lnTo>
                    <a:lnTo>
                      <a:pt x="1118" y="1306"/>
                    </a:lnTo>
                    <a:cubicBezTo>
                      <a:pt x="498" y="1306"/>
                      <a:pt x="1" y="1810"/>
                      <a:pt x="1" y="2431"/>
                    </a:cubicBezTo>
                    <a:lnTo>
                      <a:pt x="1" y="3743"/>
                    </a:lnTo>
                    <a:cubicBezTo>
                      <a:pt x="1" y="4364"/>
                      <a:pt x="498" y="4868"/>
                      <a:pt x="1118" y="4868"/>
                    </a:cubicBezTo>
                    <a:lnTo>
                      <a:pt x="7069" y="4868"/>
                    </a:lnTo>
                    <a:lnTo>
                      <a:pt x="7069" y="6167"/>
                    </a:lnTo>
                    <a:lnTo>
                      <a:pt x="9045" y="3087"/>
                    </a:lnTo>
                    <a:lnTo>
                      <a:pt x="706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49" name="Google Shape;1403;p56">
            <a:extLst>
              <a:ext uri="{FF2B5EF4-FFF2-40B4-BE49-F238E27FC236}">
                <a16:creationId xmlns:a16="http://schemas.microsoft.com/office/drawing/2014/main" id="{3C4F93EC-4D4E-42CF-BFA3-F1B264531189}"/>
              </a:ext>
            </a:extLst>
          </p:cNvPr>
          <p:cNvGrpSpPr/>
          <p:nvPr/>
        </p:nvGrpSpPr>
        <p:grpSpPr>
          <a:xfrm>
            <a:off x="6589086" y="3851750"/>
            <a:ext cx="559226" cy="227878"/>
            <a:chOff x="5793270" y="3739034"/>
            <a:chExt cx="1174105" cy="478433"/>
          </a:xfrm>
        </p:grpSpPr>
        <p:grpSp>
          <p:nvGrpSpPr>
            <p:cNvPr id="850" name="Google Shape;1404;p56">
              <a:extLst>
                <a:ext uri="{FF2B5EF4-FFF2-40B4-BE49-F238E27FC236}">
                  <a16:creationId xmlns:a16="http://schemas.microsoft.com/office/drawing/2014/main" id="{B5FF7F82-FB20-4935-BAF0-1991848C8B41}"/>
                </a:ext>
              </a:extLst>
            </p:cNvPr>
            <p:cNvGrpSpPr/>
            <p:nvPr/>
          </p:nvGrpSpPr>
          <p:grpSpPr>
            <a:xfrm>
              <a:off x="5793269" y="3739034"/>
              <a:ext cx="368725" cy="478433"/>
              <a:chOff x="5793270" y="3739034"/>
              <a:chExt cx="368725" cy="478433"/>
            </a:xfrm>
          </p:grpSpPr>
          <p:sp>
            <p:nvSpPr>
              <p:cNvPr id="867" name="Google Shape;1405;p56">
                <a:extLst>
                  <a:ext uri="{FF2B5EF4-FFF2-40B4-BE49-F238E27FC236}">
                    <a16:creationId xmlns:a16="http://schemas.microsoft.com/office/drawing/2014/main" id="{034B480C-80EC-4E66-9339-DB4D62FF0A78}"/>
                  </a:ext>
                </a:extLst>
              </p:cNvPr>
              <p:cNvSpPr/>
              <p:nvPr/>
            </p:nvSpPr>
            <p:spPr>
              <a:xfrm>
                <a:off x="6056582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" name="Google Shape;1406;p56">
                <a:extLst>
                  <a:ext uri="{FF2B5EF4-FFF2-40B4-BE49-F238E27FC236}">
                    <a16:creationId xmlns:a16="http://schemas.microsoft.com/office/drawing/2014/main" id="{3ACAB81D-A1FF-4BAC-A036-0CBB1218F706}"/>
                  </a:ext>
                </a:extLst>
              </p:cNvPr>
              <p:cNvSpPr/>
              <p:nvPr/>
            </p:nvSpPr>
            <p:spPr>
              <a:xfrm>
                <a:off x="5793270" y="3946398"/>
                <a:ext cx="368725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7550" h="5017" extrusionOk="0">
                    <a:moveTo>
                      <a:pt x="12534" y="1"/>
                    </a:moveTo>
                    <a:lnTo>
                      <a:pt x="1" y="5016"/>
                    </a:lnTo>
                    <a:lnTo>
                      <a:pt x="10032" y="5016"/>
                    </a:lnTo>
                    <a:lnTo>
                      <a:pt x="17550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1407;p56">
                <a:extLst>
                  <a:ext uri="{FF2B5EF4-FFF2-40B4-BE49-F238E27FC236}">
                    <a16:creationId xmlns:a16="http://schemas.microsoft.com/office/drawing/2014/main" id="{6CF6B82E-250C-4AB2-8FE8-93D7057C82AF}"/>
                  </a:ext>
                </a:extLst>
              </p:cNvPr>
              <p:cNvSpPr/>
              <p:nvPr/>
            </p:nvSpPr>
            <p:spPr>
              <a:xfrm>
                <a:off x="5793269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1" name="Google Shape;1408;p56">
              <a:extLst>
                <a:ext uri="{FF2B5EF4-FFF2-40B4-BE49-F238E27FC236}">
                  <a16:creationId xmlns:a16="http://schemas.microsoft.com/office/drawing/2014/main" id="{8E199DAF-654B-430B-8D52-345B84B24A4E}"/>
                </a:ext>
              </a:extLst>
            </p:cNvPr>
            <p:cNvGrpSpPr/>
            <p:nvPr/>
          </p:nvGrpSpPr>
          <p:grpSpPr>
            <a:xfrm>
              <a:off x="6034165" y="3739034"/>
              <a:ext cx="263339" cy="478433"/>
              <a:chOff x="6034165" y="3739034"/>
              <a:chExt cx="263339" cy="478433"/>
            </a:xfrm>
          </p:grpSpPr>
          <p:sp>
            <p:nvSpPr>
              <p:cNvPr id="864" name="Google Shape;1409;p56">
                <a:extLst>
                  <a:ext uri="{FF2B5EF4-FFF2-40B4-BE49-F238E27FC236}">
                    <a16:creationId xmlns:a16="http://schemas.microsoft.com/office/drawing/2014/main" id="{169F9ECC-6494-4C34-96C2-05908B6D740D}"/>
                  </a:ext>
                </a:extLst>
              </p:cNvPr>
              <p:cNvSpPr/>
              <p:nvPr/>
            </p:nvSpPr>
            <p:spPr>
              <a:xfrm>
                <a:off x="6034165" y="3946398"/>
                <a:ext cx="263339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2534" h="5017" extrusionOk="0">
                    <a:moveTo>
                      <a:pt x="7518" y="1"/>
                    </a:moveTo>
                    <a:lnTo>
                      <a:pt x="1" y="5016"/>
                    </a:lnTo>
                    <a:lnTo>
                      <a:pt x="10020" y="5016"/>
                    </a:lnTo>
                    <a:lnTo>
                      <a:pt x="12534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" name="Google Shape;1410;p56">
                <a:extLst>
                  <a:ext uri="{FF2B5EF4-FFF2-40B4-BE49-F238E27FC236}">
                    <a16:creationId xmlns:a16="http://schemas.microsoft.com/office/drawing/2014/main" id="{97875195-A427-4865-8DCF-92CCD78A09DA}"/>
                  </a:ext>
                </a:extLst>
              </p:cNvPr>
              <p:cNvSpPr/>
              <p:nvPr/>
            </p:nvSpPr>
            <p:spPr>
              <a:xfrm>
                <a:off x="6034165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" name="Google Shape;1411;p56">
                <a:extLst>
                  <a:ext uri="{FF2B5EF4-FFF2-40B4-BE49-F238E27FC236}">
                    <a16:creationId xmlns:a16="http://schemas.microsoft.com/office/drawing/2014/main" id="{2831C2FC-925C-4629-8185-FCF8E9D84C6A}"/>
                  </a:ext>
                </a:extLst>
              </p:cNvPr>
              <p:cNvSpPr/>
              <p:nvPr/>
            </p:nvSpPr>
            <p:spPr>
              <a:xfrm>
                <a:off x="6192094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2" name="Google Shape;1412;p56">
              <a:extLst>
                <a:ext uri="{FF2B5EF4-FFF2-40B4-BE49-F238E27FC236}">
                  <a16:creationId xmlns:a16="http://schemas.microsoft.com/office/drawing/2014/main" id="{D89BA59E-22D2-48D4-A4B2-E28E64C0F38E}"/>
                </a:ext>
              </a:extLst>
            </p:cNvPr>
            <p:cNvGrpSpPr/>
            <p:nvPr/>
          </p:nvGrpSpPr>
          <p:grpSpPr>
            <a:xfrm>
              <a:off x="6274808" y="3739034"/>
              <a:ext cx="210793" cy="478433"/>
              <a:chOff x="6274808" y="3739034"/>
              <a:chExt cx="210793" cy="478433"/>
            </a:xfrm>
          </p:grpSpPr>
          <p:sp>
            <p:nvSpPr>
              <p:cNvPr id="861" name="Google Shape;1413;p56">
                <a:extLst>
                  <a:ext uri="{FF2B5EF4-FFF2-40B4-BE49-F238E27FC236}">
                    <a16:creationId xmlns:a16="http://schemas.microsoft.com/office/drawing/2014/main" id="{111CCD36-DFEA-44FA-9871-8A461E0DB6E8}"/>
                  </a:ext>
                </a:extLst>
              </p:cNvPr>
              <p:cNvSpPr/>
              <p:nvPr/>
            </p:nvSpPr>
            <p:spPr>
              <a:xfrm>
                <a:off x="6274808" y="3946398"/>
                <a:ext cx="210793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0033" h="5017" extrusionOk="0">
                    <a:moveTo>
                      <a:pt x="2514" y="1"/>
                    </a:moveTo>
                    <a:lnTo>
                      <a:pt x="1" y="5016"/>
                    </a:lnTo>
                    <a:lnTo>
                      <a:pt x="10032" y="5016"/>
                    </a:lnTo>
                    <a:lnTo>
                      <a:pt x="7530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" name="Google Shape;1414;p56">
                <a:extLst>
                  <a:ext uri="{FF2B5EF4-FFF2-40B4-BE49-F238E27FC236}">
                    <a16:creationId xmlns:a16="http://schemas.microsoft.com/office/drawing/2014/main" id="{242356E1-9BA0-401B-873A-392ED1D06B78}"/>
                  </a:ext>
                </a:extLst>
              </p:cNvPr>
              <p:cNvSpPr/>
              <p:nvPr/>
            </p:nvSpPr>
            <p:spPr>
              <a:xfrm>
                <a:off x="6274808" y="4051782"/>
                <a:ext cx="210793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3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" name="Google Shape;1415;p56">
                <a:extLst>
                  <a:ext uri="{FF2B5EF4-FFF2-40B4-BE49-F238E27FC236}">
                    <a16:creationId xmlns:a16="http://schemas.microsoft.com/office/drawing/2014/main" id="{4F4D533E-8050-45C9-81B5-BB5F409AC1E2}"/>
                  </a:ext>
                </a:extLst>
              </p:cNvPr>
              <p:cNvSpPr/>
              <p:nvPr/>
            </p:nvSpPr>
            <p:spPr>
              <a:xfrm>
                <a:off x="6327607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3" name="Google Shape;1416;p56">
              <a:extLst>
                <a:ext uri="{FF2B5EF4-FFF2-40B4-BE49-F238E27FC236}">
                  <a16:creationId xmlns:a16="http://schemas.microsoft.com/office/drawing/2014/main" id="{F28DF546-60AD-40D8-8536-C8B30A580C12}"/>
                </a:ext>
              </a:extLst>
            </p:cNvPr>
            <p:cNvGrpSpPr/>
            <p:nvPr/>
          </p:nvGrpSpPr>
          <p:grpSpPr>
            <a:xfrm>
              <a:off x="6463133" y="3739034"/>
              <a:ext cx="263344" cy="478433"/>
              <a:chOff x="6463133" y="3739034"/>
              <a:chExt cx="263344" cy="478433"/>
            </a:xfrm>
          </p:grpSpPr>
          <p:sp>
            <p:nvSpPr>
              <p:cNvPr id="858" name="Google Shape;1417;p56">
                <a:extLst>
                  <a:ext uri="{FF2B5EF4-FFF2-40B4-BE49-F238E27FC236}">
                    <a16:creationId xmlns:a16="http://schemas.microsoft.com/office/drawing/2014/main" id="{966272DC-AA25-456C-9CC4-9B84E2C1B769}"/>
                  </a:ext>
                </a:extLst>
              </p:cNvPr>
              <p:cNvSpPr/>
              <p:nvPr/>
            </p:nvSpPr>
            <p:spPr>
              <a:xfrm>
                <a:off x="6463137" y="3946398"/>
                <a:ext cx="263339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2534" h="5017" extrusionOk="0">
                    <a:moveTo>
                      <a:pt x="1" y="1"/>
                    </a:moveTo>
                    <a:lnTo>
                      <a:pt x="2503" y="5016"/>
                    </a:lnTo>
                    <a:lnTo>
                      <a:pt x="12534" y="5016"/>
                    </a:lnTo>
                    <a:lnTo>
                      <a:pt x="5016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" name="Google Shape;1418;p56">
                <a:extLst>
                  <a:ext uri="{FF2B5EF4-FFF2-40B4-BE49-F238E27FC236}">
                    <a16:creationId xmlns:a16="http://schemas.microsoft.com/office/drawing/2014/main" id="{590452B2-8E19-4BE7-8D10-FA47B50E252C}"/>
                  </a:ext>
                </a:extLst>
              </p:cNvPr>
              <p:cNvSpPr/>
              <p:nvPr/>
            </p:nvSpPr>
            <p:spPr>
              <a:xfrm>
                <a:off x="6515703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" name="Google Shape;1419;p56">
                <a:extLst>
                  <a:ext uri="{FF2B5EF4-FFF2-40B4-BE49-F238E27FC236}">
                    <a16:creationId xmlns:a16="http://schemas.microsoft.com/office/drawing/2014/main" id="{742C2767-3195-4F56-A0F1-BAF83BBE9557}"/>
                  </a:ext>
                </a:extLst>
              </p:cNvPr>
              <p:cNvSpPr/>
              <p:nvPr/>
            </p:nvSpPr>
            <p:spPr>
              <a:xfrm>
                <a:off x="6463133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4" name="Google Shape;1420;p56">
              <a:extLst>
                <a:ext uri="{FF2B5EF4-FFF2-40B4-BE49-F238E27FC236}">
                  <a16:creationId xmlns:a16="http://schemas.microsoft.com/office/drawing/2014/main" id="{E22AB610-8B8C-4934-8813-26AEC36F3615}"/>
                </a:ext>
              </a:extLst>
            </p:cNvPr>
            <p:cNvGrpSpPr/>
            <p:nvPr/>
          </p:nvGrpSpPr>
          <p:grpSpPr>
            <a:xfrm>
              <a:off x="6598649" y="3739034"/>
              <a:ext cx="368726" cy="478433"/>
              <a:chOff x="6598649" y="3739034"/>
              <a:chExt cx="368726" cy="478433"/>
            </a:xfrm>
          </p:grpSpPr>
          <p:sp>
            <p:nvSpPr>
              <p:cNvPr id="855" name="Google Shape;1421;p56">
                <a:extLst>
                  <a:ext uri="{FF2B5EF4-FFF2-40B4-BE49-F238E27FC236}">
                    <a16:creationId xmlns:a16="http://schemas.microsoft.com/office/drawing/2014/main" id="{D4F43D0B-7018-433A-A380-A07FF7855711}"/>
                  </a:ext>
                </a:extLst>
              </p:cNvPr>
              <p:cNvSpPr/>
              <p:nvPr/>
            </p:nvSpPr>
            <p:spPr>
              <a:xfrm>
                <a:off x="6598649" y="3946398"/>
                <a:ext cx="368726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7550" h="5017" extrusionOk="0">
                    <a:moveTo>
                      <a:pt x="1" y="1"/>
                    </a:moveTo>
                    <a:lnTo>
                      <a:pt x="7519" y="5016"/>
                    </a:lnTo>
                    <a:lnTo>
                      <a:pt x="17550" y="5016"/>
                    </a:lnTo>
                    <a:lnTo>
                      <a:pt x="5017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" name="Google Shape;1422;p56">
                <a:extLst>
                  <a:ext uri="{FF2B5EF4-FFF2-40B4-BE49-F238E27FC236}">
                    <a16:creationId xmlns:a16="http://schemas.microsoft.com/office/drawing/2014/main" id="{943DE32B-4EEF-4FFA-A44A-2488A8C5BA1E}"/>
                  </a:ext>
                </a:extLst>
              </p:cNvPr>
              <p:cNvSpPr/>
              <p:nvPr/>
            </p:nvSpPr>
            <p:spPr>
              <a:xfrm>
                <a:off x="6756599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" name="Google Shape;1423;p56">
                <a:extLst>
                  <a:ext uri="{FF2B5EF4-FFF2-40B4-BE49-F238E27FC236}">
                    <a16:creationId xmlns:a16="http://schemas.microsoft.com/office/drawing/2014/main" id="{A65282C0-67AF-471A-A5D1-376E29A19483}"/>
                  </a:ext>
                </a:extLst>
              </p:cNvPr>
              <p:cNvSpPr/>
              <p:nvPr/>
            </p:nvSpPr>
            <p:spPr>
              <a:xfrm>
                <a:off x="6598659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70" name="Google Shape;1424;p56">
            <a:extLst>
              <a:ext uri="{FF2B5EF4-FFF2-40B4-BE49-F238E27FC236}">
                <a16:creationId xmlns:a16="http://schemas.microsoft.com/office/drawing/2014/main" id="{FED6E99D-C5F9-495E-A912-9835233B6600}"/>
              </a:ext>
            </a:extLst>
          </p:cNvPr>
          <p:cNvGrpSpPr/>
          <p:nvPr/>
        </p:nvGrpSpPr>
        <p:grpSpPr>
          <a:xfrm>
            <a:off x="5718811" y="5914496"/>
            <a:ext cx="1453661" cy="366049"/>
            <a:chOff x="5778536" y="3183751"/>
            <a:chExt cx="1203561" cy="303071"/>
          </a:xfrm>
        </p:grpSpPr>
        <p:sp>
          <p:nvSpPr>
            <p:cNvPr id="871" name="Google Shape;1425;p56">
              <a:extLst>
                <a:ext uri="{FF2B5EF4-FFF2-40B4-BE49-F238E27FC236}">
                  <a16:creationId xmlns:a16="http://schemas.microsoft.com/office/drawing/2014/main" id="{5B30AC07-3D41-49D2-8692-7705C5BD737D}"/>
                </a:ext>
              </a:extLst>
            </p:cNvPr>
            <p:cNvSpPr/>
            <p:nvPr/>
          </p:nvSpPr>
          <p:spPr>
            <a:xfrm>
              <a:off x="6866007" y="3457539"/>
              <a:ext cx="116090" cy="12876"/>
            </a:xfrm>
            <a:custGeom>
              <a:avLst/>
              <a:gdLst/>
              <a:ahLst/>
              <a:cxnLst/>
              <a:rect l="l" t="t" r="r" b="b"/>
              <a:pathLst>
                <a:path w="1677" h="186" extrusionOk="0">
                  <a:moveTo>
                    <a:pt x="1" y="0"/>
                  </a:moveTo>
                  <a:cubicBezTo>
                    <a:pt x="13" y="25"/>
                    <a:pt x="13" y="62"/>
                    <a:pt x="13" y="87"/>
                  </a:cubicBezTo>
                  <a:cubicBezTo>
                    <a:pt x="13" y="124"/>
                    <a:pt x="13" y="148"/>
                    <a:pt x="1" y="185"/>
                  </a:cubicBezTo>
                  <a:lnTo>
                    <a:pt x="1677" y="185"/>
                  </a:lnTo>
                  <a:lnTo>
                    <a:pt x="1677" y="0"/>
                  </a:ln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1426;p56">
              <a:extLst>
                <a:ext uri="{FF2B5EF4-FFF2-40B4-BE49-F238E27FC236}">
                  <a16:creationId xmlns:a16="http://schemas.microsoft.com/office/drawing/2014/main" id="{1FC6EC90-96ED-4B99-AC6B-3FD1FE438033}"/>
                </a:ext>
              </a:extLst>
            </p:cNvPr>
            <p:cNvSpPr/>
            <p:nvPr/>
          </p:nvSpPr>
          <p:spPr>
            <a:xfrm>
              <a:off x="5943156" y="3457539"/>
              <a:ext cx="263609" cy="11976"/>
            </a:xfrm>
            <a:custGeom>
              <a:avLst/>
              <a:gdLst/>
              <a:ahLst/>
              <a:cxnLst/>
              <a:rect l="l" t="t" r="r" b="b"/>
              <a:pathLst>
                <a:path w="3808" h="173" extrusionOk="0">
                  <a:moveTo>
                    <a:pt x="12" y="0"/>
                  </a:moveTo>
                  <a:cubicBezTo>
                    <a:pt x="12" y="25"/>
                    <a:pt x="25" y="50"/>
                    <a:pt x="12" y="74"/>
                  </a:cubicBezTo>
                  <a:cubicBezTo>
                    <a:pt x="25" y="111"/>
                    <a:pt x="12" y="148"/>
                    <a:pt x="0" y="173"/>
                  </a:cubicBezTo>
                  <a:lnTo>
                    <a:pt x="3807" y="173"/>
                  </a:lnTo>
                  <a:cubicBezTo>
                    <a:pt x="3795" y="148"/>
                    <a:pt x="3783" y="111"/>
                    <a:pt x="3783" y="74"/>
                  </a:cubicBezTo>
                  <a:cubicBezTo>
                    <a:pt x="3783" y="50"/>
                    <a:pt x="3795" y="25"/>
                    <a:pt x="3795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1427;p56">
              <a:extLst>
                <a:ext uri="{FF2B5EF4-FFF2-40B4-BE49-F238E27FC236}">
                  <a16:creationId xmlns:a16="http://schemas.microsoft.com/office/drawing/2014/main" id="{15EB5756-AA1E-4357-8865-941330DBAB80}"/>
                </a:ext>
              </a:extLst>
            </p:cNvPr>
            <p:cNvSpPr/>
            <p:nvPr/>
          </p:nvSpPr>
          <p:spPr>
            <a:xfrm>
              <a:off x="6558090" y="3457539"/>
              <a:ext cx="261947" cy="11976"/>
            </a:xfrm>
            <a:custGeom>
              <a:avLst/>
              <a:gdLst/>
              <a:ahLst/>
              <a:cxnLst/>
              <a:rect l="l" t="t" r="r" b="b"/>
              <a:pathLst>
                <a:path w="3784" h="173" extrusionOk="0">
                  <a:moveTo>
                    <a:pt x="13" y="0"/>
                  </a:moveTo>
                  <a:cubicBezTo>
                    <a:pt x="13" y="25"/>
                    <a:pt x="13" y="50"/>
                    <a:pt x="26" y="74"/>
                  </a:cubicBezTo>
                  <a:cubicBezTo>
                    <a:pt x="13" y="111"/>
                    <a:pt x="13" y="148"/>
                    <a:pt x="1" y="173"/>
                  </a:cubicBezTo>
                  <a:lnTo>
                    <a:pt x="3784" y="173"/>
                  </a:lnTo>
                  <a:cubicBezTo>
                    <a:pt x="3771" y="148"/>
                    <a:pt x="3771" y="111"/>
                    <a:pt x="3771" y="74"/>
                  </a:cubicBezTo>
                  <a:cubicBezTo>
                    <a:pt x="3771" y="50"/>
                    <a:pt x="3771" y="25"/>
                    <a:pt x="3784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1428;p56">
              <a:extLst>
                <a:ext uri="{FF2B5EF4-FFF2-40B4-BE49-F238E27FC236}">
                  <a16:creationId xmlns:a16="http://schemas.microsoft.com/office/drawing/2014/main" id="{BFB6D258-72FD-43C2-8514-2B8386AE1EF2}"/>
                </a:ext>
              </a:extLst>
            </p:cNvPr>
            <p:cNvSpPr/>
            <p:nvPr/>
          </p:nvSpPr>
          <p:spPr>
            <a:xfrm>
              <a:off x="5778536" y="3457539"/>
              <a:ext cx="119482" cy="11976"/>
            </a:xfrm>
            <a:custGeom>
              <a:avLst/>
              <a:gdLst/>
              <a:ahLst/>
              <a:cxnLst/>
              <a:rect l="l" t="t" r="r" b="b"/>
              <a:pathLst>
                <a:path w="1726" h="173" extrusionOk="0">
                  <a:moveTo>
                    <a:pt x="0" y="0"/>
                  </a:moveTo>
                  <a:lnTo>
                    <a:pt x="0" y="173"/>
                  </a:lnTo>
                  <a:lnTo>
                    <a:pt x="1725" y="173"/>
                  </a:lnTo>
                  <a:cubicBezTo>
                    <a:pt x="1713" y="148"/>
                    <a:pt x="1713" y="111"/>
                    <a:pt x="1713" y="74"/>
                  </a:cubicBezTo>
                  <a:cubicBezTo>
                    <a:pt x="1713" y="50"/>
                    <a:pt x="1713" y="25"/>
                    <a:pt x="1725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1429;p56">
              <a:extLst>
                <a:ext uri="{FF2B5EF4-FFF2-40B4-BE49-F238E27FC236}">
                  <a16:creationId xmlns:a16="http://schemas.microsoft.com/office/drawing/2014/main" id="{BD071FF1-7D3C-493B-A81F-EB184BDD7341}"/>
                </a:ext>
              </a:extLst>
            </p:cNvPr>
            <p:cNvSpPr/>
            <p:nvPr/>
          </p:nvSpPr>
          <p:spPr>
            <a:xfrm>
              <a:off x="6251904" y="3457539"/>
              <a:ext cx="261047" cy="11976"/>
            </a:xfrm>
            <a:custGeom>
              <a:avLst/>
              <a:gdLst/>
              <a:ahLst/>
              <a:cxnLst/>
              <a:rect l="l" t="t" r="r" b="b"/>
              <a:pathLst>
                <a:path w="3771" h="173" extrusionOk="0">
                  <a:moveTo>
                    <a:pt x="0" y="0"/>
                  </a:moveTo>
                  <a:cubicBezTo>
                    <a:pt x="13" y="25"/>
                    <a:pt x="13" y="50"/>
                    <a:pt x="13" y="74"/>
                  </a:cubicBezTo>
                  <a:cubicBezTo>
                    <a:pt x="13" y="111"/>
                    <a:pt x="13" y="148"/>
                    <a:pt x="0" y="173"/>
                  </a:cubicBezTo>
                  <a:lnTo>
                    <a:pt x="3771" y="173"/>
                  </a:lnTo>
                  <a:cubicBezTo>
                    <a:pt x="3759" y="148"/>
                    <a:pt x="3759" y="111"/>
                    <a:pt x="3759" y="74"/>
                  </a:cubicBezTo>
                  <a:cubicBezTo>
                    <a:pt x="3759" y="50"/>
                    <a:pt x="3759" y="25"/>
                    <a:pt x="3771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1430;p56">
              <a:extLst>
                <a:ext uri="{FF2B5EF4-FFF2-40B4-BE49-F238E27FC236}">
                  <a16:creationId xmlns:a16="http://schemas.microsoft.com/office/drawing/2014/main" id="{2CF063DE-3880-4D80-81E4-822538FE0185}"/>
                </a:ext>
              </a:extLst>
            </p:cNvPr>
            <p:cNvSpPr/>
            <p:nvPr/>
          </p:nvSpPr>
          <p:spPr>
            <a:xfrm>
              <a:off x="5827133" y="3187143"/>
              <a:ext cx="194522" cy="252533"/>
            </a:xfrm>
            <a:custGeom>
              <a:avLst/>
              <a:gdLst/>
              <a:ahLst/>
              <a:cxnLst/>
              <a:rect l="l" t="t" r="r" b="b"/>
              <a:pathLst>
                <a:path w="2810" h="3648" extrusionOk="0">
                  <a:moveTo>
                    <a:pt x="1365" y="241"/>
                  </a:moveTo>
                  <a:cubicBezTo>
                    <a:pt x="1630" y="241"/>
                    <a:pt x="1899" y="338"/>
                    <a:pt x="2120" y="555"/>
                  </a:cubicBezTo>
                  <a:cubicBezTo>
                    <a:pt x="2810" y="1245"/>
                    <a:pt x="2329" y="2416"/>
                    <a:pt x="1356" y="2416"/>
                  </a:cubicBezTo>
                  <a:cubicBezTo>
                    <a:pt x="764" y="2416"/>
                    <a:pt x="272" y="1935"/>
                    <a:pt x="272" y="1344"/>
                  </a:cubicBezTo>
                  <a:cubicBezTo>
                    <a:pt x="263" y="681"/>
                    <a:pt x="802" y="241"/>
                    <a:pt x="1365" y="241"/>
                  </a:cubicBezTo>
                  <a:close/>
                  <a:moveTo>
                    <a:pt x="1356" y="1"/>
                  </a:moveTo>
                  <a:cubicBezTo>
                    <a:pt x="604" y="1"/>
                    <a:pt x="0" y="604"/>
                    <a:pt x="0" y="1356"/>
                  </a:cubicBezTo>
                  <a:cubicBezTo>
                    <a:pt x="0" y="2391"/>
                    <a:pt x="1183" y="3512"/>
                    <a:pt x="1331" y="3648"/>
                  </a:cubicBezTo>
                  <a:lnTo>
                    <a:pt x="1368" y="3648"/>
                  </a:lnTo>
                  <a:cubicBezTo>
                    <a:pt x="1528" y="3512"/>
                    <a:pt x="2711" y="2453"/>
                    <a:pt x="2711" y="1356"/>
                  </a:cubicBezTo>
                  <a:cubicBezTo>
                    <a:pt x="2711" y="604"/>
                    <a:pt x="2095" y="1"/>
                    <a:pt x="135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1431;p56">
              <a:extLst>
                <a:ext uri="{FF2B5EF4-FFF2-40B4-BE49-F238E27FC236}">
                  <a16:creationId xmlns:a16="http://schemas.microsoft.com/office/drawing/2014/main" id="{820BC0DA-C2CD-4815-957C-77FD896A5991}"/>
                </a:ext>
              </a:extLst>
            </p:cNvPr>
            <p:cNvSpPr/>
            <p:nvPr/>
          </p:nvSpPr>
          <p:spPr>
            <a:xfrm>
              <a:off x="6132489" y="3183751"/>
              <a:ext cx="197084" cy="255925"/>
            </a:xfrm>
            <a:custGeom>
              <a:avLst/>
              <a:gdLst/>
              <a:ahLst/>
              <a:cxnLst/>
              <a:rect l="l" t="t" r="r" b="b"/>
              <a:pathLst>
                <a:path w="2847" h="3697" extrusionOk="0">
                  <a:moveTo>
                    <a:pt x="1402" y="290"/>
                  </a:moveTo>
                  <a:cubicBezTo>
                    <a:pt x="1667" y="290"/>
                    <a:pt x="1936" y="387"/>
                    <a:pt x="2157" y="604"/>
                  </a:cubicBezTo>
                  <a:cubicBezTo>
                    <a:pt x="2847" y="1294"/>
                    <a:pt x="2354" y="2465"/>
                    <a:pt x="1393" y="2465"/>
                  </a:cubicBezTo>
                  <a:cubicBezTo>
                    <a:pt x="789" y="2465"/>
                    <a:pt x="296" y="1984"/>
                    <a:pt x="296" y="1393"/>
                  </a:cubicBezTo>
                  <a:cubicBezTo>
                    <a:pt x="296" y="730"/>
                    <a:pt x="838" y="290"/>
                    <a:pt x="1402" y="290"/>
                  </a:cubicBezTo>
                  <a:close/>
                  <a:moveTo>
                    <a:pt x="1380" y="0"/>
                  </a:moveTo>
                  <a:cubicBezTo>
                    <a:pt x="617" y="0"/>
                    <a:pt x="1" y="641"/>
                    <a:pt x="25" y="1405"/>
                  </a:cubicBezTo>
                  <a:cubicBezTo>
                    <a:pt x="25" y="2452"/>
                    <a:pt x="1220" y="3561"/>
                    <a:pt x="1368" y="3697"/>
                  </a:cubicBezTo>
                  <a:lnTo>
                    <a:pt x="1405" y="3697"/>
                  </a:lnTo>
                  <a:cubicBezTo>
                    <a:pt x="1565" y="3549"/>
                    <a:pt x="2748" y="2502"/>
                    <a:pt x="2748" y="1405"/>
                  </a:cubicBezTo>
                  <a:cubicBezTo>
                    <a:pt x="2773" y="641"/>
                    <a:pt x="2157" y="0"/>
                    <a:pt x="13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1432;p56">
              <a:extLst>
                <a:ext uri="{FF2B5EF4-FFF2-40B4-BE49-F238E27FC236}">
                  <a16:creationId xmlns:a16="http://schemas.microsoft.com/office/drawing/2014/main" id="{0CF00F58-6F01-44DA-A2DF-208DB0C7BA3A}"/>
                </a:ext>
              </a:extLst>
            </p:cNvPr>
            <p:cNvSpPr/>
            <p:nvPr/>
          </p:nvSpPr>
          <p:spPr>
            <a:xfrm>
              <a:off x="6441237" y="3187143"/>
              <a:ext cx="195145" cy="252533"/>
            </a:xfrm>
            <a:custGeom>
              <a:avLst/>
              <a:gdLst/>
              <a:ahLst/>
              <a:cxnLst/>
              <a:rect l="l" t="t" r="r" b="b"/>
              <a:pathLst>
                <a:path w="2819" h="3648" extrusionOk="0">
                  <a:moveTo>
                    <a:pt x="1370" y="245"/>
                  </a:moveTo>
                  <a:cubicBezTo>
                    <a:pt x="1637" y="245"/>
                    <a:pt x="1910" y="345"/>
                    <a:pt x="2132" y="567"/>
                  </a:cubicBezTo>
                  <a:cubicBezTo>
                    <a:pt x="2819" y="1242"/>
                    <a:pt x="2335" y="2416"/>
                    <a:pt x="1371" y="2416"/>
                  </a:cubicBezTo>
                  <a:cubicBezTo>
                    <a:pt x="1366" y="2416"/>
                    <a:pt x="1361" y="2416"/>
                    <a:pt x="1356" y="2416"/>
                  </a:cubicBezTo>
                  <a:cubicBezTo>
                    <a:pt x="765" y="2416"/>
                    <a:pt x="284" y="1935"/>
                    <a:pt x="272" y="1344"/>
                  </a:cubicBezTo>
                  <a:cubicBezTo>
                    <a:pt x="272" y="684"/>
                    <a:pt x="809" y="245"/>
                    <a:pt x="1370" y="245"/>
                  </a:cubicBezTo>
                  <a:close/>
                  <a:moveTo>
                    <a:pt x="1369" y="1"/>
                  </a:moveTo>
                  <a:cubicBezTo>
                    <a:pt x="617" y="1"/>
                    <a:pt x="1" y="604"/>
                    <a:pt x="1" y="1356"/>
                  </a:cubicBezTo>
                  <a:cubicBezTo>
                    <a:pt x="1" y="2391"/>
                    <a:pt x="1196" y="3512"/>
                    <a:pt x="1344" y="3648"/>
                  </a:cubicBezTo>
                  <a:lnTo>
                    <a:pt x="1381" y="3648"/>
                  </a:lnTo>
                  <a:cubicBezTo>
                    <a:pt x="1541" y="3512"/>
                    <a:pt x="2724" y="2453"/>
                    <a:pt x="2724" y="1356"/>
                  </a:cubicBezTo>
                  <a:cubicBezTo>
                    <a:pt x="2724" y="604"/>
                    <a:pt x="2108" y="1"/>
                    <a:pt x="136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1433;p56">
              <a:extLst>
                <a:ext uri="{FF2B5EF4-FFF2-40B4-BE49-F238E27FC236}">
                  <a16:creationId xmlns:a16="http://schemas.microsoft.com/office/drawing/2014/main" id="{DD08D58F-A372-4375-8B54-719DD1F3D667}"/>
                </a:ext>
              </a:extLst>
            </p:cNvPr>
            <p:cNvSpPr/>
            <p:nvPr/>
          </p:nvSpPr>
          <p:spPr>
            <a:xfrm>
              <a:off x="6749154" y="3187143"/>
              <a:ext cx="194591" cy="252533"/>
            </a:xfrm>
            <a:custGeom>
              <a:avLst/>
              <a:gdLst/>
              <a:ahLst/>
              <a:cxnLst/>
              <a:rect l="l" t="t" r="r" b="b"/>
              <a:pathLst>
                <a:path w="2811" h="3648" extrusionOk="0">
                  <a:moveTo>
                    <a:pt x="1366" y="241"/>
                  </a:moveTo>
                  <a:cubicBezTo>
                    <a:pt x="1630" y="241"/>
                    <a:pt x="1900" y="338"/>
                    <a:pt x="2120" y="555"/>
                  </a:cubicBezTo>
                  <a:cubicBezTo>
                    <a:pt x="2810" y="1245"/>
                    <a:pt x="2330" y="2416"/>
                    <a:pt x="1356" y="2416"/>
                  </a:cubicBezTo>
                  <a:cubicBezTo>
                    <a:pt x="765" y="2416"/>
                    <a:pt x="272" y="1935"/>
                    <a:pt x="272" y="1344"/>
                  </a:cubicBezTo>
                  <a:cubicBezTo>
                    <a:pt x="264" y="681"/>
                    <a:pt x="803" y="241"/>
                    <a:pt x="1366" y="241"/>
                  </a:cubicBezTo>
                  <a:close/>
                  <a:moveTo>
                    <a:pt x="1356" y="1"/>
                  </a:moveTo>
                  <a:cubicBezTo>
                    <a:pt x="605" y="1"/>
                    <a:pt x="1" y="604"/>
                    <a:pt x="1" y="1356"/>
                  </a:cubicBezTo>
                  <a:cubicBezTo>
                    <a:pt x="1" y="2391"/>
                    <a:pt x="1184" y="3512"/>
                    <a:pt x="1344" y="3648"/>
                  </a:cubicBezTo>
                  <a:lnTo>
                    <a:pt x="1369" y="3648"/>
                  </a:lnTo>
                  <a:cubicBezTo>
                    <a:pt x="1529" y="3512"/>
                    <a:pt x="2712" y="2453"/>
                    <a:pt x="2712" y="1356"/>
                  </a:cubicBezTo>
                  <a:cubicBezTo>
                    <a:pt x="2712" y="604"/>
                    <a:pt x="2108" y="1"/>
                    <a:pt x="135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1434;p56">
              <a:extLst>
                <a:ext uri="{FF2B5EF4-FFF2-40B4-BE49-F238E27FC236}">
                  <a16:creationId xmlns:a16="http://schemas.microsoft.com/office/drawing/2014/main" id="{8DAD2DFF-B1D5-47F0-9FEB-FC97FD9510E3}"/>
                </a:ext>
              </a:extLst>
            </p:cNvPr>
            <p:cNvSpPr/>
            <p:nvPr/>
          </p:nvSpPr>
          <p:spPr>
            <a:xfrm>
              <a:off x="5904735" y="3450824"/>
              <a:ext cx="27967" cy="23813"/>
            </a:xfrm>
            <a:custGeom>
              <a:avLst/>
              <a:gdLst/>
              <a:ahLst/>
              <a:cxnLst/>
              <a:rect l="l" t="t" r="r" b="b"/>
              <a:pathLst>
                <a:path w="404" h="344" extrusionOk="0">
                  <a:moveTo>
                    <a:pt x="233" y="1"/>
                  </a:moveTo>
                  <a:cubicBezTo>
                    <a:pt x="196" y="1"/>
                    <a:pt x="157" y="15"/>
                    <a:pt x="124" y="48"/>
                  </a:cubicBezTo>
                  <a:cubicBezTo>
                    <a:pt x="1" y="147"/>
                    <a:pt x="75" y="332"/>
                    <a:pt x="235" y="344"/>
                  </a:cubicBezTo>
                  <a:cubicBezTo>
                    <a:pt x="321" y="344"/>
                    <a:pt x="395" y="270"/>
                    <a:pt x="395" y="184"/>
                  </a:cubicBezTo>
                  <a:cubicBezTo>
                    <a:pt x="404" y="80"/>
                    <a:pt x="321" y="1"/>
                    <a:pt x="2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1435;p56">
              <a:extLst>
                <a:ext uri="{FF2B5EF4-FFF2-40B4-BE49-F238E27FC236}">
                  <a16:creationId xmlns:a16="http://schemas.microsoft.com/office/drawing/2014/main" id="{46B0AF17-00C3-4AE8-B762-875259258D3C}"/>
                </a:ext>
              </a:extLst>
            </p:cNvPr>
            <p:cNvSpPr/>
            <p:nvPr/>
          </p:nvSpPr>
          <p:spPr>
            <a:xfrm>
              <a:off x="5897051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44" y="163"/>
                  </a:moveTo>
                  <a:cubicBezTo>
                    <a:pt x="432" y="163"/>
                    <a:pt x="515" y="242"/>
                    <a:pt x="506" y="346"/>
                  </a:cubicBezTo>
                  <a:cubicBezTo>
                    <a:pt x="506" y="432"/>
                    <a:pt x="432" y="506"/>
                    <a:pt x="346" y="506"/>
                  </a:cubicBezTo>
                  <a:cubicBezTo>
                    <a:pt x="186" y="494"/>
                    <a:pt x="112" y="309"/>
                    <a:pt x="235" y="210"/>
                  </a:cubicBezTo>
                  <a:cubicBezTo>
                    <a:pt x="268" y="177"/>
                    <a:pt x="307" y="163"/>
                    <a:pt x="344" y="163"/>
                  </a:cubicBezTo>
                  <a:close/>
                  <a:moveTo>
                    <a:pt x="321" y="1"/>
                  </a:moveTo>
                  <a:cubicBezTo>
                    <a:pt x="173" y="1"/>
                    <a:pt x="38" y="112"/>
                    <a:pt x="13" y="259"/>
                  </a:cubicBezTo>
                  <a:cubicBezTo>
                    <a:pt x="1" y="284"/>
                    <a:pt x="1" y="309"/>
                    <a:pt x="1" y="333"/>
                  </a:cubicBezTo>
                  <a:cubicBezTo>
                    <a:pt x="1" y="370"/>
                    <a:pt x="1" y="407"/>
                    <a:pt x="13" y="432"/>
                  </a:cubicBezTo>
                  <a:cubicBezTo>
                    <a:pt x="56" y="598"/>
                    <a:pt x="198" y="681"/>
                    <a:pt x="340" y="681"/>
                  </a:cubicBezTo>
                  <a:cubicBezTo>
                    <a:pt x="481" y="681"/>
                    <a:pt x="623" y="598"/>
                    <a:pt x="666" y="432"/>
                  </a:cubicBezTo>
                  <a:cubicBezTo>
                    <a:pt x="678" y="407"/>
                    <a:pt x="691" y="370"/>
                    <a:pt x="691" y="333"/>
                  </a:cubicBezTo>
                  <a:cubicBezTo>
                    <a:pt x="691" y="309"/>
                    <a:pt x="678" y="284"/>
                    <a:pt x="678" y="259"/>
                  </a:cubicBezTo>
                  <a:cubicBezTo>
                    <a:pt x="642" y="112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1436;p56">
              <a:extLst>
                <a:ext uri="{FF2B5EF4-FFF2-40B4-BE49-F238E27FC236}">
                  <a16:creationId xmlns:a16="http://schemas.microsoft.com/office/drawing/2014/main" id="{F92476A1-319A-42BC-A512-E7E11EDF3174}"/>
                </a:ext>
              </a:extLst>
            </p:cNvPr>
            <p:cNvSpPr/>
            <p:nvPr/>
          </p:nvSpPr>
          <p:spPr>
            <a:xfrm>
              <a:off x="6212929" y="3450686"/>
              <a:ext cx="28521" cy="24021"/>
            </a:xfrm>
            <a:custGeom>
              <a:avLst/>
              <a:gdLst/>
              <a:ahLst/>
              <a:cxnLst/>
              <a:rect l="l" t="t" r="r" b="b"/>
              <a:pathLst>
                <a:path w="412" h="347" extrusionOk="0">
                  <a:moveTo>
                    <a:pt x="227" y="0"/>
                  </a:moveTo>
                  <a:cubicBezTo>
                    <a:pt x="185" y="0"/>
                    <a:pt x="142" y="16"/>
                    <a:pt x="108" y="50"/>
                  </a:cubicBezTo>
                  <a:cubicBezTo>
                    <a:pt x="0" y="158"/>
                    <a:pt x="78" y="346"/>
                    <a:pt x="229" y="346"/>
                  </a:cubicBezTo>
                  <a:cubicBezTo>
                    <a:pt x="234" y="346"/>
                    <a:pt x="238" y="346"/>
                    <a:pt x="243" y="346"/>
                  </a:cubicBezTo>
                  <a:cubicBezTo>
                    <a:pt x="329" y="334"/>
                    <a:pt x="391" y="272"/>
                    <a:pt x="403" y="186"/>
                  </a:cubicBezTo>
                  <a:cubicBezTo>
                    <a:pt x="412" y="75"/>
                    <a:pt x="321" y="0"/>
                    <a:pt x="2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1437;p56">
              <a:extLst>
                <a:ext uri="{FF2B5EF4-FFF2-40B4-BE49-F238E27FC236}">
                  <a16:creationId xmlns:a16="http://schemas.microsoft.com/office/drawing/2014/main" id="{8D35C7AF-9CF9-4262-A177-67F4D53DDEB3}"/>
                </a:ext>
              </a:extLst>
            </p:cNvPr>
            <p:cNvSpPr/>
            <p:nvPr/>
          </p:nvSpPr>
          <p:spPr>
            <a:xfrm>
              <a:off x="6204968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42" y="160"/>
                  </a:moveTo>
                  <a:cubicBezTo>
                    <a:pt x="436" y="160"/>
                    <a:pt x="527" y="235"/>
                    <a:pt x="518" y="346"/>
                  </a:cubicBezTo>
                  <a:cubicBezTo>
                    <a:pt x="506" y="432"/>
                    <a:pt x="444" y="494"/>
                    <a:pt x="358" y="506"/>
                  </a:cubicBezTo>
                  <a:cubicBezTo>
                    <a:pt x="353" y="506"/>
                    <a:pt x="349" y="506"/>
                    <a:pt x="344" y="506"/>
                  </a:cubicBezTo>
                  <a:cubicBezTo>
                    <a:pt x="193" y="506"/>
                    <a:pt x="115" y="318"/>
                    <a:pt x="223" y="210"/>
                  </a:cubicBezTo>
                  <a:cubicBezTo>
                    <a:pt x="257" y="176"/>
                    <a:pt x="300" y="160"/>
                    <a:pt x="342" y="160"/>
                  </a:cubicBezTo>
                  <a:close/>
                  <a:moveTo>
                    <a:pt x="321" y="1"/>
                  </a:moveTo>
                  <a:cubicBezTo>
                    <a:pt x="173" y="1"/>
                    <a:pt x="50" y="112"/>
                    <a:pt x="13" y="259"/>
                  </a:cubicBezTo>
                  <a:cubicBezTo>
                    <a:pt x="13" y="284"/>
                    <a:pt x="1" y="309"/>
                    <a:pt x="1" y="333"/>
                  </a:cubicBezTo>
                  <a:cubicBezTo>
                    <a:pt x="1" y="370"/>
                    <a:pt x="13" y="395"/>
                    <a:pt x="25" y="432"/>
                  </a:cubicBezTo>
                  <a:cubicBezTo>
                    <a:pt x="69" y="598"/>
                    <a:pt x="210" y="681"/>
                    <a:pt x="352" y="681"/>
                  </a:cubicBezTo>
                  <a:cubicBezTo>
                    <a:pt x="494" y="681"/>
                    <a:pt x="635" y="598"/>
                    <a:pt x="678" y="432"/>
                  </a:cubicBezTo>
                  <a:cubicBezTo>
                    <a:pt x="691" y="395"/>
                    <a:pt x="691" y="370"/>
                    <a:pt x="691" y="333"/>
                  </a:cubicBezTo>
                  <a:cubicBezTo>
                    <a:pt x="691" y="309"/>
                    <a:pt x="691" y="284"/>
                    <a:pt x="678" y="259"/>
                  </a:cubicBezTo>
                  <a:cubicBezTo>
                    <a:pt x="642" y="99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1438;p56">
              <a:extLst>
                <a:ext uri="{FF2B5EF4-FFF2-40B4-BE49-F238E27FC236}">
                  <a16:creationId xmlns:a16="http://schemas.microsoft.com/office/drawing/2014/main" id="{2014C3DF-338C-4FEF-9A13-62F6077F1F16}"/>
                </a:ext>
              </a:extLst>
            </p:cNvPr>
            <p:cNvSpPr/>
            <p:nvPr/>
          </p:nvSpPr>
          <p:spPr>
            <a:xfrm>
              <a:off x="6519739" y="3450824"/>
              <a:ext cx="27967" cy="23813"/>
            </a:xfrm>
            <a:custGeom>
              <a:avLst/>
              <a:gdLst/>
              <a:ahLst/>
              <a:cxnLst/>
              <a:rect l="l" t="t" r="r" b="b"/>
              <a:pathLst>
                <a:path w="404" h="344" extrusionOk="0">
                  <a:moveTo>
                    <a:pt x="223" y="1"/>
                  </a:moveTo>
                  <a:cubicBezTo>
                    <a:pt x="184" y="1"/>
                    <a:pt x="144" y="15"/>
                    <a:pt x="111" y="48"/>
                  </a:cubicBezTo>
                  <a:cubicBezTo>
                    <a:pt x="0" y="147"/>
                    <a:pt x="74" y="332"/>
                    <a:pt x="235" y="344"/>
                  </a:cubicBezTo>
                  <a:cubicBezTo>
                    <a:pt x="321" y="344"/>
                    <a:pt x="395" y="270"/>
                    <a:pt x="395" y="184"/>
                  </a:cubicBezTo>
                  <a:cubicBezTo>
                    <a:pt x="403" y="80"/>
                    <a:pt x="315" y="1"/>
                    <a:pt x="2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1439;p56">
              <a:extLst>
                <a:ext uri="{FF2B5EF4-FFF2-40B4-BE49-F238E27FC236}">
                  <a16:creationId xmlns:a16="http://schemas.microsoft.com/office/drawing/2014/main" id="{537B9A79-AEA0-4B8A-AB57-3D02A7C1F9FA}"/>
                </a:ext>
              </a:extLst>
            </p:cNvPr>
            <p:cNvSpPr/>
            <p:nvPr/>
          </p:nvSpPr>
          <p:spPr>
            <a:xfrm>
              <a:off x="6512055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34" y="163"/>
                  </a:moveTo>
                  <a:cubicBezTo>
                    <a:pt x="426" y="163"/>
                    <a:pt x="514" y="242"/>
                    <a:pt x="506" y="346"/>
                  </a:cubicBezTo>
                  <a:cubicBezTo>
                    <a:pt x="506" y="432"/>
                    <a:pt x="432" y="506"/>
                    <a:pt x="346" y="506"/>
                  </a:cubicBezTo>
                  <a:cubicBezTo>
                    <a:pt x="185" y="494"/>
                    <a:pt x="111" y="309"/>
                    <a:pt x="222" y="210"/>
                  </a:cubicBezTo>
                  <a:cubicBezTo>
                    <a:pt x="255" y="177"/>
                    <a:pt x="295" y="163"/>
                    <a:pt x="334" y="163"/>
                  </a:cubicBezTo>
                  <a:close/>
                  <a:moveTo>
                    <a:pt x="321" y="1"/>
                  </a:moveTo>
                  <a:cubicBezTo>
                    <a:pt x="173" y="1"/>
                    <a:pt x="37" y="112"/>
                    <a:pt x="13" y="259"/>
                  </a:cubicBezTo>
                  <a:cubicBezTo>
                    <a:pt x="1" y="284"/>
                    <a:pt x="1" y="309"/>
                    <a:pt x="1" y="333"/>
                  </a:cubicBezTo>
                  <a:cubicBezTo>
                    <a:pt x="1" y="370"/>
                    <a:pt x="1" y="407"/>
                    <a:pt x="13" y="432"/>
                  </a:cubicBezTo>
                  <a:cubicBezTo>
                    <a:pt x="56" y="598"/>
                    <a:pt x="198" y="681"/>
                    <a:pt x="339" y="681"/>
                  </a:cubicBezTo>
                  <a:cubicBezTo>
                    <a:pt x="481" y="681"/>
                    <a:pt x="623" y="598"/>
                    <a:pt x="666" y="432"/>
                  </a:cubicBezTo>
                  <a:cubicBezTo>
                    <a:pt x="678" y="407"/>
                    <a:pt x="678" y="370"/>
                    <a:pt x="691" y="333"/>
                  </a:cubicBezTo>
                  <a:cubicBezTo>
                    <a:pt x="678" y="309"/>
                    <a:pt x="678" y="284"/>
                    <a:pt x="678" y="259"/>
                  </a:cubicBezTo>
                  <a:cubicBezTo>
                    <a:pt x="641" y="112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1440;p56">
              <a:extLst>
                <a:ext uri="{FF2B5EF4-FFF2-40B4-BE49-F238E27FC236}">
                  <a16:creationId xmlns:a16="http://schemas.microsoft.com/office/drawing/2014/main" id="{348375F4-02C0-492C-A466-A55643B64ECE}"/>
                </a:ext>
              </a:extLst>
            </p:cNvPr>
            <p:cNvSpPr/>
            <p:nvPr/>
          </p:nvSpPr>
          <p:spPr>
            <a:xfrm>
              <a:off x="6827656" y="3450824"/>
              <a:ext cx="27967" cy="23813"/>
            </a:xfrm>
            <a:custGeom>
              <a:avLst/>
              <a:gdLst/>
              <a:ahLst/>
              <a:cxnLst/>
              <a:rect l="l" t="t" r="r" b="b"/>
              <a:pathLst>
                <a:path w="404" h="344" extrusionOk="0">
                  <a:moveTo>
                    <a:pt x="223" y="1"/>
                  </a:moveTo>
                  <a:cubicBezTo>
                    <a:pt x="184" y="1"/>
                    <a:pt x="144" y="15"/>
                    <a:pt x="111" y="48"/>
                  </a:cubicBezTo>
                  <a:cubicBezTo>
                    <a:pt x="0" y="147"/>
                    <a:pt x="74" y="332"/>
                    <a:pt x="222" y="344"/>
                  </a:cubicBezTo>
                  <a:cubicBezTo>
                    <a:pt x="308" y="344"/>
                    <a:pt x="382" y="270"/>
                    <a:pt x="395" y="184"/>
                  </a:cubicBezTo>
                  <a:cubicBezTo>
                    <a:pt x="403" y="80"/>
                    <a:pt x="315" y="1"/>
                    <a:pt x="2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1441;p56">
              <a:extLst>
                <a:ext uri="{FF2B5EF4-FFF2-40B4-BE49-F238E27FC236}">
                  <a16:creationId xmlns:a16="http://schemas.microsoft.com/office/drawing/2014/main" id="{BD77BFFD-F18E-4513-983B-AE772517AA39}"/>
                </a:ext>
              </a:extLst>
            </p:cNvPr>
            <p:cNvSpPr/>
            <p:nvPr/>
          </p:nvSpPr>
          <p:spPr>
            <a:xfrm>
              <a:off x="6819141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40" y="165"/>
                  </a:moveTo>
                  <a:cubicBezTo>
                    <a:pt x="431" y="165"/>
                    <a:pt x="518" y="232"/>
                    <a:pt x="518" y="333"/>
                  </a:cubicBezTo>
                  <a:cubicBezTo>
                    <a:pt x="518" y="420"/>
                    <a:pt x="444" y="506"/>
                    <a:pt x="345" y="506"/>
                  </a:cubicBezTo>
                  <a:cubicBezTo>
                    <a:pt x="197" y="494"/>
                    <a:pt x="123" y="321"/>
                    <a:pt x="222" y="210"/>
                  </a:cubicBezTo>
                  <a:cubicBezTo>
                    <a:pt x="257" y="179"/>
                    <a:pt x="299" y="165"/>
                    <a:pt x="340" y="165"/>
                  </a:cubicBezTo>
                  <a:close/>
                  <a:moveTo>
                    <a:pt x="333" y="1"/>
                  </a:moveTo>
                  <a:cubicBezTo>
                    <a:pt x="173" y="1"/>
                    <a:pt x="49" y="112"/>
                    <a:pt x="13" y="259"/>
                  </a:cubicBezTo>
                  <a:cubicBezTo>
                    <a:pt x="0" y="284"/>
                    <a:pt x="0" y="309"/>
                    <a:pt x="0" y="333"/>
                  </a:cubicBezTo>
                  <a:cubicBezTo>
                    <a:pt x="0" y="370"/>
                    <a:pt x="0" y="407"/>
                    <a:pt x="13" y="432"/>
                  </a:cubicBezTo>
                  <a:cubicBezTo>
                    <a:pt x="62" y="598"/>
                    <a:pt x="204" y="681"/>
                    <a:pt x="345" y="681"/>
                  </a:cubicBezTo>
                  <a:cubicBezTo>
                    <a:pt x="487" y="681"/>
                    <a:pt x="629" y="598"/>
                    <a:pt x="678" y="432"/>
                  </a:cubicBezTo>
                  <a:cubicBezTo>
                    <a:pt x="690" y="407"/>
                    <a:pt x="690" y="370"/>
                    <a:pt x="690" y="333"/>
                  </a:cubicBezTo>
                  <a:cubicBezTo>
                    <a:pt x="690" y="309"/>
                    <a:pt x="690" y="284"/>
                    <a:pt x="678" y="259"/>
                  </a:cubicBezTo>
                  <a:cubicBezTo>
                    <a:pt x="641" y="112"/>
                    <a:pt x="518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8" name="Google Shape;1442;p56">
            <a:extLst>
              <a:ext uri="{FF2B5EF4-FFF2-40B4-BE49-F238E27FC236}">
                <a16:creationId xmlns:a16="http://schemas.microsoft.com/office/drawing/2014/main" id="{B234F936-0DAB-4B42-AEF2-4BB3C6DE3EDB}"/>
              </a:ext>
            </a:extLst>
          </p:cNvPr>
          <p:cNvSpPr/>
          <p:nvPr/>
        </p:nvSpPr>
        <p:spPr>
          <a:xfrm rot="-5400000">
            <a:off x="6838421" y="3006988"/>
            <a:ext cx="212169" cy="323633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89" name="Google Shape;1443;p56">
            <a:extLst>
              <a:ext uri="{FF2B5EF4-FFF2-40B4-BE49-F238E27FC236}">
                <a16:creationId xmlns:a16="http://schemas.microsoft.com/office/drawing/2014/main" id="{9375159E-F6A7-41AB-A7C3-ACE7B58948F1}"/>
              </a:ext>
            </a:extLst>
          </p:cNvPr>
          <p:cNvGrpSpPr/>
          <p:nvPr/>
        </p:nvGrpSpPr>
        <p:grpSpPr>
          <a:xfrm rot="-5400000">
            <a:off x="6350512" y="2960110"/>
            <a:ext cx="213595" cy="418866"/>
            <a:chOff x="4379261" y="3450715"/>
            <a:chExt cx="390984" cy="766732"/>
          </a:xfrm>
        </p:grpSpPr>
        <p:sp>
          <p:nvSpPr>
            <p:cNvPr id="890" name="Google Shape;1444;p56">
              <a:extLst>
                <a:ext uri="{FF2B5EF4-FFF2-40B4-BE49-F238E27FC236}">
                  <a16:creationId xmlns:a16="http://schemas.microsoft.com/office/drawing/2014/main" id="{1302B2BE-3F38-4822-8514-EEB7AA516E2D}"/>
                </a:ext>
              </a:extLst>
            </p:cNvPr>
            <p:cNvSpPr/>
            <p:nvPr/>
          </p:nvSpPr>
          <p:spPr>
            <a:xfrm>
              <a:off x="4379739" y="3450715"/>
              <a:ext cx="390506" cy="126338"/>
            </a:xfrm>
            <a:custGeom>
              <a:avLst/>
              <a:gdLst/>
              <a:ahLst/>
              <a:cxnLst/>
              <a:rect l="l" t="t" r="r" b="b"/>
              <a:pathLst>
                <a:path w="8988" h="2905" extrusionOk="0">
                  <a:moveTo>
                    <a:pt x="4488" y="1"/>
                  </a:moveTo>
                  <a:cubicBezTo>
                    <a:pt x="4086" y="712"/>
                    <a:pt x="3329" y="1149"/>
                    <a:pt x="2503" y="1149"/>
                  </a:cubicBezTo>
                  <a:lnTo>
                    <a:pt x="1470" y="1149"/>
                  </a:lnTo>
                  <a:cubicBezTo>
                    <a:pt x="953" y="1149"/>
                    <a:pt x="494" y="1481"/>
                    <a:pt x="322" y="1975"/>
                  </a:cubicBezTo>
                  <a:lnTo>
                    <a:pt x="1" y="2905"/>
                  </a:lnTo>
                  <a:lnTo>
                    <a:pt x="8987" y="2905"/>
                  </a:lnTo>
                  <a:lnTo>
                    <a:pt x="8666" y="1975"/>
                  </a:lnTo>
                  <a:cubicBezTo>
                    <a:pt x="8494" y="1481"/>
                    <a:pt x="8035" y="1160"/>
                    <a:pt x="7518" y="1149"/>
                  </a:cubicBezTo>
                  <a:lnTo>
                    <a:pt x="6474" y="1149"/>
                  </a:lnTo>
                  <a:cubicBezTo>
                    <a:pt x="5659" y="1149"/>
                    <a:pt x="4901" y="712"/>
                    <a:pt x="448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1445;p56">
              <a:extLst>
                <a:ext uri="{FF2B5EF4-FFF2-40B4-BE49-F238E27FC236}">
                  <a16:creationId xmlns:a16="http://schemas.microsoft.com/office/drawing/2014/main" id="{5066264D-60B5-41E7-9981-E43EB64E6326}"/>
                </a:ext>
              </a:extLst>
            </p:cNvPr>
            <p:cNvSpPr/>
            <p:nvPr/>
          </p:nvSpPr>
          <p:spPr>
            <a:xfrm>
              <a:off x="4379261" y="3577014"/>
              <a:ext cx="390463" cy="640434"/>
            </a:xfrm>
            <a:custGeom>
              <a:avLst/>
              <a:gdLst/>
              <a:ahLst/>
              <a:cxnLst/>
              <a:rect l="l" t="t" r="r" b="b"/>
              <a:pathLst>
                <a:path w="8987" h="14726" extrusionOk="0">
                  <a:moveTo>
                    <a:pt x="0" y="1"/>
                  </a:moveTo>
                  <a:lnTo>
                    <a:pt x="0" y="14726"/>
                  </a:lnTo>
                  <a:lnTo>
                    <a:pt x="8987" y="14726"/>
                  </a:lnTo>
                  <a:lnTo>
                    <a:pt x="898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2" name="Google Shape;1446;p56">
            <a:extLst>
              <a:ext uri="{FF2B5EF4-FFF2-40B4-BE49-F238E27FC236}">
                <a16:creationId xmlns:a16="http://schemas.microsoft.com/office/drawing/2014/main" id="{CB3E1AB1-1229-47E0-8C27-DACF1A535DAC}"/>
              </a:ext>
            </a:extLst>
          </p:cNvPr>
          <p:cNvGrpSpPr/>
          <p:nvPr/>
        </p:nvGrpSpPr>
        <p:grpSpPr>
          <a:xfrm>
            <a:off x="5697157" y="4994013"/>
            <a:ext cx="1496767" cy="802469"/>
            <a:chOff x="5793258" y="2247269"/>
            <a:chExt cx="1174119" cy="629486"/>
          </a:xfrm>
        </p:grpSpPr>
        <p:sp>
          <p:nvSpPr>
            <p:cNvPr id="893" name="Google Shape;1447;p56">
              <a:extLst>
                <a:ext uri="{FF2B5EF4-FFF2-40B4-BE49-F238E27FC236}">
                  <a16:creationId xmlns:a16="http://schemas.microsoft.com/office/drawing/2014/main" id="{7D251157-77CD-4C50-A1F8-B4BCF7491542}"/>
                </a:ext>
              </a:extLst>
            </p:cNvPr>
            <p:cNvSpPr/>
            <p:nvPr/>
          </p:nvSpPr>
          <p:spPr>
            <a:xfrm>
              <a:off x="5793258" y="2247269"/>
              <a:ext cx="243201" cy="268539"/>
            </a:xfrm>
            <a:custGeom>
              <a:avLst/>
              <a:gdLst/>
              <a:ahLst/>
              <a:cxnLst/>
              <a:rect l="l" t="t" r="r" b="b"/>
              <a:pathLst>
                <a:path w="4732" h="5225" extrusionOk="0">
                  <a:moveTo>
                    <a:pt x="346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46" y="4756"/>
                  </a:cubicBezTo>
                  <a:lnTo>
                    <a:pt x="2046" y="4756"/>
                  </a:lnTo>
                  <a:lnTo>
                    <a:pt x="2366" y="5224"/>
                  </a:lnTo>
                  <a:lnTo>
                    <a:pt x="2687" y="4756"/>
                  </a:lnTo>
                  <a:lnTo>
                    <a:pt x="4387" y="4756"/>
                  </a:lnTo>
                  <a:cubicBezTo>
                    <a:pt x="4572" y="4756"/>
                    <a:pt x="4732" y="4608"/>
                    <a:pt x="4732" y="4423"/>
                  </a:cubicBezTo>
                  <a:lnTo>
                    <a:pt x="4732" y="333"/>
                  </a:lnTo>
                  <a:cubicBezTo>
                    <a:pt x="4732" y="148"/>
                    <a:pt x="4584" y="0"/>
                    <a:pt x="438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1448;p56">
              <a:extLst>
                <a:ext uri="{FF2B5EF4-FFF2-40B4-BE49-F238E27FC236}">
                  <a16:creationId xmlns:a16="http://schemas.microsoft.com/office/drawing/2014/main" id="{310D6ECD-CF81-4A9A-9910-66249080B8D4}"/>
                </a:ext>
              </a:extLst>
            </p:cNvPr>
            <p:cNvSpPr/>
            <p:nvPr/>
          </p:nvSpPr>
          <p:spPr>
            <a:xfrm>
              <a:off x="6248567" y="2247269"/>
              <a:ext cx="242584" cy="268539"/>
            </a:xfrm>
            <a:custGeom>
              <a:avLst/>
              <a:gdLst/>
              <a:ahLst/>
              <a:cxnLst/>
              <a:rect l="l" t="t" r="r" b="b"/>
              <a:pathLst>
                <a:path w="4720" h="5225" extrusionOk="0">
                  <a:moveTo>
                    <a:pt x="333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33" y="4756"/>
                  </a:cubicBezTo>
                  <a:lnTo>
                    <a:pt x="2046" y="4756"/>
                  </a:lnTo>
                  <a:lnTo>
                    <a:pt x="2354" y="5224"/>
                  </a:lnTo>
                  <a:lnTo>
                    <a:pt x="2674" y="4756"/>
                  </a:lnTo>
                  <a:lnTo>
                    <a:pt x="4387" y="4756"/>
                  </a:lnTo>
                  <a:cubicBezTo>
                    <a:pt x="4572" y="4756"/>
                    <a:pt x="4720" y="4608"/>
                    <a:pt x="4720" y="4423"/>
                  </a:cubicBezTo>
                  <a:lnTo>
                    <a:pt x="4720" y="333"/>
                  </a:lnTo>
                  <a:cubicBezTo>
                    <a:pt x="4720" y="148"/>
                    <a:pt x="4572" y="0"/>
                    <a:pt x="43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1449;p56">
              <a:extLst>
                <a:ext uri="{FF2B5EF4-FFF2-40B4-BE49-F238E27FC236}">
                  <a16:creationId xmlns:a16="http://schemas.microsoft.com/office/drawing/2014/main" id="{90266293-A35D-4C63-86F0-4EBB35139D47}"/>
                </a:ext>
              </a:extLst>
            </p:cNvPr>
            <p:cNvSpPr/>
            <p:nvPr/>
          </p:nvSpPr>
          <p:spPr>
            <a:xfrm>
              <a:off x="6016775" y="2608216"/>
              <a:ext cx="243253" cy="268539"/>
            </a:xfrm>
            <a:custGeom>
              <a:avLst/>
              <a:gdLst/>
              <a:ahLst/>
              <a:cxnLst/>
              <a:rect l="l" t="t" r="r" b="b"/>
              <a:pathLst>
                <a:path w="4733" h="5225" extrusionOk="0">
                  <a:moveTo>
                    <a:pt x="2367" y="0"/>
                  </a:moveTo>
                  <a:lnTo>
                    <a:pt x="2059" y="469"/>
                  </a:lnTo>
                  <a:lnTo>
                    <a:pt x="346" y="469"/>
                  </a:lnTo>
                  <a:cubicBezTo>
                    <a:pt x="161" y="469"/>
                    <a:pt x="1" y="616"/>
                    <a:pt x="1" y="801"/>
                  </a:cubicBezTo>
                  <a:lnTo>
                    <a:pt x="1" y="4892"/>
                  </a:lnTo>
                  <a:cubicBezTo>
                    <a:pt x="1" y="5077"/>
                    <a:pt x="161" y="5225"/>
                    <a:pt x="346" y="5225"/>
                  </a:cubicBezTo>
                  <a:lnTo>
                    <a:pt x="4400" y="5225"/>
                  </a:lnTo>
                  <a:cubicBezTo>
                    <a:pt x="4584" y="5225"/>
                    <a:pt x="4732" y="5077"/>
                    <a:pt x="4732" y="4892"/>
                  </a:cubicBezTo>
                  <a:lnTo>
                    <a:pt x="4732" y="801"/>
                  </a:lnTo>
                  <a:cubicBezTo>
                    <a:pt x="4732" y="616"/>
                    <a:pt x="4584" y="469"/>
                    <a:pt x="4400" y="469"/>
                  </a:cubicBezTo>
                  <a:lnTo>
                    <a:pt x="2687" y="469"/>
                  </a:lnTo>
                  <a:lnTo>
                    <a:pt x="236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1450;p56">
              <a:extLst>
                <a:ext uri="{FF2B5EF4-FFF2-40B4-BE49-F238E27FC236}">
                  <a16:creationId xmlns:a16="http://schemas.microsoft.com/office/drawing/2014/main" id="{E27435A2-6C25-470A-9A80-0156EC78BEB0}"/>
                </a:ext>
              </a:extLst>
            </p:cNvPr>
            <p:cNvSpPr/>
            <p:nvPr/>
          </p:nvSpPr>
          <p:spPr>
            <a:xfrm>
              <a:off x="6474653" y="2608216"/>
              <a:ext cx="243201" cy="268539"/>
            </a:xfrm>
            <a:custGeom>
              <a:avLst/>
              <a:gdLst/>
              <a:ahLst/>
              <a:cxnLst/>
              <a:rect l="l" t="t" r="r" b="b"/>
              <a:pathLst>
                <a:path w="4732" h="5225" extrusionOk="0">
                  <a:moveTo>
                    <a:pt x="2366" y="0"/>
                  </a:moveTo>
                  <a:lnTo>
                    <a:pt x="2058" y="469"/>
                  </a:lnTo>
                  <a:lnTo>
                    <a:pt x="358" y="469"/>
                  </a:lnTo>
                  <a:cubicBezTo>
                    <a:pt x="350" y="468"/>
                    <a:pt x="343" y="468"/>
                    <a:pt x="336" y="468"/>
                  </a:cubicBezTo>
                  <a:cubicBezTo>
                    <a:pt x="149" y="468"/>
                    <a:pt x="0" y="623"/>
                    <a:pt x="0" y="801"/>
                  </a:cubicBezTo>
                  <a:lnTo>
                    <a:pt x="0" y="4892"/>
                  </a:lnTo>
                  <a:cubicBezTo>
                    <a:pt x="0" y="5077"/>
                    <a:pt x="148" y="5225"/>
                    <a:pt x="333" y="5225"/>
                  </a:cubicBezTo>
                  <a:lnTo>
                    <a:pt x="4387" y="5225"/>
                  </a:lnTo>
                  <a:cubicBezTo>
                    <a:pt x="4572" y="5225"/>
                    <a:pt x="4732" y="5077"/>
                    <a:pt x="4732" y="4892"/>
                  </a:cubicBezTo>
                  <a:lnTo>
                    <a:pt x="4732" y="801"/>
                  </a:lnTo>
                  <a:cubicBezTo>
                    <a:pt x="4732" y="616"/>
                    <a:pt x="4572" y="469"/>
                    <a:pt x="4387" y="469"/>
                  </a:cubicBezTo>
                  <a:lnTo>
                    <a:pt x="2674" y="469"/>
                  </a:lnTo>
                  <a:lnTo>
                    <a:pt x="236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1451;p56">
              <a:extLst>
                <a:ext uri="{FF2B5EF4-FFF2-40B4-BE49-F238E27FC236}">
                  <a16:creationId xmlns:a16="http://schemas.microsoft.com/office/drawing/2014/main" id="{F2A85B19-6B35-483A-B6E0-F67276EF8BC3}"/>
                </a:ext>
              </a:extLst>
            </p:cNvPr>
            <p:cNvSpPr/>
            <p:nvPr/>
          </p:nvSpPr>
          <p:spPr>
            <a:xfrm>
              <a:off x="6703875" y="2247269"/>
              <a:ext cx="243253" cy="268539"/>
            </a:xfrm>
            <a:custGeom>
              <a:avLst/>
              <a:gdLst/>
              <a:ahLst/>
              <a:cxnLst/>
              <a:rect l="l" t="t" r="r" b="b"/>
              <a:pathLst>
                <a:path w="4733" h="5225" extrusionOk="0">
                  <a:moveTo>
                    <a:pt x="346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46" y="4756"/>
                  </a:cubicBezTo>
                  <a:lnTo>
                    <a:pt x="2046" y="4756"/>
                  </a:lnTo>
                  <a:lnTo>
                    <a:pt x="2366" y="5224"/>
                  </a:lnTo>
                  <a:lnTo>
                    <a:pt x="2674" y="4756"/>
                  </a:lnTo>
                  <a:lnTo>
                    <a:pt x="4387" y="4756"/>
                  </a:lnTo>
                  <a:cubicBezTo>
                    <a:pt x="4394" y="4757"/>
                    <a:pt x="4400" y="4757"/>
                    <a:pt x="4407" y="4757"/>
                  </a:cubicBezTo>
                  <a:cubicBezTo>
                    <a:pt x="4583" y="4757"/>
                    <a:pt x="4732" y="4602"/>
                    <a:pt x="4732" y="4423"/>
                  </a:cubicBezTo>
                  <a:lnTo>
                    <a:pt x="4732" y="333"/>
                  </a:lnTo>
                  <a:cubicBezTo>
                    <a:pt x="4732" y="148"/>
                    <a:pt x="4572" y="0"/>
                    <a:pt x="438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1452;p56">
              <a:extLst>
                <a:ext uri="{FF2B5EF4-FFF2-40B4-BE49-F238E27FC236}">
                  <a16:creationId xmlns:a16="http://schemas.microsoft.com/office/drawing/2014/main" id="{8AAAA87B-05B5-4022-BF46-9FEA04F77DD7}"/>
                </a:ext>
              </a:extLst>
            </p:cNvPr>
            <p:cNvSpPr/>
            <p:nvPr/>
          </p:nvSpPr>
          <p:spPr>
            <a:xfrm>
              <a:off x="5808471" y="2556590"/>
              <a:ext cx="1158906" cy="10844"/>
            </a:xfrm>
            <a:custGeom>
              <a:avLst/>
              <a:gdLst/>
              <a:ahLst/>
              <a:cxnLst/>
              <a:rect l="l" t="t" r="r" b="b"/>
              <a:pathLst>
                <a:path w="22549" h="211" extrusionOk="0">
                  <a:moveTo>
                    <a:pt x="0" y="1"/>
                  </a:moveTo>
                  <a:lnTo>
                    <a:pt x="0" y="210"/>
                  </a:lnTo>
                  <a:lnTo>
                    <a:pt x="22548" y="210"/>
                  </a:lnTo>
                  <a:lnTo>
                    <a:pt x="22548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1453;p56">
              <a:extLst>
                <a:ext uri="{FF2B5EF4-FFF2-40B4-BE49-F238E27FC236}">
                  <a16:creationId xmlns:a16="http://schemas.microsoft.com/office/drawing/2014/main" id="{934D7712-830F-4A8E-B6A6-D474C7EAF504}"/>
                </a:ext>
              </a:extLst>
            </p:cNvPr>
            <p:cNvSpPr/>
            <p:nvPr/>
          </p:nvSpPr>
          <p:spPr>
            <a:xfrm>
              <a:off x="5876210" y="2539861"/>
              <a:ext cx="58950" cy="50675"/>
            </a:xfrm>
            <a:custGeom>
              <a:avLst/>
              <a:gdLst/>
              <a:ahLst/>
              <a:cxnLst/>
              <a:rect l="l" t="t" r="r" b="b"/>
              <a:pathLst>
                <a:path w="1147" h="986" extrusionOk="0">
                  <a:moveTo>
                    <a:pt x="643" y="0"/>
                  </a:moveTo>
                  <a:cubicBezTo>
                    <a:pt x="525" y="0"/>
                    <a:pt x="406" y="42"/>
                    <a:pt x="309" y="135"/>
                  </a:cubicBezTo>
                  <a:cubicBezTo>
                    <a:pt x="1" y="443"/>
                    <a:pt x="210" y="973"/>
                    <a:pt x="654" y="985"/>
                  </a:cubicBezTo>
                  <a:cubicBezTo>
                    <a:pt x="925" y="985"/>
                    <a:pt x="1134" y="764"/>
                    <a:pt x="1146" y="492"/>
                  </a:cubicBezTo>
                  <a:cubicBezTo>
                    <a:pt x="1146" y="197"/>
                    <a:pt x="898" y="0"/>
                    <a:pt x="64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1454;p56">
              <a:extLst>
                <a:ext uri="{FF2B5EF4-FFF2-40B4-BE49-F238E27FC236}">
                  <a16:creationId xmlns:a16="http://schemas.microsoft.com/office/drawing/2014/main" id="{C4926951-0EFF-44AD-993E-DD9B9F9EE884}"/>
                </a:ext>
              </a:extLst>
            </p:cNvPr>
            <p:cNvSpPr/>
            <p:nvPr/>
          </p:nvSpPr>
          <p:spPr>
            <a:xfrm>
              <a:off x="6104815" y="2539912"/>
              <a:ext cx="58950" cy="50624"/>
            </a:xfrm>
            <a:custGeom>
              <a:avLst/>
              <a:gdLst/>
              <a:ahLst/>
              <a:cxnLst/>
              <a:rect l="l" t="t" r="r" b="b"/>
              <a:pathLst>
                <a:path w="1147" h="985" extrusionOk="0">
                  <a:moveTo>
                    <a:pt x="656" y="0"/>
                  </a:moveTo>
                  <a:cubicBezTo>
                    <a:pt x="534" y="0"/>
                    <a:pt x="409" y="46"/>
                    <a:pt x="309" y="146"/>
                  </a:cubicBezTo>
                  <a:cubicBezTo>
                    <a:pt x="1" y="454"/>
                    <a:pt x="222" y="984"/>
                    <a:pt x="654" y="984"/>
                  </a:cubicBezTo>
                  <a:cubicBezTo>
                    <a:pt x="925" y="984"/>
                    <a:pt x="1147" y="763"/>
                    <a:pt x="1147" y="491"/>
                  </a:cubicBezTo>
                  <a:cubicBezTo>
                    <a:pt x="1147" y="193"/>
                    <a:pt x="906" y="0"/>
                    <a:pt x="656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1455;p56">
              <a:extLst>
                <a:ext uri="{FF2B5EF4-FFF2-40B4-BE49-F238E27FC236}">
                  <a16:creationId xmlns:a16="http://schemas.microsoft.com/office/drawing/2014/main" id="{84CC06FB-515A-44E7-AEDF-76E05113A050}"/>
                </a:ext>
              </a:extLst>
            </p:cNvPr>
            <p:cNvSpPr/>
            <p:nvPr/>
          </p:nvSpPr>
          <p:spPr>
            <a:xfrm>
              <a:off x="6333420" y="2539809"/>
              <a:ext cx="58950" cy="50470"/>
            </a:xfrm>
            <a:custGeom>
              <a:avLst/>
              <a:gdLst/>
              <a:ahLst/>
              <a:cxnLst/>
              <a:rect l="l" t="t" r="r" b="b"/>
              <a:pathLst>
                <a:path w="1147" h="982" extrusionOk="0">
                  <a:moveTo>
                    <a:pt x="666" y="1"/>
                  </a:moveTo>
                  <a:cubicBezTo>
                    <a:pt x="222" y="1"/>
                    <a:pt x="1" y="530"/>
                    <a:pt x="309" y="838"/>
                  </a:cubicBezTo>
                  <a:cubicBezTo>
                    <a:pt x="408" y="938"/>
                    <a:pt x="530" y="982"/>
                    <a:pt x="650" y="982"/>
                  </a:cubicBezTo>
                  <a:cubicBezTo>
                    <a:pt x="903" y="982"/>
                    <a:pt x="1147" y="786"/>
                    <a:pt x="1147" y="493"/>
                  </a:cubicBezTo>
                  <a:cubicBezTo>
                    <a:pt x="1147" y="222"/>
                    <a:pt x="925" y="1"/>
                    <a:pt x="66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1456;p56">
              <a:extLst>
                <a:ext uri="{FF2B5EF4-FFF2-40B4-BE49-F238E27FC236}">
                  <a16:creationId xmlns:a16="http://schemas.microsoft.com/office/drawing/2014/main" id="{D3307EFF-4E5E-458D-A5B0-BF4DE8E3984D}"/>
                </a:ext>
              </a:extLst>
            </p:cNvPr>
            <p:cNvSpPr/>
            <p:nvPr/>
          </p:nvSpPr>
          <p:spPr>
            <a:xfrm>
              <a:off x="6562642" y="2539912"/>
              <a:ext cx="58333" cy="50624"/>
            </a:xfrm>
            <a:custGeom>
              <a:avLst/>
              <a:gdLst/>
              <a:ahLst/>
              <a:cxnLst/>
              <a:rect l="l" t="t" r="r" b="b"/>
              <a:pathLst>
                <a:path w="1135" h="985" extrusionOk="0">
                  <a:moveTo>
                    <a:pt x="653" y="0"/>
                  </a:moveTo>
                  <a:cubicBezTo>
                    <a:pt x="533" y="0"/>
                    <a:pt x="410" y="46"/>
                    <a:pt x="309" y="146"/>
                  </a:cubicBezTo>
                  <a:cubicBezTo>
                    <a:pt x="1" y="454"/>
                    <a:pt x="210" y="984"/>
                    <a:pt x="654" y="984"/>
                  </a:cubicBezTo>
                  <a:cubicBezTo>
                    <a:pt x="925" y="984"/>
                    <a:pt x="1135" y="763"/>
                    <a:pt x="1135" y="491"/>
                  </a:cubicBezTo>
                  <a:cubicBezTo>
                    <a:pt x="1135" y="193"/>
                    <a:pt x="900" y="0"/>
                    <a:pt x="65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1457;p56">
              <a:extLst>
                <a:ext uri="{FF2B5EF4-FFF2-40B4-BE49-F238E27FC236}">
                  <a16:creationId xmlns:a16="http://schemas.microsoft.com/office/drawing/2014/main" id="{3FD15551-AAFE-48FC-999F-E22426DFE4F7}"/>
                </a:ext>
              </a:extLst>
            </p:cNvPr>
            <p:cNvSpPr/>
            <p:nvPr/>
          </p:nvSpPr>
          <p:spPr>
            <a:xfrm>
              <a:off x="6799521" y="2539809"/>
              <a:ext cx="58950" cy="50470"/>
            </a:xfrm>
            <a:custGeom>
              <a:avLst/>
              <a:gdLst/>
              <a:ahLst/>
              <a:cxnLst/>
              <a:rect l="l" t="t" r="r" b="b"/>
              <a:pathLst>
                <a:path w="1147" h="982" extrusionOk="0">
                  <a:moveTo>
                    <a:pt x="493" y="1"/>
                  </a:moveTo>
                  <a:cubicBezTo>
                    <a:pt x="222" y="1"/>
                    <a:pt x="0" y="222"/>
                    <a:pt x="0" y="493"/>
                  </a:cubicBezTo>
                  <a:cubicBezTo>
                    <a:pt x="0" y="786"/>
                    <a:pt x="244" y="982"/>
                    <a:pt x="497" y="982"/>
                  </a:cubicBezTo>
                  <a:cubicBezTo>
                    <a:pt x="617" y="982"/>
                    <a:pt x="739" y="938"/>
                    <a:pt x="838" y="838"/>
                  </a:cubicBezTo>
                  <a:cubicBezTo>
                    <a:pt x="1146" y="530"/>
                    <a:pt x="924" y="1"/>
                    <a:pt x="49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4" name="Google Shape;1458;p56">
            <a:extLst>
              <a:ext uri="{FF2B5EF4-FFF2-40B4-BE49-F238E27FC236}">
                <a16:creationId xmlns:a16="http://schemas.microsoft.com/office/drawing/2014/main" id="{F06C9225-C9E7-43C9-A305-C79F785F907F}"/>
              </a:ext>
            </a:extLst>
          </p:cNvPr>
          <p:cNvGrpSpPr/>
          <p:nvPr/>
        </p:nvGrpSpPr>
        <p:grpSpPr>
          <a:xfrm rot="5400000">
            <a:off x="6046028" y="3834745"/>
            <a:ext cx="799341" cy="1436131"/>
            <a:chOff x="3088670" y="1930338"/>
            <a:chExt cx="380983" cy="684491"/>
          </a:xfrm>
        </p:grpSpPr>
        <p:sp>
          <p:nvSpPr>
            <p:cNvPr id="905" name="Google Shape;1459;p56">
              <a:extLst>
                <a:ext uri="{FF2B5EF4-FFF2-40B4-BE49-F238E27FC236}">
                  <a16:creationId xmlns:a16="http://schemas.microsoft.com/office/drawing/2014/main" id="{95D5C20A-2ED2-44BE-AF1C-6308E1B744B5}"/>
                </a:ext>
              </a:extLst>
            </p:cNvPr>
            <p:cNvSpPr/>
            <p:nvPr/>
          </p:nvSpPr>
          <p:spPr>
            <a:xfrm>
              <a:off x="3200035" y="1938750"/>
              <a:ext cx="159427" cy="667667"/>
            </a:xfrm>
            <a:custGeom>
              <a:avLst/>
              <a:gdLst/>
              <a:ahLst/>
              <a:cxnLst/>
              <a:rect l="l" t="t" r="r" b="b"/>
              <a:pathLst>
                <a:path w="21750" h="91118" extrusionOk="0">
                  <a:moveTo>
                    <a:pt x="13027" y="0"/>
                  </a:moveTo>
                  <a:lnTo>
                    <a:pt x="13027" y="884"/>
                  </a:lnTo>
                  <a:cubicBezTo>
                    <a:pt x="13027" y="2077"/>
                    <a:pt x="12063" y="3042"/>
                    <a:pt x="10869" y="3042"/>
                  </a:cubicBezTo>
                  <a:lnTo>
                    <a:pt x="8000" y="3042"/>
                  </a:lnTo>
                  <a:cubicBezTo>
                    <a:pt x="3570" y="3042"/>
                    <a:pt x="0" y="6680"/>
                    <a:pt x="81" y="11110"/>
                  </a:cubicBezTo>
                  <a:cubicBezTo>
                    <a:pt x="150" y="15414"/>
                    <a:pt x="3753" y="18915"/>
                    <a:pt x="8126" y="18915"/>
                  </a:cubicBezTo>
                  <a:lnTo>
                    <a:pt x="13750" y="18915"/>
                  </a:lnTo>
                  <a:cubicBezTo>
                    <a:pt x="17377" y="18915"/>
                    <a:pt x="20315" y="21887"/>
                    <a:pt x="20246" y="25525"/>
                  </a:cubicBezTo>
                  <a:cubicBezTo>
                    <a:pt x="20189" y="29049"/>
                    <a:pt x="17216" y="31918"/>
                    <a:pt x="13635" y="31918"/>
                  </a:cubicBezTo>
                  <a:lnTo>
                    <a:pt x="8000" y="31918"/>
                  </a:lnTo>
                  <a:cubicBezTo>
                    <a:pt x="3570" y="31918"/>
                    <a:pt x="0" y="35557"/>
                    <a:pt x="81" y="39987"/>
                  </a:cubicBezTo>
                  <a:cubicBezTo>
                    <a:pt x="150" y="44291"/>
                    <a:pt x="3753" y="47791"/>
                    <a:pt x="8126" y="47791"/>
                  </a:cubicBezTo>
                  <a:lnTo>
                    <a:pt x="13750" y="47791"/>
                  </a:lnTo>
                  <a:cubicBezTo>
                    <a:pt x="17377" y="47791"/>
                    <a:pt x="20315" y="50775"/>
                    <a:pt x="20246" y="54402"/>
                  </a:cubicBezTo>
                  <a:cubicBezTo>
                    <a:pt x="20189" y="57926"/>
                    <a:pt x="17216" y="60795"/>
                    <a:pt x="13635" y="60795"/>
                  </a:cubicBezTo>
                  <a:lnTo>
                    <a:pt x="8000" y="60795"/>
                  </a:lnTo>
                  <a:cubicBezTo>
                    <a:pt x="3570" y="60795"/>
                    <a:pt x="0" y="64433"/>
                    <a:pt x="81" y="68875"/>
                  </a:cubicBezTo>
                  <a:cubicBezTo>
                    <a:pt x="150" y="73179"/>
                    <a:pt x="3753" y="76668"/>
                    <a:pt x="8126" y="76668"/>
                  </a:cubicBezTo>
                  <a:lnTo>
                    <a:pt x="13750" y="76668"/>
                  </a:lnTo>
                  <a:cubicBezTo>
                    <a:pt x="17377" y="76668"/>
                    <a:pt x="20315" y="79652"/>
                    <a:pt x="20246" y="83290"/>
                  </a:cubicBezTo>
                  <a:cubicBezTo>
                    <a:pt x="20189" y="86814"/>
                    <a:pt x="17216" y="89683"/>
                    <a:pt x="13635" y="89683"/>
                  </a:cubicBezTo>
                  <a:lnTo>
                    <a:pt x="8574" y="89683"/>
                  </a:lnTo>
                  <a:lnTo>
                    <a:pt x="8574" y="91118"/>
                  </a:lnTo>
                  <a:lnTo>
                    <a:pt x="13624" y="91118"/>
                  </a:lnTo>
                  <a:cubicBezTo>
                    <a:pt x="17997" y="91118"/>
                    <a:pt x="21601" y="87606"/>
                    <a:pt x="21681" y="83313"/>
                  </a:cubicBezTo>
                  <a:cubicBezTo>
                    <a:pt x="21750" y="78872"/>
                    <a:pt x="18180" y="75233"/>
                    <a:pt x="13739" y="75233"/>
                  </a:cubicBezTo>
                  <a:lnTo>
                    <a:pt x="8126" y="75233"/>
                  </a:lnTo>
                  <a:cubicBezTo>
                    <a:pt x="4534" y="75233"/>
                    <a:pt x="1561" y="72364"/>
                    <a:pt x="1504" y="68852"/>
                  </a:cubicBezTo>
                  <a:cubicBezTo>
                    <a:pt x="1435" y="65214"/>
                    <a:pt x="4373" y="62230"/>
                    <a:pt x="8000" y="62230"/>
                  </a:cubicBezTo>
                  <a:lnTo>
                    <a:pt x="13624" y="62230"/>
                  </a:lnTo>
                  <a:cubicBezTo>
                    <a:pt x="17997" y="62230"/>
                    <a:pt x="21601" y="58729"/>
                    <a:pt x="21681" y="54425"/>
                  </a:cubicBezTo>
                  <a:cubicBezTo>
                    <a:pt x="21750" y="49995"/>
                    <a:pt x="18180" y="46357"/>
                    <a:pt x="13739" y="46357"/>
                  </a:cubicBezTo>
                  <a:lnTo>
                    <a:pt x="8126" y="46357"/>
                  </a:lnTo>
                  <a:cubicBezTo>
                    <a:pt x="4534" y="46357"/>
                    <a:pt x="1561" y="43487"/>
                    <a:pt x="1504" y="39964"/>
                  </a:cubicBezTo>
                  <a:cubicBezTo>
                    <a:pt x="1435" y="36337"/>
                    <a:pt x="4373" y="33353"/>
                    <a:pt x="8000" y="33353"/>
                  </a:cubicBezTo>
                  <a:lnTo>
                    <a:pt x="13624" y="33353"/>
                  </a:lnTo>
                  <a:cubicBezTo>
                    <a:pt x="17997" y="33353"/>
                    <a:pt x="21601" y="29852"/>
                    <a:pt x="21681" y="25548"/>
                  </a:cubicBezTo>
                  <a:cubicBezTo>
                    <a:pt x="21750" y="21118"/>
                    <a:pt x="18180" y="17480"/>
                    <a:pt x="13739" y="17480"/>
                  </a:cubicBezTo>
                  <a:lnTo>
                    <a:pt x="8126" y="17480"/>
                  </a:lnTo>
                  <a:cubicBezTo>
                    <a:pt x="4534" y="17480"/>
                    <a:pt x="1561" y="14611"/>
                    <a:pt x="1504" y="11087"/>
                  </a:cubicBezTo>
                  <a:cubicBezTo>
                    <a:pt x="1435" y="7449"/>
                    <a:pt x="4373" y="4476"/>
                    <a:pt x="8000" y="4476"/>
                  </a:cubicBezTo>
                  <a:lnTo>
                    <a:pt x="10869" y="4476"/>
                  </a:lnTo>
                  <a:cubicBezTo>
                    <a:pt x="12855" y="4476"/>
                    <a:pt x="14462" y="2869"/>
                    <a:pt x="14462" y="884"/>
                  </a:cubicBezTo>
                  <a:lnTo>
                    <a:pt x="14462" y="0"/>
                  </a:ln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1460;p56">
              <a:extLst>
                <a:ext uri="{FF2B5EF4-FFF2-40B4-BE49-F238E27FC236}">
                  <a16:creationId xmlns:a16="http://schemas.microsoft.com/office/drawing/2014/main" id="{3710AFDC-1B4D-4ECA-9A7D-E8A21C4609E1}"/>
                </a:ext>
              </a:extLst>
            </p:cNvPr>
            <p:cNvSpPr/>
            <p:nvPr/>
          </p:nvSpPr>
          <p:spPr>
            <a:xfrm>
              <a:off x="3191453" y="1930338"/>
              <a:ext cx="176506" cy="684491"/>
            </a:xfrm>
            <a:custGeom>
              <a:avLst/>
              <a:gdLst/>
              <a:ahLst/>
              <a:cxnLst/>
              <a:rect l="l" t="t" r="r" b="b"/>
              <a:pathLst>
                <a:path w="24080" h="93414" extrusionOk="0">
                  <a:moveTo>
                    <a:pt x="16207" y="574"/>
                  </a:moveTo>
                  <a:lnTo>
                    <a:pt x="16207" y="2032"/>
                  </a:lnTo>
                  <a:cubicBezTo>
                    <a:pt x="16207" y="4327"/>
                    <a:pt x="14336" y="6198"/>
                    <a:pt x="12040" y="6198"/>
                  </a:cubicBezTo>
                  <a:lnTo>
                    <a:pt x="9171" y="6198"/>
                  </a:lnTo>
                  <a:cubicBezTo>
                    <a:pt x="5866" y="6198"/>
                    <a:pt x="3191" y="8907"/>
                    <a:pt x="3249" y="12224"/>
                  </a:cubicBezTo>
                  <a:cubicBezTo>
                    <a:pt x="3295" y="15437"/>
                    <a:pt x="6015" y="18043"/>
                    <a:pt x="9297" y="18043"/>
                  </a:cubicBezTo>
                  <a:lnTo>
                    <a:pt x="14910" y="18043"/>
                  </a:lnTo>
                  <a:cubicBezTo>
                    <a:pt x="19673" y="18043"/>
                    <a:pt x="23506" y="21945"/>
                    <a:pt x="23426" y="26708"/>
                  </a:cubicBezTo>
                  <a:cubicBezTo>
                    <a:pt x="23345" y="31322"/>
                    <a:pt x="19478" y="35075"/>
                    <a:pt x="14795" y="35075"/>
                  </a:cubicBezTo>
                  <a:lnTo>
                    <a:pt x="9171" y="35075"/>
                  </a:lnTo>
                  <a:cubicBezTo>
                    <a:pt x="5866" y="35075"/>
                    <a:pt x="3191" y="37783"/>
                    <a:pt x="3249" y="41100"/>
                  </a:cubicBezTo>
                  <a:cubicBezTo>
                    <a:pt x="3295" y="44314"/>
                    <a:pt x="6015" y="46919"/>
                    <a:pt x="9297" y="46919"/>
                  </a:cubicBezTo>
                  <a:lnTo>
                    <a:pt x="14910" y="46919"/>
                  </a:lnTo>
                  <a:cubicBezTo>
                    <a:pt x="19673" y="46919"/>
                    <a:pt x="23506" y="50822"/>
                    <a:pt x="23426" y="55573"/>
                  </a:cubicBezTo>
                  <a:cubicBezTo>
                    <a:pt x="23345" y="60187"/>
                    <a:pt x="19478" y="63940"/>
                    <a:pt x="14795" y="63940"/>
                  </a:cubicBezTo>
                  <a:lnTo>
                    <a:pt x="9171" y="63940"/>
                  </a:lnTo>
                  <a:cubicBezTo>
                    <a:pt x="5866" y="63940"/>
                    <a:pt x="3191" y="66660"/>
                    <a:pt x="3249" y="69966"/>
                  </a:cubicBezTo>
                  <a:cubicBezTo>
                    <a:pt x="3295" y="73179"/>
                    <a:pt x="6015" y="75796"/>
                    <a:pt x="9297" y="75796"/>
                  </a:cubicBezTo>
                  <a:lnTo>
                    <a:pt x="14910" y="75796"/>
                  </a:lnTo>
                  <a:cubicBezTo>
                    <a:pt x="19673" y="75796"/>
                    <a:pt x="23506" y="79698"/>
                    <a:pt x="23426" y="84450"/>
                  </a:cubicBezTo>
                  <a:cubicBezTo>
                    <a:pt x="23345" y="89075"/>
                    <a:pt x="19478" y="92840"/>
                    <a:pt x="14795" y="92840"/>
                  </a:cubicBezTo>
                  <a:lnTo>
                    <a:pt x="9171" y="92840"/>
                  </a:lnTo>
                  <a:lnTo>
                    <a:pt x="9171" y="90257"/>
                  </a:lnTo>
                  <a:lnTo>
                    <a:pt x="14795" y="90257"/>
                  </a:lnTo>
                  <a:cubicBezTo>
                    <a:pt x="18077" y="90257"/>
                    <a:pt x="20786" y="87640"/>
                    <a:pt x="20843" y="84427"/>
                  </a:cubicBezTo>
                  <a:cubicBezTo>
                    <a:pt x="20889" y="81110"/>
                    <a:pt x="18227" y="78401"/>
                    <a:pt x="14910" y="78401"/>
                  </a:cubicBezTo>
                  <a:lnTo>
                    <a:pt x="9297" y="78401"/>
                  </a:lnTo>
                  <a:cubicBezTo>
                    <a:pt x="4614" y="78401"/>
                    <a:pt x="747" y="74648"/>
                    <a:pt x="666" y="70034"/>
                  </a:cubicBezTo>
                  <a:cubicBezTo>
                    <a:pt x="586" y="65271"/>
                    <a:pt x="4419" y="61381"/>
                    <a:pt x="9171" y="61381"/>
                  </a:cubicBezTo>
                  <a:lnTo>
                    <a:pt x="14795" y="61381"/>
                  </a:lnTo>
                  <a:cubicBezTo>
                    <a:pt x="18077" y="61381"/>
                    <a:pt x="20786" y="58764"/>
                    <a:pt x="20843" y="55550"/>
                  </a:cubicBezTo>
                  <a:cubicBezTo>
                    <a:pt x="20889" y="52233"/>
                    <a:pt x="18227" y="49525"/>
                    <a:pt x="14910" y="49525"/>
                  </a:cubicBezTo>
                  <a:lnTo>
                    <a:pt x="9297" y="49525"/>
                  </a:lnTo>
                  <a:cubicBezTo>
                    <a:pt x="4614" y="49525"/>
                    <a:pt x="747" y="45772"/>
                    <a:pt x="666" y="41158"/>
                  </a:cubicBezTo>
                  <a:cubicBezTo>
                    <a:pt x="586" y="36395"/>
                    <a:pt x="4419" y="32504"/>
                    <a:pt x="9171" y="32504"/>
                  </a:cubicBezTo>
                  <a:lnTo>
                    <a:pt x="14795" y="32504"/>
                  </a:lnTo>
                  <a:cubicBezTo>
                    <a:pt x="18077" y="32504"/>
                    <a:pt x="20786" y="29887"/>
                    <a:pt x="20843" y="26673"/>
                  </a:cubicBezTo>
                  <a:cubicBezTo>
                    <a:pt x="20889" y="23357"/>
                    <a:pt x="18227" y="20648"/>
                    <a:pt x="14910" y="20648"/>
                  </a:cubicBezTo>
                  <a:lnTo>
                    <a:pt x="9297" y="20648"/>
                  </a:lnTo>
                  <a:cubicBezTo>
                    <a:pt x="4614" y="20648"/>
                    <a:pt x="747" y="16895"/>
                    <a:pt x="666" y="12281"/>
                  </a:cubicBezTo>
                  <a:cubicBezTo>
                    <a:pt x="586" y="7529"/>
                    <a:pt x="4419" y="3627"/>
                    <a:pt x="9171" y="3627"/>
                  </a:cubicBezTo>
                  <a:lnTo>
                    <a:pt x="12040" y="3627"/>
                  </a:lnTo>
                  <a:cubicBezTo>
                    <a:pt x="12913" y="3627"/>
                    <a:pt x="13624" y="2916"/>
                    <a:pt x="13624" y="2043"/>
                  </a:cubicBezTo>
                  <a:lnTo>
                    <a:pt x="13624" y="574"/>
                  </a:lnTo>
                  <a:close/>
                  <a:moveTo>
                    <a:pt x="13050" y="0"/>
                  </a:moveTo>
                  <a:lnTo>
                    <a:pt x="13050" y="2032"/>
                  </a:lnTo>
                  <a:cubicBezTo>
                    <a:pt x="13050" y="2594"/>
                    <a:pt x="12603" y="3042"/>
                    <a:pt x="12040" y="3042"/>
                  </a:cubicBezTo>
                  <a:lnTo>
                    <a:pt x="9171" y="3042"/>
                  </a:lnTo>
                  <a:cubicBezTo>
                    <a:pt x="4098" y="3042"/>
                    <a:pt x="12" y="7208"/>
                    <a:pt x="104" y="12281"/>
                  </a:cubicBezTo>
                  <a:cubicBezTo>
                    <a:pt x="184" y="17205"/>
                    <a:pt x="4305" y="21210"/>
                    <a:pt x="9297" y="21210"/>
                  </a:cubicBezTo>
                  <a:lnTo>
                    <a:pt x="14921" y="21210"/>
                  </a:lnTo>
                  <a:cubicBezTo>
                    <a:pt x="17917" y="21210"/>
                    <a:pt x="20327" y="23666"/>
                    <a:pt x="20270" y="26662"/>
                  </a:cubicBezTo>
                  <a:cubicBezTo>
                    <a:pt x="20224" y="29566"/>
                    <a:pt x="17767" y="31919"/>
                    <a:pt x="14806" y="31919"/>
                  </a:cubicBezTo>
                  <a:lnTo>
                    <a:pt x="9171" y="31919"/>
                  </a:lnTo>
                  <a:cubicBezTo>
                    <a:pt x="4098" y="31930"/>
                    <a:pt x="12" y="36085"/>
                    <a:pt x="104" y="41158"/>
                  </a:cubicBezTo>
                  <a:cubicBezTo>
                    <a:pt x="184" y="46081"/>
                    <a:pt x="4305" y="50087"/>
                    <a:pt x="9297" y="50087"/>
                  </a:cubicBezTo>
                  <a:lnTo>
                    <a:pt x="14921" y="50087"/>
                  </a:lnTo>
                  <a:cubicBezTo>
                    <a:pt x="17917" y="50087"/>
                    <a:pt x="20327" y="52543"/>
                    <a:pt x="20270" y="55539"/>
                  </a:cubicBezTo>
                  <a:cubicBezTo>
                    <a:pt x="20224" y="58442"/>
                    <a:pt x="17767" y="60807"/>
                    <a:pt x="14806" y="60807"/>
                  </a:cubicBezTo>
                  <a:lnTo>
                    <a:pt x="9171" y="60807"/>
                  </a:lnTo>
                  <a:cubicBezTo>
                    <a:pt x="4098" y="60807"/>
                    <a:pt x="1" y="64961"/>
                    <a:pt x="92" y="70046"/>
                  </a:cubicBezTo>
                  <a:cubicBezTo>
                    <a:pt x="173" y="74970"/>
                    <a:pt x="4305" y="78975"/>
                    <a:pt x="9297" y="78975"/>
                  </a:cubicBezTo>
                  <a:lnTo>
                    <a:pt x="14910" y="78975"/>
                  </a:lnTo>
                  <a:cubicBezTo>
                    <a:pt x="17905" y="78975"/>
                    <a:pt x="20315" y="81431"/>
                    <a:pt x="20270" y="84427"/>
                  </a:cubicBezTo>
                  <a:cubicBezTo>
                    <a:pt x="20224" y="87331"/>
                    <a:pt x="17767" y="89683"/>
                    <a:pt x="14795" y="89683"/>
                  </a:cubicBezTo>
                  <a:lnTo>
                    <a:pt x="8597" y="89683"/>
                  </a:lnTo>
                  <a:lnTo>
                    <a:pt x="8597" y="93414"/>
                  </a:lnTo>
                  <a:lnTo>
                    <a:pt x="14795" y="93414"/>
                  </a:lnTo>
                  <a:cubicBezTo>
                    <a:pt x="19787" y="93414"/>
                    <a:pt x="23919" y="89408"/>
                    <a:pt x="24000" y="84484"/>
                  </a:cubicBezTo>
                  <a:cubicBezTo>
                    <a:pt x="24080" y="79411"/>
                    <a:pt x="19994" y="75245"/>
                    <a:pt x="14910" y="75245"/>
                  </a:cubicBezTo>
                  <a:lnTo>
                    <a:pt x="14910" y="75234"/>
                  </a:lnTo>
                  <a:lnTo>
                    <a:pt x="9297" y="75234"/>
                  </a:lnTo>
                  <a:cubicBezTo>
                    <a:pt x="6325" y="75234"/>
                    <a:pt x="3868" y="72881"/>
                    <a:pt x="3823" y="69977"/>
                  </a:cubicBezTo>
                  <a:cubicBezTo>
                    <a:pt x="3765" y="66981"/>
                    <a:pt x="6175" y="64525"/>
                    <a:pt x="9171" y="64525"/>
                  </a:cubicBezTo>
                  <a:lnTo>
                    <a:pt x="14795" y="64525"/>
                  </a:lnTo>
                  <a:cubicBezTo>
                    <a:pt x="19787" y="64525"/>
                    <a:pt x="23919" y="60520"/>
                    <a:pt x="24000" y="55596"/>
                  </a:cubicBezTo>
                  <a:cubicBezTo>
                    <a:pt x="24080" y="50512"/>
                    <a:pt x="19994" y="46357"/>
                    <a:pt x="14910" y="46357"/>
                  </a:cubicBezTo>
                  <a:lnTo>
                    <a:pt x="9297" y="46357"/>
                  </a:lnTo>
                  <a:cubicBezTo>
                    <a:pt x="6325" y="46357"/>
                    <a:pt x="3868" y="43993"/>
                    <a:pt x="3823" y="41089"/>
                  </a:cubicBezTo>
                  <a:cubicBezTo>
                    <a:pt x="3765" y="38093"/>
                    <a:pt x="6175" y="35637"/>
                    <a:pt x="9171" y="35637"/>
                  </a:cubicBezTo>
                  <a:lnTo>
                    <a:pt x="14795" y="35637"/>
                  </a:lnTo>
                  <a:cubicBezTo>
                    <a:pt x="19787" y="35637"/>
                    <a:pt x="23919" y="31632"/>
                    <a:pt x="24000" y="26708"/>
                  </a:cubicBezTo>
                  <a:cubicBezTo>
                    <a:pt x="24080" y="21635"/>
                    <a:pt x="19994" y="17469"/>
                    <a:pt x="14910" y="17469"/>
                  </a:cubicBezTo>
                  <a:lnTo>
                    <a:pt x="9297" y="17469"/>
                  </a:lnTo>
                  <a:cubicBezTo>
                    <a:pt x="6325" y="17469"/>
                    <a:pt x="3868" y="15104"/>
                    <a:pt x="3823" y="12212"/>
                  </a:cubicBezTo>
                  <a:cubicBezTo>
                    <a:pt x="3765" y="9217"/>
                    <a:pt x="6175" y="6760"/>
                    <a:pt x="9171" y="6760"/>
                  </a:cubicBezTo>
                  <a:lnTo>
                    <a:pt x="12040" y="6760"/>
                  </a:lnTo>
                  <a:cubicBezTo>
                    <a:pt x="14657" y="6760"/>
                    <a:pt x="16780" y="4637"/>
                    <a:pt x="16780" y="2020"/>
                  </a:cubicBezTo>
                  <a:lnTo>
                    <a:pt x="1678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1461;p56">
              <a:extLst>
                <a:ext uri="{FF2B5EF4-FFF2-40B4-BE49-F238E27FC236}">
                  <a16:creationId xmlns:a16="http://schemas.microsoft.com/office/drawing/2014/main" id="{B04E38E5-340F-488C-9BBB-4E355175762D}"/>
                </a:ext>
              </a:extLst>
            </p:cNvPr>
            <p:cNvSpPr/>
            <p:nvPr/>
          </p:nvSpPr>
          <p:spPr>
            <a:xfrm>
              <a:off x="3195740" y="1934544"/>
              <a:ext cx="168018" cy="675999"/>
            </a:xfrm>
            <a:custGeom>
              <a:avLst/>
              <a:gdLst/>
              <a:ahLst/>
              <a:cxnLst/>
              <a:rect l="l" t="t" r="r" b="b"/>
              <a:pathLst>
                <a:path w="22922" h="92255" extrusionOk="0">
                  <a:moveTo>
                    <a:pt x="15048" y="574"/>
                  </a:moveTo>
                  <a:lnTo>
                    <a:pt x="15048" y="1458"/>
                  </a:lnTo>
                  <a:cubicBezTo>
                    <a:pt x="15048" y="3443"/>
                    <a:pt x="13441" y="5050"/>
                    <a:pt x="11455" y="5050"/>
                  </a:cubicBezTo>
                  <a:lnTo>
                    <a:pt x="8586" y="5050"/>
                  </a:lnTo>
                  <a:cubicBezTo>
                    <a:pt x="4948" y="5050"/>
                    <a:pt x="2021" y="8034"/>
                    <a:pt x="2090" y="11673"/>
                  </a:cubicBezTo>
                  <a:cubicBezTo>
                    <a:pt x="2147" y="15196"/>
                    <a:pt x="5120" y="18054"/>
                    <a:pt x="8712" y="18054"/>
                  </a:cubicBezTo>
                  <a:lnTo>
                    <a:pt x="14325" y="18054"/>
                  </a:lnTo>
                  <a:cubicBezTo>
                    <a:pt x="18766" y="18054"/>
                    <a:pt x="22336" y="21692"/>
                    <a:pt x="22267" y="26134"/>
                  </a:cubicBezTo>
                  <a:cubicBezTo>
                    <a:pt x="22187" y="30438"/>
                    <a:pt x="18583" y="33927"/>
                    <a:pt x="14210" y="33927"/>
                  </a:cubicBezTo>
                  <a:lnTo>
                    <a:pt x="8586" y="33927"/>
                  </a:lnTo>
                  <a:cubicBezTo>
                    <a:pt x="4959" y="33938"/>
                    <a:pt x="2021" y="36911"/>
                    <a:pt x="2090" y="40549"/>
                  </a:cubicBezTo>
                  <a:cubicBezTo>
                    <a:pt x="2147" y="44073"/>
                    <a:pt x="5120" y="46942"/>
                    <a:pt x="8712" y="46942"/>
                  </a:cubicBezTo>
                  <a:lnTo>
                    <a:pt x="14325" y="46942"/>
                  </a:lnTo>
                  <a:cubicBezTo>
                    <a:pt x="18766" y="46942"/>
                    <a:pt x="22336" y="50569"/>
                    <a:pt x="22267" y="55011"/>
                  </a:cubicBezTo>
                  <a:cubicBezTo>
                    <a:pt x="22187" y="59315"/>
                    <a:pt x="18571" y="62815"/>
                    <a:pt x="14210" y="62815"/>
                  </a:cubicBezTo>
                  <a:lnTo>
                    <a:pt x="8586" y="62815"/>
                  </a:lnTo>
                  <a:cubicBezTo>
                    <a:pt x="4959" y="62815"/>
                    <a:pt x="2021" y="65788"/>
                    <a:pt x="2090" y="69426"/>
                  </a:cubicBezTo>
                  <a:cubicBezTo>
                    <a:pt x="2147" y="72950"/>
                    <a:pt x="5120" y="75819"/>
                    <a:pt x="8712" y="75819"/>
                  </a:cubicBezTo>
                  <a:lnTo>
                    <a:pt x="14325" y="75819"/>
                  </a:lnTo>
                  <a:cubicBezTo>
                    <a:pt x="18766" y="75819"/>
                    <a:pt x="22336" y="79457"/>
                    <a:pt x="22267" y="83887"/>
                  </a:cubicBezTo>
                  <a:cubicBezTo>
                    <a:pt x="22187" y="88180"/>
                    <a:pt x="18583" y="91692"/>
                    <a:pt x="14210" y="91692"/>
                  </a:cubicBezTo>
                  <a:lnTo>
                    <a:pt x="9160" y="91692"/>
                  </a:lnTo>
                  <a:lnTo>
                    <a:pt x="9160" y="90257"/>
                  </a:lnTo>
                  <a:lnTo>
                    <a:pt x="14210" y="90257"/>
                  </a:lnTo>
                  <a:cubicBezTo>
                    <a:pt x="17791" y="90257"/>
                    <a:pt x="20775" y="87388"/>
                    <a:pt x="20832" y="83864"/>
                  </a:cubicBezTo>
                  <a:cubicBezTo>
                    <a:pt x="20890" y="80226"/>
                    <a:pt x="17963" y="77242"/>
                    <a:pt x="14325" y="77242"/>
                  </a:cubicBezTo>
                  <a:lnTo>
                    <a:pt x="8712" y="77242"/>
                  </a:lnTo>
                  <a:cubicBezTo>
                    <a:pt x="4339" y="77242"/>
                    <a:pt x="724" y="73741"/>
                    <a:pt x="655" y="69449"/>
                  </a:cubicBezTo>
                  <a:cubicBezTo>
                    <a:pt x="575" y="65007"/>
                    <a:pt x="4156" y="61369"/>
                    <a:pt x="8586" y="61369"/>
                  </a:cubicBezTo>
                  <a:lnTo>
                    <a:pt x="14210" y="61369"/>
                  </a:lnTo>
                  <a:cubicBezTo>
                    <a:pt x="17791" y="61369"/>
                    <a:pt x="20775" y="58500"/>
                    <a:pt x="20832" y="54976"/>
                  </a:cubicBezTo>
                  <a:cubicBezTo>
                    <a:pt x="20890" y="51349"/>
                    <a:pt x="17963" y="48365"/>
                    <a:pt x="14325" y="48365"/>
                  </a:cubicBezTo>
                  <a:lnTo>
                    <a:pt x="8712" y="48365"/>
                  </a:lnTo>
                  <a:cubicBezTo>
                    <a:pt x="4339" y="48365"/>
                    <a:pt x="724" y="44865"/>
                    <a:pt x="655" y="40561"/>
                  </a:cubicBezTo>
                  <a:cubicBezTo>
                    <a:pt x="575" y="36131"/>
                    <a:pt x="4156" y="32492"/>
                    <a:pt x="8586" y="32492"/>
                  </a:cubicBezTo>
                  <a:lnTo>
                    <a:pt x="14210" y="32492"/>
                  </a:lnTo>
                  <a:cubicBezTo>
                    <a:pt x="17791" y="32492"/>
                    <a:pt x="20775" y="29623"/>
                    <a:pt x="20832" y="26099"/>
                  </a:cubicBezTo>
                  <a:cubicBezTo>
                    <a:pt x="20890" y="22461"/>
                    <a:pt x="17963" y="19489"/>
                    <a:pt x="14325" y="19489"/>
                  </a:cubicBezTo>
                  <a:lnTo>
                    <a:pt x="8712" y="19489"/>
                  </a:lnTo>
                  <a:cubicBezTo>
                    <a:pt x="4339" y="19489"/>
                    <a:pt x="724" y="15988"/>
                    <a:pt x="655" y="11684"/>
                  </a:cubicBezTo>
                  <a:cubicBezTo>
                    <a:pt x="575" y="7254"/>
                    <a:pt x="4156" y="3616"/>
                    <a:pt x="8586" y="3616"/>
                  </a:cubicBezTo>
                  <a:lnTo>
                    <a:pt x="11455" y="3616"/>
                  </a:lnTo>
                  <a:cubicBezTo>
                    <a:pt x="12649" y="3616"/>
                    <a:pt x="13613" y="2651"/>
                    <a:pt x="13613" y="1458"/>
                  </a:cubicBezTo>
                  <a:lnTo>
                    <a:pt x="13613" y="574"/>
                  </a:lnTo>
                  <a:close/>
                  <a:moveTo>
                    <a:pt x="13039" y="0"/>
                  </a:moveTo>
                  <a:lnTo>
                    <a:pt x="13039" y="1458"/>
                  </a:lnTo>
                  <a:cubicBezTo>
                    <a:pt x="13039" y="2330"/>
                    <a:pt x="12328" y="3042"/>
                    <a:pt x="11455" y="3042"/>
                  </a:cubicBezTo>
                  <a:lnTo>
                    <a:pt x="8586" y="3042"/>
                  </a:lnTo>
                  <a:cubicBezTo>
                    <a:pt x="3834" y="3042"/>
                    <a:pt x="1" y="6944"/>
                    <a:pt x="93" y="11696"/>
                  </a:cubicBezTo>
                  <a:cubicBezTo>
                    <a:pt x="162" y="16309"/>
                    <a:pt x="4029" y="20062"/>
                    <a:pt x="8712" y="20062"/>
                  </a:cubicBezTo>
                  <a:lnTo>
                    <a:pt x="14336" y="20062"/>
                  </a:lnTo>
                  <a:cubicBezTo>
                    <a:pt x="17642" y="20062"/>
                    <a:pt x="20316" y="22771"/>
                    <a:pt x="20258" y="26088"/>
                  </a:cubicBezTo>
                  <a:cubicBezTo>
                    <a:pt x="20212" y="29302"/>
                    <a:pt x="17492" y="31907"/>
                    <a:pt x="14221" y="31907"/>
                  </a:cubicBezTo>
                  <a:lnTo>
                    <a:pt x="8586" y="31907"/>
                  </a:lnTo>
                  <a:cubicBezTo>
                    <a:pt x="3834" y="31918"/>
                    <a:pt x="1" y="35821"/>
                    <a:pt x="93" y="40572"/>
                  </a:cubicBezTo>
                  <a:cubicBezTo>
                    <a:pt x="162" y="45186"/>
                    <a:pt x="4029" y="48939"/>
                    <a:pt x="8712" y="48939"/>
                  </a:cubicBezTo>
                  <a:lnTo>
                    <a:pt x="14336" y="48939"/>
                  </a:lnTo>
                  <a:cubicBezTo>
                    <a:pt x="17642" y="48939"/>
                    <a:pt x="20316" y="51659"/>
                    <a:pt x="20258" y="54965"/>
                  </a:cubicBezTo>
                  <a:cubicBezTo>
                    <a:pt x="20212" y="58178"/>
                    <a:pt x="17492" y="60795"/>
                    <a:pt x="14221" y="60795"/>
                  </a:cubicBezTo>
                  <a:lnTo>
                    <a:pt x="8586" y="60795"/>
                  </a:lnTo>
                  <a:cubicBezTo>
                    <a:pt x="3834" y="60795"/>
                    <a:pt x="1" y="64697"/>
                    <a:pt x="93" y="69449"/>
                  </a:cubicBezTo>
                  <a:cubicBezTo>
                    <a:pt x="162" y="74063"/>
                    <a:pt x="4029" y="77816"/>
                    <a:pt x="8712" y="77816"/>
                  </a:cubicBezTo>
                  <a:lnTo>
                    <a:pt x="14336" y="77816"/>
                  </a:lnTo>
                  <a:cubicBezTo>
                    <a:pt x="17642" y="77816"/>
                    <a:pt x="20316" y="80536"/>
                    <a:pt x="20258" y="83841"/>
                  </a:cubicBezTo>
                  <a:cubicBezTo>
                    <a:pt x="20212" y="87055"/>
                    <a:pt x="17492" y="89672"/>
                    <a:pt x="14221" y="89672"/>
                  </a:cubicBezTo>
                  <a:lnTo>
                    <a:pt x="8586" y="89672"/>
                  </a:lnTo>
                  <a:lnTo>
                    <a:pt x="8586" y="92254"/>
                  </a:lnTo>
                  <a:lnTo>
                    <a:pt x="14210" y="92254"/>
                  </a:lnTo>
                  <a:cubicBezTo>
                    <a:pt x="18893" y="92254"/>
                    <a:pt x="22760" y="88501"/>
                    <a:pt x="22841" y="83887"/>
                  </a:cubicBezTo>
                  <a:cubicBezTo>
                    <a:pt x="22921" y="79136"/>
                    <a:pt x="19088" y="75233"/>
                    <a:pt x="14325" y="75233"/>
                  </a:cubicBezTo>
                  <a:lnTo>
                    <a:pt x="8712" y="75233"/>
                  </a:lnTo>
                  <a:cubicBezTo>
                    <a:pt x="5430" y="75233"/>
                    <a:pt x="2721" y="72628"/>
                    <a:pt x="2664" y="69415"/>
                  </a:cubicBezTo>
                  <a:cubicBezTo>
                    <a:pt x="2606" y="66098"/>
                    <a:pt x="5281" y="63389"/>
                    <a:pt x="8586" y="63389"/>
                  </a:cubicBezTo>
                  <a:lnTo>
                    <a:pt x="14210" y="63389"/>
                  </a:lnTo>
                  <a:cubicBezTo>
                    <a:pt x="18893" y="63389"/>
                    <a:pt x="22760" y="59636"/>
                    <a:pt x="22841" y="55022"/>
                  </a:cubicBezTo>
                  <a:cubicBezTo>
                    <a:pt x="22921" y="50266"/>
                    <a:pt x="19099" y="46368"/>
                    <a:pt x="14346" y="46368"/>
                  </a:cubicBezTo>
                  <a:cubicBezTo>
                    <a:pt x="14339" y="46368"/>
                    <a:pt x="14332" y="46368"/>
                    <a:pt x="14325" y="46368"/>
                  </a:cubicBezTo>
                  <a:lnTo>
                    <a:pt x="8712" y="46368"/>
                  </a:lnTo>
                  <a:cubicBezTo>
                    <a:pt x="5430" y="46368"/>
                    <a:pt x="2721" y="43751"/>
                    <a:pt x="2664" y="40538"/>
                  </a:cubicBezTo>
                  <a:cubicBezTo>
                    <a:pt x="2606" y="37221"/>
                    <a:pt x="5281" y="34512"/>
                    <a:pt x="8586" y="34512"/>
                  </a:cubicBezTo>
                  <a:lnTo>
                    <a:pt x="14210" y="34512"/>
                  </a:lnTo>
                  <a:cubicBezTo>
                    <a:pt x="18893" y="34512"/>
                    <a:pt x="22760" y="30759"/>
                    <a:pt x="22841" y="26145"/>
                  </a:cubicBezTo>
                  <a:cubicBezTo>
                    <a:pt x="22921" y="21382"/>
                    <a:pt x="19088" y="17492"/>
                    <a:pt x="14325" y="17492"/>
                  </a:cubicBezTo>
                  <a:lnTo>
                    <a:pt x="8712" y="17492"/>
                  </a:lnTo>
                  <a:cubicBezTo>
                    <a:pt x="5430" y="17492"/>
                    <a:pt x="2721" y="14875"/>
                    <a:pt x="2664" y="11661"/>
                  </a:cubicBezTo>
                  <a:cubicBezTo>
                    <a:pt x="2606" y="8344"/>
                    <a:pt x="5281" y="5636"/>
                    <a:pt x="8586" y="5636"/>
                  </a:cubicBezTo>
                  <a:lnTo>
                    <a:pt x="11455" y="5636"/>
                  </a:lnTo>
                  <a:cubicBezTo>
                    <a:pt x="13751" y="5636"/>
                    <a:pt x="15622" y="3776"/>
                    <a:pt x="15622" y="1481"/>
                  </a:cubicBezTo>
                  <a:lnTo>
                    <a:pt x="15622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1462;p56">
              <a:extLst>
                <a:ext uri="{FF2B5EF4-FFF2-40B4-BE49-F238E27FC236}">
                  <a16:creationId xmlns:a16="http://schemas.microsoft.com/office/drawing/2014/main" id="{E619F8F7-BAF8-4B1F-80D7-A449932F5C0C}"/>
                </a:ext>
              </a:extLst>
            </p:cNvPr>
            <p:cNvSpPr/>
            <p:nvPr/>
          </p:nvSpPr>
          <p:spPr>
            <a:xfrm>
              <a:off x="3216795" y="2193083"/>
              <a:ext cx="90423" cy="76001"/>
            </a:xfrm>
            <a:custGeom>
              <a:avLst/>
              <a:gdLst/>
              <a:ahLst/>
              <a:cxnLst/>
              <a:rect l="l" t="t" r="r" b="b"/>
              <a:pathLst>
                <a:path w="12336" h="10372" extrusionOk="0">
                  <a:moveTo>
                    <a:pt x="6164" y="0"/>
                  </a:moveTo>
                  <a:cubicBezTo>
                    <a:pt x="4125" y="0"/>
                    <a:pt x="2125" y="1195"/>
                    <a:pt x="1306" y="3338"/>
                  </a:cubicBezTo>
                  <a:cubicBezTo>
                    <a:pt x="1" y="6752"/>
                    <a:pt x="2545" y="10371"/>
                    <a:pt x="6134" y="10371"/>
                  </a:cubicBezTo>
                  <a:cubicBezTo>
                    <a:pt x="6238" y="10371"/>
                    <a:pt x="6342" y="10368"/>
                    <a:pt x="6448" y="10362"/>
                  </a:cubicBezTo>
                  <a:lnTo>
                    <a:pt x="3716" y="7631"/>
                  </a:lnTo>
                  <a:lnTo>
                    <a:pt x="3693" y="7608"/>
                  </a:lnTo>
                  <a:cubicBezTo>
                    <a:pt x="2396" y="6242"/>
                    <a:pt x="2419" y="4096"/>
                    <a:pt x="3762" y="2764"/>
                  </a:cubicBezTo>
                  <a:cubicBezTo>
                    <a:pt x="4430" y="2101"/>
                    <a:pt x="5307" y="1769"/>
                    <a:pt x="6185" y="1769"/>
                  </a:cubicBezTo>
                  <a:cubicBezTo>
                    <a:pt x="7055" y="1769"/>
                    <a:pt x="7925" y="2096"/>
                    <a:pt x="8594" y="2753"/>
                  </a:cubicBezTo>
                  <a:lnTo>
                    <a:pt x="11325" y="5484"/>
                  </a:lnTo>
                  <a:lnTo>
                    <a:pt x="11325" y="5542"/>
                  </a:lnTo>
                  <a:lnTo>
                    <a:pt x="12335" y="5542"/>
                  </a:lnTo>
                  <a:lnTo>
                    <a:pt x="12335" y="4830"/>
                  </a:lnTo>
                  <a:lnTo>
                    <a:pt x="11325" y="4830"/>
                  </a:lnTo>
                  <a:cubicBezTo>
                    <a:pt x="11245" y="3579"/>
                    <a:pt x="10706" y="2408"/>
                    <a:pt x="9822" y="1525"/>
                  </a:cubicBezTo>
                  <a:cubicBezTo>
                    <a:pt x="8784" y="487"/>
                    <a:pt x="7466" y="0"/>
                    <a:pt x="6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1463;p56">
              <a:extLst>
                <a:ext uri="{FF2B5EF4-FFF2-40B4-BE49-F238E27FC236}">
                  <a16:creationId xmlns:a16="http://schemas.microsoft.com/office/drawing/2014/main" id="{083FCD76-034E-4A62-B684-F6D7970AA9D6}"/>
                </a:ext>
              </a:extLst>
            </p:cNvPr>
            <p:cNvSpPr/>
            <p:nvPr/>
          </p:nvSpPr>
          <p:spPr>
            <a:xfrm>
              <a:off x="3316610" y="2217792"/>
              <a:ext cx="150177" cy="26672"/>
            </a:xfrm>
            <a:custGeom>
              <a:avLst/>
              <a:gdLst/>
              <a:ahLst/>
              <a:cxnLst/>
              <a:rect l="l" t="t" r="r" b="b"/>
              <a:pathLst>
                <a:path w="20488" h="3640" extrusionOk="0">
                  <a:moveTo>
                    <a:pt x="18650" y="0"/>
                  </a:moveTo>
                  <a:cubicBezTo>
                    <a:pt x="18643" y="0"/>
                    <a:pt x="18636" y="0"/>
                    <a:pt x="18628" y="1"/>
                  </a:cubicBezTo>
                  <a:cubicBezTo>
                    <a:pt x="18043" y="1"/>
                    <a:pt x="17481" y="287"/>
                    <a:pt x="17148" y="781"/>
                  </a:cubicBezTo>
                  <a:cubicBezTo>
                    <a:pt x="16861" y="1194"/>
                    <a:pt x="16390" y="1447"/>
                    <a:pt x="15885" y="1458"/>
                  </a:cubicBezTo>
                  <a:lnTo>
                    <a:pt x="1" y="1458"/>
                  </a:lnTo>
                  <a:lnTo>
                    <a:pt x="1" y="2170"/>
                  </a:lnTo>
                  <a:lnTo>
                    <a:pt x="15885" y="2170"/>
                  </a:lnTo>
                  <a:cubicBezTo>
                    <a:pt x="16379" y="2170"/>
                    <a:pt x="16849" y="2422"/>
                    <a:pt x="17125" y="2835"/>
                  </a:cubicBezTo>
                  <a:cubicBezTo>
                    <a:pt x="17463" y="3342"/>
                    <a:pt x="18044" y="3639"/>
                    <a:pt x="18651" y="3639"/>
                  </a:cubicBezTo>
                  <a:cubicBezTo>
                    <a:pt x="18663" y="3639"/>
                    <a:pt x="18674" y="3639"/>
                    <a:pt x="18686" y="3639"/>
                  </a:cubicBezTo>
                  <a:cubicBezTo>
                    <a:pt x="19684" y="3616"/>
                    <a:pt x="20488" y="2790"/>
                    <a:pt x="20476" y="1791"/>
                  </a:cubicBezTo>
                  <a:cubicBezTo>
                    <a:pt x="20465" y="788"/>
                    <a:pt x="19650" y="0"/>
                    <a:pt x="186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1464;p56">
              <a:extLst>
                <a:ext uri="{FF2B5EF4-FFF2-40B4-BE49-F238E27FC236}">
                  <a16:creationId xmlns:a16="http://schemas.microsoft.com/office/drawing/2014/main" id="{94CDA63F-B694-4B8A-9353-309B37F8367B}"/>
                </a:ext>
              </a:extLst>
            </p:cNvPr>
            <p:cNvSpPr/>
            <p:nvPr/>
          </p:nvSpPr>
          <p:spPr>
            <a:xfrm>
              <a:off x="3244021" y="2213249"/>
              <a:ext cx="55869" cy="55770"/>
            </a:xfrm>
            <a:custGeom>
              <a:avLst/>
              <a:gdLst/>
              <a:ahLst/>
              <a:cxnLst/>
              <a:rect l="l" t="t" r="r" b="b"/>
              <a:pathLst>
                <a:path w="7622" h="7611" extrusionOk="0">
                  <a:moveTo>
                    <a:pt x="4879" y="1"/>
                  </a:moveTo>
                  <a:lnTo>
                    <a:pt x="5093" y="214"/>
                  </a:lnTo>
                  <a:lnTo>
                    <a:pt x="5093" y="214"/>
                  </a:lnTo>
                  <a:cubicBezTo>
                    <a:pt x="5025" y="140"/>
                    <a:pt x="4954" y="69"/>
                    <a:pt x="4879" y="1"/>
                  </a:cubicBezTo>
                  <a:close/>
                  <a:moveTo>
                    <a:pt x="1" y="4879"/>
                  </a:moveTo>
                  <a:lnTo>
                    <a:pt x="1" y="4879"/>
                  </a:lnTo>
                  <a:cubicBezTo>
                    <a:pt x="64" y="4947"/>
                    <a:pt x="130" y="5012"/>
                    <a:pt x="197" y="5074"/>
                  </a:cubicBezTo>
                  <a:lnTo>
                    <a:pt x="197" y="5074"/>
                  </a:lnTo>
                  <a:lnTo>
                    <a:pt x="1" y="4879"/>
                  </a:lnTo>
                  <a:close/>
                  <a:moveTo>
                    <a:pt x="5093" y="214"/>
                  </a:moveTo>
                  <a:lnTo>
                    <a:pt x="5093" y="214"/>
                  </a:lnTo>
                  <a:cubicBezTo>
                    <a:pt x="6325" y="1553"/>
                    <a:pt x="6288" y="3654"/>
                    <a:pt x="4982" y="4970"/>
                  </a:cubicBezTo>
                  <a:cubicBezTo>
                    <a:pt x="4305" y="5648"/>
                    <a:pt x="3420" y="5984"/>
                    <a:pt x="2536" y="5984"/>
                  </a:cubicBezTo>
                  <a:cubicBezTo>
                    <a:pt x="1695" y="5984"/>
                    <a:pt x="855" y="5679"/>
                    <a:pt x="197" y="5074"/>
                  </a:cubicBezTo>
                  <a:lnTo>
                    <a:pt x="197" y="5074"/>
                  </a:lnTo>
                  <a:lnTo>
                    <a:pt x="2744" y="7610"/>
                  </a:lnTo>
                  <a:cubicBezTo>
                    <a:pt x="5349" y="7461"/>
                    <a:pt x="7438" y="5395"/>
                    <a:pt x="7622" y="2790"/>
                  </a:cubicBezTo>
                  <a:lnTo>
                    <a:pt x="7622" y="2732"/>
                  </a:lnTo>
                  <a:lnTo>
                    <a:pt x="5093" y="214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1465;p56">
              <a:extLst>
                <a:ext uri="{FF2B5EF4-FFF2-40B4-BE49-F238E27FC236}">
                  <a16:creationId xmlns:a16="http://schemas.microsoft.com/office/drawing/2014/main" id="{A9376B91-8453-460E-A352-D8AA0169D871}"/>
                </a:ext>
              </a:extLst>
            </p:cNvPr>
            <p:cNvSpPr/>
            <p:nvPr/>
          </p:nvSpPr>
          <p:spPr>
            <a:xfrm>
              <a:off x="3234354" y="2206046"/>
              <a:ext cx="55276" cy="50369"/>
            </a:xfrm>
            <a:custGeom>
              <a:avLst/>
              <a:gdLst/>
              <a:ahLst/>
              <a:cxnLst/>
              <a:rect l="l" t="t" r="r" b="b"/>
              <a:pathLst>
                <a:path w="7541" h="6874" extrusionOk="0">
                  <a:moveTo>
                    <a:pt x="3795" y="1"/>
                  </a:moveTo>
                  <a:cubicBezTo>
                    <a:pt x="2915" y="1"/>
                    <a:pt x="2036" y="337"/>
                    <a:pt x="1366" y="1007"/>
                  </a:cubicBezTo>
                  <a:cubicBezTo>
                    <a:pt x="23" y="2327"/>
                    <a:pt x="0" y="4473"/>
                    <a:pt x="1297" y="5839"/>
                  </a:cubicBezTo>
                  <a:lnTo>
                    <a:pt x="1320" y="5862"/>
                  </a:lnTo>
                  <a:cubicBezTo>
                    <a:pt x="1990" y="6537"/>
                    <a:pt x="2871" y="6873"/>
                    <a:pt x="3753" y="6873"/>
                  </a:cubicBezTo>
                  <a:cubicBezTo>
                    <a:pt x="4639" y="6873"/>
                    <a:pt x="5525" y="6534"/>
                    <a:pt x="6198" y="5862"/>
                  </a:cubicBezTo>
                  <a:cubicBezTo>
                    <a:pt x="7541" y="4507"/>
                    <a:pt x="7541" y="2327"/>
                    <a:pt x="6198" y="984"/>
                  </a:cubicBezTo>
                  <a:cubicBezTo>
                    <a:pt x="5531" y="328"/>
                    <a:pt x="4663" y="1"/>
                    <a:pt x="37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1466;p56">
              <a:extLst>
                <a:ext uri="{FF2B5EF4-FFF2-40B4-BE49-F238E27FC236}">
                  <a16:creationId xmlns:a16="http://schemas.microsoft.com/office/drawing/2014/main" id="{5A240E7D-1DFC-443E-80E2-DDE01C7D0F17}"/>
                </a:ext>
              </a:extLst>
            </p:cNvPr>
            <p:cNvSpPr/>
            <p:nvPr/>
          </p:nvSpPr>
          <p:spPr>
            <a:xfrm>
              <a:off x="3216795" y="1980642"/>
              <a:ext cx="90423" cy="76001"/>
            </a:xfrm>
            <a:custGeom>
              <a:avLst/>
              <a:gdLst/>
              <a:ahLst/>
              <a:cxnLst/>
              <a:rect l="l" t="t" r="r" b="b"/>
              <a:pathLst>
                <a:path w="12336" h="10372" extrusionOk="0">
                  <a:moveTo>
                    <a:pt x="6164" y="1"/>
                  </a:moveTo>
                  <a:cubicBezTo>
                    <a:pt x="4125" y="1"/>
                    <a:pt x="2125" y="1195"/>
                    <a:pt x="1306" y="3339"/>
                  </a:cubicBezTo>
                  <a:cubicBezTo>
                    <a:pt x="1" y="6752"/>
                    <a:pt x="2545" y="10372"/>
                    <a:pt x="6134" y="10372"/>
                  </a:cubicBezTo>
                  <a:cubicBezTo>
                    <a:pt x="6238" y="10372"/>
                    <a:pt x="6342" y="10369"/>
                    <a:pt x="6448" y="10363"/>
                  </a:cubicBezTo>
                  <a:lnTo>
                    <a:pt x="3716" y="7631"/>
                  </a:lnTo>
                  <a:cubicBezTo>
                    <a:pt x="3716" y="7620"/>
                    <a:pt x="3693" y="7608"/>
                    <a:pt x="3693" y="7608"/>
                  </a:cubicBezTo>
                  <a:cubicBezTo>
                    <a:pt x="2362" y="6242"/>
                    <a:pt x="2385" y="4073"/>
                    <a:pt x="3727" y="2730"/>
                  </a:cubicBezTo>
                  <a:cubicBezTo>
                    <a:pt x="4403" y="2066"/>
                    <a:pt x="5282" y="1733"/>
                    <a:pt x="6159" y="1733"/>
                  </a:cubicBezTo>
                  <a:cubicBezTo>
                    <a:pt x="7041" y="1733"/>
                    <a:pt x="7921" y="2069"/>
                    <a:pt x="8594" y="2742"/>
                  </a:cubicBezTo>
                  <a:lnTo>
                    <a:pt x="11325" y="5485"/>
                  </a:lnTo>
                  <a:lnTo>
                    <a:pt x="11325" y="5542"/>
                  </a:lnTo>
                  <a:lnTo>
                    <a:pt x="12335" y="5542"/>
                  </a:lnTo>
                  <a:lnTo>
                    <a:pt x="12335" y="4831"/>
                  </a:lnTo>
                  <a:lnTo>
                    <a:pt x="11325" y="4831"/>
                  </a:lnTo>
                  <a:cubicBezTo>
                    <a:pt x="11245" y="3580"/>
                    <a:pt x="10706" y="2397"/>
                    <a:pt x="9822" y="1525"/>
                  </a:cubicBezTo>
                  <a:cubicBezTo>
                    <a:pt x="8784" y="488"/>
                    <a:pt x="7466" y="1"/>
                    <a:pt x="616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1467;p56">
              <a:extLst>
                <a:ext uri="{FF2B5EF4-FFF2-40B4-BE49-F238E27FC236}">
                  <a16:creationId xmlns:a16="http://schemas.microsoft.com/office/drawing/2014/main" id="{8E80FB32-18E7-4EF3-86CF-26766A7A126D}"/>
                </a:ext>
              </a:extLst>
            </p:cNvPr>
            <p:cNvSpPr/>
            <p:nvPr/>
          </p:nvSpPr>
          <p:spPr>
            <a:xfrm>
              <a:off x="3316610" y="2005358"/>
              <a:ext cx="153043" cy="26584"/>
            </a:xfrm>
            <a:custGeom>
              <a:avLst/>
              <a:gdLst/>
              <a:ahLst/>
              <a:cxnLst/>
              <a:rect l="l" t="t" r="r" b="b"/>
              <a:pathLst>
                <a:path w="20879" h="3628" extrusionOk="0">
                  <a:moveTo>
                    <a:pt x="18628" y="0"/>
                  </a:moveTo>
                  <a:cubicBezTo>
                    <a:pt x="18043" y="0"/>
                    <a:pt x="17481" y="287"/>
                    <a:pt x="17148" y="769"/>
                  </a:cubicBezTo>
                  <a:cubicBezTo>
                    <a:pt x="16861" y="1194"/>
                    <a:pt x="16390" y="1446"/>
                    <a:pt x="15885" y="1458"/>
                  </a:cubicBezTo>
                  <a:lnTo>
                    <a:pt x="1" y="1458"/>
                  </a:lnTo>
                  <a:lnTo>
                    <a:pt x="1" y="2169"/>
                  </a:lnTo>
                  <a:lnTo>
                    <a:pt x="15885" y="2169"/>
                  </a:lnTo>
                  <a:cubicBezTo>
                    <a:pt x="16379" y="2169"/>
                    <a:pt x="16849" y="2422"/>
                    <a:pt x="17125" y="2823"/>
                  </a:cubicBezTo>
                  <a:cubicBezTo>
                    <a:pt x="17490" y="3363"/>
                    <a:pt x="18064" y="3628"/>
                    <a:pt x="18635" y="3628"/>
                  </a:cubicBezTo>
                  <a:cubicBezTo>
                    <a:pt x="19268" y="3628"/>
                    <a:pt x="19897" y="3302"/>
                    <a:pt x="20235" y="2663"/>
                  </a:cubicBezTo>
                  <a:cubicBezTo>
                    <a:pt x="20878" y="1458"/>
                    <a:pt x="20006" y="0"/>
                    <a:pt x="1862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1468;p56">
              <a:extLst>
                <a:ext uri="{FF2B5EF4-FFF2-40B4-BE49-F238E27FC236}">
                  <a16:creationId xmlns:a16="http://schemas.microsoft.com/office/drawing/2014/main" id="{BF274066-667E-4B85-8A10-691296B99EFE}"/>
                </a:ext>
              </a:extLst>
            </p:cNvPr>
            <p:cNvSpPr/>
            <p:nvPr/>
          </p:nvSpPr>
          <p:spPr>
            <a:xfrm>
              <a:off x="3244021" y="2000727"/>
              <a:ext cx="55869" cy="55850"/>
            </a:xfrm>
            <a:custGeom>
              <a:avLst/>
              <a:gdLst/>
              <a:ahLst/>
              <a:cxnLst/>
              <a:rect l="l" t="t" r="r" b="b"/>
              <a:pathLst>
                <a:path w="7622" h="7622" extrusionOk="0">
                  <a:moveTo>
                    <a:pt x="4879" y="1"/>
                  </a:moveTo>
                  <a:cubicBezTo>
                    <a:pt x="6141" y="1367"/>
                    <a:pt x="6095" y="3478"/>
                    <a:pt x="4787" y="4787"/>
                  </a:cubicBezTo>
                  <a:cubicBezTo>
                    <a:pt x="4115" y="5459"/>
                    <a:pt x="3232" y="5798"/>
                    <a:pt x="2346" y="5798"/>
                  </a:cubicBezTo>
                  <a:cubicBezTo>
                    <a:pt x="1507" y="5798"/>
                    <a:pt x="666" y="5493"/>
                    <a:pt x="1" y="4879"/>
                  </a:cubicBezTo>
                  <a:lnTo>
                    <a:pt x="1" y="4879"/>
                  </a:lnTo>
                  <a:lnTo>
                    <a:pt x="2744" y="7622"/>
                  </a:lnTo>
                  <a:cubicBezTo>
                    <a:pt x="5349" y="7472"/>
                    <a:pt x="7438" y="5407"/>
                    <a:pt x="7622" y="2801"/>
                  </a:cubicBezTo>
                  <a:lnTo>
                    <a:pt x="7622" y="2732"/>
                  </a:lnTo>
                  <a:lnTo>
                    <a:pt x="48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1469;p56">
              <a:extLst>
                <a:ext uri="{FF2B5EF4-FFF2-40B4-BE49-F238E27FC236}">
                  <a16:creationId xmlns:a16="http://schemas.microsoft.com/office/drawing/2014/main" id="{9A3D1C0A-4812-47FE-AE2F-D8D2E535BD63}"/>
                </a:ext>
              </a:extLst>
            </p:cNvPr>
            <p:cNvSpPr/>
            <p:nvPr/>
          </p:nvSpPr>
          <p:spPr>
            <a:xfrm>
              <a:off x="3234098" y="1993392"/>
              <a:ext cx="55532" cy="50552"/>
            </a:xfrm>
            <a:custGeom>
              <a:avLst/>
              <a:gdLst/>
              <a:ahLst/>
              <a:cxnLst/>
              <a:rect l="l" t="t" r="r" b="b"/>
              <a:pathLst>
                <a:path w="7576" h="6899" extrusionOk="0">
                  <a:moveTo>
                    <a:pt x="3793" y="0"/>
                  </a:moveTo>
                  <a:cubicBezTo>
                    <a:pt x="2917" y="0"/>
                    <a:pt x="2041" y="333"/>
                    <a:pt x="1366" y="1002"/>
                  </a:cubicBezTo>
                  <a:cubicBezTo>
                    <a:pt x="24" y="2333"/>
                    <a:pt x="1" y="4514"/>
                    <a:pt x="1332" y="5868"/>
                  </a:cubicBezTo>
                  <a:cubicBezTo>
                    <a:pt x="1343" y="5880"/>
                    <a:pt x="1343" y="5880"/>
                    <a:pt x="1355" y="5891"/>
                  </a:cubicBezTo>
                  <a:cubicBezTo>
                    <a:pt x="2026" y="6563"/>
                    <a:pt x="2910" y="6898"/>
                    <a:pt x="3794" y="6898"/>
                  </a:cubicBezTo>
                  <a:cubicBezTo>
                    <a:pt x="4678" y="6898"/>
                    <a:pt x="5561" y="6563"/>
                    <a:pt x="6233" y="5891"/>
                  </a:cubicBezTo>
                  <a:cubicBezTo>
                    <a:pt x="7576" y="4537"/>
                    <a:pt x="7576" y="2356"/>
                    <a:pt x="6233" y="1013"/>
                  </a:cubicBezTo>
                  <a:cubicBezTo>
                    <a:pt x="5558" y="339"/>
                    <a:pt x="4676" y="0"/>
                    <a:pt x="3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1470;p56">
              <a:extLst>
                <a:ext uri="{FF2B5EF4-FFF2-40B4-BE49-F238E27FC236}">
                  <a16:creationId xmlns:a16="http://schemas.microsoft.com/office/drawing/2014/main" id="{6EF6C7D3-0A7E-42E6-9A21-4EE75E182133}"/>
                </a:ext>
              </a:extLst>
            </p:cNvPr>
            <p:cNvSpPr/>
            <p:nvPr/>
          </p:nvSpPr>
          <p:spPr>
            <a:xfrm>
              <a:off x="3088670" y="2111564"/>
              <a:ext cx="139746" cy="26679"/>
            </a:xfrm>
            <a:custGeom>
              <a:avLst/>
              <a:gdLst/>
              <a:ahLst/>
              <a:cxnLst/>
              <a:rect l="l" t="t" r="r" b="b"/>
              <a:pathLst>
                <a:path w="19065" h="3641" extrusionOk="0">
                  <a:moveTo>
                    <a:pt x="2249" y="1"/>
                  </a:moveTo>
                  <a:cubicBezTo>
                    <a:pt x="1614" y="1"/>
                    <a:pt x="981" y="326"/>
                    <a:pt x="643" y="966"/>
                  </a:cubicBezTo>
                  <a:cubicBezTo>
                    <a:pt x="0" y="2171"/>
                    <a:pt x="873" y="3640"/>
                    <a:pt x="2250" y="3640"/>
                  </a:cubicBezTo>
                  <a:cubicBezTo>
                    <a:pt x="2847" y="3640"/>
                    <a:pt x="3409" y="3353"/>
                    <a:pt x="3742" y="2860"/>
                  </a:cubicBezTo>
                  <a:cubicBezTo>
                    <a:pt x="4029" y="2435"/>
                    <a:pt x="4488" y="2182"/>
                    <a:pt x="5004" y="2182"/>
                  </a:cubicBezTo>
                  <a:lnTo>
                    <a:pt x="19064" y="2182"/>
                  </a:lnTo>
                  <a:lnTo>
                    <a:pt x="19064" y="1459"/>
                  </a:lnTo>
                  <a:lnTo>
                    <a:pt x="5004" y="1459"/>
                  </a:lnTo>
                  <a:cubicBezTo>
                    <a:pt x="4499" y="1459"/>
                    <a:pt x="4040" y="1218"/>
                    <a:pt x="3765" y="805"/>
                  </a:cubicBezTo>
                  <a:cubicBezTo>
                    <a:pt x="3400" y="266"/>
                    <a:pt x="2823" y="1"/>
                    <a:pt x="22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1471;p56">
              <a:extLst>
                <a:ext uri="{FF2B5EF4-FFF2-40B4-BE49-F238E27FC236}">
                  <a16:creationId xmlns:a16="http://schemas.microsoft.com/office/drawing/2014/main" id="{D581849F-A70D-4C4D-A3AD-A6B5FD0C2CC5}"/>
                </a:ext>
              </a:extLst>
            </p:cNvPr>
            <p:cNvSpPr/>
            <p:nvPr/>
          </p:nvSpPr>
          <p:spPr>
            <a:xfrm>
              <a:off x="3234603" y="2086687"/>
              <a:ext cx="101301" cy="76257"/>
            </a:xfrm>
            <a:custGeom>
              <a:avLst/>
              <a:gdLst/>
              <a:ahLst/>
              <a:cxnLst/>
              <a:rect l="l" t="t" r="r" b="b"/>
              <a:pathLst>
                <a:path w="13820" h="10407" extrusionOk="0">
                  <a:moveTo>
                    <a:pt x="8445" y="0"/>
                  </a:moveTo>
                  <a:cubicBezTo>
                    <a:pt x="5733" y="0"/>
                    <a:pt x="3459" y="2121"/>
                    <a:pt x="3283" y="4866"/>
                  </a:cubicBezTo>
                  <a:lnTo>
                    <a:pt x="0" y="4866"/>
                  </a:lnTo>
                  <a:lnTo>
                    <a:pt x="0" y="5577"/>
                  </a:lnTo>
                  <a:lnTo>
                    <a:pt x="3283" y="5577"/>
                  </a:lnTo>
                  <a:cubicBezTo>
                    <a:pt x="3471" y="8312"/>
                    <a:pt x="5753" y="10406"/>
                    <a:pt x="8459" y="10406"/>
                  </a:cubicBezTo>
                  <a:cubicBezTo>
                    <a:pt x="8558" y="10406"/>
                    <a:pt x="8658" y="10404"/>
                    <a:pt x="8758" y="10398"/>
                  </a:cubicBezTo>
                  <a:lnTo>
                    <a:pt x="6015" y="7666"/>
                  </a:lnTo>
                  <a:lnTo>
                    <a:pt x="5992" y="7643"/>
                  </a:lnTo>
                  <a:cubicBezTo>
                    <a:pt x="4672" y="6278"/>
                    <a:pt x="4683" y="4108"/>
                    <a:pt x="6038" y="2766"/>
                  </a:cubicBezTo>
                  <a:cubicBezTo>
                    <a:pt x="6708" y="2101"/>
                    <a:pt x="7586" y="1768"/>
                    <a:pt x="8465" y="1768"/>
                  </a:cubicBezTo>
                  <a:cubicBezTo>
                    <a:pt x="9348" y="1768"/>
                    <a:pt x="10231" y="2104"/>
                    <a:pt x="10904" y="2777"/>
                  </a:cubicBezTo>
                  <a:lnTo>
                    <a:pt x="13635" y="5520"/>
                  </a:lnTo>
                  <a:cubicBezTo>
                    <a:pt x="13819" y="2651"/>
                    <a:pt x="11638" y="195"/>
                    <a:pt x="8781" y="11"/>
                  </a:cubicBezTo>
                  <a:cubicBezTo>
                    <a:pt x="8668" y="4"/>
                    <a:pt x="8556" y="0"/>
                    <a:pt x="844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1472;p56">
              <a:extLst>
                <a:ext uri="{FF2B5EF4-FFF2-40B4-BE49-F238E27FC236}">
                  <a16:creationId xmlns:a16="http://schemas.microsoft.com/office/drawing/2014/main" id="{81660631-B8CA-4CFA-8468-5275FFB8CAB2}"/>
                </a:ext>
              </a:extLst>
            </p:cNvPr>
            <p:cNvSpPr/>
            <p:nvPr/>
          </p:nvSpPr>
          <p:spPr>
            <a:xfrm>
              <a:off x="3278765" y="2107116"/>
              <a:ext cx="55781" cy="55762"/>
            </a:xfrm>
            <a:custGeom>
              <a:avLst/>
              <a:gdLst/>
              <a:ahLst/>
              <a:cxnLst/>
              <a:rect l="l" t="t" r="r" b="b"/>
              <a:pathLst>
                <a:path w="7610" h="7610" extrusionOk="0">
                  <a:moveTo>
                    <a:pt x="4878" y="1"/>
                  </a:moveTo>
                  <a:cubicBezTo>
                    <a:pt x="6221" y="1344"/>
                    <a:pt x="6221" y="3524"/>
                    <a:pt x="4878" y="4878"/>
                  </a:cubicBezTo>
                  <a:cubicBezTo>
                    <a:pt x="4201" y="5550"/>
                    <a:pt x="3317" y="5885"/>
                    <a:pt x="2435" y="5885"/>
                  </a:cubicBezTo>
                  <a:cubicBezTo>
                    <a:pt x="1552" y="5885"/>
                    <a:pt x="672" y="5550"/>
                    <a:pt x="0" y="4878"/>
                  </a:cubicBezTo>
                  <a:lnTo>
                    <a:pt x="0" y="4878"/>
                  </a:lnTo>
                  <a:lnTo>
                    <a:pt x="2732" y="7610"/>
                  </a:lnTo>
                  <a:cubicBezTo>
                    <a:pt x="5360" y="7461"/>
                    <a:pt x="7460" y="5360"/>
                    <a:pt x="7609" y="2732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1473;p56">
              <a:extLst>
                <a:ext uri="{FF2B5EF4-FFF2-40B4-BE49-F238E27FC236}">
                  <a16:creationId xmlns:a16="http://schemas.microsoft.com/office/drawing/2014/main" id="{48D2976B-BE95-4392-B4F4-8203461574A6}"/>
                </a:ext>
              </a:extLst>
            </p:cNvPr>
            <p:cNvSpPr/>
            <p:nvPr/>
          </p:nvSpPr>
          <p:spPr>
            <a:xfrm>
              <a:off x="3268754" y="2099693"/>
              <a:ext cx="54938" cy="49864"/>
            </a:xfrm>
            <a:custGeom>
              <a:avLst/>
              <a:gdLst/>
              <a:ahLst/>
              <a:cxnLst/>
              <a:rect l="l" t="t" r="r" b="b"/>
              <a:pathLst>
                <a:path w="7495" h="6805" extrusionOk="0">
                  <a:moveTo>
                    <a:pt x="3792" y="1"/>
                  </a:moveTo>
                  <a:cubicBezTo>
                    <a:pt x="2917" y="1"/>
                    <a:pt x="2040" y="333"/>
                    <a:pt x="1366" y="1002"/>
                  </a:cubicBezTo>
                  <a:cubicBezTo>
                    <a:pt x="23" y="2333"/>
                    <a:pt x="0" y="4514"/>
                    <a:pt x="1332" y="5868"/>
                  </a:cubicBezTo>
                  <a:lnTo>
                    <a:pt x="1332" y="5857"/>
                  </a:lnTo>
                  <a:lnTo>
                    <a:pt x="1355" y="5891"/>
                  </a:lnTo>
                  <a:cubicBezTo>
                    <a:pt x="2019" y="6500"/>
                    <a:pt x="2860" y="6804"/>
                    <a:pt x="3700" y="6804"/>
                  </a:cubicBezTo>
                  <a:cubicBezTo>
                    <a:pt x="4585" y="6804"/>
                    <a:pt x="5469" y="6466"/>
                    <a:pt x="6141" y="5788"/>
                  </a:cubicBezTo>
                  <a:cubicBezTo>
                    <a:pt x="7449" y="4480"/>
                    <a:pt x="7495" y="2368"/>
                    <a:pt x="6232" y="1014"/>
                  </a:cubicBezTo>
                  <a:cubicBezTo>
                    <a:pt x="5558" y="339"/>
                    <a:pt x="4675" y="1"/>
                    <a:pt x="37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1474;p56">
              <a:extLst>
                <a:ext uri="{FF2B5EF4-FFF2-40B4-BE49-F238E27FC236}">
                  <a16:creationId xmlns:a16="http://schemas.microsoft.com/office/drawing/2014/main" id="{294DD0E7-81B1-49FF-B048-17DD577D4C47}"/>
                </a:ext>
              </a:extLst>
            </p:cNvPr>
            <p:cNvSpPr/>
            <p:nvPr/>
          </p:nvSpPr>
          <p:spPr>
            <a:xfrm>
              <a:off x="3088670" y="2323456"/>
              <a:ext cx="139746" cy="26716"/>
            </a:xfrm>
            <a:custGeom>
              <a:avLst/>
              <a:gdLst/>
              <a:ahLst/>
              <a:cxnLst/>
              <a:rect l="l" t="t" r="r" b="b"/>
              <a:pathLst>
                <a:path w="19065" h="3646" extrusionOk="0">
                  <a:moveTo>
                    <a:pt x="2249" y="1"/>
                  </a:moveTo>
                  <a:cubicBezTo>
                    <a:pt x="1614" y="1"/>
                    <a:pt x="981" y="327"/>
                    <a:pt x="643" y="960"/>
                  </a:cubicBezTo>
                  <a:cubicBezTo>
                    <a:pt x="0" y="2177"/>
                    <a:pt x="873" y="3646"/>
                    <a:pt x="2250" y="3646"/>
                  </a:cubicBezTo>
                  <a:cubicBezTo>
                    <a:pt x="2847" y="3646"/>
                    <a:pt x="3398" y="3347"/>
                    <a:pt x="3742" y="2865"/>
                  </a:cubicBezTo>
                  <a:cubicBezTo>
                    <a:pt x="4029" y="2441"/>
                    <a:pt x="4488" y="2188"/>
                    <a:pt x="5004" y="2177"/>
                  </a:cubicBezTo>
                  <a:lnTo>
                    <a:pt x="19064" y="2177"/>
                  </a:lnTo>
                  <a:lnTo>
                    <a:pt x="19064" y="1465"/>
                  </a:lnTo>
                  <a:lnTo>
                    <a:pt x="5004" y="1465"/>
                  </a:lnTo>
                  <a:cubicBezTo>
                    <a:pt x="4499" y="1465"/>
                    <a:pt x="4040" y="1224"/>
                    <a:pt x="3765" y="811"/>
                  </a:cubicBezTo>
                  <a:cubicBezTo>
                    <a:pt x="3400" y="266"/>
                    <a:pt x="2823" y="1"/>
                    <a:pt x="22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1475;p56">
              <a:extLst>
                <a:ext uri="{FF2B5EF4-FFF2-40B4-BE49-F238E27FC236}">
                  <a16:creationId xmlns:a16="http://schemas.microsoft.com/office/drawing/2014/main" id="{ECF4090A-677E-4114-9A04-1D2E3855ACBA}"/>
                </a:ext>
              </a:extLst>
            </p:cNvPr>
            <p:cNvSpPr/>
            <p:nvPr/>
          </p:nvSpPr>
          <p:spPr>
            <a:xfrm>
              <a:off x="3234603" y="2298535"/>
              <a:ext cx="101301" cy="76257"/>
            </a:xfrm>
            <a:custGeom>
              <a:avLst/>
              <a:gdLst/>
              <a:ahLst/>
              <a:cxnLst/>
              <a:rect l="l" t="t" r="r" b="b"/>
              <a:pathLst>
                <a:path w="13820" h="10407" extrusionOk="0">
                  <a:moveTo>
                    <a:pt x="8445" y="0"/>
                  </a:moveTo>
                  <a:cubicBezTo>
                    <a:pt x="5733" y="0"/>
                    <a:pt x="3459" y="2121"/>
                    <a:pt x="3283" y="4866"/>
                  </a:cubicBezTo>
                  <a:lnTo>
                    <a:pt x="0" y="4866"/>
                  </a:lnTo>
                  <a:lnTo>
                    <a:pt x="0" y="5578"/>
                  </a:lnTo>
                  <a:lnTo>
                    <a:pt x="3283" y="5578"/>
                  </a:lnTo>
                  <a:cubicBezTo>
                    <a:pt x="3471" y="8313"/>
                    <a:pt x="5753" y="10407"/>
                    <a:pt x="8459" y="10407"/>
                  </a:cubicBezTo>
                  <a:cubicBezTo>
                    <a:pt x="8558" y="10407"/>
                    <a:pt x="8658" y="10404"/>
                    <a:pt x="8758" y="10398"/>
                  </a:cubicBezTo>
                  <a:lnTo>
                    <a:pt x="6015" y="7666"/>
                  </a:lnTo>
                  <a:lnTo>
                    <a:pt x="5992" y="7632"/>
                  </a:lnTo>
                  <a:cubicBezTo>
                    <a:pt x="4695" y="6278"/>
                    <a:pt x="4729" y="4120"/>
                    <a:pt x="6060" y="2800"/>
                  </a:cubicBezTo>
                  <a:cubicBezTo>
                    <a:pt x="6736" y="2136"/>
                    <a:pt x="7616" y="1803"/>
                    <a:pt x="8495" y="1803"/>
                  </a:cubicBezTo>
                  <a:cubicBezTo>
                    <a:pt x="9363" y="1803"/>
                    <a:pt x="10231" y="2127"/>
                    <a:pt x="10904" y="2777"/>
                  </a:cubicBezTo>
                  <a:lnTo>
                    <a:pt x="13635" y="5509"/>
                  </a:lnTo>
                  <a:cubicBezTo>
                    <a:pt x="13819" y="2651"/>
                    <a:pt x="11638" y="195"/>
                    <a:pt x="8781" y="11"/>
                  </a:cubicBezTo>
                  <a:cubicBezTo>
                    <a:pt x="8668" y="4"/>
                    <a:pt x="8556" y="0"/>
                    <a:pt x="844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1476;p56">
              <a:extLst>
                <a:ext uri="{FF2B5EF4-FFF2-40B4-BE49-F238E27FC236}">
                  <a16:creationId xmlns:a16="http://schemas.microsoft.com/office/drawing/2014/main" id="{ADBCC3A6-3C8B-46BC-9F4A-5D6A46C961C7}"/>
                </a:ext>
              </a:extLst>
            </p:cNvPr>
            <p:cNvSpPr/>
            <p:nvPr/>
          </p:nvSpPr>
          <p:spPr>
            <a:xfrm>
              <a:off x="3278765" y="2318964"/>
              <a:ext cx="55781" cy="55770"/>
            </a:xfrm>
            <a:custGeom>
              <a:avLst/>
              <a:gdLst/>
              <a:ahLst/>
              <a:cxnLst/>
              <a:rect l="l" t="t" r="r" b="b"/>
              <a:pathLst>
                <a:path w="7610" h="7611" extrusionOk="0">
                  <a:moveTo>
                    <a:pt x="4878" y="1"/>
                  </a:moveTo>
                  <a:lnTo>
                    <a:pt x="4878" y="1"/>
                  </a:lnTo>
                  <a:cubicBezTo>
                    <a:pt x="6221" y="1344"/>
                    <a:pt x="6221" y="3524"/>
                    <a:pt x="4878" y="4878"/>
                  </a:cubicBezTo>
                  <a:cubicBezTo>
                    <a:pt x="4201" y="5550"/>
                    <a:pt x="3317" y="5886"/>
                    <a:pt x="2435" y="5886"/>
                  </a:cubicBezTo>
                  <a:cubicBezTo>
                    <a:pt x="1552" y="5886"/>
                    <a:pt x="672" y="5550"/>
                    <a:pt x="0" y="4879"/>
                  </a:cubicBezTo>
                  <a:lnTo>
                    <a:pt x="0" y="4879"/>
                  </a:lnTo>
                  <a:lnTo>
                    <a:pt x="2732" y="7610"/>
                  </a:lnTo>
                  <a:cubicBezTo>
                    <a:pt x="5360" y="7461"/>
                    <a:pt x="7460" y="5361"/>
                    <a:pt x="7609" y="2732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1477;p56">
              <a:extLst>
                <a:ext uri="{FF2B5EF4-FFF2-40B4-BE49-F238E27FC236}">
                  <a16:creationId xmlns:a16="http://schemas.microsoft.com/office/drawing/2014/main" id="{4B3B6255-EDBC-49ED-9FD3-6FA98C603D82}"/>
                </a:ext>
              </a:extLst>
            </p:cNvPr>
            <p:cNvSpPr/>
            <p:nvPr/>
          </p:nvSpPr>
          <p:spPr>
            <a:xfrm>
              <a:off x="3269004" y="2311754"/>
              <a:ext cx="56287" cy="51058"/>
            </a:xfrm>
            <a:custGeom>
              <a:avLst/>
              <a:gdLst/>
              <a:ahLst/>
              <a:cxnLst/>
              <a:rect l="l" t="t" r="r" b="b"/>
              <a:pathLst>
                <a:path w="7679" h="6968" extrusionOk="0">
                  <a:moveTo>
                    <a:pt x="3790" y="0"/>
                  </a:moveTo>
                  <a:cubicBezTo>
                    <a:pt x="2912" y="0"/>
                    <a:pt x="2035" y="333"/>
                    <a:pt x="1366" y="996"/>
                  </a:cubicBezTo>
                  <a:cubicBezTo>
                    <a:pt x="24" y="2327"/>
                    <a:pt x="1" y="4474"/>
                    <a:pt x="1298" y="5840"/>
                  </a:cubicBezTo>
                  <a:lnTo>
                    <a:pt x="1298" y="5828"/>
                  </a:lnTo>
                  <a:lnTo>
                    <a:pt x="1321" y="5862"/>
                  </a:lnTo>
                  <a:cubicBezTo>
                    <a:pt x="2002" y="6597"/>
                    <a:pt x="2928" y="6968"/>
                    <a:pt x="3856" y="6968"/>
                  </a:cubicBezTo>
                  <a:cubicBezTo>
                    <a:pt x="4739" y="6968"/>
                    <a:pt x="5624" y="6632"/>
                    <a:pt x="6302" y="5954"/>
                  </a:cubicBezTo>
                  <a:cubicBezTo>
                    <a:pt x="7679" y="4566"/>
                    <a:pt x="7645" y="2316"/>
                    <a:pt x="6198" y="985"/>
                  </a:cubicBezTo>
                  <a:cubicBezTo>
                    <a:pt x="5530" y="328"/>
                    <a:pt x="4659" y="0"/>
                    <a:pt x="3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1478;p56">
              <a:extLst>
                <a:ext uri="{FF2B5EF4-FFF2-40B4-BE49-F238E27FC236}">
                  <a16:creationId xmlns:a16="http://schemas.microsoft.com/office/drawing/2014/main" id="{A54FE0B2-589A-41C9-B3D5-FDB91C8360BE}"/>
                </a:ext>
              </a:extLst>
            </p:cNvPr>
            <p:cNvSpPr/>
            <p:nvPr/>
          </p:nvSpPr>
          <p:spPr>
            <a:xfrm>
              <a:off x="3216780" y="2404433"/>
              <a:ext cx="90438" cy="76074"/>
            </a:xfrm>
            <a:custGeom>
              <a:avLst/>
              <a:gdLst/>
              <a:ahLst/>
              <a:cxnLst/>
              <a:rect l="l" t="t" r="r" b="b"/>
              <a:pathLst>
                <a:path w="12338" h="10382" extrusionOk="0">
                  <a:moveTo>
                    <a:pt x="6169" y="0"/>
                  </a:moveTo>
                  <a:cubicBezTo>
                    <a:pt x="4129" y="0"/>
                    <a:pt x="2128" y="1197"/>
                    <a:pt x="1308" y="3349"/>
                  </a:cubicBezTo>
                  <a:cubicBezTo>
                    <a:pt x="1" y="6767"/>
                    <a:pt x="2554" y="10381"/>
                    <a:pt x="6151" y="10381"/>
                  </a:cubicBezTo>
                  <a:cubicBezTo>
                    <a:pt x="6250" y="10381"/>
                    <a:pt x="6349" y="10378"/>
                    <a:pt x="6450" y="10373"/>
                  </a:cubicBezTo>
                  <a:lnTo>
                    <a:pt x="3718" y="7630"/>
                  </a:lnTo>
                  <a:cubicBezTo>
                    <a:pt x="3638" y="7550"/>
                    <a:pt x="3557" y="7458"/>
                    <a:pt x="3477" y="7377"/>
                  </a:cubicBezTo>
                  <a:cubicBezTo>
                    <a:pt x="2318" y="5943"/>
                    <a:pt x="2478" y="3854"/>
                    <a:pt x="3844" y="2626"/>
                  </a:cubicBezTo>
                  <a:cubicBezTo>
                    <a:pt x="4504" y="2033"/>
                    <a:pt x="5332" y="1737"/>
                    <a:pt x="6159" y="1737"/>
                  </a:cubicBezTo>
                  <a:cubicBezTo>
                    <a:pt x="7043" y="1737"/>
                    <a:pt x="7925" y="2076"/>
                    <a:pt x="8596" y="2752"/>
                  </a:cubicBezTo>
                  <a:lnTo>
                    <a:pt x="11327" y="5484"/>
                  </a:lnTo>
                  <a:lnTo>
                    <a:pt x="11327" y="5552"/>
                  </a:lnTo>
                  <a:lnTo>
                    <a:pt x="12337" y="5552"/>
                  </a:lnTo>
                  <a:lnTo>
                    <a:pt x="12337" y="4841"/>
                  </a:lnTo>
                  <a:lnTo>
                    <a:pt x="11327" y="4841"/>
                  </a:lnTo>
                  <a:cubicBezTo>
                    <a:pt x="11247" y="3590"/>
                    <a:pt x="10708" y="2408"/>
                    <a:pt x="9824" y="1524"/>
                  </a:cubicBezTo>
                  <a:cubicBezTo>
                    <a:pt x="8787" y="487"/>
                    <a:pt x="7470" y="0"/>
                    <a:pt x="616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1479;p56">
              <a:extLst>
                <a:ext uri="{FF2B5EF4-FFF2-40B4-BE49-F238E27FC236}">
                  <a16:creationId xmlns:a16="http://schemas.microsoft.com/office/drawing/2014/main" id="{7F282FC5-A943-4B94-9826-7C66F5F802CE}"/>
                </a:ext>
              </a:extLst>
            </p:cNvPr>
            <p:cNvSpPr/>
            <p:nvPr/>
          </p:nvSpPr>
          <p:spPr>
            <a:xfrm>
              <a:off x="3316610" y="2429134"/>
              <a:ext cx="153043" cy="26672"/>
            </a:xfrm>
            <a:custGeom>
              <a:avLst/>
              <a:gdLst/>
              <a:ahLst/>
              <a:cxnLst/>
              <a:rect l="l" t="t" r="r" b="b"/>
              <a:pathLst>
                <a:path w="20879" h="3640" extrusionOk="0">
                  <a:moveTo>
                    <a:pt x="18628" y="1"/>
                  </a:moveTo>
                  <a:cubicBezTo>
                    <a:pt x="18043" y="1"/>
                    <a:pt x="17481" y="299"/>
                    <a:pt x="17148" y="781"/>
                  </a:cubicBezTo>
                  <a:cubicBezTo>
                    <a:pt x="16861" y="1206"/>
                    <a:pt x="16390" y="1458"/>
                    <a:pt x="15885" y="1470"/>
                  </a:cubicBezTo>
                  <a:lnTo>
                    <a:pt x="1" y="1470"/>
                  </a:lnTo>
                  <a:lnTo>
                    <a:pt x="1" y="2181"/>
                  </a:lnTo>
                  <a:lnTo>
                    <a:pt x="15885" y="2181"/>
                  </a:lnTo>
                  <a:cubicBezTo>
                    <a:pt x="16379" y="2181"/>
                    <a:pt x="16849" y="2423"/>
                    <a:pt x="17125" y="2836"/>
                  </a:cubicBezTo>
                  <a:cubicBezTo>
                    <a:pt x="17490" y="3375"/>
                    <a:pt x="18064" y="3640"/>
                    <a:pt x="18635" y="3640"/>
                  </a:cubicBezTo>
                  <a:cubicBezTo>
                    <a:pt x="19268" y="3640"/>
                    <a:pt x="19897" y="3314"/>
                    <a:pt x="20235" y="2675"/>
                  </a:cubicBezTo>
                  <a:cubicBezTo>
                    <a:pt x="20878" y="1470"/>
                    <a:pt x="20006" y="1"/>
                    <a:pt x="1862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1480;p56">
              <a:extLst>
                <a:ext uri="{FF2B5EF4-FFF2-40B4-BE49-F238E27FC236}">
                  <a16:creationId xmlns:a16="http://schemas.microsoft.com/office/drawing/2014/main" id="{B6D38CDC-D585-432B-948B-DCC4A91A97D8}"/>
                </a:ext>
              </a:extLst>
            </p:cNvPr>
            <p:cNvSpPr/>
            <p:nvPr/>
          </p:nvSpPr>
          <p:spPr>
            <a:xfrm>
              <a:off x="3244021" y="2424598"/>
              <a:ext cx="55869" cy="55762"/>
            </a:xfrm>
            <a:custGeom>
              <a:avLst/>
              <a:gdLst/>
              <a:ahLst/>
              <a:cxnLst/>
              <a:rect l="l" t="t" r="r" b="b"/>
              <a:pathLst>
                <a:path w="7622" h="7610" extrusionOk="0">
                  <a:moveTo>
                    <a:pt x="4879" y="0"/>
                  </a:moveTo>
                  <a:lnTo>
                    <a:pt x="5074" y="194"/>
                  </a:lnTo>
                  <a:lnTo>
                    <a:pt x="5074" y="194"/>
                  </a:lnTo>
                  <a:cubicBezTo>
                    <a:pt x="5012" y="128"/>
                    <a:pt x="4947" y="63"/>
                    <a:pt x="4879" y="0"/>
                  </a:cubicBezTo>
                  <a:close/>
                  <a:moveTo>
                    <a:pt x="1" y="4878"/>
                  </a:moveTo>
                  <a:lnTo>
                    <a:pt x="1" y="4878"/>
                  </a:lnTo>
                  <a:cubicBezTo>
                    <a:pt x="64" y="4946"/>
                    <a:pt x="130" y="5011"/>
                    <a:pt x="197" y="5073"/>
                  </a:cubicBezTo>
                  <a:lnTo>
                    <a:pt x="197" y="5073"/>
                  </a:lnTo>
                  <a:lnTo>
                    <a:pt x="1" y="4878"/>
                  </a:lnTo>
                  <a:close/>
                  <a:moveTo>
                    <a:pt x="5074" y="194"/>
                  </a:moveTo>
                  <a:lnTo>
                    <a:pt x="5074" y="194"/>
                  </a:lnTo>
                  <a:cubicBezTo>
                    <a:pt x="6325" y="1543"/>
                    <a:pt x="6294" y="3657"/>
                    <a:pt x="4982" y="4970"/>
                  </a:cubicBezTo>
                  <a:cubicBezTo>
                    <a:pt x="4305" y="5647"/>
                    <a:pt x="3420" y="5983"/>
                    <a:pt x="2536" y="5983"/>
                  </a:cubicBezTo>
                  <a:cubicBezTo>
                    <a:pt x="1695" y="5983"/>
                    <a:pt x="855" y="5678"/>
                    <a:pt x="197" y="5073"/>
                  </a:cubicBezTo>
                  <a:lnTo>
                    <a:pt x="197" y="5073"/>
                  </a:lnTo>
                  <a:lnTo>
                    <a:pt x="2744" y="7609"/>
                  </a:lnTo>
                  <a:cubicBezTo>
                    <a:pt x="5349" y="7472"/>
                    <a:pt x="7438" y="5406"/>
                    <a:pt x="7622" y="2800"/>
                  </a:cubicBezTo>
                  <a:lnTo>
                    <a:pt x="7622" y="2732"/>
                  </a:lnTo>
                  <a:lnTo>
                    <a:pt x="5074" y="194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1481;p56">
              <a:extLst>
                <a:ext uri="{FF2B5EF4-FFF2-40B4-BE49-F238E27FC236}">
                  <a16:creationId xmlns:a16="http://schemas.microsoft.com/office/drawing/2014/main" id="{C532BC51-ADEF-4736-B83B-465D5550A32E}"/>
                </a:ext>
              </a:extLst>
            </p:cNvPr>
            <p:cNvSpPr/>
            <p:nvPr/>
          </p:nvSpPr>
          <p:spPr>
            <a:xfrm>
              <a:off x="3233761" y="2417183"/>
              <a:ext cx="55869" cy="50618"/>
            </a:xfrm>
            <a:custGeom>
              <a:avLst/>
              <a:gdLst/>
              <a:ahLst/>
              <a:cxnLst/>
              <a:rect l="l" t="t" r="r" b="b"/>
              <a:pathLst>
                <a:path w="7622" h="6908" extrusionOk="0">
                  <a:moveTo>
                    <a:pt x="3836" y="1"/>
                  </a:moveTo>
                  <a:cubicBezTo>
                    <a:pt x="3011" y="1"/>
                    <a:pt x="2185" y="294"/>
                    <a:pt x="1527" y="886"/>
                  </a:cubicBezTo>
                  <a:cubicBezTo>
                    <a:pt x="161" y="2125"/>
                    <a:pt x="1" y="4214"/>
                    <a:pt x="1160" y="5637"/>
                  </a:cubicBezTo>
                  <a:cubicBezTo>
                    <a:pt x="1240" y="5729"/>
                    <a:pt x="1321" y="5810"/>
                    <a:pt x="1401" y="5901"/>
                  </a:cubicBezTo>
                  <a:cubicBezTo>
                    <a:pt x="2071" y="6571"/>
                    <a:pt x="2952" y="6907"/>
                    <a:pt x="3834" y="6907"/>
                  </a:cubicBezTo>
                  <a:cubicBezTo>
                    <a:pt x="4720" y="6907"/>
                    <a:pt x="5606" y="6568"/>
                    <a:pt x="6279" y="5890"/>
                  </a:cubicBezTo>
                  <a:cubicBezTo>
                    <a:pt x="7622" y="4547"/>
                    <a:pt x="7622" y="2366"/>
                    <a:pt x="6279" y="1012"/>
                  </a:cubicBezTo>
                  <a:cubicBezTo>
                    <a:pt x="5607" y="340"/>
                    <a:pt x="4722" y="1"/>
                    <a:pt x="38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1482;p56">
              <a:extLst>
                <a:ext uri="{FF2B5EF4-FFF2-40B4-BE49-F238E27FC236}">
                  <a16:creationId xmlns:a16="http://schemas.microsoft.com/office/drawing/2014/main" id="{6140B0D5-CB74-4FAC-8586-38190575240B}"/>
                </a:ext>
              </a:extLst>
            </p:cNvPr>
            <p:cNvSpPr/>
            <p:nvPr/>
          </p:nvSpPr>
          <p:spPr>
            <a:xfrm>
              <a:off x="3091763" y="2535751"/>
              <a:ext cx="136653" cy="26716"/>
            </a:xfrm>
            <a:custGeom>
              <a:avLst/>
              <a:gdLst/>
              <a:ahLst/>
              <a:cxnLst/>
              <a:rect l="l" t="t" r="r" b="b"/>
              <a:pathLst>
                <a:path w="18643" h="3646" extrusionOk="0">
                  <a:moveTo>
                    <a:pt x="1849" y="1"/>
                  </a:moveTo>
                  <a:cubicBezTo>
                    <a:pt x="927" y="1"/>
                    <a:pt x="22" y="689"/>
                    <a:pt x="15" y="1806"/>
                  </a:cubicBezTo>
                  <a:cubicBezTo>
                    <a:pt x="0" y="2936"/>
                    <a:pt x="914" y="3646"/>
                    <a:pt x="1847" y="3646"/>
                  </a:cubicBezTo>
                  <a:cubicBezTo>
                    <a:pt x="2392" y="3646"/>
                    <a:pt x="2943" y="3403"/>
                    <a:pt x="3320" y="2862"/>
                  </a:cubicBezTo>
                  <a:cubicBezTo>
                    <a:pt x="3607" y="2437"/>
                    <a:pt x="4066" y="2185"/>
                    <a:pt x="4582" y="2185"/>
                  </a:cubicBezTo>
                  <a:lnTo>
                    <a:pt x="18642" y="2185"/>
                  </a:lnTo>
                  <a:lnTo>
                    <a:pt x="18642" y="1462"/>
                  </a:lnTo>
                  <a:lnTo>
                    <a:pt x="4582" y="1462"/>
                  </a:lnTo>
                  <a:cubicBezTo>
                    <a:pt x="4077" y="1462"/>
                    <a:pt x="3618" y="1221"/>
                    <a:pt x="3343" y="807"/>
                  </a:cubicBezTo>
                  <a:cubicBezTo>
                    <a:pt x="2967" y="251"/>
                    <a:pt x="2405" y="1"/>
                    <a:pt x="18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1483;p56">
              <a:extLst>
                <a:ext uri="{FF2B5EF4-FFF2-40B4-BE49-F238E27FC236}">
                  <a16:creationId xmlns:a16="http://schemas.microsoft.com/office/drawing/2014/main" id="{047F2533-218D-4706-9684-F5B6613D4F3B}"/>
                </a:ext>
              </a:extLst>
            </p:cNvPr>
            <p:cNvSpPr/>
            <p:nvPr/>
          </p:nvSpPr>
          <p:spPr>
            <a:xfrm>
              <a:off x="3234603" y="2510888"/>
              <a:ext cx="101301" cy="76184"/>
            </a:xfrm>
            <a:custGeom>
              <a:avLst/>
              <a:gdLst/>
              <a:ahLst/>
              <a:cxnLst/>
              <a:rect l="l" t="t" r="r" b="b"/>
              <a:pathLst>
                <a:path w="13820" h="10397" extrusionOk="0">
                  <a:moveTo>
                    <a:pt x="8443" y="0"/>
                  </a:moveTo>
                  <a:cubicBezTo>
                    <a:pt x="5732" y="0"/>
                    <a:pt x="3459" y="2110"/>
                    <a:pt x="3283" y="4855"/>
                  </a:cubicBezTo>
                  <a:lnTo>
                    <a:pt x="0" y="4855"/>
                  </a:lnTo>
                  <a:lnTo>
                    <a:pt x="0" y="5578"/>
                  </a:lnTo>
                  <a:lnTo>
                    <a:pt x="3283" y="5578"/>
                  </a:lnTo>
                  <a:cubicBezTo>
                    <a:pt x="3471" y="8295"/>
                    <a:pt x="5743" y="10396"/>
                    <a:pt x="8441" y="10396"/>
                  </a:cubicBezTo>
                  <a:cubicBezTo>
                    <a:pt x="8546" y="10396"/>
                    <a:pt x="8651" y="10393"/>
                    <a:pt x="8758" y="10387"/>
                  </a:cubicBezTo>
                  <a:lnTo>
                    <a:pt x="6015" y="7655"/>
                  </a:lnTo>
                  <a:lnTo>
                    <a:pt x="5992" y="7632"/>
                  </a:lnTo>
                  <a:cubicBezTo>
                    <a:pt x="4672" y="6278"/>
                    <a:pt x="4683" y="4097"/>
                    <a:pt x="6038" y="2766"/>
                  </a:cubicBezTo>
                  <a:cubicBezTo>
                    <a:pt x="6708" y="2101"/>
                    <a:pt x="7586" y="1769"/>
                    <a:pt x="8465" y="1769"/>
                  </a:cubicBezTo>
                  <a:cubicBezTo>
                    <a:pt x="9348" y="1769"/>
                    <a:pt x="10231" y="2104"/>
                    <a:pt x="10904" y="2777"/>
                  </a:cubicBezTo>
                  <a:lnTo>
                    <a:pt x="13635" y="5509"/>
                  </a:lnTo>
                  <a:cubicBezTo>
                    <a:pt x="13819" y="2651"/>
                    <a:pt x="11638" y="183"/>
                    <a:pt x="8781" y="11"/>
                  </a:cubicBezTo>
                  <a:cubicBezTo>
                    <a:pt x="8667" y="4"/>
                    <a:pt x="8555" y="0"/>
                    <a:pt x="844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1484;p56">
              <a:extLst>
                <a:ext uri="{FF2B5EF4-FFF2-40B4-BE49-F238E27FC236}">
                  <a16:creationId xmlns:a16="http://schemas.microsoft.com/office/drawing/2014/main" id="{8C0DC8DF-2D5F-4C33-91F0-60B94A799BA8}"/>
                </a:ext>
              </a:extLst>
            </p:cNvPr>
            <p:cNvSpPr/>
            <p:nvPr/>
          </p:nvSpPr>
          <p:spPr>
            <a:xfrm>
              <a:off x="3278765" y="2531237"/>
              <a:ext cx="55781" cy="55762"/>
            </a:xfrm>
            <a:custGeom>
              <a:avLst/>
              <a:gdLst/>
              <a:ahLst/>
              <a:cxnLst/>
              <a:rect l="l" t="t" r="r" b="b"/>
              <a:pathLst>
                <a:path w="7610" h="7610" extrusionOk="0">
                  <a:moveTo>
                    <a:pt x="4878" y="0"/>
                  </a:moveTo>
                  <a:cubicBezTo>
                    <a:pt x="6221" y="1343"/>
                    <a:pt x="6221" y="3535"/>
                    <a:pt x="4878" y="4878"/>
                  </a:cubicBezTo>
                  <a:cubicBezTo>
                    <a:pt x="4201" y="5549"/>
                    <a:pt x="3317" y="5885"/>
                    <a:pt x="2435" y="5885"/>
                  </a:cubicBezTo>
                  <a:cubicBezTo>
                    <a:pt x="1552" y="5885"/>
                    <a:pt x="672" y="5549"/>
                    <a:pt x="0" y="4878"/>
                  </a:cubicBezTo>
                  <a:lnTo>
                    <a:pt x="0" y="4878"/>
                  </a:lnTo>
                  <a:lnTo>
                    <a:pt x="2732" y="7610"/>
                  </a:lnTo>
                  <a:cubicBezTo>
                    <a:pt x="5360" y="7460"/>
                    <a:pt x="7460" y="5360"/>
                    <a:pt x="7609" y="2732"/>
                  </a:cubicBezTo>
                  <a:lnTo>
                    <a:pt x="487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1485;p56">
              <a:extLst>
                <a:ext uri="{FF2B5EF4-FFF2-40B4-BE49-F238E27FC236}">
                  <a16:creationId xmlns:a16="http://schemas.microsoft.com/office/drawing/2014/main" id="{1B7FFFDF-44BA-4B9E-919B-BCC51A9FC3E5}"/>
                </a:ext>
              </a:extLst>
            </p:cNvPr>
            <p:cNvSpPr/>
            <p:nvPr/>
          </p:nvSpPr>
          <p:spPr>
            <a:xfrm>
              <a:off x="3268754" y="2523843"/>
              <a:ext cx="54938" cy="49871"/>
            </a:xfrm>
            <a:custGeom>
              <a:avLst/>
              <a:gdLst/>
              <a:ahLst/>
              <a:cxnLst/>
              <a:rect l="l" t="t" r="r" b="b"/>
              <a:pathLst>
                <a:path w="7495" h="6806" extrusionOk="0">
                  <a:moveTo>
                    <a:pt x="3798" y="1"/>
                  </a:moveTo>
                  <a:cubicBezTo>
                    <a:pt x="2920" y="1"/>
                    <a:pt x="2042" y="333"/>
                    <a:pt x="1366" y="998"/>
                  </a:cubicBezTo>
                  <a:cubicBezTo>
                    <a:pt x="23" y="2341"/>
                    <a:pt x="0" y="4510"/>
                    <a:pt x="1332" y="5864"/>
                  </a:cubicBezTo>
                  <a:lnTo>
                    <a:pt x="1355" y="5887"/>
                  </a:lnTo>
                  <a:cubicBezTo>
                    <a:pt x="2019" y="6501"/>
                    <a:pt x="2860" y="6806"/>
                    <a:pt x="3700" y="6806"/>
                  </a:cubicBezTo>
                  <a:cubicBezTo>
                    <a:pt x="4585" y="6806"/>
                    <a:pt x="5469" y="6467"/>
                    <a:pt x="6141" y="5795"/>
                  </a:cubicBezTo>
                  <a:cubicBezTo>
                    <a:pt x="7449" y="4487"/>
                    <a:pt x="7495" y="2375"/>
                    <a:pt x="6232" y="1009"/>
                  </a:cubicBezTo>
                  <a:cubicBezTo>
                    <a:pt x="5560" y="336"/>
                    <a:pt x="4679" y="1"/>
                    <a:pt x="37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2" name="Google Shape;1486;p56">
            <a:extLst>
              <a:ext uri="{FF2B5EF4-FFF2-40B4-BE49-F238E27FC236}">
                <a16:creationId xmlns:a16="http://schemas.microsoft.com/office/drawing/2014/main" id="{BB6EC72F-9682-4651-BA2B-8E7F8D4FF93F}"/>
              </a:ext>
            </a:extLst>
          </p:cNvPr>
          <p:cNvGrpSpPr/>
          <p:nvPr/>
        </p:nvGrpSpPr>
        <p:grpSpPr>
          <a:xfrm>
            <a:off x="5685873" y="6354841"/>
            <a:ext cx="1519488" cy="198289"/>
            <a:chOff x="504546" y="564561"/>
            <a:chExt cx="1627907" cy="212437"/>
          </a:xfrm>
        </p:grpSpPr>
        <p:sp>
          <p:nvSpPr>
            <p:cNvPr id="933" name="Google Shape;1487;p56">
              <a:extLst>
                <a:ext uri="{FF2B5EF4-FFF2-40B4-BE49-F238E27FC236}">
                  <a16:creationId xmlns:a16="http://schemas.microsoft.com/office/drawing/2014/main" id="{AE0BB60B-6773-47A6-87E5-D2D820BABAF7}"/>
                </a:ext>
              </a:extLst>
            </p:cNvPr>
            <p:cNvSpPr/>
            <p:nvPr/>
          </p:nvSpPr>
          <p:spPr>
            <a:xfrm>
              <a:off x="1603542" y="598605"/>
              <a:ext cx="63707" cy="48096"/>
            </a:xfrm>
            <a:custGeom>
              <a:avLst/>
              <a:gdLst/>
              <a:ahLst/>
              <a:cxnLst/>
              <a:rect l="l" t="t" r="r" b="b"/>
              <a:pathLst>
                <a:path w="7909" h="5971" extrusionOk="0">
                  <a:moveTo>
                    <a:pt x="1204" y="2253"/>
                  </a:moveTo>
                  <a:lnTo>
                    <a:pt x="5238" y="0"/>
                  </a:lnTo>
                  <a:lnTo>
                    <a:pt x="7909" y="2305"/>
                  </a:lnTo>
                  <a:lnTo>
                    <a:pt x="5604" y="3300"/>
                  </a:lnTo>
                  <a:lnTo>
                    <a:pt x="5709" y="5605"/>
                  </a:lnTo>
                  <a:lnTo>
                    <a:pt x="524" y="5971"/>
                  </a:lnTo>
                  <a:lnTo>
                    <a:pt x="0" y="4767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934" name="Google Shape;1488;p56">
              <a:extLst>
                <a:ext uri="{FF2B5EF4-FFF2-40B4-BE49-F238E27FC236}">
                  <a16:creationId xmlns:a16="http://schemas.microsoft.com/office/drawing/2014/main" id="{D2BCD921-8DF0-415C-9D99-B4DAC6695F15}"/>
                </a:ext>
              </a:extLst>
            </p:cNvPr>
            <p:cNvSpPr/>
            <p:nvPr/>
          </p:nvSpPr>
          <p:spPr>
            <a:xfrm>
              <a:off x="1568946" y="683408"/>
              <a:ext cx="63280" cy="65817"/>
            </a:xfrm>
            <a:custGeom>
              <a:avLst/>
              <a:gdLst/>
              <a:ahLst/>
              <a:cxnLst/>
              <a:rect l="l" t="t" r="r" b="b"/>
              <a:pathLst>
                <a:path w="7856" h="8171" extrusionOk="0">
                  <a:moveTo>
                    <a:pt x="0" y="5081"/>
                  </a:moveTo>
                  <a:lnTo>
                    <a:pt x="471" y="8171"/>
                  </a:lnTo>
                  <a:lnTo>
                    <a:pt x="3561" y="7647"/>
                  </a:lnTo>
                  <a:lnTo>
                    <a:pt x="6861" y="4976"/>
                  </a:lnTo>
                  <a:lnTo>
                    <a:pt x="7856" y="2724"/>
                  </a:lnTo>
                  <a:lnTo>
                    <a:pt x="6547" y="0"/>
                  </a:lnTo>
                  <a:lnTo>
                    <a:pt x="2881" y="681"/>
                  </a:lnTo>
                  <a:lnTo>
                    <a:pt x="2357" y="2933"/>
                  </a:lnTo>
                  <a:lnTo>
                    <a:pt x="1990" y="4505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935" name="Google Shape;1489;p56">
              <a:extLst>
                <a:ext uri="{FF2B5EF4-FFF2-40B4-BE49-F238E27FC236}">
                  <a16:creationId xmlns:a16="http://schemas.microsoft.com/office/drawing/2014/main" id="{3FBE15F4-E794-43E8-A3F9-84F60961116E}"/>
                </a:ext>
              </a:extLst>
            </p:cNvPr>
            <p:cNvSpPr/>
            <p:nvPr/>
          </p:nvSpPr>
          <p:spPr>
            <a:xfrm>
              <a:off x="1730956" y="636576"/>
              <a:ext cx="2619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1490;p56">
              <a:extLst>
                <a:ext uri="{FF2B5EF4-FFF2-40B4-BE49-F238E27FC236}">
                  <a16:creationId xmlns:a16="http://schemas.microsoft.com/office/drawing/2014/main" id="{6718CE51-7B2F-44BF-B0EF-82CACD937AAC}"/>
                </a:ext>
              </a:extLst>
            </p:cNvPr>
            <p:cNvSpPr/>
            <p:nvPr/>
          </p:nvSpPr>
          <p:spPr>
            <a:xfrm>
              <a:off x="1768082" y="649657"/>
              <a:ext cx="41773" cy="39663"/>
            </a:xfrm>
            <a:custGeom>
              <a:avLst/>
              <a:gdLst/>
              <a:ahLst/>
              <a:cxnLst/>
              <a:rect l="l" t="t" r="r" b="b"/>
              <a:pathLst>
                <a:path w="5186" h="4924" extrusionOk="0">
                  <a:moveTo>
                    <a:pt x="0" y="2619"/>
                  </a:moveTo>
                  <a:lnTo>
                    <a:pt x="2462" y="0"/>
                  </a:lnTo>
                  <a:lnTo>
                    <a:pt x="5186" y="2619"/>
                  </a:lnTo>
                  <a:lnTo>
                    <a:pt x="2200" y="4924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937" name="Google Shape;1491;p56">
              <a:extLst>
                <a:ext uri="{FF2B5EF4-FFF2-40B4-BE49-F238E27FC236}">
                  <a16:creationId xmlns:a16="http://schemas.microsoft.com/office/drawing/2014/main" id="{8B536712-C775-46A2-AAF1-708B308E4657}"/>
                </a:ext>
              </a:extLst>
            </p:cNvPr>
            <p:cNvSpPr/>
            <p:nvPr/>
          </p:nvSpPr>
          <p:spPr>
            <a:xfrm>
              <a:off x="1967056" y="668224"/>
              <a:ext cx="42627" cy="38044"/>
            </a:xfrm>
            <a:custGeom>
              <a:avLst/>
              <a:gdLst/>
              <a:ahLst/>
              <a:cxnLst/>
              <a:rect l="l" t="t" r="r" b="b"/>
              <a:pathLst>
                <a:path w="1424" h="1401" extrusionOk="0">
                  <a:moveTo>
                    <a:pt x="517" y="0"/>
                  </a:moveTo>
                  <a:cubicBezTo>
                    <a:pt x="333" y="0"/>
                    <a:pt x="149" y="69"/>
                    <a:pt x="0" y="184"/>
                  </a:cubicBezTo>
                  <a:cubicBezTo>
                    <a:pt x="253" y="379"/>
                    <a:pt x="356" y="700"/>
                    <a:pt x="276" y="1010"/>
                  </a:cubicBezTo>
                  <a:cubicBezTo>
                    <a:pt x="253" y="1136"/>
                    <a:pt x="207" y="1263"/>
                    <a:pt x="161" y="1400"/>
                  </a:cubicBezTo>
                  <a:lnTo>
                    <a:pt x="1182" y="1400"/>
                  </a:lnTo>
                  <a:cubicBezTo>
                    <a:pt x="1228" y="1263"/>
                    <a:pt x="1263" y="1136"/>
                    <a:pt x="1297" y="1010"/>
                  </a:cubicBezTo>
                  <a:cubicBezTo>
                    <a:pt x="1423" y="494"/>
                    <a:pt x="1045" y="0"/>
                    <a:pt x="51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1492;p56">
              <a:extLst>
                <a:ext uri="{FF2B5EF4-FFF2-40B4-BE49-F238E27FC236}">
                  <a16:creationId xmlns:a16="http://schemas.microsoft.com/office/drawing/2014/main" id="{FFD89190-E61B-4172-986A-38A8AB041C8C}"/>
                </a:ext>
              </a:extLst>
            </p:cNvPr>
            <p:cNvSpPr/>
            <p:nvPr/>
          </p:nvSpPr>
          <p:spPr>
            <a:xfrm>
              <a:off x="1358412" y="635738"/>
              <a:ext cx="1848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1493;p56">
              <a:extLst>
                <a:ext uri="{FF2B5EF4-FFF2-40B4-BE49-F238E27FC236}">
                  <a16:creationId xmlns:a16="http://schemas.microsoft.com/office/drawing/2014/main" id="{02544AB8-4C65-4218-B163-E7E40359442C}"/>
                </a:ext>
              </a:extLst>
            </p:cNvPr>
            <p:cNvSpPr/>
            <p:nvPr/>
          </p:nvSpPr>
          <p:spPr>
            <a:xfrm>
              <a:off x="1426340" y="640797"/>
              <a:ext cx="41773" cy="50626"/>
            </a:xfrm>
            <a:custGeom>
              <a:avLst/>
              <a:gdLst/>
              <a:ahLst/>
              <a:cxnLst/>
              <a:rect l="l" t="t" r="r" b="b"/>
              <a:pathLst>
                <a:path w="5186" h="6285" extrusionOk="0">
                  <a:moveTo>
                    <a:pt x="0" y="3719"/>
                  </a:moveTo>
                  <a:lnTo>
                    <a:pt x="1624" y="0"/>
                  </a:lnTo>
                  <a:lnTo>
                    <a:pt x="5186" y="3771"/>
                  </a:lnTo>
                  <a:lnTo>
                    <a:pt x="2043" y="6285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940" name="Google Shape;1494;p56">
              <a:extLst>
                <a:ext uri="{FF2B5EF4-FFF2-40B4-BE49-F238E27FC236}">
                  <a16:creationId xmlns:a16="http://schemas.microsoft.com/office/drawing/2014/main" id="{B003C20D-4190-402F-BA17-C2D2663C3B28}"/>
                </a:ext>
              </a:extLst>
            </p:cNvPr>
            <p:cNvSpPr/>
            <p:nvPr/>
          </p:nvSpPr>
          <p:spPr>
            <a:xfrm>
              <a:off x="574516" y="598186"/>
              <a:ext cx="64134" cy="54001"/>
            </a:xfrm>
            <a:custGeom>
              <a:avLst/>
              <a:gdLst/>
              <a:ahLst/>
              <a:cxnLst/>
              <a:rect l="l" t="t" r="r" b="b"/>
              <a:pathLst>
                <a:path w="7962" h="6704" extrusionOk="0">
                  <a:moveTo>
                    <a:pt x="1310" y="2462"/>
                  </a:moveTo>
                  <a:lnTo>
                    <a:pt x="4819" y="0"/>
                  </a:lnTo>
                  <a:lnTo>
                    <a:pt x="7962" y="2357"/>
                  </a:lnTo>
                  <a:lnTo>
                    <a:pt x="5710" y="3457"/>
                  </a:lnTo>
                  <a:lnTo>
                    <a:pt x="6076" y="6233"/>
                  </a:lnTo>
                  <a:lnTo>
                    <a:pt x="0" y="6704"/>
                  </a:lnTo>
                  <a:lnTo>
                    <a:pt x="367" y="4714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941" name="Google Shape;1495;p56">
              <a:extLst>
                <a:ext uri="{FF2B5EF4-FFF2-40B4-BE49-F238E27FC236}">
                  <a16:creationId xmlns:a16="http://schemas.microsoft.com/office/drawing/2014/main" id="{99E1E691-7E87-4C7D-9962-88C7A588A830}"/>
                </a:ext>
              </a:extLst>
            </p:cNvPr>
            <p:cNvSpPr/>
            <p:nvPr/>
          </p:nvSpPr>
          <p:spPr>
            <a:xfrm>
              <a:off x="1228469" y="714629"/>
              <a:ext cx="53163" cy="27846"/>
            </a:xfrm>
            <a:custGeom>
              <a:avLst/>
              <a:gdLst/>
              <a:ahLst/>
              <a:cxnLst/>
              <a:rect l="l" t="t" r="r" b="b"/>
              <a:pathLst>
                <a:path w="6600" h="3457" extrusionOk="0">
                  <a:moveTo>
                    <a:pt x="0" y="1153"/>
                  </a:moveTo>
                  <a:lnTo>
                    <a:pt x="419" y="3457"/>
                  </a:lnTo>
                  <a:lnTo>
                    <a:pt x="4557" y="2724"/>
                  </a:lnTo>
                  <a:lnTo>
                    <a:pt x="6600" y="1100"/>
                  </a:lnTo>
                  <a:lnTo>
                    <a:pt x="4923" y="0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942" name="Google Shape;1496;p56">
              <a:extLst>
                <a:ext uri="{FF2B5EF4-FFF2-40B4-BE49-F238E27FC236}">
                  <a16:creationId xmlns:a16="http://schemas.microsoft.com/office/drawing/2014/main" id="{E8BB0142-C209-4436-93A1-00795E6CC1F0}"/>
                </a:ext>
              </a:extLst>
            </p:cNvPr>
            <p:cNvSpPr/>
            <p:nvPr/>
          </p:nvSpPr>
          <p:spPr>
            <a:xfrm>
              <a:off x="1227212" y="705350"/>
              <a:ext cx="63011" cy="18704"/>
            </a:xfrm>
            <a:custGeom>
              <a:avLst/>
              <a:gdLst/>
              <a:ahLst/>
              <a:cxnLst/>
              <a:rect l="l" t="t" r="r" b="b"/>
              <a:pathLst>
                <a:path w="2480" h="701" extrusionOk="0">
                  <a:moveTo>
                    <a:pt x="677" y="0"/>
                  </a:moveTo>
                  <a:cubicBezTo>
                    <a:pt x="643" y="58"/>
                    <a:pt x="597" y="115"/>
                    <a:pt x="551" y="173"/>
                  </a:cubicBezTo>
                  <a:lnTo>
                    <a:pt x="505" y="230"/>
                  </a:lnTo>
                  <a:cubicBezTo>
                    <a:pt x="471" y="276"/>
                    <a:pt x="436" y="310"/>
                    <a:pt x="402" y="345"/>
                  </a:cubicBezTo>
                  <a:cubicBezTo>
                    <a:pt x="367" y="391"/>
                    <a:pt x="367" y="391"/>
                    <a:pt x="344" y="402"/>
                  </a:cubicBezTo>
                  <a:cubicBezTo>
                    <a:pt x="321" y="425"/>
                    <a:pt x="264" y="482"/>
                    <a:pt x="218" y="517"/>
                  </a:cubicBezTo>
                  <a:lnTo>
                    <a:pt x="172" y="563"/>
                  </a:lnTo>
                  <a:cubicBezTo>
                    <a:pt x="126" y="609"/>
                    <a:pt x="69" y="643"/>
                    <a:pt x="23" y="689"/>
                  </a:cubicBezTo>
                  <a:lnTo>
                    <a:pt x="0" y="701"/>
                  </a:lnTo>
                  <a:lnTo>
                    <a:pt x="2158" y="701"/>
                  </a:lnTo>
                  <a:cubicBezTo>
                    <a:pt x="2192" y="620"/>
                    <a:pt x="2238" y="551"/>
                    <a:pt x="2273" y="471"/>
                  </a:cubicBezTo>
                  <a:lnTo>
                    <a:pt x="2307" y="414"/>
                  </a:lnTo>
                  <a:cubicBezTo>
                    <a:pt x="2341" y="333"/>
                    <a:pt x="2376" y="253"/>
                    <a:pt x="2410" y="161"/>
                  </a:cubicBezTo>
                  <a:cubicBezTo>
                    <a:pt x="2433" y="115"/>
                    <a:pt x="2456" y="58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1497;p56">
              <a:extLst>
                <a:ext uri="{FF2B5EF4-FFF2-40B4-BE49-F238E27FC236}">
                  <a16:creationId xmlns:a16="http://schemas.microsoft.com/office/drawing/2014/main" id="{13E10E91-4BD1-4BB6-8247-521CB06A4F5E}"/>
                </a:ext>
              </a:extLst>
            </p:cNvPr>
            <p:cNvSpPr/>
            <p:nvPr/>
          </p:nvSpPr>
          <p:spPr>
            <a:xfrm>
              <a:off x="918948" y="616696"/>
              <a:ext cx="64277" cy="19436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45" y="1"/>
                  </a:moveTo>
                  <a:lnTo>
                    <a:pt x="299" y="81"/>
                  </a:lnTo>
                  <a:lnTo>
                    <a:pt x="287" y="116"/>
                  </a:lnTo>
                  <a:lnTo>
                    <a:pt x="230" y="219"/>
                  </a:lnTo>
                  <a:cubicBezTo>
                    <a:pt x="196" y="276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69" y="552"/>
                    <a:pt x="46" y="609"/>
                    <a:pt x="23" y="678"/>
                  </a:cubicBezTo>
                  <a:cubicBezTo>
                    <a:pt x="23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802" y="724"/>
                    <a:pt x="1802" y="724"/>
                  </a:cubicBezTo>
                  <a:cubicBezTo>
                    <a:pt x="1814" y="701"/>
                    <a:pt x="1825" y="690"/>
                    <a:pt x="1837" y="667"/>
                  </a:cubicBezTo>
                  <a:cubicBezTo>
                    <a:pt x="1848" y="655"/>
                    <a:pt x="1871" y="621"/>
                    <a:pt x="1894" y="598"/>
                  </a:cubicBezTo>
                  <a:lnTo>
                    <a:pt x="1906" y="586"/>
                  </a:lnTo>
                  <a:cubicBezTo>
                    <a:pt x="2043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1498;p56">
              <a:extLst>
                <a:ext uri="{FF2B5EF4-FFF2-40B4-BE49-F238E27FC236}">
                  <a16:creationId xmlns:a16="http://schemas.microsoft.com/office/drawing/2014/main" id="{D54CC729-6B3E-4983-B001-9C52E13479AC}"/>
                </a:ext>
              </a:extLst>
            </p:cNvPr>
            <p:cNvSpPr/>
            <p:nvPr/>
          </p:nvSpPr>
          <p:spPr>
            <a:xfrm>
              <a:off x="884239" y="705656"/>
              <a:ext cx="63903" cy="18704"/>
            </a:xfrm>
            <a:custGeom>
              <a:avLst/>
              <a:gdLst/>
              <a:ahLst/>
              <a:cxnLst/>
              <a:rect l="l" t="t" r="r" b="b"/>
              <a:pathLst>
                <a:path w="2480" h="701" extrusionOk="0">
                  <a:moveTo>
                    <a:pt x="677" y="0"/>
                  </a:moveTo>
                  <a:cubicBezTo>
                    <a:pt x="643" y="58"/>
                    <a:pt x="597" y="115"/>
                    <a:pt x="551" y="173"/>
                  </a:cubicBezTo>
                  <a:lnTo>
                    <a:pt x="505" y="230"/>
                  </a:lnTo>
                  <a:cubicBezTo>
                    <a:pt x="471" y="276"/>
                    <a:pt x="436" y="310"/>
                    <a:pt x="402" y="345"/>
                  </a:cubicBezTo>
                  <a:cubicBezTo>
                    <a:pt x="367" y="391"/>
                    <a:pt x="367" y="391"/>
                    <a:pt x="344" y="402"/>
                  </a:cubicBezTo>
                  <a:cubicBezTo>
                    <a:pt x="322" y="425"/>
                    <a:pt x="264" y="482"/>
                    <a:pt x="218" y="517"/>
                  </a:cubicBezTo>
                  <a:lnTo>
                    <a:pt x="172" y="563"/>
                  </a:lnTo>
                  <a:cubicBezTo>
                    <a:pt x="126" y="609"/>
                    <a:pt x="69" y="643"/>
                    <a:pt x="12" y="689"/>
                  </a:cubicBezTo>
                  <a:lnTo>
                    <a:pt x="0" y="701"/>
                  </a:lnTo>
                  <a:lnTo>
                    <a:pt x="2146" y="701"/>
                  </a:lnTo>
                  <a:cubicBezTo>
                    <a:pt x="2192" y="620"/>
                    <a:pt x="2227" y="551"/>
                    <a:pt x="2273" y="471"/>
                  </a:cubicBezTo>
                  <a:lnTo>
                    <a:pt x="2296" y="414"/>
                  </a:lnTo>
                  <a:cubicBezTo>
                    <a:pt x="2342" y="333"/>
                    <a:pt x="2376" y="253"/>
                    <a:pt x="2410" y="161"/>
                  </a:cubicBezTo>
                  <a:cubicBezTo>
                    <a:pt x="2433" y="115"/>
                    <a:pt x="2456" y="58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1499;p56">
              <a:extLst>
                <a:ext uri="{FF2B5EF4-FFF2-40B4-BE49-F238E27FC236}">
                  <a16:creationId xmlns:a16="http://schemas.microsoft.com/office/drawing/2014/main" id="{D2D7D122-3A58-4BB4-8EA5-84CC58B5AA82}"/>
                </a:ext>
              </a:extLst>
            </p:cNvPr>
            <p:cNvSpPr/>
            <p:nvPr/>
          </p:nvSpPr>
          <p:spPr>
            <a:xfrm>
              <a:off x="1063422" y="636133"/>
              <a:ext cx="1086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1500;p56">
              <a:extLst>
                <a:ext uri="{FF2B5EF4-FFF2-40B4-BE49-F238E27FC236}">
                  <a16:creationId xmlns:a16="http://schemas.microsoft.com/office/drawing/2014/main" id="{76C8492C-32A1-4B2D-A353-2B52608EC69D}"/>
                </a:ext>
              </a:extLst>
            </p:cNvPr>
            <p:cNvSpPr/>
            <p:nvPr/>
          </p:nvSpPr>
          <p:spPr>
            <a:xfrm>
              <a:off x="1055174" y="609084"/>
              <a:ext cx="70006" cy="79986"/>
            </a:xfrm>
            <a:custGeom>
              <a:avLst/>
              <a:gdLst/>
              <a:ahLst/>
              <a:cxnLst/>
              <a:rect l="l" t="t" r="r" b="b"/>
              <a:pathLst>
                <a:path w="8691" h="9930" extrusionOk="0">
                  <a:moveTo>
                    <a:pt x="0" y="905"/>
                  </a:moveTo>
                  <a:lnTo>
                    <a:pt x="405" y="0"/>
                  </a:lnTo>
                  <a:lnTo>
                    <a:pt x="5286" y="48"/>
                  </a:lnTo>
                  <a:lnTo>
                    <a:pt x="6810" y="929"/>
                  </a:lnTo>
                  <a:lnTo>
                    <a:pt x="8691" y="7668"/>
                  </a:lnTo>
                  <a:lnTo>
                    <a:pt x="6691" y="9930"/>
                  </a:lnTo>
                  <a:lnTo>
                    <a:pt x="3643" y="7691"/>
                  </a:lnTo>
                  <a:lnTo>
                    <a:pt x="4286" y="2857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947" name="Google Shape;1501;p56">
              <a:extLst>
                <a:ext uri="{FF2B5EF4-FFF2-40B4-BE49-F238E27FC236}">
                  <a16:creationId xmlns:a16="http://schemas.microsoft.com/office/drawing/2014/main" id="{223EE997-56FA-4C81-B833-CBD3617221B5}"/>
                </a:ext>
              </a:extLst>
            </p:cNvPr>
            <p:cNvSpPr/>
            <p:nvPr/>
          </p:nvSpPr>
          <p:spPr>
            <a:xfrm>
              <a:off x="792967" y="638429"/>
              <a:ext cx="42600" cy="651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1502;p56">
              <a:extLst>
                <a:ext uri="{FF2B5EF4-FFF2-40B4-BE49-F238E27FC236}">
                  <a16:creationId xmlns:a16="http://schemas.microsoft.com/office/drawing/2014/main" id="{686D3BC8-F299-46A4-917A-EB25CBACDCD9}"/>
                </a:ext>
              </a:extLst>
            </p:cNvPr>
            <p:cNvSpPr/>
            <p:nvPr/>
          </p:nvSpPr>
          <p:spPr>
            <a:xfrm>
              <a:off x="730243" y="635553"/>
              <a:ext cx="66000" cy="70200"/>
            </a:xfrm>
            <a:prstGeom prst="rect">
              <a:avLst/>
            </a:prstGeom>
            <a:solidFill>
              <a:srgbClr val="EFD6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1503;p56">
              <a:extLst>
                <a:ext uri="{FF2B5EF4-FFF2-40B4-BE49-F238E27FC236}">
                  <a16:creationId xmlns:a16="http://schemas.microsoft.com/office/drawing/2014/main" id="{04CC2E7C-FA81-4C65-9915-401C538C77BE}"/>
                </a:ext>
              </a:extLst>
            </p:cNvPr>
            <p:cNvSpPr/>
            <p:nvPr/>
          </p:nvSpPr>
          <p:spPr>
            <a:xfrm>
              <a:off x="802598" y="635375"/>
              <a:ext cx="287565" cy="70887"/>
            </a:xfrm>
            <a:custGeom>
              <a:avLst/>
              <a:gdLst/>
              <a:ahLst/>
              <a:cxnLst/>
              <a:rect l="l" t="t" r="r" b="b"/>
              <a:pathLst>
                <a:path w="11317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90" y="2365"/>
                    <a:pt x="654" y="2789"/>
                  </a:cubicBezTo>
                  <a:lnTo>
                    <a:pt x="11317" y="2789"/>
                  </a:lnTo>
                  <a:cubicBezTo>
                    <a:pt x="11156" y="2342"/>
                    <a:pt x="11076" y="1871"/>
                    <a:pt x="11076" y="1389"/>
                  </a:cubicBezTo>
                  <a:cubicBezTo>
                    <a:pt x="11076" y="896"/>
                    <a:pt x="10926" y="414"/>
                    <a:pt x="10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1504;p56">
              <a:extLst>
                <a:ext uri="{FF2B5EF4-FFF2-40B4-BE49-F238E27FC236}">
                  <a16:creationId xmlns:a16="http://schemas.microsoft.com/office/drawing/2014/main" id="{58641FC5-EE0D-4E5A-9051-1092536752F9}"/>
                </a:ext>
              </a:extLst>
            </p:cNvPr>
            <p:cNvSpPr/>
            <p:nvPr/>
          </p:nvSpPr>
          <p:spPr>
            <a:xfrm>
              <a:off x="1144963" y="635375"/>
              <a:ext cx="287285" cy="70887"/>
            </a:xfrm>
            <a:custGeom>
              <a:avLst/>
              <a:gdLst/>
              <a:ahLst/>
              <a:cxnLst/>
              <a:rect l="l" t="t" r="r" b="b"/>
              <a:pathLst>
                <a:path w="11306" h="2790" extrusionOk="0">
                  <a:moveTo>
                    <a:pt x="0" y="0"/>
                  </a:moveTo>
                  <a:cubicBezTo>
                    <a:pt x="150" y="448"/>
                    <a:pt x="230" y="919"/>
                    <a:pt x="241" y="1389"/>
                  </a:cubicBezTo>
                  <a:cubicBezTo>
                    <a:pt x="230" y="1883"/>
                    <a:pt x="379" y="2365"/>
                    <a:pt x="655" y="2789"/>
                  </a:cubicBezTo>
                  <a:lnTo>
                    <a:pt x="11306" y="2789"/>
                  </a:lnTo>
                  <a:cubicBezTo>
                    <a:pt x="11145" y="2342"/>
                    <a:pt x="11065" y="1871"/>
                    <a:pt x="11065" y="1389"/>
                  </a:cubicBezTo>
                  <a:cubicBezTo>
                    <a:pt x="11065" y="896"/>
                    <a:pt x="10927" y="414"/>
                    <a:pt x="106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1505;p56">
              <a:extLst>
                <a:ext uri="{FF2B5EF4-FFF2-40B4-BE49-F238E27FC236}">
                  <a16:creationId xmlns:a16="http://schemas.microsoft.com/office/drawing/2014/main" id="{73A4E780-B435-4BD6-8D5D-332A0195053A}"/>
                </a:ext>
              </a:extLst>
            </p:cNvPr>
            <p:cNvSpPr/>
            <p:nvPr/>
          </p:nvSpPr>
          <p:spPr>
            <a:xfrm>
              <a:off x="1487048" y="635375"/>
              <a:ext cx="287565" cy="70887"/>
            </a:xfrm>
            <a:custGeom>
              <a:avLst/>
              <a:gdLst/>
              <a:ahLst/>
              <a:cxnLst/>
              <a:rect l="l" t="t" r="r" b="b"/>
              <a:pathLst>
                <a:path w="11317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79" y="2365"/>
                    <a:pt x="655" y="2789"/>
                  </a:cubicBezTo>
                  <a:lnTo>
                    <a:pt x="11317" y="2789"/>
                  </a:lnTo>
                  <a:cubicBezTo>
                    <a:pt x="11156" y="2342"/>
                    <a:pt x="11076" y="1871"/>
                    <a:pt x="11076" y="1389"/>
                  </a:cubicBezTo>
                  <a:cubicBezTo>
                    <a:pt x="11076" y="896"/>
                    <a:pt x="10927" y="414"/>
                    <a:pt x="10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1506;p56">
              <a:extLst>
                <a:ext uri="{FF2B5EF4-FFF2-40B4-BE49-F238E27FC236}">
                  <a16:creationId xmlns:a16="http://schemas.microsoft.com/office/drawing/2014/main" id="{83A4F60C-8A9C-4176-94F8-1BE607D322AE}"/>
                </a:ext>
              </a:extLst>
            </p:cNvPr>
            <p:cNvSpPr/>
            <p:nvPr/>
          </p:nvSpPr>
          <p:spPr>
            <a:xfrm>
              <a:off x="504546" y="635375"/>
              <a:ext cx="243250" cy="70887"/>
            </a:xfrm>
            <a:custGeom>
              <a:avLst/>
              <a:gdLst/>
              <a:ahLst/>
              <a:cxnLst/>
              <a:rect l="l" t="t" r="r" b="b"/>
              <a:pathLst>
                <a:path w="9573" h="2790" extrusionOk="0">
                  <a:moveTo>
                    <a:pt x="0" y="0"/>
                  </a:moveTo>
                  <a:lnTo>
                    <a:pt x="1332" y="1389"/>
                  </a:lnTo>
                  <a:lnTo>
                    <a:pt x="0" y="2789"/>
                  </a:lnTo>
                  <a:lnTo>
                    <a:pt x="9572" y="2789"/>
                  </a:lnTo>
                  <a:cubicBezTo>
                    <a:pt x="9423" y="2342"/>
                    <a:pt x="9331" y="1871"/>
                    <a:pt x="9331" y="1389"/>
                  </a:cubicBezTo>
                  <a:cubicBezTo>
                    <a:pt x="9343" y="896"/>
                    <a:pt x="9194" y="414"/>
                    <a:pt x="89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1507;p56">
              <a:extLst>
                <a:ext uri="{FF2B5EF4-FFF2-40B4-BE49-F238E27FC236}">
                  <a16:creationId xmlns:a16="http://schemas.microsoft.com/office/drawing/2014/main" id="{C19FD4DC-C4C5-43BA-B76E-12F147849EB3}"/>
                </a:ext>
              </a:extLst>
            </p:cNvPr>
            <p:cNvSpPr/>
            <p:nvPr/>
          </p:nvSpPr>
          <p:spPr>
            <a:xfrm>
              <a:off x="1829134" y="635375"/>
              <a:ext cx="303319" cy="70887"/>
            </a:xfrm>
            <a:custGeom>
              <a:avLst/>
              <a:gdLst/>
              <a:ahLst/>
              <a:cxnLst/>
              <a:rect l="l" t="t" r="r" b="b"/>
              <a:pathLst>
                <a:path w="11937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90" y="2365"/>
                    <a:pt x="654" y="2789"/>
                  </a:cubicBezTo>
                  <a:lnTo>
                    <a:pt x="3925" y="2789"/>
                  </a:lnTo>
                  <a:cubicBezTo>
                    <a:pt x="4086" y="2537"/>
                    <a:pt x="4201" y="2273"/>
                    <a:pt x="4270" y="1998"/>
                  </a:cubicBezTo>
                  <a:cubicBezTo>
                    <a:pt x="4369" y="1616"/>
                    <a:pt x="4706" y="1392"/>
                    <a:pt x="5056" y="1392"/>
                  </a:cubicBezTo>
                  <a:cubicBezTo>
                    <a:pt x="5232" y="1392"/>
                    <a:pt x="5412" y="1450"/>
                    <a:pt x="5567" y="1573"/>
                  </a:cubicBezTo>
                  <a:cubicBezTo>
                    <a:pt x="5722" y="1447"/>
                    <a:pt x="5896" y="1392"/>
                    <a:pt x="6066" y="1392"/>
                  </a:cubicBezTo>
                  <a:cubicBezTo>
                    <a:pt x="6546" y="1392"/>
                    <a:pt x="6988" y="1839"/>
                    <a:pt x="6852" y="2399"/>
                  </a:cubicBezTo>
                  <a:cubicBezTo>
                    <a:pt x="6818" y="2525"/>
                    <a:pt x="6783" y="2652"/>
                    <a:pt x="6737" y="2789"/>
                  </a:cubicBezTo>
                  <a:lnTo>
                    <a:pt x="10605" y="2789"/>
                  </a:lnTo>
                  <a:lnTo>
                    <a:pt x="11937" y="1389"/>
                  </a:lnTo>
                  <a:lnTo>
                    <a:pt x="106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1508;p56">
              <a:extLst>
                <a:ext uri="{FF2B5EF4-FFF2-40B4-BE49-F238E27FC236}">
                  <a16:creationId xmlns:a16="http://schemas.microsoft.com/office/drawing/2014/main" id="{D7C99F50-911E-4736-8511-732A3FE06042}"/>
                </a:ext>
              </a:extLst>
            </p:cNvPr>
            <p:cNvSpPr/>
            <p:nvPr/>
          </p:nvSpPr>
          <p:spPr>
            <a:xfrm>
              <a:off x="1803471" y="635375"/>
              <a:ext cx="42587" cy="70887"/>
            </a:xfrm>
            <a:custGeom>
              <a:avLst/>
              <a:gdLst/>
              <a:ahLst/>
              <a:cxnLst/>
              <a:rect l="l" t="t" r="r" b="b"/>
              <a:pathLst>
                <a:path w="1676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79" y="2365"/>
                    <a:pt x="654" y="2789"/>
                  </a:cubicBezTo>
                  <a:lnTo>
                    <a:pt x="1676" y="2789"/>
                  </a:lnTo>
                  <a:cubicBezTo>
                    <a:pt x="1400" y="2365"/>
                    <a:pt x="1263" y="1883"/>
                    <a:pt x="1263" y="1389"/>
                  </a:cubicBezTo>
                  <a:cubicBezTo>
                    <a:pt x="1263" y="919"/>
                    <a:pt x="1182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1509;p56">
              <a:extLst>
                <a:ext uri="{FF2B5EF4-FFF2-40B4-BE49-F238E27FC236}">
                  <a16:creationId xmlns:a16="http://schemas.microsoft.com/office/drawing/2014/main" id="{B60ACFBF-2A43-4E3D-83D9-EA663897F062}"/>
                </a:ext>
              </a:extLst>
            </p:cNvPr>
            <p:cNvSpPr/>
            <p:nvPr/>
          </p:nvSpPr>
          <p:spPr>
            <a:xfrm>
              <a:off x="1461080" y="635375"/>
              <a:ext cx="42613" cy="70887"/>
            </a:xfrm>
            <a:custGeom>
              <a:avLst/>
              <a:gdLst/>
              <a:ahLst/>
              <a:cxnLst/>
              <a:rect l="l" t="t" r="r" b="b"/>
              <a:pathLst>
                <a:path w="1677" h="2790" extrusionOk="0">
                  <a:moveTo>
                    <a:pt x="1" y="0"/>
                  </a:moveTo>
                  <a:cubicBezTo>
                    <a:pt x="162" y="448"/>
                    <a:pt x="242" y="919"/>
                    <a:pt x="242" y="1389"/>
                  </a:cubicBezTo>
                  <a:cubicBezTo>
                    <a:pt x="242" y="1883"/>
                    <a:pt x="391" y="2365"/>
                    <a:pt x="655" y="2789"/>
                  </a:cubicBezTo>
                  <a:lnTo>
                    <a:pt x="1677" y="2789"/>
                  </a:lnTo>
                  <a:cubicBezTo>
                    <a:pt x="1401" y="2365"/>
                    <a:pt x="1263" y="1883"/>
                    <a:pt x="1263" y="1389"/>
                  </a:cubicBezTo>
                  <a:cubicBezTo>
                    <a:pt x="1263" y="919"/>
                    <a:pt x="1183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1510;p56">
              <a:extLst>
                <a:ext uri="{FF2B5EF4-FFF2-40B4-BE49-F238E27FC236}">
                  <a16:creationId xmlns:a16="http://schemas.microsoft.com/office/drawing/2014/main" id="{D6DC92BA-DDDE-4A8D-932D-704A9352FB64}"/>
                </a:ext>
              </a:extLst>
            </p:cNvPr>
            <p:cNvSpPr/>
            <p:nvPr/>
          </p:nvSpPr>
          <p:spPr>
            <a:xfrm>
              <a:off x="1118994" y="635375"/>
              <a:ext cx="42613" cy="70887"/>
            </a:xfrm>
            <a:custGeom>
              <a:avLst/>
              <a:gdLst/>
              <a:ahLst/>
              <a:cxnLst/>
              <a:rect l="l" t="t" r="r" b="b"/>
              <a:pathLst>
                <a:path w="1677" h="2790" extrusionOk="0">
                  <a:moveTo>
                    <a:pt x="1" y="0"/>
                  </a:moveTo>
                  <a:cubicBezTo>
                    <a:pt x="162" y="448"/>
                    <a:pt x="242" y="919"/>
                    <a:pt x="242" y="1389"/>
                  </a:cubicBezTo>
                  <a:cubicBezTo>
                    <a:pt x="242" y="1883"/>
                    <a:pt x="380" y="2365"/>
                    <a:pt x="655" y="2789"/>
                  </a:cubicBezTo>
                  <a:lnTo>
                    <a:pt x="1677" y="2789"/>
                  </a:lnTo>
                  <a:cubicBezTo>
                    <a:pt x="1401" y="2365"/>
                    <a:pt x="1252" y="1883"/>
                    <a:pt x="1252" y="1389"/>
                  </a:cubicBezTo>
                  <a:cubicBezTo>
                    <a:pt x="1252" y="919"/>
                    <a:pt x="1172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1511;p56">
              <a:extLst>
                <a:ext uri="{FF2B5EF4-FFF2-40B4-BE49-F238E27FC236}">
                  <a16:creationId xmlns:a16="http://schemas.microsoft.com/office/drawing/2014/main" id="{F46791A6-BE40-4C0A-A1BA-3CD3DF2E3426}"/>
                </a:ext>
              </a:extLst>
            </p:cNvPr>
            <p:cNvSpPr/>
            <p:nvPr/>
          </p:nvSpPr>
          <p:spPr>
            <a:xfrm>
              <a:off x="776629" y="635375"/>
              <a:ext cx="42613" cy="70887"/>
            </a:xfrm>
            <a:custGeom>
              <a:avLst/>
              <a:gdLst/>
              <a:ahLst/>
              <a:cxnLst/>
              <a:rect l="l" t="t" r="r" b="b"/>
              <a:pathLst>
                <a:path w="1677" h="2790" extrusionOk="0">
                  <a:moveTo>
                    <a:pt x="1" y="0"/>
                  </a:moveTo>
                  <a:cubicBezTo>
                    <a:pt x="161" y="448"/>
                    <a:pt x="242" y="919"/>
                    <a:pt x="242" y="1389"/>
                  </a:cubicBezTo>
                  <a:cubicBezTo>
                    <a:pt x="242" y="1883"/>
                    <a:pt x="391" y="2365"/>
                    <a:pt x="655" y="2789"/>
                  </a:cubicBezTo>
                  <a:lnTo>
                    <a:pt x="1676" y="2789"/>
                  </a:lnTo>
                  <a:cubicBezTo>
                    <a:pt x="1412" y="2365"/>
                    <a:pt x="1263" y="1883"/>
                    <a:pt x="1263" y="1389"/>
                  </a:cubicBezTo>
                  <a:cubicBezTo>
                    <a:pt x="1263" y="919"/>
                    <a:pt x="1183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1512;p56">
              <a:extLst>
                <a:ext uri="{FF2B5EF4-FFF2-40B4-BE49-F238E27FC236}">
                  <a16:creationId xmlns:a16="http://schemas.microsoft.com/office/drawing/2014/main" id="{1259D65C-BC45-4CD2-B5D6-A60621519E03}"/>
                </a:ext>
              </a:extLst>
            </p:cNvPr>
            <p:cNvSpPr/>
            <p:nvPr/>
          </p:nvSpPr>
          <p:spPr>
            <a:xfrm>
              <a:off x="1612443" y="564866"/>
              <a:ext cx="196877" cy="105822"/>
            </a:xfrm>
            <a:custGeom>
              <a:avLst/>
              <a:gdLst/>
              <a:ahLst/>
              <a:cxnLst/>
              <a:rect l="l" t="t" r="r" b="b"/>
              <a:pathLst>
                <a:path w="7748" h="4165" extrusionOk="0">
                  <a:moveTo>
                    <a:pt x="2082" y="2101"/>
                  </a:moveTo>
                  <a:lnTo>
                    <a:pt x="2082" y="2101"/>
                  </a:lnTo>
                  <a:cubicBezTo>
                    <a:pt x="2073" y="2108"/>
                    <a:pt x="2064" y="2115"/>
                    <a:pt x="2055" y="2121"/>
                  </a:cubicBezTo>
                  <a:cubicBezTo>
                    <a:pt x="2064" y="2115"/>
                    <a:pt x="2073" y="2108"/>
                    <a:pt x="2082" y="2101"/>
                  </a:cubicBezTo>
                  <a:close/>
                  <a:moveTo>
                    <a:pt x="3587" y="0"/>
                  </a:moveTo>
                  <a:cubicBezTo>
                    <a:pt x="2139" y="0"/>
                    <a:pt x="762" y="757"/>
                    <a:pt x="1" y="2041"/>
                  </a:cubicBezTo>
                  <a:lnTo>
                    <a:pt x="2158" y="2041"/>
                  </a:lnTo>
                  <a:cubicBezTo>
                    <a:pt x="2133" y="2058"/>
                    <a:pt x="2107" y="2081"/>
                    <a:pt x="2082" y="2101"/>
                  </a:cubicBezTo>
                  <a:lnTo>
                    <a:pt x="2082" y="2101"/>
                  </a:lnTo>
                  <a:cubicBezTo>
                    <a:pt x="2549" y="1761"/>
                    <a:pt x="3068" y="1607"/>
                    <a:pt x="3575" y="1607"/>
                  </a:cubicBezTo>
                  <a:cubicBezTo>
                    <a:pt x="4896" y="1607"/>
                    <a:pt x="6133" y="2654"/>
                    <a:pt x="6141" y="4164"/>
                  </a:cubicBezTo>
                  <a:lnTo>
                    <a:pt x="7748" y="4164"/>
                  </a:lnTo>
                  <a:cubicBezTo>
                    <a:pt x="7748" y="2293"/>
                    <a:pt x="6497" y="641"/>
                    <a:pt x="4683" y="147"/>
                  </a:cubicBezTo>
                  <a:cubicBezTo>
                    <a:pt x="4319" y="48"/>
                    <a:pt x="3951" y="0"/>
                    <a:pt x="35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1513;p56">
              <a:extLst>
                <a:ext uri="{FF2B5EF4-FFF2-40B4-BE49-F238E27FC236}">
                  <a16:creationId xmlns:a16="http://schemas.microsoft.com/office/drawing/2014/main" id="{3E6EEF14-3EC3-487C-9F4F-B7624EFC1836}"/>
                </a:ext>
              </a:extLst>
            </p:cNvPr>
            <p:cNvSpPr/>
            <p:nvPr/>
          </p:nvSpPr>
          <p:spPr>
            <a:xfrm>
              <a:off x="1270078" y="564561"/>
              <a:ext cx="197156" cy="106127"/>
            </a:xfrm>
            <a:custGeom>
              <a:avLst/>
              <a:gdLst/>
              <a:ahLst/>
              <a:cxnLst/>
              <a:rect l="l" t="t" r="r" b="b"/>
              <a:pathLst>
                <a:path w="7759" h="4177" extrusionOk="0">
                  <a:moveTo>
                    <a:pt x="3588" y="1"/>
                  </a:moveTo>
                  <a:cubicBezTo>
                    <a:pt x="2139" y="1"/>
                    <a:pt x="762" y="759"/>
                    <a:pt x="0" y="2053"/>
                  </a:cubicBezTo>
                  <a:lnTo>
                    <a:pt x="2158" y="2053"/>
                  </a:lnTo>
                  <a:cubicBezTo>
                    <a:pt x="2583" y="1777"/>
                    <a:pt x="3076" y="1617"/>
                    <a:pt x="3581" y="1617"/>
                  </a:cubicBezTo>
                  <a:cubicBezTo>
                    <a:pt x="4993" y="1628"/>
                    <a:pt x="6141" y="2765"/>
                    <a:pt x="6141" y="4176"/>
                  </a:cubicBezTo>
                  <a:lnTo>
                    <a:pt x="7759" y="4176"/>
                  </a:lnTo>
                  <a:cubicBezTo>
                    <a:pt x="7759" y="2294"/>
                    <a:pt x="6508" y="653"/>
                    <a:pt x="4683" y="148"/>
                  </a:cubicBezTo>
                  <a:cubicBezTo>
                    <a:pt x="4319" y="49"/>
                    <a:pt x="3951" y="1"/>
                    <a:pt x="358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1514;p56">
              <a:extLst>
                <a:ext uri="{FF2B5EF4-FFF2-40B4-BE49-F238E27FC236}">
                  <a16:creationId xmlns:a16="http://schemas.microsoft.com/office/drawing/2014/main" id="{47EB66F8-1570-4AFA-8A19-3B551C1F2A65}"/>
                </a:ext>
              </a:extLst>
            </p:cNvPr>
            <p:cNvSpPr/>
            <p:nvPr/>
          </p:nvSpPr>
          <p:spPr>
            <a:xfrm>
              <a:off x="927993" y="564663"/>
              <a:ext cx="182291" cy="52060"/>
            </a:xfrm>
            <a:custGeom>
              <a:avLst/>
              <a:gdLst/>
              <a:ahLst/>
              <a:cxnLst/>
              <a:rect l="l" t="t" r="r" b="b"/>
              <a:pathLst>
                <a:path w="7174" h="2049" extrusionOk="0">
                  <a:moveTo>
                    <a:pt x="3587" y="0"/>
                  </a:moveTo>
                  <a:cubicBezTo>
                    <a:pt x="2195" y="0"/>
                    <a:pt x="804" y="683"/>
                    <a:pt x="0" y="2049"/>
                  </a:cubicBezTo>
                  <a:lnTo>
                    <a:pt x="2170" y="2049"/>
                  </a:lnTo>
                  <a:cubicBezTo>
                    <a:pt x="2583" y="1773"/>
                    <a:pt x="3076" y="1613"/>
                    <a:pt x="3581" y="1613"/>
                  </a:cubicBezTo>
                  <a:cubicBezTo>
                    <a:pt x="4086" y="1613"/>
                    <a:pt x="4580" y="1773"/>
                    <a:pt x="5004" y="2049"/>
                  </a:cubicBezTo>
                  <a:lnTo>
                    <a:pt x="7174" y="2049"/>
                  </a:lnTo>
                  <a:cubicBezTo>
                    <a:pt x="6370" y="683"/>
                    <a:pt x="4979" y="0"/>
                    <a:pt x="35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1515;p56">
              <a:extLst>
                <a:ext uri="{FF2B5EF4-FFF2-40B4-BE49-F238E27FC236}">
                  <a16:creationId xmlns:a16="http://schemas.microsoft.com/office/drawing/2014/main" id="{CD28F608-9459-4953-80F0-DD386BED34E7}"/>
                </a:ext>
              </a:extLst>
            </p:cNvPr>
            <p:cNvSpPr/>
            <p:nvPr/>
          </p:nvSpPr>
          <p:spPr>
            <a:xfrm>
              <a:off x="1111143" y="618174"/>
              <a:ext cx="2058" cy="3811"/>
            </a:xfrm>
            <a:custGeom>
              <a:avLst/>
              <a:gdLst/>
              <a:ahLst/>
              <a:cxnLst/>
              <a:rect l="l" t="t" r="r" b="b"/>
              <a:pathLst>
                <a:path w="81" h="150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46"/>
                    <a:pt x="46" y="104"/>
                    <a:pt x="80" y="150"/>
                  </a:cubicBezTo>
                  <a:cubicBezTo>
                    <a:pt x="46" y="92"/>
                    <a:pt x="23" y="46"/>
                    <a:pt x="0" y="0"/>
                  </a:cubicBez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1516;p56">
              <a:extLst>
                <a:ext uri="{FF2B5EF4-FFF2-40B4-BE49-F238E27FC236}">
                  <a16:creationId xmlns:a16="http://schemas.microsoft.com/office/drawing/2014/main" id="{D3361B7B-01B0-4C26-9C64-6C2D96B8F1CC}"/>
                </a:ext>
              </a:extLst>
            </p:cNvPr>
            <p:cNvSpPr/>
            <p:nvPr/>
          </p:nvSpPr>
          <p:spPr>
            <a:xfrm>
              <a:off x="1065050" y="624882"/>
              <a:ext cx="330" cy="610"/>
            </a:xfrm>
            <a:custGeom>
              <a:avLst/>
              <a:gdLst/>
              <a:ahLst/>
              <a:cxnLst/>
              <a:rect l="l" t="t" r="r" b="b"/>
              <a:pathLst>
                <a:path w="13" h="24" extrusionOk="0">
                  <a:moveTo>
                    <a:pt x="1" y="0"/>
                  </a:moveTo>
                  <a:lnTo>
                    <a:pt x="12" y="23"/>
                  </a:ln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1517;p56">
              <a:extLst>
                <a:ext uri="{FF2B5EF4-FFF2-40B4-BE49-F238E27FC236}">
                  <a16:creationId xmlns:a16="http://schemas.microsoft.com/office/drawing/2014/main" id="{1D9E9568-A1D9-4AC0-AF3F-3A3C3692A000}"/>
                </a:ext>
              </a:extLst>
            </p:cNvPr>
            <p:cNvSpPr/>
            <p:nvPr/>
          </p:nvSpPr>
          <p:spPr>
            <a:xfrm>
              <a:off x="1069421" y="629836"/>
              <a:ext cx="610" cy="61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0"/>
                  </a:moveTo>
                  <a:lnTo>
                    <a:pt x="24" y="23"/>
                  </a:ln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1518;p56">
              <a:extLst>
                <a:ext uri="{FF2B5EF4-FFF2-40B4-BE49-F238E27FC236}">
                  <a16:creationId xmlns:a16="http://schemas.microsoft.com/office/drawing/2014/main" id="{9D9524B8-B6CE-4E0B-92BA-B290543647C2}"/>
                </a:ext>
              </a:extLst>
            </p:cNvPr>
            <p:cNvSpPr/>
            <p:nvPr/>
          </p:nvSpPr>
          <p:spPr>
            <a:xfrm>
              <a:off x="1611275" y="616700"/>
              <a:ext cx="1194" cy="2083"/>
            </a:xfrm>
            <a:custGeom>
              <a:avLst/>
              <a:gdLst/>
              <a:ahLst/>
              <a:cxnLst/>
              <a:rect l="l" t="t" r="r" b="b"/>
              <a:pathLst>
                <a:path w="47" h="82" extrusionOk="0">
                  <a:moveTo>
                    <a:pt x="47" y="1"/>
                  </a:moveTo>
                  <a:lnTo>
                    <a:pt x="1" y="8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1519;p56">
              <a:extLst>
                <a:ext uri="{FF2B5EF4-FFF2-40B4-BE49-F238E27FC236}">
                  <a16:creationId xmlns:a16="http://schemas.microsoft.com/office/drawing/2014/main" id="{B3A36FA8-EA8A-4AFB-B566-45827B99AC2B}"/>
                </a:ext>
              </a:extLst>
            </p:cNvPr>
            <p:cNvSpPr/>
            <p:nvPr/>
          </p:nvSpPr>
          <p:spPr>
            <a:xfrm>
              <a:off x="1603398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57" y="1"/>
                  </a:moveTo>
                  <a:lnTo>
                    <a:pt x="311" y="81"/>
                  </a:lnTo>
                  <a:lnTo>
                    <a:pt x="288" y="116"/>
                  </a:lnTo>
                  <a:cubicBezTo>
                    <a:pt x="265" y="150"/>
                    <a:pt x="253" y="185"/>
                    <a:pt x="230" y="219"/>
                  </a:cubicBezTo>
                  <a:cubicBezTo>
                    <a:pt x="207" y="253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81" y="552"/>
                    <a:pt x="58" y="609"/>
                    <a:pt x="35" y="678"/>
                  </a:cubicBezTo>
                  <a:cubicBezTo>
                    <a:pt x="24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803" y="724"/>
                  </a:cubicBezTo>
                  <a:cubicBezTo>
                    <a:pt x="1814" y="701"/>
                    <a:pt x="1826" y="690"/>
                    <a:pt x="1837" y="667"/>
                  </a:cubicBezTo>
                  <a:cubicBezTo>
                    <a:pt x="1849" y="655"/>
                    <a:pt x="1872" y="621"/>
                    <a:pt x="1894" y="598"/>
                  </a:cubicBezTo>
                  <a:lnTo>
                    <a:pt x="1894" y="586"/>
                  </a:lnTo>
                  <a:cubicBezTo>
                    <a:pt x="2044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E06F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1520;p56">
              <a:extLst>
                <a:ext uri="{FF2B5EF4-FFF2-40B4-BE49-F238E27FC236}">
                  <a16:creationId xmlns:a16="http://schemas.microsoft.com/office/drawing/2014/main" id="{08406862-F957-423B-8621-75EC7E544768}"/>
                </a:ext>
              </a:extLst>
            </p:cNvPr>
            <p:cNvSpPr/>
            <p:nvPr/>
          </p:nvSpPr>
          <p:spPr>
            <a:xfrm>
              <a:off x="1603398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57" y="1"/>
                  </a:moveTo>
                  <a:lnTo>
                    <a:pt x="311" y="81"/>
                  </a:lnTo>
                  <a:lnTo>
                    <a:pt x="288" y="116"/>
                  </a:lnTo>
                  <a:cubicBezTo>
                    <a:pt x="265" y="150"/>
                    <a:pt x="253" y="185"/>
                    <a:pt x="230" y="219"/>
                  </a:cubicBezTo>
                  <a:cubicBezTo>
                    <a:pt x="207" y="253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81" y="552"/>
                    <a:pt x="58" y="609"/>
                    <a:pt x="35" y="678"/>
                  </a:cubicBezTo>
                  <a:cubicBezTo>
                    <a:pt x="24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803" y="724"/>
                  </a:cubicBezTo>
                  <a:cubicBezTo>
                    <a:pt x="1814" y="701"/>
                    <a:pt x="1826" y="690"/>
                    <a:pt x="1837" y="667"/>
                  </a:cubicBezTo>
                  <a:cubicBezTo>
                    <a:pt x="1849" y="655"/>
                    <a:pt x="1872" y="621"/>
                    <a:pt x="1894" y="598"/>
                  </a:cubicBezTo>
                  <a:lnTo>
                    <a:pt x="1894" y="586"/>
                  </a:lnTo>
                  <a:cubicBezTo>
                    <a:pt x="2044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1521;p56">
              <a:extLst>
                <a:ext uri="{FF2B5EF4-FFF2-40B4-BE49-F238E27FC236}">
                  <a16:creationId xmlns:a16="http://schemas.microsoft.com/office/drawing/2014/main" id="{B5BA9B15-4536-4679-A7A2-23F6FC72B8F2}"/>
                </a:ext>
              </a:extLst>
            </p:cNvPr>
            <p:cNvSpPr/>
            <p:nvPr/>
          </p:nvSpPr>
          <p:spPr>
            <a:xfrm>
              <a:off x="1268909" y="616700"/>
              <a:ext cx="1194" cy="2083"/>
            </a:xfrm>
            <a:custGeom>
              <a:avLst/>
              <a:gdLst/>
              <a:ahLst/>
              <a:cxnLst/>
              <a:rect l="l" t="t" r="r" b="b"/>
              <a:pathLst>
                <a:path w="47" h="82" extrusionOk="0">
                  <a:moveTo>
                    <a:pt x="46" y="1"/>
                  </a:moveTo>
                  <a:lnTo>
                    <a:pt x="0" y="81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1522;p56">
              <a:extLst>
                <a:ext uri="{FF2B5EF4-FFF2-40B4-BE49-F238E27FC236}">
                  <a16:creationId xmlns:a16="http://schemas.microsoft.com/office/drawing/2014/main" id="{007938C9-27C4-490E-9DA5-17EB09F3A11C}"/>
                </a:ext>
              </a:extLst>
            </p:cNvPr>
            <p:cNvSpPr/>
            <p:nvPr/>
          </p:nvSpPr>
          <p:spPr>
            <a:xfrm>
              <a:off x="1322269" y="616700"/>
              <a:ext cx="2643" cy="2083"/>
            </a:xfrm>
            <a:custGeom>
              <a:avLst/>
              <a:gdLst/>
              <a:ahLst/>
              <a:cxnLst/>
              <a:rect l="l" t="t" r="r" b="b"/>
              <a:pathLst>
                <a:path w="104" h="82" extrusionOk="0">
                  <a:moveTo>
                    <a:pt x="104" y="1"/>
                  </a:moveTo>
                  <a:cubicBezTo>
                    <a:pt x="70" y="24"/>
                    <a:pt x="35" y="47"/>
                    <a:pt x="1" y="81"/>
                  </a:cubicBezTo>
                  <a:cubicBezTo>
                    <a:pt x="35" y="47"/>
                    <a:pt x="70" y="24"/>
                    <a:pt x="104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1523;p56">
              <a:extLst>
                <a:ext uri="{FF2B5EF4-FFF2-40B4-BE49-F238E27FC236}">
                  <a16:creationId xmlns:a16="http://schemas.microsoft.com/office/drawing/2014/main" id="{9A3BD8FC-BBDC-464A-8248-C3D8537CC1F4}"/>
                </a:ext>
              </a:extLst>
            </p:cNvPr>
            <p:cNvSpPr/>
            <p:nvPr/>
          </p:nvSpPr>
          <p:spPr>
            <a:xfrm>
              <a:off x="1261312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45" y="1"/>
                  </a:moveTo>
                  <a:lnTo>
                    <a:pt x="299" y="81"/>
                  </a:lnTo>
                  <a:cubicBezTo>
                    <a:pt x="299" y="93"/>
                    <a:pt x="288" y="104"/>
                    <a:pt x="276" y="116"/>
                  </a:cubicBezTo>
                  <a:lnTo>
                    <a:pt x="219" y="219"/>
                  </a:lnTo>
                  <a:cubicBezTo>
                    <a:pt x="196" y="276"/>
                    <a:pt x="173" y="322"/>
                    <a:pt x="139" y="380"/>
                  </a:cubicBezTo>
                  <a:lnTo>
                    <a:pt x="93" y="483"/>
                  </a:lnTo>
                  <a:cubicBezTo>
                    <a:pt x="70" y="552"/>
                    <a:pt x="47" y="609"/>
                    <a:pt x="24" y="678"/>
                  </a:cubicBezTo>
                  <a:cubicBezTo>
                    <a:pt x="12" y="690"/>
                    <a:pt x="1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791" y="724"/>
                  </a:cubicBezTo>
                  <a:cubicBezTo>
                    <a:pt x="1803" y="701"/>
                    <a:pt x="1814" y="690"/>
                    <a:pt x="1837" y="667"/>
                  </a:cubicBezTo>
                  <a:cubicBezTo>
                    <a:pt x="1849" y="655"/>
                    <a:pt x="1872" y="621"/>
                    <a:pt x="1883" y="598"/>
                  </a:cubicBezTo>
                  <a:lnTo>
                    <a:pt x="1895" y="586"/>
                  </a:lnTo>
                  <a:cubicBezTo>
                    <a:pt x="2044" y="391"/>
                    <a:pt x="2216" y="219"/>
                    <a:pt x="2400" y="81"/>
                  </a:cubicBezTo>
                  <a:cubicBezTo>
                    <a:pt x="2434" y="47"/>
                    <a:pt x="2469" y="24"/>
                    <a:pt x="2514" y="1"/>
                  </a:cubicBezTo>
                  <a:close/>
                </a:path>
              </a:pathLst>
            </a:custGeom>
            <a:solidFill>
              <a:srgbClr val="F1CC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1524;p56">
              <a:extLst>
                <a:ext uri="{FF2B5EF4-FFF2-40B4-BE49-F238E27FC236}">
                  <a16:creationId xmlns:a16="http://schemas.microsoft.com/office/drawing/2014/main" id="{3E047ECF-D668-4B68-9638-A7C43D5BA7AC}"/>
                </a:ext>
              </a:extLst>
            </p:cNvPr>
            <p:cNvSpPr/>
            <p:nvPr/>
          </p:nvSpPr>
          <p:spPr>
            <a:xfrm>
              <a:off x="1261312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45" y="1"/>
                  </a:moveTo>
                  <a:lnTo>
                    <a:pt x="299" y="81"/>
                  </a:lnTo>
                  <a:cubicBezTo>
                    <a:pt x="299" y="93"/>
                    <a:pt x="288" y="104"/>
                    <a:pt x="276" y="116"/>
                  </a:cubicBezTo>
                  <a:lnTo>
                    <a:pt x="219" y="219"/>
                  </a:lnTo>
                  <a:cubicBezTo>
                    <a:pt x="196" y="276"/>
                    <a:pt x="173" y="322"/>
                    <a:pt x="139" y="380"/>
                  </a:cubicBezTo>
                  <a:lnTo>
                    <a:pt x="93" y="483"/>
                  </a:lnTo>
                  <a:cubicBezTo>
                    <a:pt x="70" y="552"/>
                    <a:pt x="47" y="609"/>
                    <a:pt x="24" y="678"/>
                  </a:cubicBezTo>
                  <a:cubicBezTo>
                    <a:pt x="12" y="690"/>
                    <a:pt x="1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791" y="724"/>
                  </a:cubicBezTo>
                  <a:cubicBezTo>
                    <a:pt x="1803" y="701"/>
                    <a:pt x="1814" y="690"/>
                    <a:pt x="1837" y="667"/>
                  </a:cubicBezTo>
                  <a:cubicBezTo>
                    <a:pt x="1849" y="655"/>
                    <a:pt x="1872" y="621"/>
                    <a:pt x="1883" y="598"/>
                  </a:cubicBezTo>
                  <a:lnTo>
                    <a:pt x="1895" y="586"/>
                  </a:lnTo>
                  <a:cubicBezTo>
                    <a:pt x="2044" y="391"/>
                    <a:pt x="2216" y="219"/>
                    <a:pt x="2400" y="81"/>
                  </a:cubicBezTo>
                  <a:cubicBezTo>
                    <a:pt x="2434" y="47"/>
                    <a:pt x="2469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1525;p56">
              <a:extLst>
                <a:ext uri="{FF2B5EF4-FFF2-40B4-BE49-F238E27FC236}">
                  <a16:creationId xmlns:a16="http://schemas.microsoft.com/office/drawing/2014/main" id="{897712A2-AF04-4706-A18E-C17E25C06097}"/>
                </a:ext>
              </a:extLst>
            </p:cNvPr>
            <p:cNvSpPr/>
            <p:nvPr/>
          </p:nvSpPr>
          <p:spPr>
            <a:xfrm>
              <a:off x="1065635" y="625466"/>
              <a:ext cx="3811" cy="4395"/>
            </a:xfrm>
            <a:custGeom>
              <a:avLst/>
              <a:gdLst/>
              <a:ahLst/>
              <a:cxnLst/>
              <a:rect l="l" t="t" r="r" b="b"/>
              <a:pathLst>
                <a:path w="150" h="173" extrusionOk="0">
                  <a:moveTo>
                    <a:pt x="1" y="0"/>
                  </a:moveTo>
                  <a:cubicBezTo>
                    <a:pt x="21" y="26"/>
                    <a:pt x="44" y="52"/>
                    <a:pt x="67" y="77"/>
                  </a:cubicBezTo>
                  <a:lnTo>
                    <a:pt x="67" y="77"/>
                  </a:lnTo>
                  <a:cubicBezTo>
                    <a:pt x="44" y="49"/>
                    <a:pt x="22" y="22"/>
                    <a:pt x="1" y="0"/>
                  </a:cubicBezTo>
                  <a:close/>
                  <a:moveTo>
                    <a:pt x="67" y="77"/>
                  </a:moveTo>
                  <a:cubicBezTo>
                    <a:pt x="93" y="109"/>
                    <a:pt x="120" y="142"/>
                    <a:pt x="150" y="172"/>
                  </a:cubicBezTo>
                  <a:cubicBezTo>
                    <a:pt x="124" y="141"/>
                    <a:pt x="96" y="109"/>
                    <a:pt x="67" y="77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1526;p56">
              <a:extLst>
                <a:ext uri="{FF2B5EF4-FFF2-40B4-BE49-F238E27FC236}">
                  <a16:creationId xmlns:a16="http://schemas.microsoft.com/office/drawing/2014/main" id="{3D28D3EB-BCB1-49B5-AB4B-86F70D01F745}"/>
                </a:ext>
              </a:extLst>
            </p:cNvPr>
            <p:cNvSpPr/>
            <p:nvPr/>
          </p:nvSpPr>
          <p:spPr>
            <a:xfrm>
              <a:off x="1110254" y="616700"/>
              <a:ext cx="915" cy="1499"/>
            </a:xfrm>
            <a:custGeom>
              <a:avLst/>
              <a:gdLst/>
              <a:ahLst/>
              <a:cxnLst/>
              <a:rect l="l" t="t" r="r" b="b"/>
              <a:pathLst>
                <a:path w="36" h="59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24"/>
                    <a:pt x="24" y="47"/>
                    <a:pt x="35" y="58"/>
                  </a:cubicBezTo>
                  <a:cubicBezTo>
                    <a:pt x="24" y="47"/>
                    <a:pt x="12" y="24"/>
                    <a:pt x="1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1527;p56">
              <a:extLst>
                <a:ext uri="{FF2B5EF4-FFF2-40B4-BE49-F238E27FC236}">
                  <a16:creationId xmlns:a16="http://schemas.microsoft.com/office/drawing/2014/main" id="{6D7DD202-D950-4AC7-A736-48DAC85D1FEF}"/>
                </a:ext>
              </a:extLst>
            </p:cNvPr>
            <p:cNvSpPr/>
            <p:nvPr/>
          </p:nvSpPr>
          <p:spPr>
            <a:xfrm>
              <a:off x="1055141" y="616700"/>
              <a:ext cx="9935" cy="8207"/>
            </a:xfrm>
            <a:custGeom>
              <a:avLst/>
              <a:gdLst/>
              <a:ahLst/>
              <a:cxnLst/>
              <a:rect l="l" t="t" r="r" b="b"/>
              <a:pathLst>
                <a:path w="391" h="323" extrusionOk="0">
                  <a:moveTo>
                    <a:pt x="0" y="1"/>
                  </a:moveTo>
                  <a:cubicBezTo>
                    <a:pt x="138" y="104"/>
                    <a:pt x="276" y="208"/>
                    <a:pt x="391" y="322"/>
                  </a:cubicBezTo>
                  <a:cubicBezTo>
                    <a:pt x="276" y="208"/>
                    <a:pt x="138" y="104"/>
                    <a:pt x="0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1528;p56">
              <a:extLst>
                <a:ext uri="{FF2B5EF4-FFF2-40B4-BE49-F238E27FC236}">
                  <a16:creationId xmlns:a16="http://schemas.microsoft.com/office/drawing/2014/main" id="{68864EFC-1877-455C-9DA5-E358BEFCAE82}"/>
                </a:ext>
              </a:extLst>
            </p:cNvPr>
            <p:cNvSpPr/>
            <p:nvPr/>
          </p:nvSpPr>
          <p:spPr>
            <a:xfrm>
              <a:off x="1069726" y="630421"/>
              <a:ext cx="3811" cy="4980"/>
            </a:xfrm>
            <a:custGeom>
              <a:avLst/>
              <a:gdLst/>
              <a:ahLst/>
              <a:cxnLst/>
              <a:rect l="l" t="t" r="r" b="b"/>
              <a:pathLst>
                <a:path w="150" h="196" extrusionOk="0">
                  <a:moveTo>
                    <a:pt x="150" y="195"/>
                  </a:moveTo>
                  <a:cubicBezTo>
                    <a:pt x="104" y="127"/>
                    <a:pt x="58" y="69"/>
                    <a:pt x="0" y="0"/>
                  </a:cubicBezTo>
                  <a:cubicBezTo>
                    <a:pt x="58" y="69"/>
                    <a:pt x="104" y="127"/>
                    <a:pt x="150" y="195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1529;p56">
              <a:extLst>
                <a:ext uri="{FF2B5EF4-FFF2-40B4-BE49-F238E27FC236}">
                  <a16:creationId xmlns:a16="http://schemas.microsoft.com/office/drawing/2014/main" id="{105650B5-D294-41DD-8278-113734B840C4}"/>
                </a:ext>
              </a:extLst>
            </p:cNvPr>
            <p:cNvSpPr/>
            <p:nvPr/>
          </p:nvSpPr>
          <p:spPr>
            <a:xfrm>
              <a:off x="1055142" y="616696"/>
              <a:ext cx="70005" cy="54002"/>
            </a:xfrm>
            <a:custGeom>
              <a:avLst/>
              <a:gdLst/>
              <a:ahLst/>
              <a:cxnLst/>
              <a:rect l="l" t="t" r="r" b="b"/>
              <a:pathLst>
                <a:path w="2755" h="2125" extrusionOk="0">
                  <a:moveTo>
                    <a:pt x="0" y="1"/>
                  </a:moveTo>
                  <a:cubicBezTo>
                    <a:pt x="138" y="104"/>
                    <a:pt x="276" y="208"/>
                    <a:pt x="391" y="322"/>
                  </a:cubicBezTo>
                  <a:lnTo>
                    <a:pt x="402" y="345"/>
                  </a:lnTo>
                  <a:cubicBezTo>
                    <a:pt x="460" y="391"/>
                    <a:pt x="505" y="460"/>
                    <a:pt x="563" y="517"/>
                  </a:cubicBezTo>
                  <a:lnTo>
                    <a:pt x="586" y="540"/>
                  </a:lnTo>
                  <a:cubicBezTo>
                    <a:pt x="632" y="609"/>
                    <a:pt x="678" y="667"/>
                    <a:pt x="724" y="735"/>
                  </a:cubicBezTo>
                  <a:cubicBezTo>
                    <a:pt x="999" y="1149"/>
                    <a:pt x="1137" y="1631"/>
                    <a:pt x="1137" y="2124"/>
                  </a:cubicBezTo>
                  <a:lnTo>
                    <a:pt x="2755" y="2124"/>
                  </a:lnTo>
                  <a:cubicBezTo>
                    <a:pt x="2755" y="1654"/>
                    <a:pt x="2675" y="1183"/>
                    <a:pt x="2514" y="735"/>
                  </a:cubicBezTo>
                  <a:cubicBezTo>
                    <a:pt x="2491" y="644"/>
                    <a:pt x="2457" y="563"/>
                    <a:pt x="2411" y="483"/>
                  </a:cubicBezTo>
                  <a:cubicBezTo>
                    <a:pt x="2399" y="449"/>
                    <a:pt x="2388" y="426"/>
                    <a:pt x="2376" y="403"/>
                  </a:cubicBezTo>
                  <a:cubicBezTo>
                    <a:pt x="2353" y="334"/>
                    <a:pt x="2319" y="265"/>
                    <a:pt x="2284" y="208"/>
                  </a:cubicBezTo>
                  <a:cubicBezTo>
                    <a:pt x="2250" y="139"/>
                    <a:pt x="2227" y="104"/>
                    <a:pt x="2204" y="58"/>
                  </a:cubicBezTo>
                  <a:cubicBezTo>
                    <a:pt x="2193" y="47"/>
                    <a:pt x="2181" y="24"/>
                    <a:pt x="217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1530;p56">
              <a:extLst>
                <a:ext uri="{FF2B5EF4-FFF2-40B4-BE49-F238E27FC236}">
                  <a16:creationId xmlns:a16="http://schemas.microsoft.com/office/drawing/2014/main" id="{9FF1E7F4-0298-4414-BA85-C4432653DEF2}"/>
                </a:ext>
              </a:extLst>
            </p:cNvPr>
            <p:cNvSpPr/>
            <p:nvPr/>
          </p:nvSpPr>
          <p:spPr>
            <a:xfrm>
              <a:off x="926519" y="616700"/>
              <a:ext cx="1194" cy="2083"/>
            </a:xfrm>
            <a:custGeom>
              <a:avLst/>
              <a:gdLst/>
              <a:ahLst/>
              <a:cxnLst/>
              <a:rect l="l" t="t" r="r" b="b"/>
              <a:pathLst>
                <a:path w="47" h="82" extrusionOk="0">
                  <a:moveTo>
                    <a:pt x="47" y="1"/>
                  </a:moveTo>
                  <a:lnTo>
                    <a:pt x="1" y="8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5C5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1531;p56">
              <a:extLst>
                <a:ext uri="{FF2B5EF4-FFF2-40B4-BE49-F238E27FC236}">
                  <a16:creationId xmlns:a16="http://schemas.microsoft.com/office/drawing/2014/main" id="{02728504-69D2-4A86-85AE-B9F9402BDF59}"/>
                </a:ext>
              </a:extLst>
            </p:cNvPr>
            <p:cNvSpPr/>
            <p:nvPr/>
          </p:nvSpPr>
          <p:spPr>
            <a:xfrm>
              <a:off x="980183" y="616700"/>
              <a:ext cx="2668" cy="2083"/>
            </a:xfrm>
            <a:custGeom>
              <a:avLst/>
              <a:gdLst/>
              <a:ahLst/>
              <a:cxnLst/>
              <a:rect l="l" t="t" r="r" b="b"/>
              <a:pathLst>
                <a:path w="105" h="82" extrusionOk="0">
                  <a:moveTo>
                    <a:pt x="104" y="1"/>
                  </a:moveTo>
                  <a:cubicBezTo>
                    <a:pt x="70" y="24"/>
                    <a:pt x="35" y="47"/>
                    <a:pt x="1" y="81"/>
                  </a:cubicBezTo>
                  <a:cubicBezTo>
                    <a:pt x="35" y="47"/>
                    <a:pt x="70" y="24"/>
                    <a:pt x="104" y="1"/>
                  </a:cubicBezTo>
                  <a:close/>
                </a:path>
              </a:pathLst>
            </a:custGeom>
            <a:solidFill>
              <a:srgbClr val="5C5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1532;p56">
              <a:extLst>
                <a:ext uri="{FF2B5EF4-FFF2-40B4-BE49-F238E27FC236}">
                  <a16:creationId xmlns:a16="http://schemas.microsoft.com/office/drawing/2014/main" id="{78B9C3E3-FE61-4ECD-A8A4-A85A1F52DE6B}"/>
                </a:ext>
              </a:extLst>
            </p:cNvPr>
            <p:cNvSpPr/>
            <p:nvPr/>
          </p:nvSpPr>
          <p:spPr>
            <a:xfrm>
              <a:off x="585043" y="564612"/>
              <a:ext cx="197741" cy="106076"/>
            </a:xfrm>
            <a:custGeom>
              <a:avLst/>
              <a:gdLst/>
              <a:ahLst/>
              <a:cxnLst/>
              <a:rect l="l" t="t" r="r" b="b"/>
              <a:pathLst>
                <a:path w="7782" h="4175" extrusionOk="0">
                  <a:moveTo>
                    <a:pt x="3607" y="0"/>
                  </a:moveTo>
                  <a:cubicBezTo>
                    <a:pt x="2153" y="0"/>
                    <a:pt x="763" y="768"/>
                    <a:pt x="0" y="2074"/>
                  </a:cubicBezTo>
                  <a:lnTo>
                    <a:pt x="2146" y="2074"/>
                  </a:lnTo>
                  <a:cubicBezTo>
                    <a:pt x="2571" y="1775"/>
                    <a:pt x="3087" y="1615"/>
                    <a:pt x="3615" y="1615"/>
                  </a:cubicBezTo>
                  <a:cubicBezTo>
                    <a:pt x="5027" y="1626"/>
                    <a:pt x="6163" y="2763"/>
                    <a:pt x="6163" y="4174"/>
                  </a:cubicBezTo>
                  <a:lnTo>
                    <a:pt x="7782" y="4174"/>
                  </a:lnTo>
                  <a:cubicBezTo>
                    <a:pt x="7782" y="2292"/>
                    <a:pt x="6519" y="639"/>
                    <a:pt x="4694" y="146"/>
                  </a:cubicBezTo>
                  <a:cubicBezTo>
                    <a:pt x="4334" y="48"/>
                    <a:pt x="3969" y="0"/>
                    <a:pt x="360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1533;p56">
              <a:extLst>
                <a:ext uri="{FF2B5EF4-FFF2-40B4-BE49-F238E27FC236}">
                  <a16:creationId xmlns:a16="http://schemas.microsoft.com/office/drawing/2014/main" id="{15783929-41FA-4B0B-ABDA-B8BA6DF6EF19}"/>
                </a:ext>
              </a:extLst>
            </p:cNvPr>
            <p:cNvSpPr/>
            <p:nvPr/>
          </p:nvSpPr>
          <p:spPr>
            <a:xfrm>
              <a:off x="1288449" y="710331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C73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1534;p56">
              <a:extLst>
                <a:ext uri="{FF2B5EF4-FFF2-40B4-BE49-F238E27FC236}">
                  <a16:creationId xmlns:a16="http://schemas.microsoft.com/office/drawing/2014/main" id="{23269B5E-174F-4E50-8B77-1A9519B594C7}"/>
                </a:ext>
              </a:extLst>
            </p:cNvPr>
            <p:cNvSpPr/>
            <p:nvPr/>
          </p:nvSpPr>
          <p:spPr>
            <a:xfrm>
              <a:off x="1084006" y="670668"/>
              <a:ext cx="197766" cy="106076"/>
            </a:xfrm>
            <a:custGeom>
              <a:avLst/>
              <a:gdLst/>
              <a:ahLst/>
              <a:cxnLst/>
              <a:rect l="l" t="t" r="r" b="b"/>
              <a:pathLst>
                <a:path w="7783" h="4175" extrusionOk="0">
                  <a:moveTo>
                    <a:pt x="5659" y="2089"/>
                  </a:moveTo>
                  <a:lnTo>
                    <a:pt x="5625" y="2101"/>
                  </a:lnTo>
                  <a:lnTo>
                    <a:pt x="5643" y="2101"/>
                  </a:lnTo>
                  <a:cubicBezTo>
                    <a:pt x="5648" y="2097"/>
                    <a:pt x="5654" y="2093"/>
                    <a:pt x="5659" y="2089"/>
                  </a:cubicBezTo>
                  <a:close/>
                  <a:moveTo>
                    <a:pt x="1" y="0"/>
                  </a:moveTo>
                  <a:cubicBezTo>
                    <a:pt x="1" y="1894"/>
                    <a:pt x="1263" y="3547"/>
                    <a:pt x="3088" y="4029"/>
                  </a:cubicBezTo>
                  <a:cubicBezTo>
                    <a:pt x="3451" y="4127"/>
                    <a:pt x="3817" y="4174"/>
                    <a:pt x="4179" y="4174"/>
                  </a:cubicBezTo>
                  <a:cubicBezTo>
                    <a:pt x="5637" y="4174"/>
                    <a:pt x="7019" y="3406"/>
                    <a:pt x="7782" y="2101"/>
                  </a:cubicBezTo>
                  <a:lnTo>
                    <a:pt x="5643" y="2101"/>
                  </a:lnTo>
                  <a:cubicBezTo>
                    <a:pt x="5210" y="2403"/>
                    <a:pt x="4700" y="2560"/>
                    <a:pt x="4178" y="2560"/>
                  </a:cubicBezTo>
                  <a:cubicBezTo>
                    <a:pt x="2767" y="2560"/>
                    <a:pt x="1619" y="1412"/>
                    <a:pt x="161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1535;p56">
              <a:extLst>
                <a:ext uri="{FF2B5EF4-FFF2-40B4-BE49-F238E27FC236}">
                  <a16:creationId xmlns:a16="http://schemas.microsoft.com/office/drawing/2014/main" id="{2893F7DC-A479-4427-9F99-5AEDF60916A9}"/>
                </a:ext>
              </a:extLst>
            </p:cNvPr>
            <p:cNvSpPr/>
            <p:nvPr/>
          </p:nvSpPr>
          <p:spPr>
            <a:xfrm>
              <a:off x="946364" y="710331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9B9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1536;p56">
              <a:extLst>
                <a:ext uri="{FF2B5EF4-FFF2-40B4-BE49-F238E27FC236}">
                  <a16:creationId xmlns:a16="http://schemas.microsoft.com/office/drawing/2014/main" id="{4E540AE6-233A-486C-96BE-985D7BC8D94E}"/>
                </a:ext>
              </a:extLst>
            </p:cNvPr>
            <p:cNvSpPr/>
            <p:nvPr/>
          </p:nvSpPr>
          <p:spPr>
            <a:xfrm>
              <a:off x="741920" y="670668"/>
              <a:ext cx="197766" cy="106076"/>
            </a:xfrm>
            <a:custGeom>
              <a:avLst/>
              <a:gdLst/>
              <a:ahLst/>
              <a:cxnLst/>
              <a:rect l="l" t="t" r="r" b="b"/>
              <a:pathLst>
                <a:path w="7783" h="4175" extrusionOk="0">
                  <a:moveTo>
                    <a:pt x="5648" y="2089"/>
                  </a:moveTo>
                  <a:lnTo>
                    <a:pt x="5625" y="2101"/>
                  </a:lnTo>
                  <a:lnTo>
                    <a:pt x="5632" y="2101"/>
                  </a:lnTo>
                  <a:cubicBezTo>
                    <a:pt x="5637" y="2097"/>
                    <a:pt x="5642" y="2093"/>
                    <a:pt x="5648" y="2089"/>
                  </a:cubicBezTo>
                  <a:close/>
                  <a:moveTo>
                    <a:pt x="1" y="0"/>
                  </a:moveTo>
                  <a:cubicBezTo>
                    <a:pt x="1" y="1894"/>
                    <a:pt x="1263" y="3547"/>
                    <a:pt x="3088" y="4029"/>
                  </a:cubicBezTo>
                  <a:cubicBezTo>
                    <a:pt x="3449" y="4127"/>
                    <a:pt x="3814" y="4174"/>
                    <a:pt x="4175" y="4174"/>
                  </a:cubicBezTo>
                  <a:cubicBezTo>
                    <a:pt x="5630" y="4174"/>
                    <a:pt x="7019" y="3406"/>
                    <a:pt x="7782" y="2101"/>
                  </a:cubicBezTo>
                  <a:lnTo>
                    <a:pt x="5632" y="2101"/>
                  </a:lnTo>
                  <a:cubicBezTo>
                    <a:pt x="5210" y="2403"/>
                    <a:pt x="4700" y="2560"/>
                    <a:pt x="4167" y="2560"/>
                  </a:cubicBezTo>
                  <a:cubicBezTo>
                    <a:pt x="2755" y="2560"/>
                    <a:pt x="1619" y="1412"/>
                    <a:pt x="160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1537;p56">
              <a:extLst>
                <a:ext uri="{FF2B5EF4-FFF2-40B4-BE49-F238E27FC236}">
                  <a16:creationId xmlns:a16="http://schemas.microsoft.com/office/drawing/2014/main" id="{79EF7586-A168-4AF1-AA14-1E1409D8E34A}"/>
                </a:ext>
              </a:extLst>
            </p:cNvPr>
            <p:cNvSpPr/>
            <p:nvPr/>
          </p:nvSpPr>
          <p:spPr>
            <a:xfrm>
              <a:off x="1425812" y="670668"/>
              <a:ext cx="198046" cy="106330"/>
            </a:xfrm>
            <a:custGeom>
              <a:avLst/>
              <a:gdLst/>
              <a:ahLst/>
              <a:cxnLst/>
              <a:rect l="l" t="t" r="r" b="b"/>
              <a:pathLst>
                <a:path w="7794" h="4185" extrusionOk="0">
                  <a:moveTo>
                    <a:pt x="12" y="0"/>
                  </a:moveTo>
                  <a:cubicBezTo>
                    <a:pt x="0" y="1894"/>
                    <a:pt x="1274" y="3547"/>
                    <a:pt x="3099" y="4040"/>
                  </a:cubicBezTo>
                  <a:cubicBezTo>
                    <a:pt x="3459" y="4138"/>
                    <a:pt x="3823" y="4184"/>
                    <a:pt x="4183" y="4184"/>
                  </a:cubicBezTo>
                  <a:cubicBezTo>
                    <a:pt x="5646" y="4184"/>
                    <a:pt x="7038" y="3409"/>
                    <a:pt x="7793" y="2101"/>
                  </a:cubicBezTo>
                  <a:lnTo>
                    <a:pt x="5647" y="2101"/>
                  </a:lnTo>
                  <a:cubicBezTo>
                    <a:pt x="5222" y="2399"/>
                    <a:pt x="4706" y="2560"/>
                    <a:pt x="4189" y="2560"/>
                  </a:cubicBezTo>
                  <a:cubicBezTo>
                    <a:pt x="2778" y="2560"/>
                    <a:pt x="1630" y="1412"/>
                    <a:pt x="16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1538;p56">
              <a:extLst>
                <a:ext uri="{FF2B5EF4-FFF2-40B4-BE49-F238E27FC236}">
                  <a16:creationId xmlns:a16="http://schemas.microsoft.com/office/drawing/2014/main" id="{C1DE44F9-F3A5-4E30-9389-2AAD7E99570F}"/>
                </a:ext>
              </a:extLst>
            </p:cNvPr>
            <p:cNvSpPr/>
            <p:nvPr/>
          </p:nvSpPr>
          <p:spPr>
            <a:xfrm>
              <a:off x="1629646" y="711500"/>
              <a:ext cx="610" cy="1474"/>
            </a:xfrm>
            <a:custGeom>
              <a:avLst/>
              <a:gdLst/>
              <a:ahLst/>
              <a:cxnLst/>
              <a:rect l="l" t="t" r="r" b="b"/>
              <a:pathLst>
                <a:path w="24" h="58" extrusionOk="0">
                  <a:moveTo>
                    <a:pt x="24" y="0"/>
                  </a:moveTo>
                  <a:cubicBezTo>
                    <a:pt x="12" y="23"/>
                    <a:pt x="1" y="34"/>
                    <a:pt x="1" y="57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63A9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1539;p56">
              <a:extLst>
                <a:ext uri="{FF2B5EF4-FFF2-40B4-BE49-F238E27FC236}">
                  <a16:creationId xmlns:a16="http://schemas.microsoft.com/office/drawing/2014/main" id="{2E6B1A88-063F-4FD7-9A67-47379857E85A}"/>
                </a:ext>
              </a:extLst>
            </p:cNvPr>
            <p:cNvSpPr/>
            <p:nvPr/>
          </p:nvSpPr>
          <p:spPr>
            <a:xfrm>
              <a:off x="1768177" y="670668"/>
              <a:ext cx="211157" cy="106254"/>
            </a:xfrm>
            <a:custGeom>
              <a:avLst/>
              <a:gdLst/>
              <a:ahLst/>
              <a:cxnLst/>
              <a:rect l="l" t="t" r="r" b="b"/>
              <a:pathLst>
                <a:path w="8310" h="4182" extrusionOk="0">
                  <a:moveTo>
                    <a:pt x="12" y="0"/>
                  </a:moveTo>
                  <a:cubicBezTo>
                    <a:pt x="0" y="2032"/>
                    <a:pt x="1470" y="3776"/>
                    <a:pt x="3478" y="4121"/>
                  </a:cubicBezTo>
                  <a:cubicBezTo>
                    <a:pt x="3715" y="4161"/>
                    <a:pt x="3952" y="4181"/>
                    <a:pt x="4186" y="4181"/>
                  </a:cubicBezTo>
                  <a:cubicBezTo>
                    <a:pt x="5923" y="4181"/>
                    <a:pt x="7518" y="3089"/>
                    <a:pt x="8115" y="1400"/>
                  </a:cubicBezTo>
                  <a:cubicBezTo>
                    <a:pt x="8161" y="1263"/>
                    <a:pt x="8195" y="1136"/>
                    <a:pt x="8230" y="1010"/>
                  </a:cubicBezTo>
                  <a:cubicBezTo>
                    <a:pt x="8310" y="700"/>
                    <a:pt x="8207" y="379"/>
                    <a:pt x="7954" y="184"/>
                  </a:cubicBezTo>
                  <a:cubicBezTo>
                    <a:pt x="7804" y="61"/>
                    <a:pt x="7626" y="3"/>
                    <a:pt x="7451" y="3"/>
                  </a:cubicBezTo>
                  <a:cubicBezTo>
                    <a:pt x="7105" y="3"/>
                    <a:pt x="6768" y="227"/>
                    <a:pt x="6669" y="609"/>
                  </a:cubicBezTo>
                  <a:cubicBezTo>
                    <a:pt x="6383" y="1762"/>
                    <a:pt x="5346" y="2554"/>
                    <a:pt x="4179" y="2554"/>
                  </a:cubicBezTo>
                  <a:cubicBezTo>
                    <a:pt x="4080" y="2554"/>
                    <a:pt x="3980" y="2548"/>
                    <a:pt x="3880" y="2537"/>
                  </a:cubicBezTo>
                  <a:cubicBezTo>
                    <a:pt x="2594" y="2387"/>
                    <a:pt x="1630" y="1297"/>
                    <a:pt x="161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1540;p56">
              <a:extLst>
                <a:ext uri="{FF2B5EF4-FFF2-40B4-BE49-F238E27FC236}">
                  <a16:creationId xmlns:a16="http://schemas.microsoft.com/office/drawing/2014/main" id="{6DCB4392-4441-4B10-9ECA-58A28363D1F8}"/>
                </a:ext>
              </a:extLst>
            </p:cNvPr>
            <p:cNvSpPr/>
            <p:nvPr/>
          </p:nvSpPr>
          <p:spPr>
            <a:xfrm>
              <a:off x="576505" y="617292"/>
              <a:ext cx="63011" cy="18116"/>
            </a:xfrm>
            <a:custGeom>
              <a:avLst/>
              <a:gdLst/>
              <a:ahLst/>
              <a:cxnLst/>
              <a:rect l="l" t="t" r="r" b="b"/>
              <a:pathLst>
                <a:path w="2480" h="689" extrusionOk="0">
                  <a:moveTo>
                    <a:pt x="333" y="0"/>
                  </a:moveTo>
                  <a:cubicBezTo>
                    <a:pt x="322" y="0"/>
                    <a:pt x="322" y="12"/>
                    <a:pt x="310" y="23"/>
                  </a:cubicBezTo>
                  <a:cubicBezTo>
                    <a:pt x="253" y="127"/>
                    <a:pt x="195" y="230"/>
                    <a:pt x="149" y="333"/>
                  </a:cubicBezTo>
                  <a:cubicBezTo>
                    <a:pt x="126" y="391"/>
                    <a:pt x="104" y="448"/>
                    <a:pt x="69" y="517"/>
                  </a:cubicBezTo>
                  <a:cubicBezTo>
                    <a:pt x="46" y="574"/>
                    <a:pt x="23" y="632"/>
                    <a:pt x="0" y="689"/>
                  </a:cubicBezTo>
                  <a:lnTo>
                    <a:pt x="1802" y="689"/>
                  </a:lnTo>
                  <a:cubicBezTo>
                    <a:pt x="1928" y="482"/>
                    <a:pt x="2101" y="299"/>
                    <a:pt x="2284" y="150"/>
                  </a:cubicBezTo>
                  <a:cubicBezTo>
                    <a:pt x="2353" y="92"/>
                    <a:pt x="2410" y="46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1541;p56">
              <a:extLst>
                <a:ext uri="{FF2B5EF4-FFF2-40B4-BE49-F238E27FC236}">
                  <a16:creationId xmlns:a16="http://schemas.microsoft.com/office/drawing/2014/main" id="{C5E994B6-6648-4405-AFC8-6112CC0C829A}"/>
                </a:ext>
              </a:extLst>
            </p:cNvPr>
            <p:cNvSpPr/>
            <p:nvPr/>
          </p:nvSpPr>
          <p:spPr>
            <a:xfrm>
              <a:off x="1569857" y="705656"/>
              <a:ext cx="63017" cy="18116"/>
            </a:xfrm>
            <a:custGeom>
              <a:avLst/>
              <a:gdLst/>
              <a:ahLst/>
              <a:cxnLst/>
              <a:rect l="l" t="t" r="r" b="b"/>
              <a:pathLst>
                <a:path w="2480" h="713" extrusionOk="0">
                  <a:moveTo>
                    <a:pt x="667" y="0"/>
                  </a:moveTo>
                  <a:lnTo>
                    <a:pt x="667" y="23"/>
                  </a:lnTo>
                  <a:cubicBezTo>
                    <a:pt x="575" y="150"/>
                    <a:pt x="471" y="287"/>
                    <a:pt x="368" y="402"/>
                  </a:cubicBezTo>
                  <a:cubicBezTo>
                    <a:pt x="311" y="460"/>
                    <a:pt x="253" y="517"/>
                    <a:pt x="184" y="563"/>
                  </a:cubicBezTo>
                  <a:cubicBezTo>
                    <a:pt x="127" y="620"/>
                    <a:pt x="58" y="666"/>
                    <a:pt x="1" y="712"/>
                  </a:cubicBezTo>
                  <a:lnTo>
                    <a:pt x="2147" y="712"/>
                  </a:lnTo>
                  <a:cubicBezTo>
                    <a:pt x="2182" y="643"/>
                    <a:pt x="2216" y="586"/>
                    <a:pt x="2250" y="528"/>
                  </a:cubicBezTo>
                  <a:cubicBezTo>
                    <a:pt x="2262" y="494"/>
                    <a:pt x="2273" y="471"/>
                    <a:pt x="2285" y="437"/>
                  </a:cubicBezTo>
                  <a:cubicBezTo>
                    <a:pt x="2319" y="391"/>
                    <a:pt x="2342" y="333"/>
                    <a:pt x="2365" y="276"/>
                  </a:cubicBezTo>
                  <a:lnTo>
                    <a:pt x="2388" y="219"/>
                  </a:lnTo>
                  <a:cubicBezTo>
                    <a:pt x="2423" y="150"/>
                    <a:pt x="2446" y="81"/>
                    <a:pt x="248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8" name="Google Shape;1542;p56">
            <a:extLst>
              <a:ext uri="{FF2B5EF4-FFF2-40B4-BE49-F238E27FC236}">
                <a16:creationId xmlns:a16="http://schemas.microsoft.com/office/drawing/2014/main" id="{4F052641-097A-4AE9-8EA3-03208CD9DA2E}"/>
              </a:ext>
            </a:extLst>
          </p:cNvPr>
          <p:cNvGrpSpPr/>
          <p:nvPr/>
        </p:nvGrpSpPr>
        <p:grpSpPr>
          <a:xfrm flipH="1">
            <a:off x="7392236" y="4979643"/>
            <a:ext cx="410808" cy="831197"/>
            <a:chOff x="3564075" y="2091586"/>
            <a:chExt cx="329966" cy="667521"/>
          </a:xfrm>
        </p:grpSpPr>
        <p:sp>
          <p:nvSpPr>
            <p:cNvPr id="989" name="Google Shape;1543;p56">
              <a:extLst>
                <a:ext uri="{FF2B5EF4-FFF2-40B4-BE49-F238E27FC236}">
                  <a16:creationId xmlns:a16="http://schemas.microsoft.com/office/drawing/2014/main" id="{28641C51-36F3-46A2-9176-80345614710C}"/>
                </a:ext>
              </a:extLst>
            </p:cNvPr>
            <p:cNvSpPr/>
            <p:nvPr/>
          </p:nvSpPr>
          <p:spPr>
            <a:xfrm>
              <a:off x="3564075" y="2382687"/>
              <a:ext cx="279392" cy="38541"/>
            </a:xfrm>
            <a:custGeom>
              <a:avLst/>
              <a:gdLst/>
              <a:ahLst/>
              <a:cxnLst/>
              <a:rect l="l" t="t" r="r" b="b"/>
              <a:pathLst>
                <a:path w="10156" h="1" fill="none" extrusionOk="0">
                  <a:moveTo>
                    <a:pt x="0" y="1"/>
                  </a:moveTo>
                  <a:lnTo>
                    <a:pt x="10155" y="1"/>
                  </a:lnTo>
                </a:path>
              </a:pathLst>
            </a:custGeom>
            <a:noFill/>
            <a:ln w="5600" cap="rnd" cmpd="sng">
              <a:solidFill>
                <a:srgbClr val="374957"/>
              </a:solidFill>
              <a:prstDash val="solid"/>
              <a:miter lim="721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90" name="Google Shape;1544;p56">
              <a:extLst>
                <a:ext uri="{FF2B5EF4-FFF2-40B4-BE49-F238E27FC236}">
                  <a16:creationId xmlns:a16="http://schemas.microsoft.com/office/drawing/2014/main" id="{7527EDA3-151D-47C5-8998-2D65F7F05BBC}"/>
                </a:ext>
              </a:extLst>
            </p:cNvPr>
            <p:cNvGrpSpPr/>
            <p:nvPr/>
          </p:nvGrpSpPr>
          <p:grpSpPr>
            <a:xfrm>
              <a:off x="3577470" y="2091586"/>
              <a:ext cx="203196" cy="352319"/>
              <a:chOff x="3976450" y="5044825"/>
              <a:chExt cx="107625" cy="186600"/>
            </a:xfrm>
          </p:grpSpPr>
          <p:sp>
            <p:nvSpPr>
              <p:cNvPr id="996" name="Google Shape;1545;p56">
                <a:extLst>
                  <a:ext uri="{FF2B5EF4-FFF2-40B4-BE49-F238E27FC236}">
                    <a16:creationId xmlns:a16="http://schemas.microsoft.com/office/drawing/2014/main" id="{C258B53C-D838-48F3-8628-9BB055FE6779}"/>
                  </a:ext>
                </a:extLst>
              </p:cNvPr>
              <p:cNvSpPr/>
              <p:nvPr/>
            </p:nvSpPr>
            <p:spPr>
              <a:xfrm>
                <a:off x="4011550" y="5126700"/>
                <a:ext cx="26550" cy="89275"/>
              </a:xfrm>
              <a:custGeom>
                <a:avLst/>
                <a:gdLst/>
                <a:ahLst/>
                <a:cxnLst/>
                <a:rect l="l" t="t" r="r" b="b"/>
                <a:pathLst>
                  <a:path w="1062" h="3571" fill="none" extrusionOk="0">
                    <a:moveTo>
                      <a:pt x="1" y="3571"/>
                    </a:moveTo>
                    <a:lnTo>
                      <a:pt x="1" y="1594"/>
                    </a:lnTo>
                    <a:lnTo>
                      <a:pt x="1061" y="1594"/>
                    </a:lnTo>
                    <a:lnTo>
                      <a:pt x="1061" y="0"/>
                    </a:lnTo>
                  </a:path>
                </a:pathLst>
              </a:custGeom>
              <a:noFill/>
              <a:ln w="5600" cap="flat" cmpd="sng">
                <a:solidFill>
                  <a:srgbClr val="CFD9E0"/>
                </a:solidFill>
                <a:prstDash val="solid"/>
                <a:miter lim="721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1546;p56">
                <a:extLst>
                  <a:ext uri="{FF2B5EF4-FFF2-40B4-BE49-F238E27FC236}">
                    <a16:creationId xmlns:a16="http://schemas.microsoft.com/office/drawing/2014/main" id="{5D09CAB8-0FF0-4E5B-8020-D3BCB19C8803}"/>
                  </a:ext>
                </a:extLst>
              </p:cNvPr>
              <p:cNvSpPr/>
              <p:nvPr/>
            </p:nvSpPr>
            <p:spPr>
              <a:xfrm>
                <a:off x="3976450" y="5044825"/>
                <a:ext cx="107625" cy="92075"/>
              </a:xfrm>
              <a:custGeom>
                <a:avLst/>
                <a:gdLst/>
                <a:ahLst/>
                <a:cxnLst/>
                <a:rect l="l" t="t" r="r" b="b"/>
                <a:pathLst>
                  <a:path w="4305" h="3683" extrusionOk="0">
                    <a:moveTo>
                      <a:pt x="2478" y="1"/>
                    </a:moveTo>
                    <a:cubicBezTo>
                      <a:pt x="2474" y="1"/>
                      <a:pt x="2470" y="1"/>
                      <a:pt x="2465" y="1"/>
                    </a:cubicBezTo>
                    <a:cubicBezTo>
                      <a:pt x="2462" y="1"/>
                      <a:pt x="2459" y="1"/>
                      <a:pt x="2456" y="1"/>
                    </a:cubicBezTo>
                    <a:cubicBezTo>
                      <a:pt x="818" y="1"/>
                      <a:pt x="1" y="1979"/>
                      <a:pt x="1160" y="3138"/>
                    </a:cubicBezTo>
                    <a:cubicBezTo>
                      <a:pt x="1535" y="3514"/>
                      <a:pt x="1997" y="3682"/>
                      <a:pt x="2450" y="3682"/>
                    </a:cubicBezTo>
                    <a:cubicBezTo>
                      <a:pt x="3397" y="3682"/>
                      <a:pt x="4304" y="2948"/>
                      <a:pt x="4304" y="1840"/>
                    </a:cubicBezTo>
                    <a:cubicBezTo>
                      <a:pt x="4304" y="828"/>
                      <a:pt x="3489" y="1"/>
                      <a:pt x="247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1547;p56">
                <a:extLst>
                  <a:ext uri="{FF2B5EF4-FFF2-40B4-BE49-F238E27FC236}">
                    <a16:creationId xmlns:a16="http://schemas.microsoft.com/office/drawing/2014/main" id="{001F4D47-4CFD-42C2-A9D2-037013D8C122}"/>
                  </a:ext>
                </a:extLst>
              </p:cNvPr>
              <p:cNvSpPr/>
              <p:nvPr/>
            </p:nvSpPr>
            <p:spPr>
              <a:xfrm>
                <a:off x="3994800" y="5203400"/>
                <a:ext cx="29400" cy="25200"/>
              </a:xfrm>
              <a:custGeom>
                <a:avLst/>
                <a:gdLst/>
                <a:ahLst/>
                <a:cxnLst/>
                <a:rect l="l" t="t" r="r" b="b"/>
                <a:pathLst>
                  <a:path w="1176" h="1008" extrusionOk="0">
                    <a:moveTo>
                      <a:pt x="671" y="0"/>
                    </a:moveTo>
                    <a:cubicBezTo>
                      <a:pt x="547" y="0"/>
                      <a:pt x="420" y="46"/>
                      <a:pt x="318" y="149"/>
                    </a:cubicBezTo>
                    <a:cubicBezTo>
                      <a:pt x="0" y="467"/>
                      <a:pt x="224" y="1007"/>
                      <a:pt x="671" y="1007"/>
                    </a:cubicBezTo>
                    <a:cubicBezTo>
                      <a:pt x="952" y="1007"/>
                      <a:pt x="1176" y="784"/>
                      <a:pt x="1176" y="503"/>
                    </a:cubicBezTo>
                    <a:cubicBezTo>
                      <a:pt x="1176" y="200"/>
                      <a:pt x="929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1548;p56">
                <a:extLst>
                  <a:ext uri="{FF2B5EF4-FFF2-40B4-BE49-F238E27FC236}">
                    <a16:creationId xmlns:a16="http://schemas.microsoft.com/office/drawing/2014/main" id="{05DA4B09-C708-4F3F-96A1-740FBC54333A}"/>
                  </a:ext>
                </a:extLst>
              </p:cNvPr>
              <p:cNvSpPr/>
              <p:nvPr/>
            </p:nvSpPr>
            <p:spPr>
              <a:xfrm>
                <a:off x="3991000" y="5200625"/>
                <a:ext cx="35925" cy="30800"/>
              </a:xfrm>
              <a:custGeom>
                <a:avLst/>
                <a:gdLst/>
                <a:ahLst/>
                <a:cxnLst/>
                <a:rect l="l" t="t" r="r" b="b"/>
                <a:pathLst>
                  <a:path w="1437" h="1232" extrusionOk="0">
                    <a:moveTo>
                      <a:pt x="823" y="224"/>
                    </a:moveTo>
                    <a:cubicBezTo>
                      <a:pt x="1169" y="224"/>
                      <a:pt x="1342" y="650"/>
                      <a:pt x="1097" y="895"/>
                    </a:cubicBezTo>
                    <a:cubicBezTo>
                      <a:pt x="1018" y="974"/>
                      <a:pt x="921" y="1010"/>
                      <a:pt x="825" y="1010"/>
                    </a:cubicBezTo>
                    <a:cubicBezTo>
                      <a:pt x="625" y="1010"/>
                      <a:pt x="433" y="853"/>
                      <a:pt x="433" y="614"/>
                    </a:cubicBezTo>
                    <a:cubicBezTo>
                      <a:pt x="433" y="404"/>
                      <a:pt x="607" y="224"/>
                      <a:pt x="823" y="224"/>
                    </a:cubicBezTo>
                    <a:close/>
                    <a:moveTo>
                      <a:pt x="823" y="1"/>
                    </a:moveTo>
                    <a:cubicBezTo>
                      <a:pt x="275" y="1"/>
                      <a:pt x="1" y="664"/>
                      <a:pt x="390" y="1054"/>
                    </a:cubicBezTo>
                    <a:cubicBezTo>
                      <a:pt x="515" y="1176"/>
                      <a:pt x="668" y="1231"/>
                      <a:pt x="818" y="1231"/>
                    </a:cubicBezTo>
                    <a:cubicBezTo>
                      <a:pt x="1134" y="1231"/>
                      <a:pt x="1436" y="986"/>
                      <a:pt x="1436" y="614"/>
                    </a:cubicBezTo>
                    <a:cubicBezTo>
                      <a:pt x="1436" y="275"/>
                      <a:pt x="1162" y="1"/>
                      <a:pt x="82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1" name="Google Shape;1549;p56">
              <a:extLst>
                <a:ext uri="{FF2B5EF4-FFF2-40B4-BE49-F238E27FC236}">
                  <a16:creationId xmlns:a16="http://schemas.microsoft.com/office/drawing/2014/main" id="{264B57C8-0332-495C-A187-5B24CD42870A}"/>
                </a:ext>
              </a:extLst>
            </p:cNvPr>
            <p:cNvGrpSpPr/>
            <p:nvPr/>
          </p:nvGrpSpPr>
          <p:grpSpPr>
            <a:xfrm>
              <a:off x="3690750" y="2391589"/>
              <a:ext cx="203290" cy="367519"/>
              <a:chOff x="4036450" y="5279050"/>
              <a:chExt cx="107675" cy="194650"/>
            </a:xfrm>
          </p:grpSpPr>
          <p:sp>
            <p:nvSpPr>
              <p:cNvPr id="992" name="Google Shape;1550;p56">
                <a:extLst>
                  <a:ext uri="{FF2B5EF4-FFF2-40B4-BE49-F238E27FC236}">
                    <a16:creationId xmlns:a16="http://schemas.microsoft.com/office/drawing/2014/main" id="{903376AD-D570-4CA5-A052-1569161B35A7}"/>
                  </a:ext>
                </a:extLst>
              </p:cNvPr>
              <p:cNvSpPr/>
              <p:nvPr/>
            </p:nvSpPr>
            <p:spPr>
              <a:xfrm>
                <a:off x="4067450" y="5294200"/>
                <a:ext cx="28350" cy="99750"/>
              </a:xfrm>
              <a:custGeom>
                <a:avLst/>
                <a:gdLst/>
                <a:ahLst/>
                <a:cxnLst/>
                <a:rect l="l" t="t" r="r" b="b"/>
                <a:pathLst>
                  <a:path w="1134" h="3990" fill="none" extrusionOk="0">
                    <a:moveTo>
                      <a:pt x="1" y="1"/>
                    </a:moveTo>
                    <a:lnTo>
                      <a:pt x="1" y="1898"/>
                    </a:lnTo>
                    <a:lnTo>
                      <a:pt x="1133" y="1898"/>
                    </a:lnTo>
                    <a:lnTo>
                      <a:pt x="1133" y="3989"/>
                    </a:lnTo>
                  </a:path>
                </a:pathLst>
              </a:custGeom>
              <a:noFill/>
              <a:ln w="5600" cap="flat" cmpd="sng">
                <a:solidFill>
                  <a:srgbClr val="869FB2"/>
                </a:solidFill>
                <a:prstDash val="solid"/>
                <a:miter lim="721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" name="Google Shape;1551;p56">
                <a:extLst>
                  <a:ext uri="{FF2B5EF4-FFF2-40B4-BE49-F238E27FC236}">
                    <a16:creationId xmlns:a16="http://schemas.microsoft.com/office/drawing/2014/main" id="{74F20252-3F0D-4B9B-8A3C-339C2C7781D2}"/>
                  </a:ext>
                </a:extLst>
              </p:cNvPr>
              <p:cNvSpPr/>
              <p:nvPr/>
            </p:nvSpPr>
            <p:spPr>
              <a:xfrm>
                <a:off x="4036450" y="5381475"/>
                <a:ext cx="107675" cy="92225"/>
              </a:xfrm>
              <a:custGeom>
                <a:avLst/>
                <a:gdLst/>
                <a:ahLst/>
                <a:cxnLst/>
                <a:rect l="l" t="t" r="r" b="b"/>
                <a:pathLst>
                  <a:path w="4307" h="3689" extrusionOk="0">
                    <a:moveTo>
                      <a:pt x="2460" y="1"/>
                    </a:moveTo>
                    <a:cubicBezTo>
                      <a:pt x="822" y="1"/>
                      <a:pt x="0" y="1984"/>
                      <a:pt x="1161" y="3145"/>
                    </a:cubicBezTo>
                    <a:cubicBezTo>
                      <a:pt x="1535" y="3521"/>
                      <a:pt x="1994" y="3689"/>
                      <a:pt x="2446" y="3689"/>
                    </a:cubicBezTo>
                    <a:cubicBezTo>
                      <a:pt x="3391" y="3689"/>
                      <a:pt x="4301" y="2953"/>
                      <a:pt x="4306" y="1840"/>
                    </a:cubicBezTo>
                    <a:cubicBezTo>
                      <a:pt x="4306" y="823"/>
                      <a:pt x="3477" y="1"/>
                      <a:pt x="246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" name="Google Shape;1552;p56">
                <a:extLst>
                  <a:ext uri="{FF2B5EF4-FFF2-40B4-BE49-F238E27FC236}">
                    <a16:creationId xmlns:a16="http://schemas.microsoft.com/office/drawing/2014/main" id="{9A080788-8A49-4891-88FA-96429CF7CC6A}"/>
                  </a:ext>
                </a:extLst>
              </p:cNvPr>
              <p:cNvSpPr/>
              <p:nvPr/>
            </p:nvSpPr>
            <p:spPr>
              <a:xfrm>
                <a:off x="4050700" y="5281650"/>
                <a:ext cx="29400" cy="25200"/>
              </a:xfrm>
              <a:custGeom>
                <a:avLst/>
                <a:gdLst/>
                <a:ahLst/>
                <a:cxnLst/>
                <a:rect l="l" t="t" r="r" b="b"/>
                <a:pathLst>
                  <a:path w="1176" h="1008" extrusionOk="0">
                    <a:moveTo>
                      <a:pt x="670" y="1"/>
                    </a:moveTo>
                    <a:cubicBezTo>
                      <a:pt x="547" y="1"/>
                      <a:pt x="420" y="47"/>
                      <a:pt x="317" y="149"/>
                    </a:cubicBezTo>
                    <a:cubicBezTo>
                      <a:pt x="0" y="467"/>
                      <a:pt x="224" y="1008"/>
                      <a:pt x="671" y="1008"/>
                    </a:cubicBezTo>
                    <a:cubicBezTo>
                      <a:pt x="952" y="1008"/>
                      <a:pt x="1176" y="777"/>
                      <a:pt x="1176" y="503"/>
                    </a:cubicBezTo>
                    <a:cubicBezTo>
                      <a:pt x="1176" y="201"/>
                      <a:pt x="929" y="1"/>
                      <a:pt x="6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" name="Google Shape;1553;p56">
                <a:extLst>
                  <a:ext uri="{FF2B5EF4-FFF2-40B4-BE49-F238E27FC236}">
                    <a16:creationId xmlns:a16="http://schemas.microsoft.com/office/drawing/2014/main" id="{7E9F404E-AF63-4E8C-BBAF-AD473B81598D}"/>
                  </a:ext>
                </a:extLst>
              </p:cNvPr>
              <p:cNvSpPr/>
              <p:nvPr/>
            </p:nvSpPr>
            <p:spPr>
              <a:xfrm>
                <a:off x="4046900" y="5279050"/>
                <a:ext cx="3590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1229" extrusionOk="0">
                    <a:moveTo>
                      <a:pt x="823" y="225"/>
                    </a:moveTo>
                    <a:cubicBezTo>
                      <a:pt x="1169" y="225"/>
                      <a:pt x="1349" y="643"/>
                      <a:pt x="1104" y="888"/>
                    </a:cubicBezTo>
                    <a:cubicBezTo>
                      <a:pt x="1022" y="968"/>
                      <a:pt x="923" y="1003"/>
                      <a:pt x="826" y="1003"/>
                    </a:cubicBezTo>
                    <a:cubicBezTo>
                      <a:pt x="625" y="1003"/>
                      <a:pt x="433" y="848"/>
                      <a:pt x="433" y="614"/>
                    </a:cubicBezTo>
                    <a:cubicBezTo>
                      <a:pt x="433" y="398"/>
                      <a:pt x="606" y="225"/>
                      <a:pt x="823" y="225"/>
                    </a:cubicBezTo>
                    <a:close/>
                    <a:moveTo>
                      <a:pt x="823" y="1"/>
                    </a:moveTo>
                    <a:cubicBezTo>
                      <a:pt x="275" y="1"/>
                      <a:pt x="1" y="657"/>
                      <a:pt x="390" y="1047"/>
                    </a:cubicBezTo>
                    <a:cubicBezTo>
                      <a:pt x="516" y="1172"/>
                      <a:pt x="669" y="1228"/>
                      <a:pt x="819" y="1228"/>
                    </a:cubicBezTo>
                    <a:cubicBezTo>
                      <a:pt x="1134" y="1228"/>
                      <a:pt x="1436" y="981"/>
                      <a:pt x="1436" y="614"/>
                    </a:cubicBezTo>
                    <a:cubicBezTo>
                      <a:pt x="1436" y="275"/>
                      <a:pt x="1162" y="1"/>
                      <a:pt x="82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00" name="Google Shape;1554;p56">
            <a:extLst>
              <a:ext uri="{FF2B5EF4-FFF2-40B4-BE49-F238E27FC236}">
                <a16:creationId xmlns:a16="http://schemas.microsoft.com/office/drawing/2014/main" id="{13CE7618-2FB8-4CD6-870C-D48FC21D706D}"/>
              </a:ext>
            </a:extLst>
          </p:cNvPr>
          <p:cNvGrpSpPr/>
          <p:nvPr/>
        </p:nvGrpSpPr>
        <p:grpSpPr>
          <a:xfrm>
            <a:off x="10565038" y="3216403"/>
            <a:ext cx="473148" cy="148870"/>
            <a:chOff x="4458420" y="5169625"/>
            <a:chExt cx="178850" cy="56275"/>
          </a:xfrm>
        </p:grpSpPr>
        <p:sp>
          <p:nvSpPr>
            <p:cNvPr id="1001" name="Google Shape;1555;p56">
              <a:extLst>
                <a:ext uri="{FF2B5EF4-FFF2-40B4-BE49-F238E27FC236}">
                  <a16:creationId xmlns:a16="http://schemas.microsoft.com/office/drawing/2014/main" id="{00AE04C0-22DC-4B0C-8A08-F12B724CFEDB}"/>
                </a:ext>
              </a:extLst>
            </p:cNvPr>
            <p:cNvSpPr/>
            <p:nvPr/>
          </p:nvSpPr>
          <p:spPr>
            <a:xfrm>
              <a:off x="4592170" y="5169625"/>
              <a:ext cx="45100" cy="52300"/>
            </a:xfrm>
            <a:custGeom>
              <a:avLst/>
              <a:gdLst/>
              <a:ahLst/>
              <a:cxnLst/>
              <a:rect l="l" t="t" r="r" b="b"/>
              <a:pathLst>
                <a:path w="1804" h="2092" extrusionOk="0">
                  <a:moveTo>
                    <a:pt x="0" y="0"/>
                  </a:moveTo>
                  <a:lnTo>
                    <a:pt x="0" y="2092"/>
                  </a:lnTo>
                  <a:lnTo>
                    <a:pt x="1803" y="10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556;p56">
              <a:extLst>
                <a:ext uri="{FF2B5EF4-FFF2-40B4-BE49-F238E27FC236}">
                  <a16:creationId xmlns:a16="http://schemas.microsoft.com/office/drawing/2014/main" id="{E67F8D6F-75EC-427C-A18F-4684F3E0807F}"/>
                </a:ext>
              </a:extLst>
            </p:cNvPr>
            <p:cNvSpPr/>
            <p:nvPr/>
          </p:nvSpPr>
          <p:spPr>
            <a:xfrm>
              <a:off x="4535534" y="5181700"/>
              <a:ext cx="57525" cy="28150"/>
            </a:xfrm>
            <a:custGeom>
              <a:avLst/>
              <a:gdLst/>
              <a:ahLst/>
              <a:cxnLst/>
              <a:rect l="l" t="t" r="r" b="b"/>
              <a:pathLst>
                <a:path w="2301" h="1126" extrusionOk="0">
                  <a:moveTo>
                    <a:pt x="0" y="0"/>
                  </a:moveTo>
                  <a:lnTo>
                    <a:pt x="0" y="1125"/>
                  </a:lnTo>
                  <a:lnTo>
                    <a:pt x="2301" y="1125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557;p56">
              <a:extLst>
                <a:ext uri="{FF2B5EF4-FFF2-40B4-BE49-F238E27FC236}">
                  <a16:creationId xmlns:a16="http://schemas.microsoft.com/office/drawing/2014/main" id="{E90AACEA-63AB-4E30-B913-2FB60D8CC5DE}"/>
                </a:ext>
              </a:extLst>
            </p:cNvPr>
            <p:cNvSpPr/>
            <p:nvPr/>
          </p:nvSpPr>
          <p:spPr>
            <a:xfrm>
              <a:off x="4535175" y="5181700"/>
              <a:ext cx="23650" cy="44200"/>
            </a:xfrm>
            <a:custGeom>
              <a:avLst/>
              <a:gdLst/>
              <a:ahLst/>
              <a:cxnLst/>
              <a:rect l="l" t="t" r="r" b="b"/>
              <a:pathLst>
                <a:path w="946" h="1768" extrusionOk="0">
                  <a:moveTo>
                    <a:pt x="1" y="0"/>
                  </a:moveTo>
                  <a:lnTo>
                    <a:pt x="1" y="1125"/>
                  </a:lnTo>
                  <a:lnTo>
                    <a:pt x="946" y="1767"/>
                  </a:lnTo>
                  <a:lnTo>
                    <a:pt x="946" y="63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558;p56">
              <a:extLst>
                <a:ext uri="{FF2B5EF4-FFF2-40B4-BE49-F238E27FC236}">
                  <a16:creationId xmlns:a16="http://schemas.microsoft.com/office/drawing/2014/main" id="{0F45CF7A-A7FD-439E-9928-8837501FF32D}"/>
                </a:ext>
              </a:extLst>
            </p:cNvPr>
            <p:cNvSpPr/>
            <p:nvPr/>
          </p:nvSpPr>
          <p:spPr>
            <a:xfrm>
              <a:off x="4458420" y="5197375"/>
              <a:ext cx="100625" cy="28525"/>
            </a:xfrm>
            <a:custGeom>
              <a:avLst/>
              <a:gdLst/>
              <a:ahLst/>
              <a:cxnLst/>
              <a:rect l="l" t="t" r="r" b="b"/>
              <a:pathLst>
                <a:path w="4025" h="1141" extrusionOk="0">
                  <a:moveTo>
                    <a:pt x="0" y="1"/>
                  </a:moveTo>
                  <a:lnTo>
                    <a:pt x="0" y="1140"/>
                  </a:lnTo>
                  <a:lnTo>
                    <a:pt x="4025" y="1140"/>
                  </a:lnTo>
                  <a:lnTo>
                    <a:pt x="402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5" name="Google Shape;1559;p56">
            <a:extLst>
              <a:ext uri="{FF2B5EF4-FFF2-40B4-BE49-F238E27FC236}">
                <a16:creationId xmlns:a16="http://schemas.microsoft.com/office/drawing/2014/main" id="{6A32C3CB-2D71-4FCC-B238-8FBF3FAB676E}"/>
              </a:ext>
            </a:extLst>
          </p:cNvPr>
          <p:cNvGrpSpPr/>
          <p:nvPr/>
        </p:nvGrpSpPr>
        <p:grpSpPr>
          <a:xfrm>
            <a:off x="9010032" y="3101192"/>
            <a:ext cx="758083" cy="691884"/>
            <a:chOff x="5976993" y="238644"/>
            <a:chExt cx="671226" cy="612558"/>
          </a:xfrm>
        </p:grpSpPr>
        <p:grpSp>
          <p:nvGrpSpPr>
            <p:cNvPr id="1006" name="Google Shape;1560;p56">
              <a:extLst>
                <a:ext uri="{FF2B5EF4-FFF2-40B4-BE49-F238E27FC236}">
                  <a16:creationId xmlns:a16="http://schemas.microsoft.com/office/drawing/2014/main" id="{90274E2E-690B-459B-B689-01AB2A096A74}"/>
                </a:ext>
              </a:extLst>
            </p:cNvPr>
            <p:cNvGrpSpPr/>
            <p:nvPr/>
          </p:nvGrpSpPr>
          <p:grpSpPr>
            <a:xfrm>
              <a:off x="6207869" y="264821"/>
              <a:ext cx="255900" cy="309550"/>
              <a:chOff x="4721075" y="260350"/>
              <a:chExt cx="255900" cy="309550"/>
            </a:xfrm>
          </p:grpSpPr>
          <p:sp>
            <p:nvSpPr>
              <p:cNvPr id="1027" name="Google Shape;1561;p56">
                <a:extLst>
                  <a:ext uri="{FF2B5EF4-FFF2-40B4-BE49-F238E27FC236}">
                    <a16:creationId xmlns:a16="http://schemas.microsoft.com/office/drawing/2014/main" id="{94C83DB9-020D-4F60-83A4-00C2C5628DC6}"/>
                  </a:ext>
                </a:extLst>
              </p:cNvPr>
              <p:cNvSpPr/>
              <p:nvPr/>
            </p:nvSpPr>
            <p:spPr>
              <a:xfrm>
                <a:off x="4721075" y="272900"/>
                <a:ext cx="74325" cy="294475"/>
              </a:xfrm>
              <a:custGeom>
                <a:avLst/>
                <a:gdLst/>
                <a:ahLst/>
                <a:cxnLst/>
                <a:rect l="l" t="t" r="r" b="b"/>
                <a:pathLst>
                  <a:path w="2973" h="11779" extrusionOk="0">
                    <a:moveTo>
                      <a:pt x="30" y="1"/>
                    </a:moveTo>
                    <a:lnTo>
                      <a:pt x="1" y="7488"/>
                    </a:lnTo>
                    <a:lnTo>
                      <a:pt x="2943" y="11779"/>
                    </a:lnTo>
                    <a:lnTo>
                      <a:pt x="2972" y="4292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562;p56">
                <a:extLst>
                  <a:ext uri="{FF2B5EF4-FFF2-40B4-BE49-F238E27FC236}">
                    <a16:creationId xmlns:a16="http://schemas.microsoft.com/office/drawing/2014/main" id="{A2ABE861-93F2-41B4-B281-A08C0F140D54}"/>
                  </a:ext>
                </a:extLst>
              </p:cNvPr>
              <p:cNvSpPr/>
              <p:nvPr/>
            </p:nvSpPr>
            <p:spPr>
              <a:xfrm>
                <a:off x="4794825" y="375875"/>
                <a:ext cx="103175" cy="194025"/>
              </a:xfrm>
              <a:custGeom>
                <a:avLst/>
                <a:gdLst/>
                <a:ahLst/>
                <a:cxnLst/>
                <a:rect l="l" t="t" r="r" b="b"/>
                <a:pathLst>
                  <a:path w="4127" h="7761" extrusionOk="0">
                    <a:moveTo>
                      <a:pt x="1804" y="0"/>
                    </a:moveTo>
                    <a:cubicBezTo>
                      <a:pt x="1717" y="0"/>
                      <a:pt x="1623" y="0"/>
                      <a:pt x="1537" y="8"/>
                    </a:cubicBezTo>
                    <a:lnTo>
                      <a:pt x="1522" y="8"/>
                    </a:lnTo>
                    <a:cubicBezTo>
                      <a:pt x="1429" y="8"/>
                      <a:pt x="1342" y="15"/>
                      <a:pt x="1248" y="22"/>
                    </a:cubicBezTo>
                    <a:lnTo>
                      <a:pt x="1155" y="29"/>
                    </a:lnTo>
                    <a:lnTo>
                      <a:pt x="960" y="44"/>
                    </a:lnTo>
                    <a:lnTo>
                      <a:pt x="909" y="51"/>
                    </a:lnTo>
                    <a:lnTo>
                      <a:pt x="866" y="58"/>
                    </a:lnTo>
                    <a:cubicBezTo>
                      <a:pt x="765" y="65"/>
                      <a:pt x="664" y="80"/>
                      <a:pt x="570" y="87"/>
                    </a:cubicBezTo>
                    <a:lnTo>
                      <a:pt x="534" y="94"/>
                    </a:lnTo>
                    <a:cubicBezTo>
                      <a:pt x="426" y="108"/>
                      <a:pt x="318" y="130"/>
                      <a:pt x="210" y="145"/>
                    </a:cubicBezTo>
                    <a:lnTo>
                      <a:pt x="181" y="152"/>
                    </a:lnTo>
                    <a:lnTo>
                      <a:pt x="29" y="181"/>
                    </a:lnTo>
                    <a:lnTo>
                      <a:pt x="1" y="7667"/>
                    </a:lnTo>
                    <a:lnTo>
                      <a:pt x="181" y="7638"/>
                    </a:lnTo>
                    <a:cubicBezTo>
                      <a:pt x="289" y="7617"/>
                      <a:pt x="397" y="7602"/>
                      <a:pt x="505" y="7588"/>
                    </a:cubicBezTo>
                    <a:lnTo>
                      <a:pt x="542" y="7581"/>
                    </a:lnTo>
                    <a:cubicBezTo>
                      <a:pt x="635" y="7566"/>
                      <a:pt x="736" y="7552"/>
                      <a:pt x="837" y="7545"/>
                    </a:cubicBezTo>
                    <a:lnTo>
                      <a:pt x="924" y="7537"/>
                    </a:lnTo>
                    <a:cubicBezTo>
                      <a:pt x="989" y="7530"/>
                      <a:pt x="1054" y="7523"/>
                      <a:pt x="1119" y="7516"/>
                    </a:cubicBezTo>
                    <a:lnTo>
                      <a:pt x="1212" y="7508"/>
                    </a:lnTo>
                    <a:cubicBezTo>
                      <a:pt x="1306" y="7508"/>
                      <a:pt x="1393" y="7501"/>
                      <a:pt x="1486" y="7494"/>
                    </a:cubicBezTo>
                    <a:lnTo>
                      <a:pt x="2164" y="7494"/>
                    </a:lnTo>
                    <a:lnTo>
                      <a:pt x="2316" y="7501"/>
                    </a:lnTo>
                    <a:lnTo>
                      <a:pt x="2438" y="7508"/>
                    </a:lnTo>
                    <a:lnTo>
                      <a:pt x="2590" y="7516"/>
                    </a:lnTo>
                    <a:lnTo>
                      <a:pt x="2712" y="7530"/>
                    </a:lnTo>
                    <a:lnTo>
                      <a:pt x="2857" y="7545"/>
                    </a:lnTo>
                    <a:lnTo>
                      <a:pt x="2979" y="7552"/>
                    </a:lnTo>
                    <a:lnTo>
                      <a:pt x="3124" y="7573"/>
                    </a:lnTo>
                    <a:lnTo>
                      <a:pt x="3246" y="7588"/>
                    </a:lnTo>
                    <a:lnTo>
                      <a:pt x="3398" y="7617"/>
                    </a:lnTo>
                    <a:lnTo>
                      <a:pt x="3520" y="7638"/>
                    </a:lnTo>
                    <a:lnTo>
                      <a:pt x="3672" y="7667"/>
                    </a:lnTo>
                    <a:lnTo>
                      <a:pt x="3780" y="7689"/>
                    </a:lnTo>
                    <a:cubicBezTo>
                      <a:pt x="3888" y="7710"/>
                      <a:pt x="3996" y="7732"/>
                      <a:pt x="4097" y="7761"/>
                    </a:cubicBezTo>
                    <a:lnTo>
                      <a:pt x="4126" y="267"/>
                    </a:lnTo>
                    <a:cubicBezTo>
                      <a:pt x="4025" y="238"/>
                      <a:pt x="3917" y="217"/>
                      <a:pt x="3816" y="195"/>
                    </a:cubicBezTo>
                    <a:lnTo>
                      <a:pt x="3773" y="188"/>
                    </a:lnTo>
                    <a:cubicBezTo>
                      <a:pt x="3751" y="181"/>
                      <a:pt x="3729" y="173"/>
                      <a:pt x="3701" y="173"/>
                    </a:cubicBezTo>
                    <a:lnTo>
                      <a:pt x="3549" y="145"/>
                    </a:lnTo>
                    <a:lnTo>
                      <a:pt x="3434" y="123"/>
                    </a:lnTo>
                    <a:lnTo>
                      <a:pt x="3275" y="101"/>
                    </a:lnTo>
                    <a:lnTo>
                      <a:pt x="3210" y="87"/>
                    </a:lnTo>
                    <a:lnTo>
                      <a:pt x="3160" y="80"/>
                    </a:lnTo>
                    <a:lnTo>
                      <a:pt x="3015" y="65"/>
                    </a:lnTo>
                    <a:lnTo>
                      <a:pt x="2886" y="51"/>
                    </a:lnTo>
                    <a:lnTo>
                      <a:pt x="2741" y="36"/>
                    </a:lnTo>
                    <a:lnTo>
                      <a:pt x="2662" y="29"/>
                    </a:lnTo>
                    <a:lnTo>
                      <a:pt x="2619" y="29"/>
                    </a:lnTo>
                    <a:lnTo>
                      <a:pt x="2467" y="15"/>
                    </a:lnTo>
                    <a:lnTo>
                      <a:pt x="2352" y="8"/>
                    </a:lnTo>
                    <a:lnTo>
                      <a:pt x="2200" y="0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563;p56">
                <a:extLst>
                  <a:ext uri="{FF2B5EF4-FFF2-40B4-BE49-F238E27FC236}">
                    <a16:creationId xmlns:a16="http://schemas.microsoft.com/office/drawing/2014/main" id="{7A93E9AB-B6CD-422F-B375-D7138ED6CDB1}"/>
                  </a:ext>
                </a:extLst>
              </p:cNvPr>
              <p:cNvSpPr/>
              <p:nvPr/>
            </p:nvSpPr>
            <p:spPr>
              <a:xfrm>
                <a:off x="4897425" y="276875"/>
                <a:ext cx="79550" cy="292850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11714" extrusionOk="0">
                    <a:moveTo>
                      <a:pt x="3181" y="1"/>
                    </a:moveTo>
                    <a:lnTo>
                      <a:pt x="29" y="4227"/>
                    </a:lnTo>
                    <a:lnTo>
                      <a:pt x="0" y="11714"/>
                    </a:lnTo>
                    <a:lnTo>
                      <a:pt x="3152" y="7487"/>
                    </a:lnTo>
                    <a:lnTo>
                      <a:pt x="318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564;p56">
                <a:extLst>
                  <a:ext uri="{FF2B5EF4-FFF2-40B4-BE49-F238E27FC236}">
                    <a16:creationId xmlns:a16="http://schemas.microsoft.com/office/drawing/2014/main" id="{B4616ACA-0FBE-496F-AC6C-8810BF022961}"/>
                  </a:ext>
                </a:extLst>
              </p:cNvPr>
              <p:cNvSpPr/>
              <p:nvPr/>
            </p:nvSpPr>
            <p:spPr>
              <a:xfrm>
                <a:off x="4721800" y="260350"/>
                <a:ext cx="255175" cy="122225"/>
              </a:xfrm>
              <a:custGeom>
                <a:avLst/>
                <a:gdLst/>
                <a:ahLst/>
                <a:cxnLst/>
                <a:rect l="l" t="t" r="r" b="b"/>
                <a:pathLst>
                  <a:path w="10207" h="4889" extrusionOk="0">
                    <a:moveTo>
                      <a:pt x="4749" y="1"/>
                    </a:moveTo>
                    <a:cubicBezTo>
                      <a:pt x="3158" y="1"/>
                      <a:pt x="1567" y="168"/>
                      <a:pt x="1" y="503"/>
                    </a:cubicBezTo>
                    <a:lnTo>
                      <a:pt x="2943" y="4794"/>
                    </a:lnTo>
                    <a:cubicBezTo>
                      <a:pt x="3555" y="4675"/>
                      <a:pt x="4174" y="4614"/>
                      <a:pt x="4792" y="4614"/>
                    </a:cubicBezTo>
                    <a:cubicBezTo>
                      <a:pt x="5552" y="4614"/>
                      <a:pt x="6311" y="4705"/>
                      <a:pt x="7054" y="4888"/>
                    </a:cubicBezTo>
                    <a:lnTo>
                      <a:pt x="10206" y="662"/>
                    </a:lnTo>
                    <a:cubicBezTo>
                      <a:pt x="8412" y="222"/>
                      <a:pt x="6580" y="1"/>
                      <a:pt x="4749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7" name="Google Shape;1565;p56">
              <a:extLst>
                <a:ext uri="{FF2B5EF4-FFF2-40B4-BE49-F238E27FC236}">
                  <a16:creationId xmlns:a16="http://schemas.microsoft.com/office/drawing/2014/main" id="{61AFEC45-C830-41B1-8A33-B8586E58604B}"/>
                </a:ext>
              </a:extLst>
            </p:cNvPr>
            <p:cNvGrpSpPr/>
            <p:nvPr/>
          </p:nvGrpSpPr>
          <p:grpSpPr>
            <a:xfrm>
              <a:off x="6014775" y="319425"/>
              <a:ext cx="267975" cy="297900"/>
              <a:chOff x="4428250" y="314750"/>
              <a:chExt cx="267975" cy="297900"/>
            </a:xfrm>
          </p:grpSpPr>
          <p:sp>
            <p:nvSpPr>
              <p:cNvPr id="1024" name="Google Shape;1566;p56">
                <a:extLst>
                  <a:ext uri="{FF2B5EF4-FFF2-40B4-BE49-F238E27FC236}">
                    <a16:creationId xmlns:a16="http://schemas.microsoft.com/office/drawing/2014/main" id="{C0CA2B29-210F-4E1A-9E7B-B24C3EA5AD0A}"/>
                  </a:ext>
                </a:extLst>
              </p:cNvPr>
              <p:cNvSpPr/>
              <p:nvPr/>
            </p:nvSpPr>
            <p:spPr>
              <a:xfrm>
                <a:off x="4428975" y="314750"/>
                <a:ext cx="267250" cy="152575"/>
              </a:xfrm>
              <a:custGeom>
                <a:avLst/>
                <a:gdLst/>
                <a:ahLst/>
                <a:cxnLst/>
                <a:rect l="l" t="t" r="r" b="b"/>
                <a:pathLst>
                  <a:path w="10690" h="6103" extrusionOk="0">
                    <a:moveTo>
                      <a:pt x="7747" y="0"/>
                    </a:moveTo>
                    <a:cubicBezTo>
                      <a:pt x="4386" y="729"/>
                      <a:pt x="1530" y="2207"/>
                      <a:pt x="1" y="4263"/>
                    </a:cubicBezTo>
                    <a:lnTo>
                      <a:pt x="7314" y="6102"/>
                    </a:lnTo>
                    <a:cubicBezTo>
                      <a:pt x="7970" y="5215"/>
                      <a:pt x="9225" y="4580"/>
                      <a:pt x="10689" y="4292"/>
                    </a:cubicBezTo>
                    <a:lnTo>
                      <a:pt x="774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567;p56">
                <a:extLst>
                  <a:ext uri="{FF2B5EF4-FFF2-40B4-BE49-F238E27FC236}">
                    <a16:creationId xmlns:a16="http://schemas.microsoft.com/office/drawing/2014/main" id="{6EF9F5F5-F37B-47E9-8FA2-AE8C610326EC}"/>
                  </a:ext>
                </a:extLst>
              </p:cNvPr>
              <p:cNvSpPr/>
              <p:nvPr/>
            </p:nvSpPr>
            <p:spPr>
              <a:xfrm>
                <a:off x="4611100" y="422025"/>
                <a:ext cx="84775" cy="19045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7618" extrusionOk="0">
                    <a:moveTo>
                      <a:pt x="3390" y="1"/>
                    </a:moveTo>
                    <a:cubicBezTo>
                      <a:pt x="3318" y="22"/>
                      <a:pt x="3231" y="37"/>
                      <a:pt x="3145" y="58"/>
                    </a:cubicBezTo>
                    <a:lnTo>
                      <a:pt x="3065" y="80"/>
                    </a:lnTo>
                    <a:lnTo>
                      <a:pt x="2900" y="123"/>
                    </a:lnTo>
                    <a:lnTo>
                      <a:pt x="2806" y="145"/>
                    </a:lnTo>
                    <a:cubicBezTo>
                      <a:pt x="2755" y="159"/>
                      <a:pt x="2705" y="174"/>
                      <a:pt x="2654" y="188"/>
                    </a:cubicBezTo>
                    <a:lnTo>
                      <a:pt x="2553" y="217"/>
                    </a:lnTo>
                    <a:lnTo>
                      <a:pt x="2481" y="239"/>
                    </a:lnTo>
                    <a:lnTo>
                      <a:pt x="2395" y="268"/>
                    </a:lnTo>
                    <a:lnTo>
                      <a:pt x="2330" y="289"/>
                    </a:lnTo>
                    <a:cubicBezTo>
                      <a:pt x="2258" y="318"/>
                      <a:pt x="2186" y="340"/>
                      <a:pt x="2113" y="369"/>
                    </a:cubicBezTo>
                    <a:lnTo>
                      <a:pt x="2085" y="383"/>
                    </a:lnTo>
                    <a:lnTo>
                      <a:pt x="1897" y="455"/>
                    </a:lnTo>
                    <a:lnTo>
                      <a:pt x="1839" y="484"/>
                    </a:lnTo>
                    <a:cubicBezTo>
                      <a:pt x="1782" y="506"/>
                      <a:pt x="1724" y="534"/>
                      <a:pt x="1673" y="556"/>
                    </a:cubicBezTo>
                    <a:lnTo>
                      <a:pt x="1623" y="578"/>
                    </a:lnTo>
                    <a:cubicBezTo>
                      <a:pt x="1558" y="607"/>
                      <a:pt x="1493" y="643"/>
                      <a:pt x="1428" y="679"/>
                    </a:cubicBezTo>
                    <a:lnTo>
                      <a:pt x="1385" y="700"/>
                    </a:lnTo>
                    <a:cubicBezTo>
                      <a:pt x="1334" y="729"/>
                      <a:pt x="1284" y="758"/>
                      <a:pt x="1234" y="787"/>
                    </a:cubicBezTo>
                    <a:lnTo>
                      <a:pt x="1183" y="816"/>
                    </a:lnTo>
                    <a:lnTo>
                      <a:pt x="1140" y="837"/>
                    </a:lnTo>
                    <a:lnTo>
                      <a:pt x="1068" y="888"/>
                    </a:lnTo>
                    <a:lnTo>
                      <a:pt x="981" y="946"/>
                    </a:lnTo>
                    <a:cubicBezTo>
                      <a:pt x="945" y="967"/>
                      <a:pt x="909" y="989"/>
                      <a:pt x="880" y="1010"/>
                    </a:cubicBezTo>
                    <a:lnTo>
                      <a:pt x="786" y="1075"/>
                    </a:lnTo>
                    <a:lnTo>
                      <a:pt x="693" y="1147"/>
                    </a:lnTo>
                    <a:lnTo>
                      <a:pt x="613" y="1212"/>
                    </a:lnTo>
                    <a:cubicBezTo>
                      <a:pt x="577" y="1234"/>
                      <a:pt x="548" y="1263"/>
                      <a:pt x="519" y="1284"/>
                    </a:cubicBezTo>
                    <a:lnTo>
                      <a:pt x="447" y="1349"/>
                    </a:lnTo>
                    <a:lnTo>
                      <a:pt x="433" y="1364"/>
                    </a:lnTo>
                    <a:cubicBezTo>
                      <a:pt x="390" y="1400"/>
                      <a:pt x="354" y="1443"/>
                      <a:pt x="310" y="1479"/>
                    </a:cubicBezTo>
                    <a:lnTo>
                      <a:pt x="289" y="1508"/>
                    </a:lnTo>
                    <a:cubicBezTo>
                      <a:pt x="245" y="1551"/>
                      <a:pt x="195" y="1595"/>
                      <a:pt x="159" y="1645"/>
                    </a:cubicBezTo>
                    <a:cubicBezTo>
                      <a:pt x="130" y="1681"/>
                      <a:pt x="101" y="1710"/>
                      <a:pt x="72" y="1746"/>
                    </a:cubicBezTo>
                    <a:lnTo>
                      <a:pt x="29" y="1804"/>
                    </a:lnTo>
                    <a:lnTo>
                      <a:pt x="0" y="7617"/>
                    </a:lnTo>
                    <a:cubicBezTo>
                      <a:pt x="43" y="7567"/>
                      <a:pt x="87" y="7509"/>
                      <a:pt x="130" y="7458"/>
                    </a:cubicBezTo>
                    <a:lnTo>
                      <a:pt x="130" y="7451"/>
                    </a:lnTo>
                    <a:cubicBezTo>
                      <a:pt x="173" y="7401"/>
                      <a:pt x="209" y="7357"/>
                      <a:pt x="253" y="7314"/>
                    </a:cubicBezTo>
                    <a:lnTo>
                      <a:pt x="281" y="7285"/>
                    </a:lnTo>
                    <a:cubicBezTo>
                      <a:pt x="325" y="7242"/>
                      <a:pt x="368" y="7199"/>
                      <a:pt x="411" y="7155"/>
                    </a:cubicBezTo>
                    <a:cubicBezTo>
                      <a:pt x="440" y="7134"/>
                      <a:pt x="462" y="7112"/>
                      <a:pt x="491" y="7091"/>
                    </a:cubicBezTo>
                    <a:cubicBezTo>
                      <a:pt x="512" y="7069"/>
                      <a:pt x="548" y="7040"/>
                      <a:pt x="577" y="7018"/>
                    </a:cubicBezTo>
                    <a:lnTo>
                      <a:pt x="657" y="6953"/>
                    </a:lnTo>
                    <a:cubicBezTo>
                      <a:pt x="693" y="6925"/>
                      <a:pt x="721" y="6903"/>
                      <a:pt x="757" y="6881"/>
                    </a:cubicBezTo>
                    <a:cubicBezTo>
                      <a:pt x="786" y="6852"/>
                      <a:pt x="815" y="6838"/>
                      <a:pt x="844" y="6816"/>
                    </a:cubicBezTo>
                    <a:cubicBezTo>
                      <a:pt x="873" y="6802"/>
                      <a:pt x="909" y="6773"/>
                      <a:pt x="945" y="6752"/>
                    </a:cubicBezTo>
                    <a:lnTo>
                      <a:pt x="1032" y="6694"/>
                    </a:lnTo>
                    <a:lnTo>
                      <a:pt x="1147" y="6622"/>
                    </a:lnTo>
                    <a:lnTo>
                      <a:pt x="1197" y="6593"/>
                    </a:lnTo>
                    <a:cubicBezTo>
                      <a:pt x="1248" y="6564"/>
                      <a:pt x="1298" y="6535"/>
                      <a:pt x="1349" y="6506"/>
                    </a:cubicBezTo>
                    <a:lnTo>
                      <a:pt x="1392" y="6485"/>
                    </a:lnTo>
                    <a:cubicBezTo>
                      <a:pt x="1457" y="6449"/>
                      <a:pt x="1522" y="6413"/>
                      <a:pt x="1594" y="6384"/>
                    </a:cubicBezTo>
                    <a:lnTo>
                      <a:pt x="1637" y="6362"/>
                    </a:lnTo>
                    <a:cubicBezTo>
                      <a:pt x="1688" y="6340"/>
                      <a:pt x="1746" y="6312"/>
                      <a:pt x="1803" y="6290"/>
                    </a:cubicBezTo>
                    <a:lnTo>
                      <a:pt x="1861" y="6261"/>
                    </a:lnTo>
                    <a:cubicBezTo>
                      <a:pt x="1926" y="6239"/>
                      <a:pt x="1984" y="6211"/>
                      <a:pt x="2049" y="6189"/>
                    </a:cubicBezTo>
                    <a:lnTo>
                      <a:pt x="2077" y="6175"/>
                    </a:lnTo>
                    <a:cubicBezTo>
                      <a:pt x="2149" y="6146"/>
                      <a:pt x="2222" y="6124"/>
                      <a:pt x="2294" y="6095"/>
                    </a:cubicBezTo>
                    <a:lnTo>
                      <a:pt x="2359" y="6074"/>
                    </a:lnTo>
                    <a:lnTo>
                      <a:pt x="2517" y="6023"/>
                    </a:lnTo>
                    <a:lnTo>
                      <a:pt x="2618" y="5994"/>
                    </a:lnTo>
                    <a:lnTo>
                      <a:pt x="2770" y="5951"/>
                    </a:lnTo>
                    <a:lnTo>
                      <a:pt x="2856" y="5929"/>
                    </a:lnTo>
                    <a:cubicBezTo>
                      <a:pt x="2914" y="5915"/>
                      <a:pt x="2972" y="5900"/>
                      <a:pt x="3029" y="5886"/>
                    </a:cubicBezTo>
                    <a:lnTo>
                      <a:pt x="3109" y="5864"/>
                    </a:lnTo>
                    <a:cubicBezTo>
                      <a:pt x="3195" y="5843"/>
                      <a:pt x="3282" y="5828"/>
                      <a:pt x="3368" y="5807"/>
                    </a:cubicBezTo>
                    <a:lnTo>
                      <a:pt x="3390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568;p56">
                <a:extLst>
                  <a:ext uri="{FF2B5EF4-FFF2-40B4-BE49-F238E27FC236}">
                    <a16:creationId xmlns:a16="http://schemas.microsoft.com/office/drawing/2014/main" id="{58AB9F1B-C6B3-4CAE-BA1D-8FBC8C15B69F}"/>
                  </a:ext>
                </a:extLst>
              </p:cNvPr>
              <p:cNvSpPr/>
              <p:nvPr/>
            </p:nvSpPr>
            <p:spPr>
              <a:xfrm>
                <a:off x="4428250" y="421300"/>
                <a:ext cx="183600" cy="191350"/>
              </a:xfrm>
              <a:custGeom>
                <a:avLst/>
                <a:gdLst/>
                <a:ahLst/>
                <a:cxnLst/>
                <a:rect l="l" t="t" r="r" b="b"/>
                <a:pathLst>
                  <a:path w="7344" h="7654" extrusionOk="0">
                    <a:moveTo>
                      <a:pt x="30" y="1"/>
                    </a:moveTo>
                    <a:lnTo>
                      <a:pt x="1" y="5814"/>
                    </a:lnTo>
                    <a:lnTo>
                      <a:pt x="7314" y="7653"/>
                    </a:lnTo>
                    <a:lnTo>
                      <a:pt x="7343" y="184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8" name="Google Shape;1569;p56">
              <a:extLst>
                <a:ext uri="{FF2B5EF4-FFF2-40B4-BE49-F238E27FC236}">
                  <a16:creationId xmlns:a16="http://schemas.microsoft.com/office/drawing/2014/main" id="{7DF1C0AF-9255-4C4B-AD29-80A6A34C09A8}"/>
                </a:ext>
              </a:extLst>
            </p:cNvPr>
            <p:cNvGrpSpPr/>
            <p:nvPr/>
          </p:nvGrpSpPr>
          <p:grpSpPr>
            <a:xfrm>
              <a:off x="6384394" y="238644"/>
              <a:ext cx="263825" cy="384100"/>
              <a:chOff x="4897600" y="530925"/>
              <a:chExt cx="263825" cy="384100"/>
            </a:xfrm>
          </p:grpSpPr>
          <p:sp>
            <p:nvSpPr>
              <p:cNvPr id="1021" name="Google Shape;1570;p56">
                <a:extLst>
                  <a:ext uri="{FF2B5EF4-FFF2-40B4-BE49-F238E27FC236}">
                    <a16:creationId xmlns:a16="http://schemas.microsoft.com/office/drawing/2014/main" id="{8FD0A4F4-E789-4BF4-A36C-2AC1EB77D83F}"/>
                  </a:ext>
                </a:extLst>
              </p:cNvPr>
              <p:cNvSpPr/>
              <p:nvPr/>
            </p:nvSpPr>
            <p:spPr>
              <a:xfrm>
                <a:off x="4897600" y="636775"/>
                <a:ext cx="79000" cy="278250"/>
              </a:xfrm>
              <a:custGeom>
                <a:avLst/>
                <a:gdLst/>
                <a:ahLst/>
                <a:cxnLst/>
                <a:rect l="l" t="t" r="r" b="b"/>
                <a:pathLst>
                  <a:path w="3160" h="11130" extrusionOk="0">
                    <a:moveTo>
                      <a:pt x="30" y="1"/>
                    </a:moveTo>
                    <a:lnTo>
                      <a:pt x="1" y="9168"/>
                    </a:lnTo>
                    <a:cubicBezTo>
                      <a:pt x="94" y="9189"/>
                      <a:pt x="174" y="9211"/>
                      <a:pt x="253" y="9240"/>
                    </a:cubicBezTo>
                    <a:cubicBezTo>
                      <a:pt x="361" y="9269"/>
                      <a:pt x="462" y="9298"/>
                      <a:pt x="570" y="9334"/>
                    </a:cubicBezTo>
                    <a:lnTo>
                      <a:pt x="650" y="9362"/>
                    </a:lnTo>
                    <a:cubicBezTo>
                      <a:pt x="744" y="9391"/>
                      <a:pt x="837" y="9427"/>
                      <a:pt x="931" y="9463"/>
                    </a:cubicBezTo>
                    <a:lnTo>
                      <a:pt x="946" y="9471"/>
                    </a:lnTo>
                    <a:lnTo>
                      <a:pt x="1075" y="9521"/>
                    </a:lnTo>
                    <a:lnTo>
                      <a:pt x="1162" y="9557"/>
                    </a:lnTo>
                    <a:cubicBezTo>
                      <a:pt x="1205" y="9579"/>
                      <a:pt x="1248" y="9600"/>
                      <a:pt x="1292" y="9615"/>
                    </a:cubicBezTo>
                    <a:lnTo>
                      <a:pt x="1371" y="9658"/>
                    </a:lnTo>
                    <a:cubicBezTo>
                      <a:pt x="1422" y="9680"/>
                      <a:pt x="1465" y="9701"/>
                      <a:pt x="1508" y="9723"/>
                    </a:cubicBezTo>
                    <a:lnTo>
                      <a:pt x="1573" y="9759"/>
                    </a:lnTo>
                    <a:cubicBezTo>
                      <a:pt x="1638" y="9788"/>
                      <a:pt x="1703" y="9824"/>
                      <a:pt x="1761" y="9860"/>
                    </a:cubicBezTo>
                    <a:cubicBezTo>
                      <a:pt x="2388" y="10221"/>
                      <a:pt x="2850" y="10661"/>
                      <a:pt x="3138" y="11129"/>
                    </a:cubicBezTo>
                    <a:lnTo>
                      <a:pt x="3160" y="1962"/>
                    </a:lnTo>
                    <a:cubicBezTo>
                      <a:pt x="2871" y="1486"/>
                      <a:pt x="2410" y="1046"/>
                      <a:pt x="1782" y="686"/>
                    </a:cubicBezTo>
                    <a:cubicBezTo>
                      <a:pt x="1717" y="650"/>
                      <a:pt x="1660" y="614"/>
                      <a:pt x="1595" y="585"/>
                    </a:cubicBezTo>
                    <a:lnTo>
                      <a:pt x="1530" y="556"/>
                    </a:lnTo>
                    <a:cubicBezTo>
                      <a:pt x="1486" y="527"/>
                      <a:pt x="1443" y="506"/>
                      <a:pt x="1393" y="484"/>
                    </a:cubicBezTo>
                    <a:lnTo>
                      <a:pt x="1313" y="448"/>
                    </a:lnTo>
                    <a:lnTo>
                      <a:pt x="1184" y="390"/>
                    </a:lnTo>
                    <a:lnTo>
                      <a:pt x="1097" y="354"/>
                    </a:lnTo>
                    <a:lnTo>
                      <a:pt x="967" y="296"/>
                    </a:lnTo>
                    <a:lnTo>
                      <a:pt x="953" y="296"/>
                    </a:lnTo>
                    <a:cubicBezTo>
                      <a:pt x="866" y="260"/>
                      <a:pt x="772" y="224"/>
                      <a:pt x="671" y="188"/>
                    </a:cubicBezTo>
                    <a:lnTo>
                      <a:pt x="592" y="167"/>
                    </a:lnTo>
                    <a:cubicBezTo>
                      <a:pt x="491" y="131"/>
                      <a:pt x="383" y="94"/>
                      <a:pt x="282" y="66"/>
                    </a:cubicBezTo>
                    <a:cubicBezTo>
                      <a:pt x="195" y="44"/>
                      <a:pt x="116" y="22"/>
                      <a:pt x="30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1571;p56">
                <a:extLst>
                  <a:ext uri="{FF2B5EF4-FFF2-40B4-BE49-F238E27FC236}">
                    <a16:creationId xmlns:a16="http://schemas.microsoft.com/office/drawing/2014/main" id="{D86F2E9A-6C2D-4238-9EF9-86FAE1CBBC95}"/>
                  </a:ext>
                </a:extLst>
              </p:cNvPr>
              <p:cNvSpPr/>
              <p:nvPr/>
            </p:nvSpPr>
            <p:spPr>
              <a:xfrm>
                <a:off x="4898150" y="530925"/>
                <a:ext cx="263275" cy="154750"/>
              </a:xfrm>
              <a:custGeom>
                <a:avLst/>
                <a:gdLst/>
                <a:ahLst/>
                <a:cxnLst/>
                <a:rect l="l" t="t" r="r" b="b"/>
                <a:pathLst>
                  <a:path w="10531" h="6190" extrusionOk="0">
                    <a:moveTo>
                      <a:pt x="3145" y="1"/>
                    </a:moveTo>
                    <a:lnTo>
                      <a:pt x="0" y="4227"/>
                    </a:lnTo>
                    <a:cubicBezTo>
                      <a:pt x="613" y="4379"/>
                      <a:pt x="1205" y="4610"/>
                      <a:pt x="1760" y="4920"/>
                    </a:cubicBezTo>
                    <a:cubicBezTo>
                      <a:pt x="2380" y="5280"/>
                      <a:pt x="2849" y="5720"/>
                      <a:pt x="3131" y="6189"/>
                    </a:cubicBezTo>
                    <a:lnTo>
                      <a:pt x="10530" y="4502"/>
                    </a:lnTo>
                    <a:cubicBezTo>
                      <a:pt x="9845" y="3441"/>
                      <a:pt x="8771" y="2468"/>
                      <a:pt x="7371" y="1660"/>
                    </a:cubicBezTo>
                    <a:cubicBezTo>
                      <a:pt x="6189" y="975"/>
                      <a:pt x="4775" y="405"/>
                      <a:pt x="3145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572;p56">
                <a:extLst>
                  <a:ext uri="{FF2B5EF4-FFF2-40B4-BE49-F238E27FC236}">
                    <a16:creationId xmlns:a16="http://schemas.microsoft.com/office/drawing/2014/main" id="{1FA181AF-E935-4CF6-99A9-48775797C661}"/>
                  </a:ext>
                </a:extLst>
              </p:cNvPr>
              <p:cNvSpPr/>
              <p:nvPr/>
            </p:nvSpPr>
            <p:spPr>
              <a:xfrm>
                <a:off x="4975850" y="643450"/>
                <a:ext cx="185575" cy="271400"/>
              </a:xfrm>
              <a:custGeom>
                <a:avLst/>
                <a:gdLst/>
                <a:ahLst/>
                <a:cxnLst/>
                <a:rect l="l" t="t" r="r" b="b"/>
                <a:pathLst>
                  <a:path w="7423" h="10856" extrusionOk="0">
                    <a:moveTo>
                      <a:pt x="7422" y="1"/>
                    </a:moveTo>
                    <a:lnTo>
                      <a:pt x="23" y="1688"/>
                    </a:lnTo>
                    <a:lnTo>
                      <a:pt x="1" y="10855"/>
                    </a:lnTo>
                    <a:lnTo>
                      <a:pt x="7401" y="9168"/>
                    </a:lnTo>
                    <a:lnTo>
                      <a:pt x="7422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9" name="Google Shape;1573;p56">
              <a:extLst>
                <a:ext uri="{FF2B5EF4-FFF2-40B4-BE49-F238E27FC236}">
                  <a16:creationId xmlns:a16="http://schemas.microsoft.com/office/drawing/2014/main" id="{AFD436C3-64DC-464D-8923-938EB11BC8A3}"/>
                </a:ext>
              </a:extLst>
            </p:cNvPr>
            <p:cNvGrpSpPr/>
            <p:nvPr/>
          </p:nvGrpSpPr>
          <p:grpSpPr>
            <a:xfrm>
              <a:off x="5976993" y="471107"/>
              <a:ext cx="222175" cy="258225"/>
              <a:chOff x="4390750" y="609200"/>
              <a:chExt cx="222175" cy="258225"/>
            </a:xfrm>
          </p:grpSpPr>
          <p:sp>
            <p:nvSpPr>
              <p:cNvPr id="1017" name="Google Shape;1574;p56">
                <a:extLst>
                  <a:ext uri="{FF2B5EF4-FFF2-40B4-BE49-F238E27FC236}">
                    <a16:creationId xmlns:a16="http://schemas.microsoft.com/office/drawing/2014/main" id="{3B1E712A-E570-4F3A-AC58-4A7144F65C0E}"/>
                  </a:ext>
                </a:extLst>
              </p:cNvPr>
              <p:cNvSpPr/>
              <p:nvPr/>
            </p:nvSpPr>
            <p:spPr>
              <a:xfrm>
                <a:off x="4599550" y="655000"/>
                <a:ext cx="12300" cy="135800"/>
              </a:xfrm>
              <a:custGeom>
                <a:avLst/>
                <a:gdLst/>
                <a:ahLst/>
                <a:cxnLst/>
                <a:rect l="l" t="t" r="r" b="b"/>
                <a:pathLst>
                  <a:path w="492" h="5432" extrusionOk="0">
                    <a:moveTo>
                      <a:pt x="491" y="0"/>
                    </a:moveTo>
                    <a:lnTo>
                      <a:pt x="491" y="0"/>
                    </a:lnTo>
                    <a:cubicBezTo>
                      <a:pt x="448" y="51"/>
                      <a:pt x="419" y="101"/>
                      <a:pt x="383" y="152"/>
                    </a:cubicBezTo>
                    <a:lnTo>
                      <a:pt x="354" y="202"/>
                    </a:lnTo>
                    <a:cubicBezTo>
                      <a:pt x="332" y="231"/>
                      <a:pt x="318" y="260"/>
                      <a:pt x="304" y="289"/>
                    </a:cubicBezTo>
                    <a:lnTo>
                      <a:pt x="296" y="303"/>
                    </a:lnTo>
                    <a:cubicBezTo>
                      <a:pt x="282" y="332"/>
                      <a:pt x="267" y="361"/>
                      <a:pt x="253" y="382"/>
                    </a:cubicBezTo>
                    <a:cubicBezTo>
                      <a:pt x="239" y="411"/>
                      <a:pt x="224" y="440"/>
                      <a:pt x="210" y="469"/>
                    </a:cubicBezTo>
                    <a:cubicBezTo>
                      <a:pt x="195" y="491"/>
                      <a:pt x="188" y="519"/>
                      <a:pt x="174" y="548"/>
                    </a:cubicBezTo>
                    <a:cubicBezTo>
                      <a:pt x="166" y="577"/>
                      <a:pt x="159" y="592"/>
                      <a:pt x="152" y="606"/>
                    </a:cubicBezTo>
                    <a:cubicBezTo>
                      <a:pt x="152" y="613"/>
                      <a:pt x="145" y="620"/>
                      <a:pt x="145" y="628"/>
                    </a:cubicBezTo>
                    <a:cubicBezTo>
                      <a:pt x="138" y="656"/>
                      <a:pt x="130" y="678"/>
                      <a:pt x="116" y="707"/>
                    </a:cubicBezTo>
                    <a:cubicBezTo>
                      <a:pt x="109" y="729"/>
                      <a:pt x="102" y="765"/>
                      <a:pt x="94" y="786"/>
                    </a:cubicBezTo>
                    <a:cubicBezTo>
                      <a:pt x="87" y="815"/>
                      <a:pt x="80" y="837"/>
                      <a:pt x="73" y="866"/>
                    </a:cubicBezTo>
                    <a:cubicBezTo>
                      <a:pt x="66" y="894"/>
                      <a:pt x="66" y="909"/>
                      <a:pt x="58" y="931"/>
                    </a:cubicBezTo>
                    <a:cubicBezTo>
                      <a:pt x="58" y="938"/>
                      <a:pt x="58" y="945"/>
                      <a:pt x="58" y="952"/>
                    </a:cubicBezTo>
                    <a:cubicBezTo>
                      <a:pt x="58" y="974"/>
                      <a:pt x="51" y="1003"/>
                      <a:pt x="44" y="1032"/>
                    </a:cubicBezTo>
                    <a:cubicBezTo>
                      <a:pt x="44" y="1053"/>
                      <a:pt x="37" y="1082"/>
                      <a:pt x="29" y="1111"/>
                    </a:cubicBezTo>
                    <a:lnTo>
                      <a:pt x="29" y="1190"/>
                    </a:lnTo>
                    <a:lnTo>
                      <a:pt x="29" y="1248"/>
                    </a:lnTo>
                    <a:lnTo>
                      <a:pt x="29" y="1298"/>
                    </a:lnTo>
                    <a:lnTo>
                      <a:pt x="2" y="5279"/>
                    </a:lnTo>
                    <a:lnTo>
                      <a:pt x="2" y="5279"/>
                    </a:lnTo>
                    <a:cubicBezTo>
                      <a:pt x="3" y="5268"/>
                      <a:pt x="4" y="5257"/>
                      <a:pt x="8" y="5244"/>
                    </a:cubicBezTo>
                    <a:cubicBezTo>
                      <a:pt x="15" y="5215"/>
                      <a:pt x="15" y="5193"/>
                      <a:pt x="15" y="5164"/>
                    </a:cubicBezTo>
                    <a:cubicBezTo>
                      <a:pt x="22" y="5135"/>
                      <a:pt x="22" y="5107"/>
                      <a:pt x="29" y="5085"/>
                    </a:cubicBezTo>
                    <a:cubicBezTo>
                      <a:pt x="37" y="5056"/>
                      <a:pt x="44" y="5027"/>
                      <a:pt x="51" y="4998"/>
                    </a:cubicBezTo>
                    <a:cubicBezTo>
                      <a:pt x="58" y="4970"/>
                      <a:pt x="58" y="4948"/>
                      <a:pt x="66" y="4919"/>
                    </a:cubicBezTo>
                    <a:cubicBezTo>
                      <a:pt x="73" y="4897"/>
                      <a:pt x="87" y="4869"/>
                      <a:pt x="94" y="4832"/>
                    </a:cubicBezTo>
                    <a:cubicBezTo>
                      <a:pt x="102" y="4796"/>
                      <a:pt x="109" y="4782"/>
                      <a:pt x="116" y="4753"/>
                    </a:cubicBezTo>
                    <a:cubicBezTo>
                      <a:pt x="130" y="4731"/>
                      <a:pt x="138" y="4703"/>
                      <a:pt x="152" y="4674"/>
                    </a:cubicBezTo>
                    <a:cubicBezTo>
                      <a:pt x="159" y="4645"/>
                      <a:pt x="174" y="4623"/>
                      <a:pt x="188" y="4594"/>
                    </a:cubicBezTo>
                    <a:cubicBezTo>
                      <a:pt x="195" y="4566"/>
                      <a:pt x="210" y="4537"/>
                      <a:pt x="224" y="4515"/>
                    </a:cubicBezTo>
                    <a:cubicBezTo>
                      <a:pt x="239" y="4486"/>
                      <a:pt x="253" y="4457"/>
                      <a:pt x="267" y="4429"/>
                    </a:cubicBezTo>
                    <a:cubicBezTo>
                      <a:pt x="282" y="4407"/>
                      <a:pt x="304" y="4364"/>
                      <a:pt x="325" y="4328"/>
                    </a:cubicBezTo>
                    <a:cubicBezTo>
                      <a:pt x="340" y="4313"/>
                      <a:pt x="347" y="4299"/>
                      <a:pt x="361" y="4284"/>
                    </a:cubicBezTo>
                    <a:cubicBezTo>
                      <a:pt x="390" y="4234"/>
                      <a:pt x="426" y="4183"/>
                      <a:pt x="462" y="4133"/>
                    </a:cubicBezTo>
                    <a:lnTo>
                      <a:pt x="491" y="0"/>
                    </a:lnTo>
                    <a:close/>
                    <a:moveTo>
                      <a:pt x="2" y="5279"/>
                    </a:moveTo>
                    <a:cubicBezTo>
                      <a:pt x="1" y="5291"/>
                      <a:pt x="1" y="5304"/>
                      <a:pt x="1" y="5323"/>
                    </a:cubicBezTo>
                    <a:lnTo>
                      <a:pt x="1" y="5431"/>
                    </a:lnTo>
                    <a:lnTo>
                      <a:pt x="2" y="5279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1575;p56">
                <a:extLst>
                  <a:ext uri="{FF2B5EF4-FFF2-40B4-BE49-F238E27FC236}">
                    <a16:creationId xmlns:a16="http://schemas.microsoft.com/office/drawing/2014/main" id="{505D0767-DD63-4640-A4D1-18CB1721DBF0}"/>
                  </a:ext>
                </a:extLst>
              </p:cNvPr>
              <p:cNvSpPr/>
              <p:nvPr/>
            </p:nvSpPr>
            <p:spPr>
              <a:xfrm>
                <a:off x="4427175" y="721700"/>
                <a:ext cx="1857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7430" h="5829" extrusionOk="0">
                    <a:moveTo>
                      <a:pt x="7429" y="1"/>
                    </a:moveTo>
                    <a:lnTo>
                      <a:pt x="29" y="1696"/>
                    </a:lnTo>
                    <a:lnTo>
                      <a:pt x="1" y="5828"/>
                    </a:lnTo>
                    <a:lnTo>
                      <a:pt x="7400" y="4133"/>
                    </a:lnTo>
                    <a:lnTo>
                      <a:pt x="7429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576;p56">
                <a:extLst>
                  <a:ext uri="{FF2B5EF4-FFF2-40B4-BE49-F238E27FC236}">
                    <a16:creationId xmlns:a16="http://schemas.microsoft.com/office/drawing/2014/main" id="{E73FD2E1-B30C-447F-864D-65EE9F812133}"/>
                  </a:ext>
                </a:extLst>
              </p:cNvPr>
              <p:cNvSpPr/>
              <p:nvPr/>
            </p:nvSpPr>
            <p:spPr>
              <a:xfrm>
                <a:off x="4400300" y="686900"/>
                <a:ext cx="27625" cy="1805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7221" extrusionOk="0">
                    <a:moveTo>
                      <a:pt x="30" y="1"/>
                    </a:moveTo>
                    <a:lnTo>
                      <a:pt x="1" y="4133"/>
                    </a:lnTo>
                    <a:cubicBezTo>
                      <a:pt x="1" y="5201"/>
                      <a:pt x="369" y="6247"/>
                      <a:pt x="1076" y="7220"/>
                    </a:cubicBezTo>
                    <a:lnTo>
                      <a:pt x="1104" y="3088"/>
                    </a:lnTo>
                    <a:cubicBezTo>
                      <a:pt x="527" y="2294"/>
                      <a:pt x="174" y="1458"/>
                      <a:pt x="66" y="599"/>
                    </a:cubicBezTo>
                    <a:cubicBezTo>
                      <a:pt x="44" y="397"/>
                      <a:pt x="30" y="195"/>
                      <a:pt x="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577;p56">
                <a:extLst>
                  <a:ext uri="{FF2B5EF4-FFF2-40B4-BE49-F238E27FC236}">
                    <a16:creationId xmlns:a16="http://schemas.microsoft.com/office/drawing/2014/main" id="{45EFAF2B-C9E8-4958-868B-920E217B9B1A}"/>
                  </a:ext>
                </a:extLst>
              </p:cNvPr>
              <p:cNvSpPr/>
              <p:nvPr/>
            </p:nvSpPr>
            <p:spPr>
              <a:xfrm>
                <a:off x="4390750" y="609200"/>
                <a:ext cx="222175" cy="154900"/>
              </a:xfrm>
              <a:custGeom>
                <a:avLst/>
                <a:gdLst/>
                <a:ahLst/>
                <a:cxnLst/>
                <a:rect l="l" t="t" r="r" b="b"/>
                <a:pathLst>
                  <a:path w="8887" h="6196" extrusionOk="0">
                    <a:moveTo>
                      <a:pt x="1530" y="0"/>
                    </a:moveTo>
                    <a:cubicBezTo>
                      <a:pt x="1" y="2049"/>
                      <a:pt x="94" y="4277"/>
                      <a:pt x="1486" y="6196"/>
                    </a:cubicBezTo>
                    <a:lnTo>
                      <a:pt x="8886" y="4508"/>
                    </a:lnTo>
                    <a:cubicBezTo>
                      <a:pt x="8244" y="3686"/>
                      <a:pt x="8180" y="2726"/>
                      <a:pt x="8843" y="1839"/>
                    </a:cubicBezTo>
                    <a:lnTo>
                      <a:pt x="153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10" name="Google Shape;1578;p56">
              <a:extLst>
                <a:ext uri="{FF2B5EF4-FFF2-40B4-BE49-F238E27FC236}">
                  <a16:creationId xmlns:a16="http://schemas.microsoft.com/office/drawing/2014/main" id="{FB9F84CE-B9B4-4C04-9E04-B06D5F93E583}"/>
                </a:ext>
              </a:extLst>
            </p:cNvPr>
            <p:cNvGrpSpPr/>
            <p:nvPr/>
          </p:nvGrpSpPr>
          <p:grpSpPr>
            <a:xfrm>
              <a:off x="6012699" y="624883"/>
              <a:ext cx="258950" cy="209025"/>
              <a:chOff x="4427350" y="850800"/>
              <a:chExt cx="258950" cy="209025"/>
            </a:xfrm>
          </p:grpSpPr>
          <p:sp>
            <p:nvSpPr>
              <p:cNvPr id="1014" name="Google Shape;1579;p56">
                <a:extLst>
                  <a:ext uri="{FF2B5EF4-FFF2-40B4-BE49-F238E27FC236}">
                    <a16:creationId xmlns:a16="http://schemas.microsoft.com/office/drawing/2014/main" id="{F3FD2028-0890-4F91-B8D3-46974AC38D07}"/>
                  </a:ext>
                </a:extLst>
              </p:cNvPr>
              <p:cNvSpPr/>
              <p:nvPr/>
            </p:nvSpPr>
            <p:spPr>
              <a:xfrm>
                <a:off x="4427350" y="893175"/>
                <a:ext cx="179975" cy="166650"/>
              </a:xfrm>
              <a:custGeom>
                <a:avLst/>
                <a:gdLst/>
                <a:ahLst/>
                <a:cxnLst/>
                <a:rect l="l" t="t" r="r" b="b"/>
                <a:pathLst>
                  <a:path w="7199" h="6666" extrusionOk="0">
                    <a:moveTo>
                      <a:pt x="30" y="1"/>
                    </a:moveTo>
                    <a:lnTo>
                      <a:pt x="1" y="2453"/>
                    </a:lnTo>
                    <a:cubicBezTo>
                      <a:pt x="679" y="3398"/>
                      <a:pt x="1681" y="4271"/>
                      <a:pt x="2958" y="5006"/>
                    </a:cubicBezTo>
                    <a:lnTo>
                      <a:pt x="3181" y="5136"/>
                    </a:lnTo>
                    <a:lnTo>
                      <a:pt x="3261" y="5179"/>
                    </a:lnTo>
                    <a:lnTo>
                      <a:pt x="3412" y="5259"/>
                    </a:lnTo>
                    <a:lnTo>
                      <a:pt x="3506" y="5309"/>
                    </a:lnTo>
                    <a:lnTo>
                      <a:pt x="3650" y="5381"/>
                    </a:lnTo>
                    <a:lnTo>
                      <a:pt x="3751" y="5432"/>
                    </a:lnTo>
                    <a:lnTo>
                      <a:pt x="3888" y="5497"/>
                    </a:lnTo>
                    <a:lnTo>
                      <a:pt x="3996" y="5547"/>
                    </a:lnTo>
                    <a:lnTo>
                      <a:pt x="4133" y="5612"/>
                    </a:lnTo>
                    <a:lnTo>
                      <a:pt x="4249" y="5670"/>
                    </a:lnTo>
                    <a:lnTo>
                      <a:pt x="4386" y="5727"/>
                    </a:lnTo>
                    <a:lnTo>
                      <a:pt x="4509" y="5778"/>
                    </a:lnTo>
                    <a:lnTo>
                      <a:pt x="4646" y="5836"/>
                    </a:lnTo>
                    <a:lnTo>
                      <a:pt x="4768" y="5886"/>
                    </a:lnTo>
                    <a:lnTo>
                      <a:pt x="4912" y="5944"/>
                    </a:lnTo>
                    <a:lnTo>
                      <a:pt x="4920" y="5944"/>
                    </a:lnTo>
                    <a:lnTo>
                      <a:pt x="4948" y="5958"/>
                    </a:lnTo>
                    <a:cubicBezTo>
                      <a:pt x="5049" y="5994"/>
                      <a:pt x="5158" y="6038"/>
                      <a:pt x="5266" y="6074"/>
                    </a:cubicBezTo>
                    <a:lnTo>
                      <a:pt x="5360" y="6110"/>
                    </a:lnTo>
                    <a:cubicBezTo>
                      <a:pt x="5475" y="6153"/>
                      <a:pt x="5598" y="6203"/>
                      <a:pt x="5720" y="6240"/>
                    </a:cubicBezTo>
                    <a:lnTo>
                      <a:pt x="5735" y="6247"/>
                    </a:lnTo>
                    <a:cubicBezTo>
                      <a:pt x="5857" y="6283"/>
                      <a:pt x="5973" y="6319"/>
                      <a:pt x="6095" y="6362"/>
                    </a:cubicBezTo>
                    <a:lnTo>
                      <a:pt x="6189" y="6391"/>
                    </a:lnTo>
                    <a:cubicBezTo>
                      <a:pt x="6319" y="6427"/>
                      <a:pt x="6441" y="6463"/>
                      <a:pt x="6571" y="6499"/>
                    </a:cubicBezTo>
                    <a:cubicBezTo>
                      <a:pt x="6651" y="6528"/>
                      <a:pt x="6737" y="6550"/>
                      <a:pt x="6816" y="6571"/>
                    </a:cubicBezTo>
                    <a:lnTo>
                      <a:pt x="6867" y="6586"/>
                    </a:lnTo>
                    <a:cubicBezTo>
                      <a:pt x="6968" y="6615"/>
                      <a:pt x="7069" y="6636"/>
                      <a:pt x="7170" y="6665"/>
                    </a:cubicBezTo>
                    <a:lnTo>
                      <a:pt x="7199" y="4213"/>
                    </a:lnTo>
                    <a:lnTo>
                      <a:pt x="6910" y="4133"/>
                    </a:lnTo>
                    <a:lnTo>
                      <a:pt x="6853" y="4119"/>
                    </a:lnTo>
                    <a:lnTo>
                      <a:pt x="6607" y="4054"/>
                    </a:lnTo>
                    <a:cubicBezTo>
                      <a:pt x="6485" y="4018"/>
                      <a:pt x="6355" y="3975"/>
                      <a:pt x="6225" y="3939"/>
                    </a:cubicBezTo>
                    <a:lnTo>
                      <a:pt x="6131" y="3910"/>
                    </a:lnTo>
                    <a:cubicBezTo>
                      <a:pt x="6009" y="3874"/>
                      <a:pt x="5893" y="3831"/>
                      <a:pt x="5771" y="3795"/>
                    </a:cubicBezTo>
                    <a:lnTo>
                      <a:pt x="5756" y="3787"/>
                    </a:lnTo>
                    <a:cubicBezTo>
                      <a:pt x="5634" y="3744"/>
                      <a:pt x="5511" y="3701"/>
                      <a:pt x="5396" y="3657"/>
                    </a:cubicBezTo>
                    <a:lnTo>
                      <a:pt x="5302" y="3629"/>
                    </a:lnTo>
                    <a:cubicBezTo>
                      <a:pt x="5194" y="3585"/>
                      <a:pt x="5085" y="3549"/>
                      <a:pt x="4977" y="3506"/>
                    </a:cubicBezTo>
                    <a:lnTo>
                      <a:pt x="4941" y="3492"/>
                    </a:lnTo>
                    <a:lnTo>
                      <a:pt x="4804" y="3434"/>
                    </a:lnTo>
                    <a:lnTo>
                      <a:pt x="4682" y="3383"/>
                    </a:lnTo>
                    <a:lnTo>
                      <a:pt x="4545" y="3326"/>
                    </a:lnTo>
                    <a:lnTo>
                      <a:pt x="4422" y="3275"/>
                    </a:lnTo>
                    <a:lnTo>
                      <a:pt x="4285" y="3218"/>
                    </a:lnTo>
                    <a:lnTo>
                      <a:pt x="4170" y="3160"/>
                    </a:lnTo>
                    <a:lnTo>
                      <a:pt x="4032" y="3102"/>
                    </a:lnTo>
                    <a:lnTo>
                      <a:pt x="3924" y="3044"/>
                    </a:lnTo>
                    <a:lnTo>
                      <a:pt x="3787" y="2980"/>
                    </a:lnTo>
                    <a:lnTo>
                      <a:pt x="3679" y="2929"/>
                    </a:lnTo>
                    <a:cubicBezTo>
                      <a:pt x="3636" y="2907"/>
                      <a:pt x="3585" y="2879"/>
                      <a:pt x="3542" y="2857"/>
                    </a:cubicBezTo>
                    <a:lnTo>
                      <a:pt x="3448" y="2806"/>
                    </a:lnTo>
                    <a:cubicBezTo>
                      <a:pt x="3398" y="2778"/>
                      <a:pt x="3347" y="2749"/>
                      <a:pt x="3297" y="2727"/>
                    </a:cubicBezTo>
                    <a:lnTo>
                      <a:pt x="3217" y="2684"/>
                    </a:lnTo>
                    <a:lnTo>
                      <a:pt x="2994" y="2554"/>
                    </a:lnTo>
                    <a:cubicBezTo>
                      <a:pt x="1717" y="1818"/>
                      <a:pt x="715" y="946"/>
                      <a:pt x="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1580;p56">
                <a:extLst>
                  <a:ext uri="{FF2B5EF4-FFF2-40B4-BE49-F238E27FC236}">
                    <a16:creationId xmlns:a16="http://schemas.microsoft.com/office/drawing/2014/main" id="{8AE6C414-0AE2-4996-BA77-5DD3B8C62E35}"/>
                  </a:ext>
                </a:extLst>
              </p:cNvPr>
              <p:cNvSpPr/>
              <p:nvPr/>
            </p:nvSpPr>
            <p:spPr>
              <a:xfrm>
                <a:off x="4427900" y="850800"/>
                <a:ext cx="258400" cy="147700"/>
              </a:xfrm>
              <a:custGeom>
                <a:avLst/>
                <a:gdLst/>
                <a:ahLst/>
                <a:cxnLst/>
                <a:rect l="l" t="t" r="r" b="b"/>
                <a:pathLst>
                  <a:path w="10336" h="5908" extrusionOk="0">
                    <a:moveTo>
                      <a:pt x="7400" y="1"/>
                    </a:moveTo>
                    <a:lnTo>
                      <a:pt x="0" y="1696"/>
                    </a:lnTo>
                    <a:cubicBezTo>
                      <a:pt x="686" y="2641"/>
                      <a:pt x="1688" y="3513"/>
                      <a:pt x="2957" y="4249"/>
                    </a:cubicBezTo>
                    <a:cubicBezTo>
                      <a:pt x="4140" y="4934"/>
                      <a:pt x="5561" y="5497"/>
                      <a:pt x="7184" y="5908"/>
                    </a:cubicBezTo>
                    <a:lnTo>
                      <a:pt x="10336" y="1681"/>
                    </a:lnTo>
                    <a:cubicBezTo>
                      <a:pt x="9715" y="1530"/>
                      <a:pt x="9124" y="1299"/>
                      <a:pt x="8569" y="989"/>
                    </a:cubicBezTo>
                    <a:cubicBezTo>
                      <a:pt x="8122" y="737"/>
                      <a:pt x="7725" y="405"/>
                      <a:pt x="7400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1581;p56">
                <a:extLst>
                  <a:ext uri="{FF2B5EF4-FFF2-40B4-BE49-F238E27FC236}">
                    <a16:creationId xmlns:a16="http://schemas.microsoft.com/office/drawing/2014/main" id="{C3D11881-71B2-4DC4-8621-DFD125B2A46A}"/>
                  </a:ext>
                </a:extLst>
              </p:cNvPr>
              <p:cNvSpPr/>
              <p:nvPr/>
            </p:nvSpPr>
            <p:spPr>
              <a:xfrm>
                <a:off x="4606775" y="892825"/>
                <a:ext cx="79525" cy="167000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6680" extrusionOk="0">
                    <a:moveTo>
                      <a:pt x="3181" y="0"/>
                    </a:moveTo>
                    <a:lnTo>
                      <a:pt x="29" y="4227"/>
                    </a:lnTo>
                    <a:lnTo>
                      <a:pt x="0" y="6679"/>
                    </a:lnTo>
                    <a:lnTo>
                      <a:pt x="3181" y="2467"/>
                    </a:lnTo>
                    <a:lnTo>
                      <a:pt x="3181" y="0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11" name="Google Shape;1582;p56">
              <a:extLst>
                <a:ext uri="{FF2B5EF4-FFF2-40B4-BE49-F238E27FC236}">
                  <a16:creationId xmlns:a16="http://schemas.microsoft.com/office/drawing/2014/main" id="{1D6AF2C9-AB8E-45FE-AD12-5C5E0ADC57A0}"/>
                </a:ext>
              </a:extLst>
            </p:cNvPr>
            <p:cNvGrpSpPr/>
            <p:nvPr/>
          </p:nvGrpSpPr>
          <p:grpSpPr>
            <a:xfrm>
              <a:off x="6192527" y="709277"/>
              <a:ext cx="269050" cy="141925"/>
              <a:chOff x="4703050" y="934300"/>
              <a:chExt cx="269050" cy="141925"/>
            </a:xfrm>
          </p:grpSpPr>
          <p:sp>
            <p:nvSpPr>
              <p:cNvPr id="1012" name="Google Shape;1583;p56">
                <a:extLst>
                  <a:ext uri="{FF2B5EF4-FFF2-40B4-BE49-F238E27FC236}">
                    <a16:creationId xmlns:a16="http://schemas.microsoft.com/office/drawing/2014/main" id="{27A818EF-705C-4830-BC70-7FD6C2431673}"/>
                  </a:ext>
                </a:extLst>
              </p:cNvPr>
              <p:cNvSpPr/>
              <p:nvPr/>
            </p:nvSpPr>
            <p:spPr>
              <a:xfrm>
                <a:off x="4704500" y="934300"/>
                <a:ext cx="267600" cy="122600"/>
              </a:xfrm>
              <a:custGeom>
                <a:avLst/>
                <a:gdLst/>
                <a:ahLst/>
                <a:cxnLst/>
                <a:rect l="l" t="t" r="r" b="b"/>
                <a:pathLst>
                  <a:path w="10704" h="4904" extrusionOk="0">
                    <a:moveTo>
                      <a:pt x="7761" y="0"/>
                    </a:moveTo>
                    <a:cubicBezTo>
                      <a:pt x="6993" y="194"/>
                      <a:pt x="6208" y="291"/>
                      <a:pt x="5423" y="291"/>
                    </a:cubicBezTo>
                    <a:cubicBezTo>
                      <a:pt x="4661" y="291"/>
                      <a:pt x="3899" y="199"/>
                      <a:pt x="3152" y="15"/>
                    </a:cubicBezTo>
                    <a:lnTo>
                      <a:pt x="0" y="4248"/>
                    </a:lnTo>
                    <a:cubicBezTo>
                      <a:pt x="1790" y="4685"/>
                      <a:pt x="3617" y="4903"/>
                      <a:pt x="5444" y="4903"/>
                    </a:cubicBezTo>
                    <a:cubicBezTo>
                      <a:pt x="7209" y="4903"/>
                      <a:pt x="8974" y="4699"/>
                      <a:pt x="10703" y="4292"/>
                    </a:cubicBezTo>
                    <a:lnTo>
                      <a:pt x="776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1584;p56">
                <a:extLst>
                  <a:ext uri="{FF2B5EF4-FFF2-40B4-BE49-F238E27FC236}">
                    <a16:creationId xmlns:a16="http://schemas.microsoft.com/office/drawing/2014/main" id="{9979BE34-3AB5-4BE4-A40C-E40A64E0EAD7}"/>
                  </a:ext>
                </a:extLst>
              </p:cNvPr>
              <p:cNvSpPr/>
              <p:nvPr/>
            </p:nvSpPr>
            <p:spPr>
              <a:xfrm>
                <a:off x="4703050" y="1040675"/>
                <a:ext cx="268875" cy="35550"/>
              </a:xfrm>
              <a:custGeom>
                <a:avLst/>
                <a:gdLst/>
                <a:ahLst/>
                <a:cxnLst/>
                <a:rect l="l" t="t" r="r" b="b"/>
                <a:pathLst>
                  <a:path w="10755" h="1422" extrusionOk="0">
                    <a:moveTo>
                      <a:pt x="29" y="1"/>
                    </a:moveTo>
                    <a:lnTo>
                      <a:pt x="1" y="772"/>
                    </a:lnTo>
                    <a:cubicBezTo>
                      <a:pt x="130" y="808"/>
                      <a:pt x="260" y="837"/>
                      <a:pt x="390" y="866"/>
                    </a:cubicBezTo>
                    <a:lnTo>
                      <a:pt x="513" y="895"/>
                    </a:lnTo>
                    <a:lnTo>
                      <a:pt x="787" y="953"/>
                    </a:lnTo>
                    <a:lnTo>
                      <a:pt x="859" y="967"/>
                    </a:lnTo>
                    <a:lnTo>
                      <a:pt x="938" y="981"/>
                    </a:lnTo>
                    <a:lnTo>
                      <a:pt x="1104" y="1017"/>
                    </a:lnTo>
                    <a:cubicBezTo>
                      <a:pt x="1162" y="1025"/>
                      <a:pt x="1219" y="1039"/>
                      <a:pt x="1277" y="1046"/>
                    </a:cubicBezTo>
                    <a:lnTo>
                      <a:pt x="1443" y="1075"/>
                    </a:lnTo>
                    <a:lnTo>
                      <a:pt x="1616" y="1111"/>
                    </a:lnTo>
                    <a:lnTo>
                      <a:pt x="1782" y="1133"/>
                    </a:lnTo>
                    <a:lnTo>
                      <a:pt x="1955" y="1162"/>
                    </a:lnTo>
                    <a:lnTo>
                      <a:pt x="2121" y="1191"/>
                    </a:lnTo>
                    <a:lnTo>
                      <a:pt x="2215" y="1205"/>
                    </a:lnTo>
                    <a:lnTo>
                      <a:pt x="2294" y="1212"/>
                    </a:lnTo>
                    <a:lnTo>
                      <a:pt x="2453" y="1234"/>
                    </a:lnTo>
                    <a:lnTo>
                      <a:pt x="2633" y="1256"/>
                    </a:lnTo>
                    <a:lnTo>
                      <a:pt x="2792" y="1277"/>
                    </a:lnTo>
                    <a:lnTo>
                      <a:pt x="2972" y="1299"/>
                    </a:lnTo>
                    <a:lnTo>
                      <a:pt x="3131" y="1313"/>
                    </a:lnTo>
                    <a:lnTo>
                      <a:pt x="3311" y="1328"/>
                    </a:lnTo>
                    <a:lnTo>
                      <a:pt x="3470" y="1342"/>
                    </a:lnTo>
                    <a:lnTo>
                      <a:pt x="3542" y="1349"/>
                    </a:lnTo>
                    <a:cubicBezTo>
                      <a:pt x="3578" y="1349"/>
                      <a:pt x="3614" y="1356"/>
                      <a:pt x="3650" y="1356"/>
                    </a:cubicBezTo>
                    <a:lnTo>
                      <a:pt x="3809" y="1371"/>
                    </a:lnTo>
                    <a:lnTo>
                      <a:pt x="3989" y="1385"/>
                    </a:lnTo>
                    <a:lnTo>
                      <a:pt x="4148" y="1393"/>
                    </a:lnTo>
                    <a:lnTo>
                      <a:pt x="4328" y="1400"/>
                    </a:lnTo>
                    <a:lnTo>
                      <a:pt x="4487" y="1407"/>
                    </a:lnTo>
                    <a:lnTo>
                      <a:pt x="4667" y="1414"/>
                    </a:lnTo>
                    <a:lnTo>
                      <a:pt x="4826" y="1421"/>
                    </a:lnTo>
                    <a:lnTo>
                      <a:pt x="6362" y="1421"/>
                    </a:lnTo>
                    <a:lnTo>
                      <a:pt x="6571" y="1407"/>
                    </a:lnTo>
                    <a:lnTo>
                      <a:pt x="6722" y="1400"/>
                    </a:lnTo>
                    <a:lnTo>
                      <a:pt x="6932" y="1393"/>
                    </a:lnTo>
                    <a:lnTo>
                      <a:pt x="7083" y="1378"/>
                    </a:lnTo>
                    <a:lnTo>
                      <a:pt x="7292" y="1364"/>
                    </a:lnTo>
                    <a:lnTo>
                      <a:pt x="7436" y="1349"/>
                    </a:lnTo>
                    <a:lnTo>
                      <a:pt x="7660" y="1335"/>
                    </a:lnTo>
                    <a:lnTo>
                      <a:pt x="7768" y="1320"/>
                    </a:lnTo>
                    <a:lnTo>
                      <a:pt x="7790" y="1320"/>
                    </a:lnTo>
                    <a:cubicBezTo>
                      <a:pt x="7927" y="1313"/>
                      <a:pt x="8057" y="1292"/>
                      <a:pt x="8187" y="1277"/>
                    </a:cubicBezTo>
                    <a:lnTo>
                      <a:pt x="8280" y="1270"/>
                    </a:lnTo>
                    <a:cubicBezTo>
                      <a:pt x="8381" y="1256"/>
                      <a:pt x="8490" y="1241"/>
                      <a:pt x="8590" y="1227"/>
                    </a:cubicBezTo>
                    <a:lnTo>
                      <a:pt x="8713" y="1212"/>
                    </a:lnTo>
                    <a:cubicBezTo>
                      <a:pt x="8821" y="1198"/>
                      <a:pt x="8922" y="1183"/>
                      <a:pt x="9023" y="1162"/>
                    </a:cubicBezTo>
                    <a:lnTo>
                      <a:pt x="9110" y="1155"/>
                    </a:lnTo>
                    <a:cubicBezTo>
                      <a:pt x="9240" y="1133"/>
                      <a:pt x="9369" y="1104"/>
                      <a:pt x="9499" y="1082"/>
                    </a:cubicBezTo>
                    <a:lnTo>
                      <a:pt x="9521" y="1082"/>
                    </a:lnTo>
                    <a:lnTo>
                      <a:pt x="9564" y="1075"/>
                    </a:lnTo>
                    <a:cubicBezTo>
                      <a:pt x="9752" y="1039"/>
                      <a:pt x="9939" y="1003"/>
                      <a:pt x="10120" y="967"/>
                    </a:cubicBezTo>
                    <a:lnTo>
                      <a:pt x="10156" y="960"/>
                    </a:lnTo>
                    <a:cubicBezTo>
                      <a:pt x="10350" y="917"/>
                      <a:pt x="10538" y="873"/>
                      <a:pt x="10725" y="830"/>
                    </a:cubicBezTo>
                    <a:lnTo>
                      <a:pt x="10754" y="51"/>
                    </a:lnTo>
                    <a:lnTo>
                      <a:pt x="10754" y="51"/>
                    </a:lnTo>
                    <a:cubicBezTo>
                      <a:pt x="10574" y="87"/>
                      <a:pt x="10379" y="123"/>
                      <a:pt x="10192" y="166"/>
                    </a:cubicBezTo>
                    <a:lnTo>
                      <a:pt x="10156" y="174"/>
                    </a:lnTo>
                    <a:cubicBezTo>
                      <a:pt x="9968" y="217"/>
                      <a:pt x="9781" y="253"/>
                      <a:pt x="9593" y="282"/>
                    </a:cubicBezTo>
                    <a:lnTo>
                      <a:pt x="9535" y="296"/>
                    </a:lnTo>
                    <a:cubicBezTo>
                      <a:pt x="9405" y="318"/>
                      <a:pt x="9276" y="340"/>
                      <a:pt x="9146" y="361"/>
                    </a:cubicBezTo>
                    <a:cubicBezTo>
                      <a:pt x="9117" y="368"/>
                      <a:pt x="9088" y="368"/>
                      <a:pt x="9059" y="376"/>
                    </a:cubicBezTo>
                    <a:lnTo>
                      <a:pt x="8749" y="419"/>
                    </a:lnTo>
                    <a:lnTo>
                      <a:pt x="8627" y="440"/>
                    </a:lnTo>
                    <a:lnTo>
                      <a:pt x="8309" y="477"/>
                    </a:lnTo>
                    <a:lnTo>
                      <a:pt x="8223" y="491"/>
                    </a:lnTo>
                    <a:cubicBezTo>
                      <a:pt x="8093" y="505"/>
                      <a:pt x="7956" y="520"/>
                      <a:pt x="7826" y="534"/>
                    </a:cubicBezTo>
                    <a:lnTo>
                      <a:pt x="7696" y="541"/>
                    </a:lnTo>
                    <a:lnTo>
                      <a:pt x="7473" y="563"/>
                    </a:lnTo>
                    <a:lnTo>
                      <a:pt x="7328" y="578"/>
                    </a:lnTo>
                    <a:lnTo>
                      <a:pt x="7112" y="592"/>
                    </a:lnTo>
                    <a:lnTo>
                      <a:pt x="6968" y="599"/>
                    </a:lnTo>
                    <a:lnTo>
                      <a:pt x="6751" y="614"/>
                    </a:lnTo>
                    <a:lnTo>
                      <a:pt x="6607" y="628"/>
                    </a:lnTo>
                    <a:lnTo>
                      <a:pt x="6391" y="635"/>
                    </a:lnTo>
                    <a:lnTo>
                      <a:pt x="6239" y="642"/>
                    </a:lnTo>
                    <a:lnTo>
                      <a:pt x="4696" y="642"/>
                    </a:lnTo>
                    <a:lnTo>
                      <a:pt x="4515" y="635"/>
                    </a:lnTo>
                    <a:lnTo>
                      <a:pt x="4357" y="628"/>
                    </a:lnTo>
                    <a:lnTo>
                      <a:pt x="4176" y="614"/>
                    </a:lnTo>
                    <a:lnTo>
                      <a:pt x="4018" y="606"/>
                    </a:lnTo>
                    <a:lnTo>
                      <a:pt x="3838" y="592"/>
                    </a:lnTo>
                    <a:lnTo>
                      <a:pt x="3679" y="585"/>
                    </a:lnTo>
                    <a:lnTo>
                      <a:pt x="3499" y="570"/>
                    </a:lnTo>
                    <a:lnTo>
                      <a:pt x="3340" y="556"/>
                    </a:lnTo>
                    <a:lnTo>
                      <a:pt x="3160" y="534"/>
                    </a:lnTo>
                    <a:lnTo>
                      <a:pt x="3001" y="520"/>
                    </a:lnTo>
                    <a:lnTo>
                      <a:pt x="2821" y="498"/>
                    </a:lnTo>
                    <a:lnTo>
                      <a:pt x="2662" y="484"/>
                    </a:lnTo>
                    <a:lnTo>
                      <a:pt x="2482" y="462"/>
                    </a:lnTo>
                    <a:lnTo>
                      <a:pt x="2323" y="440"/>
                    </a:lnTo>
                    <a:lnTo>
                      <a:pt x="2150" y="412"/>
                    </a:lnTo>
                    <a:lnTo>
                      <a:pt x="1977" y="390"/>
                    </a:lnTo>
                    <a:lnTo>
                      <a:pt x="1811" y="361"/>
                    </a:lnTo>
                    <a:lnTo>
                      <a:pt x="1638" y="332"/>
                    </a:lnTo>
                    <a:lnTo>
                      <a:pt x="1472" y="303"/>
                    </a:lnTo>
                    <a:lnTo>
                      <a:pt x="1299" y="275"/>
                    </a:lnTo>
                    <a:lnTo>
                      <a:pt x="1133" y="239"/>
                    </a:lnTo>
                    <a:lnTo>
                      <a:pt x="960" y="210"/>
                    </a:lnTo>
                    <a:lnTo>
                      <a:pt x="816" y="174"/>
                    </a:lnTo>
                    <a:lnTo>
                      <a:pt x="541" y="116"/>
                    </a:lnTo>
                    <a:lnTo>
                      <a:pt x="419" y="87"/>
                    </a:lnTo>
                    <a:cubicBezTo>
                      <a:pt x="289" y="58"/>
                      <a:pt x="159" y="29"/>
                      <a:pt x="29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31" name="Google Shape;1585;p56">
            <a:extLst>
              <a:ext uri="{FF2B5EF4-FFF2-40B4-BE49-F238E27FC236}">
                <a16:creationId xmlns:a16="http://schemas.microsoft.com/office/drawing/2014/main" id="{8D29932E-F090-43B4-9178-6653EBF9DC28}"/>
              </a:ext>
            </a:extLst>
          </p:cNvPr>
          <p:cNvGrpSpPr/>
          <p:nvPr/>
        </p:nvGrpSpPr>
        <p:grpSpPr>
          <a:xfrm rot="5400000">
            <a:off x="11499432" y="2887603"/>
            <a:ext cx="87395" cy="517491"/>
            <a:chOff x="4427900" y="1369375"/>
            <a:chExt cx="77375" cy="458200"/>
          </a:xfrm>
        </p:grpSpPr>
        <p:grpSp>
          <p:nvGrpSpPr>
            <p:cNvPr id="1032" name="Google Shape;1586;p56">
              <a:extLst>
                <a:ext uri="{FF2B5EF4-FFF2-40B4-BE49-F238E27FC236}">
                  <a16:creationId xmlns:a16="http://schemas.microsoft.com/office/drawing/2014/main" id="{DAA69EE2-CDB5-4C8F-AE6E-131D189661C5}"/>
                </a:ext>
              </a:extLst>
            </p:cNvPr>
            <p:cNvGrpSpPr/>
            <p:nvPr/>
          </p:nvGrpSpPr>
          <p:grpSpPr>
            <a:xfrm>
              <a:off x="4427900" y="1369375"/>
              <a:ext cx="36800" cy="458200"/>
              <a:chOff x="4427900" y="1369375"/>
              <a:chExt cx="36800" cy="458200"/>
            </a:xfrm>
          </p:grpSpPr>
          <p:sp>
            <p:nvSpPr>
              <p:cNvPr id="1041" name="Google Shape;1587;p56">
                <a:extLst>
                  <a:ext uri="{FF2B5EF4-FFF2-40B4-BE49-F238E27FC236}">
                    <a16:creationId xmlns:a16="http://schemas.microsoft.com/office/drawing/2014/main" id="{24B3FF08-5D4C-44AA-A3EB-E9D2EFB8753A}"/>
                  </a:ext>
                </a:extLst>
              </p:cNvPr>
              <p:cNvSpPr/>
              <p:nvPr/>
            </p:nvSpPr>
            <p:spPr>
              <a:xfrm>
                <a:off x="4428250" y="1369375"/>
                <a:ext cx="2375" cy="458200"/>
              </a:xfrm>
              <a:custGeom>
                <a:avLst/>
                <a:gdLst/>
                <a:ahLst/>
                <a:cxnLst/>
                <a:rect l="l" t="t" r="r" b="b"/>
                <a:pathLst>
                  <a:path w="95" h="18328" extrusionOk="0">
                    <a:moveTo>
                      <a:pt x="48" y="1"/>
                    </a:moveTo>
                    <a:cubicBezTo>
                      <a:pt x="24" y="1"/>
                      <a:pt x="1" y="15"/>
                      <a:pt x="1" y="44"/>
                    </a:cubicBezTo>
                    <a:lnTo>
                      <a:pt x="1" y="18284"/>
                    </a:lnTo>
                    <a:cubicBezTo>
                      <a:pt x="1" y="18306"/>
                      <a:pt x="22" y="18328"/>
                      <a:pt x="51" y="18328"/>
                    </a:cubicBezTo>
                    <a:cubicBezTo>
                      <a:pt x="73" y="18328"/>
                      <a:pt x="95" y="18306"/>
                      <a:pt x="95" y="18284"/>
                    </a:cubicBezTo>
                    <a:lnTo>
                      <a:pt x="95" y="44"/>
                    </a:lnTo>
                    <a:cubicBezTo>
                      <a:pt x="95" y="15"/>
                      <a:pt x="71" y="1"/>
                      <a:pt x="48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" name="Google Shape;1588;p56">
                <a:extLst>
                  <a:ext uri="{FF2B5EF4-FFF2-40B4-BE49-F238E27FC236}">
                    <a16:creationId xmlns:a16="http://schemas.microsoft.com/office/drawing/2014/main" id="{92E1F880-23FA-4060-93DE-54734C3B9BCC}"/>
                  </a:ext>
                </a:extLst>
              </p:cNvPr>
              <p:cNvSpPr/>
              <p:nvPr/>
            </p:nvSpPr>
            <p:spPr>
              <a:xfrm>
                <a:off x="4427900" y="1369375"/>
                <a:ext cx="368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88" extrusionOk="0">
                    <a:moveTo>
                      <a:pt x="65" y="1"/>
                    </a:moveTo>
                    <a:cubicBezTo>
                      <a:pt x="0" y="1"/>
                      <a:pt x="0" y="87"/>
                      <a:pt x="65" y="87"/>
                    </a:cubicBezTo>
                    <a:lnTo>
                      <a:pt x="1414" y="87"/>
                    </a:lnTo>
                    <a:cubicBezTo>
                      <a:pt x="1472" y="87"/>
                      <a:pt x="1472" y="1"/>
                      <a:pt x="141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" name="Google Shape;1589;p56">
                <a:extLst>
                  <a:ext uri="{FF2B5EF4-FFF2-40B4-BE49-F238E27FC236}">
                    <a16:creationId xmlns:a16="http://schemas.microsoft.com/office/drawing/2014/main" id="{0D265F81-77B0-4EBE-B189-0EDCD00F9338}"/>
                  </a:ext>
                </a:extLst>
              </p:cNvPr>
              <p:cNvSpPr/>
              <p:nvPr/>
            </p:nvSpPr>
            <p:spPr>
              <a:xfrm>
                <a:off x="4428250" y="1383625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" name="Google Shape;1590;p56">
                <a:extLst>
                  <a:ext uri="{FF2B5EF4-FFF2-40B4-BE49-F238E27FC236}">
                    <a16:creationId xmlns:a16="http://schemas.microsoft.com/office/drawing/2014/main" id="{A81C6CCE-F13D-41E4-8356-FBCDF911DB4C}"/>
                  </a:ext>
                </a:extLst>
              </p:cNvPr>
              <p:cNvSpPr/>
              <p:nvPr/>
            </p:nvSpPr>
            <p:spPr>
              <a:xfrm>
                <a:off x="4428250" y="1397875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2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72"/>
                      <a:pt x="693" y="44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" name="Google Shape;1591;p56">
                <a:extLst>
                  <a:ext uri="{FF2B5EF4-FFF2-40B4-BE49-F238E27FC236}">
                    <a16:creationId xmlns:a16="http://schemas.microsoft.com/office/drawing/2014/main" id="{180FB767-BE2C-4846-9BDF-C797CF5385F2}"/>
                  </a:ext>
                </a:extLst>
              </p:cNvPr>
              <p:cNvSpPr/>
              <p:nvPr/>
            </p:nvSpPr>
            <p:spPr>
              <a:xfrm>
                <a:off x="4428250" y="1412125"/>
                <a:ext cx="3610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7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72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72"/>
                      <a:pt x="1443" y="43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" name="Google Shape;1592;p56">
                <a:extLst>
                  <a:ext uri="{FF2B5EF4-FFF2-40B4-BE49-F238E27FC236}">
                    <a16:creationId xmlns:a16="http://schemas.microsoft.com/office/drawing/2014/main" id="{1A754F7B-EFCA-471D-8019-3090E5789EE8}"/>
                  </a:ext>
                </a:extLst>
              </p:cNvPr>
              <p:cNvSpPr/>
              <p:nvPr/>
            </p:nvSpPr>
            <p:spPr>
              <a:xfrm>
                <a:off x="4427900" y="1426350"/>
                <a:ext cx="180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722" h="88" extrusionOk="0">
                    <a:moveTo>
                      <a:pt x="65" y="1"/>
                    </a:moveTo>
                    <a:cubicBezTo>
                      <a:pt x="0" y="1"/>
                      <a:pt x="0" y="87"/>
                      <a:pt x="65" y="87"/>
                    </a:cubicBezTo>
                    <a:lnTo>
                      <a:pt x="664" y="87"/>
                    </a:lnTo>
                    <a:cubicBezTo>
                      <a:pt x="722" y="87"/>
                      <a:pt x="722" y="1"/>
                      <a:pt x="66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" name="Google Shape;1593;p56">
                <a:extLst>
                  <a:ext uri="{FF2B5EF4-FFF2-40B4-BE49-F238E27FC236}">
                    <a16:creationId xmlns:a16="http://schemas.microsoft.com/office/drawing/2014/main" id="{9891E312-A0AC-47E9-86C2-F3ABD681FD45}"/>
                  </a:ext>
                </a:extLst>
              </p:cNvPr>
              <p:cNvSpPr/>
              <p:nvPr/>
            </p:nvSpPr>
            <p:spPr>
              <a:xfrm>
                <a:off x="4428250" y="1440600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" name="Google Shape;1594;p56">
                <a:extLst>
                  <a:ext uri="{FF2B5EF4-FFF2-40B4-BE49-F238E27FC236}">
                    <a16:creationId xmlns:a16="http://schemas.microsoft.com/office/drawing/2014/main" id="{B6C00BDD-3189-4EDC-BAA7-ECE03944F071}"/>
                  </a:ext>
                </a:extLst>
              </p:cNvPr>
              <p:cNvSpPr/>
              <p:nvPr/>
            </p:nvSpPr>
            <p:spPr>
              <a:xfrm>
                <a:off x="4428250" y="1454850"/>
                <a:ext cx="3610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5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3"/>
                      <a:pt x="1443" y="44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" name="Google Shape;1595;p56">
                <a:extLst>
                  <a:ext uri="{FF2B5EF4-FFF2-40B4-BE49-F238E27FC236}">
                    <a16:creationId xmlns:a16="http://schemas.microsoft.com/office/drawing/2014/main" id="{3A7E4418-3EF2-42D3-8ECB-B8271641780F}"/>
                  </a:ext>
                </a:extLst>
              </p:cNvPr>
              <p:cNvSpPr/>
              <p:nvPr/>
            </p:nvSpPr>
            <p:spPr>
              <a:xfrm>
                <a:off x="4427900" y="1469100"/>
                <a:ext cx="180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5" extrusionOk="0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" name="Google Shape;1596;p56">
                <a:extLst>
                  <a:ext uri="{FF2B5EF4-FFF2-40B4-BE49-F238E27FC236}">
                    <a16:creationId xmlns:a16="http://schemas.microsoft.com/office/drawing/2014/main" id="{D9FD9FD5-DCA3-4CEB-94AE-FE588747997D}"/>
                  </a:ext>
                </a:extLst>
              </p:cNvPr>
              <p:cNvSpPr/>
              <p:nvPr/>
            </p:nvSpPr>
            <p:spPr>
              <a:xfrm>
                <a:off x="4427900" y="1483350"/>
                <a:ext cx="180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4" extrusionOk="0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" name="Google Shape;1597;p56">
                <a:extLst>
                  <a:ext uri="{FF2B5EF4-FFF2-40B4-BE49-F238E27FC236}">
                    <a16:creationId xmlns:a16="http://schemas.microsoft.com/office/drawing/2014/main" id="{8F0ED12E-7BAB-4B1F-BFA0-5CDAB4847432}"/>
                  </a:ext>
                </a:extLst>
              </p:cNvPr>
              <p:cNvSpPr/>
              <p:nvPr/>
            </p:nvSpPr>
            <p:spPr>
              <a:xfrm>
                <a:off x="4428250" y="1497575"/>
                <a:ext cx="361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73"/>
                      <a:pt x="1443" y="44"/>
                    </a:cubicBezTo>
                    <a:cubicBezTo>
                      <a:pt x="1443" y="22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" name="Google Shape;1598;p56">
                <a:extLst>
                  <a:ext uri="{FF2B5EF4-FFF2-40B4-BE49-F238E27FC236}">
                    <a16:creationId xmlns:a16="http://schemas.microsoft.com/office/drawing/2014/main" id="{0F831680-AA0F-4A59-B73C-7D99C5F76C4F}"/>
                  </a:ext>
                </a:extLst>
              </p:cNvPr>
              <p:cNvSpPr/>
              <p:nvPr/>
            </p:nvSpPr>
            <p:spPr>
              <a:xfrm>
                <a:off x="4428250" y="1511825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1599;p56">
                <a:extLst>
                  <a:ext uri="{FF2B5EF4-FFF2-40B4-BE49-F238E27FC236}">
                    <a16:creationId xmlns:a16="http://schemas.microsoft.com/office/drawing/2014/main" id="{593901B1-B1E0-4DB8-ABFB-5E120DBCC5ED}"/>
                  </a:ext>
                </a:extLst>
              </p:cNvPr>
              <p:cNvSpPr/>
              <p:nvPr/>
            </p:nvSpPr>
            <p:spPr>
              <a:xfrm>
                <a:off x="4427900" y="1526075"/>
                <a:ext cx="180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5" extrusionOk="0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1600;p56">
                <a:extLst>
                  <a:ext uri="{FF2B5EF4-FFF2-40B4-BE49-F238E27FC236}">
                    <a16:creationId xmlns:a16="http://schemas.microsoft.com/office/drawing/2014/main" id="{7C001DD1-9617-405F-AD0D-F38F12EFEDD5}"/>
                  </a:ext>
                </a:extLst>
              </p:cNvPr>
              <p:cNvSpPr/>
              <p:nvPr/>
            </p:nvSpPr>
            <p:spPr>
              <a:xfrm>
                <a:off x="4428250" y="1540325"/>
                <a:ext cx="361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4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2"/>
                      <a:pt x="1443" y="43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1601;p56">
                <a:extLst>
                  <a:ext uri="{FF2B5EF4-FFF2-40B4-BE49-F238E27FC236}">
                    <a16:creationId xmlns:a16="http://schemas.microsoft.com/office/drawing/2014/main" id="{745F386F-214F-4552-A21A-29A7A5E72117}"/>
                  </a:ext>
                </a:extLst>
              </p:cNvPr>
              <p:cNvSpPr/>
              <p:nvPr/>
            </p:nvSpPr>
            <p:spPr>
              <a:xfrm>
                <a:off x="4428250" y="1554550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3"/>
                      <a:pt x="1" y="44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650" y="95"/>
                    </a:lnTo>
                    <a:cubicBezTo>
                      <a:pt x="672" y="95"/>
                      <a:pt x="693" y="73"/>
                      <a:pt x="693" y="44"/>
                    </a:cubicBezTo>
                    <a:cubicBezTo>
                      <a:pt x="693" y="23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1602;p56">
                <a:extLst>
                  <a:ext uri="{FF2B5EF4-FFF2-40B4-BE49-F238E27FC236}">
                    <a16:creationId xmlns:a16="http://schemas.microsoft.com/office/drawing/2014/main" id="{DAE0531E-87F1-469C-8533-F283287648C3}"/>
                  </a:ext>
                </a:extLst>
              </p:cNvPr>
              <p:cNvSpPr/>
              <p:nvPr/>
            </p:nvSpPr>
            <p:spPr>
              <a:xfrm>
                <a:off x="4428250" y="1568800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650" y="95"/>
                    </a:lnTo>
                    <a:cubicBezTo>
                      <a:pt x="672" y="95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1603;p56">
                <a:extLst>
                  <a:ext uri="{FF2B5EF4-FFF2-40B4-BE49-F238E27FC236}">
                    <a16:creationId xmlns:a16="http://schemas.microsoft.com/office/drawing/2014/main" id="{72AA086C-D99A-4A78-BAE8-4C69E1241CB0}"/>
                  </a:ext>
                </a:extLst>
              </p:cNvPr>
              <p:cNvSpPr/>
              <p:nvPr/>
            </p:nvSpPr>
            <p:spPr>
              <a:xfrm>
                <a:off x="4427900" y="1583050"/>
                <a:ext cx="3680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95" extrusionOk="0">
                    <a:moveTo>
                      <a:pt x="65" y="1"/>
                    </a:moveTo>
                    <a:cubicBezTo>
                      <a:pt x="0" y="1"/>
                      <a:pt x="0" y="94"/>
                      <a:pt x="65" y="94"/>
                    </a:cubicBezTo>
                    <a:lnTo>
                      <a:pt x="1414" y="94"/>
                    </a:lnTo>
                    <a:cubicBezTo>
                      <a:pt x="1472" y="94"/>
                      <a:pt x="1472" y="1"/>
                      <a:pt x="141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1604;p56">
                <a:extLst>
                  <a:ext uri="{FF2B5EF4-FFF2-40B4-BE49-F238E27FC236}">
                    <a16:creationId xmlns:a16="http://schemas.microsoft.com/office/drawing/2014/main" id="{79DEF70B-120E-4ACA-97AB-6B3E8FF8007C}"/>
                  </a:ext>
                </a:extLst>
              </p:cNvPr>
              <p:cNvSpPr/>
              <p:nvPr/>
            </p:nvSpPr>
            <p:spPr>
              <a:xfrm>
                <a:off x="4428250" y="1597300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2"/>
                      <a:pt x="693" y="44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1605;p56">
                <a:extLst>
                  <a:ext uri="{FF2B5EF4-FFF2-40B4-BE49-F238E27FC236}">
                    <a16:creationId xmlns:a16="http://schemas.microsoft.com/office/drawing/2014/main" id="{90230AFE-A67E-4C1C-B33C-700AEFD5E29D}"/>
                  </a:ext>
                </a:extLst>
              </p:cNvPr>
              <p:cNvSpPr/>
              <p:nvPr/>
            </p:nvSpPr>
            <p:spPr>
              <a:xfrm>
                <a:off x="4428250" y="1611550"/>
                <a:ext cx="173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4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2"/>
                      <a:pt x="693" y="51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1606;p56">
                <a:extLst>
                  <a:ext uri="{FF2B5EF4-FFF2-40B4-BE49-F238E27FC236}">
                    <a16:creationId xmlns:a16="http://schemas.microsoft.com/office/drawing/2014/main" id="{459F7CF9-0A32-4EB8-831A-0CFDADB649C8}"/>
                  </a:ext>
                </a:extLst>
              </p:cNvPr>
              <p:cNvSpPr/>
              <p:nvPr/>
            </p:nvSpPr>
            <p:spPr>
              <a:xfrm>
                <a:off x="4428250" y="1625775"/>
                <a:ext cx="3610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5" extrusionOk="0">
                    <a:moveTo>
                      <a:pt x="51" y="1"/>
                    </a:moveTo>
                    <a:cubicBezTo>
                      <a:pt x="22" y="1"/>
                      <a:pt x="1" y="23"/>
                      <a:pt x="1" y="51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1400" y="95"/>
                    </a:lnTo>
                    <a:cubicBezTo>
                      <a:pt x="1422" y="95"/>
                      <a:pt x="1443" y="73"/>
                      <a:pt x="1443" y="51"/>
                    </a:cubicBezTo>
                    <a:cubicBezTo>
                      <a:pt x="1443" y="23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1607;p56">
                <a:extLst>
                  <a:ext uri="{FF2B5EF4-FFF2-40B4-BE49-F238E27FC236}">
                    <a16:creationId xmlns:a16="http://schemas.microsoft.com/office/drawing/2014/main" id="{CED9337E-A4EC-485B-9743-A99E23FCBA51}"/>
                  </a:ext>
                </a:extLst>
              </p:cNvPr>
              <p:cNvSpPr/>
              <p:nvPr/>
            </p:nvSpPr>
            <p:spPr>
              <a:xfrm>
                <a:off x="4427900" y="1640025"/>
                <a:ext cx="180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5" extrusionOk="0">
                    <a:moveTo>
                      <a:pt x="65" y="1"/>
                    </a:moveTo>
                    <a:cubicBezTo>
                      <a:pt x="0" y="1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1"/>
                      <a:pt x="66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1608;p56">
                <a:extLst>
                  <a:ext uri="{FF2B5EF4-FFF2-40B4-BE49-F238E27FC236}">
                    <a16:creationId xmlns:a16="http://schemas.microsoft.com/office/drawing/2014/main" id="{04581628-66E2-460E-A2B7-4E4B2765E654}"/>
                  </a:ext>
                </a:extLst>
              </p:cNvPr>
              <p:cNvSpPr/>
              <p:nvPr/>
            </p:nvSpPr>
            <p:spPr>
              <a:xfrm>
                <a:off x="4428250" y="1654275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3"/>
                      <a:pt x="693" y="51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1609;p56">
                <a:extLst>
                  <a:ext uri="{FF2B5EF4-FFF2-40B4-BE49-F238E27FC236}">
                    <a16:creationId xmlns:a16="http://schemas.microsoft.com/office/drawing/2014/main" id="{0BE10F92-6D97-43D7-9694-B99A1681CB54}"/>
                  </a:ext>
                </a:extLst>
              </p:cNvPr>
              <p:cNvSpPr/>
              <p:nvPr/>
            </p:nvSpPr>
            <p:spPr>
              <a:xfrm>
                <a:off x="4428250" y="1668525"/>
                <a:ext cx="361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4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2"/>
                      <a:pt x="1443" y="51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1610;p56">
                <a:extLst>
                  <a:ext uri="{FF2B5EF4-FFF2-40B4-BE49-F238E27FC236}">
                    <a16:creationId xmlns:a16="http://schemas.microsoft.com/office/drawing/2014/main" id="{6E785D9A-F224-4007-9B87-2C0A2C99EF63}"/>
                  </a:ext>
                </a:extLst>
              </p:cNvPr>
              <p:cNvSpPr/>
              <p:nvPr/>
            </p:nvSpPr>
            <p:spPr>
              <a:xfrm>
                <a:off x="4428250" y="1682950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15"/>
                      <a:pt x="1" y="43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3"/>
                    </a:cubicBezTo>
                    <a:cubicBezTo>
                      <a:pt x="693" y="15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1611;p56">
                <a:extLst>
                  <a:ext uri="{FF2B5EF4-FFF2-40B4-BE49-F238E27FC236}">
                    <a16:creationId xmlns:a16="http://schemas.microsoft.com/office/drawing/2014/main" id="{FBA0858C-C298-4728-8DC8-1FB50C075047}"/>
                  </a:ext>
                </a:extLst>
              </p:cNvPr>
              <p:cNvSpPr/>
              <p:nvPr/>
            </p:nvSpPr>
            <p:spPr>
              <a:xfrm>
                <a:off x="4427900" y="1697200"/>
                <a:ext cx="180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87" extrusionOk="0">
                    <a:moveTo>
                      <a:pt x="65" y="0"/>
                    </a:moveTo>
                    <a:cubicBezTo>
                      <a:pt x="0" y="0"/>
                      <a:pt x="0" y="87"/>
                      <a:pt x="65" y="87"/>
                    </a:cubicBezTo>
                    <a:lnTo>
                      <a:pt x="664" y="87"/>
                    </a:lnTo>
                    <a:cubicBezTo>
                      <a:pt x="722" y="87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1612;p56">
                <a:extLst>
                  <a:ext uri="{FF2B5EF4-FFF2-40B4-BE49-F238E27FC236}">
                    <a16:creationId xmlns:a16="http://schemas.microsoft.com/office/drawing/2014/main" id="{C96FA508-A2A6-4567-B546-2405D429C561}"/>
                  </a:ext>
                </a:extLst>
              </p:cNvPr>
              <p:cNvSpPr/>
              <p:nvPr/>
            </p:nvSpPr>
            <p:spPr>
              <a:xfrm>
                <a:off x="4428250" y="1711425"/>
                <a:ext cx="361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8" extrusionOk="0">
                    <a:moveTo>
                      <a:pt x="51" y="1"/>
                    </a:moveTo>
                    <a:cubicBezTo>
                      <a:pt x="22" y="1"/>
                      <a:pt x="1" y="15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66"/>
                      <a:pt x="1443" y="44"/>
                    </a:cubicBezTo>
                    <a:cubicBezTo>
                      <a:pt x="1443" y="15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1613;p56">
                <a:extLst>
                  <a:ext uri="{FF2B5EF4-FFF2-40B4-BE49-F238E27FC236}">
                    <a16:creationId xmlns:a16="http://schemas.microsoft.com/office/drawing/2014/main" id="{56A74574-33C6-48A2-9446-EAC4B011E340}"/>
                  </a:ext>
                </a:extLst>
              </p:cNvPr>
              <p:cNvSpPr/>
              <p:nvPr/>
            </p:nvSpPr>
            <p:spPr>
              <a:xfrm>
                <a:off x="4428250" y="1725675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87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1614;p56">
                <a:extLst>
                  <a:ext uri="{FF2B5EF4-FFF2-40B4-BE49-F238E27FC236}">
                    <a16:creationId xmlns:a16="http://schemas.microsoft.com/office/drawing/2014/main" id="{EEB04881-406A-48C1-8C5D-26DE6D9A7480}"/>
                  </a:ext>
                </a:extLst>
              </p:cNvPr>
              <p:cNvSpPr/>
              <p:nvPr/>
            </p:nvSpPr>
            <p:spPr>
              <a:xfrm>
                <a:off x="4428250" y="1739925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15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4"/>
                    </a:cubicBezTo>
                    <a:cubicBezTo>
                      <a:pt x="693" y="15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1615;p56">
                <a:extLst>
                  <a:ext uri="{FF2B5EF4-FFF2-40B4-BE49-F238E27FC236}">
                    <a16:creationId xmlns:a16="http://schemas.microsoft.com/office/drawing/2014/main" id="{C50A1925-C141-42D5-94DC-1C12CD50BE9A}"/>
                  </a:ext>
                </a:extLst>
              </p:cNvPr>
              <p:cNvSpPr/>
              <p:nvPr/>
            </p:nvSpPr>
            <p:spPr>
              <a:xfrm>
                <a:off x="4427900" y="1754175"/>
                <a:ext cx="3680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87" extrusionOk="0">
                    <a:moveTo>
                      <a:pt x="65" y="0"/>
                    </a:moveTo>
                    <a:cubicBezTo>
                      <a:pt x="0" y="0"/>
                      <a:pt x="0" y="87"/>
                      <a:pt x="65" y="87"/>
                    </a:cubicBezTo>
                    <a:lnTo>
                      <a:pt x="1414" y="87"/>
                    </a:lnTo>
                    <a:cubicBezTo>
                      <a:pt x="1472" y="87"/>
                      <a:pt x="1472" y="0"/>
                      <a:pt x="141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1616;p56">
                <a:extLst>
                  <a:ext uri="{FF2B5EF4-FFF2-40B4-BE49-F238E27FC236}">
                    <a16:creationId xmlns:a16="http://schemas.microsoft.com/office/drawing/2014/main" id="{BB063028-B84F-488D-90BC-C71978FB4ADE}"/>
                  </a:ext>
                </a:extLst>
              </p:cNvPr>
              <p:cNvSpPr/>
              <p:nvPr/>
            </p:nvSpPr>
            <p:spPr>
              <a:xfrm>
                <a:off x="4428250" y="1768400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15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6"/>
                      <a:pt x="693" y="44"/>
                    </a:cubicBezTo>
                    <a:cubicBezTo>
                      <a:pt x="693" y="15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1617;p56">
                <a:extLst>
                  <a:ext uri="{FF2B5EF4-FFF2-40B4-BE49-F238E27FC236}">
                    <a16:creationId xmlns:a16="http://schemas.microsoft.com/office/drawing/2014/main" id="{69F6FB18-042C-412B-81CC-BC9CD925307E}"/>
                  </a:ext>
                </a:extLst>
              </p:cNvPr>
              <p:cNvSpPr/>
              <p:nvPr/>
            </p:nvSpPr>
            <p:spPr>
              <a:xfrm>
                <a:off x="4428250" y="1782650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6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1618;p56">
                <a:extLst>
                  <a:ext uri="{FF2B5EF4-FFF2-40B4-BE49-F238E27FC236}">
                    <a16:creationId xmlns:a16="http://schemas.microsoft.com/office/drawing/2014/main" id="{8B8737C7-286F-4B3E-9E20-E869C77190A0}"/>
                  </a:ext>
                </a:extLst>
              </p:cNvPr>
              <p:cNvSpPr/>
              <p:nvPr/>
            </p:nvSpPr>
            <p:spPr>
              <a:xfrm>
                <a:off x="4428250" y="1825400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3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" name="Google Shape;1619;p56">
                <a:extLst>
                  <a:ext uri="{FF2B5EF4-FFF2-40B4-BE49-F238E27FC236}">
                    <a16:creationId xmlns:a16="http://schemas.microsoft.com/office/drawing/2014/main" id="{C9AA250A-BD1E-4F08-B998-82E1A16141D8}"/>
                  </a:ext>
                </a:extLst>
              </p:cNvPr>
              <p:cNvSpPr/>
              <p:nvPr/>
            </p:nvSpPr>
            <p:spPr>
              <a:xfrm>
                <a:off x="4428250" y="1796900"/>
                <a:ext cx="361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8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65"/>
                      <a:pt x="1443" y="44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33" name="Google Shape;1620;p56">
              <a:extLst>
                <a:ext uri="{FF2B5EF4-FFF2-40B4-BE49-F238E27FC236}">
                  <a16:creationId xmlns:a16="http://schemas.microsoft.com/office/drawing/2014/main" id="{E28AFB59-FA68-4D10-B556-40B4EB44A589}"/>
                </a:ext>
              </a:extLst>
            </p:cNvPr>
            <p:cNvGrpSpPr/>
            <p:nvPr/>
          </p:nvGrpSpPr>
          <p:grpSpPr>
            <a:xfrm>
              <a:off x="4488850" y="1372625"/>
              <a:ext cx="16425" cy="169875"/>
              <a:chOff x="4488850" y="1372625"/>
              <a:chExt cx="16425" cy="169875"/>
            </a:xfrm>
          </p:grpSpPr>
          <p:sp>
            <p:nvSpPr>
              <p:cNvPr id="1034" name="Google Shape;1621;p56">
                <a:extLst>
                  <a:ext uri="{FF2B5EF4-FFF2-40B4-BE49-F238E27FC236}">
                    <a16:creationId xmlns:a16="http://schemas.microsoft.com/office/drawing/2014/main" id="{982F12EB-284A-4BF0-A1CD-E1BDC3CFF76D}"/>
                  </a:ext>
                </a:extLst>
              </p:cNvPr>
              <p:cNvSpPr/>
              <p:nvPr/>
            </p:nvSpPr>
            <p:spPr>
              <a:xfrm>
                <a:off x="4488850" y="1372625"/>
                <a:ext cx="1642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5" extrusionOk="0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1D26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622;p56">
                <a:extLst>
                  <a:ext uri="{FF2B5EF4-FFF2-40B4-BE49-F238E27FC236}">
                    <a16:creationId xmlns:a16="http://schemas.microsoft.com/office/drawing/2014/main" id="{D76ED970-014D-448A-9EFF-E1754607DFC7}"/>
                  </a:ext>
                </a:extLst>
              </p:cNvPr>
              <p:cNvSpPr/>
              <p:nvPr/>
            </p:nvSpPr>
            <p:spPr>
              <a:xfrm>
                <a:off x="4488850" y="1398225"/>
                <a:ext cx="1642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5" extrusionOk="0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623;p56">
                <a:extLst>
                  <a:ext uri="{FF2B5EF4-FFF2-40B4-BE49-F238E27FC236}">
                    <a16:creationId xmlns:a16="http://schemas.microsoft.com/office/drawing/2014/main" id="{4DCDB6EC-3D8E-4644-88F4-0AD19056B65A}"/>
                  </a:ext>
                </a:extLst>
              </p:cNvPr>
              <p:cNvSpPr/>
              <p:nvPr/>
            </p:nvSpPr>
            <p:spPr>
              <a:xfrm>
                <a:off x="4488850" y="1423825"/>
                <a:ext cx="1642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5" extrusionOk="0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624;p56">
                <a:extLst>
                  <a:ext uri="{FF2B5EF4-FFF2-40B4-BE49-F238E27FC236}">
                    <a16:creationId xmlns:a16="http://schemas.microsoft.com/office/drawing/2014/main" id="{5D3C0CBB-6D37-47C6-B28E-0EBE2C000970}"/>
                  </a:ext>
                </a:extLst>
              </p:cNvPr>
              <p:cNvSpPr/>
              <p:nvPr/>
            </p:nvSpPr>
            <p:spPr>
              <a:xfrm>
                <a:off x="4488850" y="1449450"/>
                <a:ext cx="16425" cy="164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57" extrusionOk="0">
                    <a:moveTo>
                      <a:pt x="0" y="0"/>
                    </a:moveTo>
                    <a:lnTo>
                      <a:pt x="0" y="656"/>
                    </a:lnTo>
                    <a:lnTo>
                      <a:pt x="657" y="656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1625;p56">
                <a:extLst>
                  <a:ext uri="{FF2B5EF4-FFF2-40B4-BE49-F238E27FC236}">
                    <a16:creationId xmlns:a16="http://schemas.microsoft.com/office/drawing/2014/main" id="{1DDC365E-9F0C-4C38-A2B8-4771D0E349F9}"/>
                  </a:ext>
                </a:extLst>
              </p:cNvPr>
              <p:cNvSpPr/>
              <p:nvPr/>
            </p:nvSpPr>
            <p:spPr>
              <a:xfrm>
                <a:off x="4488850" y="1474875"/>
                <a:ext cx="16425" cy="16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4" extrusionOk="0">
                    <a:moveTo>
                      <a:pt x="0" y="0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1626;p56">
                <a:extLst>
                  <a:ext uri="{FF2B5EF4-FFF2-40B4-BE49-F238E27FC236}">
                    <a16:creationId xmlns:a16="http://schemas.microsoft.com/office/drawing/2014/main" id="{72AF514F-0B34-4307-926E-A06FE998351C}"/>
                  </a:ext>
                </a:extLst>
              </p:cNvPr>
              <p:cNvSpPr/>
              <p:nvPr/>
            </p:nvSpPr>
            <p:spPr>
              <a:xfrm>
                <a:off x="4488850" y="1500475"/>
                <a:ext cx="16425" cy="16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4" extrusionOk="0">
                    <a:moveTo>
                      <a:pt x="0" y="0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627;p56">
                <a:extLst>
                  <a:ext uri="{FF2B5EF4-FFF2-40B4-BE49-F238E27FC236}">
                    <a16:creationId xmlns:a16="http://schemas.microsoft.com/office/drawing/2014/main" id="{E394EAE3-96F9-42CC-9422-E69FCA14A7F5}"/>
                  </a:ext>
                </a:extLst>
              </p:cNvPr>
              <p:cNvSpPr/>
              <p:nvPr/>
            </p:nvSpPr>
            <p:spPr>
              <a:xfrm>
                <a:off x="4488850" y="1526075"/>
                <a:ext cx="16425" cy="164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57" extrusionOk="0">
                    <a:moveTo>
                      <a:pt x="0" y="0"/>
                    </a:moveTo>
                    <a:lnTo>
                      <a:pt x="0" y="657"/>
                    </a:lnTo>
                    <a:lnTo>
                      <a:pt x="657" y="657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74" name="Google Shape;1628;p56">
            <a:extLst>
              <a:ext uri="{FF2B5EF4-FFF2-40B4-BE49-F238E27FC236}">
                <a16:creationId xmlns:a16="http://schemas.microsoft.com/office/drawing/2014/main" id="{3D3166A1-973A-48DB-B732-D05D22649E7B}"/>
              </a:ext>
            </a:extLst>
          </p:cNvPr>
          <p:cNvGrpSpPr/>
          <p:nvPr/>
        </p:nvGrpSpPr>
        <p:grpSpPr>
          <a:xfrm>
            <a:off x="8241221" y="3537798"/>
            <a:ext cx="287997" cy="219067"/>
            <a:chOff x="5023100" y="253750"/>
            <a:chExt cx="255000" cy="193950"/>
          </a:xfrm>
        </p:grpSpPr>
        <p:sp>
          <p:nvSpPr>
            <p:cNvPr id="1075" name="Google Shape;1629;p56">
              <a:extLst>
                <a:ext uri="{FF2B5EF4-FFF2-40B4-BE49-F238E27FC236}">
                  <a16:creationId xmlns:a16="http://schemas.microsoft.com/office/drawing/2014/main" id="{BBF800DF-DDDB-452B-B5E3-0269EECA4729}"/>
                </a:ext>
              </a:extLst>
            </p:cNvPr>
            <p:cNvSpPr/>
            <p:nvPr/>
          </p:nvSpPr>
          <p:spPr>
            <a:xfrm>
              <a:off x="5023100" y="253750"/>
              <a:ext cx="255000" cy="193950"/>
            </a:xfrm>
            <a:custGeom>
              <a:avLst/>
              <a:gdLst/>
              <a:ahLst/>
              <a:cxnLst/>
              <a:rect l="l" t="t" r="r" b="b"/>
              <a:pathLst>
                <a:path w="10200" h="7758" extrusionOk="0">
                  <a:moveTo>
                    <a:pt x="5093" y="1"/>
                  </a:moveTo>
                  <a:cubicBezTo>
                    <a:pt x="3789" y="1"/>
                    <a:pt x="2486" y="287"/>
                    <a:pt x="1494" y="861"/>
                  </a:cubicBezTo>
                  <a:cubicBezTo>
                    <a:pt x="499" y="1438"/>
                    <a:pt x="1" y="2188"/>
                    <a:pt x="1" y="2945"/>
                  </a:cubicBezTo>
                  <a:lnTo>
                    <a:pt x="1" y="4957"/>
                  </a:lnTo>
                  <a:lnTo>
                    <a:pt x="8" y="4957"/>
                  </a:lnTo>
                  <a:cubicBezTo>
                    <a:pt x="66" y="5664"/>
                    <a:pt x="563" y="6357"/>
                    <a:pt x="1494" y="6898"/>
                  </a:cubicBezTo>
                  <a:cubicBezTo>
                    <a:pt x="2489" y="7471"/>
                    <a:pt x="3793" y="7758"/>
                    <a:pt x="5096" y="7758"/>
                  </a:cubicBezTo>
                  <a:cubicBezTo>
                    <a:pt x="6400" y="7758"/>
                    <a:pt x="7704" y="7471"/>
                    <a:pt x="8699" y="6898"/>
                  </a:cubicBezTo>
                  <a:cubicBezTo>
                    <a:pt x="9687" y="6321"/>
                    <a:pt x="10192" y="5570"/>
                    <a:pt x="10192" y="4813"/>
                  </a:cubicBezTo>
                  <a:lnTo>
                    <a:pt x="10199" y="4813"/>
                  </a:lnTo>
                  <a:lnTo>
                    <a:pt x="10199" y="2945"/>
                  </a:lnTo>
                  <a:lnTo>
                    <a:pt x="10185" y="2945"/>
                  </a:lnTo>
                  <a:cubicBezTo>
                    <a:pt x="10185" y="2188"/>
                    <a:pt x="9687" y="1438"/>
                    <a:pt x="8692" y="861"/>
                  </a:cubicBezTo>
                  <a:cubicBezTo>
                    <a:pt x="7700" y="287"/>
                    <a:pt x="6396" y="1"/>
                    <a:pt x="5093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630;p56">
              <a:extLst>
                <a:ext uri="{FF2B5EF4-FFF2-40B4-BE49-F238E27FC236}">
                  <a16:creationId xmlns:a16="http://schemas.microsoft.com/office/drawing/2014/main" id="{C8407E32-C209-4358-A8D5-A8F579A655E7}"/>
                </a:ext>
              </a:extLst>
            </p:cNvPr>
            <p:cNvSpPr/>
            <p:nvPr/>
          </p:nvSpPr>
          <p:spPr>
            <a:xfrm>
              <a:off x="5023100" y="253800"/>
              <a:ext cx="254625" cy="147150"/>
            </a:xfrm>
            <a:custGeom>
              <a:avLst/>
              <a:gdLst/>
              <a:ahLst/>
              <a:cxnLst/>
              <a:rect l="l" t="t" r="r" b="b"/>
              <a:pathLst>
                <a:path w="10185" h="5886" extrusionOk="0">
                  <a:moveTo>
                    <a:pt x="5093" y="0"/>
                  </a:moveTo>
                  <a:cubicBezTo>
                    <a:pt x="2280" y="0"/>
                    <a:pt x="1" y="1320"/>
                    <a:pt x="1" y="2943"/>
                  </a:cubicBezTo>
                  <a:cubicBezTo>
                    <a:pt x="1" y="4566"/>
                    <a:pt x="2280" y="5886"/>
                    <a:pt x="5093" y="5886"/>
                  </a:cubicBezTo>
                  <a:cubicBezTo>
                    <a:pt x="7906" y="5886"/>
                    <a:pt x="10185" y="4566"/>
                    <a:pt x="10185" y="2943"/>
                  </a:cubicBezTo>
                  <a:cubicBezTo>
                    <a:pt x="10185" y="1320"/>
                    <a:pt x="7906" y="0"/>
                    <a:pt x="5093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631;p56">
              <a:extLst>
                <a:ext uri="{FF2B5EF4-FFF2-40B4-BE49-F238E27FC236}">
                  <a16:creationId xmlns:a16="http://schemas.microsoft.com/office/drawing/2014/main" id="{781FB953-BF9D-4EBA-90AB-8A86E269DF77}"/>
                </a:ext>
              </a:extLst>
            </p:cNvPr>
            <p:cNvSpPr/>
            <p:nvPr/>
          </p:nvSpPr>
          <p:spPr>
            <a:xfrm>
              <a:off x="5045475" y="266950"/>
              <a:ext cx="209725" cy="121200"/>
            </a:xfrm>
            <a:custGeom>
              <a:avLst/>
              <a:gdLst/>
              <a:ahLst/>
              <a:cxnLst/>
              <a:rect l="l" t="t" r="r" b="b"/>
              <a:pathLst>
                <a:path w="8389" h="4848" extrusionOk="0">
                  <a:moveTo>
                    <a:pt x="4191" y="1"/>
                  </a:moveTo>
                  <a:cubicBezTo>
                    <a:pt x="1875" y="1"/>
                    <a:pt x="0" y="1090"/>
                    <a:pt x="0" y="2424"/>
                  </a:cubicBezTo>
                  <a:cubicBezTo>
                    <a:pt x="0" y="3759"/>
                    <a:pt x="1875" y="4848"/>
                    <a:pt x="4191" y="4848"/>
                  </a:cubicBezTo>
                  <a:cubicBezTo>
                    <a:pt x="6513" y="4848"/>
                    <a:pt x="8388" y="3759"/>
                    <a:pt x="8388" y="2424"/>
                  </a:cubicBezTo>
                  <a:cubicBezTo>
                    <a:pt x="8388" y="1090"/>
                    <a:pt x="6513" y="1"/>
                    <a:pt x="41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632;p56">
              <a:extLst>
                <a:ext uri="{FF2B5EF4-FFF2-40B4-BE49-F238E27FC236}">
                  <a16:creationId xmlns:a16="http://schemas.microsoft.com/office/drawing/2014/main" id="{F38FF78F-E6F9-435C-ADB6-A28434C941CE}"/>
                </a:ext>
              </a:extLst>
            </p:cNvPr>
            <p:cNvSpPr/>
            <p:nvPr/>
          </p:nvSpPr>
          <p:spPr>
            <a:xfrm>
              <a:off x="5072325" y="282825"/>
              <a:ext cx="155650" cy="90000"/>
            </a:xfrm>
            <a:custGeom>
              <a:avLst/>
              <a:gdLst/>
              <a:ahLst/>
              <a:cxnLst/>
              <a:rect l="l" t="t" r="r" b="b"/>
              <a:pathLst>
                <a:path w="6226" h="3600" extrusionOk="0">
                  <a:moveTo>
                    <a:pt x="3117" y="1"/>
                  </a:moveTo>
                  <a:cubicBezTo>
                    <a:pt x="1393" y="1"/>
                    <a:pt x="1" y="808"/>
                    <a:pt x="1" y="1797"/>
                  </a:cubicBezTo>
                  <a:cubicBezTo>
                    <a:pt x="1" y="2792"/>
                    <a:pt x="1393" y="3600"/>
                    <a:pt x="3117" y="3600"/>
                  </a:cubicBezTo>
                  <a:cubicBezTo>
                    <a:pt x="4833" y="3600"/>
                    <a:pt x="6225" y="2792"/>
                    <a:pt x="6225" y="1797"/>
                  </a:cubicBezTo>
                  <a:cubicBezTo>
                    <a:pt x="6225" y="808"/>
                    <a:pt x="4833" y="1"/>
                    <a:pt x="3117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633;p56">
              <a:extLst>
                <a:ext uri="{FF2B5EF4-FFF2-40B4-BE49-F238E27FC236}">
                  <a16:creationId xmlns:a16="http://schemas.microsoft.com/office/drawing/2014/main" id="{103F61D2-7F7B-4450-BAF8-5BEDC435C703}"/>
                </a:ext>
              </a:extLst>
            </p:cNvPr>
            <p:cNvSpPr/>
            <p:nvPr/>
          </p:nvSpPr>
          <p:spPr>
            <a:xfrm>
              <a:off x="5090725" y="296850"/>
              <a:ext cx="118500" cy="62325"/>
            </a:xfrm>
            <a:custGeom>
              <a:avLst/>
              <a:gdLst/>
              <a:ahLst/>
              <a:cxnLst/>
              <a:rect l="l" t="t" r="r" b="b"/>
              <a:pathLst>
                <a:path w="4740" h="2493" extrusionOk="0">
                  <a:moveTo>
                    <a:pt x="2370" y="0"/>
                  </a:moveTo>
                  <a:cubicBezTo>
                    <a:pt x="1818" y="0"/>
                    <a:pt x="1266" y="121"/>
                    <a:pt x="844" y="363"/>
                  </a:cubicBezTo>
                  <a:cubicBezTo>
                    <a:pt x="1" y="853"/>
                    <a:pt x="1" y="1639"/>
                    <a:pt x="844" y="2130"/>
                  </a:cubicBezTo>
                  <a:cubicBezTo>
                    <a:pt x="1266" y="2372"/>
                    <a:pt x="1818" y="2492"/>
                    <a:pt x="2370" y="2492"/>
                  </a:cubicBezTo>
                  <a:cubicBezTo>
                    <a:pt x="2922" y="2492"/>
                    <a:pt x="3473" y="2372"/>
                    <a:pt x="3895" y="2130"/>
                  </a:cubicBezTo>
                  <a:cubicBezTo>
                    <a:pt x="4739" y="1639"/>
                    <a:pt x="4739" y="853"/>
                    <a:pt x="3895" y="363"/>
                  </a:cubicBezTo>
                  <a:cubicBezTo>
                    <a:pt x="3473" y="121"/>
                    <a:pt x="2922" y="0"/>
                    <a:pt x="237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634;p56">
              <a:extLst>
                <a:ext uri="{FF2B5EF4-FFF2-40B4-BE49-F238E27FC236}">
                  <a16:creationId xmlns:a16="http://schemas.microsoft.com/office/drawing/2014/main" id="{57176D0D-3F48-4875-B7B1-B56B9E39F7CD}"/>
                </a:ext>
              </a:extLst>
            </p:cNvPr>
            <p:cNvSpPr/>
            <p:nvPr/>
          </p:nvSpPr>
          <p:spPr>
            <a:xfrm>
              <a:off x="5121025" y="311675"/>
              <a:ext cx="57725" cy="33200"/>
            </a:xfrm>
            <a:custGeom>
              <a:avLst/>
              <a:gdLst/>
              <a:ahLst/>
              <a:cxnLst/>
              <a:rect l="l" t="t" r="r" b="b"/>
              <a:pathLst>
                <a:path w="2309" h="1328" extrusionOk="0">
                  <a:moveTo>
                    <a:pt x="1154" y="1"/>
                  </a:moveTo>
                  <a:cubicBezTo>
                    <a:pt x="519" y="1"/>
                    <a:pt x="0" y="296"/>
                    <a:pt x="0" y="664"/>
                  </a:cubicBezTo>
                  <a:cubicBezTo>
                    <a:pt x="0" y="1032"/>
                    <a:pt x="519" y="1328"/>
                    <a:pt x="1154" y="1328"/>
                  </a:cubicBezTo>
                  <a:cubicBezTo>
                    <a:pt x="1789" y="1328"/>
                    <a:pt x="2308" y="1032"/>
                    <a:pt x="2308" y="664"/>
                  </a:cubicBezTo>
                  <a:cubicBezTo>
                    <a:pt x="2308" y="296"/>
                    <a:pt x="1789" y="1"/>
                    <a:pt x="11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1" name="Google Shape;1635;p56">
            <a:extLst>
              <a:ext uri="{FF2B5EF4-FFF2-40B4-BE49-F238E27FC236}">
                <a16:creationId xmlns:a16="http://schemas.microsoft.com/office/drawing/2014/main" id="{EBFD509C-639A-4224-8C8F-544B48119217}"/>
              </a:ext>
            </a:extLst>
          </p:cNvPr>
          <p:cNvGrpSpPr/>
          <p:nvPr/>
        </p:nvGrpSpPr>
        <p:grpSpPr>
          <a:xfrm>
            <a:off x="8189333" y="3163748"/>
            <a:ext cx="163961" cy="243605"/>
            <a:chOff x="3431675" y="243350"/>
            <a:chExt cx="145175" cy="215675"/>
          </a:xfrm>
        </p:grpSpPr>
        <p:sp>
          <p:nvSpPr>
            <p:cNvPr id="1082" name="Google Shape;1636;p56">
              <a:extLst>
                <a:ext uri="{FF2B5EF4-FFF2-40B4-BE49-F238E27FC236}">
                  <a16:creationId xmlns:a16="http://schemas.microsoft.com/office/drawing/2014/main" id="{A74FE5E3-AFB9-4954-9E8A-AE9172971E80}"/>
                </a:ext>
              </a:extLst>
            </p:cNvPr>
            <p:cNvSpPr/>
            <p:nvPr/>
          </p:nvSpPr>
          <p:spPr>
            <a:xfrm>
              <a:off x="3519500" y="424200"/>
              <a:ext cx="57350" cy="34825"/>
            </a:xfrm>
            <a:custGeom>
              <a:avLst/>
              <a:gdLst/>
              <a:ahLst/>
              <a:cxnLst/>
              <a:rect l="l" t="t" r="r" b="b"/>
              <a:pathLst>
                <a:path w="2294" h="1393" extrusionOk="0">
                  <a:moveTo>
                    <a:pt x="51" y="0"/>
                  </a:moveTo>
                  <a:lnTo>
                    <a:pt x="0" y="29"/>
                  </a:lnTo>
                  <a:lnTo>
                    <a:pt x="974" y="635"/>
                  </a:lnTo>
                  <a:lnTo>
                    <a:pt x="2294" y="1392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637;p56">
              <a:extLst>
                <a:ext uri="{FF2B5EF4-FFF2-40B4-BE49-F238E27FC236}">
                  <a16:creationId xmlns:a16="http://schemas.microsoft.com/office/drawing/2014/main" id="{23B550BF-3751-41B1-958A-31E8CBCD9257}"/>
                </a:ext>
              </a:extLst>
            </p:cNvPr>
            <p:cNvSpPr/>
            <p:nvPr/>
          </p:nvSpPr>
          <p:spPr>
            <a:xfrm>
              <a:off x="3464675" y="262275"/>
              <a:ext cx="112175" cy="196750"/>
            </a:xfrm>
            <a:custGeom>
              <a:avLst/>
              <a:gdLst/>
              <a:ahLst/>
              <a:cxnLst/>
              <a:rect l="l" t="t" r="r" b="b"/>
              <a:pathLst>
                <a:path w="4487" h="7870" extrusionOk="0">
                  <a:moveTo>
                    <a:pt x="4487" y="0"/>
                  </a:moveTo>
                  <a:lnTo>
                    <a:pt x="1" y="2590"/>
                  </a:lnTo>
                  <a:lnTo>
                    <a:pt x="1" y="7775"/>
                  </a:lnTo>
                  <a:lnTo>
                    <a:pt x="2244" y="6477"/>
                  </a:lnTo>
                  <a:lnTo>
                    <a:pt x="4487" y="7869"/>
                  </a:lnTo>
                  <a:lnTo>
                    <a:pt x="4487" y="5179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638;p56">
              <a:extLst>
                <a:ext uri="{FF2B5EF4-FFF2-40B4-BE49-F238E27FC236}">
                  <a16:creationId xmlns:a16="http://schemas.microsoft.com/office/drawing/2014/main" id="{6AB75510-1AC5-4E47-A0DA-360080725FA9}"/>
                </a:ext>
              </a:extLst>
            </p:cNvPr>
            <p:cNvSpPr/>
            <p:nvPr/>
          </p:nvSpPr>
          <p:spPr>
            <a:xfrm>
              <a:off x="3431675" y="308075"/>
              <a:ext cx="33025" cy="148600"/>
            </a:xfrm>
            <a:custGeom>
              <a:avLst/>
              <a:gdLst/>
              <a:ahLst/>
              <a:cxnLst/>
              <a:rect l="l" t="t" r="r" b="b"/>
              <a:pathLst>
                <a:path w="1321" h="5944" extrusionOk="0">
                  <a:moveTo>
                    <a:pt x="1" y="0"/>
                  </a:moveTo>
                  <a:lnTo>
                    <a:pt x="1" y="5186"/>
                  </a:lnTo>
                  <a:lnTo>
                    <a:pt x="1321" y="5943"/>
                  </a:lnTo>
                  <a:lnTo>
                    <a:pt x="1321" y="75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639;p56">
              <a:extLst>
                <a:ext uri="{FF2B5EF4-FFF2-40B4-BE49-F238E27FC236}">
                  <a16:creationId xmlns:a16="http://schemas.microsoft.com/office/drawing/2014/main" id="{4D28E295-9DCE-4537-BDB7-25AE610EAD74}"/>
                </a:ext>
              </a:extLst>
            </p:cNvPr>
            <p:cNvSpPr/>
            <p:nvPr/>
          </p:nvSpPr>
          <p:spPr>
            <a:xfrm>
              <a:off x="3431675" y="243350"/>
              <a:ext cx="145175" cy="83675"/>
            </a:xfrm>
            <a:custGeom>
              <a:avLst/>
              <a:gdLst/>
              <a:ahLst/>
              <a:cxnLst/>
              <a:rect l="l" t="t" r="r" b="b"/>
              <a:pathLst>
                <a:path w="5807" h="3347" extrusionOk="0">
                  <a:moveTo>
                    <a:pt x="4487" y="0"/>
                  </a:moveTo>
                  <a:lnTo>
                    <a:pt x="1" y="2589"/>
                  </a:lnTo>
                  <a:lnTo>
                    <a:pt x="1321" y="3347"/>
                  </a:lnTo>
                  <a:lnTo>
                    <a:pt x="5807" y="757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6" name="Google Shape;1640;p56">
            <a:extLst>
              <a:ext uri="{FF2B5EF4-FFF2-40B4-BE49-F238E27FC236}">
                <a16:creationId xmlns:a16="http://schemas.microsoft.com/office/drawing/2014/main" id="{FECB6B7B-76DD-420C-8330-6F2A2D4F7AD3}"/>
              </a:ext>
            </a:extLst>
          </p:cNvPr>
          <p:cNvGrpSpPr/>
          <p:nvPr/>
        </p:nvGrpSpPr>
        <p:grpSpPr>
          <a:xfrm>
            <a:off x="8696611" y="3178205"/>
            <a:ext cx="201428" cy="220987"/>
            <a:chOff x="3782200" y="256150"/>
            <a:chExt cx="178350" cy="195650"/>
          </a:xfrm>
        </p:grpSpPr>
        <p:sp>
          <p:nvSpPr>
            <p:cNvPr id="1087" name="Google Shape;1641;p56">
              <a:extLst>
                <a:ext uri="{FF2B5EF4-FFF2-40B4-BE49-F238E27FC236}">
                  <a16:creationId xmlns:a16="http://schemas.microsoft.com/office/drawing/2014/main" id="{B82CB63B-6023-47D1-95F5-CEDC826251CF}"/>
                </a:ext>
              </a:extLst>
            </p:cNvPr>
            <p:cNvSpPr/>
            <p:nvPr/>
          </p:nvSpPr>
          <p:spPr>
            <a:xfrm>
              <a:off x="3791950" y="256150"/>
              <a:ext cx="154900" cy="142100"/>
            </a:xfrm>
            <a:custGeom>
              <a:avLst/>
              <a:gdLst/>
              <a:ahLst/>
              <a:cxnLst/>
              <a:rect l="l" t="t" r="r" b="b"/>
              <a:pathLst>
                <a:path w="6196" h="5684" extrusionOk="0">
                  <a:moveTo>
                    <a:pt x="4273" y="1"/>
                  </a:moveTo>
                  <a:cubicBezTo>
                    <a:pt x="4075" y="1"/>
                    <a:pt x="3877" y="51"/>
                    <a:pt x="3700" y="152"/>
                  </a:cubicBezTo>
                  <a:lnTo>
                    <a:pt x="1277" y="1551"/>
                  </a:lnTo>
                  <a:cubicBezTo>
                    <a:pt x="736" y="1868"/>
                    <a:pt x="289" y="2330"/>
                    <a:pt x="0" y="2885"/>
                  </a:cubicBezTo>
                  <a:lnTo>
                    <a:pt x="5417" y="5684"/>
                  </a:lnTo>
                  <a:lnTo>
                    <a:pt x="5417" y="4349"/>
                  </a:lnTo>
                  <a:lnTo>
                    <a:pt x="5417" y="1154"/>
                  </a:lnTo>
                  <a:lnTo>
                    <a:pt x="5871" y="1176"/>
                  </a:lnTo>
                  <a:lnTo>
                    <a:pt x="6196" y="967"/>
                  </a:lnTo>
                  <a:lnTo>
                    <a:pt x="4890" y="181"/>
                  </a:lnTo>
                  <a:cubicBezTo>
                    <a:pt x="4703" y="60"/>
                    <a:pt x="4488" y="1"/>
                    <a:pt x="4273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642;p56">
              <a:extLst>
                <a:ext uri="{FF2B5EF4-FFF2-40B4-BE49-F238E27FC236}">
                  <a16:creationId xmlns:a16="http://schemas.microsoft.com/office/drawing/2014/main" id="{DD8FB148-E76E-4043-8E72-4C7FC1F0E56B}"/>
                </a:ext>
              </a:extLst>
            </p:cNvPr>
            <p:cNvSpPr/>
            <p:nvPr/>
          </p:nvSpPr>
          <p:spPr>
            <a:xfrm>
              <a:off x="3782200" y="328275"/>
              <a:ext cx="178350" cy="123525"/>
            </a:xfrm>
            <a:custGeom>
              <a:avLst/>
              <a:gdLst/>
              <a:ahLst/>
              <a:cxnLst/>
              <a:rect l="l" t="t" r="r" b="b"/>
              <a:pathLst>
                <a:path w="7134" h="4941" extrusionOk="0">
                  <a:moveTo>
                    <a:pt x="390" y="0"/>
                  </a:moveTo>
                  <a:cubicBezTo>
                    <a:pt x="131" y="483"/>
                    <a:pt x="1" y="1017"/>
                    <a:pt x="1" y="1558"/>
                  </a:cubicBezTo>
                  <a:lnTo>
                    <a:pt x="1" y="2827"/>
                  </a:lnTo>
                  <a:cubicBezTo>
                    <a:pt x="1" y="3231"/>
                    <a:pt x="210" y="3599"/>
                    <a:pt x="549" y="3808"/>
                  </a:cubicBezTo>
                  <a:lnTo>
                    <a:pt x="571" y="3823"/>
                  </a:lnTo>
                  <a:lnTo>
                    <a:pt x="1840" y="4580"/>
                  </a:lnTo>
                  <a:lnTo>
                    <a:pt x="2128" y="3967"/>
                  </a:lnTo>
                  <a:lnTo>
                    <a:pt x="1999" y="3664"/>
                  </a:lnTo>
                  <a:lnTo>
                    <a:pt x="3564" y="2763"/>
                  </a:lnTo>
                  <a:lnTo>
                    <a:pt x="5807" y="4147"/>
                  </a:lnTo>
                  <a:lnTo>
                    <a:pt x="7134" y="4941"/>
                  </a:lnTo>
                  <a:lnTo>
                    <a:pt x="5836" y="3159"/>
                  </a:lnTo>
                  <a:lnTo>
                    <a:pt x="5807" y="3159"/>
                  </a:lnTo>
                  <a:lnTo>
                    <a:pt x="5807" y="2791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643;p56">
              <a:extLst>
                <a:ext uri="{FF2B5EF4-FFF2-40B4-BE49-F238E27FC236}">
                  <a16:creationId xmlns:a16="http://schemas.microsoft.com/office/drawing/2014/main" id="{FC24E996-A8DC-49DE-B1EC-FC10E219E895}"/>
                </a:ext>
              </a:extLst>
            </p:cNvPr>
            <p:cNvSpPr/>
            <p:nvPr/>
          </p:nvSpPr>
          <p:spPr>
            <a:xfrm>
              <a:off x="3815200" y="276075"/>
              <a:ext cx="145175" cy="175725"/>
            </a:xfrm>
            <a:custGeom>
              <a:avLst/>
              <a:gdLst/>
              <a:ahLst/>
              <a:cxnLst/>
              <a:rect l="l" t="t" r="r" b="b"/>
              <a:pathLst>
                <a:path w="5807" h="7029" extrusionOk="0">
                  <a:moveTo>
                    <a:pt x="4665" y="0"/>
                  </a:moveTo>
                  <a:cubicBezTo>
                    <a:pt x="4475" y="0"/>
                    <a:pt x="4281" y="49"/>
                    <a:pt x="4097" y="155"/>
                  </a:cubicBezTo>
                  <a:lnTo>
                    <a:pt x="1667" y="1547"/>
                  </a:lnTo>
                  <a:cubicBezTo>
                    <a:pt x="635" y="2146"/>
                    <a:pt x="1" y="3242"/>
                    <a:pt x="1" y="4432"/>
                  </a:cubicBezTo>
                  <a:lnTo>
                    <a:pt x="1" y="5716"/>
                  </a:lnTo>
                  <a:cubicBezTo>
                    <a:pt x="1" y="6383"/>
                    <a:pt x="548" y="6859"/>
                    <a:pt x="1145" y="6859"/>
                  </a:cubicBezTo>
                  <a:cubicBezTo>
                    <a:pt x="1336" y="6859"/>
                    <a:pt x="1532" y="6811"/>
                    <a:pt x="1717" y="6704"/>
                  </a:cubicBezTo>
                  <a:lnTo>
                    <a:pt x="3571" y="5637"/>
                  </a:lnTo>
                  <a:lnTo>
                    <a:pt x="5807" y="7029"/>
                  </a:lnTo>
                  <a:lnTo>
                    <a:pt x="5807" y="1143"/>
                  </a:lnTo>
                  <a:cubicBezTo>
                    <a:pt x="5807" y="476"/>
                    <a:pt x="5260" y="0"/>
                    <a:pt x="4665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0" name="Google Shape;1644;p56">
            <a:extLst>
              <a:ext uri="{FF2B5EF4-FFF2-40B4-BE49-F238E27FC236}">
                <a16:creationId xmlns:a16="http://schemas.microsoft.com/office/drawing/2014/main" id="{BE1B3A78-07A5-4BEB-ABBD-71AD3C434214}"/>
              </a:ext>
            </a:extLst>
          </p:cNvPr>
          <p:cNvGrpSpPr/>
          <p:nvPr/>
        </p:nvGrpSpPr>
        <p:grpSpPr>
          <a:xfrm>
            <a:off x="9668585" y="3586018"/>
            <a:ext cx="191857" cy="207037"/>
            <a:chOff x="3189900" y="762150"/>
            <a:chExt cx="169875" cy="183300"/>
          </a:xfrm>
        </p:grpSpPr>
        <p:grpSp>
          <p:nvGrpSpPr>
            <p:cNvPr id="1091" name="Google Shape;1645;p56">
              <a:extLst>
                <a:ext uri="{FF2B5EF4-FFF2-40B4-BE49-F238E27FC236}">
                  <a16:creationId xmlns:a16="http://schemas.microsoft.com/office/drawing/2014/main" id="{B3A149C1-47D8-4A21-9E1C-78DB730CC223}"/>
                </a:ext>
              </a:extLst>
            </p:cNvPr>
            <p:cNvGrpSpPr/>
            <p:nvPr/>
          </p:nvGrpSpPr>
          <p:grpSpPr>
            <a:xfrm>
              <a:off x="3192775" y="894450"/>
              <a:ext cx="164100" cy="51000"/>
              <a:chOff x="3192775" y="894450"/>
              <a:chExt cx="164100" cy="51000"/>
            </a:xfrm>
          </p:grpSpPr>
          <p:sp>
            <p:nvSpPr>
              <p:cNvPr id="1099" name="Google Shape;1646;p56">
                <a:extLst>
                  <a:ext uri="{FF2B5EF4-FFF2-40B4-BE49-F238E27FC236}">
                    <a16:creationId xmlns:a16="http://schemas.microsoft.com/office/drawing/2014/main" id="{BED85C63-BB9F-493D-BE29-93EE81262A94}"/>
                  </a:ext>
                </a:extLst>
              </p:cNvPr>
              <p:cNvSpPr/>
              <p:nvPr/>
            </p:nvSpPr>
            <p:spPr>
              <a:xfrm>
                <a:off x="3192775" y="894450"/>
                <a:ext cx="164100" cy="510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2040" extrusionOk="0">
                    <a:moveTo>
                      <a:pt x="0" y="0"/>
                    </a:moveTo>
                    <a:lnTo>
                      <a:pt x="0" y="145"/>
                    </a:lnTo>
                    <a:cubicBezTo>
                      <a:pt x="8" y="289"/>
                      <a:pt x="94" y="419"/>
                      <a:pt x="231" y="483"/>
                    </a:cubicBezTo>
                    <a:lnTo>
                      <a:pt x="2575" y="1897"/>
                    </a:lnTo>
                    <a:cubicBezTo>
                      <a:pt x="2735" y="1992"/>
                      <a:pt x="2953" y="2039"/>
                      <a:pt x="3182" y="2039"/>
                    </a:cubicBezTo>
                    <a:cubicBezTo>
                      <a:pt x="3440" y="2039"/>
                      <a:pt x="3710" y="1979"/>
                      <a:pt x="3924" y="1861"/>
                    </a:cubicBezTo>
                    <a:lnTo>
                      <a:pt x="6225" y="570"/>
                    </a:lnTo>
                    <a:cubicBezTo>
                      <a:pt x="6434" y="455"/>
                      <a:pt x="6549" y="303"/>
                      <a:pt x="6564" y="159"/>
                    </a:cubicBezTo>
                    <a:lnTo>
                      <a:pt x="6564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1647;p56">
                <a:extLst>
                  <a:ext uri="{FF2B5EF4-FFF2-40B4-BE49-F238E27FC236}">
                    <a16:creationId xmlns:a16="http://schemas.microsoft.com/office/drawing/2014/main" id="{BEBA77BF-E79F-42E4-8530-AC457062F531}"/>
                  </a:ext>
                </a:extLst>
              </p:cNvPr>
              <p:cNvSpPr/>
              <p:nvPr/>
            </p:nvSpPr>
            <p:spPr>
              <a:xfrm>
                <a:off x="3259850" y="894450"/>
                <a:ext cx="25800" cy="50875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2035" extrusionOk="0">
                    <a:moveTo>
                      <a:pt x="0" y="0"/>
                    </a:moveTo>
                    <a:lnTo>
                      <a:pt x="0" y="1948"/>
                    </a:lnTo>
                    <a:cubicBezTo>
                      <a:pt x="166" y="2005"/>
                      <a:pt x="341" y="2034"/>
                      <a:pt x="516" y="2034"/>
                    </a:cubicBezTo>
                    <a:cubicBezTo>
                      <a:pt x="691" y="2034"/>
                      <a:pt x="866" y="2005"/>
                      <a:pt x="1032" y="1948"/>
                    </a:cubicBezTo>
                    <a:lnTo>
                      <a:pt x="103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92" name="Google Shape;1648;p56">
              <a:extLst>
                <a:ext uri="{FF2B5EF4-FFF2-40B4-BE49-F238E27FC236}">
                  <a16:creationId xmlns:a16="http://schemas.microsoft.com/office/drawing/2014/main" id="{462E8FE9-5612-4BCC-AB1E-A39B26F98A09}"/>
                </a:ext>
              </a:extLst>
            </p:cNvPr>
            <p:cNvGrpSpPr/>
            <p:nvPr/>
          </p:nvGrpSpPr>
          <p:grpSpPr>
            <a:xfrm>
              <a:off x="3192775" y="862421"/>
              <a:ext cx="164100" cy="34915"/>
              <a:chOff x="3192775" y="867225"/>
              <a:chExt cx="164100" cy="25450"/>
            </a:xfrm>
          </p:grpSpPr>
          <p:sp>
            <p:nvSpPr>
              <p:cNvPr id="1097" name="Google Shape;1649;p56">
                <a:extLst>
                  <a:ext uri="{FF2B5EF4-FFF2-40B4-BE49-F238E27FC236}">
                    <a16:creationId xmlns:a16="http://schemas.microsoft.com/office/drawing/2014/main" id="{F8973457-A029-449B-A7B0-DBC744A751B3}"/>
                  </a:ext>
                </a:extLst>
              </p:cNvPr>
              <p:cNvSpPr/>
              <p:nvPr/>
            </p:nvSpPr>
            <p:spPr>
              <a:xfrm>
                <a:off x="3192775" y="867225"/>
                <a:ext cx="164100" cy="2545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1018" extrusionOk="0">
                    <a:moveTo>
                      <a:pt x="0" y="0"/>
                    </a:moveTo>
                    <a:lnTo>
                      <a:pt x="0" y="1017"/>
                    </a:lnTo>
                    <a:lnTo>
                      <a:pt x="6564" y="1017"/>
                    </a:lnTo>
                    <a:lnTo>
                      <a:pt x="6564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1650;p56">
                <a:extLst>
                  <a:ext uri="{FF2B5EF4-FFF2-40B4-BE49-F238E27FC236}">
                    <a16:creationId xmlns:a16="http://schemas.microsoft.com/office/drawing/2014/main" id="{B6DEABD6-1DB0-47D5-92BC-52B4204271AF}"/>
                  </a:ext>
                </a:extLst>
              </p:cNvPr>
              <p:cNvSpPr/>
              <p:nvPr/>
            </p:nvSpPr>
            <p:spPr>
              <a:xfrm>
                <a:off x="3259850" y="867225"/>
                <a:ext cx="25800" cy="25450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1018" extrusionOk="0">
                    <a:moveTo>
                      <a:pt x="0" y="0"/>
                    </a:moveTo>
                    <a:lnTo>
                      <a:pt x="0" y="1017"/>
                    </a:lnTo>
                    <a:lnTo>
                      <a:pt x="1032" y="1017"/>
                    </a:lnTo>
                    <a:lnTo>
                      <a:pt x="103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93" name="Google Shape;1651;p56">
              <a:extLst>
                <a:ext uri="{FF2B5EF4-FFF2-40B4-BE49-F238E27FC236}">
                  <a16:creationId xmlns:a16="http://schemas.microsoft.com/office/drawing/2014/main" id="{9B73D889-A1FA-4A6D-83D9-B0681695C21E}"/>
                </a:ext>
              </a:extLst>
            </p:cNvPr>
            <p:cNvGrpSpPr/>
            <p:nvPr/>
          </p:nvGrpSpPr>
          <p:grpSpPr>
            <a:xfrm>
              <a:off x="3189900" y="762150"/>
              <a:ext cx="169875" cy="102375"/>
              <a:chOff x="3189900" y="762150"/>
              <a:chExt cx="169875" cy="102375"/>
            </a:xfrm>
          </p:grpSpPr>
          <p:sp>
            <p:nvSpPr>
              <p:cNvPr id="1094" name="Google Shape;1652;p56">
                <a:extLst>
                  <a:ext uri="{FF2B5EF4-FFF2-40B4-BE49-F238E27FC236}">
                    <a16:creationId xmlns:a16="http://schemas.microsoft.com/office/drawing/2014/main" id="{C49A33E5-5AD7-4AED-89E8-3BE402B9E50E}"/>
                  </a:ext>
                </a:extLst>
              </p:cNvPr>
              <p:cNvSpPr/>
              <p:nvPr/>
            </p:nvSpPr>
            <p:spPr>
              <a:xfrm>
                <a:off x="3192775" y="762150"/>
                <a:ext cx="164100" cy="102375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4095" extrusionOk="0">
                    <a:moveTo>
                      <a:pt x="3326" y="0"/>
                    </a:moveTo>
                    <a:cubicBezTo>
                      <a:pt x="3067" y="0"/>
                      <a:pt x="2796" y="60"/>
                      <a:pt x="2583" y="179"/>
                    </a:cubicBezTo>
                    <a:lnTo>
                      <a:pt x="339" y="1434"/>
                    </a:lnTo>
                    <a:cubicBezTo>
                      <a:pt x="116" y="1556"/>
                      <a:pt x="0" y="1715"/>
                      <a:pt x="0" y="1866"/>
                    </a:cubicBezTo>
                    <a:lnTo>
                      <a:pt x="0" y="4095"/>
                    </a:lnTo>
                    <a:lnTo>
                      <a:pt x="6564" y="4095"/>
                    </a:lnTo>
                    <a:lnTo>
                      <a:pt x="6564" y="1924"/>
                    </a:lnTo>
                    <a:cubicBezTo>
                      <a:pt x="6557" y="1780"/>
                      <a:pt x="6470" y="1643"/>
                      <a:pt x="6333" y="1578"/>
                    </a:cubicBezTo>
                    <a:lnTo>
                      <a:pt x="3938" y="143"/>
                    </a:lnTo>
                    <a:cubicBezTo>
                      <a:pt x="3776" y="48"/>
                      <a:pt x="3555" y="0"/>
                      <a:pt x="332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1653;p56">
                <a:extLst>
                  <a:ext uri="{FF2B5EF4-FFF2-40B4-BE49-F238E27FC236}">
                    <a16:creationId xmlns:a16="http://schemas.microsoft.com/office/drawing/2014/main" id="{E9449795-2026-4C7D-BE66-FC657F200248}"/>
                  </a:ext>
                </a:extLst>
              </p:cNvPr>
              <p:cNvSpPr/>
              <p:nvPr/>
            </p:nvSpPr>
            <p:spPr>
              <a:xfrm>
                <a:off x="3259850" y="788950"/>
                <a:ext cx="25800" cy="75575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3023" extrusionOk="0">
                    <a:moveTo>
                      <a:pt x="0" y="1"/>
                    </a:moveTo>
                    <a:lnTo>
                      <a:pt x="0" y="3023"/>
                    </a:lnTo>
                    <a:lnTo>
                      <a:pt x="1032" y="3023"/>
                    </a:lnTo>
                    <a:lnTo>
                      <a:pt x="1032" y="1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" name="Google Shape;1654;p56">
                <a:extLst>
                  <a:ext uri="{FF2B5EF4-FFF2-40B4-BE49-F238E27FC236}">
                    <a16:creationId xmlns:a16="http://schemas.microsoft.com/office/drawing/2014/main" id="{DDDCEAAD-5E3F-485B-A39A-359C1E22C834}"/>
                  </a:ext>
                </a:extLst>
              </p:cNvPr>
              <p:cNvSpPr/>
              <p:nvPr/>
            </p:nvSpPr>
            <p:spPr>
              <a:xfrm>
                <a:off x="3189900" y="762175"/>
                <a:ext cx="169875" cy="94700"/>
              </a:xfrm>
              <a:custGeom>
                <a:avLst/>
                <a:gdLst/>
                <a:ahLst/>
                <a:cxnLst/>
                <a:rect l="l" t="t" r="r" b="b"/>
                <a:pathLst>
                  <a:path w="6795" h="3788" extrusionOk="0">
                    <a:moveTo>
                      <a:pt x="3434" y="1"/>
                    </a:moveTo>
                    <a:cubicBezTo>
                      <a:pt x="3177" y="1"/>
                      <a:pt x="2910" y="60"/>
                      <a:pt x="2698" y="178"/>
                    </a:cubicBezTo>
                    <a:lnTo>
                      <a:pt x="454" y="1433"/>
                    </a:lnTo>
                    <a:cubicBezTo>
                      <a:pt x="51" y="1656"/>
                      <a:pt x="0" y="2002"/>
                      <a:pt x="346" y="2212"/>
                    </a:cubicBezTo>
                    <a:lnTo>
                      <a:pt x="2741" y="3640"/>
                    </a:lnTo>
                    <a:cubicBezTo>
                      <a:pt x="2904" y="3738"/>
                      <a:pt x="3125" y="3787"/>
                      <a:pt x="3354" y="3787"/>
                    </a:cubicBezTo>
                    <a:cubicBezTo>
                      <a:pt x="3612" y="3787"/>
                      <a:pt x="3880" y="3726"/>
                      <a:pt x="4090" y="3604"/>
                    </a:cubicBezTo>
                    <a:lnTo>
                      <a:pt x="6340" y="2356"/>
                    </a:lnTo>
                    <a:cubicBezTo>
                      <a:pt x="6744" y="2132"/>
                      <a:pt x="6794" y="1779"/>
                      <a:pt x="6448" y="1577"/>
                    </a:cubicBezTo>
                    <a:lnTo>
                      <a:pt x="4053" y="149"/>
                    </a:lnTo>
                    <a:cubicBezTo>
                      <a:pt x="3889" y="49"/>
                      <a:pt x="3666" y="1"/>
                      <a:pt x="343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01" name="Google Shape;1655;p56">
            <a:extLst>
              <a:ext uri="{FF2B5EF4-FFF2-40B4-BE49-F238E27FC236}">
                <a16:creationId xmlns:a16="http://schemas.microsoft.com/office/drawing/2014/main" id="{2108BDE1-E43D-41E2-A29E-4CD450CEDBE9}"/>
              </a:ext>
            </a:extLst>
          </p:cNvPr>
          <p:cNvGrpSpPr/>
          <p:nvPr/>
        </p:nvGrpSpPr>
        <p:grpSpPr>
          <a:xfrm>
            <a:off x="7888392" y="3558895"/>
            <a:ext cx="202501" cy="173521"/>
            <a:chOff x="2862744" y="750125"/>
            <a:chExt cx="179300" cy="153627"/>
          </a:xfrm>
        </p:grpSpPr>
        <p:grpSp>
          <p:nvGrpSpPr>
            <p:cNvPr id="1102" name="Google Shape;1656;p56">
              <a:extLst>
                <a:ext uri="{FF2B5EF4-FFF2-40B4-BE49-F238E27FC236}">
                  <a16:creationId xmlns:a16="http://schemas.microsoft.com/office/drawing/2014/main" id="{45C5C87E-8AC7-4D07-AEBF-9384303FF437}"/>
                </a:ext>
              </a:extLst>
            </p:cNvPr>
            <p:cNvGrpSpPr/>
            <p:nvPr/>
          </p:nvGrpSpPr>
          <p:grpSpPr>
            <a:xfrm>
              <a:off x="2934544" y="750125"/>
              <a:ext cx="107500" cy="112300"/>
              <a:chOff x="2934750" y="687150"/>
              <a:chExt cx="107500" cy="112300"/>
            </a:xfrm>
          </p:grpSpPr>
          <p:sp>
            <p:nvSpPr>
              <p:cNvPr id="1110" name="Google Shape;1657;p56">
                <a:extLst>
                  <a:ext uri="{FF2B5EF4-FFF2-40B4-BE49-F238E27FC236}">
                    <a16:creationId xmlns:a16="http://schemas.microsoft.com/office/drawing/2014/main" id="{9772AE76-93E3-4BC0-AC05-FA943D69826F}"/>
                  </a:ext>
                </a:extLst>
              </p:cNvPr>
              <p:cNvSpPr/>
              <p:nvPr/>
            </p:nvSpPr>
            <p:spPr>
              <a:xfrm>
                <a:off x="3011575" y="716850"/>
                <a:ext cx="30675" cy="82600"/>
              </a:xfrm>
              <a:custGeom>
                <a:avLst/>
                <a:gdLst/>
                <a:ahLst/>
                <a:cxnLst/>
                <a:rect l="l" t="t" r="r" b="b"/>
                <a:pathLst>
                  <a:path w="1227" h="3304" extrusionOk="0">
                    <a:moveTo>
                      <a:pt x="1219" y="0"/>
                    </a:moveTo>
                    <a:lnTo>
                      <a:pt x="1219" y="104"/>
                    </a:lnTo>
                    <a:lnTo>
                      <a:pt x="1219" y="104"/>
                    </a:lnTo>
                    <a:cubicBezTo>
                      <a:pt x="1224" y="69"/>
                      <a:pt x="1226" y="35"/>
                      <a:pt x="1226" y="0"/>
                    </a:cubicBezTo>
                    <a:close/>
                    <a:moveTo>
                      <a:pt x="1219" y="104"/>
                    </a:moveTo>
                    <a:lnTo>
                      <a:pt x="1219" y="104"/>
                    </a:lnTo>
                    <a:cubicBezTo>
                      <a:pt x="1174" y="425"/>
                      <a:pt x="925" y="750"/>
                      <a:pt x="476" y="1017"/>
                    </a:cubicBezTo>
                    <a:lnTo>
                      <a:pt x="0" y="1284"/>
                    </a:lnTo>
                    <a:lnTo>
                      <a:pt x="0" y="3303"/>
                    </a:lnTo>
                    <a:lnTo>
                      <a:pt x="476" y="3029"/>
                    </a:lnTo>
                    <a:cubicBezTo>
                      <a:pt x="505" y="3015"/>
                      <a:pt x="534" y="2993"/>
                      <a:pt x="563" y="2979"/>
                    </a:cubicBezTo>
                    <a:cubicBezTo>
                      <a:pt x="728" y="2871"/>
                      <a:pt x="880" y="2741"/>
                      <a:pt x="1003" y="2589"/>
                    </a:cubicBezTo>
                    <a:cubicBezTo>
                      <a:pt x="1125" y="2445"/>
                      <a:pt x="1204" y="2272"/>
                      <a:pt x="1219" y="2084"/>
                    </a:cubicBezTo>
                    <a:lnTo>
                      <a:pt x="1219" y="104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" name="Google Shape;1658;p56">
                <a:extLst>
                  <a:ext uri="{FF2B5EF4-FFF2-40B4-BE49-F238E27FC236}">
                    <a16:creationId xmlns:a16="http://schemas.microsoft.com/office/drawing/2014/main" id="{E7B344E1-D388-4AE7-828A-6564C482C792}"/>
                  </a:ext>
                </a:extLst>
              </p:cNvPr>
              <p:cNvSpPr/>
              <p:nvPr/>
            </p:nvSpPr>
            <p:spPr>
              <a:xfrm>
                <a:off x="2934750" y="687150"/>
                <a:ext cx="1075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4300" h="2480" extrusionOk="0">
                    <a:moveTo>
                      <a:pt x="2234" y="0"/>
                    </a:moveTo>
                    <a:cubicBezTo>
                      <a:pt x="2177" y="0"/>
                      <a:pt x="2120" y="2"/>
                      <a:pt x="2063" y="5"/>
                    </a:cubicBezTo>
                    <a:cubicBezTo>
                      <a:pt x="1991" y="5"/>
                      <a:pt x="1926" y="12"/>
                      <a:pt x="1854" y="20"/>
                    </a:cubicBezTo>
                    <a:cubicBezTo>
                      <a:pt x="1782" y="27"/>
                      <a:pt x="1710" y="34"/>
                      <a:pt x="1645" y="41"/>
                    </a:cubicBezTo>
                    <a:cubicBezTo>
                      <a:pt x="1573" y="56"/>
                      <a:pt x="1508" y="70"/>
                      <a:pt x="1436" y="85"/>
                    </a:cubicBezTo>
                    <a:cubicBezTo>
                      <a:pt x="1097" y="149"/>
                      <a:pt x="779" y="265"/>
                      <a:pt x="477" y="431"/>
                    </a:cubicBezTo>
                    <a:lnTo>
                      <a:pt x="1" y="705"/>
                    </a:lnTo>
                    <a:cubicBezTo>
                      <a:pt x="22" y="719"/>
                      <a:pt x="44" y="726"/>
                      <a:pt x="58" y="741"/>
                    </a:cubicBezTo>
                    <a:lnTo>
                      <a:pt x="3073" y="2479"/>
                    </a:lnTo>
                    <a:lnTo>
                      <a:pt x="3549" y="2205"/>
                    </a:lnTo>
                    <a:cubicBezTo>
                      <a:pt x="4047" y="1916"/>
                      <a:pt x="4299" y="1549"/>
                      <a:pt x="4299" y="1195"/>
                    </a:cubicBezTo>
                    <a:cubicBezTo>
                      <a:pt x="4299" y="1159"/>
                      <a:pt x="4292" y="1123"/>
                      <a:pt x="4285" y="1087"/>
                    </a:cubicBezTo>
                    <a:cubicBezTo>
                      <a:pt x="4270" y="979"/>
                      <a:pt x="4227" y="878"/>
                      <a:pt x="4162" y="784"/>
                    </a:cubicBezTo>
                    <a:cubicBezTo>
                      <a:pt x="4148" y="755"/>
                      <a:pt x="4119" y="726"/>
                      <a:pt x="4097" y="698"/>
                    </a:cubicBezTo>
                    <a:lnTo>
                      <a:pt x="4090" y="683"/>
                    </a:lnTo>
                    <a:cubicBezTo>
                      <a:pt x="4061" y="654"/>
                      <a:pt x="4032" y="625"/>
                      <a:pt x="4003" y="604"/>
                    </a:cubicBezTo>
                    <a:cubicBezTo>
                      <a:pt x="4003" y="597"/>
                      <a:pt x="3996" y="597"/>
                      <a:pt x="3996" y="589"/>
                    </a:cubicBezTo>
                    <a:cubicBezTo>
                      <a:pt x="3960" y="568"/>
                      <a:pt x="3931" y="539"/>
                      <a:pt x="3895" y="517"/>
                    </a:cubicBezTo>
                    <a:lnTo>
                      <a:pt x="3888" y="510"/>
                    </a:lnTo>
                    <a:cubicBezTo>
                      <a:pt x="3852" y="481"/>
                      <a:pt x="3816" y="460"/>
                      <a:pt x="3773" y="431"/>
                    </a:cubicBezTo>
                    <a:lnTo>
                      <a:pt x="3556" y="308"/>
                    </a:lnTo>
                    <a:cubicBezTo>
                      <a:pt x="3455" y="250"/>
                      <a:pt x="3347" y="200"/>
                      <a:pt x="3232" y="164"/>
                    </a:cubicBezTo>
                    <a:cubicBezTo>
                      <a:pt x="3116" y="121"/>
                      <a:pt x="2994" y="85"/>
                      <a:pt x="2871" y="63"/>
                    </a:cubicBezTo>
                    <a:cubicBezTo>
                      <a:pt x="2806" y="48"/>
                      <a:pt x="2741" y="41"/>
                      <a:pt x="2676" y="27"/>
                    </a:cubicBezTo>
                    <a:cubicBezTo>
                      <a:pt x="2611" y="20"/>
                      <a:pt x="2547" y="12"/>
                      <a:pt x="2474" y="12"/>
                    </a:cubicBezTo>
                    <a:cubicBezTo>
                      <a:pt x="2394" y="4"/>
                      <a:pt x="2314" y="0"/>
                      <a:pt x="223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" name="Google Shape;1659;p56">
                <a:extLst>
                  <a:ext uri="{FF2B5EF4-FFF2-40B4-BE49-F238E27FC236}">
                    <a16:creationId xmlns:a16="http://schemas.microsoft.com/office/drawing/2014/main" id="{4524AD75-E1BB-40D8-B724-9B9383DD54E4}"/>
                  </a:ext>
                </a:extLst>
              </p:cNvPr>
              <p:cNvSpPr/>
              <p:nvPr/>
            </p:nvSpPr>
            <p:spPr>
              <a:xfrm>
                <a:off x="2934750" y="704750"/>
                <a:ext cx="76825" cy="94700"/>
              </a:xfrm>
              <a:custGeom>
                <a:avLst/>
                <a:gdLst/>
                <a:ahLst/>
                <a:cxnLst/>
                <a:rect l="l" t="t" r="r" b="b"/>
                <a:pathLst>
                  <a:path w="3073" h="3788" extrusionOk="0">
                    <a:moveTo>
                      <a:pt x="1" y="1"/>
                    </a:moveTo>
                    <a:lnTo>
                      <a:pt x="1" y="2020"/>
                    </a:lnTo>
                    <a:lnTo>
                      <a:pt x="3073" y="3787"/>
                    </a:lnTo>
                    <a:lnTo>
                      <a:pt x="3073" y="177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03" name="Google Shape;1660;p56">
              <a:extLst>
                <a:ext uri="{FF2B5EF4-FFF2-40B4-BE49-F238E27FC236}">
                  <a16:creationId xmlns:a16="http://schemas.microsoft.com/office/drawing/2014/main" id="{D45F8A1D-C837-4F0D-B48E-9972C192779D}"/>
                </a:ext>
              </a:extLst>
            </p:cNvPr>
            <p:cNvGrpSpPr/>
            <p:nvPr/>
          </p:nvGrpSpPr>
          <p:grpSpPr>
            <a:xfrm>
              <a:off x="2896875" y="767675"/>
              <a:ext cx="114700" cy="116325"/>
              <a:chOff x="2896875" y="767675"/>
              <a:chExt cx="114700" cy="116325"/>
            </a:xfrm>
          </p:grpSpPr>
          <p:sp>
            <p:nvSpPr>
              <p:cNvPr id="1107" name="Google Shape;1661;p56">
                <a:extLst>
                  <a:ext uri="{FF2B5EF4-FFF2-40B4-BE49-F238E27FC236}">
                    <a16:creationId xmlns:a16="http://schemas.microsoft.com/office/drawing/2014/main" id="{3E1F6BC8-6823-4ACE-95F6-6CCD955E628A}"/>
                  </a:ext>
                </a:extLst>
              </p:cNvPr>
              <p:cNvSpPr/>
              <p:nvPr/>
            </p:nvSpPr>
            <p:spPr>
              <a:xfrm>
                <a:off x="2973700" y="811850"/>
                <a:ext cx="37875" cy="72150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2886" extrusionOk="0">
                    <a:moveTo>
                      <a:pt x="1515" y="1"/>
                    </a:moveTo>
                    <a:lnTo>
                      <a:pt x="311" y="693"/>
                    </a:lnTo>
                    <a:lnTo>
                      <a:pt x="0" y="874"/>
                    </a:lnTo>
                    <a:lnTo>
                      <a:pt x="0" y="2886"/>
                    </a:lnTo>
                    <a:lnTo>
                      <a:pt x="181" y="2778"/>
                    </a:lnTo>
                    <a:lnTo>
                      <a:pt x="512" y="2590"/>
                    </a:lnTo>
                    <a:lnTo>
                      <a:pt x="1515" y="2013"/>
                    </a:lnTo>
                    <a:lnTo>
                      <a:pt x="15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" name="Google Shape;1662;p56">
                <a:extLst>
                  <a:ext uri="{FF2B5EF4-FFF2-40B4-BE49-F238E27FC236}">
                    <a16:creationId xmlns:a16="http://schemas.microsoft.com/office/drawing/2014/main" id="{AB7B2748-D9CD-45BF-A06D-57185BB5DD0B}"/>
                  </a:ext>
                </a:extLst>
              </p:cNvPr>
              <p:cNvSpPr/>
              <p:nvPr/>
            </p:nvSpPr>
            <p:spPr>
              <a:xfrm>
                <a:off x="2896875" y="767675"/>
                <a:ext cx="114525" cy="66025"/>
              </a:xfrm>
              <a:custGeom>
                <a:avLst/>
                <a:gdLst/>
                <a:ahLst/>
                <a:cxnLst/>
                <a:rect l="l" t="t" r="r" b="b"/>
                <a:pathLst>
                  <a:path w="4581" h="2641" extrusionOk="0">
                    <a:moveTo>
                      <a:pt x="1516" y="1"/>
                    </a:moveTo>
                    <a:lnTo>
                      <a:pt x="1" y="874"/>
                    </a:lnTo>
                    <a:lnTo>
                      <a:pt x="3066" y="2641"/>
                    </a:lnTo>
                    <a:lnTo>
                      <a:pt x="3376" y="2460"/>
                    </a:lnTo>
                    <a:lnTo>
                      <a:pt x="4581" y="1768"/>
                    </a:lnTo>
                    <a:lnTo>
                      <a:pt x="1530" y="8"/>
                    </a:lnTo>
                    <a:lnTo>
                      <a:pt x="151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" name="Google Shape;1663;p56">
                <a:extLst>
                  <a:ext uri="{FF2B5EF4-FFF2-40B4-BE49-F238E27FC236}">
                    <a16:creationId xmlns:a16="http://schemas.microsoft.com/office/drawing/2014/main" id="{69DCBB1F-BD67-4491-BE85-37EB510D1828}"/>
                  </a:ext>
                </a:extLst>
              </p:cNvPr>
              <p:cNvSpPr/>
              <p:nvPr/>
            </p:nvSpPr>
            <p:spPr>
              <a:xfrm>
                <a:off x="2896875" y="789500"/>
                <a:ext cx="76850" cy="94500"/>
              </a:xfrm>
              <a:custGeom>
                <a:avLst/>
                <a:gdLst/>
                <a:ahLst/>
                <a:cxnLst/>
                <a:rect l="l" t="t" r="r" b="b"/>
                <a:pathLst>
                  <a:path w="3074" h="3780" extrusionOk="0">
                    <a:moveTo>
                      <a:pt x="1" y="1"/>
                    </a:moveTo>
                    <a:lnTo>
                      <a:pt x="1" y="2020"/>
                    </a:lnTo>
                    <a:lnTo>
                      <a:pt x="3073" y="3780"/>
                    </a:lnTo>
                    <a:lnTo>
                      <a:pt x="3073" y="176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04" name="Google Shape;1664;p56">
              <a:extLst>
                <a:ext uri="{FF2B5EF4-FFF2-40B4-BE49-F238E27FC236}">
                  <a16:creationId xmlns:a16="http://schemas.microsoft.com/office/drawing/2014/main" id="{87C28FE2-8762-471E-9C26-72B87C3107CC}"/>
                </a:ext>
              </a:extLst>
            </p:cNvPr>
            <p:cNvGrpSpPr/>
            <p:nvPr/>
          </p:nvGrpSpPr>
          <p:grpSpPr>
            <a:xfrm>
              <a:off x="2862744" y="789602"/>
              <a:ext cx="110750" cy="114150"/>
              <a:chOff x="2862975" y="845225"/>
              <a:chExt cx="110750" cy="114150"/>
            </a:xfrm>
          </p:grpSpPr>
          <p:sp>
            <p:nvSpPr>
              <p:cNvPr id="1105" name="Google Shape;1665;p56">
                <a:extLst>
                  <a:ext uri="{FF2B5EF4-FFF2-40B4-BE49-F238E27FC236}">
                    <a16:creationId xmlns:a16="http://schemas.microsoft.com/office/drawing/2014/main" id="{A2BD0441-972D-49D5-97BB-297C2B9D49B9}"/>
                  </a:ext>
                </a:extLst>
              </p:cNvPr>
              <p:cNvSpPr/>
              <p:nvPr/>
            </p:nvSpPr>
            <p:spPr>
              <a:xfrm>
                <a:off x="2862975" y="879475"/>
                <a:ext cx="110750" cy="79900"/>
              </a:xfrm>
              <a:custGeom>
                <a:avLst/>
                <a:gdLst/>
                <a:ahLst/>
                <a:cxnLst/>
                <a:rect l="l" t="t" r="r" b="b"/>
                <a:pathLst>
                  <a:path w="4430" h="3196" extrusionOk="0">
                    <a:moveTo>
                      <a:pt x="1" y="1"/>
                    </a:moveTo>
                    <a:lnTo>
                      <a:pt x="1" y="2020"/>
                    </a:lnTo>
                    <a:cubicBezTo>
                      <a:pt x="15" y="2301"/>
                      <a:pt x="181" y="2568"/>
                      <a:pt x="535" y="2770"/>
                    </a:cubicBezTo>
                    <a:lnTo>
                      <a:pt x="744" y="2893"/>
                    </a:lnTo>
                    <a:cubicBezTo>
                      <a:pt x="960" y="3008"/>
                      <a:pt x="1191" y="3088"/>
                      <a:pt x="1429" y="3138"/>
                    </a:cubicBezTo>
                    <a:cubicBezTo>
                      <a:pt x="1624" y="3174"/>
                      <a:pt x="1826" y="3196"/>
                      <a:pt x="2028" y="3196"/>
                    </a:cubicBezTo>
                    <a:lnTo>
                      <a:pt x="2237" y="3196"/>
                    </a:lnTo>
                    <a:cubicBezTo>
                      <a:pt x="2792" y="3181"/>
                      <a:pt x="3333" y="3030"/>
                      <a:pt x="3824" y="2763"/>
                    </a:cubicBezTo>
                    <a:lnTo>
                      <a:pt x="4429" y="2410"/>
                    </a:lnTo>
                    <a:lnTo>
                      <a:pt x="4429" y="405"/>
                    </a:lnTo>
                    <a:lnTo>
                      <a:pt x="3824" y="751"/>
                    </a:lnTo>
                    <a:cubicBezTo>
                      <a:pt x="3326" y="1039"/>
                      <a:pt x="2685" y="1187"/>
                      <a:pt x="2079" y="1187"/>
                    </a:cubicBezTo>
                    <a:cubicBezTo>
                      <a:pt x="1577" y="1187"/>
                      <a:pt x="1099" y="1086"/>
                      <a:pt x="744" y="881"/>
                    </a:cubicBezTo>
                    <a:lnTo>
                      <a:pt x="535" y="758"/>
                    </a:lnTo>
                    <a:cubicBezTo>
                      <a:pt x="181" y="556"/>
                      <a:pt x="8" y="282"/>
                      <a:pt x="1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1666;p56">
                <a:extLst>
                  <a:ext uri="{FF2B5EF4-FFF2-40B4-BE49-F238E27FC236}">
                    <a16:creationId xmlns:a16="http://schemas.microsoft.com/office/drawing/2014/main" id="{FF0E3118-6CF4-4BA9-BF0B-24536660C75D}"/>
                  </a:ext>
                </a:extLst>
              </p:cNvPr>
              <p:cNvSpPr/>
              <p:nvPr/>
            </p:nvSpPr>
            <p:spPr>
              <a:xfrm>
                <a:off x="2863175" y="845225"/>
                <a:ext cx="110375" cy="63750"/>
              </a:xfrm>
              <a:custGeom>
                <a:avLst/>
                <a:gdLst/>
                <a:ahLst/>
                <a:cxnLst/>
                <a:rect l="l" t="t" r="r" b="b"/>
                <a:pathLst>
                  <a:path w="4415" h="2550" extrusionOk="0">
                    <a:moveTo>
                      <a:pt x="1349" y="0"/>
                    </a:moveTo>
                    <a:lnTo>
                      <a:pt x="750" y="346"/>
                    </a:lnTo>
                    <a:cubicBezTo>
                      <a:pt x="721" y="361"/>
                      <a:pt x="693" y="383"/>
                      <a:pt x="664" y="397"/>
                    </a:cubicBezTo>
                    <a:lnTo>
                      <a:pt x="635" y="411"/>
                    </a:lnTo>
                    <a:lnTo>
                      <a:pt x="577" y="455"/>
                    </a:lnTo>
                    <a:lnTo>
                      <a:pt x="548" y="476"/>
                    </a:lnTo>
                    <a:lnTo>
                      <a:pt x="505" y="512"/>
                    </a:lnTo>
                    <a:lnTo>
                      <a:pt x="476" y="534"/>
                    </a:lnTo>
                    <a:lnTo>
                      <a:pt x="433" y="570"/>
                    </a:lnTo>
                    <a:lnTo>
                      <a:pt x="404" y="592"/>
                    </a:lnTo>
                    <a:lnTo>
                      <a:pt x="361" y="628"/>
                    </a:lnTo>
                    <a:lnTo>
                      <a:pt x="339" y="649"/>
                    </a:lnTo>
                    <a:lnTo>
                      <a:pt x="303" y="693"/>
                    </a:lnTo>
                    <a:lnTo>
                      <a:pt x="281" y="707"/>
                    </a:lnTo>
                    <a:cubicBezTo>
                      <a:pt x="267" y="722"/>
                      <a:pt x="253" y="736"/>
                      <a:pt x="245" y="750"/>
                    </a:cubicBezTo>
                    <a:lnTo>
                      <a:pt x="231" y="772"/>
                    </a:lnTo>
                    <a:cubicBezTo>
                      <a:pt x="217" y="786"/>
                      <a:pt x="202" y="808"/>
                      <a:pt x="188" y="822"/>
                    </a:cubicBezTo>
                    <a:lnTo>
                      <a:pt x="188" y="830"/>
                    </a:lnTo>
                    <a:cubicBezTo>
                      <a:pt x="144" y="895"/>
                      <a:pt x="101" y="960"/>
                      <a:pt x="72" y="1032"/>
                    </a:cubicBezTo>
                    <a:cubicBezTo>
                      <a:pt x="65" y="1046"/>
                      <a:pt x="58" y="1068"/>
                      <a:pt x="51" y="1089"/>
                    </a:cubicBezTo>
                    <a:lnTo>
                      <a:pt x="51" y="1097"/>
                    </a:lnTo>
                    <a:cubicBezTo>
                      <a:pt x="43" y="1118"/>
                      <a:pt x="36" y="1140"/>
                      <a:pt x="29" y="1161"/>
                    </a:cubicBezTo>
                    <a:cubicBezTo>
                      <a:pt x="29" y="1183"/>
                      <a:pt x="22" y="1205"/>
                      <a:pt x="15" y="1226"/>
                    </a:cubicBezTo>
                    <a:lnTo>
                      <a:pt x="15" y="1234"/>
                    </a:lnTo>
                    <a:cubicBezTo>
                      <a:pt x="15" y="1248"/>
                      <a:pt x="15" y="1270"/>
                      <a:pt x="7" y="1291"/>
                    </a:cubicBezTo>
                    <a:cubicBezTo>
                      <a:pt x="7" y="1313"/>
                      <a:pt x="7" y="1335"/>
                      <a:pt x="7" y="1356"/>
                    </a:cubicBezTo>
                    <a:cubicBezTo>
                      <a:pt x="0" y="1652"/>
                      <a:pt x="173" y="1919"/>
                      <a:pt x="527" y="2121"/>
                    </a:cubicBezTo>
                    <a:lnTo>
                      <a:pt x="736" y="2243"/>
                    </a:lnTo>
                    <a:cubicBezTo>
                      <a:pt x="1091" y="2449"/>
                      <a:pt x="1569" y="2550"/>
                      <a:pt x="2071" y="2550"/>
                    </a:cubicBezTo>
                    <a:cubicBezTo>
                      <a:pt x="2677" y="2550"/>
                      <a:pt x="3318" y="2402"/>
                      <a:pt x="3816" y="2114"/>
                    </a:cubicBezTo>
                    <a:lnTo>
                      <a:pt x="4414" y="1767"/>
                    </a:lnTo>
                    <a:lnTo>
                      <a:pt x="134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13" name="Google Shape;1667;p56">
            <a:extLst>
              <a:ext uri="{FF2B5EF4-FFF2-40B4-BE49-F238E27FC236}">
                <a16:creationId xmlns:a16="http://schemas.microsoft.com/office/drawing/2014/main" id="{7AF719A0-3444-406C-8CDF-1B7E715A76B0}"/>
              </a:ext>
            </a:extLst>
          </p:cNvPr>
          <p:cNvGrpSpPr/>
          <p:nvPr/>
        </p:nvGrpSpPr>
        <p:grpSpPr>
          <a:xfrm>
            <a:off x="7205754" y="3206062"/>
            <a:ext cx="610213" cy="564453"/>
            <a:chOff x="2431875" y="700600"/>
            <a:chExt cx="264700" cy="244850"/>
          </a:xfrm>
        </p:grpSpPr>
        <p:sp>
          <p:nvSpPr>
            <p:cNvPr id="1114" name="Google Shape;1668;p56">
              <a:extLst>
                <a:ext uri="{FF2B5EF4-FFF2-40B4-BE49-F238E27FC236}">
                  <a16:creationId xmlns:a16="http://schemas.microsoft.com/office/drawing/2014/main" id="{45B77FB8-1F87-4192-9BD4-DCC36ED1B86A}"/>
                </a:ext>
              </a:extLst>
            </p:cNvPr>
            <p:cNvSpPr/>
            <p:nvPr/>
          </p:nvSpPr>
          <p:spPr>
            <a:xfrm>
              <a:off x="2552500" y="700650"/>
              <a:ext cx="137600" cy="113225"/>
            </a:xfrm>
            <a:custGeom>
              <a:avLst/>
              <a:gdLst/>
              <a:ahLst/>
              <a:cxnLst/>
              <a:rect l="l" t="t" r="r" b="b"/>
              <a:pathLst>
                <a:path w="5504" h="4529" extrusionOk="0">
                  <a:moveTo>
                    <a:pt x="2759" y="1"/>
                  </a:moveTo>
                  <a:cubicBezTo>
                    <a:pt x="2058" y="1"/>
                    <a:pt x="1356" y="154"/>
                    <a:pt x="822" y="460"/>
                  </a:cubicBezTo>
                  <a:cubicBezTo>
                    <a:pt x="267" y="778"/>
                    <a:pt x="0" y="1203"/>
                    <a:pt x="22" y="1622"/>
                  </a:cubicBezTo>
                  <a:lnTo>
                    <a:pt x="22" y="2285"/>
                  </a:lnTo>
                  <a:cubicBezTo>
                    <a:pt x="22" y="2696"/>
                    <a:pt x="289" y="3100"/>
                    <a:pt x="822" y="3410"/>
                  </a:cubicBezTo>
                  <a:lnTo>
                    <a:pt x="2763" y="4528"/>
                  </a:lnTo>
                  <a:lnTo>
                    <a:pt x="4696" y="3410"/>
                  </a:lnTo>
                  <a:cubicBezTo>
                    <a:pt x="5236" y="3100"/>
                    <a:pt x="5503" y="2689"/>
                    <a:pt x="5496" y="2285"/>
                  </a:cubicBezTo>
                  <a:lnTo>
                    <a:pt x="5496" y="1578"/>
                  </a:lnTo>
                  <a:cubicBezTo>
                    <a:pt x="5496" y="1175"/>
                    <a:pt x="5229" y="771"/>
                    <a:pt x="4696" y="460"/>
                  </a:cubicBezTo>
                  <a:cubicBezTo>
                    <a:pt x="4162" y="154"/>
                    <a:pt x="3460" y="1"/>
                    <a:pt x="2759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669;p56">
              <a:extLst>
                <a:ext uri="{FF2B5EF4-FFF2-40B4-BE49-F238E27FC236}">
                  <a16:creationId xmlns:a16="http://schemas.microsoft.com/office/drawing/2014/main" id="{FA801356-9A8B-4697-B26B-46BD1F3209F8}"/>
                </a:ext>
              </a:extLst>
            </p:cNvPr>
            <p:cNvSpPr/>
            <p:nvPr/>
          </p:nvSpPr>
          <p:spPr>
            <a:xfrm>
              <a:off x="2621550" y="700600"/>
              <a:ext cx="68550" cy="113275"/>
            </a:xfrm>
            <a:custGeom>
              <a:avLst/>
              <a:gdLst/>
              <a:ahLst/>
              <a:cxnLst/>
              <a:rect l="l" t="t" r="r" b="b"/>
              <a:pathLst>
                <a:path w="2742" h="4531" extrusionOk="0">
                  <a:moveTo>
                    <a:pt x="1" y="1"/>
                  </a:moveTo>
                  <a:lnTo>
                    <a:pt x="1" y="4530"/>
                  </a:lnTo>
                  <a:lnTo>
                    <a:pt x="1934" y="3412"/>
                  </a:lnTo>
                  <a:cubicBezTo>
                    <a:pt x="2467" y="3102"/>
                    <a:pt x="2741" y="2698"/>
                    <a:pt x="2734" y="2287"/>
                  </a:cubicBezTo>
                  <a:lnTo>
                    <a:pt x="2734" y="1580"/>
                  </a:lnTo>
                  <a:cubicBezTo>
                    <a:pt x="2734" y="1177"/>
                    <a:pt x="2467" y="773"/>
                    <a:pt x="1934" y="462"/>
                  </a:cubicBezTo>
                  <a:cubicBezTo>
                    <a:pt x="1400" y="160"/>
                    <a:pt x="700" y="1"/>
                    <a:pt x="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670;p56">
              <a:extLst>
                <a:ext uri="{FF2B5EF4-FFF2-40B4-BE49-F238E27FC236}">
                  <a16:creationId xmlns:a16="http://schemas.microsoft.com/office/drawing/2014/main" id="{3A1379BE-A21A-4781-B0F0-7B474E072113}"/>
                </a:ext>
              </a:extLst>
            </p:cNvPr>
            <p:cNvSpPr/>
            <p:nvPr/>
          </p:nvSpPr>
          <p:spPr>
            <a:xfrm>
              <a:off x="2546375" y="700650"/>
              <a:ext cx="150200" cy="95375"/>
            </a:xfrm>
            <a:custGeom>
              <a:avLst/>
              <a:gdLst/>
              <a:ahLst/>
              <a:cxnLst/>
              <a:rect l="l" t="t" r="r" b="b"/>
              <a:pathLst>
                <a:path w="6008" h="3815" extrusionOk="0">
                  <a:moveTo>
                    <a:pt x="3004" y="1"/>
                  </a:moveTo>
                  <a:cubicBezTo>
                    <a:pt x="2303" y="1"/>
                    <a:pt x="1601" y="154"/>
                    <a:pt x="1067" y="460"/>
                  </a:cubicBezTo>
                  <a:cubicBezTo>
                    <a:pt x="0" y="1081"/>
                    <a:pt x="0" y="2083"/>
                    <a:pt x="1067" y="2696"/>
                  </a:cubicBezTo>
                  <a:lnTo>
                    <a:pt x="3008" y="3814"/>
                  </a:lnTo>
                  <a:lnTo>
                    <a:pt x="4941" y="2696"/>
                  </a:lnTo>
                  <a:cubicBezTo>
                    <a:pt x="6008" y="2083"/>
                    <a:pt x="6008" y="1081"/>
                    <a:pt x="4941" y="460"/>
                  </a:cubicBezTo>
                  <a:cubicBezTo>
                    <a:pt x="4407" y="154"/>
                    <a:pt x="3705" y="1"/>
                    <a:pt x="300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671;p56">
              <a:extLst>
                <a:ext uri="{FF2B5EF4-FFF2-40B4-BE49-F238E27FC236}">
                  <a16:creationId xmlns:a16="http://schemas.microsoft.com/office/drawing/2014/main" id="{6669E1AD-1318-40D0-BCBC-72347C073D34}"/>
                </a:ext>
              </a:extLst>
            </p:cNvPr>
            <p:cNvSpPr/>
            <p:nvPr/>
          </p:nvSpPr>
          <p:spPr>
            <a:xfrm>
              <a:off x="2579900" y="716125"/>
              <a:ext cx="83150" cy="47975"/>
            </a:xfrm>
            <a:custGeom>
              <a:avLst/>
              <a:gdLst/>
              <a:ahLst/>
              <a:cxnLst/>
              <a:rect l="l" t="t" r="r" b="b"/>
              <a:pathLst>
                <a:path w="3326" h="1919" extrusionOk="0">
                  <a:moveTo>
                    <a:pt x="1667" y="0"/>
                  </a:moveTo>
                  <a:cubicBezTo>
                    <a:pt x="743" y="0"/>
                    <a:pt x="1" y="433"/>
                    <a:pt x="1" y="959"/>
                  </a:cubicBezTo>
                  <a:cubicBezTo>
                    <a:pt x="1" y="1493"/>
                    <a:pt x="743" y="1919"/>
                    <a:pt x="1667" y="1919"/>
                  </a:cubicBezTo>
                  <a:cubicBezTo>
                    <a:pt x="2583" y="1919"/>
                    <a:pt x="3325" y="1493"/>
                    <a:pt x="3325" y="959"/>
                  </a:cubicBezTo>
                  <a:cubicBezTo>
                    <a:pt x="3325" y="433"/>
                    <a:pt x="2583" y="0"/>
                    <a:pt x="166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672;p56">
              <a:extLst>
                <a:ext uri="{FF2B5EF4-FFF2-40B4-BE49-F238E27FC236}">
                  <a16:creationId xmlns:a16="http://schemas.microsoft.com/office/drawing/2014/main" id="{E3812824-01DB-4FD6-A9FC-2E1624DA449E}"/>
                </a:ext>
              </a:extLst>
            </p:cNvPr>
            <p:cNvSpPr/>
            <p:nvPr/>
          </p:nvSpPr>
          <p:spPr>
            <a:xfrm>
              <a:off x="2578450" y="716125"/>
              <a:ext cx="86050" cy="27250"/>
            </a:xfrm>
            <a:custGeom>
              <a:avLst/>
              <a:gdLst/>
              <a:ahLst/>
              <a:cxnLst/>
              <a:rect l="l" t="t" r="r" b="b"/>
              <a:pathLst>
                <a:path w="3442" h="1090" extrusionOk="0">
                  <a:moveTo>
                    <a:pt x="1721" y="0"/>
                  </a:moveTo>
                  <a:cubicBezTo>
                    <a:pt x="1294" y="0"/>
                    <a:pt x="866" y="94"/>
                    <a:pt x="542" y="281"/>
                  </a:cubicBezTo>
                  <a:cubicBezTo>
                    <a:pt x="159" y="505"/>
                    <a:pt x="1" y="808"/>
                    <a:pt x="73" y="1089"/>
                  </a:cubicBezTo>
                  <a:cubicBezTo>
                    <a:pt x="123" y="894"/>
                    <a:pt x="282" y="707"/>
                    <a:pt x="542" y="548"/>
                  </a:cubicBezTo>
                  <a:cubicBezTo>
                    <a:pt x="866" y="361"/>
                    <a:pt x="1294" y="267"/>
                    <a:pt x="1721" y="267"/>
                  </a:cubicBezTo>
                  <a:cubicBezTo>
                    <a:pt x="2148" y="267"/>
                    <a:pt x="2576" y="361"/>
                    <a:pt x="2900" y="548"/>
                  </a:cubicBezTo>
                  <a:cubicBezTo>
                    <a:pt x="3160" y="707"/>
                    <a:pt x="3319" y="894"/>
                    <a:pt x="3369" y="1089"/>
                  </a:cubicBezTo>
                  <a:cubicBezTo>
                    <a:pt x="3441" y="801"/>
                    <a:pt x="3282" y="498"/>
                    <a:pt x="2900" y="281"/>
                  </a:cubicBezTo>
                  <a:cubicBezTo>
                    <a:pt x="2576" y="94"/>
                    <a:pt x="2148" y="0"/>
                    <a:pt x="172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673;p56">
              <a:extLst>
                <a:ext uri="{FF2B5EF4-FFF2-40B4-BE49-F238E27FC236}">
                  <a16:creationId xmlns:a16="http://schemas.microsoft.com/office/drawing/2014/main" id="{F0D78990-265C-4B82-BABA-B0FD0CFAE9C9}"/>
                </a:ext>
              </a:extLst>
            </p:cNvPr>
            <p:cNvSpPr/>
            <p:nvPr/>
          </p:nvSpPr>
          <p:spPr>
            <a:xfrm>
              <a:off x="2438550" y="774775"/>
              <a:ext cx="165350" cy="96875"/>
            </a:xfrm>
            <a:custGeom>
              <a:avLst/>
              <a:gdLst/>
              <a:ahLst/>
              <a:cxnLst/>
              <a:rect l="l" t="t" r="r" b="b"/>
              <a:pathLst>
                <a:path w="6614" h="3875" extrusionOk="0">
                  <a:moveTo>
                    <a:pt x="2740" y="0"/>
                  </a:moveTo>
                  <a:cubicBezTo>
                    <a:pt x="2039" y="0"/>
                    <a:pt x="1338" y="153"/>
                    <a:pt x="801" y="460"/>
                  </a:cubicBezTo>
                  <a:cubicBezTo>
                    <a:pt x="274" y="770"/>
                    <a:pt x="0" y="1174"/>
                    <a:pt x="0" y="1578"/>
                  </a:cubicBezTo>
                  <a:lnTo>
                    <a:pt x="0" y="2292"/>
                  </a:lnTo>
                  <a:cubicBezTo>
                    <a:pt x="0" y="2696"/>
                    <a:pt x="274" y="3107"/>
                    <a:pt x="801" y="3410"/>
                  </a:cubicBezTo>
                  <a:cubicBezTo>
                    <a:pt x="1338" y="3720"/>
                    <a:pt x="2039" y="3875"/>
                    <a:pt x="2741" y="3875"/>
                  </a:cubicBezTo>
                  <a:cubicBezTo>
                    <a:pt x="3442" y="3875"/>
                    <a:pt x="4144" y="3720"/>
                    <a:pt x="4681" y="3410"/>
                  </a:cubicBezTo>
                  <a:lnTo>
                    <a:pt x="6614" y="2292"/>
                  </a:lnTo>
                  <a:lnTo>
                    <a:pt x="6614" y="1578"/>
                  </a:lnTo>
                  <a:lnTo>
                    <a:pt x="4674" y="460"/>
                  </a:lnTo>
                  <a:cubicBezTo>
                    <a:pt x="4140" y="153"/>
                    <a:pt x="3440" y="0"/>
                    <a:pt x="274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674;p56">
              <a:extLst>
                <a:ext uri="{FF2B5EF4-FFF2-40B4-BE49-F238E27FC236}">
                  <a16:creationId xmlns:a16="http://schemas.microsoft.com/office/drawing/2014/main" id="{CA4983E8-AB09-4471-B219-9BB50D6F6AE2}"/>
                </a:ext>
              </a:extLst>
            </p:cNvPr>
            <p:cNvSpPr/>
            <p:nvPr/>
          </p:nvSpPr>
          <p:spPr>
            <a:xfrm>
              <a:off x="2431875" y="774700"/>
              <a:ext cx="172025" cy="79100"/>
            </a:xfrm>
            <a:custGeom>
              <a:avLst/>
              <a:gdLst/>
              <a:ahLst/>
              <a:cxnLst/>
              <a:rect l="l" t="t" r="r" b="b"/>
              <a:pathLst>
                <a:path w="6881" h="3164" extrusionOk="0">
                  <a:moveTo>
                    <a:pt x="3014" y="0"/>
                  </a:moveTo>
                  <a:cubicBezTo>
                    <a:pt x="2310" y="0"/>
                    <a:pt x="1606" y="155"/>
                    <a:pt x="1068" y="463"/>
                  </a:cubicBezTo>
                  <a:cubicBezTo>
                    <a:pt x="0" y="1076"/>
                    <a:pt x="0" y="2078"/>
                    <a:pt x="1068" y="2699"/>
                  </a:cubicBezTo>
                  <a:cubicBezTo>
                    <a:pt x="1605" y="3009"/>
                    <a:pt x="2306" y="3164"/>
                    <a:pt x="3007" y="3164"/>
                  </a:cubicBezTo>
                  <a:cubicBezTo>
                    <a:pt x="3707" y="3164"/>
                    <a:pt x="4407" y="3009"/>
                    <a:pt x="4941" y="2699"/>
                  </a:cubicBezTo>
                  <a:lnTo>
                    <a:pt x="6881" y="1581"/>
                  </a:lnTo>
                  <a:lnTo>
                    <a:pt x="4948" y="463"/>
                  </a:lnTo>
                  <a:cubicBezTo>
                    <a:pt x="4412" y="154"/>
                    <a:pt x="3713" y="0"/>
                    <a:pt x="301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675;p56">
              <a:extLst>
                <a:ext uri="{FF2B5EF4-FFF2-40B4-BE49-F238E27FC236}">
                  <a16:creationId xmlns:a16="http://schemas.microsoft.com/office/drawing/2014/main" id="{F763FD59-F117-4F9D-A28B-14C4D2844DD0}"/>
                </a:ext>
              </a:extLst>
            </p:cNvPr>
            <p:cNvSpPr/>
            <p:nvPr/>
          </p:nvSpPr>
          <p:spPr>
            <a:xfrm>
              <a:off x="2465400" y="790225"/>
              <a:ext cx="83150" cy="48175"/>
            </a:xfrm>
            <a:custGeom>
              <a:avLst/>
              <a:gdLst/>
              <a:ahLst/>
              <a:cxnLst/>
              <a:rect l="l" t="t" r="r" b="b"/>
              <a:pathLst>
                <a:path w="3326" h="1927" extrusionOk="0">
                  <a:moveTo>
                    <a:pt x="1667" y="0"/>
                  </a:moveTo>
                  <a:cubicBezTo>
                    <a:pt x="744" y="0"/>
                    <a:pt x="1" y="433"/>
                    <a:pt x="1" y="960"/>
                  </a:cubicBezTo>
                  <a:cubicBezTo>
                    <a:pt x="1" y="1493"/>
                    <a:pt x="744" y="1926"/>
                    <a:pt x="1667" y="1926"/>
                  </a:cubicBezTo>
                  <a:cubicBezTo>
                    <a:pt x="2583" y="1926"/>
                    <a:pt x="3326" y="1493"/>
                    <a:pt x="3326" y="960"/>
                  </a:cubicBezTo>
                  <a:cubicBezTo>
                    <a:pt x="3326" y="433"/>
                    <a:pt x="2583" y="0"/>
                    <a:pt x="16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676;p56">
              <a:extLst>
                <a:ext uri="{FF2B5EF4-FFF2-40B4-BE49-F238E27FC236}">
                  <a16:creationId xmlns:a16="http://schemas.microsoft.com/office/drawing/2014/main" id="{351F9D92-F92F-4DCE-B2EF-4F7A64399B9A}"/>
                </a:ext>
              </a:extLst>
            </p:cNvPr>
            <p:cNvSpPr/>
            <p:nvPr/>
          </p:nvSpPr>
          <p:spPr>
            <a:xfrm>
              <a:off x="2464150" y="790225"/>
              <a:ext cx="85850" cy="27425"/>
            </a:xfrm>
            <a:custGeom>
              <a:avLst/>
              <a:gdLst/>
              <a:ahLst/>
              <a:cxnLst/>
              <a:rect l="l" t="t" r="r" b="b"/>
              <a:pathLst>
                <a:path w="3434" h="1097" extrusionOk="0">
                  <a:moveTo>
                    <a:pt x="1717" y="0"/>
                  </a:moveTo>
                  <a:cubicBezTo>
                    <a:pt x="1291" y="0"/>
                    <a:pt x="866" y="94"/>
                    <a:pt x="541" y="282"/>
                  </a:cubicBezTo>
                  <a:cubicBezTo>
                    <a:pt x="152" y="505"/>
                    <a:pt x="0" y="808"/>
                    <a:pt x="72" y="1097"/>
                  </a:cubicBezTo>
                  <a:cubicBezTo>
                    <a:pt x="116" y="895"/>
                    <a:pt x="274" y="707"/>
                    <a:pt x="541" y="556"/>
                  </a:cubicBezTo>
                  <a:cubicBezTo>
                    <a:pt x="866" y="368"/>
                    <a:pt x="1291" y="275"/>
                    <a:pt x="1717" y="275"/>
                  </a:cubicBezTo>
                  <a:cubicBezTo>
                    <a:pt x="2142" y="275"/>
                    <a:pt x="2568" y="368"/>
                    <a:pt x="2892" y="556"/>
                  </a:cubicBezTo>
                  <a:cubicBezTo>
                    <a:pt x="3159" y="707"/>
                    <a:pt x="3311" y="895"/>
                    <a:pt x="3361" y="1097"/>
                  </a:cubicBezTo>
                  <a:cubicBezTo>
                    <a:pt x="3433" y="808"/>
                    <a:pt x="3275" y="498"/>
                    <a:pt x="2892" y="282"/>
                  </a:cubicBezTo>
                  <a:cubicBezTo>
                    <a:pt x="2568" y="94"/>
                    <a:pt x="2142" y="0"/>
                    <a:pt x="17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677;p56">
              <a:extLst>
                <a:ext uri="{FF2B5EF4-FFF2-40B4-BE49-F238E27FC236}">
                  <a16:creationId xmlns:a16="http://schemas.microsoft.com/office/drawing/2014/main" id="{74564B3E-D486-48FC-9609-2316C0B29F46}"/>
                </a:ext>
              </a:extLst>
            </p:cNvPr>
            <p:cNvSpPr/>
            <p:nvPr/>
          </p:nvSpPr>
          <p:spPr>
            <a:xfrm>
              <a:off x="2552325" y="832225"/>
              <a:ext cx="137050" cy="113225"/>
            </a:xfrm>
            <a:custGeom>
              <a:avLst/>
              <a:gdLst/>
              <a:ahLst/>
              <a:cxnLst/>
              <a:rect l="l" t="t" r="r" b="b"/>
              <a:pathLst>
                <a:path w="5482" h="4529" extrusionOk="0">
                  <a:moveTo>
                    <a:pt x="2741" y="1"/>
                  </a:moveTo>
                  <a:lnTo>
                    <a:pt x="808" y="1119"/>
                  </a:lnTo>
                  <a:cubicBezTo>
                    <a:pt x="267" y="1429"/>
                    <a:pt x="0" y="1833"/>
                    <a:pt x="0" y="2237"/>
                  </a:cubicBezTo>
                  <a:lnTo>
                    <a:pt x="0" y="2951"/>
                  </a:lnTo>
                  <a:cubicBezTo>
                    <a:pt x="0" y="3355"/>
                    <a:pt x="274" y="3759"/>
                    <a:pt x="808" y="4069"/>
                  </a:cubicBezTo>
                  <a:cubicBezTo>
                    <a:pt x="1342" y="4375"/>
                    <a:pt x="2041" y="4529"/>
                    <a:pt x="2742" y="4529"/>
                  </a:cubicBezTo>
                  <a:cubicBezTo>
                    <a:pt x="3442" y="4529"/>
                    <a:pt x="4144" y="4375"/>
                    <a:pt x="4681" y="4069"/>
                  </a:cubicBezTo>
                  <a:cubicBezTo>
                    <a:pt x="5215" y="3759"/>
                    <a:pt x="5481" y="3355"/>
                    <a:pt x="5481" y="2951"/>
                  </a:cubicBezTo>
                  <a:lnTo>
                    <a:pt x="5481" y="2165"/>
                  </a:lnTo>
                  <a:lnTo>
                    <a:pt x="5474" y="2165"/>
                  </a:lnTo>
                  <a:cubicBezTo>
                    <a:pt x="5445" y="1782"/>
                    <a:pt x="5179" y="1407"/>
                    <a:pt x="4681" y="1119"/>
                  </a:cubicBezTo>
                  <a:lnTo>
                    <a:pt x="2741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678;p56">
              <a:extLst>
                <a:ext uri="{FF2B5EF4-FFF2-40B4-BE49-F238E27FC236}">
                  <a16:creationId xmlns:a16="http://schemas.microsoft.com/office/drawing/2014/main" id="{05E7C4B5-F598-46DB-89A5-C319678B27D3}"/>
                </a:ext>
              </a:extLst>
            </p:cNvPr>
            <p:cNvSpPr/>
            <p:nvPr/>
          </p:nvSpPr>
          <p:spPr>
            <a:xfrm>
              <a:off x="2545650" y="832225"/>
              <a:ext cx="150575" cy="95375"/>
            </a:xfrm>
            <a:custGeom>
              <a:avLst/>
              <a:gdLst/>
              <a:ahLst/>
              <a:cxnLst/>
              <a:rect l="l" t="t" r="r" b="b"/>
              <a:pathLst>
                <a:path w="6023" h="3815" extrusionOk="0">
                  <a:moveTo>
                    <a:pt x="3015" y="1"/>
                  </a:moveTo>
                  <a:lnTo>
                    <a:pt x="1075" y="1119"/>
                  </a:lnTo>
                  <a:cubicBezTo>
                    <a:pt x="0" y="1732"/>
                    <a:pt x="0" y="2734"/>
                    <a:pt x="1075" y="3355"/>
                  </a:cubicBezTo>
                  <a:cubicBezTo>
                    <a:pt x="1609" y="3661"/>
                    <a:pt x="2308" y="3815"/>
                    <a:pt x="3009" y="3815"/>
                  </a:cubicBezTo>
                  <a:cubicBezTo>
                    <a:pt x="3709" y="3815"/>
                    <a:pt x="4411" y="3661"/>
                    <a:pt x="4948" y="3355"/>
                  </a:cubicBezTo>
                  <a:cubicBezTo>
                    <a:pt x="6023" y="2734"/>
                    <a:pt x="6015" y="1732"/>
                    <a:pt x="4948" y="1119"/>
                  </a:cubicBezTo>
                  <a:lnTo>
                    <a:pt x="301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679;p56">
              <a:extLst>
                <a:ext uri="{FF2B5EF4-FFF2-40B4-BE49-F238E27FC236}">
                  <a16:creationId xmlns:a16="http://schemas.microsoft.com/office/drawing/2014/main" id="{4C04AE5E-0DF3-462B-973B-EF5CDF7B41F5}"/>
                </a:ext>
              </a:extLst>
            </p:cNvPr>
            <p:cNvSpPr/>
            <p:nvPr/>
          </p:nvSpPr>
          <p:spPr>
            <a:xfrm>
              <a:off x="2575225" y="863975"/>
              <a:ext cx="91250" cy="48175"/>
            </a:xfrm>
            <a:custGeom>
              <a:avLst/>
              <a:gdLst/>
              <a:ahLst/>
              <a:cxnLst/>
              <a:rect l="l" t="t" r="r" b="b"/>
              <a:pathLst>
                <a:path w="3650" h="1927" extrusionOk="0">
                  <a:moveTo>
                    <a:pt x="1825" y="0"/>
                  </a:moveTo>
                  <a:cubicBezTo>
                    <a:pt x="1399" y="0"/>
                    <a:pt x="974" y="94"/>
                    <a:pt x="649" y="282"/>
                  </a:cubicBezTo>
                  <a:cubicBezTo>
                    <a:pt x="0" y="664"/>
                    <a:pt x="0" y="1270"/>
                    <a:pt x="649" y="1645"/>
                  </a:cubicBezTo>
                  <a:cubicBezTo>
                    <a:pt x="974" y="1832"/>
                    <a:pt x="1399" y="1926"/>
                    <a:pt x="1825" y="1926"/>
                  </a:cubicBezTo>
                  <a:cubicBezTo>
                    <a:pt x="2250" y="1926"/>
                    <a:pt x="2676" y="1832"/>
                    <a:pt x="3000" y="1645"/>
                  </a:cubicBezTo>
                  <a:cubicBezTo>
                    <a:pt x="3649" y="1270"/>
                    <a:pt x="3649" y="657"/>
                    <a:pt x="3000" y="282"/>
                  </a:cubicBezTo>
                  <a:cubicBezTo>
                    <a:pt x="2676" y="94"/>
                    <a:pt x="2250" y="0"/>
                    <a:pt x="1825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680;p56">
              <a:extLst>
                <a:ext uri="{FF2B5EF4-FFF2-40B4-BE49-F238E27FC236}">
                  <a16:creationId xmlns:a16="http://schemas.microsoft.com/office/drawing/2014/main" id="{837E3F28-E666-4789-B233-243EE61CD9EF}"/>
                </a:ext>
              </a:extLst>
            </p:cNvPr>
            <p:cNvSpPr/>
            <p:nvPr/>
          </p:nvSpPr>
          <p:spPr>
            <a:xfrm>
              <a:off x="2577925" y="863975"/>
              <a:ext cx="85850" cy="27425"/>
            </a:xfrm>
            <a:custGeom>
              <a:avLst/>
              <a:gdLst/>
              <a:ahLst/>
              <a:cxnLst/>
              <a:rect l="l" t="t" r="r" b="b"/>
              <a:pathLst>
                <a:path w="3434" h="1097" extrusionOk="0">
                  <a:moveTo>
                    <a:pt x="1717" y="0"/>
                  </a:moveTo>
                  <a:cubicBezTo>
                    <a:pt x="1291" y="0"/>
                    <a:pt x="866" y="94"/>
                    <a:pt x="541" y="282"/>
                  </a:cubicBezTo>
                  <a:cubicBezTo>
                    <a:pt x="159" y="505"/>
                    <a:pt x="0" y="808"/>
                    <a:pt x="72" y="1097"/>
                  </a:cubicBezTo>
                  <a:cubicBezTo>
                    <a:pt x="123" y="902"/>
                    <a:pt x="274" y="707"/>
                    <a:pt x="541" y="556"/>
                  </a:cubicBezTo>
                  <a:cubicBezTo>
                    <a:pt x="866" y="368"/>
                    <a:pt x="1291" y="274"/>
                    <a:pt x="1717" y="274"/>
                  </a:cubicBezTo>
                  <a:cubicBezTo>
                    <a:pt x="2142" y="274"/>
                    <a:pt x="2568" y="368"/>
                    <a:pt x="2892" y="556"/>
                  </a:cubicBezTo>
                  <a:cubicBezTo>
                    <a:pt x="3159" y="707"/>
                    <a:pt x="3318" y="902"/>
                    <a:pt x="3361" y="1097"/>
                  </a:cubicBezTo>
                  <a:cubicBezTo>
                    <a:pt x="3433" y="808"/>
                    <a:pt x="3282" y="505"/>
                    <a:pt x="2892" y="282"/>
                  </a:cubicBezTo>
                  <a:cubicBezTo>
                    <a:pt x="2568" y="94"/>
                    <a:pt x="2142" y="0"/>
                    <a:pt x="17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7" name="Google Shape;1681;p56">
            <a:extLst>
              <a:ext uri="{FF2B5EF4-FFF2-40B4-BE49-F238E27FC236}">
                <a16:creationId xmlns:a16="http://schemas.microsoft.com/office/drawing/2014/main" id="{2AC45F33-B20A-4D1E-BD99-4085DBB78BD0}"/>
              </a:ext>
            </a:extLst>
          </p:cNvPr>
          <p:cNvGrpSpPr/>
          <p:nvPr/>
        </p:nvGrpSpPr>
        <p:grpSpPr>
          <a:xfrm>
            <a:off x="7881469" y="3178206"/>
            <a:ext cx="216347" cy="265394"/>
            <a:chOff x="4722841" y="238125"/>
            <a:chExt cx="191559" cy="234966"/>
          </a:xfrm>
        </p:grpSpPr>
        <p:grpSp>
          <p:nvGrpSpPr>
            <p:cNvPr id="1128" name="Google Shape;1682;p56">
              <a:extLst>
                <a:ext uri="{FF2B5EF4-FFF2-40B4-BE49-F238E27FC236}">
                  <a16:creationId xmlns:a16="http://schemas.microsoft.com/office/drawing/2014/main" id="{734E0FBD-5456-4F54-8863-C104AA3AF462}"/>
                </a:ext>
              </a:extLst>
            </p:cNvPr>
            <p:cNvGrpSpPr/>
            <p:nvPr/>
          </p:nvGrpSpPr>
          <p:grpSpPr>
            <a:xfrm>
              <a:off x="4818100" y="238125"/>
              <a:ext cx="96300" cy="179775"/>
              <a:chOff x="2798800" y="238125"/>
              <a:chExt cx="96300" cy="179775"/>
            </a:xfrm>
          </p:grpSpPr>
          <p:sp>
            <p:nvSpPr>
              <p:cNvPr id="1137" name="Google Shape;1683;p56">
                <a:extLst>
                  <a:ext uri="{FF2B5EF4-FFF2-40B4-BE49-F238E27FC236}">
                    <a16:creationId xmlns:a16="http://schemas.microsoft.com/office/drawing/2014/main" id="{49A4DBEE-9C36-474D-BDC1-3BA3342C2EC6}"/>
                  </a:ext>
                </a:extLst>
              </p:cNvPr>
              <p:cNvSpPr/>
              <p:nvPr/>
            </p:nvSpPr>
            <p:spPr>
              <a:xfrm>
                <a:off x="2798800" y="238125"/>
                <a:ext cx="96300" cy="5572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229" extrusionOk="0">
                    <a:moveTo>
                      <a:pt x="1926" y="0"/>
                    </a:moveTo>
                    <a:lnTo>
                      <a:pt x="0" y="1111"/>
                    </a:lnTo>
                    <a:lnTo>
                      <a:pt x="1926" y="2229"/>
                    </a:lnTo>
                    <a:lnTo>
                      <a:pt x="3852" y="1111"/>
                    </a:lnTo>
                    <a:lnTo>
                      <a:pt x="192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" name="Google Shape;1684;p56">
                <a:extLst>
                  <a:ext uri="{FF2B5EF4-FFF2-40B4-BE49-F238E27FC236}">
                    <a16:creationId xmlns:a16="http://schemas.microsoft.com/office/drawing/2014/main" id="{580D3166-858D-47C8-967A-CE9DC76B0D62}"/>
                  </a:ext>
                </a:extLst>
              </p:cNvPr>
              <p:cNvSpPr/>
              <p:nvPr/>
            </p:nvSpPr>
            <p:spPr>
              <a:xfrm>
                <a:off x="2798800" y="265875"/>
                <a:ext cx="48175" cy="152025"/>
              </a:xfrm>
              <a:custGeom>
                <a:avLst/>
                <a:gdLst/>
                <a:ahLst/>
                <a:cxnLst/>
                <a:rect l="l" t="t" r="r" b="b"/>
                <a:pathLst>
                  <a:path w="1927" h="6081" extrusionOk="0">
                    <a:moveTo>
                      <a:pt x="0" y="1"/>
                    </a:moveTo>
                    <a:lnTo>
                      <a:pt x="0" y="4970"/>
                    </a:lnTo>
                    <a:lnTo>
                      <a:pt x="1926" y="6081"/>
                    </a:lnTo>
                    <a:lnTo>
                      <a:pt x="1926" y="111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" name="Google Shape;1685;p56">
                <a:extLst>
                  <a:ext uri="{FF2B5EF4-FFF2-40B4-BE49-F238E27FC236}">
                    <a16:creationId xmlns:a16="http://schemas.microsoft.com/office/drawing/2014/main" id="{5BF792DF-35D0-4ED6-A917-C6AEE2E24655}"/>
                  </a:ext>
                </a:extLst>
              </p:cNvPr>
              <p:cNvSpPr/>
              <p:nvPr/>
            </p:nvSpPr>
            <p:spPr>
              <a:xfrm>
                <a:off x="2846950" y="265875"/>
                <a:ext cx="48150" cy="15202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6081" extrusionOk="0">
                    <a:moveTo>
                      <a:pt x="1926" y="1"/>
                    </a:moveTo>
                    <a:lnTo>
                      <a:pt x="0" y="1119"/>
                    </a:lnTo>
                    <a:lnTo>
                      <a:pt x="0" y="6081"/>
                    </a:lnTo>
                    <a:lnTo>
                      <a:pt x="1926" y="4970"/>
                    </a:lnTo>
                    <a:lnTo>
                      <a:pt x="1926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29" name="Google Shape;1686;p56">
              <a:extLst>
                <a:ext uri="{FF2B5EF4-FFF2-40B4-BE49-F238E27FC236}">
                  <a16:creationId xmlns:a16="http://schemas.microsoft.com/office/drawing/2014/main" id="{20C980A1-2FF0-46A2-807E-0A2C0E9B913E}"/>
                </a:ext>
              </a:extLst>
            </p:cNvPr>
            <p:cNvGrpSpPr/>
            <p:nvPr/>
          </p:nvGrpSpPr>
          <p:grpSpPr>
            <a:xfrm>
              <a:off x="4769812" y="311347"/>
              <a:ext cx="96300" cy="134375"/>
              <a:chOff x="2698550" y="350800"/>
              <a:chExt cx="96300" cy="134375"/>
            </a:xfrm>
          </p:grpSpPr>
          <p:sp>
            <p:nvSpPr>
              <p:cNvPr id="1134" name="Google Shape;1687;p56">
                <a:extLst>
                  <a:ext uri="{FF2B5EF4-FFF2-40B4-BE49-F238E27FC236}">
                    <a16:creationId xmlns:a16="http://schemas.microsoft.com/office/drawing/2014/main" id="{C5DA6787-AE85-4C13-A49E-0B1D740B0785}"/>
                  </a:ext>
                </a:extLst>
              </p:cNvPr>
              <p:cNvSpPr/>
              <p:nvPr/>
            </p:nvSpPr>
            <p:spPr>
              <a:xfrm>
                <a:off x="2698550" y="350800"/>
                <a:ext cx="96300" cy="555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223" extrusionOk="0">
                    <a:moveTo>
                      <a:pt x="1926" y="1"/>
                    </a:moveTo>
                    <a:lnTo>
                      <a:pt x="0" y="1111"/>
                    </a:lnTo>
                    <a:lnTo>
                      <a:pt x="1926" y="2222"/>
                    </a:lnTo>
                    <a:lnTo>
                      <a:pt x="3852" y="1111"/>
                    </a:lnTo>
                    <a:lnTo>
                      <a:pt x="192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" name="Google Shape;1688;p56">
                <a:extLst>
                  <a:ext uri="{FF2B5EF4-FFF2-40B4-BE49-F238E27FC236}">
                    <a16:creationId xmlns:a16="http://schemas.microsoft.com/office/drawing/2014/main" id="{07AFE116-AFC9-436B-8018-2780E3FA8D2D}"/>
                  </a:ext>
                </a:extLst>
              </p:cNvPr>
              <p:cNvSpPr/>
              <p:nvPr/>
            </p:nvSpPr>
            <p:spPr>
              <a:xfrm>
                <a:off x="2698550" y="378575"/>
                <a:ext cx="48150" cy="106600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4264" extrusionOk="0">
                    <a:moveTo>
                      <a:pt x="0" y="0"/>
                    </a:moveTo>
                    <a:lnTo>
                      <a:pt x="0" y="3152"/>
                    </a:lnTo>
                    <a:lnTo>
                      <a:pt x="1926" y="4263"/>
                    </a:lnTo>
                    <a:lnTo>
                      <a:pt x="1926" y="1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" name="Google Shape;1689;p56">
                <a:extLst>
                  <a:ext uri="{FF2B5EF4-FFF2-40B4-BE49-F238E27FC236}">
                    <a16:creationId xmlns:a16="http://schemas.microsoft.com/office/drawing/2014/main" id="{E5B2F1BC-0201-4FC2-9E52-8F6EEB138954}"/>
                  </a:ext>
                </a:extLst>
              </p:cNvPr>
              <p:cNvSpPr/>
              <p:nvPr/>
            </p:nvSpPr>
            <p:spPr>
              <a:xfrm>
                <a:off x="2746675" y="378575"/>
                <a:ext cx="48175" cy="106600"/>
              </a:xfrm>
              <a:custGeom>
                <a:avLst/>
                <a:gdLst/>
                <a:ahLst/>
                <a:cxnLst/>
                <a:rect l="l" t="t" r="r" b="b"/>
                <a:pathLst>
                  <a:path w="1927" h="4264" extrusionOk="0">
                    <a:moveTo>
                      <a:pt x="1927" y="0"/>
                    </a:moveTo>
                    <a:lnTo>
                      <a:pt x="1" y="1111"/>
                    </a:lnTo>
                    <a:lnTo>
                      <a:pt x="1" y="4263"/>
                    </a:lnTo>
                    <a:lnTo>
                      <a:pt x="1927" y="3152"/>
                    </a:lnTo>
                    <a:lnTo>
                      <a:pt x="192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30" name="Google Shape;1690;p56">
              <a:extLst>
                <a:ext uri="{FF2B5EF4-FFF2-40B4-BE49-F238E27FC236}">
                  <a16:creationId xmlns:a16="http://schemas.microsoft.com/office/drawing/2014/main" id="{469035D2-A8E3-4B0C-A317-0240509FB9A2}"/>
                </a:ext>
              </a:extLst>
            </p:cNvPr>
            <p:cNvGrpSpPr/>
            <p:nvPr/>
          </p:nvGrpSpPr>
          <p:grpSpPr>
            <a:xfrm>
              <a:off x="4722841" y="379141"/>
              <a:ext cx="96125" cy="93950"/>
              <a:chOff x="2615975" y="444575"/>
              <a:chExt cx="96125" cy="93950"/>
            </a:xfrm>
          </p:grpSpPr>
          <p:sp>
            <p:nvSpPr>
              <p:cNvPr id="1131" name="Google Shape;1691;p56">
                <a:extLst>
                  <a:ext uri="{FF2B5EF4-FFF2-40B4-BE49-F238E27FC236}">
                    <a16:creationId xmlns:a16="http://schemas.microsoft.com/office/drawing/2014/main" id="{1630D82F-B2D7-4E6E-81BB-50CF565ACC57}"/>
                  </a:ext>
                </a:extLst>
              </p:cNvPr>
              <p:cNvSpPr/>
              <p:nvPr/>
            </p:nvSpPr>
            <p:spPr>
              <a:xfrm>
                <a:off x="2615975" y="444575"/>
                <a:ext cx="96125" cy="55725"/>
              </a:xfrm>
              <a:custGeom>
                <a:avLst/>
                <a:gdLst/>
                <a:ahLst/>
                <a:cxnLst/>
                <a:rect l="l" t="t" r="r" b="b"/>
                <a:pathLst>
                  <a:path w="3845" h="2229" extrusionOk="0">
                    <a:moveTo>
                      <a:pt x="1926" y="0"/>
                    </a:moveTo>
                    <a:lnTo>
                      <a:pt x="0" y="1118"/>
                    </a:lnTo>
                    <a:lnTo>
                      <a:pt x="1926" y="2229"/>
                    </a:lnTo>
                    <a:lnTo>
                      <a:pt x="3844" y="1118"/>
                    </a:lnTo>
                    <a:lnTo>
                      <a:pt x="192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" name="Google Shape;1692;p56">
                <a:extLst>
                  <a:ext uri="{FF2B5EF4-FFF2-40B4-BE49-F238E27FC236}">
                    <a16:creationId xmlns:a16="http://schemas.microsoft.com/office/drawing/2014/main" id="{FB9CECAE-383A-47C6-B337-3F4A4D448097}"/>
                  </a:ext>
                </a:extLst>
              </p:cNvPr>
              <p:cNvSpPr/>
              <p:nvPr/>
            </p:nvSpPr>
            <p:spPr>
              <a:xfrm>
                <a:off x="2615975" y="472525"/>
                <a:ext cx="48150" cy="66000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2640" extrusionOk="0">
                    <a:moveTo>
                      <a:pt x="0" y="0"/>
                    </a:moveTo>
                    <a:lnTo>
                      <a:pt x="0" y="1529"/>
                    </a:lnTo>
                    <a:lnTo>
                      <a:pt x="1926" y="2640"/>
                    </a:lnTo>
                    <a:lnTo>
                      <a:pt x="1926" y="1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" name="Google Shape;1693;p56">
                <a:extLst>
                  <a:ext uri="{FF2B5EF4-FFF2-40B4-BE49-F238E27FC236}">
                    <a16:creationId xmlns:a16="http://schemas.microsoft.com/office/drawing/2014/main" id="{20ADC729-8425-4B90-97C1-6D08D3C026C4}"/>
                  </a:ext>
                </a:extLst>
              </p:cNvPr>
              <p:cNvSpPr/>
              <p:nvPr/>
            </p:nvSpPr>
            <p:spPr>
              <a:xfrm>
                <a:off x="2664100" y="472525"/>
                <a:ext cx="48000" cy="66000"/>
              </a:xfrm>
              <a:custGeom>
                <a:avLst/>
                <a:gdLst/>
                <a:ahLst/>
                <a:cxnLst/>
                <a:rect l="l" t="t" r="r" b="b"/>
                <a:pathLst>
                  <a:path w="1920" h="2640" extrusionOk="0">
                    <a:moveTo>
                      <a:pt x="1919" y="0"/>
                    </a:moveTo>
                    <a:lnTo>
                      <a:pt x="1" y="1111"/>
                    </a:lnTo>
                    <a:lnTo>
                      <a:pt x="1" y="2640"/>
                    </a:lnTo>
                    <a:lnTo>
                      <a:pt x="1919" y="1529"/>
                    </a:lnTo>
                    <a:lnTo>
                      <a:pt x="191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40" name="Google Shape;1694;p56">
            <a:extLst>
              <a:ext uri="{FF2B5EF4-FFF2-40B4-BE49-F238E27FC236}">
                <a16:creationId xmlns:a16="http://schemas.microsoft.com/office/drawing/2014/main" id="{5A87A2DE-A0CB-4766-B8B1-3C81778A095D}"/>
              </a:ext>
            </a:extLst>
          </p:cNvPr>
          <p:cNvGrpSpPr/>
          <p:nvPr/>
        </p:nvGrpSpPr>
        <p:grpSpPr>
          <a:xfrm>
            <a:off x="8646818" y="3493199"/>
            <a:ext cx="301013" cy="279495"/>
            <a:chOff x="3506875" y="724175"/>
            <a:chExt cx="266525" cy="247450"/>
          </a:xfrm>
        </p:grpSpPr>
        <p:sp>
          <p:nvSpPr>
            <p:cNvPr id="1141" name="Google Shape;1695;p56">
              <a:extLst>
                <a:ext uri="{FF2B5EF4-FFF2-40B4-BE49-F238E27FC236}">
                  <a16:creationId xmlns:a16="http://schemas.microsoft.com/office/drawing/2014/main" id="{B48309D7-7767-4ABB-A080-375122D06A4D}"/>
                </a:ext>
              </a:extLst>
            </p:cNvPr>
            <p:cNvSpPr/>
            <p:nvPr/>
          </p:nvSpPr>
          <p:spPr>
            <a:xfrm>
              <a:off x="3506875" y="724175"/>
              <a:ext cx="266525" cy="247350"/>
            </a:xfrm>
            <a:custGeom>
              <a:avLst/>
              <a:gdLst/>
              <a:ahLst/>
              <a:cxnLst/>
              <a:rect l="l" t="t" r="r" b="b"/>
              <a:pathLst>
                <a:path w="10661" h="9894" extrusionOk="0">
                  <a:moveTo>
                    <a:pt x="5323" y="0"/>
                  </a:moveTo>
                  <a:cubicBezTo>
                    <a:pt x="2945" y="0"/>
                    <a:pt x="849" y="1719"/>
                    <a:pt x="448" y="4143"/>
                  </a:cubicBezTo>
                  <a:cubicBezTo>
                    <a:pt x="0" y="6833"/>
                    <a:pt x="1825" y="9386"/>
                    <a:pt x="4523" y="9826"/>
                  </a:cubicBezTo>
                  <a:cubicBezTo>
                    <a:pt x="4798" y="9872"/>
                    <a:pt x="5071" y="9894"/>
                    <a:pt x="5340" y="9894"/>
                  </a:cubicBezTo>
                  <a:cubicBezTo>
                    <a:pt x="7717" y="9894"/>
                    <a:pt x="9812" y="8181"/>
                    <a:pt x="10213" y="5758"/>
                  </a:cubicBezTo>
                  <a:cubicBezTo>
                    <a:pt x="10660" y="3061"/>
                    <a:pt x="8836" y="515"/>
                    <a:pt x="6138" y="68"/>
                  </a:cubicBezTo>
                  <a:cubicBezTo>
                    <a:pt x="5864" y="22"/>
                    <a:pt x="5592" y="0"/>
                    <a:pt x="53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696;p56">
              <a:extLst>
                <a:ext uri="{FF2B5EF4-FFF2-40B4-BE49-F238E27FC236}">
                  <a16:creationId xmlns:a16="http://schemas.microsoft.com/office/drawing/2014/main" id="{2B859C39-B54E-48F3-8E65-D6FCF09D686C}"/>
                </a:ext>
              </a:extLst>
            </p:cNvPr>
            <p:cNvSpPr/>
            <p:nvPr/>
          </p:nvSpPr>
          <p:spPr>
            <a:xfrm>
              <a:off x="3516425" y="724225"/>
              <a:ext cx="256975" cy="247400"/>
            </a:xfrm>
            <a:custGeom>
              <a:avLst/>
              <a:gdLst/>
              <a:ahLst/>
              <a:cxnLst/>
              <a:rect l="l" t="t" r="r" b="b"/>
              <a:pathLst>
                <a:path w="10279" h="9896" extrusionOk="0">
                  <a:moveTo>
                    <a:pt x="4948" y="1"/>
                  </a:moveTo>
                  <a:cubicBezTo>
                    <a:pt x="4213" y="1"/>
                    <a:pt x="3491" y="159"/>
                    <a:pt x="2828" y="477"/>
                  </a:cubicBezTo>
                  <a:cubicBezTo>
                    <a:pt x="3284" y="320"/>
                    <a:pt x="3753" y="244"/>
                    <a:pt x="4216" y="244"/>
                  </a:cubicBezTo>
                  <a:cubicBezTo>
                    <a:pt x="5482" y="244"/>
                    <a:pt x="6707" y="809"/>
                    <a:pt x="7530" y="1833"/>
                  </a:cubicBezTo>
                  <a:cubicBezTo>
                    <a:pt x="8655" y="3232"/>
                    <a:pt x="8778" y="5186"/>
                    <a:pt x="7840" y="6715"/>
                  </a:cubicBezTo>
                  <a:cubicBezTo>
                    <a:pt x="7061" y="7996"/>
                    <a:pt x="5676" y="8750"/>
                    <a:pt x="4212" y="8750"/>
                  </a:cubicBezTo>
                  <a:cubicBezTo>
                    <a:pt x="3928" y="8750"/>
                    <a:pt x="3641" y="8722"/>
                    <a:pt x="3354" y="8663"/>
                  </a:cubicBezTo>
                  <a:cubicBezTo>
                    <a:pt x="1602" y="8302"/>
                    <a:pt x="260" y="6881"/>
                    <a:pt x="0" y="5107"/>
                  </a:cubicBezTo>
                  <a:lnTo>
                    <a:pt x="0" y="5107"/>
                  </a:lnTo>
                  <a:cubicBezTo>
                    <a:pt x="65" y="7091"/>
                    <a:pt x="1313" y="8843"/>
                    <a:pt x="3167" y="9564"/>
                  </a:cubicBezTo>
                  <a:cubicBezTo>
                    <a:pt x="3746" y="9787"/>
                    <a:pt x="4349" y="9896"/>
                    <a:pt x="4946" y="9896"/>
                  </a:cubicBezTo>
                  <a:cubicBezTo>
                    <a:pt x="6261" y="9896"/>
                    <a:pt x="7549" y="9371"/>
                    <a:pt x="8497" y="8389"/>
                  </a:cubicBezTo>
                  <a:cubicBezTo>
                    <a:pt x="9881" y="6961"/>
                    <a:pt x="10278" y="4847"/>
                    <a:pt x="9499" y="3016"/>
                  </a:cubicBezTo>
                  <a:cubicBezTo>
                    <a:pt x="8727" y="1191"/>
                    <a:pt x="6932" y="1"/>
                    <a:pt x="494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697;p56">
              <a:extLst>
                <a:ext uri="{FF2B5EF4-FFF2-40B4-BE49-F238E27FC236}">
                  <a16:creationId xmlns:a16="http://schemas.microsoft.com/office/drawing/2014/main" id="{28F62B4F-1BC8-44AD-B994-953E3CBA30E1}"/>
                </a:ext>
              </a:extLst>
            </p:cNvPr>
            <p:cNvSpPr/>
            <p:nvPr/>
          </p:nvSpPr>
          <p:spPr>
            <a:xfrm>
              <a:off x="3558800" y="832225"/>
              <a:ext cx="111450" cy="57175"/>
            </a:xfrm>
            <a:custGeom>
              <a:avLst/>
              <a:gdLst/>
              <a:ahLst/>
              <a:cxnLst/>
              <a:rect l="l" t="t" r="r" b="b"/>
              <a:pathLst>
                <a:path w="4458" h="2287" extrusionOk="0">
                  <a:moveTo>
                    <a:pt x="2886" y="1"/>
                  </a:moveTo>
                  <a:lnTo>
                    <a:pt x="1" y="1660"/>
                  </a:lnTo>
                  <a:cubicBezTo>
                    <a:pt x="1" y="1660"/>
                    <a:pt x="1290" y="2287"/>
                    <a:pt x="2977" y="2287"/>
                  </a:cubicBezTo>
                  <a:cubicBezTo>
                    <a:pt x="3446" y="2287"/>
                    <a:pt x="3946" y="2238"/>
                    <a:pt x="4458" y="2114"/>
                  </a:cubicBezTo>
                  <a:lnTo>
                    <a:pt x="288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698;p56">
              <a:extLst>
                <a:ext uri="{FF2B5EF4-FFF2-40B4-BE49-F238E27FC236}">
                  <a16:creationId xmlns:a16="http://schemas.microsoft.com/office/drawing/2014/main" id="{95DEC1CD-7F91-4942-B174-BC30E47F3513}"/>
                </a:ext>
              </a:extLst>
            </p:cNvPr>
            <p:cNvSpPr/>
            <p:nvPr/>
          </p:nvSpPr>
          <p:spPr>
            <a:xfrm>
              <a:off x="3553225" y="766250"/>
              <a:ext cx="77725" cy="107475"/>
            </a:xfrm>
            <a:custGeom>
              <a:avLst/>
              <a:gdLst/>
              <a:ahLst/>
              <a:cxnLst/>
              <a:rect l="l" t="t" r="r" b="b"/>
              <a:pathLst>
                <a:path w="3109" h="4299" extrusionOk="0">
                  <a:moveTo>
                    <a:pt x="3109" y="0"/>
                  </a:moveTo>
                  <a:cubicBezTo>
                    <a:pt x="3109" y="0"/>
                    <a:pt x="0" y="765"/>
                    <a:pt x="224" y="4299"/>
                  </a:cubicBezTo>
                  <a:lnTo>
                    <a:pt x="3109" y="2640"/>
                  </a:lnTo>
                  <a:lnTo>
                    <a:pt x="310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699;p56">
              <a:extLst>
                <a:ext uri="{FF2B5EF4-FFF2-40B4-BE49-F238E27FC236}">
                  <a16:creationId xmlns:a16="http://schemas.microsoft.com/office/drawing/2014/main" id="{91611611-98AA-4563-BC29-BC4F8A0727B5}"/>
                </a:ext>
              </a:extLst>
            </p:cNvPr>
            <p:cNvSpPr/>
            <p:nvPr/>
          </p:nvSpPr>
          <p:spPr>
            <a:xfrm>
              <a:off x="3630925" y="766250"/>
              <a:ext cx="51775" cy="118850"/>
            </a:xfrm>
            <a:custGeom>
              <a:avLst/>
              <a:gdLst/>
              <a:ahLst/>
              <a:cxnLst/>
              <a:rect l="l" t="t" r="r" b="b"/>
              <a:pathLst>
                <a:path w="2071" h="4754" extrusionOk="0">
                  <a:moveTo>
                    <a:pt x="1" y="0"/>
                  </a:moveTo>
                  <a:lnTo>
                    <a:pt x="1" y="2633"/>
                  </a:lnTo>
                  <a:lnTo>
                    <a:pt x="1573" y="4753"/>
                  </a:lnTo>
                  <a:cubicBezTo>
                    <a:pt x="2071" y="162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700;p56">
              <a:extLst>
                <a:ext uri="{FF2B5EF4-FFF2-40B4-BE49-F238E27FC236}">
                  <a16:creationId xmlns:a16="http://schemas.microsoft.com/office/drawing/2014/main" id="{1A4E1D76-BB0A-4B6E-A4DE-1AA38E4B5056}"/>
                </a:ext>
              </a:extLst>
            </p:cNvPr>
            <p:cNvSpPr/>
            <p:nvPr/>
          </p:nvSpPr>
          <p:spPr>
            <a:xfrm>
              <a:off x="3590550" y="832225"/>
              <a:ext cx="62575" cy="32075"/>
            </a:xfrm>
            <a:custGeom>
              <a:avLst/>
              <a:gdLst/>
              <a:ahLst/>
              <a:cxnLst/>
              <a:rect l="l" t="t" r="r" b="b"/>
              <a:pathLst>
                <a:path w="2503" h="1283" extrusionOk="0">
                  <a:moveTo>
                    <a:pt x="1616" y="1"/>
                  </a:moveTo>
                  <a:lnTo>
                    <a:pt x="0" y="931"/>
                  </a:lnTo>
                  <a:cubicBezTo>
                    <a:pt x="0" y="931"/>
                    <a:pt x="721" y="1283"/>
                    <a:pt x="1664" y="1283"/>
                  </a:cubicBezTo>
                  <a:cubicBezTo>
                    <a:pt x="1930" y="1283"/>
                    <a:pt x="2213" y="1255"/>
                    <a:pt x="2503" y="1184"/>
                  </a:cubicBezTo>
                  <a:lnTo>
                    <a:pt x="161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701;p56">
              <a:extLst>
                <a:ext uri="{FF2B5EF4-FFF2-40B4-BE49-F238E27FC236}">
                  <a16:creationId xmlns:a16="http://schemas.microsoft.com/office/drawing/2014/main" id="{134393D8-350B-4C3C-99BF-B2F592DF5156}"/>
                </a:ext>
              </a:extLst>
            </p:cNvPr>
            <p:cNvSpPr/>
            <p:nvPr/>
          </p:nvSpPr>
          <p:spPr>
            <a:xfrm>
              <a:off x="3587300" y="795100"/>
              <a:ext cx="43650" cy="60425"/>
            </a:xfrm>
            <a:custGeom>
              <a:avLst/>
              <a:gdLst/>
              <a:ahLst/>
              <a:cxnLst/>
              <a:rect l="l" t="t" r="r" b="b"/>
              <a:pathLst>
                <a:path w="1746" h="2417" extrusionOk="0">
                  <a:moveTo>
                    <a:pt x="1746" y="0"/>
                  </a:moveTo>
                  <a:cubicBezTo>
                    <a:pt x="1746" y="0"/>
                    <a:pt x="0" y="433"/>
                    <a:pt x="130" y="2416"/>
                  </a:cubicBezTo>
                  <a:lnTo>
                    <a:pt x="1746" y="1486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702;p56">
              <a:extLst>
                <a:ext uri="{FF2B5EF4-FFF2-40B4-BE49-F238E27FC236}">
                  <a16:creationId xmlns:a16="http://schemas.microsoft.com/office/drawing/2014/main" id="{97230286-AEDC-4BE4-8E85-B3ECAD2B9D68}"/>
                </a:ext>
              </a:extLst>
            </p:cNvPr>
            <p:cNvSpPr/>
            <p:nvPr/>
          </p:nvSpPr>
          <p:spPr>
            <a:xfrm>
              <a:off x="3630925" y="795100"/>
              <a:ext cx="29050" cy="66725"/>
            </a:xfrm>
            <a:custGeom>
              <a:avLst/>
              <a:gdLst/>
              <a:ahLst/>
              <a:cxnLst/>
              <a:rect l="l" t="t" r="r" b="b"/>
              <a:pathLst>
                <a:path w="1162" h="2669" extrusionOk="0">
                  <a:moveTo>
                    <a:pt x="1" y="0"/>
                  </a:moveTo>
                  <a:lnTo>
                    <a:pt x="1" y="1486"/>
                  </a:lnTo>
                  <a:lnTo>
                    <a:pt x="888" y="2669"/>
                  </a:lnTo>
                  <a:cubicBezTo>
                    <a:pt x="1162" y="916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703;p56">
              <a:extLst>
                <a:ext uri="{FF2B5EF4-FFF2-40B4-BE49-F238E27FC236}">
                  <a16:creationId xmlns:a16="http://schemas.microsoft.com/office/drawing/2014/main" id="{EA7CD14E-D4BF-4403-AC7B-3AB86C083721}"/>
                </a:ext>
              </a:extLst>
            </p:cNvPr>
            <p:cNvSpPr/>
            <p:nvPr/>
          </p:nvSpPr>
          <p:spPr>
            <a:xfrm>
              <a:off x="3611275" y="832225"/>
              <a:ext cx="30500" cy="15550"/>
            </a:xfrm>
            <a:custGeom>
              <a:avLst/>
              <a:gdLst/>
              <a:ahLst/>
              <a:cxnLst/>
              <a:rect l="l" t="t" r="r" b="b"/>
              <a:pathLst>
                <a:path w="1220" h="622" extrusionOk="0">
                  <a:moveTo>
                    <a:pt x="787" y="1"/>
                  </a:moveTo>
                  <a:lnTo>
                    <a:pt x="0" y="448"/>
                  </a:lnTo>
                  <a:cubicBezTo>
                    <a:pt x="255" y="564"/>
                    <a:pt x="529" y="621"/>
                    <a:pt x="806" y="621"/>
                  </a:cubicBezTo>
                  <a:cubicBezTo>
                    <a:pt x="944" y="621"/>
                    <a:pt x="1082" y="607"/>
                    <a:pt x="1219" y="578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704;p56">
              <a:extLst>
                <a:ext uri="{FF2B5EF4-FFF2-40B4-BE49-F238E27FC236}">
                  <a16:creationId xmlns:a16="http://schemas.microsoft.com/office/drawing/2014/main" id="{EA81E083-A184-4179-8691-F219A2D286C7}"/>
                </a:ext>
              </a:extLst>
            </p:cNvPr>
            <p:cNvSpPr/>
            <p:nvPr/>
          </p:nvSpPr>
          <p:spPr>
            <a:xfrm>
              <a:off x="3609825" y="814200"/>
              <a:ext cx="21125" cy="29250"/>
            </a:xfrm>
            <a:custGeom>
              <a:avLst/>
              <a:gdLst/>
              <a:ahLst/>
              <a:cxnLst/>
              <a:rect l="l" t="t" r="r" b="b"/>
              <a:pathLst>
                <a:path w="845" h="1170" extrusionOk="0">
                  <a:moveTo>
                    <a:pt x="845" y="1"/>
                  </a:moveTo>
                  <a:cubicBezTo>
                    <a:pt x="333" y="145"/>
                    <a:pt x="1" y="635"/>
                    <a:pt x="58" y="1169"/>
                  </a:cubicBezTo>
                  <a:lnTo>
                    <a:pt x="845" y="722"/>
                  </a:lnTo>
                  <a:lnTo>
                    <a:pt x="845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705;p56">
              <a:extLst>
                <a:ext uri="{FF2B5EF4-FFF2-40B4-BE49-F238E27FC236}">
                  <a16:creationId xmlns:a16="http://schemas.microsoft.com/office/drawing/2014/main" id="{D9982835-EEEA-4322-90AC-FCD497A0B128}"/>
                </a:ext>
              </a:extLst>
            </p:cNvPr>
            <p:cNvSpPr/>
            <p:nvPr/>
          </p:nvSpPr>
          <p:spPr>
            <a:xfrm>
              <a:off x="3630925" y="814200"/>
              <a:ext cx="14275" cy="32475"/>
            </a:xfrm>
            <a:custGeom>
              <a:avLst/>
              <a:gdLst/>
              <a:ahLst/>
              <a:cxnLst/>
              <a:rect l="l" t="t" r="r" b="b"/>
              <a:pathLst>
                <a:path w="571" h="1299" extrusionOk="0">
                  <a:moveTo>
                    <a:pt x="1" y="1"/>
                  </a:moveTo>
                  <a:lnTo>
                    <a:pt x="1" y="722"/>
                  </a:lnTo>
                  <a:lnTo>
                    <a:pt x="433" y="1299"/>
                  </a:lnTo>
                  <a:cubicBezTo>
                    <a:pt x="570" y="44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2" name="Google Shape;1706;p56">
            <a:extLst>
              <a:ext uri="{FF2B5EF4-FFF2-40B4-BE49-F238E27FC236}">
                <a16:creationId xmlns:a16="http://schemas.microsoft.com/office/drawing/2014/main" id="{DFBF7CD4-5D06-4BEC-838B-AD473B6542B5}"/>
              </a:ext>
            </a:extLst>
          </p:cNvPr>
          <p:cNvGrpSpPr/>
          <p:nvPr/>
        </p:nvGrpSpPr>
        <p:grpSpPr>
          <a:xfrm>
            <a:off x="8444814" y="3174450"/>
            <a:ext cx="170681" cy="251031"/>
            <a:chOff x="3608400" y="252825"/>
            <a:chExt cx="151125" cy="222250"/>
          </a:xfrm>
        </p:grpSpPr>
        <p:sp>
          <p:nvSpPr>
            <p:cNvPr id="1153" name="Google Shape;1707;p56">
              <a:extLst>
                <a:ext uri="{FF2B5EF4-FFF2-40B4-BE49-F238E27FC236}">
                  <a16:creationId xmlns:a16="http://schemas.microsoft.com/office/drawing/2014/main" id="{894707E7-911B-485D-9E64-5385094D145D}"/>
                </a:ext>
              </a:extLst>
            </p:cNvPr>
            <p:cNvSpPr/>
            <p:nvPr/>
          </p:nvSpPr>
          <p:spPr>
            <a:xfrm>
              <a:off x="3608400" y="252825"/>
              <a:ext cx="151125" cy="222250"/>
            </a:xfrm>
            <a:custGeom>
              <a:avLst/>
              <a:gdLst/>
              <a:ahLst/>
              <a:cxnLst/>
              <a:rect l="l" t="t" r="r" b="b"/>
              <a:pathLst>
                <a:path w="6045" h="8890" extrusionOk="0">
                  <a:moveTo>
                    <a:pt x="2113" y="0"/>
                  </a:moveTo>
                  <a:cubicBezTo>
                    <a:pt x="2033" y="0"/>
                    <a:pt x="1959" y="22"/>
                    <a:pt x="1897" y="61"/>
                  </a:cubicBezTo>
                  <a:lnTo>
                    <a:pt x="281" y="1035"/>
                  </a:lnTo>
                  <a:cubicBezTo>
                    <a:pt x="238" y="1049"/>
                    <a:pt x="195" y="1078"/>
                    <a:pt x="159" y="1107"/>
                  </a:cubicBezTo>
                  <a:cubicBezTo>
                    <a:pt x="51" y="1222"/>
                    <a:pt x="0" y="1374"/>
                    <a:pt x="7" y="1525"/>
                  </a:cubicBezTo>
                  <a:lnTo>
                    <a:pt x="7" y="4857"/>
                  </a:lnTo>
                  <a:cubicBezTo>
                    <a:pt x="7" y="5319"/>
                    <a:pt x="332" y="5882"/>
                    <a:pt x="728" y="6112"/>
                  </a:cubicBezTo>
                  <a:lnTo>
                    <a:pt x="1104" y="6329"/>
                  </a:lnTo>
                  <a:lnTo>
                    <a:pt x="2171" y="8889"/>
                  </a:lnTo>
                  <a:lnTo>
                    <a:pt x="3873" y="7872"/>
                  </a:lnTo>
                  <a:lnTo>
                    <a:pt x="3866" y="7865"/>
                  </a:lnTo>
                  <a:lnTo>
                    <a:pt x="3873" y="7865"/>
                  </a:lnTo>
                  <a:lnTo>
                    <a:pt x="3873" y="7872"/>
                  </a:lnTo>
                  <a:lnTo>
                    <a:pt x="3880" y="7865"/>
                  </a:lnTo>
                  <a:cubicBezTo>
                    <a:pt x="3899" y="7868"/>
                    <a:pt x="3917" y="7869"/>
                    <a:pt x="3935" y="7869"/>
                  </a:cubicBezTo>
                  <a:cubicBezTo>
                    <a:pt x="4001" y="7869"/>
                    <a:pt x="4063" y="7850"/>
                    <a:pt x="4126" y="7822"/>
                  </a:cubicBezTo>
                  <a:lnTo>
                    <a:pt x="5820" y="6812"/>
                  </a:lnTo>
                  <a:lnTo>
                    <a:pt x="5835" y="6805"/>
                  </a:lnTo>
                  <a:cubicBezTo>
                    <a:pt x="5965" y="6725"/>
                    <a:pt x="6037" y="6567"/>
                    <a:pt x="6037" y="6343"/>
                  </a:cubicBezTo>
                  <a:lnTo>
                    <a:pt x="6037" y="3018"/>
                  </a:lnTo>
                  <a:cubicBezTo>
                    <a:pt x="6044" y="2557"/>
                    <a:pt x="5719" y="1994"/>
                    <a:pt x="5316" y="1763"/>
                  </a:cubicBezTo>
                  <a:lnTo>
                    <a:pt x="2431" y="97"/>
                  </a:lnTo>
                  <a:cubicBezTo>
                    <a:pt x="2317" y="31"/>
                    <a:pt x="2210" y="0"/>
                    <a:pt x="211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708;p56">
              <a:extLst>
                <a:ext uri="{FF2B5EF4-FFF2-40B4-BE49-F238E27FC236}">
                  <a16:creationId xmlns:a16="http://schemas.microsoft.com/office/drawing/2014/main" id="{29BDC85A-E2FD-41AA-BB7A-2C20E63F87F9}"/>
                </a:ext>
              </a:extLst>
            </p:cNvPr>
            <p:cNvSpPr/>
            <p:nvPr/>
          </p:nvSpPr>
          <p:spPr>
            <a:xfrm>
              <a:off x="3608575" y="278125"/>
              <a:ext cx="108375" cy="196950"/>
            </a:xfrm>
            <a:custGeom>
              <a:avLst/>
              <a:gdLst/>
              <a:ahLst/>
              <a:cxnLst/>
              <a:rect l="l" t="t" r="r" b="b"/>
              <a:pathLst>
                <a:path w="4335" h="7878" extrusionOk="0">
                  <a:moveTo>
                    <a:pt x="404" y="1"/>
                  </a:moveTo>
                  <a:cubicBezTo>
                    <a:pt x="166" y="1"/>
                    <a:pt x="0" y="189"/>
                    <a:pt x="0" y="513"/>
                  </a:cubicBezTo>
                  <a:lnTo>
                    <a:pt x="0" y="3845"/>
                  </a:lnTo>
                  <a:cubicBezTo>
                    <a:pt x="0" y="4307"/>
                    <a:pt x="325" y="4870"/>
                    <a:pt x="721" y="5100"/>
                  </a:cubicBezTo>
                  <a:lnTo>
                    <a:pt x="1097" y="5317"/>
                  </a:lnTo>
                  <a:lnTo>
                    <a:pt x="2164" y="7877"/>
                  </a:lnTo>
                  <a:lnTo>
                    <a:pt x="3239" y="6543"/>
                  </a:lnTo>
                  <a:lnTo>
                    <a:pt x="3614" y="6759"/>
                  </a:lnTo>
                  <a:cubicBezTo>
                    <a:pt x="3729" y="6826"/>
                    <a:pt x="3838" y="6858"/>
                    <a:pt x="3935" y="6858"/>
                  </a:cubicBezTo>
                  <a:cubicBezTo>
                    <a:pt x="4171" y="6858"/>
                    <a:pt x="4335" y="6668"/>
                    <a:pt x="4335" y="6341"/>
                  </a:cubicBezTo>
                  <a:lnTo>
                    <a:pt x="4335" y="3016"/>
                  </a:lnTo>
                  <a:cubicBezTo>
                    <a:pt x="4328" y="2554"/>
                    <a:pt x="4003" y="1992"/>
                    <a:pt x="3606" y="1761"/>
                  </a:cubicBezTo>
                  <a:lnTo>
                    <a:pt x="721" y="95"/>
                  </a:lnTo>
                  <a:cubicBezTo>
                    <a:pt x="608" y="31"/>
                    <a:pt x="500" y="1"/>
                    <a:pt x="4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5" name="Google Shape;1709;p56">
            <a:extLst>
              <a:ext uri="{FF2B5EF4-FFF2-40B4-BE49-F238E27FC236}">
                <a16:creationId xmlns:a16="http://schemas.microsoft.com/office/drawing/2014/main" id="{7447269B-2B36-4F7A-9C23-AFF37B4DBB34}"/>
              </a:ext>
            </a:extLst>
          </p:cNvPr>
          <p:cNvGrpSpPr/>
          <p:nvPr/>
        </p:nvGrpSpPr>
        <p:grpSpPr>
          <a:xfrm>
            <a:off x="7411569" y="6261008"/>
            <a:ext cx="329890" cy="226164"/>
            <a:chOff x="1267553" y="2204175"/>
            <a:chExt cx="492740" cy="337759"/>
          </a:xfrm>
        </p:grpSpPr>
        <p:sp>
          <p:nvSpPr>
            <p:cNvPr id="1156" name="Google Shape;1710;p56">
              <a:extLst>
                <a:ext uri="{FF2B5EF4-FFF2-40B4-BE49-F238E27FC236}">
                  <a16:creationId xmlns:a16="http://schemas.microsoft.com/office/drawing/2014/main" id="{F2138F29-571A-4A40-9611-8B74D75B849C}"/>
                </a:ext>
              </a:extLst>
            </p:cNvPr>
            <p:cNvSpPr/>
            <p:nvPr/>
          </p:nvSpPr>
          <p:spPr>
            <a:xfrm>
              <a:off x="1495035" y="2279744"/>
              <a:ext cx="70542" cy="60010"/>
            </a:xfrm>
            <a:custGeom>
              <a:avLst/>
              <a:gdLst/>
              <a:ahLst/>
              <a:cxnLst/>
              <a:rect l="l" t="t" r="r" b="b"/>
              <a:pathLst>
                <a:path w="4374" h="3721" extrusionOk="0">
                  <a:moveTo>
                    <a:pt x="1164" y="0"/>
                  </a:moveTo>
                  <a:cubicBezTo>
                    <a:pt x="780" y="0"/>
                    <a:pt x="395" y="20"/>
                    <a:pt x="12" y="59"/>
                  </a:cubicBezTo>
                  <a:lnTo>
                    <a:pt x="0" y="3330"/>
                  </a:lnTo>
                  <a:cubicBezTo>
                    <a:pt x="382" y="3294"/>
                    <a:pt x="763" y="3276"/>
                    <a:pt x="1145" y="3276"/>
                  </a:cubicBezTo>
                  <a:cubicBezTo>
                    <a:pt x="2233" y="3276"/>
                    <a:pt x="3316" y="3423"/>
                    <a:pt x="4362" y="3720"/>
                  </a:cubicBezTo>
                  <a:lnTo>
                    <a:pt x="4373" y="449"/>
                  </a:lnTo>
                  <a:cubicBezTo>
                    <a:pt x="3324" y="153"/>
                    <a:pt x="2244" y="0"/>
                    <a:pt x="116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711;p56">
              <a:extLst>
                <a:ext uri="{FF2B5EF4-FFF2-40B4-BE49-F238E27FC236}">
                  <a16:creationId xmlns:a16="http://schemas.microsoft.com/office/drawing/2014/main" id="{0CD3E854-3FA4-4069-AE6A-EEAA7B654232}"/>
                </a:ext>
              </a:extLst>
            </p:cNvPr>
            <p:cNvSpPr/>
            <p:nvPr/>
          </p:nvSpPr>
          <p:spPr>
            <a:xfrm>
              <a:off x="1474296" y="2204175"/>
              <a:ext cx="150147" cy="82831"/>
            </a:xfrm>
            <a:custGeom>
              <a:avLst/>
              <a:gdLst/>
              <a:ahLst/>
              <a:cxnLst/>
              <a:rect l="l" t="t" r="r" b="b"/>
              <a:pathLst>
                <a:path w="9310" h="5136" extrusionOk="0">
                  <a:moveTo>
                    <a:pt x="2380" y="0"/>
                  </a:moveTo>
                  <a:cubicBezTo>
                    <a:pt x="1585" y="0"/>
                    <a:pt x="789" y="36"/>
                    <a:pt x="1" y="108"/>
                  </a:cubicBezTo>
                  <a:lnTo>
                    <a:pt x="1298" y="4734"/>
                  </a:lnTo>
                  <a:cubicBezTo>
                    <a:pt x="1664" y="4699"/>
                    <a:pt x="2032" y="4682"/>
                    <a:pt x="2400" y="4682"/>
                  </a:cubicBezTo>
                  <a:cubicBezTo>
                    <a:pt x="3496" y="4682"/>
                    <a:pt x="4594" y="4835"/>
                    <a:pt x="5659" y="5135"/>
                  </a:cubicBezTo>
                  <a:lnTo>
                    <a:pt x="9309" y="958"/>
                  </a:lnTo>
                  <a:cubicBezTo>
                    <a:pt x="7133" y="321"/>
                    <a:pt x="4757" y="0"/>
                    <a:pt x="23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712;p56">
              <a:extLst>
                <a:ext uri="{FF2B5EF4-FFF2-40B4-BE49-F238E27FC236}">
                  <a16:creationId xmlns:a16="http://schemas.microsoft.com/office/drawing/2014/main" id="{5455263F-6B18-490F-9DB2-15CAB1716439}"/>
                </a:ext>
              </a:extLst>
            </p:cNvPr>
            <p:cNvSpPr/>
            <p:nvPr/>
          </p:nvSpPr>
          <p:spPr>
            <a:xfrm>
              <a:off x="1431916" y="2280695"/>
              <a:ext cx="63317" cy="71461"/>
            </a:xfrm>
            <a:custGeom>
              <a:avLst/>
              <a:gdLst/>
              <a:ahLst/>
              <a:cxnLst/>
              <a:rect l="l" t="t" r="r" b="b"/>
              <a:pathLst>
                <a:path w="3926" h="4431" extrusionOk="0">
                  <a:moveTo>
                    <a:pt x="3926" y="0"/>
                  </a:moveTo>
                  <a:lnTo>
                    <a:pt x="3926" y="0"/>
                  </a:lnTo>
                  <a:cubicBezTo>
                    <a:pt x="3054" y="69"/>
                    <a:pt x="2181" y="253"/>
                    <a:pt x="1355" y="539"/>
                  </a:cubicBezTo>
                  <a:cubicBezTo>
                    <a:pt x="1125" y="620"/>
                    <a:pt x="896" y="712"/>
                    <a:pt x="678" y="815"/>
                  </a:cubicBezTo>
                  <a:cubicBezTo>
                    <a:pt x="460" y="918"/>
                    <a:pt x="219" y="1033"/>
                    <a:pt x="1" y="1159"/>
                  </a:cubicBezTo>
                  <a:lnTo>
                    <a:pt x="1" y="4430"/>
                  </a:lnTo>
                  <a:cubicBezTo>
                    <a:pt x="1103" y="3788"/>
                    <a:pt x="2480" y="3397"/>
                    <a:pt x="3914" y="3271"/>
                  </a:cubicBezTo>
                  <a:lnTo>
                    <a:pt x="392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713;p56">
              <a:extLst>
                <a:ext uri="{FF2B5EF4-FFF2-40B4-BE49-F238E27FC236}">
                  <a16:creationId xmlns:a16="http://schemas.microsoft.com/office/drawing/2014/main" id="{99A233BC-332D-4C97-88C9-4F1C08F1C98A}"/>
                </a:ext>
              </a:extLst>
            </p:cNvPr>
            <p:cNvSpPr/>
            <p:nvPr/>
          </p:nvSpPr>
          <p:spPr>
            <a:xfrm>
              <a:off x="1339381" y="2205723"/>
              <a:ext cx="155856" cy="93685"/>
            </a:xfrm>
            <a:custGeom>
              <a:avLst/>
              <a:gdLst/>
              <a:ahLst/>
              <a:cxnLst/>
              <a:rect l="l" t="t" r="r" b="b"/>
              <a:pathLst>
                <a:path w="9664" h="5809" extrusionOk="0">
                  <a:moveTo>
                    <a:pt x="8367" y="1"/>
                  </a:moveTo>
                  <a:cubicBezTo>
                    <a:pt x="5303" y="299"/>
                    <a:pt x="2353" y="1114"/>
                    <a:pt x="0" y="2491"/>
                  </a:cubicBezTo>
                  <a:lnTo>
                    <a:pt x="5739" y="5808"/>
                  </a:lnTo>
                  <a:cubicBezTo>
                    <a:pt x="5957" y="5682"/>
                    <a:pt x="6175" y="5567"/>
                    <a:pt x="6416" y="5464"/>
                  </a:cubicBezTo>
                  <a:cubicBezTo>
                    <a:pt x="6634" y="5361"/>
                    <a:pt x="6852" y="5269"/>
                    <a:pt x="7082" y="5188"/>
                  </a:cubicBezTo>
                  <a:cubicBezTo>
                    <a:pt x="7919" y="4902"/>
                    <a:pt x="8780" y="4718"/>
                    <a:pt x="9664" y="4638"/>
                  </a:cubicBezTo>
                  <a:lnTo>
                    <a:pt x="836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714;p56">
              <a:extLst>
                <a:ext uri="{FF2B5EF4-FFF2-40B4-BE49-F238E27FC236}">
                  <a16:creationId xmlns:a16="http://schemas.microsoft.com/office/drawing/2014/main" id="{115AD138-A775-454C-A685-1D51B96CC345}"/>
                </a:ext>
              </a:extLst>
            </p:cNvPr>
            <p:cNvSpPr/>
            <p:nvPr/>
          </p:nvSpPr>
          <p:spPr>
            <a:xfrm>
              <a:off x="1626257" y="2331397"/>
              <a:ext cx="1129" cy="3161"/>
            </a:xfrm>
            <a:custGeom>
              <a:avLst/>
              <a:gdLst/>
              <a:ahLst/>
              <a:cxnLst/>
              <a:rect l="l" t="t" r="r" b="b"/>
              <a:pathLst>
                <a:path w="70" h="196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70"/>
                    <a:pt x="47" y="127"/>
                    <a:pt x="70" y="196"/>
                  </a:cubicBezTo>
                  <a:cubicBezTo>
                    <a:pt x="47" y="127"/>
                    <a:pt x="24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715;p56">
              <a:extLst>
                <a:ext uri="{FF2B5EF4-FFF2-40B4-BE49-F238E27FC236}">
                  <a16:creationId xmlns:a16="http://schemas.microsoft.com/office/drawing/2014/main" id="{2AE834D2-C565-4670-A348-781D1CD9F238}"/>
                </a:ext>
              </a:extLst>
            </p:cNvPr>
            <p:cNvSpPr/>
            <p:nvPr/>
          </p:nvSpPr>
          <p:spPr>
            <a:xfrm>
              <a:off x="1627564" y="2335477"/>
              <a:ext cx="758" cy="3338"/>
            </a:xfrm>
            <a:custGeom>
              <a:avLst/>
              <a:gdLst/>
              <a:ahLst/>
              <a:cxnLst/>
              <a:rect l="l" t="t" r="r" b="b"/>
              <a:pathLst>
                <a:path w="47" h="207" extrusionOk="0">
                  <a:moveTo>
                    <a:pt x="0" y="0"/>
                  </a:moveTo>
                  <a:cubicBezTo>
                    <a:pt x="23" y="69"/>
                    <a:pt x="35" y="138"/>
                    <a:pt x="46" y="207"/>
                  </a:cubicBezTo>
                  <a:cubicBezTo>
                    <a:pt x="35" y="138"/>
                    <a:pt x="23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716;p56">
              <a:extLst>
                <a:ext uri="{FF2B5EF4-FFF2-40B4-BE49-F238E27FC236}">
                  <a16:creationId xmlns:a16="http://schemas.microsoft.com/office/drawing/2014/main" id="{70247B43-0C9D-494C-8B86-BE943329EE02}"/>
                </a:ext>
              </a:extLst>
            </p:cNvPr>
            <p:cNvSpPr/>
            <p:nvPr/>
          </p:nvSpPr>
          <p:spPr>
            <a:xfrm>
              <a:off x="1629047" y="2343250"/>
              <a:ext cx="194" cy="3532"/>
            </a:xfrm>
            <a:custGeom>
              <a:avLst/>
              <a:gdLst/>
              <a:ahLst/>
              <a:cxnLst/>
              <a:rect l="l" t="t" r="r" b="b"/>
              <a:pathLst>
                <a:path w="12" h="219" extrusionOk="0">
                  <a:moveTo>
                    <a:pt x="0" y="0"/>
                  </a:moveTo>
                  <a:cubicBezTo>
                    <a:pt x="11" y="69"/>
                    <a:pt x="11" y="150"/>
                    <a:pt x="11" y="218"/>
                  </a:cubicBezTo>
                  <a:cubicBezTo>
                    <a:pt x="11" y="150"/>
                    <a:pt x="11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717;p56">
              <a:extLst>
                <a:ext uri="{FF2B5EF4-FFF2-40B4-BE49-F238E27FC236}">
                  <a16:creationId xmlns:a16="http://schemas.microsoft.com/office/drawing/2014/main" id="{8CA18E1B-264D-4669-A29E-F64F0B55BFF7}"/>
                </a:ext>
              </a:extLst>
            </p:cNvPr>
            <p:cNvSpPr/>
            <p:nvPr/>
          </p:nvSpPr>
          <p:spPr>
            <a:xfrm>
              <a:off x="1628483" y="2339364"/>
              <a:ext cx="387" cy="3161"/>
            </a:xfrm>
            <a:custGeom>
              <a:avLst/>
              <a:gdLst/>
              <a:ahLst/>
              <a:cxnLst/>
              <a:rect l="l" t="t" r="r" b="b"/>
              <a:pathLst>
                <a:path w="24" h="196" extrusionOk="0">
                  <a:moveTo>
                    <a:pt x="1" y="0"/>
                  </a:moveTo>
                  <a:cubicBezTo>
                    <a:pt x="12" y="69"/>
                    <a:pt x="24" y="127"/>
                    <a:pt x="24" y="195"/>
                  </a:cubicBezTo>
                  <a:cubicBezTo>
                    <a:pt x="24" y="127"/>
                    <a:pt x="12" y="69"/>
                    <a:pt x="1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718;p56">
              <a:extLst>
                <a:ext uri="{FF2B5EF4-FFF2-40B4-BE49-F238E27FC236}">
                  <a16:creationId xmlns:a16="http://schemas.microsoft.com/office/drawing/2014/main" id="{F7C6F3B9-D2AD-49B6-A2E7-AA69A6778CE9}"/>
                </a:ext>
              </a:extLst>
            </p:cNvPr>
            <p:cNvSpPr/>
            <p:nvPr/>
          </p:nvSpPr>
          <p:spPr>
            <a:xfrm>
              <a:off x="1616275" y="2316045"/>
              <a:ext cx="2790" cy="3338"/>
            </a:xfrm>
            <a:custGeom>
              <a:avLst/>
              <a:gdLst/>
              <a:ahLst/>
              <a:cxnLst/>
              <a:rect l="l" t="t" r="r" b="b"/>
              <a:pathLst>
                <a:path w="173" h="207" extrusionOk="0">
                  <a:moveTo>
                    <a:pt x="0" y="0"/>
                  </a:moveTo>
                  <a:cubicBezTo>
                    <a:pt x="57" y="69"/>
                    <a:pt x="115" y="138"/>
                    <a:pt x="172" y="207"/>
                  </a:cubicBezTo>
                  <a:cubicBezTo>
                    <a:pt x="115" y="138"/>
                    <a:pt x="57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719;p56">
              <a:extLst>
                <a:ext uri="{FF2B5EF4-FFF2-40B4-BE49-F238E27FC236}">
                  <a16:creationId xmlns:a16="http://schemas.microsoft.com/office/drawing/2014/main" id="{F0D66F57-9591-49EB-95DF-CE397D7B70CF}"/>
                </a:ext>
              </a:extLst>
            </p:cNvPr>
            <p:cNvSpPr/>
            <p:nvPr/>
          </p:nvSpPr>
          <p:spPr>
            <a:xfrm>
              <a:off x="1619597" y="2320109"/>
              <a:ext cx="2419" cy="3355"/>
            </a:xfrm>
            <a:custGeom>
              <a:avLst/>
              <a:gdLst/>
              <a:ahLst/>
              <a:cxnLst/>
              <a:rect l="l" t="t" r="r" b="b"/>
              <a:pathLst>
                <a:path w="150" h="20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70"/>
                    <a:pt x="104" y="138"/>
                    <a:pt x="150" y="207"/>
                  </a:cubicBezTo>
                  <a:cubicBezTo>
                    <a:pt x="104" y="138"/>
                    <a:pt x="58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720;p56">
              <a:extLst>
                <a:ext uri="{FF2B5EF4-FFF2-40B4-BE49-F238E27FC236}">
                  <a16:creationId xmlns:a16="http://schemas.microsoft.com/office/drawing/2014/main" id="{47FEE869-A339-498A-B89B-940ACEA93759}"/>
                </a:ext>
              </a:extLst>
            </p:cNvPr>
            <p:cNvSpPr/>
            <p:nvPr/>
          </p:nvSpPr>
          <p:spPr>
            <a:xfrm>
              <a:off x="1624419" y="2327704"/>
              <a:ext cx="1484" cy="3338"/>
            </a:xfrm>
            <a:custGeom>
              <a:avLst/>
              <a:gdLst/>
              <a:ahLst/>
              <a:cxnLst/>
              <a:rect l="l" t="t" r="r" b="b"/>
              <a:pathLst>
                <a:path w="92" h="207" extrusionOk="0">
                  <a:moveTo>
                    <a:pt x="0" y="0"/>
                  </a:moveTo>
                  <a:cubicBezTo>
                    <a:pt x="35" y="69"/>
                    <a:pt x="69" y="138"/>
                    <a:pt x="92" y="207"/>
                  </a:cubicBezTo>
                  <a:cubicBezTo>
                    <a:pt x="69" y="138"/>
                    <a:pt x="35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721;p56">
              <a:extLst>
                <a:ext uri="{FF2B5EF4-FFF2-40B4-BE49-F238E27FC236}">
                  <a16:creationId xmlns:a16="http://schemas.microsoft.com/office/drawing/2014/main" id="{04F361EF-4557-4C3A-9A5F-F996B02A261C}"/>
                </a:ext>
              </a:extLst>
            </p:cNvPr>
            <p:cNvSpPr/>
            <p:nvPr/>
          </p:nvSpPr>
          <p:spPr>
            <a:xfrm>
              <a:off x="1622000" y="2323624"/>
              <a:ext cx="1871" cy="3161"/>
            </a:xfrm>
            <a:custGeom>
              <a:avLst/>
              <a:gdLst/>
              <a:ahLst/>
              <a:cxnLst/>
              <a:rect l="l" t="t" r="r" b="b"/>
              <a:pathLst>
                <a:path w="116" h="196" extrusionOk="0">
                  <a:moveTo>
                    <a:pt x="1" y="1"/>
                  </a:moveTo>
                  <a:cubicBezTo>
                    <a:pt x="47" y="70"/>
                    <a:pt x="81" y="139"/>
                    <a:pt x="116" y="196"/>
                  </a:cubicBezTo>
                  <a:cubicBezTo>
                    <a:pt x="81" y="139"/>
                    <a:pt x="47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722;p56">
              <a:extLst>
                <a:ext uri="{FF2B5EF4-FFF2-40B4-BE49-F238E27FC236}">
                  <a16:creationId xmlns:a16="http://schemas.microsoft.com/office/drawing/2014/main" id="{9D71F933-B670-409B-9C70-8906FE137C2F}"/>
                </a:ext>
              </a:extLst>
            </p:cNvPr>
            <p:cNvSpPr/>
            <p:nvPr/>
          </p:nvSpPr>
          <p:spPr>
            <a:xfrm>
              <a:off x="1565557" y="2219608"/>
              <a:ext cx="167162" cy="96459"/>
            </a:xfrm>
            <a:custGeom>
              <a:avLst/>
              <a:gdLst/>
              <a:ahLst/>
              <a:cxnLst/>
              <a:rect l="l" t="t" r="r" b="b"/>
              <a:pathLst>
                <a:path w="10365" h="5981" extrusionOk="0">
                  <a:moveTo>
                    <a:pt x="3662" y="1"/>
                  </a:moveTo>
                  <a:lnTo>
                    <a:pt x="0" y="4178"/>
                  </a:lnTo>
                  <a:cubicBezTo>
                    <a:pt x="643" y="4362"/>
                    <a:pt x="1251" y="4614"/>
                    <a:pt x="1837" y="4947"/>
                  </a:cubicBezTo>
                  <a:cubicBezTo>
                    <a:pt x="2330" y="5223"/>
                    <a:pt x="2766" y="5567"/>
                    <a:pt x="3145" y="5980"/>
                  </a:cubicBezTo>
                  <a:lnTo>
                    <a:pt x="10364" y="3857"/>
                  </a:lnTo>
                  <a:cubicBezTo>
                    <a:pt x="9549" y="2962"/>
                    <a:pt x="8597" y="2216"/>
                    <a:pt x="7552" y="1630"/>
                  </a:cubicBezTo>
                  <a:cubicBezTo>
                    <a:pt x="6324" y="930"/>
                    <a:pt x="5016" y="379"/>
                    <a:pt x="36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723;p56">
              <a:extLst>
                <a:ext uri="{FF2B5EF4-FFF2-40B4-BE49-F238E27FC236}">
                  <a16:creationId xmlns:a16="http://schemas.microsoft.com/office/drawing/2014/main" id="{191737E1-BEE8-4323-8501-7B56EEFB294F}"/>
                </a:ext>
              </a:extLst>
            </p:cNvPr>
            <p:cNvSpPr/>
            <p:nvPr/>
          </p:nvSpPr>
          <p:spPr>
            <a:xfrm>
              <a:off x="1565363" y="2286985"/>
              <a:ext cx="50931" cy="81831"/>
            </a:xfrm>
            <a:custGeom>
              <a:avLst/>
              <a:gdLst/>
              <a:ahLst/>
              <a:cxnLst/>
              <a:rect l="l" t="t" r="r" b="b"/>
              <a:pathLst>
                <a:path w="3158" h="5074" extrusionOk="0">
                  <a:moveTo>
                    <a:pt x="12" y="0"/>
                  </a:moveTo>
                  <a:lnTo>
                    <a:pt x="1" y="3271"/>
                  </a:lnTo>
                  <a:cubicBezTo>
                    <a:pt x="644" y="3455"/>
                    <a:pt x="1263" y="3707"/>
                    <a:pt x="1837" y="4040"/>
                  </a:cubicBezTo>
                  <a:cubicBezTo>
                    <a:pt x="2331" y="4316"/>
                    <a:pt x="2767" y="4660"/>
                    <a:pt x="3146" y="5073"/>
                  </a:cubicBezTo>
                  <a:lnTo>
                    <a:pt x="3157" y="1802"/>
                  </a:lnTo>
                  <a:cubicBezTo>
                    <a:pt x="2778" y="1389"/>
                    <a:pt x="2342" y="1045"/>
                    <a:pt x="1849" y="769"/>
                  </a:cubicBezTo>
                  <a:cubicBezTo>
                    <a:pt x="1263" y="436"/>
                    <a:pt x="655" y="184"/>
                    <a:pt x="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724;p56">
              <a:extLst>
                <a:ext uri="{FF2B5EF4-FFF2-40B4-BE49-F238E27FC236}">
                  <a16:creationId xmlns:a16="http://schemas.microsoft.com/office/drawing/2014/main" id="{62CA463F-A524-4805-B0A0-D155E5352BD9}"/>
                </a:ext>
              </a:extLst>
            </p:cNvPr>
            <p:cNvSpPr/>
            <p:nvPr/>
          </p:nvSpPr>
          <p:spPr>
            <a:xfrm>
              <a:off x="1399711" y="2299386"/>
              <a:ext cx="32223" cy="73316"/>
            </a:xfrm>
            <a:custGeom>
              <a:avLst/>
              <a:gdLst/>
              <a:ahLst/>
              <a:cxnLst/>
              <a:rect l="l" t="t" r="r" b="b"/>
              <a:pathLst>
                <a:path w="1998" h="4546" extrusionOk="0">
                  <a:moveTo>
                    <a:pt x="1998" y="0"/>
                  </a:moveTo>
                  <a:cubicBezTo>
                    <a:pt x="884" y="643"/>
                    <a:pt x="230" y="1435"/>
                    <a:pt x="1" y="2273"/>
                  </a:cubicBezTo>
                  <a:lnTo>
                    <a:pt x="1" y="3547"/>
                  </a:lnTo>
                  <a:cubicBezTo>
                    <a:pt x="104" y="3903"/>
                    <a:pt x="265" y="4247"/>
                    <a:pt x="494" y="4545"/>
                  </a:cubicBezTo>
                  <a:cubicBezTo>
                    <a:pt x="907" y="4029"/>
                    <a:pt x="1412" y="3593"/>
                    <a:pt x="1998" y="3271"/>
                  </a:cubicBezTo>
                  <a:lnTo>
                    <a:pt x="199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725;p56">
              <a:extLst>
                <a:ext uri="{FF2B5EF4-FFF2-40B4-BE49-F238E27FC236}">
                  <a16:creationId xmlns:a16="http://schemas.microsoft.com/office/drawing/2014/main" id="{00B44118-FDBD-422A-9479-EE9A5403EF3A}"/>
                </a:ext>
              </a:extLst>
            </p:cNvPr>
            <p:cNvSpPr/>
            <p:nvPr/>
          </p:nvSpPr>
          <p:spPr>
            <a:xfrm>
              <a:off x="1270698" y="2245894"/>
              <a:ext cx="161243" cy="90153"/>
            </a:xfrm>
            <a:custGeom>
              <a:avLst/>
              <a:gdLst/>
              <a:ahLst/>
              <a:cxnLst/>
              <a:rect l="l" t="t" r="r" b="b"/>
              <a:pathLst>
                <a:path w="9998" h="5590" extrusionOk="0">
                  <a:moveTo>
                    <a:pt x="4259" y="0"/>
                  </a:moveTo>
                  <a:cubicBezTo>
                    <a:pt x="1895" y="1366"/>
                    <a:pt x="483" y="3076"/>
                    <a:pt x="1" y="4855"/>
                  </a:cubicBezTo>
                  <a:lnTo>
                    <a:pt x="8001" y="5590"/>
                  </a:lnTo>
                  <a:cubicBezTo>
                    <a:pt x="8230" y="4752"/>
                    <a:pt x="8896" y="3960"/>
                    <a:pt x="9998" y="3317"/>
                  </a:cubicBezTo>
                  <a:lnTo>
                    <a:pt x="425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726;p56">
              <a:extLst>
                <a:ext uri="{FF2B5EF4-FFF2-40B4-BE49-F238E27FC236}">
                  <a16:creationId xmlns:a16="http://schemas.microsoft.com/office/drawing/2014/main" id="{463EE7DF-35C4-463A-9B1A-9BBF92239E68}"/>
                </a:ext>
              </a:extLst>
            </p:cNvPr>
            <p:cNvSpPr/>
            <p:nvPr/>
          </p:nvSpPr>
          <p:spPr>
            <a:xfrm>
              <a:off x="1270521" y="2367489"/>
              <a:ext cx="16" cy="38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1"/>
                  </a:moveTo>
                  <a:lnTo>
                    <a:pt x="1" y="24"/>
                  </a:lnTo>
                  <a:cubicBezTo>
                    <a:pt x="1" y="1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727;p56">
              <a:extLst>
                <a:ext uri="{FF2B5EF4-FFF2-40B4-BE49-F238E27FC236}">
                  <a16:creationId xmlns:a16="http://schemas.microsoft.com/office/drawing/2014/main" id="{BBD1AC15-8711-4A04-97EA-779B762C6603}"/>
                </a:ext>
              </a:extLst>
            </p:cNvPr>
            <p:cNvSpPr/>
            <p:nvPr/>
          </p:nvSpPr>
          <p:spPr>
            <a:xfrm>
              <a:off x="1398969" y="2338622"/>
              <a:ext cx="210" cy="935"/>
            </a:xfrm>
            <a:custGeom>
              <a:avLst/>
              <a:gdLst/>
              <a:ahLst/>
              <a:cxnLst/>
              <a:rect l="l" t="t" r="r" b="b"/>
              <a:pathLst>
                <a:path w="13" h="58" extrusionOk="0">
                  <a:moveTo>
                    <a:pt x="12" y="0"/>
                  </a:moveTo>
                  <a:lnTo>
                    <a:pt x="1" y="58"/>
                  </a:ln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728;p56">
              <a:extLst>
                <a:ext uri="{FF2B5EF4-FFF2-40B4-BE49-F238E27FC236}">
                  <a16:creationId xmlns:a16="http://schemas.microsoft.com/office/drawing/2014/main" id="{A60B19BE-33BA-4977-902E-DB076D4384C6}"/>
                </a:ext>
              </a:extLst>
            </p:cNvPr>
            <p:cNvSpPr/>
            <p:nvPr/>
          </p:nvSpPr>
          <p:spPr>
            <a:xfrm>
              <a:off x="1398421" y="2343799"/>
              <a:ext cx="16" cy="1129"/>
            </a:xfrm>
            <a:custGeom>
              <a:avLst/>
              <a:gdLst/>
              <a:ahLst/>
              <a:cxnLst/>
              <a:rect l="l" t="t" r="r" b="b"/>
              <a:pathLst>
                <a:path w="1" h="70" extrusionOk="0">
                  <a:moveTo>
                    <a:pt x="0" y="1"/>
                  </a:moveTo>
                  <a:lnTo>
                    <a:pt x="0" y="70"/>
                  </a:lnTo>
                  <a:cubicBezTo>
                    <a:pt x="0" y="47"/>
                    <a:pt x="0" y="24"/>
                    <a:pt x="0" y="1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729;p56">
              <a:extLst>
                <a:ext uri="{FF2B5EF4-FFF2-40B4-BE49-F238E27FC236}">
                  <a16:creationId xmlns:a16="http://schemas.microsoft.com/office/drawing/2014/main" id="{ED678992-AE0C-4AA5-ABDF-B8DC346A3779}"/>
                </a:ext>
              </a:extLst>
            </p:cNvPr>
            <p:cNvSpPr/>
            <p:nvPr/>
          </p:nvSpPr>
          <p:spPr>
            <a:xfrm>
              <a:off x="1398598" y="2341219"/>
              <a:ext cx="210" cy="935"/>
            </a:xfrm>
            <a:custGeom>
              <a:avLst/>
              <a:gdLst/>
              <a:ahLst/>
              <a:cxnLst/>
              <a:rect l="l" t="t" r="r" b="b"/>
              <a:pathLst>
                <a:path w="13" h="58" extrusionOk="0">
                  <a:moveTo>
                    <a:pt x="12" y="0"/>
                  </a:moveTo>
                  <a:cubicBezTo>
                    <a:pt x="12" y="23"/>
                    <a:pt x="12" y="46"/>
                    <a:pt x="1" y="57"/>
                  </a:cubicBezTo>
                  <a:cubicBezTo>
                    <a:pt x="12" y="46"/>
                    <a:pt x="12" y="23"/>
                    <a:pt x="12" y="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730;p56">
              <a:extLst>
                <a:ext uri="{FF2B5EF4-FFF2-40B4-BE49-F238E27FC236}">
                  <a16:creationId xmlns:a16="http://schemas.microsoft.com/office/drawing/2014/main" id="{05966E83-C165-4C89-B5E9-E128969D5BE6}"/>
                </a:ext>
              </a:extLst>
            </p:cNvPr>
            <p:cNvSpPr/>
            <p:nvPr/>
          </p:nvSpPr>
          <p:spPr>
            <a:xfrm>
              <a:off x="1272746" y="2374536"/>
              <a:ext cx="1129" cy="2790"/>
            </a:xfrm>
            <a:custGeom>
              <a:avLst/>
              <a:gdLst/>
              <a:ahLst/>
              <a:cxnLst/>
              <a:rect l="l" t="t" r="r" b="b"/>
              <a:pathLst>
                <a:path w="70" h="173" extrusionOk="0">
                  <a:moveTo>
                    <a:pt x="0" y="0"/>
                  </a:moveTo>
                  <a:cubicBezTo>
                    <a:pt x="23" y="57"/>
                    <a:pt x="46" y="115"/>
                    <a:pt x="69" y="172"/>
                  </a:cubicBezTo>
                  <a:lnTo>
                    <a:pt x="69" y="172"/>
                  </a:lnTo>
                  <a:cubicBezTo>
                    <a:pt x="46" y="115"/>
                    <a:pt x="23" y="57"/>
                    <a:pt x="0" y="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731;p56">
              <a:extLst>
                <a:ext uri="{FF2B5EF4-FFF2-40B4-BE49-F238E27FC236}">
                  <a16:creationId xmlns:a16="http://schemas.microsoft.com/office/drawing/2014/main" id="{262730C0-29BE-41EA-B971-F5D7CC2A4175}"/>
                </a:ext>
              </a:extLst>
            </p:cNvPr>
            <p:cNvSpPr/>
            <p:nvPr/>
          </p:nvSpPr>
          <p:spPr>
            <a:xfrm>
              <a:off x="1271069" y="2369343"/>
              <a:ext cx="1129" cy="3725"/>
            </a:xfrm>
            <a:custGeom>
              <a:avLst/>
              <a:gdLst/>
              <a:ahLst/>
              <a:cxnLst/>
              <a:rect l="l" t="t" r="r" b="b"/>
              <a:pathLst>
                <a:path w="70" h="231" extrusionOk="0">
                  <a:moveTo>
                    <a:pt x="70" y="230"/>
                  </a:moveTo>
                  <a:cubicBezTo>
                    <a:pt x="47" y="150"/>
                    <a:pt x="24" y="81"/>
                    <a:pt x="1" y="1"/>
                  </a:cubicBezTo>
                  <a:cubicBezTo>
                    <a:pt x="24" y="81"/>
                    <a:pt x="47" y="150"/>
                    <a:pt x="70" y="23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732;p56">
              <a:extLst>
                <a:ext uri="{FF2B5EF4-FFF2-40B4-BE49-F238E27FC236}">
                  <a16:creationId xmlns:a16="http://schemas.microsoft.com/office/drawing/2014/main" id="{D7C03E2C-70CF-4963-90E1-A4F96D74AE2F}"/>
                </a:ext>
              </a:extLst>
            </p:cNvPr>
            <p:cNvSpPr/>
            <p:nvPr/>
          </p:nvSpPr>
          <p:spPr>
            <a:xfrm>
              <a:off x="1616275" y="2316045"/>
              <a:ext cx="12967" cy="57204"/>
            </a:xfrm>
            <a:custGeom>
              <a:avLst/>
              <a:gdLst/>
              <a:ahLst/>
              <a:cxnLst/>
              <a:rect l="l" t="t" r="r" b="b"/>
              <a:pathLst>
                <a:path w="804" h="3547" extrusionOk="0">
                  <a:moveTo>
                    <a:pt x="12" y="0"/>
                  </a:moveTo>
                  <a:lnTo>
                    <a:pt x="0" y="3271"/>
                  </a:lnTo>
                  <a:cubicBezTo>
                    <a:pt x="80" y="3363"/>
                    <a:pt x="149" y="3455"/>
                    <a:pt x="218" y="3547"/>
                  </a:cubicBezTo>
                  <a:cubicBezTo>
                    <a:pt x="448" y="3248"/>
                    <a:pt x="620" y="2904"/>
                    <a:pt x="723" y="2537"/>
                  </a:cubicBezTo>
                  <a:cubicBezTo>
                    <a:pt x="769" y="2330"/>
                    <a:pt x="803" y="2112"/>
                    <a:pt x="803" y="1905"/>
                  </a:cubicBezTo>
                  <a:cubicBezTo>
                    <a:pt x="803" y="1837"/>
                    <a:pt x="803" y="1756"/>
                    <a:pt x="792" y="1687"/>
                  </a:cubicBezTo>
                  <a:lnTo>
                    <a:pt x="792" y="1641"/>
                  </a:lnTo>
                  <a:cubicBezTo>
                    <a:pt x="781" y="1573"/>
                    <a:pt x="769" y="1504"/>
                    <a:pt x="758" y="1446"/>
                  </a:cubicBezTo>
                  <a:cubicBezTo>
                    <a:pt x="758" y="1435"/>
                    <a:pt x="758" y="1423"/>
                    <a:pt x="758" y="1412"/>
                  </a:cubicBezTo>
                  <a:cubicBezTo>
                    <a:pt x="746" y="1343"/>
                    <a:pt x="735" y="1274"/>
                    <a:pt x="712" y="1205"/>
                  </a:cubicBezTo>
                  <a:cubicBezTo>
                    <a:pt x="712" y="1182"/>
                    <a:pt x="700" y="1171"/>
                    <a:pt x="689" y="1148"/>
                  </a:cubicBezTo>
                  <a:cubicBezTo>
                    <a:pt x="677" y="1079"/>
                    <a:pt x="643" y="1022"/>
                    <a:pt x="620" y="953"/>
                  </a:cubicBezTo>
                  <a:lnTo>
                    <a:pt x="608" y="930"/>
                  </a:lnTo>
                  <a:cubicBezTo>
                    <a:pt x="585" y="861"/>
                    <a:pt x="551" y="792"/>
                    <a:pt x="517" y="723"/>
                  </a:cubicBezTo>
                  <a:cubicBezTo>
                    <a:pt x="505" y="700"/>
                    <a:pt x="494" y="689"/>
                    <a:pt x="482" y="666"/>
                  </a:cubicBezTo>
                  <a:cubicBezTo>
                    <a:pt x="448" y="597"/>
                    <a:pt x="413" y="540"/>
                    <a:pt x="367" y="471"/>
                  </a:cubicBezTo>
                  <a:lnTo>
                    <a:pt x="367" y="459"/>
                  </a:lnTo>
                  <a:cubicBezTo>
                    <a:pt x="321" y="390"/>
                    <a:pt x="264" y="310"/>
                    <a:pt x="218" y="253"/>
                  </a:cubicBezTo>
                  <a:lnTo>
                    <a:pt x="184" y="207"/>
                  </a:lnTo>
                  <a:cubicBezTo>
                    <a:pt x="126" y="138"/>
                    <a:pt x="69" y="69"/>
                    <a:pt x="12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733;p56">
              <a:extLst>
                <a:ext uri="{FF2B5EF4-FFF2-40B4-BE49-F238E27FC236}">
                  <a16:creationId xmlns:a16="http://schemas.microsoft.com/office/drawing/2014/main" id="{162F1FE2-2885-4E7B-9847-FF6353D64624}"/>
                </a:ext>
              </a:extLst>
            </p:cNvPr>
            <p:cNvSpPr/>
            <p:nvPr/>
          </p:nvSpPr>
          <p:spPr>
            <a:xfrm>
              <a:off x="1756754" y="2347314"/>
              <a:ext cx="3161" cy="74251"/>
            </a:xfrm>
            <a:custGeom>
              <a:avLst/>
              <a:gdLst/>
              <a:ahLst/>
              <a:cxnLst/>
              <a:rect l="l" t="t" r="r" b="b"/>
              <a:pathLst>
                <a:path w="196" h="4604" extrusionOk="0">
                  <a:moveTo>
                    <a:pt x="195" y="1"/>
                  </a:moveTo>
                  <a:lnTo>
                    <a:pt x="194" y="327"/>
                  </a:lnTo>
                  <a:lnTo>
                    <a:pt x="194" y="327"/>
                  </a:lnTo>
                  <a:cubicBezTo>
                    <a:pt x="195" y="321"/>
                    <a:pt x="195" y="316"/>
                    <a:pt x="195" y="311"/>
                  </a:cubicBezTo>
                  <a:lnTo>
                    <a:pt x="195" y="173"/>
                  </a:lnTo>
                  <a:lnTo>
                    <a:pt x="195" y="1"/>
                  </a:lnTo>
                  <a:close/>
                  <a:moveTo>
                    <a:pt x="194" y="327"/>
                  </a:moveTo>
                  <a:cubicBezTo>
                    <a:pt x="188" y="376"/>
                    <a:pt x="161" y="456"/>
                    <a:pt x="161" y="517"/>
                  </a:cubicBezTo>
                  <a:cubicBezTo>
                    <a:pt x="161" y="563"/>
                    <a:pt x="161" y="609"/>
                    <a:pt x="150" y="655"/>
                  </a:cubicBezTo>
                  <a:cubicBezTo>
                    <a:pt x="138" y="735"/>
                    <a:pt x="127" y="804"/>
                    <a:pt x="104" y="873"/>
                  </a:cubicBezTo>
                  <a:cubicBezTo>
                    <a:pt x="104" y="919"/>
                    <a:pt x="92" y="953"/>
                    <a:pt x="92" y="999"/>
                  </a:cubicBezTo>
                  <a:cubicBezTo>
                    <a:pt x="69" y="1103"/>
                    <a:pt x="46" y="1217"/>
                    <a:pt x="12" y="1321"/>
                  </a:cubicBezTo>
                  <a:lnTo>
                    <a:pt x="12" y="1332"/>
                  </a:lnTo>
                  <a:lnTo>
                    <a:pt x="0" y="4603"/>
                  </a:lnTo>
                  <a:cubicBezTo>
                    <a:pt x="115" y="4167"/>
                    <a:pt x="184" y="3719"/>
                    <a:pt x="184" y="3272"/>
                  </a:cubicBezTo>
                  <a:lnTo>
                    <a:pt x="194" y="327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734;p56">
              <a:extLst>
                <a:ext uri="{FF2B5EF4-FFF2-40B4-BE49-F238E27FC236}">
                  <a16:creationId xmlns:a16="http://schemas.microsoft.com/office/drawing/2014/main" id="{452E05B7-15F0-4E72-A247-F17C8C410340}"/>
                </a:ext>
              </a:extLst>
            </p:cNvPr>
            <p:cNvSpPr/>
            <p:nvPr/>
          </p:nvSpPr>
          <p:spPr>
            <a:xfrm>
              <a:off x="1616082" y="2281792"/>
              <a:ext cx="144212" cy="87024"/>
            </a:xfrm>
            <a:custGeom>
              <a:avLst/>
              <a:gdLst/>
              <a:ahLst/>
              <a:cxnLst/>
              <a:rect l="l" t="t" r="r" b="b"/>
              <a:pathLst>
                <a:path w="8942" h="5396" extrusionOk="0">
                  <a:moveTo>
                    <a:pt x="7208" y="1"/>
                  </a:moveTo>
                  <a:lnTo>
                    <a:pt x="1" y="2124"/>
                  </a:lnTo>
                  <a:cubicBezTo>
                    <a:pt x="69" y="2193"/>
                    <a:pt x="127" y="2262"/>
                    <a:pt x="184" y="2331"/>
                  </a:cubicBezTo>
                  <a:lnTo>
                    <a:pt x="219" y="2377"/>
                  </a:lnTo>
                  <a:cubicBezTo>
                    <a:pt x="276" y="2446"/>
                    <a:pt x="322" y="2514"/>
                    <a:pt x="368" y="2583"/>
                  </a:cubicBezTo>
                  <a:lnTo>
                    <a:pt x="368" y="2595"/>
                  </a:lnTo>
                  <a:cubicBezTo>
                    <a:pt x="414" y="2664"/>
                    <a:pt x="448" y="2733"/>
                    <a:pt x="483" y="2790"/>
                  </a:cubicBezTo>
                  <a:cubicBezTo>
                    <a:pt x="494" y="2813"/>
                    <a:pt x="506" y="2824"/>
                    <a:pt x="517" y="2847"/>
                  </a:cubicBezTo>
                  <a:cubicBezTo>
                    <a:pt x="552" y="2916"/>
                    <a:pt x="586" y="2985"/>
                    <a:pt x="609" y="3054"/>
                  </a:cubicBezTo>
                  <a:lnTo>
                    <a:pt x="620" y="3077"/>
                  </a:lnTo>
                  <a:cubicBezTo>
                    <a:pt x="643" y="3146"/>
                    <a:pt x="678" y="3203"/>
                    <a:pt x="689" y="3272"/>
                  </a:cubicBezTo>
                  <a:cubicBezTo>
                    <a:pt x="689" y="3295"/>
                    <a:pt x="701" y="3306"/>
                    <a:pt x="712" y="3329"/>
                  </a:cubicBezTo>
                  <a:cubicBezTo>
                    <a:pt x="735" y="3398"/>
                    <a:pt x="747" y="3467"/>
                    <a:pt x="758" y="3536"/>
                  </a:cubicBezTo>
                  <a:cubicBezTo>
                    <a:pt x="758" y="3547"/>
                    <a:pt x="758" y="3559"/>
                    <a:pt x="758" y="3570"/>
                  </a:cubicBezTo>
                  <a:cubicBezTo>
                    <a:pt x="781" y="3639"/>
                    <a:pt x="781" y="3697"/>
                    <a:pt x="793" y="3765"/>
                  </a:cubicBezTo>
                  <a:lnTo>
                    <a:pt x="793" y="3811"/>
                  </a:lnTo>
                  <a:cubicBezTo>
                    <a:pt x="804" y="3880"/>
                    <a:pt x="804" y="3961"/>
                    <a:pt x="804" y="4029"/>
                  </a:cubicBezTo>
                  <a:cubicBezTo>
                    <a:pt x="804" y="4236"/>
                    <a:pt x="770" y="4454"/>
                    <a:pt x="724" y="4661"/>
                  </a:cubicBezTo>
                  <a:lnTo>
                    <a:pt x="8723" y="5395"/>
                  </a:lnTo>
                  <a:lnTo>
                    <a:pt x="8723" y="5384"/>
                  </a:lnTo>
                  <a:cubicBezTo>
                    <a:pt x="8758" y="5280"/>
                    <a:pt x="8781" y="5166"/>
                    <a:pt x="8804" y="5062"/>
                  </a:cubicBezTo>
                  <a:cubicBezTo>
                    <a:pt x="8804" y="5016"/>
                    <a:pt x="8815" y="4982"/>
                    <a:pt x="8815" y="4936"/>
                  </a:cubicBezTo>
                  <a:cubicBezTo>
                    <a:pt x="8827" y="4867"/>
                    <a:pt x="8850" y="4798"/>
                    <a:pt x="8861" y="4718"/>
                  </a:cubicBezTo>
                  <a:cubicBezTo>
                    <a:pt x="8861" y="4672"/>
                    <a:pt x="8861" y="4626"/>
                    <a:pt x="8873" y="4580"/>
                  </a:cubicBezTo>
                  <a:cubicBezTo>
                    <a:pt x="8873" y="4511"/>
                    <a:pt x="8884" y="4443"/>
                    <a:pt x="8884" y="4374"/>
                  </a:cubicBezTo>
                  <a:cubicBezTo>
                    <a:pt x="8895" y="4305"/>
                    <a:pt x="8884" y="4282"/>
                    <a:pt x="8884" y="4236"/>
                  </a:cubicBezTo>
                  <a:cubicBezTo>
                    <a:pt x="8941" y="2778"/>
                    <a:pt x="8379" y="1321"/>
                    <a:pt x="72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735;p56">
              <a:extLst>
                <a:ext uri="{FF2B5EF4-FFF2-40B4-BE49-F238E27FC236}">
                  <a16:creationId xmlns:a16="http://schemas.microsoft.com/office/drawing/2014/main" id="{8B7FF7B0-027D-4167-9014-F05D75EA3327}"/>
                </a:ext>
              </a:extLst>
            </p:cNvPr>
            <p:cNvSpPr/>
            <p:nvPr/>
          </p:nvSpPr>
          <p:spPr>
            <a:xfrm>
              <a:off x="1267553" y="2345847"/>
              <a:ext cx="27239" cy="118102"/>
            </a:xfrm>
            <a:custGeom>
              <a:avLst/>
              <a:gdLst/>
              <a:ahLst/>
              <a:cxnLst/>
              <a:rect l="l" t="t" r="r" b="b"/>
              <a:pathLst>
                <a:path w="1689" h="7323" extrusionOk="0">
                  <a:moveTo>
                    <a:pt x="24" y="0"/>
                  </a:moveTo>
                  <a:lnTo>
                    <a:pt x="1" y="3271"/>
                  </a:lnTo>
                  <a:cubicBezTo>
                    <a:pt x="1" y="4660"/>
                    <a:pt x="563" y="6060"/>
                    <a:pt x="1677" y="7323"/>
                  </a:cubicBezTo>
                  <a:lnTo>
                    <a:pt x="1688" y="4052"/>
                  </a:lnTo>
                  <a:cubicBezTo>
                    <a:pt x="1608" y="3948"/>
                    <a:pt x="1527" y="3856"/>
                    <a:pt x="1447" y="3765"/>
                  </a:cubicBezTo>
                  <a:lnTo>
                    <a:pt x="1378" y="3673"/>
                  </a:lnTo>
                  <a:cubicBezTo>
                    <a:pt x="1321" y="3604"/>
                    <a:pt x="1275" y="3535"/>
                    <a:pt x="1217" y="3466"/>
                  </a:cubicBezTo>
                  <a:lnTo>
                    <a:pt x="1160" y="3374"/>
                  </a:lnTo>
                  <a:cubicBezTo>
                    <a:pt x="1091" y="3283"/>
                    <a:pt x="1034" y="3191"/>
                    <a:pt x="965" y="3099"/>
                  </a:cubicBezTo>
                  <a:lnTo>
                    <a:pt x="953" y="3076"/>
                  </a:lnTo>
                  <a:cubicBezTo>
                    <a:pt x="896" y="2984"/>
                    <a:pt x="839" y="2881"/>
                    <a:pt x="781" y="2778"/>
                  </a:cubicBezTo>
                  <a:cubicBezTo>
                    <a:pt x="758" y="2755"/>
                    <a:pt x="747" y="2720"/>
                    <a:pt x="735" y="2697"/>
                  </a:cubicBezTo>
                  <a:cubicBezTo>
                    <a:pt x="690" y="2617"/>
                    <a:pt x="655" y="2548"/>
                    <a:pt x="621" y="2479"/>
                  </a:cubicBezTo>
                  <a:lnTo>
                    <a:pt x="575" y="2387"/>
                  </a:lnTo>
                  <a:cubicBezTo>
                    <a:pt x="529" y="2295"/>
                    <a:pt x="494" y="2204"/>
                    <a:pt x="460" y="2112"/>
                  </a:cubicBezTo>
                  <a:lnTo>
                    <a:pt x="437" y="2077"/>
                  </a:lnTo>
                  <a:cubicBezTo>
                    <a:pt x="414" y="2032"/>
                    <a:pt x="403" y="1997"/>
                    <a:pt x="380" y="1951"/>
                  </a:cubicBezTo>
                  <a:cubicBezTo>
                    <a:pt x="368" y="1905"/>
                    <a:pt x="334" y="1836"/>
                    <a:pt x="322" y="1768"/>
                  </a:cubicBezTo>
                  <a:cubicBezTo>
                    <a:pt x="311" y="1745"/>
                    <a:pt x="299" y="1710"/>
                    <a:pt x="288" y="1687"/>
                  </a:cubicBezTo>
                  <a:cubicBezTo>
                    <a:pt x="265" y="1607"/>
                    <a:pt x="242" y="1538"/>
                    <a:pt x="219" y="1458"/>
                  </a:cubicBezTo>
                  <a:cubicBezTo>
                    <a:pt x="207" y="1423"/>
                    <a:pt x="196" y="1400"/>
                    <a:pt x="196" y="1366"/>
                  </a:cubicBezTo>
                  <a:lnTo>
                    <a:pt x="196" y="1343"/>
                  </a:lnTo>
                  <a:cubicBezTo>
                    <a:pt x="173" y="1263"/>
                    <a:pt x="150" y="1182"/>
                    <a:pt x="139" y="1102"/>
                  </a:cubicBezTo>
                  <a:cubicBezTo>
                    <a:pt x="139" y="1090"/>
                    <a:pt x="127" y="1067"/>
                    <a:pt x="127" y="1056"/>
                  </a:cubicBezTo>
                  <a:cubicBezTo>
                    <a:pt x="104" y="953"/>
                    <a:pt x="81" y="849"/>
                    <a:pt x="70" y="746"/>
                  </a:cubicBezTo>
                  <a:cubicBezTo>
                    <a:pt x="70" y="712"/>
                    <a:pt x="70" y="689"/>
                    <a:pt x="58" y="666"/>
                  </a:cubicBezTo>
                  <a:cubicBezTo>
                    <a:pt x="47" y="585"/>
                    <a:pt x="47" y="505"/>
                    <a:pt x="35" y="425"/>
                  </a:cubicBezTo>
                  <a:cubicBezTo>
                    <a:pt x="35" y="390"/>
                    <a:pt x="35" y="367"/>
                    <a:pt x="24" y="333"/>
                  </a:cubicBezTo>
                  <a:cubicBezTo>
                    <a:pt x="24" y="241"/>
                    <a:pt x="24" y="161"/>
                    <a:pt x="24" y="80"/>
                  </a:cubicBezTo>
                  <a:lnTo>
                    <a:pt x="24" y="2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736;p56">
              <a:extLst>
                <a:ext uri="{FF2B5EF4-FFF2-40B4-BE49-F238E27FC236}">
                  <a16:creationId xmlns:a16="http://schemas.microsoft.com/office/drawing/2014/main" id="{1C4EE162-6156-41EC-B180-398D3626EEBC}"/>
                </a:ext>
              </a:extLst>
            </p:cNvPr>
            <p:cNvSpPr/>
            <p:nvPr/>
          </p:nvSpPr>
          <p:spPr>
            <a:xfrm>
              <a:off x="1267747" y="2324189"/>
              <a:ext cx="143277" cy="87008"/>
            </a:xfrm>
            <a:custGeom>
              <a:avLst/>
              <a:gdLst/>
              <a:ahLst/>
              <a:cxnLst/>
              <a:rect l="l" t="t" r="r" b="b"/>
              <a:pathLst>
                <a:path w="8884" h="5395" extrusionOk="0">
                  <a:moveTo>
                    <a:pt x="8126" y="1056"/>
                  </a:moveTo>
                  <a:cubicBezTo>
                    <a:pt x="8126" y="1079"/>
                    <a:pt x="8126" y="1102"/>
                    <a:pt x="8115" y="1125"/>
                  </a:cubicBezTo>
                  <a:lnTo>
                    <a:pt x="8115" y="1113"/>
                  </a:lnTo>
                  <a:cubicBezTo>
                    <a:pt x="8115" y="1102"/>
                    <a:pt x="8115" y="1079"/>
                    <a:pt x="8126" y="1056"/>
                  </a:cubicBezTo>
                  <a:close/>
                  <a:moveTo>
                    <a:pt x="184" y="0"/>
                  </a:moveTo>
                  <a:cubicBezTo>
                    <a:pt x="69" y="448"/>
                    <a:pt x="0" y="907"/>
                    <a:pt x="0" y="1366"/>
                  </a:cubicBezTo>
                  <a:cubicBezTo>
                    <a:pt x="0" y="1377"/>
                    <a:pt x="12" y="1400"/>
                    <a:pt x="12" y="1423"/>
                  </a:cubicBezTo>
                  <a:cubicBezTo>
                    <a:pt x="12" y="1504"/>
                    <a:pt x="12" y="1584"/>
                    <a:pt x="12" y="1676"/>
                  </a:cubicBezTo>
                  <a:cubicBezTo>
                    <a:pt x="12" y="1710"/>
                    <a:pt x="12" y="1745"/>
                    <a:pt x="23" y="1768"/>
                  </a:cubicBezTo>
                  <a:cubicBezTo>
                    <a:pt x="23" y="1848"/>
                    <a:pt x="35" y="1928"/>
                    <a:pt x="46" y="2009"/>
                  </a:cubicBezTo>
                  <a:cubicBezTo>
                    <a:pt x="46" y="2032"/>
                    <a:pt x="46" y="2066"/>
                    <a:pt x="58" y="2089"/>
                  </a:cubicBezTo>
                  <a:cubicBezTo>
                    <a:pt x="69" y="2192"/>
                    <a:pt x="92" y="2296"/>
                    <a:pt x="115" y="2399"/>
                  </a:cubicBezTo>
                  <a:cubicBezTo>
                    <a:pt x="115" y="2410"/>
                    <a:pt x="115" y="2433"/>
                    <a:pt x="127" y="2445"/>
                  </a:cubicBezTo>
                  <a:cubicBezTo>
                    <a:pt x="138" y="2525"/>
                    <a:pt x="161" y="2606"/>
                    <a:pt x="173" y="2686"/>
                  </a:cubicBezTo>
                  <a:cubicBezTo>
                    <a:pt x="173" y="2686"/>
                    <a:pt x="173" y="2697"/>
                    <a:pt x="173" y="2709"/>
                  </a:cubicBezTo>
                  <a:cubicBezTo>
                    <a:pt x="184" y="2743"/>
                    <a:pt x="195" y="2766"/>
                    <a:pt x="207" y="2801"/>
                  </a:cubicBezTo>
                  <a:cubicBezTo>
                    <a:pt x="230" y="2881"/>
                    <a:pt x="253" y="2950"/>
                    <a:pt x="276" y="3030"/>
                  </a:cubicBezTo>
                  <a:cubicBezTo>
                    <a:pt x="287" y="3065"/>
                    <a:pt x="287" y="3088"/>
                    <a:pt x="299" y="3122"/>
                  </a:cubicBezTo>
                  <a:cubicBezTo>
                    <a:pt x="322" y="3179"/>
                    <a:pt x="345" y="3237"/>
                    <a:pt x="368" y="3294"/>
                  </a:cubicBezTo>
                  <a:cubicBezTo>
                    <a:pt x="391" y="3352"/>
                    <a:pt x="402" y="3375"/>
                    <a:pt x="414" y="3420"/>
                  </a:cubicBezTo>
                  <a:lnTo>
                    <a:pt x="436" y="3455"/>
                  </a:lnTo>
                  <a:cubicBezTo>
                    <a:pt x="471" y="3547"/>
                    <a:pt x="517" y="3638"/>
                    <a:pt x="551" y="3730"/>
                  </a:cubicBezTo>
                  <a:lnTo>
                    <a:pt x="597" y="3822"/>
                  </a:lnTo>
                  <a:cubicBezTo>
                    <a:pt x="632" y="3891"/>
                    <a:pt x="678" y="3960"/>
                    <a:pt x="712" y="4040"/>
                  </a:cubicBezTo>
                  <a:cubicBezTo>
                    <a:pt x="735" y="4063"/>
                    <a:pt x="746" y="4098"/>
                    <a:pt x="758" y="4132"/>
                  </a:cubicBezTo>
                  <a:cubicBezTo>
                    <a:pt x="815" y="4224"/>
                    <a:pt x="873" y="4316"/>
                    <a:pt x="941" y="4419"/>
                  </a:cubicBezTo>
                  <a:lnTo>
                    <a:pt x="953" y="4442"/>
                  </a:lnTo>
                  <a:cubicBezTo>
                    <a:pt x="1010" y="4534"/>
                    <a:pt x="1079" y="4626"/>
                    <a:pt x="1137" y="4717"/>
                  </a:cubicBezTo>
                  <a:lnTo>
                    <a:pt x="1205" y="4809"/>
                  </a:lnTo>
                  <a:cubicBezTo>
                    <a:pt x="1251" y="4878"/>
                    <a:pt x="1309" y="4947"/>
                    <a:pt x="1366" y="5016"/>
                  </a:cubicBezTo>
                  <a:lnTo>
                    <a:pt x="1435" y="5108"/>
                  </a:lnTo>
                  <a:cubicBezTo>
                    <a:pt x="1504" y="5199"/>
                    <a:pt x="1584" y="5291"/>
                    <a:pt x="1676" y="5395"/>
                  </a:cubicBezTo>
                  <a:lnTo>
                    <a:pt x="8884" y="3260"/>
                  </a:lnTo>
                  <a:cubicBezTo>
                    <a:pt x="8815" y="3179"/>
                    <a:pt x="8746" y="3099"/>
                    <a:pt x="8677" y="3007"/>
                  </a:cubicBezTo>
                  <a:cubicBezTo>
                    <a:pt x="8459" y="2709"/>
                    <a:pt x="8287" y="2365"/>
                    <a:pt x="8184" y="2009"/>
                  </a:cubicBezTo>
                  <a:lnTo>
                    <a:pt x="8184" y="73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737;p56">
              <a:extLst>
                <a:ext uri="{FF2B5EF4-FFF2-40B4-BE49-F238E27FC236}">
                  <a16:creationId xmlns:a16="http://schemas.microsoft.com/office/drawing/2014/main" id="{0ABD6924-A510-4B31-9553-4A1F7A999342}"/>
                </a:ext>
              </a:extLst>
            </p:cNvPr>
            <p:cNvSpPr/>
            <p:nvPr/>
          </p:nvSpPr>
          <p:spPr>
            <a:xfrm>
              <a:off x="1309386" y="2425432"/>
              <a:ext cx="11499" cy="9080"/>
            </a:xfrm>
            <a:custGeom>
              <a:avLst/>
              <a:gdLst/>
              <a:ahLst/>
              <a:cxnLst/>
              <a:rect l="l" t="t" r="r" b="b"/>
              <a:pathLst>
                <a:path w="713" h="563" extrusionOk="0">
                  <a:moveTo>
                    <a:pt x="1" y="0"/>
                  </a:moveTo>
                  <a:lnTo>
                    <a:pt x="1" y="0"/>
                  </a:lnTo>
                  <a:cubicBezTo>
                    <a:pt x="219" y="195"/>
                    <a:pt x="448" y="379"/>
                    <a:pt x="712" y="563"/>
                  </a:cubicBezTo>
                  <a:cubicBezTo>
                    <a:pt x="460" y="379"/>
                    <a:pt x="219" y="195"/>
                    <a:pt x="1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738;p56">
              <a:extLst>
                <a:ext uri="{FF2B5EF4-FFF2-40B4-BE49-F238E27FC236}">
                  <a16:creationId xmlns:a16="http://schemas.microsoft.com/office/drawing/2014/main" id="{6C47E46B-E3F9-4286-8DC8-06CC41253109}"/>
                </a:ext>
              </a:extLst>
            </p:cNvPr>
            <p:cNvSpPr/>
            <p:nvPr/>
          </p:nvSpPr>
          <p:spPr>
            <a:xfrm>
              <a:off x="1294775" y="2411176"/>
              <a:ext cx="9257" cy="9644"/>
            </a:xfrm>
            <a:custGeom>
              <a:avLst/>
              <a:gdLst/>
              <a:ahLst/>
              <a:cxnLst/>
              <a:rect l="l" t="t" r="r" b="b"/>
              <a:pathLst>
                <a:path w="574" h="598" extrusionOk="0">
                  <a:moveTo>
                    <a:pt x="574" y="597"/>
                  </a:moveTo>
                  <a:cubicBezTo>
                    <a:pt x="367" y="402"/>
                    <a:pt x="184" y="196"/>
                    <a:pt x="0" y="1"/>
                  </a:cubicBezTo>
                  <a:lnTo>
                    <a:pt x="0" y="1"/>
                  </a:lnTo>
                  <a:cubicBezTo>
                    <a:pt x="184" y="196"/>
                    <a:pt x="367" y="402"/>
                    <a:pt x="574" y="597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739;p56">
              <a:extLst>
                <a:ext uri="{FF2B5EF4-FFF2-40B4-BE49-F238E27FC236}">
                  <a16:creationId xmlns:a16="http://schemas.microsoft.com/office/drawing/2014/main" id="{CC6D6317-4FB5-4001-A9B6-5958AB2A9BE4}"/>
                </a:ext>
              </a:extLst>
            </p:cNvPr>
            <p:cNvSpPr/>
            <p:nvPr/>
          </p:nvSpPr>
          <p:spPr>
            <a:xfrm>
              <a:off x="1688087" y="2368795"/>
              <a:ext cx="68864" cy="131439"/>
            </a:xfrm>
            <a:custGeom>
              <a:avLst/>
              <a:gdLst/>
              <a:ahLst/>
              <a:cxnLst/>
              <a:rect l="l" t="t" r="r" b="b"/>
              <a:pathLst>
                <a:path w="4270" h="8150" extrusionOk="0">
                  <a:moveTo>
                    <a:pt x="4270" y="0"/>
                  </a:moveTo>
                  <a:lnTo>
                    <a:pt x="4270" y="0"/>
                  </a:lnTo>
                  <a:cubicBezTo>
                    <a:pt x="3799" y="1779"/>
                    <a:pt x="2376" y="3501"/>
                    <a:pt x="12" y="4878"/>
                  </a:cubicBezTo>
                  <a:lnTo>
                    <a:pt x="0" y="8149"/>
                  </a:lnTo>
                  <a:cubicBezTo>
                    <a:pt x="2376" y="6772"/>
                    <a:pt x="3788" y="5062"/>
                    <a:pt x="4258" y="3271"/>
                  </a:cubicBezTo>
                  <a:lnTo>
                    <a:pt x="427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740;p56">
              <a:extLst>
                <a:ext uri="{FF2B5EF4-FFF2-40B4-BE49-F238E27FC236}">
                  <a16:creationId xmlns:a16="http://schemas.microsoft.com/office/drawing/2014/main" id="{04CF4E33-F8F7-4E55-9BD7-846FF7FEC9CE}"/>
                </a:ext>
              </a:extLst>
            </p:cNvPr>
            <p:cNvSpPr/>
            <p:nvPr/>
          </p:nvSpPr>
          <p:spPr>
            <a:xfrm>
              <a:off x="1595730" y="2356765"/>
              <a:ext cx="161227" cy="90524"/>
            </a:xfrm>
            <a:custGeom>
              <a:avLst/>
              <a:gdLst/>
              <a:ahLst/>
              <a:cxnLst/>
              <a:rect l="l" t="t" r="r" b="b"/>
              <a:pathLst>
                <a:path w="9997" h="5613" extrusionOk="0">
                  <a:moveTo>
                    <a:pt x="1986" y="0"/>
                  </a:moveTo>
                  <a:cubicBezTo>
                    <a:pt x="1894" y="379"/>
                    <a:pt x="1722" y="723"/>
                    <a:pt x="1492" y="1022"/>
                  </a:cubicBezTo>
                  <a:cubicBezTo>
                    <a:pt x="1079" y="1550"/>
                    <a:pt x="574" y="1986"/>
                    <a:pt x="0" y="2296"/>
                  </a:cubicBezTo>
                  <a:lnTo>
                    <a:pt x="5739" y="5613"/>
                  </a:lnTo>
                  <a:cubicBezTo>
                    <a:pt x="8103" y="4247"/>
                    <a:pt x="9515" y="2525"/>
                    <a:pt x="9997" y="735"/>
                  </a:cubicBezTo>
                  <a:lnTo>
                    <a:pt x="19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741;p56">
              <a:extLst>
                <a:ext uri="{FF2B5EF4-FFF2-40B4-BE49-F238E27FC236}">
                  <a16:creationId xmlns:a16="http://schemas.microsoft.com/office/drawing/2014/main" id="{608E15C5-C251-4481-B112-6C61576A8980}"/>
                </a:ext>
              </a:extLst>
            </p:cNvPr>
            <p:cNvSpPr/>
            <p:nvPr/>
          </p:nvSpPr>
          <p:spPr>
            <a:xfrm>
              <a:off x="1294775" y="2411176"/>
              <a:ext cx="107925" cy="115150"/>
            </a:xfrm>
            <a:custGeom>
              <a:avLst/>
              <a:gdLst/>
              <a:ahLst/>
              <a:cxnLst/>
              <a:rect l="l" t="t" r="r" b="b"/>
              <a:pathLst>
                <a:path w="6692" h="7140" extrusionOk="0">
                  <a:moveTo>
                    <a:pt x="12" y="1"/>
                  </a:moveTo>
                  <a:lnTo>
                    <a:pt x="0" y="3272"/>
                  </a:lnTo>
                  <a:cubicBezTo>
                    <a:pt x="815" y="4178"/>
                    <a:pt x="1768" y="4936"/>
                    <a:pt x="2835" y="5521"/>
                  </a:cubicBezTo>
                  <a:cubicBezTo>
                    <a:pt x="4040" y="6210"/>
                    <a:pt x="5337" y="6761"/>
                    <a:pt x="6680" y="7139"/>
                  </a:cubicBezTo>
                  <a:lnTo>
                    <a:pt x="6691" y="3868"/>
                  </a:lnTo>
                  <a:cubicBezTo>
                    <a:pt x="5348" y="3478"/>
                    <a:pt x="4052" y="2939"/>
                    <a:pt x="2835" y="2250"/>
                  </a:cubicBezTo>
                  <a:cubicBezTo>
                    <a:pt x="2410" y="1998"/>
                    <a:pt x="2009" y="1734"/>
                    <a:pt x="1618" y="1447"/>
                  </a:cubicBezTo>
                  <a:cubicBezTo>
                    <a:pt x="1366" y="1263"/>
                    <a:pt x="1125" y="1079"/>
                    <a:pt x="907" y="884"/>
                  </a:cubicBezTo>
                  <a:cubicBezTo>
                    <a:pt x="792" y="792"/>
                    <a:pt x="689" y="689"/>
                    <a:pt x="585" y="597"/>
                  </a:cubicBezTo>
                  <a:cubicBezTo>
                    <a:pt x="379" y="402"/>
                    <a:pt x="184" y="207"/>
                    <a:pt x="12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742;p56">
              <a:extLst>
                <a:ext uri="{FF2B5EF4-FFF2-40B4-BE49-F238E27FC236}">
                  <a16:creationId xmlns:a16="http://schemas.microsoft.com/office/drawing/2014/main" id="{6A079268-0241-4514-A206-28BEC9495C88}"/>
                </a:ext>
              </a:extLst>
            </p:cNvPr>
            <p:cNvSpPr/>
            <p:nvPr/>
          </p:nvSpPr>
          <p:spPr>
            <a:xfrm>
              <a:off x="1294775" y="2376745"/>
              <a:ext cx="166597" cy="96636"/>
            </a:xfrm>
            <a:custGeom>
              <a:avLst/>
              <a:gdLst/>
              <a:ahLst/>
              <a:cxnLst/>
              <a:rect l="l" t="t" r="r" b="b"/>
              <a:pathLst>
                <a:path w="10330" h="5992" extrusionOk="0">
                  <a:moveTo>
                    <a:pt x="7208" y="1"/>
                  </a:moveTo>
                  <a:lnTo>
                    <a:pt x="0" y="2136"/>
                  </a:lnTo>
                  <a:cubicBezTo>
                    <a:pt x="184" y="2331"/>
                    <a:pt x="367" y="2537"/>
                    <a:pt x="574" y="2732"/>
                  </a:cubicBezTo>
                  <a:cubicBezTo>
                    <a:pt x="689" y="2824"/>
                    <a:pt x="792" y="2927"/>
                    <a:pt x="907" y="3019"/>
                  </a:cubicBezTo>
                  <a:cubicBezTo>
                    <a:pt x="1125" y="3203"/>
                    <a:pt x="1354" y="3398"/>
                    <a:pt x="1607" y="3582"/>
                  </a:cubicBezTo>
                  <a:cubicBezTo>
                    <a:pt x="1997" y="3869"/>
                    <a:pt x="2410" y="4133"/>
                    <a:pt x="2835" y="4374"/>
                  </a:cubicBezTo>
                  <a:cubicBezTo>
                    <a:pt x="4040" y="5062"/>
                    <a:pt x="5337" y="5613"/>
                    <a:pt x="6680" y="5992"/>
                  </a:cubicBezTo>
                  <a:lnTo>
                    <a:pt x="10330" y="1814"/>
                  </a:lnTo>
                  <a:cubicBezTo>
                    <a:pt x="9710" y="1631"/>
                    <a:pt x="9102" y="1378"/>
                    <a:pt x="8539" y="1057"/>
                  </a:cubicBezTo>
                  <a:cubicBezTo>
                    <a:pt x="8034" y="781"/>
                    <a:pt x="7587" y="425"/>
                    <a:pt x="72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743;p56">
              <a:extLst>
                <a:ext uri="{FF2B5EF4-FFF2-40B4-BE49-F238E27FC236}">
                  <a16:creationId xmlns:a16="http://schemas.microsoft.com/office/drawing/2014/main" id="{5044E6AF-275A-4312-860A-4C28FDBA8CF2}"/>
                </a:ext>
              </a:extLst>
            </p:cNvPr>
            <p:cNvSpPr/>
            <p:nvPr/>
          </p:nvSpPr>
          <p:spPr>
            <a:xfrm>
              <a:off x="1532046" y="2393969"/>
              <a:ext cx="156243" cy="93491"/>
            </a:xfrm>
            <a:custGeom>
              <a:avLst/>
              <a:gdLst/>
              <a:ahLst/>
              <a:cxnLst/>
              <a:rect l="l" t="t" r="r" b="b"/>
              <a:pathLst>
                <a:path w="9688" h="5797" extrusionOk="0">
                  <a:moveTo>
                    <a:pt x="3949" y="0"/>
                  </a:moveTo>
                  <a:cubicBezTo>
                    <a:pt x="2836" y="643"/>
                    <a:pt x="1447" y="1033"/>
                    <a:pt x="1" y="1159"/>
                  </a:cubicBezTo>
                  <a:lnTo>
                    <a:pt x="1286" y="5796"/>
                  </a:lnTo>
                  <a:cubicBezTo>
                    <a:pt x="2239" y="5704"/>
                    <a:pt x="3192" y="5567"/>
                    <a:pt x="4121" y="5371"/>
                  </a:cubicBezTo>
                  <a:cubicBezTo>
                    <a:pt x="6153" y="4935"/>
                    <a:pt x="8058" y="4258"/>
                    <a:pt x="9688" y="3317"/>
                  </a:cubicBezTo>
                  <a:lnTo>
                    <a:pt x="394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744;p56">
              <a:extLst>
                <a:ext uri="{FF2B5EF4-FFF2-40B4-BE49-F238E27FC236}">
                  <a16:creationId xmlns:a16="http://schemas.microsoft.com/office/drawing/2014/main" id="{B5CD8C30-E76A-4CBB-8C7C-A3DC5BCBAAB8}"/>
                </a:ext>
              </a:extLst>
            </p:cNvPr>
            <p:cNvSpPr/>
            <p:nvPr/>
          </p:nvSpPr>
          <p:spPr>
            <a:xfrm>
              <a:off x="1552785" y="2447461"/>
              <a:ext cx="135503" cy="92749"/>
            </a:xfrm>
            <a:custGeom>
              <a:avLst/>
              <a:gdLst/>
              <a:ahLst/>
              <a:cxnLst/>
              <a:rect l="l" t="t" r="r" b="b"/>
              <a:pathLst>
                <a:path w="8402" h="5751" extrusionOk="0">
                  <a:moveTo>
                    <a:pt x="8402" y="0"/>
                  </a:moveTo>
                  <a:cubicBezTo>
                    <a:pt x="6783" y="941"/>
                    <a:pt x="4878" y="1630"/>
                    <a:pt x="2847" y="2054"/>
                  </a:cubicBezTo>
                  <a:cubicBezTo>
                    <a:pt x="1906" y="2250"/>
                    <a:pt x="953" y="2387"/>
                    <a:pt x="0" y="2479"/>
                  </a:cubicBezTo>
                  <a:lnTo>
                    <a:pt x="0" y="5750"/>
                  </a:lnTo>
                  <a:cubicBezTo>
                    <a:pt x="3076" y="5475"/>
                    <a:pt x="6026" y="4648"/>
                    <a:pt x="8390" y="3271"/>
                  </a:cubicBezTo>
                  <a:lnTo>
                    <a:pt x="840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745;p56">
              <a:extLst>
                <a:ext uri="{FF2B5EF4-FFF2-40B4-BE49-F238E27FC236}">
                  <a16:creationId xmlns:a16="http://schemas.microsoft.com/office/drawing/2014/main" id="{A489AF55-1CBE-49D8-B17F-B19661F6212E}"/>
                </a:ext>
              </a:extLst>
            </p:cNvPr>
            <p:cNvSpPr/>
            <p:nvPr/>
          </p:nvSpPr>
          <p:spPr>
            <a:xfrm>
              <a:off x="1402307" y="2473553"/>
              <a:ext cx="150502" cy="68381"/>
            </a:xfrm>
            <a:custGeom>
              <a:avLst/>
              <a:gdLst/>
              <a:ahLst/>
              <a:cxnLst/>
              <a:rect l="l" t="t" r="r" b="b"/>
              <a:pathLst>
                <a:path w="9332" h="4240" extrusionOk="0">
                  <a:moveTo>
                    <a:pt x="12" y="0"/>
                  </a:moveTo>
                  <a:lnTo>
                    <a:pt x="0" y="3271"/>
                  </a:lnTo>
                  <a:cubicBezTo>
                    <a:pt x="2178" y="3917"/>
                    <a:pt x="4563" y="4240"/>
                    <a:pt x="6950" y="4240"/>
                  </a:cubicBezTo>
                  <a:cubicBezTo>
                    <a:pt x="7746" y="4240"/>
                    <a:pt x="8542" y="4204"/>
                    <a:pt x="9331" y="4132"/>
                  </a:cubicBezTo>
                  <a:lnTo>
                    <a:pt x="9331" y="861"/>
                  </a:lnTo>
                  <a:cubicBezTo>
                    <a:pt x="8551" y="929"/>
                    <a:pt x="7763" y="964"/>
                    <a:pt x="6975" y="964"/>
                  </a:cubicBezTo>
                  <a:cubicBezTo>
                    <a:pt x="4586" y="964"/>
                    <a:pt x="2195" y="648"/>
                    <a:pt x="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746;p56">
              <a:extLst>
                <a:ext uri="{FF2B5EF4-FFF2-40B4-BE49-F238E27FC236}">
                  <a16:creationId xmlns:a16="http://schemas.microsoft.com/office/drawing/2014/main" id="{16B027CC-F3B9-4D43-B3B6-BED77E38F2A3}"/>
                </a:ext>
              </a:extLst>
            </p:cNvPr>
            <p:cNvSpPr/>
            <p:nvPr/>
          </p:nvSpPr>
          <p:spPr>
            <a:xfrm>
              <a:off x="1402485" y="2405999"/>
              <a:ext cx="150502" cy="83186"/>
            </a:xfrm>
            <a:custGeom>
              <a:avLst/>
              <a:gdLst/>
              <a:ahLst/>
              <a:cxnLst/>
              <a:rect l="l" t="t" r="r" b="b"/>
              <a:pathLst>
                <a:path w="9332" h="5158" extrusionOk="0">
                  <a:moveTo>
                    <a:pt x="3651" y="0"/>
                  </a:moveTo>
                  <a:lnTo>
                    <a:pt x="1" y="4189"/>
                  </a:lnTo>
                  <a:cubicBezTo>
                    <a:pt x="2179" y="4835"/>
                    <a:pt x="4563" y="5158"/>
                    <a:pt x="6951" y="5158"/>
                  </a:cubicBezTo>
                  <a:cubicBezTo>
                    <a:pt x="7747" y="5158"/>
                    <a:pt x="8543" y="5122"/>
                    <a:pt x="9332" y="5050"/>
                  </a:cubicBezTo>
                  <a:lnTo>
                    <a:pt x="8035" y="413"/>
                  </a:lnTo>
                  <a:cubicBezTo>
                    <a:pt x="7668" y="448"/>
                    <a:pt x="7299" y="465"/>
                    <a:pt x="6930" y="465"/>
                  </a:cubicBezTo>
                  <a:cubicBezTo>
                    <a:pt x="5824" y="465"/>
                    <a:pt x="4718" y="310"/>
                    <a:pt x="36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3" name="Google Shape;1747;p56">
            <a:extLst>
              <a:ext uri="{FF2B5EF4-FFF2-40B4-BE49-F238E27FC236}">
                <a16:creationId xmlns:a16="http://schemas.microsoft.com/office/drawing/2014/main" id="{FEA42F4D-C806-420D-9496-744B9ECD8A00}"/>
              </a:ext>
            </a:extLst>
          </p:cNvPr>
          <p:cNvGrpSpPr/>
          <p:nvPr/>
        </p:nvGrpSpPr>
        <p:grpSpPr>
          <a:xfrm>
            <a:off x="7424525" y="5914495"/>
            <a:ext cx="303991" cy="211305"/>
            <a:chOff x="1916639" y="2215270"/>
            <a:chExt cx="454057" cy="315569"/>
          </a:xfrm>
        </p:grpSpPr>
        <p:sp>
          <p:nvSpPr>
            <p:cNvPr id="1194" name="Google Shape;1748;p56">
              <a:extLst>
                <a:ext uri="{FF2B5EF4-FFF2-40B4-BE49-F238E27FC236}">
                  <a16:creationId xmlns:a16="http://schemas.microsoft.com/office/drawing/2014/main" id="{46EFFB4C-105A-45A3-8C84-77EA05394D86}"/>
                </a:ext>
              </a:extLst>
            </p:cNvPr>
            <p:cNvSpPr/>
            <p:nvPr/>
          </p:nvSpPr>
          <p:spPr>
            <a:xfrm>
              <a:off x="1971810" y="2368609"/>
              <a:ext cx="8725" cy="8886"/>
            </a:xfrm>
            <a:custGeom>
              <a:avLst/>
              <a:gdLst/>
              <a:ahLst/>
              <a:cxnLst/>
              <a:rect l="l" t="t" r="r" b="b"/>
              <a:pathLst>
                <a:path w="541" h="551" extrusionOk="0">
                  <a:moveTo>
                    <a:pt x="540" y="551"/>
                  </a:moveTo>
                  <a:cubicBezTo>
                    <a:pt x="345" y="367"/>
                    <a:pt x="173" y="184"/>
                    <a:pt x="1" y="0"/>
                  </a:cubicBezTo>
                  <a:lnTo>
                    <a:pt x="1" y="0"/>
                  </a:lnTo>
                  <a:cubicBezTo>
                    <a:pt x="173" y="184"/>
                    <a:pt x="345" y="367"/>
                    <a:pt x="540" y="55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749;p56">
              <a:extLst>
                <a:ext uri="{FF2B5EF4-FFF2-40B4-BE49-F238E27FC236}">
                  <a16:creationId xmlns:a16="http://schemas.microsoft.com/office/drawing/2014/main" id="{02ED2F83-2BC6-4077-B0C3-30337D7AE2F7}"/>
                </a:ext>
              </a:extLst>
            </p:cNvPr>
            <p:cNvSpPr/>
            <p:nvPr/>
          </p:nvSpPr>
          <p:spPr>
            <a:xfrm>
              <a:off x="1916639" y="2346059"/>
              <a:ext cx="24627" cy="112005"/>
            </a:xfrm>
            <a:custGeom>
              <a:avLst/>
              <a:gdLst/>
              <a:ahLst/>
              <a:cxnLst/>
              <a:rect l="l" t="t" r="r" b="b"/>
              <a:pathLst>
                <a:path w="1527" h="6945" extrusionOk="0">
                  <a:moveTo>
                    <a:pt x="0" y="1"/>
                  </a:moveTo>
                  <a:lnTo>
                    <a:pt x="0" y="3237"/>
                  </a:lnTo>
                  <a:cubicBezTo>
                    <a:pt x="0" y="4511"/>
                    <a:pt x="505" y="5785"/>
                    <a:pt x="1527" y="6945"/>
                  </a:cubicBezTo>
                  <a:lnTo>
                    <a:pt x="1527" y="3685"/>
                  </a:lnTo>
                  <a:cubicBezTo>
                    <a:pt x="1458" y="3593"/>
                    <a:pt x="1378" y="3501"/>
                    <a:pt x="1309" y="3421"/>
                  </a:cubicBezTo>
                  <a:lnTo>
                    <a:pt x="1251" y="3341"/>
                  </a:lnTo>
                  <a:cubicBezTo>
                    <a:pt x="1194" y="3272"/>
                    <a:pt x="1148" y="3203"/>
                    <a:pt x="1102" y="3146"/>
                  </a:cubicBezTo>
                  <a:cubicBezTo>
                    <a:pt x="1091" y="3111"/>
                    <a:pt x="1068" y="3088"/>
                    <a:pt x="1045" y="3065"/>
                  </a:cubicBezTo>
                  <a:cubicBezTo>
                    <a:pt x="988" y="2973"/>
                    <a:pt x="930" y="2893"/>
                    <a:pt x="873" y="2801"/>
                  </a:cubicBezTo>
                  <a:lnTo>
                    <a:pt x="861" y="2790"/>
                  </a:lnTo>
                  <a:cubicBezTo>
                    <a:pt x="804" y="2698"/>
                    <a:pt x="758" y="2606"/>
                    <a:pt x="701" y="2514"/>
                  </a:cubicBezTo>
                  <a:lnTo>
                    <a:pt x="655" y="2434"/>
                  </a:lnTo>
                  <a:cubicBezTo>
                    <a:pt x="620" y="2365"/>
                    <a:pt x="586" y="2296"/>
                    <a:pt x="551" y="2239"/>
                  </a:cubicBezTo>
                  <a:cubicBezTo>
                    <a:pt x="540" y="2204"/>
                    <a:pt x="528" y="2181"/>
                    <a:pt x="505" y="2147"/>
                  </a:cubicBezTo>
                  <a:cubicBezTo>
                    <a:pt x="494" y="2124"/>
                    <a:pt x="471" y="2067"/>
                    <a:pt x="448" y="2021"/>
                  </a:cubicBezTo>
                  <a:lnTo>
                    <a:pt x="391" y="1895"/>
                  </a:lnTo>
                  <a:lnTo>
                    <a:pt x="391" y="1872"/>
                  </a:lnTo>
                  <a:cubicBezTo>
                    <a:pt x="345" y="1780"/>
                    <a:pt x="310" y="1688"/>
                    <a:pt x="276" y="1585"/>
                  </a:cubicBezTo>
                  <a:lnTo>
                    <a:pt x="253" y="1504"/>
                  </a:lnTo>
                  <a:cubicBezTo>
                    <a:pt x="230" y="1435"/>
                    <a:pt x="207" y="1355"/>
                    <a:pt x="196" y="1298"/>
                  </a:cubicBezTo>
                  <a:cubicBezTo>
                    <a:pt x="184" y="1263"/>
                    <a:pt x="173" y="1229"/>
                    <a:pt x="173" y="1206"/>
                  </a:cubicBezTo>
                  <a:cubicBezTo>
                    <a:pt x="150" y="1114"/>
                    <a:pt x="127" y="1034"/>
                    <a:pt x="104" y="953"/>
                  </a:cubicBezTo>
                  <a:cubicBezTo>
                    <a:pt x="104" y="942"/>
                    <a:pt x="104" y="930"/>
                    <a:pt x="104" y="919"/>
                  </a:cubicBezTo>
                  <a:cubicBezTo>
                    <a:pt x="81" y="827"/>
                    <a:pt x="69" y="724"/>
                    <a:pt x="58" y="632"/>
                  </a:cubicBezTo>
                  <a:cubicBezTo>
                    <a:pt x="58" y="609"/>
                    <a:pt x="46" y="575"/>
                    <a:pt x="46" y="552"/>
                  </a:cubicBezTo>
                  <a:cubicBezTo>
                    <a:pt x="35" y="483"/>
                    <a:pt x="23" y="414"/>
                    <a:pt x="23" y="345"/>
                  </a:cubicBezTo>
                  <a:cubicBezTo>
                    <a:pt x="23" y="311"/>
                    <a:pt x="23" y="288"/>
                    <a:pt x="12" y="253"/>
                  </a:cubicBezTo>
                  <a:cubicBezTo>
                    <a:pt x="12" y="173"/>
                    <a:pt x="12" y="93"/>
                    <a:pt x="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750;p56">
              <a:extLst>
                <a:ext uri="{FF2B5EF4-FFF2-40B4-BE49-F238E27FC236}">
                  <a16:creationId xmlns:a16="http://schemas.microsoft.com/office/drawing/2014/main" id="{6949812E-F4E6-4C56-875B-BB6494F0C4EF}"/>
                </a:ext>
              </a:extLst>
            </p:cNvPr>
            <p:cNvSpPr/>
            <p:nvPr/>
          </p:nvSpPr>
          <p:spPr>
            <a:xfrm>
              <a:off x="2142814" y="2286582"/>
              <a:ext cx="227882" cy="80347"/>
            </a:xfrm>
            <a:custGeom>
              <a:avLst/>
              <a:gdLst/>
              <a:ahLst/>
              <a:cxnLst/>
              <a:rect l="l" t="t" r="r" b="b"/>
              <a:pathLst>
                <a:path w="14130" h="4982" extrusionOk="0">
                  <a:moveTo>
                    <a:pt x="12522" y="0"/>
                  </a:moveTo>
                  <a:lnTo>
                    <a:pt x="1" y="3707"/>
                  </a:lnTo>
                  <a:lnTo>
                    <a:pt x="12660" y="4867"/>
                  </a:lnTo>
                  <a:lnTo>
                    <a:pt x="13934" y="4981"/>
                  </a:lnTo>
                  <a:cubicBezTo>
                    <a:pt x="13969" y="4878"/>
                    <a:pt x="13992" y="4775"/>
                    <a:pt x="14003" y="4671"/>
                  </a:cubicBezTo>
                  <a:cubicBezTo>
                    <a:pt x="14014" y="4637"/>
                    <a:pt x="14014" y="4603"/>
                    <a:pt x="14026" y="4568"/>
                  </a:cubicBezTo>
                  <a:cubicBezTo>
                    <a:pt x="14037" y="4499"/>
                    <a:pt x="14049" y="4430"/>
                    <a:pt x="14060" y="4362"/>
                  </a:cubicBezTo>
                  <a:cubicBezTo>
                    <a:pt x="14060" y="4316"/>
                    <a:pt x="14060" y="4281"/>
                    <a:pt x="14072" y="4235"/>
                  </a:cubicBezTo>
                  <a:cubicBezTo>
                    <a:pt x="14072" y="4189"/>
                    <a:pt x="14083" y="4109"/>
                    <a:pt x="14083" y="4052"/>
                  </a:cubicBezTo>
                  <a:cubicBezTo>
                    <a:pt x="14095" y="3983"/>
                    <a:pt x="14083" y="3960"/>
                    <a:pt x="14083" y="3914"/>
                  </a:cubicBezTo>
                  <a:cubicBezTo>
                    <a:pt x="14129" y="2571"/>
                    <a:pt x="13613" y="1228"/>
                    <a:pt x="1252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751;p56">
              <a:extLst>
                <a:ext uri="{FF2B5EF4-FFF2-40B4-BE49-F238E27FC236}">
                  <a16:creationId xmlns:a16="http://schemas.microsoft.com/office/drawing/2014/main" id="{E25439A0-B2A9-4BDD-8FB5-14C7D2B79C6D}"/>
                </a:ext>
              </a:extLst>
            </p:cNvPr>
            <p:cNvSpPr/>
            <p:nvPr/>
          </p:nvSpPr>
          <p:spPr>
            <a:xfrm>
              <a:off x="2106723" y="2215270"/>
              <a:ext cx="138293" cy="131117"/>
            </a:xfrm>
            <a:custGeom>
              <a:avLst/>
              <a:gdLst/>
              <a:ahLst/>
              <a:cxnLst/>
              <a:rect l="l" t="t" r="r" b="b"/>
              <a:pathLst>
                <a:path w="8575" h="8130" extrusionOk="0">
                  <a:moveTo>
                    <a:pt x="2223" y="1"/>
                  </a:moveTo>
                  <a:cubicBezTo>
                    <a:pt x="1482" y="1"/>
                    <a:pt x="740" y="36"/>
                    <a:pt x="1" y="107"/>
                  </a:cubicBezTo>
                  <a:lnTo>
                    <a:pt x="2239" y="8129"/>
                  </a:lnTo>
                  <a:lnTo>
                    <a:pt x="8574" y="876"/>
                  </a:lnTo>
                  <a:cubicBezTo>
                    <a:pt x="6510" y="296"/>
                    <a:pt x="4369" y="1"/>
                    <a:pt x="22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752;p56">
              <a:extLst>
                <a:ext uri="{FF2B5EF4-FFF2-40B4-BE49-F238E27FC236}">
                  <a16:creationId xmlns:a16="http://schemas.microsoft.com/office/drawing/2014/main" id="{61F3B1CF-6A82-479A-AEC6-D6629F7FE0DE}"/>
                </a:ext>
              </a:extLst>
            </p:cNvPr>
            <p:cNvSpPr/>
            <p:nvPr/>
          </p:nvSpPr>
          <p:spPr>
            <a:xfrm>
              <a:off x="2142814" y="2229381"/>
              <a:ext cx="227317" cy="210109"/>
            </a:xfrm>
            <a:custGeom>
              <a:avLst/>
              <a:gdLst/>
              <a:ahLst/>
              <a:cxnLst/>
              <a:rect l="l" t="t" r="r" b="b"/>
              <a:pathLst>
                <a:path w="14095" h="13028" extrusionOk="0">
                  <a:moveTo>
                    <a:pt x="14095" y="7312"/>
                  </a:moveTo>
                  <a:lnTo>
                    <a:pt x="14094" y="7629"/>
                  </a:lnTo>
                  <a:lnTo>
                    <a:pt x="14094" y="7629"/>
                  </a:lnTo>
                  <a:cubicBezTo>
                    <a:pt x="14094" y="7618"/>
                    <a:pt x="14095" y="7607"/>
                    <a:pt x="14095" y="7599"/>
                  </a:cubicBezTo>
                  <a:lnTo>
                    <a:pt x="14095" y="7461"/>
                  </a:lnTo>
                  <a:lnTo>
                    <a:pt x="14095" y="7312"/>
                  </a:lnTo>
                  <a:close/>
                  <a:moveTo>
                    <a:pt x="6348" y="1"/>
                  </a:moveTo>
                  <a:lnTo>
                    <a:pt x="1" y="7254"/>
                  </a:lnTo>
                  <a:lnTo>
                    <a:pt x="10009" y="13027"/>
                  </a:lnTo>
                  <a:cubicBezTo>
                    <a:pt x="10525" y="12729"/>
                    <a:pt x="11019" y="12396"/>
                    <a:pt x="11489" y="12029"/>
                  </a:cubicBezTo>
                  <a:cubicBezTo>
                    <a:pt x="12798" y="10973"/>
                    <a:pt x="13613" y="9768"/>
                    <a:pt x="13934" y="8528"/>
                  </a:cubicBezTo>
                  <a:lnTo>
                    <a:pt x="13934" y="8528"/>
                  </a:lnTo>
                  <a:lnTo>
                    <a:pt x="13923" y="11811"/>
                  </a:lnTo>
                  <a:cubicBezTo>
                    <a:pt x="14026" y="11409"/>
                    <a:pt x="14083" y="10996"/>
                    <a:pt x="14083" y="10583"/>
                  </a:cubicBezTo>
                  <a:lnTo>
                    <a:pt x="14094" y="7629"/>
                  </a:lnTo>
                  <a:lnTo>
                    <a:pt x="14094" y="7629"/>
                  </a:lnTo>
                  <a:cubicBezTo>
                    <a:pt x="14091" y="7675"/>
                    <a:pt x="14083" y="7736"/>
                    <a:pt x="14083" y="7782"/>
                  </a:cubicBezTo>
                  <a:cubicBezTo>
                    <a:pt x="14072" y="7851"/>
                    <a:pt x="14072" y="7874"/>
                    <a:pt x="14072" y="7909"/>
                  </a:cubicBezTo>
                  <a:cubicBezTo>
                    <a:pt x="14060" y="7977"/>
                    <a:pt x="14049" y="8058"/>
                    <a:pt x="14037" y="8115"/>
                  </a:cubicBezTo>
                  <a:cubicBezTo>
                    <a:pt x="14037" y="8150"/>
                    <a:pt x="14026" y="8184"/>
                    <a:pt x="14014" y="8218"/>
                  </a:cubicBezTo>
                  <a:cubicBezTo>
                    <a:pt x="13992" y="8322"/>
                    <a:pt x="13969" y="8425"/>
                    <a:pt x="13946" y="8528"/>
                  </a:cubicBezTo>
                  <a:lnTo>
                    <a:pt x="12672" y="8414"/>
                  </a:lnTo>
                  <a:lnTo>
                    <a:pt x="12" y="7254"/>
                  </a:lnTo>
                  <a:lnTo>
                    <a:pt x="12534" y="3547"/>
                  </a:lnTo>
                  <a:cubicBezTo>
                    <a:pt x="11788" y="2744"/>
                    <a:pt x="10916" y="2055"/>
                    <a:pt x="9952" y="1516"/>
                  </a:cubicBezTo>
                  <a:cubicBezTo>
                    <a:pt x="8815" y="873"/>
                    <a:pt x="7610" y="368"/>
                    <a:pt x="634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753;p56">
              <a:extLst>
                <a:ext uri="{FF2B5EF4-FFF2-40B4-BE49-F238E27FC236}">
                  <a16:creationId xmlns:a16="http://schemas.microsoft.com/office/drawing/2014/main" id="{16C1C61E-A2C5-49EB-BECC-3BD5B2BC4D34}"/>
                </a:ext>
              </a:extLst>
            </p:cNvPr>
            <p:cNvSpPr/>
            <p:nvPr/>
          </p:nvSpPr>
          <p:spPr>
            <a:xfrm>
              <a:off x="1919606" y="2253812"/>
              <a:ext cx="223237" cy="92572"/>
            </a:xfrm>
            <a:custGeom>
              <a:avLst/>
              <a:gdLst/>
              <a:ahLst/>
              <a:cxnLst/>
              <a:rect l="l" t="t" r="r" b="b"/>
              <a:pathLst>
                <a:path w="13842" h="5740" extrusionOk="0">
                  <a:moveTo>
                    <a:pt x="3902" y="1"/>
                  </a:moveTo>
                  <a:cubicBezTo>
                    <a:pt x="1733" y="1263"/>
                    <a:pt x="425" y="2824"/>
                    <a:pt x="0" y="4465"/>
                  </a:cubicBezTo>
                  <a:lnTo>
                    <a:pt x="13842" y="5739"/>
                  </a:lnTo>
                  <a:lnTo>
                    <a:pt x="390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754;p56">
              <a:extLst>
                <a:ext uri="{FF2B5EF4-FFF2-40B4-BE49-F238E27FC236}">
                  <a16:creationId xmlns:a16="http://schemas.microsoft.com/office/drawing/2014/main" id="{E62DDDCB-9878-4457-8B9C-A90551903407}"/>
                </a:ext>
              </a:extLst>
            </p:cNvPr>
            <p:cNvSpPr/>
            <p:nvPr/>
          </p:nvSpPr>
          <p:spPr>
            <a:xfrm>
              <a:off x="1959955" y="2423545"/>
              <a:ext cx="11112" cy="8161"/>
            </a:xfrm>
            <a:custGeom>
              <a:avLst/>
              <a:gdLst/>
              <a:ahLst/>
              <a:cxnLst/>
              <a:rect l="l" t="t" r="r" b="b"/>
              <a:pathLst>
                <a:path w="689" h="506" extrusionOk="0">
                  <a:moveTo>
                    <a:pt x="0" y="1"/>
                  </a:moveTo>
                  <a:cubicBezTo>
                    <a:pt x="207" y="173"/>
                    <a:pt x="448" y="345"/>
                    <a:pt x="689" y="505"/>
                  </a:cubicBezTo>
                  <a:cubicBezTo>
                    <a:pt x="448" y="333"/>
                    <a:pt x="207" y="173"/>
                    <a:pt x="0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755;p56">
              <a:extLst>
                <a:ext uri="{FF2B5EF4-FFF2-40B4-BE49-F238E27FC236}">
                  <a16:creationId xmlns:a16="http://schemas.microsoft.com/office/drawing/2014/main" id="{66EE9BDB-F6FB-4188-96FF-0A06F1FB62CD}"/>
                </a:ext>
              </a:extLst>
            </p:cNvPr>
            <p:cNvSpPr/>
            <p:nvPr/>
          </p:nvSpPr>
          <p:spPr>
            <a:xfrm>
              <a:off x="1916639" y="2217173"/>
              <a:ext cx="226204" cy="188998"/>
            </a:xfrm>
            <a:custGeom>
              <a:avLst/>
              <a:gdLst/>
              <a:ahLst/>
              <a:cxnLst/>
              <a:rect l="l" t="t" r="r" b="b"/>
              <a:pathLst>
                <a:path w="14026" h="11719" extrusionOk="0">
                  <a:moveTo>
                    <a:pt x="11788" y="0"/>
                  </a:moveTo>
                  <a:cubicBezTo>
                    <a:pt x="8964" y="253"/>
                    <a:pt x="6244" y="1022"/>
                    <a:pt x="4075" y="2273"/>
                  </a:cubicBezTo>
                  <a:lnTo>
                    <a:pt x="14022" y="8009"/>
                  </a:lnTo>
                  <a:lnTo>
                    <a:pt x="14022" y="8009"/>
                  </a:lnTo>
                  <a:lnTo>
                    <a:pt x="11788" y="0"/>
                  </a:lnTo>
                  <a:close/>
                  <a:moveTo>
                    <a:pt x="14022" y="8009"/>
                  </a:moveTo>
                  <a:lnTo>
                    <a:pt x="14022" y="8011"/>
                  </a:lnTo>
                  <a:lnTo>
                    <a:pt x="14022" y="8011"/>
                  </a:lnTo>
                  <a:lnTo>
                    <a:pt x="14026" y="8011"/>
                  </a:lnTo>
                  <a:lnTo>
                    <a:pt x="14022" y="8009"/>
                  </a:lnTo>
                  <a:close/>
                  <a:moveTo>
                    <a:pt x="184" y="6737"/>
                  </a:moveTo>
                  <a:cubicBezTo>
                    <a:pt x="69" y="7151"/>
                    <a:pt x="12" y="7575"/>
                    <a:pt x="12" y="8000"/>
                  </a:cubicBezTo>
                  <a:lnTo>
                    <a:pt x="0" y="8034"/>
                  </a:lnTo>
                  <a:cubicBezTo>
                    <a:pt x="0" y="8115"/>
                    <a:pt x="0" y="8206"/>
                    <a:pt x="12" y="8287"/>
                  </a:cubicBezTo>
                  <a:cubicBezTo>
                    <a:pt x="12" y="8310"/>
                    <a:pt x="12" y="8344"/>
                    <a:pt x="23" y="8367"/>
                  </a:cubicBezTo>
                  <a:cubicBezTo>
                    <a:pt x="23" y="8447"/>
                    <a:pt x="35" y="8516"/>
                    <a:pt x="35" y="8585"/>
                  </a:cubicBezTo>
                  <a:cubicBezTo>
                    <a:pt x="35" y="8608"/>
                    <a:pt x="35" y="8643"/>
                    <a:pt x="46" y="8666"/>
                  </a:cubicBezTo>
                  <a:cubicBezTo>
                    <a:pt x="58" y="8757"/>
                    <a:pt x="81" y="8861"/>
                    <a:pt x="92" y="8952"/>
                  </a:cubicBezTo>
                  <a:cubicBezTo>
                    <a:pt x="104" y="8964"/>
                    <a:pt x="104" y="8975"/>
                    <a:pt x="104" y="8987"/>
                  </a:cubicBezTo>
                  <a:cubicBezTo>
                    <a:pt x="115" y="9067"/>
                    <a:pt x="138" y="9148"/>
                    <a:pt x="161" y="9239"/>
                  </a:cubicBezTo>
                  <a:cubicBezTo>
                    <a:pt x="173" y="9262"/>
                    <a:pt x="184" y="9297"/>
                    <a:pt x="184" y="9320"/>
                  </a:cubicBezTo>
                  <a:cubicBezTo>
                    <a:pt x="207" y="9389"/>
                    <a:pt x="230" y="9469"/>
                    <a:pt x="253" y="9538"/>
                  </a:cubicBezTo>
                  <a:lnTo>
                    <a:pt x="276" y="9618"/>
                  </a:lnTo>
                  <a:cubicBezTo>
                    <a:pt x="310" y="9710"/>
                    <a:pt x="345" y="9802"/>
                    <a:pt x="379" y="9905"/>
                  </a:cubicBezTo>
                  <a:lnTo>
                    <a:pt x="391" y="9928"/>
                  </a:lnTo>
                  <a:lnTo>
                    <a:pt x="448" y="10054"/>
                  </a:lnTo>
                  <a:cubicBezTo>
                    <a:pt x="471" y="10089"/>
                    <a:pt x="483" y="10135"/>
                    <a:pt x="505" y="10181"/>
                  </a:cubicBezTo>
                  <a:cubicBezTo>
                    <a:pt x="528" y="10226"/>
                    <a:pt x="528" y="10238"/>
                    <a:pt x="551" y="10261"/>
                  </a:cubicBezTo>
                  <a:cubicBezTo>
                    <a:pt x="586" y="10330"/>
                    <a:pt x="620" y="10399"/>
                    <a:pt x="655" y="10467"/>
                  </a:cubicBezTo>
                  <a:lnTo>
                    <a:pt x="701" y="10548"/>
                  </a:lnTo>
                  <a:cubicBezTo>
                    <a:pt x="746" y="10640"/>
                    <a:pt x="804" y="10731"/>
                    <a:pt x="861" y="10823"/>
                  </a:cubicBezTo>
                  <a:lnTo>
                    <a:pt x="873" y="10835"/>
                  </a:lnTo>
                  <a:cubicBezTo>
                    <a:pt x="919" y="10927"/>
                    <a:pt x="988" y="11007"/>
                    <a:pt x="1045" y="11087"/>
                  </a:cubicBezTo>
                  <a:cubicBezTo>
                    <a:pt x="1056" y="11122"/>
                    <a:pt x="1079" y="11145"/>
                    <a:pt x="1102" y="11168"/>
                  </a:cubicBezTo>
                  <a:cubicBezTo>
                    <a:pt x="1148" y="11236"/>
                    <a:pt x="1194" y="11305"/>
                    <a:pt x="1240" y="11374"/>
                  </a:cubicBezTo>
                  <a:lnTo>
                    <a:pt x="1309" y="11455"/>
                  </a:lnTo>
                  <a:cubicBezTo>
                    <a:pt x="1378" y="11535"/>
                    <a:pt x="1447" y="11627"/>
                    <a:pt x="1527" y="11718"/>
                  </a:cubicBezTo>
                  <a:lnTo>
                    <a:pt x="14026" y="8023"/>
                  </a:lnTo>
                  <a:lnTo>
                    <a:pt x="14022" y="8011"/>
                  </a:lnTo>
                  <a:lnTo>
                    <a:pt x="14022" y="8011"/>
                  </a:lnTo>
                  <a:lnTo>
                    <a:pt x="184" y="6737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756;p56">
              <a:extLst>
                <a:ext uri="{FF2B5EF4-FFF2-40B4-BE49-F238E27FC236}">
                  <a16:creationId xmlns:a16="http://schemas.microsoft.com/office/drawing/2014/main" id="{BA929023-8F42-4F92-A02E-04F6202E7257}"/>
                </a:ext>
              </a:extLst>
            </p:cNvPr>
            <p:cNvSpPr/>
            <p:nvPr/>
          </p:nvSpPr>
          <p:spPr>
            <a:xfrm>
              <a:off x="2304209" y="2366908"/>
              <a:ext cx="63333" cy="125327"/>
            </a:xfrm>
            <a:custGeom>
              <a:avLst/>
              <a:gdLst/>
              <a:ahLst/>
              <a:cxnLst/>
              <a:rect l="l" t="t" r="r" b="b"/>
              <a:pathLst>
                <a:path w="3927" h="7771" extrusionOk="0">
                  <a:moveTo>
                    <a:pt x="3926" y="0"/>
                  </a:moveTo>
                  <a:cubicBezTo>
                    <a:pt x="3605" y="1240"/>
                    <a:pt x="2790" y="2433"/>
                    <a:pt x="1481" y="3501"/>
                  </a:cubicBezTo>
                  <a:cubicBezTo>
                    <a:pt x="1011" y="3868"/>
                    <a:pt x="517" y="4201"/>
                    <a:pt x="1" y="4499"/>
                  </a:cubicBezTo>
                  <a:lnTo>
                    <a:pt x="1" y="7770"/>
                  </a:lnTo>
                  <a:cubicBezTo>
                    <a:pt x="2182" y="6508"/>
                    <a:pt x="3490" y="4924"/>
                    <a:pt x="3915" y="3271"/>
                  </a:cubicBezTo>
                  <a:lnTo>
                    <a:pt x="392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757;p56">
              <a:extLst>
                <a:ext uri="{FF2B5EF4-FFF2-40B4-BE49-F238E27FC236}">
                  <a16:creationId xmlns:a16="http://schemas.microsoft.com/office/drawing/2014/main" id="{B5CA4EEB-47F4-47F4-9F3A-9AAFA0014FE2}"/>
                </a:ext>
              </a:extLst>
            </p:cNvPr>
            <p:cNvSpPr/>
            <p:nvPr/>
          </p:nvSpPr>
          <p:spPr>
            <a:xfrm>
              <a:off x="1941248" y="2405967"/>
              <a:ext cx="99233" cy="110328"/>
            </a:xfrm>
            <a:custGeom>
              <a:avLst/>
              <a:gdLst/>
              <a:ahLst/>
              <a:cxnLst/>
              <a:rect l="l" t="t" r="r" b="b"/>
              <a:pathLst>
                <a:path w="6153" h="6841" extrusionOk="0">
                  <a:moveTo>
                    <a:pt x="1" y="0"/>
                  </a:moveTo>
                  <a:lnTo>
                    <a:pt x="1" y="3271"/>
                  </a:lnTo>
                  <a:cubicBezTo>
                    <a:pt x="747" y="4097"/>
                    <a:pt x="1631" y="4809"/>
                    <a:pt x="2618" y="5360"/>
                  </a:cubicBezTo>
                  <a:cubicBezTo>
                    <a:pt x="3731" y="5991"/>
                    <a:pt x="4913" y="6485"/>
                    <a:pt x="6141" y="6840"/>
                  </a:cubicBezTo>
                  <a:lnTo>
                    <a:pt x="6153" y="3569"/>
                  </a:lnTo>
                  <a:cubicBezTo>
                    <a:pt x="4925" y="3214"/>
                    <a:pt x="3743" y="2709"/>
                    <a:pt x="2629" y="2077"/>
                  </a:cubicBezTo>
                  <a:cubicBezTo>
                    <a:pt x="2354" y="1928"/>
                    <a:pt x="2090" y="1768"/>
                    <a:pt x="1849" y="1595"/>
                  </a:cubicBezTo>
                  <a:cubicBezTo>
                    <a:pt x="1608" y="1435"/>
                    <a:pt x="1378" y="1263"/>
                    <a:pt x="1160" y="1090"/>
                  </a:cubicBezTo>
                  <a:cubicBezTo>
                    <a:pt x="942" y="907"/>
                    <a:pt x="735" y="735"/>
                    <a:pt x="540" y="551"/>
                  </a:cubicBezTo>
                  <a:cubicBezTo>
                    <a:pt x="345" y="367"/>
                    <a:pt x="173" y="184"/>
                    <a:pt x="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758;p56">
              <a:extLst>
                <a:ext uri="{FF2B5EF4-FFF2-40B4-BE49-F238E27FC236}">
                  <a16:creationId xmlns:a16="http://schemas.microsoft.com/office/drawing/2014/main" id="{BF50EAEC-808D-4554-A97F-2912B07F3C17}"/>
                </a:ext>
              </a:extLst>
            </p:cNvPr>
            <p:cNvSpPr/>
            <p:nvPr/>
          </p:nvSpPr>
          <p:spPr>
            <a:xfrm>
              <a:off x="1941248" y="2346363"/>
              <a:ext cx="201594" cy="117182"/>
            </a:xfrm>
            <a:custGeom>
              <a:avLst/>
              <a:gdLst/>
              <a:ahLst/>
              <a:cxnLst/>
              <a:rect l="l" t="t" r="r" b="b"/>
              <a:pathLst>
                <a:path w="12500" h="7266" extrusionOk="0">
                  <a:moveTo>
                    <a:pt x="12500" y="0"/>
                  </a:moveTo>
                  <a:lnTo>
                    <a:pt x="1" y="3696"/>
                  </a:lnTo>
                  <a:cubicBezTo>
                    <a:pt x="173" y="3880"/>
                    <a:pt x="345" y="4063"/>
                    <a:pt x="540" y="4247"/>
                  </a:cubicBezTo>
                  <a:cubicBezTo>
                    <a:pt x="735" y="4431"/>
                    <a:pt x="942" y="4603"/>
                    <a:pt x="1160" y="4786"/>
                  </a:cubicBezTo>
                  <a:cubicBezTo>
                    <a:pt x="1367" y="4959"/>
                    <a:pt x="1608" y="5131"/>
                    <a:pt x="1849" y="5291"/>
                  </a:cubicBezTo>
                  <a:cubicBezTo>
                    <a:pt x="2090" y="5452"/>
                    <a:pt x="2354" y="5624"/>
                    <a:pt x="2618" y="5773"/>
                  </a:cubicBezTo>
                  <a:cubicBezTo>
                    <a:pt x="3743" y="6405"/>
                    <a:pt x="4925" y="6910"/>
                    <a:pt x="6153" y="7265"/>
                  </a:cubicBezTo>
                  <a:lnTo>
                    <a:pt x="1250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759;p56">
              <a:extLst>
                <a:ext uri="{FF2B5EF4-FFF2-40B4-BE49-F238E27FC236}">
                  <a16:creationId xmlns:a16="http://schemas.microsoft.com/office/drawing/2014/main" id="{F0F2F7A7-063D-4BEB-9F97-F7CAFBBA324C}"/>
                </a:ext>
              </a:extLst>
            </p:cNvPr>
            <p:cNvSpPr/>
            <p:nvPr/>
          </p:nvSpPr>
          <p:spPr>
            <a:xfrm>
              <a:off x="2040459" y="2346363"/>
              <a:ext cx="138842" cy="131633"/>
            </a:xfrm>
            <a:custGeom>
              <a:avLst/>
              <a:gdLst/>
              <a:ahLst/>
              <a:cxnLst/>
              <a:rect l="l" t="t" r="r" b="b"/>
              <a:pathLst>
                <a:path w="8609" h="8162" extrusionOk="0">
                  <a:moveTo>
                    <a:pt x="6359" y="0"/>
                  </a:moveTo>
                  <a:lnTo>
                    <a:pt x="1" y="7265"/>
                  </a:lnTo>
                  <a:cubicBezTo>
                    <a:pt x="2023" y="7864"/>
                    <a:pt x="4242" y="8161"/>
                    <a:pt x="6465" y="8161"/>
                  </a:cubicBezTo>
                  <a:cubicBezTo>
                    <a:pt x="7181" y="8161"/>
                    <a:pt x="7898" y="8130"/>
                    <a:pt x="8609" y="8069"/>
                  </a:cubicBezTo>
                  <a:lnTo>
                    <a:pt x="635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760;p56">
              <a:extLst>
                <a:ext uri="{FF2B5EF4-FFF2-40B4-BE49-F238E27FC236}">
                  <a16:creationId xmlns:a16="http://schemas.microsoft.com/office/drawing/2014/main" id="{13D5BCF6-46DF-4A2E-80A5-91B13637FF21}"/>
                </a:ext>
              </a:extLst>
            </p:cNvPr>
            <p:cNvSpPr/>
            <p:nvPr/>
          </p:nvSpPr>
          <p:spPr>
            <a:xfrm>
              <a:off x="2142814" y="2346363"/>
              <a:ext cx="161420" cy="130133"/>
            </a:xfrm>
            <a:custGeom>
              <a:avLst/>
              <a:gdLst/>
              <a:ahLst/>
              <a:cxnLst/>
              <a:rect l="l" t="t" r="r" b="b"/>
              <a:pathLst>
                <a:path w="10009" h="8069" extrusionOk="0">
                  <a:moveTo>
                    <a:pt x="1" y="0"/>
                  </a:moveTo>
                  <a:lnTo>
                    <a:pt x="2250" y="8069"/>
                  </a:lnTo>
                  <a:cubicBezTo>
                    <a:pt x="5097" y="7805"/>
                    <a:pt x="7828" y="7047"/>
                    <a:pt x="10009" y="57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761;p56">
              <a:extLst>
                <a:ext uri="{FF2B5EF4-FFF2-40B4-BE49-F238E27FC236}">
                  <a16:creationId xmlns:a16="http://schemas.microsoft.com/office/drawing/2014/main" id="{41C1402D-326C-49EC-9255-5302942A2E03}"/>
                </a:ext>
              </a:extLst>
            </p:cNvPr>
            <p:cNvSpPr/>
            <p:nvPr/>
          </p:nvSpPr>
          <p:spPr>
            <a:xfrm>
              <a:off x="2179099" y="2439462"/>
              <a:ext cx="125133" cy="89782"/>
            </a:xfrm>
            <a:custGeom>
              <a:avLst/>
              <a:gdLst/>
              <a:ahLst/>
              <a:cxnLst/>
              <a:rect l="l" t="t" r="r" b="b"/>
              <a:pathLst>
                <a:path w="7759" h="5567" extrusionOk="0">
                  <a:moveTo>
                    <a:pt x="7759" y="0"/>
                  </a:moveTo>
                  <a:cubicBezTo>
                    <a:pt x="5578" y="1274"/>
                    <a:pt x="2847" y="2032"/>
                    <a:pt x="0" y="2296"/>
                  </a:cubicBezTo>
                  <a:lnTo>
                    <a:pt x="0" y="5567"/>
                  </a:lnTo>
                  <a:cubicBezTo>
                    <a:pt x="2835" y="5314"/>
                    <a:pt x="5567" y="4545"/>
                    <a:pt x="7759" y="3283"/>
                  </a:cubicBezTo>
                  <a:lnTo>
                    <a:pt x="775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762;p56">
              <a:extLst>
                <a:ext uri="{FF2B5EF4-FFF2-40B4-BE49-F238E27FC236}">
                  <a16:creationId xmlns:a16="http://schemas.microsoft.com/office/drawing/2014/main" id="{B20AA2D4-AAF1-493E-96C0-AC8C42D367AC}"/>
                </a:ext>
              </a:extLst>
            </p:cNvPr>
            <p:cNvSpPr/>
            <p:nvPr/>
          </p:nvSpPr>
          <p:spPr>
            <a:xfrm>
              <a:off x="2040281" y="2463523"/>
              <a:ext cx="139019" cy="67316"/>
            </a:xfrm>
            <a:custGeom>
              <a:avLst/>
              <a:gdLst/>
              <a:ahLst/>
              <a:cxnLst/>
              <a:rect l="l" t="t" r="r" b="b"/>
              <a:pathLst>
                <a:path w="8620" h="4174" extrusionOk="0">
                  <a:moveTo>
                    <a:pt x="0" y="0"/>
                  </a:moveTo>
                  <a:lnTo>
                    <a:pt x="0" y="3271"/>
                  </a:lnTo>
                  <a:cubicBezTo>
                    <a:pt x="2094" y="3875"/>
                    <a:pt x="4259" y="4174"/>
                    <a:pt x="6436" y="4174"/>
                  </a:cubicBezTo>
                  <a:cubicBezTo>
                    <a:pt x="7160" y="4174"/>
                    <a:pt x="7884" y="4141"/>
                    <a:pt x="8608" y="4075"/>
                  </a:cubicBezTo>
                  <a:lnTo>
                    <a:pt x="8620" y="804"/>
                  </a:lnTo>
                  <a:lnTo>
                    <a:pt x="8608" y="804"/>
                  </a:lnTo>
                  <a:cubicBezTo>
                    <a:pt x="7890" y="866"/>
                    <a:pt x="7165" y="898"/>
                    <a:pt x="6440" y="898"/>
                  </a:cubicBezTo>
                  <a:cubicBezTo>
                    <a:pt x="4232" y="898"/>
                    <a:pt x="2022" y="605"/>
                    <a:pt x="0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9" name="Google Shape;1763;p56">
            <a:extLst>
              <a:ext uri="{FF2B5EF4-FFF2-40B4-BE49-F238E27FC236}">
                <a16:creationId xmlns:a16="http://schemas.microsoft.com/office/drawing/2014/main" id="{BCA94C17-3E38-4F96-BC6E-215B45BFCE04}"/>
              </a:ext>
            </a:extLst>
          </p:cNvPr>
          <p:cNvGrpSpPr/>
          <p:nvPr/>
        </p:nvGrpSpPr>
        <p:grpSpPr>
          <a:xfrm>
            <a:off x="9876655" y="3095298"/>
            <a:ext cx="512288" cy="431584"/>
            <a:chOff x="2577764" y="2194918"/>
            <a:chExt cx="422855" cy="356269"/>
          </a:xfrm>
        </p:grpSpPr>
        <p:grpSp>
          <p:nvGrpSpPr>
            <p:cNvPr id="1210" name="Google Shape;1764;p56">
              <a:extLst>
                <a:ext uri="{FF2B5EF4-FFF2-40B4-BE49-F238E27FC236}">
                  <a16:creationId xmlns:a16="http://schemas.microsoft.com/office/drawing/2014/main" id="{2CCC4910-9F96-4D9D-BC3F-3BE13D9D9207}"/>
                </a:ext>
              </a:extLst>
            </p:cNvPr>
            <p:cNvGrpSpPr/>
            <p:nvPr/>
          </p:nvGrpSpPr>
          <p:grpSpPr>
            <a:xfrm>
              <a:off x="2577764" y="2355085"/>
              <a:ext cx="422855" cy="196102"/>
              <a:chOff x="1957711" y="1893712"/>
              <a:chExt cx="429818" cy="199311"/>
            </a:xfrm>
          </p:grpSpPr>
          <p:sp>
            <p:nvSpPr>
              <p:cNvPr id="1220" name="Google Shape;1765;p56">
                <a:extLst>
                  <a:ext uri="{FF2B5EF4-FFF2-40B4-BE49-F238E27FC236}">
                    <a16:creationId xmlns:a16="http://schemas.microsoft.com/office/drawing/2014/main" id="{0C7BC8BD-ED81-415A-A12A-70FC607873B7}"/>
                  </a:ext>
                </a:extLst>
              </p:cNvPr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766;p56">
                <a:extLst>
                  <a:ext uri="{FF2B5EF4-FFF2-40B4-BE49-F238E27FC236}">
                    <a16:creationId xmlns:a16="http://schemas.microsoft.com/office/drawing/2014/main" id="{10EA9155-843B-433D-9138-6C3C92F6A8D5}"/>
                  </a:ext>
                </a:extLst>
              </p:cNvPr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11" name="Google Shape;1767;p56">
              <a:extLst>
                <a:ext uri="{FF2B5EF4-FFF2-40B4-BE49-F238E27FC236}">
                  <a16:creationId xmlns:a16="http://schemas.microsoft.com/office/drawing/2014/main" id="{61F3F8D0-392B-47D3-8D66-8F7F5B5F5D5F}"/>
                </a:ext>
              </a:extLst>
            </p:cNvPr>
            <p:cNvGrpSpPr/>
            <p:nvPr/>
          </p:nvGrpSpPr>
          <p:grpSpPr>
            <a:xfrm>
              <a:off x="2577764" y="2301696"/>
              <a:ext cx="422855" cy="196102"/>
              <a:chOff x="1957711" y="1893712"/>
              <a:chExt cx="429818" cy="199311"/>
            </a:xfrm>
          </p:grpSpPr>
          <p:sp>
            <p:nvSpPr>
              <p:cNvPr id="1218" name="Google Shape;1768;p56">
                <a:extLst>
                  <a:ext uri="{FF2B5EF4-FFF2-40B4-BE49-F238E27FC236}">
                    <a16:creationId xmlns:a16="http://schemas.microsoft.com/office/drawing/2014/main" id="{D9320A96-7A74-405A-A95B-080CA3B5709D}"/>
                  </a:ext>
                </a:extLst>
              </p:cNvPr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1769;p56">
                <a:extLst>
                  <a:ext uri="{FF2B5EF4-FFF2-40B4-BE49-F238E27FC236}">
                    <a16:creationId xmlns:a16="http://schemas.microsoft.com/office/drawing/2014/main" id="{DDE33B7A-2734-47CE-827C-882EF86F254D}"/>
                  </a:ext>
                </a:extLst>
              </p:cNvPr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12" name="Google Shape;1770;p56">
              <a:extLst>
                <a:ext uri="{FF2B5EF4-FFF2-40B4-BE49-F238E27FC236}">
                  <a16:creationId xmlns:a16="http://schemas.microsoft.com/office/drawing/2014/main" id="{77A740AB-D862-4B91-860A-E887BD1AD230}"/>
                </a:ext>
              </a:extLst>
            </p:cNvPr>
            <p:cNvGrpSpPr/>
            <p:nvPr/>
          </p:nvGrpSpPr>
          <p:grpSpPr>
            <a:xfrm>
              <a:off x="2577764" y="2248307"/>
              <a:ext cx="422855" cy="196102"/>
              <a:chOff x="1957711" y="1893712"/>
              <a:chExt cx="429818" cy="199311"/>
            </a:xfrm>
          </p:grpSpPr>
          <p:sp>
            <p:nvSpPr>
              <p:cNvPr id="1216" name="Google Shape;1771;p56">
                <a:extLst>
                  <a:ext uri="{FF2B5EF4-FFF2-40B4-BE49-F238E27FC236}">
                    <a16:creationId xmlns:a16="http://schemas.microsoft.com/office/drawing/2014/main" id="{01CA1CA0-1725-419B-A068-728AC83F2911}"/>
                  </a:ext>
                </a:extLst>
              </p:cNvPr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1772;p56">
                <a:extLst>
                  <a:ext uri="{FF2B5EF4-FFF2-40B4-BE49-F238E27FC236}">
                    <a16:creationId xmlns:a16="http://schemas.microsoft.com/office/drawing/2014/main" id="{D89F527E-D6D3-4854-82CC-3055E8E56747}"/>
                  </a:ext>
                </a:extLst>
              </p:cNvPr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13" name="Google Shape;1773;p56">
              <a:extLst>
                <a:ext uri="{FF2B5EF4-FFF2-40B4-BE49-F238E27FC236}">
                  <a16:creationId xmlns:a16="http://schemas.microsoft.com/office/drawing/2014/main" id="{99B27533-0168-4E4A-A34E-D1271EF84CD0}"/>
                </a:ext>
              </a:extLst>
            </p:cNvPr>
            <p:cNvGrpSpPr/>
            <p:nvPr/>
          </p:nvGrpSpPr>
          <p:grpSpPr>
            <a:xfrm>
              <a:off x="2577764" y="2194918"/>
              <a:ext cx="422855" cy="196102"/>
              <a:chOff x="1957711" y="1893712"/>
              <a:chExt cx="429818" cy="199311"/>
            </a:xfrm>
          </p:grpSpPr>
          <p:sp>
            <p:nvSpPr>
              <p:cNvPr id="1214" name="Google Shape;1774;p56">
                <a:extLst>
                  <a:ext uri="{FF2B5EF4-FFF2-40B4-BE49-F238E27FC236}">
                    <a16:creationId xmlns:a16="http://schemas.microsoft.com/office/drawing/2014/main" id="{44ECBC58-00E8-4DF9-90DF-4F228190B519}"/>
                  </a:ext>
                </a:extLst>
              </p:cNvPr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775;p56">
                <a:extLst>
                  <a:ext uri="{FF2B5EF4-FFF2-40B4-BE49-F238E27FC236}">
                    <a16:creationId xmlns:a16="http://schemas.microsoft.com/office/drawing/2014/main" id="{A7CC0F7E-5968-4C2E-80A6-E89426A9D481}"/>
                  </a:ext>
                </a:extLst>
              </p:cNvPr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22" name="Google Shape;1776;p56">
            <a:extLst>
              <a:ext uri="{FF2B5EF4-FFF2-40B4-BE49-F238E27FC236}">
                <a16:creationId xmlns:a16="http://schemas.microsoft.com/office/drawing/2014/main" id="{595D57ED-070A-41C6-AB7D-D74946F70E2C}"/>
              </a:ext>
            </a:extLst>
          </p:cNvPr>
          <p:cNvGrpSpPr/>
          <p:nvPr/>
        </p:nvGrpSpPr>
        <p:grpSpPr>
          <a:xfrm>
            <a:off x="9936794" y="3407644"/>
            <a:ext cx="581324" cy="356145"/>
            <a:chOff x="1293855" y="3668534"/>
            <a:chExt cx="896137" cy="548930"/>
          </a:xfrm>
        </p:grpSpPr>
        <p:grpSp>
          <p:nvGrpSpPr>
            <p:cNvPr id="1223" name="Google Shape;1777;p56">
              <a:extLst>
                <a:ext uri="{FF2B5EF4-FFF2-40B4-BE49-F238E27FC236}">
                  <a16:creationId xmlns:a16="http://schemas.microsoft.com/office/drawing/2014/main" id="{B02C2F5A-DF02-4DAB-8E10-E3D837F28838}"/>
                </a:ext>
              </a:extLst>
            </p:cNvPr>
            <p:cNvGrpSpPr/>
            <p:nvPr/>
          </p:nvGrpSpPr>
          <p:grpSpPr>
            <a:xfrm>
              <a:off x="2109599" y="3668534"/>
              <a:ext cx="80392" cy="527901"/>
              <a:chOff x="2109599" y="3668534"/>
              <a:chExt cx="80392" cy="527901"/>
            </a:xfrm>
          </p:grpSpPr>
          <p:sp>
            <p:nvSpPr>
              <p:cNvPr id="1260" name="Google Shape;1778;p56">
                <a:extLst>
                  <a:ext uri="{FF2B5EF4-FFF2-40B4-BE49-F238E27FC236}">
                    <a16:creationId xmlns:a16="http://schemas.microsoft.com/office/drawing/2014/main" id="{66B43AFB-8E4A-45C9-BE8C-211E6D8DF831}"/>
                  </a:ext>
                </a:extLst>
              </p:cNvPr>
              <p:cNvSpPr/>
              <p:nvPr/>
            </p:nvSpPr>
            <p:spPr>
              <a:xfrm>
                <a:off x="2109599" y="3668534"/>
                <a:ext cx="80160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55" h="2400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1917" y="2399"/>
                    </a:lnTo>
                    <a:lnTo>
                      <a:pt x="4155" y="1137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" name="Google Shape;1779;p56">
                <a:extLst>
                  <a:ext uri="{FF2B5EF4-FFF2-40B4-BE49-F238E27FC236}">
                    <a16:creationId xmlns:a16="http://schemas.microsoft.com/office/drawing/2014/main" id="{BF455EB8-B7D0-4DAD-B81C-30E86B01820A}"/>
                  </a:ext>
                </a:extLst>
              </p:cNvPr>
              <p:cNvSpPr/>
              <p:nvPr/>
            </p:nvSpPr>
            <p:spPr>
              <a:xfrm>
                <a:off x="2109599" y="3692900"/>
                <a:ext cx="36984" cy="503534"/>
              </a:xfrm>
              <a:custGeom>
                <a:avLst/>
                <a:gdLst/>
                <a:ahLst/>
                <a:cxnLst/>
                <a:rect l="l" t="t" r="r" b="b"/>
                <a:pathLst>
                  <a:path w="1917" h="26100" extrusionOk="0">
                    <a:moveTo>
                      <a:pt x="0" y="0"/>
                    </a:moveTo>
                    <a:lnTo>
                      <a:pt x="12" y="24975"/>
                    </a:lnTo>
                    <a:lnTo>
                      <a:pt x="1917" y="26099"/>
                    </a:lnTo>
                    <a:lnTo>
                      <a:pt x="1917" y="11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" name="Google Shape;1780;p56">
                <a:extLst>
                  <a:ext uri="{FF2B5EF4-FFF2-40B4-BE49-F238E27FC236}">
                    <a16:creationId xmlns:a16="http://schemas.microsoft.com/office/drawing/2014/main" id="{D4A989C4-90E9-40F5-B6A1-265F3E94CEED}"/>
                  </a:ext>
                </a:extLst>
              </p:cNvPr>
              <p:cNvSpPr/>
              <p:nvPr/>
            </p:nvSpPr>
            <p:spPr>
              <a:xfrm>
                <a:off x="2146564" y="3690450"/>
                <a:ext cx="43427" cy="505984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6227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" y="26226"/>
                    </a:lnTo>
                    <a:lnTo>
                      <a:pt x="2250" y="24964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24" name="Google Shape;1781;p56">
              <a:extLst>
                <a:ext uri="{FF2B5EF4-FFF2-40B4-BE49-F238E27FC236}">
                  <a16:creationId xmlns:a16="http://schemas.microsoft.com/office/drawing/2014/main" id="{8FDD9A0C-89C5-4D0C-9724-952FA6D16D08}"/>
                </a:ext>
              </a:extLst>
            </p:cNvPr>
            <p:cNvGrpSpPr/>
            <p:nvPr/>
          </p:nvGrpSpPr>
          <p:grpSpPr>
            <a:xfrm>
              <a:off x="2019021" y="3719234"/>
              <a:ext cx="80180" cy="479631"/>
              <a:chOff x="2019021" y="3719234"/>
              <a:chExt cx="80180" cy="479631"/>
            </a:xfrm>
          </p:grpSpPr>
          <p:sp>
            <p:nvSpPr>
              <p:cNvPr id="1257" name="Google Shape;1782;p56">
                <a:extLst>
                  <a:ext uri="{FF2B5EF4-FFF2-40B4-BE49-F238E27FC236}">
                    <a16:creationId xmlns:a16="http://schemas.microsoft.com/office/drawing/2014/main" id="{6C21D8C0-2F7D-44A2-BCC3-CE10764E76AD}"/>
                  </a:ext>
                </a:extLst>
              </p:cNvPr>
              <p:cNvSpPr/>
              <p:nvPr/>
            </p:nvSpPr>
            <p:spPr>
              <a:xfrm>
                <a:off x="2019021" y="3719234"/>
                <a:ext cx="80180" cy="4609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9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918" y="2388"/>
                    </a:lnTo>
                    <a:lnTo>
                      <a:pt x="4156" y="1126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" name="Google Shape;1783;p56">
                <a:extLst>
                  <a:ext uri="{FF2B5EF4-FFF2-40B4-BE49-F238E27FC236}">
                    <a16:creationId xmlns:a16="http://schemas.microsoft.com/office/drawing/2014/main" id="{90A20D3D-87DF-4264-934D-B2E91FB2EE88}"/>
                  </a:ext>
                </a:extLst>
              </p:cNvPr>
              <p:cNvSpPr/>
              <p:nvPr/>
            </p:nvSpPr>
            <p:spPr>
              <a:xfrm>
                <a:off x="2019021" y="3743601"/>
                <a:ext cx="37003" cy="455264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23598" extrusionOk="0">
                    <a:moveTo>
                      <a:pt x="1" y="0"/>
                    </a:moveTo>
                    <a:lnTo>
                      <a:pt x="12" y="22473"/>
                    </a:lnTo>
                    <a:lnTo>
                      <a:pt x="1918" y="23598"/>
                    </a:lnTo>
                    <a:lnTo>
                      <a:pt x="1918" y="112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" name="Google Shape;1784;p56">
                <a:extLst>
                  <a:ext uri="{FF2B5EF4-FFF2-40B4-BE49-F238E27FC236}">
                    <a16:creationId xmlns:a16="http://schemas.microsoft.com/office/drawing/2014/main" id="{B2ADFAA0-4C33-42EE-B914-043FB8956350}"/>
                  </a:ext>
                </a:extLst>
              </p:cNvPr>
              <p:cNvSpPr/>
              <p:nvPr/>
            </p:nvSpPr>
            <p:spPr>
              <a:xfrm>
                <a:off x="2056005" y="3740938"/>
                <a:ext cx="43196" cy="457927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23736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" y="23736"/>
                    </a:lnTo>
                    <a:lnTo>
                      <a:pt x="2239" y="22473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25" name="Google Shape;1785;p56">
              <a:extLst>
                <a:ext uri="{FF2B5EF4-FFF2-40B4-BE49-F238E27FC236}">
                  <a16:creationId xmlns:a16="http://schemas.microsoft.com/office/drawing/2014/main" id="{6FE0940D-3B2D-4019-8600-DBB2107016B1}"/>
                </a:ext>
              </a:extLst>
            </p:cNvPr>
            <p:cNvGrpSpPr/>
            <p:nvPr/>
          </p:nvGrpSpPr>
          <p:grpSpPr>
            <a:xfrm>
              <a:off x="1928250" y="3769723"/>
              <a:ext cx="80392" cy="431573"/>
              <a:chOff x="1928250" y="3769723"/>
              <a:chExt cx="80392" cy="431573"/>
            </a:xfrm>
          </p:grpSpPr>
          <p:sp>
            <p:nvSpPr>
              <p:cNvPr id="1254" name="Google Shape;1786;p56">
                <a:extLst>
                  <a:ext uri="{FF2B5EF4-FFF2-40B4-BE49-F238E27FC236}">
                    <a16:creationId xmlns:a16="http://schemas.microsoft.com/office/drawing/2014/main" id="{5DA397CE-DC9A-43C3-8586-B3B74D648117}"/>
                  </a:ext>
                </a:extLst>
              </p:cNvPr>
              <p:cNvSpPr/>
              <p:nvPr/>
            </p:nvSpPr>
            <p:spPr>
              <a:xfrm>
                <a:off x="1928250" y="3769723"/>
                <a:ext cx="80392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2400" extrusionOk="0">
                    <a:moveTo>
                      <a:pt x="2250" y="1"/>
                    </a:moveTo>
                    <a:lnTo>
                      <a:pt x="0" y="1263"/>
                    </a:lnTo>
                    <a:lnTo>
                      <a:pt x="1917" y="2399"/>
                    </a:lnTo>
                    <a:lnTo>
                      <a:pt x="4166" y="1137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" name="Google Shape;1787;p56">
                <a:extLst>
                  <a:ext uri="{FF2B5EF4-FFF2-40B4-BE49-F238E27FC236}">
                    <a16:creationId xmlns:a16="http://schemas.microsoft.com/office/drawing/2014/main" id="{8E7C00D5-AA72-4F30-A38F-7AA38B43211D}"/>
                  </a:ext>
                </a:extLst>
              </p:cNvPr>
              <p:cNvSpPr/>
              <p:nvPr/>
            </p:nvSpPr>
            <p:spPr>
              <a:xfrm>
                <a:off x="1928250" y="3794089"/>
                <a:ext cx="37215" cy="407207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21107" extrusionOk="0">
                    <a:moveTo>
                      <a:pt x="0" y="0"/>
                    </a:moveTo>
                    <a:lnTo>
                      <a:pt x="12" y="19982"/>
                    </a:lnTo>
                    <a:lnTo>
                      <a:pt x="1928" y="21107"/>
                    </a:lnTo>
                    <a:lnTo>
                      <a:pt x="1917" y="11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" name="Google Shape;1788;p56">
                <a:extLst>
                  <a:ext uri="{FF2B5EF4-FFF2-40B4-BE49-F238E27FC236}">
                    <a16:creationId xmlns:a16="http://schemas.microsoft.com/office/drawing/2014/main" id="{64C404CB-EC0C-4E15-B748-59A9A0BD85FA}"/>
                  </a:ext>
                </a:extLst>
              </p:cNvPr>
              <p:cNvSpPr/>
              <p:nvPr/>
            </p:nvSpPr>
            <p:spPr>
              <a:xfrm>
                <a:off x="1965214" y="3791639"/>
                <a:ext cx="43427" cy="409657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1234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2" y="21234"/>
                    </a:lnTo>
                    <a:lnTo>
                      <a:pt x="2250" y="19971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26" name="Google Shape;1789;p56">
              <a:extLst>
                <a:ext uri="{FF2B5EF4-FFF2-40B4-BE49-F238E27FC236}">
                  <a16:creationId xmlns:a16="http://schemas.microsoft.com/office/drawing/2014/main" id="{7A6C04C6-B943-4874-90CF-8C324D97589F}"/>
                </a:ext>
              </a:extLst>
            </p:cNvPr>
            <p:cNvGrpSpPr/>
            <p:nvPr/>
          </p:nvGrpSpPr>
          <p:grpSpPr>
            <a:xfrm>
              <a:off x="1837672" y="3820443"/>
              <a:ext cx="80411" cy="383072"/>
              <a:chOff x="1837672" y="3820443"/>
              <a:chExt cx="80411" cy="383072"/>
            </a:xfrm>
          </p:grpSpPr>
          <p:sp>
            <p:nvSpPr>
              <p:cNvPr id="1251" name="Google Shape;1790;p56">
                <a:extLst>
                  <a:ext uri="{FF2B5EF4-FFF2-40B4-BE49-F238E27FC236}">
                    <a16:creationId xmlns:a16="http://schemas.microsoft.com/office/drawing/2014/main" id="{2150FD97-1542-4CBA-BB74-EE35D237751F}"/>
                  </a:ext>
                </a:extLst>
              </p:cNvPr>
              <p:cNvSpPr/>
              <p:nvPr/>
            </p:nvSpPr>
            <p:spPr>
              <a:xfrm>
                <a:off x="1837672" y="3820443"/>
                <a:ext cx="80180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8" extrusionOk="0">
                    <a:moveTo>
                      <a:pt x="2239" y="0"/>
                    </a:moveTo>
                    <a:lnTo>
                      <a:pt x="1" y="1263"/>
                    </a:lnTo>
                    <a:lnTo>
                      <a:pt x="1918" y="2387"/>
                    </a:lnTo>
                    <a:lnTo>
                      <a:pt x="4156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" name="Google Shape;1791;p56">
                <a:extLst>
                  <a:ext uri="{FF2B5EF4-FFF2-40B4-BE49-F238E27FC236}">
                    <a16:creationId xmlns:a16="http://schemas.microsoft.com/office/drawing/2014/main" id="{CDEEDCF1-F96F-45FD-96CA-F4BD15BA687E}"/>
                  </a:ext>
                </a:extLst>
              </p:cNvPr>
              <p:cNvSpPr/>
              <p:nvPr/>
            </p:nvSpPr>
            <p:spPr>
              <a:xfrm>
                <a:off x="1837672" y="3844790"/>
                <a:ext cx="37235" cy="358725"/>
              </a:xfrm>
              <a:custGeom>
                <a:avLst/>
                <a:gdLst/>
                <a:ahLst/>
                <a:cxnLst/>
                <a:rect l="l" t="t" r="r" b="b"/>
                <a:pathLst>
                  <a:path w="1930" h="18594" extrusionOk="0">
                    <a:moveTo>
                      <a:pt x="1" y="1"/>
                    </a:moveTo>
                    <a:lnTo>
                      <a:pt x="12" y="17469"/>
                    </a:lnTo>
                    <a:lnTo>
                      <a:pt x="1929" y="18594"/>
                    </a:lnTo>
                    <a:lnTo>
                      <a:pt x="1918" y="112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" name="Google Shape;1792;p56">
                <a:extLst>
                  <a:ext uri="{FF2B5EF4-FFF2-40B4-BE49-F238E27FC236}">
                    <a16:creationId xmlns:a16="http://schemas.microsoft.com/office/drawing/2014/main" id="{A682A815-259F-411D-8BD2-F2A534D4133F}"/>
                  </a:ext>
                </a:extLst>
              </p:cNvPr>
              <p:cNvSpPr/>
              <p:nvPr/>
            </p:nvSpPr>
            <p:spPr>
              <a:xfrm>
                <a:off x="1874655" y="3842128"/>
                <a:ext cx="43427" cy="361387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18732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2" y="18732"/>
                    </a:lnTo>
                    <a:lnTo>
                      <a:pt x="2250" y="17469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27" name="Google Shape;1793;p56">
              <a:extLst>
                <a:ext uri="{FF2B5EF4-FFF2-40B4-BE49-F238E27FC236}">
                  <a16:creationId xmlns:a16="http://schemas.microsoft.com/office/drawing/2014/main" id="{8CA90339-F305-4D67-8854-C2890147A966}"/>
                </a:ext>
              </a:extLst>
            </p:cNvPr>
            <p:cNvGrpSpPr/>
            <p:nvPr/>
          </p:nvGrpSpPr>
          <p:grpSpPr>
            <a:xfrm>
              <a:off x="1747113" y="3870912"/>
              <a:ext cx="80411" cy="335034"/>
              <a:chOff x="1747113" y="3870912"/>
              <a:chExt cx="80411" cy="335034"/>
            </a:xfrm>
          </p:grpSpPr>
          <p:sp>
            <p:nvSpPr>
              <p:cNvPr id="1248" name="Google Shape;1794;p56">
                <a:extLst>
                  <a:ext uri="{FF2B5EF4-FFF2-40B4-BE49-F238E27FC236}">
                    <a16:creationId xmlns:a16="http://schemas.microsoft.com/office/drawing/2014/main" id="{03F1A71F-DB94-4919-9544-36CDCEC1089C}"/>
                  </a:ext>
                </a:extLst>
              </p:cNvPr>
              <p:cNvSpPr/>
              <p:nvPr/>
            </p:nvSpPr>
            <p:spPr>
              <a:xfrm>
                <a:off x="1747113" y="3870912"/>
                <a:ext cx="80180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400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917" y="2400"/>
                    </a:lnTo>
                    <a:lnTo>
                      <a:pt x="4156" y="1137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" name="Google Shape;1795;p56">
                <a:extLst>
                  <a:ext uri="{FF2B5EF4-FFF2-40B4-BE49-F238E27FC236}">
                    <a16:creationId xmlns:a16="http://schemas.microsoft.com/office/drawing/2014/main" id="{6FFFAE05-43F0-4AC5-BBBA-1D2816E4D686}"/>
                  </a:ext>
                </a:extLst>
              </p:cNvPr>
              <p:cNvSpPr/>
              <p:nvPr/>
            </p:nvSpPr>
            <p:spPr>
              <a:xfrm>
                <a:off x="1747113" y="3895278"/>
                <a:ext cx="37003" cy="310667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16103" extrusionOk="0">
                    <a:moveTo>
                      <a:pt x="1" y="0"/>
                    </a:moveTo>
                    <a:lnTo>
                      <a:pt x="12" y="14978"/>
                    </a:lnTo>
                    <a:lnTo>
                      <a:pt x="1917" y="16103"/>
                    </a:lnTo>
                    <a:lnTo>
                      <a:pt x="1917" y="11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" name="Google Shape;1796;p56">
                <a:extLst>
                  <a:ext uri="{FF2B5EF4-FFF2-40B4-BE49-F238E27FC236}">
                    <a16:creationId xmlns:a16="http://schemas.microsoft.com/office/drawing/2014/main" id="{968B8F3E-9F7F-4298-A287-A2308EABC081}"/>
                  </a:ext>
                </a:extLst>
              </p:cNvPr>
              <p:cNvSpPr/>
              <p:nvPr/>
            </p:nvSpPr>
            <p:spPr>
              <a:xfrm>
                <a:off x="1784096" y="3892848"/>
                <a:ext cx="43427" cy="313098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16229" extrusionOk="0">
                    <a:moveTo>
                      <a:pt x="2239" y="0"/>
                    </a:moveTo>
                    <a:lnTo>
                      <a:pt x="0" y="1263"/>
                    </a:lnTo>
                    <a:lnTo>
                      <a:pt x="0" y="16229"/>
                    </a:lnTo>
                    <a:lnTo>
                      <a:pt x="2250" y="14966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28" name="Google Shape;1797;p56">
              <a:extLst>
                <a:ext uri="{FF2B5EF4-FFF2-40B4-BE49-F238E27FC236}">
                  <a16:creationId xmlns:a16="http://schemas.microsoft.com/office/drawing/2014/main" id="{CAFBDE90-5BB2-43C4-808A-3B7FB13C3ECF}"/>
                </a:ext>
              </a:extLst>
            </p:cNvPr>
            <p:cNvGrpSpPr/>
            <p:nvPr/>
          </p:nvGrpSpPr>
          <p:grpSpPr>
            <a:xfrm>
              <a:off x="1656341" y="3921632"/>
              <a:ext cx="80392" cy="286532"/>
              <a:chOff x="1656341" y="3921632"/>
              <a:chExt cx="80392" cy="286532"/>
            </a:xfrm>
          </p:grpSpPr>
          <p:sp>
            <p:nvSpPr>
              <p:cNvPr id="1245" name="Google Shape;1798;p56">
                <a:extLst>
                  <a:ext uri="{FF2B5EF4-FFF2-40B4-BE49-F238E27FC236}">
                    <a16:creationId xmlns:a16="http://schemas.microsoft.com/office/drawing/2014/main" id="{ABFA385C-988D-4407-A10B-4CAFD63C8BCE}"/>
                  </a:ext>
                </a:extLst>
              </p:cNvPr>
              <p:cNvSpPr/>
              <p:nvPr/>
            </p:nvSpPr>
            <p:spPr>
              <a:xfrm>
                <a:off x="1656341" y="3921632"/>
                <a:ext cx="80392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2388" extrusionOk="0">
                    <a:moveTo>
                      <a:pt x="2250" y="0"/>
                    </a:moveTo>
                    <a:lnTo>
                      <a:pt x="0" y="1263"/>
                    </a:lnTo>
                    <a:lnTo>
                      <a:pt x="1928" y="2387"/>
                    </a:lnTo>
                    <a:lnTo>
                      <a:pt x="4166" y="1125"/>
                    </a:lnTo>
                    <a:lnTo>
                      <a:pt x="2250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" name="Google Shape;1799;p56">
                <a:extLst>
                  <a:ext uri="{FF2B5EF4-FFF2-40B4-BE49-F238E27FC236}">
                    <a16:creationId xmlns:a16="http://schemas.microsoft.com/office/drawing/2014/main" id="{7F37F94B-16B0-46BF-9570-9B753588A0DB}"/>
                  </a:ext>
                </a:extLst>
              </p:cNvPr>
              <p:cNvSpPr/>
              <p:nvPr/>
            </p:nvSpPr>
            <p:spPr>
              <a:xfrm>
                <a:off x="1656341" y="3945979"/>
                <a:ext cx="37215" cy="262185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13590" extrusionOk="0">
                    <a:moveTo>
                      <a:pt x="0" y="1"/>
                    </a:moveTo>
                    <a:lnTo>
                      <a:pt x="12" y="12465"/>
                    </a:lnTo>
                    <a:lnTo>
                      <a:pt x="1928" y="13590"/>
                    </a:lnTo>
                    <a:lnTo>
                      <a:pt x="1928" y="112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" name="Google Shape;1800;p56">
                <a:extLst>
                  <a:ext uri="{FF2B5EF4-FFF2-40B4-BE49-F238E27FC236}">
                    <a16:creationId xmlns:a16="http://schemas.microsoft.com/office/drawing/2014/main" id="{1AAE4E2B-3A86-4C68-A326-4B5AB340E606}"/>
                  </a:ext>
                </a:extLst>
              </p:cNvPr>
              <p:cNvSpPr/>
              <p:nvPr/>
            </p:nvSpPr>
            <p:spPr>
              <a:xfrm>
                <a:off x="1693537" y="3943317"/>
                <a:ext cx="43196" cy="264847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13728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13728"/>
                    </a:lnTo>
                    <a:lnTo>
                      <a:pt x="2238" y="12465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29" name="Google Shape;1801;p56">
              <a:extLst>
                <a:ext uri="{FF2B5EF4-FFF2-40B4-BE49-F238E27FC236}">
                  <a16:creationId xmlns:a16="http://schemas.microsoft.com/office/drawing/2014/main" id="{29F5DF4E-8249-4FAE-BFF7-934D031436B7}"/>
                </a:ext>
              </a:extLst>
            </p:cNvPr>
            <p:cNvGrpSpPr/>
            <p:nvPr/>
          </p:nvGrpSpPr>
          <p:grpSpPr>
            <a:xfrm>
              <a:off x="1565763" y="3972101"/>
              <a:ext cx="80411" cy="238494"/>
              <a:chOff x="1565763" y="3972101"/>
              <a:chExt cx="80411" cy="238494"/>
            </a:xfrm>
          </p:grpSpPr>
          <p:sp>
            <p:nvSpPr>
              <p:cNvPr id="1242" name="Google Shape;1802;p56">
                <a:extLst>
                  <a:ext uri="{FF2B5EF4-FFF2-40B4-BE49-F238E27FC236}">
                    <a16:creationId xmlns:a16="http://schemas.microsoft.com/office/drawing/2014/main" id="{499C1D44-086D-4305-9E52-CD500C449064}"/>
                  </a:ext>
                </a:extLst>
              </p:cNvPr>
              <p:cNvSpPr/>
              <p:nvPr/>
            </p:nvSpPr>
            <p:spPr>
              <a:xfrm>
                <a:off x="1565763" y="3972101"/>
                <a:ext cx="80411" cy="46090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389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918" y="2388"/>
                    </a:lnTo>
                    <a:lnTo>
                      <a:pt x="4167" y="1126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" name="Google Shape;1803;p56">
                <a:extLst>
                  <a:ext uri="{FF2B5EF4-FFF2-40B4-BE49-F238E27FC236}">
                    <a16:creationId xmlns:a16="http://schemas.microsoft.com/office/drawing/2014/main" id="{4E0598BF-D456-464C-81DF-3E03C0DF667A}"/>
                  </a:ext>
                </a:extLst>
              </p:cNvPr>
              <p:cNvSpPr/>
              <p:nvPr/>
            </p:nvSpPr>
            <p:spPr>
              <a:xfrm>
                <a:off x="1565763" y="3996468"/>
                <a:ext cx="37235" cy="214127"/>
              </a:xfrm>
              <a:custGeom>
                <a:avLst/>
                <a:gdLst/>
                <a:ahLst/>
                <a:cxnLst/>
                <a:rect l="l" t="t" r="r" b="b"/>
                <a:pathLst>
                  <a:path w="1930" h="11099" extrusionOk="0">
                    <a:moveTo>
                      <a:pt x="1" y="0"/>
                    </a:moveTo>
                    <a:lnTo>
                      <a:pt x="12" y="9974"/>
                    </a:lnTo>
                    <a:lnTo>
                      <a:pt x="1929" y="11099"/>
                    </a:lnTo>
                    <a:lnTo>
                      <a:pt x="1918" y="112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" name="Google Shape;1804;p56">
                <a:extLst>
                  <a:ext uri="{FF2B5EF4-FFF2-40B4-BE49-F238E27FC236}">
                    <a16:creationId xmlns:a16="http://schemas.microsoft.com/office/drawing/2014/main" id="{7AB7F36B-E24D-47F7-9D07-917DD8B9CE0C}"/>
                  </a:ext>
                </a:extLst>
              </p:cNvPr>
              <p:cNvSpPr/>
              <p:nvPr/>
            </p:nvSpPr>
            <p:spPr>
              <a:xfrm>
                <a:off x="1602747" y="3993805"/>
                <a:ext cx="43427" cy="216790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11237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2" y="11237"/>
                    </a:lnTo>
                    <a:lnTo>
                      <a:pt x="2250" y="9974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30" name="Google Shape;1805;p56">
              <a:extLst>
                <a:ext uri="{FF2B5EF4-FFF2-40B4-BE49-F238E27FC236}">
                  <a16:creationId xmlns:a16="http://schemas.microsoft.com/office/drawing/2014/main" id="{04ADE32A-738C-4358-981A-E35256159A61}"/>
                </a:ext>
              </a:extLst>
            </p:cNvPr>
            <p:cNvGrpSpPr/>
            <p:nvPr/>
          </p:nvGrpSpPr>
          <p:grpSpPr>
            <a:xfrm>
              <a:off x="1475204" y="4022821"/>
              <a:ext cx="80392" cy="189993"/>
              <a:chOff x="1475204" y="4022821"/>
              <a:chExt cx="80392" cy="189993"/>
            </a:xfrm>
          </p:grpSpPr>
          <p:sp>
            <p:nvSpPr>
              <p:cNvPr id="1239" name="Google Shape;1806;p56">
                <a:extLst>
                  <a:ext uri="{FF2B5EF4-FFF2-40B4-BE49-F238E27FC236}">
                    <a16:creationId xmlns:a16="http://schemas.microsoft.com/office/drawing/2014/main" id="{DEB87F76-8A7B-4913-8DD2-7FBA053D058D}"/>
                  </a:ext>
                </a:extLst>
              </p:cNvPr>
              <p:cNvSpPr/>
              <p:nvPr/>
            </p:nvSpPr>
            <p:spPr>
              <a:xfrm>
                <a:off x="1475204" y="4022821"/>
                <a:ext cx="80180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8" extrusionOk="0">
                    <a:moveTo>
                      <a:pt x="2239" y="0"/>
                    </a:moveTo>
                    <a:lnTo>
                      <a:pt x="1" y="1263"/>
                    </a:lnTo>
                    <a:lnTo>
                      <a:pt x="1917" y="2387"/>
                    </a:lnTo>
                    <a:lnTo>
                      <a:pt x="4155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" name="Google Shape;1807;p56">
                <a:extLst>
                  <a:ext uri="{FF2B5EF4-FFF2-40B4-BE49-F238E27FC236}">
                    <a16:creationId xmlns:a16="http://schemas.microsoft.com/office/drawing/2014/main" id="{392E6DED-8AF6-4303-80BE-98DD65406ABA}"/>
                  </a:ext>
                </a:extLst>
              </p:cNvPr>
              <p:cNvSpPr/>
              <p:nvPr/>
            </p:nvSpPr>
            <p:spPr>
              <a:xfrm>
                <a:off x="1475204" y="4047168"/>
                <a:ext cx="37003" cy="165645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8586" extrusionOk="0">
                    <a:moveTo>
                      <a:pt x="1" y="1"/>
                    </a:moveTo>
                    <a:lnTo>
                      <a:pt x="12" y="7461"/>
                    </a:lnTo>
                    <a:lnTo>
                      <a:pt x="1917" y="8586"/>
                    </a:lnTo>
                    <a:lnTo>
                      <a:pt x="1917" y="112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" name="Google Shape;1808;p56">
                <a:extLst>
                  <a:ext uri="{FF2B5EF4-FFF2-40B4-BE49-F238E27FC236}">
                    <a16:creationId xmlns:a16="http://schemas.microsoft.com/office/drawing/2014/main" id="{F3AD6AD7-508A-469B-AEE9-24347FD9D251}"/>
                  </a:ext>
                </a:extLst>
              </p:cNvPr>
              <p:cNvSpPr/>
              <p:nvPr/>
            </p:nvSpPr>
            <p:spPr>
              <a:xfrm>
                <a:off x="1512188" y="4044506"/>
                <a:ext cx="43408" cy="168308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8724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8724"/>
                    </a:lnTo>
                    <a:lnTo>
                      <a:pt x="2250" y="7461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31" name="Google Shape;1809;p56">
              <a:extLst>
                <a:ext uri="{FF2B5EF4-FFF2-40B4-BE49-F238E27FC236}">
                  <a16:creationId xmlns:a16="http://schemas.microsoft.com/office/drawing/2014/main" id="{87BC3D04-5E52-448C-BE3A-36CA2249A028}"/>
                </a:ext>
              </a:extLst>
            </p:cNvPr>
            <p:cNvGrpSpPr/>
            <p:nvPr/>
          </p:nvGrpSpPr>
          <p:grpSpPr>
            <a:xfrm>
              <a:off x="1384645" y="4073310"/>
              <a:ext cx="80180" cy="141935"/>
              <a:chOff x="1384645" y="4073310"/>
              <a:chExt cx="80180" cy="141935"/>
            </a:xfrm>
          </p:grpSpPr>
          <p:sp>
            <p:nvSpPr>
              <p:cNvPr id="1236" name="Google Shape;1810;p56">
                <a:extLst>
                  <a:ext uri="{FF2B5EF4-FFF2-40B4-BE49-F238E27FC236}">
                    <a16:creationId xmlns:a16="http://schemas.microsoft.com/office/drawing/2014/main" id="{9A541854-FA0A-4E2B-81BC-4897C732C4C4}"/>
                  </a:ext>
                </a:extLst>
              </p:cNvPr>
              <p:cNvSpPr/>
              <p:nvPr/>
            </p:nvSpPr>
            <p:spPr>
              <a:xfrm>
                <a:off x="1384645" y="4073310"/>
                <a:ext cx="80180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8" extrusionOk="0">
                    <a:moveTo>
                      <a:pt x="2239" y="0"/>
                    </a:moveTo>
                    <a:lnTo>
                      <a:pt x="0" y="1263"/>
                    </a:lnTo>
                    <a:lnTo>
                      <a:pt x="1917" y="2387"/>
                    </a:lnTo>
                    <a:lnTo>
                      <a:pt x="4155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" name="Google Shape;1811;p56">
                <a:extLst>
                  <a:ext uri="{FF2B5EF4-FFF2-40B4-BE49-F238E27FC236}">
                    <a16:creationId xmlns:a16="http://schemas.microsoft.com/office/drawing/2014/main" id="{6F7CD1E4-FDE9-4141-A34C-7BF526C4CB5F}"/>
                  </a:ext>
                </a:extLst>
              </p:cNvPr>
              <p:cNvSpPr/>
              <p:nvPr/>
            </p:nvSpPr>
            <p:spPr>
              <a:xfrm>
                <a:off x="1384645" y="4097657"/>
                <a:ext cx="37003" cy="117588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6095" extrusionOk="0">
                    <a:moveTo>
                      <a:pt x="0" y="1"/>
                    </a:moveTo>
                    <a:lnTo>
                      <a:pt x="12" y="4970"/>
                    </a:lnTo>
                    <a:lnTo>
                      <a:pt x="1917" y="6095"/>
                    </a:lnTo>
                    <a:lnTo>
                      <a:pt x="1917" y="112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" name="Google Shape;1812;p56">
                <a:extLst>
                  <a:ext uri="{FF2B5EF4-FFF2-40B4-BE49-F238E27FC236}">
                    <a16:creationId xmlns:a16="http://schemas.microsoft.com/office/drawing/2014/main" id="{1CFDBF60-C595-44C5-AB29-E18A981390FA}"/>
                  </a:ext>
                </a:extLst>
              </p:cNvPr>
              <p:cNvSpPr/>
              <p:nvPr/>
            </p:nvSpPr>
            <p:spPr>
              <a:xfrm>
                <a:off x="1421629" y="4094994"/>
                <a:ext cx="43196" cy="120250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6233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6233"/>
                    </a:lnTo>
                    <a:lnTo>
                      <a:pt x="2238" y="4970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32" name="Google Shape;1813;p56">
              <a:extLst>
                <a:ext uri="{FF2B5EF4-FFF2-40B4-BE49-F238E27FC236}">
                  <a16:creationId xmlns:a16="http://schemas.microsoft.com/office/drawing/2014/main" id="{257D6BA4-21F9-4EBE-9F30-89CE8E74C43E}"/>
                </a:ext>
              </a:extLst>
            </p:cNvPr>
            <p:cNvGrpSpPr/>
            <p:nvPr/>
          </p:nvGrpSpPr>
          <p:grpSpPr>
            <a:xfrm>
              <a:off x="1293855" y="4123779"/>
              <a:ext cx="80411" cy="93684"/>
              <a:chOff x="1293855" y="4123779"/>
              <a:chExt cx="80411" cy="93684"/>
            </a:xfrm>
          </p:grpSpPr>
          <p:sp>
            <p:nvSpPr>
              <p:cNvPr id="1233" name="Google Shape;1814;p56">
                <a:extLst>
                  <a:ext uri="{FF2B5EF4-FFF2-40B4-BE49-F238E27FC236}">
                    <a16:creationId xmlns:a16="http://schemas.microsoft.com/office/drawing/2014/main" id="{A3D820FC-725E-4097-AE41-575E4C9EE6F8}"/>
                  </a:ext>
                </a:extLst>
              </p:cNvPr>
              <p:cNvSpPr/>
              <p:nvPr/>
            </p:nvSpPr>
            <p:spPr>
              <a:xfrm>
                <a:off x="1293855" y="4123779"/>
                <a:ext cx="80411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400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917" y="2400"/>
                    </a:lnTo>
                    <a:lnTo>
                      <a:pt x="4167" y="1137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" name="Google Shape;1815;p56">
                <a:extLst>
                  <a:ext uri="{FF2B5EF4-FFF2-40B4-BE49-F238E27FC236}">
                    <a16:creationId xmlns:a16="http://schemas.microsoft.com/office/drawing/2014/main" id="{8355E7AD-62DF-4CC2-9D07-516BE33544E4}"/>
                  </a:ext>
                </a:extLst>
              </p:cNvPr>
              <p:cNvSpPr/>
              <p:nvPr/>
            </p:nvSpPr>
            <p:spPr>
              <a:xfrm>
                <a:off x="1293855" y="4148145"/>
                <a:ext cx="37215" cy="69318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3593" extrusionOk="0">
                    <a:moveTo>
                      <a:pt x="1" y="0"/>
                    </a:moveTo>
                    <a:lnTo>
                      <a:pt x="12" y="2468"/>
                    </a:lnTo>
                    <a:lnTo>
                      <a:pt x="1929" y="3593"/>
                    </a:lnTo>
                    <a:lnTo>
                      <a:pt x="1917" y="11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" name="Google Shape;1816;p56">
                <a:extLst>
                  <a:ext uri="{FF2B5EF4-FFF2-40B4-BE49-F238E27FC236}">
                    <a16:creationId xmlns:a16="http://schemas.microsoft.com/office/drawing/2014/main" id="{29BA674E-6CBB-4026-8A1A-62D4D412BE48}"/>
                  </a:ext>
                </a:extLst>
              </p:cNvPr>
              <p:cNvSpPr/>
              <p:nvPr/>
            </p:nvSpPr>
            <p:spPr>
              <a:xfrm>
                <a:off x="1330838" y="4145714"/>
                <a:ext cx="43427" cy="71749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3719" extrusionOk="0">
                    <a:moveTo>
                      <a:pt x="2250" y="0"/>
                    </a:moveTo>
                    <a:lnTo>
                      <a:pt x="0" y="1263"/>
                    </a:lnTo>
                    <a:lnTo>
                      <a:pt x="12" y="3719"/>
                    </a:lnTo>
                    <a:lnTo>
                      <a:pt x="2250" y="2456"/>
                    </a:lnTo>
                    <a:lnTo>
                      <a:pt x="2250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63" name="Google Shape;1817;p56">
            <a:extLst>
              <a:ext uri="{FF2B5EF4-FFF2-40B4-BE49-F238E27FC236}">
                <a16:creationId xmlns:a16="http://schemas.microsoft.com/office/drawing/2014/main" id="{097C57E5-AA9A-4C0A-9066-3655CC8931C0}"/>
              </a:ext>
            </a:extLst>
          </p:cNvPr>
          <p:cNvGrpSpPr/>
          <p:nvPr/>
        </p:nvGrpSpPr>
        <p:grpSpPr>
          <a:xfrm>
            <a:off x="10593646" y="3442128"/>
            <a:ext cx="576155" cy="321661"/>
            <a:chOff x="2306421" y="3721685"/>
            <a:chExt cx="888169" cy="495779"/>
          </a:xfrm>
        </p:grpSpPr>
        <p:grpSp>
          <p:nvGrpSpPr>
            <p:cNvPr id="1264" name="Google Shape;1818;p56">
              <a:extLst>
                <a:ext uri="{FF2B5EF4-FFF2-40B4-BE49-F238E27FC236}">
                  <a16:creationId xmlns:a16="http://schemas.microsoft.com/office/drawing/2014/main" id="{BB48CCFA-0A38-47BC-9A62-0F0E70FD7164}"/>
                </a:ext>
              </a:extLst>
            </p:cNvPr>
            <p:cNvGrpSpPr/>
            <p:nvPr/>
          </p:nvGrpSpPr>
          <p:grpSpPr>
            <a:xfrm>
              <a:off x="3123054" y="3721685"/>
              <a:ext cx="71537" cy="495779"/>
              <a:chOff x="3123054" y="3721685"/>
              <a:chExt cx="71537" cy="495779"/>
            </a:xfrm>
          </p:grpSpPr>
          <p:sp>
            <p:nvSpPr>
              <p:cNvPr id="1292" name="Google Shape;1819;p56">
                <a:extLst>
                  <a:ext uri="{FF2B5EF4-FFF2-40B4-BE49-F238E27FC236}">
                    <a16:creationId xmlns:a16="http://schemas.microsoft.com/office/drawing/2014/main" id="{7207E9AE-5FD5-4ED2-A290-EEE49C986AE5}"/>
                  </a:ext>
                </a:extLst>
              </p:cNvPr>
              <p:cNvSpPr/>
              <p:nvPr/>
            </p:nvSpPr>
            <p:spPr>
              <a:xfrm>
                <a:off x="3123054" y="3740051"/>
                <a:ext cx="71537" cy="477412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24746" extrusionOk="0">
                    <a:moveTo>
                      <a:pt x="0" y="1"/>
                    </a:moveTo>
                    <a:lnTo>
                      <a:pt x="0" y="23793"/>
                    </a:lnTo>
                    <a:cubicBezTo>
                      <a:pt x="0" y="24321"/>
                      <a:pt x="826" y="24746"/>
                      <a:pt x="1848" y="24746"/>
                    </a:cubicBezTo>
                    <a:cubicBezTo>
                      <a:pt x="2869" y="24746"/>
                      <a:pt x="3707" y="24321"/>
                      <a:pt x="3707" y="23793"/>
                    </a:cubicBezTo>
                    <a:lnTo>
                      <a:pt x="3707" y="1"/>
                    </a:lnTo>
                    <a:cubicBezTo>
                      <a:pt x="3707" y="517"/>
                      <a:pt x="2881" y="942"/>
                      <a:pt x="1848" y="942"/>
                    </a:cubicBezTo>
                    <a:cubicBezTo>
                      <a:pt x="826" y="942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" name="Google Shape;1820;p56">
                <a:extLst>
                  <a:ext uri="{FF2B5EF4-FFF2-40B4-BE49-F238E27FC236}">
                    <a16:creationId xmlns:a16="http://schemas.microsoft.com/office/drawing/2014/main" id="{BDDE2D37-1512-4299-989C-8999CDA8210F}"/>
                  </a:ext>
                </a:extLst>
              </p:cNvPr>
              <p:cNvSpPr/>
              <p:nvPr/>
            </p:nvSpPr>
            <p:spPr>
              <a:xfrm>
                <a:off x="3123054" y="3721685"/>
                <a:ext cx="71537" cy="36540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4" extrusionOk="0">
                    <a:moveTo>
                      <a:pt x="1848" y="0"/>
                    </a:moveTo>
                    <a:cubicBezTo>
                      <a:pt x="826" y="0"/>
                      <a:pt x="0" y="425"/>
                      <a:pt x="0" y="953"/>
                    </a:cubicBezTo>
                    <a:cubicBezTo>
                      <a:pt x="0" y="1469"/>
                      <a:pt x="826" y="1894"/>
                      <a:pt x="1848" y="1894"/>
                    </a:cubicBezTo>
                    <a:cubicBezTo>
                      <a:pt x="2881" y="1894"/>
                      <a:pt x="3707" y="1469"/>
                      <a:pt x="3707" y="953"/>
                    </a:cubicBezTo>
                    <a:cubicBezTo>
                      <a:pt x="3707" y="425"/>
                      <a:pt x="2881" y="0"/>
                      <a:pt x="184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65" name="Google Shape;1821;p56">
              <a:extLst>
                <a:ext uri="{FF2B5EF4-FFF2-40B4-BE49-F238E27FC236}">
                  <a16:creationId xmlns:a16="http://schemas.microsoft.com/office/drawing/2014/main" id="{21A36ABC-2383-4C61-A7D8-580799A7308D}"/>
                </a:ext>
              </a:extLst>
            </p:cNvPr>
            <p:cNvGrpSpPr/>
            <p:nvPr/>
          </p:nvGrpSpPr>
          <p:grpSpPr>
            <a:xfrm>
              <a:off x="3032475" y="3769067"/>
              <a:ext cx="71324" cy="448396"/>
              <a:chOff x="3032475" y="3769067"/>
              <a:chExt cx="71324" cy="448396"/>
            </a:xfrm>
          </p:grpSpPr>
          <p:sp>
            <p:nvSpPr>
              <p:cNvPr id="1290" name="Google Shape;1822;p56">
                <a:extLst>
                  <a:ext uri="{FF2B5EF4-FFF2-40B4-BE49-F238E27FC236}">
                    <a16:creationId xmlns:a16="http://schemas.microsoft.com/office/drawing/2014/main" id="{DDF5A11D-0B68-43DC-86A5-483D4659BC76}"/>
                  </a:ext>
                </a:extLst>
              </p:cNvPr>
              <p:cNvSpPr/>
              <p:nvPr/>
            </p:nvSpPr>
            <p:spPr>
              <a:xfrm>
                <a:off x="3032475" y="3787221"/>
                <a:ext cx="71324" cy="430242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22301" extrusionOk="0">
                    <a:moveTo>
                      <a:pt x="1" y="0"/>
                    </a:moveTo>
                    <a:lnTo>
                      <a:pt x="1" y="21348"/>
                    </a:lnTo>
                    <a:cubicBezTo>
                      <a:pt x="1" y="21876"/>
                      <a:pt x="827" y="22301"/>
                      <a:pt x="1849" y="22301"/>
                    </a:cubicBezTo>
                    <a:cubicBezTo>
                      <a:pt x="2870" y="22301"/>
                      <a:pt x="3697" y="21864"/>
                      <a:pt x="3697" y="21348"/>
                    </a:cubicBezTo>
                    <a:lnTo>
                      <a:pt x="3697" y="0"/>
                    </a:lnTo>
                    <a:cubicBezTo>
                      <a:pt x="3697" y="528"/>
                      <a:pt x="2870" y="941"/>
                      <a:pt x="1849" y="941"/>
                    </a:cubicBezTo>
                    <a:cubicBezTo>
                      <a:pt x="827" y="941"/>
                      <a:pt x="1" y="528"/>
                      <a:pt x="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" name="Google Shape;1823;p56">
                <a:extLst>
                  <a:ext uri="{FF2B5EF4-FFF2-40B4-BE49-F238E27FC236}">
                    <a16:creationId xmlns:a16="http://schemas.microsoft.com/office/drawing/2014/main" id="{2828E275-9699-4291-A807-4F1C92DD18C1}"/>
                  </a:ext>
                </a:extLst>
              </p:cNvPr>
              <p:cNvSpPr/>
              <p:nvPr/>
            </p:nvSpPr>
            <p:spPr>
              <a:xfrm>
                <a:off x="3032475" y="3769067"/>
                <a:ext cx="71324" cy="36328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883" extrusionOk="0">
                    <a:moveTo>
                      <a:pt x="1849" y="0"/>
                    </a:moveTo>
                    <a:cubicBezTo>
                      <a:pt x="827" y="0"/>
                      <a:pt x="1" y="425"/>
                      <a:pt x="1" y="941"/>
                    </a:cubicBezTo>
                    <a:cubicBezTo>
                      <a:pt x="1" y="1458"/>
                      <a:pt x="827" y="1882"/>
                      <a:pt x="1849" y="1882"/>
                    </a:cubicBezTo>
                    <a:cubicBezTo>
                      <a:pt x="2870" y="1882"/>
                      <a:pt x="3697" y="1469"/>
                      <a:pt x="3697" y="941"/>
                    </a:cubicBezTo>
                    <a:cubicBezTo>
                      <a:pt x="3697" y="425"/>
                      <a:pt x="2870" y="0"/>
                      <a:pt x="1849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66" name="Google Shape;1824;p56">
              <a:extLst>
                <a:ext uri="{FF2B5EF4-FFF2-40B4-BE49-F238E27FC236}">
                  <a16:creationId xmlns:a16="http://schemas.microsoft.com/office/drawing/2014/main" id="{FDFD8EC7-C9AD-4514-B772-A05A85A5B963}"/>
                </a:ext>
              </a:extLst>
            </p:cNvPr>
            <p:cNvGrpSpPr/>
            <p:nvPr/>
          </p:nvGrpSpPr>
          <p:grpSpPr>
            <a:xfrm>
              <a:off x="2941704" y="3816218"/>
              <a:ext cx="71305" cy="401245"/>
              <a:chOff x="2941704" y="3816218"/>
              <a:chExt cx="71305" cy="401245"/>
            </a:xfrm>
          </p:grpSpPr>
          <p:sp>
            <p:nvSpPr>
              <p:cNvPr id="1288" name="Google Shape;1825;p56">
                <a:extLst>
                  <a:ext uri="{FF2B5EF4-FFF2-40B4-BE49-F238E27FC236}">
                    <a16:creationId xmlns:a16="http://schemas.microsoft.com/office/drawing/2014/main" id="{6125B80D-BF6F-400E-89A6-36FFBEEFA8EA}"/>
                  </a:ext>
                </a:extLst>
              </p:cNvPr>
              <p:cNvSpPr/>
              <p:nvPr/>
            </p:nvSpPr>
            <p:spPr>
              <a:xfrm>
                <a:off x="2941704" y="3834604"/>
                <a:ext cx="71305" cy="382860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19845" extrusionOk="0">
                    <a:moveTo>
                      <a:pt x="0" y="0"/>
                    </a:moveTo>
                    <a:lnTo>
                      <a:pt x="0" y="18892"/>
                    </a:lnTo>
                    <a:cubicBezTo>
                      <a:pt x="0" y="19420"/>
                      <a:pt x="827" y="19845"/>
                      <a:pt x="1848" y="19845"/>
                    </a:cubicBezTo>
                    <a:cubicBezTo>
                      <a:pt x="2869" y="19845"/>
                      <a:pt x="3696" y="19408"/>
                      <a:pt x="3696" y="18892"/>
                    </a:cubicBezTo>
                    <a:lnTo>
                      <a:pt x="3696" y="0"/>
                    </a:lnTo>
                    <a:cubicBezTo>
                      <a:pt x="3696" y="517"/>
                      <a:pt x="2869" y="942"/>
                      <a:pt x="1848" y="942"/>
                    </a:cubicBezTo>
                    <a:cubicBezTo>
                      <a:pt x="827" y="942"/>
                      <a:pt x="0" y="517"/>
                      <a:pt x="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" name="Google Shape;1826;p56">
                <a:extLst>
                  <a:ext uri="{FF2B5EF4-FFF2-40B4-BE49-F238E27FC236}">
                    <a16:creationId xmlns:a16="http://schemas.microsoft.com/office/drawing/2014/main" id="{A195C334-5C48-44C5-8A9A-613780A9605A}"/>
                  </a:ext>
                </a:extLst>
              </p:cNvPr>
              <p:cNvSpPr/>
              <p:nvPr/>
            </p:nvSpPr>
            <p:spPr>
              <a:xfrm>
                <a:off x="2941704" y="3816218"/>
                <a:ext cx="71305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1895" extrusionOk="0">
                    <a:moveTo>
                      <a:pt x="1848" y="1"/>
                    </a:moveTo>
                    <a:cubicBezTo>
                      <a:pt x="827" y="1"/>
                      <a:pt x="0" y="426"/>
                      <a:pt x="0" y="953"/>
                    </a:cubicBezTo>
                    <a:cubicBezTo>
                      <a:pt x="0" y="1470"/>
                      <a:pt x="827" y="1895"/>
                      <a:pt x="1848" y="1895"/>
                    </a:cubicBezTo>
                    <a:cubicBezTo>
                      <a:pt x="2869" y="1895"/>
                      <a:pt x="3696" y="1470"/>
                      <a:pt x="3696" y="953"/>
                    </a:cubicBezTo>
                    <a:cubicBezTo>
                      <a:pt x="3696" y="437"/>
                      <a:pt x="2869" y="1"/>
                      <a:pt x="184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67" name="Google Shape;1827;p56">
              <a:extLst>
                <a:ext uri="{FF2B5EF4-FFF2-40B4-BE49-F238E27FC236}">
                  <a16:creationId xmlns:a16="http://schemas.microsoft.com/office/drawing/2014/main" id="{5CC6803A-7B53-4282-9068-C8D239167A52}"/>
                </a:ext>
              </a:extLst>
            </p:cNvPr>
            <p:cNvGrpSpPr/>
            <p:nvPr/>
          </p:nvGrpSpPr>
          <p:grpSpPr>
            <a:xfrm>
              <a:off x="2850914" y="3863600"/>
              <a:ext cx="71324" cy="353863"/>
              <a:chOff x="2850914" y="3863600"/>
              <a:chExt cx="71324" cy="353863"/>
            </a:xfrm>
          </p:grpSpPr>
          <p:sp>
            <p:nvSpPr>
              <p:cNvPr id="1286" name="Google Shape;1828;p56">
                <a:extLst>
                  <a:ext uri="{FF2B5EF4-FFF2-40B4-BE49-F238E27FC236}">
                    <a16:creationId xmlns:a16="http://schemas.microsoft.com/office/drawing/2014/main" id="{B160D2AD-A79C-4801-BCF0-C8178642C533}"/>
                  </a:ext>
                </a:extLst>
              </p:cNvPr>
              <p:cNvSpPr/>
              <p:nvPr/>
            </p:nvSpPr>
            <p:spPr>
              <a:xfrm>
                <a:off x="2850914" y="3881774"/>
                <a:ext cx="71324" cy="335689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7400" extrusionOk="0">
                    <a:moveTo>
                      <a:pt x="0" y="0"/>
                    </a:moveTo>
                    <a:lnTo>
                      <a:pt x="0" y="16447"/>
                    </a:lnTo>
                    <a:cubicBezTo>
                      <a:pt x="0" y="16975"/>
                      <a:pt x="827" y="17400"/>
                      <a:pt x="1848" y="17400"/>
                    </a:cubicBezTo>
                    <a:cubicBezTo>
                      <a:pt x="2870" y="17400"/>
                      <a:pt x="3696" y="16963"/>
                      <a:pt x="3696" y="16447"/>
                    </a:cubicBezTo>
                    <a:lnTo>
                      <a:pt x="3696" y="0"/>
                    </a:lnTo>
                    <a:cubicBezTo>
                      <a:pt x="3696" y="528"/>
                      <a:pt x="2870" y="941"/>
                      <a:pt x="1848" y="941"/>
                    </a:cubicBezTo>
                    <a:cubicBezTo>
                      <a:pt x="827" y="941"/>
                      <a:pt x="0" y="528"/>
                      <a:pt x="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" name="Google Shape;1829;p56">
                <a:extLst>
                  <a:ext uri="{FF2B5EF4-FFF2-40B4-BE49-F238E27FC236}">
                    <a16:creationId xmlns:a16="http://schemas.microsoft.com/office/drawing/2014/main" id="{04B66192-E4EA-4254-9F4C-9044D72EDA01}"/>
                  </a:ext>
                </a:extLst>
              </p:cNvPr>
              <p:cNvSpPr/>
              <p:nvPr/>
            </p:nvSpPr>
            <p:spPr>
              <a:xfrm>
                <a:off x="2850914" y="3863600"/>
                <a:ext cx="71324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895" extrusionOk="0">
                    <a:moveTo>
                      <a:pt x="1848" y="1"/>
                    </a:moveTo>
                    <a:cubicBezTo>
                      <a:pt x="827" y="1"/>
                      <a:pt x="0" y="426"/>
                      <a:pt x="0" y="942"/>
                    </a:cubicBezTo>
                    <a:cubicBezTo>
                      <a:pt x="0" y="1470"/>
                      <a:pt x="827" y="1895"/>
                      <a:pt x="1848" y="1895"/>
                    </a:cubicBezTo>
                    <a:cubicBezTo>
                      <a:pt x="2870" y="1895"/>
                      <a:pt x="3696" y="1470"/>
                      <a:pt x="3696" y="942"/>
                    </a:cubicBezTo>
                    <a:cubicBezTo>
                      <a:pt x="3696" y="426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68" name="Google Shape;1830;p56">
              <a:extLst>
                <a:ext uri="{FF2B5EF4-FFF2-40B4-BE49-F238E27FC236}">
                  <a16:creationId xmlns:a16="http://schemas.microsoft.com/office/drawing/2014/main" id="{EFD93EE1-D121-4ED4-A2E3-71900D45F34D}"/>
                </a:ext>
              </a:extLst>
            </p:cNvPr>
            <p:cNvGrpSpPr/>
            <p:nvPr/>
          </p:nvGrpSpPr>
          <p:grpSpPr>
            <a:xfrm>
              <a:off x="2760123" y="3910770"/>
              <a:ext cx="71537" cy="306693"/>
              <a:chOff x="2760123" y="3910770"/>
              <a:chExt cx="71537" cy="306693"/>
            </a:xfrm>
          </p:grpSpPr>
          <p:sp>
            <p:nvSpPr>
              <p:cNvPr id="1284" name="Google Shape;1831;p56">
                <a:extLst>
                  <a:ext uri="{FF2B5EF4-FFF2-40B4-BE49-F238E27FC236}">
                    <a16:creationId xmlns:a16="http://schemas.microsoft.com/office/drawing/2014/main" id="{DCCDF67D-0D82-41F7-B449-7436BACE7D58}"/>
                  </a:ext>
                </a:extLst>
              </p:cNvPr>
              <p:cNvSpPr/>
              <p:nvPr/>
            </p:nvSpPr>
            <p:spPr>
              <a:xfrm>
                <a:off x="2760123" y="3929156"/>
                <a:ext cx="71537" cy="288307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4944" extrusionOk="0">
                    <a:moveTo>
                      <a:pt x="1" y="0"/>
                    </a:moveTo>
                    <a:lnTo>
                      <a:pt x="1" y="13991"/>
                    </a:lnTo>
                    <a:cubicBezTo>
                      <a:pt x="1" y="14519"/>
                      <a:pt x="827" y="14944"/>
                      <a:pt x="1849" y="14944"/>
                    </a:cubicBezTo>
                    <a:cubicBezTo>
                      <a:pt x="2870" y="14944"/>
                      <a:pt x="3708" y="14519"/>
                      <a:pt x="3708" y="13991"/>
                    </a:cubicBezTo>
                    <a:lnTo>
                      <a:pt x="3708" y="0"/>
                    </a:lnTo>
                    <a:cubicBezTo>
                      <a:pt x="3708" y="517"/>
                      <a:pt x="2870" y="941"/>
                      <a:pt x="1849" y="941"/>
                    </a:cubicBezTo>
                    <a:cubicBezTo>
                      <a:pt x="827" y="941"/>
                      <a:pt x="1" y="517"/>
                      <a:pt x="1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" name="Google Shape;1832;p56">
                <a:extLst>
                  <a:ext uri="{FF2B5EF4-FFF2-40B4-BE49-F238E27FC236}">
                    <a16:creationId xmlns:a16="http://schemas.microsoft.com/office/drawing/2014/main" id="{D8EF6410-85B4-45E1-A03A-96EF3FAD86BE}"/>
                  </a:ext>
                </a:extLst>
              </p:cNvPr>
              <p:cNvSpPr/>
              <p:nvPr/>
            </p:nvSpPr>
            <p:spPr>
              <a:xfrm>
                <a:off x="2760123" y="3910770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49" y="1"/>
                    </a:moveTo>
                    <a:cubicBezTo>
                      <a:pt x="827" y="1"/>
                      <a:pt x="1" y="437"/>
                      <a:pt x="1" y="953"/>
                    </a:cubicBezTo>
                    <a:cubicBezTo>
                      <a:pt x="1" y="1470"/>
                      <a:pt x="827" y="1894"/>
                      <a:pt x="1849" y="1894"/>
                    </a:cubicBezTo>
                    <a:cubicBezTo>
                      <a:pt x="2870" y="1894"/>
                      <a:pt x="3708" y="1470"/>
                      <a:pt x="3708" y="953"/>
                    </a:cubicBezTo>
                    <a:cubicBezTo>
                      <a:pt x="3708" y="425"/>
                      <a:pt x="2870" y="1"/>
                      <a:pt x="1849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69" name="Google Shape;1833;p56">
              <a:extLst>
                <a:ext uri="{FF2B5EF4-FFF2-40B4-BE49-F238E27FC236}">
                  <a16:creationId xmlns:a16="http://schemas.microsoft.com/office/drawing/2014/main" id="{848FE7DD-9A4A-48D8-B0E0-46D539588210}"/>
                </a:ext>
              </a:extLst>
            </p:cNvPr>
            <p:cNvGrpSpPr/>
            <p:nvPr/>
          </p:nvGrpSpPr>
          <p:grpSpPr>
            <a:xfrm>
              <a:off x="2669352" y="3958153"/>
              <a:ext cx="71537" cy="259310"/>
              <a:chOff x="2669352" y="3958153"/>
              <a:chExt cx="71537" cy="259310"/>
            </a:xfrm>
          </p:grpSpPr>
          <p:sp>
            <p:nvSpPr>
              <p:cNvPr id="1282" name="Google Shape;1834;p56">
                <a:extLst>
                  <a:ext uri="{FF2B5EF4-FFF2-40B4-BE49-F238E27FC236}">
                    <a16:creationId xmlns:a16="http://schemas.microsoft.com/office/drawing/2014/main" id="{D12FA8B2-8400-413B-9A99-B7485CF80D45}"/>
                  </a:ext>
                </a:extLst>
              </p:cNvPr>
              <p:cNvSpPr/>
              <p:nvPr/>
            </p:nvSpPr>
            <p:spPr>
              <a:xfrm>
                <a:off x="2669352" y="3976307"/>
                <a:ext cx="71537" cy="241156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2500" extrusionOk="0">
                    <a:moveTo>
                      <a:pt x="0" y="1"/>
                    </a:moveTo>
                    <a:lnTo>
                      <a:pt x="0" y="11547"/>
                    </a:lnTo>
                    <a:cubicBezTo>
                      <a:pt x="0" y="12075"/>
                      <a:pt x="838" y="12500"/>
                      <a:pt x="1859" y="12500"/>
                    </a:cubicBezTo>
                    <a:cubicBezTo>
                      <a:pt x="2881" y="12500"/>
                      <a:pt x="3707" y="12075"/>
                      <a:pt x="3707" y="11547"/>
                    </a:cubicBezTo>
                    <a:lnTo>
                      <a:pt x="3707" y="1"/>
                    </a:lnTo>
                    <a:cubicBezTo>
                      <a:pt x="3707" y="529"/>
                      <a:pt x="2881" y="953"/>
                      <a:pt x="1859" y="953"/>
                    </a:cubicBezTo>
                    <a:cubicBezTo>
                      <a:pt x="838" y="953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" name="Google Shape;1835;p56">
                <a:extLst>
                  <a:ext uri="{FF2B5EF4-FFF2-40B4-BE49-F238E27FC236}">
                    <a16:creationId xmlns:a16="http://schemas.microsoft.com/office/drawing/2014/main" id="{18C5108B-C0E7-498E-BE9D-D3DCDE17D0A0}"/>
                  </a:ext>
                </a:extLst>
              </p:cNvPr>
              <p:cNvSpPr/>
              <p:nvPr/>
            </p:nvSpPr>
            <p:spPr>
              <a:xfrm>
                <a:off x="2669352" y="3958153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59" y="1"/>
                    </a:moveTo>
                    <a:cubicBezTo>
                      <a:pt x="838" y="1"/>
                      <a:pt x="0" y="425"/>
                      <a:pt x="0" y="942"/>
                    </a:cubicBezTo>
                    <a:cubicBezTo>
                      <a:pt x="0" y="1470"/>
                      <a:pt x="838" y="1894"/>
                      <a:pt x="1859" y="1894"/>
                    </a:cubicBezTo>
                    <a:cubicBezTo>
                      <a:pt x="2881" y="1894"/>
                      <a:pt x="3707" y="1458"/>
                      <a:pt x="3707" y="942"/>
                    </a:cubicBezTo>
                    <a:cubicBezTo>
                      <a:pt x="3707" y="425"/>
                      <a:pt x="2881" y="1"/>
                      <a:pt x="1859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70" name="Google Shape;1836;p56">
              <a:extLst>
                <a:ext uri="{FF2B5EF4-FFF2-40B4-BE49-F238E27FC236}">
                  <a16:creationId xmlns:a16="http://schemas.microsoft.com/office/drawing/2014/main" id="{2C7B9EAB-D12B-4A13-B7F5-D79A67F8AE9B}"/>
                </a:ext>
              </a:extLst>
            </p:cNvPr>
            <p:cNvGrpSpPr/>
            <p:nvPr/>
          </p:nvGrpSpPr>
          <p:grpSpPr>
            <a:xfrm>
              <a:off x="2578561" y="4005323"/>
              <a:ext cx="71537" cy="212140"/>
              <a:chOff x="2578561" y="4005323"/>
              <a:chExt cx="71537" cy="212140"/>
            </a:xfrm>
          </p:grpSpPr>
          <p:sp>
            <p:nvSpPr>
              <p:cNvPr id="1280" name="Google Shape;1837;p56">
                <a:extLst>
                  <a:ext uri="{FF2B5EF4-FFF2-40B4-BE49-F238E27FC236}">
                    <a16:creationId xmlns:a16="http://schemas.microsoft.com/office/drawing/2014/main" id="{C0FB7668-05EE-4A52-8A15-7251BD8FBA2F}"/>
                  </a:ext>
                </a:extLst>
              </p:cNvPr>
              <p:cNvSpPr/>
              <p:nvPr/>
            </p:nvSpPr>
            <p:spPr>
              <a:xfrm>
                <a:off x="2578774" y="4023709"/>
                <a:ext cx="71324" cy="193755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0043" extrusionOk="0">
                    <a:moveTo>
                      <a:pt x="1" y="0"/>
                    </a:moveTo>
                    <a:lnTo>
                      <a:pt x="1" y="9090"/>
                    </a:lnTo>
                    <a:cubicBezTo>
                      <a:pt x="1" y="9618"/>
                      <a:pt x="827" y="10043"/>
                      <a:pt x="1849" y="10043"/>
                    </a:cubicBezTo>
                    <a:cubicBezTo>
                      <a:pt x="2870" y="10043"/>
                      <a:pt x="3697" y="9618"/>
                      <a:pt x="3697" y="9090"/>
                    </a:cubicBezTo>
                    <a:lnTo>
                      <a:pt x="3697" y="0"/>
                    </a:lnTo>
                    <a:cubicBezTo>
                      <a:pt x="3697" y="516"/>
                      <a:pt x="2870" y="941"/>
                      <a:pt x="1849" y="941"/>
                    </a:cubicBezTo>
                    <a:cubicBezTo>
                      <a:pt x="827" y="941"/>
                      <a:pt x="1" y="516"/>
                      <a:pt x="1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" name="Google Shape;1838;p56">
                <a:extLst>
                  <a:ext uri="{FF2B5EF4-FFF2-40B4-BE49-F238E27FC236}">
                    <a16:creationId xmlns:a16="http://schemas.microsoft.com/office/drawing/2014/main" id="{7C1F4A08-D7B7-4C0E-9C69-7E4BD97F097D}"/>
                  </a:ext>
                </a:extLst>
              </p:cNvPr>
              <p:cNvSpPr/>
              <p:nvPr/>
            </p:nvSpPr>
            <p:spPr>
              <a:xfrm>
                <a:off x="2578561" y="4005323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60" y="0"/>
                    </a:moveTo>
                    <a:cubicBezTo>
                      <a:pt x="827" y="0"/>
                      <a:pt x="0" y="425"/>
                      <a:pt x="0" y="953"/>
                    </a:cubicBezTo>
                    <a:cubicBezTo>
                      <a:pt x="0" y="1469"/>
                      <a:pt x="838" y="1894"/>
                      <a:pt x="1860" y="1894"/>
                    </a:cubicBezTo>
                    <a:cubicBezTo>
                      <a:pt x="2870" y="1894"/>
                      <a:pt x="3708" y="1469"/>
                      <a:pt x="3708" y="953"/>
                    </a:cubicBezTo>
                    <a:cubicBezTo>
                      <a:pt x="3708" y="425"/>
                      <a:pt x="2881" y="0"/>
                      <a:pt x="186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71" name="Google Shape;1839;p56">
              <a:extLst>
                <a:ext uri="{FF2B5EF4-FFF2-40B4-BE49-F238E27FC236}">
                  <a16:creationId xmlns:a16="http://schemas.microsoft.com/office/drawing/2014/main" id="{5923D6E6-CCEF-4960-8177-8EE2198EA232}"/>
                </a:ext>
              </a:extLst>
            </p:cNvPr>
            <p:cNvGrpSpPr/>
            <p:nvPr/>
          </p:nvGrpSpPr>
          <p:grpSpPr>
            <a:xfrm>
              <a:off x="2488002" y="4052705"/>
              <a:ext cx="71305" cy="164758"/>
              <a:chOff x="2488002" y="4052705"/>
              <a:chExt cx="71305" cy="164758"/>
            </a:xfrm>
          </p:grpSpPr>
          <p:sp>
            <p:nvSpPr>
              <p:cNvPr id="1278" name="Google Shape;1840;p56">
                <a:extLst>
                  <a:ext uri="{FF2B5EF4-FFF2-40B4-BE49-F238E27FC236}">
                    <a16:creationId xmlns:a16="http://schemas.microsoft.com/office/drawing/2014/main" id="{2C8B6DB2-0479-4BF8-86A4-E3CC7B38D048}"/>
                  </a:ext>
                </a:extLst>
              </p:cNvPr>
              <p:cNvSpPr/>
              <p:nvPr/>
            </p:nvSpPr>
            <p:spPr>
              <a:xfrm>
                <a:off x="2488002" y="4070860"/>
                <a:ext cx="71305" cy="146604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7599" extrusionOk="0">
                    <a:moveTo>
                      <a:pt x="0" y="1"/>
                    </a:moveTo>
                    <a:lnTo>
                      <a:pt x="0" y="6646"/>
                    </a:lnTo>
                    <a:cubicBezTo>
                      <a:pt x="0" y="7174"/>
                      <a:pt x="827" y="7599"/>
                      <a:pt x="1848" y="7599"/>
                    </a:cubicBezTo>
                    <a:cubicBezTo>
                      <a:pt x="2870" y="7599"/>
                      <a:pt x="3696" y="7162"/>
                      <a:pt x="3696" y="6646"/>
                    </a:cubicBezTo>
                    <a:lnTo>
                      <a:pt x="3696" y="12"/>
                    </a:lnTo>
                    <a:cubicBezTo>
                      <a:pt x="3696" y="529"/>
                      <a:pt x="2870" y="953"/>
                      <a:pt x="1848" y="953"/>
                    </a:cubicBezTo>
                    <a:cubicBezTo>
                      <a:pt x="827" y="953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" name="Google Shape;1841;p56">
                <a:extLst>
                  <a:ext uri="{FF2B5EF4-FFF2-40B4-BE49-F238E27FC236}">
                    <a16:creationId xmlns:a16="http://schemas.microsoft.com/office/drawing/2014/main" id="{35E4B222-FE49-4E6C-ACBE-4464193E5314}"/>
                  </a:ext>
                </a:extLst>
              </p:cNvPr>
              <p:cNvSpPr/>
              <p:nvPr/>
            </p:nvSpPr>
            <p:spPr>
              <a:xfrm>
                <a:off x="2488002" y="4052705"/>
                <a:ext cx="71305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1895" extrusionOk="0">
                    <a:moveTo>
                      <a:pt x="1848" y="1"/>
                    </a:moveTo>
                    <a:cubicBezTo>
                      <a:pt x="827" y="1"/>
                      <a:pt x="0" y="425"/>
                      <a:pt x="0" y="953"/>
                    </a:cubicBezTo>
                    <a:cubicBezTo>
                      <a:pt x="0" y="1470"/>
                      <a:pt x="827" y="1894"/>
                      <a:pt x="1848" y="1894"/>
                    </a:cubicBezTo>
                    <a:cubicBezTo>
                      <a:pt x="2870" y="1894"/>
                      <a:pt x="3696" y="1458"/>
                      <a:pt x="3696" y="953"/>
                    </a:cubicBezTo>
                    <a:cubicBezTo>
                      <a:pt x="3696" y="437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72" name="Google Shape;1842;p56">
              <a:extLst>
                <a:ext uri="{FF2B5EF4-FFF2-40B4-BE49-F238E27FC236}">
                  <a16:creationId xmlns:a16="http://schemas.microsoft.com/office/drawing/2014/main" id="{A50D0A4B-FE80-4CFD-A887-EDBD148722C0}"/>
                </a:ext>
              </a:extLst>
            </p:cNvPr>
            <p:cNvGrpSpPr/>
            <p:nvPr/>
          </p:nvGrpSpPr>
          <p:grpSpPr>
            <a:xfrm>
              <a:off x="2397212" y="4100088"/>
              <a:ext cx="71537" cy="117376"/>
              <a:chOff x="2397212" y="4100088"/>
              <a:chExt cx="71537" cy="117376"/>
            </a:xfrm>
          </p:grpSpPr>
          <p:sp>
            <p:nvSpPr>
              <p:cNvPr id="1276" name="Google Shape;1843;p56">
                <a:extLst>
                  <a:ext uri="{FF2B5EF4-FFF2-40B4-BE49-F238E27FC236}">
                    <a16:creationId xmlns:a16="http://schemas.microsoft.com/office/drawing/2014/main" id="{69929BB6-9B94-4052-A5A2-C759A72566FF}"/>
                  </a:ext>
                </a:extLst>
              </p:cNvPr>
              <p:cNvSpPr/>
              <p:nvPr/>
            </p:nvSpPr>
            <p:spPr>
              <a:xfrm>
                <a:off x="2397212" y="4118242"/>
                <a:ext cx="71537" cy="99221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5143" extrusionOk="0">
                    <a:moveTo>
                      <a:pt x="1" y="1"/>
                    </a:moveTo>
                    <a:lnTo>
                      <a:pt x="1" y="4190"/>
                    </a:lnTo>
                    <a:cubicBezTo>
                      <a:pt x="1" y="4718"/>
                      <a:pt x="827" y="5143"/>
                      <a:pt x="1848" y="5143"/>
                    </a:cubicBezTo>
                    <a:cubicBezTo>
                      <a:pt x="2870" y="5143"/>
                      <a:pt x="3708" y="4706"/>
                      <a:pt x="3708" y="4190"/>
                    </a:cubicBezTo>
                    <a:lnTo>
                      <a:pt x="3708" y="1"/>
                    </a:lnTo>
                    <a:cubicBezTo>
                      <a:pt x="3708" y="517"/>
                      <a:pt x="2870" y="942"/>
                      <a:pt x="1848" y="942"/>
                    </a:cubicBezTo>
                    <a:cubicBezTo>
                      <a:pt x="827" y="942"/>
                      <a:pt x="1" y="517"/>
                      <a:pt x="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" name="Google Shape;1844;p56">
                <a:extLst>
                  <a:ext uri="{FF2B5EF4-FFF2-40B4-BE49-F238E27FC236}">
                    <a16:creationId xmlns:a16="http://schemas.microsoft.com/office/drawing/2014/main" id="{9F894AE2-789D-41E1-A043-1839A10AB26C}"/>
                  </a:ext>
                </a:extLst>
              </p:cNvPr>
              <p:cNvSpPr/>
              <p:nvPr/>
            </p:nvSpPr>
            <p:spPr>
              <a:xfrm>
                <a:off x="2397212" y="4100088"/>
                <a:ext cx="71537" cy="36328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83" extrusionOk="0">
                    <a:moveTo>
                      <a:pt x="1848" y="1"/>
                    </a:moveTo>
                    <a:cubicBezTo>
                      <a:pt x="827" y="1"/>
                      <a:pt x="1" y="414"/>
                      <a:pt x="1" y="942"/>
                    </a:cubicBezTo>
                    <a:cubicBezTo>
                      <a:pt x="1" y="1458"/>
                      <a:pt x="827" y="1883"/>
                      <a:pt x="1848" y="1883"/>
                    </a:cubicBezTo>
                    <a:cubicBezTo>
                      <a:pt x="2870" y="1883"/>
                      <a:pt x="3708" y="1458"/>
                      <a:pt x="3708" y="942"/>
                    </a:cubicBezTo>
                    <a:cubicBezTo>
                      <a:pt x="3708" y="425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73" name="Google Shape;1845;p56">
              <a:extLst>
                <a:ext uri="{FF2B5EF4-FFF2-40B4-BE49-F238E27FC236}">
                  <a16:creationId xmlns:a16="http://schemas.microsoft.com/office/drawing/2014/main" id="{3050ADBF-3E7F-49EB-B911-B71C4E567D32}"/>
                </a:ext>
              </a:extLst>
            </p:cNvPr>
            <p:cNvGrpSpPr/>
            <p:nvPr/>
          </p:nvGrpSpPr>
          <p:grpSpPr>
            <a:xfrm>
              <a:off x="2306421" y="4147258"/>
              <a:ext cx="71537" cy="70205"/>
              <a:chOff x="2306421" y="4147258"/>
              <a:chExt cx="71537" cy="70205"/>
            </a:xfrm>
          </p:grpSpPr>
          <p:sp>
            <p:nvSpPr>
              <p:cNvPr id="1274" name="Google Shape;1846;p56">
                <a:extLst>
                  <a:ext uri="{FF2B5EF4-FFF2-40B4-BE49-F238E27FC236}">
                    <a16:creationId xmlns:a16="http://schemas.microsoft.com/office/drawing/2014/main" id="{7E2DFBFA-F374-48C6-A4C2-FCEFA0390FA5}"/>
                  </a:ext>
                </a:extLst>
              </p:cNvPr>
              <p:cNvSpPr/>
              <p:nvPr/>
            </p:nvSpPr>
            <p:spPr>
              <a:xfrm>
                <a:off x="2306421" y="4165412"/>
                <a:ext cx="71537" cy="52051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2698" extrusionOk="0">
                    <a:moveTo>
                      <a:pt x="1" y="0"/>
                    </a:moveTo>
                    <a:lnTo>
                      <a:pt x="1" y="1745"/>
                    </a:lnTo>
                    <a:cubicBezTo>
                      <a:pt x="1" y="2273"/>
                      <a:pt x="839" y="2698"/>
                      <a:pt x="1860" y="2698"/>
                    </a:cubicBezTo>
                    <a:cubicBezTo>
                      <a:pt x="2882" y="2698"/>
                      <a:pt x="3708" y="2261"/>
                      <a:pt x="3708" y="1745"/>
                    </a:cubicBezTo>
                    <a:lnTo>
                      <a:pt x="3708" y="0"/>
                    </a:lnTo>
                    <a:cubicBezTo>
                      <a:pt x="3708" y="528"/>
                      <a:pt x="2882" y="953"/>
                      <a:pt x="1860" y="953"/>
                    </a:cubicBezTo>
                    <a:cubicBezTo>
                      <a:pt x="839" y="953"/>
                      <a:pt x="1" y="528"/>
                      <a:pt x="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" name="Google Shape;1847;p56">
                <a:extLst>
                  <a:ext uri="{FF2B5EF4-FFF2-40B4-BE49-F238E27FC236}">
                    <a16:creationId xmlns:a16="http://schemas.microsoft.com/office/drawing/2014/main" id="{91CD513F-3F07-47F0-9E68-68BE2CD82B85}"/>
                  </a:ext>
                </a:extLst>
              </p:cNvPr>
              <p:cNvSpPr/>
              <p:nvPr/>
            </p:nvSpPr>
            <p:spPr>
              <a:xfrm>
                <a:off x="2306421" y="4147258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60" y="0"/>
                    </a:moveTo>
                    <a:cubicBezTo>
                      <a:pt x="839" y="0"/>
                      <a:pt x="1" y="425"/>
                      <a:pt x="1" y="941"/>
                    </a:cubicBezTo>
                    <a:cubicBezTo>
                      <a:pt x="1" y="1469"/>
                      <a:pt x="839" y="1894"/>
                      <a:pt x="1860" y="1894"/>
                    </a:cubicBezTo>
                    <a:cubicBezTo>
                      <a:pt x="2882" y="1894"/>
                      <a:pt x="3708" y="1469"/>
                      <a:pt x="3708" y="941"/>
                    </a:cubicBezTo>
                    <a:cubicBezTo>
                      <a:pt x="3708" y="425"/>
                      <a:pt x="2882" y="0"/>
                      <a:pt x="1860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294" name="Google Shape;1848;p56">
            <a:extLst>
              <a:ext uri="{FF2B5EF4-FFF2-40B4-BE49-F238E27FC236}">
                <a16:creationId xmlns:a16="http://schemas.microsoft.com/office/drawing/2014/main" id="{5DF21CA5-FFDB-4C22-8CBB-01234AA34813}"/>
              </a:ext>
            </a:extLst>
          </p:cNvPr>
          <p:cNvSpPr/>
          <p:nvPr/>
        </p:nvSpPr>
        <p:spPr>
          <a:xfrm>
            <a:off x="11245817" y="3535369"/>
            <a:ext cx="21002" cy="16009"/>
          </a:xfrm>
          <a:custGeom>
            <a:avLst/>
            <a:gdLst/>
            <a:ahLst/>
            <a:cxnLst/>
            <a:rect l="l" t="t" r="r" b="b"/>
            <a:pathLst>
              <a:path w="1295" h="987" extrusionOk="0">
                <a:moveTo>
                  <a:pt x="0" y="1"/>
                </a:moveTo>
                <a:lnTo>
                  <a:pt x="0" y="223"/>
                </a:lnTo>
                <a:lnTo>
                  <a:pt x="1294" y="987"/>
                </a:lnTo>
                <a:lnTo>
                  <a:pt x="1294" y="753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5" name="Google Shape;1849;p56">
            <a:extLst>
              <a:ext uri="{FF2B5EF4-FFF2-40B4-BE49-F238E27FC236}">
                <a16:creationId xmlns:a16="http://schemas.microsoft.com/office/drawing/2014/main" id="{B95FA033-1C4C-406B-865F-72AC0EF75944}"/>
              </a:ext>
            </a:extLst>
          </p:cNvPr>
          <p:cNvSpPr/>
          <p:nvPr/>
        </p:nvSpPr>
        <p:spPr>
          <a:xfrm>
            <a:off x="11266808" y="3518190"/>
            <a:ext cx="50761" cy="33186"/>
          </a:xfrm>
          <a:custGeom>
            <a:avLst/>
            <a:gdLst/>
            <a:ahLst/>
            <a:cxnLst/>
            <a:rect l="l" t="t" r="r" b="b"/>
            <a:pathLst>
              <a:path w="3130" h="2046" extrusionOk="0">
                <a:moveTo>
                  <a:pt x="3130" y="0"/>
                </a:moveTo>
                <a:lnTo>
                  <a:pt x="0" y="1812"/>
                </a:lnTo>
                <a:lnTo>
                  <a:pt x="0" y="2046"/>
                </a:lnTo>
                <a:lnTo>
                  <a:pt x="3130" y="222"/>
                </a:lnTo>
                <a:lnTo>
                  <a:pt x="3130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6" name="Google Shape;1850;p56">
            <a:extLst>
              <a:ext uri="{FF2B5EF4-FFF2-40B4-BE49-F238E27FC236}">
                <a16:creationId xmlns:a16="http://schemas.microsoft.com/office/drawing/2014/main" id="{A4CE3EFF-E0B6-47DB-A970-3ED284800329}"/>
              </a:ext>
            </a:extLst>
          </p:cNvPr>
          <p:cNvSpPr/>
          <p:nvPr/>
        </p:nvSpPr>
        <p:spPr>
          <a:xfrm>
            <a:off x="11245817" y="3495010"/>
            <a:ext cx="90137" cy="52569"/>
          </a:xfrm>
          <a:custGeom>
            <a:avLst/>
            <a:gdLst/>
            <a:ahLst/>
            <a:cxnLst/>
            <a:rect l="l" t="t" r="r" b="b"/>
            <a:pathLst>
              <a:path w="5558" h="3241" extrusionOk="0">
                <a:moveTo>
                  <a:pt x="5545" y="0"/>
                </a:moveTo>
                <a:lnTo>
                  <a:pt x="2366" y="74"/>
                </a:lnTo>
                <a:lnTo>
                  <a:pt x="3179" y="641"/>
                </a:lnTo>
                <a:lnTo>
                  <a:pt x="0" y="2489"/>
                </a:lnTo>
                <a:lnTo>
                  <a:pt x="1294" y="3241"/>
                </a:lnTo>
                <a:lnTo>
                  <a:pt x="4424" y="1429"/>
                </a:lnTo>
                <a:lnTo>
                  <a:pt x="5557" y="2144"/>
                </a:lnTo>
                <a:lnTo>
                  <a:pt x="5545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7" name="Google Shape;1851;p56">
            <a:extLst>
              <a:ext uri="{FF2B5EF4-FFF2-40B4-BE49-F238E27FC236}">
                <a16:creationId xmlns:a16="http://schemas.microsoft.com/office/drawing/2014/main" id="{03D0711D-AFA8-4241-9215-4D4C69026511}"/>
              </a:ext>
            </a:extLst>
          </p:cNvPr>
          <p:cNvSpPr/>
          <p:nvPr/>
        </p:nvSpPr>
        <p:spPr>
          <a:xfrm>
            <a:off x="11317564" y="3518190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1" y="0"/>
                </a:moveTo>
                <a:lnTo>
                  <a:pt x="1" y="222"/>
                </a:lnTo>
                <a:lnTo>
                  <a:pt x="987" y="838"/>
                </a:lnTo>
                <a:lnTo>
                  <a:pt x="1134" y="715"/>
                </a:lnTo>
                <a:lnTo>
                  <a:pt x="1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8" name="Google Shape;1852;p56">
            <a:extLst>
              <a:ext uri="{FF2B5EF4-FFF2-40B4-BE49-F238E27FC236}">
                <a16:creationId xmlns:a16="http://schemas.microsoft.com/office/drawing/2014/main" id="{34B16B05-6DB8-469D-90A0-018157BBBFDE}"/>
              </a:ext>
            </a:extLst>
          </p:cNvPr>
          <p:cNvSpPr/>
          <p:nvPr/>
        </p:nvSpPr>
        <p:spPr>
          <a:xfrm>
            <a:off x="11284197" y="3496194"/>
            <a:ext cx="13201" cy="10819"/>
          </a:xfrm>
          <a:custGeom>
            <a:avLst/>
            <a:gdLst/>
            <a:ahLst/>
            <a:cxnLst/>
            <a:rect l="l" t="t" r="r" b="b"/>
            <a:pathLst>
              <a:path w="814" h="667" extrusionOk="0">
                <a:moveTo>
                  <a:pt x="0" y="1"/>
                </a:moveTo>
                <a:lnTo>
                  <a:pt x="0" y="210"/>
                </a:lnTo>
                <a:lnTo>
                  <a:pt x="641" y="666"/>
                </a:lnTo>
                <a:lnTo>
                  <a:pt x="813" y="568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9" name="Google Shape;1853;p56">
            <a:extLst>
              <a:ext uri="{FF2B5EF4-FFF2-40B4-BE49-F238E27FC236}">
                <a16:creationId xmlns:a16="http://schemas.microsoft.com/office/drawing/2014/main" id="{97EFC6DF-9E7F-409F-A199-F139C2D58552}"/>
              </a:ext>
            </a:extLst>
          </p:cNvPr>
          <p:cNvSpPr/>
          <p:nvPr/>
        </p:nvSpPr>
        <p:spPr>
          <a:xfrm>
            <a:off x="11339949" y="3352098"/>
            <a:ext cx="76757" cy="142103"/>
          </a:xfrm>
          <a:custGeom>
            <a:avLst/>
            <a:gdLst/>
            <a:ahLst/>
            <a:cxnLst/>
            <a:rect l="l" t="t" r="r" b="b"/>
            <a:pathLst>
              <a:path w="4733" h="8761" extrusionOk="0">
                <a:moveTo>
                  <a:pt x="1" y="0"/>
                </a:moveTo>
                <a:lnTo>
                  <a:pt x="1" y="7553"/>
                </a:lnTo>
                <a:cubicBezTo>
                  <a:pt x="1" y="8219"/>
                  <a:pt x="1060" y="8761"/>
                  <a:pt x="2367" y="8761"/>
                </a:cubicBezTo>
                <a:cubicBezTo>
                  <a:pt x="3673" y="8761"/>
                  <a:pt x="4732" y="8219"/>
                  <a:pt x="4732" y="7553"/>
                </a:cubicBezTo>
                <a:lnTo>
                  <a:pt x="4732" y="0"/>
                </a:lnTo>
                <a:cubicBezTo>
                  <a:pt x="4732" y="666"/>
                  <a:pt x="3673" y="1208"/>
                  <a:pt x="2367" y="1208"/>
                </a:cubicBezTo>
                <a:cubicBezTo>
                  <a:pt x="1060" y="1208"/>
                  <a:pt x="1" y="666"/>
                  <a:pt x="1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0" name="Google Shape;1854;p56">
            <a:extLst>
              <a:ext uri="{FF2B5EF4-FFF2-40B4-BE49-F238E27FC236}">
                <a16:creationId xmlns:a16="http://schemas.microsoft.com/office/drawing/2014/main" id="{19F2B2A4-F58A-49F8-B04C-BB3E6889103D}"/>
              </a:ext>
            </a:extLst>
          </p:cNvPr>
          <p:cNvSpPr/>
          <p:nvPr/>
        </p:nvSpPr>
        <p:spPr>
          <a:xfrm>
            <a:off x="11339949" y="3332503"/>
            <a:ext cx="76757" cy="39188"/>
          </a:xfrm>
          <a:custGeom>
            <a:avLst/>
            <a:gdLst/>
            <a:ahLst/>
            <a:cxnLst/>
            <a:rect l="l" t="t" r="r" b="b"/>
            <a:pathLst>
              <a:path w="4733" h="2416" extrusionOk="0">
                <a:moveTo>
                  <a:pt x="2367" y="1"/>
                </a:moveTo>
                <a:cubicBezTo>
                  <a:pt x="1060" y="1"/>
                  <a:pt x="1" y="531"/>
                  <a:pt x="1" y="1208"/>
                </a:cubicBezTo>
                <a:cubicBezTo>
                  <a:pt x="1" y="1874"/>
                  <a:pt x="1060" y="2416"/>
                  <a:pt x="2367" y="2416"/>
                </a:cubicBezTo>
                <a:cubicBezTo>
                  <a:pt x="3673" y="2416"/>
                  <a:pt x="4732" y="1874"/>
                  <a:pt x="4732" y="1208"/>
                </a:cubicBezTo>
                <a:cubicBezTo>
                  <a:pt x="4732" y="543"/>
                  <a:pt x="3673" y="1"/>
                  <a:pt x="2367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1" name="Google Shape;1855;p56">
            <a:extLst>
              <a:ext uri="{FF2B5EF4-FFF2-40B4-BE49-F238E27FC236}">
                <a16:creationId xmlns:a16="http://schemas.microsoft.com/office/drawing/2014/main" id="{EA87ACEB-0FB9-4DA5-BA2E-297EF3AD0B48}"/>
              </a:ext>
            </a:extLst>
          </p:cNvPr>
          <p:cNvSpPr/>
          <p:nvPr/>
        </p:nvSpPr>
        <p:spPr>
          <a:xfrm>
            <a:off x="11337159" y="3588948"/>
            <a:ext cx="21196" cy="16204"/>
          </a:xfrm>
          <a:custGeom>
            <a:avLst/>
            <a:gdLst/>
            <a:ahLst/>
            <a:cxnLst/>
            <a:rect l="l" t="t" r="r" b="b"/>
            <a:pathLst>
              <a:path w="1307" h="999" extrusionOk="0">
                <a:moveTo>
                  <a:pt x="0" y="0"/>
                </a:moveTo>
                <a:lnTo>
                  <a:pt x="0" y="234"/>
                </a:lnTo>
                <a:lnTo>
                  <a:pt x="1306" y="998"/>
                </a:lnTo>
                <a:lnTo>
                  <a:pt x="1306" y="764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2" name="Google Shape;1856;p56">
            <a:extLst>
              <a:ext uri="{FF2B5EF4-FFF2-40B4-BE49-F238E27FC236}">
                <a16:creationId xmlns:a16="http://schemas.microsoft.com/office/drawing/2014/main" id="{A94135FA-B914-4100-9C82-B7FF2AF93CAA}"/>
              </a:ext>
            </a:extLst>
          </p:cNvPr>
          <p:cNvSpPr/>
          <p:nvPr/>
        </p:nvSpPr>
        <p:spPr>
          <a:xfrm>
            <a:off x="11358344" y="3571948"/>
            <a:ext cx="50761" cy="33202"/>
          </a:xfrm>
          <a:custGeom>
            <a:avLst/>
            <a:gdLst/>
            <a:ahLst/>
            <a:cxnLst/>
            <a:rect l="l" t="t" r="r" b="b"/>
            <a:pathLst>
              <a:path w="3130" h="2047" extrusionOk="0">
                <a:moveTo>
                  <a:pt x="3130" y="1"/>
                </a:moveTo>
                <a:lnTo>
                  <a:pt x="0" y="1812"/>
                </a:lnTo>
                <a:lnTo>
                  <a:pt x="0" y="2046"/>
                </a:lnTo>
                <a:lnTo>
                  <a:pt x="3130" y="223"/>
                </a:lnTo>
                <a:lnTo>
                  <a:pt x="313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3" name="Google Shape;1857;p56">
            <a:extLst>
              <a:ext uri="{FF2B5EF4-FFF2-40B4-BE49-F238E27FC236}">
                <a16:creationId xmlns:a16="http://schemas.microsoft.com/office/drawing/2014/main" id="{3CCCC943-5ABC-4C28-877F-687249F9237C}"/>
              </a:ext>
            </a:extLst>
          </p:cNvPr>
          <p:cNvSpPr/>
          <p:nvPr/>
        </p:nvSpPr>
        <p:spPr>
          <a:xfrm>
            <a:off x="11337159" y="3548768"/>
            <a:ext cx="90331" cy="52585"/>
          </a:xfrm>
          <a:custGeom>
            <a:avLst/>
            <a:gdLst/>
            <a:ahLst/>
            <a:cxnLst/>
            <a:rect l="l" t="t" r="r" b="b"/>
            <a:pathLst>
              <a:path w="5570" h="3242" extrusionOk="0">
                <a:moveTo>
                  <a:pt x="5545" y="1"/>
                </a:moveTo>
                <a:lnTo>
                  <a:pt x="2366" y="74"/>
                </a:lnTo>
                <a:lnTo>
                  <a:pt x="3192" y="629"/>
                </a:lnTo>
                <a:lnTo>
                  <a:pt x="0" y="2477"/>
                </a:lnTo>
                <a:lnTo>
                  <a:pt x="1306" y="3241"/>
                </a:lnTo>
                <a:lnTo>
                  <a:pt x="4436" y="1430"/>
                </a:lnTo>
                <a:lnTo>
                  <a:pt x="5570" y="2144"/>
                </a:lnTo>
                <a:lnTo>
                  <a:pt x="5570" y="2144"/>
                </a:lnTo>
                <a:lnTo>
                  <a:pt x="5545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4" name="Google Shape;1858;p56">
            <a:extLst>
              <a:ext uri="{FF2B5EF4-FFF2-40B4-BE49-F238E27FC236}">
                <a16:creationId xmlns:a16="http://schemas.microsoft.com/office/drawing/2014/main" id="{D05BD212-415A-473C-A6FC-B398AAD0678B}"/>
              </a:ext>
            </a:extLst>
          </p:cNvPr>
          <p:cNvSpPr/>
          <p:nvPr/>
        </p:nvSpPr>
        <p:spPr>
          <a:xfrm>
            <a:off x="11409100" y="3571948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1" y="1"/>
                </a:moveTo>
                <a:lnTo>
                  <a:pt x="1" y="223"/>
                </a:lnTo>
                <a:lnTo>
                  <a:pt x="987" y="839"/>
                </a:lnTo>
                <a:lnTo>
                  <a:pt x="1135" y="715"/>
                </a:lnTo>
                <a:lnTo>
                  <a:pt x="1" y="1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5" name="Google Shape;1859;p56">
            <a:extLst>
              <a:ext uri="{FF2B5EF4-FFF2-40B4-BE49-F238E27FC236}">
                <a16:creationId xmlns:a16="http://schemas.microsoft.com/office/drawing/2014/main" id="{CE896654-87AD-4060-B34D-1B1458096AEA}"/>
              </a:ext>
            </a:extLst>
          </p:cNvPr>
          <p:cNvSpPr/>
          <p:nvPr/>
        </p:nvSpPr>
        <p:spPr>
          <a:xfrm>
            <a:off x="11375538" y="3549968"/>
            <a:ext cx="13396" cy="10803"/>
          </a:xfrm>
          <a:custGeom>
            <a:avLst/>
            <a:gdLst/>
            <a:ahLst/>
            <a:cxnLst/>
            <a:rect l="l" t="t" r="r" b="b"/>
            <a:pathLst>
              <a:path w="826" h="666" extrusionOk="0">
                <a:moveTo>
                  <a:pt x="0" y="0"/>
                </a:moveTo>
                <a:lnTo>
                  <a:pt x="0" y="210"/>
                </a:lnTo>
                <a:lnTo>
                  <a:pt x="641" y="666"/>
                </a:lnTo>
                <a:lnTo>
                  <a:pt x="826" y="555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6" name="Google Shape;1860;p56">
            <a:extLst>
              <a:ext uri="{FF2B5EF4-FFF2-40B4-BE49-F238E27FC236}">
                <a16:creationId xmlns:a16="http://schemas.microsoft.com/office/drawing/2014/main" id="{4F7F6837-513F-45B9-BD87-3B382E91333E}"/>
              </a:ext>
            </a:extLst>
          </p:cNvPr>
          <p:cNvSpPr/>
          <p:nvPr/>
        </p:nvSpPr>
        <p:spPr>
          <a:xfrm>
            <a:off x="11431485" y="3405662"/>
            <a:ext cx="76563" cy="142314"/>
          </a:xfrm>
          <a:custGeom>
            <a:avLst/>
            <a:gdLst/>
            <a:ahLst/>
            <a:cxnLst/>
            <a:rect l="l" t="t" r="r" b="b"/>
            <a:pathLst>
              <a:path w="4721" h="8774" extrusionOk="0">
                <a:moveTo>
                  <a:pt x="1" y="0"/>
                </a:moveTo>
                <a:lnTo>
                  <a:pt x="1" y="7566"/>
                </a:lnTo>
                <a:cubicBezTo>
                  <a:pt x="1" y="8231"/>
                  <a:pt x="1061" y="8773"/>
                  <a:pt x="2367" y="8773"/>
                </a:cubicBezTo>
                <a:cubicBezTo>
                  <a:pt x="3660" y="8773"/>
                  <a:pt x="4720" y="8231"/>
                  <a:pt x="4720" y="7566"/>
                </a:cubicBezTo>
                <a:lnTo>
                  <a:pt x="4720" y="13"/>
                </a:lnTo>
                <a:cubicBezTo>
                  <a:pt x="4720" y="678"/>
                  <a:pt x="3673" y="1220"/>
                  <a:pt x="2367" y="1220"/>
                </a:cubicBezTo>
                <a:cubicBezTo>
                  <a:pt x="1061" y="1220"/>
                  <a:pt x="1" y="678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7" name="Google Shape;1861;p56">
            <a:extLst>
              <a:ext uri="{FF2B5EF4-FFF2-40B4-BE49-F238E27FC236}">
                <a16:creationId xmlns:a16="http://schemas.microsoft.com/office/drawing/2014/main" id="{890E8A42-94E5-43C6-AED7-355487C6DB05}"/>
              </a:ext>
            </a:extLst>
          </p:cNvPr>
          <p:cNvSpPr/>
          <p:nvPr/>
        </p:nvSpPr>
        <p:spPr>
          <a:xfrm>
            <a:off x="11431485" y="3386277"/>
            <a:ext cx="76563" cy="39188"/>
          </a:xfrm>
          <a:custGeom>
            <a:avLst/>
            <a:gdLst/>
            <a:ahLst/>
            <a:cxnLst/>
            <a:rect l="l" t="t" r="r" b="b"/>
            <a:pathLst>
              <a:path w="4721" h="2416" extrusionOk="0">
                <a:moveTo>
                  <a:pt x="2354" y="0"/>
                </a:moveTo>
                <a:cubicBezTo>
                  <a:pt x="1048" y="0"/>
                  <a:pt x="1" y="530"/>
                  <a:pt x="1" y="1208"/>
                </a:cubicBezTo>
                <a:cubicBezTo>
                  <a:pt x="1" y="1873"/>
                  <a:pt x="1061" y="2415"/>
                  <a:pt x="2354" y="2415"/>
                </a:cubicBezTo>
                <a:cubicBezTo>
                  <a:pt x="3660" y="2415"/>
                  <a:pt x="4720" y="1873"/>
                  <a:pt x="4720" y="1208"/>
                </a:cubicBezTo>
                <a:cubicBezTo>
                  <a:pt x="4720" y="530"/>
                  <a:pt x="3660" y="0"/>
                  <a:pt x="2354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8" name="Google Shape;1862;p56">
            <a:extLst>
              <a:ext uri="{FF2B5EF4-FFF2-40B4-BE49-F238E27FC236}">
                <a16:creationId xmlns:a16="http://schemas.microsoft.com/office/drawing/2014/main" id="{48A2E701-B23C-44EA-979B-448A21F91907}"/>
              </a:ext>
            </a:extLst>
          </p:cNvPr>
          <p:cNvSpPr/>
          <p:nvPr/>
        </p:nvSpPr>
        <p:spPr>
          <a:xfrm>
            <a:off x="11429490" y="3641701"/>
            <a:ext cx="21196" cy="16009"/>
          </a:xfrm>
          <a:custGeom>
            <a:avLst/>
            <a:gdLst/>
            <a:ahLst/>
            <a:cxnLst/>
            <a:rect l="l" t="t" r="r" b="b"/>
            <a:pathLst>
              <a:path w="1307" h="987" extrusionOk="0">
                <a:moveTo>
                  <a:pt x="1" y="1"/>
                </a:moveTo>
                <a:lnTo>
                  <a:pt x="1" y="223"/>
                </a:lnTo>
                <a:lnTo>
                  <a:pt x="1307" y="987"/>
                </a:lnTo>
                <a:lnTo>
                  <a:pt x="1307" y="753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9" name="Google Shape;1863;p56">
            <a:extLst>
              <a:ext uri="{FF2B5EF4-FFF2-40B4-BE49-F238E27FC236}">
                <a16:creationId xmlns:a16="http://schemas.microsoft.com/office/drawing/2014/main" id="{7C931DEC-DECF-449A-9026-47E67203C463}"/>
              </a:ext>
            </a:extLst>
          </p:cNvPr>
          <p:cNvSpPr/>
          <p:nvPr/>
        </p:nvSpPr>
        <p:spPr>
          <a:xfrm>
            <a:off x="11450675" y="3624522"/>
            <a:ext cx="50777" cy="33186"/>
          </a:xfrm>
          <a:custGeom>
            <a:avLst/>
            <a:gdLst/>
            <a:ahLst/>
            <a:cxnLst/>
            <a:rect l="l" t="t" r="r" b="b"/>
            <a:pathLst>
              <a:path w="3131" h="2046" extrusionOk="0">
                <a:moveTo>
                  <a:pt x="3130" y="0"/>
                </a:moveTo>
                <a:lnTo>
                  <a:pt x="1" y="1812"/>
                </a:lnTo>
                <a:lnTo>
                  <a:pt x="1" y="2046"/>
                </a:lnTo>
                <a:lnTo>
                  <a:pt x="3130" y="234"/>
                </a:lnTo>
                <a:lnTo>
                  <a:pt x="3130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0" name="Google Shape;1864;p56">
            <a:extLst>
              <a:ext uri="{FF2B5EF4-FFF2-40B4-BE49-F238E27FC236}">
                <a16:creationId xmlns:a16="http://schemas.microsoft.com/office/drawing/2014/main" id="{66E2A288-D981-4EE7-A8C5-DB02056A094D}"/>
              </a:ext>
            </a:extLst>
          </p:cNvPr>
          <p:cNvSpPr/>
          <p:nvPr/>
        </p:nvSpPr>
        <p:spPr>
          <a:xfrm>
            <a:off x="11429490" y="3601536"/>
            <a:ext cx="90348" cy="52374"/>
          </a:xfrm>
          <a:custGeom>
            <a:avLst/>
            <a:gdLst/>
            <a:ahLst/>
            <a:cxnLst/>
            <a:rect l="l" t="t" r="r" b="b"/>
            <a:pathLst>
              <a:path w="5571" h="3229" extrusionOk="0">
                <a:moveTo>
                  <a:pt x="5558" y="0"/>
                </a:moveTo>
                <a:lnTo>
                  <a:pt x="2379" y="62"/>
                </a:lnTo>
                <a:lnTo>
                  <a:pt x="3192" y="629"/>
                </a:lnTo>
                <a:lnTo>
                  <a:pt x="1" y="2477"/>
                </a:lnTo>
                <a:lnTo>
                  <a:pt x="1307" y="3229"/>
                </a:lnTo>
                <a:lnTo>
                  <a:pt x="4436" y="1417"/>
                </a:lnTo>
                <a:lnTo>
                  <a:pt x="5570" y="2132"/>
                </a:lnTo>
                <a:lnTo>
                  <a:pt x="5558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1" name="Google Shape;1865;p56">
            <a:extLst>
              <a:ext uri="{FF2B5EF4-FFF2-40B4-BE49-F238E27FC236}">
                <a16:creationId xmlns:a16="http://schemas.microsoft.com/office/drawing/2014/main" id="{0BE86E7A-FEFD-4876-B04D-DF0F12EDE7E3}"/>
              </a:ext>
            </a:extLst>
          </p:cNvPr>
          <p:cNvSpPr/>
          <p:nvPr/>
        </p:nvSpPr>
        <p:spPr>
          <a:xfrm>
            <a:off x="11501447" y="3624522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0" y="0"/>
                </a:moveTo>
                <a:lnTo>
                  <a:pt x="0" y="234"/>
                </a:lnTo>
                <a:lnTo>
                  <a:pt x="986" y="838"/>
                </a:lnTo>
                <a:lnTo>
                  <a:pt x="1134" y="715"/>
                </a:lnTo>
                <a:lnTo>
                  <a:pt x="0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2" name="Google Shape;1866;p56">
            <a:extLst>
              <a:ext uri="{FF2B5EF4-FFF2-40B4-BE49-F238E27FC236}">
                <a16:creationId xmlns:a16="http://schemas.microsoft.com/office/drawing/2014/main" id="{631C7115-AF0A-4BF0-AF76-479EC76019D9}"/>
              </a:ext>
            </a:extLst>
          </p:cNvPr>
          <p:cNvSpPr/>
          <p:nvPr/>
        </p:nvSpPr>
        <p:spPr>
          <a:xfrm>
            <a:off x="11468064" y="3602526"/>
            <a:ext cx="13201" cy="10819"/>
          </a:xfrm>
          <a:custGeom>
            <a:avLst/>
            <a:gdLst/>
            <a:ahLst/>
            <a:cxnLst/>
            <a:rect l="l" t="t" r="r" b="b"/>
            <a:pathLst>
              <a:path w="814" h="667" extrusionOk="0">
                <a:moveTo>
                  <a:pt x="1" y="1"/>
                </a:moveTo>
                <a:lnTo>
                  <a:pt x="1" y="223"/>
                </a:lnTo>
                <a:lnTo>
                  <a:pt x="629" y="666"/>
                </a:lnTo>
                <a:lnTo>
                  <a:pt x="814" y="568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3" name="Google Shape;1867;p56">
            <a:extLst>
              <a:ext uri="{FF2B5EF4-FFF2-40B4-BE49-F238E27FC236}">
                <a16:creationId xmlns:a16="http://schemas.microsoft.com/office/drawing/2014/main" id="{2E9E487A-5BFD-4ADF-A65B-950DA5EB00AF}"/>
              </a:ext>
            </a:extLst>
          </p:cNvPr>
          <p:cNvSpPr/>
          <p:nvPr/>
        </p:nvSpPr>
        <p:spPr>
          <a:xfrm>
            <a:off x="11523832" y="3458430"/>
            <a:ext cx="76741" cy="142103"/>
          </a:xfrm>
          <a:custGeom>
            <a:avLst/>
            <a:gdLst/>
            <a:ahLst/>
            <a:cxnLst/>
            <a:rect l="l" t="t" r="r" b="b"/>
            <a:pathLst>
              <a:path w="4732" h="8761" extrusionOk="0">
                <a:moveTo>
                  <a:pt x="0" y="0"/>
                </a:moveTo>
                <a:lnTo>
                  <a:pt x="0" y="7553"/>
                </a:lnTo>
                <a:cubicBezTo>
                  <a:pt x="0" y="8219"/>
                  <a:pt x="1060" y="8761"/>
                  <a:pt x="2366" y="8761"/>
                </a:cubicBezTo>
                <a:cubicBezTo>
                  <a:pt x="3672" y="8761"/>
                  <a:pt x="4732" y="8219"/>
                  <a:pt x="4732" y="7553"/>
                </a:cubicBezTo>
                <a:lnTo>
                  <a:pt x="4732" y="0"/>
                </a:lnTo>
                <a:cubicBezTo>
                  <a:pt x="4732" y="666"/>
                  <a:pt x="3672" y="1208"/>
                  <a:pt x="2366" y="1208"/>
                </a:cubicBezTo>
                <a:cubicBezTo>
                  <a:pt x="1060" y="1208"/>
                  <a:pt x="0" y="666"/>
                  <a:pt x="0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4" name="Google Shape;1868;p56">
            <a:extLst>
              <a:ext uri="{FF2B5EF4-FFF2-40B4-BE49-F238E27FC236}">
                <a16:creationId xmlns:a16="http://schemas.microsoft.com/office/drawing/2014/main" id="{39E2E401-4DD9-4725-98BA-84CDF1869E10}"/>
              </a:ext>
            </a:extLst>
          </p:cNvPr>
          <p:cNvSpPr/>
          <p:nvPr/>
        </p:nvSpPr>
        <p:spPr>
          <a:xfrm>
            <a:off x="11523832" y="3438835"/>
            <a:ext cx="76547" cy="39188"/>
          </a:xfrm>
          <a:custGeom>
            <a:avLst/>
            <a:gdLst/>
            <a:ahLst/>
            <a:cxnLst/>
            <a:rect l="l" t="t" r="r" b="b"/>
            <a:pathLst>
              <a:path w="4720" h="2416" extrusionOk="0">
                <a:moveTo>
                  <a:pt x="2354" y="1"/>
                </a:moveTo>
                <a:cubicBezTo>
                  <a:pt x="1048" y="1"/>
                  <a:pt x="0" y="543"/>
                  <a:pt x="0" y="1208"/>
                </a:cubicBezTo>
                <a:cubicBezTo>
                  <a:pt x="0" y="1874"/>
                  <a:pt x="1048" y="2416"/>
                  <a:pt x="2354" y="2416"/>
                </a:cubicBezTo>
                <a:cubicBezTo>
                  <a:pt x="3660" y="2416"/>
                  <a:pt x="4720" y="1874"/>
                  <a:pt x="4720" y="1208"/>
                </a:cubicBezTo>
                <a:cubicBezTo>
                  <a:pt x="4720" y="543"/>
                  <a:pt x="3660" y="1"/>
                  <a:pt x="2354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5" name="Google Shape;1869;p56">
            <a:extLst>
              <a:ext uri="{FF2B5EF4-FFF2-40B4-BE49-F238E27FC236}">
                <a16:creationId xmlns:a16="http://schemas.microsoft.com/office/drawing/2014/main" id="{645AC971-B8CC-4A50-A79E-A6EAD3874CF3}"/>
              </a:ext>
            </a:extLst>
          </p:cNvPr>
          <p:cNvSpPr/>
          <p:nvPr/>
        </p:nvSpPr>
        <p:spPr>
          <a:xfrm>
            <a:off x="11521431" y="3694875"/>
            <a:ext cx="21196" cy="16009"/>
          </a:xfrm>
          <a:custGeom>
            <a:avLst/>
            <a:gdLst/>
            <a:ahLst/>
            <a:cxnLst/>
            <a:rect l="l" t="t" r="r" b="b"/>
            <a:pathLst>
              <a:path w="1307" h="987" extrusionOk="0">
                <a:moveTo>
                  <a:pt x="1" y="0"/>
                </a:moveTo>
                <a:lnTo>
                  <a:pt x="1" y="235"/>
                </a:lnTo>
                <a:lnTo>
                  <a:pt x="1307" y="986"/>
                </a:lnTo>
                <a:lnTo>
                  <a:pt x="1307" y="752"/>
                </a:lnTo>
                <a:lnTo>
                  <a:pt x="1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6" name="Google Shape;1870;p56">
            <a:extLst>
              <a:ext uri="{FF2B5EF4-FFF2-40B4-BE49-F238E27FC236}">
                <a16:creationId xmlns:a16="http://schemas.microsoft.com/office/drawing/2014/main" id="{DA8C3D02-D3D5-4250-965E-AEC39F730EAC}"/>
              </a:ext>
            </a:extLst>
          </p:cNvPr>
          <p:cNvSpPr/>
          <p:nvPr/>
        </p:nvSpPr>
        <p:spPr>
          <a:xfrm>
            <a:off x="11542616" y="3677680"/>
            <a:ext cx="50566" cy="33202"/>
          </a:xfrm>
          <a:custGeom>
            <a:avLst/>
            <a:gdLst/>
            <a:ahLst/>
            <a:cxnLst/>
            <a:rect l="l" t="t" r="r" b="b"/>
            <a:pathLst>
              <a:path w="3118" h="2047" extrusionOk="0">
                <a:moveTo>
                  <a:pt x="3118" y="1"/>
                </a:moveTo>
                <a:lnTo>
                  <a:pt x="1" y="1812"/>
                </a:lnTo>
                <a:lnTo>
                  <a:pt x="1" y="2046"/>
                </a:lnTo>
                <a:lnTo>
                  <a:pt x="3118" y="235"/>
                </a:lnTo>
                <a:lnTo>
                  <a:pt x="3118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7" name="Google Shape;1871;p56">
            <a:extLst>
              <a:ext uri="{FF2B5EF4-FFF2-40B4-BE49-F238E27FC236}">
                <a16:creationId xmlns:a16="http://schemas.microsoft.com/office/drawing/2014/main" id="{783BC757-11F9-4D14-BB30-0625CC739E48}"/>
              </a:ext>
            </a:extLst>
          </p:cNvPr>
          <p:cNvSpPr/>
          <p:nvPr/>
        </p:nvSpPr>
        <p:spPr>
          <a:xfrm>
            <a:off x="11521431" y="3654694"/>
            <a:ext cx="90137" cy="52391"/>
          </a:xfrm>
          <a:custGeom>
            <a:avLst/>
            <a:gdLst/>
            <a:ahLst/>
            <a:cxnLst/>
            <a:rect l="l" t="t" r="r" b="b"/>
            <a:pathLst>
              <a:path w="5558" h="3230" extrusionOk="0">
                <a:moveTo>
                  <a:pt x="5545" y="1"/>
                </a:moveTo>
                <a:lnTo>
                  <a:pt x="2366" y="62"/>
                </a:lnTo>
                <a:lnTo>
                  <a:pt x="3192" y="629"/>
                </a:lnTo>
                <a:lnTo>
                  <a:pt x="1" y="2477"/>
                </a:lnTo>
                <a:lnTo>
                  <a:pt x="1307" y="3229"/>
                </a:lnTo>
                <a:lnTo>
                  <a:pt x="4424" y="1418"/>
                </a:lnTo>
                <a:lnTo>
                  <a:pt x="5558" y="2132"/>
                </a:lnTo>
                <a:lnTo>
                  <a:pt x="5545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8" name="Google Shape;1872;p56">
            <a:extLst>
              <a:ext uri="{FF2B5EF4-FFF2-40B4-BE49-F238E27FC236}">
                <a16:creationId xmlns:a16="http://schemas.microsoft.com/office/drawing/2014/main" id="{29C120CA-3D5B-47AF-A1DE-734454C073CF}"/>
              </a:ext>
            </a:extLst>
          </p:cNvPr>
          <p:cNvSpPr/>
          <p:nvPr/>
        </p:nvSpPr>
        <p:spPr>
          <a:xfrm>
            <a:off x="11593177" y="3677680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1" y="1"/>
                </a:moveTo>
                <a:lnTo>
                  <a:pt x="1" y="235"/>
                </a:lnTo>
                <a:lnTo>
                  <a:pt x="999" y="839"/>
                </a:lnTo>
                <a:lnTo>
                  <a:pt x="1135" y="715"/>
                </a:lnTo>
                <a:lnTo>
                  <a:pt x="1" y="1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9" name="Google Shape;1873;p56">
            <a:extLst>
              <a:ext uri="{FF2B5EF4-FFF2-40B4-BE49-F238E27FC236}">
                <a16:creationId xmlns:a16="http://schemas.microsoft.com/office/drawing/2014/main" id="{B128996A-055E-4A42-88A2-8CCD102E333E}"/>
              </a:ext>
            </a:extLst>
          </p:cNvPr>
          <p:cNvSpPr/>
          <p:nvPr/>
        </p:nvSpPr>
        <p:spPr>
          <a:xfrm>
            <a:off x="11559811" y="3655700"/>
            <a:ext cx="13396" cy="10803"/>
          </a:xfrm>
          <a:custGeom>
            <a:avLst/>
            <a:gdLst/>
            <a:ahLst/>
            <a:cxnLst/>
            <a:rect l="l" t="t" r="r" b="b"/>
            <a:pathLst>
              <a:path w="826" h="666" extrusionOk="0">
                <a:moveTo>
                  <a:pt x="0" y="0"/>
                </a:moveTo>
                <a:lnTo>
                  <a:pt x="0" y="222"/>
                </a:lnTo>
                <a:lnTo>
                  <a:pt x="641" y="666"/>
                </a:lnTo>
                <a:lnTo>
                  <a:pt x="826" y="567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0" name="Google Shape;1874;p56">
            <a:extLst>
              <a:ext uri="{FF2B5EF4-FFF2-40B4-BE49-F238E27FC236}">
                <a16:creationId xmlns:a16="http://schemas.microsoft.com/office/drawing/2014/main" id="{FE7918CC-D4DD-4A54-B41A-2F88E5021694}"/>
              </a:ext>
            </a:extLst>
          </p:cNvPr>
          <p:cNvSpPr/>
          <p:nvPr/>
        </p:nvSpPr>
        <p:spPr>
          <a:xfrm>
            <a:off x="11615563" y="3511588"/>
            <a:ext cx="76757" cy="142120"/>
          </a:xfrm>
          <a:custGeom>
            <a:avLst/>
            <a:gdLst/>
            <a:ahLst/>
            <a:cxnLst/>
            <a:rect l="l" t="t" r="r" b="b"/>
            <a:pathLst>
              <a:path w="4733" h="8762" extrusionOk="0">
                <a:moveTo>
                  <a:pt x="1" y="1"/>
                </a:moveTo>
                <a:lnTo>
                  <a:pt x="1" y="7554"/>
                </a:lnTo>
                <a:cubicBezTo>
                  <a:pt x="1" y="8219"/>
                  <a:pt x="1061" y="8761"/>
                  <a:pt x="2367" y="8761"/>
                </a:cubicBezTo>
                <a:cubicBezTo>
                  <a:pt x="3673" y="8761"/>
                  <a:pt x="4732" y="8219"/>
                  <a:pt x="4732" y="7554"/>
                </a:cubicBezTo>
                <a:lnTo>
                  <a:pt x="4732" y="1"/>
                </a:lnTo>
                <a:cubicBezTo>
                  <a:pt x="4732" y="666"/>
                  <a:pt x="3673" y="1208"/>
                  <a:pt x="2367" y="1208"/>
                </a:cubicBezTo>
                <a:cubicBezTo>
                  <a:pt x="1061" y="1208"/>
                  <a:pt x="1" y="666"/>
                  <a:pt x="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1" name="Google Shape;1875;p56">
            <a:extLst>
              <a:ext uri="{FF2B5EF4-FFF2-40B4-BE49-F238E27FC236}">
                <a16:creationId xmlns:a16="http://schemas.microsoft.com/office/drawing/2014/main" id="{E07EC2DC-90F9-4EDA-9877-A41C9E0064D3}"/>
              </a:ext>
            </a:extLst>
          </p:cNvPr>
          <p:cNvSpPr/>
          <p:nvPr/>
        </p:nvSpPr>
        <p:spPr>
          <a:xfrm>
            <a:off x="11615563" y="3492009"/>
            <a:ext cx="76757" cy="39188"/>
          </a:xfrm>
          <a:custGeom>
            <a:avLst/>
            <a:gdLst/>
            <a:ahLst/>
            <a:cxnLst/>
            <a:rect l="l" t="t" r="r" b="b"/>
            <a:pathLst>
              <a:path w="4733" h="2416" extrusionOk="0">
                <a:moveTo>
                  <a:pt x="2367" y="0"/>
                </a:moveTo>
                <a:cubicBezTo>
                  <a:pt x="1061" y="0"/>
                  <a:pt x="1" y="542"/>
                  <a:pt x="1" y="1208"/>
                </a:cubicBezTo>
                <a:cubicBezTo>
                  <a:pt x="1" y="1873"/>
                  <a:pt x="1061" y="2415"/>
                  <a:pt x="2367" y="2415"/>
                </a:cubicBezTo>
                <a:cubicBezTo>
                  <a:pt x="3673" y="2415"/>
                  <a:pt x="4732" y="1873"/>
                  <a:pt x="4732" y="1208"/>
                </a:cubicBezTo>
                <a:cubicBezTo>
                  <a:pt x="4732" y="542"/>
                  <a:pt x="3673" y="0"/>
                  <a:pt x="2367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2" name="Google Shape;1876;p56">
            <a:extLst>
              <a:ext uri="{FF2B5EF4-FFF2-40B4-BE49-F238E27FC236}">
                <a16:creationId xmlns:a16="http://schemas.microsoft.com/office/drawing/2014/main" id="{2B3458C8-53D1-49C1-B854-56E4EBD4CE58}"/>
              </a:ext>
            </a:extLst>
          </p:cNvPr>
          <p:cNvSpPr/>
          <p:nvPr/>
        </p:nvSpPr>
        <p:spPr>
          <a:xfrm>
            <a:off x="11613778" y="3748033"/>
            <a:ext cx="21196" cy="16009"/>
          </a:xfrm>
          <a:custGeom>
            <a:avLst/>
            <a:gdLst/>
            <a:ahLst/>
            <a:cxnLst/>
            <a:rect l="l" t="t" r="r" b="b"/>
            <a:pathLst>
              <a:path w="1307" h="987" extrusionOk="0">
                <a:moveTo>
                  <a:pt x="0" y="1"/>
                </a:moveTo>
                <a:lnTo>
                  <a:pt x="0" y="235"/>
                </a:lnTo>
                <a:lnTo>
                  <a:pt x="1306" y="987"/>
                </a:lnTo>
                <a:lnTo>
                  <a:pt x="1306" y="753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3" name="Google Shape;1877;p56">
            <a:extLst>
              <a:ext uri="{FF2B5EF4-FFF2-40B4-BE49-F238E27FC236}">
                <a16:creationId xmlns:a16="http://schemas.microsoft.com/office/drawing/2014/main" id="{85B36373-1768-46F0-A1AD-E6CCDCB2CA89}"/>
              </a:ext>
            </a:extLst>
          </p:cNvPr>
          <p:cNvSpPr/>
          <p:nvPr/>
        </p:nvSpPr>
        <p:spPr>
          <a:xfrm>
            <a:off x="11634963" y="3730854"/>
            <a:ext cx="50566" cy="33186"/>
          </a:xfrm>
          <a:custGeom>
            <a:avLst/>
            <a:gdLst/>
            <a:ahLst/>
            <a:cxnLst/>
            <a:rect l="l" t="t" r="r" b="b"/>
            <a:pathLst>
              <a:path w="3118" h="2046" extrusionOk="0">
                <a:moveTo>
                  <a:pt x="3117" y="0"/>
                </a:moveTo>
                <a:lnTo>
                  <a:pt x="0" y="1812"/>
                </a:lnTo>
                <a:lnTo>
                  <a:pt x="0" y="2046"/>
                </a:lnTo>
                <a:lnTo>
                  <a:pt x="3117" y="234"/>
                </a:lnTo>
                <a:lnTo>
                  <a:pt x="3117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4" name="Google Shape;1878;p56">
            <a:extLst>
              <a:ext uri="{FF2B5EF4-FFF2-40B4-BE49-F238E27FC236}">
                <a16:creationId xmlns:a16="http://schemas.microsoft.com/office/drawing/2014/main" id="{18129EF9-534D-4EC7-9D88-1CE818B098E4}"/>
              </a:ext>
            </a:extLst>
          </p:cNvPr>
          <p:cNvSpPr/>
          <p:nvPr/>
        </p:nvSpPr>
        <p:spPr>
          <a:xfrm>
            <a:off x="11613778" y="3707868"/>
            <a:ext cx="90137" cy="52374"/>
          </a:xfrm>
          <a:custGeom>
            <a:avLst/>
            <a:gdLst/>
            <a:ahLst/>
            <a:cxnLst/>
            <a:rect l="l" t="t" r="r" b="b"/>
            <a:pathLst>
              <a:path w="5558" h="3229" extrusionOk="0">
                <a:moveTo>
                  <a:pt x="5557" y="0"/>
                </a:moveTo>
                <a:lnTo>
                  <a:pt x="2366" y="62"/>
                </a:lnTo>
                <a:lnTo>
                  <a:pt x="3191" y="629"/>
                </a:lnTo>
                <a:lnTo>
                  <a:pt x="0" y="2477"/>
                </a:lnTo>
                <a:lnTo>
                  <a:pt x="1306" y="3229"/>
                </a:lnTo>
                <a:lnTo>
                  <a:pt x="4423" y="1417"/>
                </a:lnTo>
                <a:lnTo>
                  <a:pt x="5557" y="2132"/>
                </a:lnTo>
                <a:lnTo>
                  <a:pt x="5557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5" name="Google Shape;1879;p56">
            <a:extLst>
              <a:ext uri="{FF2B5EF4-FFF2-40B4-BE49-F238E27FC236}">
                <a16:creationId xmlns:a16="http://schemas.microsoft.com/office/drawing/2014/main" id="{F8A9CB91-8E61-4DD6-9D1D-1947D69836BF}"/>
              </a:ext>
            </a:extLst>
          </p:cNvPr>
          <p:cNvSpPr/>
          <p:nvPr/>
        </p:nvSpPr>
        <p:spPr>
          <a:xfrm>
            <a:off x="11685525" y="3730854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0" y="0"/>
                </a:moveTo>
                <a:lnTo>
                  <a:pt x="0" y="234"/>
                </a:lnTo>
                <a:lnTo>
                  <a:pt x="998" y="838"/>
                </a:lnTo>
                <a:lnTo>
                  <a:pt x="1134" y="715"/>
                </a:lnTo>
                <a:lnTo>
                  <a:pt x="0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6" name="Google Shape;1880;p56">
            <a:extLst>
              <a:ext uri="{FF2B5EF4-FFF2-40B4-BE49-F238E27FC236}">
                <a16:creationId xmlns:a16="http://schemas.microsoft.com/office/drawing/2014/main" id="{718ED223-379A-47B6-8E76-80B8641DBE03}"/>
              </a:ext>
            </a:extLst>
          </p:cNvPr>
          <p:cNvSpPr/>
          <p:nvPr/>
        </p:nvSpPr>
        <p:spPr>
          <a:xfrm>
            <a:off x="11652141" y="3708858"/>
            <a:ext cx="13412" cy="11013"/>
          </a:xfrm>
          <a:custGeom>
            <a:avLst/>
            <a:gdLst/>
            <a:ahLst/>
            <a:cxnLst/>
            <a:rect l="l" t="t" r="r" b="b"/>
            <a:pathLst>
              <a:path w="827" h="679" extrusionOk="0">
                <a:moveTo>
                  <a:pt x="1" y="1"/>
                </a:moveTo>
                <a:lnTo>
                  <a:pt x="1" y="223"/>
                </a:lnTo>
                <a:lnTo>
                  <a:pt x="641" y="679"/>
                </a:lnTo>
                <a:lnTo>
                  <a:pt x="826" y="568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7" name="Google Shape;1881;p56">
            <a:extLst>
              <a:ext uri="{FF2B5EF4-FFF2-40B4-BE49-F238E27FC236}">
                <a16:creationId xmlns:a16="http://schemas.microsoft.com/office/drawing/2014/main" id="{696D04A8-422B-4BBE-9654-F696DB285338}"/>
              </a:ext>
            </a:extLst>
          </p:cNvPr>
          <p:cNvSpPr/>
          <p:nvPr/>
        </p:nvSpPr>
        <p:spPr>
          <a:xfrm>
            <a:off x="11708104" y="3564762"/>
            <a:ext cx="76547" cy="142103"/>
          </a:xfrm>
          <a:custGeom>
            <a:avLst/>
            <a:gdLst/>
            <a:ahLst/>
            <a:cxnLst/>
            <a:rect l="l" t="t" r="r" b="b"/>
            <a:pathLst>
              <a:path w="4720" h="8761" extrusionOk="0">
                <a:moveTo>
                  <a:pt x="1" y="0"/>
                </a:moveTo>
                <a:lnTo>
                  <a:pt x="1" y="7553"/>
                </a:lnTo>
                <a:cubicBezTo>
                  <a:pt x="1" y="8219"/>
                  <a:pt x="1060" y="8761"/>
                  <a:pt x="2354" y="8761"/>
                </a:cubicBezTo>
                <a:cubicBezTo>
                  <a:pt x="3660" y="8761"/>
                  <a:pt x="4720" y="8219"/>
                  <a:pt x="4720" y="7553"/>
                </a:cubicBezTo>
                <a:lnTo>
                  <a:pt x="4720" y="0"/>
                </a:lnTo>
                <a:cubicBezTo>
                  <a:pt x="4720" y="666"/>
                  <a:pt x="3660" y="1208"/>
                  <a:pt x="2354" y="1208"/>
                </a:cubicBezTo>
                <a:cubicBezTo>
                  <a:pt x="1048" y="1208"/>
                  <a:pt x="1" y="666"/>
                  <a:pt x="1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8" name="Google Shape;1882;p56">
            <a:extLst>
              <a:ext uri="{FF2B5EF4-FFF2-40B4-BE49-F238E27FC236}">
                <a16:creationId xmlns:a16="http://schemas.microsoft.com/office/drawing/2014/main" id="{7F02EF9B-6F72-434E-A9DD-66F6412858CC}"/>
              </a:ext>
            </a:extLst>
          </p:cNvPr>
          <p:cNvSpPr/>
          <p:nvPr/>
        </p:nvSpPr>
        <p:spPr>
          <a:xfrm>
            <a:off x="11708104" y="3545167"/>
            <a:ext cx="76547" cy="39188"/>
          </a:xfrm>
          <a:custGeom>
            <a:avLst/>
            <a:gdLst/>
            <a:ahLst/>
            <a:cxnLst/>
            <a:rect l="l" t="t" r="r" b="b"/>
            <a:pathLst>
              <a:path w="4720" h="2416" extrusionOk="0">
                <a:moveTo>
                  <a:pt x="2354" y="1"/>
                </a:moveTo>
                <a:cubicBezTo>
                  <a:pt x="1048" y="1"/>
                  <a:pt x="1" y="543"/>
                  <a:pt x="1" y="1208"/>
                </a:cubicBezTo>
                <a:cubicBezTo>
                  <a:pt x="1" y="1874"/>
                  <a:pt x="1060" y="2416"/>
                  <a:pt x="2354" y="2416"/>
                </a:cubicBezTo>
                <a:cubicBezTo>
                  <a:pt x="3660" y="2416"/>
                  <a:pt x="4720" y="1874"/>
                  <a:pt x="4720" y="1208"/>
                </a:cubicBezTo>
                <a:cubicBezTo>
                  <a:pt x="4720" y="543"/>
                  <a:pt x="3660" y="1"/>
                  <a:pt x="2354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29" name="Google Shape;1883;p56">
            <a:extLst>
              <a:ext uri="{FF2B5EF4-FFF2-40B4-BE49-F238E27FC236}">
                <a16:creationId xmlns:a16="http://schemas.microsoft.com/office/drawing/2014/main" id="{767B8AE1-9867-4CF6-837C-B37913A0F0F6}"/>
              </a:ext>
            </a:extLst>
          </p:cNvPr>
          <p:cNvGrpSpPr/>
          <p:nvPr/>
        </p:nvGrpSpPr>
        <p:grpSpPr>
          <a:xfrm>
            <a:off x="9915456" y="4033059"/>
            <a:ext cx="1882438" cy="1143564"/>
            <a:chOff x="2529950" y="4155175"/>
            <a:chExt cx="1137425" cy="690975"/>
          </a:xfrm>
        </p:grpSpPr>
        <p:sp>
          <p:nvSpPr>
            <p:cNvPr id="1330" name="Google Shape;1884;p56">
              <a:extLst>
                <a:ext uri="{FF2B5EF4-FFF2-40B4-BE49-F238E27FC236}">
                  <a16:creationId xmlns:a16="http://schemas.microsoft.com/office/drawing/2014/main" id="{85FF5DF0-7091-4E7D-B19B-E9520CD1C9BE}"/>
                </a:ext>
              </a:extLst>
            </p:cNvPr>
            <p:cNvSpPr/>
            <p:nvPr/>
          </p:nvSpPr>
          <p:spPr>
            <a:xfrm>
              <a:off x="2798800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885;p56">
              <a:extLst>
                <a:ext uri="{FF2B5EF4-FFF2-40B4-BE49-F238E27FC236}">
                  <a16:creationId xmlns:a16="http://schemas.microsoft.com/office/drawing/2014/main" id="{D68855EE-1065-467B-AE8F-E9CF3A86F355}"/>
                </a:ext>
              </a:extLst>
            </p:cNvPr>
            <p:cNvSpPr/>
            <p:nvPr/>
          </p:nvSpPr>
          <p:spPr>
            <a:xfrm>
              <a:off x="2816650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886;p56">
              <a:extLst>
                <a:ext uri="{FF2B5EF4-FFF2-40B4-BE49-F238E27FC236}">
                  <a16:creationId xmlns:a16="http://schemas.microsoft.com/office/drawing/2014/main" id="{80C06FC1-5977-4A77-8689-3707E22F5C40}"/>
                </a:ext>
              </a:extLst>
            </p:cNvPr>
            <p:cNvSpPr/>
            <p:nvPr/>
          </p:nvSpPr>
          <p:spPr>
            <a:xfrm>
              <a:off x="2834675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887;p56">
              <a:extLst>
                <a:ext uri="{FF2B5EF4-FFF2-40B4-BE49-F238E27FC236}">
                  <a16:creationId xmlns:a16="http://schemas.microsoft.com/office/drawing/2014/main" id="{E918F2CA-CFB5-403A-BA5D-AA882C3F8921}"/>
                </a:ext>
              </a:extLst>
            </p:cNvPr>
            <p:cNvSpPr/>
            <p:nvPr/>
          </p:nvSpPr>
          <p:spPr>
            <a:xfrm>
              <a:off x="2852525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888;p56">
              <a:extLst>
                <a:ext uri="{FF2B5EF4-FFF2-40B4-BE49-F238E27FC236}">
                  <a16:creationId xmlns:a16="http://schemas.microsoft.com/office/drawing/2014/main" id="{236996F9-CE8E-4E79-9FAC-9FCA33C6329C}"/>
                </a:ext>
              </a:extLst>
            </p:cNvPr>
            <p:cNvSpPr/>
            <p:nvPr/>
          </p:nvSpPr>
          <p:spPr>
            <a:xfrm>
              <a:off x="2870375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889;p56">
              <a:extLst>
                <a:ext uri="{FF2B5EF4-FFF2-40B4-BE49-F238E27FC236}">
                  <a16:creationId xmlns:a16="http://schemas.microsoft.com/office/drawing/2014/main" id="{4D9DD06C-E808-4C43-9B52-A0CCC23C4204}"/>
                </a:ext>
              </a:extLst>
            </p:cNvPr>
            <p:cNvSpPr/>
            <p:nvPr/>
          </p:nvSpPr>
          <p:spPr>
            <a:xfrm>
              <a:off x="2942150" y="41551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890;p56">
              <a:extLst>
                <a:ext uri="{FF2B5EF4-FFF2-40B4-BE49-F238E27FC236}">
                  <a16:creationId xmlns:a16="http://schemas.microsoft.com/office/drawing/2014/main" id="{FDEB2F10-1252-4CAF-A6ED-66A164A1BE51}"/>
                </a:ext>
              </a:extLst>
            </p:cNvPr>
            <p:cNvSpPr/>
            <p:nvPr/>
          </p:nvSpPr>
          <p:spPr>
            <a:xfrm>
              <a:off x="2960000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891;p56">
              <a:extLst>
                <a:ext uri="{FF2B5EF4-FFF2-40B4-BE49-F238E27FC236}">
                  <a16:creationId xmlns:a16="http://schemas.microsoft.com/office/drawing/2014/main" id="{2032735E-7BEF-4D82-BC6A-323F00EF92F4}"/>
                </a:ext>
              </a:extLst>
            </p:cNvPr>
            <p:cNvSpPr/>
            <p:nvPr/>
          </p:nvSpPr>
          <p:spPr>
            <a:xfrm>
              <a:off x="27988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892;p56">
              <a:extLst>
                <a:ext uri="{FF2B5EF4-FFF2-40B4-BE49-F238E27FC236}">
                  <a16:creationId xmlns:a16="http://schemas.microsoft.com/office/drawing/2014/main" id="{069A18C0-8C7C-4D95-827E-860713696B6A}"/>
                </a:ext>
              </a:extLst>
            </p:cNvPr>
            <p:cNvSpPr/>
            <p:nvPr/>
          </p:nvSpPr>
          <p:spPr>
            <a:xfrm>
              <a:off x="28166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893;p56">
              <a:extLst>
                <a:ext uri="{FF2B5EF4-FFF2-40B4-BE49-F238E27FC236}">
                  <a16:creationId xmlns:a16="http://schemas.microsoft.com/office/drawing/2014/main" id="{B8CC3951-7952-4958-86CB-1934695522FE}"/>
                </a:ext>
              </a:extLst>
            </p:cNvPr>
            <p:cNvSpPr/>
            <p:nvPr/>
          </p:nvSpPr>
          <p:spPr>
            <a:xfrm>
              <a:off x="28346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894;p56">
              <a:extLst>
                <a:ext uri="{FF2B5EF4-FFF2-40B4-BE49-F238E27FC236}">
                  <a16:creationId xmlns:a16="http://schemas.microsoft.com/office/drawing/2014/main" id="{3E76FB8E-22C8-4407-B880-B5A5D11AFD56}"/>
                </a:ext>
              </a:extLst>
            </p:cNvPr>
            <p:cNvSpPr/>
            <p:nvPr/>
          </p:nvSpPr>
          <p:spPr>
            <a:xfrm>
              <a:off x="28525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895;p56">
              <a:extLst>
                <a:ext uri="{FF2B5EF4-FFF2-40B4-BE49-F238E27FC236}">
                  <a16:creationId xmlns:a16="http://schemas.microsoft.com/office/drawing/2014/main" id="{00B170B1-BCA0-499B-9816-0B1EF2018D97}"/>
                </a:ext>
              </a:extLst>
            </p:cNvPr>
            <p:cNvSpPr/>
            <p:nvPr/>
          </p:nvSpPr>
          <p:spPr>
            <a:xfrm>
              <a:off x="28884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896;p56">
              <a:extLst>
                <a:ext uri="{FF2B5EF4-FFF2-40B4-BE49-F238E27FC236}">
                  <a16:creationId xmlns:a16="http://schemas.microsoft.com/office/drawing/2014/main" id="{EDEAEE60-B975-4335-841E-2A55BF8EE2BA}"/>
                </a:ext>
              </a:extLst>
            </p:cNvPr>
            <p:cNvSpPr/>
            <p:nvPr/>
          </p:nvSpPr>
          <p:spPr>
            <a:xfrm>
              <a:off x="29062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897;p56">
              <a:extLst>
                <a:ext uri="{FF2B5EF4-FFF2-40B4-BE49-F238E27FC236}">
                  <a16:creationId xmlns:a16="http://schemas.microsoft.com/office/drawing/2014/main" id="{88A99AF5-8CA9-43FE-84FF-09761870A571}"/>
                </a:ext>
              </a:extLst>
            </p:cNvPr>
            <p:cNvSpPr/>
            <p:nvPr/>
          </p:nvSpPr>
          <p:spPr>
            <a:xfrm>
              <a:off x="2924300" y="41732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898;p56">
              <a:extLst>
                <a:ext uri="{FF2B5EF4-FFF2-40B4-BE49-F238E27FC236}">
                  <a16:creationId xmlns:a16="http://schemas.microsoft.com/office/drawing/2014/main" id="{C6EF5914-CABC-45C9-818F-BF56FB428A7A}"/>
                </a:ext>
              </a:extLst>
            </p:cNvPr>
            <p:cNvSpPr/>
            <p:nvPr/>
          </p:nvSpPr>
          <p:spPr>
            <a:xfrm>
              <a:off x="2942150" y="41732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899;p56">
              <a:extLst>
                <a:ext uri="{FF2B5EF4-FFF2-40B4-BE49-F238E27FC236}">
                  <a16:creationId xmlns:a16="http://schemas.microsoft.com/office/drawing/2014/main" id="{7B56A887-58DD-4537-AE02-6485B60BFE1D}"/>
                </a:ext>
              </a:extLst>
            </p:cNvPr>
            <p:cNvSpPr/>
            <p:nvPr/>
          </p:nvSpPr>
          <p:spPr>
            <a:xfrm>
              <a:off x="29600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900;p56">
              <a:extLst>
                <a:ext uri="{FF2B5EF4-FFF2-40B4-BE49-F238E27FC236}">
                  <a16:creationId xmlns:a16="http://schemas.microsoft.com/office/drawing/2014/main" id="{04729D5F-3501-4EA0-B9FC-40EFD9966FA6}"/>
                </a:ext>
              </a:extLst>
            </p:cNvPr>
            <p:cNvSpPr/>
            <p:nvPr/>
          </p:nvSpPr>
          <p:spPr>
            <a:xfrm>
              <a:off x="29780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901;p56">
              <a:extLst>
                <a:ext uri="{FF2B5EF4-FFF2-40B4-BE49-F238E27FC236}">
                  <a16:creationId xmlns:a16="http://schemas.microsoft.com/office/drawing/2014/main" id="{41980E0F-F664-4A4B-A358-55AECE0C9E8A}"/>
                </a:ext>
              </a:extLst>
            </p:cNvPr>
            <p:cNvSpPr/>
            <p:nvPr/>
          </p:nvSpPr>
          <p:spPr>
            <a:xfrm>
              <a:off x="29958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902;p56">
              <a:extLst>
                <a:ext uri="{FF2B5EF4-FFF2-40B4-BE49-F238E27FC236}">
                  <a16:creationId xmlns:a16="http://schemas.microsoft.com/office/drawing/2014/main" id="{D4A118C9-0507-4C76-9D1D-2B4C587F1A9D}"/>
                </a:ext>
              </a:extLst>
            </p:cNvPr>
            <p:cNvSpPr/>
            <p:nvPr/>
          </p:nvSpPr>
          <p:spPr>
            <a:xfrm>
              <a:off x="30139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903;p56">
              <a:extLst>
                <a:ext uri="{FF2B5EF4-FFF2-40B4-BE49-F238E27FC236}">
                  <a16:creationId xmlns:a16="http://schemas.microsoft.com/office/drawing/2014/main" id="{5C8E3BFA-1196-424C-8167-193028E2EAAC}"/>
                </a:ext>
              </a:extLst>
            </p:cNvPr>
            <p:cNvSpPr/>
            <p:nvPr/>
          </p:nvSpPr>
          <p:spPr>
            <a:xfrm>
              <a:off x="30317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904;p56">
              <a:extLst>
                <a:ext uri="{FF2B5EF4-FFF2-40B4-BE49-F238E27FC236}">
                  <a16:creationId xmlns:a16="http://schemas.microsoft.com/office/drawing/2014/main" id="{C62DF7A1-88F2-4C04-8D1A-A04704628D69}"/>
                </a:ext>
              </a:extLst>
            </p:cNvPr>
            <p:cNvSpPr/>
            <p:nvPr/>
          </p:nvSpPr>
          <p:spPr>
            <a:xfrm>
              <a:off x="3085500" y="41732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905;p56">
              <a:extLst>
                <a:ext uri="{FF2B5EF4-FFF2-40B4-BE49-F238E27FC236}">
                  <a16:creationId xmlns:a16="http://schemas.microsoft.com/office/drawing/2014/main" id="{503A6AB1-3785-4750-BDF2-371588970949}"/>
                </a:ext>
              </a:extLst>
            </p:cNvPr>
            <p:cNvSpPr/>
            <p:nvPr/>
          </p:nvSpPr>
          <p:spPr>
            <a:xfrm>
              <a:off x="31035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906;p56">
              <a:extLst>
                <a:ext uri="{FF2B5EF4-FFF2-40B4-BE49-F238E27FC236}">
                  <a16:creationId xmlns:a16="http://schemas.microsoft.com/office/drawing/2014/main" id="{3869BDE3-B2F4-4F94-80B3-907118CA9049}"/>
                </a:ext>
              </a:extLst>
            </p:cNvPr>
            <p:cNvSpPr/>
            <p:nvPr/>
          </p:nvSpPr>
          <p:spPr>
            <a:xfrm>
              <a:off x="31213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907;p56">
              <a:extLst>
                <a:ext uri="{FF2B5EF4-FFF2-40B4-BE49-F238E27FC236}">
                  <a16:creationId xmlns:a16="http://schemas.microsoft.com/office/drawing/2014/main" id="{5446A3E5-E7D6-4110-9FE1-AE324A53E23D}"/>
                </a:ext>
              </a:extLst>
            </p:cNvPr>
            <p:cNvSpPr/>
            <p:nvPr/>
          </p:nvSpPr>
          <p:spPr>
            <a:xfrm>
              <a:off x="31392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908;p56">
              <a:extLst>
                <a:ext uri="{FF2B5EF4-FFF2-40B4-BE49-F238E27FC236}">
                  <a16:creationId xmlns:a16="http://schemas.microsoft.com/office/drawing/2014/main" id="{81AFDD88-5BCE-4428-B6C1-BED885238146}"/>
                </a:ext>
              </a:extLst>
            </p:cNvPr>
            <p:cNvSpPr/>
            <p:nvPr/>
          </p:nvSpPr>
          <p:spPr>
            <a:xfrm>
              <a:off x="31572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909;p56">
              <a:extLst>
                <a:ext uri="{FF2B5EF4-FFF2-40B4-BE49-F238E27FC236}">
                  <a16:creationId xmlns:a16="http://schemas.microsoft.com/office/drawing/2014/main" id="{B96CD8AE-1329-41B3-963B-CB01D82CA553}"/>
                </a:ext>
              </a:extLst>
            </p:cNvPr>
            <p:cNvSpPr/>
            <p:nvPr/>
          </p:nvSpPr>
          <p:spPr>
            <a:xfrm>
              <a:off x="32288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910;p56">
              <a:extLst>
                <a:ext uri="{FF2B5EF4-FFF2-40B4-BE49-F238E27FC236}">
                  <a16:creationId xmlns:a16="http://schemas.microsoft.com/office/drawing/2014/main" id="{A7259784-1D58-44ED-90F8-CB6B845D0015}"/>
                </a:ext>
              </a:extLst>
            </p:cNvPr>
            <p:cNvSpPr/>
            <p:nvPr/>
          </p:nvSpPr>
          <p:spPr>
            <a:xfrm>
              <a:off x="33364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911;p56">
              <a:extLst>
                <a:ext uri="{FF2B5EF4-FFF2-40B4-BE49-F238E27FC236}">
                  <a16:creationId xmlns:a16="http://schemas.microsoft.com/office/drawing/2014/main" id="{8CD6CB75-A13F-4383-801A-0210EC2C28D1}"/>
                </a:ext>
              </a:extLst>
            </p:cNvPr>
            <p:cNvSpPr/>
            <p:nvPr/>
          </p:nvSpPr>
          <p:spPr>
            <a:xfrm>
              <a:off x="33543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912;p56">
              <a:extLst>
                <a:ext uri="{FF2B5EF4-FFF2-40B4-BE49-F238E27FC236}">
                  <a16:creationId xmlns:a16="http://schemas.microsoft.com/office/drawing/2014/main" id="{4B576C6D-25AC-4490-823C-21FA670FDC5A}"/>
                </a:ext>
              </a:extLst>
            </p:cNvPr>
            <p:cNvSpPr/>
            <p:nvPr/>
          </p:nvSpPr>
          <p:spPr>
            <a:xfrm>
              <a:off x="2745075" y="41910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913;p56">
              <a:extLst>
                <a:ext uri="{FF2B5EF4-FFF2-40B4-BE49-F238E27FC236}">
                  <a16:creationId xmlns:a16="http://schemas.microsoft.com/office/drawing/2014/main" id="{DDD1617C-0A10-43C9-B502-1D233D96FE51}"/>
                </a:ext>
              </a:extLst>
            </p:cNvPr>
            <p:cNvSpPr/>
            <p:nvPr/>
          </p:nvSpPr>
          <p:spPr>
            <a:xfrm>
              <a:off x="279880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914;p56">
              <a:extLst>
                <a:ext uri="{FF2B5EF4-FFF2-40B4-BE49-F238E27FC236}">
                  <a16:creationId xmlns:a16="http://schemas.microsoft.com/office/drawing/2014/main" id="{67328668-0BD7-415B-B448-C9C31F03D66D}"/>
                </a:ext>
              </a:extLst>
            </p:cNvPr>
            <p:cNvSpPr/>
            <p:nvPr/>
          </p:nvSpPr>
          <p:spPr>
            <a:xfrm>
              <a:off x="281665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915;p56">
              <a:extLst>
                <a:ext uri="{FF2B5EF4-FFF2-40B4-BE49-F238E27FC236}">
                  <a16:creationId xmlns:a16="http://schemas.microsoft.com/office/drawing/2014/main" id="{0747A68B-FA9E-49CA-ABB8-09A0A366B20C}"/>
                </a:ext>
              </a:extLst>
            </p:cNvPr>
            <p:cNvSpPr/>
            <p:nvPr/>
          </p:nvSpPr>
          <p:spPr>
            <a:xfrm>
              <a:off x="28346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916;p56">
              <a:extLst>
                <a:ext uri="{FF2B5EF4-FFF2-40B4-BE49-F238E27FC236}">
                  <a16:creationId xmlns:a16="http://schemas.microsoft.com/office/drawing/2014/main" id="{7F4A6899-6E71-4918-9961-79EA20C48BD1}"/>
                </a:ext>
              </a:extLst>
            </p:cNvPr>
            <p:cNvSpPr/>
            <p:nvPr/>
          </p:nvSpPr>
          <p:spPr>
            <a:xfrm>
              <a:off x="28703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917;p56">
              <a:extLst>
                <a:ext uri="{FF2B5EF4-FFF2-40B4-BE49-F238E27FC236}">
                  <a16:creationId xmlns:a16="http://schemas.microsoft.com/office/drawing/2014/main" id="{187FBC1F-3851-4FDD-BE7C-03E36727D11F}"/>
                </a:ext>
              </a:extLst>
            </p:cNvPr>
            <p:cNvSpPr/>
            <p:nvPr/>
          </p:nvSpPr>
          <p:spPr>
            <a:xfrm>
              <a:off x="288840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918;p56">
              <a:extLst>
                <a:ext uri="{FF2B5EF4-FFF2-40B4-BE49-F238E27FC236}">
                  <a16:creationId xmlns:a16="http://schemas.microsoft.com/office/drawing/2014/main" id="{7E0FF551-36D6-4A14-8C69-D8CD76886149}"/>
                </a:ext>
              </a:extLst>
            </p:cNvPr>
            <p:cNvSpPr/>
            <p:nvPr/>
          </p:nvSpPr>
          <p:spPr>
            <a:xfrm>
              <a:off x="290625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919;p56">
              <a:extLst>
                <a:ext uri="{FF2B5EF4-FFF2-40B4-BE49-F238E27FC236}">
                  <a16:creationId xmlns:a16="http://schemas.microsoft.com/office/drawing/2014/main" id="{D43EEBBD-EEA5-4B75-ACB0-65FF1EB1E042}"/>
                </a:ext>
              </a:extLst>
            </p:cNvPr>
            <p:cNvSpPr/>
            <p:nvPr/>
          </p:nvSpPr>
          <p:spPr>
            <a:xfrm>
              <a:off x="2924300" y="41910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920;p56">
              <a:extLst>
                <a:ext uri="{FF2B5EF4-FFF2-40B4-BE49-F238E27FC236}">
                  <a16:creationId xmlns:a16="http://schemas.microsoft.com/office/drawing/2014/main" id="{F12C27F5-38CA-4E18-A04D-B3E208A23130}"/>
                </a:ext>
              </a:extLst>
            </p:cNvPr>
            <p:cNvSpPr/>
            <p:nvPr/>
          </p:nvSpPr>
          <p:spPr>
            <a:xfrm>
              <a:off x="2942150" y="41910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921;p56">
              <a:extLst>
                <a:ext uri="{FF2B5EF4-FFF2-40B4-BE49-F238E27FC236}">
                  <a16:creationId xmlns:a16="http://schemas.microsoft.com/office/drawing/2014/main" id="{331A1B7A-6890-4BEB-BC0E-67C2E485443D}"/>
                </a:ext>
              </a:extLst>
            </p:cNvPr>
            <p:cNvSpPr/>
            <p:nvPr/>
          </p:nvSpPr>
          <p:spPr>
            <a:xfrm>
              <a:off x="296000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922;p56">
              <a:extLst>
                <a:ext uri="{FF2B5EF4-FFF2-40B4-BE49-F238E27FC236}">
                  <a16:creationId xmlns:a16="http://schemas.microsoft.com/office/drawing/2014/main" id="{3915FE96-BFD6-435E-8F91-93C8FC21E942}"/>
                </a:ext>
              </a:extLst>
            </p:cNvPr>
            <p:cNvSpPr/>
            <p:nvPr/>
          </p:nvSpPr>
          <p:spPr>
            <a:xfrm>
              <a:off x="297802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9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923;p56">
              <a:extLst>
                <a:ext uri="{FF2B5EF4-FFF2-40B4-BE49-F238E27FC236}">
                  <a16:creationId xmlns:a16="http://schemas.microsoft.com/office/drawing/2014/main" id="{CB1220D8-AA20-410B-8C11-67187227EC60}"/>
                </a:ext>
              </a:extLst>
            </p:cNvPr>
            <p:cNvSpPr/>
            <p:nvPr/>
          </p:nvSpPr>
          <p:spPr>
            <a:xfrm>
              <a:off x="29958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924;p56">
              <a:extLst>
                <a:ext uri="{FF2B5EF4-FFF2-40B4-BE49-F238E27FC236}">
                  <a16:creationId xmlns:a16="http://schemas.microsoft.com/office/drawing/2014/main" id="{AEFEDBBD-5B29-467F-8425-120EFF91F31E}"/>
                </a:ext>
              </a:extLst>
            </p:cNvPr>
            <p:cNvSpPr/>
            <p:nvPr/>
          </p:nvSpPr>
          <p:spPr>
            <a:xfrm>
              <a:off x="310352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925;p56">
              <a:extLst>
                <a:ext uri="{FF2B5EF4-FFF2-40B4-BE49-F238E27FC236}">
                  <a16:creationId xmlns:a16="http://schemas.microsoft.com/office/drawing/2014/main" id="{B27F9F94-9F3B-4B0C-B220-EAD0EAFF599B}"/>
                </a:ext>
              </a:extLst>
            </p:cNvPr>
            <p:cNvSpPr/>
            <p:nvPr/>
          </p:nvSpPr>
          <p:spPr>
            <a:xfrm>
              <a:off x="31213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926;p56">
              <a:extLst>
                <a:ext uri="{FF2B5EF4-FFF2-40B4-BE49-F238E27FC236}">
                  <a16:creationId xmlns:a16="http://schemas.microsoft.com/office/drawing/2014/main" id="{27F57D9E-A6DC-407E-99C6-C0FE441BBDE7}"/>
                </a:ext>
              </a:extLst>
            </p:cNvPr>
            <p:cNvSpPr/>
            <p:nvPr/>
          </p:nvSpPr>
          <p:spPr>
            <a:xfrm>
              <a:off x="26911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927;p56">
              <a:extLst>
                <a:ext uri="{FF2B5EF4-FFF2-40B4-BE49-F238E27FC236}">
                  <a16:creationId xmlns:a16="http://schemas.microsoft.com/office/drawing/2014/main" id="{E1EF662A-C016-4B54-B2C3-E553F8145828}"/>
                </a:ext>
              </a:extLst>
            </p:cNvPr>
            <p:cNvSpPr/>
            <p:nvPr/>
          </p:nvSpPr>
          <p:spPr>
            <a:xfrm>
              <a:off x="27091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928;p56">
              <a:extLst>
                <a:ext uri="{FF2B5EF4-FFF2-40B4-BE49-F238E27FC236}">
                  <a16:creationId xmlns:a16="http://schemas.microsoft.com/office/drawing/2014/main" id="{35768CBF-A55E-4D57-BCB5-2A241BCFAAAB}"/>
                </a:ext>
              </a:extLst>
            </p:cNvPr>
            <p:cNvSpPr/>
            <p:nvPr/>
          </p:nvSpPr>
          <p:spPr>
            <a:xfrm>
              <a:off x="27270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929;p56">
              <a:extLst>
                <a:ext uri="{FF2B5EF4-FFF2-40B4-BE49-F238E27FC236}">
                  <a16:creationId xmlns:a16="http://schemas.microsoft.com/office/drawing/2014/main" id="{869E5859-392C-4A6E-89D1-D312155B4499}"/>
                </a:ext>
              </a:extLst>
            </p:cNvPr>
            <p:cNvSpPr/>
            <p:nvPr/>
          </p:nvSpPr>
          <p:spPr>
            <a:xfrm>
              <a:off x="274507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930;p56">
              <a:extLst>
                <a:ext uri="{FF2B5EF4-FFF2-40B4-BE49-F238E27FC236}">
                  <a16:creationId xmlns:a16="http://schemas.microsoft.com/office/drawing/2014/main" id="{FFAC4A99-616F-4F4E-ADB6-F279F50E1265}"/>
                </a:ext>
              </a:extLst>
            </p:cNvPr>
            <p:cNvSpPr/>
            <p:nvPr/>
          </p:nvSpPr>
          <p:spPr>
            <a:xfrm>
              <a:off x="276292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931;p56">
              <a:extLst>
                <a:ext uri="{FF2B5EF4-FFF2-40B4-BE49-F238E27FC236}">
                  <a16:creationId xmlns:a16="http://schemas.microsoft.com/office/drawing/2014/main" id="{E6FD0C80-74AD-446D-8A55-577B8ACD384E}"/>
                </a:ext>
              </a:extLst>
            </p:cNvPr>
            <p:cNvSpPr/>
            <p:nvPr/>
          </p:nvSpPr>
          <p:spPr>
            <a:xfrm>
              <a:off x="27988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932;p56">
              <a:extLst>
                <a:ext uri="{FF2B5EF4-FFF2-40B4-BE49-F238E27FC236}">
                  <a16:creationId xmlns:a16="http://schemas.microsoft.com/office/drawing/2014/main" id="{5A301034-28AA-4C85-B66C-7766C93707B9}"/>
                </a:ext>
              </a:extLst>
            </p:cNvPr>
            <p:cNvSpPr/>
            <p:nvPr/>
          </p:nvSpPr>
          <p:spPr>
            <a:xfrm>
              <a:off x="28166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933;p56">
              <a:extLst>
                <a:ext uri="{FF2B5EF4-FFF2-40B4-BE49-F238E27FC236}">
                  <a16:creationId xmlns:a16="http://schemas.microsoft.com/office/drawing/2014/main" id="{AFF846B1-4D06-46E8-8081-9E26E2A4025F}"/>
                </a:ext>
              </a:extLst>
            </p:cNvPr>
            <p:cNvSpPr/>
            <p:nvPr/>
          </p:nvSpPr>
          <p:spPr>
            <a:xfrm>
              <a:off x="28884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934;p56">
              <a:extLst>
                <a:ext uri="{FF2B5EF4-FFF2-40B4-BE49-F238E27FC236}">
                  <a16:creationId xmlns:a16="http://schemas.microsoft.com/office/drawing/2014/main" id="{B90832CB-F8B8-439B-AD8C-1CA134EAAEFD}"/>
                </a:ext>
              </a:extLst>
            </p:cNvPr>
            <p:cNvSpPr/>
            <p:nvPr/>
          </p:nvSpPr>
          <p:spPr>
            <a:xfrm>
              <a:off x="29062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935;p56">
              <a:extLst>
                <a:ext uri="{FF2B5EF4-FFF2-40B4-BE49-F238E27FC236}">
                  <a16:creationId xmlns:a16="http://schemas.microsoft.com/office/drawing/2014/main" id="{50F50EF2-808B-4053-8A5A-9BAAA639F28F}"/>
                </a:ext>
              </a:extLst>
            </p:cNvPr>
            <p:cNvSpPr/>
            <p:nvPr/>
          </p:nvSpPr>
          <p:spPr>
            <a:xfrm>
              <a:off x="2924300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936;p56">
              <a:extLst>
                <a:ext uri="{FF2B5EF4-FFF2-40B4-BE49-F238E27FC236}">
                  <a16:creationId xmlns:a16="http://schemas.microsoft.com/office/drawing/2014/main" id="{471B243C-A10C-443F-917C-4EE642952F93}"/>
                </a:ext>
              </a:extLst>
            </p:cNvPr>
            <p:cNvSpPr/>
            <p:nvPr/>
          </p:nvSpPr>
          <p:spPr>
            <a:xfrm>
              <a:off x="2942150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937;p56">
              <a:extLst>
                <a:ext uri="{FF2B5EF4-FFF2-40B4-BE49-F238E27FC236}">
                  <a16:creationId xmlns:a16="http://schemas.microsoft.com/office/drawing/2014/main" id="{7F725191-049A-43E7-B153-DAD4F4A76FEF}"/>
                </a:ext>
              </a:extLst>
            </p:cNvPr>
            <p:cNvSpPr/>
            <p:nvPr/>
          </p:nvSpPr>
          <p:spPr>
            <a:xfrm>
              <a:off x="29600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938;p56">
              <a:extLst>
                <a:ext uri="{FF2B5EF4-FFF2-40B4-BE49-F238E27FC236}">
                  <a16:creationId xmlns:a16="http://schemas.microsoft.com/office/drawing/2014/main" id="{3D9F0AF5-AA11-4ACF-821E-AAA9D68C4C98}"/>
                </a:ext>
              </a:extLst>
            </p:cNvPr>
            <p:cNvSpPr/>
            <p:nvPr/>
          </p:nvSpPr>
          <p:spPr>
            <a:xfrm>
              <a:off x="29780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939;p56">
              <a:extLst>
                <a:ext uri="{FF2B5EF4-FFF2-40B4-BE49-F238E27FC236}">
                  <a16:creationId xmlns:a16="http://schemas.microsoft.com/office/drawing/2014/main" id="{4694F654-EC80-4EDB-9605-66187FED2844}"/>
                </a:ext>
              </a:extLst>
            </p:cNvPr>
            <p:cNvSpPr/>
            <p:nvPr/>
          </p:nvSpPr>
          <p:spPr>
            <a:xfrm>
              <a:off x="29958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940;p56">
              <a:extLst>
                <a:ext uri="{FF2B5EF4-FFF2-40B4-BE49-F238E27FC236}">
                  <a16:creationId xmlns:a16="http://schemas.microsoft.com/office/drawing/2014/main" id="{455715FC-D53E-45F4-AA32-1F269369C7B8}"/>
                </a:ext>
              </a:extLst>
            </p:cNvPr>
            <p:cNvSpPr/>
            <p:nvPr/>
          </p:nvSpPr>
          <p:spPr>
            <a:xfrm>
              <a:off x="32288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941;p56">
              <a:extLst>
                <a:ext uri="{FF2B5EF4-FFF2-40B4-BE49-F238E27FC236}">
                  <a16:creationId xmlns:a16="http://schemas.microsoft.com/office/drawing/2014/main" id="{89FB9818-17F2-4EDC-ACB6-0EB50DA263B6}"/>
                </a:ext>
              </a:extLst>
            </p:cNvPr>
            <p:cNvSpPr/>
            <p:nvPr/>
          </p:nvSpPr>
          <p:spPr>
            <a:xfrm>
              <a:off x="324687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942;p56">
              <a:extLst>
                <a:ext uri="{FF2B5EF4-FFF2-40B4-BE49-F238E27FC236}">
                  <a16:creationId xmlns:a16="http://schemas.microsoft.com/office/drawing/2014/main" id="{93B6FC0A-4AFD-4EA2-A523-E5F6A9A5218F}"/>
                </a:ext>
              </a:extLst>
            </p:cNvPr>
            <p:cNvSpPr/>
            <p:nvPr/>
          </p:nvSpPr>
          <p:spPr>
            <a:xfrm>
              <a:off x="326472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943;p56">
              <a:extLst>
                <a:ext uri="{FF2B5EF4-FFF2-40B4-BE49-F238E27FC236}">
                  <a16:creationId xmlns:a16="http://schemas.microsoft.com/office/drawing/2014/main" id="{50DC211F-A75C-4F11-A802-F5D859D66349}"/>
                </a:ext>
              </a:extLst>
            </p:cNvPr>
            <p:cNvSpPr/>
            <p:nvPr/>
          </p:nvSpPr>
          <p:spPr>
            <a:xfrm>
              <a:off x="32827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944;p56">
              <a:extLst>
                <a:ext uri="{FF2B5EF4-FFF2-40B4-BE49-F238E27FC236}">
                  <a16:creationId xmlns:a16="http://schemas.microsoft.com/office/drawing/2014/main" id="{40DC5A71-912D-4599-9F16-078F0D74DF7E}"/>
                </a:ext>
              </a:extLst>
            </p:cNvPr>
            <p:cNvSpPr/>
            <p:nvPr/>
          </p:nvSpPr>
          <p:spPr>
            <a:xfrm>
              <a:off x="33006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945;p56">
              <a:extLst>
                <a:ext uri="{FF2B5EF4-FFF2-40B4-BE49-F238E27FC236}">
                  <a16:creationId xmlns:a16="http://schemas.microsoft.com/office/drawing/2014/main" id="{B8C272B7-22BE-4EF4-99B4-515C927B7EEC}"/>
                </a:ext>
              </a:extLst>
            </p:cNvPr>
            <p:cNvSpPr/>
            <p:nvPr/>
          </p:nvSpPr>
          <p:spPr>
            <a:xfrm>
              <a:off x="33184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946;p56">
              <a:extLst>
                <a:ext uri="{FF2B5EF4-FFF2-40B4-BE49-F238E27FC236}">
                  <a16:creationId xmlns:a16="http://schemas.microsoft.com/office/drawing/2014/main" id="{EA80D14D-8E8E-418F-8A10-6F57268FEDE0}"/>
                </a:ext>
              </a:extLst>
            </p:cNvPr>
            <p:cNvSpPr/>
            <p:nvPr/>
          </p:nvSpPr>
          <p:spPr>
            <a:xfrm>
              <a:off x="33364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947;p56">
              <a:extLst>
                <a:ext uri="{FF2B5EF4-FFF2-40B4-BE49-F238E27FC236}">
                  <a16:creationId xmlns:a16="http://schemas.microsoft.com/office/drawing/2014/main" id="{2EE10A5A-DFED-48D8-A800-00BB46609590}"/>
                </a:ext>
              </a:extLst>
            </p:cNvPr>
            <p:cNvSpPr/>
            <p:nvPr/>
          </p:nvSpPr>
          <p:spPr>
            <a:xfrm>
              <a:off x="33543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948;p56">
              <a:extLst>
                <a:ext uri="{FF2B5EF4-FFF2-40B4-BE49-F238E27FC236}">
                  <a16:creationId xmlns:a16="http://schemas.microsoft.com/office/drawing/2014/main" id="{07D61E73-6550-4008-8283-ED21AAB7607A}"/>
                </a:ext>
              </a:extLst>
            </p:cNvPr>
            <p:cNvSpPr/>
            <p:nvPr/>
          </p:nvSpPr>
          <p:spPr>
            <a:xfrm>
              <a:off x="337237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949;p56">
              <a:extLst>
                <a:ext uri="{FF2B5EF4-FFF2-40B4-BE49-F238E27FC236}">
                  <a16:creationId xmlns:a16="http://schemas.microsoft.com/office/drawing/2014/main" id="{37CBC1A1-C427-459D-80A4-95F3164EE6B6}"/>
                </a:ext>
              </a:extLst>
            </p:cNvPr>
            <p:cNvSpPr/>
            <p:nvPr/>
          </p:nvSpPr>
          <p:spPr>
            <a:xfrm>
              <a:off x="339022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950;p56">
              <a:extLst>
                <a:ext uri="{FF2B5EF4-FFF2-40B4-BE49-F238E27FC236}">
                  <a16:creationId xmlns:a16="http://schemas.microsoft.com/office/drawing/2014/main" id="{3C738AAD-99BD-42ED-A347-D9A56C44AEE3}"/>
                </a:ext>
              </a:extLst>
            </p:cNvPr>
            <p:cNvSpPr/>
            <p:nvPr/>
          </p:nvSpPr>
          <p:spPr>
            <a:xfrm>
              <a:off x="34619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951;p56">
              <a:extLst>
                <a:ext uri="{FF2B5EF4-FFF2-40B4-BE49-F238E27FC236}">
                  <a16:creationId xmlns:a16="http://schemas.microsoft.com/office/drawing/2014/main" id="{137817D6-3F04-4A48-AB20-8DC30D63F4D0}"/>
                </a:ext>
              </a:extLst>
            </p:cNvPr>
            <p:cNvSpPr/>
            <p:nvPr/>
          </p:nvSpPr>
          <p:spPr>
            <a:xfrm>
              <a:off x="34798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952;p56">
              <a:extLst>
                <a:ext uri="{FF2B5EF4-FFF2-40B4-BE49-F238E27FC236}">
                  <a16:creationId xmlns:a16="http://schemas.microsoft.com/office/drawing/2014/main" id="{56287777-D3D4-45BC-9390-5B7A44D1CA0C}"/>
                </a:ext>
              </a:extLst>
            </p:cNvPr>
            <p:cNvSpPr/>
            <p:nvPr/>
          </p:nvSpPr>
          <p:spPr>
            <a:xfrm>
              <a:off x="26911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953;p56">
              <a:extLst>
                <a:ext uri="{FF2B5EF4-FFF2-40B4-BE49-F238E27FC236}">
                  <a16:creationId xmlns:a16="http://schemas.microsoft.com/office/drawing/2014/main" id="{9E8365D7-EACE-4867-9BAE-4C54F22AD52E}"/>
                </a:ext>
              </a:extLst>
            </p:cNvPr>
            <p:cNvSpPr/>
            <p:nvPr/>
          </p:nvSpPr>
          <p:spPr>
            <a:xfrm>
              <a:off x="27091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954;p56">
              <a:extLst>
                <a:ext uri="{FF2B5EF4-FFF2-40B4-BE49-F238E27FC236}">
                  <a16:creationId xmlns:a16="http://schemas.microsoft.com/office/drawing/2014/main" id="{EEE4D21C-7474-46A5-9D02-6F2332F64A3C}"/>
                </a:ext>
              </a:extLst>
            </p:cNvPr>
            <p:cNvSpPr/>
            <p:nvPr/>
          </p:nvSpPr>
          <p:spPr>
            <a:xfrm>
              <a:off x="27270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955;p56">
              <a:extLst>
                <a:ext uri="{FF2B5EF4-FFF2-40B4-BE49-F238E27FC236}">
                  <a16:creationId xmlns:a16="http://schemas.microsoft.com/office/drawing/2014/main" id="{C4F0C382-40C8-45F9-9555-AD4CFB637501}"/>
                </a:ext>
              </a:extLst>
            </p:cNvPr>
            <p:cNvSpPr/>
            <p:nvPr/>
          </p:nvSpPr>
          <p:spPr>
            <a:xfrm>
              <a:off x="27450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956;p56">
              <a:extLst>
                <a:ext uri="{FF2B5EF4-FFF2-40B4-BE49-F238E27FC236}">
                  <a16:creationId xmlns:a16="http://schemas.microsoft.com/office/drawing/2014/main" id="{79BC7B1C-C96F-4BEE-9C05-75E637C9EBB8}"/>
                </a:ext>
              </a:extLst>
            </p:cNvPr>
            <p:cNvSpPr/>
            <p:nvPr/>
          </p:nvSpPr>
          <p:spPr>
            <a:xfrm>
              <a:off x="276292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957;p56">
              <a:extLst>
                <a:ext uri="{FF2B5EF4-FFF2-40B4-BE49-F238E27FC236}">
                  <a16:creationId xmlns:a16="http://schemas.microsoft.com/office/drawing/2014/main" id="{66D5AA00-63EE-4B28-B099-4103D91D5F51}"/>
                </a:ext>
              </a:extLst>
            </p:cNvPr>
            <p:cNvSpPr/>
            <p:nvPr/>
          </p:nvSpPr>
          <p:spPr>
            <a:xfrm>
              <a:off x="27988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958;p56">
              <a:extLst>
                <a:ext uri="{FF2B5EF4-FFF2-40B4-BE49-F238E27FC236}">
                  <a16:creationId xmlns:a16="http://schemas.microsoft.com/office/drawing/2014/main" id="{56292A89-8EBD-450C-84AC-3CF6CC55509D}"/>
                </a:ext>
              </a:extLst>
            </p:cNvPr>
            <p:cNvSpPr/>
            <p:nvPr/>
          </p:nvSpPr>
          <p:spPr>
            <a:xfrm>
              <a:off x="28166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959;p56">
              <a:extLst>
                <a:ext uri="{FF2B5EF4-FFF2-40B4-BE49-F238E27FC236}">
                  <a16:creationId xmlns:a16="http://schemas.microsoft.com/office/drawing/2014/main" id="{994D0DA7-ED53-4909-BF58-680E39F1A405}"/>
                </a:ext>
              </a:extLst>
            </p:cNvPr>
            <p:cNvSpPr/>
            <p:nvPr/>
          </p:nvSpPr>
          <p:spPr>
            <a:xfrm>
              <a:off x="28346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960;p56">
              <a:extLst>
                <a:ext uri="{FF2B5EF4-FFF2-40B4-BE49-F238E27FC236}">
                  <a16:creationId xmlns:a16="http://schemas.microsoft.com/office/drawing/2014/main" id="{15088AF7-6D57-43EB-BA33-02180817D0EF}"/>
                </a:ext>
              </a:extLst>
            </p:cNvPr>
            <p:cNvSpPr/>
            <p:nvPr/>
          </p:nvSpPr>
          <p:spPr>
            <a:xfrm>
              <a:off x="28884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961;p56">
              <a:extLst>
                <a:ext uri="{FF2B5EF4-FFF2-40B4-BE49-F238E27FC236}">
                  <a16:creationId xmlns:a16="http://schemas.microsoft.com/office/drawing/2014/main" id="{3B77F13C-8DD7-4E8A-8185-787806163A15}"/>
                </a:ext>
              </a:extLst>
            </p:cNvPr>
            <p:cNvSpPr/>
            <p:nvPr/>
          </p:nvSpPr>
          <p:spPr>
            <a:xfrm>
              <a:off x="29062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962;p56">
              <a:extLst>
                <a:ext uri="{FF2B5EF4-FFF2-40B4-BE49-F238E27FC236}">
                  <a16:creationId xmlns:a16="http://schemas.microsoft.com/office/drawing/2014/main" id="{FFEFB319-51E1-458B-BBB3-F96626A77E1E}"/>
                </a:ext>
              </a:extLst>
            </p:cNvPr>
            <p:cNvSpPr/>
            <p:nvPr/>
          </p:nvSpPr>
          <p:spPr>
            <a:xfrm>
              <a:off x="2924300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963;p56">
              <a:extLst>
                <a:ext uri="{FF2B5EF4-FFF2-40B4-BE49-F238E27FC236}">
                  <a16:creationId xmlns:a16="http://schemas.microsoft.com/office/drawing/2014/main" id="{EAD446C7-2C24-4415-BE7E-F58B12909564}"/>
                </a:ext>
              </a:extLst>
            </p:cNvPr>
            <p:cNvSpPr/>
            <p:nvPr/>
          </p:nvSpPr>
          <p:spPr>
            <a:xfrm>
              <a:off x="2942150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964;p56">
              <a:extLst>
                <a:ext uri="{FF2B5EF4-FFF2-40B4-BE49-F238E27FC236}">
                  <a16:creationId xmlns:a16="http://schemas.microsoft.com/office/drawing/2014/main" id="{7FDF41F1-EEE6-49B0-9C92-2E325DFA0F51}"/>
                </a:ext>
              </a:extLst>
            </p:cNvPr>
            <p:cNvSpPr/>
            <p:nvPr/>
          </p:nvSpPr>
          <p:spPr>
            <a:xfrm>
              <a:off x="29600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965;p56">
              <a:extLst>
                <a:ext uri="{FF2B5EF4-FFF2-40B4-BE49-F238E27FC236}">
                  <a16:creationId xmlns:a16="http://schemas.microsoft.com/office/drawing/2014/main" id="{55C03EBE-62BF-4DD0-80D6-78AC4B0EE9CC}"/>
                </a:ext>
              </a:extLst>
            </p:cNvPr>
            <p:cNvSpPr/>
            <p:nvPr/>
          </p:nvSpPr>
          <p:spPr>
            <a:xfrm>
              <a:off x="29958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966;p56">
              <a:extLst>
                <a:ext uri="{FF2B5EF4-FFF2-40B4-BE49-F238E27FC236}">
                  <a16:creationId xmlns:a16="http://schemas.microsoft.com/office/drawing/2014/main" id="{2526C51A-211D-478E-8FD9-619CB9D33C3D}"/>
                </a:ext>
              </a:extLst>
            </p:cNvPr>
            <p:cNvSpPr/>
            <p:nvPr/>
          </p:nvSpPr>
          <p:spPr>
            <a:xfrm>
              <a:off x="32288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967;p56">
              <a:extLst>
                <a:ext uri="{FF2B5EF4-FFF2-40B4-BE49-F238E27FC236}">
                  <a16:creationId xmlns:a16="http://schemas.microsoft.com/office/drawing/2014/main" id="{CC9213B4-0BE3-47EA-893B-11C35271E411}"/>
                </a:ext>
              </a:extLst>
            </p:cNvPr>
            <p:cNvSpPr/>
            <p:nvPr/>
          </p:nvSpPr>
          <p:spPr>
            <a:xfrm>
              <a:off x="32468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968;p56">
              <a:extLst>
                <a:ext uri="{FF2B5EF4-FFF2-40B4-BE49-F238E27FC236}">
                  <a16:creationId xmlns:a16="http://schemas.microsoft.com/office/drawing/2014/main" id="{D0092B74-E726-4DE1-B2AE-AA4D331DD061}"/>
                </a:ext>
              </a:extLst>
            </p:cNvPr>
            <p:cNvSpPr/>
            <p:nvPr/>
          </p:nvSpPr>
          <p:spPr>
            <a:xfrm>
              <a:off x="326472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969;p56">
              <a:extLst>
                <a:ext uri="{FF2B5EF4-FFF2-40B4-BE49-F238E27FC236}">
                  <a16:creationId xmlns:a16="http://schemas.microsoft.com/office/drawing/2014/main" id="{D5918ECA-686E-407B-B970-52440686D3C1}"/>
                </a:ext>
              </a:extLst>
            </p:cNvPr>
            <p:cNvSpPr/>
            <p:nvPr/>
          </p:nvSpPr>
          <p:spPr>
            <a:xfrm>
              <a:off x="32827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970;p56">
              <a:extLst>
                <a:ext uri="{FF2B5EF4-FFF2-40B4-BE49-F238E27FC236}">
                  <a16:creationId xmlns:a16="http://schemas.microsoft.com/office/drawing/2014/main" id="{BA669CA1-D2BB-4E99-AC2F-7CDD377A6B54}"/>
                </a:ext>
              </a:extLst>
            </p:cNvPr>
            <p:cNvSpPr/>
            <p:nvPr/>
          </p:nvSpPr>
          <p:spPr>
            <a:xfrm>
              <a:off x="33006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971;p56">
              <a:extLst>
                <a:ext uri="{FF2B5EF4-FFF2-40B4-BE49-F238E27FC236}">
                  <a16:creationId xmlns:a16="http://schemas.microsoft.com/office/drawing/2014/main" id="{DC108FAD-599E-44C1-8A53-1E78198FF432}"/>
                </a:ext>
              </a:extLst>
            </p:cNvPr>
            <p:cNvSpPr/>
            <p:nvPr/>
          </p:nvSpPr>
          <p:spPr>
            <a:xfrm>
              <a:off x="33184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972;p56">
              <a:extLst>
                <a:ext uri="{FF2B5EF4-FFF2-40B4-BE49-F238E27FC236}">
                  <a16:creationId xmlns:a16="http://schemas.microsoft.com/office/drawing/2014/main" id="{F01AA6B9-90BF-4FD8-B6CE-19A11A531330}"/>
                </a:ext>
              </a:extLst>
            </p:cNvPr>
            <p:cNvSpPr/>
            <p:nvPr/>
          </p:nvSpPr>
          <p:spPr>
            <a:xfrm>
              <a:off x="33364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973;p56">
              <a:extLst>
                <a:ext uri="{FF2B5EF4-FFF2-40B4-BE49-F238E27FC236}">
                  <a16:creationId xmlns:a16="http://schemas.microsoft.com/office/drawing/2014/main" id="{B41C6945-1EAF-4960-BF6E-80B4F9E4AAFA}"/>
                </a:ext>
              </a:extLst>
            </p:cNvPr>
            <p:cNvSpPr/>
            <p:nvPr/>
          </p:nvSpPr>
          <p:spPr>
            <a:xfrm>
              <a:off x="33543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974;p56">
              <a:extLst>
                <a:ext uri="{FF2B5EF4-FFF2-40B4-BE49-F238E27FC236}">
                  <a16:creationId xmlns:a16="http://schemas.microsoft.com/office/drawing/2014/main" id="{EEEB386E-D1DF-435C-8999-887C576C8CA1}"/>
                </a:ext>
              </a:extLst>
            </p:cNvPr>
            <p:cNvSpPr/>
            <p:nvPr/>
          </p:nvSpPr>
          <p:spPr>
            <a:xfrm>
              <a:off x="33723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975;p56">
              <a:extLst>
                <a:ext uri="{FF2B5EF4-FFF2-40B4-BE49-F238E27FC236}">
                  <a16:creationId xmlns:a16="http://schemas.microsoft.com/office/drawing/2014/main" id="{8A4CB906-8EA0-43E4-B693-29EB3D117294}"/>
                </a:ext>
              </a:extLst>
            </p:cNvPr>
            <p:cNvSpPr/>
            <p:nvPr/>
          </p:nvSpPr>
          <p:spPr>
            <a:xfrm>
              <a:off x="339022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976;p56">
              <a:extLst>
                <a:ext uri="{FF2B5EF4-FFF2-40B4-BE49-F238E27FC236}">
                  <a16:creationId xmlns:a16="http://schemas.microsoft.com/office/drawing/2014/main" id="{8645DF8B-16BF-46AB-BD9A-29A5B13A7325}"/>
                </a:ext>
              </a:extLst>
            </p:cNvPr>
            <p:cNvSpPr/>
            <p:nvPr/>
          </p:nvSpPr>
          <p:spPr>
            <a:xfrm>
              <a:off x="34080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977;p56">
              <a:extLst>
                <a:ext uri="{FF2B5EF4-FFF2-40B4-BE49-F238E27FC236}">
                  <a16:creationId xmlns:a16="http://schemas.microsoft.com/office/drawing/2014/main" id="{3B524EEB-CC74-46E7-ABCF-0B2A5749C6C0}"/>
                </a:ext>
              </a:extLst>
            </p:cNvPr>
            <p:cNvSpPr/>
            <p:nvPr/>
          </p:nvSpPr>
          <p:spPr>
            <a:xfrm>
              <a:off x="34261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978;p56">
              <a:extLst>
                <a:ext uri="{FF2B5EF4-FFF2-40B4-BE49-F238E27FC236}">
                  <a16:creationId xmlns:a16="http://schemas.microsoft.com/office/drawing/2014/main" id="{6EFEE30B-6A31-4546-B684-6C7B5AD42329}"/>
                </a:ext>
              </a:extLst>
            </p:cNvPr>
            <p:cNvSpPr/>
            <p:nvPr/>
          </p:nvSpPr>
          <p:spPr>
            <a:xfrm>
              <a:off x="34439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979;p56">
              <a:extLst>
                <a:ext uri="{FF2B5EF4-FFF2-40B4-BE49-F238E27FC236}">
                  <a16:creationId xmlns:a16="http://schemas.microsoft.com/office/drawing/2014/main" id="{AB9089FC-D36A-4D20-A92E-53E9C3CE5865}"/>
                </a:ext>
              </a:extLst>
            </p:cNvPr>
            <p:cNvSpPr/>
            <p:nvPr/>
          </p:nvSpPr>
          <p:spPr>
            <a:xfrm>
              <a:off x="34619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980;p56">
              <a:extLst>
                <a:ext uri="{FF2B5EF4-FFF2-40B4-BE49-F238E27FC236}">
                  <a16:creationId xmlns:a16="http://schemas.microsoft.com/office/drawing/2014/main" id="{55867EEF-EB46-4C3D-8CE9-1065A1388E5C}"/>
                </a:ext>
              </a:extLst>
            </p:cNvPr>
            <p:cNvSpPr/>
            <p:nvPr/>
          </p:nvSpPr>
          <p:spPr>
            <a:xfrm>
              <a:off x="34798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981;p56">
              <a:extLst>
                <a:ext uri="{FF2B5EF4-FFF2-40B4-BE49-F238E27FC236}">
                  <a16:creationId xmlns:a16="http://schemas.microsoft.com/office/drawing/2014/main" id="{18464D24-92E8-4E83-94F3-602251798C51}"/>
                </a:ext>
              </a:extLst>
            </p:cNvPr>
            <p:cNvSpPr/>
            <p:nvPr/>
          </p:nvSpPr>
          <p:spPr>
            <a:xfrm>
              <a:off x="34976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982;p56">
              <a:extLst>
                <a:ext uri="{FF2B5EF4-FFF2-40B4-BE49-F238E27FC236}">
                  <a16:creationId xmlns:a16="http://schemas.microsoft.com/office/drawing/2014/main" id="{16196129-C656-49AA-B0F4-5DEC6D150438}"/>
                </a:ext>
              </a:extLst>
            </p:cNvPr>
            <p:cNvSpPr/>
            <p:nvPr/>
          </p:nvSpPr>
          <p:spPr>
            <a:xfrm>
              <a:off x="35157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983;p56">
              <a:extLst>
                <a:ext uri="{FF2B5EF4-FFF2-40B4-BE49-F238E27FC236}">
                  <a16:creationId xmlns:a16="http://schemas.microsoft.com/office/drawing/2014/main" id="{1420F8CA-A403-4055-9998-2060A89B9B6D}"/>
                </a:ext>
              </a:extLst>
            </p:cNvPr>
            <p:cNvSpPr/>
            <p:nvPr/>
          </p:nvSpPr>
          <p:spPr>
            <a:xfrm>
              <a:off x="25658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984;p56">
              <a:extLst>
                <a:ext uri="{FF2B5EF4-FFF2-40B4-BE49-F238E27FC236}">
                  <a16:creationId xmlns:a16="http://schemas.microsoft.com/office/drawing/2014/main" id="{ED44EDCB-0F9C-4693-95F8-C8AB33A59034}"/>
                </a:ext>
              </a:extLst>
            </p:cNvPr>
            <p:cNvSpPr/>
            <p:nvPr/>
          </p:nvSpPr>
          <p:spPr>
            <a:xfrm>
              <a:off x="25836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985;p56">
              <a:extLst>
                <a:ext uri="{FF2B5EF4-FFF2-40B4-BE49-F238E27FC236}">
                  <a16:creationId xmlns:a16="http://schemas.microsoft.com/office/drawing/2014/main" id="{AE315F34-317D-4601-A48C-E752F6D07108}"/>
                </a:ext>
              </a:extLst>
            </p:cNvPr>
            <p:cNvSpPr/>
            <p:nvPr/>
          </p:nvSpPr>
          <p:spPr>
            <a:xfrm>
              <a:off x="260155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986;p56">
              <a:extLst>
                <a:ext uri="{FF2B5EF4-FFF2-40B4-BE49-F238E27FC236}">
                  <a16:creationId xmlns:a16="http://schemas.microsoft.com/office/drawing/2014/main" id="{095DB9B4-2F11-48B6-BEB3-C61B274F6AC6}"/>
                </a:ext>
              </a:extLst>
            </p:cNvPr>
            <p:cNvSpPr/>
            <p:nvPr/>
          </p:nvSpPr>
          <p:spPr>
            <a:xfrm>
              <a:off x="26195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987;p56">
              <a:extLst>
                <a:ext uri="{FF2B5EF4-FFF2-40B4-BE49-F238E27FC236}">
                  <a16:creationId xmlns:a16="http://schemas.microsoft.com/office/drawing/2014/main" id="{38F9897E-BB3C-40B0-8E4C-7B33CDE1627B}"/>
                </a:ext>
              </a:extLst>
            </p:cNvPr>
            <p:cNvSpPr/>
            <p:nvPr/>
          </p:nvSpPr>
          <p:spPr>
            <a:xfrm>
              <a:off x="26374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988;p56">
              <a:extLst>
                <a:ext uri="{FF2B5EF4-FFF2-40B4-BE49-F238E27FC236}">
                  <a16:creationId xmlns:a16="http://schemas.microsoft.com/office/drawing/2014/main" id="{F6DC08FD-E88E-4B58-A5CA-C1B97E739B20}"/>
                </a:ext>
              </a:extLst>
            </p:cNvPr>
            <p:cNvSpPr/>
            <p:nvPr/>
          </p:nvSpPr>
          <p:spPr>
            <a:xfrm>
              <a:off x="26554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989;p56">
              <a:extLst>
                <a:ext uri="{FF2B5EF4-FFF2-40B4-BE49-F238E27FC236}">
                  <a16:creationId xmlns:a16="http://schemas.microsoft.com/office/drawing/2014/main" id="{D298A8BE-B829-42E1-B429-D96A7FCA7F6D}"/>
                </a:ext>
              </a:extLst>
            </p:cNvPr>
            <p:cNvSpPr/>
            <p:nvPr/>
          </p:nvSpPr>
          <p:spPr>
            <a:xfrm>
              <a:off x="26733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990;p56">
              <a:extLst>
                <a:ext uri="{FF2B5EF4-FFF2-40B4-BE49-F238E27FC236}">
                  <a16:creationId xmlns:a16="http://schemas.microsoft.com/office/drawing/2014/main" id="{FFF498D8-AD6E-48DD-BD3A-50C53B5C4A7B}"/>
                </a:ext>
              </a:extLst>
            </p:cNvPr>
            <p:cNvSpPr/>
            <p:nvPr/>
          </p:nvSpPr>
          <p:spPr>
            <a:xfrm>
              <a:off x="27270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991;p56">
              <a:extLst>
                <a:ext uri="{FF2B5EF4-FFF2-40B4-BE49-F238E27FC236}">
                  <a16:creationId xmlns:a16="http://schemas.microsoft.com/office/drawing/2014/main" id="{5CA1A1E5-FF72-4120-90E6-5D4BFD3AE7CA}"/>
                </a:ext>
              </a:extLst>
            </p:cNvPr>
            <p:cNvSpPr/>
            <p:nvPr/>
          </p:nvSpPr>
          <p:spPr>
            <a:xfrm>
              <a:off x="27450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992;p56">
              <a:extLst>
                <a:ext uri="{FF2B5EF4-FFF2-40B4-BE49-F238E27FC236}">
                  <a16:creationId xmlns:a16="http://schemas.microsoft.com/office/drawing/2014/main" id="{177C1D4F-84A0-42B5-AB26-EAAE30D14C6F}"/>
                </a:ext>
              </a:extLst>
            </p:cNvPr>
            <p:cNvSpPr/>
            <p:nvPr/>
          </p:nvSpPr>
          <p:spPr>
            <a:xfrm>
              <a:off x="27807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993;p56">
              <a:extLst>
                <a:ext uri="{FF2B5EF4-FFF2-40B4-BE49-F238E27FC236}">
                  <a16:creationId xmlns:a16="http://schemas.microsoft.com/office/drawing/2014/main" id="{01776FBB-181E-4265-85E6-CD4E69754D89}"/>
                </a:ext>
              </a:extLst>
            </p:cNvPr>
            <p:cNvSpPr/>
            <p:nvPr/>
          </p:nvSpPr>
          <p:spPr>
            <a:xfrm>
              <a:off x="27988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994;p56">
              <a:extLst>
                <a:ext uri="{FF2B5EF4-FFF2-40B4-BE49-F238E27FC236}">
                  <a16:creationId xmlns:a16="http://schemas.microsoft.com/office/drawing/2014/main" id="{A94D939F-0C8F-42E5-866E-FB05AA9774ED}"/>
                </a:ext>
              </a:extLst>
            </p:cNvPr>
            <p:cNvSpPr/>
            <p:nvPr/>
          </p:nvSpPr>
          <p:spPr>
            <a:xfrm>
              <a:off x="28346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995;p56">
              <a:extLst>
                <a:ext uri="{FF2B5EF4-FFF2-40B4-BE49-F238E27FC236}">
                  <a16:creationId xmlns:a16="http://schemas.microsoft.com/office/drawing/2014/main" id="{61BC21AA-D06C-47FB-876D-FF997E84BFE9}"/>
                </a:ext>
              </a:extLst>
            </p:cNvPr>
            <p:cNvSpPr/>
            <p:nvPr/>
          </p:nvSpPr>
          <p:spPr>
            <a:xfrm>
              <a:off x="28525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996;p56">
              <a:extLst>
                <a:ext uri="{FF2B5EF4-FFF2-40B4-BE49-F238E27FC236}">
                  <a16:creationId xmlns:a16="http://schemas.microsoft.com/office/drawing/2014/main" id="{8160E613-1368-4440-A26C-D8C8E56992F8}"/>
                </a:ext>
              </a:extLst>
            </p:cNvPr>
            <p:cNvSpPr/>
            <p:nvPr/>
          </p:nvSpPr>
          <p:spPr>
            <a:xfrm>
              <a:off x="29062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997;p56">
              <a:extLst>
                <a:ext uri="{FF2B5EF4-FFF2-40B4-BE49-F238E27FC236}">
                  <a16:creationId xmlns:a16="http://schemas.microsoft.com/office/drawing/2014/main" id="{71FE7144-6959-4802-A8CB-F07CD63FD7EA}"/>
                </a:ext>
              </a:extLst>
            </p:cNvPr>
            <p:cNvSpPr/>
            <p:nvPr/>
          </p:nvSpPr>
          <p:spPr>
            <a:xfrm>
              <a:off x="292430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998;p56">
              <a:extLst>
                <a:ext uri="{FF2B5EF4-FFF2-40B4-BE49-F238E27FC236}">
                  <a16:creationId xmlns:a16="http://schemas.microsoft.com/office/drawing/2014/main" id="{49F35E33-028A-4276-9E08-1C4DDB5E4AC2}"/>
                </a:ext>
              </a:extLst>
            </p:cNvPr>
            <p:cNvSpPr/>
            <p:nvPr/>
          </p:nvSpPr>
          <p:spPr>
            <a:xfrm>
              <a:off x="294215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999;p56">
              <a:extLst>
                <a:ext uri="{FF2B5EF4-FFF2-40B4-BE49-F238E27FC236}">
                  <a16:creationId xmlns:a16="http://schemas.microsoft.com/office/drawing/2014/main" id="{5F816164-FFF3-4A4A-A463-69D7FA9CAC20}"/>
                </a:ext>
              </a:extLst>
            </p:cNvPr>
            <p:cNvSpPr/>
            <p:nvPr/>
          </p:nvSpPr>
          <p:spPr>
            <a:xfrm>
              <a:off x="29600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2000;p56">
              <a:extLst>
                <a:ext uri="{FF2B5EF4-FFF2-40B4-BE49-F238E27FC236}">
                  <a16:creationId xmlns:a16="http://schemas.microsoft.com/office/drawing/2014/main" id="{69E69D62-CE5F-4E13-9472-9C01FBE1D30E}"/>
                </a:ext>
              </a:extLst>
            </p:cNvPr>
            <p:cNvSpPr/>
            <p:nvPr/>
          </p:nvSpPr>
          <p:spPr>
            <a:xfrm>
              <a:off x="29780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2001;p56">
              <a:extLst>
                <a:ext uri="{FF2B5EF4-FFF2-40B4-BE49-F238E27FC236}">
                  <a16:creationId xmlns:a16="http://schemas.microsoft.com/office/drawing/2014/main" id="{9670822B-85CE-4E72-8599-4C40ED743CC4}"/>
                </a:ext>
              </a:extLst>
            </p:cNvPr>
            <p:cNvSpPr/>
            <p:nvPr/>
          </p:nvSpPr>
          <p:spPr>
            <a:xfrm>
              <a:off x="31213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2002;p56">
              <a:extLst>
                <a:ext uri="{FF2B5EF4-FFF2-40B4-BE49-F238E27FC236}">
                  <a16:creationId xmlns:a16="http://schemas.microsoft.com/office/drawing/2014/main" id="{8ECF830C-4CE0-4768-83A7-3C3E1AA319DE}"/>
                </a:ext>
              </a:extLst>
            </p:cNvPr>
            <p:cNvSpPr/>
            <p:nvPr/>
          </p:nvSpPr>
          <p:spPr>
            <a:xfrm>
              <a:off x="31392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2003;p56">
              <a:extLst>
                <a:ext uri="{FF2B5EF4-FFF2-40B4-BE49-F238E27FC236}">
                  <a16:creationId xmlns:a16="http://schemas.microsoft.com/office/drawing/2014/main" id="{18119B0F-BEBB-479A-9127-ECFF77F1C403}"/>
                </a:ext>
              </a:extLst>
            </p:cNvPr>
            <p:cNvSpPr/>
            <p:nvPr/>
          </p:nvSpPr>
          <p:spPr>
            <a:xfrm>
              <a:off x="31572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2004;p56">
              <a:extLst>
                <a:ext uri="{FF2B5EF4-FFF2-40B4-BE49-F238E27FC236}">
                  <a16:creationId xmlns:a16="http://schemas.microsoft.com/office/drawing/2014/main" id="{6E9308DC-6B6A-4D74-8460-FEFAA12AA047}"/>
                </a:ext>
              </a:extLst>
            </p:cNvPr>
            <p:cNvSpPr/>
            <p:nvPr/>
          </p:nvSpPr>
          <p:spPr>
            <a:xfrm>
              <a:off x="31751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2005;p56">
              <a:extLst>
                <a:ext uri="{FF2B5EF4-FFF2-40B4-BE49-F238E27FC236}">
                  <a16:creationId xmlns:a16="http://schemas.microsoft.com/office/drawing/2014/main" id="{7CAA6346-5378-48E0-88F2-B25F061DB2B6}"/>
                </a:ext>
              </a:extLst>
            </p:cNvPr>
            <p:cNvSpPr/>
            <p:nvPr/>
          </p:nvSpPr>
          <p:spPr>
            <a:xfrm>
              <a:off x="31931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2006;p56">
              <a:extLst>
                <a:ext uri="{FF2B5EF4-FFF2-40B4-BE49-F238E27FC236}">
                  <a16:creationId xmlns:a16="http://schemas.microsoft.com/office/drawing/2014/main" id="{1EFB135E-593C-4DBD-9C8A-37F9A15DF677}"/>
                </a:ext>
              </a:extLst>
            </p:cNvPr>
            <p:cNvSpPr/>
            <p:nvPr/>
          </p:nvSpPr>
          <p:spPr>
            <a:xfrm>
              <a:off x="32109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2007;p56">
              <a:extLst>
                <a:ext uri="{FF2B5EF4-FFF2-40B4-BE49-F238E27FC236}">
                  <a16:creationId xmlns:a16="http://schemas.microsoft.com/office/drawing/2014/main" id="{CA4279BB-5C84-4626-8633-A8F0D06CA817}"/>
                </a:ext>
              </a:extLst>
            </p:cNvPr>
            <p:cNvSpPr/>
            <p:nvPr/>
          </p:nvSpPr>
          <p:spPr>
            <a:xfrm>
              <a:off x="32288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2008;p56">
              <a:extLst>
                <a:ext uri="{FF2B5EF4-FFF2-40B4-BE49-F238E27FC236}">
                  <a16:creationId xmlns:a16="http://schemas.microsoft.com/office/drawing/2014/main" id="{DEDB869E-4C28-499B-A202-8C5305397146}"/>
                </a:ext>
              </a:extLst>
            </p:cNvPr>
            <p:cNvSpPr/>
            <p:nvPr/>
          </p:nvSpPr>
          <p:spPr>
            <a:xfrm>
              <a:off x="32468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2009;p56">
              <a:extLst>
                <a:ext uri="{FF2B5EF4-FFF2-40B4-BE49-F238E27FC236}">
                  <a16:creationId xmlns:a16="http://schemas.microsoft.com/office/drawing/2014/main" id="{FE12C5B8-C44E-42F6-912E-2307CA3B8FBD}"/>
                </a:ext>
              </a:extLst>
            </p:cNvPr>
            <p:cNvSpPr/>
            <p:nvPr/>
          </p:nvSpPr>
          <p:spPr>
            <a:xfrm>
              <a:off x="326472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2010;p56">
              <a:extLst>
                <a:ext uri="{FF2B5EF4-FFF2-40B4-BE49-F238E27FC236}">
                  <a16:creationId xmlns:a16="http://schemas.microsoft.com/office/drawing/2014/main" id="{D54E0D62-73E5-434B-AE29-66587B96AD98}"/>
                </a:ext>
              </a:extLst>
            </p:cNvPr>
            <p:cNvSpPr/>
            <p:nvPr/>
          </p:nvSpPr>
          <p:spPr>
            <a:xfrm>
              <a:off x="32827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2011;p56">
              <a:extLst>
                <a:ext uri="{FF2B5EF4-FFF2-40B4-BE49-F238E27FC236}">
                  <a16:creationId xmlns:a16="http://schemas.microsoft.com/office/drawing/2014/main" id="{F152630C-633E-4756-BB5E-F4822EAAF926}"/>
                </a:ext>
              </a:extLst>
            </p:cNvPr>
            <p:cNvSpPr/>
            <p:nvPr/>
          </p:nvSpPr>
          <p:spPr>
            <a:xfrm>
              <a:off x="33006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2012;p56">
              <a:extLst>
                <a:ext uri="{FF2B5EF4-FFF2-40B4-BE49-F238E27FC236}">
                  <a16:creationId xmlns:a16="http://schemas.microsoft.com/office/drawing/2014/main" id="{660396A1-2331-4FE2-A82B-4C57ECFFC559}"/>
                </a:ext>
              </a:extLst>
            </p:cNvPr>
            <p:cNvSpPr/>
            <p:nvPr/>
          </p:nvSpPr>
          <p:spPr>
            <a:xfrm>
              <a:off x="33184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2013;p56">
              <a:extLst>
                <a:ext uri="{FF2B5EF4-FFF2-40B4-BE49-F238E27FC236}">
                  <a16:creationId xmlns:a16="http://schemas.microsoft.com/office/drawing/2014/main" id="{6D37BD98-7F02-46C9-B2BC-5960E79AAB73}"/>
                </a:ext>
              </a:extLst>
            </p:cNvPr>
            <p:cNvSpPr/>
            <p:nvPr/>
          </p:nvSpPr>
          <p:spPr>
            <a:xfrm>
              <a:off x="33364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2014;p56">
              <a:extLst>
                <a:ext uri="{FF2B5EF4-FFF2-40B4-BE49-F238E27FC236}">
                  <a16:creationId xmlns:a16="http://schemas.microsoft.com/office/drawing/2014/main" id="{A04D5EA3-3E0B-49BD-8656-3CC4AA606FF0}"/>
                </a:ext>
              </a:extLst>
            </p:cNvPr>
            <p:cNvSpPr/>
            <p:nvPr/>
          </p:nvSpPr>
          <p:spPr>
            <a:xfrm>
              <a:off x="33543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2015;p56">
              <a:extLst>
                <a:ext uri="{FF2B5EF4-FFF2-40B4-BE49-F238E27FC236}">
                  <a16:creationId xmlns:a16="http://schemas.microsoft.com/office/drawing/2014/main" id="{C41FCDA5-1C8A-47A1-86F4-33571296F374}"/>
                </a:ext>
              </a:extLst>
            </p:cNvPr>
            <p:cNvSpPr/>
            <p:nvPr/>
          </p:nvSpPr>
          <p:spPr>
            <a:xfrm>
              <a:off x="33723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2016;p56">
              <a:extLst>
                <a:ext uri="{FF2B5EF4-FFF2-40B4-BE49-F238E27FC236}">
                  <a16:creationId xmlns:a16="http://schemas.microsoft.com/office/drawing/2014/main" id="{CA6DC8E0-8EA0-4EE0-91B9-4AE666400965}"/>
                </a:ext>
              </a:extLst>
            </p:cNvPr>
            <p:cNvSpPr/>
            <p:nvPr/>
          </p:nvSpPr>
          <p:spPr>
            <a:xfrm>
              <a:off x="339022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2017;p56">
              <a:extLst>
                <a:ext uri="{FF2B5EF4-FFF2-40B4-BE49-F238E27FC236}">
                  <a16:creationId xmlns:a16="http://schemas.microsoft.com/office/drawing/2014/main" id="{8956F196-EDDB-4CB9-BC28-97D9B6CD1A16}"/>
                </a:ext>
              </a:extLst>
            </p:cNvPr>
            <p:cNvSpPr/>
            <p:nvPr/>
          </p:nvSpPr>
          <p:spPr>
            <a:xfrm>
              <a:off x="34080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2018;p56">
              <a:extLst>
                <a:ext uri="{FF2B5EF4-FFF2-40B4-BE49-F238E27FC236}">
                  <a16:creationId xmlns:a16="http://schemas.microsoft.com/office/drawing/2014/main" id="{CFDBB46B-5B5C-4F9B-A424-E0278091406E}"/>
                </a:ext>
              </a:extLst>
            </p:cNvPr>
            <p:cNvSpPr/>
            <p:nvPr/>
          </p:nvSpPr>
          <p:spPr>
            <a:xfrm>
              <a:off x="34261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2019;p56">
              <a:extLst>
                <a:ext uri="{FF2B5EF4-FFF2-40B4-BE49-F238E27FC236}">
                  <a16:creationId xmlns:a16="http://schemas.microsoft.com/office/drawing/2014/main" id="{3CC1FFC6-EA0F-44C5-92BE-11E83449DBB1}"/>
                </a:ext>
              </a:extLst>
            </p:cNvPr>
            <p:cNvSpPr/>
            <p:nvPr/>
          </p:nvSpPr>
          <p:spPr>
            <a:xfrm>
              <a:off x="34439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2020;p56">
              <a:extLst>
                <a:ext uri="{FF2B5EF4-FFF2-40B4-BE49-F238E27FC236}">
                  <a16:creationId xmlns:a16="http://schemas.microsoft.com/office/drawing/2014/main" id="{59E9ACC4-CB8E-44F6-8E93-16454316787E}"/>
                </a:ext>
              </a:extLst>
            </p:cNvPr>
            <p:cNvSpPr/>
            <p:nvPr/>
          </p:nvSpPr>
          <p:spPr>
            <a:xfrm>
              <a:off x="34619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2021;p56">
              <a:extLst>
                <a:ext uri="{FF2B5EF4-FFF2-40B4-BE49-F238E27FC236}">
                  <a16:creationId xmlns:a16="http://schemas.microsoft.com/office/drawing/2014/main" id="{BE40C170-5211-4504-9161-7DE1557D391A}"/>
                </a:ext>
              </a:extLst>
            </p:cNvPr>
            <p:cNvSpPr/>
            <p:nvPr/>
          </p:nvSpPr>
          <p:spPr>
            <a:xfrm>
              <a:off x="34798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2022;p56">
              <a:extLst>
                <a:ext uri="{FF2B5EF4-FFF2-40B4-BE49-F238E27FC236}">
                  <a16:creationId xmlns:a16="http://schemas.microsoft.com/office/drawing/2014/main" id="{1B5F70EA-EC91-4639-9CEA-A030AD351E02}"/>
                </a:ext>
              </a:extLst>
            </p:cNvPr>
            <p:cNvSpPr/>
            <p:nvPr/>
          </p:nvSpPr>
          <p:spPr>
            <a:xfrm>
              <a:off x="34976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2023;p56">
              <a:extLst>
                <a:ext uri="{FF2B5EF4-FFF2-40B4-BE49-F238E27FC236}">
                  <a16:creationId xmlns:a16="http://schemas.microsoft.com/office/drawing/2014/main" id="{B55AE15D-11F5-4EBC-A42C-850FC0117402}"/>
                </a:ext>
              </a:extLst>
            </p:cNvPr>
            <p:cNvSpPr/>
            <p:nvPr/>
          </p:nvSpPr>
          <p:spPr>
            <a:xfrm>
              <a:off x="35157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2024;p56">
              <a:extLst>
                <a:ext uri="{FF2B5EF4-FFF2-40B4-BE49-F238E27FC236}">
                  <a16:creationId xmlns:a16="http://schemas.microsoft.com/office/drawing/2014/main" id="{91897E51-C7EE-41F6-B6FD-4457F4A8F0AB}"/>
                </a:ext>
              </a:extLst>
            </p:cNvPr>
            <p:cNvSpPr/>
            <p:nvPr/>
          </p:nvSpPr>
          <p:spPr>
            <a:xfrm>
              <a:off x="35335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2025;p56">
              <a:extLst>
                <a:ext uri="{FF2B5EF4-FFF2-40B4-BE49-F238E27FC236}">
                  <a16:creationId xmlns:a16="http://schemas.microsoft.com/office/drawing/2014/main" id="{4CA15C8D-E035-4A9F-9216-23FD3A489D7A}"/>
                </a:ext>
              </a:extLst>
            </p:cNvPr>
            <p:cNvSpPr/>
            <p:nvPr/>
          </p:nvSpPr>
          <p:spPr>
            <a:xfrm>
              <a:off x="355160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2026;p56">
              <a:extLst>
                <a:ext uri="{FF2B5EF4-FFF2-40B4-BE49-F238E27FC236}">
                  <a16:creationId xmlns:a16="http://schemas.microsoft.com/office/drawing/2014/main" id="{FA3856B5-A0D9-46A2-AE52-247647F469D9}"/>
                </a:ext>
              </a:extLst>
            </p:cNvPr>
            <p:cNvSpPr/>
            <p:nvPr/>
          </p:nvSpPr>
          <p:spPr>
            <a:xfrm>
              <a:off x="356945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2027;p56">
              <a:extLst>
                <a:ext uri="{FF2B5EF4-FFF2-40B4-BE49-F238E27FC236}">
                  <a16:creationId xmlns:a16="http://schemas.microsoft.com/office/drawing/2014/main" id="{5A90231F-321F-4F13-A8C4-CD35405496BC}"/>
                </a:ext>
              </a:extLst>
            </p:cNvPr>
            <p:cNvSpPr/>
            <p:nvPr/>
          </p:nvSpPr>
          <p:spPr>
            <a:xfrm>
              <a:off x="358730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2028;p56">
              <a:extLst>
                <a:ext uri="{FF2B5EF4-FFF2-40B4-BE49-F238E27FC236}">
                  <a16:creationId xmlns:a16="http://schemas.microsoft.com/office/drawing/2014/main" id="{2B3211D6-870A-45A6-893D-D1E2287AB77E}"/>
                </a:ext>
              </a:extLst>
            </p:cNvPr>
            <p:cNvSpPr/>
            <p:nvPr/>
          </p:nvSpPr>
          <p:spPr>
            <a:xfrm>
              <a:off x="36053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2029;p56">
              <a:extLst>
                <a:ext uri="{FF2B5EF4-FFF2-40B4-BE49-F238E27FC236}">
                  <a16:creationId xmlns:a16="http://schemas.microsoft.com/office/drawing/2014/main" id="{8791E75C-3C0F-4143-B257-E1C149B14837}"/>
                </a:ext>
              </a:extLst>
            </p:cNvPr>
            <p:cNvSpPr/>
            <p:nvPr/>
          </p:nvSpPr>
          <p:spPr>
            <a:xfrm>
              <a:off x="25478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2030;p56">
              <a:extLst>
                <a:ext uri="{FF2B5EF4-FFF2-40B4-BE49-F238E27FC236}">
                  <a16:creationId xmlns:a16="http://schemas.microsoft.com/office/drawing/2014/main" id="{440326DD-9E4F-4DA3-B6E3-62DE3CA5D0DF}"/>
                </a:ext>
              </a:extLst>
            </p:cNvPr>
            <p:cNvSpPr/>
            <p:nvPr/>
          </p:nvSpPr>
          <p:spPr>
            <a:xfrm>
              <a:off x="25658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2031;p56">
              <a:extLst>
                <a:ext uri="{FF2B5EF4-FFF2-40B4-BE49-F238E27FC236}">
                  <a16:creationId xmlns:a16="http://schemas.microsoft.com/office/drawing/2014/main" id="{9978B09E-559E-4C69-AA60-C183E4A7B91F}"/>
                </a:ext>
              </a:extLst>
            </p:cNvPr>
            <p:cNvSpPr/>
            <p:nvPr/>
          </p:nvSpPr>
          <p:spPr>
            <a:xfrm>
              <a:off x="25836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2032;p56">
              <a:extLst>
                <a:ext uri="{FF2B5EF4-FFF2-40B4-BE49-F238E27FC236}">
                  <a16:creationId xmlns:a16="http://schemas.microsoft.com/office/drawing/2014/main" id="{96E9C74E-03D8-4700-B478-6E9A6C82AC36}"/>
                </a:ext>
              </a:extLst>
            </p:cNvPr>
            <p:cNvSpPr/>
            <p:nvPr/>
          </p:nvSpPr>
          <p:spPr>
            <a:xfrm>
              <a:off x="260155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2033;p56">
              <a:extLst>
                <a:ext uri="{FF2B5EF4-FFF2-40B4-BE49-F238E27FC236}">
                  <a16:creationId xmlns:a16="http://schemas.microsoft.com/office/drawing/2014/main" id="{C810A0B0-DAC9-47A3-B845-344D09A23917}"/>
                </a:ext>
              </a:extLst>
            </p:cNvPr>
            <p:cNvSpPr/>
            <p:nvPr/>
          </p:nvSpPr>
          <p:spPr>
            <a:xfrm>
              <a:off x="26195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2034;p56">
              <a:extLst>
                <a:ext uri="{FF2B5EF4-FFF2-40B4-BE49-F238E27FC236}">
                  <a16:creationId xmlns:a16="http://schemas.microsoft.com/office/drawing/2014/main" id="{F6C48E92-3EC2-4460-9359-15FF961E0994}"/>
                </a:ext>
              </a:extLst>
            </p:cNvPr>
            <p:cNvSpPr/>
            <p:nvPr/>
          </p:nvSpPr>
          <p:spPr>
            <a:xfrm>
              <a:off x="26374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2035;p56">
              <a:extLst>
                <a:ext uri="{FF2B5EF4-FFF2-40B4-BE49-F238E27FC236}">
                  <a16:creationId xmlns:a16="http://schemas.microsoft.com/office/drawing/2014/main" id="{6A7CE1D6-0F0C-4787-9584-2233166CFA36}"/>
                </a:ext>
              </a:extLst>
            </p:cNvPr>
            <p:cNvSpPr/>
            <p:nvPr/>
          </p:nvSpPr>
          <p:spPr>
            <a:xfrm>
              <a:off x="26554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2036;p56">
              <a:extLst>
                <a:ext uri="{FF2B5EF4-FFF2-40B4-BE49-F238E27FC236}">
                  <a16:creationId xmlns:a16="http://schemas.microsoft.com/office/drawing/2014/main" id="{7ECB4B60-4113-49A1-B165-A7B1A4FECA0A}"/>
                </a:ext>
              </a:extLst>
            </p:cNvPr>
            <p:cNvSpPr/>
            <p:nvPr/>
          </p:nvSpPr>
          <p:spPr>
            <a:xfrm>
              <a:off x="26733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2037;p56">
              <a:extLst>
                <a:ext uri="{FF2B5EF4-FFF2-40B4-BE49-F238E27FC236}">
                  <a16:creationId xmlns:a16="http://schemas.microsoft.com/office/drawing/2014/main" id="{9510783B-8600-45BB-85CC-49B1754A90A2}"/>
                </a:ext>
              </a:extLst>
            </p:cNvPr>
            <p:cNvSpPr/>
            <p:nvPr/>
          </p:nvSpPr>
          <p:spPr>
            <a:xfrm>
              <a:off x="26911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2038;p56">
              <a:extLst>
                <a:ext uri="{FF2B5EF4-FFF2-40B4-BE49-F238E27FC236}">
                  <a16:creationId xmlns:a16="http://schemas.microsoft.com/office/drawing/2014/main" id="{1B2A4DA6-5893-46B6-BE0E-D0CDF3BE5B13}"/>
                </a:ext>
              </a:extLst>
            </p:cNvPr>
            <p:cNvSpPr/>
            <p:nvPr/>
          </p:nvSpPr>
          <p:spPr>
            <a:xfrm>
              <a:off x="27091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2039;p56">
              <a:extLst>
                <a:ext uri="{FF2B5EF4-FFF2-40B4-BE49-F238E27FC236}">
                  <a16:creationId xmlns:a16="http://schemas.microsoft.com/office/drawing/2014/main" id="{3387086D-B7F6-49EB-8277-808213A6C36A}"/>
                </a:ext>
              </a:extLst>
            </p:cNvPr>
            <p:cNvSpPr/>
            <p:nvPr/>
          </p:nvSpPr>
          <p:spPr>
            <a:xfrm>
              <a:off x="27270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2040;p56">
              <a:extLst>
                <a:ext uri="{FF2B5EF4-FFF2-40B4-BE49-F238E27FC236}">
                  <a16:creationId xmlns:a16="http://schemas.microsoft.com/office/drawing/2014/main" id="{25CFFDE7-4B31-4BD2-863D-B49D7DD364C2}"/>
                </a:ext>
              </a:extLst>
            </p:cNvPr>
            <p:cNvSpPr/>
            <p:nvPr/>
          </p:nvSpPr>
          <p:spPr>
            <a:xfrm>
              <a:off x="27450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2041;p56">
              <a:extLst>
                <a:ext uri="{FF2B5EF4-FFF2-40B4-BE49-F238E27FC236}">
                  <a16:creationId xmlns:a16="http://schemas.microsoft.com/office/drawing/2014/main" id="{7ED3F283-1C10-4A9E-814B-546B8065DE5D}"/>
                </a:ext>
              </a:extLst>
            </p:cNvPr>
            <p:cNvSpPr/>
            <p:nvPr/>
          </p:nvSpPr>
          <p:spPr>
            <a:xfrm>
              <a:off x="276292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2042;p56">
              <a:extLst>
                <a:ext uri="{FF2B5EF4-FFF2-40B4-BE49-F238E27FC236}">
                  <a16:creationId xmlns:a16="http://schemas.microsoft.com/office/drawing/2014/main" id="{E98845E8-95AC-4470-A0CC-803D145BD79A}"/>
                </a:ext>
              </a:extLst>
            </p:cNvPr>
            <p:cNvSpPr/>
            <p:nvPr/>
          </p:nvSpPr>
          <p:spPr>
            <a:xfrm>
              <a:off x="27807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2043;p56">
              <a:extLst>
                <a:ext uri="{FF2B5EF4-FFF2-40B4-BE49-F238E27FC236}">
                  <a16:creationId xmlns:a16="http://schemas.microsoft.com/office/drawing/2014/main" id="{34D3B372-8AA4-4BAB-A25B-313DADC33DE2}"/>
                </a:ext>
              </a:extLst>
            </p:cNvPr>
            <p:cNvSpPr/>
            <p:nvPr/>
          </p:nvSpPr>
          <p:spPr>
            <a:xfrm>
              <a:off x="27988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2044;p56">
              <a:extLst>
                <a:ext uri="{FF2B5EF4-FFF2-40B4-BE49-F238E27FC236}">
                  <a16:creationId xmlns:a16="http://schemas.microsoft.com/office/drawing/2014/main" id="{4DE00AF8-4386-4100-BCAD-79B1C6A0D04F}"/>
                </a:ext>
              </a:extLst>
            </p:cNvPr>
            <p:cNvSpPr/>
            <p:nvPr/>
          </p:nvSpPr>
          <p:spPr>
            <a:xfrm>
              <a:off x="28346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2045;p56">
              <a:extLst>
                <a:ext uri="{FF2B5EF4-FFF2-40B4-BE49-F238E27FC236}">
                  <a16:creationId xmlns:a16="http://schemas.microsoft.com/office/drawing/2014/main" id="{2E52410A-C703-4A29-B818-530990C850B0}"/>
                </a:ext>
              </a:extLst>
            </p:cNvPr>
            <p:cNvSpPr/>
            <p:nvPr/>
          </p:nvSpPr>
          <p:spPr>
            <a:xfrm>
              <a:off x="28525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2046;p56">
              <a:extLst>
                <a:ext uri="{FF2B5EF4-FFF2-40B4-BE49-F238E27FC236}">
                  <a16:creationId xmlns:a16="http://schemas.microsoft.com/office/drawing/2014/main" id="{63C2F9F0-469D-489A-A0A4-7DA4476D5D0F}"/>
                </a:ext>
              </a:extLst>
            </p:cNvPr>
            <p:cNvSpPr/>
            <p:nvPr/>
          </p:nvSpPr>
          <p:spPr>
            <a:xfrm>
              <a:off x="28703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2047;p56">
              <a:extLst>
                <a:ext uri="{FF2B5EF4-FFF2-40B4-BE49-F238E27FC236}">
                  <a16:creationId xmlns:a16="http://schemas.microsoft.com/office/drawing/2014/main" id="{43F24485-0A9E-4145-86A1-BD75AF0E9FF0}"/>
                </a:ext>
              </a:extLst>
            </p:cNvPr>
            <p:cNvSpPr/>
            <p:nvPr/>
          </p:nvSpPr>
          <p:spPr>
            <a:xfrm>
              <a:off x="29062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2048;p56">
              <a:extLst>
                <a:ext uri="{FF2B5EF4-FFF2-40B4-BE49-F238E27FC236}">
                  <a16:creationId xmlns:a16="http://schemas.microsoft.com/office/drawing/2014/main" id="{378FF353-738D-461E-9B86-44BED940A948}"/>
                </a:ext>
              </a:extLst>
            </p:cNvPr>
            <p:cNvSpPr/>
            <p:nvPr/>
          </p:nvSpPr>
          <p:spPr>
            <a:xfrm>
              <a:off x="292430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2049;p56">
              <a:extLst>
                <a:ext uri="{FF2B5EF4-FFF2-40B4-BE49-F238E27FC236}">
                  <a16:creationId xmlns:a16="http://schemas.microsoft.com/office/drawing/2014/main" id="{4372B1F2-44F2-417D-B563-BEC34F5DD587}"/>
                </a:ext>
              </a:extLst>
            </p:cNvPr>
            <p:cNvSpPr/>
            <p:nvPr/>
          </p:nvSpPr>
          <p:spPr>
            <a:xfrm>
              <a:off x="294215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2050;p56">
              <a:extLst>
                <a:ext uri="{FF2B5EF4-FFF2-40B4-BE49-F238E27FC236}">
                  <a16:creationId xmlns:a16="http://schemas.microsoft.com/office/drawing/2014/main" id="{53288107-90C9-4063-B5E7-B468E4866FDF}"/>
                </a:ext>
              </a:extLst>
            </p:cNvPr>
            <p:cNvSpPr/>
            <p:nvPr/>
          </p:nvSpPr>
          <p:spPr>
            <a:xfrm>
              <a:off x="29958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2051;p56">
              <a:extLst>
                <a:ext uri="{FF2B5EF4-FFF2-40B4-BE49-F238E27FC236}">
                  <a16:creationId xmlns:a16="http://schemas.microsoft.com/office/drawing/2014/main" id="{6FA45CF7-16DB-4EF6-8F33-0BBC7128E826}"/>
                </a:ext>
              </a:extLst>
            </p:cNvPr>
            <p:cNvSpPr/>
            <p:nvPr/>
          </p:nvSpPr>
          <p:spPr>
            <a:xfrm>
              <a:off x="30139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2052;p56">
              <a:extLst>
                <a:ext uri="{FF2B5EF4-FFF2-40B4-BE49-F238E27FC236}">
                  <a16:creationId xmlns:a16="http://schemas.microsoft.com/office/drawing/2014/main" id="{05AD1D46-CFAF-45AB-B547-3D7ED6327B23}"/>
                </a:ext>
              </a:extLst>
            </p:cNvPr>
            <p:cNvSpPr/>
            <p:nvPr/>
          </p:nvSpPr>
          <p:spPr>
            <a:xfrm>
              <a:off x="31035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2053;p56">
              <a:extLst>
                <a:ext uri="{FF2B5EF4-FFF2-40B4-BE49-F238E27FC236}">
                  <a16:creationId xmlns:a16="http://schemas.microsoft.com/office/drawing/2014/main" id="{21450719-7F71-4A03-9FED-26C0CB91F2AE}"/>
                </a:ext>
              </a:extLst>
            </p:cNvPr>
            <p:cNvSpPr/>
            <p:nvPr/>
          </p:nvSpPr>
          <p:spPr>
            <a:xfrm>
              <a:off x="31213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2054;p56">
              <a:extLst>
                <a:ext uri="{FF2B5EF4-FFF2-40B4-BE49-F238E27FC236}">
                  <a16:creationId xmlns:a16="http://schemas.microsoft.com/office/drawing/2014/main" id="{1976647D-9A53-474F-9AB6-715BCC063A03}"/>
                </a:ext>
              </a:extLst>
            </p:cNvPr>
            <p:cNvSpPr/>
            <p:nvPr/>
          </p:nvSpPr>
          <p:spPr>
            <a:xfrm>
              <a:off x="31392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2055;p56">
              <a:extLst>
                <a:ext uri="{FF2B5EF4-FFF2-40B4-BE49-F238E27FC236}">
                  <a16:creationId xmlns:a16="http://schemas.microsoft.com/office/drawing/2014/main" id="{98E9667E-13CC-4D0A-9ECA-09DBC832F155}"/>
                </a:ext>
              </a:extLst>
            </p:cNvPr>
            <p:cNvSpPr/>
            <p:nvPr/>
          </p:nvSpPr>
          <p:spPr>
            <a:xfrm>
              <a:off x="31572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2056;p56">
              <a:extLst>
                <a:ext uri="{FF2B5EF4-FFF2-40B4-BE49-F238E27FC236}">
                  <a16:creationId xmlns:a16="http://schemas.microsoft.com/office/drawing/2014/main" id="{1479033C-8A06-4E82-8740-A0F3D113EE2C}"/>
                </a:ext>
              </a:extLst>
            </p:cNvPr>
            <p:cNvSpPr/>
            <p:nvPr/>
          </p:nvSpPr>
          <p:spPr>
            <a:xfrm>
              <a:off x="31931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2057;p56">
              <a:extLst>
                <a:ext uri="{FF2B5EF4-FFF2-40B4-BE49-F238E27FC236}">
                  <a16:creationId xmlns:a16="http://schemas.microsoft.com/office/drawing/2014/main" id="{9AC3A6AC-040F-4094-BA7B-91FAA140CBD0}"/>
                </a:ext>
              </a:extLst>
            </p:cNvPr>
            <p:cNvSpPr/>
            <p:nvPr/>
          </p:nvSpPr>
          <p:spPr>
            <a:xfrm>
              <a:off x="32109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2058;p56">
              <a:extLst>
                <a:ext uri="{FF2B5EF4-FFF2-40B4-BE49-F238E27FC236}">
                  <a16:creationId xmlns:a16="http://schemas.microsoft.com/office/drawing/2014/main" id="{3DBCCF23-271C-412E-ACC3-62406B04E1CB}"/>
                </a:ext>
              </a:extLst>
            </p:cNvPr>
            <p:cNvSpPr/>
            <p:nvPr/>
          </p:nvSpPr>
          <p:spPr>
            <a:xfrm>
              <a:off x="32288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2059;p56">
              <a:extLst>
                <a:ext uri="{FF2B5EF4-FFF2-40B4-BE49-F238E27FC236}">
                  <a16:creationId xmlns:a16="http://schemas.microsoft.com/office/drawing/2014/main" id="{C2C97F7B-5F0D-40D4-A670-260E42822F54}"/>
                </a:ext>
              </a:extLst>
            </p:cNvPr>
            <p:cNvSpPr/>
            <p:nvPr/>
          </p:nvSpPr>
          <p:spPr>
            <a:xfrm>
              <a:off x="32468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2060;p56">
              <a:extLst>
                <a:ext uri="{FF2B5EF4-FFF2-40B4-BE49-F238E27FC236}">
                  <a16:creationId xmlns:a16="http://schemas.microsoft.com/office/drawing/2014/main" id="{1AA8AC8F-BA0A-4BDD-A420-5C569C932EEC}"/>
                </a:ext>
              </a:extLst>
            </p:cNvPr>
            <p:cNvSpPr/>
            <p:nvPr/>
          </p:nvSpPr>
          <p:spPr>
            <a:xfrm>
              <a:off x="326472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2061;p56">
              <a:extLst>
                <a:ext uri="{FF2B5EF4-FFF2-40B4-BE49-F238E27FC236}">
                  <a16:creationId xmlns:a16="http://schemas.microsoft.com/office/drawing/2014/main" id="{8E7171FB-8CCF-47CF-BC3E-39F70C903C65}"/>
                </a:ext>
              </a:extLst>
            </p:cNvPr>
            <p:cNvSpPr/>
            <p:nvPr/>
          </p:nvSpPr>
          <p:spPr>
            <a:xfrm>
              <a:off x="32827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2062;p56">
              <a:extLst>
                <a:ext uri="{FF2B5EF4-FFF2-40B4-BE49-F238E27FC236}">
                  <a16:creationId xmlns:a16="http://schemas.microsoft.com/office/drawing/2014/main" id="{CF0341FD-6258-4BE2-8066-C82D811D1D53}"/>
                </a:ext>
              </a:extLst>
            </p:cNvPr>
            <p:cNvSpPr/>
            <p:nvPr/>
          </p:nvSpPr>
          <p:spPr>
            <a:xfrm>
              <a:off x="33006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2063;p56">
              <a:extLst>
                <a:ext uri="{FF2B5EF4-FFF2-40B4-BE49-F238E27FC236}">
                  <a16:creationId xmlns:a16="http://schemas.microsoft.com/office/drawing/2014/main" id="{D0AC68F1-340A-48AD-9C2F-543D8D9DEFC6}"/>
                </a:ext>
              </a:extLst>
            </p:cNvPr>
            <p:cNvSpPr/>
            <p:nvPr/>
          </p:nvSpPr>
          <p:spPr>
            <a:xfrm>
              <a:off x="33184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2064;p56">
              <a:extLst>
                <a:ext uri="{FF2B5EF4-FFF2-40B4-BE49-F238E27FC236}">
                  <a16:creationId xmlns:a16="http://schemas.microsoft.com/office/drawing/2014/main" id="{E5D83F59-2B56-4479-AE44-450DB68EB912}"/>
                </a:ext>
              </a:extLst>
            </p:cNvPr>
            <p:cNvSpPr/>
            <p:nvPr/>
          </p:nvSpPr>
          <p:spPr>
            <a:xfrm>
              <a:off x="33364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2065;p56">
              <a:extLst>
                <a:ext uri="{FF2B5EF4-FFF2-40B4-BE49-F238E27FC236}">
                  <a16:creationId xmlns:a16="http://schemas.microsoft.com/office/drawing/2014/main" id="{4213D901-23D3-4A58-861D-40B33496C38F}"/>
                </a:ext>
              </a:extLst>
            </p:cNvPr>
            <p:cNvSpPr/>
            <p:nvPr/>
          </p:nvSpPr>
          <p:spPr>
            <a:xfrm>
              <a:off x="33543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2066;p56">
              <a:extLst>
                <a:ext uri="{FF2B5EF4-FFF2-40B4-BE49-F238E27FC236}">
                  <a16:creationId xmlns:a16="http://schemas.microsoft.com/office/drawing/2014/main" id="{79ED1ABE-A717-47C6-A7E4-14546FA71156}"/>
                </a:ext>
              </a:extLst>
            </p:cNvPr>
            <p:cNvSpPr/>
            <p:nvPr/>
          </p:nvSpPr>
          <p:spPr>
            <a:xfrm>
              <a:off x="33723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2067;p56">
              <a:extLst>
                <a:ext uri="{FF2B5EF4-FFF2-40B4-BE49-F238E27FC236}">
                  <a16:creationId xmlns:a16="http://schemas.microsoft.com/office/drawing/2014/main" id="{A30F8679-F0F0-4EDA-B9C1-8F3CBCC36598}"/>
                </a:ext>
              </a:extLst>
            </p:cNvPr>
            <p:cNvSpPr/>
            <p:nvPr/>
          </p:nvSpPr>
          <p:spPr>
            <a:xfrm>
              <a:off x="339022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2068;p56">
              <a:extLst>
                <a:ext uri="{FF2B5EF4-FFF2-40B4-BE49-F238E27FC236}">
                  <a16:creationId xmlns:a16="http://schemas.microsoft.com/office/drawing/2014/main" id="{2A61581C-87BF-4194-8310-882F2F33C177}"/>
                </a:ext>
              </a:extLst>
            </p:cNvPr>
            <p:cNvSpPr/>
            <p:nvPr/>
          </p:nvSpPr>
          <p:spPr>
            <a:xfrm>
              <a:off x="34080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2069;p56">
              <a:extLst>
                <a:ext uri="{FF2B5EF4-FFF2-40B4-BE49-F238E27FC236}">
                  <a16:creationId xmlns:a16="http://schemas.microsoft.com/office/drawing/2014/main" id="{37FDB7B9-EA55-4B30-89E8-65BB93D7C5E8}"/>
                </a:ext>
              </a:extLst>
            </p:cNvPr>
            <p:cNvSpPr/>
            <p:nvPr/>
          </p:nvSpPr>
          <p:spPr>
            <a:xfrm>
              <a:off x="34261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2070;p56">
              <a:extLst>
                <a:ext uri="{FF2B5EF4-FFF2-40B4-BE49-F238E27FC236}">
                  <a16:creationId xmlns:a16="http://schemas.microsoft.com/office/drawing/2014/main" id="{09FD9166-95E6-441E-BF60-B56064E7BFB9}"/>
                </a:ext>
              </a:extLst>
            </p:cNvPr>
            <p:cNvSpPr/>
            <p:nvPr/>
          </p:nvSpPr>
          <p:spPr>
            <a:xfrm>
              <a:off x="34439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2071;p56">
              <a:extLst>
                <a:ext uri="{FF2B5EF4-FFF2-40B4-BE49-F238E27FC236}">
                  <a16:creationId xmlns:a16="http://schemas.microsoft.com/office/drawing/2014/main" id="{0136F70F-8FB7-4798-AC3E-F5FBA99CFA6A}"/>
                </a:ext>
              </a:extLst>
            </p:cNvPr>
            <p:cNvSpPr/>
            <p:nvPr/>
          </p:nvSpPr>
          <p:spPr>
            <a:xfrm>
              <a:off x="34619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2072;p56">
              <a:extLst>
                <a:ext uri="{FF2B5EF4-FFF2-40B4-BE49-F238E27FC236}">
                  <a16:creationId xmlns:a16="http://schemas.microsoft.com/office/drawing/2014/main" id="{E52B81C5-22CB-4968-85E4-42AD4ED40D8D}"/>
                </a:ext>
              </a:extLst>
            </p:cNvPr>
            <p:cNvSpPr/>
            <p:nvPr/>
          </p:nvSpPr>
          <p:spPr>
            <a:xfrm>
              <a:off x="34798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2073;p56">
              <a:extLst>
                <a:ext uri="{FF2B5EF4-FFF2-40B4-BE49-F238E27FC236}">
                  <a16:creationId xmlns:a16="http://schemas.microsoft.com/office/drawing/2014/main" id="{955772B9-DA0C-459E-B2C7-2AA77527AD88}"/>
                </a:ext>
              </a:extLst>
            </p:cNvPr>
            <p:cNvSpPr/>
            <p:nvPr/>
          </p:nvSpPr>
          <p:spPr>
            <a:xfrm>
              <a:off x="34976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2074;p56">
              <a:extLst>
                <a:ext uri="{FF2B5EF4-FFF2-40B4-BE49-F238E27FC236}">
                  <a16:creationId xmlns:a16="http://schemas.microsoft.com/office/drawing/2014/main" id="{0547DB1A-1291-417B-923C-05D08B995306}"/>
                </a:ext>
              </a:extLst>
            </p:cNvPr>
            <p:cNvSpPr/>
            <p:nvPr/>
          </p:nvSpPr>
          <p:spPr>
            <a:xfrm>
              <a:off x="35157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2075;p56">
              <a:extLst>
                <a:ext uri="{FF2B5EF4-FFF2-40B4-BE49-F238E27FC236}">
                  <a16:creationId xmlns:a16="http://schemas.microsoft.com/office/drawing/2014/main" id="{059D0886-8CE9-48AD-AF2C-B2546708DBD0}"/>
                </a:ext>
              </a:extLst>
            </p:cNvPr>
            <p:cNvSpPr/>
            <p:nvPr/>
          </p:nvSpPr>
          <p:spPr>
            <a:xfrm>
              <a:off x="35335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2076;p56">
              <a:extLst>
                <a:ext uri="{FF2B5EF4-FFF2-40B4-BE49-F238E27FC236}">
                  <a16:creationId xmlns:a16="http://schemas.microsoft.com/office/drawing/2014/main" id="{0B369EAC-36CD-4FB3-83BA-3BB52523321B}"/>
                </a:ext>
              </a:extLst>
            </p:cNvPr>
            <p:cNvSpPr/>
            <p:nvPr/>
          </p:nvSpPr>
          <p:spPr>
            <a:xfrm>
              <a:off x="355160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2077;p56">
              <a:extLst>
                <a:ext uri="{FF2B5EF4-FFF2-40B4-BE49-F238E27FC236}">
                  <a16:creationId xmlns:a16="http://schemas.microsoft.com/office/drawing/2014/main" id="{FDCAD3D9-93C0-419D-8622-76761B31962F}"/>
                </a:ext>
              </a:extLst>
            </p:cNvPr>
            <p:cNvSpPr/>
            <p:nvPr/>
          </p:nvSpPr>
          <p:spPr>
            <a:xfrm>
              <a:off x="356945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2078;p56">
              <a:extLst>
                <a:ext uri="{FF2B5EF4-FFF2-40B4-BE49-F238E27FC236}">
                  <a16:creationId xmlns:a16="http://schemas.microsoft.com/office/drawing/2014/main" id="{E111415F-BED3-48B8-BC2F-3F461133F1FB}"/>
                </a:ext>
              </a:extLst>
            </p:cNvPr>
            <p:cNvSpPr/>
            <p:nvPr/>
          </p:nvSpPr>
          <p:spPr>
            <a:xfrm>
              <a:off x="358730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2079;p56">
              <a:extLst>
                <a:ext uri="{FF2B5EF4-FFF2-40B4-BE49-F238E27FC236}">
                  <a16:creationId xmlns:a16="http://schemas.microsoft.com/office/drawing/2014/main" id="{FC994DCC-5B96-40AE-ACB2-11C111F42466}"/>
                </a:ext>
              </a:extLst>
            </p:cNvPr>
            <p:cNvSpPr/>
            <p:nvPr/>
          </p:nvSpPr>
          <p:spPr>
            <a:xfrm>
              <a:off x="36053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2080;p56">
              <a:extLst>
                <a:ext uri="{FF2B5EF4-FFF2-40B4-BE49-F238E27FC236}">
                  <a16:creationId xmlns:a16="http://schemas.microsoft.com/office/drawing/2014/main" id="{2EDAFEC1-F74B-4F4A-9108-E1F5A3BC5026}"/>
                </a:ext>
              </a:extLst>
            </p:cNvPr>
            <p:cNvSpPr/>
            <p:nvPr/>
          </p:nvSpPr>
          <p:spPr>
            <a:xfrm>
              <a:off x="36231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2081;p56">
              <a:extLst>
                <a:ext uri="{FF2B5EF4-FFF2-40B4-BE49-F238E27FC236}">
                  <a16:creationId xmlns:a16="http://schemas.microsoft.com/office/drawing/2014/main" id="{E2F43E7D-A57B-4D30-B1F5-FEB6B94B1ED0}"/>
                </a:ext>
              </a:extLst>
            </p:cNvPr>
            <p:cNvSpPr/>
            <p:nvPr/>
          </p:nvSpPr>
          <p:spPr>
            <a:xfrm>
              <a:off x="36412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2082;p56">
              <a:extLst>
                <a:ext uri="{FF2B5EF4-FFF2-40B4-BE49-F238E27FC236}">
                  <a16:creationId xmlns:a16="http://schemas.microsoft.com/office/drawing/2014/main" id="{E32B9A75-452E-4C3A-91F4-9EE85C3AE076}"/>
                </a:ext>
              </a:extLst>
            </p:cNvPr>
            <p:cNvSpPr/>
            <p:nvPr/>
          </p:nvSpPr>
          <p:spPr>
            <a:xfrm>
              <a:off x="25658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2083;p56">
              <a:extLst>
                <a:ext uri="{FF2B5EF4-FFF2-40B4-BE49-F238E27FC236}">
                  <a16:creationId xmlns:a16="http://schemas.microsoft.com/office/drawing/2014/main" id="{9858D54E-56C7-4AEF-B2F2-7458E4CB27A0}"/>
                </a:ext>
              </a:extLst>
            </p:cNvPr>
            <p:cNvSpPr/>
            <p:nvPr/>
          </p:nvSpPr>
          <p:spPr>
            <a:xfrm>
              <a:off x="25836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2084;p56">
              <a:extLst>
                <a:ext uri="{FF2B5EF4-FFF2-40B4-BE49-F238E27FC236}">
                  <a16:creationId xmlns:a16="http://schemas.microsoft.com/office/drawing/2014/main" id="{95BB74D0-9B9C-4D74-85F9-CB13FBEB8CAB}"/>
                </a:ext>
              </a:extLst>
            </p:cNvPr>
            <p:cNvSpPr/>
            <p:nvPr/>
          </p:nvSpPr>
          <p:spPr>
            <a:xfrm>
              <a:off x="260155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2085;p56">
              <a:extLst>
                <a:ext uri="{FF2B5EF4-FFF2-40B4-BE49-F238E27FC236}">
                  <a16:creationId xmlns:a16="http://schemas.microsoft.com/office/drawing/2014/main" id="{51A5B2F9-DB5C-42FB-9B33-F25DE1C2701F}"/>
                </a:ext>
              </a:extLst>
            </p:cNvPr>
            <p:cNvSpPr/>
            <p:nvPr/>
          </p:nvSpPr>
          <p:spPr>
            <a:xfrm>
              <a:off x="26195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2086;p56">
              <a:extLst>
                <a:ext uri="{FF2B5EF4-FFF2-40B4-BE49-F238E27FC236}">
                  <a16:creationId xmlns:a16="http://schemas.microsoft.com/office/drawing/2014/main" id="{A6535CBA-4629-4628-8EC6-81FC72EA4185}"/>
                </a:ext>
              </a:extLst>
            </p:cNvPr>
            <p:cNvSpPr/>
            <p:nvPr/>
          </p:nvSpPr>
          <p:spPr>
            <a:xfrm>
              <a:off x="26374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2087;p56">
              <a:extLst>
                <a:ext uri="{FF2B5EF4-FFF2-40B4-BE49-F238E27FC236}">
                  <a16:creationId xmlns:a16="http://schemas.microsoft.com/office/drawing/2014/main" id="{4A0AF875-A349-4A84-96A9-9FCFDAC90523}"/>
                </a:ext>
              </a:extLst>
            </p:cNvPr>
            <p:cNvSpPr/>
            <p:nvPr/>
          </p:nvSpPr>
          <p:spPr>
            <a:xfrm>
              <a:off x="26554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2088;p56">
              <a:extLst>
                <a:ext uri="{FF2B5EF4-FFF2-40B4-BE49-F238E27FC236}">
                  <a16:creationId xmlns:a16="http://schemas.microsoft.com/office/drawing/2014/main" id="{1EC36312-A8D9-4997-B430-1346E2A2DA1B}"/>
                </a:ext>
              </a:extLst>
            </p:cNvPr>
            <p:cNvSpPr/>
            <p:nvPr/>
          </p:nvSpPr>
          <p:spPr>
            <a:xfrm>
              <a:off x="26733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2089;p56">
              <a:extLst>
                <a:ext uri="{FF2B5EF4-FFF2-40B4-BE49-F238E27FC236}">
                  <a16:creationId xmlns:a16="http://schemas.microsoft.com/office/drawing/2014/main" id="{BDCC905A-111C-4F55-B56D-5A702B750576}"/>
                </a:ext>
              </a:extLst>
            </p:cNvPr>
            <p:cNvSpPr/>
            <p:nvPr/>
          </p:nvSpPr>
          <p:spPr>
            <a:xfrm>
              <a:off x="26911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2090;p56">
              <a:extLst>
                <a:ext uri="{FF2B5EF4-FFF2-40B4-BE49-F238E27FC236}">
                  <a16:creationId xmlns:a16="http://schemas.microsoft.com/office/drawing/2014/main" id="{3A7A7098-3C6F-4405-9713-D4E200B892CF}"/>
                </a:ext>
              </a:extLst>
            </p:cNvPr>
            <p:cNvSpPr/>
            <p:nvPr/>
          </p:nvSpPr>
          <p:spPr>
            <a:xfrm>
              <a:off x="27091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2091;p56">
              <a:extLst>
                <a:ext uri="{FF2B5EF4-FFF2-40B4-BE49-F238E27FC236}">
                  <a16:creationId xmlns:a16="http://schemas.microsoft.com/office/drawing/2014/main" id="{91154971-E084-4B43-87B7-3E309ED401C0}"/>
                </a:ext>
              </a:extLst>
            </p:cNvPr>
            <p:cNvSpPr/>
            <p:nvPr/>
          </p:nvSpPr>
          <p:spPr>
            <a:xfrm>
              <a:off x="27270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2092;p56">
              <a:extLst>
                <a:ext uri="{FF2B5EF4-FFF2-40B4-BE49-F238E27FC236}">
                  <a16:creationId xmlns:a16="http://schemas.microsoft.com/office/drawing/2014/main" id="{13D85527-8935-4835-A7B7-1E97118A5322}"/>
                </a:ext>
              </a:extLst>
            </p:cNvPr>
            <p:cNvSpPr/>
            <p:nvPr/>
          </p:nvSpPr>
          <p:spPr>
            <a:xfrm>
              <a:off x="27450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2093;p56">
              <a:extLst>
                <a:ext uri="{FF2B5EF4-FFF2-40B4-BE49-F238E27FC236}">
                  <a16:creationId xmlns:a16="http://schemas.microsoft.com/office/drawing/2014/main" id="{C8AA842B-85F5-4E0C-B480-0DA3C25CEC95}"/>
                </a:ext>
              </a:extLst>
            </p:cNvPr>
            <p:cNvSpPr/>
            <p:nvPr/>
          </p:nvSpPr>
          <p:spPr>
            <a:xfrm>
              <a:off x="276292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2094;p56">
              <a:extLst>
                <a:ext uri="{FF2B5EF4-FFF2-40B4-BE49-F238E27FC236}">
                  <a16:creationId xmlns:a16="http://schemas.microsoft.com/office/drawing/2014/main" id="{418B0225-98BB-43EB-ABD9-080629192880}"/>
                </a:ext>
              </a:extLst>
            </p:cNvPr>
            <p:cNvSpPr/>
            <p:nvPr/>
          </p:nvSpPr>
          <p:spPr>
            <a:xfrm>
              <a:off x="27807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2095;p56">
              <a:extLst>
                <a:ext uri="{FF2B5EF4-FFF2-40B4-BE49-F238E27FC236}">
                  <a16:creationId xmlns:a16="http://schemas.microsoft.com/office/drawing/2014/main" id="{38C7165F-6E2A-46EF-8A26-973485C6F2A0}"/>
                </a:ext>
              </a:extLst>
            </p:cNvPr>
            <p:cNvSpPr/>
            <p:nvPr/>
          </p:nvSpPr>
          <p:spPr>
            <a:xfrm>
              <a:off x="27988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2096;p56">
              <a:extLst>
                <a:ext uri="{FF2B5EF4-FFF2-40B4-BE49-F238E27FC236}">
                  <a16:creationId xmlns:a16="http://schemas.microsoft.com/office/drawing/2014/main" id="{22C837F7-0A90-4A5D-9D01-D2CEBD52928F}"/>
                </a:ext>
              </a:extLst>
            </p:cNvPr>
            <p:cNvSpPr/>
            <p:nvPr/>
          </p:nvSpPr>
          <p:spPr>
            <a:xfrm>
              <a:off x="28166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2097;p56">
              <a:extLst>
                <a:ext uri="{FF2B5EF4-FFF2-40B4-BE49-F238E27FC236}">
                  <a16:creationId xmlns:a16="http://schemas.microsoft.com/office/drawing/2014/main" id="{F537E8F2-4379-482A-B27D-9C15C825770B}"/>
                </a:ext>
              </a:extLst>
            </p:cNvPr>
            <p:cNvSpPr/>
            <p:nvPr/>
          </p:nvSpPr>
          <p:spPr>
            <a:xfrm>
              <a:off x="28346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2098;p56">
              <a:extLst>
                <a:ext uri="{FF2B5EF4-FFF2-40B4-BE49-F238E27FC236}">
                  <a16:creationId xmlns:a16="http://schemas.microsoft.com/office/drawing/2014/main" id="{7266D0FA-72CD-4A77-A4FD-D197F1C2CE71}"/>
                </a:ext>
              </a:extLst>
            </p:cNvPr>
            <p:cNvSpPr/>
            <p:nvPr/>
          </p:nvSpPr>
          <p:spPr>
            <a:xfrm>
              <a:off x="28525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2099;p56">
              <a:extLst>
                <a:ext uri="{FF2B5EF4-FFF2-40B4-BE49-F238E27FC236}">
                  <a16:creationId xmlns:a16="http://schemas.microsoft.com/office/drawing/2014/main" id="{04BF0DCE-1E46-4CFD-933B-F5DFD632C1BA}"/>
                </a:ext>
              </a:extLst>
            </p:cNvPr>
            <p:cNvSpPr/>
            <p:nvPr/>
          </p:nvSpPr>
          <p:spPr>
            <a:xfrm>
              <a:off x="28703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2100;p56">
              <a:extLst>
                <a:ext uri="{FF2B5EF4-FFF2-40B4-BE49-F238E27FC236}">
                  <a16:creationId xmlns:a16="http://schemas.microsoft.com/office/drawing/2014/main" id="{D849F85A-277A-4742-8B93-0E88A1206021}"/>
                </a:ext>
              </a:extLst>
            </p:cNvPr>
            <p:cNvSpPr/>
            <p:nvPr/>
          </p:nvSpPr>
          <p:spPr>
            <a:xfrm>
              <a:off x="29062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2101;p56">
              <a:extLst>
                <a:ext uri="{FF2B5EF4-FFF2-40B4-BE49-F238E27FC236}">
                  <a16:creationId xmlns:a16="http://schemas.microsoft.com/office/drawing/2014/main" id="{55496C28-0A9C-4319-AA7D-A90EA6DA571D}"/>
                </a:ext>
              </a:extLst>
            </p:cNvPr>
            <p:cNvSpPr/>
            <p:nvPr/>
          </p:nvSpPr>
          <p:spPr>
            <a:xfrm>
              <a:off x="29243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2102;p56">
              <a:extLst>
                <a:ext uri="{FF2B5EF4-FFF2-40B4-BE49-F238E27FC236}">
                  <a16:creationId xmlns:a16="http://schemas.microsoft.com/office/drawing/2014/main" id="{379140E0-83E1-496F-AEA4-7BAA384A9AD1}"/>
                </a:ext>
              </a:extLst>
            </p:cNvPr>
            <p:cNvSpPr/>
            <p:nvPr/>
          </p:nvSpPr>
          <p:spPr>
            <a:xfrm>
              <a:off x="30139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2103;p56">
              <a:extLst>
                <a:ext uri="{FF2B5EF4-FFF2-40B4-BE49-F238E27FC236}">
                  <a16:creationId xmlns:a16="http://schemas.microsoft.com/office/drawing/2014/main" id="{E109A104-A6FE-4E20-AE0B-A5BFA4E62067}"/>
                </a:ext>
              </a:extLst>
            </p:cNvPr>
            <p:cNvSpPr/>
            <p:nvPr/>
          </p:nvSpPr>
          <p:spPr>
            <a:xfrm>
              <a:off x="30855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2104;p56">
              <a:extLst>
                <a:ext uri="{FF2B5EF4-FFF2-40B4-BE49-F238E27FC236}">
                  <a16:creationId xmlns:a16="http://schemas.microsoft.com/office/drawing/2014/main" id="{A6B8EF59-006F-49FE-B59B-596D5CAD2789}"/>
                </a:ext>
              </a:extLst>
            </p:cNvPr>
            <p:cNvSpPr/>
            <p:nvPr/>
          </p:nvSpPr>
          <p:spPr>
            <a:xfrm>
              <a:off x="31035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2105;p56">
              <a:extLst>
                <a:ext uri="{FF2B5EF4-FFF2-40B4-BE49-F238E27FC236}">
                  <a16:creationId xmlns:a16="http://schemas.microsoft.com/office/drawing/2014/main" id="{A1396085-1230-426F-B6D0-2F341A2F1E67}"/>
                </a:ext>
              </a:extLst>
            </p:cNvPr>
            <p:cNvSpPr/>
            <p:nvPr/>
          </p:nvSpPr>
          <p:spPr>
            <a:xfrm>
              <a:off x="31213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2106;p56">
              <a:extLst>
                <a:ext uri="{FF2B5EF4-FFF2-40B4-BE49-F238E27FC236}">
                  <a16:creationId xmlns:a16="http://schemas.microsoft.com/office/drawing/2014/main" id="{37A495B6-2E8A-4FE0-923E-EFE08F86B1E4}"/>
                </a:ext>
              </a:extLst>
            </p:cNvPr>
            <p:cNvSpPr/>
            <p:nvPr/>
          </p:nvSpPr>
          <p:spPr>
            <a:xfrm>
              <a:off x="31392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2107;p56">
              <a:extLst>
                <a:ext uri="{FF2B5EF4-FFF2-40B4-BE49-F238E27FC236}">
                  <a16:creationId xmlns:a16="http://schemas.microsoft.com/office/drawing/2014/main" id="{4E9DE631-DEAF-4FB1-84B8-E486BE6402C4}"/>
                </a:ext>
              </a:extLst>
            </p:cNvPr>
            <p:cNvSpPr/>
            <p:nvPr/>
          </p:nvSpPr>
          <p:spPr>
            <a:xfrm>
              <a:off x="31572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2108;p56">
              <a:extLst>
                <a:ext uri="{FF2B5EF4-FFF2-40B4-BE49-F238E27FC236}">
                  <a16:creationId xmlns:a16="http://schemas.microsoft.com/office/drawing/2014/main" id="{D29B0401-1D3F-4E54-B655-481FD6986282}"/>
                </a:ext>
              </a:extLst>
            </p:cNvPr>
            <p:cNvSpPr/>
            <p:nvPr/>
          </p:nvSpPr>
          <p:spPr>
            <a:xfrm>
              <a:off x="31751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2109;p56">
              <a:extLst>
                <a:ext uri="{FF2B5EF4-FFF2-40B4-BE49-F238E27FC236}">
                  <a16:creationId xmlns:a16="http://schemas.microsoft.com/office/drawing/2014/main" id="{540D868A-2CF8-4C08-9F52-C4E31AD416A2}"/>
                </a:ext>
              </a:extLst>
            </p:cNvPr>
            <p:cNvSpPr/>
            <p:nvPr/>
          </p:nvSpPr>
          <p:spPr>
            <a:xfrm>
              <a:off x="31931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2110;p56">
              <a:extLst>
                <a:ext uri="{FF2B5EF4-FFF2-40B4-BE49-F238E27FC236}">
                  <a16:creationId xmlns:a16="http://schemas.microsoft.com/office/drawing/2014/main" id="{2E26C611-7E3F-4222-8A44-8904708C3588}"/>
                </a:ext>
              </a:extLst>
            </p:cNvPr>
            <p:cNvSpPr/>
            <p:nvPr/>
          </p:nvSpPr>
          <p:spPr>
            <a:xfrm>
              <a:off x="32109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2111;p56">
              <a:extLst>
                <a:ext uri="{FF2B5EF4-FFF2-40B4-BE49-F238E27FC236}">
                  <a16:creationId xmlns:a16="http://schemas.microsoft.com/office/drawing/2014/main" id="{B46BD010-7B7D-4E48-8D81-34D9F929DD12}"/>
                </a:ext>
              </a:extLst>
            </p:cNvPr>
            <p:cNvSpPr/>
            <p:nvPr/>
          </p:nvSpPr>
          <p:spPr>
            <a:xfrm>
              <a:off x="32288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2112;p56">
              <a:extLst>
                <a:ext uri="{FF2B5EF4-FFF2-40B4-BE49-F238E27FC236}">
                  <a16:creationId xmlns:a16="http://schemas.microsoft.com/office/drawing/2014/main" id="{C8B09E97-F75F-4388-A590-AF850F3E7726}"/>
                </a:ext>
              </a:extLst>
            </p:cNvPr>
            <p:cNvSpPr/>
            <p:nvPr/>
          </p:nvSpPr>
          <p:spPr>
            <a:xfrm>
              <a:off x="32468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2113;p56">
              <a:extLst>
                <a:ext uri="{FF2B5EF4-FFF2-40B4-BE49-F238E27FC236}">
                  <a16:creationId xmlns:a16="http://schemas.microsoft.com/office/drawing/2014/main" id="{1E084185-0606-48AF-8840-ECEDF6376C60}"/>
                </a:ext>
              </a:extLst>
            </p:cNvPr>
            <p:cNvSpPr/>
            <p:nvPr/>
          </p:nvSpPr>
          <p:spPr>
            <a:xfrm>
              <a:off x="326472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2114;p56">
              <a:extLst>
                <a:ext uri="{FF2B5EF4-FFF2-40B4-BE49-F238E27FC236}">
                  <a16:creationId xmlns:a16="http://schemas.microsoft.com/office/drawing/2014/main" id="{27AFE2A2-95BD-441C-921B-86854CE4DAE6}"/>
                </a:ext>
              </a:extLst>
            </p:cNvPr>
            <p:cNvSpPr/>
            <p:nvPr/>
          </p:nvSpPr>
          <p:spPr>
            <a:xfrm>
              <a:off x="32827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2115;p56">
              <a:extLst>
                <a:ext uri="{FF2B5EF4-FFF2-40B4-BE49-F238E27FC236}">
                  <a16:creationId xmlns:a16="http://schemas.microsoft.com/office/drawing/2014/main" id="{8CDA7CD0-FDAE-46D4-94F1-223E0B2C16D0}"/>
                </a:ext>
              </a:extLst>
            </p:cNvPr>
            <p:cNvSpPr/>
            <p:nvPr/>
          </p:nvSpPr>
          <p:spPr>
            <a:xfrm>
              <a:off x="33006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2116;p56">
              <a:extLst>
                <a:ext uri="{FF2B5EF4-FFF2-40B4-BE49-F238E27FC236}">
                  <a16:creationId xmlns:a16="http://schemas.microsoft.com/office/drawing/2014/main" id="{66737EF4-3F7F-4741-95DD-B8608C4E03E9}"/>
                </a:ext>
              </a:extLst>
            </p:cNvPr>
            <p:cNvSpPr/>
            <p:nvPr/>
          </p:nvSpPr>
          <p:spPr>
            <a:xfrm>
              <a:off x="33184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2117;p56">
              <a:extLst>
                <a:ext uri="{FF2B5EF4-FFF2-40B4-BE49-F238E27FC236}">
                  <a16:creationId xmlns:a16="http://schemas.microsoft.com/office/drawing/2014/main" id="{34F5F91C-D4D1-4A58-8C3C-7D56F31E22B9}"/>
                </a:ext>
              </a:extLst>
            </p:cNvPr>
            <p:cNvSpPr/>
            <p:nvPr/>
          </p:nvSpPr>
          <p:spPr>
            <a:xfrm>
              <a:off x="33364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2118;p56">
              <a:extLst>
                <a:ext uri="{FF2B5EF4-FFF2-40B4-BE49-F238E27FC236}">
                  <a16:creationId xmlns:a16="http://schemas.microsoft.com/office/drawing/2014/main" id="{45525EBB-33AA-41EC-9232-31E271FDE6FA}"/>
                </a:ext>
              </a:extLst>
            </p:cNvPr>
            <p:cNvSpPr/>
            <p:nvPr/>
          </p:nvSpPr>
          <p:spPr>
            <a:xfrm>
              <a:off x="33543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2119;p56">
              <a:extLst>
                <a:ext uri="{FF2B5EF4-FFF2-40B4-BE49-F238E27FC236}">
                  <a16:creationId xmlns:a16="http://schemas.microsoft.com/office/drawing/2014/main" id="{F9C0D245-1D36-4F8A-9CDB-CE7F5F5C04F1}"/>
                </a:ext>
              </a:extLst>
            </p:cNvPr>
            <p:cNvSpPr/>
            <p:nvPr/>
          </p:nvSpPr>
          <p:spPr>
            <a:xfrm>
              <a:off x="33723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2120;p56">
              <a:extLst>
                <a:ext uri="{FF2B5EF4-FFF2-40B4-BE49-F238E27FC236}">
                  <a16:creationId xmlns:a16="http://schemas.microsoft.com/office/drawing/2014/main" id="{0F36707C-4D31-422E-8652-5B8A7142A658}"/>
                </a:ext>
              </a:extLst>
            </p:cNvPr>
            <p:cNvSpPr/>
            <p:nvPr/>
          </p:nvSpPr>
          <p:spPr>
            <a:xfrm>
              <a:off x="339022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2121;p56">
              <a:extLst>
                <a:ext uri="{FF2B5EF4-FFF2-40B4-BE49-F238E27FC236}">
                  <a16:creationId xmlns:a16="http://schemas.microsoft.com/office/drawing/2014/main" id="{1A9A27B8-8ADA-4619-BF79-977ECAF37792}"/>
                </a:ext>
              </a:extLst>
            </p:cNvPr>
            <p:cNvSpPr/>
            <p:nvPr/>
          </p:nvSpPr>
          <p:spPr>
            <a:xfrm>
              <a:off x="34080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2122;p56">
              <a:extLst>
                <a:ext uri="{FF2B5EF4-FFF2-40B4-BE49-F238E27FC236}">
                  <a16:creationId xmlns:a16="http://schemas.microsoft.com/office/drawing/2014/main" id="{FF6B176D-9465-4BCE-B4AA-46E7088D3533}"/>
                </a:ext>
              </a:extLst>
            </p:cNvPr>
            <p:cNvSpPr/>
            <p:nvPr/>
          </p:nvSpPr>
          <p:spPr>
            <a:xfrm>
              <a:off x="34261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2123;p56">
              <a:extLst>
                <a:ext uri="{FF2B5EF4-FFF2-40B4-BE49-F238E27FC236}">
                  <a16:creationId xmlns:a16="http://schemas.microsoft.com/office/drawing/2014/main" id="{03B90990-E023-4113-AD89-FE724DDB18C0}"/>
                </a:ext>
              </a:extLst>
            </p:cNvPr>
            <p:cNvSpPr/>
            <p:nvPr/>
          </p:nvSpPr>
          <p:spPr>
            <a:xfrm>
              <a:off x="34439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2124;p56">
              <a:extLst>
                <a:ext uri="{FF2B5EF4-FFF2-40B4-BE49-F238E27FC236}">
                  <a16:creationId xmlns:a16="http://schemas.microsoft.com/office/drawing/2014/main" id="{4CA8C877-475C-4A67-805B-7CFBE85776D1}"/>
                </a:ext>
              </a:extLst>
            </p:cNvPr>
            <p:cNvSpPr/>
            <p:nvPr/>
          </p:nvSpPr>
          <p:spPr>
            <a:xfrm>
              <a:off x="34619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2125;p56">
              <a:extLst>
                <a:ext uri="{FF2B5EF4-FFF2-40B4-BE49-F238E27FC236}">
                  <a16:creationId xmlns:a16="http://schemas.microsoft.com/office/drawing/2014/main" id="{7644F75D-E2DA-498F-BDF8-FE82CEE7308E}"/>
                </a:ext>
              </a:extLst>
            </p:cNvPr>
            <p:cNvSpPr/>
            <p:nvPr/>
          </p:nvSpPr>
          <p:spPr>
            <a:xfrm>
              <a:off x="34798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2126;p56">
              <a:extLst>
                <a:ext uri="{FF2B5EF4-FFF2-40B4-BE49-F238E27FC236}">
                  <a16:creationId xmlns:a16="http://schemas.microsoft.com/office/drawing/2014/main" id="{AE21D549-3532-4C8A-B26F-AF8745954F3F}"/>
                </a:ext>
              </a:extLst>
            </p:cNvPr>
            <p:cNvSpPr/>
            <p:nvPr/>
          </p:nvSpPr>
          <p:spPr>
            <a:xfrm>
              <a:off x="34976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2127;p56">
              <a:extLst>
                <a:ext uri="{FF2B5EF4-FFF2-40B4-BE49-F238E27FC236}">
                  <a16:creationId xmlns:a16="http://schemas.microsoft.com/office/drawing/2014/main" id="{437F1732-0A7D-4970-94A4-FFCFE20296DE}"/>
                </a:ext>
              </a:extLst>
            </p:cNvPr>
            <p:cNvSpPr/>
            <p:nvPr/>
          </p:nvSpPr>
          <p:spPr>
            <a:xfrm>
              <a:off x="35157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2128;p56">
              <a:extLst>
                <a:ext uri="{FF2B5EF4-FFF2-40B4-BE49-F238E27FC236}">
                  <a16:creationId xmlns:a16="http://schemas.microsoft.com/office/drawing/2014/main" id="{9DC914FF-FB20-461A-A515-7869D8B97313}"/>
                </a:ext>
              </a:extLst>
            </p:cNvPr>
            <p:cNvSpPr/>
            <p:nvPr/>
          </p:nvSpPr>
          <p:spPr>
            <a:xfrm>
              <a:off x="35335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2129;p56">
              <a:extLst>
                <a:ext uri="{FF2B5EF4-FFF2-40B4-BE49-F238E27FC236}">
                  <a16:creationId xmlns:a16="http://schemas.microsoft.com/office/drawing/2014/main" id="{AD102B05-A79E-42A5-AF1C-DD3B002D2445}"/>
                </a:ext>
              </a:extLst>
            </p:cNvPr>
            <p:cNvSpPr/>
            <p:nvPr/>
          </p:nvSpPr>
          <p:spPr>
            <a:xfrm>
              <a:off x="35516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2130;p56">
              <a:extLst>
                <a:ext uri="{FF2B5EF4-FFF2-40B4-BE49-F238E27FC236}">
                  <a16:creationId xmlns:a16="http://schemas.microsoft.com/office/drawing/2014/main" id="{47165424-8363-4D5D-A8BB-ACF1FBAF67B5}"/>
                </a:ext>
              </a:extLst>
            </p:cNvPr>
            <p:cNvSpPr/>
            <p:nvPr/>
          </p:nvSpPr>
          <p:spPr>
            <a:xfrm>
              <a:off x="356945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2131;p56">
              <a:extLst>
                <a:ext uri="{FF2B5EF4-FFF2-40B4-BE49-F238E27FC236}">
                  <a16:creationId xmlns:a16="http://schemas.microsoft.com/office/drawing/2014/main" id="{A0B19E77-56AD-43FA-87CF-8CD38E885010}"/>
                </a:ext>
              </a:extLst>
            </p:cNvPr>
            <p:cNvSpPr/>
            <p:nvPr/>
          </p:nvSpPr>
          <p:spPr>
            <a:xfrm>
              <a:off x="35873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2132;p56">
              <a:extLst>
                <a:ext uri="{FF2B5EF4-FFF2-40B4-BE49-F238E27FC236}">
                  <a16:creationId xmlns:a16="http://schemas.microsoft.com/office/drawing/2014/main" id="{76CEB068-9B21-4504-8276-7689F4552922}"/>
                </a:ext>
              </a:extLst>
            </p:cNvPr>
            <p:cNvSpPr/>
            <p:nvPr/>
          </p:nvSpPr>
          <p:spPr>
            <a:xfrm>
              <a:off x="36053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2133;p56">
              <a:extLst>
                <a:ext uri="{FF2B5EF4-FFF2-40B4-BE49-F238E27FC236}">
                  <a16:creationId xmlns:a16="http://schemas.microsoft.com/office/drawing/2014/main" id="{B3D38D97-C141-4DD6-87C1-C8D5C69F723C}"/>
                </a:ext>
              </a:extLst>
            </p:cNvPr>
            <p:cNvSpPr/>
            <p:nvPr/>
          </p:nvSpPr>
          <p:spPr>
            <a:xfrm>
              <a:off x="36231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2134;p56">
              <a:extLst>
                <a:ext uri="{FF2B5EF4-FFF2-40B4-BE49-F238E27FC236}">
                  <a16:creationId xmlns:a16="http://schemas.microsoft.com/office/drawing/2014/main" id="{FDEE6993-FBA9-4112-891A-BFF8EE48BC9E}"/>
                </a:ext>
              </a:extLst>
            </p:cNvPr>
            <p:cNvSpPr/>
            <p:nvPr/>
          </p:nvSpPr>
          <p:spPr>
            <a:xfrm>
              <a:off x="25478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2135;p56">
              <a:extLst>
                <a:ext uri="{FF2B5EF4-FFF2-40B4-BE49-F238E27FC236}">
                  <a16:creationId xmlns:a16="http://schemas.microsoft.com/office/drawing/2014/main" id="{F7357372-C5D6-4F12-A66F-A45AD7A39A16}"/>
                </a:ext>
              </a:extLst>
            </p:cNvPr>
            <p:cNvSpPr/>
            <p:nvPr/>
          </p:nvSpPr>
          <p:spPr>
            <a:xfrm>
              <a:off x="25658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2136;p56">
              <a:extLst>
                <a:ext uri="{FF2B5EF4-FFF2-40B4-BE49-F238E27FC236}">
                  <a16:creationId xmlns:a16="http://schemas.microsoft.com/office/drawing/2014/main" id="{EEEDCA58-5FC0-4E70-B604-306108EADBC7}"/>
                </a:ext>
              </a:extLst>
            </p:cNvPr>
            <p:cNvSpPr/>
            <p:nvPr/>
          </p:nvSpPr>
          <p:spPr>
            <a:xfrm>
              <a:off x="25836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2137;p56">
              <a:extLst>
                <a:ext uri="{FF2B5EF4-FFF2-40B4-BE49-F238E27FC236}">
                  <a16:creationId xmlns:a16="http://schemas.microsoft.com/office/drawing/2014/main" id="{29570B06-F452-4758-BEA8-09ABAF9A4F35}"/>
                </a:ext>
              </a:extLst>
            </p:cNvPr>
            <p:cNvSpPr/>
            <p:nvPr/>
          </p:nvSpPr>
          <p:spPr>
            <a:xfrm>
              <a:off x="260155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2138;p56">
              <a:extLst>
                <a:ext uri="{FF2B5EF4-FFF2-40B4-BE49-F238E27FC236}">
                  <a16:creationId xmlns:a16="http://schemas.microsoft.com/office/drawing/2014/main" id="{8E8423D7-A2AA-484C-B8AD-4F7AACE7DEE4}"/>
                </a:ext>
              </a:extLst>
            </p:cNvPr>
            <p:cNvSpPr/>
            <p:nvPr/>
          </p:nvSpPr>
          <p:spPr>
            <a:xfrm>
              <a:off x="26195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2139;p56">
              <a:extLst>
                <a:ext uri="{FF2B5EF4-FFF2-40B4-BE49-F238E27FC236}">
                  <a16:creationId xmlns:a16="http://schemas.microsoft.com/office/drawing/2014/main" id="{C298DD46-58F6-442E-8894-5445F792D26B}"/>
                </a:ext>
              </a:extLst>
            </p:cNvPr>
            <p:cNvSpPr/>
            <p:nvPr/>
          </p:nvSpPr>
          <p:spPr>
            <a:xfrm>
              <a:off x="26374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2140;p56">
              <a:extLst>
                <a:ext uri="{FF2B5EF4-FFF2-40B4-BE49-F238E27FC236}">
                  <a16:creationId xmlns:a16="http://schemas.microsoft.com/office/drawing/2014/main" id="{93A00532-1D0D-4A8D-A7A3-2EC1CF7891BA}"/>
                </a:ext>
              </a:extLst>
            </p:cNvPr>
            <p:cNvSpPr/>
            <p:nvPr/>
          </p:nvSpPr>
          <p:spPr>
            <a:xfrm>
              <a:off x="26554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2141;p56">
              <a:extLst>
                <a:ext uri="{FF2B5EF4-FFF2-40B4-BE49-F238E27FC236}">
                  <a16:creationId xmlns:a16="http://schemas.microsoft.com/office/drawing/2014/main" id="{2448F0F5-28D0-4D0B-8DBD-7EA07623F813}"/>
                </a:ext>
              </a:extLst>
            </p:cNvPr>
            <p:cNvSpPr/>
            <p:nvPr/>
          </p:nvSpPr>
          <p:spPr>
            <a:xfrm>
              <a:off x="26733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2142;p56">
              <a:extLst>
                <a:ext uri="{FF2B5EF4-FFF2-40B4-BE49-F238E27FC236}">
                  <a16:creationId xmlns:a16="http://schemas.microsoft.com/office/drawing/2014/main" id="{491B853D-9B0F-473A-BD2C-7DEBD3633661}"/>
                </a:ext>
              </a:extLst>
            </p:cNvPr>
            <p:cNvSpPr/>
            <p:nvPr/>
          </p:nvSpPr>
          <p:spPr>
            <a:xfrm>
              <a:off x="26911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2143;p56">
              <a:extLst>
                <a:ext uri="{FF2B5EF4-FFF2-40B4-BE49-F238E27FC236}">
                  <a16:creationId xmlns:a16="http://schemas.microsoft.com/office/drawing/2014/main" id="{AE399185-E023-48DC-B79D-B8F68E2ED6AE}"/>
                </a:ext>
              </a:extLst>
            </p:cNvPr>
            <p:cNvSpPr/>
            <p:nvPr/>
          </p:nvSpPr>
          <p:spPr>
            <a:xfrm>
              <a:off x="27091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2144;p56">
              <a:extLst>
                <a:ext uri="{FF2B5EF4-FFF2-40B4-BE49-F238E27FC236}">
                  <a16:creationId xmlns:a16="http://schemas.microsoft.com/office/drawing/2014/main" id="{92999051-2CFB-42E5-9196-0DC4D82AF3CB}"/>
                </a:ext>
              </a:extLst>
            </p:cNvPr>
            <p:cNvSpPr/>
            <p:nvPr/>
          </p:nvSpPr>
          <p:spPr>
            <a:xfrm>
              <a:off x="27270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2145;p56">
              <a:extLst>
                <a:ext uri="{FF2B5EF4-FFF2-40B4-BE49-F238E27FC236}">
                  <a16:creationId xmlns:a16="http://schemas.microsoft.com/office/drawing/2014/main" id="{30E19CBE-468E-4BF8-8245-FD32CEFB86BB}"/>
                </a:ext>
              </a:extLst>
            </p:cNvPr>
            <p:cNvSpPr/>
            <p:nvPr/>
          </p:nvSpPr>
          <p:spPr>
            <a:xfrm>
              <a:off x="27450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2146;p56">
              <a:extLst>
                <a:ext uri="{FF2B5EF4-FFF2-40B4-BE49-F238E27FC236}">
                  <a16:creationId xmlns:a16="http://schemas.microsoft.com/office/drawing/2014/main" id="{EBC321A9-D877-462B-8DE3-2A109A39CA2D}"/>
                </a:ext>
              </a:extLst>
            </p:cNvPr>
            <p:cNvSpPr/>
            <p:nvPr/>
          </p:nvSpPr>
          <p:spPr>
            <a:xfrm>
              <a:off x="276292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2147;p56">
              <a:extLst>
                <a:ext uri="{FF2B5EF4-FFF2-40B4-BE49-F238E27FC236}">
                  <a16:creationId xmlns:a16="http://schemas.microsoft.com/office/drawing/2014/main" id="{E93BC91F-8799-4879-9F52-A3DBDB124DEF}"/>
                </a:ext>
              </a:extLst>
            </p:cNvPr>
            <p:cNvSpPr/>
            <p:nvPr/>
          </p:nvSpPr>
          <p:spPr>
            <a:xfrm>
              <a:off x="28166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2148;p56">
              <a:extLst>
                <a:ext uri="{FF2B5EF4-FFF2-40B4-BE49-F238E27FC236}">
                  <a16:creationId xmlns:a16="http://schemas.microsoft.com/office/drawing/2014/main" id="{61E4CD2B-2E5B-46E5-8025-5F52ACB9E3EF}"/>
                </a:ext>
              </a:extLst>
            </p:cNvPr>
            <p:cNvSpPr/>
            <p:nvPr/>
          </p:nvSpPr>
          <p:spPr>
            <a:xfrm>
              <a:off x="28346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2149;p56">
              <a:extLst>
                <a:ext uri="{FF2B5EF4-FFF2-40B4-BE49-F238E27FC236}">
                  <a16:creationId xmlns:a16="http://schemas.microsoft.com/office/drawing/2014/main" id="{06A2A3DA-C853-40FC-B7C2-082C3FFF7257}"/>
                </a:ext>
              </a:extLst>
            </p:cNvPr>
            <p:cNvSpPr/>
            <p:nvPr/>
          </p:nvSpPr>
          <p:spPr>
            <a:xfrm>
              <a:off x="28525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2150;p56">
              <a:extLst>
                <a:ext uri="{FF2B5EF4-FFF2-40B4-BE49-F238E27FC236}">
                  <a16:creationId xmlns:a16="http://schemas.microsoft.com/office/drawing/2014/main" id="{97FDD577-AAB6-4F24-9F91-7E107A790761}"/>
                </a:ext>
              </a:extLst>
            </p:cNvPr>
            <p:cNvSpPr/>
            <p:nvPr/>
          </p:nvSpPr>
          <p:spPr>
            <a:xfrm>
              <a:off x="28703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2151;p56">
              <a:extLst>
                <a:ext uri="{FF2B5EF4-FFF2-40B4-BE49-F238E27FC236}">
                  <a16:creationId xmlns:a16="http://schemas.microsoft.com/office/drawing/2014/main" id="{CF9AA4D5-2C18-4D1B-8A64-DBE9A9E41AE0}"/>
                </a:ext>
              </a:extLst>
            </p:cNvPr>
            <p:cNvSpPr/>
            <p:nvPr/>
          </p:nvSpPr>
          <p:spPr>
            <a:xfrm>
              <a:off x="29062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2152;p56">
              <a:extLst>
                <a:ext uri="{FF2B5EF4-FFF2-40B4-BE49-F238E27FC236}">
                  <a16:creationId xmlns:a16="http://schemas.microsoft.com/office/drawing/2014/main" id="{3F2F4689-AE15-4142-BBD0-30365F99C4BA}"/>
                </a:ext>
              </a:extLst>
            </p:cNvPr>
            <p:cNvSpPr/>
            <p:nvPr/>
          </p:nvSpPr>
          <p:spPr>
            <a:xfrm>
              <a:off x="29243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2153;p56">
              <a:extLst>
                <a:ext uri="{FF2B5EF4-FFF2-40B4-BE49-F238E27FC236}">
                  <a16:creationId xmlns:a16="http://schemas.microsoft.com/office/drawing/2014/main" id="{F8825646-42BB-41BC-9DE6-EDA4F077FE4A}"/>
                </a:ext>
              </a:extLst>
            </p:cNvPr>
            <p:cNvSpPr/>
            <p:nvPr/>
          </p:nvSpPr>
          <p:spPr>
            <a:xfrm>
              <a:off x="30496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2154;p56">
              <a:extLst>
                <a:ext uri="{FF2B5EF4-FFF2-40B4-BE49-F238E27FC236}">
                  <a16:creationId xmlns:a16="http://schemas.microsoft.com/office/drawing/2014/main" id="{D0BF109C-9D12-4011-BE81-51F916636655}"/>
                </a:ext>
              </a:extLst>
            </p:cNvPr>
            <p:cNvSpPr/>
            <p:nvPr/>
          </p:nvSpPr>
          <p:spPr>
            <a:xfrm>
              <a:off x="30855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2155;p56">
              <a:extLst>
                <a:ext uri="{FF2B5EF4-FFF2-40B4-BE49-F238E27FC236}">
                  <a16:creationId xmlns:a16="http://schemas.microsoft.com/office/drawing/2014/main" id="{73CF82FC-E6B8-450D-82BA-72830899189B}"/>
                </a:ext>
              </a:extLst>
            </p:cNvPr>
            <p:cNvSpPr/>
            <p:nvPr/>
          </p:nvSpPr>
          <p:spPr>
            <a:xfrm>
              <a:off x="31035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2156;p56">
              <a:extLst>
                <a:ext uri="{FF2B5EF4-FFF2-40B4-BE49-F238E27FC236}">
                  <a16:creationId xmlns:a16="http://schemas.microsoft.com/office/drawing/2014/main" id="{223CEB81-4866-45CF-AFB8-CDCE0688497D}"/>
                </a:ext>
              </a:extLst>
            </p:cNvPr>
            <p:cNvSpPr/>
            <p:nvPr/>
          </p:nvSpPr>
          <p:spPr>
            <a:xfrm>
              <a:off x="31392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2157;p56">
              <a:extLst>
                <a:ext uri="{FF2B5EF4-FFF2-40B4-BE49-F238E27FC236}">
                  <a16:creationId xmlns:a16="http://schemas.microsoft.com/office/drawing/2014/main" id="{92D6413C-A1AF-4659-A730-FDBCF3454E1C}"/>
                </a:ext>
              </a:extLst>
            </p:cNvPr>
            <p:cNvSpPr/>
            <p:nvPr/>
          </p:nvSpPr>
          <p:spPr>
            <a:xfrm>
              <a:off x="31572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2158;p56">
              <a:extLst>
                <a:ext uri="{FF2B5EF4-FFF2-40B4-BE49-F238E27FC236}">
                  <a16:creationId xmlns:a16="http://schemas.microsoft.com/office/drawing/2014/main" id="{C87DD95C-E73B-4AA3-9C23-7DE368E0CFBF}"/>
                </a:ext>
              </a:extLst>
            </p:cNvPr>
            <p:cNvSpPr/>
            <p:nvPr/>
          </p:nvSpPr>
          <p:spPr>
            <a:xfrm>
              <a:off x="31751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2159;p56">
              <a:extLst>
                <a:ext uri="{FF2B5EF4-FFF2-40B4-BE49-F238E27FC236}">
                  <a16:creationId xmlns:a16="http://schemas.microsoft.com/office/drawing/2014/main" id="{175FCEE4-154D-4014-9A33-72F1FF6CACC8}"/>
                </a:ext>
              </a:extLst>
            </p:cNvPr>
            <p:cNvSpPr/>
            <p:nvPr/>
          </p:nvSpPr>
          <p:spPr>
            <a:xfrm>
              <a:off x="31931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2160;p56">
              <a:extLst>
                <a:ext uri="{FF2B5EF4-FFF2-40B4-BE49-F238E27FC236}">
                  <a16:creationId xmlns:a16="http://schemas.microsoft.com/office/drawing/2014/main" id="{A377AAD9-B4C2-4066-A446-5B232361991D}"/>
                </a:ext>
              </a:extLst>
            </p:cNvPr>
            <p:cNvSpPr/>
            <p:nvPr/>
          </p:nvSpPr>
          <p:spPr>
            <a:xfrm>
              <a:off x="32109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2161;p56">
              <a:extLst>
                <a:ext uri="{FF2B5EF4-FFF2-40B4-BE49-F238E27FC236}">
                  <a16:creationId xmlns:a16="http://schemas.microsoft.com/office/drawing/2014/main" id="{B2032249-575D-4382-9164-F7E661C48D6C}"/>
                </a:ext>
              </a:extLst>
            </p:cNvPr>
            <p:cNvSpPr/>
            <p:nvPr/>
          </p:nvSpPr>
          <p:spPr>
            <a:xfrm>
              <a:off x="32288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2162;p56">
              <a:extLst>
                <a:ext uri="{FF2B5EF4-FFF2-40B4-BE49-F238E27FC236}">
                  <a16:creationId xmlns:a16="http://schemas.microsoft.com/office/drawing/2014/main" id="{ACA7CD40-6204-46BD-83AF-36685E8B3394}"/>
                </a:ext>
              </a:extLst>
            </p:cNvPr>
            <p:cNvSpPr/>
            <p:nvPr/>
          </p:nvSpPr>
          <p:spPr>
            <a:xfrm>
              <a:off x="32468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2163;p56">
              <a:extLst>
                <a:ext uri="{FF2B5EF4-FFF2-40B4-BE49-F238E27FC236}">
                  <a16:creationId xmlns:a16="http://schemas.microsoft.com/office/drawing/2014/main" id="{40B04E77-274B-47F8-BDD3-8FA2B8A9E674}"/>
                </a:ext>
              </a:extLst>
            </p:cNvPr>
            <p:cNvSpPr/>
            <p:nvPr/>
          </p:nvSpPr>
          <p:spPr>
            <a:xfrm>
              <a:off x="326472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2164;p56">
              <a:extLst>
                <a:ext uri="{FF2B5EF4-FFF2-40B4-BE49-F238E27FC236}">
                  <a16:creationId xmlns:a16="http://schemas.microsoft.com/office/drawing/2014/main" id="{96B21BA5-02DC-4161-AE75-E7D766480705}"/>
                </a:ext>
              </a:extLst>
            </p:cNvPr>
            <p:cNvSpPr/>
            <p:nvPr/>
          </p:nvSpPr>
          <p:spPr>
            <a:xfrm>
              <a:off x="32827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2165;p56">
              <a:extLst>
                <a:ext uri="{FF2B5EF4-FFF2-40B4-BE49-F238E27FC236}">
                  <a16:creationId xmlns:a16="http://schemas.microsoft.com/office/drawing/2014/main" id="{270149C5-BFC1-4869-B56B-7FD4F611A07F}"/>
                </a:ext>
              </a:extLst>
            </p:cNvPr>
            <p:cNvSpPr/>
            <p:nvPr/>
          </p:nvSpPr>
          <p:spPr>
            <a:xfrm>
              <a:off x="33006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2166;p56">
              <a:extLst>
                <a:ext uri="{FF2B5EF4-FFF2-40B4-BE49-F238E27FC236}">
                  <a16:creationId xmlns:a16="http://schemas.microsoft.com/office/drawing/2014/main" id="{2FD0E849-BE5F-4A91-95F8-3127EDB5A4F7}"/>
                </a:ext>
              </a:extLst>
            </p:cNvPr>
            <p:cNvSpPr/>
            <p:nvPr/>
          </p:nvSpPr>
          <p:spPr>
            <a:xfrm>
              <a:off x="33184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2167;p56">
              <a:extLst>
                <a:ext uri="{FF2B5EF4-FFF2-40B4-BE49-F238E27FC236}">
                  <a16:creationId xmlns:a16="http://schemas.microsoft.com/office/drawing/2014/main" id="{299DDF97-7F25-4EF2-BE62-F2DDE38E92EC}"/>
                </a:ext>
              </a:extLst>
            </p:cNvPr>
            <p:cNvSpPr/>
            <p:nvPr/>
          </p:nvSpPr>
          <p:spPr>
            <a:xfrm>
              <a:off x="33364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2168;p56">
              <a:extLst>
                <a:ext uri="{FF2B5EF4-FFF2-40B4-BE49-F238E27FC236}">
                  <a16:creationId xmlns:a16="http://schemas.microsoft.com/office/drawing/2014/main" id="{A24CCE29-F622-4230-920C-D596CFAFAB82}"/>
                </a:ext>
              </a:extLst>
            </p:cNvPr>
            <p:cNvSpPr/>
            <p:nvPr/>
          </p:nvSpPr>
          <p:spPr>
            <a:xfrm>
              <a:off x="33543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2169;p56">
              <a:extLst>
                <a:ext uri="{FF2B5EF4-FFF2-40B4-BE49-F238E27FC236}">
                  <a16:creationId xmlns:a16="http://schemas.microsoft.com/office/drawing/2014/main" id="{42DCD96A-1EA6-43B0-A156-CB458BC239C7}"/>
                </a:ext>
              </a:extLst>
            </p:cNvPr>
            <p:cNvSpPr/>
            <p:nvPr/>
          </p:nvSpPr>
          <p:spPr>
            <a:xfrm>
              <a:off x="33723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2170;p56">
              <a:extLst>
                <a:ext uri="{FF2B5EF4-FFF2-40B4-BE49-F238E27FC236}">
                  <a16:creationId xmlns:a16="http://schemas.microsoft.com/office/drawing/2014/main" id="{7311DD65-45B9-492B-9746-03D4B79BEB64}"/>
                </a:ext>
              </a:extLst>
            </p:cNvPr>
            <p:cNvSpPr/>
            <p:nvPr/>
          </p:nvSpPr>
          <p:spPr>
            <a:xfrm>
              <a:off x="339022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2171;p56">
              <a:extLst>
                <a:ext uri="{FF2B5EF4-FFF2-40B4-BE49-F238E27FC236}">
                  <a16:creationId xmlns:a16="http://schemas.microsoft.com/office/drawing/2014/main" id="{ADE75B2A-BFD5-434F-B240-84A07E0A57E1}"/>
                </a:ext>
              </a:extLst>
            </p:cNvPr>
            <p:cNvSpPr/>
            <p:nvPr/>
          </p:nvSpPr>
          <p:spPr>
            <a:xfrm>
              <a:off x="34080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2172;p56">
              <a:extLst>
                <a:ext uri="{FF2B5EF4-FFF2-40B4-BE49-F238E27FC236}">
                  <a16:creationId xmlns:a16="http://schemas.microsoft.com/office/drawing/2014/main" id="{B658454E-4EEA-4314-AC0C-683EDB2DDA30}"/>
                </a:ext>
              </a:extLst>
            </p:cNvPr>
            <p:cNvSpPr/>
            <p:nvPr/>
          </p:nvSpPr>
          <p:spPr>
            <a:xfrm>
              <a:off x="34261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2173;p56">
              <a:extLst>
                <a:ext uri="{FF2B5EF4-FFF2-40B4-BE49-F238E27FC236}">
                  <a16:creationId xmlns:a16="http://schemas.microsoft.com/office/drawing/2014/main" id="{0AB9A421-1C11-439F-9EFF-B5CA509165D9}"/>
                </a:ext>
              </a:extLst>
            </p:cNvPr>
            <p:cNvSpPr/>
            <p:nvPr/>
          </p:nvSpPr>
          <p:spPr>
            <a:xfrm>
              <a:off x="34439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2174;p56">
              <a:extLst>
                <a:ext uri="{FF2B5EF4-FFF2-40B4-BE49-F238E27FC236}">
                  <a16:creationId xmlns:a16="http://schemas.microsoft.com/office/drawing/2014/main" id="{6C776D8A-BBFB-4C88-AA75-04CD7093CE3C}"/>
                </a:ext>
              </a:extLst>
            </p:cNvPr>
            <p:cNvSpPr/>
            <p:nvPr/>
          </p:nvSpPr>
          <p:spPr>
            <a:xfrm>
              <a:off x="34619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2175;p56">
              <a:extLst>
                <a:ext uri="{FF2B5EF4-FFF2-40B4-BE49-F238E27FC236}">
                  <a16:creationId xmlns:a16="http://schemas.microsoft.com/office/drawing/2014/main" id="{4F3860D3-C915-4768-A02E-3A2E8F4C3E87}"/>
                </a:ext>
              </a:extLst>
            </p:cNvPr>
            <p:cNvSpPr/>
            <p:nvPr/>
          </p:nvSpPr>
          <p:spPr>
            <a:xfrm>
              <a:off x="34798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2176;p56">
              <a:extLst>
                <a:ext uri="{FF2B5EF4-FFF2-40B4-BE49-F238E27FC236}">
                  <a16:creationId xmlns:a16="http://schemas.microsoft.com/office/drawing/2014/main" id="{703F0BAC-3EAC-4472-B5F2-67236D65DBEA}"/>
                </a:ext>
              </a:extLst>
            </p:cNvPr>
            <p:cNvSpPr/>
            <p:nvPr/>
          </p:nvSpPr>
          <p:spPr>
            <a:xfrm>
              <a:off x="34976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2177;p56">
              <a:extLst>
                <a:ext uri="{FF2B5EF4-FFF2-40B4-BE49-F238E27FC236}">
                  <a16:creationId xmlns:a16="http://schemas.microsoft.com/office/drawing/2014/main" id="{95C9C6E4-0B07-4038-AF75-B01BCD351208}"/>
                </a:ext>
              </a:extLst>
            </p:cNvPr>
            <p:cNvSpPr/>
            <p:nvPr/>
          </p:nvSpPr>
          <p:spPr>
            <a:xfrm>
              <a:off x="35157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2178;p56">
              <a:extLst>
                <a:ext uri="{FF2B5EF4-FFF2-40B4-BE49-F238E27FC236}">
                  <a16:creationId xmlns:a16="http://schemas.microsoft.com/office/drawing/2014/main" id="{A68DF9C6-C658-4236-9B0B-3C4B7551CF04}"/>
                </a:ext>
              </a:extLst>
            </p:cNvPr>
            <p:cNvSpPr/>
            <p:nvPr/>
          </p:nvSpPr>
          <p:spPr>
            <a:xfrm>
              <a:off x="35335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2179;p56">
              <a:extLst>
                <a:ext uri="{FF2B5EF4-FFF2-40B4-BE49-F238E27FC236}">
                  <a16:creationId xmlns:a16="http://schemas.microsoft.com/office/drawing/2014/main" id="{16904D55-808F-4125-8A90-A3E781FBF88A}"/>
                </a:ext>
              </a:extLst>
            </p:cNvPr>
            <p:cNvSpPr/>
            <p:nvPr/>
          </p:nvSpPr>
          <p:spPr>
            <a:xfrm>
              <a:off x="35516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2180;p56">
              <a:extLst>
                <a:ext uri="{FF2B5EF4-FFF2-40B4-BE49-F238E27FC236}">
                  <a16:creationId xmlns:a16="http://schemas.microsoft.com/office/drawing/2014/main" id="{029C2534-3A4A-4984-85F8-B36BF9E0C730}"/>
                </a:ext>
              </a:extLst>
            </p:cNvPr>
            <p:cNvSpPr/>
            <p:nvPr/>
          </p:nvSpPr>
          <p:spPr>
            <a:xfrm>
              <a:off x="356945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2181;p56">
              <a:extLst>
                <a:ext uri="{FF2B5EF4-FFF2-40B4-BE49-F238E27FC236}">
                  <a16:creationId xmlns:a16="http://schemas.microsoft.com/office/drawing/2014/main" id="{BEC53622-0E0C-4707-96E4-FB608A9B8D82}"/>
                </a:ext>
              </a:extLst>
            </p:cNvPr>
            <p:cNvSpPr/>
            <p:nvPr/>
          </p:nvSpPr>
          <p:spPr>
            <a:xfrm>
              <a:off x="35873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2182;p56">
              <a:extLst>
                <a:ext uri="{FF2B5EF4-FFF2-40B4-BE49-F238E27FC236}">
                  <a16:creationId xmlns:a16="http://schemas.microsoft.com/office/drawing/2014/main" id="{5A302DEC-421B-4FF1-A7AE-C6DF856802C2}"/>
                </a:ext>
              </a:extLst>
            </p:cNvPr>
            <p:cNvSpPr/>
            <p:nvPr/>
          </p:nvSpPr>
          <p:spPr>
            <a:xfrm>
              <a:off x="36053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2183;p56">
              <a:extLst>
                <a:ext uri="{FF2B5EF4-FFF2-40B4-BE49-F238E27FC236}">
                  <a16:creationId xmlns:a16="http://schemas.microsoft.com/office/drawing/2014/main" id="{915A55E5-3D88-46F8-938E-387F0282CE81}"/>
                </a:ext>
              </a:extLst>
            </p:cNvPr>
            <p:cNvSpPr/>
            <p:nvPr/>
          </p:nvSpPr>
          <p:spPr>
            <a:xfrm>
              <a:off x="25478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2184;p56">
              <a:extLst>
                <a:ext uri="{FF2B5EF4-FFF2-40B4-BE49-F238E27FC236}">
                  <a16:creationId xmlns:a16="http://schemas.microsoft.com/office/drawing/2014/main" id="{91994984-4231-4231-8665-2AD79349BEF1}"/>
                </a:ext>
              </a:extLst>
            </p:cNvPr>
            <p:cNvSpPr/>
            <p:nvPr/>
          </p:nvSpPr>
          <p:spPr>
            <a:xfrm>
              <a:off x="25658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2185;p56">
              <a:extLst>
                <a:ext uri="{FF2B5EF4-FFF2-40B4-BE49-F238E27FC236}">
                  <a16:creationId xmlns:a16="http://schemas.microsoft.com/office/drawing/2014/main" id="{81BB0637-0C60-43C1-B08B-2715CAF9D916}"/>
                </a:ext>
              </a:extLst>
            </p:cNvPr>
            <p:cNvSpPr/>
            <p:nvPr/>
          </p:nvSpPr>
          <p:spPr>
            <a:xfrm>
              <a:off x="25836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2186;p56">
              <a:extLst>
                <a:ext uri="{FF2B5EF4-FFF2-40B4-BE49-F238E27FC236}">
                  <a16:creationId xmlns:a16="http://schemas.microsoft.com/office/drawing/2014/main" id="{F627EA5E-816B-4F91-82F3-5A9DD6721A4F}"/>
                </a:ext>
              </a:extLst>
            </p:cNvPr>
            <p:cNvSpPr/>
            <p:nvPr/>
          </p:nvSpPr>
          <p:spPr>
            <a:xfrm>
              <a:off x="2601550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2187;p56">
              <a:extLst>
                <a:ext uri="{FF2B5EF4-FFF2-40B4-BE49-F238E27FC236}">
                  <a16:creationId xmlns:a16="http://schemas.microsoft.com/office/drawing/2014/main" id="{C74F4F9A-E7D3-4DC5-BCA2-9BF8DE174674}"/>
                </a:ext>
              </a:extLst>
            </p:cNvPr>
            <p:cNvSpPr/>
            <p:nvPr/>
          </p:nvSpPr>
          <p:spPr>
            <a:xfrm>
              <a:off x="26374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2188;p56">
              <a:extLst>
                <a:ext uri="{FF2B5EF4-FFF2-40B4-BE49-F238E27FC236}">
                  <a16:creationId xmlns:a16="http://schemas.microsoft.com/office/drawing/2014/main" id="{5E3E0080-4C00-460D-96CF-0B5658A6A91D}"/>
                </a:ext>
              </a:extLst>
            </p:cNvPr>
            <p:cNvSpPr/>
            <p:nvPr/>
          </p:nvSpPr>
          <p:spPr>
            <a:xfrm>
              <a:off x="26554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2189;p56">
              <a:extLst>
                <a:ext uri="{FF2B5EF4-FFF2-40B4-BE49-F238E27FC236}">
                  <a16:creationId xmlns:a16="http://schemas.microsoft.com/office/drawing/2014/main" id="{76F072F4-854F-40D2-9A22-9B303608308D}"/>
                </a:ext>
              </a:extLst>
            </p:cNvPr>
            <p:cNvSpPr/>
            <p:nvPr/>
          </p:nvSpPr>
          <p:spPr>
            <a:xfrm>
              <a:off x="26733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2190;p56">
              <a:extLst>
                <a:ext uri="{FF2B5EF4-FFF2-40B4-BE49-F238E27FC236}">
                  <a16:creationId xmlns:a16="http://schemas.microsoft.com/office/drawing/2014/main" id="{C54EBD3B-7C91-4EA5-B8E9-CF0787CA08DC}"/>
                </a:ext>
              </a:extLst>
            </p:cNvPr>
            <p:cNvSpPr/>
            <p:nvPr/>
          </p:nvSpPr>
          <p:spPr>
            <a:xfrm>
              <a:off x="26911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2191;p56">
              <a:extLst>
                <a:ext uri="{FF2B5EF4-FFF2-40B4-BE49-F238E27FC236}">
                  <a16:creationId xmlns:a16="http://schemas.microsoft.com/office/drawing/2014/main" id="{BC1675C9-6962-4239-B780-935485C19A19}"/>
                </a:ext>
              </a:extLst>
            </p:cNvPr>
            <p:cNvSpPr/>
            <p:nvPr/>
          </p:nvSpPr>
          <p:spPr>
            <a:xfrm>
              <a:off x="27091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2192;p56">
              <a:extLst>
                <a:ext uri="{FF2B5EF4-FFF2-40B4-BE49-F238E27FC236}">
                  <a16:creationId xmlns:a16="http://schemas.microsoft.com/office/drawing/2014/main" id="{88FF9D22-5DD5-43ED-84C2-4D84E854824D}"/>
                </a:ext>
              </a:extLst>
            </p:cNvPr>
            <p:cNvSpPr/>
            <p:nvPr/>
          </p:nvSpPr>
          <p:spPr>
            <a:xfrm>
              <a:off x="27270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2193;p56">
              <a:extLst>
                <a:ext uri="{FF2B5EF4-FFF2-40B4-BE49-F238E27FC236}">
                  <a16:creationId xmlns:a16="http://schemas.microsoft.com/office/drawing/2014/main" id="{82C16887-BA0D-4497-8B5A-340CE06475CD}"/>
                </a:ext>
              </a:extLst>
            </p:cNvPr>
            <p:cNvSpPr/>
            <p:nvPr/>
          </p:nvSpPr>
          <p:spPr>
            <a:xfrm>
              <a:off x="27450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2194;p56">
              <a:extLst>
                <a:ext uri="{FF2B5EF4-FFF2-40B4-BE49-F238E27FC236}">
                  <a16:creationId xmlns:a16="http://schemas.microsoft.com/office/drawing/2014/main" id="{431B816B-B1BE-4B43-AD8F-B845575DA19B}"/>
                </a:ext>
              </a:extLst>
            </p:cNvPr>
            <p:cNvSpPr/>
            <p:nvPr/>
          </p:nvSpPr>
          <p:spPr>
            <a:xfrm>
              <a:off x="276292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2195;p56">
              <a:extLst>
                <a:ext uri="{FF2B5EF4-FFF2-40B4-BE49-F238E27FC236}">
                  <a16:creationId xmlns:a16="http://schemas.microsoft.com/office/drawing/2014/main" id="{3B29092D-ED55-49D2-B050-760F34088A19}"/>
                </a:ext>
              </a:extLst>
            </p:cNvPr>
            <p:cNvSpPr/>
            <p:nvPr/>
          </p:nvSpPr>
          <p:spPr>
            <a:xfrm>
              <a:off x="28166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2196;p56">
              <a:extLst>
                <a:ext uri="{FF2B5EF4-FFF2-40B4-BE49-F238E27FC236}">
                  <a16:creationId xmlns:a16="http://schemas.microsoft.com/office/drawing/2014/main" id="{9BB9AE09-5D8C-46D5-AFC6-77CF19BA49A1}"/>
                </a:ext>
              </a:extLst>
            </p:cNvPr>
            <p:cNvSpPr/>
            <p:nvPr/>
          </p:nvSpPr>
          <p:spPr>
            <a:xfrm>
              <a:off x="28346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2197;p56">
              <a:extLst>
                <a:ext uri="{FF2B5EF4-FFF2-40B4-BE49-F238E27FC236}">
                  <a16:creationId xmlns:a16="http://schemas.microsoft.com/office/drawing/2014/main" id="{B09F6539-E9A6-4257-963B-B4C93A117354}"/>
                </a:ext>
              </a:extLst>
            </p:cNvPr>
            <p:cNvSpPr/>
            <p:nvPr/>
          </p:nvSpPr>
          <p:spPr>
            <a:xfrm>
              <a:off x="28525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2198;p56">
              <a:extLst>
                <a:ext uri="{FF2B5EF4-FFF2-40B4-BE49-F238E27FC236}">
                  <a16:creationId xmlns:a16="http://schemas.microsoft.com/office/drawing/2014/main" id="{C9EEB038-20F3-492F-AA69-CC8D5A1E9611}"/>
                </a:ext>
              </a:extLst>
            </p:cNvPr>
            <p:cNvSpPr/>
            <p:nvPr/>
          </p:nvSpPr>
          <p:spPr>
            <a:xfrm>
              <a:off x="28703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2199;p56">
              <a:extLst>
                <a:ext uri="{FF2B5EF4-FFF2-40B4-BE49-F238E27FC236}">
                  <a16:creationId xmlns:a16="http://schemas.microsoft.com/office/drawing/2014/main" id="{E145F281-25BF-4393-A699-5915021BCE4C}"/>
                </a:ext>
              </a:extLst>
            </p:cNvPr>
            <p:cNvSpPr/>
            <p:nvPr/>
          </p:nvSpPr>
          <p:spPr>
            <a:xfrm>
              <a:off x="30496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2200;p56">
              <a:extLst>
                <a:ext uri="{FF2B5EF4-FFF2-40B4-BE49-F238E27FC236}">
                  <a16:creationId xmlns:a16="http://schemas.microsoft.com/office/drawing/2014/main" id="{5ABF5BDF-6E02-445B-9A82-B6D64345281C}"/>
                </a:ext>
              </a:extLst>
            </p:cNvPr>
            <p:cNvSpPr/>
            <p:nvPr/>
          </p:nvSpPr>
          <p:spPr>
            <a:xfrm>
              <a:off x="3085500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2201;p56">
              <a:extLst>
                <a:ext uri="{FF2B5EF4-FFF2-40B4-BE49-F238E27FC236}">
                  <a16:creationId xmlns:a16="http://schemas.microsoft.com/office/drawing/2014/main" id="{C5AA40DD-7A1D-411F-A9C4-2EC1EA8D37D9}"/>
                </a:ext>
              </a:extLst>
            </p:cNvPr>
            <p:cNvSpPr/>
            <p:nvPr/>
          </p:nvSpPr>
          <p:spPr>
            <a:xfrm>
              <a:off x="31035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2202;p56">
              <a:extLst>
                <a:ext uri="{FF2B5EF4-FFF2-40B4-BE49-F238E27FC236}">
                  <a16:creationId xmlns:a16="http://schemas.microsoft.com/office/drawing/2014/main" id="{B0188202-9962-4603-89A4-9D14451EF532}"/>
                </a:ext>
              </a:extLst>
            </p:cNvPr>
            <p:cNvSpPr/>
            <p:nvPr/>
          </p:nvSpPr>
          <p:spPr>
            <a:xfrm>
              <a:off x="31392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2203;p56">
              <a:extLst>
                <a:ext uri="{FF2B5EF4-FFF2-40B4-BE49-F238E27FC236}">
                  <a16:creationId xmlns:a16="http://schemas.microsoft.com/office/drawing/2014/main" id="{85610A6E-B27E-47F1-ADE1-862A3962AC4A}"/>
                </a:ext>
              </a:extLst>
            </p:cNvPr>
            <p:cNvSpPr/>
            <p:nvPr/>
          </p:nvSpPr>
          <p:spPr>
            <a:xfrm>
              <a:off x="31572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2204;p56">
              <a:extLst>
                <a:ext uri="{FF2B5EF4-FFF2-40B4-BE49-F238E27FC236}">
                  <a16:creationId xmlns:a16="http://schemas.microsoft.com/office/drawing/2014/main" id="{D9E930E5-E059-41DF-9819-357D29E2895B}"/>
                </a:ext>
              </a:extLst>
            </p:cNvPr>
            <p:cNvSpPr/>
            <p:nvPr/>
          </p:nvSpPr>
          <p:spPr>
            <a:xfrm>
              <a:off x="31751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2205;p56">
              <a:extLst>
                <a:ext uri="{FF2B5EF4-FFF2-40B4-BE49-F238E27FC236}">
                  <a16:creationId xmlns:a16="http://schemas.microsoft.com/office/drawing/2014/main" id="{A9E4BFC9-B425-45FC-808C-75FBDE9ED4AB}"/>
                </a:ext>
              </a:extLst>
            </p:cNvPr>
            <p:cNvSpPr/>
            <p:nvPr/>
          </p:nvSpPr>
          <p:spPr>
            <a:xfrm>
              <a:off x="31931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2206;p56">
              <a:extLst>
                <a:ext uri="{FF2B5EF4-FFF2-40B4-BE49-F238E27FC236}">
                  <a16:creationId xmlns:a16="http://schemas.microsoft.com/office/drawing/2014/main" id="{79EAE3B5-DBB0-4268-ADA8-299E2D4E2C4B}"/>
                </a:ext>
              </a:extLst>
            </p:cNvPr>
            <p:cNvSpPr/>
            <p:nvPr/>
          </p:nvSpPr>
          <p:spPr>
            <a:xfrm>
              <a:off x="32109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2207;p56">
              <a:extLst>
                <a:ext uri="{FF2B5EF4-FFF2-40B4-BE49-F238E27FC236}">
                  <a16:creationId xmlns:a16="http://schemas.microsoft.com/office/drawing/2014/main" id="{1E66A176-3992-4003-9C57-DA4BE51E3E6D}"/>
                </a:ext>
              </a:extLst>
            </p:cNvPr>
            <p:cNvSpPr/>
            <p:nvPr/>
          </p:nvSpPr>
          <p:spPr>
            <a:xfrm>
              <a:off x="32288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2208;p56">
              <a:extLst>
                <a:ext uri="{FF2B5EF4-FFF2-40B4-BE49-F238E27FC236}">
                  <a16:creationId xmlns:a16="http://schemas.microsoft.com/office/drawing/2014/main" id="{7A21CC0D-B4E3-4A05-B1F1-99D26F6EC8FF}"/>
                </a:ext>
              </a:extLst>
            </p:cNvPr>
            <p:cNvSpPr/>
            <p:nvPr/>
          </p:nvSpPr>
          <p:spPr>
            <a:xfrm>
              <a:off x="32468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2209;p56">
              <a:extLst>
                <a:ext uri="{FF2B5EF4-FFF2-40B4-BE49-F238E27FC236}">
                  <a16:creationId xmlns:a16="http://schemas.microsoft.com/office/drawing/2014/main" id="{C88EABC9-E847-4652-8633-66399985FD99}"/>
                </a:ext>
              </a:extLst>
            </p:cNvPr>
            <p:cNvSpPr/>
            <p:nvPr/>
          </p:nvSpPr>
          <p:spPr>
            <a:xfrm>
              <a:off x="326472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2210;p56">
              <a:extLst>
                <a:ext uri="{FF2B5EF4-FFF2-40B4-BE49-F238E27FC236}">
                  <a16:creationId xmlns:a16="http://schemas.microsoft.com/office/drawing/2014/main" id="{4E8EE195-A000-4AA6-B078-210C78DAD386}"/>
                </a:ext>
              </a:extLst>
            </p:cNvPr>
            <p:cNvSpPr/>
            <p:nvPr/>
          </p:nvSpPr>
          <p:spPr>
            <a:xfrm>
              <a:off x="32827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2211;p56">
              <a:extLst>
                <a:ext uri="{FF2B5EF4-FFF2-40B4-BE49-F238E27FC236}">
                  <a16:creationId xmlns:a16="http://schemas.microsoft.com/office/drawing/2014/main" id="{39D2D416-B2DB-4F27-9B30-79A8FA73575F}"/>
                </a:ext>
              </a:extLst>
            </p:cNvPr>
            <p:cNvSpPr/>
            <p:nvPr/>
          </p:nvSpPr>
          <p:spPr>
            <a:xfrm>
              <a:off x="33006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2212;p56">
              <a:extLst>
                <a:ext uri="{FF2B5EF4-FFF2-40B4-BE49-F238E27FC236}">
                  <a16:creationId xmlns:a16="http://schemas.microsoft.com/office/drawing/2014/main" id="{19321CC1-0D6F-461C-A421-D9C39D41C208}"/>
                </a:ext>
              </a:extLst>
            </p:cNvPr>
            <p:cNvSpPr/>
            <p:nvPr/>
          </p:nvSpPr>
          <p:spPr>
            <a:xfrm>
              <a:off x="33184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2213;p56">
              <a:extLst>
                <a:ext uri="{FF2B5EF4-FFF2-40B4-BE49-F238E27FC236}">
                  <a16:creationId xmlns:a16="http://schemas.microsoft.com/office/drawing/2014/main" id="{7529A3C6-C47B-40C6-BAA8-B856C79CF6B3}"/>
                </a:ext>
              </a:extLst>
            </p:cNvPr>
            <p:cNvSpPr/>
            <p:nvPr/>
          </p:nvSpPr>
          <p:spPr>
            <a:xfrm>
              <a:off x="33364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2214;p56">
              <a:extLst>
                <a:ext uri="{FF2B5EF4-FFF2-40B4-BE49-F238E27FC236}">
                  <a16:creationId xmlns:a16="http://schemas.microsoft.com/office/drawing/2014/main" id="{38F0F6BE-09DF-4188-89BF-41B2EB393B2F}"/>
                </a:ext>
              </a:extLst>
            </p:cNvPr>
            <p:cNvSpPr/>
            <p:nvPr/>
          </p:nvSpPr>
          <p:spPr>
            <a:xfrm>
              <a:off x="33543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2215;p56">
              <a:extLst>
                <a:ext uri="{FF2B5EF4-FFF2-40B4-BE49-F238E27FC236}">
                  <a16:creationId xmlns:a16="http://schemas.microsoft.com/office/drawing/2014/main" id="{3CE37E75-CE04-4201-98D9-22E70A7911C7}"/>
                </a:ext>
              </a:extLst>
            </p:cNvPr>
            <p:cNvSpPr/>
            <p:nvPr/>
          </p:nvSpPr>
          <p:spPr>
            <a:xfrm>
              <a:off x="33723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2216;p56">
              <a:extLst>
                <a:ext uri="{FF2B5EF4-FFF2-40B4-BE49-F238E27FC236}">
                  <a16:creationId xmlns:a16="http://schemas.microsoft.com/office/drawing/2014/main" id="{765ADFC0-E0AB-47C1-99DD-5C162C65C2E7}"/>
                </a:ext>
              </a:extLst>
            </p:cNvPr>
            <p:cNvSpPr/>
            <p:nvPr/>
          </p:nvSpPr>
          <p:spPr>
            <a:xfrm>
              <a:off x="339022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2217;p56">
              <a:extLst>
                <a:ext uri="{FF2B5EF4-FFF2-40B4-BE49-F238E27FC236}">
                  <a16:creationId xmlns:a16="http://schemas.microsoft.com/office/drawing/2014/main" id="{4B0DC8A3-ED26-4DDE-9B2A-5E4A21CA32E5}"/>
                </a:ext>
              </a:extLst>
            </p:cNvPr>
            <p:cNvSpPr/>
            <p:nvPr/>
          </p:nvSpPr>
          <p:spPr>
            <a:xfrm>
              <a:off x="34080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2218;p56">
              <a:extLst>
                <a:ext uri="{FF2B5EF4-FFF2-40B4-BE49-F238E27FC236}">
                  <a16:creationId xmlns:a16="http://schemas.microsoft.com/office/drawing/2014/main" id="{1C1E8C65-C7C3-4B73-85FE-12075982A93A}"/>
                </a:ext>
              </a:extLst>
            </p:cNvPr>
            <p:cNvSpPr/>
            <p:nvPr/>
          </p:nvSpPr>
          <p:spPr>
            <a:xfrm>
              <a:off x="34261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2219;p56">
              <a:extLst>
                <a:ext uri="{FF2B5EF4-FFF2-40B4-BE49-F238E27FC236}">
                  <a16:creationId xmlns:a16="http://schemas.microsoft.com/office/drawing/2014/main" id="{37778A56-3707-4E30-B685-29FE70C651C4}"/>
                </a:ext>
              </a:extLst>
            </p:cNvPr>
            <p:cNvSpPr/>
            <p:nvPr/>
          </p:nvSpPr>
          <p:spPr>
            <a:xfrm>
              <a:off x="34439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2220;p56">
              <a:extLst>
                <a:ext uri="{FF2B5EF4-FFF2-40B4-BE49-F238E27FC236}">
                  <a16:creationId xmlns:a16="http://schemas.microsoft.com/office/drawing/2014/main" id="{AFD78878-D156-42D3-B4F2-47DFEDBD36BA}"/>
                </a:ext>
              </a:extLst>
            </p:cNvPr>
            <p:cNvSpPr/>
            <p:nvPr/>
          </p:nvSpPr>
          <p:spPr>
            <a:xfrm>
              <a:off x="34619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2221;p56">
              <a:extLst>
                <a:ext uri="{FF2B5EF4-FFF2-40B4-BE49-F238E27FC236}">
                  <a16:creationId xmlns:a16="http://schemas.microsoft.com/office/drawing/2014/main" id="{2A860B56-3A89-417A-B4C5-685A0CBD5C19}"/>
                </a:ext>
              </a:extLst>
            </p:cNvPr>
            <p:cNvSpPr/>
            <p:nvPr/>
          </p:nvSpPr>
          <p:spPr>
            <a:xfrm>
              <a:off x="34798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2222;p56">
              <a:extLst>
                <a:ext uri="{FF2B5EF4-FFF2-40B4-BE49-F238E27FC236}">
                  <a16:creationId xmlns:a16="http://schemas.microsoft.com/office/drawing/2014/main" id="{BCB93A88-D6AA-4F97-91F8-DA873271F67C}"/>
                </a:ext>
              </a:extLst>
            </p:cNvPr>
            <p:cNvSpPr/>
            <p:nvPr/>
          </p:nvSpPr>
          <p:spPr>
            <a:xfrm>
              <a:off x="34976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2223;p56">
              <a:extLst>
                <a:ext uri="{FF2B5EF4-FFF2-40B4-BE49-F238E27FC236}">
                  <a16:creationId xmlns:a16="http://schemas.microsoft.com/office/drawing/2014/main" id="{3A362BC1-5172-4D2E-B6DC-9240723C451D}"/>
                </a:ext>
              </a:extLst>
            </p:cNvPr>
            <p:cNvSpPr/>
            <p:nvPr/>
          </p:nvSpPr>
          <p:spPr>
            <a:xfrm>
              <a:off x="3569450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2224;p56">
              <a:extLst>
                <a:ext uri="{FF2B5EF4-FFF2-40B4-BE49-F238E27FC236}">
                  <a16:creationId xmlns:a16="http://schemas.microsoft.com/office/drawing/2014/main" id="{650174FB-8439-4172-AFFB-7CFB6920D08A}"/>
                </a:ext>
              </a:extLst>
            </p:cNvPr>
            <p:cNvSpPr/>
            <p:nvPr/>
          </p:nvSpPr>
          <p:spPr>
            <a:xfrm>
              <a:off x="25658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2225;p56">
              <a:extLst>
                <a:ext uri="{FF2B5EF4-FFF2-40B4-BE49-F238E27FC236}">
                  <a16:creationId xmlns:a16="http://schemas.microsoft.com/office/drawing/2014/main" id="{DC7454C5-33D5-4E40-9F4E-9876D2056959}"/>
                </a:ext>
              </a:extLst>
            </p:cNvPr>
            <p:cNvSpPr/>
            <p:nvPr/>
          </p:nvSpPr>
          <p:spPr>
            <a:xfrm>
              <a:off x="25836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2226;p56">
              <a:extLst>
                <a:ext uri="{FF2B5EF4-FFF2-40B4-BE49-F238E27FC236}">
                  <a16:creationId xmlns:a16="http://schemas.microsoft.com/office/drawing/2014/main" id="{1F871050-F0FF-48E2-B629-085ABAD6C2DD}"/>
                </a:ext>
              </a:extLst>
            </p:cNvPr>
            <p:cNvSpPr/>
            <p:nvPr/>
          </p:nvSpPr>
          <p:spPr>
            <a:xfrm>
              <a:off x="26554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2227;p56">
              <a:extLst>
                <a:ext uri="{FF2B5EF4-FFF2-40B4-BE49-F238E27FC236}">
                  <a16:creationId xmlns:a16="http://schemas.microsoft.com/office/drawing/2014/main" id="{987F966F-03B8-44DC-A575-9F708A132965}"/>
                </a:ext>
              </a:extLst>
            </p:cNvPr>
            <p:cNvSpPr/>
            <p:nvPr/>
          </p:nvSpPr>
          <p:spPr>
            <a:xfrm>
              <a:off x="26733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2228;p56">
              <a:extLst>
                <a:ext uri="{FF2B5EF4-FFF2-40B4-BE49-F238E27FC236}">
                  <a16:creationId xmlns:a16="http://schemas.microsoft.com/office/drawing/2014/main" id="{50D36B05-F8B9-416C-8C61-F9D483516E37}"/>
                </a:ext>
              </a:extLst>
            </p:cNvPr>
            <p:cNvSpPr/>
            <p:nvPr/>
          </p:nvSpPr>
          <p:spPr>
            <a:xfrm>
              <a:off x="26911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2229;p56">
              <a:extLst>
                <a:ext uri="{FF2B5EF4-FFF2-40B4-BE49-F238E27FC236}">
                  <a16:creationId xmlns:a16="http://schemas.microsoft.com/office/drawing/2014/main" id="{F3C8E0B1-5849-4A3D-A849-DD7D6A90EA77}"/>
                </a:ext>
              </a:extLst>
            </p:cNvPr>
            <p:cNvSpPr/>
            <p:nvPr/>
          </p:nvSpPr>
          <p:spPr>
            <a:xfrm>
              <a:off x="27091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2230;p56">
              <a:extLst>
                <a:ext uri="{FF2B5EF4-FFF2-40B4-BE49-F238E27FC236}">
                  <a16:creationId xmlns:a16="http://schemas.microsoft.com/office/drawing/2014/main" id="{0A21E7F9-7C76-4987-BFCC-2D324EB904D9}"/>
                </a:ext>
              </a:extLst>
            </p:cNvPr>
            <p:cNvSpPr/>
            <p:nvPr/>
          </p:nvSpPr>
          <p:spPr>
            <a:xfrm>
              <a:off x="27270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2231;p56">
              <a:extLst>
                <a:ext uri="{FF2B5EF4-FFF2-40B4-BE49-F238E27FC236}">
                  <a16:creationId xmlns:a16="http://schemas.microsoft.com/office/drawing/2014/main" id="{0B761A2D-3B3B-4BD6-AE6B-BD7B66F349D0}"/>
                </a:ext>
              </a:extLst>
            </p:cNvPr>
            <p:cNvSpPr/>
            <p:nvPr/>
          </p:nvSpPr>
          <p:spPr>
            <a:xfrm>
              <a:off x="27450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2232;p56">
              <a:extLst>
                <a:ext uri="{FF2B5EF4-FFF2-40B4-BE49-F238E27FC236}">
                  <a16:creationId xmlns:a16="http://schemas.microsoft.com/office/drawing/2014/main" id="{21DB3D75-BE4D-4F88-A193-BA4459660059}"/>
                </a:ext>
              </a:extLst>
            </p:cNvPr>
            <p:cNvSpPr/>
            <p:nvPr/>
          </p:nvSpPr>
          <p:spPr>
            <a:xfrm>
              <a:off x="276292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2233;p56">
              <a:extLst>
                <a:ext uri="{FF2B5EF4-FFF2-40B4-BE49-F238E27FC236}">
                  <a16:creationId xmlns:a16="http://schemas.microsoft.com/office/drawing/2014/main" id="{F4CFEBF5-F3FE-48EF-B8EA-9D6456D97EBE}"/>
                </a:ext>
              </a:extLst>
            </p:cNvPr>
            <p:cNvSpPr/>
            <p:nvPr/>
          </p:nvSpPr>
          <p:spPr>
            <a:xfrm>
              <a:off x="27807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2234;p56">
              <a:extLst>
                <a:ext uri="{FF2B5EF4-FFF2-40B4-BE49-F238E27FC236}">
                  <a16:creationId xmlns:a16="http://schemas.microsoft.com/office/drawing/2014/main" id="{9FD2FE1F-45DF-4683-A31D-BB516C20B6BA}"/>
                </a:ext>
              </a:extLst>
            </p:cNvPr>
            <p:cNvSpPr/>
            <p:nvPr/>
          </p:nvSpPr>
          <p:spPr>
            <a:xfrm>
              <a:off x="28166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2235;p56">
              <a:extLst>
                <a:ext uri="{FF2B5EF4-FFF2-40B4-BE49-F238E27FC236}">
                  <a16:creationId xmlns:a16="http://schemas.microsoft.com/office/drawing/2014/main" id="{44A0DE43-7A9A-4DF4-9B11-6CA3C9111EF4}"/>
                </a:ext>
              </a:extLst>
            </p:cNvPr>
            <p:cNvSpPr/>
            <p:nvPr/>
          </p:nvSpPr>
          <p:spPr>
            <a:xfrm>
              <a:off x="28346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2236;p56">
              <a:extLst>
                <a:ext uri="{FF2B5EF4-FFF2-40B4-BE49-F238E27FC236}">
                  <a16:creationId xmlns:a16="http://schemas.microsoft.com/office/drawing/2014/main" id="{23347BB0-7FBD-40C2-B6B4-0E2185432E77}"/>
                </a:ext>
              </a:extLst>
            </p:cNvPr>
            <p:cNvSpPr/>
            <p:nvPr/>
          </p:nvSpPr>
          <p:spPr>
            <a:xfrm>
              <a:off x="28525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2237;p56">
              <a:extLst>
                <a:ext uri="{FF2B5EF4-FFF2-40B4-BE49-F238E27FC236}">
                  <a16:creationId xmlns:a16="http://schemas.microsoft.com/office/drawing/2014/main" id="{3CF33C45-F4FA-410C-9280-0254FE998962}"/>
                </a:ext>
              </a:extLst>
            </p:cNvPr>
            <p:cNvSpPr/>
            <p:nvPr/>
          </p:nvSpPr>
          <p:spPr>
            <a:xfrm>
              <a:off x="28703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2238;p56">
              <a:extLst>
                <a:ext uri="{FF2B5EF4-FFF2-40B4-BE49-F238E27FC236}">
                  <a16:creationId xmlns:a16="http://schemas.microsoft.com/office/drawing/2014/main" id="{145D59BA-8C32-4964-83C5-B2BBE62BF140}"/>
                </a:ext>
              </a:extLst>
            </p:cNvPr>
            <p:cNvSpPr/>
            <p:nvPr/>
          </p:nvSpPr>
          <p:spPr>
            <a:xfrm>
              <a:off x="30317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2239;p56">
              <a:extLst>
                <a:ext uri="{FF2B5EF4-FFF2-40B4-BE49-F238E27FC236}">
                  <a16:creationId xmlns:a16="http://schemas.microsoft.com/office/drawing/2014/main" id="{8703A18A-086B-4A50-9823-82874929AD35}"/>
                </a:ext>
              </a:extLst>
            </p:cNvPr>
            <p:cNvSpPr/>
            <p:nvPr/>
          </p:nvSpPr>
          <p:spPr>
            <a:xfrm>
              <a:off x="30496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2240;p56">
              <a:extLst>
                <a:ext uri="{FF2B5EF4-FFF2-40B4-BE49-F238E27FC236}">
                  <a16:creationId xmlns:a16="http://schemas.microsoft.com/office/drawing/2014/main" id="{B8505D97-C158-4B59-9C01-A64EBA95C0DC}"/>
                </a:ext>
              </a:extLst>
            </p:cNvPr>
            <p:cNvSpPr/>
            <p:nvPr/>
          </p:nvSpPr>
          <p:spPr>
            <a:xfrm>
              <a:off x="3085500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2241;p56">
              <a:extLst>
                <a:ext uri="{FF2B5EF4-FFF2-40B4-BE49-F238E27FC236}">
                  <a16:creationId xmlns:a16="http://schemas.microsoft.com/office/drawing/2014/main" id="{DCE3737C-B680-4B94-9CCA-51962C5EA772}"/>
                </a:ext>
              </a:extLst>
            </p:cNvPr>
            <p:cNvSpPr/>
            <p:nvPr/>
          </p:nvSpPr>
          <p:spPr>
            <a:xfrm>
              <a:off x="31035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2242;p56">
              <a:extLst>
                <a:ext uri="{FF2B5EF4-FFF2-40B4-BE49-F238E27FC236}">
                  <a16:creationId xmlns:a16="http://schemas.microsoft.com/office/drawing/2014/main" id="{83A64BF0-6AC8-4131-855F-D72E56E38EA4}"/>
                </a:ext>
              </a:extLst>
            </p:cNvPr>
            <p:cNvSpPr/>
            <p:nvPr/>
          </p:nvSpPr>
          <p:spPr>
            <a:xfrm>
              <a:off x="31213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2243;p56">
              <a:extLst>
                <a:ext uri="{FF2B5EF4-FFF2-40B4-BE49-F238E27FC236}">
                  <a16:creationId xmlns:a16="http://schemas.microsoft.com/office/drawing/2014/main" id="{2D11BBA6-D730-4CCB-A488-64860F8A60F1}"/>
                </a:ext>
              </a:extLst>
            </p:cNvPr>
            <p:cNvSpPr/>
            <p:nvPr/>
          </p:nvSpPr>
          <p:spPr>
            <a:xfrm>
              <a:off x="31392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2244;p56">
              <a:extLst>
                <a:ext uri="{FF2B5EF4-FFF2-40B4-BE49-F238E27FC236}">
                  <a16:creationId xmlns:a16="http://schemas.microsoft.com/office/drawing/2014/main" id="{1ABFFBB2-3B71-48E8-816B-483D4EE2826B}"/>
                </a:ext>
              </a:extLst>
            </p:cNvPr>
            <p:cNvSpPr/>
            <p:nvPr/>
          </p:nvSpPr>
          <p:spPr>
            <a:xfrm>
              <a:off x="31572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2245;p56">
              <a:extLst>
                <a:ext uri="{FF2B5EF4-FFF2-40B4-BE49-F238E27FC236}">
                  <a16:creationId xmlns:a16="http://schemas.microsoft.com/office/drawing/2014/main" id="{A7C3045B-E707-4AE3-A3E4-3495104E9FEE}"/>
                </a:ext>
              </a:extLst>
            </p:cNvPr>
            <p:cNvSpPr/>
            <p:nvPr/>
          </p:nvSpPr>
          <p:spPr>
            <a:xfrm>
              <a:off x="31751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2246;p56">
              <a:extLst>
                <a:ext uri="{FF2B5EF4-FFF2-40B4-BE49-F238E27FC236}">
                  <a16:creationId xmlns:a16="http://schemas.microsoft.com/office/drawing/2014/main" id="{131C3A5E-3A2F-4955-8266-CF39EC0C0731}"/>
                </a:ext>
              </a:extLst>
            </p:cNvPr>
            <p:cNvSpPr/>
            <p:nvPr/>
          </p:nvSpPr>
          <p:spPr>
            <a:xfrm>
              <a:off x="31931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2247;p56">
              <a:extLst>
                <a:ext uri="{FF2B5EF4-FFF2-40B4-BE49-F238E27FC236}">
                  <a16:creationId xmlns:a16="http://schemas.microsoft.com/office/drawing/2014/main" id="{03972157-3113-4A06-ACF4-A025D35F8016}"/>
                </a:ext>
              </a:extLst>
            </p:cNvPr>
            <p:cNvSpPr/>
            <p:nvPr/>
          </p:nvSpPr>
          <p:spPr>
            <a:xfrm>
              <a:off x="32109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2248;p56">
              <a:extLst>
                <a:ext uri="{FF2B5EF4-FFF2-40B4-BE49-F238E27FC236}">
                  <a16:creationId xmlns:a16="http://schemas.microsoft.com/office/drawing/2014/main" id="{F2BFCB3E-4F93-45FF-9192-5013850CD58C}"/>
                </a:ext>
              </a:extLst>
            </p:cNvPr>
            <p:cNvSpPr/>
            <p:nvPr/>
          </p:nvSpPr>
          <p:spPr>
            <a:xfrm>
              <a:off x="32288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2249;p56">
              <a:extLst>
                <a:ext uri="{FF2B5EF4-FFF2-40B4-BE49-F238E27FC236}">
                  <a16:creationId xmlns:a16="http://schemas.microsoft.com/office/drawing/2014/main" id="{6DFC87B8-24C5-4FFE-BB74-52176C5F0244}"/>
                </a:ext>
              </a:extLst>
            </p:cNvPr>
            <p:cNvSpPr/>
            <p:nvPr/>
          </p:nvSpPr>
          <p:spPr>
            <a:xfrm>
              <a:off x="32468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2250;p56">
              <a:extLst>
                <a:ext uri="{FF2B5EF4-FFF2-40B4-BE49-F238E27FC236}">
                  <a16:creationId xmlns:a16="http://schemas.microsoft.com/office/drawing/2014/main" id="{E2F86A95-A893-44B5-8314-B270D6124423}"/>
                </a:ext>
              </a:extLst>
            </p:cNvPr>
            <p:cNvSpPr/>
            <p:nvPr/>
          </p:nvSpPr>
          <p:spPr>
            <a:xfrm>
              <a:off x="326472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2251;p56">
              <a:extLst>
                <a:ext uri="{FF2B5EF4-FFF2-40B4-BE49-F238E27FC236}">
                  <a16:creationId xmlns:a16="http://schemas.microsoft.com/office/drawing/2014/main" id="{2DF4237C-1855-4196-8730-5EFE76D786E0}"/>
                </a:ext>
              </a:extLst>
            </p:cNvPr>
            <p:cNvSpPr/>
            <p:nvPr/>
          </p:nvSpPr>
          <p:spPr>
            <a:xfrm>
              <a:off x="32827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2252;p56">
              <a:extLst>
                <a:ext uri="{FF2B5EF4-FFF2-40B4-BE49-F238E27FC236}">
                  <a16:creationId xmlns:a16="http://schemas.microsoft.com/office/drawing/2014/main" id="{E3B3815D-6DE4-40B7-876F-C45C36F36413}"/>
                </a:ext>
              </a:extLst>
            </p:cNvPr>
            <p:cNvSpPr/>
            <p:nvPr/>
          </p:nvSpPr>
          <p:spPr>
            <a:xfrm>
              <a:off x="33006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2253;p56">
              <a:extLst>
                <a:ext uri="{FF2B5EF4-FFF2-40B4-BE49-F238E27FC236}">
                  <a16:creationId xmlns:a16="http://schemas.microsoft.com/office/drawing/2014/main" id="{9A779B1E-D9CB-44F3-ABAA-FB6410808242}"/>
                </a:ext>
              </a:extLst>
            </p:cNvPr>
            <p:cNvSpPr/>
            <p:nvPr/>
          </p:nvSpPr>
          <p:spPr>
            <a:xfrm>
              <a:off x="33184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2254;p56">
              <a:extLst>
                <a:ext uri="{FF2B5EF4-FFF2-40B4-BE49-F238E27FC236}">
                  <a16:creationId xmlns:a16="http://schemas.microsoft.com/office/drawing/2014/main" id="{3C48CA65-3A3F-4E6C-8271-7211A1CD4DE3}"/>
                </a:ext>
              </a:extLst>
            </p:cNvPr>
            <p:cNvSpPr/>
            <p:nvPr/>
          </p:nvSpPr>
          <p:spPr>
            <a:xfrm>
              <a:off x="33364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2255;p56">
              <a:extLst>
                <a:ext uri="{FF2B5EF4-FFF2-40B4-BE49-F238E27FC236}">
                  <a16:creationId xmlns:a16="http://schemas.microsoft.com/office/drawing/2014/main" id="{2F41E10A-91AC-41FC-9222-EB5B9438B293}"/>
                </a:ext>
              </a:extLst>
            </p:cNvPr>
            <p:cNvSpPr/>
            <p:nvPr/>
          </p:nvSpPr>
          <p:spPr>
            <a:xfrm>
              <a:off x="33543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2256;p56">
              <a:extLst>
                <a:ext uri="{FF2B5EF4-FFF2-40B4-BE49-F238E27FC236}">
                  <a16:creationId xmlns:a16="http://schemas.microsoft.com/office/drawing/2014/main" id="{C5FA92CF-5CDA-4EA9-8452-A922E21A1C44}"/>
                </a:ext>
              </a:extLst>
            </p:cNvPr>
            <p:cNvSpPr/>
            <p:nvPr/>
          </p:nvSpPr>
          <p:spPr>
            <a:xfrm>
              <a:off x="33723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2257;p56">
              <a:extLst>
                <a:ext uri="{FF2B5EF4-FFF2-40B4-BE49-F238E27FC236}">
                  <a16:creationId xmlns:a16="http://schemas.microsoft.com/office/drawing/2014/main" id="{3B8F4415-A2F1-4EF0-8CE7-CD9E30980F80}"/>
                </a:ext>
              </a:extLst>
            </p:cNvPr>
            <p:cNvSpPr/>
            <p:nvPr/>
          </p:nvSpPr>
          <p:spPr>
            <a:xfrm>
              <a:off x="339022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2258;p56">
              <a:extLst>
                <a:ext uri="{FF2B5EF4-FFF2-40B4-BE49-F238E27FC236}">
                  <a16:creationId xmlns:a16="http://schemas.microsoft.com/office/drawing/2014/main" id="{B5F85A91-B15B-4463-A1A7-85FDEDCF6F81}"/>
                </a:ext>
              </a:extLst>
            </p:cNvPr>
            <p:cNvSpPr/>
            <p:nvPr/>
          </p:nvSpPr>
          <p:spPr>
            <a:xfrm>
              <a:off x="34080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2259;p56">
              <a:extLst>
                <a:ext uri="{FF2B5EF4-FFF2-40B4-BE49-F238E27FC236}">
                  <a16:creationId xmlns:a16="http://schemas.microsoft.com/office/drawing/2014/main" id="{06860AD1-FBC0-4A4A-AD9C-F4E07F791110}"/>
                </a:ext>
              </a:extLst>
            </p:cNvPr>
            <p:cNvSpPr/>
            <p:nvPr/>
          </p:nvSpPr>
          <p:spPr>
            <a:xfrm>
              <a:off x="34261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2260;p56">
              <a:extLst>
                <a:ext uri="{FF2B5EF4-FFF2-40B4-BE49-F238E27FC236}">
                  <a16:creationId xmlns:a16="http://schemas.microsoft.com/office/drawing/2014/main" id="{1FA94220-073C-44C8-BC47-9955960668D5}"/>
                </a:ext>
              </a:extLst>
            </p:cNvPr>
            <p:cNvSpPr/>
            <p:nvPr/>
          </p:nvSpPr>
          <p:spPr>
            <a:xfrm>
              <a:off x="34439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2261;p56">
              <a:extLst>
                <a:ext uri="{FF2B5EF4-FFF2-40B4-BE49-F238E27FC236}">
                  <a16:creationId xmlns:a16="http://schemas.microsoft.com/office/drawing/2014/main" id="{339B6BA7-8BE0-49FD-B5A0-8A18CD143D58}"/>
                </a:ext>
              </a:extLst>
            </p:cNvPr>
            <p:cNvSpPr/>
            <p:nvPr/>
          </p:nvSpPr>
          <p:spPr>
            <a:xfrm>
              <a:off x="34619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2262;p56">
              <a:extLst>
                <a:ext uri="{FF2B5EF4-FFF2-40B4-BE49-F238E27FC236}">
                  <a16:creationId xmlns:a16="http://schemas.microsoft.com/office/drawing/2014/main" id="{564577BC-39D6-4971-AAE0-4939BE831E4B}"/>
                </a:ext>
              </a:extLst>
            </p:cNvPr>
            <p:cNvSpPr/>
            <p:nvPr/>
          </p:nvSpPr>
          <p:spPr>
            <a:xfrm>
              <a:off x="34798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2263;p56">
              <a:extLst>
                <a:ext uri="{FF2B5EF4-FFF2-40B4-BE49-F238E27FC236}">
                  <a16:creationId xmlns:a16="http://schemas.microsoft.com/office/drawing/2014/main" id="{94704E3F-48E9-40EB-AF6A-67508D12665E}"/>
                </a:ext>
              </a:extLst>
            </p:cNvPr>
            <p:cNvSpPr/>
            <p:nvPr/>
          </p:nvSpPr>
          <p:spPr>
            <a:xfrm>
              <a:off x="34976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2264;p56">
              <a:extLst>
                <a:ext uri="{FF2B5EF4-FFF2-40B4-BE49-F238E27FC236}">
                  <a16:creationId xmlns:a16="http://schemas.microsoft.com/office/drawing/2014/main" id="{722BE901-F9D3-4D81-874B-D0AE8560AF2A}"/>
                </a:ext>
              </a:extLst>
            </p:cNvPr>
            <p:cNvSpPr/>
            <p:nvPr/>
          </p:nvSpPr>
          <p:spPr>
            <a:xfrm>
              <a:off x="35157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2265;p56">
              <a:extLst>
                <a:ext uri="{FF2B5EF4-FFF2-40B4-BE49-F238E27FC236}">
                  <a16:creationId xmlns:a16="http://schemas.microsoft.com/office/drawing/2014/main" id="{D0E48D50-0C34-4554-B861-75D5767D67B8}"/>
                </a:ext>
              </a:extLst>
            </p:cNvPr>
            <p:cNvSpPr/>
            <p:nvPr/>
          </p:nvSpPr>
          <p:spPr>
            <a:xfrm>
              <a:off x="3569450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2266;p56">
              <a:extLst>
                <a:ext uri="{FF2B5EF4-FFF2-40B4-BE49-F238E27FC236}">
                  <a16:creationId xmlns:a16="http://schemas.microsoft.com/office/drawing/2014/main" id="{887E31B3-2D3E-43A9-BD45-665CF3C5A6CD}"/>
                </a:ext>
              </a:extLst>
            </p:cNvPr>
            <p:cNvSpPr/>
            <p:nvPr/>
          </p:nvSpPr>
          <p:spPr>
            <a:xfrm>
              <a:off x="25299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2267;p56">
              <a:extLst>
                <a:ext uri="{FF2B5EF4-FFF2-40B4-BE49-F238E27FC236}">
                  <a16:creationId xmlns:a16="http://schemas.microsoft.com/office/drawing/2014/main" id="{2A5465A0-5F8A-4A5E-B587-7FB6D6331048}"/>
                </a:ext>
              </a:extLst>
            </p:cNvPr>
            <p:cNvSpPr/>
            <p:nvPr/>
          </p:nvSpPr>
          <p:spPr>
            <a:xfrm>
              <a:off x="25478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2268;p56">
              <a:extLst>
                <a:ext uri="{FF2B5EF4-FFF2-40B4-BE49-F238E27FC236}">
                  <a16:creationId xmlns:a16="http://schemas.microsoft.com/office/drawing/2014/main" id="{FE8DC3B5-0674-4E6D-914F-32E1C57EB9BF}"/>
                </a:ext>
              </a:extLst>
            </p:cNvPr>
            <p:cNvSpPr/>
            <p:nvPr/>
          </p:nvSpPr>
          <p:spPr>
            <a:xfrm>
              <a:off x="26554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2269;p56">
              <a:extLst>
                <a:ext uri="{FF2B5EF4-FFF2-40B4-BE49-F238E27FC236}">
                  <a16:creationId xmlns:a16="http://schemas.microsoft.com/office/drawing/2014/main" id="{BB4E3CAC-83CB-452A-9FB0-F950A9979AB6}"/>
                </a:ext>
              </a:extLst>
            </p:cNvPr>
            <p:cNvSpPr/>
            <p:nvPr/>
          </p:nvSpPr>
          <p:spPr>
            <a:xfrm>
              <a:off x="26733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2270;p56">
              <a:extLst>
                <a:ext uri="{FF2B5EF4-FFF2-40B4-BE49-F238E27FC236}">
                  <a16:creationId xmlns:a16="http://schemas.microsoft.com/office/drawing/2014/main" id="{0AA9EFEF-D8FA-44E5-BC1C-E86B4060B8FB}"/>
                </a:ext>
              </a:extLst>
            </p:cNvPr>
            <p:cNvSpPr/>
            <p:nvPr/>
          </p:nvSpPr>
          <p:spPr>
            <a:xfrm>
              <a:off x="26911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2271;p56">
              <a:extLst>
                <a:ext uri="{FF2B5EF4-FFF2-40B4-BE49-F238E27FC236}">
                  <a16:creationId xmlns:a16="http://schemas.microsoft.com/office/drawing/2014/main" id="{FBBE3E52-2B31-4206-BBB8-D3107C1AAADA}"/>
                </a:ext>
              </a:extLst>
            </p:cNvPr>
            <p:cNvSpPr/>
            <p:nvPr/>
          </p:nvSpPr>
          <p:spPr>
            <a:xfrm>
              <a:off x="27091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2272;p56">
              <a:extLst>
                <a:ext uri="{FF2B5EF4-FFF2-40B4-BE49-F238E27FC236}">
                  <a16:creationId xmlns:a16="http://schemas.microsoft.com/office/drawing/2014/main" id="{AC970CD1-557F-43E1-88D6-C18825EEB509}"/>
                </a:ext>
              </a:extLst>
            </p:cNvPr>
            <p:cNvSpPr/>
            <p:nvPr/>
          </p:nvSpPr>
          <p:spPr>
            <a:xfrm>
              <a:off x="27270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2273;p56">
              <a:extLst>
                <a:ext uri="{FF2B5EF4-FFF2-40B4-BE49-F238E27FC236}">
                  <a16:creationId xmlns:a16="http://schemas.microsoft.com/office/drawing/2014/main" id="{B4C5A90A-E84A-436F-B74B-51D6EE854ABE}"/>
                </a:ext>
              </a:extLst>
            </p:cNvPr>
            <p:cNvSpPr/>
            <p:nvPr/>
          </p:nvSpPr>
          <p:spPr>
            <a:xfrm>
              <a:off x="27450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2274;p56">
              <a:extLst>
                <a:ext uri="{FF2B5EF4-FFF2-40B4-BE49-F238E27FC236}">
                  <a16:creationId xmlns:a16="http://schemas.microsoft.com/office/drawing/2014/main" id="{7C4D58A2-D01F-4907-A893-BF4E23DE77FD}"/>
                </a:ext>
              </a:extLst>
            </p:cNvPr>
            <p:cNvSpPr/>
            <p:nvPr/>
          </p:nvSpPr>
          <p:spPr>
            <a:xfrm>
              <a:off x="276292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2275;p56">
              <a:extLst>
                <a:ext uri="{FF2B5EF4-FFF2-40B4-BE49-F238E27FC236}">
                  <a16:creationId xmlns:a16="http://schemas.microsoft.com/office/drawing/2014/main" id="{F7B4A596-7797-4281-94A3-8279B7136B13}"/>
                </a:ext>
              </a:extLst>
            </p:cNvPr>
            <p:cNvSpPr/>
            <p:nvPr/>
          </p:nvSpPr>
          <p:spPr>
            <a:xfrm>
              <a:off x="27807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2276;p56">
              <a:extLst>
                <a:ext uri="{FF2B5EF4-FFF2-40B4-BE49-F238E27FC236}">
                  <a16:creationId xmlns:a16="http://schemas.microsoft.com/office/drawing/2014/main" id="{4758F3AA-1B31-4765-9690-B9B9EAE91AF0}"/>
                </a:ext>
              </a:extLst>
            </p:cNvPr>
            <p:cNvSpPr/>
            <p:nvPr/>
          </p:nvSpPr>
          <p:spPr>
            <a:xfrm>
              <a:off x="27988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2277;p56">
              <a:extLst>
                <a:ext uri="{FF2B5EF4-FFF2-40B4-BE49-F238E27FC236}">
                  <a16:creationId xmlns:a16="http://schemas.microsoft.com/office/drawing/2014/main" id="{4847DD87-B7CD-45FD-9272-280AFE13C424}"/>
                </a:ext>
              </a:extLst>
            </p:cNvPr>
            <p:cNvSpPr/>
            <p:nvPr/>
          </p:nvSpPr>
          <p:spPr>
            <a:xfrm>
              <a:off x="28166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2278;p56">
              <a:extLst>
                <a:ext uri="{FF2B5EF4-FFF2-40B4-BE49-F238E27FC236}">
                  <a16:creationId xmlns:a16="http://schemas.microsoft.com/office/drawing/2014/main" id="{9CA30F69-F471-46A7-9C17-B6C3F924CAB5}"/>
                </a:ext>
              </a:extLst>
            </p:cNvPr>
            <p:cNvSpPr/>
            <p:nvPr/>
          </p:nvSpPr>
          <p:spPr>
            <a:xfrm>
              <a:off x="28346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2279;p56">
              <a:extLst>
                <a:ext uri="{FF2B5EF4-FFF2-40B4-BE49-F238E27FC236}">
                  <a16:creationId xmlns:a16="http://schemas.microsoft.com/office/drawing/2014/main" id="{4718C38E-E4B5-44A1-832F-C9DA8A9FFF44}"/>
                </a:ext>
              </a:extLst>
            </p:cNvPr>
            <p:cNvSpPr/>
            <p:nvPr/>
          </p:nvSpPr>
          <p:spPr>
            <a:xfrm>
              <a:off x="28525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2280;p56">
              <a:extLst>
                <a:ext uri="{FF2B5EF4-FFF2-40B4-BE49-F238E27FC236}">
                  <a16:creationId xmlns:a16="http://schemas.microsoft.com/office/drawing/2014/main" id="{7DA73465-B851-40CC-B3E8-3909F4118F76}"/>
                </a:ext>
              </a:extLst>
            </p:cNvPr>
            <p:cNvSpPr/>
            <p:nvPr/>
          </p:nvSpPr>
          <p:spPr>
            <a:xfrm>
              <a:off x="28703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2281;p56">
              <a:extLst>
                <a:ext uri="{FF2B5EF4-FFF2-40B4-BE49-F238E27FC236}">
                  <a16:creationId xmlns:a16="http://schemas.microsoft.com/office/drawing/2014/main" id="{25083887-1F26-449B-B879-69278685D229}"/>
                </a:ext>
              </a:extLst>
            </p:cNvPr>
            <p:cNvSpPr/>
            <p:nvPr/>
          </p:nvSpPr>
          <p:spPr>
            <a:xfrm>
              <a:off x="30496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2282;p56">
              <a:extLst>
                <a:ext uri="{FF2B5EF4-FFF2-40B4-BE49-F238E27FC236}">
                  <a16:creationId xmlns:a16="http://schemas.microsoft.com/office/drawing/2014/main" id="{A6AA4843-6868-455D-A422-33DAA61D2CB5}"/>
                </a:ext>
              </a:extLst>
            </p:cNvPr>
            <p:cNvSpPr/>
            <p:nvPr/>
          </p:nvSpPr>
          <p:spPr>
            <a:xfrm>
              <a:off x="3067650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2283;p56">
              <a:extLst>
                <a:ext uri="{FF2B5EF4-FFF2-40B4-BE49-F238E27FC236}">
                  <a16:creationId xmlns:a16="http://schemas.microsoft.com/office/drawing/2014/main" id="{057E23AD-9908-4F9B-A0C2-C187A0F12EC4}"/>
                </a:ext>
              </a:extLst>
            </p:cNvPr>
            <p:cNvSpPr/>
            <p:nvPr/>
          </p:nvSpPr>
          <p:spPr>
            <a:xfrm>
              <a:off x="3067650" y="43358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2284;p56">
              <a:extLst>
                <a:ext uri="{FF2B5EF4-FFF2-40B4-BE49-F238E27FC236}">
                  <a16:creationId xmlns:a16="http://schemas.microsoft.com/office/drawing/2014/main" id="{7E5FEB03-E976-4A1E-AC9B-06B91788C2DA}"/>
                </a:ext>
              </a:extLst>
            </p:cNvPr>
            <p:cNvSpPr/>
            <p:nvPr/>
          </p:nvSpPr>
          <p:spPr>
            <a:xfrm>
              <a:off x="3085500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2285;p56">
              <a:extLst>
                <a:ext uri="{FF2B5EF4-FFF2-40B4-BE49-F238E27FC236}">
                  <a16:creationId xmlns:a16="http://schemas.microsoft.com/office/drawing/2014/main" id="{119DBB10-11EF-42CD-8513-65CB6361910C}"/>
                </a:ext>
              </a:extLst>
            </p:cNvPr>
            <p:cNvSpPr/>
            <p:nvPr/>
          </p:nvSpPr>
          <p:spPr>
            <a:xfrm>
              <a:off x="31035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2286;p56">
              <a:extLst>
                <a:ext uri="{FF2B5EF4-FFF2-40B4-BE49-F238E27FC236}">
                  <a16:creationId xmlns:a16="http://schemas.microsoft.com/office/drawing/2014/main" id="{95B4799A-6C0E-41BD-9BEC-616941C655BD}"/>
                </a:ext>
              </a:extLst>
            </p:cNvPr>
            <p:cNvSpPr/>
            <p:nvPr/>
          </p:nvSpPr>
          <p:spPr>
            <a:xfrm>
              <a:off x="31213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2287;p56">
              <a:extLst>
                <a:ext uri="{FF2B5EF4-FFF2-40B4-BE49-F238E27FC236}">
                  <a16:creationId xmlns:a16="http://schemas.microsoft.com/office/drawing/2014/main" id="{921FCD0D-1778-421F-A518-17C4A121B6E4}"/>
                </a:ext>
              </a:extLst>
            </p:cNvPr>
            <p:cNvSpPr/>
            <p:nvPr/>
          </p:nvSpPr>
          <p:spPr>
            <a:xfrm>
              <a:off x="31392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2288;p56">
              <a:extLst>
                <a:ext uri="{FF2B5EF4-FFF2-40B4-BE49-F238E27FC236}">
                  <a16:creationId xmlns:a16="http://schemas.microsoft.com/office/drawing/2014/main" id="{2EDA9CC2-01D3-4039-9F54-4B16993AEBFD}"/>
                </a:ext>
              </a:extLst>
            </p:cNvPr>
            <p:cNvSpPr/>
            <p:nvPr/>
          </p:nvSpPr>
          <p:spPr>
            <a:xfrm>
              <a:off x="31572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2289;p56">
              <a:extLst>
                <a:ext uri="{FF2B5EF4-FFF2-40B4-BE49-F238E27FC236}">
                  <a16:creationId xmlns:a16="http://schemas.microsoft.com/office/drawing/2014/main" id="{09F95CA2-09A8-4943-B16C-D1C05049D4A8}"/>
                </a:ext>
              </a:extLst>
            </p:cNvPr>
            <p:cNvSpPr/>
            <p:nvPr/>
          </p:nvSpPr>
          <p:spPr>
            <a:xfrm>
              <a:off x="31751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2290;p56">
              <a:extLst>
                <a:ext uri="{FF2B5EF4-FFF2-40B4-BE49-F238E27FC236}">
                  <a16:creationId xmlns:a16="http://schemas.microsoft.com/office/drawing/2014/main" id="{67A16DCF-41C7-4A92-AAA1-758D97095852}"/>
                </a:ext>
              </a:extLst>
            </p:cNvPr>
            <p:cNvSpPr/>
            <p:nvPr/>
          </p:nvSpPr>
          <p:spPr>
            <a:xfrm>
              <a:off x="31931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2291;p56">
              <a:extLst>
                <a:ext uri="{FF2B5EF4-FFF2-40B4-BE49-F238E27FC236}">
                  <a16:creationId xmlns:a16="http://schemas.microsoft.com/office/drawing/2014/main" id="{A8758BAB-0A2D-496C-B808-76E004AA243F}"/>
                </a:ext>
              </a:extLst>
            </p:cNvPr>
            <p:cNvSpPr/>
            <p:nvPr/>
          </p:nvSpPr>
          <p:spPr>
            <a:xfrm>
              <a:off x="32109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2292;p56">
              <a:extLst>
                <a:ext uri="{FF2B5EF4-FFF2-40B4-BE49-F238E27FC236}">
                  <a16:creationId xmlns:a16="http://schemas.microsoft.com/office/drawing/2014/main" id="{ECA0228B-5396-4DD1-997F-28F457147A11}"/>
                </a:ext>
              </a:extLst>
            </p:cNvPr>
            <p:cNvSpPr/>
            <p:nvPr/>
          </p:nvSpPr>
          <p:spPr>
            <a:xfrm>
              <a:off x="32288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2293;p56">
              <a:extLst>
                <a:ext uri="{FF2B5EF4-FFF2-40B4-BE49-F238E27FC236}">
                  <a16:creationId xmlns:a16="http://schemas.microsoft.com/office/drawing/2014/main" id="{DE7A7EC8-FAF4-4FBA-983A-C032051D2B4C}"/>
                </a:ext>
              </a:extLst>
            </p:cNvPr>
            <p:cNvSpPr/>
            <p:nvPr/>
          </p:nvSpPr>
          <p:spPr>
            <a:xfrm>
              <a:off x="32468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2294;p56">
              <a:extLst>
                <a:ext uri="{FF2B5EF4-FFF2-40B4-BE49-F238E27FC236}">
                  <a16:creationId xmlns:a16="http://schemas.microsoft.com/office/drawing/2014/main" id="{9F9B365D-38CE-42C4-B689-19F0B739CD3E}"/>
                </a:ext>
              </a:extLst>
            </p:cNvPr>
            <p:cNvSpPr/>
            <p:nvPr/>
          </p:nvSpPr>
          <p:spPr>
            <a:xfrm>
              <a:off x="326472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2295;p56">
              <a:extLst>
                <a:ext uri="{FF2B5EF4-FFF2-40B4-BE49-F238E27FC236}">
                  <a16:creationId xmlns:a16="http://schemas.microsoft.com/office/drawing/2014/main" id="{7856ED9D-F1F4-4008-ADAB-DC43867648FB}"/>
                </a:ext>
              </a:extLst>
            </p:cNvPr>
            <p:cNvSpPr/>
            <p:nvPr/>
          </p:nvSpPr>
          <p:spPr>
            <a:xfrm>
              <a:off x="32827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2296;p56">
              <a:extLst>
                <a:ext uri="{FF2B5EF4-FFF2-40B4-BE49-F238E27FC236}">
                  <a16:creationId xmlns:a16="http://schemas.microsoft.com/office/drawing/2014/main" id="{2BAA763D-B71E-4F84-8A2B-73F111AB9398}"/>
                </a:ext>
              </a:extLst>
            </p:cNvPr>
            <p:cNvSpPr/>
            <p:nvPr/>
          </p:nvSpPr>
          <p:spPr>
            <a:xfrm>
              <a:off x="33006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2297;p56">
              <a:extLst>
                <a:ext uri="{FF2B5EF4-FFF2-40B4-BE49-F238E27FC236}">
                  <a16:creationId xmlns:a16="http://schemas.microsoft.com/office/drawing/2014/main" id="{440EF32F-FFCC-4B9F-AC28-15063FF6191F}"/>
                </a:ext>
              </a:extLst>
            </p:cNvPr>
            <p:cNvSpPr/>
            <p:nvPr/>
          </p:nvSpPr>
          <p:spPr>
            <a:xfrm>
              <a:off x="33184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2298;p56">
              <a:extLst>
                <a:ext uri="{FF2B5EF4-FFF2-40B4-BE49-F238E27FC236}">
                  <a16:creationId xmlns:a16="http://schemas.microsoft.com/office/drawing/2014/main" id="{E9A1762F-155C-4F71-A4D5-F3A31B8FD4F7}"/>
                </a:ext>
              </a:extLst>
            </p:cNvPr>
            <p:cNvSpPr/>
            <p:nvPr/>
          </p:nvSpPr>
          <p:spPr>
            <a:xfrm>
              <a:off x="33364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2299;p56">
              <a:extLst>
                <a:ext uri="{FF2B5EF4-FFF2-40B4-BE49-F238E27FC236}">
                  <a16:creationId xmlns:a16="http://schemas.microsoft.com/office/drawing/2014/main" id="{65280197-DF8E-424B-B3FE-A0E78114975B}"/>
                </a:ext>
              </a:extLst>
            </p:cNvPr>
            <p:cNvSpPr/>
            <p:nvPr/>
          </p:nvSpPr>
          <p:spPr>
            <a:xfrm>
              <a:off x="33543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2300;p56">
              <a:extLst>
                <a:ext uri="{FF2B5EF4-FFF2-40B4-BE49-F238E27FC236}">
                  <a16:creationId xmlns:a16="http://schemas.microsoft.com/office/drawing/2014/main" id="{FB6BAFDC-63FB-44CF-9342-C6BB3995826A}"/>
                </a:ext>
              </a:extLst>
            </p:cNvPr>
            <p:cNvSpPr/>
            <p:nvPr/>
          </p:nvSpPr>
          <p:spPr>
            <a:xfrm>
              <a:off x="33723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2301;p56">
              <a:extLst>
                <a:ext uri="{FF2B5EF4-FFF2-40B4-BE49-F238E27FC236}">
                  <a16:creationId xmlns:a16="http://schemas.microsoft.com/office/drawing/2014/main" id="{7760C9A2-B27C-4EEF-999D-FC4EE0D773A2}"/>
                </a:ext>
              </a:extLst>
            </p:cNvPr>
            <p:cNvSpPr/>
            <p:nvPr/>
          </p:nvSpPr>
          <p:spPr>
            <a:xfrm>
              <a:off x="339022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2302;p56">
              <a:extLst>
                <a:ext uri="{FF2B5EF4-FFF2-40B4-BE49-F238E27FC236}">
                  <a16:creationId xmlns:a16="http://schemas.microsoft.com/office/drawing/2014/main" id="{D62FFCAD-A0C1-4025-88EF-CDB2A5CE2AC9}"/>
                </a:ext>
              </a:extLst>
            </p:cNvPr>
            <p:cNvSpPr/>
            <p:nvPr/>
          </p:nvSpPr>
          <p:spPr>
            <a:xfrm>
              <a:off x="34080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2303;p56">
              <a:extLst>
                <a:ext uri="{FF2B5EF4-FFF2-40B4-BE49-F238E27FC236}">
                  <a16:creationId xmlns:a16="http://schemas.microsoft.com/office/drawing/2014/main" id="{BF786EC8-E8D4-4714-8793-1E4D5B93E9D2}"/>
                </a:ext>
              </a:extLst>
            </p:cNvPr>
            <p:cNvSpPr/>
            <p:nvPr/>
          </p:nvSpPr>
          <p:spPr>
            <a:xfrm>
              <a:off x="34261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2304;p56">
              <a:extLst>
                <a:ext uri="{FF2B5EF4-FFF2-40B4-BE49-F238E27FC236}">
                  <a16:creationId xmlns:a16="http://schemas.microsoft.com/office/drawing/2014/main" id="{A427EF95-72F4-405D-943C-298116DA6249}"/>
                </a:ext>
              </a:extLst>
            </p:cNvPr>
            <p:cNvSpPr/>
            <p:nvPr/>
          </p:nvSpPr>
          <p:spPr>
            <a:xfrm>
              <a:off x="34439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2305;p56">
              <a:extLst>
                <a:ext uri="{FF2B5EF4-FFF2-40B4-BE49-F238E27FC236}">
                  <a16:creationId xmlns:a16="http://schemas.microsoft.com/office/drawing/2014/main" id="{37521BA4-952A-4A67-9119-74970D8E671A}"/>
                </a:ext>
              </a:extLst>
            </p:cNvPr>
            <p:cNvSpPr/>
            <p:nvPr/>
          </p:nvSpPr>
          <p:spPr>
            <a:xfrm>
              <a:off x="34619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2306;p56">
              <a:extLst>
                <a:ext uri="{FF2B5EF4-FFF2-40B4-BE49-F238E27FC236}">
                  <a16:creationId xmlns:a16="http://schemas.microsoft.com/office/drawing/2014/main" id="{ECC1FBAA-6644-447B-AE67-B8FBD6D1802B}"/>
                </a:ext>
              </a:extLst>
            </p:cNvPr>
            <p:cNvSpPr/>
            <p:nvPr/>
          </p:nvSpPr>
          <p:spPr>
            <a:xfrm>
              <a:off x="34798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2307;p56">
              <a:extLst>
                <a:ext uri="{FF2B5EF4-FFF2-40B4-BE49-F238E27FC236}">
                  <a16:creationId xmlns:a16="http://schemas.microsoft.com/office/drawing/2014/main" id="{C5F61572-B36E-4B06-947D-5FE8B0AE3B5A}"/>
                </a:ext>
              </a:extLst>
            </p:cNvPr>
            <p:cNvSpPr/>
            <p:nvPr/>
          </p:nvSpPr>
          <p:spPr>
            <a:xfrm>
              <a:off x="34976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2308;p56">
              <a:extLst>
                <a:ext uri="{FF2B5EF4-FFF2-40B4-BE49-F238E27FC236}">
                  <a16:creationId xmlns:a16="http://schemas.microsoft.com/office/drawing/2014/main" id="{4260222D-89B8-494B-9346-92358461450E}"/>
                </a:ext>
              </a:extLst>
            </p:cNvPr>
            <p:cNvSpPr/>
            <p:nvPr/>
          </p:nvSpPr>
          <p:spPr>
            <a:xfrm>
              <a:off x="35157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2309;p56">
              <a:extLst>
                <a:ext uri="{FF2B5EF4-FFF2-40B4-BE49-F238E27FC236}">
                  <a16:creationId xmlns:a16="http://schemas.microsoft.com/office/drawing/2014/main" id="{53E21846-DFD8-451E-B60C-EDDABC5C47BF}"/>
                </a:ext>
              </a:extLst>
            </p:cNvPr>
            <p:cNvSpPr/>
            <p:nvPr/>
          </p:nvSpPr>
          <p:spPr>
            <a:xfrm>
              <a:off x="35335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2310;p56">
              <a:extLst>
                <a:ext uri="{FF2B5EF4-FFF2-40B4-BE49-F238E27FC236}">
                  <a16:creationId xmlns:a16="http://schemas.microsoft.com/office/drawing/2014/main" id="{47276587-9306-463D-9B7F-3E50AA94306E}"/>
                </a:ext>
              </a:extLst>
            </p:cNvPr>
            <p:cNvSpPr/>
            <p:nvPr/>
          </p:nvSpPr>
          <p:spPr>
            <a:xfrm>
              <a:off x="26554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2311;p56">
              <a:extLst>
                <a:ext uri="{FF2B5EF4-FFF2-40B4-BE49-F238E27FC236}">
                  <a16:creationId xmlns:a16="http://schemas.microsoft.com/office/drawing/2014/main" id="{9620B4C2-729B-4417-834C-352A4113443F}"/>
                </a:ext>
              </a:extLst>
            </p:cNvPr>
            <p:cNvSpPr/>
            <p:nvPr/>
          </p:nvSpPr>
          <p:spPr>
            <a:xfrm>
              <a:off x="26733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2312;p56">
              <a:extLst>
                <a:ext uri="{FF2B5EF4-FFF2-40B4-BE49-F238E27FC236}">
                  <a16:creationId xmlns:a16="http://schemas.microsoft.com/office/drawing/2014/main" id="{5AF6D5E2-47D0-4BD0-98E5-B329B676FEF8}"/>
                </a:ext>
              </a:extLst>
            </p:cNvPr>
            <p:cNvSpPr/>
            <p:nvPr/>
          </p:nvSpPr>
          <p:spPr>
            <a:xfrm>
              <a:off x="26911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2313;p56">
              <a:extLst>
                <a:ext uri="{FF2B5EF4-FFF2-40B4-BE49-F238E27FC236}">
                  <a16:creationId xmlns:a16="http://schemas.microsoft.com/office/drawing/2014/main" id="{1A111F08-364B-43E9-9192-7098D288AC55}"/>
                </a:ext>
              </a:extLst>
            </p:cNvPr>
            <p:cNvSpPr/>
            <p:nvPr/>
          </p:nvSpPr>
          <p:spPr>
            <a:xfrm>
              <a:off x="27091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2314;p56">
              <a:extLst>
                <a:ext uri="{FF2B5EF4-FFF2-40B4-BE49-F238E27FC236}">
                  <a16:creationId xmlns:a16="http://schemas.microsoft.com/office/drawing/2014/main" id="{2715F143-B2FC-4383-A373-9CB5F87814CE}"/>
                </a:ext>
              </a:extLst>
            </p:cNvPr>
            <p:cNvSpPr/>
            <p:nvPr/>
          </p:nvSpPr>
          <p:spPr>
            <a:xfrm>
              <a:off x="27270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2315;p56">
              <a:extLst>
                <a:ext uri="{FF2B5EF4-FFF2-40B4-BE49-F238E27FC236}">
                  <a16:creationId xmlns:a16="http://schemas.microsoft.com/office/drawing/2014/main" id="{ECDB6A77-CC44-427F-91E2-3E0E690CE243}"/>
                </a:ext>
              </a:extLst>
            </p:cNvPr>
            <p:cNvSpPr/>
            <p:nvPr/>
          </p:nvSpPr>
          <p:spPr>
            <a:xfrm>
              <a:off x="27450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2316;p56">
              <a:extLst>
                <a:ext uri="{FF2B5EF4-FFF2-40B4-BE49-F238E27FC236}">
                  <a16:creationId xmlns:a16="http://schemas.microsoft.com/office/drawing/2014/main" id="{FBA135C8-B9CB-40A8-9605-E31EBE22E9B8}"/>
                </a:ext>
              </a:extLst>
            </p:cNvPr>
            <p:cNvSpPr/>
            <p:nvPr/>
          </p:nvSpPr>
          <p:spPr>
            <a:xfrm>
              <a:off x="276292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2317;p56">
              <a:extLst>
                <a:ext uri="{FF2B5EF4-FFF2-40B4-BE49-F238E27FC236}">
                  <a16:creationId xmlns:a16="http://schemas.microsoft.com/office/drawing/2014/main" id="{4A13B86C-A644-4A20-A316-C0F0F1B55030}"/>
                </a:ext>
              </a:extLst>
            </p:cNvPr>
            <p:cNvSpPr/>
            <p:nvPr/>
          </p:nvSpPr>
          <p:spPr>
            <a:xfrm>
              <a:off x="27807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2318;p56">
              <a:extLst>
                <a:ext uri="{FF2B5EF4-FFF2-40B4-BE49-F238E27FC236}">
                  <a16:creationId xmlns:a16="http://schemas.microsoft.com/office/drawing/2014/main" id="{4B830E75-FD04-4DC2-9B0D-528B551DC835}"/>
                </a:ext>
              </a:extLst>
            </p:cNvPr>
            <p:cNvSpPr/>
            <p:nvPr/>
          </p:nvSpPr>
          <p:spPr>
            <a:xfrm>
              <a:off x="27988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2319;p56">
              <a:extLst>
                <a:ext uri="{FF2B5EF4-FFF2-40B4-BE49-F238E27FC236}">
                  <a16:creationId xmlns:a16="http://schemas.microsoft.com/office/drawing/2014/main" id="{6B732558-06B8-43B2-AB5D-255EC698913B}"/>
                </a:ext>
              </a:extLst>
            </p:cNvPr>
            <p:cNvSpPr/>
            <p:nvPr/>
          </p:nvSpPr>
          <p:spPr>
            <a:xfrm>
              <a:off x="28166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2320;p56">
              <a:extLst>
                <a:ext uri="{FF2B5EF4-FFF2-40B4-BE49-F238E27FC236}">
                  <a16:creationId xmlns:a16="http://schemas.microsoft.com/office/drawing/2014/main" id="{CE9768AB-F559-4CAD-910D-94369998402F}"/>
                </a:ext>
              </a:extLst>
            </p:cNvPr>
            <p:cNvSpPr/>
            <p:nvPr/>
          </p:nvSpPr>
          <p:spPr>
            <a:xfrm>
              <a:off x="28346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2321;p56">
              <a:extLst>
                <a:ext uri="{FF2B5EF4-FFF2-40B4-BE49-F238E27FC236}">
                  <a16:creationId xmlns:a16="http://schemas.microsoft.com/office/drawing/2014/main" id="{2EBCF4D8-FE60-4FEE-A368-EE8F10CE3CE3}"/>
                </a:ext>
              </a:extLst>
            </p:cNvPr>
            <p:cNvSpPr/>
            <p:nvPr/>
          </p:nvSpPr>
          <p:spPr>
            <a:xfrm>
              <a:off x="28703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2322;p56">
              <a:extLst>
                <a:ext uri="{FF2B5EF4-FFF2-40B4-BE49-F238E27FC236}">
                  <a16:creationId xmlns:a16="http://schemas.microsoft.com/office/drawing/2014/main" id="{D3596757-9C6A-4BB7-902D-CA8A3FDB0AD3}"/>
                </a:ext>
              </a:extLst>
            </p:cNvPr>
            <p:cNvSpPr/>
            <p:nvPr/>
          </p:nvSpPr>
          <p:spPr>
            <a:xfrm>
              <a:off x="28884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2323;p56">
              <a:extLst>
                <a:ext uri="{FF2B5EF4-FFF2-40B4-BE49-F238E27FC236}">
                  <a16:creationId xmlns:a16="http://schemas.microsoft.com/office/drawing/2014/main" id="{B4C46CE5-8212-4A35-9121-0AD1AF5B993F}"/>
                </a:ext>
              </a:extLst>
            </p:cNvPr>
            <p:cNvSpPr/>
            <p:nvPr/>
          </p:nvSpPr>
          <p:spPr>
            <a:xfrm>
              <a:off x="30496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2324;p56">
              <a:extLst>
                <a:ext uri="{FF2B5EF4-FFF2-40B4-BE49-F238E27FC236}">
                  <a16:creationId xmlns:a16="http://schemas.microsoft.com/office/drawing/2014/main" id="{56840037-8662-4939-96FE-3C237F06BA05}"/>
                </a:ext>
              </a:extLst>
            </p:cNvPr>
            <p:cNvSpPr/>
            <p:nvPr/>
          </p:nvSpPr>
          <p:spPr>
            <a:xfrm>
              <a:off x="3067650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2325;p56">
              <a:extLst>
                <a:ext uri="{FF2B5EF4-FFF2-40B4-BE49-F238E27FC236}">
                  <a16:creationId xmlns:a16="http://schemas.microsoft.com/office/drawing/2014/main" id="{D34D73FD-C176-4314-8B96-DC18CAEC2128}"/>
                </a:ext>
              </a:extLst>
            </p:cNvPr>
            <p:cNvSpPr/>
            <p:nvPr/>
          </p:nvSpPr>
          <p:spPr>
            <a:xfrm>
              <a:off x="3085500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2326;p56">
              <a:extLst>
                <a:ext uri="{FF2B5EF4-FFF2-40B4-BE49-F238E27FC236}">
                  <a16:creationId xmlns:a16="http://schemas.microsoft.com/office/drawing/2014/main" id="{D513CE75-1FBF-4F4D-8806-E1C12938AF6F}"/>
                </a:ext>
              </a:extLst>
            </p:cNvPr>
            <p:cNvSpPr/>
            <p:nvPr/>
          </p:nvSpPr>
          <p:spPr>
            <a:xfrm>
              <a:off x="31035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2327;p56">
              <a:extLst>
                <a:ext uri="{FF2B5EF4-FFF2-40B4-BE49-F238E27FC236}">
                  <a16:creationId xmlns:a16="http://schemas.microsoft.com/office/drawing/2014/main" id="{92D4C6A3-28E0-4DA7-92BF-0E2D133ECFCF}"/>
                </a:ext>
              </a:extLst>
            </p:cNvPr>
            <p:cNvSpPr/>
            <p:nvPr/>
          </p:nvSpPr>
          <p:spPr>
            <a:xfrm>
              <a:off x="31213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2328;p56">
              <a:extLst>
                <a:ext uri="{FF2B5EF4-FFF2-40B4-BE49-F238E27FC236}">
                  <a16:creationId xmlns:a16="http://schemas.microsoft.com/office/drawing/2014/main" id="{6AFF36A9-6BC4-4B5B-A377-92E9BBD45F8E}"/>
                </a:ext>
              </a:extLst>
            </p:cNvPr>
            <p:cNvSpPr/>
            <p:nvPr/>
          </p:nvSpPr>
          <p:spPr>
            <a:xfrm>
              <a:off x="31392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2329;p56">
              <a:extLst>
                <a:ext uri="{FF2B5EF4-FFF2-40B4-BE49-F238E27FC236}">
                  <a16:creationId xmlns:a16="http://schemas.microsoft.com/office/drawing/2014/main" id="{C55F59CF-DC53-4157-AAAA-31A68EC143F2}"/>
                </a:ext>
              </a:extLst>
            </p:cNvPr>
            <p:cNvSpPr/>
            <p:nvPr/>
          </p:nvSpPr>
          <p:spPr>
            <a:xfrm>
              <a:off x="31572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2330;p56">
              <a:extLst>
                <a:ext uri="{FF2B5EF4-FFF2-40B4-BE49-F238E27FC236}">
                  <a16:creationId xmlns:a16="http://schemas.microsoft.com/office/drawing/2014/main" id="{4FDB3A98-E0FC-41F4-8CDA-8F6D48D40A5D}"/>
                </a:ext>
              </a:extLst>
            </p:cNvPr>
            <p:cNvSpPr/>
            <p:nvPr/>
          </p:nvSpPr>
          <p:spPr>
            <a:xfrm>
              <a:off x="31751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2331;p56">
              <a:extLst>
                <a:ext uri="{FF2B5EF4-FFF2-40B4-BE49-F238E27FC236}">
                  <a16:creationId xmlns:a16="http://schemas.microsoft.com/office/drawing/2014/main" id="{2DF27DC6-45F5-4841-8E14-C2F8203758DD}"/>
                </a:ext>
              </a:extLst>
            </p:cNvPr>
            <p:cNvSpPr/>
            <p:nvPr/>
          </p:nvSpPr>
          <p:spPr>
            <a:xfrm>
              <a:off x="31931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2332;p56">
              <a:extLst>
                <a:ext uri="{FF2B5EF4-FFF2-40B4-BE49-F238E27FC236}">
                  <a16:creationId xmlns:a16="http://schemas.microsoft.com/office/drawing/2014/main" id="{1AA314FB-6F23-4F9D-AA44-DB22E6CB4832}"/>
                </a:ext>
              </a:extLst>
            </p:cNvPr>
            <p:cNvSpPr/>
            <p:nvPr/>
          </p:nvSpPr>
          <p:spPr>
            <a:xfrm>
              <a:off x="32109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2333;p56">
              <a:extLst>
                <a:ext uri="{FF2B5EF4-FFF2-40B4-BE49-F238E27FC236}">
                  <a16:creationId xmlns:a16="http://schemas.microsoft.com/office/drawing/2014/main" id="{8CDE39D7-75B7-4FE1-ABF4-5089D03DF2E2}"/>
                </a:ext>
              </a:extLst>
            </p:cNvPr>
            <p:cNvSpPr/>
            <p:nvPr/>
          </p:nvSpPr>
          <p:spPr>
            <a:xfrm>
              <a:off x="32288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2334;p56">
              <a:extLst>
                <a:ext uri="{FF2B5EF4-FFF2-40B4-BE49-F238E27FC236}">
                  <a16:creationId xmlns:a16="http://schemas.microsoft.com/office/drawing/2014/main" id="{469A5ADA-F563-476C-92E0-B50084FF9920}"/>
                </a:ext>
              </a:extLst>
            </p:cNvPr>
            <p:cNvSpPr/>
            <p:nvPr/>
          </p:nvSpPr>
          <p:spPr>
            <a:xfrm>
              <a:off x="32468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2335;p56">
              <a:extLst>
                <a:ext uri="{FF2B5EF4-FFF2-40B4-BE49-F238E27FC236}">
                  <a16:creationId xmlns:a16="http://schemas.microsoft.com/office/drawing/2014/main" id="{F4EA5E6A-13E2-4E8D-8053-1F34E1363C62}"/>
                </a:ext>
              </a:extLst>
            </p:cNvPr>
            <p:cNvSpPr/>
            <p:nvPr/>
          </p:nvSpPr>
          <p:spPr>
            <a:xfrm>
              <a:off x="326472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2336;p56">
              <a:extLst>
                <a:ext uri="{FF2B5EF4-FFF2-40B4-BE49-F238E27FC236}">
                  <a16:creationId xmlns:a16="http://schemas.microsoft.com/office/drawing/2014/main" id="{21504869-DAEB-4FD2-AA5D-C5751949785C}"/>
                </a:ext>
              </a:extLst>
            </p:cNvPr>
            <p:cNvSpPr/>
            <p:nvPr/>
          </p:nvSpPr>
          <p:spPr>
            <a:xfrm>
              <a:off x="32827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2337;p56">
              <a:extLst>
                <a:ext uri="{FF2B5EF4-FFF2-40B4-BE49-F238E27FC236}">
                  <a16:creationId xmlns:a16="http://schemas.microsoft.com/office/drawing/2014/main" id="{51A6F7DF-73BB-47C7-8933-EE093F67D316}"/>
                </a:ext>
              </a:extLst>
            </p:cNvPr>
            <p:cNvSpPr/>
            <p:nvPr/>
          </p:nvSpPr>
          <p:spPr>
            <a:xfrm>
              <a:off x="33006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2338;p56">
              <a:extLst>
                <a:ext uri="{FF2B5EF4-FFF2-40B4-BE49-F238E27FC236}">
                  <a16:creationId xmlns:a16="http://schemas.microsoft.com/office/drawing/2014/main" id="{B95A5CAD-BC59-4D8A-9230-6CAE6833BCC7}"/>
                </a:ext>
              </a:extLst>
            </p:cNvPr>
            <p:cNvSpPr/>
            <p:nvPr/>
          </p:nvSpPr>
          <p:spPr>
            <a:xfrm>
              <a:off x="33184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2339;p56">
              <a:extLst>
                <a:ext uri="{FF2B5EF4-FFF2-40B4-BE49-F238E27FC236}">
                  <a16:creationId xmlns:a16="http://schemas.microsoft.com/office/drawing/2014/main" id="{F39D292F-A60D-45D3-A7B1-6BA7FD759717}"/>
                </a:ext>
              </a:extLst>
            </p:cNvPr>
            <p:cNvSpPr/>
            <p:nvPr/>
          </p:nvSpPr>
          <p:spPr>
            <a:xfrm>
              <a:off x="33364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2340;p56">
              <a:extLst>
                <a:ext uri="{FF2B5EF4-FFF2-40B4-BE49-F238E27FC236}">
                  <a16:creationId xmlns:a16="http://schemas.microsoft.com/office/drawing/2014/main" id="{19CCFDCC-F428-4EB0-9E38-EDB67BDA1AC5}"/>
                </a:ext>
              </a:extLst>
            </p:cNvPr>
            <p:cNvSpPr/>
            <p:nvPr/>
          </p:nvSpPr>
          <p:spPr>
            <a:xfrm>
              <a:off x="33543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2341;p56">
              <a:extLst>
                <a:ext uri="{FF2B5EF4-FFF2-40B4-BE49-F238E27FC236}">
                  <a16:creationId xmlns:a16="http://schemas.microsoft.com/office/drawing/2014/main" id="{66F3D2E7-DB32-4CF4-A3A6-75D556AC1701}"/>
                </a:ext>
              </a:extLst>
            </p:cNvPr>
            <p:cNvSpPr/>
            <p:nvPr/>
          </p:nvSpPr>
          <p:spPr>
            <a:xfrm>
              <a:off x="33723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2342;p56">
              <a:extLst>
                <a:ext uri="{FF2B5EF4-FFF2-40B4-BE49-F238E27FC236}">
                  <a16:creationId xmlns:a16="http://schemas.microsoft.com/office/drawing/2014/main" id="{6460CF52-C22E-4128-816E-2EA9BCE959D3}"/>
                </a:ext>
              </a:extLst>
            </p:cNvPr>
            <p:cNvSpPr/>
            <p:nvPr/>
          </p:nvSpPr>
          <p:spPr>
            <a:xfrm>
              <a:off x="339022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2343;p56">
              <a:extLst>
                <a:ext uri="{FF2B5EF4-FFF2-40B4-BE49-F238E27FC236}">
                  <a16:creationId xmlns:a16="http://schemas.microsoft.com/office/drawing/2014/main" id="{63F86FE5-7C5C-4F6F-8E20-00DFA324D47E}"/>
                </a:ext>
              </a:extLst>
            </p:cNvPr>
            <p:cNvSpPr/>
            <p:nvPr/>
          </p:nvSpPr>
          <p:spPr>
            <a:xfrm>
              <a:off x="34080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2344;p56">
              <a:extLst>
                <a:ext uri="{FF2B5EF4-FFF2-40B4-BE49-F238E27FC236}">
                  <a16:creationId xmlns:a16="http://schemas.microsoft.com/office/drawing/2014/main" id="{27370D67-ED22-4CDE-B81A-577DC3AF1F09}"/>
                </a:ext>
              </a:extLst>
            </p:cNvPr>
            <p:cNvSpPr/>
            <p:nvPr/>
          </p:nvSpPr>
          <p:spPr>
            <a:xfrm>
              <a:off x="34261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2345;p56">
              <a:extLst>
                <a:ext uri="{FF2B5EF4-FFF2-40B4-BE49-F238E27FC236}">
                  <a16:creationId xmlns:a16="http://schemas.microsoft.com/office/drawing/2014/main" id="{BF6CA970-9F40-46AC-8428-50EA7E2E4DC1}"/>
                </a:ext>
              </a:extLst>
            </p:cNvPr>
            <p:cNvSpPr/>
            <p:nvPr/>
          </p:nvSpPr>
          <p:spPr>
            <a:xfrm>
              <a:off x="34439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2346;p56">
              <a:extLst>
                <a:ext uri="{FF2B5EF4-FFF2-40B4-BE49-F238E27FC236}">
                  <a16:creationId xmlns:a16="http://schemas.microsoft.com/office/drawing/2014/main" id="{D1792959-4536-4376-B27B-7817FFF27CB1}"/>
                </a:ext>
              </a:extLst>
            </p:cNvPr>
            <p:cNvSpPr/>
            <p:nvPr/>
          </p:nvSpPr>
          <p:spPr>
            <a:xfrm>
              <a:off x="34619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2347;p56">
              <a:extLst>
                <a:ext uri="{FF2B5EF4-FFF2-40B4-BE49-F238E27FC236}">
                  <a16:creationId xmlns:a16="http://schemas.microsoft.com/office/drawing/2014/main" id="{C4FC8EFD-866E-438B-996E-462390092BEF}"/>
                </a:ext>
              </a:extLst>
            </p:cNvPr>
            <p:cNvSpPr/>
            <p:nvPr/>
          </p:nvSpPr>
          <p:spPr>
            <a:xfrm>
              <a:off x="34798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2348;p56">
              <a:extLst>
                <a:ext uri="{FF2B5EF4-FFF2-40B4-BE49-F238E27FC236}">
                  <a16:creationId xmlns:a16="http://schemas.microsoft.com/office/drawing/2014/main" id="{EA3AA6B1-C3C8-4341-B149-563740B3CECA}"/>
                </a:ext>
              </a:extLst>
            </p:cNvPr>
            <p:cNvSpPr/>
            <p:nvPr/>
          </p:nvSpPr>
          <p:spPr>
            <a:xfrm>
              <a:off x="34976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2349;p56">
              <a:extLst>
                <a:ext uri="{FF2B5EF4-FFF2-40B4-BE49-F238E27FC236}">
                  <a16:creationId xmlns:a16="http://schemas.microsoft.com/office/drawing/2014/main" id="{7E042568-F525-4139-B3CF-E36EDF981473}"/>
                </a:ext>
              </a:extLst>
            </p:cNvPr>
            <p:cNvSpPr/>
            <p:nvPr/>
          </p:nvSpPr>
          <p:spPr>
            <a:xfrm>
              <a:off x="35335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2350;p56">
              <a:extLst>
                <a:ext uri="{FF2B5EF4-FFF2-40B4-BE49-F238E27FC236}">
                  <a16:creationId xmlns:a16="http://schemas.microsoft.com/office/drawing/2014/main" id="{D662A770-DE79-4517-BF38-35DEF459AC4D}"/>
                </a:ext>
              </a:extLst>
            </p:cNvPr>
            <p:cNvSpPr/>
            <p:nvPr/>
          </p:nvSpPr>
          <p:spPr>
            <a:xfrm>
              <a:off x="26554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2351;p56">
              <a:extLst>
                <a:ext uri="{FF2B5EF4-FFF2-40B4-BE49-F238E27FC236}">
                  <a16:creationId xmlns:a16="http://schemas.microsoft.com/office/drawing/2014/main" id="{80CA5EAB-CA97-48DD-885C-45FDC18EA18D}"/>
                </a:ext>
              </a:extLst>
            </p:cNvPr>
            <p:cNvSpPr/>
            <p:nvPr/>
          </p:nvSpPr>
          <p:spPr>
            <a:xfrm>
              <a:off x="26733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2352;p56">
              <a:extLst>
                <a:ext uri="{FF2B5EF4-FFF2-40B4-BE49-F238E27FC236}">
                  <a16:creationId xmlns:a16="http://schemas.microsoft.com/office/drawing/2014/main" id="{A815A2F6-0E62-4E01-A916-D28E89913796}"/>
                </a:ext>
              </a:extLst>
            </p:cNvPr>
            <p:cNvSpPr/>
            <p:nvPr/>
          </p:nvSpPr>
          <p:spPr>
            <a:xfrm>
              <a:off x="26911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2353;p56">
              <a:extLst>
                <a:ext uri="{FF2B5EF4-FFF2-40B4-BE49-F238E27FC236}">
                  <a16:creationId xmlns:a16="http://schemas.microsoft.com/office/drawing/2014/main" id="{F5A7896D-797C-4531-820C-DE9357CF6E6F}"/>
                </a:ext>
              </a:extLst>
            </p:cNvPr>
            <p:cNvSpPr/>
            <p:nvPr/>
          </p:nvSpPr>
          <p:spPr>
            <a:xfrm>
              <a:off x="27091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2354;p56">
              <a:extLst>
                <a:ext uri="{FF2B5EF4-FFF2-40B4-BE49-F238E27FC236}">
                  <a16:creationId xmlns:a16="http://schemas.microsoft.com/office/drawing/2014/main" id="{E5A99F0C-F456-47C8-9A3D-9E441FA015D4}"/>
                </a:ext>
              </a:extLst>
            </p:cNvPr>
            <p:cNvSpPr/>
            <p:nvPr/>
          </p:nvSpPr>
          <p:spPr>
            <a:xfrm>
              <a:off x="27270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2355;p56">
              <a:extLst>
                <a:ext uri="{FF2B5EF4-FFF2-40B4-BE49-F238E27FC236}">
                  <a16:creationId xmlns:a16="http://schemas.microsoft.com/office/drawing/2014/main" id="{F5EB59CA-9666-46BC-9AF1-1D180AC31855}"/>
                </a:ext>
              </a:extLst>
            </p:cNvPr>
            <p:cNvSpPr/>
            <p:nvPr/>
          </p:nvSpPr>
          <p:spPr>
            <a:xfrm>
              <a:off x="27450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2356;p56">
              <a:extLst>
                <a:ext uri="{FF2B5EF4-FFF2-40B4-BE49-F238E27FC236}">
                  <a16:creationId xmlns:a16="http://schemas.microsoft.com/office/drawing/2014/main" id="{63C5F4F0-90D4-4A88-BFA4-CC9BD12259DC}"/>
                </a:ext>
              </a:extLst>
            </p:cNvPr>
            <p:cNvSpPr/>
            <p:nvPr/>
          </p:nvSpPr>
          <p:spPr>
            <a:xfrm>
              <a:off x="276292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2357;p56">
              <a:extLst>
                <a:ext uri="{FF2B5EF4-FFF2-40B4-BE49-F238E27FC236}">
                  <a16:creationId xmlns:a16="http://schemas.microsoft.com/office/drawing/2014/main" id="{83FA4B16-EADE-45FE-A636-C528FEC09B0D}"/>
                </a:ext>
              </a:extLst>
            </p:cNvPr>
            <p:cNvSpPr/>
            <p:nvPr/>
          </p:nvSpPr>
          <p:spPr>
            <a:xfrm>
              <a:off x="27807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2358;p56">
              <a:extLst>
                <a:ext uri="{FF2B5EF4-FFF2-40B4-BE49-F238E27FC236}">
                  <a16:creationId xmlns:a16="http://schemas.microsoft.com/office/drawing/2014/main" id="{41E6197E-1356-4A76-9A08-BEC3CD51A75D}"/>
                </a:ext>
              </a:extLst>
            </p:cNvPr>
            <p:cNvSpPr/>
            <p:nvPr/>
          </p:nvSpPr>
          <p:spPr>
            <a:xfrm>
              <a:off x="27988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2359;p56">
              <a:extLst>
                <a:ext uri="{FF2B5EF4-FFF2-40B4-BE49-F238E27FC236}">
                  <a16:creationId xmlns:a16="http://schemas.microsoft.com/office/drawing/2014/main" id="{EE3A1291-0167-4957-8BFC-41A5F9F218F2}"/>
                </a:ext>
              </a:extLst>
            </p:cNvPr>
            <p:cNvSpPr/>
            <p:nvPr/>
          </p:nvSpPr>
          <p:spPr>
            <a:xfrm>
              <a:off x="28166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2360;p56">
              <a:extLst>
                <a:ext uri="{FF2B5EF4-FFF2-40B4-BE49-F238E27FC236}">
                  <a16:creationId xmlns:a16="http://schemas.microsoft.com/office/drawing/2014/main" id="{66836B1F-3862-48AB-B88A-F777F7299C0D}"/>
                </a:ext>
              </a:extLst>
            </p:cNvPr>
            <p:cNvSpPr/>
            <p:nvPr/>
          </p:nvSpPr>
          <p:spPr>
            <a:xfrm>
              <a:off x="30496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2361;p56">
              <a:extLst>
                <a:ext uri="{FF2B5EF4-FFF2-40B4-BE49-F238E27FC236}">
                  <a16:creationId xmlns:a16="http://schemas.microsoft.com/office/drawing/2014/main" id="{47E759D6-02E7-4785-BEAD-4FF8F3385233}"/>
                </a:ext>
              </a:extLst>
            </p:cNvPr>
            <p:cNvSpPr/>
            <p:nvPr/>
          </p:nvSpPr>
          <p:spPr>
            <a:xfrm>
              <a:off x="3067650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2362;p56">
              <a:extLst>
                <a:ext uri="{FF2B5EF4-FFF2-40B4-BE49-F238E27FC236}">
                  <a16:creationId xmlns:a16="http://schemas.microsoft.com/office/drawing/2014/main" id="{222C7D85-ACE7-4257-8B47-9B82605F44C9}"/>
                </a:ext>
              </a:extLst>
            </p:cNvPr>
            <p:cNvSpPr/>
            <p:nvPr/>
          </p:nvSpPr>
          <p:spPr>
            <a:xfrm>
              <a:off x="3085500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2363;p56">
              <a:extLst>
                <a:ext uri="{FF2B5EF4-FFF2-40B4-BE49-F238E27FC236}">
                  <a16:creationId xmlns:a16="http://schemas.microsoft.com/office/drawing/2014/main" id="{4A12F317-B9BD-483E-8517-1D64E7619F9F}"/>
                </a:ext>
              </a:extLst>
            </p:cNvPr>
            <p:cNvSpPr/>
            <p:nvPr/>
          </p:nvSpPr>
          <p:spPr>
            <a:xfrm>
              <a:off x="31035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2364;p56">
              <a:extLst>
                <a:ext uri="{FF2B5EF4-FFF2-40B4-BE49-F238E27FC236}">
                  <a16:creationId xmlns:a16="http://schemas.microsoft.com/office/drawing/2014/main" id="{56340478-C0C9-497F-A90E-03AE840F379C}"/>
                </a:ext>
              </a:extLst>
            </p:cNvPr>
            <p:cNvSpPr/>
            <p:nvPr/>
          </p:nvSpPr>
          <p:spPr>
            <a:xfrm>
              <a:off x="31392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2365;p56">
              <a:extLst>
                <a:ext uri="{FF2B5EF4-FFF2-40B4-BE49-F238E27FC236}">
                  <a16:creationId xmlns:a16="http://schemas.microsoft.com/office/drawing/2014/main" id="{3114D40E-E864-496B-AB14-8B33BCA49F50}"/>
                </a:ext>
              </a:extLst>
            </p:cNvPr>
            <p:cNvSpPr/>
            <p:nvPr/>
          </p:nvSpPr>
          <p:spPr>
            <a:xfrm>
              <a:off x="31572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2366;p56">
              <a:extLst>
                <a:ext uri="{FF2B5EF4-FFF2-40B4-BE49-F238E27FC236}">
                  <a16:creationId xmlns:a16="http://schemas.microsoft.com/office/drawing/2014/main" id="{5FF3EE43-3006-4AE6-BF29-B9AFB6DE7B4B}"/>
                </a:ext>
              </a:extLst>
            </p:cNvPr>
            <p:cNvSpPr/>
            <p:nvPr/>
          </p:nvSpPr>
          <p:spPr>
            <a:xfrm>
              <a:off x="31751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2367;p56">
              <a:extLst>
                <a:ext uri="{FF2B5EF4-FFF2-40B4-BE49-F238E27FC236}">
                  <a16:creationId xmlns:a16="http://schemas.microsoft.com/office/drawing/2014/main" id="{63FED49C-4BE4-4FCD-96BC-4D66E30C93A5}"/>
                </a:ext>
              </a:extLst>
            </p:cNvPr>
            <p:cNvSpPr/>
            <p:nvPr/>
          </p:nvSpPr>
          <p:spPr>
            <a:xfrm>
              <a:off x="31931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2368;p56">
              <a:extLst>
                <a:ext uri="{FF2B5EF4-FFF2-40B4-BE49-F238E27FC236}">
                  <a16:creationId xmlns:a16="http://schemas.microsoft.com/office/drawing/2014/main" id="{1FEC272A-7A6C-47FE-A417-0D5E0C6D0199}"/>
                </a:ext>
              </a:extLst>
            </p:cNvPr>
            <p:cNvSpPr/>
            <p:nvPr/>
          </p:nvSpPr>
          <p:spPr>
            <a:xfrm>
              <a:off x="32109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2369;p56">
              <a:extLst>
                <a:ext uri="{FF2B5EF4-FFF2-40B4-BE49-F238E27FC236}">
                  <a16:creationId xmlns:a16="http://schemas.microsoft.com/office/drawing/2014/main" id="{B8B3771F-12CB-4447-B82F-93E72E6BE8A5}"/>
                </a:ext>
              </a:extLst>
            </p:cNvPr>
            <p:cNvSpPr/>
            <p:nvPr/>
          </p:nvSpPr>
          <p:spPr>
            <a:xfrm>
              <a:off x="32288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2370;p56">
              <a:extLst>
                <a:ext uri="{FF2B5EF4-FFF2-40B4-BE49-F238E27FC236}">
                  <a16:creationId xmlns:a16="http://schemas.microsoft.com/office/drawing/2014/main" id="{C235AE39-0F5B-41CA-A87C-C6682DE3B0C3}"/>
                </a:ext>
              </a:extLst>
            </p:cNvPr>
            <p:cNvSpPr/>
            <p:nvPr/>
          </p:nvSpPr>
          <p:spPr>
            <a:xfrm>
              <a:off x="32468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2371;p56">
              <a:extLst>
                <a:ext uri="{FF2B5EF4-FFF2-40B4-BE49-F238E27FC236}">
                  <a16:creationId xmlns:a16="http://schemas.microsoft.com/office/drawing/2014/main" id="{DE3655FD-4182-4ACF-A0DA-5E1A30403763}"/>
                </a:ext>
              </a:extLst>
            </p:cNvPr>
            <p:cNvSpPr/>
            <p:nvPr/>
          </p:nvSpPr>
          <p:spPr>
            <a:xfrm>
              <a:off x="326472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2372;p56">
              <a:extLst>
                <a:ext uri="{FF2B5EF4-FFF2-40B4-BE49-F238E27FC236}">
                  <a16:creationId xmlns:a16="http://schemas.microsoft.com/office/drawing/2014/main" id="{FCA43D52-8228-4314-BC16-922057E074B1}"/>
                </a:ext>
              </a:extLst>
            </p:cNvPr>
            <p:cNvSpPr/>
            <p:nvPr/>
          </p:nvSpPr>
          <p:spPr>
            <a:xfrm>
              <a:off x="32827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2373;p56">
              <a:extLst>
                <a:ext uri="{FF2B5EF4-FFF2-40B4-BE49-F238E27FC236}">
                  <a16:creationId xmlns:a16="http://schemas.microsoft.com/office/drawing/2014/main" id="{384091A1-5481-4D50-A2D5-54A279C433FA}"/>
                </a:ext>
              </a:extLst>
            </p:cNvPr>
            <p:cNvSpPr/>
            <p:nvPr/>
          </p:nvSpPr>
          <p:spPr>
            <a:xfrm>
              <a:off x="33006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2374;p56">
              <a:extLst>
                <a:ext uri="{FF2B5EF4-FFF2-40B4-BE49-F238E27FC236}">
                  <a16:creationId xmlns:a16="http://schemas.microsoft.com/office/drawing/2014/main" id="{317AB598-29D2-447E-9A8C-72DC913C2894}"/>
                </a:ext>
              </a:extLst>
            </p:cNvPr>
            <p:cNvSpPr/>
            <p:nvPr/>
          </p:nvSpPr>
          <p:spPr>
            <a:xfrm>
              <a:off x="33184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2375;p56">
              <a:extLst>
                <a:ext uri="{FF2B5EF4-FFF2-40B4-BE49-F238E27FC236}">
                  <a16:creationId xmlns:a16="http://schemas.microsoft.com/office/drawing/2014/main" id="{2E322FE9-32D9-4861-ACF6-567B0018A3C7}"/>
                </a:ext>
              </a:extLst>
            </p:cNvPr>
            <p:cNvSpPr/>
            <p:nvPr/>
          </p:nvSpPr>
          <p:spPr>
            <a:xfrm>
              <a:off x="33364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2376;p56">
              <a:extLst>
                <a:ext uri="{FF2B5EF4-FFF2-40B4-BE49-F238E27FC236}">
                  <a16:creationId xmlns:a16="http://schemas.microsoft.com/office/drawing/2014/main" id="{7CD084DD-81CE-4278-9367-26BB5FC52F8D}"/>
                </a:ext>
              </a:extLst>
            </p:cNvPr>
            <p:cNvSpPr/>
            <p:nvPr/>
          </p:nvSpPr>
          <p:spPr>
            <a:xfrm>
              <a:off x="33543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2377;p56">
              <a:extLst>
                <a:ext uri="{FF2B5EF4-FFF2-40B4-BE49-F238E27FC236}">
                  <a16:creationId xmlns:a16="http://schemas.microsoft.com/office/drawing/2014/main" id="{18B176A0-E33E-462B-B0B2-262F9F1581E2}"/>
                </a:ext>
              </a:extLst>
            </p:cNvPr>
            <p:cNvSpPr/>
            <p:nvPr/>
          </p:nvSpPr>
          <p:spPr>
            <a:xfrm>
              <a:off x="33723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2378;p56">
              <a:extLst>
                <a:ext uri="{FF2B5EF4-FFF2-40B4-BE49-F238E27FC236}">
                  <a16:creationId xmlns:a16="http://schemas.microsoft.com/office/drawing/2014/main" id="{A728B40A-EFF6-418E-B3D3-43BF21708119}"/>
                </a:ext>
              </a:extLst>
            </p:cNvPr>
            <p:cNvSpPr/>
            <p:nvPr/>
          </p:nvSpPr>
          <p:spPr>
            <a:xfrm>
              <a:off x="339022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2379;p56">
              <a:extLst>
                <a:ext uri="{FF2B5EF4-FFF2-40B4-BE49-F238E27FC236}">
                  <a16:creationId xmlns:a16="http://schemas.microsoft.com/office/drawing/2014/main" id="{BDDF8AE2-BE23-468B-9C64-AC2AEF5FF9B7}"/>
                </a:ext>
              </a:extLst>
            </p:cNvPr>
            <p:cNvSpPr/>
            <p:nvPr/>
          </p:nvSpPr>
          <p:spPr>
            <a:xfrm>
              <a:off x="34080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2380;p56">
              <a:extLst>
                <a:ext uri="{FF2B5EF4-FFF2-40B4-BE49-F238E27FC236}">
                  <a16:creationId xmlns:a16="http://schemas.microsoft.com/office/drawing/2014/main" id="{6CCE9EB8-7148-451E-9DF5-12F665C11926}"/>
                </a:ext>
              </a:extLst>
            </p:cNvPr>
            <p:cNvSpPr/>
            <p:nvPr/>
          </p:nvSpPr>
          <p:spPr>
            <a:xfrm>
              <a:off x="34261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2381;p56">
              <a:extLst>
                <a:ext uri="{FF2B5EF4-FFF2-40B4-BE49-F238E27FC236}">
                  <a16:creationId xmlns:a16="http://schemas.microsoft.com/office/drawing/2014/main" id="{E69B7FF2-7D95-4BC1-99BF-219E14698F11}"/>
                </a:ext>
              </a:extLst>
            </p:cNvPr>
            <p:cNvSpPr/>
            <p:nvPr/>
          </p:nvSpPr>
          <p:spPr>
            <a:xfrm>
              <a:off x="34439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2382;p56">
              <a:extLst>
                <a:ext uri="{FF2B5EF4-FFF2-40B4-BE49-F238E27FC236}">
                  <a16:creationId xmlns:a16="http://schemas.microsoft.com/office/drawing/2014/main" id="{F227746A-70B3-489D-87EF-545EF63E2929}"/>
                </a:ext>
              </a:extLst>
            </p:cNvPr>
            <p:cNvSpPr/>
            <p:nvPr/>
          </p:nvSpPr>
          <p:spPr>
            <a:xfrm>
              <a:off x="34619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2383;p56">
              <a:extLst>
                <a:ext uri="{FF2B5EF4-FFF2-40B4-BE49-F238E27FC236}">
                  <a16:creationId xmlns:a16="http://schemas.microsoft.com/office/drawing/2014/main" id="{33A06616-30C3-488E-AD69-0ACE50058925}"/>
                </a:ext>
              </a:extLst>
            </p:cNvPr>
            <p:cNvSpPr/>
            <p:nvPr/>
          </p:nvSpPr>
          <p:spPr>
            <a:xfrm>
              <a:off x="34798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2384;p56">
              <a:extLst>
                <a:ext uri="{FF2B5EF4-FFF2-40B4-BE49-F238E27FC236}">
                  <a16:creationId xmlns:a16="http://schemas.microsoft.com/office/drawing/2014/main" id="{014558FB-AD2A-4E76-A4CD-254256D99D28}"/>
                </a:ext>
              </a:extLst>
            </p:cNvPr>
            <p:cNvSpPr/>
            <p:nvPr/>
          </p:nvSpPr>
          <p:spPr>
            <a:xfrm>
              <a:off x="34976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2385;p56">
              <a:extLst>
                <a:ext uri="{FF2B5EF4-FFF2-40B4-BE49-F238E27FC236}">
                  <a16:creationId xmlns:a16="http://schemas.microsoft.com/office/drawing/2014/main" id="{F40F19CD-C5C2-4006-B5AC-FD041317394C}"/>
                </a:ext>
              </a:extLst>
            </p:cNvPr>
            <p:cNvSpPr/>
            <p:nvPr/>
          </p:nvSpPr>
          <p:spPr>
            <a:xfrm>
              <a:off x="35335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2386;p56">
              <a:extLst>
                <a:ext uri="{FF2B5EF4-FFF2-40B4-BE49-F238E27FC236}">
                  <a16:creationId xmlns:a16="http://schemas.microsoft.com/office/drawing/2014/main" id="{A2597D16-80CC-4365-9B45-605CE637C4D1}"/>
                </a:ext>
              </a:extLst>
            </p:cNvPr>
            <p:cNvSpPr/>
            <p:nvPr/>
          </p:nvSpPr>
          <p:spPr>
            <a:xfrm>
              <a:off x="26554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2387;p56">
              <a:extLst>
                <a:ext uri="{FF2B5EF4-FFF2-40B4-BE49-F238E27FC236}">
                  <a16:creationId xmlns:a16="http://schemas.microsoft.com/office/drawing/2014/main" id="{392B956F-2D56-4C0F-9057-D9C129564891}"/>
                </a:ext>
              </a:extLst>
            </p:cNvPr>
            <p:cNvSpPr/>
            <p:nvPr/>
          </p:nvSpPr>
          <p:spPr>
            <a:xfrm>
              <a:off x="26733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2388;p56">
              <a:extLst>
                <a:ext uri="{FF2B5EF4-FFF2-40B4-BE49-F238E27FC236}">
                  <a16:creationId xmlns:a16="http://schemas.microsoft.com/office/drawing/2014/main" id="{05688CE5-2477-49DF-971E-16233583A07E}"/>
                </a:ext>
              </a:extLst>
            </p:cNvPr>
            <p:cNvSpPr/>
            <p:nvPr/>
          </p:nvSpPr>
          <p:spPr>
            <a:xfrm>
              <a:off x="26911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2389;p56">
              <a:extLst>
                <a:ext uri="{FF2B5EF4-FFF2-40B4-BE49-F238E27FC236}">
                  <a16:creationId xmlns:a16="http://schemas.microsoft.com/office/drawing/2014/main" id="{4CC91BA6-FB82-415E-AFC7-39ABA911B274}"/>
                </a:ext>
              </a:extLst>
            </p:cNvPr>
            <p:cNvSpPr/>
            <p:nvPr/>
          </p:nvSpPr>
          <p:spPr>
            <a:xfrm>
              <a:off x="27091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2390;p56">
              <a:extLst>
                <a:ext uri="{FF2B5EF4-FFF2-40B4-BE49-F238E27FC236}">
                  <a16:creationId xmlns:a16="http://schemas.microsoft.com/office/drawing/2014/main" id="{7385B473-A5C5-4C9A-A157-B062EE868D4D}"/>
                </a:ext>
              </a:extLst>
            </p:cNvPr>
            <p:cNvSpPr/>
            <p:nvPr/>
          </p:nvSpPr>
          <p:spPr>
            <a:xfrm>
              <a:off x="27270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2391;p56">
              <a:extLst>
                <a:ext uri="{FF2B5EF4-FFF2-40B4-BE49-F238E27FC236}">
                  <a16:creationId xmlns:a16="http://schemas.microsoft.com/office/drawing/2014/main" id="{3950961B-25BE-4AD2-885A-C556EAB700D7}"/>
                </a:ext>
              </a:extLst>
            </p:cNvPr>
            <p:cNvSpPr/>
            <p:nvPr/>
          </p:nvSpPr>
          <p:spPr>
            <a:xfrm>
              <a:off x="27450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2392;p56">
              <a:extLst>
                <a:ext uri="{FF2B5EF4-FFF2-40B4-BE49-F238E27FC236}">
                  <a16:creationId xmlns:a16="http://schemas.microsoft.com/office/drawing/2014/main" id="{413C096C-4279-4DBB-9CFC-EB4153AD238F}"/>
                </a:ext>
              </a:extLst>
            </p:cNvPr>
            <p:cNvSpPr/>
            <p:nvPr/>
          </p:nvSpPr>
          <p:spPr>
            <a:xfrm>
              <a:off x="276292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2393;p56">
              <a:extLst>
                <a:ext uri="{FF2B5EF4-FFF2-40B4-BE49-F238E27FC236}">
                  <a16:creationId xmlns:a16="http://schemas.microsoft.com/office/drawing/2014/main" id="{AFEC0AE0-4415-4393-ADE0-D4CBD2B845E5}"/>
                </a:ext>
              </a:extLst>
            </p:cNvPr>
            <p:cNvSpPr/>
            <p:nvPr/>
          </p:nvSpPr>
          <p:spPr>
            <a:xfrm>
              <a:off x="27807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2394;p56">
              <a:extLst>
                <a:ext uri="{FF2B5EF4-FFF2-40B4-BE49-F238E27FC236}">
                  <a16:creationId xmlns:a16="http://schemas.microsoft.com/office/drawing/2014/main" id="{1F9E0A04-D35D-4F3C-BB06-C1461945A868}"/>
                </a:ext>
              </a:extLst>
            </p:cNvPr>
            <p:cNvSpPr/>
            <p:nvPr/>
          </p:nvSpPr>
          <p:spPr>
            <a:xfrm>
              <a:off x="27988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2395;p56">
              <a:extLst>
                <a:ext uri="{FF2B5EF4-FFF2-40B4-BE49-F238E27FC236}">
                  <a16:creationId xmlns:a16="http://schemas.microsoft.com/office/drawing/2014/main" id="{9FBF9BC5-E949-402D-95CA-CB4F7A6C5AFF}"/>
                </a:ext>
              </a:extLst>
            </p:cNvPr>
            <p:cNvSpPr/>
            <p:nvPr/>
          </p:nvSpPr>
          <p:spPr>
            <a:xfrm>
              <a:off x="28166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2396;p56">
              <a:extLst>
                <a:ext uri="{FF2B5EF4-FFF2-40B4-BE49-F238E27FC236}">
                  <a16:creationId xmlns:a16="http://schemas.microsoft.com/office/drawing/2014/main" id="{275D8600-F1E3-400A-981D-109A6F1D8363}"/>
                </a:ext>
              </a:extLst>
            </p:cNvPr>
            <p:cNvSpPr/>
            <p:nvPr/>
          </p:nvSpPr>
          <p:spPr>
            <a:xfrm>
              <a:off x="30317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2397;p56">
              <a:extLst>
                <a:ext uri="{FF2B5EF4-FFF2-40B4-BE49-F238E27FC236}">
                  <a16:creationId xmlns:a16="http://schemas.microsoft.com/office/drawing/2014/main" id="{A1550018-4EB1-4149-AAA5-C4377A852986}"/>
                </a:ext>
              </a:extLst>
            </p:cNvPr>
            <p:cNvSpPr/>
            <p:nvPr/>
          </p:nvSpPr>
          <p:spPr>
            <a:xfrm>
              <a:off x="30317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2398;p56">
              <a:extLst>
                <a:ext uri="{FF2B5EF4-FFF2-40B4-BE49-F238E27FC236}">
                  <a16:creationId xmlns:a16="http://schemas.microsoft.com/office/drawing/2014/main" id="{8378CC9C-14B7-4EC8-9AE3-AD22E304FCEF}"/>
                </a:ext>
              </a:extLst>
            </p:cNvPr>
            <p:cNvSpPr/>
            <p:nvPr/>
          </p:nvSpPr>
          <p:spPr>
            <a:xfrm>
              <a:off x="30496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2399;p56">
              <a:extLst>
                <a:ext uri="{FF2B5EF4-FFF2-40B4-BE49-F238E27FC236}">
                  <a16:creationId xmlns:a16="http://schemas.microsoft.com/office/drawing/2014/main" id="{FEDAB3F0-B4DE-4B41-AF66-AD088EB8D648}"/>
                </a:ext>
              </a:extLst>
            </p:cNvPr>
            <p:cNvSpPr/>
            <p:nvPr/>
          </p:nvSpPr>
          <p:spPr>
            <a:xfrm>
              <a:off x="3067650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2400;p56">
              <a:extLst>
                <a:ext uri="{FF2B5EF4-FFF2-40B4-BE49-F238E27FC236}">
                  <a16:creationId xmlns:a16="http://schemas.microsoft.com/office/drawing/2014/main" id="{6A39D8F2-9D62-4ADD-99EC-B1139D19E1D6}"/>
                </a:ext>
              </a:extLst>
            </p:cNvPr>
            <p:cNvSpPr/>
            <p:nvPr/>
          </p:nvSpPr>
          <p:spPr>
            <a:xfrm>
              <a:off x="31035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2401;p56">
              <a:extLst>
                <a:ext uri="{FF2B5EF4-FFF2-40B4-BE49-F238E27FC236}">
                  <a16:creationId xmlns:a16="http://schemas.microsoft.com/office/drawing/2014/main" id="{B2DD37DA-2611-499A-88AA-971BF724563A}"/>
                </a:ext>
              </a:extLst>
            </p:cNvPr>
            <p:cNvSpPr/>
            <p:nvPr/>
          </p:nvSpPr>
          <p:spPr>
            <a:xfrm>
              <a:off x="31213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2402;p56">
              <a:extLst>
                <a:ext uri="{FF2B5EF4-FFF2-40B4-BE49-F238E27FC236}">
                  <a16:creationId xmlns:a16="http://schemas.microsoft.com/office/drawing/2014/main" id="{F359FC99-C0E3-4D39-B56A-B033783A2025}"/>
                </a:ext>
              </a:extLst>
            </p:cNvPr>
            <p:cNvSpPr/>
            <p:nvPr/>
          </p:nvSpPr>
          <p:spPr>
            <a:xfrm>
              <a:off x="3121375" y="4423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2403;p56">
              <a:extLst>
                <a:ext uri="{FF2B5EF4-FFF2-40B4-BE49-F238E27FC236}">
                  <a16:creationId xmlns:a16="http://schemas.microsoft.com/office/drawing/2014/main" id="{7AD788B7-DC20-49E8-A801-D35676499BAA}"/>
                </a:ext>
              </a:extLst>
            </p:cNvPr>
            <p:cNvSpPr/>
            <p:nvPr/>
          </p:nvSpPr>
          <p:spPr>
            <a:xfrm>
              <a:off x="31392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2404;p56">
              <a:extLst>
                <a:ext uri="{FF2B5EF4-FFF2-40B4-BE49-F238E27FC236}">
                  <a16:creationId xmlns:a16="http://schemas.microsoft.com/office/drawing/2014/main" id="{FC024306-DE2E-4F95-B41D-C01CF964CA16}"/>
                </a:ext>
              </a:extLst>
            </p:cNvPr>
            <p:cNvSpPr/>
            <p:nvPr/>
          </p:nvSpPr>
          <p:spPr>
            <a:xfrm>
              <a:off x="3139225" y="4423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2405;p56">
              <a:extLst>
                <a:ext uri="{FF2B5EF4-FFF2-40B4-BE49-F238E27FC236}">
                  <a16:creationId xmlns:a16="http://schemas.microsoft.com/office/drawing/2014/main" id="{1FF51348-EB03-4B15-8969-F77804FFD9B6}"/>
                </a:ext>
              </a:extLst>
            </p:cNvPr>
            <p:cNvSpPr/>
            <p:nvPr/>
          </p:nvSpPr>
          <p:spPr>
            <a:xfrm>
              <a:off x="31572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2406;p56">
              <a:extLst>
                <a:ext uri="{FF2B5EF4-FFF2-40B4-BE49-F238E27FC236}">
                  <a16:creationId xmlns:a16="http://schemas.microsoft.com/office/drawing/2014/main" id="{D4609712-A111-4043-9E12-ECC8BD663B86}"/>
                </a:ext>
              </a:extLst>
            </p:cNvPr>
            <p:cNvSpPr/>
            <p:nvPr/>
          </p:nvSpPr>
          <p:spPr>
            <a:xfrm>
              <a:off x="3157250" y="44240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2407;p56">
              <a:extLst>
                <a:ext uri="{FF2B5EF4-FFF2-40B4-BE49-F238E27FC236}">
                  <a16:creationId xmlns:a16="http://schemas.microsoft.com/office/drawing/2014/main" id="{9718B21D-CE42-45E8-B461-9892C191FB3B}"/>
                </a:ext>
              </a:extLst>
            </p:cNvPr>
            <p:cNvSpPr/>
            <p:nvPr/>
          </p:nvSpPr>
          <p:spPr>
            <a:xfrm>
              <a:off x="3175100" y="44240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2408;p56">
              <a:extLst>
                <a:ext uri="{FF2B5EF4-FFF2-40B4-BE49-F238E27FC236}">
                  <a16:creationId xmlns:a16="http://schemas.microsoft.com/office/drawing/2014/main" id="{FBA14673-FEDD-4C71-A409-A24F1440886F}"/>
                </a:ext>
              </a:extLst>
            </p:cNvPr>
            <p:cNvSpPr/>
            <p:nvPr/>
          </p:nvSpPr>
          <p:spPr>
            <a:xfrm>
              <a:off x="3175100" y="44483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2409;p56">
              <a:extLst>
                <a:ext uri="{FF2B5EF4-FFF2-40B4-BE49-F238E27FC236}">
                  <a16:creationId xmlns:a16="http://schemas.microsoft.com/office/drawing/2014/main" id="{A0732905-0A66-437E-9CEC-8434F86FC35E}"/>
                </a:ext>
              </a:extLst>
            </p:cNvPr>
            <p:cNvSpPr/>
            <p:nvPr/>
          </p:nvSpPr>
          <p:spPr>
            <a:xfrm>
              <a:off x="31751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2410;p56">
              <a:extLst>
                <a:ext uri="{FF2B5EF4-FFF2-40B4-BE49-F238E27FC236}">
                  <a16:creationId xmlns:a16="http://schemas.microsoft.com/office/drawing/2014/main" id="{A890C3E6-E50C-4C5C-BC4A-98CA56ADAB10}"/>
                </a:ext>
              </a:extLst>
            </p:cNvPr>
            <p:cNvSpPr/>
            <p:nvPr/>
          </p:nvSpPr>
          <p:spPr>
            <a:xfrm>
              <a:off x="31931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2411;p56">
              <a:extLst>
                <a:ext uri="{FF2B5EF4-FFF2-40B4-BE49-F238E27FC236}">
                  <a16:creationId xmlns:a16="http://schemas.microsoft.com/office/drawing/2014/main" id="{98D092E0-0A31-4F00-877B-8A4466789F84}"/>
                </a:ext>
              </a:extLst>
            </p:cNvPr>
            <p:cNvSpPr/>
            <p:nvPr/>
          </p:nvSpPr>
          <p:spPr>
            <a:xfrm>
              <a:off x="32109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2412;p56">
              <a:extLst>
                <a:ext uri="{FF2B5EF4-FFF2-40B4-BE49-F238E27FC236}">
                  <a16:creationId xmlns:a16="http://schemas.microsoft.com/office/drawing/2014/main" id="{FFDEBFED-56DA-459B-B6BB-23B6D968212A}"/>
                </a:ext>
              </a:extLst>
            </p:cNvPr>
            <p:cNvSpPr/>
            <p:nvPr/>
          </p:nvSpPr>
          <p:spPr>
            <a:xfrm>
              <a:off x="32288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2413;p56">
              <a:extLst>
                <a:ext uri="{FF2B5EF4-FFF2-40B4-BE49-F238E27FC236}">
                  <a16:creationId xmlns:a16="http://schemas.microsoft.com/office/drawing/2014/main" id="{69FD5C64-92F0-4D2A-BB46-68F321123E55}"/>
                </a:ext>
              </a:extLst>
            </p:cNvPr>
            <p:cNvSpPr/>
            <p:nvPr/>
          </p:nvSpPr>
          <p:spPr>
            <a:xfrm>
              <a:off x="32468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2414;p56">
              <a:extLst>
                <a:ext uri="{FF2B5EF4-FFF2-40B4-BE49-F238E27FC236}">
                  <a16:creationId xmlns:a16="http://schemas.microsoft.com/office/drawing/2014/main" id="{759E5EA1-2D44-4CB5-9CE4-EE16B505BB57}"/>
                </a:ext>
              </a:extLst>
            </p:cNvPr>
            <p:cNvSpPr/>
            <p:nvPr/>
          </p:nvSpPr>
          <p:spPr>
            <a:xfrm>
              <a:off x="326472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2415;p56">
              <a:extLst>
                <a:ext uri="{FF2B5EF4-FFF2-40B4-BE49-F238E27FC236}">
                  <a16:creationId xmlns:a16="http://schemas.microsoft.com/office/drawing/2014/main" id="{D989A135-752B-4F5C-8887-F6FDE981AE9E}"/>
                </a:ext>
              </a:extLst>
            </p:cNvPr>
            <p:cNvSpPr/>
            <p:nvPr/>
          </p:nvSpPr>
          <p:spPr>
            <a:xfrm>
              <a:off x="32827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2416;p56">
              <a:extLst>
                <a:ext uri="{FF2B5EF4-FFF2-40B4-BE49-F238E27FC236}">
                  <a16:creationId xmlns:a16="http://schemas.microsoft.com/office/drawing/2014/main" id="{26E4EBDA-608B-42CF-A5A4-F289CB95C44E}"/>
                </a:ext>
              </a:extLst>
            </p:cNvPr>
            <p:cNvSpPr/>
            <p:nvPr/>
          </p:nvSpPr>
          <p:spPr>
            <a:xfrm>
              <a:off x="33006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2417;p56">
              <a:extLst>
                <a:ext uri="{FF2B5EF4-FFF2-40B4-BE49-F238E27FC236}">
                  <a16:creationId xmlns:a16="http://schemas.microsoft.com/office/drawing/2014/main" id="{5B2D1308-F141-42F7-973B-B7C0916FE61A}"/>
                </a:ext>
              </a:extLst>
            </p:cNvPr>
            <p:cNvSpPr/>
            <p:nvPr/>
          </p:nvSpPr>
          <p:spPr>
            <a:xfrm>
              <a:off x="33184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2418;p56">
              <a:extLst>
                <a:ext uri="{FF2B5EF4-FFF2-40B4-BE49-F238E27FC236}">
                  <a16:creationId xmlns:a16="http://schemas.microsoft.com/office/drawing/2014/main" id="{A24B192B-434F-4DF5-AA73-F5E5C4E4C24E}"/>
                </a:ext>
              </a:extLst>
            </p:cNvPr>
            <p:cNvSpPr/>
            <p:nvPr/>
          </p:nvSpPr>
          <p:spPr>
            <a:xfrm>
              <a:off x="33364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2419;p56">
              <a:extLst>
                <a:ext uri="{FF2B5EF4-FFF2-40B4-BE49-F238E27FC236}">
                  <a16:creationId xmlns:a16="http://schemas.microsoft.com/office/drawing/2014/main" id="{0128F8CF-143E-4204-9B40-0C30805D5B69}"/>
                </a:ext>
              </a:extLst>
            </p:cNvPr>
            <p:cNvSpPr/>
            <p:nvPr/>
          </p:nvSpPr>
          <p:spPr>
            <a:xfrm>
              <a:off x="33543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2420;p56">
              <a:extLst>
                <a:ext uri="{FF2B5EF4-FFF2-40B4-BE49-F238E27FC236}">
                  <a16:creationId xmlns:a16="http://schemas.microsoft.com/office/drawing/2014/main" id="{D3924851-21EA-44BD-B592-3A4ACCE37365}"/>
                </a:ext>
              </a:extLst>
            </p:cNvPr>
            <p:cNvSpPr/>
            <p:nvPr/>
          </p:nvSpPr>
          <p:spPr>
            <a:xfrm>
              <a:off x="33723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2421;p56">
              <a:extLst>
                <a:ext uri="{FF2B5EF4-FFF2-40B4-BE49-F238E27FC236}">
                  <a16:creationId xmlns:a16="http://schemas.microsoft.com/office/drawing/2014/main" id="{D4DF57F0-2F67-4F1C-9BED-F5307C0A94F9}"/>
                </a:ext>
              </a:extLst>
            </p:cNvPr>
            <p:cNvSpPr/>
            <p:nvPr/>
          </p:nvSpPr>
          <p:spPr>
            <a:xfrm>
              <a:off x="339022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2422;p56">
              <a:extLst>
                <a:ext uri="{FF2B5EF4-FFF2-40B4-BE49-F238E27FC236}">
                  <a16:creationId xmlns:a16="http://schemas.microsoft.com/office/drawing/2014/main" id="{C55D99C0-8E57-4A71-9692-D58A882C9300}"/>
                </a:ext>
              </a:extLst>
            </p:cNvPr>
            <p:cNvSpPr/>
            <p:nvPr/>
          </p:nvSpPr>
          <p:spPr>
            <a:xfrm>
              <a:off x="34080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2423;p56">
              <a:extLst>
                <a:ext uri="{FF2B5EF4-FFF2-40B4-BE49-F238E27FC236}">
                  <a16:creationId xmlns:a16="http://schemas.microsoft.com/office/drawing/2014/main" id="{8B663E73-91E0-4161-947E-969A4DF780F5}"/>
                </a:ext>
              </a:extLst>
            </p:cNvPr>
            <p:cNvSpPr/>
            <p:nvPr/>
          </p:nvSpPr>
          <p:spPr>
            <a:xfrm>
              <a:off x="34261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2424;p56">
              <a:extLst>
                <a:ext uri="{FF2B5EF4-FFF2-40B4-BE49-F238E27FC236}">
                  <a16:creationId xmlns:a16="http://schemas.microsoft.com/office/drawing/2014/main" id="{C3A40989-1E02-4DEE-B71D-2676966CAEE0}"/>
                </a:ext>
              </a:extLst>
            </p:cNvPr>
            <p:cNvSpPr/>
            <p:nvPr/>
          </p:nvSpPr>
          <p:spPr>
            <a:xfrm>
              <a:off x="34439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2425;p56">
              <a:extLst>
                <a:ext uri="{FF2B5EF4-FFF2-40B4-BE49-F238E27FC236}">
                  <a16:creationId xmlns:a16="http://schemas.microsoft.com/office/drawing/2014/main" id="{0BBBFC5D-1087-418B-8BC9-77FB234C25CD}"/>
                </a:ext>
              </a:extLst>
            </p:cNvPr>
            <p:cNvSpPr/>
            <p:nvPr/>
          </p:nvSpPr>
          <p:spPr>
            <a:xfrm>
              <a:off x="34619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2426;p56">
              <a:extLst>
                <a:ext uri="{FF2B5EF4-FFF2-40B4-BE49-F238E27FC236}">
                  <a16:creationId xmlns:a16="http://schemas.microsoft.com/office/drawing/2014/main" id="{DB749122-32DC-4B82-A508-FD33C9B56F19}"/>
                </a:ext>
              </a:extLst>
            </p:cNvPr>
            <p:cNvSpPr/>
            <p:nvPr/>
          </p:nvSpPr>
          <p:spPr>
            <a:xfrm>
              <a:off x="34798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2427;p56">
              <a:extLst>
                <a:ext uri="{FF2B5EF4-FFF2-40B4-BE49-F238E27FC236}">
                  <a16:creationId xmlns:a16="http://schemas.microsoft.com/office/drawing/2014/main" id="{DD085538-E24E-4C34-AB23-FCD2BB42EA82}"/>
                </a:ext>
              </a:extLst>
            </p:cNvPr>
            <p:cNvSpPr/>
            <p:nvPr/>
          </p:nvSpPr>
          <p:spPr>
            <a:xfrm>
              <a:off x="35335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2428;p56">
              <a:extLst>
                <a:ext uri="{FF2B5EF4-FFF2-40B4-BE49-F238E27FC236}">
                  <a16:creationId xmlns:a16="http://schemas.microsoft.com/office/drawing/2014/main" id="{496267AF-C304-4F8B-97F4-D2AC7857F553}"/>
                </a:ext>
              </a:extLst>
            </p:cNvPr>
            <p:cNvSpPr/>
            <p:nvPr/>
          </p:nvSpPr>
          <p:spPr>
            <a:xfrm>
              <a:off x="26554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2429;p56">
              <a:extLst>
                <a:ext uri="{FF2B5EF4-FFF2-40B4-BE49-F238E27FC236}">
                  <a16:creationId xmlns:a16="http://schemas.microsoft.com/office/drawing/2014/main" id="{59268BD2-4F47-4D90-9ADD-217A5ADB55A6}"/>
                </a:ext>
              </a:extLst>
            </p:cNvPr>
            <p:cNvSpPr/>
            <p:nvPr/>
          </p:nvSpPr>
          <p:spPr>
            <a:xfrm>
              <a:off x="26733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2430;p56">
              <a:extLst>
                <a:ext uri="{FF2B5EF4-FFF2-40B4-BE49-F238E27FC236}">
                  <a16:creationId xmlns:a16="http://schemas.microsoft.com/office/drawing/2014/main" id="{05492928-9BDD-4FD9-82CC-2F0EB4601D1D}"/>
                </a:ext>
              </a:extLst>
            </p:cNvPr>
            <p:cNvSpPr/>
            <p:nvPr/>
          </p:nvSpPr>
          <p:spPr>
            <a:xfrm>
              <a:off x="26911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2431;p56">
              <a:extLst>
                <a:ext uri="{FF2B5EF4-FFF2-40B4-BE49-F238E27FC236}">
                  <a16:creationId xmlns:a16="http://schemas.microsoft.com/office/drawing/2014/main" id="{D7A18518-C723-4D47-9C51-079E1DF4D1D4}"/>
                </a:ext>
              </a:extLst>
            </p:cNvPr>
            <p:cNvSpPr/>
            <p:nvPr/>
          </p:nvSpPr>
          <p:spPr>
            <a:xfrm>
              <a:off x="27091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2432;p56">
              <a:extLst>
                <a:ext uri="{FF2B5EF4-FFF2-40B4-BE49-F238E27FC236}">
                  <a16:creationId xmlns:a16="http://schemas.microsoft.com/office/drawing/2014/main" id="{EFCEFA2D-C1A2-470F-B49D-3DFA03C50381}"/>
                </a:ext>
              </a:extLst>
            </p:cNvPr>
            <p:cNvSpPr/>
            <p:nvPr/>
          </p:nvSpPr>
          <p:spPr>
            <a:xfrm>
              <a:off x="27270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2433;p56">
              <a:extLst>
                <a:ext uri="{FF2B5EF4-FFF2-40B4-BE49-F238E27FC236}">
                  <a16:creationId xmlns:a16="http://schemas.microsoft.com/office/drawing/2014/main" id="{191A4238-BE53-49F2-977F-C97CC7554FAE}"/>
                </a:ext>
              </a:extLst>
            </p:cNvPr>
            <p:cNvSpPr/>
            <p:nvPr/>
          </p:nvSpPr>
          <p:spPr>
            <a:xfrm>
              <a:off x="27450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2434;p56">
              <a:extLst>
                <a:ext uri="{FF2B5EF4-FFF2-40B4-BE49-F238E27FC236}">
                  <a16:creationId xmlns:a16="http://schemas.microsoft.com/office/drawing/2014/main" id="{0DE96AD2-FF37-4FF9-A7BA-B5A78386E749}"/>
                </a:ext>
              </a:extLst>
            </p:cNvPr>
            <p:cNvSpPr/>
            <p:nvPr/>
          </p:nvSpPr>
          <p:spPr>
            <a:xfrm>
              <a:off x="276292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2435;p56">
              <a:extLst>
                <a:ext uri="{FF2B5EF4-FFF2-40B4-BE49-F238E27FC236}">
                  <a16:creationId xmlns:a16="http://schemas.microsoft.com/office/drawing/2014/main" id="{BE0D54C3-B173-4D50-A58D-1FBAD9F8C884}"/>
                </a:ext>
              </a:extLst>
            </p:cNvPr>
            <p:cNvSpPr/>
            <p:nvPr/>
          </p:nvSpPr>
          <p:spPr>
            <a:xfrm>
              <a:off x="27807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2436;p56">
              <a:extLst>
                <a:ext uri="{FF2B5EF4-FFF2-40B4-BE49-F238E27FC236}">
                  <a16:creationId xmlns:a16="http://schemas.microsoft.com/office/drawing/2014/main" id="{5BB1F2E3-0FBA-4D86-BF0B-C8D4E62E35D5}"/>
                </a:ext>
              </a:extLst>
            </p:cNvPr>
            <p:cNvSpPr/>
            <p:nvPr/>
          </p:nvSpPr>
          <p:spPr>
            <a:xfrm>
              <a:off x="27988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2437;p56">
              <a:extLst>
                <a:ext uri="{FF2B5EF4-FFF2-40B4-BE49-F238E27FC236}">
                  <a16:creationId xmlns:a16="http://schemas.microsoft.com/office/drawing/2014/main" id="{217DB8A4-04D5-48E7-92E2-3031B13FEF4E}"/>
                </a:ext>
              </a:extLst>
            </p:cNvPr>
            <p:cNvSpPr/>
            <p:nvPr/>
          </p:nvSpPr>
          <p:spPr>
            <a:xfrm>
              <a:off x="3067650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2438;p56">
              <a:extLst>
                <a:ext uri="{FF2B5EF4-FFF2-40B4-BE49-F238E27FC236}">
                  <a16:creationId xmlns:a16="http://schemas.microsoft.com/office/drawing/2014/main" id="{60EA93A7-D0A1-43DC-B6E4-C5EA1B186A80}"/>
                </a:ext>
              </a:extLst>
            </p:cNvPr>
            <p:cNvSpPr/>
            <p:nvPr/>
          </p:nvSpPr>
          <p:spPr>
            <a:xfrm>
              <a:off x="3085500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2439;p56">
              <a:extLst>
                <a:ext uri="{FF2B5EF4-FFF2-40B4-BE49-F238E27FC236}">
                  <a16:creationId xmlns:a16="http://schemas.microsoft.com/office/drawing/2014/main" id="{6CE95CA6-BB02-4FC4-BE33-073676E2F911}"/>
                </a:ext>
              </a:extLst>
            </p:cNvPr>
            <p:cNvSpPr/>
            <p:nvPr/>
          </p:nvSpPr>
          <p:spPr>
            <a:xfrm>
              <a:off x="31931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2440;p56">
              <a:extLst>
                <a:ext uri="{FF2B5EF4-FFF2-40B4-BE49-F238E27FC236}">
                  <a16:creationId xmlns:a16="http://schemas.microsoft.com/office/drawing/2014/main" id="{8928E343-B4DC-4019-A73D-F8D3D5F61E47}"/>
                </a:ext>
              </a:extLst>
            </p:cNvPr>
            <p:cNvSpPr/>
            <p:nvPr/>
          </p:nvSpPr>
          <p:spPr>
            <a:xfrm>
              <a:off x="32109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2441;p56">
              <a:extLst>
                <a:ext uri="{FF2B5EF4-FFF2-40B4-BE49-F238E27FC236}">
                  <a16:creationId xmlns:a16="http://schemas.microsoft.com/office/drawing/2014/main" id="{462F8FCD-CDC7-41CF-82B1-99204C594FE9}"/>
                </a:ext>
              </a:extLst>
            </p:cNvPr>
            <p:cNvSpPr/>
            <p:nvPr/>
          </p:nvSpPr>
          <p:spPr>
            <a:xfrm>
              <a:off x="32288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2442;p56">
              <a:extLst>
                <a:ext uri="{FF2B5EF4-FFF2-40B4-BE49-F238E27FC236}">
                  <a16:creationId xmlns:a16="http://schemas.microsoft.com/office/drawing/2014/main" id="{2BEC3CEB-9EB2-412F-B9F1-14FD35AC8CA3}"/>
                </a:ext>
              </a:extLst>
            </p:cNvPr>
            <p:cNvSpPr/>
            <p:nvPr/>
          </p:nvSpPr>
          <p:spPr>
            <a:xfrm>
              <a:off x="32468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2443;p56">
              <a:extLst>
                <a:ext uri="{FF2B5EF4-FFF2-40B4-BE49-F238E27FC236}">
                  <a16:creationId xmlns:a16="http://schemas.microsoft.com/office/drawing/2014/main" id="{39861F63-0EE2-4933-9144-404DA422639B}"/>
                </a:ext>
              </a:extLst>
            </p:cNvPr>
            <p:cNvSpPr/>
            <p:nvPr/>
          </p:nvSpPr>
          <p:spPr>
            <a:xfrm>
              <a:off x="326472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2444;p56">
              <a:extLst>
                <a:ext uri="{FF2B5EF4-FFF2-40B4-BE49-F238E27FC236}">
                  <a16:creationId xmlns:a16="http://schemas.microsoft.com/office/drawing/2014/main" id="{61DB0226-BEBB-4E91-95BD-CC300FCAED56}"/>
                </a:ext>
              </a:extLst>
            </p:cNvPr>
            <p:cNvSpPr/>
            <p:nvPr/>
          </p:nvSpPr>
          <p:spPr>
            <a:xfrm>
              <a:off x="32827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2445;p56">
              <a:extLst>
                <a:ext uri="{FF2B5EF4-FFF2-40B4-BE49-F238E27FC236}">
                  <a16:creationId xmlns:a16="http://schemas.microsoft.com/office/drawing/2014/main" id="{176289FA-DFC6-4A79-9CEE-A4A3B4226B96}"/>
                </a:ext>
              </a:extLst>
            </p:cNvPr>
            <p:cNvSpPr/>
            <p:nvPr/>
          </p:nvSpPr>
          <p:spPr>
            <a:xfrm>
              <a:off x="33006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2446;p56">
              <a:extLst>
                <a:ext uri="{FF2B5EF4-FFF2-40B4-BE49-F238E27FC236}">
                  <a16:creationId xmlns:a16="http://schemas.microsoft.com/office/drawing/2014/main" id="{B0FC33D3-C71A-44B5-B539-52600E3B0D38}"/>
                </a:ext>
              </a:extLst>
            </p:cNvPr>
            <p:cNvSpPr/>
            <p:nvPr/>
          </p:nvSpPr>
          <p:spPr>
            <a:xfrm>
              <a:off x="33184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2447;p56">
              <a:extLst>
                <a:ext uri="{FF2B5EF4-FFF2-40B4-BE49-F238E27FC236}">
                  <a16:creationId xmlns:a16="http://schemas.microsoft.com/office/drawing/2014/main" id="{76D8985F-BCF3-4DF2-85CF-14FCB07B41B2}"/>
                </a:ext>
              </a:extLst>
            </p:cNvPr>
            <p:cNvSpPr/>
            <p:nvPr/>
          </p:nvSpPr>
          <p:spPr>
            <a:xfrm>
              <a:off x="33364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2448;p56">
              <a:extLst>
                <a:ext uri="{FF2B5EF4-FFF2-40B4-BE49-F238E27FC236}">
                  <a16:creationId xmlns:a16="http://schemas.microsoft.com/office/drawing/2014/main" id="{28D514D8-E8EC-40C8-B170-583EF1CBD966}"/>
                </a:ext>
              </a:extLst>
            </p:cNvPr>
            <p:cNvSpPr/>
            <p:nvPr/>
          </p:nvSpPr>
          <p:spPr>
            <a:xfrm>
              <a:off x="33543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2449;p56">
              <a:extLst>
                <a:ext uri="{FF2B5EF4-FFF2-40B4-BE49-F238E27FC236}">
                  <a16:creationId xmlns:a16="http://schemas.microsoft.com/office/drawing/2014/main" id="{0BF2408C-CA61-4412-A056-460AC90C74B2}"/>
                </a:ext>
              </a:extLst>
            </p:cNvPr>
            <p:cNvSpPr/>
            <p:nvPr/>
          </p:nvSpPr>
          <p:spPr>
            <a:xfrm>
              <a:off x="33723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2450;p56">
              <a:extLst>
                <a:ext uri="{FF2B5EF4-FFF2-40B4-BE49-F238E27FC236}">
                  <a16:creationId xmlns:a16="http://schemas.microsoft.com/office/drawing/2014/main" id="{61F59C4B-4057-46D4-8B52-ADDA1970AEFE}"/>
                </a:ext>
              </a:extLst>
            </p:cNvPr>
            <p:cNvSpPr/>
            <p:nvPr/>
          </p:nvSpPr>
          <p:spPr>
            <a:xfrm>
              <a:off x="339022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2451;p56">
              <a:extLst>
                <a:ext uri="{FF2B5EF4-FFF2-40B4-BE49-F238E27FC236}">
                  <a16:creationId xmlns:a16="http://schemas.microsoft.com/office/drawing/2014/main" id="{51A74110-9B3A-4ABE-B66D-4B67F9E126D3}"/>
                </a:ext>
              </a:extLst>
            </p:cNvPr>
            <p:cNvSpPr/>
            <p:nvPr/>
          </p:nvSpPr>
          <p:spPr>
            <a:xfrm>
              <a:off x="34080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2452;p56">
              <a:extLst>
                <a:ext uri="{FF2B5EF4-FFF2-40B4-BE49-F238E27FC236}">
                  <a16:creationId xmlns:a16="http://schemas.microsoft.com/office/drawing/2014/main" id="{6F5ABFF0-6670-48F9-A9B8-185D62873F28}"/>
                </a:ext>
              </a:extLst>
            </p:cNvPr>
            <p:cNvSpPr/>
            <p:nvPr/>
          </p:nvSpPr>
          <p:spPr>
            <a:xfrm>
              <a:off x="34261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2453;p56">
              <a:extLst>
                <a:ext uri="{FF2B5EF4-FFF2-40B4-BE49-F238E27FC236}">
                  <a16:creationId xmlns:a16="http://schemas.microsoft.com/office/drawing/2014/main" id="{A6A2A80A-0630-450A-BB4E-BB942C56083D}"/>
                </a:ext>
              </a:extLst>
            </p:cNvPr>
            <p:cNvSpPr/>
            <p:nvPr/>
          </p:nvSpPr>
          <p:spPr>
            <a:xfrm>
              <a:off x="34439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2454;p56">
              <a:extLst>
                <a:ext uri="{FF2B5EF4-FFF2-40B4-BE49-F238E27FC236}">
                  <a16:creationId xmlns:a16="http://schemas.microsoft.com/office/drawing/2014/main" id="{CF2C0364-E01B-4F27-B960-50E90BB431D4}"/>
                </a:ext>
              </a:extLst>
            </p:cNvPr>
            <p:cNvSpPr/>
            <p:nvPr/>
          </p:nvSpPr>
          <p:spPr>
            <a:xfrm>
              <a:off x="34619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2455;p56">
              <a:extLst>
                <a:ext uri="{FF2B5EF4-FFF2-40B4-BE49-F238E27FC236}">
                  <a16:creationId xmlns:a16="http://schemas.microsoft.com/office/drawing/2014/main" id="{A3620D62-C7DD-4B17-9AFF-DEAB70917496}"/>
                </a:ext>
              </a:extLst>
            </p:cNvPr>
            <p:cNvSpPr/>
            <p:nvPr/>
          </p:nvSpPr>
          <p:spPr>
            <a:xfrm>
              <a:off x="35157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2456;p56">
              <a:extLst>
                <a:ext uri="{FF2B5EF4-FFF2-40B4-BE49-F238E27FC236}">
                  <a16:creationId xmlns:a16="http://schemas.microsoft.com/office/drawing/2014/main" id="{5902078B-514E-448D-8923-AF8813692FBC}"/>
                </a:ext>
              </a:extLst>
            </p:cNvPr>
            <p:cNvSpPr/>
            <p:nvPr/>
          </p:nvSpPr>
          <p:spPr>
            <a:xfrm>
              <a:off x="35335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2457;p56">
              <a:extLst>
                <a:ext uri="{FF2B5EF4-FFF2-40B4-BE49-F238E27FC236}">
                  <a16:creationId xmlns:a16="http://schemas.microsoft.com/office/drawing/2014/main" id="{086FA32D-ED3E-4F3D-BB4E-EC4F942553C4}"/>
                </a:ext>
              </a:extLst>
            </p:cNvPr>
            <p:cNvSpPr/>
            <p:nvPr/>
          </p:nvSpPr>
          <p:spPr>
            <a:xfrm>
              <a:off x="26733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2458;p56">
              <a:extLst>
                <a:ext uri="{FF2B5EF4-FFF2-40B4-BE49-F238E27FC236}">
                  <a16:creationId xmlns:a16="http://schemas.microsoft.com/office/drawing/2014/main" id="{BE9F1EBB-F770-4670-900D-18F2209F6E5D}"/>
                </a:ext>
              </a:extLst>
            </p:cNvPr>
            <p:cNvSpPr/>
            <p:nvPr/>
          </p:nvSpPr>
          <p:spPr>
            <a:xfrm>
              <a:off x="26911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2459;p56">
              <a:extLst>
                <a:ext uri="{FF2B5EF4-FFF2-40B4-BE49-F238E27FC236}">
                  <a16:creationId xmlns:a16="http://schemas.microsoft.com/office/drawing/2014/main" id="{9168ECC2-F97F-4AF8-840F-3886A492FBDA}"/>
                </a:ext>
              </a:extLst>
            </p:cNvPr>
            <p:cNvSpPr/>
            <p:nvPr/>
          </p:nvSpPr>
          <p:spPr>
            <a:xfrm>
              <a:off x="27091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2460;p56">
              <a:extLst>
                <a:ext uri="{FF2B5EF4-FFF2-40B4-BE49-F238E27FC236}">
                  <a16:creationId xmlns:a16="http://schemas.microsoft.com/office/drawing/2014/main" id="{E626E8D1-FB46-48AA-A53D-EEC81837701F}"/>
                </a:ext>
              </a:extLst>
            </p:cNvPr>
            <p:cNvSpPr/>
            <p:nvPr/>
          </p:nvSpPr>
          <p:spPr>
            <a:xfrm>
              <a:off x="27270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2461;p56">
              <a:extLst>
                <a:ext uri="{FF2B5EF4-FFF2-40B4-BE49-F238E27FC236}">
                  <a16:creationId xmlns:a16="http://schemas.microsoft.com/office/drawing/2014/main" id="{92CC8040-A63C-48F7-BC8B-60269C679827}"/>
                </a:ext>
              </a:extLst>
            </p:cNvPr>
            <p:cNvSpPr/>
            <p:nvPr/>
          </p:nvSpPr>
          <p:spPr>
            <a:xfrm>
              <a:off x="27450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2462;p56">
              <a:extLst>
                <a:ext uri="{FF2B5EF4-FFF2-40B4-BE49-F238E27FC236}">
                  <a16:creationId xmlns:a16="http://schemas.microsoft.com/office/drawing/2014/main" id="{A06047DA-C778-401C-9B6A-2531118D6D05}"/>
                </a:ext>
              </a:extLst>
            </p:cNvPr>
            <p:cNvSpPr/>
            <p:nvPr/>
          </p:nvSpPr>
          <p:spPr>
            <a:xfrm>
              <a:off x="276292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2463;p56">
              <a:extLst>
                <a:ext uri="{FF2B5EF4-FFF2-40B4-BE49-F238E27FC236}">
                  <a16:creationId xmlns:a16="http://schemas.microsoft.com/office/drawing/2014/main" id="{A37289F1-496D-4D0F-810D-06D1A8CFA98B}"/>
                </a:ext>
              </a:extLst>
            </p:cNvPr>
            <p:cNvSpPr/>
            <p:nvPr/>
          </p:nvSpPr>
          <p:spPr>
            <a:xfrm>
              <a:off x="27807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2464;p56">
              <a:extLst>
                <a:ext uri="{FF2B5EF4-FFF2-40B4-BE49-F238E27FC236}">
                  <a16:creationId xmlns:a16="http://schemas.microsoft.com/office/drawing/2014/main" id="{5D4DDC9C-7286-478D-82CD-3B3619C63B26}"/>
                </a:ext>
              </a:extLst>
            </p:cNvPr>
            <p:cNvSpPr/>
            <p:nvPr/>
          </p:nvSpPr>
          <p:spPr>
            <a:xfrm>
              <a:off x="27988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2465;p56">
              <a:extLst>
                <a:ext uri="{FF2B5EF4-FFF2-40B4-BE49-F238E27FC236}">
                  <a16:creationId xmlns:a16="http://schemas.microsoft.com/office/drawing/2014/main" id="{286A7D4D-A0B8-49A9-B9EA-4E3DE5592C2E}"/>
                </a:ext>
              </a:extLst>
            </p:cNvPr>
            <p:cNvSpPr/>
            <p:nvPr/>
          </p:nvSpPr>
          <p:spPr>
            <a:xfrm>
              <a:off x="30317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2466;p56">
              <a:extLst>
                <a:ext uri="{FF2B5EF4-FFF2-40B4-BE49-F238E27FC236}">
                  <a16:creationId xmlns:a16="http://schemas.microsoft.com/office/drawing/2014/main" id="{584CA865-5249-443A-B04F-AA51146FB779}"/>
                </a:ext>
              </a:extLst>
            </p:cNvPr>
            <p:cNvSpPr/>
            <p:nvPr/>
          </p:nvSpPr>
          <p:spPr>
            <a:xfrm>
              <a:off x="30496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2467;p56">
              <a:extLst>
                <a:ext uri="{FF2B5EF4-FFF2-40B4-BE49-F238E27FC236}">
                  <a16:creationId xmlns:a16="http://schemas.microsoft.com/office/drawing/2014/main" id="{647C00F3-BED7-4FDD-B262-FBA218D4AE85}"/>
                </a:ext>
              </a:extLst>
            </p:cNvPr>
            <p:cNvSpPr/>
            <p:nvPr/>
          </p:nvSpPr>
          <p:spPr>
            <a:xfrm>
              <a:off x="3067650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2468;p56">
              <a:extLst>
                <a:ext uri="{FF2B5EF4-FFF2-40B4-BE49-F238E27FC236}">
                  <a16:creationId xmlns:a16="http://schemas.microsoft.com/office/drawing/2014/main" id="{1493F931-74DB-477C-BCA1-011510379308}"/>
                </a:ext>
              </a:extLst>
            </p:cNvPr>
            <p:cNvSpPr/>
            <p:nvPr/>
          </p:nvSpPr>
          <p:spPr>
            <a:xfrm>
              <a:off x="3085500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2469;p56">
              <a:extLst>
                <a:ext uri="{FF2B5EF4-FFF2-40B4-BE49-F238E27FC236}">
                  <a16:creationId xmlns:a16="http://schemas.microsoft.com/office/drawing/2014/main" id="{0F15AC4B-8E0D-4F7D-AA79-168C98172691}"/>
                </a:ext>
              </a:extLst>
            </p:cNvPr>
            <p:cNvSpPr/>
            <p:nvPr/>
          </p:nvSpPr>
          <p:spPr>
            <a:xfrm>
              <a:off x="31035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2470;p56">
              <a:extLst>
                <a:ext uri="{FF2B5EF4-FFF2-40B4-BE49-F238E27FC236}">
                  <a16:creationId xmlns:a16="http://schemas.microsoft.com/office/drawing/2014/main" id="{6FCFC9A7-1AE2-4A41-A729-3B7E2EA7E7B9}"/>
                </a:ext>
              </a:extLst>
            </p:cNvPr>
            <p:cNvSpPr/>
            <p:nvPr/>
          </p:nvSpPr>
          <p:spPr>
            <a:xfrm>
              <a:off x="31931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2471;p56">
              <a:extLst>
                <a:ext uri="{FF2B5EF4-FFF2-40B4-BE49-F238E27FC236}">
                  <a16:creationId xmlns:a16="http://schemas.microsoft.com/office/drawing/2014/main" id="{16F633E6-8588-4F7B-A8BF-582A31067E69}"/>
                </a:ext>
              </a:extLst>
            </p:cNvPr>
            <p:cNvSpPr/>
            <p:nvPr/>
          </p:nvSpPr>
          <p:spPr>
            <a:xfrm>
              <a:off x="32109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2472;p56">
              <a:extLst>
                <a:ext uri="{FF2B5EF4-FFF2-40B4-BE49-F238E27FC236}">
                  <a16:creationId xmlns:a16="http://schemas.microsoft.com/office/drawing/2014/main" id="{FA6E5B0B-1266-40E5-AA08-F10BF150D8B8}"/>
                </a:ext>
              </a:extLst>
            </p:cNvPr>
            <p:cNvSpPr/>
            <p:nvPr/>
          </p:nvSpPr>
          <p:spPr>
            <a:xfrm>
              <a:off x="32288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2473;p56">
              <a:extLst>
                <a:ext uri="{FF2B5EF4-FFF2-40B4-BE49-F238E27FC236}">
                  <a16:creationId xmlns:a16="http://schemas.microsoft.com/office/drawing/2014/main" id="{31A204BA-4B49-497F-B113-3D5098740A81}"/>
                </a:ext>
              </a:extLst>
            </p:cNvPr>
            <p:cNvSpPr/>
            <p:nvPr/>
          </p:nvSpPr>
          <p:spPr>
            <a:xfrm>
              <a:off x="32468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2474;p56">
              <a:extLst>
                <a:ext uri="{FF2B5EF4-FFF2-40B4-BE49-F238E27FC236}">
                  <a16:creationId xmlns:a16="http://schemas.microsoft.com/office/drawing/2014/main" id="{A783F5EE-EEF3-4D74-96F0-5B3235683F71}"/>
                </a:ext>
              </a:extLst>
            </p:cNvPr>
            <p:cNvSpPr/>
            <p:nvPr/>
          </p:nvSpPr>
          <p:spPr>
            <a:xfrm>
              <a:off x="326472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2475;p56">
              <a:extLst>
                <a:ext uri="{FF2B5EF4-FFF2-40B4-BE49-F238E27FC236}">
                  <a16:creationId xmlns:a16="http://schemas.microsoft.com/office/drawing/2014/main" id="{856C583E-0DE1-4CF4-B88D-4A6EE61D1C67}"/>
                </a:ext>
              </a:extLst>
            </p:cNvPr>
            <p:cNvSpPr/>
            <p:nvPr/>
          </p:nvSpPr>
          <p:spPr>
            <a:xfrm>
              <a:off x="32827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2476;p56">
              <a:extLst>
                <a:ext uri="{FF2B5EF4-FFF2-40B4-BE49-F238E27FC236}">
                  <a16:creationId xmlns:a16="http://schemas.microsoft.com/office/drawing/2014/main" id="{ECA6CECB-5D65-412C-957D-E002EC44B811}"/>
                </a:ext>
              </a:extLst>
            </p:cNvPr>
            <p:cNvSpPr/>
            <p:nvPr/>
          </p:nvSpPr>
          <p:spPr>
            <a:xfrm>
              <a:off x="33006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2477;p56">
              <a:extLst>
                <a:ext uri="{FF2B5EF4-FFF2-40B4-BE49-F238E27FC236}">
                  <a16:creationId xmlns:a16="http://schemas.microsoft.com/office/drawing/2014/main" id="{D99877C9-CB92-4653-B87A-A346F97CB6DD}"/>
                </a:ext>
              </a:extLst>
            </p:cNvPr>
            <p:cNvSpPr/>
            <p:nvPr/>
          </p:nvSpPr>
          <p:spPr>
            <a:xfrm>
              <a:off x="33184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2478;p56">
              <a:extLst>
                <a:ext uri="{FF2B5EF4-FFF2-40B4-BE49-F238E27FC236}">
                  <a16:creationId xmlns:a16="http://schemas.microsoft.com/office/drawing/2014/main" id="{477D9C2E-4473-4E38-8A10-4D2D2427D75B}"/>
                </a:ext>
              </a:extLst>
            </p:cNvPr>
            <p:cNvSpPr/>
            <p:nvPr/>
          </p:nvSpPr>
          <p:spPr>
            <a:xfrm>
              <a:off x="33364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2479;p56">
              <a:extLst>
                <a:ext uri="{FF2B5EF4-FFF2-40B4-BE49-F238E27FC236}">
                  <a16:creationId xmlns:a16="http://schemas.microsoft.com/office/drawing/2014/main" id="{CBAD2705-39DD-47EC-80AA-48CA1F75E04F}"/>
                </a:ext>
              </a:extLst>
            </p:cNvPr>
            <p:cNvSpPr/>
            <p:nvPr/>
          </p:nvSpPr>
          <p:spPr>
            <a:xfrm>
              <a:off x="33543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2480;p56">
              <a:extLst>
                <a:ext uri="{FF2B5EF4-FFF2-40B4-BE49-F238E27FC236}">
                  <a16:creationId xmlns:a16="http://schemas.microsoft.com/office/drawing/2014/main" id="{37523610-716A-42CE-89CE-4421D8E47168}"/>
                </a:ext>
              </a:extLst>
            </p:cNvPr>
            <p:cNvSpPr/>
            <p:nvPr/>
          </p:nvSpPr>
          <p:spPr>
            <a:xfrm>
              <a:off x="33723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2481;p56">
              <a:extLst>
                <a:ext uri="{FF2B5EF4-FFF2-40B4-BE49-F238E27FC236}">
                  <a16:creationId xmlns:a16="http://schemas.microsoft.com/office/drawing/2014/main" id="{334D82C6-6D76-470E-8927-90EA39117737}"/>
                </a:ext>
              </a:extLst>
            </p:cNvPr>
            <p:cNvSpPr/>
            <p:nvPr/>
          </p:nvSpPr>
          <p:spPr>
            <a:xfrm>
              <a:off x="339022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2482;p56">
              <a:extLst>
                <a:ext uri="{FF2B5EF4-FFF2-40B4-BE49-F238E27FC236}">
                  <a16:creationId xmlns:a16="http://schemas.microsoft.com/office/drawing/2014/main" id="{9151F017-A552-4719-BDE4-DA9AFE7ACF23}"/>
                </a:ext>
              </a:extLst>
            </p:cNvPr>
            <p:cNvSpPr/>
            <p:nvPr/>
          </p:nvSpPr>
          <p:spPr>
            <a:xfrm>
              <a:off x="34080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2483;p56">
              <a:extLst>
                <a:ext uri="{FF2B5EF4-FFF2-40B4-BE49-F238E27FC236}">
                  <a16:creationId xmlns:a16="http://schemas.microsoft.com/office/drawing/2014/main" id="{558B67CA-1319-40F3-91A3-42A51082E2D2}"/>
                </a:ext>
              </a:extLst>
            </p:cNvPr>
            <p:cNvSpPr/>
            <p:nvPr/>
          </p:nvSpPr>
          <p:spPr>
            <a:xfrm>
              <a:off x="34261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2484;p56">
              <a:extLst>
                <a:ext uri="{FF2B5EF4-FFF2-40B4-BE49-F238E27FC236}">
                  <a16:creationId xmlns:a16="http://schemas.microsoft.com/office/drawing/2014/main" id="{6230147B-92C0-47ED-B708-24031EF3E432}"/>
                </a:ext>
              </a:extLst>
            </p:cNvPr>
            <p:cNvSpPr/>
            <p:nvPr/>
          </p:nvSpPr>
          <p:spPr>
            <a:xfrm>
              <a:off x="34439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2485;p56">
              <a:extLst>
                <a:ext uri="{FF2B5EF4-FFF2-40B4-BE49-F238E27FC236}">
                  <a16:creationId xmlns:a16="http://schemas.microsoft.com/office/drawing/2014/main" id="{3A81A7CC-5F98-4987-B4DF-384CC2006BFB}"/>
                </a:ext>
              </a:extLst>
            </p:cNvPr>
            <p:cNvSpPr/>
            <p:nvPr/>
          </p:nvSpPr>
          <p:spPr>
            <a:xfrm>
              <a:off x="34619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2486;p56">
              <a:extLst>
                <a:ext uri="{FF2B5EF4-FFF2-40B4-BE49-F238E27FC236}">
                  <a16:creationId xmlns:a16="http://schemas.microsoft.com/office/drawing/2014/main" id="{6793C758-B0BF-4C9A-B516-444861CDD44B}"/>
                </a:ext>
              </a:extLst>
            </p:cNvPr>
            <p:cNvSpPr/>
            <p:nvPr/>
          </p:nvSpPr>
          <p:spPr>
            <a:xfrm>
              <a:off x="26733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2487;p56">
              <a:extLst>
                <a:ext uri="{FF2B5EF4-FFF2-40B4-BE49-F238E27FC236}">
                  <a16:creationId xmlns:a16="http://schemas.microsoft.com/office/drawing/2014/main" id="{B1EAC120-35BB-4C46-BAE9-E1CF3F95185B}"/>
                </a:ext>
              </a:extLst>
            </p:cNvPr>
            <p:cNvSpPr/>
            <p:nvPr/>
          </p:nvSpPr>
          <p:spPr>
            <a:xfrm>
              <a:off x="26911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2488;p56">
              <a:extLst>
                <a:ext uri="{FF2B5EF4-FFF2-40B4-BE49-F238E27FC236}">
                  <a16:creationId xmlns:a16="http://schemas.microsoft.com/office/drawing/2014/main" id="{F5C4E324-66A3-4431-A472-7CF3DD34D356}"/>
                </a:ext>
              </a:extLst>
            </p:cNvPr>
            <p:cNvSpPr/>
            <p:nvPr/>
          </p:nvSpPr>
          <p:spPr>
            <a:xfrm>
              <a:off x="27091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2489;p56">
              <a:extLst>
                <a:ext uri="{FF2B5EF4-FFF2-40B4-BE49-F238E27FC236}">
                  <a16:creationId xmlns:a16="http://schemas.microsoft.com/office/drawing/2014/main" id="{EACBA11B-D988-4D97-AC90-9AD008DC6D24}"/>
                </a:ext>
              </a:extLst>
            </p:cNvPr>
            <p:cNvSpPr/>
            <p:nvPr/>
          </p:nvSpPr>
          <p:spPr>
            <a:xfrm>
              <a:off x="27270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2490;p56">
              <a:extLst>
                <a:ext uri="{FF2B5EF4-FFF2-40B4-BE49-F238E27FC236}">
                  <a16:creationId xmlns:a16="http://schemas.microsoft.com/office/drawing/2014/main" id="{7CB54B56-CE7C-43AC-862C-62660B1F02DE}"/>
                </a:ext>
              </a:extLst>
            </p:cNvPr>
            <p:cNvSpPr/>
            <p:nvPr/>
          </p:nvSpPr>
          <p:spPr>
            <a:xfrm>
              <a:off x="276292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2491;p56">
              <a:extLst>
                <a:ext uri="{FF2B5EF4-FFF2-40B4-BE49-F238E27FC236}">
                  <a16:creationId xmlns:a16="http://schemas.microsoft.com/office/drawing/2014/main" id="{5FE03A5B-C5A6-4595-9786-4FB03761453F}"/>
                </a:ext>
              </a:extLst>
            </p:cNvPr>
            <p:cNvSpPr/>
            <p:nvPr/>
          </p:nvSpPr>
          <p:spPr>
            <a:xfrm>
              <a:off x="278077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2492;p56">
              <a:extLst>
                <a:ext uri="{FF2B5EF4-FFF2-40B4-BE49-F238E27FC236}">
                  <a16:creationId xmlns:a16="http://schemas.microsoft.com/office/drawing/2014/main" id="{27D77B1B-AB15-4E54-A24D-7FE5D3B31AD4}"/>
                </a:ext>
              </a:extLst>
            </p:cNvPr>
            <p:cNvSpPr/>
            <p:nvPr/>
          </p:nvSpPr>
          <p:spPr>
            <a:xfrm>
              <a:off x="27988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2493;p56">
              <a:extLst>
                <a:ext uri="{FF2B5EF4-FFF2-40B4-BE49-F238E27FC236}">
                  <a16:creationId xmlns:a16="http://schemas.microsoft.com/office/drawing/2014/main" id="{BD3310DE-542F-4E15-A385-7062B23166C9}"/>
                </a:ext>
              </a:extLst>
            </p:cNvPr>
            <p:cNvSpPr/>
            <p:nvPr/>
          </p:nvSpPr>
          <p:spPr>
            <a:xfrm>
              <a:off x="30317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2494;p56">
              <a:extLst>
                <a:ext uri="{FF2B5EF4-FFF2-40B4-BE49-F238E27FC236}">
                  <a16:creationId xmlns:a16="http://schemas.microsoft.com/office/drawing/2014/main" id="{60D9151E-D2B3-4DC9-BB64-2CCBFCC28457}"/>
                </a:ext>
              </a:extLst>
            </p:cNvPr>
            <p:cNvSpPr/>
            <p:nvPr/>
          </p:nvSpPr>
          <p:spPr>
            <a:xfrm>
              <a:off x="30496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2495;p56">
              <a:extLst>
                <a:ext uri="{FF2B5EF4-FFF2-40B4-BE49-F238E27FC236}">
                  <a16:creationId xmlns:a16="http://schemas.microsoft.com/office/drawing/2014/main" id="{40DF9BC1-8224-4F4F-B231-3454074ACD93}"/>
                </a:ext>
              </a:extLst>
            </p:cNvPr>
            <p:cNvSpPr/>
            <p:nvPr/>
          </p:nvSpPr>
          <p:spPr>
            <a:xfrm>
              <a:off x="3067650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2496;p56">
              <a:extLst>
                <a:ext uri="{FF2B5EF4-FFF2-40B4-BE49-F238E27FC236}">
                  <a16:creationId xmlns:a16="http://schemas.microsoft.com/office/drawing/2014/main" id="{C0CA559A-3D14-4E84-A4FA-D8492AFA4F65}"/>
                </a:ext>
              </a:extLst>
            </p:cNvPr>
            <p:cNvSpPr/>
            <p:nvPr/>
          </p:nvSpPr>
          <p:spPr>
            <a:xfrm>
              <a:off x="3085500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2497;p56">
              <a:extLst>
                <a:ext uri="{FF2B5EF4-FFF2-40B4-BE49-F238E27FC236}">
                  <a16:creationId xmlns:a16="http://schemas.microsoft.com/office/drawing/2014/main" id="{D2946F84-53BA-499B-ABD6-04DD234F4226}"/>
                </a:ext>
              </a:extLst>
            </p:cNvPr>
            <p:cNvSpPr/>
            <p:nvPr/>
          </p:nvSpPr>
          <p:spPr>
            <a:xfrm>
              <a:off x="31035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2498;p56">
              <a:extLst>
                <a:ext uri="{FF2B5EF4-FFF2-40B4-BE49-F238E27FC236}">
                  <a16:creationId xmlns:a16="http://schemas.microsoft.com/office/drawing/2014/main" id="{AAA9E81C-6AB6-4358-800A-96EF11CBA842}"/>
                </a:ext>
              </a:extLst>
            </p:cNvPr>
            <p:cNvSpPr/>
            <p:nvPr/>
          </p:nvSpPr>
          <p:spPr>
            <a:xfrm>
              <a:off x="31213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2499;p56">
              <a:extLst>
                <a:ext uri="{FF2B5EF4-FFF2-40B4-BE49-F238E27FC236}">
                  <a16:creationId xmlns:a16="http://schemas.microsoft.com/office/drawing/2014/main" id="{D5BB641F-CB5A-4233-A6FA-D85D5338E47A}"/>
                </a:ext>
              </a:extLst>
            </p:cNvPr>
            <p:cNvSpPr/>
            <p:nvPr/>
          </p:nvSpPr>
          <p:spPr>
            <a:xfrm>
              <a:off x="31392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2500;p56">
              <a:extLst>
                <a:ext uri="{FF2B5EF4-FFF2-40B4-BE49-F238E27FC236}">
                  <a16:creationId xmlns:a16="http://schemas.microsoft.com/office/drawing/2014/main" id="{063D1B3C-759F-4539-89BD-19E08CD70A3E}"/>
                </a:ext>
              </a:extLst>
            </p:cNvPr>
            <p:cNvSpPr/>
            <p:nvPr/>
          </p:nvSpPr>
          <p:spPr>
            <a:xfrm>
              <a:off x="3139225" y="4444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2501;p56">
              <a:extLst>
                <a:ext uri="{FF2B5EF4-FFF2-40B4-BE49-F238E27FC236}">
                  <a16:creationId xmlns:a16="http://schemas.microsoft.com/office/drawing/2014/main" id="{E95A35CC-000E-470B-AC79-3839941F0D63}"/>
                </a:ext>
              </a:extLst>
            </p:cNvPr>
            <p:cNvSpPr/>
            <p:nvPr/>
          </p:nvSpPr>
          <p:spPr>
            <a:xfrm>
              <a:off x="31572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2502;p56">
              <a:extLst>
                <a:ext uri="{FF2B5EF4-FFF2-40B4-BE49-F238E27FC236}">
                  <a16:creationId xmlns:a16="http://schemas.microsoft.com/office/drawing/2014/main" id="{CEBECC06-DE00-4828-86DF-ED0A42972BAD}"/>
                </a:ext>
              </a:extLst>
            </p:cNvPr>
            <p:cNvSpPr/>
            <p:nvPr/>
          </p:nvSpPr>
          <p:spPr>
            <a:xfrm>
              <a:off x="31751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2503;p56">
              <a:extLst>
                <a:ext uri="{FF2B5EF4-FFF2-40B4-BE49-F238E27FC236}">
                  <a16:creationId xmlns:a16="http://schemas.microsoft.com/office/drawing/2014/main" id="{39A57BDF-B6B3-491A-8458-C61C4ED0D926}"/>
                </a:ext>
              </a:extLst>
            </p:cNvPr>
            <p:cNvSpPr/>
            <p:nvPr/>
          </p:nvSpPr>
          <p:spPr>
            <a:xfrm>
              <a:off x="31931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2504;p56">
              <a:extLst>
                <a:ext uri="{FF2B5EF4-FFF2-40B4-BE49-F238E27FC236}">
                  <a16:creationId xmlns:a16="http://schemas.microsoft.com/office/drawing/2014/main" id="{D9B5392D-F5B7-421C-8421-B533EB1D1E0A}"/>
                </a:ext>
              </a:extLst>
            </p:cNvPr>
            <p:cNvSpPr/>
            <p:nvPr/>
          </p:nvSpPr>
          <p:spPr>
            <a:xfrm>
              <a:off x="32109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2505;p56">
              <a:extLst>
                <a:ext uri="{FF2B5EF4-FFF2-40B4-BE49-F238E27FC236}">
                  <a16:creationId xmlns:a16="http://schemas.microsoft.com/office/drawing/2014/main" id="{5EC21C8C-9394-4818-97B1-1FCA30552A87}"/>
                </a:ext>
              </a:extLst>
            </p:cNvPr>
            <p:cNvSpPr/>
            <p:nvPr/>
          </p:nvSpPr>
          <p:spPr>
            <a:xfrm>
              <a:off x="32288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2506;p56">
              <a:extLst>
                <a:ext uri="{FF2B5EF4-FFF2-40B4-BE49-F238E27FC236}">
                  <a16:creationId xmlns:a16="http://schemas.microsoft.com/office/drawing/2014/main" id="{CFA019D3-E27D-4B9A-9C68-AC2EBB9D2C07}"/>
                </a:ext>
              </a:extLst>
            </p:cNvPr>
            <p:cNvSpPr/>
            <p:nvPr/>
          </p:nvSpPr>
          <p:spPr>
            <a:xfrm>
              <a:off x="326472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2507;p56">
              <a:extLst>
                <a:ext uri="{FF2B5EF4-FFF2-40B4-BE49-F238E27FC236}">
                  <a16:creationId xmlns:a16="http://schemas.microsoft.com/office/drawing/2014/main" id="{B3B0A8BA-B80F-4B54-9A3E-6960CBAD0AE2}"/>
                </a:ext>
              </a:extLst>
            </p:cNvPr>
            <p:cNvSpPr/>
            <p:nvPr/>
          </p:nvSpPr>
          <p:spPr>
            <a:xfrm>
              <a:off x="32827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2508;p56">
              <a:extLst>
                <a:ext uri="{FF2B5EF4-FFF2-40B4-BE49-F238E27FC236}">
                  <a16:creationId xmlns:a16="http://schemas.microsoft.com/office/drawing/2014/main" id="{ECB60FA6-60D7-4AE7-944E-D44CF9280CAC}"/>
                </a:ext>
              </a:extLst>
            </p:cNvPr>
            <p:cNvSpPr/>
            <p:nvPr/>
          </p:nvSpPr>
          <p:spPr>
            <a:xfrm>
              <a:off x="33006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2509;p56">
              <a:extLst>
                <a:ext uri="{FF2B5EF4-FFF2-40B4-BE49-F238E27FC236}">
                  <a16:creationId xmlns:a16="http://schemas.microsoft.com/office/drawing/2014/main" id="{1B8C7297-4451-4BD8-AAC6-433D0427C2BF}"/>
                </a:ext>
              </a:extLst>
            </p:cNvPr>
            <p:cNvSpPr/>
            <p:nvPr/>
          </p:nvSpPr>
          <p:spPr>
            <a:xfrm>
              <a:off x="33184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2510;p56">
              <a:extLst>
                <a:ext uri="{FF2B5EF4-FFF2-40B4-BE49-F238E27FC236}">
                  <a16:creationId xmlns:a16="http://schemas.microsoft.com/office/drawing/2014/main" id="{CCC8EFFD-DF7B-4065-B95A-BF77BCF66A98}"/>
                </a:ext>
              </a:extLst>
            </p:cNvPr>
            <p:cNvSpPr/>
            <p:nvPr/>
          </p:nvSpPr>
          <p:spPr>
            <a:xfrm>
              <a:off x="33364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2511;p56">
              <a:extLst>
                <a:ext uri="{FF2B5EF4-FFF2-40B4-BE49-F238E27FC236}">
                  <a16:creationId xmlns:a16="http://schemas.microsoft.com/office/drawing/2014/main" id="{556ABA19-23C3-47EA-AC07-C32240840839}"/>
                </a:ext>
              </a:extLst>
            </p:cNvPr>
            <p:cNvSpPr/>
            <p:nvPr/>
          </p:nvSpPr>
          <p:spPr>
            <a:xfrm>
              <a:off x="33543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2512;p56">
              <a:extLst>
                <a:ext uri="{FF2B5EF4-FFF2-40B4-BE49-F238E27FC236}">
                  <a16:creationId xmlns:a16="http://schemas.microsoft.com/office/drawing/2014/main" id="{3A6D7B5F-1078-40F3-B815-63F82992C9EB}"/>
                </a:ext>
              </a:extLst>
            </p:cNvPr>
            <p:cNvSpPr/>
            <p:nvPr/>
          </p:nvSpPr>
          <p:spPr>
            <a:xfrm>
              <a:off x="337237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2513;p56">
              <a:extLst>
                <a:ext uri="{FF2B5EF4-FFF2-40B4-BE49-F238E27FC236}">
                  <a16:creationId xmlns:a16="http://schemas.microsoft.com/office/drawing/2014/main" id="{72EEB2B5-C119-405B-A391-79C0F855C6BE}"/>
                </a:ext>
              </a:extLst>
            </p:cNvPr>
            <p:cNvSpPr/>
            <p:nvPr/>
          </p:nvSpPr>
          <p:spPr>
            <a:xfrm>
              <a:off x="339022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2514;p56">
              <a:extLst>
                <a:ext uri="{FF2B5EF4-FFF2-40B4-BE49-F238E27FC236}">
                  <a16:creationId xmlns:a16="http://schemas.microsoft.com/office/drawing/2014/main" id="{5749595E-0384-497A-9B9C-34709BAF2CDF}"/>
                </a:ext>
              </a:extLst>
            </p:cNvPr>
            <p:cNvSpPr/>
            <p:nvPr/>
          </p:nvSpPr>
          <p:spPr>
            <a:xfrm>
              <a:off x="340807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2515;p56">
              <a:extLst>
                <a:ext uri="{FF2B5EF4-FFF2-40B4-BE49-F238E27FC236}">
                  <a16:creationId xmlns:a16="http://schemas.microsoft.com/office/drawing/2014/main" id="{8774AA1A-28DE-4E0D-AB0E-BBD00E7A8DE6}"/>
                </a:ext>
              </a:extLst>
            </p:cNvPr>
            <p:cNvSpPr/>
            <p:nvPr/>
          </p:nvSpPr>
          <p:spPr>
            <a:xfrm>
              <a:off x="34261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2516;p56">
              <a:extLst>
                <a:ext uri="{FF2B5EF4-FFF2-40B4-BE49-F238E27FC236}">
                  <a16:creationId xmlns:a16="http://schemas.microsoft.com/office/drawing/2014/main" id="{C5470519-31EA-42DB-BDF8-17DE22E894BB}"/>
                </a:ext>
              </a:extLst>
            </p:cNvPr>
            <p:cNvSpPr/>
            <p:nvPr/>
          </p:nvSpPr>
          <p:spPr>
            <a:xfrm>
              <a:off x="34439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2517;p56">
              <a:extLst>
                <a:ext uri="{FF2B5EF4-FFF2-40B4-BE49-F238E27FC236}">
                  <a16:creationId xmlns:a16="http://schemas.microsoft.com/office/drawing/2014/main" id="{CF845824-3FCB-4429-9DB0-B41FE2DE79BB}"/>
                </a:ext>
              </a:extLst>
            </p:cNvPr>
            <p:cNvSpPr/>
            <p:nvPr/>
          </p:nvSpPr>
          <p:spPr>
            <a:xfrm>
              <a:off x="34619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2518;p56">
              <a:extLst>
                <a:ext uri="{FF2B5EF4-FFF2-40B4-BE49-F238E27FC236}">
                  <a16:creationId xmlns:a16="http://schemas.microsoft.com/office/drawing/2014/main" id="{F51171BB-4AC5-4F1C-901C-5F3E0612380A}"/>
                </a:ext>
              </a:extLst>
            </p:cNvPr>
            <p:cNvSpPr/>
            <p:nvPr/>
          </p:nvSpPr>
          <p:spPr>
            <a:xfrm>
              <a:off x="26733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2519;p56">
              <a:extLst>
                <a:ext uri="{FF2B5EF4-FFF2-40B4-BE49-F238E27FC236}">
                  <a16:creationId xmlns:a16="http://schemas.microsoft.com/office/drawing/2014/main" id="{8ADAEAF8-2E55-46EE-AB8D-3049405B10EF}"/>
                </a:ext>
              </a:extLst>
            </p:cNvPr>
            <p:cNvSpPr/>
            <p:nvPr/>
          </p:nvSpPr>
          <p:spPr>
            <a:xfrm>
              <a:off x="26911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2520;p56">
              <a:extLst>
                <a:ext uri="{FF2B5EF4-FFF2-40B4-BE49-F238E27FC236}">
                  <a16:creationId xmlns:a16="http://schemas.microsoft.com/office/drawing/2014/main" id="{C9562D35-3370-4383-A20E-C4F794D1B168}"/>
                </a:ext>
              </a:extLst>
            </p:cNvPr>
            <p:cNvSpPr/>
            <p:nvPr/>
          </p:nvSpPr>
          <p:spPr>
            <a:xfrm>
              <a:off x="27091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2521;p56">
              <a:extLst>
                <a:ext uri="{FF2B5EF4-FFF2-40B4-BE49-F238E27FC236}">
                  <a16:creationId xmlns:a16="http://schemas.microsoft.com/office/drawing/2014/main" id="{3DE840C8-31D3-446A-8EA3-EBF33E338330}"/>
                </a:ext>
              </a:extLst>
            </p:cNvPr>
            <p:cNvSpPr/>
            <p:nvPr/>
          </p:nvSpPr>
          <p:spPr>
            <a:xfrm>
              <a:off x="27270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2522;p56">
              <a:extLst>
                <a:ext uri="{FF2B5EF4-FFF2-40B4-BE49-F238E27FC236}">
                  <a16:creationId xmlns:a16="http://schemas.microsoft.com/office/drawing/2014/main" id="{8E377C5D-2C75-4420-8893-FE5886166C4B}"/>
                </a:ext>
              </a:extLst>
            </p:cNvPr>
            <p:cNvSpPr/>
            <p:nvPr/>
          </p:nvSpPr>
          <p:spPr>
            <a:xfrm>
              <a:off x="30139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2523;p56">
              <a:extLst>
                <a:ext uri="{FF2B5EF4-FFF2-40B4-BE49-F238E27FC236}">
                  <a16:creationId xmlns:a16="http://schemas.microsoft.com/office/drawing/2014/main" id="{B7D7A081-DD3E-4CD1-8D18-208C2AAEED46}"/>
                </a:ext>
              </a:extLst>
            </p:cNvPr>
            <p:cNvSpPr/>
            <p:nvPr/>
          </p:nvSpPr>
          <p:spPr>
            <a:xfrm>
              <a:off x="30317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2524;p56">
              <a:extLst>
                <a:ext uri="{FF2B5EF4-FFF2-40B4-BE49-F238E27FC236}">
                  <a16:creationId xmlns:a16="http://schemas.microsoft.com/office/drawing/2014/main" id="{20E458D7-23E9-408C-B19D-03F43262B906}"/>
                </a:ext>
              </a:extLst>
            </p:cNvPr>
            <p:cNvSpPr/>
            <p:nvPr/>
          </p:nvSpPr>
          <p:spPr>
            <a:xfrm>
              <a:off x="30496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2525;p56">
              <a:extLst>
                <a:ext uri="{FF2B5EF4-FFF2-40B4-BE49-F238E27FC236}">
                  <a16:creationId xmlns:a16="http://schemas.microsoft.com/office/drawing/2014/main" id="{E39E398A-5398-4958-8E92-9486457E09E8}"/>
                </a:ext>
              </a:extLst>
            </p:cNvPr>
            <p:cNvSpPr/>
            <p:nvPr/>
          </p:nvSpPr>
          <p:spPr>
            <a:xfrm>
              <a:off x="3067650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2526;p56">
              <a:extLst>
                <a:ext uri="{FF2B5EF4-FFF2-40B4-BE49-F238E27FC236}">
                  <a16:creationId xmlns:a16="http://schemas.microsoft.com/office/drawing/2014/main" id="{A4291D64-E70B-4A8B-AA21-7DB9D200F134}"/>
                </a:ext>
              </a:extLst>
            </p:cNvPr>
            <p:cNvSpPr/>
            <p:nvPr/>
          </p:nvSpPr>
          <p:spPr>
            <a:xfrm>
              <a:off x="3085500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2527;p56">
              <a:extLst>
                <a:ext uri="{FF2B5EF4-FFF2-40B4-BE49-F238E27FC236}">
                  <a16:creationId xmlns:a16="http://schemas.microsoft.com/office/drawing/2014/main" id="{75C79679-0A7C-4B50-9287-BD846C7028DF}"/>
                </a:ext>
              </a:extLst>
            </p:cNvPr>
            <p:cNvSpPr/>
            <p:nvPr/>
          </p:nvSpPr>
          <p:spPr>
            <a:xfrm>
              <a:off x="31035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2528;p56">
              <a:extLst>
                <a:ext uri="{FF2B5EF4-FFF2-40B4-BE49-F238E27FC236}">
                  <a16:creationId xmlns:a16="http://schemas.microsoft.com/office/drawing/2014/main" id="{7EB1B878-E4FE-4779-94F2-CB053514B998}"/>
                </a:ext>
              </a:extLst>
            </p:cNvPr>
            <p:cNvSpPr/>
            <p:nvPr/>
          </p:nvSpPr>
          <p:spPr>
            <a:xfrm>
              <a:off x="31213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2529;p56">
              <a:extLst>
                <a:ext uri="{FF2B5EF4-FFF2-40B4-BE49-F238E27FC236}">
                  <a16:creationId xmlns:a16="http://schemas.microsoft.com/office/drawing/2014/main" id="{8D59F1CA-4EF4-4706-902C-B10DC3EEE32E}"/>
                </a:ext>
              </a:extLst>
            </p:cNvPr>
            <p:cNvSpPr/>
            <p:nvPr/>
          </p:nvSpPr>
          <p:spPr>
            <a:xfrm>
              <a:off x="31392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2530;p56">
              <a:extLst>
                <a:ext uri="{FF2B5EF4-FFF2-40B4-BE49-F238E27FC236}">
                  <a16:creationId xmlns:a16="http://schemas.microsoft.com/office/drawing/2014/main" id="{0611A912-2ABB-4763-9915-54A99160AF1B}"/>
                </a:ext>
              </a:extLst>
            </p:cNvPr>
            <p:cNvSpPr/>
            <p:nvPr/>
          </p:nvSpPr>
          <p:spPr>
            <a:xfrm>
              <a:off x="31572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2531;p56">
              <a:extLst>
                <a:ext uri="{FF2B5EF4-FFF2-40B4-BE49-F238E27FC236}">
                  <a16:creationId xmlns:a16="http://schemas.microsoft.com/office/drawing/2014/main" id="{71A45077-9316-49B5-8EDB-899987CDE526}"/>
                </a:ext>
              </a:extLst>
            </p:cNvPr>
            <p:cNvSpPr/>
            <p:nvPr/>
          </p:nvSpPr>
          <p:spPr>
            <a:xfrm>
              <a:off x="31751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2532;p56">
              <a:extLst>
                <a:ext uri="{FF2B5EF4-FFF2-40B4-BE49-F238E27FC236}">
                  <a16:creationId xmlns:a16="http://schemas.microsoft.com/office/drawing/2014/main" id="{6F178AE2-3755-4BA2-AC68-BC36888B9123}"/>
                </a:ext>
              </a:extLst>
            </p:cNvPr>
            <p:cNvSpPr/>
            <p:nvPr/>
          </p:nvSpPr>
          <p:spPr>
            <a:xfrm>
              <a:off x="32109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2533;p56">
              <a:extLst>
                <a:ext uri="{FF2B5EF4-FFF2-40B4-BE49-F238E27FC236}">
                  <a16:creationId xmlns:a16="http://schemas.microsoft.com/office/drawing/2014/main" id="{F5429D4A-E171-4B90-B1B7-0D0C6A8F5593}"/>
                </a:ext>
              </a:extLst>
            </p:cNvPr>
            <p:cNvSpPr/>
            <p:nvPr/>
          </p:nvSpPr>
          <p:spPr>
            <a:xfrm>
              <a:off x="32288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2534;p56">
              <a:extLst>
                <a:ext uri="{FF2B5EF4-FFF2-40B4-BE49-F238E27FC236}">
                  <a16:creationId xmlns:a16="http://schemas.microsoft.com/office/drawing/2014/main" id="{AB9DCFED-2298-4706-827F-E7E5A34AA809}"/>
                </a:ext>
              </a:extLst>
            </p:cNvPr>
            <p:cNvSpPr/>
            <p:nvPr/>
          </p:nvSpPr>
          <p:spPr>
            <a:xfrm>
              <a:off x="324687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2535;p56">
              <a:extLst>
                <a:ext uri="{FF2B5EF4-FFF2-40B4-BE49-F238E27FC236}">
                  <a16:creationId xmlns:a16="http://schemas.microsoft.com/office/drawing/2014/main" id="{6649A09D-0201-4B91-BC75-FE0BF948AB7B}"/>
                </a:ext>
              </a:extLst>
            </p:cNvPr>
            <p:cNvSpPr/>
            <p:nvPr/>
          </p:nvSpPr>
          <p:spPr>
            <a:xfrm>
              <a:off x="32827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2536;p56">
              <a:extLst>
                <a:ext uri="{FF2B5EF4-FFF2-40B4-BE49-F238E27FC236}">
                  <a16:creationId xmlns:a16="http://schemas.microsoft.com/office/drawing/2014/main" id="{A170A4A9-C9BF-4C33-B4E1-3304CD3BB837}"/>
                </a:ext>
              </a:extLst>
            </p:cNvPr>
            <p:cNvSpPr/>
            <p:nvPr/>
          </p:nvSpPr>
          <p:spPr>
            <a:xfrm>
              <a:off x="33006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2537;p56">
              <a:extLst>
                <a:ext uri="{FF2B5EF4-FFF2-40B4-BE49-F238E27FC236}">
                  <a16:creationId xmlns:a16="http://schemas.microsoft.com/office/drawing/2014/main" id="{D88242DB-450E-4101-8BBB-7FB8F3CB3A5F}"/>
                </a:ext>
              </a:extLst>
            </p:cNvPr>
            <p:cNvSpPr/>
            <p:nvPr/>
          </p:nvSpPr>
          <p:spPr>
            <a:xfrm>
              <a:off x="33184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2538;p56">
              <a:extLst>
                <a:ext uri="{FF2B5EF4-FFF2-40B4-BE49-F238E27FC236}">
                  <a16:creationId xmlns:a16="http://schemas.microsoft.com/office/drawing/2014/main" id="{8061B580-50D5-4507-8A5E-2631DB49B399}"/>
                </a:ext>
              </a:extLst>
            </p:cNvPr>
            <p:cNvSpPr/>
            <p:nvPr/>
          </p:nvSpPr>
          <p:spPr>
            <a:xfrm>
              <a:off x="33364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2539;p56">
              <a:extLst>
                <a:ext uri="{FF2B5EF4-FFF2-40B4-BE49-F238E27FC236}">
                  <a16:creationId xmlns:a16="http://schemas.microsoft.com/office/drawing/2014/main" id="{8D80EF24-A473-4511-89F3-B9E86503BF46}"/>
                </a:ext>
              </a:extLst>
            </p:cNvPr>
            <p:cNvSpPr/>
            <p:nvPr/>
          </p:nvSpPr>
          <p:spPr>
            <a:xfrm>
              <a:off x="33543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2540;p56">
              <a:extLst>
                <a:ext uri="{FF2B5EF4-FFF2-40B4-BE49-F238E27FC236}">
                  <a16:creationId xmlns:a16="http://schemas.microsoft.com/office/drawing/2014/main" id="{09D2C0C1-91DD-4C41-9E52-E8287D1FAD54}"/>
                </a:ext>
              </a:extLst>
            </p:cNvPr>
            <p:cNvSpPr/>
            <p:nvPr/>
          </p:nvSpPr>
          <p:spPr>
            <a:xfrm>
              <a:off x="337237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2541;p56">
              <a:extLst>
                <a:ext uri="{FF2B5EF4-FFF2-40B4-BE49-F238E27FC236}">
                  <a16:creationId xmlns:a16="http://schemas.microsoft.com/office/drawing/2014/main" id="{C145CA3A-0863-445C-9643-BAC0E808EBCC}"/>
                </a:ext>
              </a:extLst>
            </p:cNvPr>
            <p:cNvSpPr/>
            <p:nvPr/>
          </p:nvSpPr>
          <p:spPr>
            <a:xfrm>
              <a:off x="339022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2542;p56">
              <a:extLst>
                <a:ext uri="{FF2B5EF4-FFF2-40B4-BE49-F238E27FC236}">
                  <a16:creationId xmlns:a16="http://schemas.microsoft.com/office/drawing/2014/main" id="{5BA8BE79-A9CD-4809-A28A-1D0A5C55F341}"/>
                </a:ext>
              </a:extLst>
            </p:cNvPr>
            <p:cNvSpPr/>
            <p:nvPr/>
          </p:nvSpPr>
          <p:spPr>
            <a:xfrm>
              <a:off x="340807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2543;p56">
              <a:extLst>
                <a:ext uri="{FF2B5EF4-FFF2-40B4-BE49-F238E27FC236}">
                  <a16:creationId xmlns:a16="http://schemas.microsoft.com/office/drawing/2014/main" id="{8B307E27-07EC-45CB-A858-69D6FD9EDDC0}"/>
                </a:ext>
              </a:extLst>
            </p:cNvPr>
            <p:cNvSpPr/>
            <p:nvPr/>
          </p:nvSpPr>
          <p:spPr>
            <a:xfrm>
              <a:off x="34261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2544;p56">
              <a:extLst>
                <a:ext uri="{FF2B5EF4-FFF2-40B4-BE49-F238E27FC236}">
                  <a16:creationId xmlns:a16="http://schemas.microsoft.com/office/drawing/2014/main" id="{1F7E7854-97BF-4FD3-9778-2E0BD432BBEE}"/>
                </a:ext>
              </a:extLst>
            </p:cNvPr>
            <p:cNvSpPr/>
            <p:nvPr/>
          </p:nvSpPr>
          <p:spPr>
            <a:xfrm>
              <a:off x="34439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2545;p56">
              <a:extLst>
                <a:ext uri="{FF2B5EF4-FFF2-40B4-BE49-F238E27FC236}">
                  <a16:creationId xmlns:a16="http://schemas.microsoft.com/office/drawing/2014/main" id="{0BD9ACD7-62DE-4DCA-95F9-2F80846CD80B}"/>
                </a:ext>
              </a:extLst>
            </p:cNvPr>
            <p:cNvSpPr/>
            <p:nvPr/>
          </p:nvSpPr>
          <p:spPr>
            <a:xfrm>
              <a:off x="34619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2546;p56">
              <a:extLst>
                <a:ext uri="{FF2B5EF4-FFF2-40B4-BE49-F238E27FC236}">
                  <a16:creationId xmlns:a16="http://schemas.microsoft.com/office/drawing/2014/main" id="{EC5492AF-7D73-4427-ACCB-1FF2260992AA}"/>
                </a:ext>
              </a:extLst>
            </p:cNvPr>
            <p:cNvSpPr/>
            <p:nvPr/>
          </p:nvSpPr>
          <p:spPr>
            <a:xfrm>
              <a:off x="27091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2547;p56">
              <a:extLst>
                <a:ext uri="{FF2B5EF4-FFF2-40B4-BE49-F238E27FC236}">
                  <a16:creationId xmlns:a16="http://schemas.microsoft.com/office/drawing/2014/main" id="{8989CF1F-4A7B-429E-9AD5-2B2CCDE783CB}"/>
                </a:ext>
              </a:extLst>
            </p:cNvPr>
            <p:cNvSpPr/>
            <p:nvPr/>
          </p:nvSpPr>
          <p:spPr>
            <a:xfrm>
              <a:off x="27270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2548;p56">
              <a:extLst>
                <a:ext uri="{FF2B5EF4-FFF2-40B4-BE49-F238E27FC236}">
                  <a16:creationId xmlns:a16="http://schemas.microsoft.com/office/drawing/2014/main" id="{2054CD75-D1EC-4F37-BBEA-D233A6A7275A}"/>
                </a:ext>
              </a:extLst>
            </p:cNvPr>
            <p:cNvSpPr/>
            <p:nvPr/>
          </p:nvSpPr>
          <p:spPr>
            <a:xfrm>
              <a:off x="27450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2549;p56">
              <a:extLst>
                <a:ext uri="{FF2B5EF4-FFF2-40B4-BE49-F238E27FC236}">
                  <a16:creationId xmlns:a16="http://schemas.microsoft.com/office/drawing/2014/main" id="{A5C60962-9ABD-4708-AA53-099C0CB40FA9}"/>
                </a:ext>
              </a:extLst>
            </p:cNvPr>
            <p:cNvSpPr/>
            <p:nvPr/>
          </p:nvSpPr>
          <p:spPr>
            <a:xfrm>
              <a:off x="27807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2550;p56">
              <a:extLst>
                <a:ext uri="{FF2B5EF4-FFF2-40B4-BE49-F238E27FC236}">
                  <a16:creationId xmlns:a16="http://schemas.microsoft.com/office/drawing/2014/main" id="{FCF210A7-FA54-4311-9EB6-BFB45BD19792}"/>
                </a:ext>
              </a:extLst>
            </p:cNvPr>
            <p:cNvSpPr/>
            <p:nvPr/>
          </p:nvSpPr>
          <p:spPr>
            <a:xfrm>
              <a:off x="28166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2551;p56">
              <a:extLst>
                <a:ext uri="{FF2B5EF4-FFF2-40B4-BE49-F238E27FC236}">
                  <a16:creationId xmlns:a16="http://schemas.microsoft.com/office/drawing/2014/main" id="{9FA1D4E8-35E9-4AD0-A507-50256A4BA576}"/>
                </a:ext>
              </a:extLst>
            </p:cNvPr>
            <p:cNvSpPr/>
            <p:nvPr/>
          </p:nvSpPr>
          <p:spPr>
            <a:xfrm>
              <a:off x="28346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2552;p56">
              <a:extLst>
                <a:ext uri="{FF2B5EF4-FFF2-40B4-BE49-F238E27FC236}">
                  <a16:creationId xmlns:a16="http://schemas.microsoft.com/office/drawing/2014/main" id="{E882FB85-03FD-4245-8EAB-893E9919AC41}"/>
                </a:ext>
              </a:extLst>
            </p:cNvPr>
            <p:cNvSpPr/>
            <p:nvPr/>
          </p:nvSpPr>
          <p:spPr>
            <a:xfrm>
              <a:off x="30139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2553;p56">
              <a:extLst>
                <a:ext uri="{FF2B5EF4-FFF2-40B4-BE49-F238E27FC236}">
                  <a16:creationId xmlns:a16="http://schemas.microsoft.com/office/drawing/2014/main" id="{7D80E558-EE73-452A-A8AB-C8BBE03DF873}"/>
                </a:ext>
              </a:extLst>
            </p:cNvPr>
            <p:cNvSpPr/>
            <p:nvPr/>
          </p:nvSpPr>
          <p:spPr>
            <a:xfrm>
              <a:off x="30317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554;p56">
              <a:extLst>
                <a:ext uri="{FF2B5EF4-FFF2-40B4-BE49-F238E27FC236}">
                  <a16:creationId xmlns:a16="http://schemas.microsoft.com/office/drawing/2014/main" id="{44C4D729-6AEF-44CE-BA8F-D7C7D2C74DC9}"/>
                </a:ext>
              </a:extLst>
            </p:cNvPr>
            <p:cNvSpPr/>
            <p:nvPr/>
          </p:nvSpPr>
          <p:spPr>
            <a:xfrm>
              <a:off x="30496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555;p56">
              <a:extLst>
                <a:ext uri="{FF2B5EF4-FFF2-40B4-BE49-F238E27FC236}">
                  <a16:creationId xmlns:a16="http://schemas.microsoft.com/office/drawing/2014/main" id="{AB6986E4-009A-40A8-A603-476BAEA3E313}"/>
                </a:ext>
              </a:extLst>
            </p:cNvPr>
            <p:cNvSpPr/>
            <p:nvPr/>
          </p:nvSpPr>
          <p:spPr>
            <a:xfrm>
              <a:off x="3067650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556;p56">
              <a:extLst>
                <a:ext uri="{FF2B5EF4-FFF2-40B4-BE49-F238E27FC236}">
                  <a16:creationId xmlns:a16="http://schemas.microsoft.com/office/drawing/2014/main" id="{748A61A6-ED9D-4422-BB25-4E3A4A0370F9}"/>
                </a:ext>
              </a:extLst>
            </p:cNvPr>
            <p:cNvSpPr/>
            <p:nvPr/>
          </p:nvSpPr>
          <p:spPr>
            <a:xfrm>
              <a:off x="3085500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557;p56">
              <a:extLst>
                <a:ext uri="{FF2B5EF4-FFF2-40B4-BE49-F238E27FC236}">
                  <a16:creationId xmlns:a16="http://schemas.microsoft.com/office/drawing/2014/main" id="{6DD29373-D1E2-4959-A15C-E31787F33A1B}"/>
                </a:ext>
              </a:extLst>
            </p:cNvPr>
            <p:cNvSpPr/>
            <p:nvPr/>
          </p:nvSpPr>
          <p:spPr>
            <a:xfrm>
              <a:off x="31035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558;p56">
              <a:extLst>
                <a:ext uri="{FF2B5EF4-FFF2-40B4-BE49-F238E27FC236}">
                  <a16:creationId xmlns:a16="http://schemas.microsoft.com/office/drawing/2014/main" id="{3526D1B1-127B-4887-9198-5C2BF4DDD340}"/>
                </a:ext>
              </a:extLst>
            </p:cNvPr>
            <p:cNvSpPr/>
            <p:nvPr/>
          </p:nvSpPr>
          <p:spPr>
            <a:xfrm>
              <a:off x="31213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559;p56">
              <a:extLst>
                <a:ext uri="{FF2B5EF4-FFF2-40B4-BE49-F238E27FC236}">
                  <a16:creationId xmlns:a16="http://schemas.microsoft.com/office/drawing/2014/main" id="{D8BCD587-DB76-4854-A5B1-95164FF17FA0}"/>
                </a:ext>
              </a:extLst>
            </p:cNvPr>
            <p:cNvSpPr/>
            <p:nvPr/>
          </p:nvSpPr>
          <p:spPr>
            <a:xfrm>
              <a:off x="31392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560;p56">
              <a:extLst>
                <a:ext uri="{FF2B5EF4-FFF2-40B4-BE49-F238E27FC236}">
                  <a16:creationId xmlns:a16="http://schemas.microsoft.com/office/drawing/2014/main" id="{8D27A823-F940-4C38-A2D9-B7203AE72913}"/>
                </a:ext>
              </a:extLst>
            </p:cNvPr>
            <p:cNvSpPr/>
            <p:nvPr/>
          </p:nvSpPr>
          <p:spPr>
            <a:xfrm>
              <a:off x="31572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561;p56">
              <a:extLst>
                <a:ext uri="{FF2B5EF4-FFF2-40B4-BE49-F238E27FC236}">
                  <a16:creationId xmlns:a16="http://schemas.microsoft.com/office/drawing/2014/main" id="{6D28C52D-784D-427D-8A5D-DE1E6BC67D66}"/>
                </a:ext>
              </a:extLst>
            </p:cNvPr>
            <p:cNvSpPr/>
            <p:nvPr/>
          </p:nvSpPr>
          <p:spPr>
            <a:xfrm>
              <a:off x="31751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562;p56">
              <a:extLst>
                <a:ext uri="{FF2B5EF4-FFF2-40B4-BE49-F238E27FC236}">
                  <a16:creationId xmlns:a16="http://schemas.microsoft.com/office/drawing/2014/main" id="{40A0CCC8-21DD-4566-81DE-3C22B7E97380}"/>
                </a:ext>
              </a:extLst>
            </p:cNvPr>
            <p:cNvSpPr/>
            <p:nvPr/>
          </p:nvSpPr>
          <p:spPr>
            <a:xfrm>
              <a:off x="32109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563;p56">
              <a:extLst>
                <a:ext uri="{FF2B5EF4-FFF2-40B4-BE49-F238E27FC236}">
                  <a16:creationId xmlns:a16="http://schemas.microsoft.com/office/drawing/2014/main" id="{935750DE-163B-41C9-AD9A-2D47A8CA2AAD}"/>
                </a:ext>
              </a:extLst>
            </p:cNvPr>
            <p:cNvSpPr/>
            <p:nvPr/>
          </p:nvSpPr>
          <p:spPr>
            <a:xfrm>
              <a:off x="32288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564;p56">
              <a:extLst>
                <a:ext uri="{FF2B5EF4-FFF2-40B4-BE49-F238E27FC236}">
                  <a16:creationId xmlns:a16="http://schemas.microsoft.com/office/drawing/2014/main" id="{DCC5C998-3960-4457-8F46-1BF5D748D167}"/>
                </a:ext>
              </a:extLst>
            </p:cNvPr>
            <p:cNvSpPr/>
            <p:nvPr/>
          </p:nvSpPr>
          <p:spPr>
            <a:xfrm>
              <a:off x="32468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565;p56">
              <a:extLst>
                <a:ext uri="{FF2B5EF4-FFF2-40B4-BE49-F238E27FC236}">
                  <a16:creationId xmlns:a16="http://schemas.microsoft.com/office/drawing/2014/main" id="{C67AB0CB-D6A3-4780-BEB9-FDB6B736A0A0}"/>
                </a:ext>
              </a:extLst>
            </p:cNvPr>
            <p:cNvSpPr/>
            <p:nvPr/>
          </p:nvSpPr>
          <p:spPr>
            <a:xfrm>
              <a:off x="326472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566;p56">
              <a:extLst>
                <a:ext uri="{FF2B5EF4-FFF2-40B4-BE49-F238E27FC236}">
                  <a16:creationId xmlns:a16="http://schemas.microsoft.com/office/drawing/2014/main" id="{2A1F0638-5CCE-4800-BB04-E1DECB7D1A40}"/>
                </a:ext>
              </a:extLst>
            </p:cNvPr>
            <p:cNvSpPr/>
            <p:nvPr/>
          </p:nvSpPr>
          <p:spPr>
            <a:xfrm>
              <a:off x="33184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567;p56">
              <a:extLst>
                <a:ext uri="{FF2B5EF4-FFF2-40B4-BE49-F238E27FC236}">
                  <a16:creationId xmlns:a16="http://schemas.microsoft.com/office/drawing/2014/main" id="{E6FB7DB4-2340-4409-A24F-F2BD419C83DA}"/>
                </a:ext>
              </a:extLst>
            </p:cNvPr>
            <p:cNvSpPr/>
            <p:nvPr/>
          </p:nvSpPr>
          <p:spPr>
            <a:xfrm>
              <a:off x="33364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568;p56">
              <a:extLst>
                <a:ext uri="{FF2B5EF4-FFF2-40B4-BE49-F238E27FC236}">
                  <a16:creationId xmlns:a16="http://schemas.microsoft.com/office/drawing/2014/main" id="{170CBB31-D1D4-4A3A-937E-7EDBB8271B7C}"/>
                </a:ext>
              </a:extLst>
            </p:cNvPr>
            <p:cNvSpPr/>
            <p:nvPr/>
          </p:nvSpPr>
          <p:spPr>
            <a:xfrm>
              <a:off x="33543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569;p56">
              <a:extLst>
                <a:ext uri="{FF2B5EF4-FFF2-40B4-BE49-F238E27FC236}">
                  <a16:creationId xmlns:a16="http://schemas.microsoft.com/office/drawing/2014/main" id="{4CC35C9B-8D26-401C-AFC8-89C7C89D62C9}"/>
                </a:ext>
              </a:extLst>
            </p:cNvPr>
            <p:cNvSpPr/>
            <p:nvPr/>
          </p:nvSpPr>
          <p:spPr>
            <a:xfrm>
              <a:off x="339022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570;p56">
              <a:extLst>
                <a:ext uri="{FF2B5EF4-FFF2-40B4-BE49-F238E27FC236}">
                  <a16:creationId xmlns:a16="http://schemas.microsoft.com/office/drawing/2014/main" id="{90ADD1E0-FAA1-4C22-8D2B-D76D0CA2D8E5}"/>
                </a:ext>
              </a:extLst>
            </p:cNvPr>
            <p:cNvSpPr/>
            <p:nvPr/>
          </p:nvSpPr>
          <p:spPr>
            <a:xfrm>
              <a:off x="34080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571;p56">
              <a:extLst>
                <a:ext uri="{FF2B5EF4-FFF2-40B4-BE49-F238E27FC236}">
                  <a16:creationId xmlns:a16="http://schemas.microsoft.com/office/drawing/2014/main" id="{B003AA56-6760-4A8C-80CB-02BAAE60E7A9}"/>
                </a:ext>
              </a:extLst>
            </p:cNvPr>
            <p:cNvSpPr/>
            <p:nvPr/>
          </p:nvSpPr>
          <p:spPr>
            <a:xfrm>
              <a:off x="34261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572;p56">
              <a:extLst>
                <a:ext uri="{FF2B5EF4-FFF2-40B4-BE49-F238E27FC236}">
                  <a16:creationId xmlns:a16="http://schemas.microsoft.com/office/drawing/2014/main" id="{124F75D5-46D0-4233-93E5-4B6D5817354D}"/>
                </a:ext>
              </a:extLst>
            </p:cNvPr>
            <p:cNvSpPr/>
            <p:nvPr/>
          </p:nvSpPr>
          <p:spPr>
            <a:xfrm>
              <a:off x="34439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573;p56">
              <a:extLst>
                <a:ext uri="{FF2B5EF4-FFF2-40B4-BE49-F238E27FC236}">
                  <a16:creationId xmlns:a16="http://schemas.microsoft.com/office/drawing/2014/main" id="{B116D687-0693-41AE-AF83-3BE964240155}"/>
                </a:ext>
              </a:extLst>
            </p:cNvPr>
            <p:cNvSpPr/>
            <p:nvPr/>
          </p:nvSpPr>
          <p:spPr>
            <a:xfrm>
              <a:off x="34798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574;p56">
              <a:extLst>
                <a:ext uri="{FF2B5EF4-FFF2-40B4-BE49-F238E27FC236}">
                  <a16:creationId xmlns:a16="http://schemas.microsoft.com/office/drawing/2014/main" id="{A35C1033-AC3E-4F23-ACE0-3D47AB25A30F}"/>
                </a:ext>
              </a:extLst>
            </p:cNvPr>
            <p:cNvSpPr/>
            <p:nvPr/>
          </p:nvSpPr>
          <p:spPr>
            <a:xfrm>
              <a:off x="34976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575;p56">
              <a:extLst>
                <a:ext uri="{FF2B5EF4-FFF2-40B4-BE49-F238E27FC236}">
                  <a16:creationId xmlns:a16="http://schemas.microsoft.com/office/drawing/2014/main" id="{A96436D1-6361-4BE1-AECB-D9C0B47A3D79}"/>
                </a:ext>
              </a:extLst>
            </p:cNvPr>
            <p:cNvSpPr/>
            <p:nvPr/>
          </p:nvSpPr>
          <p:spPr>
            <a:xfrm>
              <a:off x="27091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576;p56">
              <a:extLst>
                <a:ext uri="{FF2B5EF4-FFF2-40B4-BE49-F238E27FC236}">
                  <a16:creationId xmlns:a16="http://schemas.microsoft.com/office/drawing/2014/main" id="{882B4D64-167F-4A7F-B527-F50694195B50}"/>
                </a:ext>
              </a:extLst>
            </p:cNvPr>
            <p:cNvSpPr/>
            <p:nvPr/>
          </p:nvSpPr>
          <p:spPr>
            <a:xfrm>
              <a:off x="27270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577;p56">
              <a:extLst>
                <a:ext uri="{FF2B5EF4-FFF2-40B4-BE49-F238E27FC236}">
                  <a16:creationId xmlns:a16="http://schemas.microsoft.com/office/drawing/2014/main" id="{9110687F-ABDF-43CD-901C-C1221C38AADB}"/>
                </a:ext>
              </a:extLst>
            </p:cNvPr>
            <p:cNvSpPr/>
            <p:nvPr/>
          </p:nvSpPr>
          <p:spPr>
            <a:xfrm>
              <a:off x="274507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578;p56">
              <a:extLst>
                <a:ext uri="{FF2B5EF4-FFF2-40B4-BE49-F238E27FC236}">
                  <a16:creationId xmlns:a16="http://schemas.microsoft.com/office/drawing/2014/main" id="{BD49B18C-5C1F-470C-AB38-F4D62E6FF80B}"/>
                </a:ext>
              </a:extLst>
            </p:cNvPr>
            <p:cNvSpPr/>
            <p:nvPr/>
          </p:nvSpPr>
          <p:spPr>
            <a:xfrm>
              <a:off x="276292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579;p56">
              <a:extLst>
                <a:ext uri="{FF2B5EF4-FFF2-40B4-BE49-F238E27FC236}">
                  <a16:creationId xmlns:a16="http://schemas.microsoft.com/office/drawing/2014/main" id="{AAA5C1BD-396B-457B-8658-0FC7B25366C6}"/>
                </a:ext>
              </a:extLst>
            </p:cNvPr>
            <p:cNvSpPr/>
            <p:nvPr/>
          </p:nvSpPr>
          <p:spPr>
            <a:xfrm>
              <a:off x="30139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580;p56">
              <a:extLst>
                <a:ext uri="{FF2B5EF4-FFF2-40B4-BE49-F238E27FC236}">
                  <a16:creationId xmlns:a16="http://schemas.microsoft.com/office/drawing/2014/main" id="{4D749B0C-76A5-4F6A-B849-9736056C94EE}"/>
                </a:ext>
              </a:extLst>
            </p:cNvPr>
            <p:cNvSpPr/>
            <p:nvPr/>
          </p:nvSpPr>
          <p:spPr>
            <a:xfrm>
              <a:off x="2981100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581;p56">
              <a:extLst>
                <a:ext uri="{FF2B5EF4-FFF2-40B4-BE49-F238E27FC236}">
                  <a16:creationId xmlns:a16="http://schemas.microsoft.com/office/drawing/2014/main" id="{623C5624-FC3C-4388-9A62-20E7600BE3FA}"/>
                </a:ext>
              </a:extLst>
            </p:cNvPr>
            <p:cNvSpPr/>
            <p:nvPr/>
          </p:nvSpPr>
          <p:spPr>
            <a:xfrm>
              <a:off x="303175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582;p56">
              <a:extLst>
                <a:ext uri="{FF2B5EF4-FFF2-40B4-BE49-F238E27FC236}">
                  <a16:creationId xmlns:a16="http://schemas.microsoft.com/office/drawing/2014/main" id="{D2E2FCF0-ED4F-4F08-8A7A-3C8B17DB4B9C}"/>
                </a:ext>
              </a:extLst>
            </p:cNvPr>
            <p:cNvSpPr/>
            <p:nvPr/>
          </p:nvSpPr>
          <p:spPr>
            <a:xfrm>
              <a:off x="30496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583;p56">
              <a:extLst>
                <a:ext uri="{FF2B5EF4-FFF2-40B4-BE49-F238E27FC236}">
                  <a16:creationId xmlns:a16="http://schemas.microsoft.com/office/drawing/2014/main" id="{D68716C4-EE0F-48E1-B40D-EF69BADE2631}"/>
                </a:ext>
              </a:extLst>
            </p:cNvPr>
            <p:cNvSpPr/>
            <p:nvPr/>
          </p:nvSpPr>
          <p:spPr>
            <a:xfrm>
              <a:off x="3067650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584;p56">
              <a:extLst>
                <a:ext uri="{FF2B5EF4-FFF2-40B4-BE49-F238E27FC236}">
                  <a16:creationId xmlns:a16="http://schemas.microsoft.com/office/drawing/2014/main" id="{5FDB942C-B826-4B55-B3ED-FEB99C20C9BD}"/>
                </a:ext>
              </a:extLst>
            </p:cNvPr>
            <p:cNvSpPr/>
            <p:nvPr/>
          </p:nvSpPr>
          <p:spPr>
            <a:xfrm>
              <a:off x="3085500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585;p56">
              <a:extLst>
                <a:ext uri="{FF2B5EF4-FFF2-40B4-BE49-F238E27FC236}">
                  <a16:creationId xmlns:a16="http://schemas.microsoft.com/office/drawing/2014/main" id="{A9F82466-AFD4-422C-B5E1-980AF69E5C70}"/>
                </a:ext>
              </a:extLst>
            </p:cNvPr>
            <p:cNvSpPr/>
            <p:nvPr/>
          </p:nvSpPr>
          <p:spPr>
            <a:xfrm>
              <a:off x="31035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586;p56">
              <a:extLst>
                <a:ext uri="{FF2B5EF4-FFF2-40B4-BE49-F238E27FC236}">
                  <a16:creationId xmlns:a16="http://schemas.microsoft.com/office/drawing/2014/main" id="{2D764D61-F5C4-4F28-9C0D-F3700E2D1C2D}"/>
                </a:ext>
              </a:extLst>
            </p:cNvPr>
            <p:cNvSpPr/>
            <p:nvPr/>
          </p:nvSpPr>
          <p:spPr>
            <a:xfrm>
              <a:off x="31213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587;p56">
              <a:extLst>
                <a:ext uri="{FF2B5EF4-FFF2-40B4-BE49-F238E27FC236}">
                  <a16:creationId xmlns:a16="http://schemas.microsoft.com/office/drawing/2014/main" id="{5C0F8BB3-D4D6-462D-B7A0-BD16CE04DBD1}"/>
                </a:ext>
              </a:extLst>
            </p:cNvPr>
            <p:cNvSpPr/>
            <p:nvPr/>
          </p:nvSpPr>
          <p:spPr>
            <a:xfrm>
              <a:off x="31392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588;p56">
              <a:extLst>
                <a:ext uri="{FF2B5EF4-FFF2-40B4-BE49-F238E27FC236}">
                  <a16:creationId xmlns:a16="http://schemas.microsoft.com/office/drawing/2014/main" id="{B8F80CD6-4825-4E25-B33B-0F30A1885D34}"/>
                </a:ext>
              </a:extLst>
            </p:cNvPr>
            <p:cNvSpPr/>
            <p:nvPr/>
          </p:nvSpPr>
          <p:spPr>
            <a:xfrm>
              <a:off x="315725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589;p56">
              <a:extLst>
                <a:ext uri="{FF2B5EF4-FFF2-40B4-BE49-F238E27FC236}">
                  <a16:creationId xmlns:a16="http://schemas.microsoft.com/office/drawing/2014/main" id="{2C9E48BA-2013-494B-B7CB-68746F46A9CB}"/>
                </a:ext>
              </a:extLst>
            </p:cNvPr>
            <p:cNvSpPr/>
            <p:nvPr/>
          </p:nvSpPr>
          <p:spPr>
            <a:xfrm>
              <a:off x="31751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590;p56">
              <a:extLst>
                <a:ext uri="{FF2B5EF4-FFF2-40B4-BE49-F238E27FC236}">
                  <a16:creationId xmlns:a16="http://schemas.microsoft.com/office/drawing/2014/main" id="{086DE8F2-184C-409B-B7BE-C41A518D4A60}"/>
                </a:ext>
              </a:extLst>
            </p:cNvPr>
            <p:cNvSpPr/>
            <p:nvPr/>
          </p:nvSpPr>
          <p:spPr>
            <a:xfrm>
              <a:off x="31931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591;p56">
              <a:extLst>
                <a:ext uri="{FF2B5EF4-FFF2-40B4-BE49-F238E27FC236}">
                  <a16:creationId xmlns:a16="http://schemas.microsoft.com/office/drawing/2014/main" id="{5686C15A-D6F6-4B29-9424-999F7BB0CA8D}"/>
                </a:ext>
              </a:extLst>
            </p:cNvPr>
            <p:cNvSpPr/>
            <p:nvPr/>
          </p:nvSpPr>
          <p:spPr>
            <a:xfrm>
              <a:off x="32288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592;p56">
              <a:extLst>
                <a:ext uri="{FF2B5EF4-FFF2-40B4-BE49-F238E27FC236}">
                  <a16:creationId xmlns:a16="http://schemas.microsoft.com/office/drawing/2014/main" id="{E3F6DE2D-50C8-4D4C-BF42-0472E13E632D}"/>
                </a:ext>
              </a:extLst>
            </p:cNvPr>
            <p:cNvSpPr/>
            <p:nvPr/>
          </p:nvSpPr>
          <p:spPr>
            <a:xfrm>
              <a:off x="324687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593;p56">
              <a:extLst>
                <a:ext uri="{FF2B5EF4-FFF2-40B4-BE49-F238E27FC236}">
                  <a16:creationId xmlns:a16="http://schemas.microsoft.com/office/drawing/2014/main" id="{D22B9FA4-0C57-4BDA-91D2-80C3BA3268EE}"/>
                </a:ext>
              </a:extLst>
            </p:cNvPr>
            <p:cNvSpPr/>
            <p:nvPr/>
          </p:nvSpPr>
          <p:spPr>
            <a:xfrm>
              <a:off x="331845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594;p56">
              <a:extLst>
                <a:ext uri="{FF2B5EF4-FFF2-40B4-BE49-F238E27FC236}">
                  <a16:creationId xmlns:a16="http://schemas.microsoft.com/office/drawing/2014/main" id="{649C04B3-C2BB-458F-B009-6039D24529C4}"/>
                </a:ext>
              </a:extLst>
            </p:cNvPr>
            <p:cNvSpPr/>
            <p:nvPr/>
          </p:nvSpPr>
          <p:spPr>
            <a:xfrm>
              <a:off x="33364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595;p56">
              <a:extLst>
                <a:ext uri="{FF2B5EF4-FFF2-40B4-BE49-F238E27FC236}">
                  <a16:creationId xmlns:a16="http://schemas.microsoft.com/office/drawing/2014/main" id="{28EF097D-1940-471B-B2E8-816FC4E4EBCE}"/>
                </a:ext>
              </a:extLst>
            </p:cNvPr>
            <p:cNvSpPr/>
            <p:nvPr/>
          </p:nvSpPr>
          <p:spPr>
            <a:xfrm>
              <a:off x="339022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596;p56">
              <a:extLst>
                <a:ext uri="{FF2B5EF4-FFF2-40B4-BE49-F238E27FC236}">
                  <a16:creationId xmlns:a16="http://schemas.microsoft.com/office/drawing/2014/main" id="{3CF30BD7-124B-4EA4-BC61-2C3E30943A10}"/>
                </a:ext>
              </a:extLst>
            </p:cNvPr>
            <p:cNvSpPr/>
            <p:nvPr/>
          </p:nvSpPr>
          <p:spPr>
            <a:xfrm>
              <a:off x="340807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597;p56">
              <a:extLst>
                <a:ext uri="{FF2B5EF4-FFF2-40B4-BE49-F238E27FC236}">
                  <a16:creationId xmlns:a16="http://schemas.microsoft.com/office/drawing/2014/main" id="{228549DA-CF6E-43A5-8D89-CB8D5DF92C8D}"/>
                </a:ext>
              </a:extLst>
            </p:cNvPr>
            <p:cNvSpPr/>
            <p:nvPr/>
          </p:nvSpPr>
          <p:spPr>
            <a:xfrm>
              <a:off x="34261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598;p56">
              <a:extLst>
                <a:ext uri="{FF2B5EF4-FFF2-40B4-BE49-F238E27FC236}">
                  <a16:creationId xmlns:a16="http://schemas.microsoft.com/office/drawing/2014/main" id="{7E6BF97A-1EEB-457E-9843-560A6E99035A}"/>
                </a:ext>
              </a:extLst>
            </p:cNvPr>
            <p:cNvSpPr/>
            <p:nvPr/>
          </p:nvSpPr>
          <p:spPr>
            <a:xfrm>
              <a:off x="34976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599;p56">
              <a:extLst>
                <a:ext uri="{FF2B5EF4-FFF2-40B4-BE49-F238E27FC236}">
                  <a16:creationId xmlns:a16="http://schemas.microsoft.com/office/drawing/2014/main" id="{5E7BF300-BA55-4760-BD65-9B3920948107}"/>
                </a:ext>
              </a:extLst>
            </p:cNvPr>
            <p:cNvSpPr/>
            <p:nvPr/>
          </p:nvSpPr>
          <p:spPr>
            <a:xfrm>
              <a:off x="2762925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600;p56">
              <a:extLst>
                <a:ext uri="{FF2B5EF4-FFF2-40B4-BE49-F238E27FC236}">
                  <a16:creationId xmlns:a16="http://schemas.microsoft.com/office/drawing/2014/main" id="{434E2953-4A76-470A-92AF-91A1E0605C80}"/>
                </a:ext>
              </a:extLst>
            </p:cNvPr>
            <p:cNvSpPr/>
            <p:nvPr/>
          </p:nvSpPr>
          <p:spPr>
            <a:xfrm>
              <a:off x="27988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601;p56">
              <a:extLst>
                <a:ext uri="{FF2B5EF4-FFF2-40B4-BE49-F238E27FC236}">
                  <a16:creationId xmlns:a16="http://schemas.microsoft.com/office/drawing/2014/main" id="{D0087B65-CF89-42CA-A93F-D6997A2FA718}"/>
                </a:ext>
              </a:extLst>
            </p:cNvPr>
            <p:cNvSpPr/>
            <p:nvPr/>
          </p:nvSpPr>
          <p:spPr>
            <a:xfrm>
              <a:off x="28166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602;p56">
              <a:extLst>
                <a:ext uri="{FF2B5EF4-FFF2-40B4-BE49-F238E27FC236}">
                  <a16:creationId xmlns:a16="http://schemas.microsoft.com/office/drawing/2014/main" id="{8B2F2B1C-8AD4-4D9B-A430-8D85C41411F4}"/>
                </a:ext>
              </a:extLst>
            </p:cNvPr>
            <p:cNvSpPr/>
            <p:nvPr/>
          </p:nvSpPr>
          <p:spPr>
            <a:xfrm>
              <a:off x="28346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603;p56">
              <a:extLst>
                <a:ext uri="{FF2B5EF4-FFF2-40B4-BE49-F238E27FC236}">
                  <a16:creationId xmlns:a16="http://schemas.microsoft.com/office/drawing/2014/main" id="{EBB0EB26-59D4-4B5D-A677-3FCF9F177385}"/>
                </a:ext>
              </a:extLst>
            </p:cNvPr>
            <p:cNvSpPr/>
            <p:nvPr/>
          </p:nvSpPr>
          <p:spPr>
            <a:xfrm>
              <a:off x="30139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604;p56">
              <a:extLst>
                <a:ext uri="{FF2B5EF4-FFF2-40B4-BE49-F238E27FC236}">
                  <a16:creationId xmlns:a16="http://schemas.microsoft.com/office/drawing/2014/main" id="{CBC3944B-F229-4190-BA81-C40D61D180B7}"/>
                </a:ext>
              </a:extLst>
            </p:cNvPr>
            <p:cNvSpPr/>
            <p:nvPr/>
          </p:nvSpPr>
          <p:spPr>
            <a:xfrm>
              <a:off x="30317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605;p56">
              <a:extLst>
                <a:ext uri="{FF2B5EF4-FFF2-40B4-BE49-F238E27FC236}">
                  <a16:creationId xmlns:a16="http://schemas.microsoft.com/office/drawing/2014/main" id="{E98ADA6C-9EDA-4B6C-9070-D8EC811265C7}"/>
                </a:ext>
              </a:extLst>
            </p:cNvPr>
            <p:cNvSpPr/>
            <p:nvPr/>
          </p:nvSpPr>
          <p:spPr>
            <a:xfrm>
              <a:off x="30496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606;p56">
              <a:extLst>
                <a:ext uri="{FF2B5EF4-FFF2-40B4-BE49-F238E27FC236}">
                  <a16:creationId xmlns:a16="http://schemas.microsoft.com/office/drawing/2014/main" id="{CEE7EDFD-3019-4307-A1A8-B85CFA17D387}"/>
                </a:ext>
              </a:extLst>
            </p:cNvPr>
            <p:cNvSpPr/>
            <p:nvPr/>
          </p:nvSpPr>
          <p:spPr>
            <a:xfrm>
              <a:off x="3067650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607;p56">
              <a:extLst>
                <a:ext uri="{FF2B5EF4-FFF2-40B4-BE49-F238E27FC236}">
                  <a16:creationId xmlns:a16="http://schemas.microsoft.com/office/drawing/2014/main" id="{32497DBD-7AD3-483E-B0E3-DCE909641F2E}"/>
                </a:ext>
              </a:extLst>
            </p:cNvPr>
            <p:cNvSpPr/>
            <p:nvPr/>
          </p:nvSpPr>
          <p:spPr>
            <a:xfrm>
              <a:off x="3085500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608;p56">
              <a:extLst>
                <a:ext uri="{FF2B5EF4-FFF2-40B4-BE49-F238E27FC236}">
                  <a16:creationId xmlns:a16="http://schemas.microsoft.com/office/drawing/2014/main" id="{9454B095-2AA6-4FC5-AC0A-601C1E8A5402}"/>
                </a:ext>
              </a:extLst>
            </p:cNvPr>
            <p:cNvSpPr/>
            <p:nvPr/>
          </p:nvSpPr>
          <p:spPr>
            <a:xfrm>
              <a:off x="310352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609;p56">
              <a:extLst>
                <a:ext uri="{FF2B5EF4-FFF2-40B4-BE49-F238E27FC236}">
                  <a16:creationId xmlns:a16="http://schemas.microsoft.com/office/drawing/2014/main" id="{F80CAA73-2E65-479B-8462-D385C59FC513}"/>
                </a:ext>
              </a:extLst>
            </p:cNvPr>
            <p:cNvSpPr/>
            <p:nvPr/>
          </p:nvSpPr>
          <p:spPr>
            <a:xfrm>
              <a:off x="31213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610;p56">
              <a:extLst>
                <a:ext uri="{FF2B5EF4-FFF2-40B4-BE49-F238E27FC236}">
                  <a16:creationId xmlns:a16="http://schemas.microsoft.com/office/drawing/2014/main" id="{E014596C-035F-4D3E-8C34-3A84D84A287E}"/>
                </a:ext>
              </a:extLst>
            </p:cNvPr>
            <p:cNvSpPr/>
            <p:nvPr/>
          </p:nvSpPr>
          <p:spPr>
            <a:xfrm>
              <a:off x="313922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611;p56">
              <a:extLst>
                <a:ext uri="{FF2B5EF4-FFF2-40B4-BE49-F238E27FC236}">
                  <a16:creationId xmlns:a16="http://schemas.microsoft.com/office/drawing/2014/main" id="{A0FE676D-F5DB-474B-9668-B9FBF8771DDB}"/>
                </a:ext>
              </a:extLst>
            </p:cNvPr>
            <p:cNvSpPr/>
            <p:nvPr/>
          </p:nvSpPr>
          <p:spPr>
            <a:xfrm>
              <a:off x="31572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612;p56">
              <a:extLst>
                <a:ext uri="{FF2B5EF4-FFF2-40B4-BE49-F238E27FC236}">
                  <a16:creationId xmlns:a16="http://schemas.microsoft.com/office/drawing/2014/main" id="{DC80AC80-536A-4024-8A13-E604EBED2A92}"/>
                </a:ext>
              </a:extLst>
            </p:cNvPr>
            <p:cNvSpPr/>
            <p:nvPr/>
          </p:nvSpPr>
          <p:spPr>
            <a:xfrm>
              <a:off x="31751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613;p56">
              <a:extLst>
                <a:ext uri="{FF2B5EF4-FFF2-40B4-BE49-F238E27FC236}">
                  <a16:creationId xmlns:a16="http://schemas.microsoft.com/office/drawing/2014/main" id="{DF3E9E34-B0C0-4E9B-80B6-E195BC1B7974}"/>
                </a:ext>
              </a:extLst>
            </p:cNvPr>
            <p:cNvSpPr/>
            <p:nvPr/>
          </p:nvSpPr>
          <p:spPr>
            <a:xfrm>
              <a:off x="319312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614;p56">
              <a:extLst>
                <a:ext uri="{FF2B5EF4-FFF2-40B4-BE49-F238E27FC236}">
                  <a16:creationId xmlns:a16="http://schemas.microsoft.com/office/drawing/2014/main" id="{1DB42D47-8977-49A8-9EA7-A0F87702948F}"/>
                </a:ext>
              </a:extLst>
            </p:cNvPr>
            <p:cNvSpPr/>
            <p:nvPr/>
          </p:nvSpPr>
          <p:spPr>
            <a:xfrm>
              <a:off x="33184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615;p56">
              <a:extLst>
                <a:ext uri="{FF2B5EF4-FFF2-40B4-BE49-F238E27FC236}">
                  <a16:creationId xmlns:a16="http://schemas.microsoft.com/office/drawing/2014/main" id="{B9C89A92-42D1-45A3-8364-3521FA4F84C1}"/>
                </a:ext>
              </a:extLst>
            </p:cNvPr>
            <p:cNvSpPr/>
            <p:nvPr/>
          </p:nvSpPr>
          <p:spPr>
            <a:xfrm>
              <a:off x="33364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616;p56">
              <a:extLst>
                <a:ext uri="{FF2B5EF4-FFF2-40B4-BE49-F238E27FC236}">
                  <a16:creationId xmlns:a16="http://schemas.microsoft.com/office/drawing/2014/main" id="{4EB2BDA5-15ED-439F-825C-F41E31EBFC1C}"/>
                </a:ext>
              </a:extLst>
            </p:cNvPr>
            <p:cNvSpPr/>
            <p:nvPr/>
          </p:nvSpPr>
          <p:spPr>
            <a:xfrm>
              <a:off x="3390225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617;p56">
              <a:extLst>
                <a:ext uri="{FF2B5EF4-FFF2-40B4-BE49-F238E27FC236}">
                  <a16:creationId xmlns:a16="http://schemas.microsoft.com/office/drawing/2014/main" id="{2C6F78C1-F50F-4F86-9076-FE380A8795AA}"/>
                </a:ext>
              </a:extLst>
            </p:cNvPr>
            <p:cNvSpPr/>
            <p:nvPr/>
          </p:nvSpPr>
          <p:spPr>
            <a:xfrm>
              <a:off x="3408075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618;p56">
              <a:extLst>
                <a:ext uri="{FF2B5EF4-FFF2-40B4-BE49-F238E27FC236}">
                  <a16:creationId xmlns:a16="http://schemas.microsoft.com/office/drawing/2014/main" id="{CEC3BDCE-AE43-42FA-8E9A-9EEF5E485DC0}"/>
                </a:ext>
              </a:extLst>
            </p:cNvPr>
            <p:cNvSpPr/>
            <p:nvPr/>
          </p:nvSpPr>
          <p:spPr>
            <a:xfrm>
              <a:off x="34261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619;p56">
              <a:extLst>
                <a:ext uri="{FF2B5EF4-FFF2-40B4-BE49-F238E27FC236}">
                  <a16:creationId xmlns:a16="http://schemas.microsoft.com/office/drawing/2014/main" id="{485464F4-C460-4433-A527-5945C240F2F5}"/>
                </a:ext>
              </a:extLst>
            </p:cNvPr>
            <p:cNvSpPr/>
            <p:nvPr/>
          </p:nvSpPr>
          <p:spPr>
            <a:xfrm>
              <a:off x="34976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620;p56">
              <a:extLst>
                <a:ext uri="{FF2B5EF4-FFF2-40B4-BE49-F238E27FC236}">
                  <a16:creationId xmlns:a16="http://schemas.microsoft.com/office/drawing/2014/main" id="{6015B6B6-6AB4-4DB7-A06E-A975C0B51508}"/>
                </a:ext>
              </a:extLst>
            </p:cNvPr>
            <p:cNvSpPr/>
            <p:nvPr/>
          </p:nvSpPr>
          <p:spPr>
            <a:xfrm>
              <a:off x="2780775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621;p56">
              <a:extLst>
                <a:ext uri="{FF2B5EF4-FFF2-40B4-BE49-F238E27FC236}">
                  <a16:creationId xmlns:a16="http://schemas.microsoft.com/office/drawing/2014/main" id="{E0C64C17-42D9-4F2D-A234-50BBF9D70D49}"/>
                </a:ext>
              </a:extLst>
            </p:cNvPr>
            <p:cNvSpPr/>
            <p:nvPr/>
          </p:nvSpPr>
          <p:spPr>
            <a:xfrm>
              <a:off x="27988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622;p56">
              <a:extLst>
                <a:ext uri="{FF2B5EF4-FFF2-40B4-BE49-F238E27FC236}">
                  <a16:creationId xmlns:a16="http://schemas.microsoft.com/office/drawing/2014/main" id="{98CEC3F4-B5EB-4E5E-8D9F-EB25C95454DB}"/>
                </a:ext>
              </a:extLst>
            </p:cNvPr>
            <p:cNvSpPr/>
            <p:nvPr/>
          </p:nvSpPr>
          <p:spPr>
            <a:xfrm>
              <a:off x="281665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623;p56">
              <a:extLst>
                <a:ext uri="{FF2B5EF4-FFF2-40B4-BE49-F238E27FC236}">
                  <a16:creationId xmlns:a16="http://schemas.microsoft.com/office/drawing/2014/main" id="{86DD3378-F6B7-442E-81E1-A0380A4E6775}"/>
                </a:ext>
              </a:extLst>
            </p:cNvPr>
            <p:cNvSpPr/>
            <p:nvPr/>
          </p:nvSpPr>
          <p:spPr>
            <a:xfrm>
              <a:off x="28346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624;p56">
              <a:extLst>
                <a:ext uri="{FF2B5EF4-FFF2-40B4-BE49-F238E27FC236}">
                  <a16:creationId xmlns:a16="http://schemas.microsoft.com/office/drawing/2014/main" id="{EA56075D-9230-4770-AEE1-E9E9A620576D}"/>
                </a:ext>
              </a:extLst>
            </p:cNvPr>
            <p:cNvSpPr/>
            <p:nvPr/>
          </p:nvSpPr>
          <p:spPr>
            <a:xfrm>
              <a:off x="28525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625;p56">
              <a:extLst>
                <a:ext uri="{FF2B5EF4-FFF2-40B4-BE49-F238E27FC236}">
                  <a16:creationId xmlns:a16="http://schemas.microsoft.com/office/drawing/2014/main" id="{2BA868F6-37EE-4A1A-AD05-300DF900A88B}"/>
                </a:ext>
              </a:extLst>
            </p:cNvPr>
            <p:cNvSpPr/>
            <p:nvPr/>
          </p:nvSpPr>
          <p:spPr>
            <a:xfrm>
              <a:off x="30139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626;p56">
              <a:extLst>
                <a:ext uri="{FF2B5EF4-FFF2-40B4-BE49-F238E27FC236}">
                  <a16:creationId xmlns:a16="http://schemas.microsoft.com/office/drawing/2014/main" id="{F6749E8E-0F15-4205-80A8-1228F30D9E9F}"/>
                </a:ext>
              </a:extLst>
            </p:cNvPr>
            <p:cNvSpPr/>
            <p:nvPr/>
          </p:nvSpPr>
          <p:spPr>
            <a:xfrm>
              <a:off x="303175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627;p56">
              <a:extLst>
                <a:ext uri="{FF2B5EF4-FFF2-40B4-BE49-F238E27FC236}">
                  <a16:creationId xmlns:a16="http://schemas.microsoft.com/office/drawing/2014/main" id="{62CC08D7-DAAB-485F-B20E-B76ED09DFCA5}"/>
                </a:ext>
              </a:extLst>
            </p:cNvPr>
            <p:cNvSpPr/>
            <p:nvPr/>
          </p:nvSpPr>
          <p:spPr>
            <a:xfrm>
              <a:off x="30496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628;p56">
              <a:extLst>
                <a:ext uri="{FF2B5EF4-FFF2-40B4-BE49-F238E27FC236}">
                  <a16:creationId xmlns:a16="http://schemas.microsoft.com/office/drawing/2014/main" id="{061EC138-6413-4C28-B721-A78EEB9D9648}"/>
                </a:ext>
              </a:extLst>
            </p:cNvPr>
            <p:cNvSpPr/>
            <p:nvPr/>
          </p:nvSpPr>
          <p:spPr>
            <a:xfrm>
              <a:off x="3067650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629;p56">
              <a:extLst>
                <a:ext uri="{FF2B5EF4-FFF2-40B4-BE49-F238E27FC236}">
                  <a16:creationId xmlns:a16="http://schemas.microsoft.com/office/drawing/2014/main" id="{AF737D9E-DC45-4261-B3C0-C587823A1367}"/>
                </a:ext>
              </a:extLst>
            </p:cNvPr>
            <p:cNvSpPr/>
            <p:nvPr/>
          </p:nvSpPr>
          <p:spPr>
            <a:xfrm>
              <a:off x="3085500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630;p56">
              <a:extLst>
                <a:ext uri="{FF2B5EF4-FFF2-40B4-BE49-F238E27FC236}">
                  <a16:creationId xmlns:a16="http://schemas.microsoft.com/office/drawing/2014/main" id="{46B80DE6-C4B1-4B10-9A8A-3EB94E28D9A5}"/>
                </a:ext>
              </a:extLst>
            </p:cNvPr>
            <p:cNvSpPr/>
            <p:nvPr/>
          </p:nvSpPr>
          <p:spPr>
            <a:xfrm>
              <a:off x="31035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631;p56">
              <a:extLst>
                <a:ext uri="{FF2B5EF4-FFF2-40B4-BE49-F238E27FC236}">
                  <a16:creationId xmlns:a16="http://schemas.microsoft.com/office/drawing/2014/main" id="{4400A536-A40A-465B-9485-5E6D6FAC6C82}"/>
                </a:ext>
              </a:extLst>
            </p:cNvPr>
            <p:cNvSpPr/>
            <p:nvPr/>
          </p:nvSpPr>
          <p:spPr>
            <a:xfrm>
              <a:off x="31213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632;p56">
              <a:extLst>
                <a:ext uri="{FF2B5EF4-FFF2-40B4-BE49-F238E27FC236}">
                  <a16:creationId xmlns:a16="http://schemas.microsoft.com/office/drawing/2014/main" id="{0DAD7A4A-9D9D-42C0-B325-DD824E507950}"/>
                </a:ext>
              </a:extLst>
            </p:cNvPr>
            <p:cNvSpPr/>
            <p:nvPr/>
          </p:nvSpPr>
          <p:spPr>
            <a:xfrm>
              <a:off x="31392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633;p56">
              <a:extLst>
                <a:ext uri="{FF2B5EF4-FFF2-40B4-BE49-F238E27FC236}">
                  <a16:creationId xmlns:a16="http://schemas.microsoft.com/office/drawing/2014/main" id="{DC72B22E-DEA1-405C-9921-7FFB462AFB84}"/>
                </a:ext>
              </a:extLst>
            </p:cNvPr>
            <p:cNvSpPr/>
            <p:nvPr/>
          </p:nvSpPr>
          <p:spPr>
            <a:xfrm>
              <a:off x="315725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634;p56">
              <a:extLst>
                <a:ext uri="{FF2B5EF4-FFF2-40B4-BE49-F238E27FC236}">
                  <a16:creationId xmlns:a16="http://schemas.microsoft.com/office/drawing/2014/main" id="{96AB925B-0E41-4D62-B902-55B7397DA449}"/>
                </a:ext>
              </a:extLst>
            </p:cNvPr>
            <p:cNvSpPr/>
            <p:nvPr/>
          </p:nvSpPr>
          <p:spPr>
            <a:xfrm>
              <a:off x="31751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635;p56">
              <a:extLst>
                <a:ext uri="{FF2B5EF4-FFF2-40B4-BE49-F238E27FC236}">
                  <a16:creationId xmlns:a16="http://schemas.microsoft.com/office/drawing/2014/main" id="{A82A42CD-AB55-46A8-9E17-E02784141F0C}"/>
                </a:ext>
              </a:extLst>
            </p:cNvPr>
            <p:cNvSpPr/>
            <p:nvPr/>
          </p:nvSpPr>
          <p:spPr>
            <a:xfrm>
              <a:off x="31931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636;p56">
              <a:extLst>
                <a:ext uri="{FF2B5EF4-FFF2-40B4-BE49-F238E27FC236}">
                  <a16:creationId xmlns:a16="http://schemas.microsoft.com/office/drawing/2014/main" id="{59EE135A-93E2-46CD-B2B5-F8AFFCF0FEE3}"/>
                </a:ext>
              </a:extLst>
            </p:cNvPr>
            <p:cNvSpPr/>
            <p:nvPr/>
          </p:nvSpPr>
          <p:spPr>
            <a:xfrm>
              <a:off x="32109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637;p56">
              <a:extLst>
                <a:ext uri="{FF2B5EF4-FFF2-40B4-BE49-F238E27FC236}">
                  <a16:creationId xmlns:a16="http://schemas.microsoft.com/office/drawing/2014/main" id="{D4FE551F-5947-44B3-9471-2CBAF3C50A83}"/>
                </a:ext>
              </a:extLst>
            </p:cNvPr>
            <p:cNvSpPr/>
            <p:nvPr/>
          </p:nvSpPr>
          <p:spPr>
            <a:xfrm>
              <a:off x="32288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638;p56">
              <a:extLst>
                <a:ext uri="{FF2B5EF4-FFF2-40B4-BE49-F238E27FC236}">
                  <a16:creationId xmlns:a16="http://schemas.microsoft.com/office/drawing/2014/main" id="{9A166059-9B6E-4FD7-B18C-25DB0A3F7AF6}"/>
                </a:ext>
              </a:extLst>
            </p:cNvPr>
            <p:cNvSpPr/>
            <p:nvPr/>
          </p:nvSpPr>
          <p:spPr>
            <a:xfrm>
              <a:off x="3390225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639;p56">
              <a:extLst>
                <a:ext uri="{FF2B5EF4-FFF2-40B4-BE49-F238E27FC236}">
                  <a16:creationId xmlns:a16="http://schemas.microsoft.com/office/drawing/2014/main" id="{97DE3D0A-02E8-41DE-A094-418539E54D6E}"/>
                </a:ext>
              </a:extLst>
            </p:cNvPr>
            <p:cNvSpPr/>
            <p:nvPr/>
          </p:nvSpPr>
          <p:spPr>
            <a:xfrm>
              <a:off x="3408075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640;p56">
              <a:extLst>
                <a:ext uri="{FF2B5EF4-FFF2-40B4-BE49-F238E27FC236}">
                  <a16:creationId xmlns:a16="http://schemas.microsoft.com/office/drawing/2014/main" id="{ABC8ABBD-E107-49D6-A7C9-DFAE6105507B}"/>
                </a:ext>
              </a:extLst>
            </p:cNvPr>
            <p:cNvSpPr/>
            <p:nvPr/>
          </p:nvSpPr>
          <p:spPr>
            <a:xfrm>
              <a:off x="34619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641;p56">
              <a:extLst>
                <a:ext uri="{FF2B5EF4-FFF2-40B4-BE49-F238E27FC236}">
                  <a16:creationId xmlns:a16="http://schemas.microsoft.com/office/drawing/2014/main" id="{9629640C-382A-4A53-AB3A-5360C1EEC643}"/>
                </a:ext>
              </a:extLst>
            </p:cNvPr>
            <p:cNvSpPr/>
            <p:nvPr/>
          </p:nvSpPr>
          <p:spPr>
            <a:xfrm>
              <a:off x="2780775" y="45682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642;p56">
              <a:extLst>
                <a:ext uri="{FF2B5EF4-FFF2-40B4-BE49-F238E27FC236}">
                  <a16:creationId xmlns:a16="http://schemas.microsoft.com/office/drawing/2014/main" id="{E74BBA6C-8F4F-490E-8916-2CD70A2D6999}"/>
                </a:ext>
              </a:extLst>
            </p:cNvPr>
            <p:cNvSpPr/>
            <p:nvPr/>
          </p:nvSpPr>
          <p:spPr>
            <a:xfrm>
              <a:off x="279880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643;p56">
              <a:extLst>
                <a:ext uri="{FF2B5EF4-FFF2-40B4-BE49-F238E27FC236}">
                  <a16:creationId xmlns:a16="http://schemas.microsoft.com/office/drawing/2014/main" id="{5A4D2078-5AED-424E-B6FB-0EE789D2722B}"/>
                </a:ext>
              </a:extLst>
            </p:cNvPr>
            <p:cNvSpPr/>
            <p:nvPr/>
          </p:nvSpPr>
          <p:spPr>
            <a:xfrm>
              <a:off x="281665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644;p56">
              <a:extLst>
                <a:ext uri="{FF2B5EF4-FFF2-40B4-BE49-F238E27FC236}">
                  <a16:creationId xmlns:a16="http://schemas.microsoft.com/office/drawing/2014/main" id="{A265A9AE-E7E3-44BE-A11B-458135FD1B8B}"/>
                </a:ext>
              </a:extLst>
            </p:cNvPr>
            <p:cNvSpPr/>
            <p:nvPr/>
          </p:nvSpPr>
          <p:spPr>
            <a:xfrm>
              <a:off x="28346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645;p56">
              <a:extLst>
                <a:ext uri="{FF2B5EF4-FFF2-40B4-BE49-F238E27FC236}">
                  <a16:creationId xmlns:a16="http://schemas.microsoft.com/office/drawing/2014/main" id="{FBCD4D1A-25A5-4534-A759-0A89B6C043D5}"/>
                </a:ext>
              </a:extLst>
            </p:cNvPr>
            <p:cNvSpPr/>
            <p:nvPr/>
          </p:nvSpPr>
          <p:spPr>
            <a:xfrm>
              <a:off x="28525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646;p56">
              <a:extLst>
                <a:ext uri="{FF2B5EF4-FFF2-40B4-BE49-F238E27FC236}">
                  <a16:creationId xmlns:a16="http://schemas.microsoft.com/office/drawing/2014/main" id="{C4DF0471-5432-4CF4-A18C-646288AF194A}"/>
                </a:ext>
              </a:extLst>
            </p:cNvPr>
            <p:cNvSpPr/>
            <p:nvPr/>
          </p:nvSpPr>
          <p:spPr>
            <a:xfrm>
              <a:off x="28703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647;p56">
              <a:extLst>
                <a:ext uri="{FF2B5EF4-FFF2-40B4-BE49-F238E27FC236}">
                  <a16:creationId xmlns:a16="http://schemas.microsoft.com/office/drawing/2014/main" id="{0D43A766-B559-40C1-816D-EB5D8F44BB52}"/>
                </a:ext>
              </a:extLst>
            </p:cNvPr>
            <p:cNvSpPr/>
            <p:nvPr/>
          </p:nvSpPr>
          <p:spPr>
            <a:xfrm>
              <a:off x="31035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648;p56">
              <a:extLst>
                <a:ext uri="{FF2B5EF4-FFF2-40B4-BE49-F238E27FC236}">
                  <a16:creationId xmlns:a16="http://schemas.microsoft.com/office/drawing/2014/main" id="{ABD1EBDA-9EDD-46D2-B23F-0249D931F438}"/>
                </a:ext>
              </a:extLst>
            </p:cNvPr>
            <p:cNvSpPr/>
            <p:nvPr/>
          </p:nvSpPr>
          <p:spPr>
            <a:xfrm>
              <a:off x="31213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649;p56">
              <a:extLst>
                <a:ext uri="{FF2B5EF4-FFF2-40B4-BE49-F238E27FC236}">
                  <a16:creationId xmlns:a16="http://schemas.microsoft.com/office/drawing/2014/main" id="{0B752E66-0EEB-4AB4-90B1-448120F881AC}"/>
                </a:ext>
              </a:extLst>
            </p:cNvPr>
            <p:cNvSpPr/>
            <p:nvPr/>
          </p:nvSpPr>
          <p:spPr>
            <a:xfrm>
              <a:off x="31392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650;p56">
              <a:extLst>
                <a:ext uri="{FF2B5EF4-FFF2-40B4-BE49-F238E27FC236}">
                  <a16:creationId xmlns:a16="http://schemas.microsoft.com/office/drawing/2014/main" id="{330CC3B9-902F-4BDD-86FC-29479512554F}"/>
                </a:ext>
              </a:extLst>
            </p:cNvPr>
            <p:cNvSpPr/>
            <p:nvPr/>
          </p:nvSpPr>
          <p:spPr>
            <a:xfrm>
              <a:off x="315725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651;p56">
              <a:extLst>
                <a:ext uri="{FF2B5EF4-FFF2-40B4-BE49-F238E27FC236}">
                  <a16:creationId xmlns:a16="http://schemas.microsoft.com/office/drawing/2014/main" id="{B9856548-6CDD-4C2F-BD31-3F824C72DDB5}"/>
                </a:ext>
              </a:extLst>
            </p:cNvPr>
            <p:cNvSpPr/>
            <p:nvPr/>
          </p:nvSpPr>
          <p:spPr>
            <a:xfrm>
              <a:off x="317510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652;p56">
              <a:extLst>
                <a:ext uri="{FF2B5EF4-FFF2-40B4-BE49-F238E27FC236}">
                  <a16:creationId xmlns:a16="http://schemas.microsoft.com/office/drawing/2014/main" id="{0D0A2B9B-D89E-4426-BF84-43B35C8FC112}"/>
                </a:ext>
              </a:extLst>
            </p:cNvPr>
            <p:cNvSpPr/>
            <p:nvPr/>
          </p:nvSpPr>
          <p:spPr>
            <a:xfrm>
              <a:off x="31931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653;p56">
              <a:extLst>
                <a:ext uri="{FF2B5EF4-FFF2-40B4-BE49-F238E27FC236}">
                  <a16:creationId xmlns:a16="http://schemas.microsoft.com/office/drawing/2014/main" id="{77D2F167-B38F-470C-A315-53F288178586}"/>
                </a:ext>
              </a:extLst>
            </p:cNvPr>
            <p:cNvSpPr/>
            <p:nvPr/>
          </p:nvSpPr>
          <p:spPr>
            <a:xfrm>
              <a:off x="32109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654;p56">
              <a:extLst>
                <a:ext uri="{FF2B5EF4-FFF2-40B4-BE49-F238E27FC236}">
                  <a16:creationId xmlns:a16="http://schemas.microsoft.com/office/drawing/2014/main" id="{336AFD17-727B-46BD-A8E9-04C891CA25A5}"/>
                </a:ext>
              </a:extLst>
            </p:cNvPr>
            <p:cNvSpPr/>
            <p:nvPr/>
          </p:nvSpPr>
          <p:spPr>
            <a:xfrm>
              <a:off x="3390225" y="45682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655;p56">
              <a:extLst>
                <a:ext uri="{FF2B5EF4-FFF2-40B4-BE49-F238E27FC236}">
                  <a16:creationId xmlns:a16="http://schemas.microsoft.com/office/drawing/2014/main" id="{E902656C-B576-42C5-99B8-C2D9AEE546F7}"/>
                </a:ext>
              </a:extLst>
            </p:cNvPr>
            <p:cNvSpPr/>
            <p:nvPr/>
          </p:nvSpPr>
          <p:spPr>
            <a:xfrm>
              <a:off x="3408075" y="45682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656;p56">
              <a:extLst>
                <a:ext uri="{FF2B5EF4-FFF2-40B4-BE49-F238E27FC236}">
                  <a16:creationId xmlns:a16="http://schemas.microsoft.com/office/drawing/2014/main" id="{A98D536D-3A58-4ED1-AE7A-7BF14DB9AFFD}"/>
                </a:ext>
              </a:extLst>
            </p:cNvPr>
            <p:cNvSpPr/>
            <p:nvPr/>
          </p:nvSpPr>
          <p:spPr>
            <a:xfrm>
              <a:off x="344395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657;p56">
              <a:extLst>
                <a:ext uri="{FF2B5EF4-FFF2-40B4-BE49-F238E27FC236}">
                  <a16:creationId xmlns:a16="http://schemas.microsoft.com/office/drawing/2014/main" id="{D1ED50B5-5671-4345-8565-58926F8080F9}"/>
                </a:ext>
              </a:extLst>
            </p:cNvPr>
            <p:cNvSpPr/>
            <p:nvPr/>
          </p:nvSpPr>
          <p:spPr>
            <a:xfrm>
              <a:off x="34619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658;p56">
              <a:extLst>
                <a:ext uri="{FF2B5EF4-FFF2-40B4-BE49-F238E27FC236}">
                  <a16:creationId xmlns:a16="http://schemas.microsoft.com/office/drawing/2014/main" id="{B481BCCC-9362-4388-A264-89DDD5CDE925}"/>
                </a:ext>
              </a:extLst>
            </p:cNvPr>
            <p:cNvSpPr/>
            <p:nvPr/>
          </p:nvSpPr>
          <p:spPr>
            <a:xfrm>
              <a:off x="2780775" y="45863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659;p56">
              <a:extLst>
                <a:ext uri="{FF2B5EF4-FFF2-40B4-BE49-F238E27FC236}">
                  <a16:creationId xmlns:a16="http://schemas.microsoft.com/office/drawing/2014/main" id="{83B766F7-29D3-48BD-9DFA-206CF05BDA4B}"/>
                </a:ext>
              </a:extLst>
            </p:cNvPr>
            <p:cNvSpPr/>
            <p:nvPr/>
          </p:nvSpPr>
          <p:spPr>
            <a:xfrm>
              <a:off x="27988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660;p56">
              <a:extLst>
                <a:ext uri="{FF2B5EF4-FFF2-40B4-BE49-F238E27FC236}">
                  <a16:creationId xmlns:a16="http://schemas.microsoft.com/office/drawing/2014/main" id="{E661B4A3-DAFE-45FD-9CC6-A796942FEB99}"/>
                </a:ext>
              </a:extLst>
            </p:cNvPr>
            <p:cNvSpPr/>
            <p:nvPr/>
          </p:nvSpPr>
          <p:spPr>
            <a:xfrm>
              <a:off x="28166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661;p56">
              <a:extLst>
                <a:ext uri="{FF2B5EF4-FFF2-40B4-BE49-F238E27FC236}">
                  <a16:creationId xmlns:a16="http://schemas.microsoft.com/office/drawing/2014/main" id="{F89BE526-6F63-45C0-8F48-01DDA083624E}"/>
                </a:ext>
              </a:extLst>
            </p:cNvPr>
            <p:cNvSpPr/>
            <p:nvPr/>
          </p:nvSpPr>
          <p:spPr>
            <a:xfrm>
              <a:off x="28346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662;p56">
              <a:extLst>
                <a:ext uri="{FF2B5EF4-FFF2-40B4-BE49-F238E27FC236}">
                  <a16:creationId xmlns:a16="http://schemas.microsoft.com/office/drawing/2014/main" id="{0FFC0AE9-6AA9-4E30-B091-C11BBAF85C00}"/>
                </a:ext>
              </a:extLst>
            </p:cNvPr>
            <p:cNvSpPr/>
            <p:nvPr/>
          </p:nvSpPr>
          <p:spPr>
            <a:xfrm>
              <a:off x="28525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663;p56">
              <a:extLst>
                <a:ext uri="{FF2B5EF4-FFF2-40B4-BE49-F238E27FC236}">
                  <a16:creationId xmlns:a16="http://schemas.microsoft.com/office/drawing/2014/main" id="{29BD600B-1046-4B48-8C3E-F615045D4C3F}"/>
                </a:ext>
              </a:extLst>
            </p:cNvPr>
            <p:cNvSpPr/>
            <p:nvPr/>
          </p:nvSpPr>
          <p:spPr>
            <a:xfrm>
              <a:off x="28703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664;p56">
              <a:extLst>
                <a:ext uri="{FF2B5EF4-FFF2-40B4-BE49-F238E27FC236}">
                  <a16:creationId xmlns:a16="http://schemas.microsoft.com/office/drawing/2014/main" id="{2B79A43E-445A-46AE-A50F-E11A1AC92829}"/>
                </a:ext>
              </a:extLst>
            </p:cNvPr>
            <p:cNvSpPr/>
            <p:nvPr/>
          </p:nvSpPr>
          <p:spPr>
            <a:xfrm>
              <a:off x="28884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665;p56">
              <a:extLst>
                <a:ext uri="{FF2B5EF4-FFF2-40B4-BE49-F238E27FC236}">
                  <a16:creationId xmlns:a16="http://schemas.microsoft.com/office/drawing/2014/main" id="{1F673500-2117-4184-AFE0-6AD1BD6BD2F4}"/>
                </a:ext>
              </a:extLst>
            </p:cNvPr>
            <p:cNvSpPr/>
            <p:nvPr/>
          </p:nvSpPr>
          <p:spPr>
            <a:xfrm>
              <a:off x="31035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666;p56">
              <a:extLst>
                <a:ext uri="{FF2B5EF4-FFF2-40B4-BE49-F238E27FC236}">
                  <a16:creationId xmlns:a16="http://schemas.microsoft.com/office/drawing/2014/main" id="{3E4AA103-EA9B-49EA-B783-04501BB74BB7}"/>
                </a:ext>
              </a:extLst>
            </p:cNvPr>
            <p:cNvSpPr/>
            <p:nvPr/>
          </p:nvSpPr>
          <p:spPr>
            <a:xfrm>
              <a:off x="31213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667;p56">
              <a:extLst>
                <a:ext uri="{FF2B5EF4-FFF2-40B4-BE49-F238E27FC236}">
                  <a16:creationId xmlns:a16="http://schemas.microsoft.com/office/drawing/2014/main" id="{AC55A4DC-11A3-4FE2-8549-C39575376A64}"/>
                </a:ext>
              </a:extLst>
            </p:cNvPr>
            <p:cNvSpPr/>
            <p:nvPr/>
          </p:nvSpPr>
          <p:spPr>
            <a:xfrm>
              <a:off x="31392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668;p56">
              <a:extLst>
                <a:ext uri="{FF2B5EF4-FFF2-40B4-BE49-F238E27FC236}">
                  <a16:creationId xmlns:a16="http://schemas.microsoft.com/office/drawing/2014/main" id="{F6185184-E906-4C7A-B9A0-98CC0E4CC89E}"/>
                </a:ext>
              </a:extLst>
            </p:cNvPr>
            <p:cNvSpPr/>
            <p:nvPr/>
          </p:nvSpPr>
          <p:spPr>
            <a:xfrm>
              <a:off x="31572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669;p56">
              <a:extLst>
                <a:ext uri="{FF2B5EF4-FFF2-40B4-BE49-F238E27FC236}">
                  <a16:creationId xmlns:a16="http://schemas.microsoft.com/office/drawing/2014/main" id="{14136A58-6A78-491A-92A8-A537D4B0DBE7}"/>
                </a:ext>
              </a:extLst>
            </p:cNvPr>
            <p:cNvSpPr/>
            <p:nvPr/>
          </p:nvSpPr>
          <p:spPr>
            <a:xfrm>
              <a:off x="31751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670;p56">
              <a:extLst>
                <a:ext uri="{FF2B5EF4-FFF2-40B4-BE49-F238E27FC236}">
                  <a16:creationId xmlns:a16="http://schemas.microsoft.com/office/drawing/2014/main" id="{0EE5588A-D358-470D-954C-019D159221D7}"/>
                </a:ext>
              </a:extLst>
            </p:cNvPr>
            <p:cNvSpPr/>
            <p:nvPr/>
          </p:nvSpPr>
          <p:spPr>
            <a:xfrm>
              <a:off x="31931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671;p56">
              <a:extLst>
                <a:ext uri="{FF2B5EF4-FFF2-40B4-BE49-F238E27FC236}">
                  <a16:creationId xmlns:a16="http://schemas.microsoft.com/office/drawing/2014/main" id="{41FD0F17-BBEA-4270-A542-9BBAFB7F36C1}"/>
                </a:ext>
              </a:extLst>
            </p:cNvPr>
            <p:cNvSpPr/>
            <p:nvPr/>
          </p:nvSpPr>
          <p:spPr>
            <a:xfrm>
              <a:off x="3408075" y="45863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672;p56">
              <a:extLst>
                <a:ext uri="{FF2B5EF4-FFF2-40B4-BE49-F238E27FC236}">
                  <a16:creationId xmlns:a16="http://schemas.microsoft.com/office/drawing/2014/main" id="{AC9045BB-7498-4214-9F23-9A7E56E53878}"/>
                </a:ext>
              </a:extLst>
            </p:cNvPr>
            <p:cNvSpPr/>
            <p:nvPr/>
          </p:nvSpPr>
          <p:spPr>
            <a:xfrm>
              <a:off x="34439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673;p56">
              <a:extLst>
                <a:ext uri="{FF2B5EF4-FFF2-40B4-BE49-F238E27FC236}">
                  <a16:creationId xmlns:a16="http://schemas.microsoft.com/office/drawing/2014/main" id="{46B26929-8445-4D51-B630-5EF4ACCD9CD5}"/>
                </a:ext>
              </a:extLst>
            </p:cNvPr>
            <p:cNvSpPr/>
            <p:nvPr/>
          </p:nvSpPr>
          <p:spPr>
            <a:xfrm>
              <a:off x="34619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674;p56">
              <a:extLst>
                <a:ext uri="{FF2B5EF4-FFF2-40B4-BE49-F238E27FC236}">
                  <a16:creationId xmlns:a16="http://schemas.microsoft.com/office/drawing/2014/main" id="{30F0E364-55CB-4144-BD75-8F085E793222}"/>
                </a:ext>
              </a:extLst>
            </p:cNvPr>
            <p:cNvSpPr/>
            <p:nvPr/>
          </p:nvSpPr>
          <p:spPr>
            <a:xfrm>
              <a:off x="34798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675;p56">
              <a:extLst>
                <a:ext uri="{FF2B5EF4-FFF2-40B4-BE49-F238E27FC236}">
                  <a16:creationId xmlns:a16="http://schemas.microsoft.com/office/drawing/2014/main" id="{007A692F-7909-490B-95ED-73720543C141}"/>
                </a:ext>
              </a:extLst>
            </p:cNvPr>
            <p:cNvSpPr/>
            <p:nvPr/>
          </p:nvSpPr>
          <p:spPr>
            <a:xfrm>
              <a:off x="34976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676;p56">
              <a:extLst>
                <a:ext uri="{FF2B5EF4-FFF2-40B4-BE49-F238E27FC236}">
                  <a16:creationId xmlns:a16="http://schemas.microsoft.com/office/drawing/2014/main" id="{D00A20C7-0F2C-4269-AACD-46841EEE3917}"/>
                </a:ext>
              </a:extLst>
            </p:cNvPr>
            <p:cNvSpPr/>
            <p:nvPr/>
          </p:nvSpPr>
          <p:spPr>
            <a:xfrm>
              <a:off x="35157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677;p56">
              <a:extLst>
                <a:ext uri="{FF2B5EF4-FFF2-40B4-BE49-F238E27FC236}">
                  <a16:creationId xmlns:a16="http://schemas.microsoft.com/office/drawing/2014/main" id="{191A4B6B-3E30-42E2-9A67-D1BD11CE4111}"/>
                </a:ext>
              </a:extLst>
            </p:cNvPr>
            <p:cNvSpPr/>
            <p:nvPr/>
          </p:nvSpPr>
          <p:spPr>
            <a:xfrm>
              <a:off x="35335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678;p56">
              <a:extLst>
                <a:ext uri="{FF2B5EF4-FFF2-40B4-BE49-F238E27FC236}">
                  <a16:creationId xmlns:a16="http://schemas.microsoft.com/office/drawing/2014/main" id="{6FB50B3C-1243-40B8-90E8-081726354BD2}"/>
                </a:ext>
              </a:extLst>
            </p:cNvPr>
            <p:cNvSpPr/>
            <p:nvPr/>
          </p:nvSpPr>
          <p:spPr>
            <a:xfrm>
              <a:off x="3551600" y="45863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679;p56">
              <a:extLst>
                <a:ext uri="{FF2B5EF4-FFF2-40B4-BE49-F238E27FC236}">
                  <a16:creationId xmlns:a16="http://schemas.microsoft.com/office/drawing/2014/main" id="{2418F6C6-15DC-406B-A4E9-A488F01BE5D6}"/>
                </a:ext>
              </a:extLst>
            </p:cNvPr>
            <p:cNvSpPr/>
            <p:nvPr/>
          </p:nvSpPr>
          <p:spPr>
            <a:xfrm>
              <a:off x="2780775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680;p56">
              <a:extLst>
                <a:ext uri="{FF2B5EF4-FFF2-40B4-BE49-F238E27FC236}">
                  <a16:creationId xmlns:a16="http://schemas.microsoft.com/office/drawing/2014/main" id="{EAED06E4-5BA4-40C9-99FE-E5B451DBB16A}"/>
                </a:ext>
              </a:extLst>
            </p:cNvPr>
            <p:cNvSpPr/>
            <p:nvPr/>
          </p:nvSpPr>
          <p:spPr>
            <a:xfrm>
              <a:off x="27988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681;p56">
              <a:extLst>
                <a:ext uri="{FF2B5EF4-FFF2-40B4-BE49-F238E27FC236}">
                  <a16:creationId xmlns:a16="http://schemas.microsoft.com/office/drawing/2014/main" id="{B10998AE-720C-4BB3-B97E-A915E00C76E1}"/>
                </a:ext>
              </a:extLst>
            </p:cNvPr>
            <p:cNvSpPr/>
            <p:nvPr/>
          </p:nvSpPr>
          <p:spPr>
            <a:xfrm>
              <a:off x="28166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682;p56">
              <a:extLst>
                <a:ext uri="{FF2B5EF4-FFF2-40B4-BE49-F238E27FC236}">
                  <a16:creationId xmlns:a16="http://schemas.microsoft.com/office/drawing/2014/main" id="{85F43814-4B57-48C8-820B-DC2985A9C37E}"/>
                </a:ext>
              </a:extLst>
            </p:cNvPr>
            <p:cNvSpPr/>
            <p:nvPr/>
          </p:nvSpPr>
          <p:spPr>
            <a:xfrm>
              <a:off x="283467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683;p56">
              <a:extLst>
                <a:ext uri="{FF2B5EF4-FFF2-40B4-BE49-F238E27FC236}">
                  <a16:creationId xmlns:a16="http://schemas.microsoft.com/office/drawing/2014/main" id="{27B79425-9BC7-4751-B973-C0FA3F598172}"/>
                </a:ext>
              </a:extLst>
            </p:cNvPr>
            <p:cNvSpPr/>
            <p:nvPr/>
          </p:nvSpPr>
          <p:spPr>
            <a:xfrm>
              <a:off x="28525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684;p56">
              <a:extLst>
                <a:ext uri="{FF2B5EF4-FFF2-40B4-BE49-F238E27FC236}">
                  <a16:creationId xmlns:a16="http://schemas.microsoft.com/office/drawing/2014/main" id="{BF756CF1-CA1E-49BF-8709-852960BAEA9F}"/>
                </a:ext>
              </a:extLst>
            </p:cNvPr>
            <p:cNvSpPr/>
            <p:nvPr/>
          </p:nvSpPr>
          <p:spPr>
            <a:xfrm>
              <a:off x="287037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685;p56">
              <a:extLst>
                <a:ext uri="{FF2B5EF4-FFF2-40B4-BE49-F238E27FC236}">
                  <a16:creationId xmlns:a16="http://schemas.microsoft.com/office/drawing/2014/main" id="{2B5C8B2F-1A6D-4DB3-B6AF-F6885BADD549}"/>
                </a:ext>
              </a:extLst>
            </p:cNvPr>
            <p:cNvSpPr/>
            <p:nvPr/>
          </p:nvSpPr>
          <p:spPr>
            <a:xfrm>
              <a:off x="28884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686;p56">
              <a:extLst>
                <a:ext uri="{FF2B5EF4-FFF2-40B4-BE49-F238E27FC236}">
                  <a16:creationId xmlns:a16="http://schemas.microsoft.com/office/drawing/2014/main" id="{EF3BC26C-DE76-4BBF-9E88-AFDFC9B76FB0}"/>
                </a:ext>
              </a:extLst>
            </p:cNvPr>
            <p:cNvSpPr/>
            <p:nvPr/>
          </p:nvSpPr>
          <p:spPr>
            <a:xfrm>
              <a:off x="29062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687;p56">
              <a:extLst>
                <a:ext uri="{FF2B5EF4-FFF2-40B4-BE49-F238E27FC236}">
                  <a16:creationId xmlns:a16="http://schemas.microsoft.com/office/drawing/2014/main" id="{EFAFDD2D-14FE-43F7-8A55-FA7CAC16F8EB}"/>
                </a:ext>
              </a:extLst>
            </p:cNvPr>
            <p:cNvSpPr/>
            <p:nvPr/>
          </p:nvSpPr>
          <p:spPr>
            <a:xfrm>
              <a:off x="2924300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688;p56">
              <a:extLst>
                <a:ext uri="{FF2B5EF4-FFF2-40B4-BE49-F238E27FC236}">
                  <a16:creationId xmlns:a16="http://schemas.microsoft.com/office/drawing/2014/main" id="{C4FF332A-CFF6-47A6-8F48-2EF7B741C49E}"/>
                </a:ext>
              </a:extLst>
            </p:cNvPr>
            <p:cNvSpPr/>
            <p:nvPr/>
          </p:nvSpPr>
          <p:spPr>
            <a:xfrm>
              <a:off x="31035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689;p56">
              <a:extLst>
                <a:ext uri="{FF2B5EF4-FFF2-40B4-BE49-F238E27FC236}">
                  <a16:creationId xmlns:a16="http://schemas.microsoft.com/office/drawing/2014/main" id="{5F8A5521-A3D7-44A3-91BF-A093C407AC98}"/>
                </a:ext>
              </a:extLst>
            </p:cNvPr>
            <p:cNvSpPr/>
            <p:nvPr/>
          </p:nvSpPr>
          <p:spPr>
            <a:xfrm>
              <a:off x="312137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690;p56">
              <a:extLst>
                <a:ext uri="{FF2B5EF4-FFF2-40B4-BE49-F238E27FC236}">
                  <a16:creationId xmlns:a16="http://schemas.microsoft.com/office/drawing/2014/main" id="{F37116A5-4EDC-4335-806B-E228ABC750D2}"/>
                </a:ext>
              </a:extLst>
            </p:cNvPr>
            <p:cNvSpPr/>
            <p:nvPr/>
          </p:nvSpPr>
          <p:spPr>
            <a:xfrm>
              <a:off x="31392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691;p56">
              <a:extLst>
                <a:ext uri="{FF2B5EF4-FFF2-40B4-BE49-F238E27FC236}">
                  <a16:creationId xmlns:a16="http://schemas.microsoft.com/office/drawing/2014/main" id="{EFE68128-E09D-4B2E-B594-19BAD5EF3F2A}"/>
                </a:ext>
              </a:extLst>
            </p:cNvPr>
            <p:cNvSpPr/>
            <p:nvPr/>
          </p:nvSpPr>
          <p:spPr>
            <a:xfrm>
              <a:off x="31572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692;p56">
              <a:extLst>
                <a:ext uri="{FF2B5EF4-FFF2-40B4-BE49-F238E27FC236}">
                  <a16:creationId xmlns:a16="http://schemas.microsoft.com/office/drawing/2014/main" id="{AF8EC986-6371-4F85-9E9B-EFBAE52C87EC}"/>
                </a:ext>
              </a:extLst>
            </p:cNvPr>
            <p:cNvSpPr/>
            <p:nvPr/>
          </p:nvSpPr>
          <p:spPr>
            <a:xfrm>
              <a:off x="31751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693;p56">
              <a:extLst>
                <a:ext uri="{FF2B5EF4-FFF2-40B4-BE49-F238E27FC236}">
                  <a16:creationId xmlns:a16="http://schemas.microsoft.com/office/drawing/2014/main" id="{F5094558-315D-462C-8C57-F68DFA5D66DF}"/>
                </a:ext>
              </a:extLst>
            </p:cNvPr>
            <p:cNvSpPr/>
            <p:nvPr/>
          </p:nvSpPr>
          <p:spPr>
            <a:xfrm>
              <a:off x="31931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694;p56">
              <a:extLst>
                <a:ext uri="{FF2B5EF4-FFF2-40B4-BE49-F238E27FC236}">
                  <a16:creationId xmlns:a16="http://schemas.microsoft.com/office/drawing/2014/main" id="{505C5136-8A2C-4AAC-BF56-B3777D1C22E1}"/>
                </a:ext>
              </a:extLst>
            </p:cNvPr>
            <p:cNvSpPr/>
            <p:nvPr/>
          </p:nvSpPr>
          <p:spPr>
            <a:xfrm>
              <a:off x="3408075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695;p56">
              <a:extLst>
                <a:ext uri="{FF2B5EF4-FFF2-40B4-BE49-F238E27FC236}">
                  <a16:creationId xmlns:a16="http://schemas.microsoft.com/office/drawing/2014/main" id="{D72993B5-10B1-4C24-9B83-AA3811A1CEAD}"/>
                </a:ext>
              </a:extLst>
            </p:cNvPr>
            <p:cNvSpPr/>
            <p:nvPr/>
          </p:nvSpPr>
          <p:spPr>
            <a:xfrm>
              <a:off x="34261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696;p56">
              <a:extLst>
                <a:ext uri="{FF2B5EF4-FFF2-40B4-BE49-F238E27FC236}">
                  <a16:creationId xmlns:a16="http://schemas.microsoft.com/office/drawing/2014/main" id="{ACC53DAA-253A-4CBB-B891-1EA3B1C4EB4E}"/>
                </a:ext>
              </a:extLst>
            </p:cNvPr>
            <p:cNvSpPr/>
            <p:nvPr/>
          </p:nvSpPr>
          <p:spPr>
            <a:xfrm>
              <a:off x="34439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697;p56">
              <a:extLst>
                <a:ext uri="{FF2B5EF4-FFF2-40B4-BE49-F238E27FC236}">
                  <a16:creationId xmlns:a16="http://schemas.microsoft.com/office/drawing/2014/main" id="{9E6CD09D-9A5B-4EAF-8B63-FAA632183AB1}"/>
                </a:ext>
              </a:extLst>
            </p:cNvPr>
            <p:cNvSpPr/>
            <p:nvPr/>
          </p:nvSpPr>
          <p:spPr>
            <a:xfrm>
              <a:off x="35335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698;p56">
              <a:extLst>
                <a:ext uri="{FF2B5EF4-FFF2-40B4-BE49-F238E27FC236}">
                  <a16:creationId xmlns:a16="http://schemas.microsoft.com/office/drawing/2014/main" id="{82CDC2DB-138B-4955-AA44-354732BDD164}"/>
                </a:ext>
              </a:extLst>
            </p:cNvPr>
            <p:cNvSpPr/>
            <p:nvPr/>
          </p:nvSpPr>
          <p:spPr>
            <a:xfrm>
              <a:off x="3551600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699;p56">
              <a:extLst>
                <a:ext uri="{FF2B5EF4-FFF2-40B4-BE49-F238E27FC236}">
                  <a16:creationId xmlns:a16="http://schemas.microsoft.com/office/drawing/2014/main" id="{D8B609FA-420F-46AD-96E0-5C2801ED98F2}"/>
                </a:ext>
              </a:extLst>
            </p:cNvPr>
            <p:cNvSpPr/>
            <p:nvPr/>
          </p:nvSpPr>
          <p:spPr>
            <a:xfrm>
              <a:off x="3569450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700;p56">
              <a:extLst>
                <a:ext uri="{FF2B5EF4-FFF2-40B4-BE49-F238E27FC236}">
                  <a16:creationId xmlns:a16="http://schemas.microsoft.com/office/drawing/2014/main" id="{0EA1D3FA-EFCD-4147-A83C-84E6346038AC}"/>
                </a:ext>
              </a:extLst>
            </p:cNvPr>
            <p:cNvSpPr/>
            <p:nvPr/>
          </p:nvSpPr>
          <p:spPr>
            <a:xfrm>
              <a:off x="2780775" y="4622200"/>
              <a:ext cx="8300" cy="8500"/>
            </a:xfrm>
            <a:custGeom>
              <a:avLst/>
              <a:gdLst/>
              <a:ahLst/>
              <a:cxnLst/>
              <a:rect l="l" t="t" r="r" b="b"/>
              <a:pathLst>
                <a:path w="332" h="340" extrusionOk="0">
                  <a:moveTo>
                    <a:pt x="166" y="0"/>
                  </a:moveTo>
                  <a:cubicBezTo>
                    <a:pt x="79" y="0"/>
                    <a:pt x="0" y="79"/>
                    <a:pt x="0" y="173"/>
                  </a:cubicBezTo>
                  <a:cubicBezTo>
                    <a:pt x="0" y="260"/>
                    <a:pt x="79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701;p56">
              <a:extLst>
                <a:ext uri="{FF2B5EF4-FFF2-40B4-BE49-F238E27FC236}">
                  <a16:creationId xmlns:a16="http://schemas.microsoft.com/office/drawing/2014/main" id="{07CEDC9D-EB79-471A-B1CD-4E96CB937DD0}"/>
                </a:ext>
              </a:extLst>
            </p:cNvPr>
            <p:cNvSpPr/>
            <p:nvPr/>
          </p:nvSpPr>
          <p:spPr>
            <a:xfrm>
              <a:off x="279880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702;p56">
              <a:extLst>
                <a:ext uri="{FF2B5EF4-FFF2-40B4-BE49-F238E27FC236}">
                  <a16:creationId xmlns:a16="http://schemas.microsoft.com/office/drawing/2014/main" id="{E37B67F8-BDF9-4F9F-9F5A-28258AFBB65B}"/>
                </a:ext>
              </a:extLst>
            </p:cNvPr>
            <p:cNvSpPr/>
            <p:nvPr/>
          </p:nvSpPr>
          <p:spPr>
            <a:xfrm>
              <a:off x="281665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80" y="0"/>
                    <a:pt x="0" y="79"/>
                    <a:pt x="0" y="173"/>
                  </a:cubicBezTo>
                  <a:cubicBezTo>
                    <a:pt x="0" y="260"/>
                    <a:pt x="80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703;p56">
              <a:extLst>
                <a:ext uri="{FF2B5EF4-FFF2-40B4-BE49-F238E27FC236}">
                  <a16:creationId xmlns:a16="http://schemas.microsoft.com/office/drawing/2014/main" id="{B440D855-1E4D-479D-B2BE-435A3DC8B681}"/>
                </a:ext>
              </a:extLst>
            </p:cNvPr>
            <p:cNvSpPr/>
            <p:nvPr/>
          </p:nvSpPr>
          <p:spPr>
            <a:xfrm>
              <a:off x="283467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704;p56">
              <a:extLst>
                <a:ext uri="{FF2B5EF4-FFF2-40B4-BE49-F238E27FC236}">
                  <a16:creationId xmlns:a16="http://schemas.microsoft.com/office/drawing/2014/main" id="{041DA7BB-9096-43DB-8D3B-C4D73BC5D8C3}"/>
                </a:ext>
              </a:extLst>
            </p:cNvPr>
            <p:cNvSpPr/>
            <p:nvPr/>
          </p:nvSpPr>
          <p:spPr>
            <a:xfrm>
              <a:off x="28525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705;p56">
              <a:extLst>
                <a:ext uri="{FF2B5EF4-FFF2-40B4-BE49-F238E27FC236}">
                  <a16:creationId xmlns:a16="http://schemas.microsoft.com/office/drawing/2014/main" id="{00E48571-4740-4FC8-9365-315FAE91048E}"/>
                </a:ext>
              </a:extLst>
            </p:cNvPr>
            <p:cNvSpPr/>
            <p:nvPr/>
          </p:nvSpPr>
          <p:spPr>
            <a:xfrm>
              <a:off x="287037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706;p56">
              <a:extLst>
                <a:ext uri="{FF2B5EF4-FFF2-40B4-BE49-F238E27FC236}">
                  <a16:creationId xmlns:a16="http://schemas.microsoft.com/office/drawing/2014/main" id="{D4514715-F4F7-46AA-9A48-F8F51111E722}"/>
                </a:ext>
              </a:extLst>
            </p:cNvPr>
            <p:cNvSpPr/>
            <p:nvPr/>
          </p:nvSpPr>
          <p:spPr>
            <a:xfrm>
              <a:off x="288840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61" y="339"/>
                    <a:pt x="333" y="260"/>
                    <a:pt x="333" y="173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707;p56">
              <a:extLst>
                <a:ext uri="{FF2B5EF4-FFF2-40B4-BE49-F238E27FC236}">
                  <a16:creationId xmlns:a16="http://schemas.microsoft.com/office/drawing/2014/main" id="{5AA1DF82-82D6-467F-BC91-38CA1F08F5CD}"/>
                </a:ext>
              </a:extLst>
            </p:cNvPr>
            <p:cNvSpPr/>
            <p:nvPr/>
          </p:nvSpPr>
          <p:spPr>
            <a:xfrm>
              <a:off x="290625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1" y="339"/>
                    <a:pt x="333" y="260"/>
                    <a:pt x="333" y="173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708;p56">
              <a:extLst>
                <a:ext uri="{FF2B5EF4-FFF2-40B4-BE49-F238E27FC236}">
                  <a16:creationId xmlns:a16="http://schemas.microsoft.com/office/drawing/2014/main" id="{F7F650AD-B6B2-407D-B4DE-DD6004EF97B8}"/>
                </a:ext>
              </a:extLst>
            </p:cNvPr>
            <p:cNvSpPr/>
            <p:nvPr/>
          </p:nvSpPr>
          <p:spPr>
            <a:xfrm>
              <a:off x="2924300" y="4622200"/>
              <a:ext cx="8300" cy="8500"/>
            </a:xfrm>
            <a:custGeom>
              <a:avLst/>
              <a:gdLst/>
              <a:ahLst/>
              <a:cxnLst/>
              <a:rect l="l" t="t" r="r" b="b"/>
              <a:pathLst>
                <a:path w="332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709;p56">
              <a:extLst>
                <a:ext uri="{FF2B5EF4-FFF2-40B4-BE49-F238E27FC236}">
                  <a16:creationId xmlns:a16="http://schemas.microsoft.com/office/drawing/2014/main" id="{4866CC6F-179A-4E9F-B8CC-F4766C140D88}"/>
                </a:ext>
              </a:extLst>
            </p:cNvPr>
            <p:cNvSpPr/>
            <p:nvPr/>
          </p:nvSpPr>
          <p:spPr>
            <a:xfrm>
              <a:off x="31035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710;p56">
              <a:extLst>
                <a:ext uri="{FF2B5EF4-FFF2-40B4-BE49-F238E27FC236}">
                  <a16:creationId xmlns:a16="http://schemas.microsoft.com/office/drawing/2014/main" id="{153DD74B-4AB4-4D59-82AB-84007EEEAFB1}"/>
                </a:ext>
              </a:extLst>
            </p:cNvPr>
            <p:cNvSpPr/>
            <p:nvPr/>
          </p:nvSpPr>
          <p:spPr>
            <a:xfrm>
              <a:off x="312137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711;p56">
              <a:extLst>
                <a:ext uri="{FF2B5EF4-FFF2-40B4-BE49-F238E27FC236}">
                  <a16:creationId xmlns:a16="http://schemas.microsoft.com/office/drawing/2014/main" id="{3A71FD71-568C-4B46-9574-AA857D99F3B5}"/>
                </a:ext>
              </a:extLst>
            </p:cNvPr>
            <p:cNvSpPr/>
            <p:nvPr/>
          </p:nvSpPr>
          <p:spPr>
            <a:xfrm>
              <a:off x="31392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80" y="0"/>
                    <a:pt x="0" y="79"/>
                    <a:pt x="0" y="173"/>
                  </a:cubicBezTo>
                  <a:cubicBezTo>
                    <a:pt x="0" y="260"/>
                    <a:pt x="80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712;p56">
              <a:extLst>
                <a:ext uri="{FF2B5EF4-FFF2-40B4-BE49-F238E27FC236}">
                  <a16:creationId xmlns:a16="http://schemas.microsoft.com/office/drawing/2014/main" id="{341A44FE-ECF8-4BC8-B920-17CD98879356}"/>
                </a:ext>
              </a:extLst>
            </p:cNvPr>
            <p:cNvSpPr/>
            <p:nvPr/>
          </p:nvSpPr>
          <p:spPr>
            <a:xfrm>
              <a:off x="315725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713;p56">
              <a:extLst>
                <a:ext uri="{FF2B5EF4-FFF2-40B4-BE49-F238E27FC236}">
                  <a16:creationId xmlns:a16="http://schemas.microsoft.com/office/drawing/2014/main" id="{49410576-DD94-463E-BE49-980D1B95C3DF}"/>
                </a:ext>
              </a:extLst>
            </p:cNvPr>
            <p:cNvSpPr/>
            <p:nvPr/>
          </p:nvSpPr>
          <p:spPr>
            <a:xfrm>
              <a:off x="317510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714;p56">
              <a:extLst>
                <a:ext uri="{FF2B5EF4-FFF2-40B4-BE49-F238E27FC236}">
                  <a16:creationId xmlns:a16="http://schemas.microsoft.com/office/drawing/2014/main" id="{7509BDAF-D753-4CCD-99CA-7F7C6602C871}"/>
                </a:ext>
              </a:extLst>
            </p:cNvPr>
            <p:cNvSpPr/>
            <p:nvPr/>
          </p:nvSpPr>
          <p:spPr>
            <a:xfrm>
              <a:off x="31931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3" y="260"/>
                    <a:pt x="333" y="173"/>
                  </a:cubicBezTo>
                  <a:cubicBezTo>
                    <a:pt x="333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715;p56">
              <a:extLst>
                <a:ext uri="{FF2B5EF4-FFF2-40B4-BE49-F238E27FC236}">
                  <a16:creationId xmlns:a16="http://schemas.microsoft.com/office/drawing/2014/main" id="{A59F129A-817C-40E9-962C-06E1C28AA7BC}"/>
                </a:ext>
              </a:extLst>
            </p:cNvPr>
            <p:cNvSpPr/>
            <p:nvPr/>
          </p:nvSpPr>
          <p:spPr>
            <a:xfrm>
              <a:off x="3551600" y="4622200"/>
              <a:ext cx="8300" cy="8500"/>
            </a:xfrm>
            <a:custGeom>
              <a:avLst/>
              <a:gdLst/>
              <a:ahLst/>
              <a:cxnLst/>
              <a:rect l="l" t="t" r="r" b="b"/>
              <a:pathLst>
                <a:path w="332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716;p56">
              <a:extLst>
                <a:ext uri="{FF2B5EF4-FFF2-40B4-BE49-F238E27FC236}">
                  <a16:creationId xmlns:a16="http://schemas.microsoft.com/office/drawing/2014/main" id="{5DCDE36C-1F6A-4131-9563-A05564A74B26}"/>
                </a:ext>
              </a:extLst>
            </p:cNvPr>
            <p:cNvSpPr/>
            <p:nvPr/>
          </p:nvSpPr>
          <p:spPr>
            <a:xfrm>
              <a:off x="27988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717;p56">
              <a:extLst>
                <a:ext uri="{FF2B5EF4-FFF2-40B4-BE49-F238E27FC236}">
                  <a16:creationId xmlns:a16="http://schemas.microsoft.com/office/drawing/2014/main" id="{B2F557A7-7421-46E0-819F-80D1D23EF04F}"/>
                </a:ext>
              </a:extLst>
            </p:cNvPr>
            <p:cNvSpPr/>
            <p:nvPr/>
          </p:nvSpPr>
          <p:spPr>
            <a:xfrm>
              <a:off x="28166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718;p56">
              <a:extLst>
                <a:ext uri="{FF2B5EF4-FFF2-40B4-BE49-F238E27FC236}">
                  <a16:creationId xmlns:a16="http://schemas.microsoft.com/office/drawing/2014/main" id="{785C140C-55C9-450B-B3A7-14438FBE41E4}"/>
                </a:ext>
              </a:extLst>
            </p:cNvPr>
            <p:cNvSpPr/>
            <p:nvPr/>
          </p:nvSpPr>
          <p:spPr>
            <a:xfrm>
              <a:off x="28346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719;p56">
              <a:extLst>
                <a:ext uri="{FF2B5EF4-FFF2-40B4-BE49-F238E27FC236}">
                  <a16:creationId xmlns:a16="http://schemas.microsoft.com/office/drawing/2014/main" id="{6FFBC366-D4F4-4017-A72A-994C888B5465}"/>
                </a:ext>
              </a:extLst>
            </p:cNvPr>
            <p:cNvSpPr/>
            <p:nvPr/>
          </p:nvSpPr>
          <p:spPr>
            <a:xfrm>
              <a:off x="28525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720;p56">
              <a:extLst>
                <a:ext uri="{FF2B5EF4-FFF2-40B4-BE49-F238E27FC236}">
                  <a16:creationId xmlns:a16="http://schemas.microsoft.com/office/drawing/2014/main" id="{A875C8F8-206A-4B62-A130-78FB0C6E5305}"/>
                </a:ext>
              </a:extLst>
            </p:cNvPr>
            <p:cNvSpPr/>
            <p:nvPr/>
          </p:nvSpPr>
          <p:spPr>
            <a:xfrm>
              <a:off x="28703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721;p56">
              <a:extLst>
                <a:ext uri="{FF2B5EF4-FFF2-40B4-BE49-F238E27FC236}">
                  <a16:creationId xmlns:a16="http://schemas.microsoft.com/office/drawing/2014/main" id="{5FF5FA4C-352E-4DDD-9D54-DEE2F5C1E69E}"/>
                </a:ext>
              </a:extLst>
            </p:cNvPr>
            <p:cNvSpPr/>
            <p:nvPr/>
          </p:nvSpPr>
          <p:spPr>
            <a:xfrm>
              <a:off x="28884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722;p56">
              <a:extLst>
                <a:ext uri="{FF2B5EF4-FFF2-40B4-BE49-F238E27FC236}">
                  <a16:creationId xmlns:a16="http://schemas.microsoft.com/office/drawing/2014/main" id="{BB0D132A-8201-41FE-B193-76D30696B354}"/>
                </a:ext>
              </a:extLst>
            </p:cNvPr>
            <p:cNvSpPr/>
            <p:nvPr/>
          </p:nvSpPr>
          <p:spPr>
            <a:xfrm>
              <a:off x="29062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723;p56">
              <a:extLst>
                <a:ext uri="{FF2B5EF4-FFF2-40B4-BE49-F238E27FC236}">
                  <a16:creationId xmlns:a16="http://schemas.microsoft.com/office/drawing/2014/main" id="{FF2DD0AE-0FE3-49FA-8C42-6D075623FF8E}"/>
                </a:ext>
              </a:extLst>
            </p:cNvPr>
            <p:cNvSpPr/>
            <p:nvPr/>
          </p:nvSpPr>
          <p:spPr>
            <a:xfrm>
              <a:off x="2924300" y="46402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724;p56">
              <a:extLst>
                <a:ext uri="{FF2B5EF4-FFF2-40B4-BE49-F238E27FC236}">
                  <a16:creationId xmlns:a16="http://schemas.microsoft.com/office/drawing/2014/main" id="{9C9908DD-9E93-4157-A71E-CAAAFAED4596}"/>
                </a:ext>
              </a:extLst>
            </p:cNvPr>
            <p:cNvSpPr/>
            <p:nvPr/>
          </p:nvSpPr>
          <p:spPr>
            <a:xfrm>
              <a:off x="31035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725;p56">
              <a:extLst>
                <a:ext uri="{FF2B5EF4-FFF2-40B4-BE49-F238E27FC236}">
                  <a16:creationId xmlns:a16="http://schemas.microsoft.com/office/drawing/2014/main" id="{B0238A48-043A-426E-83DC-650015EDDF70}"/>
                </a:ext>
              </a:extLst>
            </p:cNvPr>
            <p:cNvSpPr/>
            <p:nvPr/>
          </p:nvSpPr>
          <p:spPr>
            <a:xfrm>
              <a:off x="31213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726;p56">
              <a:extLst>
                <a:ext uri="{FF2B5EF4-FFF2-40B4-BE49-F238E27FC236}">
                  <a16:creationId xmlns:a16="http://schemas.microsoft.com/office/drawing/2014/main" id="{0BE80C3B-C753-460B-90E5-365CB462EBA4}"/>
                </a:ext>
              </a:extLst>
            </p:cNvPr>
            <p:cNvSpPr/>
            <p:nvPr/>
          </p:nvSpPr>
          <p:spPr>
            <a:xfrm>
              <a:off x="31392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727;p56">
              <a:extLst>
                <a:ext uri="{FF2B5EF4-FFF2-40B4-BE49-F238E27FC236}">
                  <a16:creationId xmlns:a16="http://schemas.microsoft.com/office/drawing/2014/main" id="{0783BD6D-8EAA-4A03-BA3A-30068D6DA906}"/>
                </a:ext>
              </a:extLst>
            </p:cNvPr>
            <p:cNvSpPr/>
            <p:nvPr/>
          </p:nvSpPr>
          <p:spPr>
            <a:xfrm>
              <a:off x="31572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728;p56">
              <a:extLst>
                <a:ext uri="{FF2B5EF4-FFF2-40B4-BE49-F238E27FC236}">
                  <a16:creationId xmlns:a16="http://schemas.microsoft.com/office/drawing/2014/main" id="{3EEA3573-3EE1-4B8C-82D7-92B2CCB7F533}"/>
                </a:ext>
              </a:extLst>
            </p:cNvPr>
            <p:cNvSpPr/>
            <p:nvPr/>
          </p:nvSpPr>
          <p:spPr>
            <a:xfrm>
              <a:off x="31751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729;p56">
              <a:extLst>
                <a:ext uri="{FF2B5EF4-FFF2-40B4-BE49-F238E27FC236}">
                  <a16:creationId xmlns:a16="http://schemas.microsoft.com/office/drawing/2014/main" id="{13F025EC-9E04-4DCF-8FA5-DA70C5BE369A}"/>
                </a:ext>
              </a:extLst>
            </p:cNvPr>
            <p:cNvSpPr/>
            <p:nvPr/>
          </p:nvSpPr>
          <p:spPr>
            <a:xfrm>
              <a:off x="31931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730;p56">
              <a:extLst>
                <a:ext uri="{FF2B5EF4-FFF2-40B4-BE49-F238E27FC236}">
                  <a16:creationId xmlns:a16="http://schemas.microsoft.com/office/drawing/2014/main" id="{472EC801-5590-4C57-98B2-1BF6B334B2FB}"/>
                </a:ext>
              </a:extLst>
            </p:cNvPr>
            <p:cNvSpPr/>
            <p:nvPr/>
          </p:nvSpPr>
          <p:spPr>
            <a:xfrm>
              <a:off x="32288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731;p56">
              <a:extLst>
                <a:ext uri="{FF2B5EF4-FFF2-40B4-BE49-F238E27FC236}">
                  <a16:creationId xmlns:a16="http://schemas.microsoft.com/office/drawing/2014/main" id="{A987DC9A-2B5C-4A0C-83AD-A079A3F1F9BD}"/>
                </a:ext>
              </a:extLst>
            </p:cNvPr>
            <p:cNvSpPr/>
            <p:nvPr/>
          </p:nvSpPr>
          <p:spPr>
            <a:xfrm>
              <a:off x="34976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732;p56">
              <a:extLst>
                <a:ext uri="{FF2B5EF4-FFF2-40B4-BE49-F238E27FC236}">
                  <a16:creationId xmlns:a16="http://schemas.microsoft.com/office/drawing/2014/main" id="{B51EF5C2-8654-4BF0-B547-E245CC64059D}"/>
                </a:ext>
              </a:extLst>
            </p:cNvPr>
            <p:cNvSpPr/>
            <p:nvPr/>
          </p:nvSpPr>
          <p:spPr>
            <a:xfrm>
              <a:off x="35157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733;p56">
              <a:extLst>
                <a:ext uri="{FF2B5EF4-FFF2-40B4-BE49-F238E27FC236}">
                  <a16:creationId xmlns:a16="http://schemas.microsoft.com/office/drawing/2014/main" id="{BE039D02-CE76-4B41-BF0F-A47A3C98FE0D}"/>
                </a:ext>
              </a:extLst>
            </p:cNvPr>
            <p:cNvSpPr/>
            <p:nvPr/>
          </p:nvSpPr>
          <p:spPr>
            <a:xfrm>
              <a:off x="35335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734;p56">
              <a:extLst>
                <a:ext uri="{FF2B5EF4-FFF2-40B4-BE49-F238E27FC236}">
                  <a16:creationId xmlns:a16="http://schemas.microsoft.com/office/drawing/2014/main" id="{1867337A-E727-4816-A3F2-91EF9E12FFF3}"/>
                </a:ext>
              </a:extLst>
            </p:cNvPr>
            <p:cNvSpPr/>
            <p:nvPr/>
          </p:nvSpPr>
          <p:spPr>
            <a:xfrm>
              <a:off x="3551600" y="46402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735;p56">
              <a:extLst>
                <a:ext uri="{FF2B5EF4-FFF2-40B4-BE49-F238E27FC236}">
                  <a16:creationId xmlns:a16="http://schemas.microsoft.com/office/drawing/2014/main" id="{5D880693-56AB-4EEF-86EB-306D66B4D766}"/>
                </a:ext>
              </a:extLst>
            </p:cNvPr>
            <p:cNvSpPr/>
            <p:nvPr/>
          </p:nvSpPr>
          <p:spPr>
            <a:xfrm>
              <a:off x="28166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736;p56">
              <a:extLst>
                <a:ext uri="{FF2B5EF4-FFF2-40B4-BE49-F238E27FC236}">
                  <a16:creationId xmlns:a16="http://schemas.microsoft.com/office/drawing/2014/main" id="{220C7D97-267E-448C-95A1-0BEFCED6DC84}"/>
                </a:ext>
              </a:extLst>
            </p:cNvPr>
            <p:cNvSpPr/>
            <p:nvPr/>
          </p:nvSpPr>
          <p:spPr>
            <a:xfrm>
              <a:off x="28346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737;p56">
              <a:extLst>
                <a:ext uri="{FF2B5EF4-FFF2-40B4-BE49-F238E27FC236}">
                  <a16:creationId xmlns:a16="http://schemas.microsoft.com/office/drawing/2014/main" id="{39C3A2D9-73C4-46E8-8DC5-C71C109DCCED}"/>
                </a:ext>
              </a:extLst>
            </p:cNvPr>
            <p:cNvSpPr/>
            <p:nvPr/>
          </p:nvSpPr>
          <p:spPr>
            <a:xfrm>
              <a:off x="28525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738;p56">
              <a:extLst>
                <a:ext uri="{FF2B5EF4-FFF2-40B4-BE49-F238E27FC236}">
                  <a16:creationId xmlns:a16="http://schemas.microsoft.com/office/drawing/2014/main" id="{EB647290-39A0-4D37-84AB-278DC13912EF}"/>
                </a:ext>
              </a:extLst>
            </p:cNvPr>
            <p:cNvSpPr/>
            <p:nvPr/>
          </p:nvSpPr>
          <p:spPr>
            <a:xfrm>
              <a:off x="28703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739;p56">
              <a:extLst>
                <a:ext uri="{FF2B5EF4-FFF2-40B4-BE49-F238E27FC236}">
                  <a16:creationId xmlns:a16="http://schemas.microsoft.com/office/drawing/2014/main" id="{9ACFC889-2CC2-46F9-BC63-28CD0CEC84FE}"/>
                </a:ext>
              </a:extLst>
            </p:cNvPr>
            <p:cNvSpPr/>
            <p:nvPr/>
          </p:nvSpPr>
          <p:spPr>
            <a:xfrm>
              <a:off x="288840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740;p56">
              <a:extLst>
                <a:ext uri="{FF2B5EF4-FFF2-40B4-BE49-F238E27FC236}">
                  <a16:creationId xmlns:a16="http://schemas.microsoft.com/office/drawing/2014/main" id="{57B0F122-1B64-42FB-B085-C19428F79283}"/>
                </a:ext>
              </a:extLst>
            </p:cNvPr>
            <p:cNvSpPr/>
            <p:nvPr/>
          </p:nvSpPr>
          <p:spPr>
            <a:xfrm>
              <a:off x="29062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741;p56">
              <a:extLst>
                <a:ext uri="{FF2B5EF4-FFF2-40B4-BE49-F238E27FC236}">
                  <a16:creationId xmlns:a16="http://schemas.microsoft.com/office/drawing/2014/main" id="{96C25568-FFCE-4BD4-B13E-0207693FAB79}"/>
                </a:ext>
              </a:extLst>
            </p:cNvPr>
            <p:cNvSpPr/>
            <p:nvPr/>
          </p:nvSpPr>
          <p:spPr>
            <a:xfrm>
              <a:off x="31035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742;p56">
              <a:extLst>
                <a:ext uri="{FF2B5EF4-FFF2-40B4-BE49-F238E27FC236}">
                  <a16:creationId xmlns:a16="http://schemas.microsoft.com/office/drawing/2014/main" id="{F782B37C-57E4-4D77-8CD9-1EA24D007E8C}"/>
                </a:ext>
              </a:extLst>
            </p:cNvPr>
            <p:cNvSpPr/>
            <p:nvPr/>
          </p:nvSpPr>
          <p:spPr>
            <a:xfrm>
              <a:off x="31213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743;p56">
              <a:extLst>
                <a:ext uri="{FF2B5EF4-FFF2-40B4-BE49-F238E27FC236}">
                  <a16:creationId xmlns:a16="http://schemas.microsoft.com/office/drawing/2014/main" id="{CF402513-5F85-4BAD-AAFD-15DDD8F79A2F}"/>
                </a:ext>
              </a:extLst>
            </p:cNvPr>
            <p:cNvSpPr/>
            <p:nvPr/>
          </p:nvSpPr>
          <p:spPr>
            <a:xfrm>
              <a:off x="31392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744;p56">
              <a:extLst>
                <a:ext uri="{FF2B5EF4-FFF2-40B4-BE49-F238E27FC236}">
                  <a16:creationId xmlns:a16="http://schemas.microsoft.com/office/drawing/2014/main" id="{5E75466C-0431-4C2F-9D1C-2F71AC340453}"/>
                </a:ext>
              </a:extLst>
            </p:cNvPr>
            <p:cNvSpPr/>
            <p:nvPr/>
          </p:nvSpPr>
          <p:spPr>
            <a:xfrm>
              <a:off x="31572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745;p56">
              <a:extLst>
                <a:ext uri="{FF2B5EF4-FFF2-40B4-BE49-F238E27FC236}">
                  <a16:creationId xmlns:a16="http://schemas.microsoft.com/office/drawing/2014/main" id="{8CA5F55B-E565-4089-97B5-C2BBD3DBB919}"/>
                </a:ext>
              </a:extLst>
            </p:cNvPr>
            <p:cNvSpPr/>
            <p:nvPr/>
          </p:nvSpPr>
          <p:spPr>
            <a:xfrm>
              <a:off x="317510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746;p56">
              <a:extLst>
                <a:ext uri="{FF2B5EF4-FFF2-40B4-BE49-F238E27FC236}">
                  <a16:creationId xmlns:a16="http://schemas.microsoft.com/office/drawing/2014/main" id="{5DB65F71-5F4D-4094-8286-2CFCECC15458}"/>
                </a:ext>
              </a:extLst>
            </p:cNvPr>
            <p:cNvSpPr/>
            <p:nvPr/>
          </p:nvSpPr>
          <p:spPr>
            <a:xfrm>
              <a:off x="31931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747;p56">
              <a:extLst>
                <a:ext uri="{FF2B5EF4-FFF2-40B4-BE49-F238E27FC236}">
                  <a16:creationId xmlns:a16="http://schemas.microsoft.com/office/drawing/2014/main" id="{E45C41E5-7516-4D5D-9D66-2562A5EF1229}"/>
                </a:ext>
              </a:extLst>
            </p:cNvPr>
            <p:cNvSpPr/>
            <p:nvPr/>
          </p:nvSpPr>
          <p:spPr>
            <a:xfrm>
              <a:off x="32109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748;p56">
              <a:extLst>
                <a:ext uri="{FF2B5EF4-FFF2-40B4-BE49-F238E27FC236}">
                  <a16:creationId xmlns:a16="http://schemas.microsoft.com/office/drawing/2014/main" id="{767D9EFC-D039-482C-A680-2382450E0E82}"/>
                </a:ext>
              </a:extLst>
            </p:cNvPr>
            <p:cNvSpPr/>
            <p:nvPr/>
          </p:nvSpPr>
          <p:spPr>
            <a:xfrm>
              <a:off x="32288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749;p56">
              <a:extLst>
                <a:ext uri="{FF2B5EF4-FFF2-40B4-BE49-F238E27FC236}">
                  <a16:creationId xmlns:a16="http://schemas.microsoft.com/office/drawing/2014/main" id="{C4B88BAC-EF46-4378-B926-C646D99E7B90}"/>
                </a:ext>
              </a:extLst>
            </p:cNvPr>
            <p:cNvSpPr/>
            <p:nvPr/>
          </p:nvSpPr>
          <p:spPr>
            <a:xfrm>
              <a:off x="34798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750;p56">
              <a:extLst>
                <a:ext uri="{FF2B5EF4-FFF2-40B4-BE49-F238E27FC236}">
                  <a16:creationId xmlns:a16="http://schemas.microsoft.com/office/drawing/2014/main" id="{A290D47B-98D0-4C37-88D7-8493515F1C42}"/>
                </a:ext>
              </a:extLst>
            </p:cNvPr>
            <p:cNvSpPr/>
            <p:nvPr/>
          </p:nvSpPr>
          <p:spPr>
            <a:xfrm>
              <a:off x="34976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751;p56">
              <a:extLst>
                <a:ext uri="{FF2B5EF4-FFF2-40B4-BE49-F238E27FC236}">
                  <a16:creationId xmlns:a16="http://schemas.microsoft.com/office/drawing/2014/main" id="{C6F6AE40-76BC-4625-90B3-5336E761615C}"/>
                </a:ext>
              </a:extLst>
            </p:cNvPr>
            <p:cNvSpPr/>
            <p:nvPr/>
          </p:nvSpPr>
          <p:spPr>
            <a:xfrm>
              <a:off x="351570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752;p56">
              <a:extLst>
                <a:ext uri="{FF2B5EF4-FFF2-40B4-BE49-F238E27FC236}">
                  <a16:creationId xmlns:a16="http://schemas.microsoft.com/office/drawing/2014/main" id="{282D5BC7-60D6-45D1-BDA9-52EDB3484BE0}"/>
                </a:ext>
              </a:extLst>
            </p:cNvPr>
            <p:cNvSpPr/>
            <p:nvPr/>
          </p:nvSpPr>
          <p:spPr>
            <a:xfrm>
              <a:off x="35335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753;p56">
              <a:extLst>
                <a:ext uri="{FF2B5EF4-FFF2-40B4-BE49-F238E27FC236}">
                  <a16:creationId xmlns:a16="http://schemas.microsoft.com/office/drawing/2014/main" id="{03396286-249C-4690-A8BB-AA7B94B3879D}"/>
                </a:ext>
              </a:extLst>
            </p:cNvPr>
            <p:cNvSpPr/>
            <p:nvPr/>
          </p:nvSpPr>
          <p:spPr>
            <a:xfrm>
              <a:off x="3551600" y="46582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754;p56">
              <a:extLst>
                <a:ext uri="{FF2B5EF4-FFF2-40B4-BE49-F238E27FC236}">
                  <a16:creationId xmlns:a16="http://schemas.microsoft.com/office/drawing/2014/main" id="{C4986EF2-321C-4D88-B26E-749B0225F769}"/>
                </a:ext>
              </a:extLst>
            </p:cNvPr>
            <p:cNvSpPr/>
            <p:nvPr/>
          </p:nvSpPr>
          <p:spPr>
            <a:xfrm>
              <a:off x="28166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755;p56">
              <a:extLst>
                <a:ext uri="{FF2B5EF4-FFF2-40B4-BE49-F238E27FC236}">
                  <a16:creationId xmlns:a16="http://schemas.microsoft.com/office/drawing/2014/main" id="{932F48E2-52F5-4F98-89F2-270E5B7A8087}"/>
                </a:ext>
              </a:extLst>
            </p:cNvPr>
            <p:cNvSpPr/>
            <p:nvPr/>
          </p:nvSpPr>
          <p:spPr>
            <a:xfrm>
              <a:off x="28346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756;p56">
              <a:extLst>
                <a:ext uri="{FF2B5EF4-FFF2-40B4-BE49-F238E27FC236}">
                  <a16:creationId xmlns:a16="http://schemas.microsoft.com/office/drawing/2014/main" id="{7F38C0A4-9430-46A9-9A65-70D7F7CD0133}"/>
                </a:ext>
              </a:extLst>
            </p:cNvPr>
            <p:cNvSpPr/>
            <p:nvPr/>
          </p:nvSpPr>
          <p:spPr>
            <a:xfrm>
              <a:off x="28525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757;p56">
              <a:extLst>
                <a:ext uri="{FF2B5EF4-FFF2-40B4-BE49-F238E27FC236}">
                  <a16:creationId xmlns:a16="http://schemas.microsoft.com/office/drawing/2014/main" id="{EA9BF225-F0F3-4C54-9AB1-B4E5BA15F38F}"/>
                </a:ext>
              </a:extLst>
            </p:cNvPr>
            <p:cNvSpPr/>
            <p:nvPr/>
          </p:nvSpPr>
          <p:spPr>
            <a:xfrm>
              <a:off x="28703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758;p56">
              <a:extLst>
                <a:ext uri="{FF2B5EF4-FFF2-40B4-BE49-F238E27FC236}">
                  <a16:creationId xmlns:a16="http://schemas.microsoft.com/office/drawing/2014/main" id="{EDBECD58-AE94-4E9D-8F7D-CB9F4F6B1EEB}"/>
                </a:ext>
              </a:extLst>
            </p:cNvPr>
            <p:cNvSpPr/>
            <p:nvPr/>
          </p:nvSpPr>
          <p:spPr>
            <a:xfrm>
              <a:off x="288840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759;p56">
              <a:extLst>
                <a:ext uri="{FF2B5EF4-FFF2-40B4-BE49-F238E27FC236}">
                  <a16:creationId xmlns:a16="http://schemas.microsoft.com/office/drawing/2014/main" id="{20EB17B6-321B-4236-A638-E585370FFE14}"/>
                </a:ext>
              </a:extLst>
            </p:cNvPr>
            <p:cNvSpPr/>
            <p:nvPr/>
          </p:nvSpPr>
          <p:spPr>
            <a:xfrm>
              <a:off x="29062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760;p56">
              <a:extLst>
                <a:ext uri="{FF2B5EF4-FFF2-40B4-BE49-F238E27FC236}">
                  <a16:creationId xmlns:a16="http://schemas.microsoft.com/office/drawing/2014/main" id="{851AC57B-64AD-45D5-A02A-E8D42502F985}"/>
                </a:ext>
              </a:extLst>
            </p:cNvPr>
            <p:cNvSpPr/>
            <p:nvPr/>
          </p:nvSpPr>
          <p:spPr>
            <a:xfrm>
              <a:off x="31213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761;p56">
              <a:extLst>
                <a:ext uri="{FF2B5EF4-FFF2-40B4-BE49-F238E27FC236}">
                  <a16:creationId xmlns:a16="http://schemas.microsoft.com/office/drawing/2014/main" id="{73519012-E39D-4C81-A859-97C2D636D4C8}"/>
                </a:ext>
              </a:extLst>
            </p:cNvPr>
            <p:cNvSpPr/>
            <p:nvPr/>
          </p:nvSpPr>
          <p:spPr>
            <a:xfrm>
              <a:off x="31392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762;p56">
              <a:extLst>
                <a:ext uri="{FF2B5EF4-FFF2-40B4-BE49-F238E27FC236}">
                  <a16:creationId xmlns:a16="http://schemas.microsoft.com/office/drawing/2014/main" id="{83F00FE3-58EB-4D9A-8DA0-DF50BEFB2D48}"/>
                </a:ext>
              </a:extLst>
            </p:cNvPr>
            <p:cNvSpPr/>
            <p:nvPr/>
          </p:nvSpPr>
          <p:spPr>
            <a:xfrm>
              <a:off x="31572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763;p56">
              <a:extLst>
                <a:ext uri="{FF2B5EF4-FFF2-40B4-BE49-F238E27FC236}">
                  <a16:creationId xmlns:a16="http://schemas.microsoft.com/office/drawing/2014/main" id="{B9D5085D-2EDB-422F-80A0-FF7F8DA22509}"/>
                </a:ext>
              </a:extLst>
            </p:cNvPr>
            <p:cNvSpPr/>
            <p:nvPr/>
          </p:nvSpPr>
          <p:spPr>
            <a:xfrm>
              <a:off x="317510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764;p56">
              <a:extLst>
                <a:ext uri="{FF2B5EF4-FFF2-40B4-BE49-F238E27FC236}">
                  <a16:creationId xmlns:a16="http://schemas.microsoft.com/office/drawing/2014/main" id="{11ECC981-49B5-4FCC-A849-576825777FA9}"/>
                </a:ext>
              </a:extLst>
            </p:cNvPr>
            <p:cNvSpPr/>
            <p:nvPr/>
          </p:nvSpPr>
          <p:spPr>
            <a:xfrm>
              <a:off x="32109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765;p56">
              <a:extLst>
                <a:ext uri="{FF2B5EF4-FFF2-40B4-BE49-F238E27FC236}">
                  <a16:creationId xmlns:a16="http://schemas.microsoft.com/office/drawing/2014/main" id="{9A7D6D40-C5CE-4920-BA9C-D24D9C5CFFE4}"/>
                </a:ext>
              </a:extLst>
            </p:cNvPr>
            <p:cNvSpPr/>
            <p:nvPr/>
          </p:nvSpPr>
          <p:spPr>
            <a:xfrm>
              <a:off x="32288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766;p56">
              <a:extLst>
                <a:ext uri="{FF2B5EF4-FFF2-40B4-BE49-F238E27FC236}">
                  <a16:creationId xmlns:a16="http://schemas.microsoft.com/office/drawing/2014/main" id="{6E8AD15C-8550-423A-A39D-DB36D5C397C7}"/>
                </a:ext>
              </a:extLst>
            </p:cNvPr>
            <p:cNvSpPr/>
            <p:nvPr/>
          </p:nvSpPr>
          <p:spPr>
            <a:xfrm>
              <a:off x="34619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767;p56">
              <a:extLst>
                <a:ext uri="{FF2B5EF4-FFF2-40B4-BE49-F238E27FC236}">
                  <a16:creationId xmlns:a16="http://schemas.microsoft.com/office/drawing/2014/main" id="{DBFC48B5-A00A-429E-9F69-7577D1ADFC67}"/>
                </a:ext>
              </a:extLst>
            </p:cNvPr>
            <p:cNvSpPr/>
            <p:nvPr/>
          </p:nvSpPr>
          <p:spPr>
            <a:xfrm>
              <a:off x="34798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768;p56">
              <a:extLst>
                <a:ext uri="{FF2B5EF4-FFF2-40B4-BE49-F238E27FC236}">
                  <a16:creationId xmlns:a16="http://schemas.microsoft.com/office/drawing/2014/main" id="{034D7D64-936C-461B-94E0-FF809D667C20}"/>
                </a:ext>
              </a:extLst>
            </p:cNvPr>
            <p:cNvSpPr/>
            <p:nvPr/>
          </p:nvSpPr>
          <p:spPr>
            <a:xfrm>
              <a:off x="34976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769;p56">
              <a:extLst>
                <a:ext uri="{FF2B5EF4-FFF2-40B4-BE49-F238E27FC236}">
                  <a16:creationId xmlns:a16="http://schemas.microsoft.com/office/drawing/2014/main" id="{90A1188D-2987-4056-92A0-1F58BAB7ABC4}"/>
                </a:ext>
              </a:extLst>
            </p:cNvPr>
            <p:cNvSpPr/>
            <p:nvPr/>
          </p:nvSpPr>
          <p:spPr>
            <a:xfrm>
              <a:off x="351570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770;p56">
              <a:extLst>
                <a:ext uri="{FF2B5EF4-FFF2-40B4-BE49-F238E27FC236}">
                  <a16:creationId xmlns:a16="http://schemas.microsoft.com/office/drawing/2014/main" id="{90D8EE2D-F3F6-44FE-97D3-67C8EB727B72}"/>
                </a:ext>
              </a:extLst>
            </p:cNvPr>
            <p:cNvSpPr/>
            <p:nvPr/>
          </p:nvSpPr>
          <p:spPr>
            <a:xfrm>
              <a:off x="35335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771;p56">
              <a:extLst>
                <a:ext uri="{FF2B5EF4-FFF2-40B4-BE49-F238E27FC236}">
                  <a16:creationId xmlns:a16="http://schemas.microsoft.com/office/drawing/2014/main" id="{5D778BB8-203A-4BF7-AA6D-51C9E17E1C68}"/>
                </a:ext>
              </a:extLst>
            </p:cNvPr>
            <p:cNvSpPr/>
            <p:nvPr/>
          </p:nvSpPr>
          <p:spPr>
            <a:xfrm>
              <a:off x="3551600" y="4676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772;p56">
              <a:extLst>
                <a:ext uri="{FF2B5EF4-FFF2-40B4-BE49-F238E27FC236}">
                  <a16:creationId xmlns:a16="http://schemas.microsoft.com/office/drawing/2014/main" id="{75CA13E5-54C1-45FD-A8D4-E32CBBBE59C1}"/>
                </a:ext>
              </a:extLst>
            </p:cNvPr>
            <p:cNvSpPr/>
            <p:nvPr/>
          </p:nvSpPr>
          <p:spPr>
            <a:xfrm>
              <a:off x="3569450" y="4676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773;p56">
              <a:extLst>
                <a:ext uri="{FF2B5EF4-FFF2-40B4-BE49-F238E27FC236}">
                  <a16:creationId xmlns:a16="http://schemas.microsoft.com/office/drawing/2014/main" id="{99A3BE1A-6734-4545-8BF1-05B5EA664406}"/>
                </a:ext>
              </a:extLst>
            </p:cNvPr>
            <p:cNvSpPr/>
            <p:nvPr/>
          </p:nvSpPr>
          <p:spPr>
            <a:xfrm>
              <a:off x="281665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774;p56">
              <a:extLst>
                <a:ext uri="{FF2B5EF4-FFF2-40B4-BE49-F238E27FC236}">
                  <a16:creationId xmlns:a16="http://schemas.microsoft.com/office/drawing/2014/main" id="{A31B60EE-BC7F-46B8-A3D1-DAD7A45756DF}"/>
                </a:ext>
              </a:extLst>
            </p:cNvPr>
            <p:cNvSpPr/>
            <p:nvPr/>
          </p:nvSpPr>
          <p:spPr>
            <a:xfrm>
              <a:off x="28346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775;p56">
              <a:extLst>
                <a:ext uri="{FF2B5EF4-FFF2-40B4-BE49-F238E27FC236}">
                  <a16:creationId xmlns:a16="http://schemas.microsoft.com/office/drawing/2014/main" id="{52148E3D-A0F1-4A7A-B923-B8AB04B39474}"/>
                </a:ext>
              </a:extLst>
            </p:cNvPr>
            <p:cNvSpPr/>
            <p:nvPr/>
          </p:nvSpPr>
          <p:spPr>
            <a:xfrm>
              <a:off x="285252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776;p56">
              <a:extLst>
                <a:ext uri="{FF2B5EF4-FFF2-40B4-BE49-F238E27FC236}">
                  <a16:creationId xmlns:a16="http://schemas.microsoft.com/office/drawing/2014/main" id="{27D90CA8-BC9E-459D-8D67-D31194426201}"/>
                </a:ext>
              </a:extLst>
            </p:cNvPr>
            <p:cNvSpPr/>
            <p:nvPr/>
          </p:nvSpPr>
          <p:spPr>
            <a:xfrm>
              <a:off x="28703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777;p56">
              <a:extLst>
                <a:ext uri="{FF2B5EF4-FFF2-40B4-BE49-F238E27FC236}">
                  <a16:creationId xmlns:a16="http://schemas.microsoft.com/office/drawing/2014/main" id="{B6D62AF5-CA54-4431-B0E7-D156559C7201}"/>
                </a:ext>
              </a:extLst>
            </p:cNvPr>
            <p:cNvSpPr/>
            <p:nvPr/>
          </p:nvSpPr>
          <p:spPr>
            <a:xfrm>
              <a:off x="288840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778;p56">
              <a:extLst>
                <a:ext uri="{FF2B5EF4-FFF2-40B4-BE49-F238E27FC236}">
                  <a16:creationId xmlns:a16="http://schemas.microsoft.com/office/drawing/2014/main" id="{18AFBA0A-A551-4232-9F26-8C2412A863C5}"/>
                </a:ext>
              </a:extLst>
            </p:cNvPr>
            <p:cNvSpPr/>
            <p:nvPr/>
          </p:nvSpPr>
          <p:spPr>
            <a:xfrm>
              <a:off x="31213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779;p56">
              <a:extLst>
                <a:ext uri="{FF2B5EF4-FFF2-40B4-BE49-F238E27FC236}">
                  <a16:creationId xmlns:a16="http://schemas.microsoft.com/office/drawing/2014/main" id="{B2367A96-62FA-445D-8076-6BBE84C86D62}"/>
                </a:ext>
              </a:extLst>
            </p:cNvPr>
            <p:cNvSpPr/>
            <p:nvPr/>
          </p:nvSpPr>
          <p:spPr>
            <a:xfrm>
              <a:off x="313922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780;p56">
              <a:extLst>
                <a:ext uri="{FF2B5EF4-FFF2-40B4-BE49-F238E27FC236}">
                  <a16:creationId xmlns:a16="http://schemas.microsoft.com/office/drawing/2014/main" id="{7317DB27-DA49-420E-95C8-1EFE2EB147E9}"/>
                </a:ext>
              </a:extLst>
            </p:cNvPr>
            <p:cNvSpPr/>
            <p:nvPr/>
          </p:nvSpPr>
          <p:spPr>
            <a:xfrm>
              <a:off x="315725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781;p56">
              <a:extLst>
                <a:ext uri="{FF2B5EF4-FFF2-40B4-BE49-F238E27FC236}">
                  <a16:creationId xmlns:a16="http://schemas.microsoft.com/office/drawing/2014/main" id="{5D343F96-9996-4944-8633-4F85B676ACE1}"/>
                </a:ext>
              </a:extLst>
            </p:cNvPr>
            <p:cNvSpPr/>
            <p:nvPr/>
          </p:nvSpPr>
          <p:spPr>
            <a:xfrm>
              <a:off x="317510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782;p56">
              <a:extLst>
                <a:ext uri="{FF2B5EF4-FFF2-40B4-BE49-F238E27FC236}">
                  <a16:creationId xmlns:a16="http://schemas.microsoft.com/office/drawing/2014/main" id="{5024615F-0E68-4DCF-AD5D-DEDB8E75EB38}"/>
                </a:ext>
              </a:extLst>
            </p:cNvPr>
            <p:cNvSpPr/>
            <p:nvPr/>
          </p:nvSpPr>
          <p:spPr>
            <a:xfrm>
              <a:off x="32109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783;p56">
              <a:extLst>
                <a:ext uri="{FF2B5EF4-FFF2-40B4-BE49-F238E27FC236}">
                  <a16:creationId xmlns:a16="http://schemas.microsoft.com/office/drawing/2014/main" id="{F6D5072D-FED8-458C-AA04-84358A739DD6}"/>
                </a:ext>
              </a:extLst>
            </p:cNvPr>
            <p:cNvSpPr/>
            <p:nvPr/>
          </p:nvSpPr>
          <p:spPr>
            <a:xfrm>
              <a:off x="34619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784;p56">
              <a:extLst>
                <a:ext uri="{FF2B5EF4-FFF2-40B4-BE49-F238E27FC236}">
                  <a16:creationId xmlns:a16="http://schemas.microsoft.com/office/drawing/2014/main" id="{D4B15154-7F70-4E46-BF3D-F47272B508C2}"/>
                </a:ext>
              </a:extLst>
            </p:cNvPr>
            <p:cNvSpPr/>
            <p:nvPr/>
          </p:nvSpPr>
          <p:spPr>
            <a:xfrm>
              <a:off x="347982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785;p56">
              <a:extLst>
                <a:ext uri="{FF2B5EF4-FFF2-40B4-BE49-F238E27FC236}">
                  <a16:creationId xmlns:a16="http://schemas.microsoft.com/office/drawing/2014/main" id="{C9DB1A06-52EF-4EDB-9FDC-FD5391F4D67B}"/>
                </a:ext>
              </a:extLst>
            </p:cNvPr>
            <p:cNvSpPr/>
            <p:nvPr/>
          </p:nvSpPr>
          <p:spPr>
            <a:xfrm>
              <a:off x="34976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786;p56">
              <a:extLst>
                <a:ext uri="{FF2B5EF4-FFF2-40B4-BE49-F238E27FC236}">
                  <a16:creationId xmlns:a16="http://schemas.microsoft.com/office/drawing/2014/main" id="{5EC13CAB-7BF3-41DD-8CF9-94CED3E8C20C}"/>
                </a:ext>
              </a:extLst>
            </p:cNvPr>
            <p:cNvSpPr/>
            <p:nvPr/>
          </p:nvSpPr>
          <p:spPr>
            <a:xfrm>
              <a:off x="351570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787;p56">
              <a:extLst>
                <a:ext uri="{FF2B5EF4-FFF2-40B4-BE49-F238E27FC236}">
                  <a16:creationId xmlns:a16="http://schemas.microsoft.com/office/drawing/2014/main" id="{AECB8B16-C688-4F11-BAF6-C74DBDAF8A72}"/>
                </a:ext>
              </a:extLst>
            </p:cNvPr>
            <p:cNvSpPr/>
            <p:nvPr/>
          </p:nvSpPr>
          <p:spPr>
            <a:xfrm>
              <a:off x="353355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788;p56">
              <a:extLst>
                <a:ext uri="{FF2B5EF4-FFF2-40B4-BE49-F238E27FC236}">
                  <a16:creationId xmlns:a16="http://schemas.microsoft.com/office/drawing/2014/main" id="{EBA35D63-F838-4228-862B-026852AF2765}"/>
                </a:ext>
              </a:extLst>
            </p:cNvPr>
            <p:cNvSpPr/>
            <p:nvPr/>
          </p:nvSpPr>
          <p:spPr>
            <a:xfrm>
              <a:off x="3551600" y="4694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789;p56">
              <a:extLst>
                <a:ext uri="{FF2B5EF4-FFF2-40B4-BE49-F238E27FC236}">
                  <a16:creationId xmlns:a16="http://schemas.microsoft.com/office/drawing/2014/main" id="{F93034FF-FEAD-4A61-B177-D18731F9E96B}"/>
                </a:ext>
              </a:extLst>
            </p:cNvPr>
            <p:cNvSpPr/>
            <p:nvPr/>
          </p:nvSpPr>
          <p:spPr>
            <a:xfrm>
              <a:off x="3569450" y="4694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790;p56">
              <a:extLst>
                <a:ext uri="{FF2B5EF4-FFF2-40B4-BE49-F238E27FC236}">
                  <a16:creationId xmlns:a16="http://schemas.microsoft.com/office/drawing/2014/main" id="{4C081BB2-31A9-4B43-AEE1-F37509725984}"/>
                </a:ext>
              </a:extLst>
            </p:cNvPr>
            <p:cNvSpPr/>
            <p:nvPr/>
          </p:nvSpPr>
          <p:spPr>
            <a:xfrm>
              <a:off x="281665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791;p56">
              <a:extLst>
                <a:ext uri="{FF2B5EF4-FFF2-40B4-BE49-F238E27FC236}">
                  <a16:creationId xmlns:a16="http://schemas.microsoft.com/office/drawing/2014/main" id="{3160E5C4-6A7A-4EF2-8CB8-C1F7FA813064}"/>
                </a:ext>
              </a:extLst>
            </p:cNvPr>
            <p:cNvSpPr/>
            <p:nvPr/>
          </p:nvSpPr>
          <p:spPr>
            <a:xfrm>
              <a:off x="28346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792;p56">
              <a:extLst>
                <a:ext uri="{FF2B5EF4-FFF2-40B4-BE49-F238E27FC236}">
                  <a16:creationId xmlns:a16="http://schemas.microsoft.com/office/drawing/2014/main" id="{BDC7F3A9-2B01-4DE0-AAB8-FB21EC2F7D25}"/>
                </a:ext>
              </a:extLst>
            </p:cNvPr>
            <p:cNvSpPr/>
            <p:nvPr/>
          </p:nvSpPr>
          <p:spPr>
            <a:xfrm>
              <a:off x="285252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793;p56">
              <a:extLst>
                <a:ext uri="{FF2B5EF4-FFF2-40B4-BE49-F238E27FC236}">
                  <a16:creationId xmlns:a16="http://schemas.microsoft.com/office/drawing/2014/main" id="{8213791A-38E9-4E7B-8E49-AD4CEE089F98}"/>
                </a:ext>
              </a:extLst>
            </p:cNvPr>
            <p:cNvSpPr/>
            <p:nvPr/>
          </p:nvSpPr>
          <p:spPr>
            <a:xfrm>
              <a:off x="28703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794;p56">
              <a:extLst>
                <a:ext uri="{FF2B5EF4-FFF2-40B4-BE49-F238E27FC236}">
                  <a16:creationId xmlns:a16="http://schemas.microsoft.com/office/drawing/2014/main" id="{02E36C70-54E8-4010-AB72-80F21EE61A82}"/>
                </a:ext>
              </a:extLst>
            </p:cNvPr>
            <p:cNvSpPr/>
            <p:nvPr/>
          </p:nvSpPr>
          <p:spPr>
            <a:xfrm>
              <a:off x="288840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795;p56">
              <a:extLst>
                <a:ext uri="{FF2B5EF4-FFF2-40B4-BE49-F238E27FC236}">
                  <a16:creationId xmlns:a16="http://schemas.microsoft.com/office/drawing/2014/main" id="{75B2F176-BC8B-4D18-909A-DB5505F91658}"/>
                </a:ext>
              </a:extLst>
            </p:cNvPr>
            <p:cNvSpPr/>
            <p:nvPr/>
          </p:nvSpPr>
          <p:spPr>
            <a:xfrm>
              <a:off x="31213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796;p56">
              <a:extLst>
                <a:ext uri="{FF2B5EF4-FFF2-40B4-BE49-F238E27FC236}">
                  <a16:creationId xmlns:a16="http://schemas.microsoft.com/office/drawing/2014/main" id="{FE915464-BBDD-498D-9E54-259F355EDA25}"/>
                </a:ext>
              </a:extLst>
            </p:cNvPr>
            <p:cNvSpPr/>
            <p:nvPr/>
          </p:nvSpPr>
          <p:spPr>
            <a:xfrm>
              <a:off x="313922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797;p56">
              <a:extLst>
                <a:ext uri="{FF2B5EF4-FFF2-40B4-BE49-F238E27FC236}">
                  <a16:creationId xmlns:a16="http://schemas.microsoft.com/office/drawing/2014/main" id="{94D7A68A-B57A-4336-8800-76FCC377FE24}"/>
                </a:ext>
              </a:extLst>
            </p:cNvPr>
            <p:cNvSpPr/>
            <p:nvPr/>
          </p:nvSpPr>
          <p:spPr>
            <a:xfrm>
              <a:off x="315725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798;p56">
              <a:extLst>
                <a:ext uri="{FF2B5EF4-FFF2-40B4-BE49-F238E27FC236}">
                  <a16:creationId xmlns:a16="http://schemas.microsoft.com/office/drawing/2014/main" id="{9AC7FDF4-4347-4009-9A88-6E2D9CD5DF55}"/>
                </a:ext>
              </a:extLst>
            </p:cNvPr>
            <p:cNvSpPr/>
            <p:nvPr/>
          </p:nvSpPr>
          <p:spPr>
            <a:xfrm>
              <a:off x="34619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799;p56">
              <a:extLst>
                <a:ext uri="{FF2B5EF4-FFF2-40B4-BE49-F238E27FC236}">
                  <a16:creationId xmlns:a16="http://schemas.microsoft.com/office/drawing/2014/main" id="{6DCC143D-135D-4ED1-BEFD-D138536EDC66}"/>
                </a:ext>
              </a:extLst>
            </p:cNvPr>
            <p:cNvSpPr/>
            <p:nvPr/>
          </p:nvSpPr>
          <p:spPr>
            <a:xfrm>
              <a:off x="347982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800;p56">
              <a:extLst>
                <a:ext uri="{FF2B5EF4-FFF2-40B4-BE49-F238E27FC236}">
                  <a16:creationId xmlns:a16="http://schemas.microsoft.com/office/drawing/2014/main" id="{3C7B7BC1-9F97-430D-B592-977903C1F3C1}"/>
                </a:ext>
              </a:extLst>
            </p:cNvPr>
            <p:cNvSpPr/>
            <p:nvPr/>
          </p:nvSpPr>
          <p:spPr>
            <a:xfrm>
              <a:off x="34976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801;p56">
              <a:extLst>
                <a:ext uri="{FF2B5EF4-FFF2-40B4-BE49-F238E27FC236}">
                  <a16:creationId xmlns:a16="http://schemas.microsoft.com/office/drawing/2014/main" id="{67D35DCB-2360-4C2B-8E63-3ABB1344F2FD}"/>
                </a:ext>
              </a:extLst>
            </p:cNvPr>
            <p:cNvSpPr/>
            <p:nvPr/>
          </p:nvSpPr>
          <p:spPr>
            <a:xfrm>
              <a:off x="351570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802;p56">
              <a:extLst>
                <a:ext uri="{FF2B5EF4-FFF2-40B4-BE49-F238E27FC236}">
                  <a16:creationId xmlns:a16="http://schemas.microsoft.com/office/drawing/2014/main" id="{6CD72D05-39D8-4ABB-A675-E6D115633853}"/>
                </a:ext>
              </a:extLst>
            </p:cNvPr>
            <p:cNvSpPr/>
            <p:nvPr/>
          </p:nvSpPr>
          <p:spPr>
            <a:xfrm>
              <a:off x="353355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803;p56">
              <a:extLst>
                <a:ext uri="{FF2B5EF4-FFF2-40B4-BE49-F238E27FC236}">
                  <a16:creationId xmlns:a16="http://schemas.microsoft.com/office/drawing/2014/main" id="{233D1E6B-D681-4292-92B6-4FA8451188F8}"/>
                </a:ext>
              </a:extLst>
            </p:cNvPr>
            <p:cNvSpPr/>
            <p:nvPr/>
          </p:nvSpPr>
          <p:spPr>
            <a:xfrm>
              <a:off x="3551600" y="47121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804;p56">
              <a:extLst>
                <a:ext uri="{FF2B5EF4-FFF2-40B4-BE49-F238E27FC236}">
                  <a16:creationId xmlns:a16="http://schemas.microsoft.com/office/drawing/2014/main" id="{BB04E419-4E44-41EC-86DC-133BD0B52DDA}"/>
                </a:ext>
              </a:extLst>
            </p:cNvPr>
            <p:cNvSpPr/>
            <p:nvPr/>
          </p:nvSpPr>
          <p:spPr>
            <a:xfrm>
              <a:off x="3569450" y="47121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805;p56">
              <a:extLst>
                <a:ext uri="{FF2B5EF4-FFF2-40B4-BE49-F238E27FC236}">
                  <a16:creationId xmlns:a16="http://schemas.microsoft.com/office/drawing/2014/main" id="{5CF91880-0AA7-4633-BE86-C7EA8A7174BE}"/>
                </a:ext>
              </a:extLst>
            </p:cNvPr>
            <p:cNvSpPr/>
            <p:nvPr/>
          </p:nvSpPr>
          <p:spPr>
            <a:xfrm>
              <a:off x="281665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806;p56">
              <a:extLst>
                <a:ext uri="{FF2B5EF4-FFF2-40B4-BE49-F238E27FC236}">
                  <a16:creationId xmlns:a16="http://schemas.microsoft.com/office/drawing/2014/main" id="{F9C6B213-A74D-403A-B68D-F447B8C1FF95}"/>
                </a:ext>
              </a:extLst>
            </p:cNvPr>
            <p:cNvSpPr/>
            <p:nvPr/>
          </p:nvSpPr>
          <p:spPr>
            <a:xfrm>
              <a:off x="28346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807;p56">
              <a:extLst>
                <a:ext uri="{FF2B5EF4-FFF2-40B4-BE49-F238E27FC236}">
                  <a16:creationId xmlns:a16="http://schemas.microsoft.com/office/drawing/2014/main" id="{35B3DA6E-89F9-411C-A729-F32D3C165DE7}"/>
                </a:ext>
              </a:extLst>
            </p:cNvPr>
            <p:cNvSpPr/>
            <p:nvPr/>
          </p:nvSpPr>
          <p:spPr>
            <a:xfrm>
              <a:off x="285252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808;p56">
              <a:extLst>
                <a:ext uri="{FF2B5EF4-FFF2-40B4-BE49-F238E27FC236}">
                  <a16:creationId xmlns:a16="http://schemas.microsoft.com/office/drawing/2014/main" id="{CA26B37D-E1AA-403D-BC1A-D91712C1E61D}"/>
                </a:ext>
              </a:extLst>
            </p:cNvPr>
            <p:cNvSpPr/>
            <p:nvPr/>
          </p:nvSpPr>
          <p:spPr>
            <a:xfrm>
              <a:off x="28703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809;p56">
              <a:extLst>
                <a:ext uri="{FF2B5EF4-FFF2-40B4-BE49-F238E27FC236}">
                  <a16:creationId xmlns:a16="http://schemas.microsoft.com/office/drawing/2014/main" id="{927BD847-1611-4711-B418-7CC1E66BDFDF}"/>
                </a:ext>
              </a:extLst>
            </p:cNvPr>
            <p:cNvSpPr/>
            <p:nvPr/>
          </p:nvSpPr>
          <p:spPr>
            <a:xfrm>
              <a:off x="31213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810;p56">
              <a:extLst>
                <a:ext uri="{FF2B5EF4-FFF2-40B4-BE49-F238E27FC236}">
                  <a16:creationId xmlns:a16="http://schemas.microsoft.com/office/drawing/2014/main" id="{53F5D7CA-3F98-4E89-9901-69F3162E6B9C}"/>
                </a:ext>
              </a:extLst>
            </p:cNvPr>
            <p:cNvSpPr/>
            <p:nvPr/>
          </p:nvSpPr>
          <p:spPr>
            <a:xfrm>
              <a:off x="313922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811;p56">
              <a:extLst>
                <a:ext uri="{FF2B5EF4-FFF2-40B4-BE49-F238E27FC236}">
                  <a16:creationId xmlns:a16="http://schemas.microsoft.com/office/drawing/2014/main" id="{42566E9A-DB88-464B-BB15-44A238C601C4}"/>
                </a:ext>
              </a:extLst>
            </p:cNvPr>
            <p:cNvSpPr/>
            <p:nvPr/>
          </p:nvSpPr>
          <p:spPr>
            <a:xfrm>
              <a:off x="34619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812;p56">
              <a:extLst>
                <a:ext uri="{FF2B5EF4-FFF2-40B4-BE49-F238E27FC236}">
                  <a16:creationId xmlns:a16="http://schemas.microsoft.com/office/drawing/2014/main" id="{B47EE401-0B14-4EE0-8CBA-DA16221C71AB}"/>
                </a:ext>
              </a:extLst>
            </p:cNvPr>
            <p:cNvSpPr/>
            <p:nvPr/>
          </p:nvSpPr>
          <p:spPr>
            <a:xfrm>
              <a:off x="351570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813;p56">
              <a:extLst>
                <a:ext uri="{FF2B5EF4-FFF2-40B4-BE49-F238E27FC236}">
                  <a16:creationId xmlns:a16="http://schemas.microsoft.com/office/drawing/2014/main" id="{AED5CE19-3FB3-49C2-AD11-52EF1341465A}"/>
                </a:ext>
              </a:extLst>
            </p:cNvPr>
            <p:cNvSpPr/>
            <p:nvPr/>
          </p:nvSpPr>
          <p:spPr>
            <a:xfrm>
              <a:off x="353355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814;p56">
              <a:extLst>
                <a:ext uri="{FF2B5EF4-FFF2-40B4-BE49-F238E27FC236}">
                  <a16:creationId xmlns:a16="http://schemas.microsoft.com/office/drawing/2014/main" id="{00830861-E78C-4DE5-9ADB-86D29B07B8B9}"/>
                </a:ext>
              </a:extLst>
            </p:cNvPr>
            <p:cNvSpPr/>
            <p:nvPr/>
          </p:nvSpPr>
          <p:spPr>
            <a:xfrm>
              <a:off x="3551600" y="47300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815;p56">
              <a:extLst>
                <a:ext uri="{FF2B5EF4-FFF2-40B4-BE49-F238E27FC236}">
                  <a16:creationId xmlns:a16="http://schemas.microsoft.com/office/drawing/2014/main" id="{BB6F5A44-7287-4E87-830D-276A85DEE6E5}"/>
                </a:ext>
              </a:extLst>
            </p:cNvPr>
            <p:cNvSpPr/>
            <p:nvPr/>
          </p:nvSpPr>
          <p:spPr>
            <a:xfrm>
              <a:off x="3569450" y="47300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816;p56">
              <a:extLst>
                <a:ext uri="{FF2B5EF4-FFF2-40B4-BE49-F238E27FC236}">
                  <a16:creationId xmlns:a16="http://schemas.microsoft.com/office/drawing/2014/main" id="{64923FA4-DF9A-41BF-B5FB-8CFFDEE5DB05}"/>
                </a:ext>
              </a:extLst>
            </p:cNvPr>
            <p:cNvSpPr/>
            <p:nvPr/>
          </p:nvSpPr>
          <p:spPr>
            <a:xfrm>
              <a:off x="365905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817;p56">
              <a:extLst>
                <a:ext uri="{FF2B5EF4-FFF2-40B4-BE49-F238E27FC236}">
                  <a16:creationId xmlns:a16="http://schemas.microsoft.com/office/drawing/2014/main" id="{67BB34BC-427B-4DBF-98B1-07EB1D96CA3A}"/>
                </a:ext>
              </a:extLst>
            </p:cNvPr>
            <p:cNvSpPr/>
            <p:nvPr/>
          </p:nvSpPr>
          <p:spPr>
            <a:xfrm>
              <a:off x="2816650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818;p56">
              <a:extLst>
                <a:ext uri="{FF2B5EF4-FFF2-40B4-BE49-F238E27FC236}">
                  <a16:creationId xmlns:a16="http://schemas.microsoft.com/office/drawing/2014/main" id="{203DE660-986D-4001-B60D-602971894CA2}"/>
                </a:ext>
              </a:extLst>
            </p:cNvPr>
            <p:cNvSpPr/>
            <p:nvPr/>
          </p:nvSpPr>
          <p:spPr>
            <a:xfrm>
              <a:off x="2834675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819;p56">
              <a:extLst>
                <a:ext uri="{FF2B5EF4-FFF2-40B4-BE49-F238E27FC236}">
                  <a16:creationId xmlns:a16="http://schemas.microsoft.com/office/drawing/2014/main" id="{D01EB91F-162A-480A-B1DF-3F4842761BE2}"/>
                </a:ext>
              </a:extLst>
            </p:cNvPr>
            <p:cNvSpPr/>
            <p:nvPr/>
          </p:nvSpPr>
          <p:spPr>
            <a:xfrm>
              <a:off x="2852525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820;p56">
              <a:extLst>
                <a:ext uri="{FF2B5EF4-FFF2-40B4-BE49-F238E27FC236}">
                  <a16:creationId xmlns:a16="http://schemas.microsoft.com/office/drawing/2014/main" id="{305156D0-B83A-4EDD-ACD6-38B9864A0DD7}"/>
                </a:ext>
              </a:extLst>
            </p:cNvPr>
            <p:cNvSpPr/>
            <p:nvPr/>
          </p:nvSpPr>
          <p:spPr>
            <a:xfrm>
              <a:off x="3533550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821;p56">
              <a:extLst>
                <a:ext uri="{FF2B5EF4-FFF2-40B4-BE49-F238E27FC236}">
                  <a16:creationId xmlns:a16="http://schemas.microsoft.com/office/drawing/2014/main" id="{8F50DF72-EAFA-4A54-A79C-A9F22FF4980D}"/>
                </a:ext>
              </a:extLst>
            </p:cNvPr>
            <p:cNvSpPr/>
            <p:nvPr/>
          </p:nvSpPr>
          <p:spPr>
            <a:xfrm>
              <a:off x="3551600" y="47480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822;p56">
              <a:extLst>
                <a:ext uri="{FF2B5EF4-FFF2-40B4-BE49-F238E27FC236}">
                  <a16:creationId xmlns:a16="http://schemas.microsoft.com/office/drawing/2014/main" id="{1D4EF5DE-4FD4-4A2D-B61C-E810DE74E7DB}"/>
                </a:ext>
              </a:extLst>
            </p:cNvPr>
            <p:cNvSpPr/>
            <p:nvPr/>
          </p:nvSpPr>
          <p:spPr>
            <a:xfrm>
              <a:off x="3659050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823;p56">
              <a:extLst>
                <a:ext uri="{FF2B5EF4-FFF2-40B4-BE49-F238E27FC236}">
                  <a16:creationId xmlns:a16="http://schemas.microsoft.com/office/drawing/2014/main" id="{127CC42F-BA46-4B7F-A342-CEF1F8A6B069}"/>
                </a:ext>
              </a:extLst>
            </p:cNvPr>
            <p:cNvSpPr/>
            <p:nvPr/>
          </p:nvSpPr>
          <p:spPr>
            <a:xfrm>
              <a:off x="2816650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824;p56">
              <a:extLst>
                <a:ext uri="{FF2B5EF4-FFF2-40B4-BE49-F238E27FC236}">
                  <a16:creationId xmlns:a16="http://schemas.microsoft.com/office/drawing/2014/main" id="{B782DDDF-DD2E-4DF5-A2B7-A932D4FBC537}"/>
                </a:ext>
              </a:extLst>
            </p:cNvPr>
            <p:cNvSpPr/>
            <p:nvPr/>
          </p:nvSpPr>
          <p:spPr>
            <a:xfrm>
              <a:off x="2834675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825;p56">
              <a:extLst>
                <a:ext uri="{FF2B5EF4-FFF2-40B4-BE49-F238E27FC236}">
                  <a16:creationId xmlns:a16="http://schemas.microsoft.com/office/drawing/2014/main" id="{968BB5CF-E928-49C4-A245-B02A8AD7C8FC}"/>
                </a:ext>
              </a:extLst>
            </p:cNvPr>
            <p:cNvSpPr/>
            <p:nvPr/>
          </p:nvSpPr>
          <p:spPr>
            <a:xfrm>
              <a:off x="3551600" y="47660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826;p56">
              <a:extLst>
                <a:ext uri="{FF2B5EF4-FFF2-40B4-BE49-F238E27FC236}">
                  <a16:creationId xmlns:a16="http://schemas.microsoft.com/office/drawing/2014/main" id="{3F389D84-0B10-4F53-997A-FA9B4C3D4266}"/>
                </a:ext>
              </a:extLst>
            </p:cNvPr>
            <p:cNvSpPr/>
            <p:nvPr/>
          </p:nvSpPr>
          <p:spPr>
            <a:xfrm>
              <a:off x="3623175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827;p56">
              <a:extLst>
                <a:ext uri="{FF2B5EF4-FFF2-40B4-BE49-F238E27FC236}">
                  <a16:creationId xmlns:a16="http://schemas.microsoft.com/office/drawing/2014/main" id="{2ED9E50A-DA3B-49D8-A7A3-12BEC884513F}"/>
                </a:ext>
              </a:extLst>
            </p:cNvPr>
            <p:cNvSpPr/>
            <p:nvPr/>
          </p:nvSpPr>
          <p:spPr>
            <a:xfrm>
              <a:off x="3641200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828;p56">
              <a:extLst>
                <a:ext uri="{FF2B5EF4-FFF2-40B4-BE49-F238E27FC236}">
                  <a16:creationId xmlns:a16="http://schemas.microsoft.com/office/drawing/2014/main" id="{BA633FA1-72A1-4704-B33D-EBB313B8133C}"/>
                </a:ext>
              </a:extLst>
            </p:cNvPr>
            <p:cNvSpPr/>
            <p:nvPr/>
          </p:nvSpPr>
          <p:spPr>
            <a:xfrm>
              <a:off x="2816650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829;p56">
              <a:extLst>
                <a:ext uri="{FF2B5EF4-FFF2-40B4-BE49-F238E27FC236}">
                  <a16:creationId xmlns:a16="http://schemas.microsoft.com/office/drawing/2014/main" id="{0268F925-37AE-41A7-AB4C-AD766DF44C32}"/>
                </a:ext>
              </a:extLst>
            </p:cNvPr>
            <p:cNvSpPr/>
            <p:nvPr/>
          </p:nvSpPr>
          <p:spPr>
            <a:xfrm>
              <a:off x="2834675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830;p56">
              <a:extLst>
                <a:ext uri="{FF2B5EF4-FFF2-40B4-BE49-F238E27FC236}">
                  <a16:creationId xmlns:a16="http://schemas.microsoft.com/office/drawing/2014/main" id="{03CC340B-93B1-4D8D-87DF-F69CAE95F102}"/>
                </a:ext>
              </a:extLst>
            </p:cNvPr>
            <p:cNvSpPr/>
            <p:nvPr/>
          </p:nvSpPr>
          <p:spPr>
            <a:xfrm>
              <a:off x="3605325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831;p56">
              <a:extLst>
                <a:ext uri="{FF2B5EF4-FFF2-40B4-BE49-F238E27FC236}">
                  <a16:creationId xmlns:a16="http://schemas.microsoft.com/office/drawing/2014/main" id="{50FB09AF-A762-4F8A-9A8E-91653802C703}"/>
                </a:ext>
              </a:extLst>
            </p:cNvPr>
            <p:cNvSpPr/>
            <p:nvPr/>
          </p:nvSpPr>
          <p:spPr>
            <a:xfrm>
              <a:off x="3623175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832;p56">
              <a:extLst>
                <a:ext uri="{FF2B5EF4-FFF2-40B4-BE49-F238E27FC236}">
                  <a16:creationId xmlns:a16="http://schemas.microsoft.com/office/drawing/2014/main" id="{7032AA4C-E245-4C3B-8153-CBFDCDF33BAA}"/>
                </a:ext>
              </a:extLst>
            </p:cNvPr>
            <p:cNvSpPr/>
            <p:nvPr/>
          </p:nvSpPr>
          <p:spPr>
            <a:xfrm>
              <a:off x="2816650" y="48019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833;p56">
              <a:extLst>
                <a:ext uri="{FF2B5EF4-FFF2-40B4-BE49-F238E27FC236}">
                  <a16:creationId xmlns:a16="http://schemas.microsoft.com/office/drawing/2014/main" id="{3963DFEB-54FF-4B6F-97E6-2BEE0E148E3B}"/>
                </a:ext>
              </a:extLst>
            </p:cNvPr>
            <p:cNvSpPr/>
            <p:nvPr/>
          </p:nvSpPr>
          <p:spPr>
            <a:xfrm>
              <a:off x="2834675" y="48019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834;p56">
              <a:extLst>
                <a:ext uri="{FF2B5EF4-FFF2-40B4-BE49-F238E27FC236}">
                  <a16:creationId xmlns:a16="http://schemas.microsoft.com/office/drawing/2014/main" id="{D9C8BE1A-97BD-425C-851E-76AAFA580AC1}"/>
                </a:ext>
              </a:extLst>
            </p:cNvPr>
            <p:cNvSpPr/>
            <p:nvPr/>
          </p:nvSpPr>
          <p:spPr>
            <a:xfrm>
              <a:off x="2874350" y="48019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835;p56">
              <a:extLst>
                <a:ext uri="{FF2B5EF4-FFF2-40B4-BE49-F238E27FC236}">
                  <a16:creationId xmlns:a16="http://schemas.microsoft.com/office/drawing/2014/main" id="{A42F6E9F-3FF4-4D7D-A723-F4C97696E562}"/>
                </a:ext>
              </a:extLst>
            </p:cNvPr>
            <p:cNvSpPr/>
            <p:nvPr/>
          </p:nvSpPr>
          <p:spPr>
            <a:xfrm>
              <a:off x="2834675" y="4819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836;p56">
              <a:extLst>
                <a:ext uri="{FF2B5EF4-FFF2-40B4-BE49-F238E27FC236}">
                  <a16:creationId xmlns:a16="http://schemas.microsoft.com/office/drawing/2014/main" id="{B59EC4DB-B3B2-43A7-BC3C-185DE8DED76F}"/>
                </a:ext>
              </a:extLst>
            </p:cNvPr>
            <p:cNvSpPr/>
            <p:nvPr/>
          </p:nvSpPr>
          <p:spPr>
            <a:xfrm>
              <a:off x="2852525" y="48378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83" name="Google Shape;2837;p56">
            <a:extLst>
              <a:ext uri="{FF2B5EF4-FFF2-40B4-BE49-F238E27FC236}">
                <a16:creationId xmlns:a16="http://schemas.microsoft.com/office/drawing/2014/main" id="{02B67553-9623-4E01-894D-0D94085A6E60}"/>
              </a:ext>
            </a:extLst>
          </p:cNvPr>
          <p:cNvGrpSpPr/>
          <p:nvPr/>
        </p:nvGrpSpPr>
        <p:grpSpPr>
          <a:xfrm>
            <a:off x="7426988" y="4460474"/>
            <a:ext cx="299053" cy="288720"/>
            <a:chOff x="2127141" y="3043500"/>
            <a:chExt cx="422629" cy="408027"/>
          </a:xfrm>
        </p:grpSpPr>
        <p:grpSp>
          <p:nvGrpSpPr>
            <p:cNvPr id="2284" name="Google Shape;2838;p56">
              <a:extLst>
                <a:ext uri="{FF2B5EF4-FFF2-40B4-BE49-F238E27FC236}">
                  <a16:creationId xmlns:a16="http://schemas.microsoft.com/office/drawing/2014/main" id="{EC074111-8D4F-4601-81C1-4F71C9AB6073}"/>
                </a:ext>
              </a:extLst>
            </p:cNvPr>
            <p:cNvGrpSpPr/>
            <p:nvPr/>
          </p:nvGrpSpPr>
          <p:grpSpPr>
            <a:xfrm>
              <a:off x="2127141" y="3048223"/>
              <a:ext cx="418743" cy="403304"/>
              <a:chOff x="2101363" y="3048223"/>
              <a:chExt cx="418743" cy="403304"/>
            </a:xfrm>
          </p:grpSpPr>
          <p:sp>
            <p:nvSpPr>
              <p:cNvPr id="2287" name="Google Shape;2839;p56">
                <a:extLst>
                  <a:ext uri="{FF2B5EF4-FFF2-40B4-BE49-F238E27FC236}">
                    <a16:creationId xmlns:a16="http://schemas.microsoft.com/office/drawing/2014/main" id="{88D1A5E1-756B-4108-A383-30B9EDD2D06B}"/>
                  </a:ext>
                </a:extLst>
              </p:cNvPr>
              <p:cNvSpPr/>
              <p:nvPr/>
            </p:nvSpPr>
            <p:spPr>
              <a:xfrm>
                <a:off x="2101363" y="3048223"/>
                <a:ext cx="418743" cy="403304"/>
              </a:xfrm>
              <a:custGeom>
                <a:avLst/>
                <a:gdLst/>
                <a:ahLst/>
                <a:cxnLst/>
                <a:rect l="l" t="t" r="r" b="b"/>
                <a:pathLst>
                  <a:path w="8245" h="7941" extrusionOk="0">
                    <a:moveTo>
                      <a:pt x="4278" y="1"/>
                    </a:moveTo>
                    <a:cubicBezTo>
                      <a:pt x="2677" y="1"/>
                      <a:pt x="1227" y="967"/>
                      <a:pt x="614" y="2453"/>
                    </a:cubicBezTo>
                    <a:cubicBezTo>
                      <a:pt x="1" y="3932"/>
                      <a:pt x="340" y="5641"/>
                      <a:pt x="1472" y="6773"/>
                    </a:cubicBezTo>
                    <a:cubicBezTo>
                      <a:pt x="2235" y="7536"/>
                      <a:pt x="3250" y="7940"/>
                      <a:pt x="4283" y="7940"/>
                    </a:cubicBezTo>
                    <a:cubicBezTo>
                      <a:pt x="4793" y="7940"/>
                      <a:pt x="5308" y="7842"/>
                      <a:pt x="5800" y="7639"/>
                    </a:cubicBezTo>
                    <a:cubicBezTo>
                      <a:pt x="7278" y="7019"/>
                      <a:pt x="8245" y="5576"/>
                      <a:pt x="8245" y="3968"/>
                    </a:cubicBezTo>
                    <a:cubicBezTo>
                      <a:pt x="8245" y="1782"/>
                      <a:pt x="6470" y="1"/>
                      <a:pt x="427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8" name="Google Shape;2840;p56">
                <a:extLst>
                  <a:ext uri="{FF2B5EF4-FFF2-40B4-BE49-F238E27FC236}">
                    <a16:creationId xmlns:a16="http://schemas.microsoft.com/office/drawing/2014/main" id="{95A49DDB-4235-42D8-ABCC-23C1295DECD3}"/>
                  </a:ext>
                </a:extLst>
              </p:cNvPr>
              <p:cNvSpPr/>
              <p:nvPr/>
            </p:nvSpPr>
            <p:spPr>
              <a:xfrm>
                <a:off x="2119755" y="3068670"/>
                <a:ext cx="397728" cy="333674"/>
              </a:xfrm>
              <a:custGeom>
                <a:avLst/>
                <a:gdLst/>
                <a:ahLst/>
                <a:cxnLst/>
                <a:rect l="l" t="t" r="r" b="b"/>
                <a:pathLst>
                  <a:path w="7884" h="6570" extrusionOk="0">
                    <a:moveTo>
                      <a:pt x="4054" y="193"/>
                    </a:moveTo>
                    <a:cubicBezTo>
                      <a:pt x="4007" y="193"/>
                      <a:pt x="3974" y="204"/>
                      <a:pt x="3974" y="210"/>
                    </a:cubicBezTo>
                    <a:cubicBezTo>
                      <a:pt x="4039" y="253"/>
                      <a:pt x="4104" y="282"/>
                      <a:pt x="4176" y="296"/>
                    </a:cubicBezTo>
                    <a:cubicBezTo>
                      <a:pt x="4227" y="296"/>
                      <a:pt x="4270" y="275"/>
                      <a:pt x="4306" y="246"/>
                    </a:cubicBezTo>
                    <a:cubicBezTo>
                      <a:pt x="4320" y="231"/>
                      <a:pt x="4155" y="195"/>
                      <a:pt x="4090" y="195"/>
                    </a:cubicBezTo>
                    <a:cubicBezTo>
                      <a:pt x="4077" y="194"/>
                      <a:pt x="4065" y="193"/>
                      <a:pt x="4054" y="193"/>
                    </a:cubicBezTo>
                    <a:close/>
                    <a:moveTo>
                      <a:pt x="5083" y="223"/>
                    </a:moveTo>
                    <a:cubicBezTo>
                      <a:pt x="5048" y="223"/>
                      <a:pt x="5009" y="252"/>
                      <a:pt x="5013" y="296"/>
                    </a:cubicBezTo>
                    <a:cubicBezTo>
                      <a:pt x="5026" y="307"/>
                      <a:pt x="5037" y="311"/>
                      <a:pt x="5047" y="311"/>
                    </a:cubicBezTo>
                    <a:cubicBezTo>
                      <a:pt x="5074" y="311"/>
                      <a:pt x="5095" y="281"/>
                      <a:pt x="5128" y="281"/>
                    </a:cubicBezTo>
                    <a:cubicBezTo>
                      <a:pt x="5130" y="281"/>
                      <a:pt x="5133" y="281"/>
                      <a:pt x="5135" y="282"/>
                    </a:cubicBezTo>
                    <a:cubicBezTo>
                      <a:pt x="5135" y="241"/>
                      <a:pt x="5110" y="223"/>
                      <a:pt x="5083" y="223"/>
                    </a:cubicBezTo>
                    <a:close/>
                    <a:moveTo>
                      <a:pt x="6040" y="274"/>
                    </a:moveTo>
                    <a:cubicBezTo>
                      <a:pt x="6036" y="274"/>
                      <a:pt x="6033" y="274"/>
                      <a:pt x="6030" y="275"/>
                    </a:cubicBezTo>
                    <a:cubicBezTo>
                      <a:pt x="5979" y="275"/>
                      <a:pt x="5929" y="296"/>
                      <a:pt x="5922" y="311"/>
                    </a:cubicBezTo>
                    <a:lnTo>
                      <a:pt x="5929" y="311"/>
                    </a:lnTo>
                    <a:cubicBezTo>
                      <a:pt x="5929" y="322"/>
                      <a:pt x="6015" y="334"/>
                      <a:pt x="6067" y="334"/>
                    </a:cubicBezTo>
                    <a:cubicBezTo>
                      <a:pt x="6078" y="334"/>
                      <a:pt x="6088" y="334"/>
                      <a:pt x="6095" y="332"/>
                    </a:cubicBezTo>
                    <a:cubicBezTo>
                      <a:pt x="6129" y="325"/>
                      <a:pt x="6092" y="274"/>
                      <a:pt x="6040" y="274"/>
                    </a:cubicBezTo>
                    <a:close/>
                    <a:moveTo>
                      <a:pt x="3882" y="235"/>
                    </a:moveTo>
                    <a:cubicBezTo>
                      <a:pt x="3854" y="235"/>
                      <a:pt x="3811" y="262"/>
                      <a:pt x="3823" y="275"/>
                    </a:cubicBezTo>
                    <a:cubicBezTo>
                      <a:pt x="3824" y="279"/>
                      <a:pt x="3823" y="281"/>
                      <a:pt x="3819" y="281"/>
                    </a:cubicBezTo>
                    <a:cubicBezTo>
                      <a:pt x="3810" y="281"/>
                      <a:pt x="3785" y="268"/>
                      <a:pt x="3761" y="268"/>
                    </a:cubicBezTo>
                    <a:cubicBezTo>
                      <a:pt x="3752" y="268"/>
                      <a:pt x="3744" y="270"/>
                      <a:pt x="3736" y="275"/>
                    </a:cubicBezTo>
                    <a:cubicBezTo>
                      <a:pt x="3693" y="296"/>
                      <a:pt x="3686" y="368"/>
                      <a:pt x="3707" y="368"/>
                    </a:cubicBezTo>
                    <a:cubicBezTo>
                      <a:pt x="3722" y="376"/>
                      <a:pt x="3736" y="433"/>
                      <a:pt x="3736" y="440"/>
                    </a:cubicBezTo>
                    <a:cubicBezTo>
                      <a:pt x="3736" y="445"/>
                      <a:pt x="3742" y="446"/>
                      <a:pt x="3751" y="446"/>
                    </a:cubicBezTo>
                    <a:cubicBezTo>
                      <a:pt x="3773" y="446"/>
                      <a:pt x="3813" y="436"/>
                      <a:pt x="3823" y="426"/>
                    </a:cubicBezTo>
                    <a:cubicBezTo>
                      <a:pt x="3824" y="426"/>
                      <a:pt x="3825" y="425"/>
                      <a:pt x="3826" y="425"/>
                    </a:cubicBezTo>
                    <a:cubicBezTo>
                      <a:pt x="3844" y="425"/>
                      <a:pt x="3843" y="484"/>
                      <a:pt x="3823" y="498"/>
                    </a:cubicBezTo>
                    <a:cubicBezTo>
                      <a:pt x="3808" y="520"/>
                      <a:pt x="3830" y="556"/>
                      <a:pt x="3852" y="563"/>
                    </a:cubicBezTo>
                    <a:cubicBezTo>
                      <a:pt x="3873" y="563"/>
                      <a:pt x="3902" y="614"/>
                      <a:pt x="3924" y="614"/>
                    </a:cubicBezTo>
                    <a:cubicBezTo>
                      <a:pt x="3938" y="606"/>
                      <a:pt x="3974" y="527"/>
                      <a:pt x="3989" y="498"/>
                    </a:cubicBezTo>
                    <a:cubicBezTo>
                      <a:pt x="3991" y="487"/>
                      <a:pt x="4002" y="484"/>
                      <a:pt x="4017" y="484"/>
                    </a:cubicBezTo>
                    <a:cubicBezTo>
                      <a:pt x="4041" y="484"/>
                      <a:pt x="4074" y="494"/>
                      <a:pt x="4097" y="498"/>
                    </a:cubicBezTo>
                    <a:cubicBezTo>
                      <a:pt x="4098" y="498"/>
                      <a:pt x="4099" y="498"/>
                      <a:pt x="4099" y="498"/>
                    </a:cubicBezTo>
                    <a:cubicBezTo>
                      <a:pt x="4126" y="498"/>
                      <a:pt x="4139" y="389"/>
                      <a:pt x="4104" y="368"/>
                    </a:cubicBezTo>
                    <a:cubicBezTo>
                      <a:pt x="4068" y="354"/>
                      <a:pt x="4025" y="361"/>
                      <a:pt x="4010" y="347"/>
                    </a:cubicBezTo>
                    <a:cubicBezTo>
                      <a:pt x="3996" y="332"/>
                      <a:pt x="3981" y="325"/>
                      <a:pt x="3960" y="318"/>
                    </a:cubicBezTo>
                    <a:cubicBezTo>
                      <a:pt x="3938" y="318"/>
                      <a:pt x="3924" y="246"/>
                      <a:pt x="3895" y="239"/>
                    </a:cubicBezTo>
                    <a:cubicBezTo>
                      <a:pt x="3891" y="236"/>
                      <a:pt x="3887" y="235"/>
                      <a:pt x="3882" y="235"/>
                    </a:cubicBezTo>
                    <a:close/>
                    <a:moveTo>
                      <a:pt x="2056" y="87"/>
                    </a:moveTo>
                    <a:cubicBezTo>
                      <a:pt x="2048" y="87"/>
                      <a:pt x="1883" y="181"/>
                      <a:pt x="1731" y="260"/>
                    </a:cubicBezTo>
                    <a:cubicBezTo>
                      <a:pt x="1558" y="376"/>
                      <a:pt x="1392" y="505"/>
                      <a:pt x="1241" y="650"/>
                    </a:cubicBezTo>
                    <a:cubicBezTo>
                      <a:pt x="1284" y="650"/>
                      <a:pt x="1356" y="642"/>
                      <a:pt x="1385" y="635"/>
                    </a:cubicBezTo>
                    <a:lnTo>
                      <a:pt x="1392" y="635"/>
                    </a:lnTo>
                    <a:cubicBezTo>
                      <a:pt x="1435" y="628"/>
                      <a:pt x="1515" y="614"/>
                      <a:pt x="1522" y="599"/>
                    </a:cubicBezTo>
                    <a:cubicBezTo>
                      <a:pt x="1529" y="585"/>
                      <a:pt x="1529" y="563"/>
                      <a:pt x="1522" y="549"/>
                    </a:cubicBezTo>
                    <a:lnTo>
                      <a:pt x="1544" y="549"/>
                    </a:lnTo>
                    <a:cubicBezTo>
                      <a:pt x="1565" y="549"/>
                      <a:pt x="1594" y="448"/>
                      <a:pt x="1616" y="426"/>
                    </a:cubicBezTo>
                    <a:cubicBezTo>
                      <a:pt x="1659" y="397"/>
                      <a:pt x="1709" y="368"/>
                      <a:pt x="1767" y="354"/>
                    </a:cubicBezTo>
                    <a:cubicBezTo>
                      <a:pt x="1796" y="325"/>
                      <a:pt x="1832" y="296"/>
                      <a:pt x="1868" y="275"/>
                    </a:cubicBezTo>
                    <a:cubicBezTo>
                      <a:pt x="1890" y="267"/>
                      <a:pt x="1926" y="217"/>
                      <a:pt x="1919" y="210"/>
                    </a:cubicBezTo>
                    <a:cubicBezTo>
                      <a:pt x="1919" y="195"/>
                      <a:pt x="1991" y="152"/>
                      <a:pt x="2027" y="138"/>
                    </a:cubicBezTo>
                    <a:cubicBezTo>
                      <a:pt x="2056" y="123"/>
                      <a:pt x="2070" y="87"/>
                      <a:pt x="2056" y="87"/>
                    </a:cubicBezTo>
                    <a:close/>
                    <a:moveTo>
                      <a:pt x="5316" y="498"/>
                    </a:moveTo>
                    <a:cubicBezTo>
                      <a:pt x="5301" y="498"/>
                      <a:pt x="5287" y="520"/>
                      <a:pt x="5287" y="520"/>
                    </a:cubicBezTo>
                    <a:cubicBezTo>
                      <a:pt x="5280" y="527"/>
                      <a:pt x="5135" y="563"/>
                      <a:pt x="5092" y="585"/>
                    </a:cubicBezTo>
                    <a:cubicBezTo>
                      <a:pt x="5056" y="599"/>
                      <a:pt x="5013" y="628"/>
                      <a:pt x="4984" y="657"/>
                    </a:cubicBezTo>
                    <a:cubicBezTo>
                      <a:pt x="4962" y="671"/>
                      <a:pt x="4933" y="815"/>
                      <a:pt x="4919" y="837"/>
                    </a:cubicBezTo>
                    <a:cubicBezTo>
                      <a:pt x="4912" y="852"/>
                      <a:pt x="4970" y="909"/>
                      <a:pt x="4991" y="924"/>
                    </a:cubicBezTo>
                    <a:cubicBezTo>
                      <a:pt x="5006" y="927"/>
                      <a:pt x="5018" y="929"/>
                      <a:pt x="5030" y="929"/>
                    </a:cubicBezTo>
                    <a:cubicBezTo>
                      <a:pt x="5042" y="929"/>
                      <a:pt x="5052" y="927"/>
                      <a:pt x="5063" y="924"/>
                    </a:cubicBezTo>
                    <a:cubicBezTo>
                      <a:pt x="5063" y="880"/>
                      <a:pt x="5056" y="830"/>
                      <a:pt x="5042" y="787"/>
                    </a:cubicBezTo>
                    <a:cubicBezTo>
                      <a:pt x="5020" y="758"/>
                      <a:pt x="5135" y="700"/>
                      <a:pt x="5171" y="664"/>
                    </a:cubicBezTo>
                    <a:lnTo>
                      <a:pt x="5164" y="664"/>
                    </a:lnTo>
                    <a:cubicBezTo>
                      <a:pt x="5200" y="635"/>
                      <a:pt x="5323" y="592"/>
                      <a:pt x="5337" y="556"/>
                    </a:cubicBezTo>
                    <a:cubicBezTo>
                      <a:pt x="5345" y="534"/>
                      <a:pt x="5337" y="513"/>
                      <a:pt x="5316" y="498"/>
                    </a:cubicBezTo>
                    <a:close/>
                    <a:moveTo>
                      <a:pt x="3092" y="1109"/>
                    </a:moveTo>
                    <a:cubicBezTo>
                      <a:pt x="3084" y="1109"/>
                      <a:pt x="3071" y="1162"/>
                      <a:pt x="3058" y="1169"/>
                    </a:cubicBezTo>
                    <a:cubicBezTo>
                      <a:pt x="3042" y="1179"/>
                      <a:pt x="3054" y="1186"/>
                      <a:pt x="3064" y="1186"/>
                    </a:cubicBezTo>
                    <a:cubicBezTo>
                      <a:pt x="3067" y="1186"/>
                      <a:pt x="3071" y="1185"/>
                      <a:pt x="3073" y="1183"/>
                    </a:cubicBezTo>
                    <a:cubicBezTo>
                      <a:pt x="3073" y="1183"/>
                      <a:pt x="3074" y="1183"/>
                      <a:pt x="3074" y="1183"/>
                    </a:cubicBezTo>
                    <a:lnTo>
                      <a:pt x="3074" y="1183"/>
                    </a:lnTo>
                    <a:cubicBezTo>
                      <a:pt x="3079" y="1183"/>
                      <a:pt x="3072" y="1220"/>
                      <a:pt x="3065" y="1234"/>
                    </a:cubicBezTo>
                    <a:cubicBezTo>
                      <a:pt x="3051" y="1248"/>
                      <a:pt x="3123" y="1263"/>
                      <a:pt x="3130" y="1284"/>
                    </a:cubicBezTo>
                    <a:cubicBezTo>
                      <a:pt x="3142" y="1302"/>
                      <a:pt x="3159" y="1315"/>
                      <a:pt x="3181" y="1315"/>
                    </a:cubicBezTo>
                    <a:cubicBezTo>
                      <a:pt x="3185" y="1315"/>
                      <a:pt x="3190" y="1314"/>
                      <a:pt x="3195" y="1313"/>
                    </a:cubicBezTo>
                    <a:cubicBezTo>
                      <a:pt x="3217" y="1313"/>
                      <a:pt x="3275" y="1284"/>
                      <a:pt x="3289" y="1284"/>
                    </a:cubicBezTo>
                    <a:cubicBezTo>
                      <a:pt x="3311" y="1277"/>
                      <a:pt x="3325" y="1183"/>
                      <a:pt x="3318" y="1169"/>
                    </a:cubicBezTo>
                    <a:cubicBezTo>
                      <a:pt x="3311" y="1147"/>
                      <a:pt x="3217" y="1147"/>
                      <a:pt x="3195" y="1147"/>
                    </a:cubicBezTo>
                    <a:cubicBezTo>
                      <a:pt x="3159" y="1140"/>
                      <a:pt x="3130" y="1126"/>
                      <a:pt x="3094" y="1111"/>
                    </a:cubicBezTo>
                    <a:cubicBezTo>
                      <a:pt x="3094" y="1110"/>
                      <a:pt x="3093" y="1109"/>
                      <a:pt x="3092" y="1109"/>
                    </a:cubicBezTo>
                    <a:close/>
                    <a:moveTo>
                      <a:pt x="1228" y="1247"/>
                    </a:moveTo>
                    <a:cubicBezTo>
                      <a:pt x="1212" y="1247"/>
                      <a:pt x="1181" y="1271"/>
                      <a:pt x="1169" y="1284"/>
                    </a:cubicBezTo>
                    <a:cubicBezTo>
                      <a:pt x="1154" y="1299"/>
                      <a:pt x="1169" y="1364"/>
                      <a:pt x="1197" y="1364"/>
                    </a:cubicBezTo>
                    <a:cubicBezTo>
                      <a:pt x="1218" y="1364"/>
                      <a:pt x="1256" y="1283"/>
                      <a:pt x="1285" y="1283"/>
                    </a:cubicBezTo>
                    <a:cubicBezTo>
                      <a:pt x="1287" y="1283"/>
                      <a:pt x="1289" y="1283"/>
                      <a:pt x="1291" y="1284"/>
                    </a:cubicBezTo>
                    <a:cubicBezTo>
                      <a:pt x="1318" y="1301"/>
                      <a:pt x="1337" y="1309"/>
                      <a:pt x="1342" y="1309"/>
                    </a:cubicBezTo>
                    <a:cubicBezTo>
                      <a:pt x="1343" y="1309"/>
                      <a:pt x="1343" y="1308"/>
                      <a:pt x="1342" y="1306"/>
                    </a:cubicBezTo>
                    <a:cubicBezTo>
                      <a:pt x="1306" y="1284"/>
                      <a:pt x="1270" y="1263"/>
                      <a:pt x="1233" y="1248"/>
                    </a:cubicBezTo>
                    <a:cubicBezTo>
                      <a:pt x="1232" y="1247"/>
                      <a:pt x="1230" y="1247"/>
                      <a:pt x="1228" y="1247"/>
                    </a:cubicBezTo>
                    <a:close/>
                    <a:moveTo>
                      <a:pt x="2928" y="0"/>
                    </a:moveTo>
                    <a:cubicBezTo>
                      <a:pt x="2863" y="15"/>
                      <a:pt x="2806" y="22"/>
                      <a:pt x="2748" y="29"/>
                    </a:cubicBezTo>
                    <a:cubicBezTo>
                      <a:pt x="2676" y="29"/>
                      <a:pt x="2604" y="29"/>
                      <a:pt x="2532" y="37"/>
                    </a:cubicBezTo>
                    <a:cubicBezTo>
                      <a:pt x="2503" y="51"/>
                      <a:pt x="2481" y="101"/>
                      <a:pt x="2488" y="123"/>
                    </a:cubicBezTo>
                    <a:cubicBezTo>
                      <a:pt x="2496" y="145"/>
                      <a:pt x="2359" y="145"/>
                      <a:pt x="2323" y="145"/>
                    </a:cubicBezTo>
                    <a:cubicBezTo>
                      <a:pt x="2214" y="159"/>
                      <a:pt x="2106" y="181"/>
                      <a:pt x="2005" y="224"/>
                    </a:cubicBezTo>
                    <a:cubicBezTo>
                      <a:pt x="1948" y="253"/>
                      <a:pt x="1904" y="332"/>
                      <a:pt x="1919" y="332"/>
                    </a:cubicBezTo>
                    <a:cubicBezTo>
                      <a:pt x="1940" y="339"/>
                      <a:pt x="1890" y="383"/>
                      <a:pt x="1854" y="390"/>
                    </a:cubicBezTo>
                    <a:cubicBezTo>
                      <a:pt x="1825" y="404"/>
                      <a:pt x="1753" y="412"/>
                      <a:pt x="1738" y="426"/>
                    </a:cubicBezTo>
                    <a:cubicBezTo>
                      <a:pt x="1717" y="440"/>
                      <a:pt x="1753" y="455"/>
                      <a:pt x="1760" y="469"/>
                    </a:cubicBezTo>
                    <a:cubicBezTo>
                      <a:pt x="1761" y="470"/>
                      <a:pt x="1762" y="471"/>
                      <a:pt x="1764" y="471"/>
                    </a:cubicBezTo>
                    <a:cubicBezTo>
                      <a:pt x="1771" y="471"/>
                      <a:pt x="1782" y="464"/>
                      <a:pt x="1794" y="464"/>
                    </a:cubicBezTo>
                    <a:cubicBezTo>
                      <a:pt x="1799" y="464"/>
                      <a:pt x="1805" y="466"/>
                      <a:pt x="1810" y="469"/>
                    </a:cubicBezTo>
                    <a:cubicBezTo>
                      <a:pt x="1839" y="477"/>
                      <a:pt x="1875" y="484"/>
                      <a:pt x="1904" y="491"/>
                    </a:cubicBezTo>
                    <a:cubicBezTo>
                      <a:pt x="1926" y="498"/>
                      <a:pt x="1854" y="505"/>
                      <a:pt x="1818" y="513"/>
                    </a:cubicBezTo>
                    <a:cubicBezTo>
                      <a:pt x="1782" y="513"/>
                      <a:pt x="1789" y="577"/>
                      <a:pt x="1818" y="592"/>
                    </a:cubicBezTo>
                    <a:cubicBezTo>
                      <a:pt x="1838" y="597"/>
                      <a:pt x="1880" y="602"/>
                      <a:pt x="1906" y="602"/>
                    </a:cubicBezTo>
                    <a:cubicBezTo>
                      <a:pt x="1916" y="602"/>
                      <a:pt x="1924" y="601"/>
                      <a:pt x="1926" y="599"/>
                    </a:cubicBezTo>
                    <a:cubicBezTo>
                      <a:pt x="1928" y="596"/>
                      <a:pt x="1933" y="594"/>
                      <a:pt x="1941" y="594"/>
                    </a:cubicBezTo>
                    <a:cubicBezTo>
                      <a:pt x="1966" y="594"/>
                      <a:pt x="2014" y="608"/>
                      <a:pt x="2041" y="614"/>
                    </a:cubicBezTo>
                    <a:cubicBezTo>
                      <a:pt x="2077" y="614"/>
                      <a:pt x="2099" y="700"/>
                      <a:pt x="2113" y="722"/>
                    </a:cubicBezTo>
                    <a:cubicBezTo>
                      <a:pt x="2121" y="758"/>
                      <a:pt x="2128" y="787"/>
                      <a:pt x="2121" y="823"/>
                    </a:cubicBezTo>
                    <a:cubicBezTo>
                      <a:pt x="2121" y="841"/>
                      <a:pt x="2167" y="869"/>
                      <a:pt x="2185" y="869"/>
                    </a:cubicBezTo>
                    <a:cubicBezTo>
                      <a:pt x="2189" y="869"/>
                      <a:pt x="2192" y="868"/>
                      <a:pt x="2193" y="866"/>
                    </a:cubicBezTo>
                    <a:cubicBezTo>
                      <a:pt x="2195" y="864"/>
                      <a:pt x="2196" y="863"/>
                      <a:pt x="2198" y="863"/>
                    </a:cubicBezTo>
                    <a:cubicBezTo>
                      <a:pt x="2205" y="863"/>
                      <a:pt x="2197" y="895"/>
                      <a:pt x="2178" y="895"/>
                    </a:cubicBezTo>
                    <a:cubicBezTo>
                      <a:pt x="2149" y="895"/>
                      <a:pt x="2171" y="967"/>
                      <a:pt x="2200" y="974"/>
                    </a:cubicBezTo>
                    <a:cubicBezTo>
                      <a:pt x="2229" y="989"/>
                      <a:pt x="2207" y="1032"/>
                      <a:pt x="2193" y="1046"/>
                    </a:cubicBezTo>
                    <a:cubicBezTo>
                      <a:pt x="2171" y="1061"/>
                      <a:pt x="2186" y="1104"/>
                      <a:pt x="2164" y="1118"/>
                    </a:cubicBezTo>
                    <a:cubicBezTo>
                      <a:pt x="2149" y="1133"/>
                      <a:pt x="2229" y="1277"/>
                      <a:pt x="2229" y="1349"/>
                    </a:cubicBezTo>
                    <a:cubicBezTo>
                      <a:pt x="2229" y="1429"/>
                      <a:pt x="2272" y="1486"/>
                      <a:pt x="2294" y="1486"/>
                    </a:cubicBezTo>
                    <a:cubicBezTo>
                      <a:pt x="2308" y="1486"/>
                      <a:pt x="2373" y="1501"/>
                      <a:pt x="2380" y="1515"/>
                    </a:cubicBezTo>
                    <a:cubicBezTo>
                      <a:pt x="2384" y="1518"/>
                      <a:pt x="2388" y="1520"/>
                      <a:pt x="2392" y="1520"/>
                    </a:cubicBezTo>
                    <a:cubicBezTo>
                      <a:pt x="2407" y="1520"/>
                      <a:pt x="2425" y="1505"/>
                      <a:pt x="2431" y="1493"/>
                    </a:cubicBezTo>
                    <a:cubicBezTo>
                      <a:pt x="2452" y="1472"/>
                      <a:pt x="2474" y="1443"/>
                      <a:pt x="2488" y="1414"/>
                    </a:cubicBezTo>
                    <a:cubicBezTo>
                      <a:pt x="2517" y="1349"/>
                      <a:pt x="2539" y="1284"/>
                      <a:pt x="2553" y="1219"/>
                    </a:cubicBezTo>
                    <a:cubicBezTo>
                      <a:pt x="2557" y="1209"/>
                      <a:pt x="2577" y="1207"/>
                      <a:pt x="2598" y="1207"/>
                    </a:cubicBezTo>
                    <a:cubicBezTo>
                      <a:pt x="2608" y="1207"/>
                      <a:pt x="2618" y="1207"/>
                      <a:pt x="2627" y="1207"/>
                    </a:cubicBezTo>
                    <a:cubicBezTo>
                      <a:pt x="2636" y="1207"/>
                      <a:pt x="2644" y="1207"/>
                      <a:pt x="2647" y="1205"/>
                    </a:cubicBezTo>
                    <a:cubicBezTo>
                      <a:pt x="2669" y="1183"/>
                      <a:pt x="2698" y="1169"/>
                      <a:pt x="2719" y="1147"/>
                    </a:cubicBezTo>
                    <a:cubicBezTo>
                      <a:pt x="2734" y="1133"/>
                      <a:pt x="2835" y="1097"/>
                      <a:pt x="2863" y="1075"/>
                    </a:cubicBezTo>
                    <a:cubicBezTo>
                      <a:pt x="2892" y="1054"/>
                      <a:pt x="2936" y="967"/>
                      <a:pt x="2950" y="953"/>
                    </a:cubicBezTo>
                    <a:cubicBezTo>
                      <a:pt x="2972" y="931"/>
                      <a:pt x="2943" y="938"/>
                      <a:pt x="2914" y="924"/>
                    </a:cubicBezTo>
                    <a:cubicBezTo>
                      <a:pt x="2892" y="916"/>
                      <a:pt x="2892" y="888"/>
                      <a:pt x="2907" y="873"/>
                    </a:cubicBezTo>
                    <a:cubicBezTo>
                      <a:pt x="2943" y="873"/>
                      <a:pt x="2986" y="880"/>
                      <a:pt x="3022" y="895"/>
                    </a:cubicBezTo>
                    <a:cubicBezTo>
                      <a:pt x="3027" y="897"/>
                      <a:pt x="3032" y="898"/>
                      <a:pt x="3037" y="898"/>
                    </a:cubicBezTo>
                    <a:cubicBezTo>
                      <a:pt x="3066" y="898"/>
                      <a:pt x="3099" y="871"/>
                      <a:pt x="3087" y="859"/>
                    </a:cubicBezTo>
                    <a:cubicBezTo>
                      <a:pt x="3074" y="846"/>
                      <a:pt x="3071" y="843"/>
                      <a:pt x="3075" y="843"/>
                    </a:cubicBezTo>
                    <a:cubicBezTo>
                      <a:pt x="3077" y="843"/>
                      <a:pt x="3081" y="844"/>
                      <a:pt x="3087" y="844"/>
                    </a:cubicBezTo>
                    <a:cubicBezTo>
                      <a:pt x="3088" y="845"/>
                      <a:pt x="3088" y="845"/>
                      <a:pt x="3088" y="845"/>
                    </a:cubicBezTo>
                    <a:cubicBezTo>
                      <a:pt x="3095" y="845"/>
                      <a:pt x="3101" y="800"/>
                      <a:pt x="3094" y="787"/>
                    </a:cubicBezTo>
                    <a:cubicBezTo>
                      <a:pt x="3080" y="779"/>
                      <a:pt x="3174" y="707"/>
                      <a:pt x="3159" y="650"/>
                    </a:cubicBezTo>
                    <a:cubicBezTo>
                      <a:pt x="3145" y="585"/>
                      <a:pt x="3181" y="520"/>
                      <a:pt x="3210" y="520"/>
                    </a:cubicBezTo>
                    <a:cubicBezTo>
                      <a:pt x="3231" y="513"/>
                      <a:pt x="3224" y="448"/>
                      <a:pt x="3195" y="440"/>
                    </a:cubicBezTo>
                    <a:cubicBezTo>
                      <a:pt x="3166" y="433"/>
                      <a:pt x="3195" y="426"/>
                      <a:pt x="3202" y="412"/>
                    </a:cubicBezTo>
                    <a:cubicBezTo>
                      <a:pt x="3224" y="390"/>
                      <a:pt x="3224" y="354"/>
                      <a:pt x="3224" y="325"/>
                    </a:cubicBezTo>
                    <a:cubicBezTo>
                      <a:pt x="3217" y="311"/>
                      <a:pt x="3267" y="296"/>
                      <a:pt x="3282" y="282"/>
                    </a:cubicBezTo>
                    <a:cubicBezTo>
                      <a:pt x="3303" y="260"/>
                      <a:pt x="3332" y="246"/>
                      <a:pt x="3368" y="239"/>
                    </a:cubicBezTo>
                    <a:cubicBezTo>
                      <a:pt x="3387" y="239"/>
                      <a:pt x="3395" y="194"/>
                      <a:pt x="3382" y="188"/>
                    </a:cubicBezTo>
                    <a:lnTo>
                      <a:pt x="3383" y="188"/>
                    </a:lnTo>
                    <a:cubicBezTo>
                      <a:pt x="3383" y="188"/>
                      <a:pt x="3382" y="188"/>
                      <a:pt x="3382" y="188"/>
                    </a:cubicBezTo>
                    <a:lnTo>
                      <a:pt x="3382" y="188"/>
                    </a:lnTo>
                    <a:cubicBezTo>
                      <a:pt x="3381" y="188"/>
                      <a:pt x="3380" y="187"/>
                      <a:pt x="3379" y="187"/>
                    </a:cubicBezTo>
                    <a:cubicBezTo>
                      <a:pt x="3378" y="187"/>
                      <a:pt x="3377" y="188"/>
                      <a:pt x="3376" y="188"/>
                    </a:cubicBezTo>
                    <a:lnTo>
                      <a:pt x="3376" y="188"/>
                    </a:lnTo>
                    <a:cubicBezTo>
                      <a:pt x="3343" y="187"/>
                      <a:pt x="3316" y="180"/>
                      <a:pt x="3289" y="166"/>
                    </a:cubicBezTo>
                    <a:cubicBezTo>
                      <a:pt x="3263" y="156"/>
                      <a:pt x="3232" y="149"/>
                      <a:pt x="3201" y="149"/>
                    </a:cubicBezTo>
                    <a:cubicBezTo>
                      <a:pt x="3190" y="149"/>
                      <a:pt x="3178" y="150"/>
                      <a:pt x="3166" y="152"/>
                    </a:cubicBezTo>
                    <a:cubicBezTo>
                      <a:pt x="3164" y="153"/>
                      <a:pt x="3162" y="154"/>
                      <a:pt x="3160" y="154"/>
                    </a:cubicBezTo>
                    <a:cubicBezTo>
                      <a:pt x="3142" y="154"/>
                      <a:pt x="3162" y="94"/>
                      <a:pt x="3195" y="87"/>
                    </a:cubicBezTo>
                    <a:cubicBezTo>
                      <a:pt x="3231" y="80"/>
                      <a:pt x="3202" y="29"/>
                      <a:pt x="3159" y="29"/>
                    </a:cubicBezTo>
                    <a:cubicBezTo>
                      <a:pt x="3128" y="29"/>
                      <a:pt x="3055" y="13"/>
                      <a:pt x="3021" y="13"/>
                    </a:cubicBezTo>
                    <a:cubicBezTo>
                      <a:pt x="3015" y="13"/>
                      <a:pt x="3011" y="14"/>
                      <a:pt x="3008" y="15"/>
                    </a:cubicBezTo>
                    <a:cubicBezTo>
                      <a:pt x="3005" y="16"/>
                      <a:pt x="3001" y="16"/>
                      <a:pt x="2997" y="16"/>
                    </a:cubicBezTo>
                    <a:cubicBezTo>
                      <a:pt x="2974" y="16"/>
                      <a:pt x="2941" y="0"/>
                      <a:pt x="2928" y="0"/>
                    </a:cubicBezTo>
                    <a:close/>
                    <a:moveTo>
                      <a:pt x="3202" y="1760"/>
                    </a:moveTo>
                    <a:cubicBezTo>
                      <a:pt x="3196" y="1760"/>
                      <a:pt x="3170" y="1811"/>
                      <a:pt x="3155" y="1811"/>
                    </a:cubicBezTo>
                    <a:cubicBezTo>
                      <a:pt x="3154" y="1811"/>
                      <a:pt x="3153" y="1811"/>
                      <a:pt x="3152" y="1811"/>
                    </a:cubicBezTo>
                    <a:cubicBezTo>
                      <a:pt x="3151" y="1810"/>
                      <a:pt x="3150" y="1810"/>
                      <a:pt x="3150" y="1810"/>
                    </a:cubicBezTo>
                    <a:cubicBezTo>
                      <a:pt x="3137" y="1810"/>
                      <a:pt x="3130" y="1863"/>
                      <a:pt x="3130" y="1883"/>
                    </a:cubicBezTo>
                    <a:cubicBezTo>
                      <a:pt x="3135" y="1897"/>
                      <a:pt x="3157" y="1902"/>
                      <a:pt x="3178" y="1902"/>
                    </a:cubicBezTo>
                    <a:cubicBezTo>
                      <a:pt x="3190" y="1902"/>
                      <a:pt x="3202" y="1900"/>
                      <a:pt x="3210" y="1897"/>
                    </a:cubicBezTo>
                    <a:cubicBezTo>
                      <a:pt x="3231" y="1897"/>
                      <a:pt x="3246" y="1876"/>
                      <a:pt x="3246" y="1861"/>
                    </a:cubicBezTo>
                    <a:cubicBezTo>
                      <a:pt x="3246" y="1840"/>
                      <a:pt x="3217" y="1760"/>
                      <a:pt x="3202" y="1760"/>
                    </a:cubicBezTo>
                    <a:close/>
                    <a:moveTo>
                      <a:pt x="7826" y="2633"/>
                    </a:moveTo>
                    <a:cubicBezTo>
                      <a:pt x="7804" y="2647"/>
                      <a:pt x="7782" y="2662"/>
                      <a:pt x="7775" y="2669"/>
                    </a:cubicBezTo>
                    <a:cubicBezTo>
                      <a:pt x="7761" y="2676"/>
                      <a:pt x="7667" y="2734"/>
                      <a:pt x="7638" y="2756"/>
                    </a:cubicBezTo>
                    <a:lnTo>
                      <a:pt x="7638" y="2763"/>
                    </a:lnTo>
                    <a:cubicBezTo>
                      <a:pt x="7624" y="2777"/>
                      <a:pt x="7609" y="2799"/>
                      <a:pt x="7616" y="2821"/>
                    </a:cubicBezTo>
                    <a:lnTo>
                      <a:pt x="7609" y="2821"/>
                    </a:lnTo>
                    <a:cubicBezTo>
                      <a:pt x="7595" y="2821"/>
                      <a:pt x="7595" y="2885"/>
                      <a:pt x="7609" y="2893"/>
                    </a:cubicBezTo>
                    <a:cubicBezTo>
                      <a:pt x="7611" y="2894"/>
                      <a:pt x="7612" y="2895"/>
                      <a:pt x="7614" y="2895"/>
                    </a:cubicBezTo>
                    <a:cubicBezTo>
                      <a:pt x="7632" y="2895"/>
                      <a:pt x="7668" y="2841"/>
                      <a:pt x="7681" y="2835"/>
                    </a:cubicBezTo>
                    <a:cubicBezTo>
                      <a:pt x="7703" y="2821"/>
                      <a:pt x="7725" y="2813"/>
                      <a:pt x="7753" y="2813"/>
                    </a:cubicBezTo>
                    <a:cubicBezTo>
                      <a:pt x="7775" y="2813"/>
                      <a:pt x="7804" y="2806"/>
                      <a:pt x="7833" y="2792"/>
                    </a:cubicBezTo>
                    <a:cubicBezTo>
                      <a:pt x="7840" y="2784"/>
                      <a:pt x="7847" y="2777"/>
                      <a:pt x="7854" y="2763"/>
                    </a:cubicBezTo>
                    <a:cubicBezTo>
                      <a:pt x="7847" y="2720"/>
                      <a:pt x="7833" y="2676"/>
                      <a:pt x="7826" y="2633"/>
                    </a:cubicBezTo>
                    <a:close/>
                    <a:moveTo>
                      <a:pt x="1255" y="3160"/>
                    </a:moveTo>
                    <a:cubicBezTo>
                      <a:pt x="1248" y="3160"/>
                      <a:pt x="1241" y="3181"/>
                      <a:pt x="1241" y="3203"/>
                    </a:cubicBezTo>
                    <a:cubicBezTo>
                      <a:pt x="1242" y="3208"/>
                      <a:pt x="1246" y="3210"/>
                      <a:pt x="1250" y="3210"/>
                    </a:cubicBezTo>
                    <a:cubicBezTo>
                      <a:pt x="1265" y="3210"/>
                      <a:pt x="1291" y="3187"/>
                      <a:pt x="1291" y="3181"/>
                    </a:cubicBezTo>
                    <a:cubicBezTo>
                      <a:pt x="1291" y="3167"/>
                      <a:pt x="1262" y="3160"/>
                      <a:pt x="1255" y="3160"/>
                    </a:cubicBezTo>
                    <a:close/>
                    <a:moveTo>
                      <a:pt x="1169" y="3167"/>
                    </a:moveTo>
                    <a:cubicBezTo>
                      <a:pt x="1154" y="3167"/>
                      <a:pt x="1147" y="3188"/>
                      <a:pt x="1147" y="3196"/>
                    </a:cubicBezTo>
                    <a:cubicBezTo>
                      <a:pt x="1147" y="3210"/>
                      <a:pt x="1154" y="3217"/>
                      <a:pt x="1161" y="3217"/>
                    </a:cubicBezTo>
                    <a:cubicBezTo>
                      <a:pt x="1162" y="3218"/>
                      <a:pt x="1162" y="3218"/>
                      <a:pt x="1163" y="3218"/>
                    </a:cubicBezTo>
                    <a:cubicBezTo>
                      <a:pt x="1170" y="3218"/>
                      <a:pt x="1182" y="3173"/>
                      <a:pt x="1169" y="3167"/>
                    </a:cubicBezTo>
                    <a:close/>
                    <a:moveTo>
                      <a:pt x="7326" y="3164"/>
                    </a:moveTo>
                    <a:cubicBezTo>
                      <a:pt x="7324" y="3164"/>
                      <a:pt x="7322" y="3165"/>
                      <a:pt x="7321" y="3167"/>
                    </a:cubicBezTo>
                    <a:cubicBezTo>
                      <a:pt x="7306" y="3188"/>
                      <a:pt x="7314" y="3246"/>
                      <a:pt x="7321" y="3261"/>
                    </a:cubicBezTo>
                    <a:cubicBezTo>
                      <a:pt x="7324" y="3267"/>
                      <a:pt x="7329" y="3271"/>
                      <a:pt x="7334" y="3271"/>
                    </a:cubicBezTo>
                    <a:cubicBezTo>
                      <a:pt x="7341" y="3271"/>
                      <a:pt x="7349" y="3265"/>
                      <a:pt x="7357" y="3253"/>
                    </a:cubicBezTo>
                    <a:lnTo>
                      <a:pt x="7357" y="3261"/>
                    </a:lnTo>
                    <a:cubicBezTo>
                      <a:pt x="7370" y="3241"/>
                      <a:pt x="7342" y="3164"/>
                      <a:pt x="7326" y="3164"/>
                    </a:cubicBezTo>
                    <a:close/>
                    <a:moveTo>
                      <a:pt x="1337" y="3231"/>
                    </a:moveTo>
                    <a:cubicBezTo>
                      <a:pt x="1324" y="3231"/>
                      <a:pt x="1313" y="3255"/>
                      <a:pt x="1313" y="3268"/>
                    </a:cubicBezTo>
                    <a:cubicBezTo>
                      <a:pt x="1313" y="3282"/>
                      <a:pt x="1320" y="3289"/>
                      <a:pt x="1334" y="3289"/>
                    </a:cubicBezTo>
                    <a:cubicBezTo>
                      <a:pt x="1340" y="3289"/>
                      <a:pt x="1351" y="3314"/>
                      <a:pt x="1368" y="3314"/>
                    </a:cubicBezTo>
                    <a:cubicBezTo>
                      <a:pt x="1371" y="3314"/>
                      <a:pt x="1374" y="3313"/>
                      <a:pt x="1378" y="3311"/>
                    </a:cubicBezTo>
                    <a:lnTo>
                      <a:pt x="1385" y="3311"/>
                    </a:lnTo>
                    <a:cubicBezTo>
                      <a:pt x="1407" y="3304"/>
                      <a:pt x="1407" y="3275"/>
                      <a:pt x="1392" y="3275"/>
                    </a:cubicBezTo>
                    <a:cubicBezTo>
                      <a:pt x="1385" y="3275"/>
                      <a:pt x="1356" y="3239"/>
                      <a:pt x="1342" y="3232"/>
                    </a:cubicBezTo>
                    <a:cubicBezTo>
                      <a:pt x="1340" y="3231"/>
                      <a:pt x="1339" y="3231"/>
                      <a:pt x="1337" y="3231"/>
                    </a:cubicBezTo>
                    <a:close/>
                    <a:moveTo>
                      <a:pt x="1188" y="3443"/>
                    </a:moveTo>
                    <a:cubicBezTo>
                      <a:pt x="1164" y="3443"/>
                      <a:pt x="1125" y="3459"/>
                      <a:pt x="1125" y="3470"/>
                    </a:cubicBezTo>
                    <a:lnTo>
                      <a:pt x="1133" y="3470"/>
                    </a:lnTo>
                    <a:cubicBezTo>
                      <a:pt x="1133" y="3472"/>
                      <a:pt x="1139" y="3473"/>
                      <a:pt x="1148" y="3473"/>
                    </a:cubicBezTo>
                    <a:cubicBezTo>
                      <a:pt x="1166" y="3473"/>
                      <a:pt x="1195" y="3470"/>
                      <a:pt x="1205" y="3470"/>
                    </a:cubicBezTo>
                    <a:cubicBezTo>
                      <a:pt x="1219" y="3470"/>
                      <a:pt x="1219" y="3455"/>
                      <a:pt x="1205" y="3448"/>
                    </a:cubicBezTo>
                    <a:cubicBezTo>
                      <a:pt x="1201" y="3445"/>
                      <a:pt x="1195" y="3443"/>
                      <a:pt x="1188" y="3443"/>
                    </a:cubicBezTo>
                    <a:close/>
                    <a:moveTo>
                      <a:pt x="1088" y="3251"/>
                    </a:moveTo>
                    <a:cubicBezTo>
                      <a:pt x="1074" y="3251"/>
                      <a:pt x="1060" y="3251"/>
                      <a:pt x="1046" y="3253"/>
                    </a:cubicBezTo>
                    <a:cubicBezTo>
                      <a:pt x="1010" y="3253"/>
                      <a:pt x="981" y="3275"/>
                      <a:pt x="959" y="3304"/>
                    </a:cubicBezTo>
                    <a:cubicBezTo>
                      <a:pt x="955" y="3313"/>
                      <a:pt x="978" y="3319"/>
                      <a:pt x="1001" y="3319"/>
                    </a:cubicBezTo>
                    <a:cubicBezTo>
                      <a:pt x="1016" y="3319"/>
                      <a:pt x="1030" y="3317"/>
                      <a:pt x="1039" y="3311"/>
                    </a:cubicBezTo>
                    <a:cubicBezTo>
                      <a:pt x="1082" y="3311"/>
                      <a:pt x="1125" y="3318"/>
                      <a:pt x="1169" y="3347"/>
                    </a:cubicBezTo>
                    <a:cubicBezTo>
                      <a:pt x="1183" y="3369"/>
                      <a:pt x="1219" y="3376"/>
                      <a:pt x="1248" y="3376"/>
                    </a:cubicBezTo>
                    <a:cubicBezTo>
                      <a:pt x="1250" y="3375"/>
                      <a:pt x="1252" y="3375"/>
                      <a:pt x="1253" y="3375"/>
                    </a:cubicBezTo>
                    <a:cubicBezTo>
                      <a:pt x="1275" y="3375"/>
                      <a:pt x="1263" y="3420"/>
                      <a:pt x="1270" y="3434"/>
                    </a:cubicBezTo>
                    <a:cubicBezTo>
                      <a:pt x="1277" y="3448"/>
                      <a:pt x="1342" y="3462"/>
                      <a:pt x="1356" y="3470"/>
                    </a:cubicBezTo>
                    <a:cubicBezTo>
                      <a:pt x="1359" y="3472"/>
                      <a:pt x="1362" y="3473"/>
                      <a:pt x="1365" y="3473"/>
                    </a:cubicBezTo>
                    <a:cubicBezTo>
                      <a:pt x="1380" y="3473"/>
                      <a:pt x="1404" y="3454"/>
                      <a:pt x="1422" y="3454"/>
                    </a:cubicBezTo>
                    <a:cubicBezTo>
                      <a:pt x="1424" y="3454"/>
                      <a:pt x="1426" y="3455"/>
                      <a:pt x="1428" y="3455"/>
                    </a:cubicBezTo>
                    <a:cubicBezTo>
                      <a:pt x="1457" y="3455"/>
                      <a:pt x="1421" y="3361"/>
                      <a:pt x="1378" y="3361"/>
                    </a:cubicBezTo>
                    <a:cubicBezTo>
                      <a:pt x="1334" y="3361"/>
                      <a:pt x="1298" y="3325"/>
                      <a:pt x="1284" y="3318"/>
                    </a:cubicBezTo>
                    <a:cubicBezTo>
                      <a:pt x="1262" y="3304"/>
                      <a:pt x="1233" y="3289"/>
                      <a:pt x="1212" y="3275"/>
                    </a:cubicBezTo>
                    <a:cubicBezTo>
                      <a:pt x="1169" y="3259"/>
                      <a:pt x="1129" y="3251"/>
                      <a:pt x="1088" y="3251"/>
                    </a:cubicBezTo>
                    <a:close/>
                    <a:moveTo>
                      <a:pt x="1558" y="3426"/>
                    </a:moveTo>
                    <a:cubicBezTo>
                      <a:pt x="1544" y="3426"/>
                      <a:pt x="1500" y="3455"/>
                      <a:pt x="1500" y="3470"/>
                    </a:cubicBezTo>
                    <a:lnTo>
                      <a:pt x="1508" y="3470"/>
                    </a:lnTo>
                    <a:cubicBezTo>
                      <a:pt x="1508" y="3473"/>
                      <a:pt x="1517" y="3474"/>
                      <a:pt x="1530" y="3474"/>
                    </a:cubicBezTo>
                    <a:cubicBezTo>
                      <a:pt x="1547" y="3474"/>
                      <a:pt x="1568" y="3471"/>
                      <a:pt x="1572" y="3462"/>
                    </a:cubicBezTo>
                    <a:cubicBezTo>
                      <a:pt x="1580" y="3441"/>
                      <a:pt x="1580" y="3426"/>
                      <a:pt x="1558" y="3426"/>
                    </a:cubicBezTo>
                    <a:close/>
                    <a:moveTo>
                      <a:pt x="7411" y="3397"/>
                    </a:moveTo>
                    <a:cubicBezTo>
                      <a:pt x="7372" y="3397"/>
                      <a:pt x="7379" y="3506"/>
                      <a:pt x="7400" y="3520"/>
                    </a:cubicBezTo>
                    <a:cubicBezTo>
                      <a:pt x="7402" y="3522"/>
                      <a:pt x="7404" y="3523"/>
                      <a:pt x="7406" y="3523"/>
                    </a:cubicBezTo>
                    <a:cubicBezTo>
                      <a:pt x="7423" y="3523"/>
                      <a:pt x="7452" y="3481"/>
                      <a:pt x="7465" y="3455"/>
                    </a:cubicBezTo>
                    <a:lnTo>
                      <a:pt x="7465" y="3462"/>
                    </a:lnTo>
                    <a:cubicBezTo>
                      <a:pt x="7472" y="3434"/>
                      <a:pt x="7451" y="3412"/>
                      <a:pt x="7415" y="3398"/>
                    </a:cubicBezTo>
                    <a:cubicBezTo>
                      <a:pt x="7413" y="3397"/>
                      <a:pt x="7412" y="3397"/>
                      <a:pt x="7411" y="3397"/>
                    </a:cubicBezTo>
                    <a:close/>
                    <a:moveTo>
                      <a:pt x="7575" y="3591"/>
                    </a:moveTo>
                    <a:cubicBezTo>
                      <a:pt x="7560" y="3591"/>
                      <a:pt x="7537" y="3616"/>
                      <a:pt x="7537" y="3636"/>
                    </a:cubicBezTo>
                    <a:cubicBezTo>
                      <a:pt x="7537" y="3664"/>
                      <a:pt x="7487" y="3672"/>
                      <a:pt x="7472" y="3693"/>
                    </a:cubicBezTo>
                    <a:cubicBezTo>
                      <a:pt x="7465" y="3708"/>
                      <a:pt x="7465" y="3722"/>
                      <a:pt x="7472" y="3722"/>
                    </a:cubicBezTo>
                    <a:cubicBezTo>
                      <a:pt x="7487" y="3722"/>
                      <a:pt x="7537" y="3773"/>
                      <a:pt x="7544" y="3780"/>
                    </a:cubicBezTo>
                    <a:lnTo>
                      <a:pt x="7544" y="3787"/>
                    </a:lnTo>
                    <a:cubicBezTo>
                      <a:pt x="7545" y="3788"/>
                      <a:pt x="7546" y="3788"/>
                      <a:pt x="7547" y="3788"/>
                    </a:cubicBezTo>
                    <a:cubicBezTo>
                      <a:pt x="7559" y="3788"/>
                      <a:pt x="7597" y="3758"/>
                      <a:pt x="7624" y="3751"/>
                    </a:cubicBezTo>
                    <a:cubicBezTo>
                      <a:pt x="7653" y="3751"/>
                      <a:pt x="7674" y="3672"/>
                      <a:pt x="7653" y="3664"/>
                    </a:cubicBezTo>
                    <a:cubicBezTo>
                      <a:pt x="7631" y="3657"/>
                      <a:pt x="7602" y="3599"/>
                      <a:pt x="7580" y="3592"/>
                    </a:cubicBezTo>
                    <a:cubicBezTo>
                      <a:pt x="7579" y="3592"/>
                      <a:pt x="7577" y="3591"/>
                      <a:pt x="7575" y="3591"/>
                    </a:cubicBezTo>
                    <a:close/>
                    <a:moveTo>
                      <a:pt x="6089" y="3796"/>
                    </a:moveTo>
                    <a:cubicBezTo>
                      <a:pt x="6078" y="3796"/>
                      <a:pt x="6064" y="3806"/>
                      <a:pt x="6051" y="3823"/>
                    </a:cubicBezTo>
                    <a:lnTo>
                      <a:pt x="6051" y="3838"/>
                    </a:lnTo>
                    <a:cubicBezTo>
                      <a:pt x="6038" y="3863"/>
                      <a:pt x="6112" y="3912"/>
                      <a:pt x="6133" y="3912"/>
                    </a:cubicBezTo>
                    <a:cubicBezTo>
                      <a:pt x="6135" y="3912"/>
                      <a:pt x="6137" y="3911"/>
                      <a:pt x="6138" y="3910"/>
                    </a:cubicBezTo>
                    <a:cubicBezTo>
                      <a:pt x="6138" y="3874"/>
                      <a:pt x="6131" y="3838"/>
                      <a:pt x="6109" y="3809"/>
                    </a:cubicBezTo>
                    <a:cubicBezTo>
                      <a:pt x="6103" y="3800"/>
                      <a:pt x="6097" y="3796"/>
                      <a:pt x="6089" y="3796"/>
                    </a:cubicBezTo>
                    <a:close/>
                    <a:moveTo>
                      <a:pt x="6580" y="3970"/>
                    </a:moveTo>
                    <a:cubicBezTo>
                      <a:pt x="6579" y="3970"/>
                      <a:pt x="6581" y="3973"/>
                      <a:pt x="6585" y="3982"/>
                    </a:cubicBezTo>
                    <a:lnTo>
                      <a:pt x="6585" y="3975"/>
                    </a:lnTo>
                    <a:cubicBezTo>
                      <a:pt x="6582" y="3972"/>
                      <a:pt x="6580" y="3970"/>
                      <a:pt x="6580" y="3970"/>
                    </a:cubicBezTo>
                    <a:close/>
                    <a:moveTo>
                      <a:pt x="7745" y="4112"/>
                    </a:moveTo>
                    <a:cubicBezTo>
                      <a:pt x="7702" y="4112"/>
                      <a:pt x="7662" y="4132"/>
                      <a:pt x="7667" y="4176"/>
                    </a:cubicBezTo>
                    <a:lnTo>
                      <a:pt x="7667" y="4184"/>
                    </a:lnTo>
                    <a:cubicBezTo>
                      <a:pt x="7681" y="4193"/>
                      <a:pt x="7701" y="4198"/>
                      <a:pt x="7722" y="4198"/>
                    </a:cubicBezTo>
                    <a:cubicBezTo>
                      <a:pt x="7766" y="4198"/>
                      <a:pt x="7814" y="4177"/>
                      <a:pt x="7818" y="4133"/>
                    </a:cubicBezTo>
                    <a:cubicBezTo>
                      <a:pt x="7799" y="4119"/>
                      <a:pt x="7772" y="4112"/>
                      <a:pt x="7745" y="4112"/>
                    </a:cubicBezTo>
                    <a:close/>
                    <a:moveTo>
                      <a:pt x="7883" y="4198"/>
                    </a:moveTo>
                    <a:lnTo>
                      <a:pt x="7847" y="4220"/>
                    </a:lnTo>
                    <a:cubicBezTo>
                      <a:pt x="7839" y="4224"/>
                      <a:pt x="7816" y="4228"/>
                      <a:pt x="7797" y="4228"/>
                    </a:cubicBezTo>
                    <a:cubicBezTo>
                      <a:pt x="7783" y="4228"/>
                      <a:pt x="7771" y="4226"/>
                      <a:pt x="7768" y="4220"/>
                    </a:cubicBezTo>
                    <a:cubicBezTo>
                      <a:pt x="7767" y="4218"/>
                      <a:pt x="7766" y="4217"/>
                      <a:pt x="7764" y="4217"/>
                    </a:cubicBezTo>
                    <a:cubicBezTo>
                      <a:pt x="7757" y="4217"/>
                      <a:pt x="7744" y="4249"/>
                      <a:pt x="7732" y="4249"/>
                    </a:cubicBezTo>
                    <a:cubicBezTo>
                      <a:pt x="7725" y="4255"/>
                      <a:pt x="7730" y="4279"/>
                      <a:pt x="7742" y="4279"/>
                    </a:cubicBezTo>
                    <a:cubicBezTo>
                      <a:pt x="7743" y="4279"/>
                      <a:pt x="7745" y="4278"/>
                      <a:pt x="7746" y="4277"/>
                    </a:cubicBezTo>
                    <a:cubicBezTo>
                      <a:pt x="7749" y="4277"/>
                      <a:pt x="7751" y="4276"/>
                      <a:pt x="7754" y="4276"/>
                    </a:cubicBezTo>
                    <a:cubicBezTo>
                      <a:pt x="7778" y="4276"/>
                      <a:pt x="7823" y="4302"/>
                      <a:pt x="7862" y="4328"/>
                    </a:cubicBezTo>
                    <a:cubicBezTo>
                      <a:pt x="7869" y="4285"/>
                      <a:pt x="7876" y="4241"/>
                      <a:pt x="7883" y="4198"/>
                    </a:cubicBezTo>
                    <a:close/>
                    <a:moveTo>
                      <a:pt x="7454" y="4111"/>
                    </a:moveTo>
                    <a:cubicBezTo>
                      <a:pt x="7417" y="4111"/>
                      <a:pt x="7343" y="4214"/>
                      <a:pt x="7357" y="4270"/>
                    </a:cubicBezTo>
                    <a:cubicBezTo>
                      <a:pt x="7366" y="4311"/>
                      <a:pt x="7378" y="4323"/>
                      <a:pt x="7387" y="4323"/>
                    </a:cubicBezTo>
                    <a:cubicBezTo>
                      <a:pt x="7393" y="4323"/>
                      <a:pt x="7397" y="4319"/>
                      <a:pt x="7400" y="4314"/>
                    </a:cubicBezTo>
                    <a:cubicBezTo>
                      <a:pt x="7401" y="4312"/>
                      <a:pt x="7403" y="4312"/>
                      <a:pt x="7406" y="4312"/>
                    </a:cubicBezTo>
                    <a:cubicBezTo>
                      <a:pt x="7421" y="4312"/>
                      <a:pt x="7460" y="4328"/>
                      <a:pt x="7472" y="4328"/>
                    </a:cubicBezTo>
                    <a:cubicBezTo>
                      <a:pt x="7475" y="4329"/>
                      <a:pt x="7477" y="4330"/>
                      <a:pt x="7479" y="4330"/>
                    </a:cubicBezTo>
                    <a:cubicBezTo>
                      <a:pt x="7486" y="4330"/>
                      <a:pt x="7484" y="4317"/>
                      <a:pt x="7472" y="4299"/>
                    </a:cubicBezTo>
                    <a:cubicBezTo>
                      <a:pt x="7458" y="4263"/>
                      <a:pt x="7465" y="4227"/>
                      <a:pt x="7487" y="4198"/>
                    </a:cubicBezTo>
                    <a:cubicBezTo>
                      <a:pt x="7501" y="4198"/>
                      <a:pt x="7487" y="4119"/>
                      <a:pt x="7458" y="4112"/>
                    </a:cubicBezTo>
                    <a:cubicBezTo>
                      <a:pt x="7457" y="4111"/>
                      <a:pt x="7455" y="4111"/>
                      <a:pt x="7454" y="4111"/>
                    </a:cubicBezTo>
                    <a:close/>
                    <a:moveTo>
                      <a:pt x="7262" y="3924"/>
                    </a:moveTo>
                    <a:cubicBezTo>
                      <a:pt x="7238" y="3924"/>
                      <a:pt x="7161" y="4091"/>
                      <a:pt x="7104" y="4119"/>
                    </a:cubicBezTo>
                    <a:cubicBezTo>
                      <a:pt x="7054" y="4155"/>
                      <a:pt x="7025" y="4220"/>
                      <a:pt x="7039" y="4285"/>
                    </a:cubicBezTo>
                    <a:cubicBezTo>
                      <a:pt x="7054" y="4306"/>
                      <a:pt x="7176" y="4321"/>
                      <a:pt x="7198" y="4335"/>
                    </a:cubicBezTo>
                    <a:cubicBezTo>
                      <a:pt x="7205" y="4342"/>
                      <a:pt x="7212" y="4345"/>
                      <a:pt x="7218" y="4345"/>
                    </a:cubicBezTo>
                    <a:cubicBezTo>
                      <a:pt x="7233" y="4345"/>
                      <a:pt x="7246" y="4333"/>
                      <a:pt x="7256" y="4328"/>
                    </a:cubicBezTo>
                    <a:cubicBezTo>
                      <a:pt x="7263" y="4328"/>
                      <a:pt x="7263" y="4321"/>
                      <a:pt x="7256" y="4314"/>
                    </a:cubicBezTo>
                    <a:cubicBezTo>
                      <a:pt x="7256" y="4314"/>
                      <a:pt x="7299" y="4263"/>
                      <a:pt x="7306" y="4234"/>
                    </a:cubicBezTo>
                    <a:cubicBezTo>
                      <a:pt x="7314" y="4198"/>
                      <a:pt x="7321" y="4155"/>
                      <a:pt x="7321" y="4126"/>
                    </a:cubicBezTo>
                    <a:cubicBezTo>
                      <a:pt x="7321" y="4097"/>
                      <a:pt x="7335" y="4018"/>
                      <a:pt x="7335" y="3996"/>
                    </a:cubicBezTo>
                    <a:cubicBezTo>
                      <a:pt x="7342" y="3982"/>
                      <a:pt x="7292" y="3931"/>
                      <a:pt x="7263" y="3924"/>
                    </a:cubicBezTo>
                    <a:cubicBezTo>
                      <a:pt x="7263" y="3924"/>
                      <a:pt x="7262" y="3924"/>
                      <a:pt x="7262" y="3924"/>
                    </a:cubicBezTo>
                    <a:close/>
                    <a:moveTo>
                      <a:pt x="6627" y="3964"/>
                    </a:moveTo>
                    <a:cubicBezTo>
                      <a:pt x="6623" y="3964"/>
                      <a:pt x="6608" y="3990"/>
                      <a:pt x="6596" y="3990"/>
                    </a:cubicBezTo>
                    <a:cubicBezTo>
                      <a:pt x="6595" y="3990"/>
                      <a:pt x="6593" y="3990"/>
                      <a:pt x="6592" y="3989"/>
                    </a:cubicBezTo>
                    <a:lnTo>
                      <a:pt x="6592" y="3989"/>
                    </a:lnTo>
                    <a:lnTo>
                      <a:pt x="6650" y="4032"/>
                    </a:lnTo>
                    <a:cubicBezTo>
                      <a:pt x="6708" y="4068"/>
                      <a:pt x="6809" y="4328"/>
                      <a:pt x="6830" y="4342"/>
                    </a:cubicBezTo>
                    <a:cubicBezTo>
                      <a:pt x="6833" y="4345"/>
                      <a:pt x="6835" y="4346"/>
                      <a:pt x="6838" y="4346"/>
                    </a:cubicBezTo>
                    <a:cubicBezTo>
                      <a:pt x="6859" y="4346"/>
                      <a:pt x="6886" y="4274"/>
                      <a:pt x="6874" y="4241"/>
                    </a:cubicBezTo>
                    <a:lnTo>
                      <a:pt x="6874" y="4241"/>
                    </a:lnTo>
                    <a:lnTo>
                      <a:pt x="6874" y="4256"/>
                    </a:lnTo>
                    <a:cubicBezTo>
                      <a:pt x="6845" y="4198"/>
                      <a:pt x="6801" y="4148"/>
                      <a:pt x="6751" y="4112"/>
                    </a:cubicBezTo>
                    <a:lnTo>
                      <a:pt x="6737" y="4083"/>
                    </a:lnTo>
                    <a:lnTo>
                      <a:pt x="6715" y="4047"/>
                    </a:lnTo>
                    <a:cubicBezTo>
                      <a:pt x="6693" y="4003"/>
                      <a:pt x="6636" y="3975"/>
                      <a:pt x="6628" y="3967"/>
                    </a:cubicBezTo>
                    <a:cubicBezTo>
                      <a:pt x="6628" y="3965"/>
                      <a:pt x="6628" y="3964"/>
                      <a:pt x="6627" y="3964"/>
                    </a:cubicBezTo>
                    <a:close/>
                    <a:moveTo>
                      <a:pt x="6966" y="4409"/>
                    </a:moveTo>
                    <a:cubicBezTo>
                      <a:pt x="6938" y="4409"/>
                      <a:pt x="6911" y="4422"/>
                      <a:pt x="6895" y="4443"/>
                    </a:cubicBezTo>
                    <a:cubicBezTo>
                      <a:pt x="6895" y="4458"/>
                      <a:pt x="7068" y="4487"/>
                      <a:pt x="7126" y="4508"/>
                    </a:cubicBezTo>
                    <a:cubicBezTo>
                      <a:pt x="7162" y="4517"/>
                      <a:pt x="7189" y="4523"/>
                      <a:pt x="7203" y="4523"/>
                    </a:cubicBezTo>
                    <a:cubicBezTo>
                      <a:pt x="7212" y="4523"/>
                      <a:pt x="7215" y="4521"/>
                      <a:pt x="7213" y="4515"/>
                    </a:cubicBezTo>
                    <a:cubicBezTo>
                      <a:pt x="7198" y="4508"/>
                      <a:pt x="7039" y="4429"/>
                      <a:pt x="6996" y="4414"/>
                    </a:cubicBezTo>
                    <a:cubicBezTo>
                      <a:pt x="6987" y="4411"/>
                      <a:pt x="6976" y="4409"/>
                      <a:pt x="6966" y="4409"/>
                    </a:cubicBezTo>
                    <a:close/>
                    <a:moveTo>
                      <a:pt x="5022" y="4679"/>
                    </a:moveTo>
                    <a:cubicBezTo>
                      <a:pt x="5012" y="4679"/>
                      <a:pt x="4989" y="4710"/>
                      <a:pt x="4984" y="4732"/>
                    </a:cubicBezTo>
                    <a:cubicBezTo>
                      <a:pt x="4977" y="4761"/>
                      <a:pt x="4890" y="4818"/>
                      <a:pt x="4876" y="4840"/>
                    </a:cubicBezTo>
                    <a:cubicBezTo>
                      <a:pt x="4854" y="4883"/>
                      <a:pt x="4847" y="4919"/>
                      <a:pt x="4847" y="4963"/>
                    </a:cubicBezTo>
                    <a:cubicBezTo>
                      <a:pt x="4847" y="4999"/>
                      <a:pt x="4840" y="5028"/>
                      <a:pt x="4832" y="5056"/>
                    </a:cubicBezTo>
                    <a:cubicBezTo>
                      <a:pt x="4832" y="5107"/>
                      <a:pt x="4840" y="5157"/>
                      <a:pt x="4854" y="5208"/>
                    </a:cubicBezTo>
                    <a:cubicBezTo>
                      <a:pt x="4854" y="5237"/>
                      <a:pt x="4919" y="5258"/>
                      <a:pt x="4933" y="5258"/>
                    </a:cubicBezTo>
                    <a:cubicBezTo>
                      <a:pt x="4970" y="5222"/>
                      <a:pt x="4998" y="5179"/>
                      <a:pt x="5013" y="5129"/>
                    </a:cubicBezTo>
                    <a:cubicBezTo>
                      <a:pt x="5020" y="5100"/>
                      <a:pt x="5020" y="5064"/>
                      <a:pt x="5027" y="5035"/>
                    </a:cubicBezTo>
                    <a:cubicBezTo>
                      <a:pt x="5027" y="5013"/>
                      <a:pt x="5027" y="4999"/>
                      <a:pt x="5042" y="4984"/>
                    </a:cubicBezTo>
                    <a:cubicBezTo>
                      <a:pt x="5056" y="4963"/>
                      <a:pt x="5063" y="4941"/>
                      <a:pt x="5063" y="4912"/>
                    </a:cubicBezTo>
                    <a:cubicBezTo>
                      <a:pt x="5056" y="4840"/>
                      <a:pt x="5042" y="4761"/>
                      <a:pt x="5027" y="4689"/>
                    </a:cubicBezTo>
                    <a:cubicBezTo>
                      <a:pt x="5027" y="4682"/>
                      <a:pt x="5025" y="4679"/>
                      <a:pt x="5022" y="4679"/>
                    </a:cubicBezTo>
                    <a:close/>
                    <a:moveTo>
                      <a:pt x="6304" y="475"/>
                    </a:moveTo>
                    <a:cubicBezTo>
                      <a:pt x="6286" y="475"/>
                      <a:pt x="6252" y="494"/>
                      <a:pt x="6246" y="513"/>
                    </a:cubicBezTo>
                    <a:cubicBezTo>
                      <a:pt x="6246" y="541"/>
                      <a:pt x="6167" y="556"/>
                      <a:pt x="6160" y="570"/>
                    </a:cubicBezTo>
                    <a:cubicBezTo>
                      <a:pt x="6152" y="582"/>
                      <a:pt x="6141" y="588"/>
                      <a:pt x="6130" y="588"/>
                    </a:cubicBezTo>
                    <a:cubicBezTo>
                      <a:pt x="6121" y="588"/>
                      <a:pt x="6112" y="584"/>
                      <a:pt x="6102" y="577"/>
                    </a:cubicBezTo>
                    <a:cubicBezTo>
                      <a:pt x="6101" y="577"/>
                      <a:pt x="6100" y="577"/>
                      <a:pt x="6098" y="577"/>
                    </a:cubicBezTo>
                    <a:cubicBezTo>
                      <a:pt x="6082" y="577"/>
                      <a:pt x="6019" y="607"/>
                      <a:pt x="5986" y="614"/>
                    </a:cubicBezTo>
                    <a:cubicBezTo>
                      <a:pt x="5943" y="621"/>
                      <a:pt x="5907" y="635"/>
                      <a:pt x="5871" y="650"/>
                    </a:cubicBezTo>
                    <a:cubicBezTo>
                      <a:pt x="5842" y="671"/>
                      <a:pt x="5821" y="686"/>
                      <a:pt x="5806" y="715"/>
                    </a:cubicBezTo>
                    <a:cubicBezTo>
                      <a:pt x="5792" y="736"/>
                      <a:pt x="5763" y="751"/>
                      <a:pt x="5741" y="758"/>
                    </a:cubicBezTo>
                    <a:cubicBezTo>
                      <a:pt x="5727" y="765"/>
                      <a:pt x="5727" y="830"/>
                      <a:pt x="5748" y="844"/>
                    </a:cubicBezTo>
                    <a:cubicBezTo>
                      <a:pt x="5752" y="846"/>
                      <a:pt x="5754" y="846"/>
                      <a:pt x="5753" y="846"/>
                    </a:cubicBezTo>
                    <a:cubicBezTo>
                      <a:pt x="5750" y="846"/>
                      <a:pt x="5708" y="834"/>
                      <a:pt x="5691" y="823"/>
                    </a:cubicBezTo>
                    <a:cubicBezTo>
                      <a:pt x="5687" y="821"/>
                      <a:pt x="5683" y="820"/>
                      <a:pt x="5679" y="820"/>
                    </a:cubicBezTo>
                    <a:cubicBezTo>
                      <a:pt x="5656" y="820"/>
                      <a:pt x="5639" y="854"/>
                      <a:pt x="5633" y="866"/>
                    </a:cubicBezTo>
                    <a:cubicBezTo>
                      <a:pt x="5631" y="869"/>
                      <a:pt x="5629" y="871"/>
                      <a:pt x="5626" y="871"/>
                    </a:cubicBezTo>
                    <a:cubicBezTo>
                      <a:pt x="5615" y="871"/>
                      <a:pt x="5599" y="854"/>
                      <a:pt x="5604" y="837"/>
                    </a:cubicBezTo>
                    <a:cubicBezTo>
                      <a:pt x="5604" y="822"/>
                      <a:pt x="5570" y="810"/>
                      <a:pt x="5549" y="810"/>
                    </a:cubicBezTo>
                    <a:cubicBezTo>
                      <a:pt x="5541" y="810"/>
                      <a:pt x="5534" y="811"/>
                      <a:pt x="5532" y="815"/>
                    </a:cubicBezTo>
                    <a:cubicBezTo>
                      <a:pt x="5530" y="819"/>
                      <a:pt x="5527" y="820"/>
                      <a:pt x="5522" y="820"/>
                    </a:cubicBezTo>
                    <a:cubicBezTo>
                      <a:pt x="5506" y="820"/>
                      <a:pt x="5478" y="807"/>
                      <a:pt x="5467" y="801"/>
                    </a:cubicBezTo>
                    <a:cubicBezTo>
                      <a:pt x="5467" y="801"/>
                      <a:pt x="5466" y="801"/>
                      <a:pt x="5465" y="801"/>
                    </a:cubicBezTo>
                    <a:cubicBezTo>
                      <a:pt x="5446" y="801"/>
                      <a:pt x="5372" y="874"/>
                      <a:pt x="5345" y="895"/>
                    </a:cubicBezTo>
                    <a:cubicBezTo>
                      <a:pt x="5296" y="925"/>
                      <a:pt x="5243" y="940"/>
                      <a:pt x="5194" y="940"/>
                    </a:cubicBezTo>
                    <a:cubicBezTo>
                      <a:pt x="5184" y="940"/>
                      <a:pt x="5174" y="939"/>
                      <a:pt x="5164" y="938"/>
                    </a:cubicBezTo>
                    <a:cubicBezTo>
                      <a:pt x="5162" y="937"/>
                      <a:pt x="5159" y="936"/>
                      <a:pt x="5157" y="936"/>
                    </a:cubicBezTo>
                    <a:cubicBezTo>
                      <a:pt x="5132" y="936"/>
                      <a:pt x="5116" y="996"/>
                      <a:pt x="5135" y="1003"/>
                    </a:cubicBezTo>
                    <a:lnTo>
                      <a:pt x="5042" y="1003"/>
                    </a:lnTo>
                    <a:cubicBezTo>
                      <a:pt x="4977" y="1017"/>
                      <a:pt x="4912" y="1039"/>
                      <a:pt x="4854" y="1075"/>
                    </a:cubicBezTo>
                    <a:cubicBezTo>
                      <a:pt x="4847" y="1080"/>
                      <a:pt x="4839" y="1082"/>
                      <a:pt x="4831" y="1082"/>
                    </a:cubicBezTo>
                    <a:cubicBezTo>
                      <a:pt x="4816" y="1082"/>
                      <a:pt x="4804" y="1073"/>
                      <a:pt x="4804" y="1054"/>
                    </a:cubicBezTo>
                    <a:cubicBezTo>
                      <a:pt x="4804" y="1039"/>
                      <a:pt x="4753" y="1025"/>
                      <a:pt x="4739" y="1017"/>
                    </a:cubicBezTo>
                    <a:cubicBezTo>
                      <a:pt x="4738" y="1017"/>
                      <a:pt x="4738" y="1017"/>
                      <a:pt x="4738" y="1017"/>
                    </a:cubicBezTo>
                    <a:cubicBezTo>
                      <a:pt x="4729" y="1017"/>
                      <a:pt x="4702" y="1105"/>
                      <a:pt x="4681" y="1126"/>
                    </a:cubicBezTo>
                    <a:cubicBezTo>
                      <a:pt x="4679" y="1127"/>
                      <a:pt x="4677" y="1127"/>
                      <a:pt x="4674" y="1127"/>
                    </a:cubicBezTo>
                    <a:cubicBezTo>
                      <a:pt x="4648" y="1127"/>
                      <a:pt x="4619" y="1052"/>
                      <a:pt x="4573" y="1032"/>
                    </a:cubicBezTo>
                    <a:cubicBezTo>
                      <a:pt x="4515" y="1017"/>
                      <a:pt x="4429" y="967"/>
                      <a:pt x="4400" y="960"/>
                    </a:cubicBezTo>
                    <a:cubicBezTo>
                      <a:pt x="4364" y="938"/>
                      <a:pt x="4335" y="916"/>
                      <a:pt x="4313" y="888"/>
                    </a:cubicBezTo>
                    <a:cubicBezTo>
                      <a:pt x="4277" y="866"/>
                      <a:pt x="4241" y="859"/>
                      <a:pt x="4205" y="859"/>
                    </a:cubicBezTo>
                    <a:cubicBezTo>
                      <a:pt x="4162" y="873"/>
                      <a:pt x="4118" y="888"/>
                      <a:pt x="4082" y="916"/>
                    </a:cubicBezTo>
                    <a:cubicBezTo>
                      <a:pt x="4068" y="931"/>
                      <a:pt x="4032" y="931"/>
                      <a:pt x="4025" y="938"/>
                    </a:cubicBezTo>
                    <a:cubicBezTo>
                      <a:pt x="4017" y="945"/>
                      <a:pt x="3931" y="1025"/>
                      <a:pt x="3902" y="1054"/>
                    </a:cubicBezTo>
                    <a:cubicBezTo>
                      <a:pt x="3859" y="1104"/>
                      <a:pt x="3823" y="1154"/>
                      <a:pt x="3794" y="1212"/>
                    </a:cubicBezTo>
                    <a:cubicBezTo>
                      <a:pt x="3779" y="1234"/>
                      <a:pt x="3758" y="1241"/>
                      <a:pt x="3736" y="1248"/>
                    </a:cubicBezTo>
                    <a:cubicBezTo>
                      <a:pt x="3722" y="1248"/>
                      <a:pt x="3715" y="1277"/>
                      <a:pt x="3715" y="1284"/>
                    </a:cubicBezTo>
                    <a:cubicBezTo>
                      <a:pt x="3715" y="1299"/>
                      <a:pt x="3621" y="1349"/>
                      <a:pt x="3606" y="1392"/>
                    </a:cubicBezTo>
                    <a:cubicBezTo>
                      <a:pt x="3606" y="1450"/>
                      <a:pt x="3606" y="1515"/>
                      <a:pt x="3621" y="1573"/>
                    </a:cubicBezTo>
                    <a:cubicBezTo>
                      <a:pt x="3621" y="1609"/>
                      <a:pt x="3657" y="1681"/>
                      <a:pt x="3678" y="1681"/>
                    </a:cubicBezTo>
                    <a:cubicBezTo>
                      <a:pt x="3707" y="1681"/>
                      <a:pt x="3693" y="1739"/>
                      <a:pt x="3686" y="1753"/>
                    </a:cubicBezTo>
                    <a:cubicBezTo>
                      <a:pt x="3678" y="1775"/>
                      <a:pt x="3707" y="1789"/>
                      <a:pt x="3700" y="1804"/>
                    </a:cubicBezTo>
                    <a:cubicBezTo>
                      <a:pt x="3700" y="1818"/>
                      <a:pt x="3635" y="1840"/>
                      <a:pt x="3614" y="1847"/>
                    </a:cubicBezTo>
                    <a:cubicBezTo>
                      <a:pt x="3585" y="1861"/>
                      <a:pt x="3563" y="1890"/>
                      <a:pt x="3556" y="1919"/>
                    </a:cubicBezTo>
                    <a:cubicBezTo>
                      <a:pt x="3556" y="1933"/>
                      <a:pt x="3484" y="1941"/>
                      <a:pt x="3462" y="1962"/>
                    </a:cubicBezTo>
                    <a:cubicBezTo>
                      <a:pt x="3469" y="1948"/>
                      <a:pt x="3477" y="1926"/>
                      <a:pt x="3484" y="1919"/>
                    </a:cubicBezTo>
                    <a:cubicBezTo>
                      <a:pt x="3491" y="1890"/>
                      <a:pt x="3484" y="1869"/>
                      <a:pt x="3469" y="1847"/>
                    </a:cubicBezTo>
                    <a:cubicBezTo>
                      <a:pt x="3455" y="1840"/>
                      <a:pt x="3455" y="1724"/>
                      <a:pt x="3440" y="1695"/>
                    </a:cubicBezTo>
                    <a:cubicBezTo>
                      <a:pt x="3419" y="1667"/>
                      <a:pt x="3397" y="1645"/>
                      <a:pt x="3368" y="1623"/>
                    </a:cubicBezTo>
                    <a:cubicBezTo>
                      <a:pt x="3361" y="1616"/>
                      <a:pt x="3376" y="1580"/>
                      <a:pt x="3383" y="1573"/>
                    </a:cubicBezTo>
                    <a:cubicBezTo>
                      <a:pt x="3388" y="1562"/>
                      <a:pt x="3355" y="1556"/>
                      <a:pt x="3331" y="1556"/>
                    </a:cubicBezTo>
                    <a:cubicBezTo>
                      <a:pt x="3322" y="1556"/>
                      <a:pt x="3315" y="1556"/>
                      <a:pt x="3311" y="1558"/>
                    </a:cubicBezTo>
                    <a:cubicBezTo>
                      <a:pt x="3296" y="1566"/>
                      <a:pt x="3289" y="1681"/>
                      <a:pt x="3282" y="1717"/>
                    </a:cubicBezTo>
                    <a:cubicBezTo>
                      <a:pt x="3282" y="1746"/>
                      <a:pt x="3296" y="1775"/>
                      <a:pt x="3318" y="1796"/>
                    </a:cubicBezTo>
                    <a:cubicBezTo>
                      <a:pt x="3332" y="1796"/>
                      <a:pt x="3325" y="1854"/>
                      <a:pt x="3303" y="1854"/>
                    </a:cubicBezTo>
                    <a:cubicBezTo>
                      <a:pt x="3282" y="1861"/>
                      <a:pt x="3267" y="1941"/>
                      <a:pt x="3275" y="1962"/>
                    </a:cubicBezTo>
                    <a:cubicBezTo>
                      <a:pt x="3289" y="1977"/>
                      <a:pt x="3260" y="2020"/>
                      <a:pt x="3246" y="2027"/>
                    </a:cubicBezTo>
                    <a:cubicBezTo>
                      <a:pt x="3243" y="2030"/>
                      <a:pt x="3252" y="2030"/>
                      <a:pt x="3266" y="2030"/>
                    </a:cubicBezTo>
                    <a:cubicBezTo>
                      <a:pt x="3295" y="2030"/>
                      <a:pt x="3344" y="2027"/>
                      <a:pt x="3368" y="2027"/>
                    </a:cubicBezTo>
                    <a:cubicBezTo>
                      <a:pt x="3412" y="2027"/>
                      <a:pt x="3448" y="2042"/>
                      <a:pt x="3440" y="2049"/>
                    </a:cubicBezTo>
                    <a:cubicBezTo>
                      <a:pt x="3440" y="2049"/>
                      <a:pt x="3361" y="2063"/>
                      <a:pt x="3347" y="2078"/>
                    </a:cubicBezTo>
                    <a:cubicBezTo>
                      <a:pt x="3332" y="2099"/>
                      <a:pt x="3282" y="2135"/>
                      <a:pt x="3275" y="2150"/>
                    </a:cubicBezTo>
                    <a:cubicBezTo>
                      <a:pt x="3260" y="2164"/>
                      <a:pt x="3289" y="2193"/>
                      <a:pt x="3311" y="2193"/>
                    </a:cubicBezTo>
                    <a:cubicBezTo>
                      <a:pt x="3312" y="2193"/>
                      <a:pt x="3313" y="2193"/>
                      <a:pt x="3314" y="2193"/>
                    </a:cubicBezTo>
                    <a:cubicBezTo>
                      <a:pt x="3335" y="2193"/>
                      <a:pt x="3362" y="2266"/>
                      <a:pt x="3376" y="2280"/>
                    </a:cubicBezTo>
                    <a:cubicBezTo>
                      <a:pt x="3397" y="2294"/>
                      <a:pt x="3383" y="2337"/>
                      <a:pt x="3376" y="2345"/>
                    </a:cubicBezTo>
                    <a:cubicBezTo>
                      <a:pt x="3374" y="2348"/>
                      <a:pt x="3365" y="2350"/>
                      <a:pt x="3353" y="2350"/>
                    </a:cubicBezTo>
                    <a:cubicBezTo>
                      <a:pt x="3326" y="2350"/>
                      <a:pt x="3281" y="2343"/>
                      <a:pt x="3247" y="2343"/>
                    </a:cubicBezTo>
                    <a:cubicBezTo>
                      <a:pt x="3238" y="2343"/>
                      <a:pt x="3231" y="2343"/>
                      <a:pt x="3224" y="2345"/>
                    </a:cubicBezTo>
                    <a:cubicBezTo>
                      <a:pt x="3188" y="2352"/>
                      <a:pt x="3138" y="2438"/>
                      <a:pt x="3138" y="2467"/>
                    </a:cubicBezTo>
                    <a:cubicBezTo>
                      <a:pt x="3138" y="2518"/>
                      <a:pt x="3138" y="2568"/>
                      <a:pt x="3145" y="2619"/>
                    </a:cubicBezTo>
                    <a:cubicBezTo>
                      <a:pt x="3152" y="2640"/>
                      <a:pt x="3239" y="2655"/>
                      <a:pt x="3253" y="2669"/>
                    </a:cubicBezTo>
                    <a:cubicBezTo>
                      <a:pt x="3258" y="2674"/>
                      <a:pt x="3272" y="2676"/>
                      <a:pt x="3289" y="2676"/>
                    </a:cubicBezTo>
                    <a:cubicBezTo>
                      <a:pt x="3307" y="2676"/>
                      <a:pt x="3328" y="2674"/>
                      <a:pt x="3343" y="2674"/>
                    </a:cubicBezTo>
                    <a:cubicBezTo>
                      <a:pt x="3351" y="2674"/>
                      <a:pt x="3358" y="2675"/>
                      <a:pt x="3361" y="2676"/>
                    </a:cubicBezTo>
                    <a:cubicBezTo>
                      <a:pt x="3362" y="2677"/>
                      <a:pt x="3362" y="2677"/>
                      <a:pt x="3363" y="2677"/>
                    </a:cubicBezTo>
                    <a:cubicBezTo>
                      <a:pt x="3380" y="2677"/>
                      <a:pt x="3434" y="2596"/>
                      <a:pt x="3440" y="2561"/>
                    </a:cubicBezTo>
                    <a:cubicBezTo>
                      <a:pt x="3455" y="2518"/>
                      <a:pt x="3534" y="2446"/>
                      <a:pt x="3556" y="2417"/>
                    </a:cubicBezTo>
                    <a:cubicBezTo>
                      <a:pt x="3570" y="2388"/>
                      <a:pt x="3664" y="2388"/>
                      <a:pt x="3686" y="2373"/>
                    </a:cubicBezTo>
                    <a:cubicBezTo>
                      <a:pt x="3687" y="2372"/>
                      <a:pt x="3689" y="2372"/>
                      <a:pt x="3690" y="2372"/>
                    </a:cubicBezTo>
                    <a:cubicBezTo>
                      <a:pt x="3705" y="2372"/>
                      <a:pt x="3694" y="2449"/>
                      <a:pt x="3707" y="2489"/>
                    </a:cubicBezTo>
                    <a:cubicBezTo>
                      <a:pt x="3711" y="2510"/>
                      <a:pt x="3734" y="2521"/>
                      <a:pt x="3755" y="2521"/>
                    </a:cubicBezTo>
                    <a:cubicBezTo>
                      <a:pt x="3776" y="2521"/>
                      <a:pt x="3794" y="2510"/>
                      <a:pt x="3787" y="2489"/>
                    </a:cubicBezTo>
                    <a:cubicBezTo>
                      <a:pt x="3781" y="2456"/>
                      <a:pt x="3792" y="2440"/>
                      <a:pt x="3798" y="2440"/>
                    </a:cubicBezTo>
                    <a:cubicBezTo>
                      <a:pt x="3800" y="2440"/>
                      <a:pt x="3801" y="2442"/>
                      <a:pt x="3801" y="2446"/>
                    </a:cubicBezTo>
                    <a:cubicBezTo>
                      <a:pt x="3808" y="2460"/>
                      <a:pt x="3895" y="2496"/>
                      <a:pt x="3902" y="2518"/>
                    </a:cubicBezTo>
                    <a:cubicBezTo>
                      <a:pt x="3916" y="2539"/>
                      <a:pt x="3916" y="2590"/>
                      <a:pt x="3895" y="2590"/>
                    </a:cubicBezTo>
                    <a:cubicBezTo>
                      <a:pt x="3880" y="2590"/>
                      <a:pt x="3880" y="2647"/>
                      <a:pt x="3895" y="2655"/>
                    </a:cubicBezTo>
                    <a:cubicBezTo>
                      <a:pt x="3896" y="2655"/>
                      <a:pt x="3897" y="2655"/>
                      <a:pt x="3898" y="2655"/>
                    </a:cubicBezTo>
                    <a:cubicBezTo>
                      <a:pt x="3919" y="2655"/>
                      <a:pt x="3946" y="2589"/>
                      <a:pt x="3967" y="2583"/>
                    </a:cubicBezTo>
                    <a:cubicBezTo>
                      <a:pt x="3989" y="2568"/>
                      <a:pt x="4003" y="2525"/>
                      <a:pt x="3996" y="2525"/>
                    </a:cubicBezTo>
                    <a:cubicBezTo>
                      <a:pt x="3984" y="2519"/>
                      <a:pt x="4002" y="2493"/>
                      <a:pt x="4017" y="2493"/>
                    </a:cubicBezTo>
                    <a:cubicBezTo>
                      <a:pt x="4020" y="2493"/>
                      <a:pt x="4022" y="2494"/>
                      <a:pt x="4025" y="2496"/>
                    </a:cubicBezTo>
                    <a:cubicBezTo>
                      <a:pt x="4003" y="2446"/>
                      <a:pt x="3974" y="2409"/>
                      <a:pt x="3945" y="2373"/>
                    </a:cubicBezTo>
                    <a:cubicBezTo>
                      <a:pt x="3932" y="2360"/>
                      <a:pt x="3927" y="2354"/>
                      <a:pt x="3928" y="2354"/>
                    </a:cubicBezTo>
                    <a:lnTo>
                      <a:pt x="3928" y="2354"/>
                    </a:lnTo>
                    <a:cubicBezTo>
                      <a:pt x="3931" y="2354"/>
                      <a:pt x="3955" y="2373"/>
                      <a:pt x="3996" y="2409"/>
                    </a:cubicBezTo>
                    <a:lnTo>
                      <a:pt x="4046" y="2474"/>
                    </a:lnTo>
                    <a:cubicBezTo>
                      <a:pt x="4054" y="2482"/>
                      <a:pt x="4068" y="2518"/>
                      <a:pt x="4075" y="2532"/>
                    </a:cubicBezTo>
                    <a:lnTo>
                      <a:pt x="4082" y="2546"/>
                    </a:lnTo>
                    <a:cubicBezTo>
                      <a:pt x="4097" y="2583"/>
                      <a:pt x="4097" y="2619"/>
                      <a:pt x="4097" y="2647"/>
                    </a:cubicBezTo>
                    <a:cubicBezTo>
                      <a:pt x="4111" y="2676"/>
                      <a:pt x="4133" y="2691"/>
                      <a:pt x="4155" y="2698"/>
                    </a:cubicBezTo>
                    <a:cubicBezTo>
                      <a:pt x="4183" y="2698"/>
                      <a:pt x="4198" y="2705"/>
                      <a:pt x="4191" y="2712"/>
                    </a:cubicBezTo>
                    <a:cubicBezTo>
                      <a:pt x="4191" y="2712"/>
                      <a:pt x="4205" y="2756"/>
                      <a:pt x="4227" y="2756"/>
                    </a:cubicBezTo>
                    <a:cubicBezTo>
                      <a:pt x="4248" y="2756"/>
                      <a:pt x="4255" y="2698"/>
                      <a:pt x="4234" y="2698"/>
                    </a:cubicBezTo>
                    <a:cubicBezTo>
                      <a:pt x="4212" y="2698"/>
                      <a:pt x="4219" y="2611"/>
                      <a:pt x="4212" y="2583"/>
                    </a:cubicBezTo>
                    <a:cubicBezTo>
                      <a:pt x="4212" y="2546"/>
                      <a:pt x="4234" y="2518"/>
                      <a:pt x="4241" y="2518"/>
                    </a:cubicBezTo>
                    <a:cubicBezTo>
                      <a:pt x="4248" y="2518"/>
                      <a:pt x="4241" y="2590"/>
                      <a:pt x="4241" y="2604"/>
                    </a:cubicBezTo>
                    <a:cubicBezTo>
                      <a:pt x="4241" y="2633"/>
                      <a:pt x="4248" y="2655"/>
                      <a:pt x="4255" y="2676"/>
                    </a:cubicBezTo>
                    <a:lnTo>
                      <a:pt x="4284" y="2698"/>
                    </a:lnTo>
                    <a:lnTo>
                      <a:pt x="4328" y="2734"/>
                    </a:lnTo>
                    <a:cubicBezTo>
                      <a:pt x="4353" y="2726"/>
                      <a:pt x="4381" y="2723"/>
                      <a:pt x="4408" y="2723"/>
                    </a:cubicBezTo>
                    <a:cubicBezTo>
                      <a:pt x="4457" y="2723"/>
                      <a:pt x="4498" y="2734"/>
                      <a:pt x="4493" y="2748"/>
                    </a:cubicBezTo>
                    <a:cubicBezTo>
                      <a:pt x="4493" y="2755"/>
                      <a:pt x="4505" y="2758"/>
                      <a:pt x="4518" y="2758"/>
                    </a:cubicBezTo>
                    <a:cubicBezTo>
                      <a:pt x="4534" y="2758"/>
                      <a:pt x="4551" y="2753"/>
                      <a:pt x="4551" y="2741"/>
                    </a:cubicBezTo>
                    <a:cubicBezTo>
                      <a:pt x="4553" y="2732"/>
                      <a:pt x="4555" y="2729"/>
                      <a:pt x="4556" y="2729"/>
                    </a:cubicBezTo>
                    <a:cubicBezTo>
                      <a:pt x="4558" y="2729"/>
                      <a:pt x="4558" y="2746"/>
                      <a:pt x="4558" y="2756"/>
                    </a:cubicBezTo>
                    <a:cubicBezTo>
                      <a:pt x="4558" y="2777"/>
                      <a:pt x="4508" y="2835"/>
                      <a:pt x="4501" y="2864"/>
                    </a:cubicBezTo>
                    <a:cubicBezTo>
                      <a:pt x="4498" y="2878"/>
                      <a:pt x="4469" y="2884"/>
                      <a:pt x="4431" y="2884"/>
                    </a:cubicBezTo>
                    <a:cubicBezTo>
                      <a:pt x="4375" y="2884"/>
                      <a:pt x="4298" y="2872"/>
                      <a:pt x="4255" y="2864"/>
                    </a:cubicBezTo>
                    <a:cubicBezTo>
                      <a:pt x="4248" y="2863"/>
                      <a:pt x="4240" y="2863"/>
                      <a:pt x="4231" y="2863"/>
                    </a:cubicBezTo>
                    <a:cubicBezTo>
                      <a:pt x="4161" y="2863"/>
                      <a:pt x="4075" y="2888"/>
                      <a:pt x="4075" y="2907"/>
                    </a:cubicBezTo>
                    <a:cubicBezTo>
                      <a:pt x="4075" y="2910"/>
                      <a:pt x="4073" y="2911"/>
                      <a:pt x="4070" y="2911"/>
                    </a:cubicBezTo>
                    <a:cubicBezTo>
                      <a:pt x="4047" y="2911"/>
                      <a:pt x="3953" y="2854"/>
                      <a:pt x="3909" y="2835"/>
                    </a:cubicBezTo>
                    <a:cubicBezTo>
                      <a:pt x="3859" y="2813"/>
                      <a:pt x="3816" y="2734"/>
                      <a:pt x="3801" y="2727"/>
                    </a:cubicBezTo>
                    <a:cubicBezTo>
                      <a:pt x="3794" y="2720"/>
                      <a:pt x="3816" y="2691"/>
                      <a:pt x="3801" y="2676"/>
                    </a:cubicBezTo>
                    <a:cubicBezTo>
                      <a:pt x="3797" y="2667"/>
                      <a:pt x="3754" y="2661"/>
                      <a:pt x="3713" y="2661"/>
                    </a:cubicBezTo>
                    <a:cubicBezTo>
                      <a:pt x="3688" y="2661"/>
                      <a:pt x="3663" y="2664"/>
                      <a:pt x="3650" y="2669"/>
                    </a:cubicBezTo>
                    <a:cubicBezTo>
                      <a:pt x="3614" y="2684"/>
                      <a:pt x="3440" y="2698"/>
                      <a:pt x="3397" y="2720"/>
                    </a:cubicBezTo>
                    <a:cubicBezTo>
                      <a:pt x="3379" y="2727"/>
                      <a:pt x="3359" y="2730"/>
                      <a:pt x="3339" y="2730"/>
                    </a:cubicBezTo>
                    <a:cubicBezTo>
                      <a:pt x="3318" y="2730"/>
                      <a:pt x="3296" y="2727"/>
                      <a:pt x="3275" y="2720"/>
                    </a:cubicBezTo>
                    <a:cubicBezTo>
                      <a:pt x="3253" y="2720"/>
                      <a:pt x="3210" y="2770"/>
                      <a:pt x="3181" y="2784"/>
                    </a:cubicBezTo>
                    <a:cubicBezTo>
                      <a:pt x="3145" y="2835"/>
                      <a:pt x="3123" y="2900"/>
                      <a:pt x="3116" y="2965"/>
                    </a:cubicBezTo>
                    <a:lnTo>
                      <a:pt x="3087" y="3022"/>
                    </a:lnTo>
                    <a:lnTo>
                      <a:pt x="3065" y="3066"/>
                    </a:lnTo>
                    <a:cubicBezTo>
                      <a:pt x="3008" y="3131"/>
                      <a:pt x="2957" y="3203"/>
                      <a:pt x="2921" y="3282"/>
                    </a:cubicBezTo>
                    <a:cubicBezTo>
                      <a:pt x="2900" y="3390"/>
                      <a:pt x="2892" y="3491"/>
                      <a:pt x="2892" y="3599"/>
                    </a:cubicBezTo>
                    <a:cubicBezTo>
                      <a:pt x="2907" y="3686"/>
                      <a:pt x="2936" y="3780"/>
                      <a:pt x="2972" y="3859"/>
                    </a:cubicBezTo>
                    <a:cubicBezTo>
                      <a:pt x="3015" y="3924"/>
                      <a:pt x="3073" y="3975"/>
                      <a:pt x="3130" y="4018"/>
                    </a:cubicBezTo>
                    <a:cubicBezTo>
                      <a:pt x="3195" y="4032"/>
                      <a:pt x="3260" y="4039"/>
                      <a:pt x="3325" y="4039"/>
                    </a:cubicBezTo>
                    <a:cubicBezTo>
                      <a:pt x="3368" y="4032"/>
                      <a:pt x="3404" y="4003"/>
                      <a:pt x="3419" y="3960"/>
                    </a:cubicBezTo>
                    <a:lnTo>
                      <a:pt x="3477" y="3967"/>
                    </a:lnTo>
                    <a:lnTo>
                      <a:pt x="3498" y="3967"/>
                    </a:lnTo>
                    <a:cubicBezTo>
                      <a:pt x="3498" y="3996"/>
                      <a:pt x="3585" y="4025"/>
                      <a:pt x="3606" y="4032"/>
                    </a:cubicBezTo>
                    <a:cubicBezTo>
                      <a:pt x="3621" y="4036"/>
                      <a:pt x="3635" y="4038"/>
                      <a:pt x="3650" y="4038"/>
                    </a:cubicBezTo>
                    <a:cubicBezTo>
                      <a:pt x="3664" y="4038"/>
                      <a:pt x="3678" y="4036"/>
                      <a:pt x="3693" y="4032"/>
                    </a:cubicBezTo>
                    <a:cubicBezTo>
                      <a:pt x="3707" y="4032"/>
                      <a:pt x="3729" y="4176"/>
                      <a:pt x="3715" y="4213"/>
                    </a:cubicBezTo>
                    <a:cubicBezTo>
                      <a:pt x="3722" y="4292"/>
                      <a:pt x="3736" y="4371"/>
                      <a:pt x="3758" y="4451"/>
                    </a:cubicBezTo>
                    <a:cubicBezTo>
                      <a:pt x="3772" y="4494"/>
                      <a:pt x="3823" y="4616"/>
                      <a:pt x="3823" y="4660"/>
                    </a:cubicBezTo>
                    <a:cubicBezTo>
                      <a:pt x="3816" y="4739"/>
                      <a:pt x="3808" y="4818"/>
                      <a:pt x="3787" y="4898"/>
                    </a:cubicBezTo>
                    <a:cubicBezTo>
                      <a:pt x="3808" y="4984"/>
                      <a:pt x="3830" y="5064"/>
                      <a:pt x="3873" y="5143"/>
                    </a:cubicBezTo>
                    <a:cubicBezTo>
                      <a:pt x="3888" y="5201"/>
                      <a:pt x="3902" y="5258"/>
                      <a:pt x="3902" y="5323"/>
                    </a:cubicBezTo>
                    <a:cubicBezTo>
                      <a:pt x="3902" y="5345"/>
                      <a:pt x="3981" y="5496"/>
                      <a:pt x="3996" y="5554"/>
                    </a:cubicBezTo>
                    <a:cubicBezTo>
                      <a:pt x="4005" y="5590"/>
                      <a:pt x="4088" y="5607"/>
                      <a:pt x="4163" y="5607"/>
                    </a:cubicBezTo>
                    <a:cubicBezTo>
                      <a:pt x="4207" y="5607"/>
                      <a:pt x="4248" y="5601"/>
                      <a:pt x="4270" y="5590"/>
                    </a:cubicBezTo>
                    <a:cubicBezTo>
                      <a:pt x="4328" y="5532"/>
                      <a:pt x="4378" y="5468"/>
                      <a:pt x="4436" y="5410"/>
                    </a:cubicBezTo>
                    <a:cubicBezTo>
                      <a:pt x="4457" y="5359"/>
                      <a:pt x="4479" y="5309"/>
                      <a:pt x="4486" y="5258"/>
                    </a:cubicBezTo>
                    <a:cubicBezTo>
                      <a:pt x="4501" y="5237"/>
                      <a:pt x="4522" y="5215"/>
                      <a:pt x="4551" y="5201"/>
                    </a:cubicBezTo>
                    <a:cubicBezTo>
                      <a:pt x="4566" y="5193"/>
                      <a:pt x="4623" y="4984"/>
                      <a:pt x="4667" y="4934"/>
                    </a:cubicBezTo>
                    <a:cubicBezTo>
                      <a:pt x="4724" y="4818"/>
                      <a:pt x="4753" y="4696"/>
                      <a:pt x="4753" y="4573"/>
                    </a:cubicBezTo>
                    <a:cubicBezTo>
                      <a:pt x="4760" y="4487"/>
                      <a:pt x="4768" y="4393"/>
                      <a:pt x="4796" y="4306"/>
                    </a:cubicBezTo>
                    <a:cubicBezTo>
                      <a:pt x="4818" y="4263"/>
                      <a:pt x="4847" y="4220"/>
                      <a:pt x="4883" y="4191"/>
                    </a:cubicBezTo>
                    <a:cubicBezTo>
                      <a:pt x="4941" y="4112"/>
                      <a:pt x="4991" y="4032"/>
                      <a:pt x="5042" y="3953"/>
                    </a:cubicBezTo>
                    <a:cubicBezTo>
                      <a:pt x="5078" y="3888"/>
                      <a:pt x="5099" y="3816"/>
                      <a:pt x="5107" y="3737"/>
                    </a:cubicBezTo>
                    <a:cubicBezTo>
                      <a:pt x="5101" y="3714"/>
                      <a:pt x="5051" y="3696"/>
                      <a:pt x="5023" y="3696"/>
                    </a:cubicBezTo>
                    <a:cubicBezTo>
                      <a:pt x="5015" y="3696"/>
                      <a:pt x="5009" y="3697"/>
                      <a:pt x="5006" y="3700"/>
                    </a:cubicBezTo>
                    <a:cubicBezTo>
                      <a:pt x="4977" y="3722"/>
                      <a:pt x="4933" y="3729"/>
                      <a:pt x="4897" y="3729"/>
                    </a:cubicBezTo>
                    <a:cubicBezTo>
                      <a:pt x="4876" y="3729"/>
                      <a:pt x="4825" y="3607"/>
                      <a:pt x="4789" y="3578"/>
                    </a:cubicBezTo>
                    <a:cubicBezTo>
                      <a:pt x="4760" y="3556"/>
                      <a:pt x="4731" y="3419"/>
                      <a:pt x="4710" y="3390"/>
                    </a:cubicBezTo>
                    <a:cubicBezTo>
                      <a:pt x="4681" y="3354"/>
                      <a:pt x="4652" y="3311"/>
                      <a:pt x="4623" y="3282"/>
                    </a:cubicBezTo>
                    <a:cubicBezTo>
                      <a:pt x="4602" y="3261"/>
                      <a:pt x="4602" y="3188"/>
                      <a:pt x="4594" y="3167"/>
                    </a:cubicBezTo>
                    <a:cubicBezTo>
                      <a:pt x="4594" y="3164"/>
                      <a:pt x="4596" y="3163"/>
                      <a:pt x="4598" y="3163"/>
                    </a:cubicBezTo>
                    <a:cubicBezTo>
                      <a:pt x="4607" y="3163"/>
                      <a:pt x="4632" y="3186"/>
                      <a:pt x="4638" y="3210"/>
                    </a:cubicBezTo>
                    <a:cubicBezTo>
                      <a:pt x="4667" y="3282"/>
                      <a:pt x="4710" y="3340"/>
                      <a:pt x="4753" y="3405"/>
                    </a:cubicBezTo>
                    <a:cubicBezTo>
                      <a:pt x="4775" y="3441"/>
                      <a:pt x="4847" y="3571"/>
                      <a:pt x="4861" y="3614"/>
                    </a:cubicBezTo>
                    <a:cubicBezTo>
                      <a:pt x="4870" y="3629"/>
                      <a:pt x="4900" y="3634"/>
                      <a:pt x="4936" y="3634"/>
                    </a:cubicBezTo>
                    <a:cubicBezTo>
                      <a:pt x="4989" y="3634"/>
                      <a:pt x="5055" y="3623"/>
                      <a:pt x="5085" y="3614"/>
                    </a:cubicBezTo>
                    <a:cubicBezTo>
                      <a:pt x="5128" y="3592"/>
                      <a:pt x="5164" y="3571"/>
                      <a:pt x="5200" y="3535"/>
                    </a:cubicBezTo>
                    <a:cubicBezTo>
                      <a:pt x="5200" y="3520"/>
                      <a:pt x="5280" y="3484"/>
                      <a:pt x="5301" y="3470"/>
                    </a:cubicBezTo>
                    <a:cubicBezTo>
                      <a:pt x="5323" y="3448"/>
                      <a:pt x="5345" y="3354"/>
                      <a:pt x="5359" y="3340"/>
                    </a:cubicBezTo>
                    <a:cubicBezTo>
                      <a:pt x="5373" y="3325"/>
                      <a:pt x="5345" y="3239"/>
                      <a:pt x="5330" y="3210"/>
                    </a:cubicBezTo>
                    <a:cubicBezTo>
                      <a:pt x="5301" y="3188"/>
                      <a:pt x="5258" y="3174"/>
                      <a:pt x="5215" y="3174"/>
                    </a:cubicBezTo>
                    <a:cubicBezTo>
                      <a:pt x="5213" y="3175"/>
                      <a:pt x="5212" y="3176"/>
                      <a:pt x="5210" y="3176"/>
                    </a:cubicBezTo>
                    <a:cubicBezTo>
                      <a:pt x="5194" y="3176"/>
                      <a:pt x="5164" y="3114"/>
                      <a:pt x="5157" y="3095"/>
                    </a:cubicBezTo>
                    <a:cubicBezTo>
                      <a:pt x="5143" y="3066"/>
                      <a:pt x="5085" y="3037"/>
                      <a:pt x="5078" y="3015"/>
                    </a:cubicBezTo>
                    <a:cubicBezTo>
                      <a:pt x="5070" y="3001"/>
                      <a:pt x="5092" y="2972"/>
                      <a:pt x="5099" y="2965"/>
                    </a:cubicBezTo>
                    <a:cubicBezTo>
                      <a:pt x="5157" y="2994"/>
                      <a:pt x="5208" y="3030"/>
                      <a:pt x="5251" y="3080"/>
                    </a:cubicBezTo>
                    <a:cubicBezTo>
                      <a:pt x="5287" y="3116"/>
                      <a:pt x="5308" y="3160"/>
                      <a:pt x="5330" y="3203"/>
                    </a:cubicBezTo>
                    <a:cubicBezTo>
                      <a:pt x="5348" y="3210"/>
                      <a:pt x="5368" y="3214"/>
                      <a:pt x="5388" y="3214"/>
                    </a:cubicBezTo>
                    <a:cubicBezTo>
                      <a:pt x="5408" y="3214"/>
                      <a:pt x="5427" y="3210"/>
                      <a:pt x="5446" y="3203"/>
                    </a:cubicBezTo>
                    <a:cubicBezTo>
                      <a:pt x="5452" y="3196"/>
                      <a:pt x="5460" y="3193"/>
                      <a:pt x="5468" y="3193"/>
                    </a:cubicBezTo>
                    <a:cubicBezTo>
                      <a:pt x="5478" y="3193"/>
                      <a:pt x="5488" y="3198"/>
                      <a:pt x="5496" y="3210"/>
                    </a:cubicBezTo>
                    <a:lnTo>
                      <a:pt x="5525" y="3203"/>
                    </a:lnTo>
                    <a:lnTo>
                      <a:pt x="5619" y="3188"/>
                    </a:lnTo>
                    <a:cubicBezTo>
                      <a:pt x="5647" y="3217"/>
                      <a:pt x="5669" y="3253"/>
                      <a:pt x="5676" y="3289"/>
                    </a:cubicBezTo>
                    <a:cubicBezTo>
                      <a:pt x="5684" y="3318"/>
                      <a:pt x="5698" y="3340"/>
                      <a:pt x="5727" y="3347"/>
                    </a:cubicBezTo>
                    <a:cubicBezTo>
                      <a:pt x="5741" y="3347"/>
                      <a:pt x="5756" y="3412"/>
                      <a:pt x="5763" y="3434"/>
                    </a:cubicBezTo>
                    <a:cubicBezTo>
                      <a:pt x="5763" y="3448"/>
                      <a:pt x="5821" y="3542"/>
                      <a:pt x="5835" y="3578"/>
                    </a:cubicBezTo>
                    <a:cubicBezTo>
                      <a:pt x="5849" y="3628"/>
                      <a:pt x="5878" y="3679"/>
                      <a:pt x="5907" y="3722"/>
                    </a:cubicBezTo>
                    <a:cubicBezTo>
                      <a:pt x="5914" y="3751"/>
                      <a:pt x="5922" y="3787"/>
                      <a:pt x="5922" y="3816"/>
                    </a:cubicBezTo>
                    <a:cubicBezTo>
                      <a:pt x="5929" y="3845"/>
                      <a:pt x="5958" y="3859"/>
                      <a:pt x="5979" y="3866"/>
                    </a:cubicBezTo>
                    <a:cubicBezTo>
                      <a:pt x="6001" y="3866"/>
                      <a:pt x="6051" y="3722"/>
                      <a:pt x="6059" y="3672"/>
                    </a:cubicBezTo>
                    <a:cubicBezTo>
                      <a:pt x="6066" y="3636"/>
                      <a:pt x="6087" y="3607"/>
                      <a:pt x="6116" y="3585"/>
                    </a:cubicBezTo>
                    <a:cubicBezTo>
                      <a:pt x="6123" y="3585"/>
                      <a:pt x="6131" y="3556"/>
                      <a:pt x="6131" y="3542"/>
                    </a:cubicBezTo>
                    <a:cubicBezTo>
                      <a:pt x="6131" y="3535"/>
                      <a:pt x="6188" y="3535"/>
                      <a:pt x="6196" y="3520"/>
                    </a:cubicBezTo>
                    <a:cubicBezTo>
                      <a:pt x="6196" y="3506"/>
                      <a:pt x="6217" y="3412"/>
                      <a:pt x="6232" y="3398"/>
                    </a:cubicBezTo>
                    <a:cubicBezTo>
                      <a:pt x="6268" y="3376"/>
                      <a:pt x="6311" y="3347"/>
                      <a:pt x="6347" y="3333"/>
                    </a:cubicBezTo>
                    <a:cubicBezTo>
                      <a:pt x="6350" y="3331"/>
                      <a:pt x="6354" y="3330"/>
                      <a:pt x="6358" y="3330"/>
                    </a:cubicBezTo>
                    <a:cubicBezTo>
                      <a:pt x="6389" y="3330"/>
                      <a:pt x="6442" y="3379"/>
                      <a:pt x="6455" y="3405"/>
                    </a:cubicBezTo>
                    <a:cubicBezTo>
                      <a:pt x="6470" y="3434"/>
                      <a:pt x="6477" y="3470"/>
                      <a:pt x="6477" y="3506"/>
                    </a:cubicBezTo>
                    <a:cubicBezTo>
                      <a:pt x="6470" y="3513"/>
                      <a:pt x="6506" y="3571"/>
                      <a:pt x="6542" y="3571"/>
                    </a:cubicBezTo>
                    <a:cubicBezTo>
                      <a:pt x="6578" y="3571"/>
                      <a:pt x="6585" y="3614"/>
                      <a:pt x="6585" y="3628"/>
                    </a:cubicBezTo>
                    <a:cubicBezTo>
                      <a:pt x="6592" y="3643"/>
                      <a:pt x="6636" y="3686"/>
                      <a:pt x="6643" y="3708"/>
                    </a:cubicBezTo>
                    <a:cubicBezTo>
                      <a:pt x="6650" y="3737"/>
                      <a:pt x="6650" y="3773"/>
                      <a:pt x="6643" y="3801"/>
                    </a:cubicBezTo>
                    <a:cubicBezTo>
                      <a:pt x="6636" y="3838"/>
                      <a:pt x="6636" y="3874"/>
                      <a:pt x="6643" y="3902"/>
                    </a:cubicBezTo>
                    <a:cubicBezTo>
                      <a:pt x="6686" y="3967"/>
                      <a:pt x="6737" y="4018"/>
                      <a:pt x="6794" y="4061"/>
                    </a:cubicBezTo>
                    <a:cubicBezTo>
                      <a:pt x="6800" y="4066"/>
                      <a:pt x="6805" y="4069"/>
                      <a:pt x="6809" y="4069"/>
                    </a:cubicBezTo>
                    <a:cubicBezTo>
                      <a:pt x="6836" y="4069"/>
                      <a:pt x="6849" y="3992"/>
                      <a:pt x="6830" y="3967"/>
                    </a:cubicBezTo>
                    <a:cubicBezTo>
                      <a:pt x="6809" y="3938"/>
                      <a:pt x="6744" y="3866"/>
                      <a:pt x="6729" y="3845"/>
                    </a:cubicBezTo>
                    <a:cubicBezTo>
                      <a:pt x="6708" y="3809"/>
                      <a:pt x="6708" y="3758"/>
                      <a:pt x="6715" y="3715"/>
                    </a:cubicBezTo>
                    <a:cubicBezTo>
                      <a:pt x="6716" y="3710"/>
                      <a:pt x="6720" y="3708"/>
                      <a:pt x="6725" y="3708"/>
                    </a:cubicBezTo>
                    <a:cubicBezTo>
                      <a:pt x="6743" y="3708"/>
                      <a:pt x="6777" y="3733"/>
                      <a:pt x="6794" y="3744"/>
                    </a:cubicBezTo>
                    <a:cubicBezTo>
                      <a:pt x="6816" y="3765"/>
                      <a:pt x="6838" y="3787"/>
                      <a:pt x="6852" y="3816"/>
                    </a:cubicBezTo>
                    <a:cubicBezTo>
                      <a:pt x="6852" y="3817"/>
                      <a:pt x="6853" y="3818"/>
                      <a:pt x="6854" y="3818"/>
                    </a:cubicBezTo>
                    <a:cubicBezTo>
                      <a:pt x="6873" y="3818"/>
                      <a:pt x="6990" y="3744"/>
                      <a:pt x="6996" y="3664"/>
                    </a:cubicBezTo>
                    <a:cubicBezTo>
                      <a:pt x="7003" y="3592"/>
                      <a:pt x="7025" y="3527"/>
                      <a:pt x="7047" y="3462"/>
                    </a:cubicBezTo>
                    <a:cubicBezTo>
                      <a:pt x="7054" y="3441"/>
                      <a:pt x="7039" y="3405"/>
                      <a:pt x="7025" y="3405"/>
                    </a:cubicBezTo>
                    <a:cubicBezTo>
                      <a:pt x="7011" y="3405"/>
                      <a:pt x="7047" y="3340"/>
                      <a:pt x="7083" y="3340"/>
                    </a:cubicBezTo>
                    <a:cubicBezTo>
                      <a:pt x="7084" y="3340"/>
                      <a:pt x="7086" y="3340"/>
                      <a:pt x="7087" y="3340"/>
                    </a:cubicBezTo>
                    <a:cubicBezTo>
                      <a:pt x="7132" y="3340"/>
                      <a:pt x="7220" y="3237"/>
                      <a:pt x="7241" y="3196"/>
                    </a:cubicBezTo>
                    <a:cubicBezTo>
                      <a:pt x="7256" y="3167"/>
                      <a:pt x="7285" y="3138"/>
                      <a:pt x="7314" y="3116"/>
                    </a:cubicBezTo>
                    <a:cubicBezTo>
                      <a:pt x="7335" y="3073"/>
                      <a:pt x="7342" y="3022"/>
                      <a:pt x="7357" y="2972"/>
                    </a:cubicBezTo>
                    <a:cubicBezTo>
                      <a:pt x="7350" y="2929"/>
                      <a:pt x="7342" y="2885"/>
                      <a:pt x="7328" y="2849"/>
                    </a:cubicBezTo>
                    <a:cubicBezTo>
                      <a:pt x="7314" y="2813"/>
                      <a:pt x="7299" y="2784"/>
                      <a:pt x="7285" y="2763"/>
                    </a:cubicBezTo>
                    <a:cubicBezTo>
                      <a:pt x="7270" y="2734"/>
                      <a:pt x="7270" y="2705"/>
                      <a:pt x="7270" y="2676"/>
                    </a:cubicBezTo>
                    <a:cubicBezTo>
                      <a:pt x="7277" y="2669"/>
                      <a:pt x="7314" y="2655"/>
                      <a:pt x="7314" y="2647"/>
                    </a:cubicBezTo>
                    <a:cubicBezTo>
                      <a:pt x="7321" y="2640"/>
                      <a:pt x="7357" y="2597"/>
                      <a:pt x="7357" y="2575"/>
                    </a:cubicBezTo>
                    <a:cubicBezTo>
                      <a:pt x="7357" y="2571"/>
                      <a:pt x="7358" y="2569"/>
                      <a:pt x="7359" y="2569"/>
                    </a:cubicBezTo>
                    <a:cubicBezTo>
                      <a:pt x="7365" y="2569"/>
                      <a:pt x="7383" y="2601"/>
                      <a:pt x="7400" y="2619"/>
                    </a:cubicBezTo>
                    <a:cubicBezTo>
                      <a:pt x="7422" y="2633"/>
                      <a:pt x="7436" y="2734"/>
                      <a:pt x="7465" y="2741"/>
                    </a:cubicBezTo>
                    <a:cubicBezTo>
                      <a:pt x="7466" y="2742"/>
                      <a:pt x="7468" y="2742"/>
                      <a:pt x="7469" y="2742"/>
                    </a:cubicBezTo>
                    <a:cubicBezTo>
                      <a:pt x="7497" y="2742"/>
                      <a:pt x="7580" y="2629"/>
                      <a:pt x="7566" y="2561"/>
                    </a:cubicBezTo>
                    <a:cubicBezTo>
                      <a:pt x="7559" y="2496"/>
                      <a:pt x="7573" y="2431"/>
                      <a:pt x="7616" y="2381"/>
                    </a:cubicBezTo>
                    <a:cubicBezTo>
                      <a:pt x="7653" y="2352"/>
                      <a:pt x="7681" y="2316"/>
                      <a:pt x="7703" y="2272"/>
                    </a:cubicBezTo>
                    <a:cubicBezTo>
                      <a:pt x="7501" y="1688"/>
                      <a:pt x="7169" y="1162"/>
                      <a:pt x="6722" y="729"/>
                    </a:cubicBezTo>
                    <a:lnTo>
                      <a:pt x="6708" y="729"/>
                    </a:lnTo>
                    <a:lnTo>
                      <a:pt x="6679" y="722"/>
                    </a:lnTo>
                    <a:cubicBezTo>
                      <a:pt x="6621" y="707"/>
                      <a:pt x="6585" y="650"/>
                      <a:pt x="6592" y="628"/>
                    </a:cubicBezTo>
                    <a:cubicBezTo>
                      <a:pt x="6600" y="621"/>
                      <a:pt x="6600" y="614"/>
                      <a:pt x="6592" y="606"/>
                    </a:cubicBezTo>
                    <a:cubicBezTo>
                      <a:pt x="6563" y="577"/>
                      <a:pt x="6527" y="549"/>
                      <a:pt x="6499" y="520"/>
                    </a:cubicBezTo>
                    <a:lnTo>
                      <a:pt x="6434" y="520"/>
                    </a:lnTo>
                    <a:cubicBezTo>
                      <a:pt x="6390" y="513"/>
                      <a:pt x="6347" y="498"/>
                      <a:pt x="6311" y="477"/>
                    </a:cubicBezTo>
                    <a:cubicBezTo>
                      <a:pt x="6309" y="476"/>
                      <a:pt x="6307" y="475"/>
                      <a:pt x="6304" y="475"/>
                    </a:cubicBezTo>
                    <a:close/>
                    <a:moveTo>
                      <a:pt x="7761" y="4631"/>
                    </a:moveTo>
                    <a:cubicBezTo>
                      <a:pt x="7703" y="4631"/>
                      <a:pt x="7638" y="4660"/>
                      <a:pt x="7638" y="4681"/>
                    </a:cubicBezTo>
                    <a:cubicBezTo>
                      <a:pt x="7638" y="4696"/>
                      <a:pt x="7566" y="4732"/>
                      <a:pt x="7537" y="4739"/>
                    </a:cubicBezTo>
                    <a:cubicBezTo>
                      <a:pt x="7508" y="4768"/>
                      <a:pt x="7479" y="4804"/>
                      <a:pt x="7458" y="4847"/>
                    </a:cubicBezTo>
                    <a:cubicBezTo>
                      <a:pt x="7451" y="4869"/>
                      <a:pt x="7393" y="4862"/>
                      <a:pt x="7371" y="4876"/>
                    </a:cubicBezTo>
                    <a:cubicBezTo>
                      <a:pt x="7350" y="4883"/>
                      <a:pt x="7306" y="4919"/>
                      <a:pt x="7306" y="4941"/>
                    </a:cubicBezTo>
                    <a:cubicBezTo>
                      <a:pt x="7306" y="4951"/>
                      <a:pt x="7303" y="4956"/>
                      <a:pt x="7298" y="4956"/>
                    </a:cubicBezTo>
                    <a:cubicBezTo>
                      <a:pt x="7293" y="4956"/>
                      <a:pt x="7285" y="4949"/>
                      <a:pt x="7277" y="4934"/>
                    </a:cubicBezTo>
                    <a:lnTo>
                      <a:pt x="7249" y="4963"/>
                    </a:lnTo>
                    <a:lnTo>
                      <a:pt x="7213" y="5006"/>
                    </a:lnTo>
                    <a:cubicBezTo>
                      <a:pt x="7191" y="5056"/>
                      <a:pt x="7155" y="5107"/>
                      <a:pt x="7104" y="5150"/>
                    </a:cubicBezTo>
                    <a:cubicBezTo>
                      <a:pt x="7083" y="5150"/>
                      <a:pt x="7083" y="5258"/>
                      <a:pt x="7083" y="5302"/>
                    </a:cubicBezTo>
                    <a:cubicBezTo>
                      <a:pt x="7083" y="5345"/>
                      <a:pt x="7090" y="5388"/>
                      <a:pt x="7119" y="5424"/>
                    </a:cubicBezTo>
                    <a:lnTo>
                      <a:pt x="7119" y="5460"/>
                    </a:lnTo>
                    <a:lnTo>
                      <a:pt x="7126" y="5525"/>
                    </a:lnTo>
                    <a:cubicBezTo>
                      <a:pt x="7119" y="5568"/>
                      <a:pt x="7133" y="5605"/>
                      <a:pt x="7169" y="5633"/>
                    </a:cubicBezTo>
                    <a:cubicBezTo>
                      <a:pt x="7213" y="5633"/>
                      <a:pt x="7263" y="5626"/>
                      <a:pt x="7314" y="5605"/>
                    </a:cubicBezTo>
                    <a:cubicBezTo>
                      <a:pt x="7328" y="5605"/>
                      <a:pt x="7350" y="5597"/>
                      <a:pt x="7364" y="5583"/>
                    </a:cubicBezTo>
                    <a:cubicBezTo>
                      <a:pt x="7544" y="5287"/>
                      <a:pt x="7689" y="4970"/>
                      <a:pt x="7782" y="4638"/>
                    </a:cubicBezTo>
                    <a:lnTo>
                      <a:pt x="7761" y="4631"/>
                    </a:lnTo>
                    <a:close/>
                    <a:moveTo>
                      <a:pt x="1953" y="6300"/>
                    </a:moveTo>
                    <a:cubicBezTo>
                      <a:pt x="1938" y="6300"/>
                      <a:pt x="1922" y="6314"/>
                      <a:pt x="1926" y="6340"/>
                    </a:cubicBezTo>
                    <a:lnTo>
                      <a:pt x="1976" y="6340"/>
                    </a:lnTo>
                    <a:cubicBezTo>
                      <a:pt x="1980" y="6312"/>
                      <a:pt x="1966" y="6300"/>
                      <a:pt x="1953" y="6300"/>
                    </a:cubicBezTo>
                    <a:close/>
                    <a:moveTo>
                      <a:pt x="1281" y="692"/>
                    </a:moveTo>
                    <a:cubicBezTo>
                      <a:pt x="1257" y="692"/>
                      <a:pt x="1183" y="782"/>
                      <a:pt x="1183" y="837"/>
                    </a:cubicBezTo>
                    <a:cubicBezTo>
                      <a:pt x="1176" y="888"/>
                      <a:pt x="1197" y="938"/>
                      <a:pt x="1226" y="974"/>
                    </a:cubicBezTo>
                    <a:cubicBezTo>
                      <a:pt x="1241" y="974"/>
                      <a:pt x="1226" y="1032"/>
                      <a:pt x="1212" y="1046"/>
                    </a:cubicBezTo>
                    <a:cubicBezTo>
                      <a:pt x="1208" y="1049"/>
                      <a:pt x="1203" y="1050"/>
                      <a:pt x="1199" y="1050"/>
                    </a:cubicBezTo>
                    <a:cubicBezTo>
                      <a:pt x="1181" y="1050"/>
                      <a:pt x="1163" y="1029"/>
                      <a:pt x="1169" y="1017"/>
                    </a:cubicBezTo>
                    <a:cubicBezTo>
                      <a:pt x="1183" y="1003"/>
                      <a:pt x="1133" y="931"/>
                      <a:pt x="1118" y="909"/>
                    </a:cubicBezTo>
                    <a:cubicBezTo>
                      <a:pt x="1089" y="880"/>
                      <a:pt x="1060" y="866"/>
                      <a:pt x="1024" y="859"/>
                    </a:cubicBezTo>
                    <a:cubicBezTo>
                      <a:pt x="1010" y="873"/>
                      <a:pt x="988" y="895"/>
                      <a:pt x="974" y="916"/>
                    </a:cubicBezTo>
                    <a:cubicBezTo>
                      <a:pt x="981" y="938"/>
                      <a:pt x="988" y="967"/>
                      <a:pt x="981" y="996"/>
                    </a:cubicBezTo>
                    <a:cubicBezTo>
                      <a:pt x="972" y="1018"/>
                      <a:pt x="957" y="1030"/>
                      <a:pt x="946" y="1030"/>
                    </a:cubicBezTo>
                    <a:cubicBezTo>
                      <a:pt x="939" y="1030"/>
                      <a:pt x="933" y="1026"/>
                      <a:pt x="931" y="1017"/>
                    </a:cubicBezTo>
                    <a:cubicBezTo>
                      <a:pt x="931" y="1003"/>
                      <a:pt x="916" y="1003"/>
                      <a:pt x="894" y="1003"/>
                    </a:cubicBezTo>
                    <a:cubicBezTo>
                      <a:pt x="404" y="1594"/>
                      <a:pt x="94" y="2316"/>
                      <a:pt x="0" y="3080"/>
                    </a:cubicBezTo>
                    <a:cubicBezTo>
                      <a:pt x="22" y="3095"/>
                      <a:pt x="36" y="3123"/>
                      <a:pt x="51" y="3145"/>
                    </a:cubicBezTo>
                    <a:cubicBezTo>
                      <a:pt x="58" y="3181"/>
                      <a:pt x="123" y="3203"/>
                      <a:pt x="130" y="3210"/>
                    </a:cubicBezTo>
                    <a:cubicBezTo>
                      <a:pt x="131" y="3210"/>
                      <a:pt x="131" y="3211"/>
                      <a:pt x="132" y="3211"/>
                    </a:cubicBezTo>
                    <a:cubicBezTo>
                      <a:pt x="144" y="3211"/>
                      <a:pt x="144" y="3144"/>
                      <a:pt x="137" y="3123"/>
                    </a:cubicBezTo>
                    <a:cubicBezTo>
                      <a:pt x="132" y="3104"/>
                      <a:pt x="140" y="3095"/>
                      <a:pt x="146" y="3095"/>
                    </a:cubicBezTo>
                    <a:cubicBezTo>
                      <a:pt x="149" y="3095"/>
                      <a:pt x="152" y="3097"/>
                      <a:pt x="152" y="3102"/>
                    </a:cubicBezTo>
                    <a:cubicBezTo>
                      <a:pt x="173" y="3138"/>
                      <a:pt x="202" y="3174"/>
                      <a:pt x="231" y="3203"/>
                    </a:cubicBezTo>
                    <a:cubicBezTo>
                      <a:pt x="245" y="3232"/>
                      <a:pt x="267" y="3383"/>
                      <a:pt x="289" y="3412"/>
                    </a:cubicBezTo>
                    <a:cubicBezTo>
                      <a:pt x="361" y="3470"/>
                      <a:pt x="447" y="3506"/>
                      <a:pt x="534" y="3527"/>
                    </a:cubicBezTo>
                    <a:cubicBezTo>
                      <a:pt x="592" y="3542"/>
                      <a:pt x="635" y="3571"/>
                      <a:pt x="671" y="3614"/>
                    </a:cubicBezTo>
                    <a:cubicBezTo>
                      <a:pt x="685" y="3636"/>
                      <a:pt x="757" y="3643"/>
                      <a:pt x="779" y="3650"/>
                    </a:cubicBezTo>
                    <a:cubicBezTo>
                      <a:pt x="794" y="3657"/>
                      <a:pt x="830" y="3708"/>
                      <a:pt x="844" y="3722"/>
                    </a:cubicBezTo>
                    <a:cubicBezTo>
                      <a:pt x="858" y="3729"/>
                      <a:pt x="873" y="3751"/>
                      <a:pt x="873" y="3765"/>
                    </a:cubicBezTo>
                    <a:cubicBezTo>
                      <a:pt x="873" y="3780"/>
                      <a:pt x="974" y="3816"/>
                      <a:pt x="995" y="3838"/>
                    </a:cubicBezTo>
                    <a:cubicBezTo>
                      <a:pt x="1008" y="3850"/>
                      <a:pt x="1023" y="3858"/>
                      <a:pt x="1038" y="3858"/>
                    </a:cubicBezTo>
                    <a:cubicBezTo>
                      <a:pt x="1048" y="3858"/>
                      <a:pt x="1059" y="3854"/>
                      <a:pt x="1068" y="3845"/>
                    </a:cubicBezTo>
                    <a:cubicBezTo>
                      <a:pt x="1068" y="3844"/>
                      <a:pt x="1068" y="3844"/>
                      <a:pt x="1069" y="3844"/>
                    </a:cubicBezTo>
                    <a:cubicBezTo>
                      <a:pt x="1077" y="3844"/>
                      <a:pt x="1097" y="3904"/>
                      <a:pt x="1104" y="3924"/>
                    </a:cubicBezTo>
                    <a:cubicBezTo>
                      <a:pt x="1118" y="3953"/>
                      <a:pt x="1118" y="3982"/>
                      <a:pt x="1111" y="4003"/>
                    </a:cubicBezTo>
                    <a:cubicBezTo>
                      <a:pt x="1096" y="4054"/>
                      <a:pt x="1089" y="4090"/>
                      <a:pt x="1075" y="4133"/>
                    </a:cubicBezTo>
                    <a:cubicBezTo>
                      <a:pt x="1046" y="4198"/>
                      <a:pt x="1032" y="4263"/>
                      <a:pt x="1024" y="4328"/>
                    </a:cubicBezTo>
                    <a:cubicBezTo>
                      <a:pt x="1046" y="4364"/>
                      <a:pt x="1068" y="4400"/>
                      <a:pt x="1104" y="4422"/>
                    </a:cubicBezTo>
                    <a:cubicBezTo>
                      <a:pt x="1118" y="4429"/>
                      <a:pt x="1118" y="4458"/>
                      <a:pt x="1104" y="4465"/>
                    </a:cubicBezTo>
                    <a:cubicBezTo>
                      <a:pt x="1082" y="4465"/>
                      <a:pt x="1089" y="4609"/>
                      <a:pt x="1133" y="4624"/>
                    </a:cubicBezTo>
                    <a:cubicBezTo>
                      <a:pt x="1169" y="4653"/>
                      <a:pt x="1190" y="4689"/>
                      <a:pt x="1190" y="4739"/>
                    </a:cubicBezTo>
                    <a:cubicBezTo>
                      <a:pt x="1183" y="4746"/>
                      <a:pt x="1255" y="4818"/>
                      <a:pt x="1284" y="4847"/>
                    </a:cubicBezTo>
                    <a:cubicBezTo>
                      <a:pt x="1320" y="4898"/>
                      <a:pt x="1356" y="4963"/>
                      <a:pt x="1378" y="5028"/>
                    </a:cubicBezTo>
                    <a:cubicBezTo>
                      <a:pt x="1385" y="5064"/>
                      <a:pt x="1385" y="5107"/>
                      <a:pt x="1378" y="5143"/>
                    </a:cubicBezTo>
                    <a:cubicBezTo>
                      <a:pt x="1378" y="5157"/>
                      <a:pt x="1392" y="5193"/>
                      <a:pt x="1399" y="5208"/>
                    </a:cubicBezTo>
                    <a:cubicBezTo>
                      <a:pt x="1385" y="5266"/>
                      <a:pt x="1378" y="5323"/>
                      <a:pt x="1385" y="5388"/>
                    </a:cubicBezTo>
                    <a:cubicBezTo>
                      <a:pt x="1392" y="5431"/>
                      <a:pt x="1327" y="5583"/>
                      <a:pt x="1327" y="5655"/>
                    </a:cubicBezTo>
                    <a:cubicBezTo>
                      <a:pt x="1327" y="5731"/>
                      <a:pt x="1361" y="5821"/>
                      <a:pt x="1376" y="5821"/>
                    </a:cubicBezTo>
                    <a:cubicBezTo>
                      <a:pt x="1377" y="5821"/>
                      <a:pt x="1377" y="5821"/>
                      <a:pt x="1378" y="5821"/>
                    </a:cubicBezTo>
                    <a:cubicBezTo>
                      <a:pt x="1378" y="5821"/>
                      <a:pt x="1378" y="5820"/>
                      <a:pt x="1379" y="5820"/>
                    </a:cubicBezTo>
                    <a:cubicBezTo>
                      <a:pt x="1386" y="5820"/>
                      <a:pt x="1391" y="5886"/>
                      <a:pt x="1378" y="5893"/>
                    </a:cubicBezTo>
                    <a:cubicBezTo>
                      <a:pt x="1356" y="5900"/>
                      <a:pt x="1327" y="5958"/>
                      <a:pt x="1342" y="5965"/>
                    </a:cubicBezTo>
                    <a:cubicBezTo>
                      <a:pt x="1349" y="5965"/>
                      <a:pt x="1342" y="6023"/>
                      <a:pt x="1342" y="6045"/>
                    </a:cubicBezTo>
                    <a:cubicBezTo>
                      <a:pt x="1342" y="6066"/>
                      <a:pt x="1363" y="6218"/>
                      <a:pt x="1363" y="6261"/>
                    </a:cubicBezTo>
                    <a:cubicBezTo>
                      <a:pt x="1385" y="6311"/>
                      <a:pt x="1407" y="6369"/>
                      <a:pt x="1435" y="6420"/>
                    </a:cubicBezTo>
                    <a:cubicBezTo>
                      <a:pt x="1450" y="6448"/>
                      <a:pt x="1457" y="6506"/>
                      <a:pt x="1464" y="6521"/>
                    </a:cubicBezTo>
                    <a:cubicBezTo>
                      <a:pt x="1464" y="6528"/>
                      <a:pt x="1471" y="6528"/>
                      <a:pt x="1471" y="6535"/>
                    </a:cubicBezTo>
                    <a:cubicBezTo>
                      <a:pt x="1493" y="6542"/>
                      <a:pt x="1515" y="6549"/>
                      <a:pt x="1529" y="6564"/>
                    </a:cubicBezTo>
                    <a:cubicBezTo>
                      <a:pt x="1551" y="6567"/>
                      <a:pt x="1572" y="6569"/>
                      <a:pt x="1594" y="6569"/>
                    </a:cubicBezTo>
                    <a:cubicBezTo>
                      <a:pt x="1616" y="6569"/>
                      <a:pt x="1637" y="6567"/>
                      <a:pt x="1659" y="6564"/>
                    </a:cubicBezTo>
                    <a:cubicBezTo>
                      <a:pt x="1681" y="6557"/>
                      <a:pt x="1659" y="6528"/>
                      <a:pt x="1645" y="6521"/>
                    </a:cubicBezTo>
                    <a:cubicBezTo>
                      <a:pt x="1637" y="6506"/>
                      <a:pt x="1623" y="6434"/>
                      <a:pt x="1609" y="6427"/>
                    </a:cubicBezTo>
                    <a:cubicBezTo>
                      <a:pt x="1594" y="6391"/>
                      <a:pt x="1587" y="6355"/>
                      <a:pt x="1601" y="6319"/>
                    </a:cubicBezTo>
                    <a:cubicBezTo>
                      <a:pt x="1616" y="6297"/>
                      <a:pt x="1666" y="6268"/>
                      <a:pt x="1666" y="6254"/>
                    </a:cubicBezTo>
                    <a:cubicBezTo>
                      <a:pt x="1673" y="6232"/>
                      <a:pt x="1673" y="6160"/>
                      <a:pt x="1659" y="6153"/>
                    </a:cubicBezTo>
                    <a:cubicBezTo>
                      <a:pt x="1652" y="6138"/>
                      <a:pt x="1659" y="6052"/>
                      <a:pt x="1659" y="6001"/>
                    </a:cubicBezTo>
                    <a:cubicBezTo>
                      <a:pt x="1652" y="5958"/>
                      <a:pt x="1731" y="5915"/>
                      <a:pt x="1738" y="5886"/>
                    </a:cubicBezTo>
                    <a:cubicBezTo>
                      <a:pt x="1746" y="5850"/>
                      <a:pt x="1839" y="5807"/>
                      <a:pt x="1861" y="5792"/>
                    </a:cubicBezTo>
                    <a:cubicBezTo>
                      <a:pt x="1890" y="5749"/>
                      <a:pt x="1897" y="5698"/>
                      <a:pt x="1890" y="5648"/>
                    </a:cubicBezTo>
                    <a:cubicBezTo>
                      <a:pt x="1883" y="5626"/>
                      <a:pt x="1926" y="5612"/>
                      <a:pt x="1948" y="5612"/>
                    </a:cubicBezTo>
                    <a:cubicBezTo>
                      <a:pt x="1962" y="5605"/>
                      <a:pt x="1984" y="5605"/>
                      <a:pt x="1998" y="5597"/>
                    </a:cubicBezTo>
                    <a:cubicBezTo>
                      <a:pt x="2005" y="5597"/>
                      <a:pt x="2034" y="5554"/>
                      <a:pt x="2041" y="5540"/>
                    </a:cubicBezTo>
                    <a:cubicBezTo>
                      <a:pt x="2056" y="5532"/>
                      <a:pt x="2085" y="5424"/>
                      <a:pt x="2106" y="5403"/>
                    </a:cubicBezTo>
                    <a:cubicBezTo>
                      <a:pt x="2128" y="5374"/>
                      <a:pt x="2149" y="5338"/>
                      <a:pt x="2149" y="5302"/>
                    </a:cubicBezTo>
                    <a:cubicBezTo>
                      <a:pt x="2164" y="5273"/>
                      <a:pt x="2178" y="5237"/>
                      <a:pt x="2200" y="5215"/>
                    </a:cubicBezTo>
                    <a:cubicBezTo>
                      <a:pt x="2236" y="5186"/>
                      <a:pt x="2272" y="5165"/>
                      <a:pt x="2315" y="5150"/>
                    </a:cubicBezTo>
                    <a:cubicBezTo>
                      <a:pt x="2344" y="5085"/>
                      <a:pt x="2359" y="5013"/>
                      <a:pt x="2366" y="4948"/>
                    </a:cubicBezTo>
                    <a:cubicBezTo>
                      <a:pt x="2366" y="4898"/>
                      <a:pt x="2395" y="4826"/>
                      <a:pt x="2395" y="4811"/>
                    </a:cubicBezTo>
                    <a:cubicBezTo>
                      <a:pt x="2402" y="4797"/>
                      <a:pt x="2431" y="4775"/>
                      <a:pt x="2431" y="4775"/>
                    </a:cubicBezTo>
                    <a:cubicBezTo>
                      <a:pt x="2438" y="4768"/>
                      <a:pt x="2460" y="4703"/>
                      <a:pt x="2474" y="4681"/>
                    </a:cubicBezTo>
                    <a:cubicBezTo>
                      <a:pt x="2496" y="4653"/>
                      <a:pt x="2517" y="4624"/>
                      <a:pt x="2539" y="4595"/>
                    </a:cubicBezTo>
                    <a:cubicBezTo>
                      <a:pt x="2539" y="4566"/>
                      <a:pt x="2546" y="4537"/>
                      <a:pt x="2553" y="4515"/>
                    </a:cubicBezTo>
                    <a:lnTo>
                      <a:pt x="2553" y="4422"/>
                    </a:lnTo>
                    <a:cubicBezTo>
                      <a:pt x="2540" y="4381"/>
                      <a:pt x="2495" y="4334"/>
                      <a:pt x="2483" y="4334"/>
                    </a:cubicBezTo>
                    <a:cubicBezTo>
                      <a:pt x="2482" y="4334"/>
                      <a:pt x="2482" y="4335"/>
                      <a:pt x="2481" y="4335"/>
                    </a:cubicBezTo>
                    <a:cubicBezTo>
                      <a:pt x="2480" y="4336"/>
                      <a:pt x="2479" y="4336"/>
                      <a:pt x="2478" y="4336"/>
                    </a:cubicBezTo>
                    <a:cubicBezTo>
                      <a:pt x="2459" y="4336"/>
                      <a:pt x="2407" y="4291"/>
                      <a:pt x="2380" y="4285"/>
                    </a:cubicBezTo>
                    <a:cubicBezTo>
                      <a:pt x="2344" y="4270"/>
                      <a:pt x="2308" y="4270"/>
                      <a:pt x="2265" y="4263"/>
                    </a:cubicBezTo>
                    <a:cubicBezTo>
                      <a:pt x="2250" y="4263"/>
                      <a:pt x="2186" y="4213"/>
                      <a:pt x="2157" y="4205"/>
                    </a:cubicBezTo>
                    <a:cubicBezTo>
                      <a:pt x="2135" y="4198"/>
                      <a:pt x="2063" y="4184"/>
                      <a:pt x="2048" y="4176"/>
                    </a:cubicBezTo>
                    <a:cubicBezTo>
                      <a:pt x="2034" y="4169"/>
                      <a:pt x="2020" y="4061"/>
                      <a:pt x="1962" y="4025"/>
                    </a:cubicBezTo>
                    <a:cubicBezTo>
                      <a:pt x="1897" y="3989"/>
                      <a:pt x="1839" y="3946"/>
                      <a:pt x="1796" y="3888"/>
                    </a:cubicBezTo>
                    <a:cubicBezTo>
                      <a:pt x="1782" y="3859"/>
                      <a:pt x="1673" y="3794"/>
                      <a:pt x="1637" y="3780"/>
                    </a:cubicBezTo>
                    <a:cubicBezTo>
                      <a:pt x="1609" y="3758"/>
                      <a:pt x="1580" y="3758"/>
                      <a:pt x="1551" y="3758"/>
                    </a:cubicBezTo>
                    <a:cubicBezTo>
                      <a:pt x="1550" y="3759"/>
                      <a:pt x="1550" y="3759"/>
                      <a:pt x="1549" y="3759"/>
                    </a:cubicBezTo>
                    <a:cubicBezTo>
                      <a:pt x="1539" y="3759"/>
                      <a:pt x="1499" y="3700"/>
                      <a:pt x="1479" y="3686"/>
                    </a:cubicBezTo>
                    <a:cubicBezTo>
                      <a:pt x="1465" y="3672"/>
                      <a:pt x="1432" y="3661"/>
                      <a:pt x="1411" y="3661"/>
                    </a:cubicBezTo>
                    <a:cubicBezTo>
                      <a:pt x="1400" y="3661"/>
                      <a:pt x="1392" y="3664"/>
                      <a:pt x="1392" y="3672"/>
                    </a:cubicBezTo>
                    <a:cubicBezTo>
                      <a:pt x="1392" y="3677"/>
                      <a:pt x="1385" y="3679"/>
                      <a:pt x="1375" y="3679"/>
                    </a:cubicBezTo>
                    <a:cubicBezTo>
                      <a:pt x="1360" y="3679"/>
                      <a:pt x="1339" y="3673"/>
                      <a:pt x="1334" y="3664"/>
                    </a:cubicBezTo>
                    <a:cubicBezTo>
                      <a:pt x="1330" y="3660"/>
                      <a:pt x="1324" y="3658"/>
                      <a:pt x="1318" y="3658"/>
                    </a:cubicBezTo>
                    <a:cubicBezTo>
                      <a:pt x="1304" y="3658"/>
                      <a:pt x="1287" y="3667"/>
                      <a:pt x="1277" y="3672"/>
                    </a:cubicBezTo>
                    <a:cubicBezTo>
                      <a:pt x="1255" y="3679"/>
                      <a:pt x="1205" y="3765"/>
                      <a:pt x="1183" y="3780"/>
                    </a:cubicBezTo>
                    <a:cubicBezTo>
                      <a:pt x="1178" y="3785"/>
                      <a:pt x="1172" y="3787"/>
                      <a:pt x="1167" y="3787"/>
                    </a:cubicBezTo>
                    <a:cubicBezTo>
                      <a:pt x="1146" y="3787"/>
                      <a:pt x="1122" y="3764"/>
                      <a:pt x="1111" y="3758"/>
                    </a:cubicBezTo>
                    <a:cubicBezTo>
                      <a:pt x="1104" y="3757"/>
                      <a:pt x="1098" y="3756"/>
                      <a:pt x="1092" y="3756"/>
                    </a:cubicBezTo>
                    <a:cubicBezTo>
                      <a:pt x="1064" y="3756"/>
                      <a:pt x="1041" y="3768"/>
                      <a:pt x="1017" y="3780"/>
                    </a:cubicBezTo>
                    <a:cubicBezTo>
                      <a:pt x="1016" y="3781"/>
                      <a:pt x="1015" y="3781"/>
                      <a:pt x="1014" y="3781"/>
                    </a:cubicBezTo>
                    <a:cubicBezTo>
                      <a:pt x="998" y="3781"/>
                      <a:pt x="960" y="3683"/>
                      <a:pt x="967" y="3643"/>
                    </a:cubicBezTo>
                    <a:cubicBezTo>
                      <a:pt x="981" y="3599"/>
                      <a:pt x="931" y="3506"/>
                      <a:pt x="887" y="3506"/>
                    </a:cubicBezTo>
                    <a:cubicBezTo>
                      <a:pt x="851" y="3506"/>
                      <a:pt x="837" y="3412"/>
                      <a:pt x="844" y="3376"/>
                    </a:cubicBezTo>
                    <a:cubicBezTo>
                      <a:pt x="851" y="3340"/>
                      <a:pt x="779" y="3318"/>
                      <a:pt x="757" y="3311"/>
                    </a:cubicBezTo>
                    <a:cubicBezTo>
                      <a:pt x="736" y="3311"/>
                      <a:pt x="685" y="3361"/>
                      <a:pt x="678" y="3383"/>
                    </a:cubicBezTo>
                    <a:cubicBezTo>
                      <a:pt x="677" y="3388"/>
                      <a:pt x="671" y="3391"/>
                      <a:pt x="661" y="3391"/>
                    </a:cubicBezTo>
                    <a:cubicBezTo>
                      <a:pt x="617" y="3391"/>
                      <a:pt x="502" y="3336"/>
                      <a:pt x="519" y="3246"/>
                    </a:cubicBezTo>
                    <a:cubicBezTo>
                      <a:pt x="534" y="3160"/>
                      <a:pt x="577" y="3080"/>
                      <a:pt x="642" y="3022"/>
                    </a:cubicBezTo>
                    <a:cubicBezTo>
                      <a:pt x="673" y="3014"/>
                      <a:pt x="707" y="3007"/>
                      <a:pt x="741" y="3007"/>
                    </a:cubicBezTo>
                    <a:cubicBezTo>
                      <a:pt x="761" y="3007"/>
                      <a:pt x="781" y="3010"/>
                      <a:pt x="801" y="3015"/>
                    </a:cubicBezTo>
                    <a:cubicBezTo>
                      <a:pt x="807" y="3018"/>
                      <a:pt x="814" y="3020"/>
                      <a:pt x="821" y="3020"/>
                    </a:cubicBezTo>
                    <a:cubicBezTo>
                      <a:pt x="832" y="3020"/>
                      <a:pt x="843" y="3017"/>
                      <a:pt x="851" y="3008"/>
                    </a:cubicBezTo>
                    <a:cubicBezTo>
                      <a:pt x="863" y="3006"/>
                      <a:pt x="874" y="3005"/>
                      <a:pt x="886" y="3005"/>
                    </a:cubicBezTo>
                    <a:cubicBezTo>
                      <a:pt x="917" y="3005"/>
                      <a:pt x="947" y="3012"/>
                      <a:pt x="974" y="3022"/>
                    </a:cubicBezTo>
                    <a:cubicBezTo>
                      <a:pt x="1003" y="3030"/>
                      <a:pt x="1046" y="3138"/>
                      <a:pt x="1075" y="3152"/>
                    </a:cubicBezTo>
                    <a:cubicBezTo>
                      <a:pt x="1077" y="3153"/>
                      <a:pt x="1079" y="3154"/>
                      <a:pt x="1081" y="3154"/>
                    </a:cubicBezTo>
                    <a:cubicBezTo>
                      <a:pt x="1105" y="3154"/>
                      <a:pt x="1111" y="3079"/>
                      <a:pt x="1118" y="3059"/>
                    </a:cubicBezTo>
                    <a:cubicBezTo>
                      <a:pt x="1111" y="3030"/>
                      <a:pt x="1104" y="3001"/>
                      <a:pt x="1096" y="2979"/>
                    </a:cubicBezTo>
                    <a:cubicBezTo>
                      <a:pt x="1104" y="2914"/>
                      <a:pt x="1140" y="2857"/>
                      <a:pt x="1183" y="2813"/>
                    </a:cubicBezTo>
                    <a:cubicBezTo>
                      <a:pt x="1226" y="2784"/>
                      <a:pt x="1255" y="2748"/>
                      <a:pt x="1270" y="2705"/>
                    </a:cubicBezTo>
                    <a:cubicBezTo>
                      <a:pt x="1270" y="2691"/>
                      <a:pt x="1306" y="2684"/>
                      <a:pt x="1313" y="2676"/>
                    </a:cubicBezTo>
                    <a:cubicBezTo>
                      <a:pt x="1327" y="2669"/>
                      <a:pt x="1313" y="2568"/>
                      <a:pt x="1327" y="2546"/>
                    </a:cubicBezTo>
                    <a:cubicBezTo>
                      <a:pt x="1363" y="2510"/>
                      <a:pt x="1407" y="2482"/>
                      <a:pt x="1450" y="2460"/>
                    </a:cubicBezTo>
                    <a:cubicBezTo>
                      <a:pt x="1479" y="2438"/>
                      <a:pt x="1493" y="2409"/>
                      <a:pt x="1486" y="2373"/>
                    </a:cubicBezTo>
                    <a:cubicBezTo>
                      <a:pt x="1479" y="2359"/>
                      <a:pt x="1551" y="2294"/>
                      <a:pt x="1594" y="2280"/>
                    </a:cubicBezTo>
                    <a:cubicBezTo>
                      <a:pt x="1599" y="2278"/>
                      <a:pt x="1604" y="2277"/>
                      <a:pt x="1609" y="2277"/>
                    </a:cubicBezTo>
                    <a:cubicBezTo>
                      <a:pt x="1640" y="2277"/>
                      <a:pt x="1665" y="2308"/>
                      <a:pt x="1659" y="2308"/>
                    </a:cubicBezTo>
                    <a:cubicBezTo>
                      <a:pt x="1666" y="2308"/>
                      <a:pt x="1717" y="2280"/>
                      <a:pt x="1738" y="2265"/>
                    </a:cubicBezTo>
                    <a:cubicBezTo>
                      <a:pt x="1767" y="2251"/>
                      <a:pt x="1738" y="2200"/>
                      <a:pt x="1724" y="2179"/>
                    </a:cubicBezTo>
                    <a:cubicBezTo>
                      <a:pt x="1709" y="2164"/>
                      <a:pt x="1717" y="2114"/>
                      <a:pt x="1738" y="2107"/>
                    </a:cubicBezTo>
                    <a:cubicBezTo>
                      <a:pt x="1760" y="2099"/>
                      <a:pt x="1774" y="2049"/>
                      <a:pt x="1774" y="2042"/>
                    </a:cubicBezTo>
                    <a:cubicBezTo>
                      <a:pt x="1772" y="2037"/>
                      <a:pt x="1781" y="2036"/>
                      <a:pt x="1795" y="2036"/>
                    </a:cubicBezTo>
                    <a:cubicBezTo>
                      <a:pt x="1802" y="2036"/>
                      <a:pt x="1810" y="2036"/>
                      <a:pt x="1819" y="2036"/>
                    </a:cubicBezTo>
                    <a:cubicBezTo>
                      <a:pt x="1847" y="2036"/>
                      <a:pt x="1879" y="2034"/>
                      <a:pt x="1897" y="2020"/>
                    </a:cubicBezTo>
                    <a:cubicBezTo>
                      <a:pt x="1900" y="2018"/>
                      <a:pt x="1903" y="2017"/>
                      <a:pt x="1905" y="2017"/>
                    </a:cubicBezTo>
                    <a:cubicBezTo>
                      <a:pt x="1921" y="2017"/>
                      <a:pt x="1901" y="2089"/>
                      <a:pt x="1875" y="2121"/>
                    </a:cubicBezTo>
                    <a:cubicBezTo>
                      <a:pt x="1861" y="2150"/>
                      <a:pt x="1883" y="2186"/>
                      <a:pt x="1911" y="2186"/>
                    </a:cubicBezTo>
                    <a:cubicBezTo>
                      <a:pt x="1914" y="2185"/>
                      <a:pt x="1917" y="2184"/>
                      <a:pt x="1920" y="2184"/>
                    </a:cubicBezTo>
                    <a:cubicBezTo>
                      <a:pt x="1937" y="2184"/>
                      <a:pt x="1948" y="2202"/>
                      <a:pt x="1948" y="2215"/>
                    </a:cubicBezTo>
                    <a:cubicBezTo>
                      <a:pt x="1949" y="2216"/>
                      <a:pt x="1950" y="2216"/>
                      <a:pt x="1953" y="2216"/>
                    </a:cubicBezTo>
                    <a:cubicBezTo>
                      <a:pt x="1961" y="2216"/>
                      <a:pt x="1978" y="2210"/>
                      <a:pt x="1993" y="2210"/>
                    </a:cubicBezTo>
                    <a:cubicBezTo>
                      <a:pt x="2000" y="2210"/>
                      <a:pt x="2007" y="2211"/>
                      <a:pt x="2012" y="2215"/>
                    </a:cubicBezTo>
                    <a:cubicBezTo>
                      <a:pt x="2014" y="2215"/>
                      <a:pt x="2016" y="2216"/>
                      <a:pt x="2017" y="2216"/>
                    </a:cubicBezTo>
                    <a:cubicBezTo>
                      <a:pt x="2036" y="2216"/>
                      <a:pt x="2048" y="2178"/>
                      <a:pt x="2048" y="2164"/>
                    </a:cubicBezTo>
                    <a:cubicBezTo>
                      <a:pt x="2056" y="2143"/>
                      <a:pt x="1998" y="2099"/>
                      <a:pt x="1984" y="2078"/>
                    </a:cubicBezTo>
                    <a:cubicBezTo>
                      <a:pt x="1976" y="2020"/>
                      <a:pt x="1976" y="1955"/>
                      <a:pt x="1976" y="1890"/>
                    </a:cubicBezTo>
                    <a:cubicBezTo>
                      <a:pt x="1976" y="1871"/>
                      <a:pt x="1943" y="1830"/>
                      <a:pt x="1930" y="1830"/>
                    </a:cubicBezTo>
                    <a:cubicBezTo>
                      <a:pt x="1928" y="1830"/>
                      <a:pt x="1927" y="1831"/>
                      <a:pt x="1926" y="1832"/>
                    </a:cubicBezTo>
                    <a:cubicBezTo>
                      <a:pt x="1925" y="1833"/>
                      <a:pt x="1925" y="1833"/>
                      <a:pt x="1924" y="1833"/>
                    </a:cubicBezTo>
                    <a:cubicBezTo>
                      <a:pt x="1910" y="1833"/>
                      <a:pt x="1889" y="1759"/>
                      <a:pt x="1868" y="1739"/>
                    </a:cubicBezTo>
                    <a:cubicBezTo>
                      <a:pt x="1854" y="1724"/>
                      <a:pt x="1847" y="1695"/>
                      <a:pt x="1847" y="1674"/>
                    </a:cubicBezTo>
                    <a:cubicBezTo>
                      <a:pt x="1847" y="1659"/>
                      <a:pt x="1782" y="1587"/>
                      <a:pt x="1760" y="1558"/>
                    </a:cubicBezTo>
                    <a:cubicBezTo>
                      <a:pt x="1752" y="1541"/>
                      <a:pt x="1741" y="1534"/>
                      <a:pt x="1733" y="1534"/>
                    </a:cubicBezTo>
                    <a:cubicBezTo>
                      <a:pt x="1728" y="1534"/>
                      <a:pt x="1724" y="1538"/>
                      <a:pt x="1724" y="1544"/>
                    </a:cubicBezTo>
                    <a:cubicBezTo>
                      <a:pt x="1724" y="1555"/>
                      <a:pt x="1697" y="1561"/>
                      <a:pt x="1677" y="1561"/>
                    </a:cubicBezTo>
                    <a:cubicBezTo>
                      <a:pt x="1669" y="1561"/>
                      <a:pt x="1663" y="1560"/>
                      <a:pt x="1659" y="1558"/>
                    </a:cubicBezTo>
                    <a:cubicBezTo>
                      <a:pt x="1637" y="1558"/>
                      <a:pt x="1623" y="1486"/>
                      <a:pt x="1623" y="1457"/>
                    </a:cubicBezTo>
                    <a:cubicBezTo>
                      <a:pt x="1623" y="1436"/>
                      <a:pt x="1536" y="1429"/>
                      <a:pt x="1522" y="1407"/>
                    </a:cubicBezTo>
                    <a:cubicBezTo>
                      <a:pt x="1508" y="1385"/>
                      <a:pt x="1457" y="1392"/>
                      <a:pt x="1443" y="1378"/>
                    </a:cubicBezTo>
                    <a:cubicBezTo>
                      <a:pt x="1431" y="1366"/>
                      <a:pt x="1414" y="1355"/>
                      <a:pt x="1393" y="1355"/>
                    </a:cubicBezTo>
                    <a:cubicBezTo>
                      <a:pt x="1388" y="1355"/>
                      <a:pt x="1383" y="1355"/>
                      <a:pt x="1378" y="1356"/>
                    </a:cubicBezTo>
                    <a:cubicBezTo>
                      <a:pt x="1371" y="1356"/>
                      <a:pt x="1371" y="1558"/>
                      <a:pt x="1363" y="1609"/>
                    </a:cubicBezTo>
                    <a:cubicBezTo>
                      <a:pt x="1356" y="1667"/>
                      <a:pt x="1306" y="1710"/>
                      <a:pt x="1291" y="1710"/>
                    </a:cubicBezTo>
                    <a:cubicBezTo>
                      <a:pt x="1277" y="1710"/>
                      <a:pt x="1284" y="1746"/>
                      <a:pt x="1298" y="1746"/>
                    </a:cubicBezTo>
                    <a:cubicBezTo>
                      <a:pt x="1299" y="1746"/>
                      <a:pt x="1299" y="1745"/>
                      <a:pt x="1299" y="1745"/>
                    </a:cubicBezTo>
                    <a:lnTo>
                      <a:pt x="1299" y="1745"/>
                    </a:lnTo>
                    <a:cubicBezTo>
                      <a:pt x="1301" y="1745"/>
                      <a:pt x="1262" y="1805"/>
                      <a:pt x="1262" y="1840"/>
                    </a:cubicBezTo>
                    <a:cubicBezTo>
                      <a:pt x="1260" y="1853"/>
                      <a:pt x="1255" y="1858"/>
                      <a:pt x="1248" y="1858"/>
                    </a:cubicBezTo>
                    <a:cubicBezTo>
                      <a:pt x="1233" y="1858"/>
                      <a:pt x="1210" y="1829"/>
                      <a:pt x="1205" y="1804"/>
                    </a:cubicBezTo>
                    <a:cubicBezTo>
                      <a:pt x="1198" y="1772"/>
                      <a:pt x="1170" y="1729"/>
                      <a:pt x="1158" y="1729"/>
                    </a:cubicBezTo>
                    <a:cubicBezTo>
                      <a:pt x="1156" y="1729"/>
                      <a:pt x="1155" y="1730"/>
                      <a:pt x="1154" y="1731"/>
                    </a:cubicBezTo>
                    <a:cubicBezTo>
                      <a:pt x="1153" y="1734"/>
                      <a:pt x="1150" y="1736"/>
                      <a:pt x="1147" y="1736"/>
                    </a:cubicBezTo>
                    <a:cubicBezTo>
                      <a:pt x="1137" y="1736"/>
                      <a:pt x="1121" y="1723"/>
                      <a:pt x="1109" y="1723"/>
                    </a:cubicBezTo>
                    <a:cubicBezTo>
                      <a:pt x="1107" y="1723"/>
                      <a:pt x="1105" y="1723"/>
                      <a:pt x="1104" y="1724"/>
                    </a:cubicBezTo>
                    <a:cubicBezTo>
                      <a:pt x="1103" y="1725"/>
                      <a:pt x="1101" y="1725"/>
                      <a:pt x="1100" y="1725"/>
                    </a:cubicBezTo>
                    <a:cubicBezTo>
                      <a:pt x="1079" y="1725"/>
                      <a:pt x="1008" y="1680"/>
                      <a:pt x="988" y="1659"/>
                    </a:cubicBezTo>
                    <a:cubicBezTo>
                      <a:pt x="959" y="1645"/>
                      <a:pt x="938" y="1551"/>
                      <a:pt x="916" y="1544"/>
                    </a:cubicBezTo>
                    <a:cubicBezTo>
                      <a:pt x="902" y="1537"/>
                      <a:pt x="916" y="1522"/>
                      <a:pt x="916" y="1508"/>
                    </a:cubicBezTo>
                    <a:cubicBezTo>
                      <a:pt x="916" y="1493"/>
                      <a:pt x="981" y="1443"/>
                      <a:pt x="995" y="1421"/>
                    </a:cubicBezTo>
                    <a:cubicBezTo>
                      <a:pt x="1032" y="1378"/>
                      <a:pt x="1068" y="1335"/>
                      <a:pt x="1104" y="1292"/>
                    </a:cubicBezTo>
                    <a:cubicBezTo>
                      <a:pt x="1133" y="1277"/>
                      <a:pt x="1147" y="1248"/>
                      <a:pt x="1147" y="1219"/>
                    </a:cubicBezTo>
                    <a:cubicBezTo>
                      <a:pt x="1197" y="1198"/>
                      <a:pt x="1241" y="1176"/>
                      <a:pt x="1291" y="1162"/>
                    </a:cubicBezTo>
                    <a:cubicBezTo>
                      <a:pt x="1320" y="1154"/>
                      <a:pt x="1349" y="1061"/>
                      <a:pt x="1356" y="1039"/>
                    </a:cubicBezTo>
                    <a:cubicBezTo>
                      <a:pt x="1356" y="1010"/>
                      <a:pt x="1342" y="981"/>
                      <a:pt x="1320" y="960"/>
                    </a:cubicBezTo>
                    <a:cubicBezTo>
                      <a:pt x="1313" y="956"/>
                      <a:pt x="1324" y="954"/>
                      <a:pt x="1339" y="954"/>
                    </a:cubicBezTo>
                    <a:cubicBezTo>
                      <a:pt x="1354" y="954"/>
                      <a:pt x="1374" y="956"/>
                      <a:pt x="1385" y="960"/>
                    </a:cubicBezTo>
                    <a:cubicBezTo>
                      <a:pt x="1387" y="961"/>
                      <a:pt x="1389" y="961"/>
                      <a:pt x="1392" y="961"/>
                    </a:cubicBezTo>
                    <a:cubicBezTo>
                      <a:pt x="1409" y="961"/>
                      <a:pt x="1444" y="948"/>
                      <a:pt x="1468" y="948"/>
                    </a:cubicBezTo>
                    <a:cubicBezTo>
                      <a:pt x="1475" y="948"/>
                      <a:pt x="1481" y="950"/>
                      <a:pt x="1486" y="953"/>
                    </a:cubicBezTo>
                    <a:cubicBezTo>
                      <a:pt x="1515" y="967"/>
                      <a:pt x="1558" y="996"/>
                      <a:pt x="1594" y="1017"/>
                    </a:cubicBezTo>
                    <a:lnTo>
                      <a:pt x="1587" y="1082"/>
                    </a:lnTo>
                    <a:lnTo>
                      <a:pt x="1572" y="1191"/>
                    </a:lnTo>
                    <a:cubicBezTo>
                      <a:pt x="1479" y="1227"/>
                      <a:pt x="1457" y="1292"/>
                      <a:pt x="1486" y="1292"/>
                    </a:cubicBezTo>
                    <a:cubicBezTo>
                      <a:pt x="1565" y="1313"/>
                      <a:pt x="1637" y="1342"/>
                      <a:pt x="1702" y="1385"/>
                    </a:cubicBezTo>
                    <a:cubicBezTo>
                      <a:pt x="1709" y="1390"/>
                      <a:pt x="1716" y="1392"/>
                      <a:pt x="1721" y="1392"/>
                    </a:cubicBezTo>
                    <a:cubicBezTo>
                      <a:pt x="1750" y="1392"/>
                      <a:pt x="1762" y="1337"/>
                      <a:pt x="1774" y="1313"/>
                    </a:cubicBezTo>
                    <a:cubicBezTo>
                      <a:pt x="1782" y="1284"/>
                      <a:pt x="1782" y="1241"/>
                      <a:pt x="1774" y="1212"/>
                    </a:cubicBezTo>
                    <a:cubicBezTo>
                      <a:pt x="1767" y="1205"/>
                      <a:pt x="1778" y="1201"/>
                      <a:pt x="1792" y="1201"/>
                    </a:cubicBezTo>
                    <a:cubicBezTo>
                      <a:pt x="1807" y="1201"/>
                      <a:pt x="1825" y="1205"/>
                      <a:pt x="1832" y="1212"/>
                    </a:cubicBezTo>
                    <a:cubicBezTo>
                      <a:pt x="1836" y="1215"/>
                      <a:pt x="1840" y="1216"/>
                      <a:pt x="1844" y="1216"/>
                    </a:cubicBezTo>
                    <a:cubicBezTo>
                      <a:pt x="1859" y="1216"/>
                      <a:pt x="1871" y="1196"/>
                      <a:pt x="1883" y="1191"/>
                    </a:cubicBezTo>
                    <a:cubicBezTo>
                      <a:pt x="1897" y="1191"/>
                      <a:pt x="1904" y="1126"/>
                      <a:pt x="1911" y="1118"/>
                    </a:cubicBezTo>
                    <a:cubicBezTo>
                      <a:pt x="1919" y="1104"/>
                      <a:pt x="1883" y="1090"/>
                      <a:pt x="1883" y="1075"/>
                    </a:cubicBezTo>
                    <a:cubicBezTo>
                      <a:pt x="1875" y="1061"/>
                      <a:pt x="1810" y="1032"/>
                      <a:pt x="1789" y="1025"/>
                    </a:cubicBezTo>
                    <a:cubicBezTo>
                      <a:pt x="1767" y="1010"/>
                      <a:pt x="1760" y="967"/>
                      <a:pt x="1774" y="960"/>
                    </a:cubicBezTo>
                    <a:cubicBezTo>
                      <a:pt x="1782" y="953"/>
                      <a:pt x="1767" y="895"/>
                      <a:pt x="1753" y="873"/>
                    </a:cubicBezTo>
                    <a:cubicBezTo>
                      <a:pt x="1746" y="859"/>
                      <a:pt x="1673" y="837"/>
                      <a:pt x="1652" y="837"/>
                    </a:cubicBezTo>
                    <a:cubicBezTo>
                      <a:pt x="1630" y="837"/>
                      <a:pt x="1609" y="787"/>
                      <a:pt x="1594" y="779"/>
                    </a:cubicBezTo>
                    <a:cubicBezTo>
                      <a:pt x="1569" y="771"/>
                      <a:pt x="1546" y="767"/>
                      <a:pt x="1523" y="767"/>
                    </a:cubicBezTo>
                    <a:cubicBezTo>
                      <a:pt x="1506" y="767"/>
                      <a:pt x="1489" y="769"/>
                      <a:pt x="1471" y="772"/>
                    </a:cubicBezTo>
                    <a:cubicBezTo>
                      <a:pt x="1453" y="772"/>
                      <a:pt x="1419" y="725"/>
                      <a:pt x="1386" y="725"/>
                    </a:cubicBezTo>
                    <a:cubicBezTo>
                      <a:pt x="1381" y="725"/>
                      <a:pt x="1376" y="726"/>
                      <a:pt x="1371" y="729"/>
                    </a:cubicBezTo>
                    <a:cubicBezTo>
                      <a:pt x="1364" y="733"/>
                      <a:pt x="1358" y="734"/>
                      <a:pt x="1352" y="734"/>
                    </a:cubicBezTo>
                    <a:cubicBezTo>
                      <a:pt x="1323" y="734"/>
                      <a:pt x="1296" y="699"/>
                      <a:pt x="1284" y="693"/>
                    </a:cubicBezTo>
                    <a:cubicBezTo>
                      <a:pt x="1283" y="693"/>
                      <a:pt x="1282" y="692"/>
                      <a:pt x="1281" y="692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85" name="Google Shape;2841;p56">
              <a:extLst>
                <a:ext uri="{FF2B5EF4-FFF2-40B4-BE49-F238E27FC236}">
                  <a16:creationId xmlns:a16="http://schemas.microsoft.com/office/drawing/2014/main" id="{FFB3EE4C-6F7B-4EB4-B1CE-D54CFF5A64A4}"/>
                </a:ext>
              </a:extLst>
            </p:cNvPr>
            <p:cNvSpPr/>
            <p:nvPr/>
          </p:nvSpPr>
          <p:spPr>
            <a:xfrm>
              <a:off x="2140388" y="3043500"/>
              <a:ext cx="388677" cy="377707"/>
            </a:xfrm>
            <a:custGeom>
              <a:avLst/>
              <a:gdLst/>
              <a:ahLst/>
              <a:cxnLst/>
              <a:rect l="l" t="t" r="r" b="b"/>
              <a:pathLst>
                <a:path w="7653" h="7437" extrusionOk="0">
                  <a:moveTo>
                    <a:pt x="6238" y="0"/>
                  </a:moveTo>
                  <a:cubicBezTo>
                    <a:pt x="5910" y="0"/>
                    <a:pt x="5531" y="75"/>
                    <a:pt x="5114" y="224"/>
                  </a:cubicBezTo>
                  <a:lnTo>
                    <a:pt x="5078" y="238"/>
                  </a:lnTo>
                  <a:lnTo>
                    <a:pt x="5135" y="253"/>
                  </a:lnTo>
                  <a:cubicBezTo>
                    <a:pt x="5541" y="105"/>
                    <a:pt x="5909" y="31"/>
                    <a:pt x="6228" y="31"/>
                  </a:cubicBezTo>
                  <a:cubicBezTo>
                    <a:pt x="6625" y="31"/>
                    <a:pt x="6946" y="144"/>
                    <a:pt x="7169" y="368"/>
                  </a:cubicBezTo>
                  <a:cubicBezTo>
                    <a:pt x="7573" y="772"/>
                    <a:pt x="7609" y="1493"/>
                    <a:pt x="7285" y="2409"/>
                  </a:cubicBezTo>
                  <a:cubicBezTo>
                    <a:pt x="6946" y="3340"/>
                    <a:pt x="6261" y="4357"/>
                    <a:pt x="5359" y="5258"/>
                  </a:cubicBezTo>
                  <a:cubicBezTo>
                    <a:pt x="4457" y="6160"/>
                    <a:pt x="3448" y="6845"/>
                    <a:pt x="2510" y="7177"/>
                  </a:cubicBezTo>
                  <a:cubicBezTo>
                    <a:pt x="2097" y="7326"/>
                    <a:pt x="1723" y="7401"/>
                    <a:pt x="1401" y="7401"/>
                  </a:cubicBezTo>
                  <a:cubicBezTo>
                    <a:pt x="1008" y="7401"/>
                    <a:pt x="691" y="7290"/>
                    <a:pt x="469" y="7068"/>
                  </a:cubicBezTo>
                  <a:cubicBezTo>
                    <a:pt x="116" y="6715"/>
                    <a:pt x="43" y="6095"/>
                    <a:pt x="260" y="5330"/>
                  </a:cubicBezTo>
                  <a:cubicBezTo>
                    <a:pt x="253" y="5316"/>
                    <a:pt x="245" y="5287"/>
                    <a:pt x="238" y="5265"/>
                  </a:cubicBezTo>
                  <a:lnTo>
                    <a:pt x="238" y="5265"/>
                  </a:lnTo>
                  <a:cubicBezTo>
                    <a:pt x="0" y="6073"/>
                    <a:pt x="72" y="6722"/>
                    <a:pt x="440" y="7090"/>
                  </a:cubicBezTo>
                  <a:cubicBezTo>
                    <a:pt x="671" y="7321"/>
                    <a:pt x="1003" y="7436"/>
                    <a:pt x="1407" y="7436"/>
                  </a:cubicBezTo>
                  <a:cubicBezTo>
                    <a:pt x="1789" y="7422"/>
                    <a:pt x="2164" y="7350"/>
                    <a:pt x="2524" y="7213"/>
                  </a:cubicBezTo>
                  <a:cubicBezTo>
                    <a:pt x="3462" y="6874"/>
                    <a:pt x="4479" y="6188"/>
                    <a:pt x="5381" y="5280"/>
                  </a:cubicBezTo>
                  <a:cubicBezTo>
                    <a:pt x="6282" y="4378"/>
                    <a:pt x="6975" y="3361"/>
                    <a:pt x="7314" y="2424"/>
                  </a:cubicBezTo>
                  <a:cubicBezTo>
                    <a:pt x="7652" y="1479"/>
                    <a:pt x="7609" y="758"/>
                    <a:pt x="7198" y="339"/>
                  </a:cubicBezTo>
                  <a:cubicBezTo>
                    <a:pt x="6968" y="113"/>
                    <a:pt x="6641" y="0"/>
                    <a:pt x="623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842;p56">
              <a:extLst>
                <a:ext uri="{FF2B5EF4-FFF2-40B4-BE49-F238E27FC236}">
                  <a16:creationId xmlns:a16="http://schemas.microsoft.com/office/drawing/2014/main" id="{8147520C-DC14-4C85-A33E-A627B6A9303E}"/>
                </a:ext>
              </a:extLst>
            </p:cNvPr>
            <p:cNvSpPr/>
            <p:nvPr/>
          </p:nvSpPr>
          <p:spPr>
            <a:xfrm rot="5400000">
              <a:off x="2166579" y="3051828"/>
              <a:ext cx="388677" cy="377707"/>
            </a:xfrm>
            <a:custGeom>
              <a:avLst/>
              <a:gdLst/>
              <a:ahLst/>
              <a:cxnLst/>
              <a:rect l="l" t="t" r="r" b="b"/>
              <a:pathLst>
                <a:path w="7653" h="7437" extrusionOk="0">
                  <a:moveTo>
                    <a:pt x="6238" y="0"/>
                  </a:moveTo>
                  <a:cubicBezTo>
                    <a:pt x="5910" y="0"/>
                    <a:pt x="5531" y="75"/>
                    <a:pt x="5114" y="224"/>
                  </a:cubicBezTo>
                  <a:lnTo>
                    <a:pt x="5078" y="238"/>
                  </a:lnTo>
                  <a:lnTo>
                    <a:pt x="5135" y="253"/>
                  </a:lnTo>
                  <a:cubicBezTo>
                    <a:pt x="5541" y="105"/>
                    <a:pt x="5909" y="31"/>
                    <a:pt x="6228" y="31"/>
                  </a:cubicBezTo>
                  <a:cubicBezTo>
                    <a:pt x="6625" y="31"/>
                    <a:pt x="6946" y="144"/>
                    <a:pt x="7169" y="368"/>
                  </a:cubicBezTo>
                  <a:cubicBezTo>
                    <a:pt x="7573" y="772"/>
                    <a:pt x="7609" y="1493"/>
                    <a:pt x="7285" y="2409"/>
                  </a:cubicBezTo>
                  <a:cubicBezTo>
                    <a:pt x="6946" y="3340"/>
                    <a:pt x="6261" y="4357"/>
                    <a:pt x="5359" y="5258"/>
                  </a:cubicBezTo>
                  <a:cubicBezTo>
                    <a:pt x="4457" y="6160"/>
                    <a:pt x="3448" y="6845"/>
                    <a:pt x="2510" y="7177"/>
                  </a:cubicBezTo>
                  <a:cubicBezTo>
                    <a:pt x="2097" y="7326"/>
                    <a:pt x="1723" y="7401"/>
                    <a:pt x="1401" y="7401"/>
                  </a:cubicBezTo>
                  <a:cubicBezTo>
                    <a:pt x="1008" y="7401"/>
                    <a:pt x="691" y="7290"/>
                    <a:pt x="469" y="7068"/>
                  </a:cubicBezTo>
                  <a:cubicBezTo>
                    <a:pt x="116" y="6715"/>
                    <a:pt x="43" y="6095"/>
                    <a:pt x="260" y="5330"/>
                  </a:cubicBezTo>
                  <a:cubicBezTo>
                    <a:pt x="253" y="5316"/>
                    <a:pt x="245" y="5287"/>
                    <a:pt x="238" y="5265"/>
                  </a:cubicBezTo>
                  <a:lnTo>
                    <a:pt x="238" y="5265"/>
                  </a:lnTo>
                  <a:cubicBezTo>
                    <a:pt x="0" y="6073"/>
                    <a:pt x="72" y="6722"/>
                    <a:pt x="440" y="7090"/>
                  </a:cubicBezTo>
                  <a:cubicBezTo>
                    <a:pt x="671" y="7321"/>
                    <a:pt x="1003" y="7436"/>
                    <a:pt x="1407" y="7436"/>
                  </a:cubicBezTo>
                  <a:cubicBezTo>
                    <a:pt x="1789" y="7422"/>
                    <a:pt x="2164" y="7350"/>
                    <a:pt x="2524" y="7213"/>
                  </a:cubicBezTo>
                  <a:cubicBezTo>
                    <a:pt x="3462" y="6874"/>
                    <a:pt x="4479" y="6188"/>
                    <a:pt x="5381" y="5280"/>
                  </a:cubicBezTo>
                  <a:cubicBezTo>
                    <a:pt x="6282" y="4378"/>
                    <a:pt x="6975" y="3361"/>
                    <a:pt x="7314" y="2424"/>
                  </a:cubicBezTo>
                  <a:cubicBezTo>
                    <a:pt x="7652" y="1479"/>
                    <a:pt x="7609" y="758"/>
                    <a:pt x="7198" y="339"/>
                  </a:cubicBezTo>
                  <a:cubicBezTo>
                    <a:pt x="6968" y="113"/>
                    <a:pt x="6641" y="0"/>
                    <a:pt x="623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89" name="Google Shape;2843;p56">
            <a:extLst>
              <a:ext uri="{FF2B5EF4-FFF2-40B4-BE49-F238E27FC236}">
                <a16:creationId xmlns:a16="http://schemas.microsoft.com/office/drawing/2014/main" id="{1927DAF4-704C-4ACC-9615-0B8789EE2AC7}"/>
              </a:ext>
            </a:extLst>
          </p:cNvPr>
          <p:cNvGrpSpPr/>
          <p:nvPr/>
        </p:nvGrpSpPr>
        <p:grpSpPr>
          <a:xfrm>
            <a:off x="9892275" y="5336966"/>
            <a:ext cx="1928879" cy="1118124"/>
            <a:chOff x="1397225" y="1410350"/>
            <a:chExt cx="4786300" cy="2774500"/>
          </a:xfrm>
        </p:grpSpPr>
        <p:grpSp>
          <p:nvGrpSpPr>
            <p:cNvPr id="2290" name="Google Shape;2844;p56">
              <a:extLst>
                <a:ext uri="{FF2B5EF4-FFF2-40B4-BE49-F238E27FC236}">
                  <a16:creationId xmlns:a16="http://schemas.microsoft.com/office/drawing/2014/main" id="{293DBD9D-AF7E-487C-8412-0FABCD7EB63D}"/>
                </a:ext>
              </a:extLst>
            </p:cNvPr>
            <p:cNvGrpSpPr/>
            <p:nvPr/>
          </p:nvGrpSpPr>
          <p:grpSpPr>
            <a:xfrm>
              <a:off x="4293400" y="2574725"/>
              <a:ext cx="84425" cy="80100"/>
              <a:chOff x="4293400" y="2574725"/>
              <a:chExt cx="84425" cy="80100"/>
            </a:xfrm>
          </p:grpSpPr>
          <p:sp>
            <p:nvSpPr>
              <p:cNvPr id="2545" name="Google Shape;2845;p56">
                <a:extLst>
                  <a:ext uri="{FF2B5EF4-FFF2-40B4-BE49-F238E27FC236}">
                    <a16:creationId xmlns:a16="http://schemas.microsoft.com/office/drawing/2014/main" id="{B3E45617-5A87-4EC0-AB53-A47D3DC3E8E7}"/>
                  </a:ext>
                </a:extLst>
              </p:cNvPr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2546" name="Google Shape;2846;p56">
                <a:extLst>
                  <a:ext uri="{FF2B5EF4-FFF2-40B4-BE49-F238E27FC236}">
                    <a16:creationId xmlns:a16="http://schemas.microsoft.com/office/drawing/2014/main" id="{C0F43AE5-DE1C-4107-841A-869D56ACF9F6}"/>
                  </a:ext>
                </a:extLst>
              </p:cNvPr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91" name="Google Shape;2847;p56">
              <a:extLst>
                <a:ext uri="{FF2B5EF4-FFF2-40B4-BE49-F238E27FC236}">
                  <a16:creationId xmlns:a16="http://schemas.microsoft.com/office/drawing/2014/main" id="{581A7611-D9B2-4091-A622-E960A82DB117}"/>
                </a:ext>
              </a:extLst>
            </p:cNvPr>
            <p:cNvGrpSpPr/>
            <p:nvPr/>
          </p:nvGrpSpPr>
          <p:grpSpPr>
            <a:xfrm>
              <a:off x="4000175" y="1462675"/>
              <a:ext cx="1917275" cy="1140875"/>
              <a:chOff x="4000175" y="1462675"/>
              <a:chExt cx="1917275" cy="1140875"/>
            </a:xfrm>
          </p:grpSpPr>
          <p:sp>
            <p:nvSpPr>
              <p:cNvPr id="2537" name="Google Shape;2848;p56">
                <a:extLst>
                  <a:ext uri="{FF2B5EF4-FFF2-40B4-BE49-F238E27FC236}">
                    <a16:creationId xmlns:a16="http://schemas.microsoft.com/office/drawing/2014/main" id="{674B455F-C739-4A61-8E61-5E3701EAF9DD}"/>
                  </a:ext>
                </a:extLst>
              </p:cNvPr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grpSp>
            <p:nvGrpSpPr>
              <p:cNvPr id="2538" name="Google Shape;2849;p56">
                <a:extLst>
                  <a:ext uri="{FF2B5EF4-FFF2-40B4-BE49-F238E27FC236}">
                    <a16:creationId xmlns:a16="http://schemas.microsoft.com/office/drawing/2014/main" id="{72BA9A5D-80EA-42B2-868A-E4D3A38165B9}"/>
                  </a:ext>
                </a:extLst>
              </p:cNvPr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2539" name="Google Shape;2850;p56">
                  <a:extLst>
                    <a:ext uri="{FF2B5EF4-FFF2-40B4-BE49-F238E27FC236}">
                      <a16:creationId xmlns:a16="http://schemas.microsoft.com/office/drawing/2014/main" id="{5F0FD0EA-8D81-48AB-AA91-41D725B1F6AB}"/>
                    </a:ext>
                  </a:extLst>
                </p:cNvPr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</p:sp>
            <p:sp>
              <p:nvSpPr>
                <p:cNvPr id="2540" name="Google Shape;2851;p56">
                  <a:extLst>
                    <a:ext uri="{FF2B5EF4-FFF2-40B4-BE49-F238E27FC236}">
                      <a16:creationId xmlns:a16="http://schemas.microsoft.com/office/drawing/2014/main" id="{0CFFC783-675D-42D7-B2ED-F33E148C071A}"/>
                    </a:ext>
                  </a:extLst>
                </p:cNvPr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41" name="Google Shape;2852;p56">
                  <a:extLst>
                    <a:ext uri="{FF2B5EF4-FFF2-40B4-BE49-F238E27FC236}">
                      <a16:creationId xmlns:a16="http://schemas.microsoft.com/office/drawing/2014/main" id="{A580347D-0DA3-4340-8605-656EF76020C1}"/>
                    </a:ext>
                  </a:extLst>
                </p:cNvPr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42" name="Google Shape;2853;p56">
                  <a:extLst>
                    <a:ext uri="{FF2B5EF4-FFF2-40B4-BE49-F238E27FC236}">
                      <a16:creationId xmlns:a16="http://schemas.microsoft.com/office/drawing/2014/main" id="{521F6665-F030-4036-BE99-FBCEF5A0D8C7}"/>
                    </a:ext>
                  </a:extLst>
                </p:cNvPr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43" name="Google Shape;2854;p56">
                  <a:extLst>
                    <a:ext uri="{FF2B5EF4-FFF2-40B4-BE49-F238E27FC236}">
                      <a16:creationId xmlns:a16="http://schemas.microsoft.com/office/drawing/2014/main" id="{EBA065A0-1D6A-4794-8686-F8F4EABBA4D2}"/>
                    </a:ext>
                  </a:extLst>
                </p:cNvPr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44" name="Google Shape;2855;p56">
                  <a:extLst>
                    <a:ext uri="{FF2B5EF4-FFF2-40B4-BE49-F238E27FC236}">
                      <a16:creationId xmlns:a16="http://schemas.microsoft.com/office/drawing/2014/main" id="{B8544EF4-DE0A-430F-9399-B154D1E7CB36}"/>
                    </a:ext>
                  </a:extLst>
                </p:cNvPr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292" name="Google Shape;2856;p56">
              <a:extLst>
                <a:ext uri="{FF2B5EF4-FFF2-40B4-BE49-F238E27FC236}">
                  <a16:creationId xmlns:a16="http://schemas.microsoft.com/office/drawing/2014/main" id="{F4E9A01D-C86C-4535-94BA-EBC90C67068A}"/>
                </a:ext>
              </a:extLst>
            </p:cNvPr>
            <p:cNvGrpSpPr/>
            <p:nvPr/>
          </p:nvGrpSpPr>
          <p:grpSpPr>
            <a:xfrm>
              <a:off x="3960625" y="2587825"/>
              <a:ext cx="94050" cy="104125"/>
              <a:chOff x="3960625" y="2587825"/>
              <a:chExt cx="94050" cy="104125"/>
            </a:xfrm>
          </p:grpSpPr>
          <p:sp>
            <p:nvSpPr>
              <p:cNvPr id="2535" name="Google Shape;2857;p56">
                <a:extLst>
                  <a:ext uri="{FF2B5EF4-FFF2-40B4-BE49-F238E27FC236}">
                    <a16:creationId xmlns:a16="http://schemas.microsoft.com/office/drawing/2014/main" id="{F116F1A9-504A-4E25-B9B0-B392F3EDBCE7}"/>
                  </a:ext>
                </a:extLst>
              </p:cNvPr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2536" name="Google Shape;2858;p56">
                <a:extLst>
                  <a:ext uri="{FF2B5EF4-FFF2-40B4-BE49-F238E27FC236}">
                    <a16:creationId xmlns:a16="http://schemas.microsoft.com/office/drawing/2014/main" id="{F5872B4F-D815-46D0-A482-971C20D5C5B1}"/>
                  </a:ext>
                </a:extLst>
              </p:cNvPr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93" name="Google Shape;2859;p56">
              <a:extLst>
                <a:ext uri="{FF2B5EF4-FFF2-40B4-BE49-F238E27FC236}">
                  <a16:creationId xmlns:a16="http://schemas.microsoft.com/office/drawing/2014/main" id="{BF38CC08-0F94-4A4B-B1B3-BA7575C610C2}"/>
                </a:ext>
              </a:extLst>
            </p:cNvPr>
            <p:cNvGrpSpPr/>
            <p:nvPr/>
          </p:nvGrpSpPr>
          <p:grpSpPr>
            <a:xfrm>
              <a:off x="3765350" y="2500900"/>
              <a:ext cx="173600" cy="187925"/>
              <a:chOff x="3765350" y="2500900"/>
              <a:chExt cx="173600" cy="187925"/>
            </a:xfrm>
          </p:grpSpPr>
          <p:sp>
            <p:nvSpPr>
              <p:cNvPr id="2529" name="Google Shape;2860;p56">
                <a:extLst>
                  <a:ext uri="{FF2B5EF4-FFF2-40B4-BE49-F238E27FC236}">
                    <a16:creationId xmlns:a16="http://schemas.microsoft.com/office/drawing/2014/main" id="{A0B3128C-D540-49D1-806A-281FA4F8B742}"/>
                  </a:ext>
                </a:extLst>
              </p:cNvPr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2530" name="Google Shape;2861;p56">
                <a:extLst>
                  <a:ext uri="{FF2B5EF4-FFF2-40B4-BE49-F238E27FC236}">
                    <a16:creationId xmlns:a16="http://schemas.microsoft.com/office/drawing/2014/main" id="{A45D8144-9BC5-49BC-A330-5C486010EC74}"/>
                  </a:ext>
                </a:extLst>
              </p:cNvPr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1" name="Google Shape;2862;p56">
                <a:extLst>
                  <a:ext uri="{FF2B5EF4-FFF2-40B4-BE49-F238E27FC236}">
                    <a16:creationId xmlns:a16="http://schemas.microsoft.com/office/drawing/2014/main" id="{A812A248-35FC-4C46-8254-A5D03054FC63}"/>
                  </a:ext>
                </a:extLst>
              </p:cNvPr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2" name="Google Shape;2863;p56">
                <a:extLst>
                  <a:ext uri="{FF2B5EF4-FFF2-40B4-BE49-F238E27FC236}">
                    <a16:creationId xmlns:a16="http://schemas.microsoft.com/office/drawing/2014/main" id="{F4720BC6-9573-4139-83BE-DB4FCB79E616}"/>
                  </a:ext>
                </a:extLst>
              </p:cNvPr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3" name="Google Shape;2864;p56">
                <a:extLst>
                  <a:ext uri="{FF2B5EF4-FFF2-40B4-BE49-F238E27FC236}">
                    <a16:creationId xmlns:a16="http://schemas.microsoft.com/office/drawing/2014/main" id="{325F8A15-A8E3-453B-BAA4-DB7D9CD52157}"/>
                  </a:ext>
                </a:extLst>
              </p:cNvPr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4" name="Google Shape;2865;p56">
                <a:extLst>
                  <a:ext uri="{FF2B5EF4-FFF2-40B4-BE49-F238E27FC236}">
                    <a16:creationId xmlns:a16="http://schemas.microsoft.com/office/drawing/2014/main" id="{6EF46E43-C386-4168-976C-83D3F7250275}"/>
                  </a:ext>
                </a:extLst>
              </p:cNvPr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94" name="Google Shape;2866;p56">
              <a:extLst>
                <a:ext uri="{FF2B5EF4-FFF2-40B4-BE49-F238E27FC236}">
                  <a16:creationId xmlns:a16="http://schemas.microsoft.com/office/drawing/2014/main" id="{588E9824-5003-43C9-A3EA-4DCA3203415E}"/>
                </a:ext>
              </a:extLst>
            </p:cNvPr>
            <p:cNvGrpSpPr/>
            <p:nvPr/>
          </p:nvGrpSpPr>
          <p:grpSpPr>
            <a:xfrm>
              <a:off x="3750475" y="2481850"/>
              <a:ext cx="85125" cy="51800"/>
              <a:chOff x="3750475" y="2481850"/>
              <a:chExt cx="85125" cy="51800"/>
            </a:xfrm>
          </p:grpSpPr>
          <p:sp>
            <p:nvSpPr>
              <p:cNvPr id="2527" name="Google Shape;2867;p56">
                <a:extLst>
                  <a:ext uri="{FF2B5EF4-FFF2-40B4-BE49-F238E27FC236}">
                    <a16:creationId xmlns:a16="http://schemas.microsoft.com/office/drawing/2014/main" id="{6550A39D-3C4C-48CC-AF31-DB07B63A261E}"/>
                  </a:ext>
                </a:extLst>
              </p:cNvPr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8" name="Google Shape;2868;p56">
                <a:extLst>
                  <a:ext uri="{FF2B5EF4-FFF2-40B4-BE49-F238E27FC236}">
                    <a16:creationId xmlns:a16="http://schemas.microsoft.com/office/drawing/2014/main" id="{DAD8D375-6C20-4630-AD1E-A5C4B944717F}"/>
                  </a:ext>
                </a:extLst>
              </p:cNvPr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2295" name="Google Shape;2869;p56">
              <a:extLst>
                <a:ext uri="{FF2B5EF4-FFF2-40B4-BE49-F238E27FC236}">
                  <a16:creationId xmlns:a16="http://schemas.microsoft.com/office/drawing/2014/main" id="{1DB4DC15-3BBC-488C-9735-56DD05F9D59B}"/>
                </a:ext>
              </a:extLst>
            </p:cNvPr>
            <p:cNvGrpSpPr/>
            <p:nvPr/>
          </p:nvGrpSpPr>
          <p:grpSpPr>
            <a:xfrm>
              <a:off x="3627175" y="2432450"/>
              <a:ext cx="172100" cy="169075"/>
              <a:chOff x="3627175" y="2432450"/>
              <a:chExt cx="172100" cy="169075"/>
            </a:xfrm>
          </p:grpSpPr>
          <p:sp>
            <p:nvSpPr>
              <p:cNvPr id="2524" name="Google Shape;2870;p56">
                <a:extLst>
                  <a:ext uri="{FF2B5EF4-FFF2-40B4-BE49-F238E27FC236}">
                    <a16:creationId xmlns:a16="http://schemas.microsoft.com/office/drawing/2014/main" id="{10CDB40B-ED27-46F9-B45A-202E77664535}"/>
                  </a:ext>
                </a:extLst>
              </p:cNvPr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5" name="Google Shape;2871;p56">
                <a:extLst>
                  <a:ext uri="{FF2B5EF4-FFF2-40B4-BE49-F238E27FC236}">
                    <a16:creationId xmlns:a16="http://schemas.microsoft.com/office/drawing/2014/main" id="{97881426-B803-4B32-B753-A6297A8C4AF8}"/>
                  </a:ext>
                </a:extLst>
              </p:cNvPr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2526" name="Google Shape;2872;p56">
                <a:extLst>
                  <a:ext uri="{FF2B5EF4-FFF2-40B4-BE49-F238E27FC236}">
                    <a16:creationId xmlns:a16="http://schemas.microsoft.com/office/drawing/2014/main" id="{98A11269-3CB4-4FF2-901D-57E000313D83}"/>
                  </a:ext>
                </a:extLst>
              </p:cNvPr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2296" name="Google Shape;2873;p56">
              <a:extLst>
                <a:ext uri="{FF2B5EF4-FFF2-40B4-BE49-F238E27FC236}">
                  <a16:creationId xmlns:a16="http://schemas.microsoft.com/office/drawing/2014/main" id="{7A8A8387-0322-4270-9ADD-6AC01E1C47BC}"/>
                </a:ext>
              </a:extLst>
            </p:cNvPr>
            <p:cNvGrpSpPr/>
            <p:nvPr/>
          </p:nvGrpSpPr>
          <p:grpSpPr>
            <a:xfrm>
              <a:off x="3561536" y="2585450"/>
              <a:ext cx="61539" cy="99045"/>
              <a:chOff x="3561536" y="2585450"/>
              <a:chExt cx="61539" cy="99045"/>
            </a:xfrm>
          </p:grpSpPr>
          <p:sp>
            <p:nvSpPr>
              <p:cNvPr id="2522" name="Google Shape;2874;p56">
                <a:extLst>
                  <a:ext uri="{FF2B5EF4-FFF2-40B4-BE49-F238E27FC236}">
                    <a16:creationId xmlns:a16="http://schemas.microsoft.com/office/drawing/2014/main" id="{DA94CB1E-91B5-4590-96E8-B9CC972FCFAA}"/>
                  </a:ext>
                </a:extLst>
              </p:cNvPr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3" name="Google Shape;2875;p56">
                <a:extLst>
                  <a:ext uri="{FF2B5EF4-FFF2-40B4-BE49-F238E27FC236}">
                    <a16:creationId xmlns:a16="http://schemas.microsoft.com/office/drawing/2014/main" id="{620E0415-D4F1-4747-BD0F-5652FAA78102}"/>
                  </a:ext>
                </a:extLst>
              </p:cNvPr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2297" name="Google Shape;2876;p56">
              <a:extLst>
                <a:ext uri="{FF2B5EF4-FFF2-40B4-BE49-F238E27FC236}">
                  <a16:creationId xmlns:a16="http://schemas.microsoft.com/office/drawing/2014/main" id="{BA64EC48-E953-401C-BBD1-6F69370F0CBE}"/>
                </a:ext>
              </a:extLst>
            </p:cNvPr>
            <p:cNvGrpSpPr/>
            <p:nvPr/>
          </p:nvGrpSpPr>
          <p:grpSpPr>
            <a:xfrm>
              <a:off x="3906325" y="1984500"/>
              <a:ext cx="156075" cy="262825"/>
              <a:chOff x="3906325" y="1984500"/>
              <a:chExt cx="156075" cy="262825"/>
            </a:xfrm>
          </p:grpSpPr>
          <p:sp>
            <p:nvSpPr>
              <p:cNvPr id="2520" name="Google Shape;2877;p56">
                <a:extLst>
                  <a:ext uri="{FF2B5EF4-FFF2-40B4-BE49-F238E27FC236}">
                    <a16:creationId xmlns:a16="http://schemas.microsoft.com/office/drawing/2014/main" id="{6FA958FF-FB7F-4589-A203-A3FD04E11AAD}"/>
                  </a:ext>
                </a:extLst>
              </p:cNvPr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2521" name="Google Shape;2878;p56">
                <a:extLst>
                  <a:ext uri="{FF2B5EF4-FFF2-40B4-BE49-F238E27FC236}">
                    <a16:creationId xmlns:a16="http://schemas.microsoft.com/office/drawing/2014/main" id="{58AAAFC4-1477-49B6-AA3E-3F426E8CDF47}"/>
                  </a:ext>
                </a:extLst>
              </p:cNvPr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98" name="Google Shape;2879;p56">
              <a:extLst>
                <a:ext uri="{FF2B5EF4-FFF2-40B4-BE49-F238E27FC236}">
                  <a16:creationId xmlns:a16="http://schemas.microsoft.com/office/drawing/2014/main" id="{38332588-C5FF-4E7C-A2FF-A98D66FC17C7}"/>
                </a:ext>
              </a:extLst>
            </p:cNvPr>
            <p:cNvGrpSpPr/>
            <p:nvPr/>
          </p:nvGrpSpPr>
          <p:grpSpPr>
            <a:xfrm>
              <a:off x="1397225" y="1637375"/>
              <a:ext cx="1401575" cy="1228250"/>
              <a:chOff x="1397225" y="1637375"/>
              <a:chExt cx="1401575" cy="1228250"/>
            </a:xfrm>
          </p:grpSpPr>
          <p:sp>
            <p:nvSpPr>
              <p:cNvPr id="2516" name="Google Shape;2880;p56">
                <a:extLst>
                  <a:ext uri="{FF2B5EF4-FFF2-40B4-BE49-F238E27FC236}">
                    <a16:creationId xmlns:a16="http://schemas.microsoft.com/office/drawing/2014/main" id="{B876A3E6-9DE4-4709-B598-79A222B789A3}"/>
                  </a:ext>
                </a:extLst>
              </p:cNvPr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grpSp>
            <p:nvGrpSpPr>
              <p:cNvPr id="2517" name="Google Shape;2881;p56">
                <a:extLst>
                  <a:ext uri="{FF2B5EF4-FFF2-40B4-BE49-F238E27FC236}">
                    <a16:creationId xmlns:a16="http://schemas.microsoft.com/office/drawing/2014/main" id="{630580E1-855A-4F54-A5D0-BD903B535595}"/>
                  </a:ext>
                </a:extLst>
              </p:cNvPr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2518" name="Google Shape;2882;p56">
                  <a:extLst>
                    <a:ext uri="{FF2B5EF4-FFF2-40B4-BE49-F238E27FC236}">
                      <a16:creationId xmlns:a16="http://schemas.microsoft.com/office/drawing/2014/main" id="{EF4CE6C1-5229-4176-9591-40B6C38B6F4C}"/>
                    </a:ext>
                  </a:extLst>
                </p:cNvPr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19" name="Google Shape;2883;p56">
                  <a:extLst>
                    <a:ext uri="{FF2B5EF4-FFF2-40B4-BE49-F238E27FC236}">
                      <a16:creationId xmlns:a16="http://schemas.microsoft.com/office/drawing/2014/main" id="{485CC08E-1631-45C8-ACEF-1CC461A164A9}"/>
                    </a:ext>
                  </a:extLst>
                </p:cNvPr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299" name="Google Shape;2884;p56">
              <a:extLst>
                <a:ext uri="{FF2B5EF4-FFF2-40B4-BE49-F238E27FC236}">
                  <a16:creationId xmlns:a16="http://schemas.microsoft.com/office/drawing/2014/main" id="{9E91E236-304F-49E9-9C67-3D0F9F3C872D}"/>
                </a:ext>
              </a:extLst>
            </p:cNvPr>
            <p:cNvGrpSpPr/>
            <p:nvPr/>
          </p:nvGrpSpPr>
          <p:grpSpPr>
            <a:xfrm>
              <a:off x="2605700" y="3152850"/>
              <a:ext cx="594125" cy="616250"/>
              <a:chOff x="2605700" y="3152850"/>
              <a:chExt cx="594125" cy="616250"/>
            </a:xfrm>
          </p:grpSpPr>
          <p:sp>
            <p:nvSpPr>
              <p:cNvPr id="2514" name="Google Shape;2885;p56">
                <a:extLst>
                  <a:ext uri="{FF2B5EF4-FFF2-40B4-BE49-F238E27FC236}">
                    <a16:creationId xmlns:a16="http://schemas.microsoft.com/office/drawing/2014/main" id="{E9C9729B-049F-42F8-9F75-8132552258B4}"/>
                  </a:ext>
                </a:extLst>
              </p:cNvPr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2515" name="Google Shape;2886;p56">
                <a:extLst>
                  <a:ext uri="{FF2B5EF4-FFF2-40B4-BE49-F238E27FC236}">
                    <a16:creationId xmlns:a16="http://schemas.microsoft.com/office/drawing/2014/main" id="{6032AEA4-B475-49DB-AB62-630D65E40C21}"/>
                  </a:ext>
                </a:extLst>
              </p:cNvPr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300" name="Google Shape;2887;p56">
              <a:extLst>
                <a:ext uri="{FF2B5EF4-FFF2-40B4-BE49-F238E27FC236}">
                  <a16:creationId xmlns:a16="http://schemas.microsoft.com/office/drawing/2014/main" id="{E1844FF0-40DB-49E8-AC73-636FED9B42D3}"/>
                </a:ext>
              </a:extLst>
            </p:cNvPr>
            <p:cNvGrpSpPr/>
            <p:nvPr/>
          </p:nvGrpSpPr>
          <p:grpSpPr>
            <a:xfrm>
              <a:off x="2680375" y="3423800"/>
              <a:ext cx="182975" cy="761050"/>
              <a:chOff x="2680375" y="3423800"/>
              <a:chExt cx="182975" cy="761050"/>
            </a:xfrm>
          </p:grpSpPr>
          <p:sp>
            <p:nvSpPr>
              <p:cNvPr id="2512" name="Google Shape;2888;p56">
                <a:extLst>
                  <a:ext uri="{FF2B5EF4-FFF2-40B4-BE49-F238E27FC236}">
                    <a16:creationId xmlns:a16="http://schemas.microsoft.com/office/drawing/2014/main" id="{8333EB13-9575-439E-A1A7-7059634F4198}"/>
                  </a:ext>
                </a:extLst>
              </p:cNvPr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2513" name="Google Shape;2889;p56">
                <a:extLst>
                  <a:ext uri="{FF2B5EF4-FFF2-40B4-BE49-F238E27FC236}">
                    <a16:creationId xmlns:a16="http://schemas.microsoft.com/office/drawing/2014/main" id="{D661F6E2-0008-4B79-99B9-29759DC82C90}"/>
                  </a:ext>
                </a:extLst>
              </p:cNvPr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301" name="Google Shape;2890;p56">
              <a:extLst>
                <a:ext uri="{FF2B5EF4-FFF2-40B4-BE49-F238E27FC236}">
                  <a16:creationId xmlns:a16="http://schemas.microsoft.com/office/drawing/2014/main" id="{F985312E-C01A-470A-BDC9-42AD5C2CB7F5}"/>
                </a:ext>
              </a:extLst>
            </p:cNvPr>
            <p:cNvGrpSpPr/>
            <p:nvPr/>
          </p:nvGrpSpPr>
          <p:grpSpPr>
            <a:xfrm>
              <a:off x="3918000" y="3561900"/>
              <a:ext cx="236225" cy="207100"/>
              <a:chOff x="3918000" y="3561900"/>
              <a:chExt cx="236225" cy="207100"/>
            </a:xfrm>
          </p:grpSpPr>
          <p:sp>
            <p:nvSpPr>
              <p:cNvPr id="2510" name="Google Shape;2891;p56">
                <a:extLst>
                  <a:ext uri="{FF2B5EF4-FFF2-40B4-BE49-F238E27FC236}">
                    <a16:creationId xmlns:a16="http://schemas.microsoft.com/office/drawing/2014/main" id="{E40EAFEC-BF7E-4D75-86CE-2C1EB64A0D3E}"/>
                  </a:ext>
                </a:extLst>
              </p:cNvPr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2511" name="Google Shape;2892;p56">
                <a:extLst>
                  <a:ext uri="{FF2B5EF4-FFF2-40B4-BE49-F238E27FC236}">
                    <a16:creationId xmlns:a16="http://schemas.microsoft.com/office/drawing/2014/main" id="{A6315529-081B-44C9-971A-47A83A95FB99}"/>
                  </a:ext>
                </a:extLst>
              </p:cNvPr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02" name="Google Shape;2893;p56">
              <a:extLst>
                <a:ext uri="{FF2B5EF4-FFF2-40B4-BE49-F238E27FC236}">
                  <a16:creationId xmlns:a16="http://schemas.microsoft.com/office/drawing/2014/main" id="{5AD73B8F-37C4-43CF-AEA5-22491792AC4B}"/>
                </a:ext>
              </a:extLst>
            </p:cNvPr>
            <p:cNvSpPr/>
            <p:nvPr/>
          </p:nvSpPr>
          <p:spPr>
            <a:xfrm>
              <a:off x="2736350" y="2969700"/>
              <a:ext cx="39250" cy="12050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894;p56">
              <a:extLst>
                <a:ext uri="{FF2B5EF4-FFF2-40B4-BE49-F238E27FC236}">
                  <a16:creationId xmlns:a16="http://schemas.microsoft.com/office/drawing/2014/main" id="{B6B2FFAF-0F0E-4F03-B84D-BB2BDF94BD34}"/>
                </a:ext>
              </a:extLst>
            </p:cNvPr>
            <p:cNvSpPr/>
            <p:nvPr/>
          </p:nvSpPr>
          <p:spPr>
            <a:xfrm>
              <a:off x="2668350" y="2948250"/>
              <a:ext cx="55475" cy="36625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895;p56">
              <a:extLst>
                <a:ext uri="{FF2B5EF4-FFF2-40B4-BE49-F238E27FC236}">
                  <a16:creationId xmlns:a16="http://schemas.microsoft.com/office/drawing/2014/main" id="{B6757A3E-E208-4B8F-A588-6EC3A73898FC}"/>
                </a:ext>
              </a:extLst>
            </p:cNvPr>
            <p:cNvSpPr/>
            <p:nvPr/>
          </p:nvSpPr>
          <p:spPr>
            <a:xfrm>
              <a:off x="2980100" y="1451675"/>
              <a:ext cx="608375" cy="778925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05" name="Google Shape;2896;p56">
              <a:extLst>
                <a:ext uri="{FF2B5EF4-FFF2-40B4-BE49-F238E27FC236}">
                  <a16:creationId xmlns:a16="http://schemas.microsoft.com/office/drawing/2014/main" id="{912BE40E-1D58-4D04-B20E-6F6D3D8D6E2F}"/>
                </a:ext>
              </a:extLst>
            </p:cNvPr>
            <p:cNvGrpSpPr/>
            <p:nvPr/>
          </p:nvGrpSpPr>
          <p:grpSpPr>
            <a:xfrm>
              <a:off x="1922950" y="1410350"/>
              <a:ext cx="1252825" cy="1162875"/>
              <a:chOff x="1922950" y="1410350"/>
              <a:chExt cx="1252825" cy="1162875"/>
            </a:xfrm>
          </p:grpSpPr>
          <p:sp>
            <p:nvSpPr>
              <p:cNvPr id="2494" name="Google Shape;2897;p56">
                <a:extLst>
                  <a:ext uri="{FF2B5EF4-FFF2-40B4-BE49-F238E27FC236}">
                    <a16:creationId xmlns:a16="http://schemas.microsoft.com/office/drawing/2014/main" id="{62590243-4249-4EF4-A4D6-6F0E5BEA0EA3}"/>
                  </a:ext>
                </a:extLst>
              </p:cNvPr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5" name="Google Shape;2898;p56">
                <a:extLst>
                  <a:ext uri="{FF2B5EF4-FFF2-40B4-BE49-F238E27FC236}">
                    <a16:creationId xmlns:a16="http://schemas.microsoft.com/office/drawing/2014/main" id="{800C5996-EBB4-400C-943C-CD6E99AE0716}"/>
                  </a:ext>
                </a:extLst>
              </p:cNvPr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6" name="Google Shape;2899;p56">
                <a:extLst>
                  <a:ext uri="{FF2B5EF4-FFF2-40B4-BE49-F238E27FC236}">
                    <a16:creationId xmlns:a16="http://schemas.microsoft.com/office/drawing/2014/main" id="{AB037224-2BCD-4B0C-B661-B354F1696697}"/>
                  </a:ext>
                </a:extLst>
              </p:cNvPr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7" name="Google Shape;2900;p56">
                <a:extLst>
                  <a:ext uri="{FF2B5EF4-FFF2-40B4-BE49-F238E27FC236}">
                    <a16:creationId xmlns:a16="http://schemas.microsoft.com/office/drawing/2014/main" id="{849D082D-7FD7-47B2-A4BF-D9FF8DD3E6D6}"/>
                  </a:ext>
                </a:extLst>
              </p:cNvPr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8" name="Google Shape;2901;p56">
                <a:extLst>
                  <a:ext uri="{FF2B5EF4-FFF2-40B4-BE49-F238E27FC236}">
                    <a16:creationId xmlns:a16="http://schemas.microsoft.com/office/drawing/2014/main" id="{05839EE1-BCFF-42AF-939D-87058E777467}"/>
                  </a:ext>
                </a:extLst>
              </p:cNvPr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9" name="Google Shape;2902;p56">
                <a:extLst>
                  <a:ext uri="{FF2B5EF4-FFF2-40B4-BE49-F238E27FC236}">
                    <a16:creationId xmlns:a16="http://schemas.microsoft.com/office/drawing/2014/main" id="{3135B701-77F4-4B7A-9519-2458266EC584}"/>
                  </a:ext>
                </a:extLst>
              </p:cNvPr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0" name="Google Shape;2903;p56">
                <a:extLst>
                  <a:ext uri="{FF2B5EF4-FFF2-40B4-BE49-F238E27FC236}">
                    <a16:creationId xmlns:a16="http://schemas.microsoft.com/office/drawing/2014/main" id="{D138C171-1538-426D-B1F9-274886322D8F}"/>
                  </a:ext>
                </a:extLst>
              </p:cNvPr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1" name="Google Shape;2904;p56">
                <a:extLst>
                  <a:ext uri="{FF2B5EF4-FFF2-40B4-BE49-F238E27FC236}">
                    <a16:creationId xmlns:a16="http://schemas.microsoft.com/office/drawing/2014/main" id="{07520BE9-2738-4B31-83F6-735CF4EE9509}"/>
                  </a:ext>
                </a:extLst>
              </p:cNvPr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2" name="Google Shape;2905;p56">
                <a:extLst>
                  <a:ext uri="{FF2B5EF4-FFF2-40B4-BE49-F238E27FC236}">
                    <a16:creationId xmlns:a16="http://schemas.microsoft.com/office/drawing/2014/main" id="{870F262A-45F8-41E5-BDF4-FC594F00931A}"/>
                  </a:ext>
                </a:extLst>
              </p:cNvPr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3" name="Google Shape;2906;p56">
                <a:extLst>
                  <a:ext uri="{FF2B5EF4-FFF2-40B4-BE49-F238E27FC236}">
                    <a16:creationId xmlns:a16="http://schemas.microsoft.com/office/drawing/2014/main" id="{1B05C235-E5C1-46B6-AB0D-B6EE58E6E501}"/>
                  </a:ext>
                </a:extLst>
              </p:cNvPr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4" name="Google Shape;2907;p56">
                <a:extLst>
                  <a:ext uri="{FF2B5EF4-FFF2-40B4-BE49-F238E27FC236}">
                    <a16:creationId xmlns:a16="http://schemas.microsoft.com/office/drawing/2014/main" id="{EFEDBDC8-D93A-45FB-89CC-F8A281C1560D}"/>
                  </a:ext>
                </a:extLst>
              </p:cNvPr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5" name="Google Shape;2908;p56">
                <a:extLst>
                  <a:ext uri="{FF2B5EF4-FFF2-40B4-BE49-F238E27FC236}">
                    <a16:creationId xmlns:a16="http://schemas.microsoft.com/office/drawing/2014/main" id="{96D11722-6D40-4A11-A860-B027AEE07E51}"/>
                  </a:ext>
                </a:extLst>
              </p:cNvPr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6" name="Google Shape;2909;p56">
                <a:extLst>
                  <a:ext uri="{FF2B5EF4-FFF2-40B4-BE49-F238E27FC236}">
                    <a16:creationId xmlns:a16="http://schemas.microsoft.com/office/drawing/2014/main" id="{9FFDD34D-D363-4CC6-BD42-417B2253E3A1}"/>
                  </a:ext>
                </a:extLst>
              </p:cNvPr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7" name="Google Shape;2910;p56">
                <a:extLst>
                  <a:ext uri="{FF2B5EF4-FFF2-40B4-BE49-F238E27FC236}">
                    <a16:creationId xmlns:a16="http://schemas.microsoft.com/office/drawing/2014/main" id="{CEE2AD5A-DAC1-44E7-84F9-3E8C369A5367}"/>
                  </a:ext>
                </a:extLst>
              </p:cNvPr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8" name="Google Shape;2911;p56">
                <a:extLst>
                  <a:ext uri="{FF2B5EF4-FFF2-40B4-BE49-F238E27FC236}">
                    <a16:creationId xmlns:a16="http://schemas.microsoft.com/office/drawing/2014/main" id="{C9D2ED9E-1DC7-4D67-A34B-DF2DAA40D06E}"/>
                  </a:ext>
                </a:extLst>
              </p:cNvPr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9" name="Google Shape;2912;p56">
                <a:extLst>
                  <a:ext uri="{FF2B5EF4-FFF2-40B4-BE49-F238E27FC236}">
                    <a16:creationId xmlns:a16="http://schemas.microsoft.com/office/drawing/2014/main" id="{BF704CB6-F515-4847-A921-4E07E809FC24}"/>
                  </a:ext>
                </a:extLst>
              </p:cNvPr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06" name="Google Shape;2913;p56">
              <a:extLst>
                <a:ext uri="{FF2B5EF4-FFF2-40B4-BE49-F238E27FC236}">
                  <a16:creationId xmlns:a16="http://schemas.microsoft.com/office/drawing/2014/main" id="{C45BEB16-A35B-48A6-A889-D9C92DDCF5C4}"/>
                </a:ext>
              </a:extLst>
            </p:cNvPr>
            <p:cNvSpPr/>
            <p:nvPr/>
          </p:nvSpPr>
          <p:spPr>
            <a:xfrm>
              <a:off x="2577325" y="2970225"/>
              <a:ext cx="32450" cy="13100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914;p56">
              <a:extLst>
                <a:ext uri="{FF2B5EF4-FFF2-40B4-BE49-F238E27FC236}">
                  <a16:creationId xmlns:a16="http://schemas.microsoft.com/office/drawing/2014/main" id="{39F404EC-C581-4E49-B8A6-73C758039E8C}"/>
                </a:ext>
              </a:extLst>
            </p:cNvPr>
            <p:cNvSpPr/>
            <p:nvPr/>
          </p:nvSpPr>
          <p:spPr>
            <a:xfrm>
              <a:off x="2632250" y="2947725"/>
              <a:ext cx="41350" cy="29325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915;p56">
              <a:extLst>
                <a:ext uri="{FF2B5EF4-FFF2-40B4-BE49-F238E27FC236}">
                  <a16:creationId xmlns:a16="http://schemas.microsoft.com/office/drawing/2014/main" id="{317A8230-B147-40C1-9062-639378811DBF}"/>
                </a:ext>
              </a:extLst>
            </p:cNvPr>
            <p:cNvSpPr/>
            <p:nvPr/>
          </p:nvSpPr>
          <p:spPr>
            <a:xfrm>
              <a:off x="2485775" y="2895925"/>
              <a:ext cx="153825" cy="54950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916;p56">
              <a:extLst>
                <a:ext uri="{FF2B5EF4-FFF2-40B4-BE49-F238E27FC236}">
                  <a16:creationId xmlns:a16="http://schemas.microsoft.com/office/drawing/2014/main" id="{C6FE5096-AB54-48A2-A314-69E3C682BB00}"/>
                </a:ext>
              </a:extLst>
            </p:cNvPr>
            <p:cNvSpPr/>
            <p:nvPr/>
          </p:nvSpPr>
          <p:spPr>
            <a:xfrm>
              <a:off x="2901125" y="4083350"/>
              <a:ext cx="39250" cy="22525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917;p56">
              <a:extLst>
                <a:ext uri="{FF2B5EF4-FFF2-40B4-BE49-F238E27FC236}">
                  <a16:creationId xmlns:a16="http://schemas.microsoft.com/office/drawing/2014/main" id="{E70F1B95-8874-4AB5-A325-ECC2D069494F}"/>
                </a:ext>
              </a:extLst>
            </p:cNvPr>
            <p:cNvSpPr/>
            <p:nvPr/>
          </p:nvSpPr>
          <p:spPr>
            <a:xfrm>
              <a:off x="2506700" y="3102550"/>
              <a:ext cx="80075" cy="36650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918;p56">
              <a:extLst>
                <a:ext uri="{FF2B5EF4-FFF2-40B4-BE49-F238E27FC236}">
                  <a16:creationId xmlns:a16="http://schemas.microsoft.com/office/drawing/2014/main" id="{6891645D-0DA4-4E0B-8682-0F0635A85F26}"/>
                </a:ext>
              </a:extLst>
            </p:cNvPr>
            <p:cNvSpPr/>
            <p:nvPr/>
          </p:nvSpPr>
          <p:spPr>
            <a:xfrm>
              <a:off x="2464350" y="3080075"/>
              <a:ext cx="48650" cy="45525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919;p56">
              <a:extLst>
                <a:ext uri="{FF2B5EF4-FFF2-40B4-BE49-F238E27FC236}">
                  <a16:creationId xmlns:a16="http://schemas.microsoft.com/office/drawing/2014/main" id="{D62E5432-12F1-4A46-BAEB-0EF6CC1A9ED9}"/>
                </a:ext>
              </a:extLst>
            </p:cNvPr>
            <p:cNvSpPr/>
            <p:nvPr/>
          </p:nvSpPr>
          <p:spPr>
            <a:xfrm>
              <a:off x="2438700" y="3020425"/>
              <a:ext cx="67500" cy="66975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920;p56">
              <a:extLst>
                <a:ext uri="{FF2B5EF4-FFF2-40B4-BE49-F238E27FC236}">
                  <a16:creationId xmlns:a16="http://schemas.microsoft.com/office/drawing/2014/main" id="{67C54703-9185-44F1-AC8F-003C5A75706B}"/>
                </a:ext>
              </a:extLst>
            </p:cNvPr>
            <p:cNvSpPr/>
            <p:nvPr/>
          </p:nvSpPr>
          <p:spPr>
            <a:xfrm>
              <a:off x="2416725" y="3006825"/>
              <a:ext cx="91575" cy="46050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921;p56">
              <a:extLst>
                <a:ext uri="{FF2B5EF4-FFF2-40B4-BE49-F238E27FC236}">
                  <a16:creationId xmlns:a16="http://schemas.microsoft.com/office/drawing/2014/main" id="{86BAC3C0-7BB2-41CC-B216-EFB35ACDE453}"/>
                </a:ext>
              </a:extLst>
            </p:cNvPr>
            <p:cNvSpPr/>
            <p:nvPr/>
          </p:nvSpPr>
          <p:spPr>
            <a:xfrm>
              <a:off x="2404175" y="3031950"/>
              <a:ext cx="36125" cy="20925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922;p56">
              <a:extLst>
                <a:ext uri="{FF2B5EF4-FFF2-40B4-BE49-F238E27FC236}">
                  <a16:creationId xmlns:a16="http://schemas.microsoft.com/office/drawing/2014/main" id="{9C004972-1424-4089-AA8A-6F0025E43B3E}"/>
                </a:ext>
              </a:extLst>
            </p:cNvPr>
            <p:cNvSpPr/>
            <p:nvPr/>
          </p:nvSpPr>
          <p:spPr>
            <a:xfrm>
              <a:off x="2420400" y="2972825"/>
              <a:ext cx="16750" cy="36650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923;p56">
              <a:extLst>
                <a:ext uri="{FF2B5EF4-FFF2-40B4-BE49-F238E27FC236}">
                  <a16:creationId xmlns:a16="http://schemas.microsoft.com/office/drawing/2014/main" id="{FE72C1EE-C370-437E-8463-6D15E545C15B}"/>
                </a:ext>
              </a:extLst>
            </p:cNvPr>
            <p:cNvSpPr/>
            <p:nvPr/>
          </p:nvSpPr>
          <p:spPr>
            <a:xfrm>
              <a:off x="2374900" y="2981200"/>
              <a:ext cx="59650" cy="62800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924;p56">
              <a:extLst>
                <a:ext uri="{FF2B5EF4-FFF2-40B4-BE49-F238E27FC236}">
                  <a16:creationId xmlns:a16="http://schemas.microsoft.com/office/drawing/2014/main" id="{65C90270-FD1E-4E8B-883A-ED7D576A8B0A}"/>
                </a:ext>
              </a:extLst>
            </p:cNvPr>
            <p:cNvSpPr/>
            <p:nvPr/>
          </p:nvSpPr>
          <p:spPr>
            <a:xfrm>
              <a:off x="2050050" y="2725400"/>
              <a:ext cx="412225" cy="305525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925;p56">
              <a:extLst>
                <a:ext uri="{FF2B5EF4-FFF2-40B4-BE49-F238E27FC236}">
                  <a16:creationId xmlns:a16="http://schemas.microsoft.com/office/drawing/2014/main" id="{5B8277E5-50D3-4CB8-8DD1-2D7E37E05F62}"/>
                </a:ext>
              </a:extLst>
            </p:cNvPr>
            <p:cNvSpPr/>
            <p:nvPr/>
          </p:nvSpPr>
          <p:spPr>
            <a:xfrm>
              <a:off x="2916800" y="3161675"/>
              <a:ext cx="40825" cy="58600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926;p56">
              <a:extLst>
                <a:ext uri="{FF2B5EF4-FFF2-40B4-BE49-F238E27FC236}">
                  <a16:creationId xmlns:a16="http://schemas.microsoft.com/office/drawing/2014/main" id="{2326F72F-C611-45C1-B0D2-D0D9400B6003}"/>
                </a:ext>
              </a:extLst>
            </p:cNvPr>
            <p:cNvSpPr/>
            <p:nvPr/>
          </p:nvSpPr>
          <p:spPr>
            <a:xfrm>
              <a:off x="2866075" y="3155900"/>
              <a:ext cx="58075" cy="63325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927;p56">
              <a:extLst>
                <a:ext uri="{FF2B5EF4-FFF2-40B4-BE49-F238E27FC236}">
                  <a16:creationId xmlns:a16="http://schemas.microsoft.com/office/drawing/2014/main" id="{52D26CD7-58E5-43C7-8EE5-C0726CC53DB3}"/>
                </a:ext>
              </a:extLst>
            </p:cNvPr>
            <p:cNvSpPr/>
            <p:nvPr/>
          </p:nvSpPr>
          <p:spPr>
            <a:xfrm>
              <a:off x="2816900" y="3119825"/>
              <a:ext cx="72725" cy="109350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928;p56">
              <a:extLst>
                <a:ext uri="{FF2B5EF4-FFF2-40B4-BE49-F238E27FC236}">
                  <a16:creationId xmlns:a16="http://schemas.microsoft.com/office/drawing/2014/main" id="{0AC3EF1A-3738-4873-AF33-6E86EFAD8180}"/>
                </a:ext>
              </a:extLst>
            </p:cNvPr>
            <p:cNvSpPr/>
            <p:nvPr/>
          </p:nvSpPr>
          <p:spPr>
            <a:xfrm>
              <a:off x="2646900" y="3064375"/>
              <a:ext cx="192000" cy="172650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929;p56">
              <a:extLst>
                <a:ext uri="{FF2B5EF4-FFF2-40B4-BE49-F238E27FC236}">
                  <a16:creationId xmlns:a16="http://schemas.microsoft.com/office/drawing/2014/main" id="{117ECFCE-6DE5-4E29-921B-4445AAF0FBA2}"/>
                </a:ext>
              </a:extLst>
            </p:cNvPr>
            <p:cNvSpPr/>
            <p:nvPr/>
          </p:nvSpPr>
          <p:spPr>
            <a:xfrm>
              <a:off x="2561625" y="3060700"/>
              <a:ext cx="173700" cy="247450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930;p56">
              <a:extLst>
                <a:ext uri="{FF2B5EF4-FFF2-40B4-BE49-F238E27FC236}">
                  <a16:creationId xmlns:a16="http://schemas.microsoft.com/office/drawing/2014/main" id="{EDE192F1-107D-4BFB-9910-F3C5D09CF398}"/>
                </a:ext>
              </a:extLst>
            </p:cNvPr>
            <p:cNvSpPr/>
            <p:nvPr/>
          </p:nvSpPr>
          <p:spPr>
            <a:xfrm>
              <a:off x="2531825" y="3224950"/>
              <a:ext cx="85800" cy="94200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931;p56">
              <a:extLst>
                <a:ext uri="{FF2B5EF4-FFF2-40B4-BE49-F238E27FC236}">
                  <a16:creationId xmlns:a16="http://schemas.microsoft.com/office/drawing/2014/main" id="{DAA76696-DD7D-4E54-A478-B87F755EAAA9}"/>
                </a:ext>
              </a:extLst>
            </p:cNvPr>
            <p:cNvSpPr/>
            <p:nvPr/>
          </p:nvSpPr>
          <p:spPr>
            <a:xfrm>
              <a:off x="2527100" y="3246400"/>
              <a:ext cx="186250" cy="274650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932;p56">
              <a:extLst>
                <a:ext uri="{FF2B5EF4-FFF2-40B4-BE49-F238E27FC236}">
                  <a16:creationId xmlns:a16="http://schemas.microsoft.com/office/drawing/2014/main" id="{3339850E-B929-4C4F-B0D9-38B17938181B}"/>
                </a:ext>
              </a:extLst>
            </p:cNvPr>
            <p:cNvSpPr/>
            <p:nvPr/>
          </p:nvSpPr>
          <p:spPr>
            <a:xfrm>
              <a:off x="2700250" y="3389200"/>
              <a:ext cx="179975" cy="200900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933;p56">
              <a:extLst>
                <a:ext uri="{FF2B5EF4-FFF2-40B4-BE49-F238E27FC236}">
                  <a16:creationId xmlns:a16="http://schemas.microsoft.com/office/drawing/2014/main" id="{F84F25F1-D5F6-4D7B-B544-CD062F7C86C9}"/>
                </a:ext>
              </a:extLst>
            </p:cNvPr>
            <p:cNvSpPr/>
            <p:nvPr/>
          </p:nvSpPr>
          <p:spPr>
            <a:xfrm>
              <a:off x="2809050" y="3531500"/>
              <a:ext cx="123475" cy="130275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934;p56">
              <a:extLst>
                <a:ext uri="{FF2B5EF4-FFF2-40B4-BE49-F238E27FC236}">
                  <a16:creationId xmlns:a16="http://schemas.microsoft.com/office/drawing/2014/main" id="{755360AF-5911-4A74-B2DF-6E48D908C08A}"/>
                </a:ext>
              </a:extLst>
            </p:cNvPr>
            <p:cNvSpPr/>
            <p:nvPr/>
          </p:nvSpPr>
          <p:spPr>
            <a:xfrm>
              <a:off x="2884375" y="3700450"/>
              <a:ext cx="73250" cy="83200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28" name="Google Shape;2935;p56">
              <a:extLst>
                <a:ext uri="{FF2B5EF4-FFF2-40B4-BE49-F238E27FC236}">
                  <a16:creationId xmlns:a16="http://schemas.microsoft.com/office/drawing/2014/main" id="{A6FD3982-8BC1-40F8-A745-09E77A462EF0}"/>
                </a:ext>
              </a:extLst>
            </p:cNvPr>
            <p:cNvGrpSpPr/>
            <p:nvPr/>
          </p:nvGrpSpPr>
          <p:grpSpPr>
            <a:xfrm>
              <a:off x="2711750" y="3572300"/>
              <a:ext cx="230725" cy="598425"/>
              <a:chOff x="2711750" y="3572300"/>
              <a:chExt cx="230725" cy="598425"/>
            </a:xfrm>
          </p:grpSpPr>
          <p:sp>
            <p:nvSpPr>
              <p:cNvPr id="2492" name="Google Shape;2936;p56">
                <a:extLst>
                  <a:ext uri="{FF2B5EF4-FFF2-40B4-BE49-F238E27FC236}">
                    <a16:creationId xmlns:a16="http://schemas.microsoft.com/office/drawing/2014/main" id="{A8547272-22A3-4A96-AA4A-2128D40A12A3}"/>
                  </a:ext>
                </a:extLst>
              </p:cNvPr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3" name="Google Shape;2937;p56">
                <a:extLst>
                  <a:ext uri="{FF2B5EF4-FFF2-40B4-BE49-F238E27FC236}">
                    <a16:creationId xmlns:a16="http://schemas.microsoft.com/office/drawing/2014/main" id="{5B680ACC-3904-4D31-BB81-AD4DD0CB6B03}"/>
                  </a:ext>
                </a:extLst>
              </p:cNvPr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29" name="Google Shape;2938;p56">
              <a:extLst>
                <a:ext uri="{FF2B5EF4-FFF2-40B4-BE49-F238E27FC236}">
                  <a16:creationId xmlns:a16="http://schemas.microsoft.com/office/drawing/2014/main" id="{D8F995C9-DC25-484A-A560-B1F68F2C01B2}"/>
                </a:ext>
              </a:extLst>
            </p:cNvPr>
            <p:cNvSpPr/>
            <p:nvPr/>
          </p:nvSpPr>
          <p:spPr>
            <a:xfrm>
              <a:off x="5404100" y="2847275"/>
              <a:ext cx="26175" cy="61250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30" name="Google Shape;2939;p56">
              <a:extLst>
                <a:ext uri="{FF2B5EF4-FFF2-40B4-BE49-F238E27FC236}">
                  <a16:creationId xmlns:a16="http://schemas.microsoft.com/office/drawing/2014/main" id="{B7DE4CC8-2F73-4B24-982D-4DE89844A453}"/>
                </a:ext>
              </a:extLst>
            </p:cNvPr>
            <p:cNvGrpSpPr/>
            <p:nvPr/>
          </p:nvGrpSpPr>
          <p:grpSpPr>
            <a:xfrm>
              <a:off x="3781475" y="1624825"/>
              <a:ext cx="153300" cy="166375"/>
              <a:chOff x="3781475" y="1624825"/>
              <a:chExt cx="153300" cy="166375"/>
            </a:xfrm>
          </p:grpSpPr>
          <p:sp>
            <p:nvSpPr>
              <p:cNvPr id="2488" name="Google Shape;2940;p56">
                <a:extLst>
                  <a:ext uri="{FF2B5EF4-FFF2-40B4-BE49-F238E27FC236}">
                    <a16:creationId xmlns:a16="http://schemas.microsoft.com/office/drawing/2014/main" id="{0E557BF1-98D3-47C4-A6C0-6D6FE4027523}"/>
                  </a:ext>
                </a:extLst>
              </p:cNvPr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9" name="Google Shape;2941;p56">
                <a:extLst>
                  <a:ext uri="{FF2B5EF4-FFF2-40B4-BE49-F238E27FC236}">
                    <a16:creationId xmlns:a16="http://schemas.microsoft.com/office/drawing/2014/main" id="{D32BECDC-1736-48A1-9DAF-C95C0D37198F}"/>
                  </a:ext>
                </a:extLst>
              </p:cNvPr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0" name="Google Shape;2942;p56">
                <a:extLst>
                  <a:ext uri="{FF2B5EF4-FFF2-40B4-BE49-F238E27FC236}">
                    <a16:creationId xmlns:a16="http://schemas.microsoft.com/office/drawing/2014/main" id="{980BACF3-3975-424C-90D5-21B45E2F27E2}"/>
                  </a:ext>
                </a:extLst>
              </p:cNvPr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1" name="Google Shape;2943;p56">
                <a:extLst>
                  <a:ext uri="{FF2B5EF4-FFF2-40B4-BE49-F238E27FC236}">
                    <a16:creationId xmlns:a16="http://schemas.microsoft.com/office/drawing/2014/main" id="{1654CEC8-73A8-404C-86DA-C8E438921012}"/>
                  </a:ext>
                </a:extLst>
              </p:cNvPr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31" name="Google Shape;2944;p56">
              <a:extLst>
                <a:ext uri="{FF2B5EF4-FFF2-40B4-BE49-F238E27FC236}">
                  <a16:creationId xmlns:a16="http://schemas.microsoft.com/office/drawing/2014/main" id="{24B6BD42-BB1C-43FE-8801-D2A138333B5F}"/>
                </a:ext>
              </a:extLst>
            </p:cNvPr>
            <p:cNvSpPr/>
            <p:nvPr/>
          </p:nvSpPr>
          <p:spPr>
            <a:xfrm>
              <a:off x="5511350" y="2436650"/>
              <a:ext cx="175250" cy="3071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945;p56">
              <a:extLst>
                <a:ext uri="{FF2B5EF4-FFF2-40B4-BE49-F238E27FC236}">
                  <a16:creationId xmlns:a16="http://schemas.microsoft.com/office/drawing/2014/main" id="{99EA5AC4-E6A8-44F5-8C0E-ECB2D1D7EBB3}"/>
                </a:ext>
              </a:extLst>
            </p:cNvPr>
            <p:cNvSpPr/>
            <p:nvPr/>
          </p:nvSpPr>
          <p:spPr>
            <a:xfrm>
              <a:off x="5440200" y="2597250"/>
              <a:ext cx="60175" cy="83725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946;p56">
              <a:extLst>
                <a:ext uri="{FF2B5EF4-FFF2-40B4-BE49-F238E27FC236}">
                  <a16:creationId xmlns:a16="http://schemas.microsoft.com/office/drawing/2014/main" id="{AB762D0A-E050-4A6F-BCF9-88F5F7C89D1B}"/>
                </a:ext>
              </a:extLst>
            </p:cNvPr>
            <p:cNvSpPr/>
            <p:nvPr/>
          </p:nvSpPr>
          <p:spPr>
            <a:xfrm>
              <a:off x="5410900" y="2501000"/>
              <a:ext cx="68550" cy="117725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947;p56">
              <a:extLst>
                <a:ext uri="{FF2B5EF4-FFF2-40B4-BE49-F238E27FC236}">
                  <a16:creationId xmlns:a16="http://schemas.microsoft.com/office/drawing/2014/main" id="{0013B694-C875-424D-BFB8-C9FF234E1451}"/>
                </a:ext>
              </a:extLst>
            </p:cNvPr>
            <p:cNvSpPr/>
            <p:nvPr/>
          </p:nvSpPr>
          <p:spPr>
            <a:xfrm>
              <a:off x="4855375" y="2348250"/>
              <a:ext cx="444650" cy="209800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948;p56">
              <a:extLst>
                <a:ext uri="{FF2B5EF4-FFF2-40B4-BE49-F238E27FC236}">
                  <a16:creationId xmlns:a16="http://schemas.microsoft.com/office/drawing/2014/main" id="{7AC510AA-ADA2-43EB-87A2-DEA658264C79}"/>
                </a:ext>
              </a:extLst>
            </p:cNvPr>
            <p:cNvSpPr/>
            <p:nvPr/>
          </p:nvSpPr>
          <p:spPr>
            <a:xfrm>
              <a:off x="5730000" y="3287725"/>
              <a:ext cx="141250" cy="120875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949;p56">
              <a:extLst>
                <a:ext uri="{FF2B5EF4-FFF2-40B4-BE49-F238E27FC236}">
                  <a16:creationId xmlns:a16="http://schemas.microsoft.com/office/drawing/2014/main" id="{0DD89578-DFED-429A-AB65-27A9D3DB51D2}"/>
                </a:ext>
              </a:extLst>
            </p:cNvPr>
            <p:cNvSpPr/>
            <p:nvPr/>
          </p:nvSpPr>
          <p:spPr>
            <a:xfrm>
              <a:off x="5413525" y="2961325"/>
              <a:ext cx="115100" cy="200900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950;p56">
              <a:extLst>
                <a:ext uri="{FF2B5EF4-FFF2-40B4-BE49-F238E27FC236}">
                  <a16:creationId xmlns:a16="http://schemas.microsoft.com/office/drawing/2014/main" id="{5AD8111B-0999-428F-A825-B7FE1780AD33}"/>
                </a:ext>
              </a:extLst>
            </p:cNvPr>
            <p:cNvSpPr/>
            <p:nvPr/>
          </p:nvSpPr>
          <p:spPr>
            <a:xfrm>
              <a:off x="5472625" y="3375600"/>
              <a:ext cx="56000" cy="29325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38" name="Google Shape;2951;p56">
              <a:extLst>
                <a:ext uri="{FF2B5EF4-FFF2-40B4-BE49-F238E27FC236}">
                  <a16:creationId xmlns:a16="http://schemas.microsoft.com/office/drawing/2014/main" id="{7283E37F-871E-4C6B-A7FD-013074228424}"/>
                </a:ext>
              </a:extLst>
            </p:cNvPr>
            <p:cNvGrpSpPr/>
            <p:nvPr/>
          </p:nvGrpSpPr>
          <p:grpSpPr>
            <a:xfrm>
              <a:off x="5068275" y="3161675"/>
              <a:ext cx="664875" cy="222850"/>
              <a:chOff x="5068275" y="3161675"/>
              <a:chExt cx="664875" cy="222850"/>
            </a:xfrm>
          </p:grpSpPr>
          <p:sp>
            <p:nvSpPr>
              <p:cNvPr id="2484" name="Google Shape;2952;p56">
                <a:extLst>
                  <a:ext uri="{FF2B5EF4-FFF2-40B4-BE49-F238E27FC236}">
                    <a16:creationId xmlns:a16="http://schemas.microsoft.com/office/drawing/2014/main" id="{76658485-FB2D-491E-B315-4D597B04174E}"/>
                  </a:ext>
                </a:extLst>
              </p:cNvPr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5" name="Google Shape;2953;p56">
                <a:extLst>
                  <a:ext uri="{FF2B5EF4-FFF2-40B4-BE49-F238E27FC236}">
                    <a16:creationId xmlns:a16="http://schemas.microsoft.com/office/drawing/2014/main" id="{AE0218D7-1DC5-4387-AF3F-F602DE39ADC7}"/>
                  </a:ext>
                </a:extLst>
              </p:cNvPr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6" name="Google Shape;2954;p56">
                <a:extLst>
                  <a:ext uri="{FF2B5EF4-FFF2-40B4-BE49-F238E27FC236}">
                    <a16:creationId xmlns:a16="http://schemas.microsoft.com/office/drawing/2014/main" id="{5C4B0754-A569-4914-AAA4-450091FC60CD}"/>
                  </a:ext>
                </a:extLst>
              </p:cNvPr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7" name="Google Shape;2955;p56">
                <a:extLst>
                  <a:ext uri="{FF2B5EF4-FFF2-40B4-BE49-F238E27FC236}">
                    <a16:creationId xmlns:a16="http://schemas.microsoft.com/office/drawing/2014/main" id="{8DD55B74-7193-4C3B-BA37-DB65CB3C2A6C}"/>
                  </a:ext>
                </a:extLst>
              </p:cNvPr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39" name="Google Shape;2956;p56">
              <a:extLst>
                <a:ext uri="{FF2B5EF4-FFF2-40B4-BE49-F238E27FC236}">
                  <a16:creationId xmlns:a16="http://schemas.microsoft.com/office/drawing/2014/main" id="{32D482FF-5EEF-4416-BA9F-560C0B0FCE83}"/>
                </a:ext>
              </a:extLst>
            </p:cNvPr>
            <p:cNvSpPr/>
            <p:nvPr/>
          </p:nvSpPr>
          <p:spPr>
            <a:xfrm>
              <a:off x="5139425" y="3145975"/>
              <a:ext cx="62800" cy="8215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957;p56">
              <a:extLst>
                <a:ext uri="{FF2B5EF4-FFF2-40B4-BE49-F238E27FC236}">
                  <a16:creationId xmlns:a16="http://schemas.microsoft.com/office/drawing/2014/main" id="{6C0223CD-43EE-410C-B9CE-A455B921557F}"/>
                </a:ext>
              </a:extLst>
            </p:cNvPr>
            <p:cNvSpPr/>
            <p:nvPr/>
          </p:nvSpPr>
          <p:spPr>
            <a:xfrm>
              <a:off x="5279075" y="3142825"/>
              <a:ext cx="137075" cy="9262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958;p56">
              <a:extLst>
                <a:ext uri="{FF2B5EF4-FFF2-40B4-BE49-F238E27FC236}">
                  <a16:creationId xmlns:a16="http://schemas.microsoft.com/office/drawing/2014/main" id="{BB4595D5-0839-472B-ADD0-B0FB03EA069F}"/>
                </a:ext>
              </a:extLst>
            </p:cNvPr>
            <p:cNvSpPr/>
            <p:nvPr/>
          </p:nvSpPr>
          <p:spPr>
            <a:xfrm>
              <a:off x="5150925" y="2887575"/>
              <a:ext cx="119300" cy="230700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959;p56">
              <a:extLst>
                <a:ext uri="{FF2B5EF4-FFF2-40B4-BE49-F238E27FC236}">
                  <a16:creationId xmlns:a16="http://schemas.microsoft.com/office/drawing/2014/main" id="{B381340F-BB1A-4629-9105-C22CE82E2E12}"/>
                </a:ext>
              </a:extLst>
            </p:cNvPr>
            <p:cNvSpPr/>
            <p:nvPr/>
          </p:nvSpPr>
          <p:spPr>
            <a:xfrm>
              <a:off x="5166625" y="3025150"/>
              <a:ext cx="75875" cy="6540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960;p56">
              <a:extLst>
                <a:ext uri="{FF2B5EF4-FFF2-40B4-BE49-F238E27FC236}">
                  <a16:creationId xmlns:a16="http://schemas.microsoft.com/office/drawing/2014/main" id="{7FF4CBEC-8296-4BE6-95C0-3F63DF3388F8}"/>
                </a:ext>
              </a:extLst>
            </p:cNvPr>
            <p:cNvSpPr/>
            <p:nvPr/>
          </p:nvSpPr>
          <p:spPr>
            <a:xfrm>
              <a:off x="5123725" y="2903250"/>
              <a:ext cx="117200" cy="135525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961;p56">
              <a:extLst>
                <a:ext uri="{FF2B5EF4-FFF2-40B4-BE49-F238E27FC236}">
                  <a16:creationId xmlns:a16="http://schemas.microsoft.com/office/drawing/2014/main" id="{0163D306-47B1-4518-822B-DF912E11E902}"/>
                </a:ext>
              </a:extLst>
            </p:cNvPr>
            <p:cNvSpPr/>
            <p:nvPr/>
          </p:nvSpPr>
          <p:spPr>
            <a:xfrm>
              <a:off x="5089200" y="2934650"/>
              <a:ext cx="121900" cy="227050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962;p56">
              <a:extLst>
                <a:ext uri="{FF2B5EF4-FFF2-40B4-BE49-F238E27FC236}">
                  <a16:creationId xmlns:a16="http://schemas.microsoft.com/office/drawing/2014/main" id="{1C3C3A8D-A560-4909-B401-9984217FFC75}"/>
                </a:ext>
              </a:extLst>
            </p:cNvPr>
            <p:cNvSpPr/>
            <p:nvPr/>
          </p:nvSpPr>
          <p:spPr>
            <a:xfrm>
              <a:off x="5009700" y="2810675"/>
              <a:ext cx="128175" cy="288250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963;p56">
              <a:extLst>
                <a:ext uri="{FF2B5EF4-FFF2-40B4-BE49-F238E27FC236}">
                  <a16:creationId xmlns:a16="http://schemas.microsoft.com/office/drawing/2014/main" id="{13657FD9-B1FC-4008-980D-E5211FE54693}"/>
                </a:ext>
              </a:extLst>
            </p:cNvPr>
            <p:cNvSpPr/>
            <p:nvPr/>
          </p:nvSpPr>
          <p:spPr>
            <a:xfrm>
              <a:off x="4941700" y="2836825"/>
              <a:ext cx="74300" cy="95750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964;p56">
              <a:extLst>
                <a:ext uri="{FF2B5EF4-FFF2-40B4-BE49-F238E27FC236}">
                  <a16:creationId xmlns:a16="http://schemas.microsoft.com/office/drawing/2014/main" id="{4CE64C3C-9C4B-482D-A8F0-6A0ACD5D5B7C}"/>
                </a:ext>
              </a:extLst>
            </p:cNvPr>
            <p:cNvSpPr/>
            <p:nvPr/>
          </p:nvSpPr>
          <p:spPr>
            <a:xfrm>
              <a:off x="3787225" y="2293850"/>
              <a:ext cx="55475" cy="6802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965;p56">
              <a:extLst>
                <a:ext uri="{FF2B5EF4-FFF2-40B4-BE49-F238E27FC236}">
                  <a16:creationId xmlns:a16="http://schemas.microsoft.com/office/drawing/2014/main" id="{7E93399C-98BA-4E15-A1AD-81ADCBA5192B}"/>
                </a:ext>
              </a:extLst>
            </p:cNvPr>
            <p:cNvSpPr/>
            <p:nvPr/>
          </p:nvSpPr>
          <p:spPr>
            <a:xfrm>
              <a:off x="3743300" y="1958025"/>
              <a:ext cx="290325" cy="33742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966;p56">
              <a:extLst>
                <a:ext uri="{FF2B5EF4-FFF2-40B4-BE49-F238E27FC236}">
                  <a16:creationId xmlns:a16="http://schemas.microsoft.com/office/drawing/2014/main" id="{58393B55-0DBA-4111-848C-E4E21C9CCBB6}"/>
                </a:ext>
              </a:extLst>
            </p:cNvPr>
            <p:cNvSpPr/>
            <p:nvPr/>
          </p:nvSpPr>
          <p:spPr>
            <a:xfrm>
              <a:off x="3823325" y="2021850"/>
              <a:ext cx="143875" cy="324875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967;p56">
              <a:extLst>
                <a:ext uri="{FF2B5EF4-FFF2-40B4-BE49-F238E27FC236}">
                  <a16:creationId xmlns:a16="http://schemas.microsoft.com/office/drawing/2014/main" id="{1FCCD5C3-E42A-49C1-989E-51BEC541FA12}"/>
                </a:ext>
              </a:extLst>
            </p:cNvPr>
            <p:cNvSpPr/>
            <p:nvPr/>
          </p:nvSpPr>
          <p:spPr>
            <a:xfrm>
              <a:off x="3976075" y="2250975"/>
              <a:ext cx="57550" cy="52325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968;p56">
              <a:extLst>
                <a:ext uri="{FF2B5EF4-FFF2-40B4-BE49-F238E27FC236}">
                  <a16:creationId xmlns:a16="http://schemas.microsoft.com/office/drawing/2014/main" id="{FBE03FEB-6226-4633-95A7-C8C14C6D7042}"/>
                </a:ext>
              </a:extLst>
            </p:cNvPr>
            <p:cNvSpPr/>
            <p:nvPr/>
          </p:nvSpPr>
          <p:spPr>
            <a:xfrm>
              <a:off x="3949400" y="2288625"/>
              <a:ext cx="91550" cy="49725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969;p56">
              <a:extLst>
                <a:ext uri="{FF2B5EF4-FFF2-40B4-BE49-F238E27FC236}">
                  <a16:creationId xmlns:a16="http://schemas.microsoft.com/office/drawing/2014/main" id="{F99FE354-396C-4CF7-A3A6-E6296F684D37}"/>
                </a:ext>
              </a:extLst>
            </p:cNvPr>
            <p:cNvSpPr/>
            <p:nvPr/>
          </p:nvSpPr>
          <p:spPr>
            <a:xfrm>
              <a:off x="3952525" y="2322625"/>
              <a:ext cx="71175" cy="52325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970;p56">
              <a:extLst>
                <a:ext uri="{FF2B5EF4-FFF2-40B4-BE49-F238E27FC236}">
                  <a16:creationId xmlns:a16="http://schemas.microsoft.com/office/drawing/2014/main" id="{4C4DED16-B73B-42FF-89D0-B8E3121BFFEF}"/>
                </a:ext>
              </a:extLst>
            </p:cNvPr>
            <p:cNvSpPr/>
            <p:nvPr/>
          </p:nvSpPr>
          <p:spPr>
            <a:xfrm>
              <a:off x="3986525" y="2326300"/>
              <a:ext cx="120875" cy="93650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971;p56">
              <a:extLst>
                <a:ext uri="{FF2B5EF4-FFF2-40B4-BE49-F238E27FC236}">
                  <a16:creationId xmlns:a16="http://schemas.microsoft.com/office/drawing/2014/main" id="{4FE8B7E9-589B-4303-8099-DFFC94431AB0}"/>
                </a:ext>
              </a:extLst>
            </p:cNvPr>
            <p:cNvSpPr/>
            <p:nvPr/>
          </p:nvSpPr>
          <p:spPr>
            <a:xfrm>
              <a:off x="3903350" y="2478500"/>
              <a:ext cx="83200" cy="53900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972;p56">
              <a:extLst>
                <a:ext uri="{FF2B5EF4-FFF2-40B4-BE49-F238E27FC236}">
                  <a16:creationId xmlns:a16="http://schemas.microsoft.com/office/drawing/2014/main" id="{84E7BE26-2AC9-4CC1-AFF4-2E232B2013E0}"/>
                </a:ext>
              </a:extLst>
            </p:cNvPr>
            <p:cNvSpPr/>
            <p:nvPr/>
          </p:nvSpPr>
          <p:spPr>
            <a:xfrm>
              <a:off x="3910150" y="2462825"/>
              <a:ext cx="71700" cy="31400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973;p56">
              <a:extLst>
                <a:ext uri="{FF2B5EF4-FFF2-40B4-BE49-F238E27FC236}">
                  <a16:creationId xmlns:a16="http://schemas.microsoft.com/office/drawing/2014/main" id="{A62AFB70-6E52-4FE9-9C00-58F8934A2DAA}"/>
                </a:ext>
              </a:extLst>
            </p:cNvPr>
            <p:cNvSpPr/>
            <p:nvPr/>
          </p:nvSpPr>
          <p:spPr>
            <a:xfrm>
              <a:off x="3947825" y="2585750"/>
              <a:ext cx="27225" cy="52325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974;p56">
              <a:extLst>
                <a:ext uri="{FF2B5EF4-FFF2-40B4-BE49-F238E27FC236}">
                  <a16:creationId xmlns:a16="http://schemas.microsoft.com/office/drawing/2014/main" id="{23DE1AB1-57A1-4A75-817C-41E8E68B17C7}"/>
                </a:ext>
              </a:extLst>
            </p:cNvPr>
            <p:cNvSpPr/>
            <p:nvPr/>
          </p:nvSpPr>
          <p:spPr>
            <a:xfrm>
              <a:off x="3934750" y="2566400"/>
              <a:ext cx="26175" cy="32975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975;p56">
              <a:extLst>
                <a:ext uri="{FF2B5EF4-FFF2-40B4-BE49-F238E27FC236}">
                  <a16:creationId xmlns:a16="http://schemas.microsoft.com/office/drawing/2014/main" id="{71DCA66C-07AC-4C74-9297-2453E03EDAFD}"/>
                </a:ext>
              </a:extLst>
            </p:cNvPr>
            <p:cNvSpPr/>
            <p:nvPr/>
          </p:nvSpPr>
          <p:spPr>
            <a:xfrm>
              <a:off x="3895525" y="2538675"/>
              <a:ext cx="54425" cy="4762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976;p56">
              <a:extLst>
                <a:ext uri="{FF2B5EF4-FFF2-40B4-BE49-F238E27FC236}">
                  <a16:creationId xmlns:a16="http://schemas.microsoft.com/office/drawing/2014/main" id="{47C0E584-3BD2-4E0E-A1C0-BB6823130B78}"/>
                </a:ext>
              </a:extLst>
            </p:cNvPr>
            <p:cNvSpPr/>
            <p:nvPr/>
          </p:nvSpPr>
          <p:spPr>
            <a:xfrm>
              <a:off x="3865700" y="2510950"/>
              <a:ext cx="42400" cy="26700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977;p56">
              <a:extLst>
                <a:ext uri="{FF2B5EF4-FFF2-40B4-BE49-F238E27FC236}">
                  <a16:creationId xmlns:a16="http://schemas.microsoft.com/office/drawing/2014/main" id="{8A471D62-2D7C-4AB5-A0BD-431778365E41}"/>
                </a:ext>
              </a:extLst>
            </p:cNvPr>
            <p:cNvSpPr/>
            <p:nvPr/>
          </p:nvSpPr>
          <p:spPr>
            <a:xfrm>
              <a:off x="3811300" y="2470650"/>
              <a:ext cx="99925" cy="48150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978;p56">
              <a:extLst>
                <a:ext uri="{FF2B5EF4-FFF2-40B4-BE49-F238E27FC236}">
                  <a16:creationId xmlns:a16="http://schemas.microsoft.com/office/drawing/2014/main" id="{E47E1964-17C8-4C7F-99A4-4AD17362C509}"/>
                </a:ext>
              </a:extLst>
            </p:cNvPr>
            <p:cNvSpPr/>
            <p:nvPr/>
          </p:nvSpPr>
          <p:spPr>
            <a:xfrm>
              <a:off x="3867800" y="2355575"/>
              <a:ext cx="132350" cy="111450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979;p56">
              <a:extLst>
                <a:ext uri="{FF2B5EF4-FFF2-40B4-BE49-F238E27FC236}">
                  <a16:creationId xmlns:a16="http://schemas.microsoft.com/office/drawing/2014/main" id="{E25FE5AD-5D92-4230-8B14-D75529E1CCD4}"/>
                </a:ext>
              </a:extLst>
            </p:cNvPr>
            <p:cNvSpPr/>
            <p:nvPr/>
          </p:nvSpPr>
          <p:spPr>
            <a:xfrm>
              <a:off x="3841625" y="2432475"/>
              <a:ext cx="105700" cy="46050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980;p56">
              <a:extLst>
                <a:ext uri="{FF2B5EF4-FFF2-40B4-BE49-F238E27FC236}">
                  <a16:creationId xmlns:a16="http://schemas.microsoft.com/office/drawing/2014/main" id="{38458994-5EAF-4751-AF56-FDEFF9D28421}"/>
                </a:ext>
              </a:extLst>
            </p:cNvPr>
            <p:cNvSpPr/>
            <p:nvPr/>
          </p:nvSpPr>
          <p:spPr>
            <a:xfrm>
              <a:off x="3759500" y="2356100"/>
              <a:ext cx="120350" cy="143875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981;p56">
              <a:extLst>
                <a:ext uri="{FF2B5EF4-FFF2-40B4-BE49-F238E27FC236}">
                  <a16:creationId xmlns:a16="http://schemas.microsoft.com/office/drawing/2014/main" id="{EED9937E-5832-41AA-AD52-F9246AA8DB76}"/>
                </a:ext>
              </a:extLst>
            </p:cNvPr>
            <p:cNvSpPr/>
            <p:nvPr/>
          </p:nvSpPr>
          <p:spPr>
            <a:xfrm>
              <a:off x="3727600" y="2387500"/>
              <a:ext cx="51800" cy="47100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982;p56">
              <a:extLst>
                <a:ext uri="{FF2B5EF4-FFF2-40B4-BE49-F238E27FC236}">
                  <a16:creationId xmlns:a16="http://schemas.microsoft.com/office/drawing/2014/main" id="{54C3EB8E-1BAC-4F7D-9FE2-0B25CA07DD10}"/>
                </a:ext>
              </a:extLst>
            </p:cNvPr>
            <p:cNvSpPr/>
            <p:nvPr/>
          </p:nvSpPr>
          <p:spPr>
            <a:xfrm>
              <a:off x="3722900" y="2426200"/>
              <a:ext cx="40825" cy="35075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983;p56">
              <a:extLst>
                <a:ext uri="{FF2B5EF4-FFF2-40B4-BE49-F238E27FC236}">
                  <a16:creationId xmlns:a16="http://schemas.microsoft.com/office/drawing/2014/main" id="{44494A54-C9D0-47D7-9B08-65006F913829}"/>
                </a:ext>
              </a:extLst>
            </p:cNvPr>
            <p:cNvSpPr/>
            <p:nvPr/>
          </p:nvSpPr>
          <p:spPr>
            <a:xfrm>
              <a:off x="3758475" y="2449750"/>
              <a:ext cx="9950" cy="141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984;p56">
              <a:extLst>
                <a:ext uri="{FF2B5EF4-FFF2-40B4-BE49-F238E27FC236}">
                  <a16:creationId xmlns:a16="http://schemas.microsoft.com/office/drawing/2014/main" id="{8D4FB112-42D3-4F13-97CB-BC5F588D7FC8}"/>
                </a:ext>
              </a:extLst>
            </p:cNvPr>
            <p:cNvSpPr/>
            <p:nvPr/>
          </p:nvSpPr>
          <p:spPr>
            <a:xfrm>
              <a:off x="3552375" y="2346700"/>
              <a:ext cx="58075" cy="76900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68" name="Google Shape;2985;p56">
              <a:extLst>
                <a:ext uri="{FF2B5EF4-FFF2-40B4-BE49-F238E27FC236}">
                  <a16:creationId xmlns:a16="http://schemas.microsoft.com/office/drawing/2014/main" id="{D640606C-FCD0-4F02-A63F-2841F2B376CB}"/>
                </a:ext>
              </a:extLst>
            </p:cNvPr>
            <p:cNvGrpSpPr/>
            <p:nvPr/>
          </p:nvGrpSpPr>
          <p:grpSpPr>
            <a:xfrm>
              <a:off x="3586375" y="2281300"/>
              <a:ext cx="125025" cy="175275"/>
              <a:chOff x="3586375" y="2281300"/>
              <a:chExt cx="125025" cy="175275"/>
            </a:xfrm>
          </p:grpSpPr>
          <p:sp>
            <p:nvSpPr>
              <p:cNvPr id="2482" name="Google Shape;2986;p56">
                <a:extLst>
                  <a:ext uri="{FF2B5EF4-FFF2-40B4-BE49-F238E27FC236}">
                    <a16:creationId xmlns:a16="http://schemas.microsoft.com/office/drawing/2014/main" id="{C843D7A6-B40D-4705-A0DC-A5CBDC0A9D92}"/>
                  </a:ext>
                </a:extLst>
              </p:cNvPr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3" name="Google Shape;2987;p56">
                <a:extLst>
                  <a:ext uri="{FF2B5EF4-FFF2-40B4-BE49-F238E27FC236}">
                    <a16:creationId xmlns:a16="http://schemas.microsoft.com/office/drawing/2014/main" id="{247C0B5B-4738-41AC-9ABC-74261A165400}"/>
                  </a:ext>
                </a:extLst>
              </p:cNvPr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69" name="Google Shape;2988;p56">
              <a:extLst>
                <a:ext uri="{FF2B5EF4-FFF2-40B4-BE49-F238E27FC236}">
                  <a16:creationId xmlns:a16="http://schemas.microsoft.com/office/drawing/2014/main" id="{2BE05B1E-888B-4801-9F77-9698CA01507B}"/>
                </a:ext>
              </a:extLst>
            </p:cNvPr>
            <p:cNvSpPr/>
            <p:nvPr/>
          </p:nvSpPr>
          <p:spPr>
            <a:xfrm>
              <a:off x="4300900" y="3419025"/>
              <a:ext cx="109875" cy="205600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70" name="Google Shape;2989;p56">
              <a:extLst>
                <a:ext uri="{FF2B5EF4-FFF2-40B4-BE49-F238E27FC236}">
                  <a16:creationId xmlns:a16="http://schemas.microsoft.com/office/drawing/2014/main" id="{27C2839D-A9B9-4A44-A5FD-02F35CEAB78F}"/>
                </a:ext>
              </a:extLst>
            </p:cNvPr>
            <p:cNvGrpSpPr/>
            <p:nvPr/>
          </p:nvGrpSpPr>
          <p:grpSpPr>
            <a:xfrm>
              <a:off x="5298975" y="3412225"/>
              <a:ext cx="576450" cy="616225"/>
              <a:chOff x="5298975" y="3412225"/>
              <a:chExt cx="576450" cy="616225"/>
            </a:xfrm>
          </p:grpSpPr>
          <p:sp>
            <p:nvSpPr>
              <p:cNvPr id="2480" name="Google Shape;2990;p56">
                <a:extLst>
                  <a:ext uri="{FF2B5EF4-FFF2-40B4-BE49-F238E27FC236}">
                    <a16:creationId xmlns:a16="http://schemas.microsoft.com/office/drawing/2014/main" id="{8D6328BD-1198-4A62-8862-7E05F3BB3E11}"/>
                  </a:ext>
                </a:extLst>
              </p:cNvPr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1" name="Google Shape;2991;p56">
                <a:extLst>
                  <a:ext uri="{FF2B5EF4-FFF2-40B4-BE49-F238E27FC236}">
                    <a16:creationId xmlns:a16="http://schemas.microsoft.com/office/drawing/2014/main" id="{4279E9BD-6517-4A87-B93A-7EBFA03E87C8}"/>
                  </a:ext>
                </a:extLst>
              </p:cNvPr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371" name="Google Shape;2992;p56">
              <a:extLst>
                <a:ext uri="{FF2B5EF4-FFF2-40B4-BE49-F238E27FC236}">
                  <a16:creationId xmlns:a16="http://schemas.microsoft.com/office/drawing/2014/main" id="{84F8E04E-9854-4ABB-A1DB-5613DFC049F1}"/>
                </a:ext>
              </a:extLst>
            </p:cNvPr>
            <p:cNvGrpSpPr/>
            <p:nvPr/>
          </p:nvGrpSpPr>
          <p:grpSpPr>
            <a:xfrm>
              <a:off x="5952300" y="3852150"/>
              <a:ext cx="231225" cy="287200"/>
              <a:chOff x="5952300" y="3852150"/>
              <a:chExt cx="231225" cy="287200"/>
            </a:xfrm>
          </p:grpSpPr>
          <p:sp>
            <p:nvSpPr>
              <p:cNvPr id="2478" name="Google Shape;2993;p56">
                <a:extLst>
                  <a:ext uri="{FF2B5EF4-FFF2-40B4-BE49-F238E27FC236}">
                    <a16:creationId xmlns:a16="http://schemas.microsoft.com/office/drawing/2014/main" id="{1551CF32-5F3F-431A-80DD-6689C2E26F1A}"/>
                  </a:ext>
                </a:extLst>
              </p:cNvPr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9" name="Google Shape;2994;p56">
                <a:extLst>
                  <a:ext uri="{FF2B5EF4-FFF2-40B4-BE49-F238E27FC236}">
                    <a16:creationId xmlns:a16="http://schemas.microsoft.com/office/drawing/2014/main" id="{22DE7410-AE61-4AD1-B0CA-5D2349B02837}"/>
                  </a:ext>
                </a:extLst>
              </p:cNvPr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72" name="Google Shape;2995;p56">
              <a:extLst>
                <a:ext uri="{FF2B5EF4-FFF2-40B4-BE49-F238E27FC236}">
                  <a16:creationId xmlns:a16="http://schemas.microsoft.com/office/drawing/2014/main" id="{1031EB3B-CD60-4EBC-B42F-19D055B89F43}"/>
                </a:ext>
              </a:extLst>
            </p:cNvPr>
            <p:cNvSpPr/>
            <p:nvPr/>
          </p:nvSpPr>
          <p:spPr>
            <a:xfrm>
              <a:off x="3399625" y="2088800"/>
              <a:ext cx="127125" cy="77450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996;p56">
              <a:extLst>
                <a:ext uri="{FF2B5EF4-FFF2-40B4-BE49-F238E27FC236}">
                  <a16:creationId xmlns:a16="http://schemas.microsoft.com/office/drawing/2014/main" id="{2C55A5E5-22E4-4D75-99C4-71A524D23B01}"/>
                </a:ext>
              </a:extLst>
            </p:cNvPr>
            <p:cNvSpPr/>
            <p:nvPr/>
          </p:nvSpPr>
          <p:spPr>
            <a:xfrm>
              <a:off x="4616850" y="2275025"/>
              <a:ext cx="885625" cy="661225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997;p56">
              <a:extLst>
                <a:ext uri="{FF2B5EF4-FFF2-40B4-BE49-F238E27FC236}">
                  <a16:creationId xmlns:a16="http://schemas.microsoft.com/office/drawing/2014/main" id="{C78ADE72-D9F2-43C7-B694-EEE0517A32F8}"/>
                </a:ext>
              </a:extLst>
            </p:cNvPr>
            <p:cNvSpPr/>
            <p:nvPr/>
          </p:nvSpPr>
          <p:spPr>
            <a:xfrm>
              <a:off x="5150925" y="2903250"/>
              <a:ext cx="1600" cy="2125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998;p56">
              <a:extLst>
                <a:ext uri="{FF2B5EF4-FFF2-40B4-BE49-F238E27FC236}">
                  <a16:creationId xmlns:a16="http://schemas.microsoft.com/office/drawing/2014/main" id="{23DB2767-1E2D-435D-ABD3-A60F2A85ED5D}"/>
                </a:ext>
              </a:extLst>
            </p:cNvPr>
            <p:cNvSpPr/>
            <p:nvPr/>
          </p:nvSpPr>
          <p:spPr>
            <a:xfrm>
              <a:off x="5134200" y="2918425"/>
              <a:ext cx="2625" cy="2650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999;p56">
              <a:extLst>
                <a:ext uri="{FF2B5EF4-FFF2-40B4-BE49-F238E27FC236}">
                  <a16:creationId xmlns:a16="http://schemas.microsoft.com/office/drawing/2014/main" id="{22A5851C-FE68-437A-943E-758372423DA5}"/>
                </a:ext>
              </a:extLst>
            </p:cNvPr>
            <p:cNvSpPr/>
            <p:nvPr/>
          </p:nvSpPr>
          <p:spPr>
            <a:xfrm>
              <a:off x="4608475" y="2660550"/>
              <a:ext cx="5275" cy="1600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3000;p56">
              <a:extLst>
                <a:ext uri="{FF2B5EF4-FFF2-40B4-BE49-F238E27FC236}">
                  <a16:creationId xmlns:a16="http://schemas.microsoft.com/office/drawing/2014/main" id="{0DD29B86-0431-419B-855C-5ACC7341BCE4}"/>
                </a:ext>
              </a:extLst>
            </p:cNvPr>
            <p:cNvSpPr/>
            <p:nvPr/>
          </p:nvSpPr>
          <p:spPr>
            <a:xfrm>
              <a:off x="4302475" y="2310075"/>
              <a:ext cx="547700" cy="287725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3001;p56">
              <a:extLst>
                <a:ext uri="{FF2B5EF4-FFF2-40B4-BE49-F238E27FC236}">
                  <a16:creationId xmlns:a16="http://schemas.microsoft.com/office/drawing/2014/main" id="{D18005A9-AC13-46C5-8E94-4B6C82D2704D}"/>
                </a:ext>
              </a:extLst>
            </p:cNvPr>
            <p:cNvSpPr/>
            <p:nvPr/>
          </p:nvSpPr>
          <p:spPr>
            <a:xfrm>
              <a:off x="4443200" y="2520875"/>
              <a:ext cx="231750" cy="144400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3002;p56">
              <a:extLst>
                <a:ext uri="{FF2B5EF4-FFF2-40B4-BE49-F238E27FC236}">
                  <a16:creationId xmlns:a16="http://schemas.microsoft.com/office/drawing/2014/main" id="{0E046D94-4D2C-42B0-9CDB-B1070408350F}"/>
                </a:ext>
              </a:extLst>
            </p:cNvPr>
            <p:cNvSpPr/>
            <p:nvPr/>
          </p:nvSpPr>
          <p:spPr>
            <a:xfrm>
              <a:off x="4401875" y="2571100"/>
              <a:ext cx="207150" cy="130275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80" name="Google Shape;3003;p56">
              <a:extLst>
                <a:ext uri="{FF2B5EF4-FFF2-40B4-BE49-F238E27FC236}">
                  <a16:creationId xmlns:a16="http://schemas.microsoft.com/office/drawing/2014/main" id="{9E416D7E-D9B6-4997-BC20-A903EA38368C}"/>
                </a:ext>
              </a:extLst>
            </p:cNvPr>
            <p:cNvGrpSpPr/>
            <p:nvPr/>
          </p:nvGrpSpPr>
          <p:grpSpPr>
            <a:xfrm>
              <a:off x="4842300" y="3099950"/>
              <a:ext cx="31425" cy="59650"/>
              <a:chOff x="4842300" y="3099950"/>
              <a:chExt cx="31425" cy="59650"/>
            </a:xfrm>
          </p:grpSpPr>
          <p:sp>
            <p:nvSpPr>
              <p:cNvPr id="2474" name="Google Shape;3004;p56">
                <a:extLst>
                  <a:ext uri="{FF2B5EF4-FFF2-40B4-BE49-F238E27FC236}">
                    <a16:creationId xmlns:a16="http://schemas.microsoft.com/office/drawing/2014/main" id="{CECEF6C0-7B76-42AE-BC54-7D6FA8FF6023}"/>
                  </a:ext>
                </a:extLst>
              </p:cNvPr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5" name="Google Shape;3005;p56">
                <a:extLst>
                  <a:ext uri="{FF2B5EF4-FFF2-40B4-BE49-F238E27FC236}">
                    <a16:creationId xmlns:a16="http://schemas.microsoft.com/office/drawing/2014/main" id="{7FBB563F-6AD7-4735-AEF2-3AF1146E3205}"/>
                  </a:ext>
                </a:extLst>
              </p:cNvPr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6" name="Google Shape;3006;p56">
                <a:extLst>
                  <a:ext uri="{FF2B5EF4-FFF2-40B4-BE49-F238E27FC236}">
                    <a16:creationId xmlns:a16="http://schemas.microsoft.com/office/drawing/2014/main" id="{46C4710A-CA7C-42ED-B30B-ECF4616A0C51}"/>
                  </a:ext>
                </a:extLst>
              </p:cNvPr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7" name="Google Shape;3007;p56">
                <a:extLst>
                  <a:ext uri="{FF2B5EF4-FFF2-40B4-BE49-F238E27FC236}">
                    <a16:creationId xmlns:a16="http://schemas.microsoft.com/office/drawing/2014/main" id="{3F631266-E504-42D7-BCF6-77ED83A61373}"/>
                  </a:ext>
                </a:extLst>
              </p:cNvPr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81" name="Google Shape;3008;p56">
              <a:extLst>
                <a:ext uri="{FF2B5EF4-FFF2-40B4-BE49-F238E27FC236}">
                  <a16:creationId xmlns:a16="http://schemas.microsoft.com/office/drawing/2014/main" id="{3C54C9EA-CF4A-4E90-873E-4FF556F64C26}"/>
                </a:ext>
              </a:extLst>
            </p:cNvPr>
            <p:cNvSpPr/>
            <p:nvPr/>
          </p:nvSpPr>
          <p:spPr>
            <a:xfrm>
              <a:off x="4663400" y="2731150"/>
              <a:ext cx="405425" cy="396025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3009;p56">
              <a:extLst>
                <a:ext uri="{FF2B5EF4-FFF2-40B4-BE49-F238E27FC236}">
                  <a16:creationId xmlns:a16="http://schemas.microsoft.com/office/drawing/2014/main" id="{96E3258F-C47E-4FBF-9B86-80E6BA43CB51}"/>
                </a:ext>
              </a:extLst>
            </p:cNvPr>
            <p:cNvSpPr/>
            <p:nvPr/>
          </p:nvSpPr>
          <p:spPr>
            <a:xfrm>
              <a:off x="4822425" y="2778250"/>
              <a:ext cx="119300" cy="63825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3010;p56">
              <a:extLst>
                <a:ext uri="{FF2B5EF4-FFF2-40B4-BE49-F238E27FC236}">
                  <a16:creationId xmlns:a16="http://schemas.microsoft.com/office/drawing/2014/main" id="{BE89D716-DF7E-4C46-8ECD-E0845CED5570}"/>
                </a:ext>
              </a:extLst>
            </p:cNvPr>
            <p:cNvSpPr/>
            <p:nvPr/>
          </p:nvSpPr>
          <p:spPr>
            <a:xfrm>
              <a:off x="4547800" y="2671000"/>
              <a:ext cx="200375" cy="220775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3011;p56">
              <a:extLst>
                <a:ext uri="{FF2B5EF4-FFF2-40B4-BE49-F238E27FC236}">
                  <a16:creationId xmlns:a16="http://schemas.microsoft.com/office/drawing/2014/main" id="{10E4417D-38EC-43D5-A6CB-5D3DBFB5B49C}"/>
                </a:ext>
              </a:extLst>
            </p:cNvPr>
            <p:cNvSpPr/>
            <p:nvPr/>
          </p:nvSpPr>
          <p:spPr>
            <a:xfrm>
              <a:off x="4533150" y="2640675"/>
              <a:ext cx="191475" cy="159550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3012;p56">
              <a:extLst>
                <a:ext uri="{FF2B5EF4-FFF2-40B4-BE49-F238E27FC236}">
                  <a16:creationId xmlns:a16="http://schemas.microsoft.com/office/drawing/2014/main" id="{F34907F3-4C7A-4AFA-AB50-C060D2B2B07C}"/>
                </a:ext>
              </a:extLst>
            </p:cNvPr>
            <p:cNvSpPr/>
            <p:nvPr/>
          </p:nvSpPr>
          <p:spPr>
            <a:xfrm>
              <a:off x="3978150" y="2401100"/>
              <a:ext cx="237525" cy="148050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3013;p56">
              <a:extLst>
                <a:ext uri="{FF2B5EF4-FFF2-40B4-BE49-F238E27FC236}">
                  <a16:creationId xmlns:a16="http://schemas.microsoft.com/office/drawing/2014/main" id="{E5707EEE-BD00-4A23-85E3-4A8C2A87FEE3}"/>
                </a:ext>
              </a:extLst>
            </p:cNvPr>
            <p:cNvSpPr/>
            <p:nvPr/>
          </p:nvSpPr>
          <p:spPr>
            <a:xfrm>
              <a:off x="4036750" y="2474325"/>
              <a:ext cx="49725" cy="55475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3014;p56">
              <a:extLst>
                <a:ext uri="{FF2B5EF4-FFF2-40B4-BE49-F238E27FC236}">
                  <a16:creationId xmlns:a16="http://schemas.microsoft.com/office/drawing/2014/main" id="{632E86E7-1A54-4CC5-B354-C6EC79371593}"/>
                </a:ext>
              </a:extLst>
            </p:cNvPr>
            <p:cNvSpPr/>
            <p:nvPr/>
          </p:nvSpPr>
          <p:spPr>
            <a:xfrm>
              <a:off x="3957250" y="2483750"/>
              <a:ext cx="127650" cy="81625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3015;p56">
              <a:extLst>
                <a:ext uri="{FF2B5EF4-FFF2-40B4-BE49-F238E27FC236}">
                  <a16:creationId xmlns:a16="http://schemas.microsoft.com/office/drawing/2014/main" id="{A1153AC0-9C33-4468-B7D1-FCA40E1CF374}"/>
                </a:ext>
              </a:extLst>
            </p:cNvPr>
            <p:cNvSpPr/>
            <p:nvPr/>
          </p:nvSpPr>
          <p:spPr>
            <a:xfrm>
              <a:off x="3989150" y="2555400"/>
              <a:ext cx="83725" cy="52850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89" name="Google Shape;3016;p56">
              <a:extLst>
                <a:ext uri="{FF2B5EF4-FFF2-40B4-BE49-F238E27FC236}">
                  <a16:creationId xmlns:a16="http://schemas.microsoft.com/office/drawing/2014/main" id="{938E6537-D570-40C4-8318-B1259D8872CB}"/>
                </a:ext>
              </a:extLst>
            </p:cNvPr>
            <p:cNvGrpSpPr/>
            <p:nvPr/>
          </p:nvGrpSpPr>
          <p:grpSpPr>
            <a:xfrm>
              <a:off x="3866750" y="2520350"/>
              <a:ext cx="78475" cy="60700"/>
              <a:chOff x="3866750" y="2520350"/>
              <a:chExt cx="78475" cy="60700"/>
            </a:xfrm>
          </p:grpSpPr>
          <p:sp>
            <p:nvSpPr>
              <p:cNvPr id="2470" name="Google Shape;3017;p56">
                <a:extLst>
                  <a:ext uri="{FF2B5EF4-FFF2-40B4-BE49-F238E27FC236}">
                    <a16:creationId xmlns:a16="http://schemas.microsoft.com/office/drawing/2014/main" id="{942390BA-3132-4A44-8974-B28A239CBAC9}"/>
                  </a:ext>
                </a:extLst>
              </p:cNvPr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1" name="Google Shape;3018;p56">
                <a:extLst>
                  <a:ext uri="{FF2B5EF4-FFF2-40B4-BE49-F238E27FC236}">
                    <a16:creationId xmlns:a16="http://schemas.microsoft.com/office/drawing/2014/main" id="{23163BF7-6767-4ADF-84E5-168AB9436A40}"/>
                  </a:ext>
                </a:extLst>
              </p:cNvPr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2" name="Google Shape;3019;p56">
                <a:extLst>
                  <a:ext uri="{FF2B5EF4-FFF2-40B4-BE49-F238E27FC236}">
                    <a16:creationId xmlns:a16="http://schemas.microsoft.com/office/drawing/2014/main" id="{01ED4A6D-9F6B-479D-BF27-B4AE689BF1DB}"/>
                  </a:ext>
                </a:extLst>
              </p:cNvPr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3" name="Google Shape;3020;p56">
                <a:extLst>
                  <a:ext uri="{FF2B5EF4-FFF2-40B4-BE49-F238E27FC236}">
                    <a16:creationId xmlns:a16="http://schemas.microsoft.com/office/drawing/2014/main" id="{35873D7A-D723-4EA1-904B-EE68A9C613B5}"/>
                  </a:ext>
                </a:extLst>
              </p:cNvPr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90" name="Google Shape;3021;p56">
              <a:extLst>
                <a:ext uri="{FF2B5EF4-FFF2-40B4-BE49-F238E27FC236}">
                  <a16:creationId xmlns:a16="http://schemas.microsoft.com/office/drawing/2014/main" id="{D72D313E-B031-482E-BCE3-200899B5A81F}"/>
                </a:ext>
              </a:extLst>
            </p:cNvPr>
            <p:cNvSpPr/>
            <p:nvPr/>
          </p:nvSpPr>
          <p:spPr>
            <a:xfrm>
              <a:off x="3799775" y="2577900"/>
              <a:ext cx="14675" cy="29325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3022;p56">
              <a:extLst>
                <a:ext uri="{FF2B5EF4-FFF2-40B4-BE49-F238E27FC236}">
                  <a16:creationId xmlns:a16="http://schemas.microsoft.com/office/drawing/2014/main" id="{6E0FEE5A-76F9-467A-95F0-3E39956465F4}"/>
                </a:ext>
              </a:extLst>
            </p:cNvPr>
            <p:cNvSpPr/>
            <p:nvPr/>
          </p:nvSpPr>
          <p:spPr>
            <a:xfrm>
              <a:off x="3567525" y="2564825"/>
              <a:ext cx="160625" cy="134450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3023;p56">
              <a:extLst>
                <a:ext uri="{FF2B5EF4-FFF2-40B4-BE49-F238E27FC236}">
                  <a16:creationId xmlns:a16="http://schemas.microsoft.com/office/drawing/2014/main" id="{220E0ED4-3F4C-4BE8-9504-68FE2D3173F8}"/>
                </a:ext>
              </a:extLst>
            </p:cNvPr>
            <p:cNvSpPr/>
            <p:nvPr/>
          </p:nvSpPr>
          <p:spPr>
            <a:xfrm>
              <a:off x="4298300" y="2628625"/>
              <a:ext cx="25125" cy="19925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3024;p56">
              <a:extLst>
                <a:ext uri="{FF2B5EF4-FFF2-40B4-BE49-F238E27FC236}">
                  <a16:creationId xmlns:a16="http://schemas.microsoft.com/office/drawing/2014/main" id="{02AAF699-F05A-467D-8776-CD9A09F6FD1D}"/>
                </a:ext>
              </a:extLst>
            </p:cNvPr>
            <p:cNvSpPr/>
            <p:nvPr/>
          </p:nvSpPr>
          <p:spPr>
            <a:xfrm>
              <a:off x="4292025" y="2631250"/>
              <a:ext cx="295050" cy="237500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3025;p56">
              <a:extLst>
                <a:ext uri="{FF2B5EF4-FFF2-40B4-BE49-F238E27FC236}">
                  <a16:creationId xmlns:a16="http://schemas.microsoft.com/office/drawing/2014/main" id="{C6F71CB1-AA08-4367-B6B9-6431C5ACD751}"/>
                </a:ext>
              </a:extLst>
            </p:cNvPr>
            <p:cNvSpPr/>
            <p:nvPr/>
          </p:nvSpPr>
          <p:spPr>
            <a:xfrm>
              <a:off x="4277375" y="2602475"/>
              <a:ext cx="51800" cy="43975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3026;p56">
              <a:extLst>
                <a:ext uri="{FF2B5EF4-FFF2-40B4-BE49-F238E27FC236}">
                  <a16:creationId xmlns:a16="http://schemas.microsoft.com/office/drawing/2014/main" id="{D2867FEA-8D1A-44A8-965C-9E4430150D41}"/>
                </a:ext>
              </a:extLst>
            </p:cNvPr>
            <p:cNvSpPr/>
            <p:nvPr/>
          </p:nvSpPr>
          <p:spPr>
            <a:xfrm>
              <a:off x="4044600" y="2592025"/>
              <a:ext cx="260525" cy="107250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3027;p56">
              <a:extLst>
                <a:ext uri="{FF2B5EF4-FFF2-40B4-BE49-F238E27FC236}">
                  <a16:creationId xmlns:a16="http://schemas.microsoft.com/office/drawing/2014/main" id="{725400F0-2FA4-4533-AA7D-475CDF153750}"/>
                </a:ext>
              </a:extLst>
            </p:cNvPr>
            <p:cNvSpPr/>
            <p:nvPr/>
          </p:nvSpPr>
          <p:spPr>
            <a:xfrm>
              <a:off x="4041450" y="2592550"/>
              <a:ext cx="39775" cy="35075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3028;p56">
              <a:extLst>
                <a:ext uri="{FF2B5EF4-FFF2-40B4-BE49-F238E27FC236}">
                  <a16:creationId xmlns:a16="http://schemas.microsoft.com/office/drawing/2014/main" id="{DE59E249-E2AB-42C8-A786-93E730609AA9}"/>
                </a:ext>
              </a:extLst>
            </p:cNvPr>
            <p:cNvSpPr/>
            <p:nvPr/>
          </p:nvSpPr>
          <p:spPr>
            <a:xfrm>
              <a:off x="4231325" y="2673625"/>
              <a:ext cx="139700" cy="134450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3029;p56">
              <a:extLst>
                <a:ext uri="{FF2B5EF4-FFF2-40B4-BE49-F238E27FC236}">
                  <a16:creationId xmlns:a16="http://schemas.microsoft.com/office/drawing/2014/main" id="{B9D9BB40-2E5B-48F4-A170-9E4ADCBA0EE3}"/>
                </a:ext>
              </a:extLst>
            </p:cNvPr>
            <p:cNvSpPr/>
            <p:nvPr/>
          </p:nvSpPr>
          <p:spPr>
            <a:xfrm>
              <a:off x="4345375" y="2791325"/>
              <a:ext cx="25125" cy="25650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3030;p56">
              <a:extLst>
                <a:ext uri="{FF2B5EF4-FFF2-40B4-BE49-F238E27FC236}">
                  <a16:creationId xmlns:a16="http://schemas.microsoft.com/office/drawing/2014/main" id="{DFBE4FDC-7BE7-40C1-872B-53FD6B3629A1}"/>
                </a:ext>
              </a:extLst>
            </p:cNvPr>
            <p:cNvSpPr/>
            <p:nvPr/>
          </p:nvSpPr>
          <p:spPr>
            <a:xfrm>
              <a:off x="4136125" y="2704475"/>
              <a:ext cx="32475" cy="18350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3031;p56">
              <a:extLst>
                <a:ext uri="{FF2B5EF4-FFF2-40B4-BE49-F238E27FC236}">
                  <a16:creationId xmlns:a16="http://schemas.microsoft.com/office/drawing/2014/main" id="{1E7522BA-95CB-4530-92AE-CBE7510E884B}"/>
                </a:ext>
              </a:extLst>
            </p:cNvPr>
            <p:cNvSpPr/>
            <p:nvPr/>
          </p:nvSpPr>
          <p:spPr>
            <a:xfrm>
              <a:off x="4184250" y="2677275"/>
              <a:ext cx="90000" cy="80075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3032;p56">
              <a:extLst>
                <a:ext uri="{FF2B5EF4-FFF2-40B4-BE49-F238E27FC236}">
                  <a16:creationId xmlns:a16="http://schemas.microsoft.com/office/drawing/2014/main" id="{10691C9C-F1AD-46DC-920E-157ED9975DDA}"/>
                </a:ext>
              </a:extLst>
            </p:cNvPr>
            <p:cNvSpPr/>
            <p:nvPr/>
          </p:nvSpPr>
          <p:spPr>
            <a:xfrm>
              <a:off x="4165950" y="2741625"/>
              <a:ext cx="22000" cy="63850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3033;p56">
              <a:extLst>
                <a:ext uri="{FF2B5EF4-FFF2-40B4-BE49-F238E27FC236}">
                  <a16:creationId xmlns:a16="http://schemas.microsoft.com/office/drawing/2014/main" id="{14867C12-288A-492E-950D-BAB37701EB6E}"/>
                </a:ext>
              </a:extLst>
            </p:cNvPr>
            <p:cNvSpPr/>
            <p:nvPr/>
          </p:nvSpPr>
          <p:spPr>
            <a:xfrm>
              <a:off x="4185300" y="2741625"/>
              <a:ext cx="5775" cy="13100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3034;p56">
              <a:extLst>
                <a:ext uri="{FF2B5EF4-FFF2-40B4-BE49-F238E27FC236}">
                  <a16:creationId xmlns:a16="http://schemas.microsoft.com/office/drawing/2014/main" id="{A5505A4F-A2E8-41E0-9A5E-B9EA74B4BF91}"/>
                </a:ext>
              </a:extLst>
            </p:cNvPr>
            <p:cNvSpPr/>
            <p:nvPr/>
          </p:nvSpPr>
          <p:spPr>
            <a:xfrm>
              <a:off x="4179025" y="2755750"/>
              <a:ext cx="7875" cy="18325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3035;p56">
              <a:extLst>
                <a:ext uri="{FF2B5EF4-FFF2-40B4-BE49-F238E27FC236}">
                  <a16:creationId xmlns:a16="http://schemas.microsoft.com/office/drawing/2014/main" id="{F56F048D-86C8-4F23-B7DB-F9CA67368199}"/>
                </a:ext>
              </a:extLst>
            </p:cNvPr>
            <p:cNvSpPr/>
            <p:nvPr/>
          </p:nvSpPr>
          <p:spPr>
            <a:xfrm>
              <a:off x="4179025" y="2721750"/>
              <a:ext cx="18850" cy="23550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3036;p56">
              <a:extLst>
                <a:ext uri="{FF2B5EF4-FFF2-40B4-BE49-F238E27FC236}">
                  <a16:creationId xmlns:a16="http://schemas.microsoft.com/office/drawing/2014/main" id="{1FD1691D-258F-4E25-AC79-671F8BDC41BF}"/>
                </a:ext>
              </a:extLst>
            </p:cNvPr>
            <p:cNvSpPr/>
            <p:nvPr/>
          </p:nvSpPr>
          <p:spPr>
            <a:xfrm>
              <a:off x="4180075" y="2740050"/>
              <a:ext cx="58075" cy="71700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3037;p56">
              <a:extLst>
                <a:ext uri="{FF2B5EF4-FFF2-40B4-BE49-F238E27FC236}">
                  <a16:creationId xmlns:a16="http://schemas.microsoft.com/office/drawing/2014/main" id="{AEA60BC3-36B1-4795-8525-4F1B446797C4}"/>
                </a:ext>
              </a:extLst>
            </p:cNvPr>
            <p:cNvSpPr/>
            <p:nvPr/>
          </p:nvSpPr>
          <p:spPr>
            <a:xfrm>
              <a:off x="4179025" y="2758875"/>
              <a:ext cx="299225" cy="252175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3038;p56">
              <a:extLst>
                <a:ext uri="{FF2B5EF4-FFF2-40B4-BE49-F238E27FC236}">
                  <a16:creationId xmlns:a16="http://schemas.microsoft.com/office/drawing/2014/main" id="{CE07D72A-23AD-4DBE-8C60-70FCF1E0476E}"/>
                </a:ext>
              </a:extLst>
            </p:cNvPr>
            <p:cNvSpPr/>
            <p:nvPr/>
          </p:nvSpPr>
          <p:spPr>
            <a:xfrm>
              <a:off x="4409700" y="2852525"/>
              <a:ext cx="11025" cy="24075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3039;p56">
              <a:extLst>
                <a:ext uri="{FF2B5EF4-FFF2-40B4-BE49-F238E27FC236}">
                  <a16:creationId xmlns:a16="http://schemas.microsoft.com/office/drawing/2014/main" id="{2E6A637C-51F2-4E88-B30B-FA56A5C70CCE}"/>
                </a:ext>
              </a:extLst>
            </p:cNvPr>
            <p:cNvSpPr/>
            <p:nvPr/>
          </p:nvSpPr>
          <p:spPr>
            <a:xfrm>
              <a:off x="4421225" y="2854100"/>
              <a:ext cx="69075" cy="54425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3040;p56">
              <a:extLst>
                <a:ext uri="{FF2B5EF4-FFF2-40B4-BE49-F238E27FC236}">
                  <a16:creationId xmlns:a16="http://schemas.microsoft.com/office/drawing/2014/main" id="{8D6B5137-0E73-458B-B9D2-3A5B0CBAAE47}"/>
                </a:ext>
              </a:extLst>
            </p:cNvPr>
            <p:cNvSpPr/>
            <p:nvPr/>
          </p:nvSpPr>
          <p:spPr>
            <a:xfrm>
              <a:off x="4434300" y="2866125"/>
              <a:ext cx="108300" cy="133400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3041;p56">
              <a:extLst>
                <a:ext uri="{FF2B5EF4-FFF2-40B4-BE49-F238E27FC236}">
                  <a16:creationId xmlns:a16="http://schemas.microsoft.com/office/drawing/2014/main" id="{B0A00D1D-3F9D-4EFC-B36A-5689888AED1C}"/>
                </a:ext>
              </a:extLst>
            </p:cNvPr>
            <p:cNvSpPr/>
            <p:nvPr/>
          </p:nvSpPr>
          <p:spPr>
            <a:xfrm>
              <a:off x="4483475" y="2847275"/>
              <a:ext cx="5775" cy="13125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3042;p56">
              <a:extLst>
                <a:ext uri="{FF2B5EF4-FFF2-40B4-BE49-F238E27FC236}">
                  <a16:creationId xmlns:a16="http://schemas.microsoft.com/office/drawing/2014/main" id="{F8AD0BC9-7484-4B45-9C03-28D879E7516D}"/>
                </a:ext>
              </a:extLst>
            </p:cNvPr>
            <p:cNvSpPr/>
            <p:nvPr/>
          </p:nvSpPr>
          <p:spPr>
            <a:xfrm>
              <a:off x="4300375" y="2959750"/>
              <a:ext cx="153825" cy="99925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3043;p56">
              <a:extLst>
                <a:ext uri="{FF2B5EF4-FFF2-40B4-BE49-F238E27FC236}">
                  <a16:creationId xmlns:a16="http://schemas.microsoft.com/office/drawing/2014/main" id="{97108725-398E-4647-A31B-66B9E3D91A33}"/>
                </a:ext>
              </a:extLst>
            </p:cNvPr>
            <p:cNvSpPr/>
            <p:nvPr/>
          </p:nvSpPr>
          <p:spPr>
            <a:xfrm>
              <a:off x="4035700" y="2769350"/>
              <a:ext cx="180500" cy="151725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3044;p56">
              <a:extLst>
                <a:ext uri="{FF2B5EF4-FFF2-40B4-BE49-F238E27FC236}">
                  <a16:creationId xmlns:a16="http://schemas.microsoft.com/office/drawing/2014/main" id="{C5B3AE26-ED34-4836-9FB6-683CBC6A1B1C}"/>
                </a:ext>
              </a:extLst>
            </p:cNvPr>
            <p:cNvSpPr/>
            <p:nvPr/>
          </p:nvSpPr>
          <p:spPr>
            <a:xfrm>
              <a:off x="4003800" y="2919475"/>
              <a:ext cx="238550" cy="273600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3045;p56">
              <a:extLst>
                <a:ext uri="{FF2B5EF4-FFF2-40B4-BE49-F238E27FC236}">
                  <a16:creationId xmlns:a16="http://schemas.microsoft.com/office/drawing/2014/main" id="{DCFA0267-9221-4DA3-8224-D1572206F171}"/>
                </a:ext>
              </a:extLst>
            </p:cNvPr>
            <p:cNvSpPr/>
            <p:nvPr/>
          </p:nvSpPr>
          <p:spPr>
            <a:xfrm>
              <a:off x="4166475" y="3025650"/>
              <a:ext cx="219725" cy="166900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3046;p56">
              <a:extLst>
                <a:ext uri="{FF2B5EF4-FFF2-40B4-BE49-F238E27FC236}">
                  <a16:creationId xmlns:a16="http://schemas.microsoft.com/office/drawing/2014/main" id="{51356CD2-36E2-44BC-8F06-BC803BA07E3E}"/>
                </a:ext>
              </a:extLst>
            </p:cNvPr>
            <p:cNvSpPr/>
            <p:nvPr/>
          </p:nvSpPr>
          <p:spPr>
            <a:xfrm>
              <a:off x="4213550" y="2979100"/>
              <a:ext cx="96800" cy="85825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3047;p56">
              <a:extLst>
                <a:ext uri="{FF2B5EF4-FFF2-40B4-BE49-F238E27FC236}">
                  <a16:creationId xmlns:a16="http://schemas.microsoft.com/office/drawing/2014/main" id="{FAAC835B-2462-40F4-ABDD-014A8C51F7F6}"/>
                </a:ext>
              </a:extLst>
            </p:cNvPr>
            <p:cNvSpPr/>
            <p:nvPr/>
          </p:nvSpPr>
          <p:spPr>
            <a:xfrm>
              <a:off x="4292025" y="3059150"/>
              <a:ext cx="21975" cy="26175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3048;p56">
              <a:extLst>
                <a:ext uri="{FF2B5EF4-FFF2-40B4-BE49-F238E27FC236}">
                  <a16:creationId xmlns:a16="http://schemas.microsoft.com/office/drawing/2014/main" id="{8EDA1D22-3D76-44E0-B1C3-C3A82EF8D1AE}"/>
                </a:ext>
              </a:extLst>
            </p:cNvPr>
            <p:cNvSpPr/>
            <p:nvPr/>
          </p:nvSpPr>
          <p:spPr>
            <a:xfrm>
              <a:off x="4282600" y="3069600"/>
              <a:ext cx="148050" cy="196175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3049;p56">
              <a:extLst>
                <a:ext uri="{FF2B5EF4-FFF2-40B4-BE49-F238E27FC236}">
                  <a16:creationId xmlns:a16="http://schemas.microsoft.com/office/drawing/2014/main" id="{FFD637CC-4671-497B-93E7-F85A585412F0}"/>
                </a:ext>
              </a:extLst>
            </p:cNvPr>
            <p:cNvSpPr/>
            <p:nvPr/>
          </p:nvSpPr>
          <p:spPr>
            <a:xfrm>
              <a:off x="4175375" y="3163750"/>
              <a:ext cx="121375" cy="147025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3050;p56">
              <a:extLst>
                <a:ext uri="{FF2B5EF4-FFF2-40B4-BE49-F238E27FC236}">
                  <a16:creationId xmlns:a16="http://schemas.microsoft.com/office/drawing/2014/main" id="{02EB9DF4-730D-4FB0-8EAE-791866D40B5F}"/>
                </a:ext>
              </a:extLst>
            </p:cNvPr>
            <p:cNvSpPr/>
            <p:nvPr/>
          </p:nvSpPr>
          <p:spPr>
            <a:xfrm>
              <a:off x="4145025" y="3258950"/>
              <a:ext cx="11000" cy="25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3051;p56">
              <a:extLst>
                <a:ext uri="{FF2B5EF4-FFF2-40B4-BE49-F238E27FC236}">
                  <a16:creationId xmlns:a16="http://schemas.microsoft.com/office/drawing/2014/main" id="{AF833315-FA00-4FAC-A6D9-837449763A2E}"/>
                </a:ext>
              </a:extLst>
            </p:cNvPr>
            <p:cNvSpPr/>
            <p:nvPr/>
          </p:nvSpPr>
          <p:spPr>
            <a:xfrm>
              <a:off x="4115200" y="3182075"/>
              <a:ext cx="83725" cy="82675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3052;p56">
              <a:extLst>
                <a:ext uri="{FF2B5EF4-FFF2-40B4-BE49-F238E27FC236}">
                  <a16:creationId xmlns:a16="http://schemas.microsoft.com/office/drawing/2014/main" id="{68A7490A-532E-4405-8E2C-596D2F38457E}"/>
                </a:ext>
              </a:extLst>
            </p:cNvPr>
            <p:cNvSpPr/>
            <p:nvPr/>
          </p:nvSpPr>
          <p:spPr>
            <a:xfrm>
              <a:off x="3898125" y="3081625"/>
              <a:ext cx="188350" cy="127150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3053;p56">
              <a:extLst>
                <a:ext uri="{FF2B5EF4-FFF2-40B4-BE49-F238E27FC236}">
                  <a16:creationId xmlns:a16="http://schemas.microsoft.com/office/drawing/2014/main" id="{26B0FEB2-06CE-4374-A04F-29A3C8012D8B}"/>
                </a:ext>
              </a:extLst>
            </p:cNvPr>
            <p:cNvSpPr/>
            <p:nvPr/>
          </p:nvSpPr>
          <p:spPr>
            <a:xfrm>
              <a:off x="3821225" y="2747900"/>
              <a:ext cx="223400" cy="207700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3054;p56">
              <a:extLst>
                <a:ext uri="{FF2B5EF4-FFF2-40B4-BE49-F238E27FC236}">
                  <a16:creationId xmlns:a16="http://schemas.microsoft.com/office/drawing/2014/main" id="{2E892180-244A-497D-B07C-E6DF50D9252A}"/>
                </a:ext>
              </a:extLst>
            </p:cNvPr>
            <p:cNvSpPr/>
            <p:nvPr/>
          </p:nvSpPr>
          <p:spPr>
            <a:xfrm>
              <a:off x="3792975" y="2679900"/>
              <a:ext cx="57050" cy="111450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3055;p56">
              <a:extLst>
                <a:ext uri="{FF2B5EF4-FFF2-40B4-BE49-F238E27FC236}">
                  <a16:creationId xmlns:a16="http://schemas.microsoft.com/office/drawing/2014/main" id="{1054D163-7615-4378-9D78-4E36E46041FA}"/>
                </a:ext>
              </a:extLst>
            </p:cNvPr>
            <p:cNvSpPr/>
            <p:nvPr/>
          </p:nvSpPr>
          <p:spPr>
            <a:xfrm>
              <a:off x="3568575" y="2683550"/>
              <a:ext cx="289825" cy="280400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3056;p56">
              <a:extLst>
                <a:ext uri="{FF2B5EF4-FFF2-40B4-BE49-F238E27FC236}">
                  <a16:creationId xmlns:a16="http://schemas.microsoft.com/office/drawing/2014/main" id="{99DD65F0-8589-4BD0-BC1E-F8E94DF723B9}"/>
                </a:ext>
              </a:extLst>
            </p:cNvPr>
            <p:cNvSpPr/>
            <p:nvPr/>
          </p:nvSpPr>
          <p:spPr>
            <a:xfrm>
              <a:off x="3511050" y="2702400"/>
              <a:ext cx="167400" cy="132350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3057;p56">
              <a:extLst>
                <a:ext uri="{FF2B5EF4-FFF2-40B4-BE49-F238E27FC236}">
                  <a16:creationId xmlns:a16="http://schemas.microsoft.com/office/drawing/2014/main" id="{C8390D0F-79EF-4ADC-A0B8-87598A27004D}"/>
                </a:ext>
              </a:extLst>
            </p:cNvPr>
            <p:cNvSpPr/>
            <p:nvPr/>
          </p:nvSpPr>
          <p:spPr>
            <a:xfrm>
              <a:off x="3450875" y="2834200"/>
              <a:ext cx="118775" cy="95225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3058;p56">
              <a:extLst>
                <a:ext uri="{FF2B5EF4-FFF2-40B4-BE49-F238E27FC236}">
                  <a16:creationId xmlns:a16="http://schemas.microsoft.com/office/drawing/2014/main" id="{FF21BDAA-8DBD-4851-9570-3C0EDE656D2D}"/>
                </a:ext>
              </a:extLst>
            </p:cNvPr>
            <p:cNvSpPr/>
            <p:nvPr/>
          </p:nvSpPr>
          <p:spPr>
            <a:xfrm>
              <a:off x="3450375" y="2838400"/>
              <a:ext cx="170550" cy="18780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3059;p56">
              <a:extLst>
                <a:ext uri="{FF2B5EF4-FFF2-40B4-BE49-F238E27FC236}">
                  <a16:creationId xmlns:a16="http://schemas.microsoft.com/office/drawing/2014/main" id="{FB2C25F1-F721-4092-81EA-CF74C1EBF478}"/>
                </a:ext>
              </a:extLst>
            </p:cNvPr>
            <p:cNvSpPr/>
            <p:nvPr/>
          </p:nvSpPr>
          <p:spPr>
            <a:xfrm>
              <a:off x="3518375" y="2873975"/>
              <a:ext cx="235400" cy="218150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3060;p56">
              <a:extLst>
                <a:ext uri="{FF2B5EF4-FFF2-40B4-BE49-F238E27FC236}">
                  <a16:creationId xmlns:a16="http://schemas.microsoft.com/office/drawing/2014/main" id="{6E97EB43-94D3-40ED-9AE3-A9B5635F0CC8}"/>
                </a:ext>
              </a:extLst>
            </p:cNvPr>
            <p:cNvSpPr/>
            <p:nvPr/>
          </p:nvSpPr>
          <p:spPr>
            <a:xfrm>
              <a:off x="3617750" y="3020950"/>
              <a:ext cx="108825" cy="79025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3061;p56">
              <a:extLst>
                <a:ext uri="{FF2B5EF4-FFF2-40B4-BE49-F238E27FC236}">
                  <a16:creationId xmlns:a16="http://schemas.microsoft.com/office/drawing/2014/main" id="{60159016-42F2-481C-BBF0-6B6E988138D6}"/>
                </a:ext>
              </a:extLst>
            </p:cNvPr>
            <p:cNvSpPr/>
            <p:nvPr/>
          </p:nvSpPr>
          <p:spPr>
            <a:xfrm>
              <a:off x="3442525" y="2997925"/>
              <a:ext cx="93125" cy="68050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3062;p56">
              <a:extLst>
                <a:ext uri="{FF2B5EF4-FFF2-40B4-BE49-F238E27FC236}">
                  <a16:creationId xmlns:a16="http://schemas.microsoft.com/office/drawing/2014/main" id="{853264D4-4922-491A-BA39-CCA4BF2E4C5E}"/>
                </a:ext>
              </a:extLst>
            </p:cNvPr>
            <p:cNvSpPr/>
            <p:nvPr/>
          </p:nvSpPr>
          <p:spPr>
            <a:xfrm>
              <a:off x="3452975" y="3056525"/>
              <a:ext cx="44500" cy="26700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32" name="Google Shape;3063;p56">
              <a:extLst>
                <a:ext uri="{FF2B5EF4-FFF2-40B4-BE49-F238E27FC236}">
                  <a16:creationId xmlns:a16="http://schemas.microsoft.com/office/drawing/2014/main" id="{E5267503-71D6-40BA-9C62-2B781E044FE5}"/>
                </a:ext>
              </a:extLst>
            </p:cNvPr>
            <p:cNvGrpSpPr/>
            <p:nvPr/>
          </p:nvGrpSpPr>
          <p:grpSpPr>
            <a:xfrm>
              <a:off x="3450375" y="3038225"/>
              <a:ext cx="132875" cy="99400"/>
              <a:chOff x="3450375" y="3038225"/>
              <a:chExt cx="132875" cy="99400"/>
            </a:xfrm>
          </p:grpSpPr>
          <p:sp>
            <p:nvSpPr>
              <p:cNvPr id="2468" name="Google Shape;3064;p56">
                <a:extLst>
                  <a:ext uri="{FF2B5EF4-FFF2-40B4-BE49-F238E27FC236}">
                    <a16:creationId xmlns:a16="http://schemas.microsoft.com/office/drawing/2014/main" id="{1BCDBD7E-E1D2-4170-9095-6721086C6DD7}"/>
                  </a:ext>
                </a:extLst>
              </p:cNvPr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9" name="Google Shape;3065;p56">
                <a:extLst>
                  <a:ext uri="{FF2B5EF4-FFF2-40B4-BE49-F238E27FC236}">
                    <a16:creationId xmlns:a16="http://schemas.microsoft.com/office/drawing/2014/main" id="{56B48CF4-7279-4F01-A43A-89869BE49496}"/>
                  </a:ext>
                </a:extLst>
              </p:cNvPr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433" name="Google Shape;3066;p56">
              <a:extLst>
                <a:ext uri="{FF2B5EF4-FFF2-40B4-BE49-F238E27FC236}">
                  <a16:creationId xmlns:a16="http://schemas.microsoft.com/office/drawing/2014/main" id="{F77A1ED4-3972-478D-AE80-CA801389DEF2}"/>
                </a:ext>
              </a:extLst>
            </p:cNvPr>
            <p:cNvSpPr/>
            <p:nvPr/>
          </p:nvSpPr>
          <p:spPr>
            <a:xfrm>
              <a:off x="3503200" y="3095750"/>
              <a:ext cx="40300" cy="48150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3067;p56">
              <a:extLst>
                <a:ext uri="{FF2B5EF4-FFF2-40B4-BE49-F238E27FC236}">
                  <a16:creationId xmlns:a16="http://schemas.microsoft.com/office/drawing/2014/main" id="{B14BFCB9-6C82-41A5-B1DA-758B7899AD5C}"/>
                </a:ext>
              </a:extLst>
            </p:cNvPr>
            <p:cNvSpPr/>
            <p:nvPr/>
          </p:nvSpPr>
          <p:spPr>
            <a:xfrm>
              <a:off x="3529350" y="3117725"/>
              <a:ext cx="58600" cy="62800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3068;p56">
              <a:extLst>
                <a:ext uri="{FF2B5EF4-FFF2-40B4-BE49-F238E27FC236}">
                  <a16:creationId xmlns:a16="http://schemas.microsoft.com/office/drawing/2014/main" id="{9D8265F8-F907-495C-9304-7376B2494078}"/>
                </a:ext>
              </a:extLst>
            </p:cNvPr>
            <p:cNvSpPr/>
            <p:nvPr/>
          </p:nvSpPr>
          <p:spPr>
            <a:xfrm>
              <a:off x="3570150" y="3086875"/>
              <a:ext cx="89475" cy="94175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3069;p56">
              <a:extLst>
                <a:ext uri="{FF2B5EF4-FFF2-40B4-BE49-F238E27FC236}">
                  <a16:creationId xmlns:a16="http://schemas.microsoft.com/office/drawing/2014/main" id="{1A07C580-07E9-43DA-82A5-29CF13004AE5}"/>
                </a:ext>
              </a:extLst>
            </p:cNvPr>
            <p:cNvSpPr/>
            <p:nvPr/>
          </p:nvSpPr>
          <p:spPr>
            <a:xfrm>
              <a:off x="3647050" y="3079025"/>
              <a:ext cx="61225" cy="95750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3070;p56">
              <a:extLst>
                <a:ext uri="{FF2B5EF4-FFF2-40B4-BE49-F238E27FC236}">
                  <a16:creationId xmlns:a16="http://schemas.microsoft.com/office/drawing/2014/main" id="{98AD6A38-68B4-44B6-81CB-A4D186FBD9B6}"/>
                </a:ext>
              </a:extLst>
            </p:cNvPr>
            <p:cNvSpPr/>
            <p:nvPr/>
          </p:nvSpPr>
          <p:spPr>
            <a:xfrm>
              <a:off x="3689950" y="3079025"/>
              <a:ext cx="29300" cy="77950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3071;p56">
              <a:extLst>
                <a:ext uri="{FF2B5EF4-FFF2-40B4-BE49-F238E27FC236}">
                  <a16:creationId xmlns:a16="http://schemas.microsoft.com/office/drawing/2014/main" id="{1B571441-B731-47A5-B662-45319E0CBF21}"/>
                </a:ext>
              </a:extLst>
            </p:cNvPr>
            <p:cNvSpPr/>
            <p:nvPr/>
          </p:nvSpPr>
          <p:spPr>
            <a:xfrm>
              <a:off x="3705625" y="3059150"/>
              <a:ext cx="45025" cy="94175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3072;p56">
              <a:extLst>
                <a:ext uri="{FF2B5EF4-FFF2-40B4-BE49-F238E27FC236}">
                  <a16:creationId xmlns:a16="http://schemas.microsoft.com/office/drawing/2014/main" id="{237A3917-706F-48BA-A2C2-DBB3F15F6942}"/>
                </a:ext>
              </a:extLst>
            </p:cNvPr>
            <p:cNvSpPr/>
            <p:nvPr/>
          </p:nvSpPr>
          <p:spPr>
            <a:xfrm>
              <a:off x="3881925" y="2896975"/>
              <a:ext cx="150650" cy="239600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3073;p56">
              <a:extLst>
                <a:ext uri="{FF2B5EF4-FFF2-40B4-BE49-F238E27FC236}">
                  <a16:creationId xmlns:a16="http://schemas.microsoft.com/office/drawing/2014/main" id="{F3D4EAA8-2A1D-46C9-A280-96303D08179E}"/>
                </a:ext>
              </a:extLst>
            </p:cNvPr>
            <p:cNvSpPr/>
            <p:nvPr/>
          </p:nvSpPr>
          <p:spPr>
            <a:xfrm>
              <a:off x="3863600" y="3051825"/>
              <a:ext cx="4725" cy="2625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3074;p56">
              <a:extLst>
                <a:ext uri="{FF2B5EF4-FFF2-40B4-BE49-F238E27FC236}">
                  <a16:creationId xmlns:a16="http://schemas.microsoft.com/office/drawing/2014/main" id="{7FFC5F89-79F3-4FEE-AA59-C9D60FE429C0}"/>
                </a:ext>
              </a:extLst>
            </p:cNvPr>
            <p:cNvSpPr/>
            <p:nvPr/>
          </p:nvSpPr>
          <p:spPr>
            <a:xfrm>
              <a:off x="3695700" y="2900125"/>
              <a:ext cx="220250" cy="171075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3075;p56">
              <a:extLst>
                <a:ext uri="{FF2B5EF4-FFF2-40B4-BE49-F238E27FC236}">
                  <a16:creationId xmlns:a16="http://schemas.microsoft.com/office/drawing/2014/main" id="{E46B05CB-BE7E-4E38-9A0A-0C16953E7C9F}"/>
                </a:ext>
              </a:extLst>
            </p:cNvPr>
            <p:cNvSpPr/>
            <p:nvPr/>
          </p:nvSpPr>
          <p:spPr>
            <a:xfrm>
              <a:off x="3732825" y="3041350"/>
              <a:ext cx="165325" cy="141775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3076;p56">
              <a:extLst>
                <a:ext uri="{FF2B5EF4-FFF2-40B4-BE49-F238E27FC236}">
                  <a16:creationId xmlns:a16="http://schemas.microsoft.com/office/drawing/2014/main" id="{CA8DE5F9-8EAF-47C9-B90E-E61C215B7EDF}"/>
                </a:ext>
              </a:extLst>
            </p:cNvPr>
            <p:cNvSpPr/>
            <p:nvPr/>
          </p:nvSpPr>
          <p:spPr>
            <a:xfrm>
              <a:off x="3813400" y="3053900"/>
              <a:ext cx="109850" cy="164800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3077;p56">
              <a:extLst>
                <a:ext uri="{FF2B5EF4-FFF2-40B4-BE49-F238E27FC236}">
                  <a16:creationId xmlns:a16="http://schemas.microsoft.com/office/drawing/2014/main" id="{9B5C34AA-5A52-45F6-8AE4-02952A8C257A}"/>
                </a:ext>
              </a:extLst>
            </p:cNvPr>
            <p:cNvSpPr/>
            <p:nvPr/>
          </p:nvSpPr>
          <p:spPr>
            <a:xfrm>
              <a:off x="3813900" y="3211875"/>
              <a:ext cx="82675" cy="89475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3078;p56">
              <a:extLst>
                <a:ext uri="{FF2B5EF4-FFF2-40B4-BE49-F238E27FC236}">
                  <a16:creationId xmlns:a16="http://schemas.microsoft.com/office/drawing/2014/main" id="{49F1C2D5-292E-4A61-80A6-E5F4631262B3}"/>
                </a:ext>
              </a:extLst>
            </p:cNvPr>
            <p:cNvSpPr/>
            <p:nvPr/>
          </p:nvSpPr>
          <p:spPr>
            <a:xfrm>
              <a:off x="3821750" y="3213450"/>
              <a:ext cx="29325" cy="18850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3079;p56">
              <a:extLst>
                <a:ext uri="{FF2B5EF4-FFF2-40B4-BE49-F238E27FC236}">
                  <a16:creationId xmlns:a16="http://schemas.microsoft.com/office/drawing/2014/main" id="{AE461149-A421-46B8-BC8D-672DBC5B2905}"/>
                </a:ext>
              </a:extLst>
            </p:cNvPr>
            <p:cNvSpPr/>
            <p:nvPr/>
          </p:nvSpPr>
          <p:spPr>
            <a:xfrm>
              <a:off x="3848425" y="3188875"/>
              <a:ext cx="110925" cy="129750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3080;p56">
              <a:extLst>
                <a:ext uri="{FF2B5EF4-FFF2-40B4-BE49-F238E27FC236}">
                  <a16:creationId xmlns:a16="http://schemas.microsoft.com/office/drawing/2014/main" id="{3FF7FA69-F368-45D3-976D-3457AA2C5DC4}"/>
                </a:ext>
              </a:extLst>
            </p:cNvPr>
            <p:cNvSpPr/>
            <p:nvPr/>
          </p:nvSpPr>
          <p:spPr>
            <a:xfrm>
              <a:off x="3860475" y="3308125"/>
              <a:ext cx="15700" cy="21475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3081;p56">
              <a:extLst>
                <a:ext uri="{FF2B5EF4-FFF2-40B4-BE49-F238E27FC236}">
                  <a16:creationId xmlns:a16="http://schemas.microsoft.com/office/drawing/2014/main" id="{6DE7ED73-B8A5-409F-A406-8E22B9E78780}"/>
                </a:ext>
              </a:extLst>
            </p:cNvPr>
            <p:cNvSpPr/>
            <p:nvPr/>
          </p:nvSpPr>
          <p:spPr>
            <a:xfrm>
              <a:off x="4111550" y="3257925"/>
              <a:ext cx="161650" cy="164775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3082;p56">
              <a:extLst>
                <a:ext uri="{FF2B5EF4-FFF2-40B4-BE49-F238E27FC236}">
                  <a16:creationId xmlns:a16="http://schemas.microsoft.com/office/drawing/2014/main" id="{95976CCF-BB1F-4469-B641-41B3BF926406}"/>
                </a:ext>
              </a:extLst>
            </p:cNvPr>
            <p:cNvSpPr/>
            <p:nvPr/>
          </p:nvSpPr>
          <p:spPr>
            <a:xfrm>
              <a:off x="4106850" y="3261050"/>
              <a:ext cx="29300" cy="24100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3083;p56">
              <a:extLst>
                <a:ext uri="{FF2B5EF4-FFF2-40B4-BE49-F238E27FC236}">
                  <a16:creationId xmlns:a16="http://schemas.microsoft.com/office/drawing/2014/main" id="{AFE495F3-803C-457E-9141-A9A291DD156F}"/>
                </a:ext>
              </a:extLst>
            </p:cNvPr>
            <p:cNvSpPr/>
            <p:nvPr/>
          </p:nvSpPr>
          <p:spPr>
            <a:xfrm>
              <a:off x="4106850" y="3275175"/>
              <a:ext cx="28775" cy="35075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3084;p56">
              <a:extLst>
                <a:ext uri="{FF2B5EF4-FFF2-40B4-BE49-F238E27FC236}">
                  <a16:creationId xmlns:a16="http://schemas.microsoft.com/office/drawing/2014/main" id="{098A28F4-FDFE-444F-B2F5-5408526AD0AC}"/>
                </a:ext>
              </a:extLst>
            </p:cNvPr>
            <p:cNvSpPr/>
            <p:nvPr/>
          </p:nvSpPr>
          <p:spPr>
            <a:xfrm>
              <a:off x="3862550" y="3166900"/>
              <a:ext cx="275700" cy="273075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3085;p56">
              <a:extLst>
                <a:ext uri="{FF2B5EF4-FFF2-40B4-BE49-F238E27FC236}">
                  <a16:creationId xmlns:a16="http://schemas.microsoft.com/office/drawing/2014/main" id="{07112CA2-DC89-41B8-A380-3247548E266D}"/>
                </a:ext>
              </a:extLst>
            </p:cNvPr>
            <p:cNvSpPr/>
            <p:nvPr/>
          </p:nvSpPr>
          <p:spPr>
            <a:xfrm>
              <a:off x="4159150" y="3380850"/>
              <a:ext cx="46050" cy="116150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3086;p56">
              <a:extLst>
                <a:ext uri="{FF2B5EF4-FFF2-40B4-BE49-F238E27FC236}">
                  <a16:creationId xmlns:a16="http://schemas.microsoft.com/office/drawing/2014/main" id="{17742099-0C27-4521-BF10-F671D2DB2025}"/>
                </a:ext>
              </a:extLst>
            </p:cNvPr>
            <p:cNvSpPr/>
            <p:nvPr/>
          </p:nvSpPr>
          <p:spPr>
            <a:xfrm>
              <a:off x="4001175" y="3363575"/>
              <a:ext cx="170550" cy="145450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3087;p56">
              <a:extLst>
                <a:ext uri="{FF2B5EF4-FFF2-40B4-BE49-F238E27FC236}">
                  <a16:creationId xmlns:a16="http://schemas.microsoft.com/office/drawing/2014/main" id="{DF99D0D5-6DC8-45E7-A8BA-CED2E80392D1}"/>
                </a:ext>
              </a:extLst>
            </p:cNvPr>
            <p:cNvSpPr/>
            <p:nvPr/>
          </p:nvSpPr>
          <p:spPr>
            <a:xfrm>
              <a:off x="3852625" y="3330100"/>
              <a:ext cx="181000" cy="178925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3088;p56">
              <a:extLst>
                <a:ext uri="{FF2B5EF4-FFF2-40B4-BE49-F238E27FC236}">
                  <a16:creationId xmlns:a16="http://schemas.microsoft.com/office/drawing/2014/main" id="{625EFCE7-2F2D-4621-B2B6-AF150FCA1CAE}"/>
                </a:ext>
              </a:extLst>
            </p:cNvPr>
            <p:cNvSpPr/>
            <p:nvPr/>
          </p:nvSpPr>
          <p:spPr>
            <a:xfrm>
              <a:off x="4046675" y="3472375"/>
              <a:ext cx="113025" cy="103075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3089;p56">
              <a:extLst>
                <a:ext uri="{FF2B5EF4-FFF2-40B4-BE49-F238E27FC236}">
                  <a16:creationId xmlns:a16="http://schemas.microsoft.com/office/drawing/2014/main" id="{72217DAF-8AC8-47CB-83E9-34CE28FBC399}"/>
                </a:ext>
              </a:extLst>
            </p:cNvPr>
            <p:cNvSpPr/>
            <p:nvPr/>
          </p:nvSpPr>
          <p:spPr>
            <a:xfrm>
              <a:off x="3968750" y="3504300"/>
              <a:ext cx="135500" cy="135500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3090;p56">
              <a:extLst>
                <a:ext uri="{FF2B5EF4-FFF2-40B4-BE49-F238E27FC236}">
                  <a16:creationId xmlns:a16="http://schemas.microsoft.com/office/drawing/2014/main" id="{7E0188D3-1658-4932-8409-4F5489A9D5E3}"/>
                </a:ext>
              </a:extLst>
            </p:cNvPr>
            <p:cNvSpPr/>
            <p:nvPr/>
          </p:nvSpPr>
          <p:spPr>
            <a:xfrm>
              <a:off x="3853150" y="3491725"/>
              <a:ext cx="193550" cy="182075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3091;p56">
              <a:extLst>
                <a:ext uri="{FF2B5EF4-FFF2-40B4-BE49-F238E27FC236}">
                  <a16:creationId xmlns:a16="http://schemas.microsoft.com/office/drawing/2014/main" id="{D3D8BD7F-7109-4E80-885A-9227CE4E88EF}"/>
                </a:ext>
              </a:extLst>
            </p:cNvPr>
            <p:cNvSpPr/>
            <p:nvPr/>
          </p:nvSpPr>
          <p:spPr>
            <a:xfrm>
              <a:off x="4123050" y="3397575"/>
              <a:ext cx="150675" cy="242750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3092;p56">
              <a:extLst>
                <a:ext uri="{FF2B5EF4-FFF2-40B4-BE49-F238E27FC236}">
                  <a16:creationId xmlns:a16="http://schemas.microsoft.com/office/drawing/2014/main" id="{33E5D261-AFDB-42F2-8D1D-378B195C4E83}"/>
                </a:ext>
              </a:extLst>
            </p:cNvPr>
            <p:cNvSpPr/>
            <p:nvPr/>
          </p:nvSpPr>
          <p:spPr>
            <a:xfrm>
              <a:off x="4120450" y="3622500"/>
              <a:ext cx="20950" cy="23575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3093;p56">
              <a:extLst>
                <a:ext uri="{FF2B5EF4-FFF2-40B4-BE49-F238E27FC236}">
                  <a16:creationId xmlns:a16="http://schemas.microsoft.com/office/drawing/2014/main" id="{7A90C85F-D0DF-4FA9-B9B3-D629A093CA3F}"/>
                </a:ext>
              </a:extLst>
            </p:cNvPr>
            <p:cNvSpPr/>
            <p:nvPr/>
          </p:nvSpPr>
          <p:spPr>
            <a:xfrm>
              <a:off x="4064475" y="3669050"/>
              <a:ext cx="33500" cy="3142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3094;p56">
              <a:extLst>
                <a:ext uri="{FF2B5EF4-FFF2-40B4-BE49-F238E27FC236}">
                  <a16:creationId xmlns:a16="http://schemas.microsoft.com/office/drawing/2014/main" id="{9E50E2E8-E871-4D50-B022-6EF0A4FB3760}"/>
                </a:ext>
              </a:extLst>
            </p:cNvPr>
            <p:cNvSpPr/>
            <p:nvPr/>
          </p:nvSpPr>
          <p:spPr>
            <a:xfrm>
              <a:off x="4697400" y="2660025"/>
              <a:ext cx="105175" cy="86850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3095;p56">
              <a:extLst>
                <a:ext uri="{FF2B5EF4-FFF2-40B4-BE49-F238E27FC236}">
                  <a16:creationId xmlns:a16="http://schemas.microsoft.com/office/drawing/2014/main" id="{89A2B229-9185-43BD-BA2E-06DB10392425}"/>
                </a:ext>
              </a:extLst>
            </p:cNvPr>
            <p:cNvSpPr/>
            <p:nvPr/>
          </p:nvSpPr>
          <p:spPr>
            <a:xfrm>
              <a:off x="4697400" y="2660025"/>
              <a:ext cx="105175" cy="86850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3096;p56">
              <a:extLst>
                <a:ext uri="{FF2B5EF4-FFF2-40B4-BE49-F238E27FC236}">
                  <a16:creationId xmlns:a16="http://schemas.microsoft.com/office/drawing/2014/main" id="{5B71DC76-2C19-43C6-8B0B-E23B05F3E5FA}"/>
                </a:ext>
              </a:extLst>
            </p:cNvPr>
            <p:cNvSpPr/>
            <p:nvPr/>
          </p:nvSpPr>
          <p:spPr>
            <a:xfrm>
              <a:off x="4252775" y="2586800"/>
              <a:ext cx="70650" cy="19900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3097;p56">
              <a:extLst>
                <a:ext uri="{FF2B5EF4-FFF2-40B4-BE49-F238E27FC236}">
                  <a16:creationId xmlns:a16="http://schemas.microsoft.com/office/drawing/2014/main" id="{755CA428-1840-4454-83B0-DA43260681ED}"/>
                </a:ext>
              </a:extLst>
            </p:cNvPr>
            <p:cNvSpPr/>
            <p:nvPr/>
          </p:nvSpPr>
          <p:spPr>
            <a:xfrm>
              <a:off x="4298825" y="2603000"/>
              <a:ext cx="2625" cy="2650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BAC8D3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3098;p56">
              <a:extLst>
                <a:ext uri="{FF2B5EF4-FFF2-40B4-BE49-F238E27FC236}">
                  <a16:creationId xmlns:a16="http://schemas.microsoft.com/office/drawing/2014/main" id="{77D89DD2-A989-4917-882F-B59176FD1642}"/>
                </a:ext>
              </a:extLst>
            </p:cNvPr>
            <p:cNvSpPr/>
            <p:nvPr/>
          </p:nvSpPr>
          <p:spPr>
            <a:xfrm>
              <a:off x="4949025" y="2811200"/>
              <a:ext cx="44475" cy="26175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3099;p56">
              <a:extLst>
                <a:ext uri="{FF2B5EF4-FFF2-40B4-BE49-F238E27FC236}">
                  <a16:creationId xmlns:a16="http://schemas.microsoft.com/office/drawing/2014/main" id="{66AA5C25-C352-4831-BC45-978A28742FF8}"/>
                </a:ext>
              </a:extLst>
            </p:cNvPr>
            <p:cNvSpPr/>
            <p:nvPr/>
          </p:nvSpPr>
          <p:spPr>
            <a:xfrm>
              <a:off x="3967175" y="2589925"/>
              <a:ext cx="35075" cy="29850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3100;p56">
              <a:extLst>
                <a:ext uri="{FF2B5EF4-FFF2-40B4-BE49-F238E27FC236}">
                  <a16:creationId xmlns:a16="http://schemas.microsoft.com/office/drawing/2014/main" id="{7F20C1F1-A253-466E-B7AF-AE51A97F68E4}"/>
                </a:ext>
              </a:extLst>
            </p:cNvPr>
            <p:cNvSpPr/>
            <p:nvPr/>
          </p:nvSpPr>
          <p:spPr>
            <a:xfrm>
              <a:off x="3938400" y="2522975"/>
              <a:ext cx="58625" cy="76925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47" name="Google Shape;3101;p56">
            <a:extLst>
              <a:ext uri="{FF2B5EF4-FFF2-40B4-BE49-F238E27FC236}">
                <a16:creationId xmlns:a16="http://schemas.microsoft.com/office/drawing/2014/main" id="{87AADB86-3BE2-4DA8-AA8F-73C7C943B992}"/>
              </a:ext>
            </a:extLst>
          </p:cNvPr>
          <p:cNvGrpSpPr/>
          <p:nvPr/>
        </p:nvGrpSpPr>
        <p:grpSpPr>
          <a:xfrm>
            <a:off x="7761191" y="5330572"/>
            <a:ext cx="1990503" cy="1173794"/>
            <a:chOff x="4714886" y="3271938"/>
            <a:chExt cx="1202721" cy="709241"/>
          </a:xfrm>
        </p:grpSpPr>
        <p:grpSp>
          <p:nvGrpSpPr>
            <p:cNvPr id="2548" name="Google Shape;3102;p56">
              <a:extLst>
                <a:ext uri="{FF2B5EF4-FFF2-40B4-BE49-F238E27FC236}">
                  <a16:creationId xmlns:a16="http://schemas.microsoft.com/office/drawing/2014/main" id="{24FA38FE-80F9-4CE7-9AD3-9C7B12B9FADD}"/>
                </a:ext>
              </a:extLst>
            </p:cNvPr>
            <p:cNvGrpSpPr/>
            <p:nvPr/>
          </p:nvGrpSpPr>
          <p:grpSpPr>
            <a:xfrm>
              <a:off x="4714886" y="3271938"/>
              <a:ext cx="1202721" cy="709241"/>
              <a:chOff x="2514225" y="4239175"/>
              <a:chExt cx="2084800" cy="1229400"/>
            </a:xfrm>
          </p:grpSpPr>
          <p:sp>
            <p:nvSpPr>
              <p:cNvPr id="2587" name="Google Shape;3103;p56">
                <a:extLst>
                  <a:ext uri="{FF2B5EF4-FFF2-40B4-BE49-F238E27FC236}">
                    <a16:creationId xmlns:a16="http://schemas.microsoft.com/office/drawing/2014/main" id="{5A3D83EF-F0C7-4DFF-A2B6-5E54778A0D02}"/>
                  </a:ext>
                </a:extLst>
              </p:cNvPr>
              <p:cNvSpPr/>
              <p:nvPr/>
            </p:nvSpPr>
            <p:spPr>
              <a:xfrm>
                <a:off x="4176650" y="5109975"/>
                <a:ext cx="242800" cy="213275"/>
              </a:xfrm>
              <a:custGeom>
                <a:avLst/>
                <a:gdLst/>
                <a:ahLst/>
                <a:cxnLst/>
                <a:rect l="l" t="t" r="r" b="b"/>
                <a:pathLst>
                  <a:path w="9712" h="8531" extrusionOk="0">
                    <a:moveTo>
                      <a:pt x="7051" y="0"/>
                    </a:moveTo>
                    <a:cubicBezTo>
                      <a:pt x="7036" y="0"/>
                      <a:pt x="7009" y="41"/>
                      <a:pt x="7001" y="75"/>
                    </a:cubicBezTo>
                    <a:cubicBezTo>
                      <a:pt x="7013" y="149"/>
                      <a:pt x="7001" y="235"/>
                      <a:pt x="6964" y="309"/>
                    </a:cubicBezTo>
                    <a:cubicBezTo>
                      <a:pt x="6902" y="396"/>
                      <a:pt x="6828" y="469"/>
                      <a:pt x="6853" y="482"/>
                    </a:cubicBezTo>
                    <a:cubicBezTo>
                      <a:pt x="6877" y="506"/>
                      <a:pt x="6951" y="506"/>
                      <a:pt x="6914" y="556"/>
                    </a:cubicBezTo>
                    <a:cubicBezTo>
                      <a:pt x="6877" y="617"/>
                      <a:pt x="6853" y="679"/>
                      <a:pt x="6865" y="753"/>
                    </a:cubicBezTo>
                    <a:cubicBezTo>
                      <a:pt x="6865" y="827"/>
                      <a:pt x="6803" y="876"/>
                      <a:pt x="6828" y="901"/>
                    </a:cubicBezTo>
                    <a:cubicBezTo>
                      <a:pt x="6840" y="962"/>
                      <a:pt x="6853" y="1012"/>
                      <a:pt x="6853" y="1073"/>
                    </a:cubicBezTo>
                    <a:cubicBezTo>
                      <a:pt x="6853" y="1110"/>
                      <a:pt x="6853" y="1246"/>
                      <a:pt x="6828" y="1431"/>
                    </a:cubicBezTo>
                    <a:cubicBezTo>
                      <a:pt x="6803" y="1615"/>
                      <a:pt x="6730" y="1886"/>
                      <a:pt x="6631" y="1973"/>
                    </a:cubicBezTo>
                    <a:cubicBezTo>
                      <a:pt x="6594" y="1999"/>
                      <a:pt x="6552" y="2012"/>
                      <a:pt x="6511" y="2012"/>
                    </a:cubicBezTo>
                    <a:cubicBezTo>
                      <a:pt x="6458" y="2012"/>
                      <a:pt x="6407" y="1990"/>
                      <a:pt x="6372" y="1948"/>
                    </a:cubicBezTo>
                    <a:cubicBezTo>
                      <a:pt x="6286" y="1874"/>
                      <a:pt x="6261" y="1776"/>
                      <a:pt x="6212" y="1739"/>
                    </a:cubicBezTo>
                    <a:cubicBezTo>
                      <a:pt x="6101" y="1714"/>
                      <a:pt x="5990" y="1665"/>
                      <a:pt x="5904" y="1591"/>
                    </a:cubicBezTo>
                    <a:cubicBezTo>
                      <a:pt x="5830" y="1504"/>
                      <a:pt x="5793" y="1455"/>
                      <a:pt x="5744" y="1455"/>
                    </a:cubicBezTo>
                    <a:cubicBezTo>
                      <a:pt x="5695" y="1455"/>
                      <a:pt x="5621" y="1369"/>
                      <a:pt x="5584" y="1320"/>
                    </a:cubicBezTo>
                    <a:cubicBezTo>
                      <a:pt x="5534" y="1283"/>
                      <a:pt x="5485" y="1246"/>
                      <a:pt x="5424" y="1209"/>
                    </a:cubicBezTo>
                    <a:cubicBezTo>
                      <a:pt x="5399" y="1184"/>
                      <a:pt x="5337" y="1172"/>
                      <a:pt x="5374" y="1122"/>
                    </a:cubicBezTo>
                    <a:cubicBezTo>
                      <a:pt x="5411" y="1049"/>
                      <a:pt x="5460" y="975"/>
                      <a:pt x="5510" y="901"/>
                    </a:cubicBezTo>
                    <a:cubicBezTo>
                      <a:pt x="5547" y="864"/>
                      <a:pt x="5596" y="851"/>
                      <a:pt x="5547" y="827"/>
                    </a:cubicBezTo>
                    <a:cubicBezTo>
                      <a:pt x="5497" y="802"/>
                      <a:pt x="5522" y="704"/>
                      <a:pt x="5596" y="704"/>
                    </a:cubicBezTo>
                    <a:cubicBezTo>
                      <a:pt x="5658" y="704"/>
                      <a:pt x="5596" y="654"/>
                      <a:pt x="5645" y="580"/>
                    </a:cubicBezTo>
                    <a:cubicBezTo>
                      <a:pt x="5695" y="519"/>
                      <a:pt x="5769" y="457"/>
                      <a:pt x="5732" y="432"/>
                    </a:cubicBezTo>
                    <a:cubicBezTo>
                      <a:pt x="5712" y="413"/>
                      <a:pt x="5685" y="356"/>
                      <a:pt x="5657" y="356"/>
                    </a:cubicBezTo>
                    <a:cubicBezTo>
                      <a:pt x="5649" y="356"/>
                      <a:pt x="5641" y="360"/>
                      <a:pt x="5633" y="371"/>
                    </a:cubicBezTo>
                    <a:cubicBezTo>
                      <a:pt x="5601" y="403"/>
                      <a:pt x="5597" y="474"/>
                      <a:pt x="5571" y="474"/>
                    </a:cubicBezTo>
                    <a:cubicBezTo>
                      <a:pt x="5567" y="474"/>
                      <a:pt x="5564" y="472"/>
                      <a:pt x="5559" y="469"/>
                    </a:cubicBezTo>
                    <a:cubicBezTo>
                      <a:pt x="5534" y="432"/>
                      <a:pt x="5485" y="432"/>
                      <a:pt x="5497" y="383"/>
                    </a:cubicBezTo>
                    <a:cubicBezTo>
                      <a:pt x="5505" y="359"/>
                      <a:pt x="5503" y="335"/>
                      <a:pt x="5486" y="335"/>
                    </a:cubicBezTo>
                    <a:cubicBezTo>
                      <a:pt x="5478" y="335"/>
                      <a:pt x="5465" y="342"/>
                      <a:pt x="5448" y="359"/>
                    </a:cubicBezTo>
                    <a:cubicBezTo>
                      <a:pt x="5412" y="404"/>
                      <a:pt x="5361" y="430"/>
                      <a:pt x="5313" y="430"/>
                    </a:cubicBezTo>
                    <a:cubicBezTo>
                      <a:pt x="5296" y="430"/>
                      <a:pt x="5279" y="427"/>
                      <a:pt x="5263" y="420"/>
                    </a:cubicBezTo>
                    <a:cubicBezTo>
                      <a:pt x="5177" y="408"/>
                      <a:pt x="4931" y="272"/>
                      <a:pt x="4832" y="272"/>
                    </a:cubicBezTo>
                    <a:cubicBezTo>
                      <a:pt x="4734" y="260"/>
                      <a:pt x="4734" y="223"/>
                      <a:pt x="4697" y="186"/>
                    </a:cubicBezTo>
                    <a:cubicBezTo>
                      <a:pt x="4658" y="157"/>
                      <a:pt x="4582" y="113"/>
                      <a:pt x="4550" y="113"/>
                    </a:cubicBezTo>
                    <a:cubicBezTo>
                      <a:pt x="4542" y="113"/>
                      <a:pt x="4536" y="116"/>
                      <a:pt x="4536" y="124"/>
                    </a:cubicBezTo>
                    <a:cubicBezTo>
                      <a:pt x="4536" y="161"/>
                      <a:pt x="4549" y="198"/>
                      <a:pt x="4610" y="211"/>
                    </a:cubicBezTo>
                    <a:cubicBezTo>
                      <a:pt x="4623" y="213"/>
                      <a:pt x="4633" y="214"/>
                      <a:pt x="4643" y="214"/>
                    </a:cubicBezTo>
                    <a:cubicBezTo>
                      <a:pt x="4649" y="214"/>
                      <a:pt x="4655" y="213"/>
                      <a:pt x="4660" y="213"/>
                    </a:cubicBezTo>
                    <a:cubicBezTo>
                      <a:pt x="4686" y="213"/>
                      <a:pt x="4697" y="219"/>
                      <a:pt x="4697" y="285"/>
                    </a:cubicBezTo>
                    <a:cubicBezTo>
                      <a:pt x="4697" y="383"/>
                      <a:pt x="4746" y="408"/>
                      <a:pt x="4684" y="432"/>
                    </a:cubicBezTo>
                    <a:cubicBezTo>
                      <a:pt x="4641" y="445"/>
                      <a:pt x="4601" y="451"/>
                      <a:pt x="4561" y="451"/>
                    </a:cubicBezTo>
                    <a:cubicBezTo>
                      <a:pt x="4521" y="451"/>
                      <a:pt x="4481" y="445"/>
                      <a:pt x="4438" y="432"/>
                    </a:cubicBezTo>
                    <a:cubicBezTo>
                      <a:pt x="4424" y="423"/>
                      <a:pt x="4413" y="419"/>
                      <a:pt x="4403" y="419"/>
                    </a:cubicBezTo>
                    <a:cubicBezTo>
                      <a:pt x="4388" y="419"/>
                      <a:pt x="4374" y="430"/>
                      <a:pt x="4352" y="445"/>
                    </a:cubicBezTo>
                    <a:cubicBezTo>
                      <a:pt x="4315" y="482"/>
                      <a:pt x="4265" y="469"/>
                      <a:pt x="4241" y="494"/>
                    </a:cubicBezTo>
                    <a:cubicBezTo>
                      <a:pt x="4216" y="506"/>
                      <a:pt x="4191" y="580"/>
                      <a:pt x="4167" y="630"/>
                    </a:cubicBezTo>
                    <a:cubicBezTo>
                      <a:pt x="4130" y="679"/>
                      <a:pt x="4117" y="753"/>
                      <a:pt x="4093" y="765"/>
                    </a:cubicBezTo>
                    <a:cubicBezTo>
                      <a:pt x="4068" y="814"/>
                      <a:pt x="4031" y="864"/>
                      <a:pt x="4007" y="925"/>
                    </a:cubicBezTo>
                    <a:cubicBezTo>
                      <a:pt x="3982" y="987"/>
                      <a:pt x="3945" y="987"/>
                      <a:pt x="3957" y="1024"/>
                    </a:cubicBezTo>
                    <a:cubicBezTo>
                      <a:pt x="3970" y="1073"/>
                      <a:pt x="4031" y="1147"/>
                      <a:pt x="4019" y="1184"/>
                    </a:cubicBezTo>
                    <a:cubicBezTo>
                      <a:pt x="4011" y="1214"/>
                      <a:pt x="4004" y="1230"/>
                      <a:pt x="3986" y="1230"/>
                    </a:cubicBezTo>
                    <a:cubicBezTo>
                      <a:pt x="3974" y="1230"/>
                      <a:pt x="3957" y="1223"/>
                      <a:pt x="3933" y="1209"/>
                    </a:cubicBezTo>
                    <a:cubicBezTo>
                      <a:pt x="3892" y="1176"/>
                      <a:pt x="3845" y="1159"/>
                      <a:pt x="3800" y="1159"/>
                    </a:cubicBezTo>
                    <a:cubicBezTo>
                      <a:pt x="3778" y="1159"/>
                      <a:pt x="3756" y="1164"/>
                      <a:pt x="3735" y="1172"/>
                    </a:cubicBezTo>
                    <a:cubicBezTo>
                      <a:pt x="3704" y="1204"/>
                      <a:pt x="3645" y="1344"/>
                      <a:pt x="3629" y="1344"/>
                    </a:cubicBezTo>
                    <a:cubicBezTo>
                      <a:pt x="3626" y="1344"/>
                      <a:pt x="3625" y="1341"/>
                      <a:pt x="3625" y="1332"/>
                    </a:cubicBezTo>
                    <a:cubicBezTo>
                      <a:pt x="3612" y="1209"/>
                      <a:pt x="3575" y="1098"/>
                      <a:pt x="3526" y="999"/>
                    </a:cubicBezTo>
                    <a:cubicBezTo>
                      <a:pt x="3464" y="925"/>
                      <a:pt x="3427" y="962"/>
                      <a:pt x="3403" y="913"/>
                    </a:cubicBezTo>
                    <a:cubicBezTo>
                      <a:pt x="3375" y="885"/>
                      <a:pt x="3375" y="835"/>
                      <a:pt x="3366" y="835"/>
                    </a:cubicBezTo>
                    <a:cubicBezTo>
                      <a:pt x="3363" y="835"/>
                      <a:pt x="3359" y="840"/>
                      <a:pt x="3354" y="851"/>
                    </a:cubicBezTo>
                    <a:cubicBezTo>
                      <a:pt x="3317" y="901"/>
                      <a:pt x="3341" y="962"/>
                      <a:pt x="3292" y="962"/>
                    </a:cubicBezTo>
                    <a:cubicBezTo>
                      <a:pt x="3259" y="962"/>
                      <a:pt x="3226" y="929"/>
                      <a:pt x="3201" y="929"/>
                    </a:cubicBezTo>
                    <a:cubicBezTo>
                      <a:pt x="3188" y="929"/>
                      <a:pt x="3177" y="938"/>
                      <a:pt x="3169" y="962"/>
                    </a:cubicBezTo>
                    <a:cubicBezTo>
                      <a:pt x="3146" y="1020"/>
                      <a:pt x="3155" y="1099"/>
                      <a:pt x="3116" y="1099"/>
                    </a:cubicBezTo>
                    <a:cubicBezTo>
                      <a:pt x="3113" y="1099"/>
                      <a:pt x="3110" y="1099"/>
                      <a:pt x="3107" y="1098"/>
                    </a:cubicBezTo>
                    <a:cubicBezTo>
                      <a:pt x="3070" y="1073"/>
                      <a:pt x="3070" y="1061"/>
                      <a:pt x="3058" y="1036"/>
                    </a:cubicBezTo>
                    <a:cubicBezTo>
                      <a:pt x="3056" y="1033"/>
                      <a:pt x="3054" y="1031"/>
                      <a:pt x="3052" y="1031"/>
                    </a:cubicBezTo>
                    <a:cubicBezTo>
                      <a:pt x="3038" y="1031"/>
                      <a:pt x="3017" y="1086"/>
                      <a:pt x="2996" y="1086"/>
                    </a:cubicBezTo>
                    <a:cubicBezTo>
                      <a:pt x="2994" y="1087"/>
                      <a:pt x="2992" y="1088"/>
                      <a:pt x="2990" y="1088"/>
                    </a:cubicBezTo>
                    <a:cubicBezTo>
                      <a:pt x="2981" y="1088"/>
                      <a:pt x="2968" y="1077"/>
                      <a:pt x="2954" y="1077"/>
                    </a:cubicBezTo>
                    <a:cubicBezTo>
                      <a:pt x="2947" y="1077"/>
                      <a:pt x="2941" y="1079"/>
                      <a:pt x="2935" y="1086"/>
                    </a:cubicBezTo>
                    <a:cubicBezTo>
                      <a:pt x="2910" y="1122"/>
                      <a:pt x="2898" y="1196"/>
                      <a:pt x="2935" y="1196"/>
                    </a:cubicBezTo>
                    <a:cubicBezTo>
                      <a:pt x="2959" y="1196"/>
                      <a:pt x="2984" y="1233"/>
                      <a:pt x="2935" y="1233"/>
                    </a:cubicBezTo>
                    <a:cubicBezTo>
                      <a:pt x="2885" y="1233"/>
                      <a:pt x="2848" y="1270"/>
                      <a:pt x="2873" y="1283"/>
                    </a:cubicBezTo>
                    <a:cubicBezTo>
                      <a:pt x="2898" y="1295"/>
                      <a:pt x="2935" y="1332"/>
                      <a:pt x="2873" y="1332"/>
                    </a:cubicBezTo>
                    <a:cubicBezTo>
                      <a:pt x="2866" y="1331"/>
                      <a:pt x="2860" y="1330"/>
                      <a:pt x="2855" y="1330"/>
                    </a:cubicBezTo>
                    <a:cubicBezTo>
                      <a:pt x="2809" y="1330"/>
                      <a:pt x="2799" y="1373"/>
                      <a:pt x="2799" y="1406"/>
                    </a:cubicBezTo>
                    <a:cubicBezTo>
                      <a:pt x="2799" y="1455"/>
                      <a:pt x="2787" y="1554"/>
                      <a:pt x="2836" y="1566"/>
                    </a:cubicBezTo>
                    <a:cubicBezTo>
                      <a:pt x="2873" y="1578"/>
                      <a:pt x="2898" y="1615"/>
                      <a:pt x="2824" y="1615"/>
                    </a:cubicBezTo>
                    <a:cubicBezTo>
                      <a:pt x="2737" y="1615"/>
                      <a:pt x="2664" y="1603"/>
                      <a:pt x="2590" y="1566"/>
                    </a:cubicBezTo>
                    <a:cubicBezTo>
                      <a:pt x="2586" y="1563"/>
                      <a:pt x="2581" y="1562"/>
                      <a:pt x="2577" y="1562"/>
                    </a:cubicBezTo>
                    <a:cubicBezTo>
                      <a:pt x="2543" y="1562"/>
                      <a:pt x="2507" y="1644"/>
                      <a:pt x="2540" y="1677"/>
                    </a:cubicBezTo>
                    <a:cubicBezTo>
                      <a:pt x="2565" y="1714"/>
                      <a:pt x="2627" y="1739"/>
                      <a:pt x="2627" y="1788"/>
                    </a:cubicBezTo>
                    <a:cubicBezTo>
                      <a:pt x="2627" y="1824"/>
                      <a:pt x="2613" y="1847"/>
                      <a:pt x="2601" y="1847"/>
                    </a:cubicBezTo>
                    <a:cubicBezTo>
                      <a:pt x="2597" y="1847"/>
                      <a:pt x="2593" y="1844"/>
                      <a:pt x="2590" y="1837"/>
                    </a:cubicBezTo>
                    <a:cubicBezTo>
                      <a:pt x="2583" y="1828"/>
                      <a:pt x="2578" y="1824"/>
                      <a:pt x="2573" y="1824"/>
                    </a:cubicBezTo>
                    <a:cubicBezTo>
                      <a:pt x="2560" y="1824"/>
                      <a:pt x="2553" y="1859"/>
                      <a:pt x="2553" y="1886"/>
                    </a:cubicBezTo>
                    <a:cubicBezTo>
                      <a:pt x="2553" y="1897"/>
                      <a:pt x="2548" y="1901"/>
                      <a:pt x="2540" y="1901"/>
                    </a:cubicBezTo>
                    <a:cubicBezTo>
                      <a:pt x="2522" y="1901"/>
                      <a:pt x="2488" y="1872"/>
                      <a:pt x="2479" y="1837"/>
                    </a:cubicBezTo>
                    <a:cubicBezTo>
                      <a:pt x="2454" y="1788"/>
                      <a:pt x="2429" y="1665"/>
                      <a:pt x="2405" y="1665"/>
                    </a:cubicBezTo>
                    <a:cubicBezTo>
                      <a:pt x="2368" y="1665"/>
                      <a:pt x="2282" y="1751"/>
                      <a:pt x="2245" y="1837"/>
                    </a:cubicBezTo>
                    <a:cubicBezTo>
                      <a:pt x="2220" y="1923"/>
                      <a:pt x="2195" y="1997"/>
                      <a:pt x="2208" y="2047"/>
                    </a:cubicBezTo>
                    <a:cubicBezTo>
                      <a:pt x="2220" y="2084"/>
                      <a:pt x="2245" y="2121"/>
                      <a:pt x="2220" y="2145"/>
                    </a:cubicBezTo>
                    <a:cubicBezTo>
                      <a:pt x="2195" y="2157"/>
                      <a:pt x="2097" y="2305"/>
                      <a:pt x="2035" y="2392"/>
                    </a:cubicBezTo>
                    <a:cubicBezTo>
                      <a:pt x="1949" y="2490"/>
                      <a:pt x="1850" y="2564"/>
                      <a:pt x="1727" y="2601"/>
                    </a:cubicBezTo>
                    <a:cubicBezTo>
                      <a:pt x="1629" y="2626"/>
                      <a:pt x="1505" y="2626"/>
                      <a:pt x="1456" y="2650"/>
                    </a:cubicBezTo>
                    <a:cubicBezTo>
                      <a:pt x="1407" y="2663"/>
                      <a:pt x="1431" y="2687"/>
                      <a:pt x="1357" y="2724"/>
                    </a:cubicBezTo>
                    <a:cubicBezTo>
                      <a:pt x="1296" y="2761"/>
                      <a:pt x="1173" y="2786"/>
                      <a:pt x="1123" y="2811"/>
                    </a:cubicBezTo>
                    <a:cubicBezTo>
                      <a:pt x="1086" y="2835"/>
                      <a:pt x="1086" y="2835"/>
                      <a:pt x="1025" y="2835"/>
                    </a:cubicBezTo>
                    <a:cubicBezTo>
                      <a:pt x="914" y="2860"/>
                      <a:pt x="803" y="2909"/>
                      <a:pt x="717" y="2983"/>
                    </a:cubicBezTo>
                    <a:cubicBezTo>
                      <a:pt x="643" y="3057"/>
                      <a:pt x="581" y="3119"/>
                      <a:pt x="532" y="3119"/>
                    </a:cubicBezTo>
                    <a:cubicBezTo>
                      <a:pt x="458" y="3131"/>
                      <a:pt x="384" y="3192"/>
                      <a:pt x="359" y="3266"/>
                    </a:cubicBezTo>
                    <a:cubicBezTo>
                      <a:pt x="350" y="3312"/>
                      <a:pt x="348" y="3379"/>
                      <a:pt x="337" y="3379"/>
                    </a:cubicBezTo>
                    <a:cubicBezTo>
                      <a:pt x="333" y="3379"/>
                      <a:pt x="329" y="3371"/>
                      <a:pt x="322" y="3353"/>
                    </a:cubicBezTo>
                    <a:cubicBezTo>
                      <a:pt x="302" y="3290"/>
                      <a:pt x="325" y="3166"/>
                      <a:pt x="303" y="3166"/>
                    </a:cubicBezTo>
                    <a:cubicBezTo>
                      <a:pt x="299" y="3166"/>
                      <a:pt x="293" y="3171"/>
                      <a:pt x="285" y="3180"/>
                    </a:cubicBezTo>
                    <a:cubicBezTo>
                      <a:pt x="236" y="3254"/>
                      <a:pt x="199" y="3353"/>
                      <a:pt x="199" y="3451"/>
                    </a:cubicBezTo>
                    <a:cubicBezTo>
                      <a:pt x="199" y="3501"/>
                      <a:pt x="236" y="3488"/>
                      <a:pt x="199" y="3562"/>
                    </a:cubicBezTo>
                    <a:cubicBezTo>
                      <a:pt x="162" y="3661"/>
                      <a:pt x="138" y="3759"/>
                      <a:pt x="138" y="3870"/>
                    </a:cubicBezTo>
                    <a:cubicBezTo>
                      <a:pt x="162" y="3993"/>
                      <a:pt x="212" y="4117"/>
                      <a:pt x="261" y="4240"/>
                    </a:cubicBezTo>
                    <a:cubicBezTo>
                      <a:pt x="283" y="4340"/>
                      <a:pt x="315" y="4530"/>
                      <a:pt x="285" y="4530"/>
                    </a:cubicBezTo>
                    <a:cubicBezTo>
                      <a:pt x="282" y="4530"/>
                      <a:pt x="278" y="4528"/>
                      <a:pt x="273" y="4523"/>
                    </a:cubicBezTo>
                    <a:cubicBezTo>
                      <a:pt x="239" y="4466"/>
                      <a:pt x="150" y="4311"/>
                      <a:pt x="139" y="4311"/>
                    </a:cubicBezTo>
                    <a:cubicBezTo>
                      <a:pt x="138" y="4311"/>
                      <a:pt x="138" y="4312"/>
                      <a:pt x="138" y="4314"/>
                    </a:cubicBezTo>
                    <a:cubicBezTo>
                      <a:pt x="138" y="4351"/>
                      <a:pt x="224" y="4499"/>
                      <a:pt x="224" y="4523"/>
                    </a:cubicBezTo>
                    <a:cubicBezTo>
                      <a:pt x="224" y="4532"/>
                      <a:pt x="203" y="4577"/>
                      <a:pt x="177" y="4577"/>
                    </a:cubicBezTo>
                    <a:cubicBezTo>
                      <a:pt x="168" y="4577"/>
                      <a:pt x="159" y="4572"/>
                      <a:pt x="150" y="4560"/>
                    </a:cubicBezTo>
                    <a:cubicBezTo>
                      <a:pt x="116" y="4516"/>
                      <a:pt x="12" y="4319"/>
                      <a:pt x="2" y="4319"/>
                    </a:cubicBezTo>
                    <a:lnTo>
                      <a:pt x="2" y="4319"/>
                    </a:lnTo>
                    <a:cubicBezTo>
                      <a:pt x="1" y="4319"/>
                      <a:pt x="1" y="4321"/>
                      <a:pt x="2" y="4326"/>
                    </a:cubicBezTo>
                    <a:cubicBezTo>
                      <a:pt x="39" y="4437"/>
                      <a:pt x="101" y="4548"/>
                      <a:pt x="175" y="4634"/>
                    </a:cubicBezTo>
                    <a:cubicBezTo>
                      <a:pt x="249" y="4720"/>
                      <a:pt x="285" y="4819"/>
                      <a:pt x="298" y="4930"/>
                    </a:cubicBezTo>
                    <a:cubicBezTo>
                      <a:pt x="298" y="5016"/>
                      <a:pt x="310" y="5102"/>
                      <a:pt x="347" y="5176"/>
                    </a:cubicBezTo>
                    <a:cubicBezTo>
                      <a:pt x="384" y="5238"/>
                      <a:pt x="507" y="5361"/>
                      <a:pt x="507" y="5484"/>
                    </a:cubicBezTo>
                    <a:cubicBezTo>
                      <a:pt x="483" y="5595"/>
                      <a:pt x="495" y="5694"/>
                      <a:pt x="520" y="5805"/>
                    </a:cubicBezTo>
                    <a:cubicBezTo>
                      <a:pt x="594" y="5915"/>
                      <a:pt x="643" y="6051"/>
                      <a:pt x="667" y="6174"/>
                    </a:cubicBezTo>
                    <a:cubicBezTo>
                      <a:pt x="667" y="6285"/>
                      <a:pt x="630" y="6408"/>
                      <a:pt x="630" y="6482"/>
                    </a:cubicBezTo>
                    <a:cubicBezTo>
                      <a:pt x="630" y="6569"/>
                      <a:pt x="667" y="6655"/>
                      <a:pt x="643" y="6679"/>
                    </a:cubicBezTo>
                    <a:cubicBezTo>
                      <a:pt x="630" y="6692"/>
                      <a:pt x="581" y="6679"/>
                      <a:pt x="532" y="6741"/>
                    </a:cubicBezTo>
                    <a:cubicBezTo>
                      <a:pt x="470" y="6815"/>
                      <a:pt x="458" y="6926"/>
                      <a:pt x="495" y="6938"/>
                    </a:cubicBezTo>
                    <a:cubicBezTo>
                      <a:pt x="569" y="6975"/>
                      <a:pt x="643" y="7024"/>
                      <a:pt x="704" y="7074"/>
                    </a:cubicBezTo>
                    <a:cubicBezTo>
                      <a:pt x="791" y="7148"/>
                      <a:pt x="902" y="7197"/>
                      <a:pt x="1012" y="7197"/>
                    </a:cubicBezTo>
                    <a:cubicBezTo>
                      <a:pt x="1148" y="7172"/>
                      <a:pt x="1271" y="7123"/>
                      <a:pt x="1382" y="7049"/>
                    </a:cubicBezTo>
                    <a:cubicBezTo>
                      <a:pt x="1493" y="6987"/>
                      <a:pt x="1530" y="7024"/>
                      <a:pt x="1542" y="6987"/>
                    </a:cubicBezTo>
                    <a:cubicBezTo>
                      <a:pt x="1555" y="6950"/>
                      <a:pt x="1592" y="6864"/>
                      <a:pt x="1665" y="6864"/>
                    </a:cubicBezTo>
                    <a:cubicBezTo>
                      <a:pt x="1727" y="6864"/>
                      <a:pt x="1826" y="6815"/>
                      <a:pt x="1949" y="6815"/>
                    </a:cubicBezTo>
                    <a:cubicBezTo>
                      <a:pt x="2040" y="6815"/>
                      <a:pt x="2282" y="6873"/>
                      <a:pt x="2413" y="6873"/>
                    </a:cubicBezTo>
                    <a:cubicBezTo>
                      <a:pt x="2441" y="6873"/>
                      <a:pt x="2463" y="6871"/>
                      <a:pt x="2479" y="6864"/>
                    </a:cubicBezTo>
                    <a:cubicBezTo>
                      <a:pt x="2553" y="6827"/>
                      <a:pt x="2577" y="6753"/>
                      <a:pt x="2627" y="6667"/>
                    </a:cubicBezTo>
                    <a:cubicBezTo>
                      <a:pt x="2688" y="6581"/>
                      <a:pt x="2787" y="6544"/>
                      <a:pt x="2898" y="6482"/>
                    </a:cubicBezTo>
                    <a:cubicBezTo>
                      <a:pt x="3009" y="6408"/>
                      <a:pt x="3082" y="6359"/>
                      <a:pt x="3144" y="6359"/>
                    </a:cubicBezTo>
                    <a:cubicBezTo>
                      <a:pt x="3165" y="6361"/>
                      <a:pt x="3186" y="6362"/>
                      <a:pt x="3206" y="6362"/>
                    </a:cubicBezTo>
                    <a:cubicBezTo>
                      <a:pt x="3305" y="6362"/>
                      <a:pt x="3397" y="6338"/>
                      <a:pt x="3489" y="6297"/>
                    </a:cubicBezTo>
                    <a:cubicBezTo>
                      <a:pt x="3637" y="6211"/>
                      <a:pt x="3797" y="6150"/>
                      <a:pt x="3982" y="6137"/>
                    </a:cubicBezTo>
                    <a:cubicBezTo>
                      <a:pt x="4150" y="6137"/>
                      <a:pt x="4277" y="6086"/>
                      <a:pt x="4336" y="6086"/>
                    </a:cubicBezTo>
                    <a:cubicBezTo>
                      <a:pt x="4342" y="6086"/>
                      <a:pt x="4347" y="6087"/>
                      <a:pt x="4352" y="6088"/>
                    </a:cubicBezTo>
                    <a:cubicBezTo>
                      <a:pt x="4413" y="6113"/>
                      <a:pt x="4573" y="6248"/>
                      <a:pt x="4660" y="6260"/>
                    </a:cubicBezTo>
                    <a:cubicBezTo>
                      <a:pt x="4758" y="6273"/>
                      <a:pt x="4844" y="6285"/>
                      <a:pt x="4931" y="6322"/>
                    </a:cubicBezTo>
                    <a:cubicBezTo>
                      <a:pt x="5005" y="6359"/>
                      <a:pt x="5115" y="6334"/>
                      <a:pt x="5079" y="6421"/>
                    </a:cubicBezTo>
                    <a:cubicBezTo>
                      <a:pt x="5055" y="6502"/>
                      <a:pt x="5043" y="6594"/>
                      <a:pt x="5073" y="6594"/>
                    </a:cubicBezTo>
                    <a:cubicBezTo>
                      <a:pt x="5074" y="6594"/>
                      <a:pt x="5076" y="6594"/>
                      <a:pt x="5079" y="6593"/>
                    </a:cubicBezTo>
                    <a:cubicBezTo>
                      <a:pt x="5097" y="6581"/>
                      <a:pt x="5100" y="6572"/>
                      <a:pt x="5105" y="6572"/>
                    </a:cubicBezTo>
                    <a:cubicBezTo>
                      <a:pt x="5109" y="6572"/>
                      <a:pt x="5115" y="6581"/>
                      <a:pt x="5140" y="6605"/>
                    </a:cubicBezTo>
                    <a:cubicBezTo>
                      <a:pt x="5189" y="6655"/>
                      <a:pt x="5226" y="6667"/>
                      <a:pt x="5251" y="6729"/>
                    </a:cubicBezTo>
                    <a:cubicBezTo>
                      <a:pt x="5276" y="6790"/>
                      <a:pt x="5325" y="6790"/>
                      <a:pt x="5325" y="6840"/>
                    </a:cubicBezTo>
                    <a:cubicBezTo>
                      <a:pt x="5337" y="6889"/>
                      <a:pt x="5337" y="6938"/>
                      <a:pt x="5337" y="6987"/>
                    </a:cubicBezTo>
                    <a:cubicBezTo>
                      <a:pt x="5374" y="7061"/>
                      <a:pt x="5411" y="7135"/>
                      <a:pt x="5473" y="7185"/>
                    </a:cubicBezTo>
                    <a:cubicBezTo>
                      <a:pt x="5477" y="7188"/>
                      <a:pt x="5480" y="7189"/>
                      <a:pt x="5481" y="7189"/>
                    </a:cubicBezTo>
                    <a:cubicBezTo>
                      <a:pt x="5491" y="7189"/>
                      <a:pt x="5431" y="7116"/>
                      <a:pt x="5485" y="7061"/>
                    </a:cubicBezTo>
                    <a:cubicBezTo>
                      <a:pt x="5571" y="6963"/>
                      <a:pt x="5658" y="6877"/>
                      <a:pt x="5756" y="6790"/>
                    </a:cubicBezTo>
                    <a:cubicBezTo>
                      <a:pt x="5793" y="6766"/>
                      <a:pt x="5781" y="6716"/>
                      <a:pt x="5842" y="6655"/>
                    </a:cubicBezTo>
                    <a:cubicBezTo>
                      <a:pt x="5892" y="6605"/>
                      <a:pt x="5929" y="6544"/>
                      <a:pt x="5953" y="6470"/>
                    </a:cubicBezTo>
                    <a:cubicBezTo>
                      <a:pt x="5953" y="6464"/>
                      <a:pt x="5953" y="6461"/>
                      <a:pt x="5953" y="6461"/>
                    </a:cubicBezTo>
                    <a:cubicBezTo>
                      <a:pt x="5954" y="6461"/>
                      <a:pt x="5956" y="6491"/>
                      <a:pt x="5966" y="6556"/>
                    </a:cubicBezTo>
                    <a:cubicBezTo>
                      <a:pt x="5978" y="6630"/>
                      <a:pt x="5953" y="6630"/>
                      <a:pt x="5966" y="6704"/>
                    </a:cubicBezTo>
                    <a:cubicBezTo>
                      <a:pt x="5966" y="6790"/>
                      <a:pt x="6003" y="6741"/>
                      <a:pt x="5941" y="6815"/>
                    </a:cubicBezTo>
                    <a:cubicBezTo>
                      <a:pt x="5904" y="6889"/>
                      <a:pt x="5879" y="6963"/>
                      <a:pt x="5867" y="7049"/>
                    </a:cubicBezTo>
                    <a:cubicBezTo>
                      <a:pt x="5879" y="7098"/>
                      <a:pt x="5842" y="7160"/>
                      <a:pt x="5781" y="7185"/>
                    </a:cubicBezTo>
                    <a:cubicBezTo>
                      <a:pt x="5732" y="7209"/>
                      <a:pt x="5744" y="7246"/>
                      <a:pt x="5781" y="7246"/>
                    </a:cubicBezTo>
                    <a:cubicBezTo>
                      <a:pt x="5796" y="7246"/>
                      <a:pt x="5815" y="7249"/>
                      <a:pt x="5834" y="7249"/>
                    </a:cubicBezTo>
                    <a:cubicBezTo>
                      <a:pt x="5877" y="7249"/>
                      <a:pt x="5924" y="7237"/>
                      <a:pt x="5941" y="7160"/>
                    </a:cubicBezTo>
                    <a:cubicBezTo>
                      <a:pt x="5963" y="7051"/>
                      <a:pt x="5956" y="6932"/>
                      <a:pt x="5971" y="6932"/>
                    </a:cubicBezTo>
                    <a:cubicBezTo>
                      <a:pt x="5973" y="6932"/>
                      <a:pt x="5975" y="6934"/>
                      <a:pt x="5978" y="6938"/>
                    </a:cubicBezTo>
                    <a:cubicBezTo>
                      <a:pt x="6003" y="6975"/>
                      <a:pt x="6138" y="7111"/>
                      <a:pt x="6113" y="7197"/>
                    </a:cubicBezTo>
                    <a:cubicBezTo>
                      <a:pt x="6089" y="7283"/>
                      <a:pt x="5978" y="7382"/>
                      <a:pt x="6064" y="7394"/>
                    </a:cubicBezTo>
                    <a:cubicBezTo>
                      <a:pt x="6113" y="7394"/>
                      <a:pt x="6135" y="7372"/>
                      <a:pt x="6170" y="7372"/>
                    </a:cubicBezTo>
                    <a:cubicBezTo>
                      <a:pt x="6187" y="7372"/>
                      <a:pt x="6208" y="7378"/>
                      <a:pt x="6237" y="7394"/>
                    </a:cubicBezTo>
                    <a:cubicBezTo>
                      <a:pt x="6311" y="7443"/>
                      <a:pt x="6434" y="7640"/>
                      <a:pt x="6397" y="7727"/>
                    </a:cubicBezTo>
                    <a:cubicBezTo>
                      <a:pt x="6348" y="7801"/>
                      <a:pt x="6360" y="7899"/>
                      <a:pt x="6422" y="7961"/>
                    </a:cubicBezTo>
                    <a:cubicBezTo>
                      <a:pt x="6458" y="8022"/>
                      <a:pt x="6520" y="8084"/>
                      <a:pt x="6582" y="8121"/>
                    </a:cubicBezTo>
                    <a:cubicBezTo>
                      <a:pt x="6705" y="8195"/>
                      <a:pt x="6779" y="8183"/>
                      <a:pt x="6828" y="8232"/>
                    </a:cubicBezTo>
                    <a:cubicBezTo>
                      <a:pt x="6846" y="8246"/>
                      <a:pt x="6855" y="8250"/>
                      <a:pt x="6863" y="8250"/>
                    </a:cubicBezTo>
                    <a:cubicBezTo>
                      <a:pt x="6873" y="8250"/>
                      <a:pt x="6879" y="8243"/>
                      <a:pt x="6897" y="8243"/>
                    </a:cubicBezTo>
                    <a:cubicBezTo>
                      <a:pt x="6912" y="8243"/>
                      <a:pt x="6935" y="8248"/>
                      <a:pt x="6976" y="8269"/>
                    </a:cubicBezTo>
                    <a:cubicBezTo>
                      <a:pt x="7087" y="8313"/>
                      <a:pt x="7207" y="8447"/>
                      <a:pt x="7284" y="8447"/>
                    </a:cubicBezTo>
                    <a:cubicBezTo>
                      <a:pt x="7293" y="8447"/>
                      <a:pt x="7301" y="8445"/>
                      <a:pt x="7309" y="8441"/>
                    </a:cubicBezTo>
                    <a:cubicBezTo>
                      <a:pt x="7407" y="8392"/>
                      <a:pt x="7481" y="8318"/>
                      <a:pt x="7530" y="8232"/>
                    </a:cubicBezTo>
                    <a:cubicBezTo>
                      <a:pt x="7569" y="8165"/>
                      <a:pt x="7615" y="8105"/>
                      <a:pt x="7639" y="8105"/>
                    </a:cubicBezTo>
                    <a:cubicBezTo>
                      <a:pt x="7646" y="8105"/>
                      <a:pt x="7651" y="8110"/>
                      <a:pt x="7654" y="8121"/>
                    </a:cubicBezTo>
                    <a:cubicBezTo>
                      <a:pt x="7678" y="8183"/>
                      <a:pt x="7617" y="8220"/>
                      <a:pt x="7629" y="8257"/>
                    </a:cubicBezTo>
                    <a:cubicBezTo>
                      <a:pt x="7629" y="8283"/>
                      <a:pt x="7654" y="8309"/>
                      <a:pt x="7668" y="8309"/>
                    </a:cubicBezTo>
                    <a:cubicBezTo>
                      <a:pt x="7674" y="8309"/>
                      <a:pt x="7678" y="8304"/>
                      <a:pt x="7678" y="8294"/>
                    </a:cubicBezTo>
                    <a:cubicBezTo>
                      <a:pt x="7688" y="8265"/>
                      <a:pt x="7697" y="8200"/>
                      <a:pt x="7712" y="8200"/>
                    </a:cubicBezTo>
                    <a:cubicBezTo>
                      <a:pt x="7717" y="8200"/>
                      <a:pt x="7722" y="8206"/>
                      <a:pt x="7728" y="8220"/>
                    </a:cubicBezTo>
                    <a:cubicBezTo>
                      <a:pt x="7752" y="8281"/>
                      <a:pt x="7875" y="8343"/>
                      <a:pt x="7937" y="8441"/>
                    </a:cubicBezTo>
                    <a:cubicBezTo>
                      <a:pt x="7968" y="8496"/>
                      <a:pt x="7984" y="8530"/>
                      <a:pt x="7992" y="8530"/>
                    </a:cubicBezTo>
                    <a:cubicBezTo>
                      <a:pt x="7997" y="8530"/>
                      <a:pt x="7999" y="8518"/>
                      <a:pt x="7999" y="8491"/>
                    </a:cubicBezTo>
                    <a:cubicBezTo>
                      <a:pt x="8011" y="8417"/>
                      <a:pt x="8097" y="8417"/>
                      <a:pt x="8171" y="8318"/>
                    </a:cubicBezTo>
                    <a:cubicBezTo>
                      <a:pt x="8245" y="8232"/>
                      <a:pt x="8270" y="8121"/>
                      <a:pt x="8418" y="8109"/>
                    </a:cubicBezTo>
                    <a:cubicBezTo>
                      <a:pt x="8578" y="8109"/>
                      <a:pt x="8812" y="8072"/>
                      <a:pt x="8837" y="7998"/>
                    </a:cubicBezTo>
                    <a:cubicBezTo>
                      <a:pt x="8849" y="7912"/>
                      <a:pt x="8849" y="7776"/>
                      <a:pt x="8861" y="7702"/>
                    </a:cubicBezTo>
                    <a:cubicBezTo>
                      <a:pt x="8873" y="7616"/>
                      <a:pt x="8984" y="7295"/>
                      <a:pt x="9034" y="7172"/>
                    </a:cubicBezTo>
                    <a:cubicBezTo>
                      <a:pt x="9071" y="6987"/>
                      <a:pt x="9145" y="6803"/>
                      <a:pt x="9243" y="6655"/>
                    </a:cubicBezTo>
                    <a:cubicBezTo>
                      <a:pt x="9379" y="6495"/>
                      <a:pt x="9440" y="6421"/>
                      <a:pt x="9440" y="6347"/>
                    </a:cubicBezTo>
                    <a:cubicBezTo>
                      <a:pt x="9453" y="6260"/>
                      <a:pt x="9490" y="6174"/>
                      <a:pt x="9539" y="6100"/>
                    </a:cubicBezTo>
                    <a:cubicBezTo>
                      <a:pt x="9576" y="6039"/>
                      <a:pt x="9551" y="5866"/>
                      <a:pt x="9576" y="5755"/>
                    </a:cubicBezTo>
                    <a:cubicBezTo>
                      <a:pt x="9600" y="5657"/>
                      <a:pt x="9674" y="5558"/>
                      <a:pt x="9662" y="5497"/>
                    </a:cubicBezTo>
                    <a:cubicBezTo>
                      <a:pt x="9637" y="5435"/>
                      <a:pt x="9625" y="5398"/>
                      <a:pt x="9662" y="5373"/>
                    </a:cubicBezTo>
                    <a:cubicBezTo>
                      <a:pt x="9699" y="5287"/>
                      <a:pt x="9711" y="5189"/>
                      <a:pt x="9699" y="5090"/>
                    </a:cubicBezTo>
                    <a:cubicBezTo>
                      <a:pt x="9650" y="5004"/>
                      <a:pt x="9625" y="4905"/>
                      <a:pt x="9613" y="4807"/>
                    </a:cubicBezTo>
                    <a:cubicBezTo>
                      <a:pt x="9600" y="4720"/>
                      <a:pt x="9588" y="4646"/>
                      <a:pt x="9563" y="4572"/>
                    </a:cubicBezTo>
                    <a:cubicBezTo>
                      <a:pt x="9539" y="4474"/>
                      <a:pt x="9613" y="4388"/>
                      <a:pt x="9600" y="4363"/>
                    </a:cubicBezTo>
                    <a:cubicBezTo>
                      <a:pt x="9588" y="4338"/>
                      <a:pt x="9613" y="4301"/>
                      <a:pt x="9613" y="4264"/>
                    </a:cubicBezTo>
                    <a:cubicBezTo>
                      <a:pt x="9637" y="4215"/>
                      <a:pt x="9637" y="4154"/>
                      <a:pt x="9637" y="4104"/>
                    </a:cubicBezTo>
                    <a:lnTo>
                      <a:pt x="9637" y="4104"/>
                    </a:lnTo>
                    <a:cubicBezTo>
                      <a:pt x="9628" y="4122"/>
                      <a:pt x="9593" y="4227"/>
                      <a:pt x="9540" y="4227"/>
                    </a:cubicBezTo>
                    <a:cubicBezTo>
                      <a:pt x="9521" y="4227"/>
                      <a:pt x="9500" y="4214"/>
                      <a:pt x="9477" y="4178"/>
                    </a:cubicBezTo>
                    <a:cubicBezTo>
                      <a:pt x="9379" y="4030"/>
                      <a:pt x="9342" y="3870"/>
                      <a:pt x="9292" y="3845"/>
                    </a:cubicBezTo>
                    <a:cubicBezTo>
                      <a:pt x="9206" y="3809"/>
                      <a:pt x="9120" y="3735"/>
                      <a:pt x="9071" y="3661"/>
                    </a:cubicBezTo>
                    <a:cubicBezTo>
                      <a:pt x="9021" y="3562"/>
                      <a:pt x="9071" y="3414"/>
                      <a:pt x="9009" y="3390"/>
                    </a:cubicBezTo>
                    <a:cubicBezTo>
                      <a:pt x="8966" y="3368"/>
                      <a:pt x="8885" y="3299"/>
                      <a:pt x="8865" y="3299"/>
                    </a:cubicBezTo>
                    <a:cubicBezTo>
                      <a:pt x="8863" y="3299"/>
                      <a:pt x="8861" y="3300"/>
                      <a:pt x="8861" y="3303"/>
                    </a:cubicBezTo>
                    <a:cubicBezTo>
                      <a:pt x="8861" y="3322"/>
                      <a:pt x="8848" y="3354"/>
                      <a:pt x="8825" y="3354"/>
                    </a:cubicBezTo>
                    <a:cubicBezTo>
                      <a:pt x="8818" y="3354"/>
                      <a:pt x="8809" y="3350"/>
                      <a:pt x="8800" y="3340"/>
                    </a:cubicBezTo>
                    <a:cubicBezTo>
                      <a:pt x="8763" y="3316"/>
                      <a:pt x="8787" y="3180"/>
                      <a:pt x="8726" y="3082"/>
                    </a:cubicBezTo>
                    <a:cubicBezTo>
                      <a:pt x="8652" y="2983"/>
                      <a:pt x="8565" y="2884"/>
                      <a:pt x="8565" y="2847"/>
                    </a:cubicBezTo>
                    <a:cubicBezTo>
                      <a:pt x="8565" y="2811"/>
                      <a:pt x="8578" y="2786"/>
                      <a:pt x="8602" y="2786"/>
                    </a:cubicBezTo>
                    <a:cubicBezTo>
                      <a:pt x="8627" y="2786"/>
                      <a:pt x="8541" y="2749"/>
                      <a:pt x="8467" y="2663"/>
                    </a:cubicBezTo>
                    <a:cubicBezTo>
                      <a:pt x="8381" y="2576"/>
                      <a:pt x="8368" y="2613"/>
                      <a:pt x="8319" y="2564"/>
                    </a:cubicBezTo>
                    <a:cubicBezTo>
                      <a:pt x="8257" y="2515"/>
                      <a:pt x="8257" y="2515"/>
                      <a:pt x="8196" y="2515"/>
                    </a:cubicBezTo>
                    <a:cubicBezTo>
                      <a:pt x="8147" y="2502"/>
                      <a:pt x="7986" y="2429"/>
                      <a:pt x="7974" y="2355"/>
                    </a:cubicBezTo>
                    <a:cubicBezTo>
                      <a:pt x="7962" y="2281"/>
                      <a:pt x="7986" y="2244"/>
                      <a:pt x="7949" y="2157"/>
                    </a:cubicBezTo>
                    <a:cubicBezTo>
                      <a:pt x="7900" y="2084"/>
                      <a:pt x="7949" y="2096"/>
                      <a:pt x="7925" y="1997"/>
                    </a:cubicBezTo>
                    <a:cubicBezTo>
                      <a:pt x="7912" y="1899"/>
                      <a:pt x="7925" y="1800"/>
                      <a:pt x="7863" y="1739"/>
                    </a:cubicBezTo>
                    <a:cubicBezTo>
                      <a:pt x="7789" y="1665"/>
                      <a:pt x="7777" y="1702"/>
                      <a:pt x="7765" y="1591"/>
                    </a:cubicBezTo>
                    <a:cubicBezTo>
                      <a:pt x="7765" y="1467"/>
                      <a:pt x="7752" y="1344"/>
                      <a:pt x="7715" y="1233"/>
                    </a:cubicBezTo>
                    <a:cubicBezTo>
                      <a:pt x="7678" y="1159"/>
                      <a:pt x="7580" y="1061"/>
                      <a:pt x="7543" y="1012"/>
                    </a:cubicBezTo>
                    <a:cubicBezTo>
                      <a:pt x="7536" y="995"/>
                      <a:pt x="7531" y="989"/>
                      <a:pt x="7525" y="989"/>
                    </a:cubicBezTo>
                    <a:cubicBezTo>
                      <a:pt x="7510" y="989"/>
                      <a:pt x="7496" y="1036"/>
                      <a:pt x="7469" y="1036"/>
                    </a:cubicBezTo>
                    <a:cubicBezTo>
                      <a:pt x="7383" y="975"/>
                      <a:pt x="7321" y="864"/>
                      <a:pt x="7321" y="741"/>
                    </a:cubicBezTo>
                    <a:cubicBezTo>
                      <a:pt x="7309" y="605"/>
                      <a:pt x="7272" y="482"/>
                      <a:pt x="7198" y="371"/>
                    </a:cubicBezTo>
                    <a:cubicBezTo>
                      <a:pt x="7148" y="260"/>
                      <a:pt x="7099" y="149"/>
                      <a:pt x="7062" y="26"/>
                    </a:cubicBezTo>
                    <a:cubicBezTo>
                      <a:pt x="7062" y="7"/>
                      <a:pt x="7058" y="0"/>
                      <a:pt x="705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8" name="Google Shape;3104;p56">
                <a:extLst>
                  <a:ext uri="{FF2B5EF4-FFF2-40B4-BE49-F238E27FC236}">
                    <a16:creationId xmlns:a16="http://schemas.microsoft.com/office/drawing/2014/main" id="{7622F7FF-9105-4C1E-9D92-711FD6BE9F94}"/>
                  </a:ext>
                </a:extLst>
              </p:cNvPr>
              <p:cNvSpPr/>
              <p:nvPr/>
            </p:nvSpPr>
            <p:spPr>
              <a:xfrm>
                <a:off x="3480600" y="4568475"/>
                <a:ext cx="46475" cy="82950"/>
              </a:xfrm>
              <a:custGeom>
                <a:avLst/>
                <a:gdLst/>
                <a:ahLst/>
                <a:cxnLst/>
                <a:rect l="l" t="t" r="r" b="b"/>
                <a:pathLst>
                  <a:path w="1859" h="3318" extrusionOk="0">
                    <a:moveTo>
                      <a:pt x="528" y="0"/>
                    </a:moveTo>
                    <a:cubicBezTo>
                      <a:pt x="492" y="18"/>
                      <a:pt x="455" y="30"/>
                      <a:pt x="419" y="30"/>
                    </a:cubicBezTo>
                    <a:cubicBezTo>
                      <a:pt x="406" y="30"/>
                      <a:pt x="393" y="28"/>
                      <a:pt x="380" y="25"/>
                    </a:cubicBezTo>
                    <a:cubicBezTo>
                      <a:pt x="330" y="25"/>
                      <a:pt x="287" y="3"/>
                      <a:pt x="263" y="3"/>
                    </a:cubicBezTo>
                    <a:cubicBezTo>
                      <a:pt x="251" y="3"/>
                      <a:pt x="244" y="8"/>
                      <a:pt x="244" y="25"/>
                    </a:cubicBezTo>
                    <a:cubicBezTo>
                      <a:pt x="232" y="74"/>
                      <a:pt x="269" y="136"/>
                      <a:pt x="195" y="136"/>
                    </a:cubicBezTo>
                    <a:cubicBezTo>
                      <a:pt x="133" y="136"/>
                      <a:pt x="195" y="148"/>
                      <a:pt x="195" y="173"/>
                    </a:cubicBezTo>
                    <a:cubicBezTo>
                      <a:pt x="195" y="185"/>
                      <a:pt x="195" y="271"/>
                      <a:pt x="158" y="284"/>
                    </a:cubicBezTo>
                    <a:cubicBezTo>
                      <a:pt x="96" y="284"/>
                      <a:pt x="59" y="333"/>
                      <a:pt x="72" y="382"/>
                    </a:cubicBezTo>
                    <a:cubicBezTo>
                      <a:pt x="84" y="444"/>
                      <a:pt x="121" y="444"/>
                      <a:pt x="121" y="505"/>
                    </a:cubicBezTo>
                    <a:cubicBezTo>
                      <a:pt x="121" y="567"/>
                      <a:pt x="109" y="641"/>
                      <a:pt x="84" y="703"/>
                    </a:cubicBezTo>
                    <a:cubicBezTo>
                      <a:pt x="72" y="727"/>
                      <a:pt x="84" y="789"/>
                      <a:pt x="121" y="789"/>
                    </a:cubicBezTo>
                    <a:cubicBezTo>
                      <a:pt x="128" y="791"/>
                      <a:pt x="134" y="792"/>
                      <a:pt x="140" y="792"/>
                    </a:cubicBezTo>
                    <a:cubicBezTo>
                      <a:pt x="167" y="792"/>
                      <a:pt x="187" y="772"/>
                      <a:pt x="207" y="752"/>
                    </a:cubicBezTo>
                    <a:cubicBezTo>
                      <a:pt x="212" y="749"/>
                      <a:pt x="214" y="748"/>
                      <a:pt x="215" y="748"/>
                    </a:cubicBezTo>
                    <a:cubicBezTo>
                      <a:pt x="219" y="748"/>
                      <a:pt x="195" y="766"/>
                      <a:pt x="195" y="776"/>
                    </a:cubicBezTo>
                    <a:cubicBezTo>
                      <a:pt x="183" y="776"/>
                      <a:pt x="170" y="838"/>
                      <a:pt x="195" y="850"/>
                    </a:cubicBezTo>
                    <a:cubicBezTo>
                      <a:pt x="220" y="850"/>
                      <a:pt x="220" y="875"/>
                      <a:pt x="183" y="875"/>
                    </a:cubicBezTo>
                    <a:cubicBezTo>
                      <a:pt x="146" y="887"/>
                      <a:pt x="146" y="961"/>
                      <a:pt x="121" y="986"/>
                    </a:cubicBezTo>
                    <a:cubicBezTo>
                      <a:pt x="84" y="998"/>
                      <a:pt x="35" y="998"/>
                      <a:pt x="22" y="1035"/>
                    </a:cubicBezTo>
                    <a:cubicBezTo>
                      <a:pt x="11" y="1058"/>
                      <a:pt x="0" y="1111"/>
                      <a:pt x="17" y="1111"/>
                    </a:cubicBezTo>
                    <a:cubicBezTo>
                      <a:pt x="18" y="1111"/>
                      <a:pt x="20" y="1110"/>
                      <a:pt x="22" y="1109"/>
                    </a:cubicBezTo>
                    <a:cubicBezTo>
                      <a:pt x="41" y="1090"/>
                      <a:pt x="81" y="1043"/>
                      <a:pt x="99" y="1043"/>
                    </a:cubicBezTo>
                    <a:cubicBezTo>
                      <a:pt x="105" y="1043"/>
                      <a:pt x="109" y="1048"/>
                      <a:pt x="109" y="1060"/>
                    </a:cubicBezTo>
                    <a:cubicBezTo>
                      <a:pt x="109" y="1097"/>
                      <a:pt x="146" y="1171"/>
                      <a:pt x="109" y="1183"/>
                    </a:cubicBezTo>
                    <a:cubicBezTo>
                      <a:pt x="74" y="1195"/>
                      <a:pt x="50" y="1295"/>
                      <a:pt x="68" y="1295"/>
                    </a:cubicBezTo>
                    <a:cubicBezTo>
                      <a:pt x="69" y="1295"/>
                      <a:pt x="70" y="1295"/>
                      <a:pt x="72" y="1294"/>
                    </a:cubicBezTo>
                    <a:cubicBezTo>
                      <a:pt x="106" y="1282"/>
                      <a:pt x="151" y="1207"/>
                      <a:pt x="167" y="1207"/>
                    </a:cubicBezTo>
                    <a:cubicBezTo>
                      <a:pt x="169" y="1207"/>
                      <a:pt x="169" y="1207"/>
                      <a:pt x="170" y="1208"/>
                    </a:cubicBezTo>
                    <a:cubicBezTo>
                      <a:pt x="189" y="1226"/>
                      <a:pt x="215" y="1274"/>
                      <a:pt x="226" y="1274"/>
                    </a:cubicBezTo>
                    <a:cubicBezTo>
                      <a:pt x="230" y="1274"/>
                      <a:pt x="232" y="1269"/>
                      <a:pt x="232" y="1257"/>
                    </a:cubicBezTo>
                    <a:cubicBezTo>
                      <a:pt x="244" y="1208"/>
                      <a:pt x="232" y="1220"/>
                      <a:pt x="220" y="1158"/>
                    </a:cubicBezTo>
                    <a:cubicBezTo>
                      <a:pt x="220" y="1097"/>
                      <a:pt x="183" y="1084"/>
                      <a:pt x="170" y="1048"/>
                    </a:cubicBezTo>
                    <a:cubicBezTo>
                      <a:pt x="167" y="1042"/>
                      <a:pt x="168" y="1039"/>
                      <a:pt x="171" y="1039"/>
                    </a:cubicBezTo>
                    <a:cubicBezTo>
                      <a:pt x="180" y="1039"/>
                      <a:pt x="213" y="1063"/>
                      <a:pt x="232" y="1072"/>
                    </a:cubicBezTo>
                    <a:cubicBezTo>
                      <a:pt x="257" y="1072"/>
                      <a:pt x="269" y="1072"/>
                      <a:pt x="306" y="1048"/>
                    </a:cubicBezTo>
                    <a:lnTo>
                      <a:pt x="318" y="1048"/>
                    </a:lnTo>
                    <a:cubicBezTo>
                      <a:pt x="306" y="1060"/>
                      <a:pt x="294" y="1072"/>
                      <a:pt x="294" y="1084"/>
                    </a:cubicBezTo>
                    <a:cubicBezTo>
                      <a:pt x="281" y="1121"/>
                      <a:pt x="281" y="1158"/>
                      <a:pt x="294" y="1183"/>
                    </a:cubicBezTo>
                    <a:cubicBezTo>
                      <a:pt x="318" y="1245"/>
                      <a:pt x="343" y="1306"/>
                      <a:pt x="294" y="1343"/>
                    </a:cubicBezTo>
                    <a:cubicBezTo>
                      <a:pt x="257" y="1380"/>
                      <a:pt x="244" y="1442"/>
                      <a:pt x="269" y="1491"/>
                    </a:cubicBezTo>
                    <a:cubicBezTo>
                      <a:pt x="275" y="1503"/>
                      <a:pt x="287" y="1510"/>
                      <a:pt x="303" y="1510"/>
                    </a:cubicBezTo>
                    <a:cubicBezTo>
                      <a:pt x="318" y="1510"/>
                      <a:pt x="337" y="1503"/>
                      <a:pt x="355" y="1491"/>
                    </a:cubicBezTo>
                    <a:cubicBezTo>
                      <a:pt x="372" y="1487"/>
                      <a:pt x="381" y="1486"/>
                      <a:pt x="389" y="1486"/>
                    </a:cubicBezTo>
                    <a:cubicBezTo>
                      <a:pt x="404" y="1486"/>
                      <a:pt x="413" y="1491"/>
                      <a:pt x="454" y="1491"/>
                    </a:cubicBezTo>
                    <a:cubicBezTo>
                      <a:pt x="511" y="1491"/>
                      <a:pt x="515" y="1428"/>
                      <a:pt x="593" y="1428"/>
                    </a:cubicBezTo>
                    <a:cubicBezTo>
                      <a:pt x="599" y="1428"/>
                      <a:pt x="606" y="1429"/>
                      <a:pt x="614" y="1429"/>
                    </a:cubicBezTo>
                    <a:cubicBezTo>
                      <a:pt x="700" y="1429"/>
                      <a:pt x="737" y="1429"/>
                      <a:pt x="688" y="1466"/>
                    </a:cubicBezTo>
                    <a:cubicBezTo>
                      <a:pt x="639" y="1503"/>
                      <a:pt x="614" y="1577"/>
                      <a:pt x="639" y="1639"/>
                    </a:cubicBezTo>
                    <a:cubicBezTo>
                      <a:pt x="650" y="1694"/>
                      <a:pt x="670" y="1778"/>
                      <a:pt x="683" y="1778"/>
                    </a:cubicBezTo>
                    <a:cubicBezTo>
                      <a:pt x="685" y="1778"/>
                      <a:pt x="686" y="1777"/>
                      <a:pt x="688" y="1774"/>
                    </a:cubicBezTo>
                    <a:cubicBezTo>
                      <a:pt x="696" y="1766"/>
                      <a:pt x="708" y="1764"/>
                      <a:pt x="721" y="1764"/>
                    </a:cubicBezTo>
                    <a:cubicBezTo>
                      <a:pt x="747" y="1764"/>
                      <a:pt x="774" y="1774"/>
                      <a:pt x="774" y="1774"/>
                    </a:cubicBezTo>
                    <a:cubicBezTo>
                      <a:pt x="749" y="1836"/>
                      <a:pt x="737" y="1898"/>
                      <a:pt x="737" y="1972"/>
                    </a:cubicBezTo>
                    <a:cubicBezTo>
                      <a:pt x="737" y="2033"/>
                      <a:pt x="799" y="2058"/>
                      <a:pt x="749" y="2070"/>
                    </a:cubicBezTo>
                    <a:cubicBezTo>
                      <a:pt x="675" y="2095"/>
                      <a:pt x="614" y="2119"/>
                      <a:pt x="540" y="2119"/>
                    </a:cubicBezTo>
                    <a:cubicBezTo>
                      <a:pt x="499" y="2119"/>
                      <a:pt x="469" y="2103"/>
                      <a:pt x="450" y="2103"/>
                    </a:cubicBezTo>
                    <a:cubicBezTo>
                      <a:pt x="440" y="2103"/>
                      <a:pt x="433" y="2107"/>
                      <a:pt x="429" y="2119"/>
                    </a:cubicBezTo>
                    <a:cubicBezTo>
                      <a:pt x="417" y="2169"/>
                      <a:pt x="367" y="2181"/>
                      <a:pt x="380" y="2206"/>
                    </a:cubicBezTo>
                    <a:cubicBezTo>
                      <a:pt x="392" y="2243"/>
                      <a:pt x="454" y="2218"/>
                      <a:pt x="491" y="2255"/>
                    </a:cubicBezTo>
                    <a:cubicBezTo>
                      <a:pt x="528" y="2304"/>
                      <a:pt x="441" y="2304"/>
                      <a:pt x="417" y="2329"/>
                    </a:cubicBezTo>
                    <a:cubicBezTo>
                      <a:pt x="380" y="2354"/>
                      <a:pt x="417" y="2329"/>
                      <a:pt x="441" y="2366"/>
                    </a:cubicBezTo>
                    <a:cubicBezTo>
                      <a:pt x="466" y="2403"/>
                      <a:pt x="429" y="2452"/>
                      <a:pt x="380" y="2501"/>
                    </a:cubicBezTo>
                    <a:cubicBezTo>
                      <a:pt x="330" y="2551"/>
                      <a:pt x="281" y="2588"/>
                      <a:pt x="220" y="2625"/>
                    </a:cubicBezTo>
                    <a:cubicBezTo>
                      <a:pt x="185" y="2659"/>
                      <a:pt x="237" y="2737"/>
                      <a:pt x="284" y="2737"/>
                    </a:cubicBezTo>
                    <a:cubicBezTo>
                      <a:pt x="287" y="2737"/>
                      <a:pt x="290" y="2736"/>
                      <a:pt x="294" y="2736"/>
                    </a:cubicBezTo>
                    <a:cubicBezTo>
                      <a:pt x="343" y="2723"/>
                      <a:pt x="380" y="2662"/>
                      <a:pt x="404" y="2649"/>
                    </a:cubicBezTo>
                    <a:cubicBezTo>
                      <a:pt x="409" y="2648"/>
                      <a:pt x="413" y="2647"/>
                      <a:pt x="415" y="2647"/>
                    </a:cubicBezTo>
                    <a:cubicBezTo>
                      <a:pt x="430" y="2647"/>
                      <a:pt x="397" y="2677"/>
                      <a:pt x="429" y="2699"/>
                    </a:cubicBezTo>
                    <a:cubicBezTo>
                      <a:pt x="466" y="2723"/>
                      <a:pt x="454" y="2711"/>
                      <a:pt x="552" y="2748"/>
                    </a:cubicBezTo>
                    <a:cubicBezTo>
                      <a:pt x="615" y="2766"/>
                      <a:pt x="639" y="2777"/>
                      <a:pt x="666" y="2777"/>
                    </a:cubicBezTo>
                    <a:cubicBezTo>
                      <a:pt x="676" y="2777"/>
                      <a:pt x="687" y="2776"/>
                      <a:pt x="700" y="2773"/>
                    </a:cubicBezTo>
                    <a:cubicBezTo>
                      <a:pt x="739" y="2753"/>
                      <a:pt x="816" y="2664"/>
                      <a:pt x="835" y="2664"/>
                    </a:cubicBezTo>
                    <a:cubicBezTo>
                      <a:pt x="840" y="2664"/>
                      <a:pt x="841" y="2671"/>
                      <a:pt x="836" y="2686"/>
                    </a:cubicBezTo>
                    <a:cubicBezTo>
                      <a:pt x="823" y="2736"/>
                      <a:pt x="799" y="2773"/>
                      <a:pt x="774" y="2822"/>
                    </a:cubicBezTo>
                    <a:cubicBezTo>
                      <a:pt x="737" y="2859"/>
                      <a:pt x="725" y="2883"/>
                      <a:pt x="663" y="2883"/>
                    </a:cubicBezTo>
                    <a:cubicBezTo>
                      <a:pt x="621" y="2883"/>
                      <a:pt x="615" y="2856"/>
                      <a:pt x="583" y="2856"/>
                    </a:cubicBezTo>
                    <a:cubicBezTo>
                      <a:pt x="578" y="2856"/>
                      <a:pt x="572" y="2857"/>
                      <a:pt x="565" y="2859"/>
                    </a:cubicBezTo>
                    <a:cubicBezTo>
                      <a:pt x="522" y="2876"/>
                      <a:pt x="485" y="2899"/>
                      <a:pt x="450" y="2899"/>
                    </a:cubicBezTo>
                    <a:cubicBezTo>
                      <a:pt x="434" y="2899"/>
                      <a:pt x="419" y="2895"/>
                      <a:pt x="404" y="2883"/>
                    </a:cubicBezTo>
                    <a:cubicBezTo>
                      <a:pt x="366" y="2864"/>
                      <a:pt x="380" y="2823"/>
                      <a:pt x="376" y="2823"/>
                    </a:cubicBezTo>
                    <a:lnTo>
                      <a:pt x="376" y="2823"/>
                    </a:lnTo>
                    <a:cubicBezTo>
                      <a:pt x="375" y="2823"/>
                      <a:pt x="373" y="2826"/>
                      <a:pt x="367" y="2834"/>
                    </a:cubicBezTo>
                    <a:cubicBezTo>
                      <a:pt x="343" y="2871"/>
                      <a:pt x="392" y="2970"/>
                      <a:pt x="330" y="3031"/>
                    </a:cubicBezTo>
                    <a:cubicBezTo>
                      <a:pt x="269" y="3093"/>
                      <a:pt x="220" y="3204"/>
                      <a:pt x="170" y="3216"/>
                    </a:cubicBezTo>
                    <a:cubicBezTo>
                      <a:pt x="121" y="3241"/>
                      <a:pt x="72" y="3278"/>
                      <a:pt x="121" y="3278"/>
                    </a:cubicBezTo>
                    <a:cubicBezTo>
                      <a:pt x="170" y="3278"/>
                      <a:pt x="232" y="3290"/>
                      <a:pt x="207" y="3290"/>
                    </a:cubicBezTo>
                    <a:cubicBezTo>
                      <a:pt x="183" y="3290"/>
                      <a:pt x="185" y="3317"/>
                      <a:pt x="201" y="3317"/>
                    </a:cubicBezTo>
                    <a:cubicBezTo>
                      <a:pt x="209" y="3317"/>
                      <a:pt x="220" y="3311"/>
                      <a:pt x="232" y="3290"/>
                    </a:cubicBezTo>
                    <a:cubicBezTo>
                      <a:pt x="269" y="3228"/>
                      <a:pt x="330" y="3191"/>
                      <a:pt x="392" y="3179"/>
                    </a:cubicBezTo>
                    <a:cubicBezTo>
                      <a:pt x="411" y="3167"/>
                      <a:pt x="429" y="3161"/>
                      <a:pt x="446" y="3161"/>
                    </a:cubicBezTo>
                    <a:cubicBezTo>
                      <a:pt x="463" y="3161"/>
                      <a:pt x="478" y="3167"/>
                      <a:pt x="491" y="3179"/>
                    </a:cubicBezTo>
                    <a:cubicBezTo>
                      <a:pt x="500" y="3182"/>
                      <a:pt x="510" y="3184"/>
                      <a:pt x="520" y="3184"/>
                    </a:cubicBezTo>
                    <a:cubicBezTo>
                      <a:pt x="551" y="3184"/>
                      <a:pt x="583" y="3170"/>
                      <a:pt x="602" y="3142"/>
                    </a:cubicBezTo>
                    <a:cubicBezTo>
                      <a:pt x="626" y="3093"/>
                      <a:pt x="626" y="3019"/>
                      <a:pt x="725" y="3019"/>
                    </a:cubicBezTo>
                    <a:cubicBezTo>
                      <a:pt x="806" y="3019"/>
                      <a:pt x="854" y="3077"/>
                      <a:pt x="889" y="3077"/>
                    </a:cubicBezTo>
                    <a:cubicBezTo>
                      <a:pt x="896" y="3077"/>
                      <a:pt x="903" y="3075"/>
                      <a:pt x="910" y="3068"/>
                    </a:cubicBezTo>
                    <a:cubicBezTo>
                      <a:pt x="940" y="3048"/>
                      <a:pt x="970" y="3028"/>
                      <a:pt x="1014" y="3028"/>
                    </a:cubicBezTo>
                    <a:cubicBezTo>
                      <a:pt x="1023" y="3028"/>
                      <a:pt x="1034" y="3029"/>
                      <a:pt x="1045" y="3031"/>
                    </a:cubicBezTo>
                    <a:cubicBezTo>
                      <a:pt x="1083" y="3041"/>
                      <a:pt x="1084" y="3064"/>
                      <a:pt x="1110" y="3064"/>
                    </a:cubicBezTo>
                    <a:cubicBezTo>
                      <a:pt x="1118" y="3064"/>
                      <a:pt x="1129" y="3062"/>
                      <a:pt x="1144" y="3056"/>
                    </a:cubicBezTo>
                    <a:cubicBezTo>
                      <a:pt x="1242" y="3031"/>
                      <a:pt x="1353" y="3007"/>
                      <a:pt x="1452" y="2994"/>
                    </a:cubicBezTo>
                    <a:cubicBezTo>
                      <a:pt x="1464" y="2996"/>
                      <a:pt x="1477" y="2997"/>
                      <a:pt x="1489" y="2997"/>
                    </a:cubicBezTo>
                    <a:cubicBezTo>
                      <a:pt x="1572" y="2997"/>
                      <a:pt x="1646" y="2962"/>
                      <a:pt x="1710" y="2908"/>
                    </a:cubicBezTo>
                    <a:cubicBezTo>
                      <a:pt x="1760" y="2846"/>
                      <a:pt x="1797" y="2834"/>
                      <a:pt x="1735" y="2809"/>
                    </a:cubicBezTo>
                    <a:cubicBezTo>
                      <a:pt x="1674" y="2797"/>
                      <a:pt x="1513" y="2809"/>
                      <a:pt x="1563" y="2773"/>
                    </a:cubicBezTo>
                    <a:cubicBezTo>
                      <a:pt x="1600" y="2736"/>
                      <a:pt x="1674" y="2649"/>
                      <a:pt x="1723" y="2588"/>
                    </a:cubicBezTo>
                    <a:cubicBezTo>
                      <a:pt x="1784" y="2526"/>
                      <a:pt x="1858" y="2415"/>
                      <a:pt x="1834" y="2354"/>
                    </a:cubicBezTo>
                    <a:cubicBezTo>
                      <a:pt x="1822" y="2286"/>
                      <a:pt x="1749" y="2229"/>
                      <a:pt x="1699" y="2229"/>
                    </a:cubicBezTo>
                    <a:cubicBezTo>
                      <a:pt x="1695" y="2229"/>
                      <a:pt x="1690" y="2229"/>
                      <a:pt x="1686" y="2230"/>
                    </a:cubicBezTo>
                    <a:cubicBezTo>
                      <a:pt x="1631" y="2230"/>
                      <a:pt x="1576" y="2269"/>
                      <a:pt x="1522" y="2269"/>
                    </a:cubicBezTo>
                    <a:cubicBezTo>
                      <a:pt x="1515" y="2269"/>
                      <a:pt x="1508" y="2269"/>
                      <a:pt x="1501" y="2267"/>
                    </a:cubicBezTo>
                    <a:cubicBezTo>
                      <a:pt x="1439" y="2255"/>
                      <a:pt x="1452" y="2230"/>
                      <a:pt x="1476" y="2193"/>
                    </a:cubicBezTo>
                    <a:cubicBezTo>
                      <a:pt x="1501" y="2132"/>
                      <a:pt x="1489" y="2058"/>
                      <a:pt x="1439" y="2009"/>
                    </a:cubicBezTo>
                    <a:cubicBezTo>
                      <a:pt x="1378" y="1959"/>
                      <a:pt x="1329" y="1959"/>
                      <a:pt x="1292" y="1935"/>
                    </a:cubicBezTo>
                    <a:cubicBezTo>
                      <a:pt x="1269" y="1912"/>
                      <a:pt x="1296" y="1908"/>
                      <a:pt x="1329" y="1908"/>
                    </a:cubicBezTo>
                    <a:cubicBezTo>
                      <a:pt x="1351" y="1908"/>
                      <a:pt x="1375" y="1910"/>
                      <a:pt x="1390" y="1910"/>
                    </a:cubicBezTo>
                    <a:cubicBezTo>
                      <a:pt x="1427" y="1898"/>
                      <a:pt x="1439" y="1811"/>
                      <a:pt x="1365" y="1750"/>
                    </a:cubicBezTo>
                    <a:cubicBezTo>
                      <a:pt x="1292" y="1688"/>
                      <a:pt x="1205" y="1664"/>
                      <a:pt x="1144" y="1590"/>
                    </a:cubicBezTo>
                    <a:cubicBezTo>
                      <a:pt x="1094" y="1442"/>
                      <a:pt x="1033" y="1306"/>
                      <a:pt x="959" y="1183"/>
                    </a:cubicBezTo>
                    <a:cubicBezTo>
                      <a:pt x="890" y="1103"/>
                      <a:pt x="854" y="1034"/>
                      <a:pt x="809" y="1034"/>
                    </a:cubicBezTo>
                    <a:cubicBezTo>
                      <a:pt x="806" y="1034"/>
                      <a:pt x="802" y="1034"/>
                      <a:pt x="799" y="1035"/>
                    </a:cubicBezTo>
                    <a:cubicBezTo>
                      <a:pt x="765" y="1052"/>
                      <a:pt x="737" y="1081"/>
                      <a:pt x="690" y="1081"/>
                    </a:cubicBezTo>
                    <a:cubicBezTo>
                      <a:pt x="669" y="1081"/>
                      <a:pt x="644" y="1075"/>
                      <a:pt x="614" y="1060"/>
                    </a:cubicBezTo>
                    <a:cubicBezTo>
                      <a:pt x="515" y="1011"/>
                      <a:pt x="565" y="1011"/>
                      <a:pt x="626" y="1011"/>
                    </a:cubicBezTo>
                    <a:cubicBezTo>
                      <a:pt x="675" y="1011"/>
                      <a:pt x="836" y="912"/>
                      <a:pt x="774" y="912"/>
                    </a:cubicBezTo>
                    <a:cubicBezTo>
                      <a:pt x="754" y="912"/>
                      <a:pt x="725" y="913"/>
                      <a:pt x="700" y="913"/>
                    </a:cubicBezTo>
                    <a:cubicBezTo>
                      <a:pt x="649" y="913"/>
                      <a:pt x="614" y="908"/>
                      <a:pt x="688" y="875"/>
                    </a:cubicBezTo>
                    <a:cubicBezTo>
                      <a:pt x="786" y="813"/>
                      <a:pt x="811" y="912"/>
                      <a:pt x="885" y="727"/>
                    </a:cubicBezTo>
                    <a:cubicBezTo>
                      <a:pt x="947" y="542"/>
                      <a:pt x="1033" y="493"/>
                      <a:pt x="996" y="431"/>
                    </a:cubicBezTo>
                    <a:cubicBezTo>
                      <a:pt x="971" y="382"/>
                      <a:pt x="922" y="358"/>
                      <a:pt x="873" y="358"/>
                    </a:cubicBezTo>
                    <a:cubicBezTo>
                      <a:pt x="774" y="358"/>
                      <a:pt x="675" y="358"/>
                      <a:pt x="589" y="370"/>
                    </a:cubicBezTo>
                    <a:cubicBezTo>
                      <a:pt x="552" y="370"/>
                      <a:pt x="478" y="431"/>
                      <a:pt x="441" y="431"/>
                    </a:cubicBezTo>
                    <a:cubicBezTo>
                      <a:pt x="417" y="431"/>
                      <a:pt x="392" y="431"/>
                      <a:pt x="441" y="394"/>
                    </a:cubicBezTo>
                    <a:cubicBezTo>
                      <a:pt x="503" y="370"/>
                      <a:pt x="565" y="382"/>
                      <a:pt x="503" y="333"/>
                    </a:cubicBezTo>
                    <a:cubicBezTo>
                      <a:pt x="466" y="314"/>
                      <a:pt x="432" y="314"/>
                      <a:pt x="415" y="314"/>
                    </a:cubicBezTo>
                    <a:cubicBezTo>
                      <a:pt x="398" y="314"/>
                      <a:pt x="398" y="314"/>
                      <a:pt x="429" y="296"/>
                    </a:cubicBezTo>
                    <a:cubicBezTo>
                      <a:pt x="491" y="259"/>
                      <a:pt x="577" y="185"/>
                      <a:pt x="626" y="148"/>
                    </a:cubicBezTo>
                    <a:cubicBezTo>
                      <a:pt x="675" y="111"/>
                      <a:pt x="786" y="25"/>
                      <a:pt x="675" y="13"/>
                    </a:cubicBezTo>
                    <a:cubicBezTo>
                      <a:pt x="626" y="0"/>
                      <a:pt x="577" y="0"/>
                      <a:pt x="52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9" name="Google Shape;3105;p56">
                <a:extLst>
                  <a:ext uri="{FF2B5EF4-FFF2-40B4-BE49-F238E27FC236}">
                    <a16:creationId xmlns:a16="http://schemas.microsoft.com/office/drawing/2014/main" id="{98B18306-453F-4C71-B47A-3041AF90BFAE}"/>
                  </a:ext>
                </a:extLst>
              </p:cNvPr>
              <p:cNvSpPr/>
              <p:nvPr/>
            </p:nvSpPr>
            <p:spPr>
              <a:xfrm>
                <a:off x="3371275" y="4481975"/>
                <a:ext cx="64300" cy="35375"/>
              </a:xfrm>
              <a:custGeom>
                <a:avLst/>
                <a:gdLst/>
                <a:ahLst/>
                <a:cxnLst/>
                <a:rect l="l" t="t" r="r" b="b"/>
                <a:pathLst>
                  <a:path w="2572" h="1415" extrusionOk="0">
                    <a:moveTo>
                      <a:pt x="1888" y="1"/>
                    </a:moveTo>
                    <a:cubicBezTo>
                      <a:pt x="1866" y="1"/>
                      <a:pt x="1857" y="10"/>
                      <a:pt x="1870" y="35"/>
                    </a:cubicBezTo>
                    <a:cubicBezTo>
                      <a:pt x="1882" y="96"/>
                      <a:pt x="1894" y="146"/>
                      <a:pt x="1882" y="170"/>
                    </a:cubicBezTo>
                    <a:cubicBezTo>
                      <a:pt x="1864" y="188"/>
                      <a:pt x="1847" y="205"/>
                      <a:pt x="1830" y="205"/>
                    </a:cubicBezTo>
                    <a:cubicBezTo>
                      <a:pt x="1822" y="205"/>
                      <a:pt x="1815" y="202"/>
                      <a:pt x="1808" y="195"/>
                    </a:cubicBezTo>
                    <a:cubicBezTo>
                      <a:pt x="1794" y="182"/>
                      <a:pt x="1781" y="172"/>
                      <a:pt x="1767" y="172"/>
                    </a:cubicBezTo>
                    <a:cubicBezTo>
                      <a:pt x="1756" y="172"/>
                      <a:pt x="1745" y="178"/>
                      <a:pt x="1734" y="195"/>
                    </a:cubicBezTo>
                    <a:cubicBezTo>
                      <a:pt x="1714" y="215"/>
                      <a:pt x="1678" y="251"/>
                      <a:pt x="1652" y="251"/>
                    </a:cubicBezTo>
                    <a:cubicBezTo>
                      <a:pt x="1646" y="251"/>
                      <a:pt x="1640" y="249"/>
                      <a:pt x="1635" y="244"/>
                    </a:cubicBezTo>
                    <a:cubicBezTo>
                      <a:pt x="1613" y="222"/>
                      <a:pt x="1562" y="181"/>
                      <a:pt x="1525" y="181"/>
                    </a:cubicBezTo>
                    <a:cubicBezTo>
                      <a:pt x="1521" y="181"/>
                      <a:pt x="1516" y="181"/>
                      <a:pt x="1512" y="183"/>
                    </a:cubicBezTo>
                    <a:cubicBezTo>
                      <a:pt x="1475" y="207"/>
                      <a:pt x="1537" y="368"/>
                      <a:pt x="1549" y="405"/>
                    </a:cubicBezTo>
                    <a:cubicBezTo>
                      <a:pt x="1527" y="360"/>
                      <a:pt x="1373" y="164"/>
                      <a:pt x="1289" y="164"/>
                    </a:cubicBezTo>
                    <a:cubicBezTo>
                      <a:pt x="1281" y="164"/>
                      <a:pt x="1273" y="166"/>
                      <a:pt x="1266" y="170"/>
                    </a:cubicBezTo>
                    <a:cubicBezTo>
                      <a:pt x="1204" y="220"/>
                      <a:pt x="1253" y="232"/>
                      <a:pt x="1229" y="257"/>
                    </a:cubicBezTo>
                    <a:cubicBezTo>
                      <a:pt x="1204" y="294"/>
                      <a:pt x="1241" y="380"/>
                      <a:pt x="1192" y="380"/>
                    </a:cubicBezTo>
                    <a:cubicBezTo>
                      <a:pt x="1143" y="380"/>
                      <a:pt x="1118" y="306"/>
                      <a:pt x="1093" y="269"/>
                    </a:cubicBezTo>
                    <a:cubicBezTo>
                      <a:pt x="1056" y="232"/>
                      <a:pt x="1032" y="207"/>
                      <a:pt x="1007" y="207"/>
                    </a:cubicBezTo>
                    <a:cubicBezTo>
                      <a:pt x="982" y="207"/>
                      <a:pt x="1007" y="269"/>
                      <a:pt x="1019" y="306"/>
                    </a:cubicBezTo>
                    <a:cubicBezTo>
                      <a:pt x="1032" y="331"/>
                      <a:pt x="1069" y="417"/>
                      <a:pt x="1019" y="429"/>
                    </a:cubicBezTo>
                    <a:cubicBezTo>
                      <a:pt x="1007" y="441"/>
                      <a:pt x="992" y="448"/>
                      <a:pt x="976" y="448"/>
                    </a:cubicBezTo>
                    <a:cubicBezTo>
                      <a:pt x="961" y="448"/>
                      <a:pt x="945" y="441"/>
                      <a:pt x="933" y="429"/>
                    </a:cubicBezTo>
                    <a:cubicBezTo>
                      <a:pt x="928" y="426"/>
                      <a:pt x="923" y="424"/>
                      <a:pt x="918" y="424"/>
                    </a:cubicBezTo>
                    <a:cubicBezTo>
                      <a:pt x="883" y="424"/>
                      <a:pt x="842" y="488"/>
                      <a:pt x="810" y="552"/>
                    </a:cubicBezTo>
                    <a:cubicBezTo>
                      <a:pt x="802" y="576"/>
                      <a:pt x="799" y="586"/>
                      <a:pt x="797" y="586"/>
                    </a:cubicBezTo>
                    <a:cubicBezTo>
                      <a:pt x="792" y="586"/>
                      <a:pt x="790" y="541"/>
                      <a:pt x="748" y="491"/>
                    </a:cubicBezTo>
                    <a:cubicBezTo>
                      <a:pt x="687" y="417"/>
                      <a:pt x="625" y="380"/>
                      <a:pt x="662" y="380"/>
                    </a:cubicBezTo>
                    <a:cubicBezTo>
                      <a:pt x="711" y="380"/>
                      <a:pt x="798" y="380"/>
                      <a:pt x="748" y="318"/>
                    </a:cubicBezTo>
                    <a:cubicBezTo>
                      <a:pt x="711" y="257"/>
                      <a:pt x="527" y="35"/>
                      <a:pt x="453" y="35"/>
                    </a:cubicBezTo>
                    <a:cubicBezTo>
                      <a:pt x="417" y="28"/>
                      <a:pt x="386" y="13"/>
                      <a:pt x="370" y="13"/>
                    </a:cubicBezTo>
                    <a:cubicBezTo>
                      <a:pt x="359" y="13"/>
                      <a:pt x="356" y="21"/>
                      <a:pt x="366" y="47"/>
                    </a:cubicBezTo>
                    <a:cubicBezTo>
                      <a:pt x="391" y="121"/>
                      <a:pt x="403" y="96"/>
                      <a:pt x="428" y="121"/>
                    </a:cubicBezTo>
                    <a:cubicBezTo>
                      <a:pt x="465" y="146"/>
                      <a:pt x="453" y="158"/>
                      <a:pt x="416" y="158"/>
                    </a:cubicBezTo>
                    <a:cubicBezTo>
                      <a:pt x="379" y="158"/>
                      <a:pt x="403" y="183"/>
                      <a:pt x="428" y="183"/>
                    </a:cubicBezTo>
                    <a:cubicBezTo>
                      <a:pt x="465" y="183"/>
                      <a:pt x="490" y="207"/>
                      <a:pt x="477" y="257"/>
                    </a:cubicBezTo>
                    <a:cubicBezTo>
                      <a:pt x="468" y="295"/>
                      <a:pt x="480" y="363"/>
                      <a:pt x="469" y="363"/>
                    </a:cubicBezTo>
                    <a:cubicBezTo>
                      <a:pt x="466" y="363"/>
                      <a:pt x="461" y="357"/>
                      <a:pt x="453" y="343"/>
                    </a:cubicBezTo>
                    <a:cubicBezTo>
                      <a:pt x="428" y="306"/>
                      <a:pt x="391" y="269"/>
                      <a:pt x="354" y="244"/>
                    </a:cubicBezTo>
                    <a:cubicBezTo>
                      <a:pt x="317" y="220"/>
                      <a:pt x="305" y="170"/>
                      <a:pt x="268" y="170"/>
                    </a:cubicBezTo>
                    <a:cubicBezTo>
                      <a:pt x="231" y="170"/>
                      <a:pt x="169" y="170"/>
                      <a:pt x="194" y="207"/>
                    </a:cubicBezTo>
                    <a:cubicBezTo>
                      <a:pt x="219" y="244"/>
                      <a:pt x="255" y="244"/>
                      <a:pt x="219" y="257"/>
                    </a:cubicBezTo>
                    <a:cubicBezTo>
                      <a:pt x="182" y="257"/>
                      <a:pt x="108" y="257"/>
                      <a:pt x="157" y="281"/>
                    </a:cubicBezTo>
                    <a:cubicBezTo>
                      <a:pt x="206" y="318"/>
                      <a:pt x="292" y="331"/>
                      <a:pt x="243" y="331"/>
                    </a:cubicBezTo>
                    <a:cubicBezTo>
                      <a:pt x="201" y="331"/>
                      <a:pt x="249" y="385"/>
                      <a:pt x="233" y="385"/>
                    </a:cubicBezTo>
                    <a:cubicBezTo>
                      <a:pt x="230" y="385"/>
                      <a:pt x="226" y="383"/>
                      <a:pt x="219" y="380"/>
                    </a:cubicBezTo>
                    <a:cubicBezTo>
                      <a:pt x="169" y="355"/>
                      <a:pt x="157" y="355"/>
                      <a:pt x="120" y="355"/>
                    </a:cubicBezTo>
                    <a:cubicBezTo>
                      <a:pt x="71" y="355"/>
                      <a:pt x="108" y="441"/>
                      <a:pt x="46" y="441"/>
                    </a:cubicBezTo>
                    <a:cubicBezTo>
                      <a:pt x="39" y="440"/>
                      <a:pt x="34" y="440"/>
                      <a:pt x="30" y="440"/>
                    </a:cubicBezTo>
                    <a:cubicBezTo>
                      <a:pt x="0" y="440"/>
                      <a:pt x="65" y="480"/>
                      <a:pt x="120" y="491"/>
                    </a:cubicBezTo>
                    <a:cubicBezTo>
                      <a:pt x="145" y="497"/>
                      <a:pt x="172" y="500"/>
                      <a:pt x="202" y="500"/>
                    </a:cubicBezTo>
                    <a:cubicBezTo>
                      <a:pt x="231" y="500"/>
                      <a:pt x="262" y="497"/>
                      <a:pt x="292" y="491"/>
                    </a:cubicBezTo>
                    <a:lnTo>
                      <a:pt x="453" y="491"/>
                    </a:lnTo>
                    <a:cubicBezTo>
                      <a:pt x="477" y="491"/>
                      <a:pt x="539" y="491"/>
                      <a:pt x="563" y="515"/>
                    </a:cubicBezTo>
                    <a:cubicBezTo>
                      <a:pt x="576" y="540"/>
                      <a:pt x="674" y="528"/>
                      <a:pt x="588" y="552"/>
                    </a:cubicBezTo>
                    <a:cubicBezTo>
                      <a:pt x="502" y="577"/>
                      <a:pt x="502" y="626"/>
                      <a:pt x="539" y="663"/>
                    </a:cubicBezTo>
                    <a:cubicBezTo>
                      <a:pt x="588" y="700"/>
                      <a:pt x="588" y="688"/>
                      <a:pt x="502" y="700"/>
                    </a:cubicBezTo>
                    <a:cubicBezTo>
                      <a:pt x="440" y="725"/>
                      <a:pt x="366" y="737"/>
                      <a:pt x="292" y="737"/>
                    </a:cubicBezTo>
                    <a:cubicBezTo>
                      <a:pt x="182" y="737"/>
                      <a:pt x="58" y="799"/>
                      <a:pt x="182" y="799"/>
                    </a:cubicBezTo>
                    <a:cubicBezTo>
                      <a:pt x="292" y="811"/>
                      <a:pt x="527" y="836"/>
                      <a:pt x="514" y="885"/>
                    </a:cubicBezTo>
                    <a:cubicBezTo>
                      <a:pt x="514" y="926"/>
                      <a:pt x="523" y="950"/>
                      <a:pt x="547" y="950"/>
                    </a:cubicBezTo>
                    <a:cubicBezTo>
                      <a:pt x="552" y="950"/>
                      <a:pt x="557" y="949"/>
                      <a:pt x="563" y="947"/>
                    </a:cubicBezTo>
                    <a:cubicBezTo>
                      <a:pt x="594" y="936"/>
                      <a:pt x="694" y="892"/>
                      <a:pt x="697" y="892"/>
                    </a:cubicBezTo>
                    <a:lnTo>
                      <a:pt x="697" y="892"/>
                    </a:lnTo>
                    <a:cubicBezTo>
                      <a:pt x="698" y="892"/>
                      <a:pt x="695" y="893"/>
                      <a:pt x="687" y="897"/>
                    </a:cubicBezTo>
                    <a:cubicBezTo>
                      <a:pt x="650" y="934"/>
                      <a:pt x="563" y="984"/>
                      <a:pt x="625" y="984"/>
                    </a:cubicBezTo>
                    <a:cubicBezTo>
                      <a:pt x="655" y="984"/>
                      <a:pt x="702" y="970"/>
                      <a:pt x="722" y="970"/>
                    </a:cubicBezTo>
                    <a:cubicBezTo>
                      <a:pt x="735" y="970"/>
                      <a:pt x="736" y="976"/>
                      <a:pt x="711" y="996"/>
                    </a:cubicBezTo>
                    <a:cubicBezTo>
                      <a:pt x="674" y="1045"/>
                      <a:pt x="625" y="1082"/>
                      <a:pt x="563" y="1119"/>
                    </a:cubicBezTo>
                    <a:cubicBezTo>
                      <a:pt x="514" y="1144"/>
                      <a:pt x="453" y="1168"/>
                      <a:pt x="453" y="1205"/>
                    </a:cubicBezTo>
                    <a:cubicBezTo>
                      <a:pt x="453" y="1242"/>
                      <a:pt x="440" y="1255"/>
                      <a:pt x="551" y="1255"/>
                    </a:cubicBezTo>
                    <a:cubicBezTo>
                      <a:pt x="636" y="1255"/>
                      <a:pt x="707" y="1218"/>
                      <a:pt x="763" y="1218"/>
                    </a:cubicBezTo>
                    <a:cubicBezTo>
                      <a:pt x="780" y="1218"/>
                      <a:pt x="796" y="1222"/>
                      <a:pt x="810" y="1230"/>
                    </a:cubicBezTo>
                    <a:cubicBezTo>
                      <a:pt x="884" y="1255"/>
                      <a:pt x="1007" y="1255"/>
                      <a:pt x="982" y="1267"/>
                    </a:cubicBezTo>
                    <a:cubicBezTo>
                      <a:pt x="958" y="1279"/>
                      <a:pt x="945" y="1316"/>
                      <a:pt x="995" y="1329"/>
                    </a:cubicBezTo>
                    <a:cubicBezTo>
                      <a:pt x="1118" y="1390"/>
                      <a:pt x="1253" y="1415"/>
                      <a:pt x="1389" y="1415"/>
                    </a:cubicBezTo>
                    <a:cubicBezTo>
                      <a:pt x="1451" y="1415"/>
                      <a:pt x="1512" y="1378"/>
                      <a:pt x="1549" y="1329"/>
                    </a:cubicBezTo>
                    <a:cubicBezTo>
                      <a:pt x="1562" y="1304"/>
                      <a:pt x="1771" y="1329"/>
                      <a:pt x="1870" y="1242"/>
                    </a:cubicBezTo>
                    <a:cubicBezTo>
                      <a:pt x="1980" y="1156"/>
                      <a:pt x="2030" y="1033"/>
                      <a:pt x="2128" y="1021"/>
                    </a:cubicBezTo>
                    <a:cubicBezTo>
                      <a:pt x="2215" y="1008"/>
                      <a:pt x="2288" y="971"/>
                      <a:pt x="2338" y="897"/>
                    </a:cubicBezTo>
                    <a:cubicBezTo>
                      <a:pt x="2362" y="848"/>
                      <a:pt x="2412" y="823"/>
                      <a:pt x="2461" y="811"/>
                    </a:cubicBezTo>
                    <a:cubicBezTo>
                      <a:pt x="2498" y="799"/>
                      <a:pt x="2510" y="762"/>
                      <a:pt x="2473" y="725"/>
                    </a:cubicBezTo>
                    <a:cubicBezTo>
                      <a:pt x="2436" y="676"/>
                      <a:pt x="2486" y="676"/>
                      <a:pt x="2523" y="676"/>
                    </a:cubicBezTo>
                    <a:cubicBezTo>
                      <a:pt x="2560" y="676"/>
                      <a:pt x="2572" y="639"/>
                      <a:pt x="2523" y="614"/>
                    </a:cubicBezTo>
                    <a:cubicBezTo>
                      <a:pt x="2486" y="589"/>
                      <a:pt x="2473" y="565"/>
                      <a:pt x="2486" y="552"/>
                    </a:cubicBezTo>
                    <a:cubicBezTo>
                      <a:pt x="2498" y="528"/>
                      <a:pt x="2560" y="491"/>
                      <a:pt x="2523" y="478"/>
                    </a:cubicBezTo>
                    <a:cubicBezTo>
                      <a:pt x="2469" y="452"/>
                      <a:pt x="2422" y="432"/>
                      <a:pt x="2396" y="432"/>
                    </a:cubicBezTo>
                    <a:cubicBezTo>
                      <a:pt x="2385" y="432"/>
                      <a:pt x="2378" y="435"/>
                      <a:pt x="2375" y="441"/>
                    </a:cubicBezTo>
                    <a:cubicBezTo>
                      <a:pt x="2372" y="445"/>
                      <a:pt x="2369" y="446"/>
                      <a:pt x="2366" y="446"/>
                    </a:cubicBezTo>
                    <a:cubicBezTo>
                      <a:pt x="2357" y="446"/>
                      <a:pt x="2350" y="432"/>
                      <a:pt x="2350" y="405"/>
                    </a:cubicBezTo>
                    <a:cubicBezTo>
                      <a:pt x="2362" y="380"/>
                      <a:pt x="2387" y="380"/>
                      <a:pt x="2325" y="380"/>
                    </a:cubicBezTo>
                    <a:cubicBezTo>
                      <a:pt x="2264" y="380"/>
                      <a:pt x="2264" y="355"/>
                      <a:pt x="2288" y="318"/>
                    </a:cubicBezTo>
                    <a:cubicBezTo>
                      <a:pt x="2325" y="281"/>
                      <a:pt x="2338" y="257"/>
                      <a:pt x="2288" y="232"/>
                    </a:cubicBezTo>
                    <a:cubicBezTo>
                      <a:pt x="2252" y="195"/>
                      <a:pt x="2153" y="220"/>
                      <a:pt x="2215" y="170"/>
                    </a:cubicBezTo>
                    <a:cubicBezTo>
                      <a:pt x="2257" y="139"/>
                      <a:pt x="2300" y="79"/>
                      <a:pt x="2287" y="79"/>
                    </a:cubicBezTo>
                    <a:cubicBezTo>
                      <a:pt x="2285" y="79"/>
                      <a:pt x="2281" y="81"/>
                      <a:pt x="2276" y="84"/>
                    </a:cubicBezTo>
                    <a:cubicBezTo>
                      <a:pt x="2256" y="104"/>
                      <a:pt x="2156" y="156"/>
                      <a:pt x="2105" y="156"/>
                    </a:cubicBezTo>
                    <a:cubicBezTo>
                      <a:pt x="2093" y="156"/>
                      <a:pt x="2084" y="153"/>
                      <a:pt x="2079" y="146"/>
                    </a:cubicBezTo>
                    <a:cubicBezTo>
                      <a:pt x="2054" y="109"/>
                      <a:pt x="2054" y="47"/>
                      <a:pt x="1980" y="23"/>
                    </a:cubicBezTo>
                    <a:cubicBezTo>
                      <a:pt x="1943" y="10"/>
                      <a:pt x="1910" y="1"/>
                      <a:pt x="188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0" name="Google Shape;3106;p56">
                <a:extLst>
                  <a:ext uri="{FF2B5EF4-FFF2-40B4-BE49-F238E27FC236}">
                    <a16:creationId xmlns:a16="http://schemas.microsoft.com/office/drawing/2014/main" id="{B9E22CE5-F0E3-4476-BE61-7C4E092EBF48}"/>
                  </a:ext>
                </a:extLst>
              </p:cNvPr>
              <p:cNvSpPr/>
              <p:nvPr/>
            </p:nvSpPr>
            <p:spPr>
              <a:xfrm>
                <a:off x="3579900" y="4298275"/>
                <a:ext cx="63600" cy="52600"/>
              </a:xfrm>
              <a:custGeom>
                <a:avLst/>
                <a:gdLst/>
                <a:ahLst/>
                <a:cxnLst/>
                <a:rect l="l" t="t" r="r" b="b"/>
                <a:pathLst>
                  <a:path w="2544" h="2104" extrusionOk="0">
                    <a:moveTo>
                      <a:pt x="1292" y="0"/>
                    </a:moveTo>
                    <a:cubicBezTo>
                      <a:pt x="1289" y="0"/>
                      <a:pt x="1287" y="4"/>
                      <a:pt x="1287" y="15"/>
                    </a:cubicBezTo>
                    <a:cubicBezTo>
                      <a:pt x="1287" y="76"/>
                      <a:pt x="1336" y="126"/>
                      <a:pt x="1287" y="126"/>
                    </a:cubicBezTo>
                    <a:cubicBezTo>
                      <a:pt x="1271" y="126"/>
                      <a:pt x="1260" y="124"/>
                      <a:pt x="1252" y="124"/>
                    </a:cubicBezTo>
                    <a:cubicBezTo>
                      <a:pt x="1238" y="124"/>
                      <a:pt x="1238" y="130"/>
                      <a:pt x="1238" y="163"/>
                    </a:cubicBezTo>
                    <a:lnTo>
                      <a:pt x="1238" y="323"/>
                    </a:lnTo>
                    <a:cubicBezTo>
                      <a:pt x="1238" y="382"/>
                      <a:pt x="1351" y="645"/>
                      <a:pt x="1328" y="645"/>
                    </a:cubicBezTo>
                    <a:cubicBezTo>
                      <a:pt x="1327" y="645"/>
                      <a:pt x="1326" y="644"/>
                      <a:pt x="1324" y="643"/>
                    </a:cubicBezTo>
                    <a:cubicBezTo>
                      <a:pt x="1287" y="631"/>
                      <a:pt x="1262" y="643"/>
                      <a:pt x="1225" y="606"/>
                    </a:cubicBezTo>
                    <a:cubicBezTo>
                      <a:pt x="1176" y="520"/>
                      <a:pt x="1115" y="434"/>
                      <a:pt x="1078" y="335"/>
                    </a:cubicBezTo>
                    <a:cubicBezTo>
                      <a:pt x="1045" y="281"/>
                      <a:pt x="984" y="207"/>
                      <a:pt x="944" y="207"/>
                    </a:cubicBezTo>
                    <a:cubicBezTo>
                      <a:pt x="939" y="207"/>
                      <a:pt x="934" y="209"/>
                      <a:pt x="930" y="212"/>
                    </a:cubicBezTo>
                    <a:cubicBezTo>
                      <a:pt x="905" y="236"/>
                      <a:pt x="880" y="310"/>
                      <a:pt x="831" y="323"/>
                    </a:cubicBezTo>
                    <a:cubicBezTo>
                      <a:pt x="782" y="335"/>
                      <a:pt x="831" y="384"/>
                      <a:pt x="856" y="421"/>
                    </a:cubicBezTo>
                    <a:cubicBezTo>
                      <a:pt x="872" y="446"/>
                      <a:pt x="867" y="486"/>
                      <a:pt x="833" y="486"/>
                    </a:cubicBezTo>
                    <a:cubicBezTo>
                      <a:pt x="816" y="486"/>
                      <a:pt x="791" y="475"/>
                      <a:pt x="757" y="446"/>
                    </a:cubicBezTo>
                    <a:cubicBezTo>
                      <a:pt x="659" y="360"/>
                      <a:pt x="683" y="323"/>
                      <a:pt x="585" y="286"/>
                    </a:cubicBezTo>
                    <a:cubicBezTo>
                      <a:pt x="542" y="273"/>
                      <a:pt x="523" y="273"/>
                      <a:pt x="528" y="273"/>
                    </a:cubicBezTo>
                    <a:cubicBezTo>
                      <a:pt x="532" y="273"/>
                      <a:pt x="560" y="273"/>
                      <a:pt x="609" y="261"/>
                    </a:cubicBezTo>
                    <a:cubicBezTo>
                      <a:pt x="708" y="236"/>
                      <a:pt x="843" y="150"/>
                      <a:pt x="757" y="150"/>
                    </a:cubicBezTo>
                    <a:cubicBezTo>
                      <a:pt x="683" y="150"/>
                      <a:pt x="671" y="187"/>
                      <a:pt x="572" y="187"/>
                    </a:cubicBezTo>
                    <a:cubicBezTo>
                      <a:pt x="507" y="187"/>
                      <a:pt x="452" y="165"/>
                      <a:pt x="423" y="165"/>
                    </a:cubicBezTo>
                    <a:cubicBezTo>
                      <a:pt x="408" y="165"/>
                      <a:pt x="400" y="171"/>
                      <a:pt x="400" y="187"/>
                    </a:cubicBezTo>
                    <a:cubicBezTo>
                      <a:pt x="400" y="232"/>
                      <a:pt x="432" y="290"/>
                      <a:pt x="422" y="290"/>
                    </a:cubicBezTo>
                    <a:cubicBezTo>
                      <a:pt x="418" y="290"/>
                      <a:pt x="408" y="281"/>
                      <a:pt x="388" y="261"/>
                    </a:cubicBezTo>
                    <a:cubicBezTo>
                      <a:pt x="329" y="213"/>
                      <a:pt x="302" y="179"/>
                      <a:pt x="263" y="179"/>
                    </a:cubicBezTo>
                    <a:cubicBezTo>
                      <a:pt x="252" y="179"/>
                      <a:pt x="241" y="182"/>
                      <a:pt x="227" y="187"/>
                    </a:cubicBezTo>
                    <a:cubicBezTo>
                      <a:pt x="186" y="208"/>
                      <a:pt x="170" y="282"/>
                      <a:pt x="144" y="282"/>
                    </a:cubicBezTo>
                    <a:cubicBezTo>
                      <a:pt x="140" y="282"/>
                      <a:pt x="135" y="279"/>
                      <a:pt x="129" y="273"/>
                    </a:cubicBezTo>
                    <a:cubicBezTo>
                      <a:pt x="103" y="248"/>
                      <a:pt x="77" y="216"/>
                      <a:pt x="68" y="216"/>
                    </a:cubicBezTo>
                    <a:cubicBezTo>
                      <a:pt x="64" y="216"/>
                      <a:pt x="64" y="222"/>
                      <a:pt x="67" y="236"/>
                    </a:cubicBezTo>
                    <a:cubicBezTo>
                      <a:pt x="80" y="286"/>
                      <a:pt x="116" y="323"/>
                      <a:pt x="67" y="347"/>
                    </a:cubicBezTo>
                    <a:cubicBezTo>
                      <a:pt x="59" y="351"/>
                      <a:pt x="51" y="352"/>
                      <a:pt x="43" y="352"/>
                    </a:cubicBezTo>
                    <a:cubicBezTo>
                      <a:pt x="20" y="352"/>
                      <a:pt x="3" y="338"/>
                      <a:pt x="2" y="338"/>
                    </a:cubicBezTo>
                    <a:lnTo>
                      <a:pt x="2" y="338"/>
                    </a:lnTo>
                    <a:cubicBezTo>
                      <a:pt x="0" y="338"/>
                      <a:pt x="12" y="350"/>
                      <a:pt x="43" y="397"/>
                    </a:cubicBezTo>
                    <a:cubicBezTo>
                      <a:pt x="117" y="493"/>
                      <a:pt x="127" y="589"/>
                      <a:pt x="161" y="589"/>
                    </a:cubicBezTo>
                    <a:cubicBezTo>
                      <a:pt x="166" y="589"/>
                      <a:pt x="172" y="586"/>
                      <a:pt x="178" y="581"/>
                    </a:cubicBezTo>
                    <a:cubicBezTo>
                      <a:pt x="209" y="551"/>
                      <a:pt x="248" y="486"/>
                      <a:pt x="296" y="486"/>
                    </a:cubicBezTo>
                    <a:cubicBezTo>
                      <a:pt x="305" y="486"/>
                      <a:pt x="315" y="489"/>
                      <a:pt x="326" y="495"/>
                    </a:cubicBezTo>
                    <a:cubicBezTo>
                      <a:pt x="388" y="532"/>
                      <a:pt x="351" y="532"/>
                      <a:pt x="326" y="569"/>
                    </a:cubicBezTo>
                    <a:cubicBezTo>
                      <a:pt x="301" y="606"/>
                      <a:pt x="338" y="655"/>
                      <a:pt x="375" y="692"/>
                    </a:cubicBezTo>
                    <a:cubicBezTo>
                      <a:pt x="405" y="715"/>
                      <a:pt x="412" y="719"/>
                      <a:pt x="387" y="719"/>
                    </a:cubicBezTo>
                    <a:cubicBezTo>
                      <a:pt x="370" y="719"/>
                      <a:pt x="338" y="717"/>
                      <a:pt x="289" y="717"/>
                    </a:cubicBezTo>
                    <a:cubicBezTo>
                      <a:pt x="222" y="709"/>
                      <a:pt x="141" y="697"/>
                      <a:pt x="107" y="697"/>
                    </a:cubicBezTo>
                    <a:cubicBezTo>
                      <a:pt x="85" y="697"/>
                      <a:pt x="83" y="702"/>
                      <a:pt x="116" y="717"/>
                    </a:cubicBezTo>
                    <a:cubicBezTo>
                      <a:pt x="203" y="742"/>
                      <a:pt x="178" y="791"/>
                      <a:pt x="227" y="840"/>
                    </a:cubicBezTo>
                    <a:cubicBezTo>
                      <a:pt x="264" y="889"/>
                      <a:pt x="289" y="889"/>
                      <a:pt x="363" y="902"/>
                    </a:cubicBezTo>
                    <a:cubicBezTo>
                      <a:pt x="437" y="902"/>
                      <a:pt x="572" y="988"/>
                      <a:pt x="498" y="988"/>
                    </a:cubicBezTo>
                    <a:cubicBezTo>
                      <a:pt x="425" y="1000"/>
                      <a:pt x="326" y="1025"/>
                      <a:pt x="412" y="1087"/>
                    </a:cubicBezTo>
                    <a:cubicBezTo>
                      <a:pt x="476" y="1129"/>
                      <a:pt x="559" y="1163"/>
                      <a:pt x="636" y="1163"/>
                    </a:cubicBezTo>
                    <a:cubicBezTo>
                      <a:pt x="648" y="1163"/>
                      <a:pt x="660" y="1162"/>
                      <a:pt x="671" y="1161"/>
                    </a:cubicBezTo>
                    <a:cubicBezTo>
                      <a:pt x="745" y="1136"/>
                      <a:pt x="905" y="1062"/>
                      <a:pt x="880" y="1000"/>
                    </a:cubicBezTo>
                    <a:cubicBezTo>
                      <a:pt x="856" y="926"/>
                      <a:pt x="831" y="877"/>
                      <a:pt x="868" y="853"/>
                    </a:cubicBezTo>
                    <a:cubicBezTo>
                      <a:pt x="871" y="851"/>
                      <a:pt x="874" y="851"/>
                      <a:pt x="878" y="851"/>
                    </a:cubicBezTo>
                    <a:cubicBezTo>
                      <a:pt x="902" y="851"/>
                      <a:pt x="943" y="872"/>
                      <a:pt x="971" y="872"/>
                    </a:cubicBezTo>
                    <a:cubicBezTo>
                      <a:pt x="979" y="872"/>
                      <a:pt x="986" y="870"/>
                      <a:pt x="991" y="865"/>
                    </a:cubicBezTo>
                    <a:cubicBezTo>
                      <a:pt x="1016" y="840"/>
                      <a:pt x="1028" y="779"/>
                      <a:pt x="1053" y="766"/>
                    </a:cubicBezTo>
                    <a:cubicBezTo>
                      <a:pt x="1055" y="765"/>
                      <a:pt x="1057" y="765"/>
                      <a:pt x="1060" y="765"/>
                    </a:cubicBezTo>
                    <a:cubicBezTo>
                      <a:pt x="1084" y="765"/>
                      <a:pt x="1112" y="819"/>
                      <a:pt x="1090" y="853"/>
                    </a:cubicBezTo>
                    <a:cubicBezTo>
                      <a:pt x="1065" y="889"/>
                      <a:pt x="991" y="976"/>
                      <a:pt x="1053" y="976"/>
                    </a:cubicBezTo>
                    <a:cubicBezTo>
                      <a:pt x="1061" y="977"/>
                      <a:pt x="1070" y="978"/>
                      <a:pt x="1079" y="978"/>
                    </a:cubicBezTo>
                    <a:cubicBezTo>
                      <a:pt x="1157" y="978"/>
                      <a:pt x="1277" y="935"/>
                      <a:pt x="1299" y="902"/>
                    </a:cubicBezTo>
                    <a:cubicBezTo>
                      <a:pt x="1315" y="871"/>
                      <a:pt x="1349" y="850"/>
                      <a:pt x="1372" y="850"/>
                    </a:cubicBezTo>
                    <a:cubicBezTo>
                      <a:pt x="1387" y="850"/>
                      <a:pt x="1398" y="858"/>
                      <a:pt x="1398" y="877"/>
                    </a:cubicBezTo>
                    <a:cubicBezTo>
                      <a:pt x="1386" y="939"/>
                      <a:pt x="1299" y="1037"/>
                      <a:pt x="1373" y="1037"/>
                    </a:cubicBezTo>
                    <a:cubicBezTo>
                      <a:pt x="1435" y="1037"/>
                      <a:pt x="1570" y="1037"/>
                      <a:pt x="1472" y="1050"/>
                    </a:cubicBezTo>
                    <a:cubicBezTo>
                      <a:pt x="1386" y="1050"/>
                      <a:pt x="1287" y="1050"/>
                      <a:pt x="1201" y="1074"/>
                    </a:cubicBezTo>
                    <a:cubicBezTo>
                      <a:pt x="1127" y="1136"/>
                      <a:pt x="1053" y="1185"/>
                      <a:pt x="979" y="1210"/>
                    </a:cubicBezTo>
                    <a:cubicBezTo>
                      <a:pt x="964" y="1212"/>
                      <a:pt x="945" y="1213"/>
                      <a:pt x="923" y="1213"/>
                    </a:cubicBezTo>
                    <a:cubicBezTo>
                      <a:pt x="909" y="1213"/>
                      <a:pt x="894" y="1213"/>
                      <a:pt x="878" y="1213"/>
                    </a:cubicBezTo>
                    <a:cubicBezTo>
                      <a:pt x="800" y="1213"/>
                      <a:pt x="712" y="1218"/>
                      <a:pt x="696" y="1284"/>
                    </a:cubicBezTo>
                    <a:cubicBezTo>
                      <a:pt x="673" y="1363"/>
                      <a:pt x="630" y="1421"/>
                      <a:pt x="689" y="1421"/>
                    </a:cubicBezTo>
                    <a:cubicBezTo>
                      <a:pt x="694" y="1421"/>
                      <a:pt x="701" y="1420"/>
                      <a:pt x="708" y="1419"/>
                    </a:cubicBezTo>
                    <a:cubicBezTo>
                      <a:pt x="794" y="1407"/>
                      <a:pt x="930" y="1382"/>
                      <a:pt x="1078" y="1358"/>
                    </a:cubicBezTo>
                    <a:cubicBezTo>
                      <a:pt x="1188" y="1345"/>
                      <a:pt x="1299" y="1345"/>
                      <a:pt x="1398" y="1345"/>
                    </a:cubicBezTo>
                    <a:cubicBezTo>
                      <a:pt x="1435" y="1345"/>
                      <a:pt x="1423" y="1370"/>
                      <a:pt x="1361" y="1382"/>
                    </a:cubicBezTo>
                    <a:cubicBezTo>
                      <a:pt x="1275" y="1407"/>
                      <a:pt x="1201" y="1432"/>
                      <a:pt x="1115" y="1432"/>
                    </a:cubicBezTo>
                    <a:cubicBezTo>
                      <a:pt x="1028" y="1444"/>
                      <a:pt x="942" y="1456"/>
                      <a:pt x="991" y="1493"/>
                    </a:cubicBezTo>
                    <a:cubicBezTo>
                      <a:pt x="1028" y="1530"/>
                      <a:pt x="1201" y="1530"/>
                      <a:pt x="1238" y="1555"/>
                    </a:cubicBezTo>
                    <a:cubicBezTo>
                      <a:pt x="1274" y="1573"/>
                      <a:pt x="1257" y="1584"/>
                      <a:pt x="1192" y="1584"/>
                    </a:cubicBezTo>
                    <a:cubicBezTo>
                      <a:pt x="1169" y="1584"/>
                      <a:pt x="1139" y="1583"/>
                      <a:pt x="1102" y="1579"/>
                    </a:cubicBezTo>
                    <a:cubicBezTo>
                      <a:pt x="982" y="1569"/>
                      <a:pt x="871" y="1528"/>
                      <a:pt x="822" y="1528"/>
                    </a:cubicBezTo>
                    <a:cubicBezTo>
                      <a:pt x="816" y="1528"/>
                      <a:pt x="811" y="1529"/>
                      <a:pt x="806" y="1530"/>
                    </a:cubicBezTo>
                    <a:cubicBezTo>
                      <a:pt x="757" y="1530"/>
                      <a:pt x="720" y="1579"/>
                      <a:pt x="782" y="1629"/>
                    </a:cubicBezTo>
                    <a:cubicBezTo>
                      <a:pt x="856" y="1690"/>
                      <a:pt x="868" y="1826"/>
                      <a:pt x="979" y="1826"/>
                    </a:cubicBezTo>
                    <a:cubicBezTo>
                      <a:pt x="998" y="1828"/>
                      <a:pt x="1017" y="1829"/>
                      <a:pt x="1036" y="1829"/>
                    </a:cubicBezTo>
                    <a:cubicBezTo>
                      <a:pt x="1110" y="1829"/>
                      <a:pt x="1185" y="1817"/>
                      <a:pt x="1228" y="1817"/>
                    </a:cubicBezTo>
                    <a:cubicBezTo>
                      <a:pt x="1247" y="1817"/>
                      <a:pt x="1259" y="1819"/>
                      <a:pt x="1262" y="1826"/>
                    </a:cubicBezTo>
                    <a:cubicBezTo>
                      <a:pt x="1275" y="1863"/>
                      <a:pt x="1188" y="1888"/>
                      <a:pt x="1164" y="1900"/>
                    </a:cubicBezTo>
                    <a:cubicBezTo>
                      <a:pt x="1127" y="1900"/>
                      <a:pt x="1188" y="1937"/>
                      <a:pt x="1238" y="1974"/>
                    </a:cubicBezTo>
                    <a:cubicBezTo>
                      <a:pt x="1278" y="1994"/>
                      <a:pt x="1326" y="2104"/>
                      <a:pt x="1369" y="2104"/>
                    </a:cubicBezTo>
                    <a:cubicBezTo>
                      <a:pt x="1379" y="2104"/>
                      <a:pt x="1389" y="2098"/>
                      <a:pt x="1398" y="2085"/>
                    </a:cubicBezTo>
                    <a:cubicBezTo>
                      <a:pt x="1460" y="1998"/>
                      <a:pt x="1423" y="1961"/>
                      <a:pt x="1484" y="1875"/>
                    </a:cubicBezTo>
                    <a:cubicBezTo>
                      <a:pt x="1546" y="1777"/>
                      <a:pt x="1595" y="1604"/>
                      <a:pt x="1657" y="1567"/>
                    </a:cubicBezTo>
                    <a:cubicBezTo>
                      <a:pt x="1731" y="1506"/>
                      <a:pt x="1780" y="1419"/>
                      <a:pt x="1792" y="1321"/>
                    </a:cubicBezTo>
                    <a:cubicBezTo>
                      <a:pt x="1792" y="1210"/>
                      <a:pt x="1854" y="1259"/>
                      <a:pt x="1878" y="1234"/>
                    </a:cubicBezTo>
                    <a:cubicBezTo>
                      <a:pt x="1915" y="1210"/>
                      <a:pt x="1854" y="1124"/>
                      <a:pt x="1915" y="1050"/>
                    </a:cubicBezTo>
                    <a:cubicBezTo>
                      <a:pt x="1965" y="988"/>
                      <a:pt x="2039" y="939"/>
                      <a:pt x="2113" y="902"/>
                    </a:cubicBezTo>
                    <a:cubicBezTo>
                      <a:pt x="2186" y="877"/>
                      <a:pt x="2273" y="853"/>
                      <a:pt x="2371" y="853"/>
                    </a:cubicBezTo>
                    <a:cubicBezTo>
                      <a:pt x="2458" y="853"/>
                      <a:pt x="2544" y="816"/>
                      <a:pt x="2482" y="766"/>
                    </a:cubicBezTo>
                    <a:cubicBezTo>
                      <a:pt x="2433" y="717"/>
                      <a:pt x="2310" y="742"/>
                      <a:pt x="2285" y="692"/>
                    </a:cubicBezTo>
                    <a:cubicBezTo>
                      <a:pt x="2273" y="643"/>
                      <a:pt x="2334" y="606"/>
                      <a:pt x="2310" y="606"/>
                    </a:cubicBezTo>
                    <a:cubicBezTo>
                      <a:pt x="2291" y="606"/>
                      <a:pt x="2257" y="643"/>
                      <a:pt x="2215" y="643"/>
                    </a:cubicBezTo>
                    <a:cubicBezTo>
                      <a:pt x="2202" y="643"/>
                      <a:pt x="2188" y="639"/>
                      <a:pt x="2174" y="631"/>
                    </a:cubicBezTo>
                    <a:cubicBezTo>
                      <a:pt x="2100" y="594"/>
                      <a:pt x="2026" y="557"/>
                      <a:pt x="1940" y="557"/>
                    </a:cubicBezTo>
                    <a:cubicBezTo>
                      <a:pt x="1854" y="557"/>
                      <a:pt x="1891" y="471"/>
                      <a:pt x="1854" y="384"/>
                    </a:cubicBezTo>
                    <a:cubicBezTo>
                      <a:pt x="1822" y="320"/>
                      <a:pt x="1808" y="283"/>
                      <a:pt x="1772" y="283"/>
                    </a:cubicBezTo>
                    <a:cubicBezTo>
                      <a:pt x="1767" y="283"/>
                      <a:pt x="1761" y="284"/>
                      <a:pt x="1755" y="286"/>
                    </a:cubicBezTo>
                    <a:cubicBezTo>
                      <a:pt x="1725" y="296"/>
                      <a:pt x="1686" y="399"/>
                      <a:pt x="1659" y="399"/>
                    </a:cubicBezTo>
                    <a:cubicBezTo>
                      <a:pt x="1654" y="399"/>
                      <a:pt x="1649" y="395"/>
                      <a:pt x="1644" y="384"/>
                    </a:cubicBezTo>
                    <a:cubicBezTo>
                      <a:pt x="1632" y="347"/>
                      <a:pt x="1632" y="298"/>
                      <a:pt x="1644" y="261"/>
                    </a:cubicBezTo>
                    <a:cubicBezTo>
                      <a:pt x="1657" y="199"/>
                      <a:pt x="1620" y="138"/>
                      <a:pt x="1570" y="113"/>
                    </a:cubicBezTo>
                    <a:cubicBezTo>
                      <a:pt x="1521" y="80"/>
                      <a:pt x="1494" y="58"/>
                      <a:pt x="1474" y="58"/>
                    </a:cubicBezTo>
                    <a:cubicBezTo>
                      <a:pt x="1464" y="58"/>
                      <a:pt x="1455" y="64"/>
                      <a:pt x="1447" y="76"/>
                    </a:cubicBezTo>
                    <a:cubicBezTo>
                      <a:pt x="1422" y="102"/>
                      <a:pt x="1437" y="145"/>
                      <a:pt x="1429" y="145"/>
                    </a:cubicBezTo>
                    <a:cubicBezTo>
                      <a:pt x="1425" y="145"/>
                      <a:pt x="1417" y="136"/>
                      <a:pt x="1398" y="113"/>
                    </a:cubicBezTo>
                    <a:cubicBezTo>
                      <a:pt x="1339" y="64"/>
                      <a:pt x="1304" y="0"/>
                      <a:pt x="129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1" name="Google Shape;3107;p56">
                <a:extLst>
                  <a:ext uri="{FF2B5EF4-FFF2-40B4-BE49-F238E27FC236}">
                    <a16:creationId xmlns:a16="http://schemas.microsoft.com/office/drawing/2014/main" id="{A8E736A7-E82A-4B0D-BF90-83595712D301}"/>
                  </a:ext>
                </a:extLst>
              </p:cNvPr>
              <p:cNvSpPr/>
              <p:nvPr/>
            </p:nvSpPr>
            <p:spPr>
              <a:xfrm>
                <a:off x="3633325" y="4321125"/>
                <a:ext cx="1327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236" extrusionOk="0">
                    <a:moveTo>
                      <a:pt x="308" y="0"/>
                    </a:moveTo>
                    <a:cubicBezTo>
                      <a:pt x="247" y="0"/>
                      <a:pt x="0" y="86"/>
                      <a:pt x="37" y="99"/>
                    </a:cubicBezTo>
                    <a:cubicBezTo>
                      <a:pt x="86" y="99"/>
                      <a:pt x="173" y="222"/>
                      <a:pt x="197" y="222"/>
                    </a:cubicBezTo>
                    <a:cubicBezTo>
                      <a:pt x="220" y="222"/>
                      <a:pt x="317" y="235"/>
                      <a:pt x="397" y="235"/>
                    </a:cubicBezTo>
                    <a:cubicBezTo>
                      <a:pt x="450" y="235"/>
                      <a:pt x="496" y="229"/>
                      <a:pt x="505" y="210"/>
                    </a:cubicBezTo>
                    <a:cubicBezTo>
                      <a:pt x="530" y="160"/>
                      <a:pt x="493" y="12"/>
                      <a:pt x="468" y="12"/>
                    </a:cubicBezTo>
                    <a:cubicBezTo>
                      <a:pt x="419" y="0"/>
                      <a:pt x="358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2" name="Google Shape;3108;p56">
                <a:extLst>
                  <a:ext uri="{FF2B5EF4-FFF2-40B4-BE49-F238E27FC236}">
                    <a16:creationId xmlns:a16="http://schemas.microsoft.com/office/drawing/2014/main" id="{E3352D8C-195A-4A5A-9AC1-6FC1B30C8F11}"/>
                  </a:ext>
                </a:extLst>
              </p:cNvPr>
              <p:cNvSpPr/>
              <p:nvPr/>
            </p:nvSpPr>
            <p:spPr>
              <a:xfrm>
                <a:off x="3637950" y="4327275"/>
                <a:ext cx="2405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535" extrusionOk="0">
                    <a:moveTo>
                      <a:pt x="604" y="1"/>
                    </a:moveTo>
                    <a:lnTo>
                      <a:pt x="123" y="13"/>
                    </a:lnTo>
                    <a:cubicBezTo>
                      <a:pt x="74" y="13"/>
                      <a:pt x="25" y="13"/>
                      <a:pt x="86" y="62"/>
                    </a:cubicBezTo>
                    <a:cubicBezTo>
                      <a:pt x="136" y="124"/>
                      <a:pt x="185" y="148"/>
                      <a:pt x="160" y="185"/>
                    </a:cubicBezTo>
                    <a:cubicBezTo>
                      <a:pt x="136" y="210"/>
                      <a:pt x="0" y="407"/>
                      <a:pt x="62" y="407"/>
                    </a:cubicBezTo>
                    <a:cubicBezTo>
                      <a:pt x="91" y="411"/>
                      <a:pt x="118" y="412"/>
                      <a:pt x="146" y="412"/>
                    </a:cubicBezTo>
                    <a:cubicBezTo>
                      <a:pt x="212" y="412"/>
                      <a:pt x="275" y="404"/>
                      <a:pt x="345" y="395"/>
                    </a:cubicBezTo>
                    <a:cubicBezTo>
                      <a:pt x="388" y="383"/>
                      <a:pt x="416" y="373"/>
                      <a:pt x="433" y="373"/>
                    </a:cubicBezTo>
                    <a:cubicBezTo>
                      <a:pt x="450" y="373"/>
                      <a:pt x="456" y="383"/>
                      <a:pt x="456" y="407"/>
                    </a:cubicBezTo>
                    <a:cubicBezTo>
                      <a:pt x="445" y="461"/>
                      <a:pt x="367" y="535"/>
                      <a:pt x="416" y="535"/>
                    </a:cubicBezTo>
                    <a:cubicBezTo>
                      <a:pt x="423" y="535"/>
                      <a:pt x="432" y="533"/>
                      <a:pt x="444" y="530"/>
                    </a:cubicBezTo>
                    <a:cubicBezTo>
                      <a:pt x="542" y="493"/>
                      <a:pt x="678" y="493"/>
                      <a:pt x="739" y="407"/>
                    </a:cubicBezTo>
                    <a:cubicBezTo>
                      <a:pt x="789" y="321"/>
                      <a:pt x="752" y="309"/>
                      <a:pt x="826" y="272"/>
                    </a:cubicBezTo>
                    <a:cubicBezTo>
                      <a:pt x="912" y="235"/>
                      <a:pt x="961" y="235"/>
                      <a:pt x="912" y="222"/>
                    </a:cubicBezTo>
                    <a:cubicBezTo>
                      <a:pt x="863" y="210"/>
                      <a:pt x="579" y="185"/>
                      <a:pt x="579" y="99"/>
                    </a:cubicBezTo>
                    <a:cubicBezTo>
                      <a:pt x="579" y="13"/>
                      <a:pt x="653" y="1"/>
                      <a:pt x="6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3" name="Google Shape;3109;p56">
                <a:extLst>
                  <a:ext uri="{FF2B5EF4-FFF2-40B4-BE49-F238E27FC236}">
                    <a16:creationId xmlns:a16="http://schemas.microsoft.com/office/drawing/2014/main" id="{A92E275C-6A87-487E-ACD1-D1E77DB61C4C}"/>
                  </a:ext>
                </a:extLst>
              </p:cNvPr>
              <p:cNvSpPr/>
              <p:nvPr/>
            </p:nvSpPr>
            <p:spPr>
              <a:xfrm>
                <a:off x="3618525" y="4291175"/>
                <a:ext cx="58250" cy="19875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795" extrusionOk="0">
                    <a:moveTo>
                      <a:pt x="512" y="0"/>
                    </a:moveTo>
                    <a:cubicBezTo>
                      <a:pt x="479" y="0"/>
                      <a:pt x="474" y="28"/>
                      <a:pt x="506" y="28"/>
                    </a:cubicBezTo>
                    <a:cubicBezTo>
                      <a:pt x="543" y="28"/>
                      <a:pt x="592" y="77"/>
                      <a:pt x="580" y="89"/>
                    </a:cubicBezTo>
                    <a:cubicBezTo>
                      <a:pt x="559" y="100"/>
                      <a:pt x="582" y="144"/>
                      <a:pt x="554" y="144"/>
                    </a:cubicBezTo>
                    <a:cubicBezTo>
                      <a:pt x="548" y="144"/>
                      <a:pt x="541" y="143"/>
                      <a:pt x="531" y="138"/>
                    </a:cubicBezTo>
                    <a:cubicBezTo>
                      <a:pt x="477" y="106"/>
                      <a:pt x="424" y="74"/>
                      <a:pt x="403" y="74"/>
                    </a:cubicBezTo>
                    <a:cubicBezTo>
                      <a:pt x="399" y="74"/>
                      <a:pt x="397" y="75"/>
                      <a:pt x="395" y="77"/>
                    </a:cubicBezTo>
                    <a:cubicBezTo>
                      <a:pt x="383" y="89"/>
                      <a:pt x="370" y="77"/>
                      <a:pt x="407" y="138"/>
                    </a:cubicBezTo>
                    <a:cubicBezTo>
                      <a:pt x="438" y="189"/>
                      <a:pt x="451" y="231"/>
                      <a:pt x="428" y="231"/>
                    </a:cubicBezTo>
                    <a:cubicBezTo>
                      <a:pt x="423" y="231"/>
                      <a:pt x="416" y="229"/>
                      <a:pt x="407" y="225"/>
                    </a:cubicBezTo>
                    <a:cubicBezTo>
                      <a:pt x="370" y="200"/>
                      <a:pt x="333" y="175"/>
                      <a:pt x="284" y="163"/>
                    </a:cubicBezTo>
                    <a:cubicBezTo>
                      <a:pt x="260" y="163"/>
                      <a:pt x="223" y="138"/>
                      <a:pt x="272" y="126"/>
                    </a:cubicBezTo>
                    <a:cubicBezTo>
                      <a:pt x="309" y="126"/>
                      <a:pt x="309" y="102"/>
                      <a:pt x="247" y="102"/>
                    </a:cubicBezTo>
                    <a:cubicBezTo>
                      <a:pt x="198" y="102"/>
                      <a:pt x="112" y="102"/>
                      <a:pt x="173" y="114"/>
                    </a:cubicBezTo>
                    <a:cubicBezTo>
                      <a:pt x="223" y="126"/>
                      <a:pt x="260" y="151"/>
                      <a:pt x="210" y="163"/>
                    </a:cubicBezTo>
                    <a:cubicBezTo>
                      <a:pt x="173" y="175"/>
                      <a:pt x="1" y="163"/>
                      <a:pt x="62" y="200"/>
                    </a:cubicBezTo>
                    <a:cubicBezTo>
                      <a:pt x="112" y="225"/>
                      <a:pt x="272" y="249"/>
                      <a:pt x="247" y="262"/>
                    </a:cubicBezTo>
                    <a:cubicBezTo>
                      <a:pt x="235" y="274"/>
                      <a:pt x="247" y="348"/>
                      <a:pt x="235" y="360"/>
                    </a:cubicBezTo>
                    <a:cubicBezTo>
                      <a:pt x="210" y="373"/>
                      <a:pt x="173" y="373"/>
                      <a:pt x="235" y="410"/>
                    </a:cubicBezTo>
                    <a:cubicBezTo>
                      <a:pt x="333" y="447"/>
                      <a:pt x="420" y="471"/>
                      <a:pt x="518" y="471"/>
                    </a:cubicBezTo>
                    <a:cubicBezTo>
                      <a:pt x="629" y="471"/>
                      <a:pt x="728" y="459"/>
                      <a:pt x="826" y="434"/>
                    </a:cubicBezTo>
                    <a:cubicBezTo>
                      <a:pt x="876" y="428"/>
                      <a:pt x="922" y="425"/>
                      <a:pt x="968" y="425"/>
                    </a:cubicBezTo>
                    <a:cubicBezTo>
                      <a:pt x="1014" y="425"/>
                      <a:pt x="1060" y="428"/>
                      <a:pt x="1110" y="434"/>
                    </a:cubicBezTo>
                    <a:cubicBezTo>
                      <a:pt x="1060" y="447"/>
                      <a:pt x="888" y="496"/>
                      <a:pt x="851" y="508"/>
                    </a:cubicBezTo>
                    <a:cubicBezTo>
                      <a:pt x="802" y="520"/>
                      <a:pt x="839" y="582"/>
                      <a:pt x="863" y="582"/>
                    </a:cubicBezTo>
                    <a:cubicBezTo>
                      <a:pt x="893" y="582"/>
                      <a:pt x="899" y="598"/>
                      <a:pt x="818" y="598"/>
                    </a:cubicBezTo>
                    <a:cubicBezTo>
                      <a:pt x="798" y="598"/>
                      <a:pt x="772" y="597"/>
                      <a:pt x="740" y="594"/>
                    </a:cubicBezTo>
                    <a:cubicBezTo>
                      <a:pt x="675" y="590"/>
                      <a:pt x="620" y="585"/>
                      <a:pt x="587" y="585"/>
                    </a:cubicBezTo>
                    <a:cubicBezTo>
                      <a:pt x="534" y="585"/>
                      <a:pt x="539" y="598"/>
                      <a:pt x="654" y="644"/>
                    </a:cubicBezTo>
                    <a:cubicBezTo>
                      <a:pt x="781" y="695"/>
                      <a:pt x="827" y="722"/>
                      <a:pt x="891" y="722"/>
                    </a:cubicBezTo>
                    <a:cubicBezTo>
                      <a:pt x="920" y="722"/>
                      <a:pt x="953" y="717"/>
                      <a:pt x="999" y="705"/>
                    </a:cubicBezTo>
                    <a:cubicBezTo>
                      <a:pt x="1034" y="700"/>
                      <a:pt x="1061" y="697"/>
                      <a:pt x="1082" y="697"/>
                    </a:cubicBezTo>
                    <a:cubicBezTo>
                      <a:pt x="1160" y="697"/>
                      <a:pt x="1171" y="728"/>
                      <a:pt x="1258" y="767"/>
                    </a:cubicBezTo>
                    <a:cubicBezTo>
                      <a:pt x="1313" y="785"/>
                      <a:pt x="1372" y="795"/>
                      <a:pt x="1429" y="795"/>
                    </a:cubicBezTo>
                    <a:cubicBezTo>
                      <a:pt x="1486" y="795"/>
                      <a:pt x="1541" y="785"/>
                      <a:pt x="1590" y="767"/>
                    </a:cubicBezTo>
                    <a:cubicBezTo>
                      <a:pt x="1676" y="730"/>
                      <a:pt x="1763" y="705"/>
                      <a:pt x="1849" y="693"/>
                    </a:cubicBezTo>
                    <a:cubicBezTo>
                      <a:pt x="1935" y="681"/>
                      <a:pt x="1985" y="533"/>
                      <a:pt x="2034" y="508"/>
                    </a:cubicBezTo>
                    <a:cubicBezTo>
                      <a:pt x="2095" y="471"/>
                      <a:pt x="2330" y="373"/>
                      <a:pt x="2305" y="323"/>
                    </a:cubicBezTo>
                    <a:cubicBezTo>
                      <a:pt x="2280" y="262"/>
                      <a:pt x="2231" y="212"/>
                      <a:pt x="2157" y="212"/>
                    </a:cubicBezTo>
                    <a:cubicBezTo>
                      <a:pt x="2034" y="212"/>
                      <a:pt x="1911" y="188"/>
                      <a:pt x="1787" y="151"/>
                    </a:cubicBezTo>
                    <a:cubicBezTo>
                      <a:pt x="1717" y="115"/>
                      <a:pt x="1659" y="87"/>
                      <a:pt x="1618" y="87"/>
                    </a:cubicBezTo>
                    <a:cubicBezTo>
                      <a:pt x="1602" y="87"/>
                      <a:pt x="1588" y="91"/>
                      <a:pt x="1578" y="102"/>
                    </a:cubicBezTo>
                    <a:cubicBezTo>
                      <a:pt x="1541" y="126"/>
                      <a:pt x="1504" y="175"/>
                      <a:pt x="1455" y="188"/>
                    </a:cubicBezTo>
                    <a:cubicBezTo>
                      <a:pt x="1425" y="195"/>
                      <a:pt x="1395" y="207"/>
                      <a:pt x="1376" y="207"/>
                    </a:cubicBezTo>
                    <a:cubicBezTo>
                      <a:pt x="1364" y="207"/>
                      <a:pt x="1356" y="202"/>
                      <a:pt x="1356" y="188"/>
                    </a:cubicBezTo>
                    <a:cubicBezTo>
                      <a:pt x="1356" y="163"/>
                      <a:pt x="1418" y="102"/>
                      <a:pt x="1393" y="65"/>
                    </a:cubicBezTo>
                    <a:cubicBezTo>
                      <a:pt x="1375" y="38"/>
                      <a:pt x="1351" y="18"/>
                      <a:pt x="1325" y="18"/>
                    </a:cubicBezTo>
                    <a:cubicBezTo>
                      <a:pt x="1315" y="18"/>
                      <a:pt x="1305" y="21"/>
                      <a:pt x="1295" y="28"/>
                    </a:cubicBezTo>
                    <a:cubicBezTo>
                      <a:pt x="1258" y="52"/>
                      <a:pt x="1122" y="28"/>
                      <a:pt x="1159" y="77"/>
                    </a:cubicBezTo>
                    <a:cubicBezTo>
                      <a:pt x="1196" y="114"/>
                      <a:pt x="1233" y="126"/>
                      <a:pt x="1196" y="175"/>
                    </a:cubicBezTo>
                    <a:cubicBezTo>
                      <a:pt x="1174" y="218"/>
                      <a:pt x="1200" y="318"/>
                      <a:pt x="1174" y="318"/>
                    </a:cubicBezTo>
                    <a:cubicBezTo>
                      <a:pt x="1170" y="318"/>
                      <a:pt x="1165" y="316"/>
                      <a:pt x="1159" y="311"/>
                    </a:cubicBezTo>
                    <a:cubicBezTo>
                      <a:pt x="1110" y="286"/>
                      <a:pt x="1073" y="249"/>
                      <a:pt x="1048" y="200"/>
                    </a:cubicBezTo>
                    <a:cubicBezTo>
                      <a:pt x="1048" y="188"/>
                      <a:pt x="1011" y="151"/>
                      <a:pt x="986" y="151"/>
                    </a:cubicBezTo>
                    <a:cubicBezTo>
                      <a:pt x="959" y="151"/>
                      <a:pt x="896" y="172"/>
                      <a:pt x="851" y="172"/>
                    </a:cubicBezTo>
                    <a:cubicBezTo>
                      <a:pt x="836" y="172"/>
                      <a:pt x="823" y="169"/>
                      <a:pt x="814" y="163"/>
                    </a:cubicBezTo>
                    <a:cubicBezTo>
                      <a:pt x="728" y="102"/>
                      <a:pt x="641" y="40"/>
                      <a:pt x="531" y="3"/>
                    </a:cubicBezTo>
                    <a:cubicBezTo>
                      <a:pt x="524" y="1"/>
                      <a:pt x="517" y="0"/>
                      <a:pt x="5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4" name="Google Shape;3110;p56">
                <a:extLst>
                  <a:ext uri="{FF2B5EF4-FFF2-40B4-BE49-F238E27FC236}">
                    <a16:creationId xmlns:a16="http://schemas.microsoft.com/office/drawing/2014/main" id="{1274F127-E71F-40DE-B01B-5C9AEFF22ABC}"/>
                  </a:ext>
                </a:extLst>
              </p:cNvPr>
              <p:cNvSpPr/>
              <p:nvPr/>
            </p:nvSpPr>
            <p:spPr>
              <a:xfrm>
                <a:off x="3579300" y="4317650"/>
                <a:ext cx="9900" cy="912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65" extrusionOk="0">
                    <a:moveTo>
                      <a:pt x="39" y="0"/>
                    </a:moveTo>
                    <a:cubicBezTo>
                      <a:pt x="13" y="0"/>
                      <a:pt x="0" y="23"/>
                      <a:pt x="17" y="41"/>
                    </a:cubicBezTo>
                    <a:cubicBezTo>
                      <a:pt x="42" y="65"/>
                      <a:pt x="104" y="151"/>
                      <a:pt x="140" y="201"/>
                    </a:cubicBezTo>
                    <a:cubicBezTo>
                      <a:pt x="190" y="262"/>
                      <a:pt x="239" y="299"/>
                      <a:pt x="301" y="336"/>
                    </a:cubicBezTo>
                    <a:cubicBezTo>
                      <a:pt x="322" y="350"/>
                      <a:pt x="360" y="365"/>
                      <a:pt x="378" y="365"/>
                    </a:cubicBezTo>
                    <a:cubicBezTo>
                      <a:pt x="392" y="365"/>
                      <a:pt x="395" y="357"/>
                      <a:pt x="375" y="336"/>
                    </a:cubicBezTo>
                    <a:cubicBezTo>
                      <a:pt x="301" y="275"/>
                      <a:pt x="239" y="213"/>
                      <a:pt x="177" y="139"/>
                    </a:cubicBezTo>
                    <a:cubicBezTo>
                      <a:pt x="165" y="90"/>
                      <a:pt x="128" y="41"/>
                      <a:pt x="79" y="16"/>
                    </a:cubicBezTo>
                    <a:cubicBezTo>
                      <a:pt x="64" y="5"/>
                      <a:pt x="50" y="0"/>
                      <a:pt x="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5" name="Google Shape;3111;p56">
                <a:extLst>
                  <a:ext uri="{FF2B5EF4-FFF2-40B4-BE49-F238E27FC236}">
                    <a16:creationId xmlns:a16="http://schemas.microsoft.com/office/drawing/2014/main" id="{C01A05F7-5D92-4330-BB7A-0905FE331EEF}"/>
                  </a:ext>
                </a:extLst>
              </p:cNvPr>
              <p:cNvSpPr/>
              <p:nvPr/>
            </p:nvSpPr>
            <p:spPr>
              <a:xfrm>
                <a:off x="3832625" y="4430150"/>
                <a:ext cx="9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8" h="1" extrusionOk="0">
                    <a:moveTo>
                      <a:pt x="37" y="1"/>
                    </a:moveTo>
                    <a:lnTo>
                      <a:pt x="37" y="1"/>
                    </a:lnTo>
                    <a:cubicBezTo>
                      <a:pt x="0" y="1"/>
                      <a:pt x="12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6" name="Google Shape;3112;p56">
                <a:extLst>
                  <a:ext uri="{FF2B5EF4-FFF2-40B4-BE49-F238E27FC236}">
                    <a16:creationId xmlns:a16="http://schemas.microsoft.com/office/drawing/2014/main" id="{4F9E66EA-3702-4800-B310-93A98F7BE4C5}"/>
                  </a:ext>
                </a:extLst>
              </p:cNvPr>
              <p:cNvSpPr/>
              <p:nvPr/>
            </p:nvSpPr>
            <p:spPr>
              <a:xfrm>
                <a:off x="3821225" y="4347250"/>
                <a:ext cx="106600" cy="8625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50" extrusionOk="0">
                    <a:moveTo>
                      <a:pt x="3842" y="1"/>
                    </a:moveTo>
                    <a:cubicBezTo>
                      <a:pt x="3818" y="1"/>
                      <a:pt x="3795" y="4"/>
                      <a:pt x="3771" y="15"/>
                    </a:cubicBezTo>
                    <a:cubicBezTo>
                      <a:pt x="3684" y="52"/>
                      <a:pt x="3598" y="101"/>
                      <a:pt x="3512" y="150"/>
                    </a:cubicBezTo>
                    <a:cubicBezTo>
                      <a:pt x="3463" y="187"/>
                      <a:pt x="3500" y="200"/>
                      <a:pt x="3512" y="200"/>
                    </a:cubicBezTo>
                    <a:cubicBezTo>
                      <a:pt x="3536" y="200"/>
                      <a:pt x="3536" y="200"/>
                      <a:pt x="3463" y="224"/>
                    </a:cubicBezTo>
                    <a:cubicBezTo>
                      <a:pt x="3401" y="237"/>
                      <a:pt x="3241" y="286"/>
                      <a:pt x="3142" y="310"/>
                    </a:cubicBezTo>
                    <a:cubicBezTo>
                      <a:pt x="2982" y="372"/>
                      <a:pt x="2822" y="409"/>
                      <a:pt x="2662" y="434"/>
                    </a:cubicBezTo>
                    <a:cubicBezTo>
                      <a:pt x="2551" y="409"/>
                      <a:pt x="2378" y="384"/>
                      <a:pt x="2354" y="384"/>
                    </a:cubicBezTo>
                    <a:cubicBezTo>
                      <a:pt x="2317" y="384"/>
                      <a:pt x="2169" y="471"/>
                      <a:pt x="2230" y="471"/>
                    </a:cubicBezTo>
                    <a:cubicBezTo>
                      <a:pt x="2304" y="483"/>
                      <a:pt x="2329" y="495"/>
                      <a:pt x="2230" y="495"/>
                    </a:cubicBezTo>
                    <a:cubicBezTo>
                      <a:pt x="2132" y="495"/>
                      <a:pt x="2169" y="582"/>
                      <a:pt x="2058" y="582"/>
                    </a:cubicBezTo>
                    <a:cubicBezTo>
                      <a:pt x="1976" y="582"/>
                      <a:pt x="1943" y="593"/>
                      <a:pt x="1919" y="593"/>
                    </a:cubicBezTo>
                    <a:cubicBezTo>
                      <a:pt x="1907" y="593"/>
                      <a:pt x="1898" y="590"/>
                      <a:pt x="1885" y="582"/>
                    </a:cubicBezTo>
                    <a:cubicBezTo>
                      <a:pt x="1868" y="570"/>
                      <a:pt x="1862" y="561"/>
                      <a:pt x="1852" y="561"/>
                    </a:cubicBezTo>
                    <a:cubicBezTo>
                      <a:pt x="1841" y="561"/>
                      <a:pt x="1827" y="573"/>
                      <a:pt x="1787" y="606"/>
                    </a:cubicBezTo>
                    <a:cubicBezTo>
                      <a:pt x="1725" y="668"/>
                      <a:pt x="1738" y="754"/>
                      <a:pt x="1639" y="754"/>
                    </a:cubicBezTo>
                    <a:cubicBezTo>
                      <a:pt x="1595" y="754"/>
                      <a:pt x="1566" y="749"/>
                      <a:pt x="1544" y="749"/>
                    </a:cubicBezTo>
                    <a:cubicBezTo>
                      <a:pt x="1516" y="749"/>
                      <a:pt x="1499" y="757"/>
                      <a:pt x="1479" y="791"/>
                    </a:cubicBezTo>
                    <a:cubicBezTo>
                      <a:pt x="1454" y="853"/>
                      <a:pt x="1454" y="902"/>
                      <a:pt x="1393" y="902"/>
                    </a:cubicBezTo>
                    <a:cubicBezTo>
                      <a:pt x="1375" y="902"/>
                      <a:pt x="1360" y="901"/>
                      <a:pt x="1348" y="901"/>
                    </a:cubicBezTo>
                    <a:cubicBezTo>
                      <a:pt x="1317" y="901"/>
                      <a:pt x="1299" y="907"/>
                      <a:pt x="1282" y="951"/>
                    </a:cubicBezTo>
                    <a:cubicBezTo>
                      <a:pt x="1257" y="1025"/>
                      <a:pt x="1282" y="1050"/>
                      <a:pt x="1220" y="1050"/>
                    </a:cubicBezTo>
                    <a:cubicBezTo>
                      <a:pt x="1171" y="1050"/>
                      <a:pt x="1137" y="1002"/>
                      <a:pt x="1113" y="1002"/>
                    </a:cubicBezTo>
                    <a:cubicBezTo>
                      <a:pt x="1107" y="1002"/>
                      <a:pt x="1102" y="1005"/>
                      <a:pt x="1097" y="1013"/>
                    </a:cubicBezTo>
                    <a:cubicBezTo>
                      <a:pt x="1072" y="1050"/>
                      <a:pt x="1097" y="1099"/>
                      <a:pt x="1134" y="1099"/>
                    </a:cubicBezTo>
                    <a:cubicBezTo>
                      <a:pt x="1171" y="1099"/>
                      <a:pt x="1306" y="1099"/>
                      <a:pt x="1232" y="1124"/>
                    </a:cubicBezTo>
                    <a:cubicBezTo>
                      <a:pt x="1158" y="1148"/>
                      <a:pt x="1023" y="1222"/>
                      <a:pt x="1097" y="1222"/>
                    </a:cubicBezTo>
                    <a:cubicBezTo>
                      <a:pt x="1171" y="1222"/>
                      <a:pt x="1368" y="1272"/>
                      <a:pt x="1306" y="1272"/>
                    </a:cubicBezTo>
                    <a:cubicBezTo>
                      <a:pt x="1208" y="1272"/>
                      <a:pt x="1109" y="1284"/>
                      <a:pt x="1011" y="1309"/>
                    </a:cubicBezTo>
                    <a:cubicBezTo>
                      <a:pt x="986" y="1321"/>
                      <a:pt x="1011" y="1345"/>
                      <a:pt x="1048" y="1358"/>
                    </a:cubicBezTo>
                    <a:cubicBezTo>
                      <a:pt x="1085" y="1370"/>
                      <a:pt x="1109" y="1382"/>
                      <a:pt x="1048" y="1382"/>
                    </a:cubicBezTo>
                    <a:cubicBezTo>
                      <a:pt x="986" y="1382"/>
                      <a:pt x="900" y="1444"/>
                      <a:pt x="949" y="1469"/>
                    </a:cubicBezTo>
                    <a:cubicBezTo>
                      <a:pt x="1011" y="1506"/>
                      <a:pt x="1023" y="1518"/>
                      <a:pt x="949" y="1518"/>
                    </a:cubicBezTo>
                    <a:cubicBezTo>
                      <a:pt x="887" y="1518"/>
                      <a:pt x="838" y="1543"/>
                      <a:pt x="924" y="1567"/>
                    </a:cubicBezTo>
                    <a:cubicBezTo>
                      <a:pt x="998" y="1580"/>
                      <a:pt x="1035" y="1580"/>
                      <a:pt x="924" y="1580"/>
                    </a:cubicBezTo>
                    <a:cubicBezTo>
                      <a:pt x="813" y="1592"/>
                      <a:pt x="813" y="1617"/>
                      <a:pt x="776" y="1666"/>
                    </a:cubicBezTo>
                    <a:cubicBezTo>
                      <a:pt x="740" y="1715"/>
                      <a:pt x="715" y="1690"/>
                      <a:pt x="666" y="1715"/>
                    </a:cubicBezTo>
                    <a:cubicBezTo>
                      <a:pt x="604" y="1752"/>
                      <a:pt x="579" y="1801"/>
                      <a:pt x="616" y="1814"/>
                    </a:cubicBezTo>
                    <a:cubicBezTo>
                      <a:pt x="647" y="1820"/>
                      <a:pt x="678" y="1823"/>
                      <a:pt x="709" y="1823"/>
                    </a:cubicBezTo>
                    <a:cubicBezTo>
                      <a:pt x="740" y="1823"/>
                      <a:pt x="770" y="1820"/>
                      <a:pt x="801" y="1814"/>
                    </a:cubicBezTo>
                    <a:cubicBezTo>
                      <a:pt x="887" y="1814"/>
                      <a:pt x="961" y="1851"/>
                      <a:pt x="875" y="1851"/>
                    </a:cubicBezTo>
                    <a:cubicBezTo>
                      <a:pt x="789" y="1851"/>
                      <a:pt x="752" y="1851"/>
                      <a:pt x="715" y="1912"/>
                    </a:cubicBezTo>
                    <a:cubicBezTo>
                      <a:pt x="678" y="1974"/>
                      <a:pt x="727" y="1986"/>
                      <a:pt x="690" y="2023"/>
                    </a:cubicBezTo>
                    <a:cubicBezTo>
                      <a:pt x="673" y="2036"/>
                      <a:pt x="665" y="2040"/>
                      <a:pt x="658" y="2040"/>
                    </a:cubicBezTo>
                    <a:cubicBezTo>
                      <a:pt x="649" y="2040"/>
                      <a:pt x="643" y="2033"/>
                      <a:pt x="620" y="2033"/>
                    </a:cubicBezTo>
                    <a:cubicBezTo>
                      <a:pt x="612" y="2033"/>
                      <a:pt x="603" y="2034"/>
                      <a:pt x="592" y="2035"/>
                    </a:cubicBezTo>
                    <a:cubicBezTo>
                      <a:pt x="505" y="2048"/>
                      <a:pt x="407" y="2085"/>
                      <a:pt x="419" y="2134"/>
                    </a:cubicBezTo>
                    <a:cubicBezTo>
                      <a:pt x="431" y="2183"/>
                      <a:pt x="468" y="2220"/>
                      <a:pt x="419" y="2220"/>
                    </a:cubicBezTo>
                    <a:cubicBezTo>
                      <a:pt x="358" y="2220"/>
                      <a:pt x="296" y="2245"/>
                      <a:pt x="247" y="2282"/>
                    </a:cubicBezTo>
                    <a:cubicBezTo>
                      <a:pt x="234" y="2307"/>
                      <a:pt x="210" y="2319"/>
                      <a:pt x="271" y="2344"/>
                    </a:cubicBezTo>
                    <a:cubicBezTo>
                      <a:pt x="283" y="2348"/>
                      <a:pt x="294" y="2350"/>
                      <a:pt x="304" y="2350"/>
                    </a:cubicBezTo>
                    <a:cubicBezTo>
                      <a:pt x="326" y="2350"/>
                      <a:pt x="344" y="2343"/>
                      <a:pt x="355" y="2343"/>
                    </a:cubicBezTo>
                    <a:cubicBezTo>
                      <a:pt x="365" y="2343"/>
                      <a:pt x="368" y="2350"/>
                      <a:pt x="358" y="2380"/>
                    </a:cubicBezTo>
                    <a:cubicBezTo>
                      <a:pt x="333" y="2454"/>
                      <a:pt x="296" y="2454"/>
                      <a:pt x="296" y="2504"/>
                    </a:cubicBezTo>
                    <a:cubicBezTo>
                      <a:pt x="308" y="2541"/>
                      <a:pt x="284" y="2578"/>
                      <a:pt x="259" y="2590"/>
                    </a:cubicBezTo>
                    <a:cubicBezTo>
                      <a:pt x="222" y="2627"/>
                      <a:pt x="259" y="2639"/>
                      <a:pt x="160" y="2639"/>
                    </a:cubicBezTo>
                    <a:cubicBezTo>
                      <a:pt x="154" y="2638"/>
                      <a:pt x="148" y="2637"/>
                      <a:pt x="141" y="2637"/>
                    </a:cubicBezTo>
                    <a:cubicBezTo>
                      <a:pt x="84" y="2637"/>
                      <a:pt x="24" y="2684"/>
                      <a:pt x="13" y="2750"/>
                    </a:cubicBezTo>
                    <a:cubicBezTo>
                      <a:pt x="0" y="2812"/>
                      <a:pt x="13" y="2984"/>
                      <a:pt x="99" y="2984"/>
                    </a:cubicBezTo>
                    <a:cubicBezTo>
                      <a:pt x="149" y="2976"/>
                      <a:pt x="183" y="2956"/>
                      <a:pt x="218" y="2956"/>
                    </a:cubicBezTo>
                    <a:cubicBezTo>
                      <a:pt x="235" y="2956"/>
                      <a:pt x="252" y="2960"/>
                      <a:pt x="271" y="2972"/>
                    </a:cubicBezTo>
                    <a:cubicBezTo>
                      <a:pt x="333" y="2997"/>
                      <a:pt x="284" y="3009"/>
                      <a:pt x="358" y="3009"/>
                    </a:cubicBezTo>
                    <a:cubicBezTo>
                      <a:pt x="444" y="3009"/>
                      <a:pt x="444" y="2972"/>
                      <a:pt x="444" y="2972"/>
                    </a:cubicBezTo>
                    <a:lnTo>
                      <a:pt x="468" y="3009"/>
                    </a:lnTo>
                    <a:cubicBezTo>
                      <a:pt x="486" y="3027"/>
                      <a:pt x="511" y="3038"/>
                      <a:pt x="538" y="3038"/>
                    </a:cubicBezTo>
                    <a:cubicBezTo>
                      <a:pt x="547" y="3038"/>
                      <a:pt x="557" y="3037"/>
                      <a:pt x="567" y="3034"/>
                    </a:cubicBezTo>
                    <a:cubicBezTo>
                      <a:pt x="592" y="3034"/>
                      <a:pt x="555" y="3058"/>
                      <a:pt x="542" y="3070"/>
                    </a:cubicBezTo>
                    <a:cubicBezTo>
                      <a:pt x="518" y="3083"/>
                      <a:pt x="493" y="3107"/>
                      <a:pt x="579" y="3107"/>
                    </a:cubicBezTo>
                    <a:cubicBezTo>
                      <a:pt x="653" y="3107"/>
                      <a:pt x="579" y="3157"/>
                      <a:pt x="542" y="3157"/>
                    </a:cubicBezTo>
                    <a:cubicBezTo>
                      <a:pt x="518" y="3169"/>
                      <a:pt x="518" y="3218"/>
                      <a:pt x="518" y="3255"/>
                    </a:cubicBezTo>
                    <a:cubicBezTo>
                      <a:pt x="518" y="3292"/>
                      <a:pt x="518" y="3317"/>
                      <a:pt x="493" y="3317"/>
                    </a:cubicBezTo>
                    <a:lnTo>
                      <a:pt x="579" y="3342"/>
                    </a:lnTo>
                    <a:cubicBezTo>
                      <a:pt x="666" y="3366"/>
                      <a:pt x="764" y="3391"/>
                      <a:pt x="850" y="3428"/>
                    </a:cubicBezTo>
                    <a:cubicBezTo>
                      <a:pt x="875" y="3440"/>
                      <a:pt x="883" y="3444"/>
                      <a:pt x="887" y="3444"/>
                    </a:cubicBezTo>
                    <a:cubicBezTo>
                      <a:pt x="894" y="3444"/>
                      <a:pt x="883" y="3428"/>
                      <a:pt x="949" y="3428"/>
                    </a:cubicBezTo>
                    <a:cubicBezTo>
                      <a:pt x="1048" y="3415"/>
                      <a:pt x="1183" y="3403"/>
                      <a:pt x="1232" y="3403"/>
                    </a:cubicBezTo>
                    <a:cubicBezTo>
                      <a:pt x="1282" y="3403"/>
                      <a:pt x="1282" y="3403"/>
                      <a:pt x="1343" y="3428"/>
                    </a:cubicBezTo>
                    <a:cubicBezTo>
                      <a:pt x="1372" y="3442"/>
                      <a:pt x="1398" y="3449"/>
                      <a:pt x="1416" y="3449"/>
                    </a:cubicBezTo>
                    <a:cubicBezTo>
                      <a:pt x="1445" y="3449"/>
                      <a:pt x="1457" y="3433"/>
                      <a:pt x="1442" y="3403"/>
                    </a:cubicBezTo>
                    <a:cubicBezTo>
                      <a:pt x="1430" y="3366"/>
                      <a:pt x="1393" y="3354"/>
                      <a:pt x="1319" y="3292"/>
                    </a:cubicBezTo>
                    <a:cubicBezTo>
                      <a:pt x="1183" y="3169"/>
                      <a:pt x="1072" y="3009"/>
                      <a:pt x="998" y="2824"/>
                    </a:cubicBezTo>
                    <a:cubicBezTo>
                      <a:pt x="998" y="2738"/>
                      <a:pt x="986" y="2713"/>
                      <a:pt x="986" y="2676"/>
                    </a:cubicBezTo>
                    <a:cubicBezTo>
                      <a:pt x="974" y="2615"/>
                      <a:pt x="961" y="2565"/>
                      <a:pt x="924" y="2528"/>
                    </a:cubicBezTo>
                    <a:cubicBezTo>
                      <a:pt x="887" y="2479"/>
                      <a:pt x="900" y="2479"/>
                      <a:pt x="924" y="2454"/>
                    </a:cubicBezTo>
                    <a:cubicBezTo>
                      <a:pt x="961" y="2430"/>
                      <a:pt x="1048" y="2380"/>
                      <a:pt x="1011" y="2368"/>
                    </a:cubicBezTo>
                    <a:cubicBezTo>
                      <a:pt x="974" y="2344"/>
                      <a:pt x="974" y="2307"/>
                      <a:pt x="1060" y="2294"/>
                    </a:cubicBezTo>
                    <a:cubicBezTo>
                      <a:pt x="1134" y="2282"/>
                      <a:pt x="1208" y="2294"/>
                      <a:pt x="1146" y="2245"/>
                    </a:cubicBezTo>
                    <a:cubicBezTo>
                      <a:pt x="1085" y="2196"/>
                      <a:pt x="1023" y="2208"/>
                      <a:pt x="1085" y="2171"/>
                    </a:cubicBezTo>
                    <a:cubicBezTo>
                      <a:pt x="1158" y="2134"/>
                      <a:pt x="1356" y="2146"/>
                      <a:pt x="1245" y="2097"/>
                    </a:cubicBezTo>
                    <a:cubicBezTo>
                      <a:pt x="1183" y="2060"/>
                      <a:pt x="1121" y="2035"/>
                      <a:pt x="1048" y="2023"/>
                    </a:cubicBezTo>
                    <a:cubicBezTo>
                      <a:pt x="1011" y="2014"/>
                      <a:pt x="1015" y="1985"/>
                      <a:pt x="1054" y="1985"/>
                    </a:cubicBezTo>
                    <a:cubicBezTo>
                      <a:pt x="1068" y="1985"/>
                      <a:pt x="1086" y="1989"/>
                      <a:pt x="1109" y="1999"/>
                    </a:cubicBezTo>
                    <a:cubicBezTo>
                      <a:pt x="1157" y="2019"/>
                      <a:pt x="1185" y="2028"/>
                      <a:pt x="1214" y="2028"/>
                    </a:cubicBezTo>
                    <a:cubicBezTo>
                      <a:pt x="1237" y="2028"/>
                      <a:pt x="1261" y="2022"/>
                      <a:pt x="1294" y="2011"/>
                    </a:cubicBezTo>
                    <a:cubicBezTo>
                      <a:pt x="1305" y="2006"/>
                      <a:pt x="1317" y="2005"/>
                      <a:pt x="1329" y="2005"/>
                    </a:cubicBezTo>
                    <a:cubicBezTo>
                      <a:pt x="1359" y="2005"/>
                      <a:pt x="1388" y="2015"/>
                      <a:pt x="1401" y="2015"/>
                    </a:cubicBezTo>
                    <a:cubicBezTo>
                      <a:pt x="1410" y="2015"/>
                      <a:pt x="1410" y="2008"/>
                      <a:pt x="1393" y="1986"/>
                    </a:cubicBezTo>
                    <a:cubicBezTo>
                      <a:pt x="1359" y="1919"/>
                      <a:pt x="1294" y="1861"/>
                      <a:pt x="1330" y="1861"/>
                    </a:cubicBezTo>
                    <a:cubicBezTo>
                      <a:pt x="1334" y="1861"/>
                      <a:pt x="1338" y="1862"/>
                      <a:pt x="1343" y="1863"/>
                    </a:cubicBezTo>
                    <a:cubicBezTo>
                      <a:pt x="1403" y="1873"/>
                      <a:pt x="1454" y="1907"/>
                      <a:pt x="1472" y="1907"/>
                    </a:cubicBezTo>
                    <a:cubicBezTo>
                      <a:pt x="1476" y="1907"/>
                      <a:pt x="1479" y="1905"/>
                      <a:pt x="1479" y="1900"/>
                    </a:cubicBezTo>
                    <a:cubicBezTo>
                      <a:pt x="1479" y="1863"/>
                      <a:pt x="1553" y="1838"/>
                      <a:pt x="1442" y="1801"/>
                    </a:cubicBezTo>
                    <a:cubicBezTo>
                      <a:pt x="1343" y="1764"/>
                      <a:pt x="1245" y="1727"/>
                      <a:pt x="1331" y="1727"/>
                    </a:cubicBezTo>
                    <a:cubicBezTo>
                      <a:pt x="1407" y="1737"/>
                      <a:pt x="1491" y="1776"/>
                      <a:pt x="1531" y="1776"/>
                    </a:cubicBezTo>
                    <a:cubicBezTo>
                      <a:pt x="1542" y="1776"/>
                      <a:pt x="1550" y="1773"/>
                      <a:pt x="1553" y="1764"/>
                    </a:cubicBezTo>
                    <a:cubicBezTo>
                      <a:pt x="1577" y="1727"/>
                      <a:pt x="1602" y="1727"/>
                      <a:pt x="1540" y="1666"/>
                    </a:cubicBezTo>
                    <a:cubicBezTo>
                      <a:pt x="1484" y="1619"/>
                      <a:pt x="1464" y="1579"/>
                      <a:pt x="1484" y="1579"/>
                    </a:cubicBezTo>
                    <a:cubicBezTo>
                      <a:pt x="1491" y="1579"/>
                      <a:pt x="1501" y="1583"/>
                      <a:pt x="1516" y="1592"/>
                    </a:cubicBezTo>
                    <a:cubicBezTo>
                      <a:pt x="1536" y="1604"/>
                      <a:pt x="1558" y="1609"/>
                      <a:pt x="1581" y="1609"/>
                    </a:cubicBezTo>
                    <a:cubicBezTo>
                      <a:pt x="1629" y="1609"/>
                      <a:pt x="1679" y="1584"/>
                      <a:pt x="1713" y="1543"/>
                    </a:cubicBezTo>
                    <a:cubicBezTo>
                      <a:pt x="1725" y="1481"/>
                      <a:pt x="1848" y="1506"/>
                      <a:pt x="1787" y="1456"/>
                    </a:cubicBezTo>
                    <a:cubicBezTo>
                      <a:pt x="1725" y="1407"/>
                      <a:pt x="1639" y="1419"/>
                      <a:pt x="1725" y="1407"/>
                    </a:cubicBezTo>
                    <a:cubicBezTo>
                      <a:pt x="1824" y="1407"/>
                      <a:pt x="1910" y="1358"/>
                      <a:pt x="1898" y="1309"/>
                    </a:cubicBezTo>
                    <a:cubicBezTo>
                      <a:pt x="1898" y="1270"/>
                      <a:pt x="1903" y="1251"/>
                      <a:pt x="1915" y="1251"/>
                    </a:cubicBezTo>
                    <a:cubicBezTo>
                      <a:pt x="1923" y="1251"/>
                      <a:pt x="1933" y="1258"/>
                      <a:pt x="1947" y="1272"/>
                    </a:cubicBezTo>
                    <a:cubicBezTo>
                      <a:pt x="1974" y="1290"/>
                      <a:pt x="2007" y="1327"/>
                      <a:pt x="2024" y="1327"/>
                    </a:cubicBezTo>
                    <a:cubicBezTo>
                      <a:pt x="2030" y="1327"/>
                      <a:pt x="2033" y="1322"/>
                      <a:pt x="2033" y="1309"/>
                    </a:cubicBezTo>
                    <a:cubicBezTo>
                      <a:pt x="2021" y="1247"/>
                      <a:pt x="1947" y="1222"/>
                      <a:pt x="2021" y="1222"/>
                    </a:cubicBezTo>
                    <a:cubicBezTo>
                      <a:pt x="2095" y="1222"/>
                      <a:pt x="2181" y="1222"/>
                      <a:pt x="2193" y="1185"/>
                    </a:cubicBezTo>
                    <a:cubicBezTo>
                      <a:pt x="2218" y="1148"/>
                      <a:pt x="2206" y="1111"/>
                      <a:pt x="2169" y="1111"/>
                    </a:cubicBezTo>
                    <a:cubicBezTo>
                      <a:pt x="2120" y="1099"/>
                      <a:pt x="2120" y="1111"/>
                      <a:pt x="2193" y="1062"/>
                    </a:cubicBezTo>
                    <a:cubicBezTo>
                      <a:pt x="2292" y="1000"/>
                      <a:pt x="2391" y="939"/>
                      <a:pt x="2501" y="890"/>
                    </a:cubicBezTo>
                    <a:cubicBezTo>
                      <a:pt x="2625" y="840"/>
                      <a:pt x="2994" y="742"/>
                      <a:pt x="3105" y="692"/>
                    </a:cubicBezTo>
                    <a:cubicBezTo>
                      <a:pt x="3216" y="631"/>
                      <a:pt x="3771" y="495"/>
                      <a:pt x="3931" y="409"/>
                    </a:cubicBezTo>
                    <a:cubicBezTo>
                      <a:pt x="4079" y="323"/>
                      <a:pt x="4263" y="175"/>
                      <a:pt x="4239" y="126"/>
                    </a:cubicBezTo>
                    <a:cubicBezTo>
                      <a:pt x="4206" y="50"/>
                      <a:pt x="4136" y="12"/>
                      <a:pt x="4062" y="12"/>
                    </a:cubicBezTo>
                    <a:cubicBezTo>
                      <a:pt x="4051" y="12"/>
                      <a:pt x="4040" y="13"/>
                      <a:pt x="4029" y="15"/>
                    </a:cubicBezTo>
                    <a:cubicBezTo>
                      <a:pt x="4018" y="16"/>
                      <a:pt x="4007" y="17"/>
                      <a:pt x="3996" y="17"/>
                    </a:cubicBezTo>
                    <a:cubicBezTo>
                      <a:pt x="3940" y="17"/>
                      <a:pt x="3891" y="1"/>
                      <a:pt x="38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7" name="Google Shape;3113;p56">
                <a:extLst>
                  <a:ext uri="{FF2B5EF4-FFF2-40B4-BE49-F238E27FC236}">
                    <a16:creationId xmlns:a16="http://schemas.microsoft.com/office/drawing/2014/main" id="{DFE71A1E-8D0A-4C2D-8DFB-444A24321972}"/>
                  </a:ext>
                </a:extLst>
              </p:cNvPr>
              <p:cNvSpPr/>
              <p:nvPr/>
            </p:nvSpPr>
            <p:spPr>
              <a:xfrm>
                <a:off x="4097525" y="4309975"/>
                <a:ext cx="36675" cy="21750"/>
              </a:xfrm>
              <a:custGeom>
                <a:avLst/>
                <a:gdLst/>
                <a:ahLst/>
                <a:cxnLst/>
                <a:rect l="l" t="t" r="r" b="b"/>
                <a:pathLst>
                  <a:path w="1467" h="870" extrusionOk="0">
                    <a:moveTo>
                      <a:pt x="757" y="0"/>
                    </a:moveTo>
                    <a:cubicBezTo>
                      <a:pt x="751" y="0"/>
                      <a:pt x="745" y="1"/>
                      <a:pt x="740" y="3"/>
                    </a:cubicBezTo>
                    <a:cubicBezTo>
                      <a:pt x="703" y="3"/>
                      <a:pt x="691" y="27"/>
                      <a:pt x="703" y="64"/>
                    </a:cubicBezTo>
                    <a:cubicBezTo>
                      <a:pt x="712" y="82"/>
                      <a:pt x="727" y="120"/>
                      <a:pt x="711" y="120"/>
                    </a:cubicBezTo>
                    <a:cubicBezTo>
                      <a:pt x="705" y="120"/>
                      <a:pt x="695" y="114"/>
                      <a:pt x="678" y="101"/>
                    </a:cubicBezTo>
                    <a:cubicBezTo>
                      <a:pt x="642" y="65"/>
                      <a:pt x="619" y="42"/>
                      <a:pt x="590" y="42"/>
                    </a:cubicBezTo>
                    <a:cubicBezTo>
                      <a:pt x="580" y="42"/>
                      <a:pt x="568" y="45"/>
                      <a:pt x="555" y="52"/>
                    </a:cubicBezTo>
                    <a:cubicBezTo>
                      <a:pt x="530" y="64"/>
                      <a:pt x="493" y="89"/>
                      <a:pt x="469" y="113"/>
                    </a:cubicBezTo>
                    <a:cubicBezTo>
                      <a:pt x="444" y="150"/>
                      <a:pt x="370" y="187"/>
                      <a:pt x="432" y="212"/>
                    </a:cubicBezTo>
                    <a:cubicBezTo>
                      <a:pt x="493" y="237"/>
                      <a:pt x="617" y="249"/>
                      <a:pt x="530" y="249"/>
                    </a:cubicBezTo>
                    <a:cubicBezTo>
                      <a:pt x="522" y="247"/>
                      <a:pt x="512" y="246"/>
                      <a:pt x="503" y="246"/>
                    </a:cubicBezTo>
                    <a:cubicBezTo>
                      <a:pt x="460" y="246"/>
                      <a:pt x="411" y="268"/>
                      <a:pt x="370" y="298"/>
                    </a:cubicBezTo>
                    <a:cubicBezTo>
                      <a:pt x="346" y="323"/>
                      <a:pt x="309" y="335"/>
                      <a:pt x="358" y="385"/>
                    </a:cubicBezTo>
                    <a:cubicBezTo>
                      <a:pt x="393" y="411"/>
                      <a:pt x="461" y="431"/>
                      <a:pt x="459" y="431"/>
                    </a:cubicBezTo>
                    <a:cubicBezTo>
                      <a:pt x="458" y="431"/>
                      <a:pt x="447" y="428"/>
                      <a:pt x="419" y="421"/>
                    </a:cubicBezTo>
                    <a:cubicBezTo>
                      <a:pt x="402" y="418"/>
                      <a:pt x="387" y="416"/>
                      <a:pt x="373" y="416"/>
                    </a:cubicBezTo>
                    <a:cubicBezTo>
                      <a:pt x="294" y="416"/>
                      <a:pt x="255" y="470"/>
                      <a:pt x="235" y="532"/>
                    </a:cubicBezTo>
                    <a:cubicBezTo>
                      <a:pt x="185" y="606"/>
                      <a:pt x="136" y="680"/>
                      <a:pt x="74" y="754"/>
                    </a:cubicBezTo>
                    <a:cubicBezTo>
                      <a:pt x="50" y="779"/>
                      <a:pt x="1" y="853"/>
                      <a:pt x="37" y="865"/>
                    </a:cubicBezTo>
                    <a:cubicBezTo>
                      <a:pt x="54" y="865"/>
                      <a:pt x="102" y="870"/>
                      <a:pt x="156" y="870"/>
                    </a:cubicBezTo>
                    <a:cubicBezTo>
                      <a:pt x="223" y="870"/>
                      <a:pt x="299" y="862"/>
                      <a:pt x="333" y="828"/>
                    </a:cubicBezTo>
                    <a:cubicBezTo>
                      <a:pt x="395" y="779"/>
                      <a:pt x="469" y="754"/>
                      <a:pt x="555" y="754"/>
                    </a:cubicBezTo>
                    <a:cubicBezTo>
                      <a:pt x="598" y="757"/>
                      <a:pt x="642" y="759"/>
                      <a:pt x="686" y="759"/>
                    </a:cubicBezTo>
                    <a:cubicBezTo>
                      <a:pt x="807" y="759"/>
                      <a:pt x="931" y="748"/>
                      <a:pt x="1048" y="730"/>
                    </a:cubicBezTo>
                    <a:cubicBezTo>
                      <a:pt x="1245" y="668"/>
                      <a:pt x="1405" y="680"/>
                      <a:pt x="1430" y="606"/>
                    </a:cubicBezTo>
                    <a:cubicBezTo>
                      <a:pt x="1454" y="520"/>
                      <a:pt x="1467" y="446"/>
                      <a:pt x="1417" y="385"/>
                    </a:cubicBezTo>
                    <a:cubicBezTo>
                      <a:pt x="1356" y="335"/>
                      <a:pt x="1344" y="385"/>
                      <a:pt x="1257" y="298"/>
                    </a:cubicBezTo>
                    <a:cubicBezTo>
                      <a:pt x="1178" y="219"/>
                      <a:pt x="1120" y="161"/>
                      <a:pt x="1064" y="161"/>
                    </a:cubicBezTo>
                    <a:cubicBezTo>
                      <a:pt x="1058" y="161"/>
                      <a:pt x="1053" y="162"/>
                      <a:pt x="1048" y="163"/>
                    </a:cubicBezTo>
                    <a:cubicBezTo>
                      <a:pt x="988" y="175"/>
                      <a:pt x="803" y="324"/>
                      <a:pt x="768" y="324"/>
                    </a:cubicBezTo>
                    <a:cubicBezTo>
                      <a:pt x="766" y="324"/>
                      <a:pt x="765" y="323"/>
                      <a:pt x="764" y="323"/>
                    </a:cubicBezTo>
                    <a:cubicBezTo>
                      <a:pt x="740" y="323"/>
                      <a:pt x="875" y="126"/>
                      <a:pt x="875" y="76"/>
                    </a:cubicBezTo>
                    <a:cubicBezTo>
                      <a:pt x="875" y="34"/>
                      <a:pt x="801" y="0"/>
                      <a:pt x="7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8" name="Google Shape;3114;p56">
                <a:extLst>
                  <a:ext uri="{FF2B5EF4-FFF2-40B4-BE49-F238E27FC236}">
                    <a16:creationId xmlns:a16="http://schemas.microsoft.com/office/drawing/2014/main" id="{47E2232B-BF6D-4947-89A0-DC798C13A095}"/>
                  </a:ext>
                </a:extLst>
              </p:cNvPr>
              <p:cNvSpPr/>
              <p:nvPr/>
            </p:nvSpPr>
            <p:spPr>
              <a:xfrm>
                <a:off x="4065175" y="4298200"/>
                <a:ext cx="37300" cy="2125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850" extrusionOk="0">
                    <a:moveTo>
                      <a:pt x="823" y="1"/>
                    </a:moveTo>
                    <a:cubicBezTo>
                      <a:pt x="808" y="1"/>
                      <a:pt x="792" y="2"/>
                      <a:pt x="777" y="5"/>
                    </a:cubicBezTo>
                    <a:cubicBezTo>
                      <a:pt x="728" y="18"/>
                      <a:pt x="531" y="30"/>
                      <a:pt x="518" y="67"/>
                    </a:cubicBezTo>
                    <a:cubicBezTo>
                      <a:pt x="518" y="85"/>
                      <a:pt x="494" y="89"/>
                      <a:pt x="469" y="89"/>
                    </a:cubicBezTo>
                    <a:cubicBezTo>
                      <a:pt x="457" y="89"/>
                      <a:pt x="444" y="88"/>
                      <a:pt x="435" y="88"/>
                    </a:cubicBezTo>
                    <a:cubicBezTo>
                      <a:pt x="426" y="88"/>
                      <a:pt x="420" y="89"/>
                      <a:pt x="420" y="92"/>
                    </a:cubicBezTo>
                    <a:cubicBezTo>
                      <a:pt x="420" y="104"/>
                      <a:pt x="235" y="202"/>
                      <a:pt x="321" y="202"/>
                    </a:cubicBezTo>
                    <a:cubicBezTo>
                      <a:pt x="420" y="202"/>
                      <a:pt x="407" y="227"/>
                      <a:pt x="346" y="227"/>
                    </a:cubicBezTo>
                    <a:cubicBezTo>
                      <a:pt x="284" y="239"/>
                      <a:pt x="235" y="264"/>
                      <a:pt x="186" y="313"/>
                    </a:cubicBezTo>
                    <a:cubicBezTo>
                      <a:pt x="161" y="350"/>
                      <a:pt x="112" y="375"/>
                      <a:pt x="75" y="387"/>
                    </a:cubicBezTo>
                    <a:cubicBezTo>
                      <a:pt x="38" y="400"/>
                      <a:pt x="1" y="412"/>
                      <a:pt x="87" y="424"/>
                    </a:cubicBezTo>
                    <a:cubicBezTo>
                      <a:pt x="173" y="437"/>
                      <a:pt x="272" y="449"/>
                      <a:pt x="284" y="511"/>
                    </a:cubicBezTo>
                    <a:cubicBezTo>
                      <a:pt x="296" y="584"/>
                      <a:pt x="346" y="646"/>
                      <a:pt x="420" y="683"/>
                    </a:cubicBezTo>
                    <a:cubicBezTo>
                      <a:pt x="448" y="695"/>
                      <a:pt x="466" y="698"/>
                      <a:pt x="481" y="698"/>
                    </a:cubicBezTo>
                    <a:cubicBezTo>
                      <a:pt x="493" y="698"/>
                      <a:pt x="504" y="696"/>
                      <a:pt x="516" y="696"/>
                    </a:cubicBezTo>
                    <a:cubicBezTo>
                      <a:pt x="536" y="696"/>
                      <a:pt x="560" y="700"/>
                      <a:pt x="605" y="720"/>
                    </a:cubicBezTo>
                    <a:cubicBezTo>
                      <a:pt x="715" y="782"/>
                      <a:pt x="839" y="819"/>
                      <a:pt x="974" y="843"/>
                    </a:cubicBezTo>
                    <a:cubicBezTo>
                      <a:pt x="1019" y="843"/>
                      <a:pt x="1106" y="849"/>
                      <a:pt x="1193" y="849"/>
                    </a:cubicBezTo>
                    <a:cubicBezTo>
                      <a:pt x="1324" y="849"/>
                      <a:pt x="1452" y="836"/>
                      <a:pt x="1430" y="769"/>
                    </a:cubicBezTo>
                    <a:cubicBezTo>
                      <a:pt x="1396" y="678"/>
                      <a:pt x="1255" y="533"/>
                      <a:pt x="1275" y="533"/>
                    </a:cubicBezTo>
                    <a:cubicBezTo>
                      <a:pt x="1276" y="533"/>
                      <a:pt x="1279" y="533"/>
                      <a:pt x="1282" y="535"/>
                    </a:cubicBezTo>
                    <a:cubicBezTo>
                      <a:pt x="1303" y="542"/>
                      <a:pt x="1333" y="557"/>
                      <a:pt x="1356" y="557"/>
                    </a:cubicBezTo>
                    <a:cubicBezTo>
                      <a:pt x="1374" y="557"/>
                      <a:pt x="1388" y="549"/>
                      <a:pt x="1393" y="523"/>
                    </a:cubicBezTo>
                    <a:cubicBezTo>
                      <a:pt x="1381" y="461"/>
                      <a:pt x="1381" y="400"/>
                      <a:pt x="1393" y="338"/>
                    </a:cubicBezTo>
                    <a:cubicBezTo>
                      <a:pt x="1405" y="289"/>
                      <a:pt x="1492" y="252"/>
                      <a:pt x="1430" y="202"/>
                    </a:cubicBezTo>
                    <a:cubicBezTo>
                      <a:pt x="1381" y="153"/>
                      <a:pt x="1295" y="79"/>
                      <a:pt x="1221" y="79"/>
                    </a:cubicBezTo>
                    <a:cubicBezTo>
                      <a:pt x="1134" y="79"/>
                      <a:pt x="1134" y="104"/>
                      <a:pt x="1110" y="141"/>
                    </a:cubicBezTo>
                    <a:cubicBezTo>
                      <a:pt x="1073" y="178"/>
                      <a:pt x="986" y="153"/>
                      <a:pt x="950" y="178"/>
                    </a:cubicBezTo>
                    <a:cubicBezTo>
                      <a:pt x="923" y="187"/>
                      <a:pt x="870" y="221"/>
                      <a:pt x="857" y="221"/>
                    </a:cubicBezTo>
                    <a:cubicBezTo>
                      <a:pt x="852" y="221"/>
                      <a:pt x="853" y="216"/>
                      <a:pt x="863" y="202"/>
                    </a:cubicBezTo>
                    <a:cubicBezTo>
                      <a:pt x="900" y="153"/>
                      <a:pt x="999" y="79"/>
                      <a:pt x="950" y="42"/>
                    </a:cubicBezTo>
                    <a:cubicBezTo>
                      <a:pt x="913" y="15"/>
                      <a:pt x="869" y="1"/>
                      <a:pt x="82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9" name="Google Shape;3115;p56">
                <a:extLst>
                  <a:ext uri="{FF2B5EF4-FFF2-40B4-BE49-F238E27FC236}">
                    <a16:creationId xmlns:a16="http://schemas.microsoft.com/office/drawing/2014/main" id="{427014A3-6B6E-4D61-B923-B15E5DD31D5C}"/>
                  </a:ext>
                </a:extLst>
              </p:cNvPr>
              <p:cNvSpPr/>
              <p:nvPr/>
            </p:nvSpPr>
            <p:spPr>
              <a:xfrm>
                <a:off x="4055325" y="4299550"/>
                <a:ext cx="14800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592" h="248" extrusionOk="0">
                    <a:moveTo>
                      <a:pt x="61" y="1"/>
                    </a:moveTo>
                    <a:cubicBezTo>
                      <a:pt x="33" y="1"/>
                      <a:pt x="16" y="8"/>
                      <a:pt x="25" y="25"/>
                    </a:cubicBezTo>
                    <a:cubicBezTo>
                      <a:pt x="62" y="75"/>
                      <a:pt x="0" y="148"/>
                      <a:pt x="62" y="161"/>
                    </a:cubicBezTo>
                    <a:cubicBezTo>
                      <a:pt x="124" y="173"/>
                      <a:pt x="185" y="198"/>
                      <a:pt x="247" y="235"/>
                    </a:cubicBezTo>
                    <a:cubicBezTo>
                      <a:pt x="269" y="243"/>
                      <a:pt x="292" y="248"/>
                      <a:pt x="316" y="248"/>
                    </a:cubicBezTo>
                    <a:cubicBezTo>
                      <a:pt x="361" y="248"/>
                      <a:pt x="409" y="234"/>
                      <a:pt x="456" y="210"/>
                    </a:cubicBezTo>
                    <a:cubicBezTo>
                      <a:pt x="506" y="173"/>
                      <a:pt x="592" y="136"/>
                      <a:pt x="567" y="124"/>
                    </a:cubicBezTo>
                    <a:cubicBezTo>
                      <a:pt x="530" y="87"/>
                      <a:pt x="493" y="75"/>
                      <a:pt x="456" y="50"/>
                    </a:cubicBezTo>
                    <a:cubicBezTo>
                      <a:pt x="382" y="50"/>
                      <a:pt x="309" y="50"/>
                      <a:pt x="247" y="38"/>
                    </a:cubicBezTo>
                    <a:cubicBezTo>
                      <a:pt x="200" y="22"/>
                      <a:pt x="112" y="1"/>
                      <a:pt x="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0" name="Google Shape;3116;p56">
                <a:extLst>
                  <a:ext uri="{FF2B5EF4-FFF2-40B4-BE49-F238E27FC236}">
                    <a16:creationId xmlns:a16="http://schemas.microsoft.com/office/drawing/2014/main" id="{1C71C6AD-3D46-45F0-B057-901EF15C91F7}"/>
                  </a:ext>
                </a:extLst>
              </p:cNvPr>
              <p:cNvSpPr/>
              <p:nvPr/>
            </p:nvSpPr>
            <p:spPr>
              <a:xfrm>
                <a:off x="4058100" y="4279675"/>
                <a:ext cx="311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1245" h="835" extrusionOk="0">
                    <a:moveTo>
                      <a:pt x="898" y="0"/>
                    </a:moveTo>
                    <a:cubicBezTo>
                      <a:pt x="876" y="0"/>
                      <a:pt x="843" y="18"/>
                      <a:pt x="801" y="32"/>
                    </a:cubicBezTo>
                    <a:cubicBezTo>
                      <a:pt x="715" y="81"/>
                      <a:pt x="616" y="118"/>
                      <a:pt x="530" y="155"/>
                    </a:cubicBezTo>
                    <a:cubicBezTo>
                      <a:pt x="444" y="167"/>
                      <a:pt x="358" y="217"/>
                      <a:pt x="296" y="266"/>
                    </a:cubicBezTo>
                    <a:cubicBezTo>
                      <a:pt x="261" y="310"/>
                      <a:pt x="263" y="316"/>
                      <a:pt x="286" y="316"/>
                    </a:cubicBezTo>
                    <a:cubicBezTo>
                      <a:pt x="295" y="316"/>
                      <a:pt x="307" y="315"/>
                      <a:pt x="321" y="315"/>
                    </a:cubicBezTo>
                    <a:cubicBezTo>
                      <a:pt x="370" y="315"/>
                      <a:pt x="345" y="340"/>
                      <a:pt x="308" y="389"/>
                    </a:cubicBezTo>
                    <a:cubicBezTo>
                      <a:pt x="271" y="438"/>
                      <a:pt x="259" y="488"/>
                      <a:pt x="185" y="512"/>
                    </a:cubicBezTo>
                    <a:cubicBezTo>
                      <a:pt x="124" y="537"/>
                      <a:pt x="111" y="549"/>
                      <a:pt x="173" y="562"/>
                    </a:cubicBezTo>
                    <a:cubicBezTo>
                      <a:pt x="222" y="574"/>
                      <a:pt x="185" y="586"/>
                      <a:pt x="111" y="586"/>
                    </a:cubicBezTo>
                    <a:cubicBezTo>
                      <a:pt x="50" y="586"/>
                      <a:pt x="0" y="660"/>
                      <a:pt x="111" y="660"/>
                    </a:cubicBezTo>
                    <a:cubicBezTo>
                      <a:pt x="210" y="660"/>
                      <a:pt x="284" y="672"/>
                      <a:pt x="234" y="672"/>
                    </a:cubicBezTo>
                    <a:cubicBezTo>
                      <a:pt x="198" y="672"/>
                      <a:pt x="161" y="672"/>
                      <a:pt x="185" y="709"/>
                    </a:cubicBezTo>
                    <a:cubicBezTo>
                      <a:pt x="198" y="746"/>
                      <a:pt x="321" y="783"/>
                      <a:pt x="370" y="808"/>
                    </a:cubicBezTo>
                    <a:cubicBezTo>
                      <a:pt x="404" y="825"/>
                      <a:pt x="444" y="834"/>
                      <a:pt x="485" y="834"/>
                    </a:cubicBezTo>
                    <a:cubicBezTo>
                      <a:pt x="533" y="834"/>
                      <a:pt x="583" y="822"/>
                      <a:pt x="629" y="796"/>
                    </a:cubicBezTo>
                    <a:cubicBezTo>
                      <a:pt x="690" y="771"/>
                      <a:pt x="814" y="734"/>
                      <a:pt x="851" y="734"/>
                    </a:cubicBezTo>
                    <a:cubicBezTo>
                      <a:pt x="900" y="722"/>
                      <a:pt x="1011" y="660"/>
                      <a:pt x="1085" y="648"/>
                    </a:cubicBezTo>
                    <a:cubicBezTo>
                      <a:pt x="1146" y="635"/>
                      <a:pt x="1122" y="562"/>
                      <a:pt x="1048" y="488"/>
                    </a:cubicBezTo>
                    <a:cubicBezTo>
                      <a:pt x="986" y="426"/>
                      <a:pt x="1060" y="401"/>
                      <a:pt x="1109" y="401"/>
                    </a:cubicBezTo>
                    <a:cubicBezTo>
                      <a:pt x="1159" y="401"/>
                      <a:pt x="1245" y="401"/>
                      <a:pt x="1245" y="377"/>
                    </a:cubicBezTo>
                    <a:cubicBezTo>
                      <a:pt x="1245" y="340"/>
                      <a:pt x="1072" y="266"/>
                      <a:pt x="974" y="192"/>
                    </a:cubicBezTo>
                    <a:cubicBezTo>
                      <a:pt x="888" y="118"/>
                      <a:pt x="937" y="106"/>
                      <a:pt x="924" y="44"/>
                    </a:cubicBezTo>
                    <a:cubicBezTo>
                      <a:pt x="924" y="11"/>
                      <a:pt x="915" y="0"/>
                      <a:pt x="89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1" name="Google Shape;3117;p56">
                <a:extLst>
                  <a:ext uri="{FF2B5EF4-FFF2-40B4-BE49-F238E27FC236}">
                    <a16:creationId xmlns:a16="http://schemas.microsoft.com/office/drawing/2014/main" id="{8FF6F65C-1B61-4E39-8F03-6D0F9FB5E54A}"/>
                  </a:ext>
                </a:extLst>
              </p:cNvPr>
              <p:cNvSpPr/>
              <p:nvPr/>
            </p:nvSpPr>
            <p:spPr>
              <a:xfrm>
                <a:off x="4376000" y="4367675"/>
                <a:ext cx="29575" cy="114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456" extrusionOk="0">
                    <a:moveTo>
                      <a:pt x="178" y="0"/>
                    </a:moveTo>
                    <a:cubicBezTo>
                      <a:pt x="170" y="0"/>
                      <a:pt x="157" y="10"/>
                      <a:pt x="136" y="36"/>
                    </a:cubicBezTo>
                    <a:cubicBezTo>
                      <a:pt x="86" y="97"/>
                      <a:pt x="0" y="196"/>
                      <a:pt x="74" y="208"/>
                    </a:cubicBezTo>
                    <a:cubicBezTo>
                      <a:pt x="148" y="208"/>
                      <a:pt x="136" y="208"/>
                      <a:pt x="197" y="257"/>
                    </a:cubicBezTo>
                    <a:cubicBezTo>
                      <a:pt x="246" y="319"/>
                      <a:pt x="246" y="319"/>
                      <a:pt x="333" y="331"/>
                    </a:cubicBezTo>
                    <a:cubicBezTo>
                      <a:pt x="419" y="381"/>
                      <a:pt x="518" y="418"/>
                      <a:pt x="616" y="442"/>
                    </a:cubicBezTo>
                    <a:cubicBezTo>
                      <a:pt x="663" y="452"/>
                      <a:pt x="712" y="456"/>
                      <a:pt x="761" y="456"/>
                    </a:cubicBezTo>
                    <a:cubicBezTo>
                      <a:pt x="841" y="456"/>
                      <a:pt x="922" y="445"/>
                      <a:pt x="998" y="430"/>
                    </a:cubicBezTo>
                    <a:cubicBezTo>
                      <a:pt x="1097" y="405"/>
                      <a:pt x="1183" y="307"/>
                      <a:pt x="1171" y="270"/>
                    </a:cubicBezTo>
                    <a:cubicBezTo>
                      <a:pt x="1165" y="261"/>
                      <a:pt x="1161" y="258"/>
                      <a:pt x="1157" y="258"/>
                    </a:cubicBezTo>
                    <a:cubicBezTo>
                      <a:pt x="1144" y="258"/>
                      <a:pt x="1138" y="297"/>
                      <a:pt x="1109" y="307"/>
                    </a:cubicBezTo>
                    <a:cubicBezTo>
                      <a:pt x="1072" y="307"/>
                      <a:pt x="1047" y="257"/>
                      <a:pt x="1023" y="245"/>
                    </a:cubicBezTo>
                    <a:cubicBezTo>
                      <a:pt x="949" y="208"/>
                      <a:pt x="875" y="183"/>
                      <a:pt x="801" y="171"/>
                    </a:cubicBezTo>
                    <a:cubicBezTo>
                      <a:pt x="782" y="171"/>
                      <a:pt x="757" y="192"/>
                      <a:pt x="725" y="192"/>
                    </a:cubicBezTo>
                    <a:cubicBezTo>
                      <a:pt x="714" y="192"/>
                      <a:pt x="702" y="190"/>
                      <a:pt x="690" y="183"/>
                    </a:cubicBezTo>
                    <a:cubicBezTo>
                      <a:pt x="641" y="147"/>
                      <a:pt x="653" y="110"/>
                      <a:pt x="604" y="110"/>
                    </a:cubicBezTo>
                    <a:cubicBezTo>
                      <a:pt x="551" y="101"/>
                      <a:pt x="499" y="92"/>
                      <a:pt x="451" y="92"/>
                    </a:cubicBezTo>
                    <a:cubicBezTo>
                      <a:pt x="431" y="92"/>
                      <a:pt x="412" y="94"/>
                      <a:pt x="394" y="97"/>
                    </a:cubicBezTo>
                    <a:cubicBezTo>
                      <a:pt x="345" y="110"/>
                      <a:pt x="296" y="122"/>
                      <a:pt x="246" y="122"/>
                    </a:cubicBezTo>
                    <a:cubicBezTo>
                      <a:pt x="197" y="122"/>
                      <a:pt x="234" y="60"/>
                      <a:pt x="209" y="48"/>
                    </a:cubicBezTo>
                    <a:cubicBezTo>
                      <a:pt x="194" y="32"/>
                      <a:pt x="193" y="0"/>
                      <a:pt x="17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2" name="Google Shape;3118;p56">
                <a:extLst>
                  <a:ext uri="{FF2B5EF4-FFF2-40B4-BE49-F238E27FC236}">
                    <a16:creationId xmlns:a16="http://schemas.microsoft.com/office/drawing/2014/main" id="{200AF28E-073A-43D0-ACD1-980DA50B3538}"/>
                  </a:ext>
                </a:extLst>
              </p:cNvPr>
              <p:cNvSpPr/>
              <p:nvPr/>
            </p:nvSpPr>
            <p:spPr>
              <a:xfrm>
                <a:off x="4339650" y="4390975"/>
                <a:ext cx="24350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386" extrusionOk="0">
                    <a:moveTo>
                      <a:pt x="483" y="1"/>
                    </a:moveTo>
                    <a:cubicBezTo>
                      <a:pt x="474" y="1"/>
                      <a:pt x="465" y="1"/>
                      <a:pt x="456" y="3"/>
                    </a:cubicBezTo>
                    <a:cubicBezTo>
                      <a:pt x="370" y="15"/>
                      <a:pt x="296" y="52"/>
                      <a:pt x="234" y="102"/>
                    </a:cubicBezTo>
                    <a:cubicBezTo>
                      <a:pt x="210" y="126"/>
                      <a:pt x="185" y="200"/>
                      <a:pt x="99" y="200"/>
                    </a:cubicBezTo>
                    <a:cubicBezTo>
                      <a:pt x="0" y="213"/>
                      <a:pt x="0" y="286"/>
                      <a:pt x="86" y="286"/>
                    </a:cubicBezTo>
                    <a:cubicBezTo>
                      <a:pt x="127" y="286"/>
                      <a:pt x="179" y="270"/>
                      <a:pt x="239" y="270"/>
                    </a:cubicBezTo>
                    <a:cubicBezTo>
                      <a:pt x="268" y="270"/>
                      <a:pt x="300" y="274"/>
                      <a:pt x="333" y="286"/>
                    </a:cubicBezTo>
                    <a:cubicBezTo>
                      <a:pt x="481" y="348"/>
                      <a:pt x="641" y="373"/>
                      <a:pt x="789" y="385"/>
                    </a:cubicBezTo>
                    <a:cubicBezTo>
                      <a:pt x="900" y="360"/>
                      <a:pt x="973" y="311"/>
                      <a:pt x="875" y="225"/>
                    </a:cubicBezTo>
                    <a:cubicBezTo>
                      <a:pt x="772" y="145"/>
                      <a:pt x="605" y="1"/>
                      <a:pt x="4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3" name="Google Shape;3119;p56">
                <a:extLst>
                  <a:ext uri="{FF2B5EF4-FFF2-40B4-BE49-F238E27FC236}">
                    <a16:creationId xmlns:a16="http://schemas.microsoft.com/office/drawing/2014/main" id="{CECA2508-4A57-41F7-B48B-35FDB961409B}"/>
                  </a:ext>
                </a:extLst>
              </p:cNvPr>
              <p:cNvSpPr/>
              <p:nvPr/>
            </p:nvSpPr>
            <p:spPr>
              <a:xfrm>
                <a:off x="4340900" y="4385450"/>
                <a:ext cx="77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01" extrusionOk="0">
                    <a:moveTo>
                      <a:pt x="104" y="0"/>
                    </a:moveTo>
                    <a:cubicBezTo>
                      <a:pt x="56" y="0"/>
                      <a:pt x="35" y="42"/>
                      <a:pt x="24" y="64"/>
                    </a:cubicBezTo>
                    <a:cubicBezTo>
                      <a:pt x="1" y="87"/>
                      <a:pt x="11" y="200"/>
                      <a:pt x="86" y="200"/>
                    </a:cubicBezTo>
                    <a:cubicBezTo>
                      <a:pt x="90" y="200"/>
                      <a:pt x="94" y="200"/>
                      <a:pt x="98" y="199"/>
                    </a:cubicBezTo>
                    <a:cubicBezTo>
                      <a:pt x="172" y="187"/>
                      <a:pt x="233" y="150"/>
                      <a:pt x="270" y="101"/>
                    </a:cubicBezTo>
                    <a:cubicBezTo>
                      <a:pt x="307" y="64"/>
                      <a:pt x="184" y="15"/>
                      <a:pt x="123" y="2"/>
                    </a:cubicBezTo>
                    <a:cubicBezTo>
                      <a:pt x="116" y="1"/>
                      <a:pt x="110" y="0"/>
                      <a:pt x="10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4" name="Google Shape;3120;p56">
                <a:extLst>
                  <a:ext uri="{FF2B5EF4-FFF2-40B4-BE49-F238E27FC236}">
                    <a16:creationId xmlns:a16="http://schemas.microsoft.com/office/drawing/2014/main" id="{01EE0D4C-A671-439F-9B95-3831757AA823}"/>
                  </a:ext>
                </a:extLst>
              </p:cNvPr>
              <p:cNvSpPr/>
              <p:nvPr/>
            </p:nvSpPr>
            <p:spPr>
              <a:xfrm>
                <a:off x="4313800" y="4365375"/>
                <a:ext cx="36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34" extrusionOk="0">
                    <a:moveTo>
                      <a:pt x="64" y="0"/>
                    </a:moveTo>
                    <a:cubicBezTo>
                      <a:pt x="38" y="0"/>
                      <a:pt x="0" y="81"/>
                      <a:pt x="11" y="103"/>
                    </a:cubicBezTo>
                    <a:cubicBezTo>
                      <a:pt x="36" y="140"/>
                      <a:pt x="48" y="177"/>
                      <a:pt x="24" y="214"/>
                    </a:cubicBezTo>
                    <a:cubicBezTo>
                      <a:pt x="21" y="228"/>
                      <a:pt x="23" y="234"/>
                      <a:pt x="29" y="234"/>
                    </a:cubicBezTo>
                    <a:cubicBezTo>
                      <a:pt x="47" y="234"/>
                      <a:pt x="103" y="166"/>
                      <a:pt x="122" y="128"/>
                    </a:cubicBezTo>
                    <a:cubicBezTo>
                      <a:pt x="147" y="78"/>
                      <a:pt x="122" y="29"/>
                      <a:pt x="73" y="4"/>
                    </a:cubicBezTo>
                    <a:cubicBezTo>
                      <a:pt x="70" y="2"/>
                      <a:pt x="67" y="0"/>
                      <a:pt x="6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5" name="Google Shape;3121;p56">
                <a:extLst>
                  <a:ext uri="{FF2B5EF4-FFF2-40B4-BE49-F238E27FC236}">
                    <a16:creationId xmlns:a16="http://schemas.microsoft.com/office/drawing/2014/main" id="{5E537DA3-360C-48BF-9A09-D47EDB3BC7AB}"/>
                  </a:ext>
                </a:extLst>
              </p:cNvPr>
              <p:cNvSpPr/>
              <p:nvPr/>
            </p:nvSpPr>
            <p:spPr>
              <a:xfrm>
                <a:off x="4313225" y="4386350"/>
                <a:ext cx="4850" cy="4525"/>
              </a:xfrm>
              <a:custGeom>
                <a:avLst/>
                <a:gdLst/>
                <a:ahLst/>
                <a:cxnLst/>
                <a:rect l="l" t="t" r="r" b="b"/>
                <a:pathLst>
                  <a:path w="194" h="181" extrusionOk="0">
                    <a:moveTo>
                      <a:pt x="41" y="1"/>
                    </a:moveTo>
                    <a:cubicBezTo>
                      <a:pt x="38" y="1"/>
                      <a:pt x="36" y="2"/>
                      <a:pt x="34" y="3"/>
                    </a:cubicBezTo>
                    <a:cubicBezTo>
                      <a:pt x="1" y="26"/>
                      <a:pt x="140" y="181"/>
                      <a:pt x="175" y="181"/>
                    </a:cubicBezTo>
                    <a:cubicBezTo>
                      <a:pt x="179" y="181"/>
                      <a:pt x="181" y="179"/>
                      <a:pt x="182" y="176"/>
                    </a:cubicBezTo>
                    <a:cubicBezTo>
                      <a:pt x="194" y="141"/>
                      <a:pt x="78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6" name="Google Shape;3122;p56">
                <a:extLst>
                  <a:ext uri="{FF2B5EF4-FFF2-40B4-BE49-F238E27FC236}">
                    <a16:creationId xmlns:a16="http://schemas.microsoft.com/office/drawing/2014/main" id="{A17050CE-DA92-4665-825E-F6B6E73F53E5}"/>
                  </a:ext>
                </a:extLst>
              </p:cNvPr>
              <p:cNvSpPr/>
              <p:nvPr/>
            </p:nvSpPr>
            <p:spPr>
              <a:xfrm>
                <a:off x="4391175" y="4350500"/>
                <a:ext cx="5650" cy="18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74" extrusionOk="0">
                    <a:moveTo>
                      <a:pt x="166" y="1"/>
                    </a:moveTo>
                    <a:cubicBezTo>
                      <a:pt x="101" y="1"/>
                      <a:pt x="1" y="40"/>
                      <a:pt x="9" y="57"/>
                    </a:cubicBezTo>
                    <a:cubicBezTo>
                      <a:pt x="9" y="67"/>
                      <a:pt x="47" y="73"/>
                      <a:pt x="91" y="73"/>
                    </a:cubicBezTo>
                    <a:cubicBezTo>
                      <a:pt x="153" y="73"/>
                      <a:pt x="226" y="61"/>
                      <a:pt x="219" y="33"/>
                    </a:cubicBezTo>
                    <a:cubicBezTo>
                      <a:pt x="219" y="9"/>
                      <a:pt x="196" y="1"/>
                      <a:pt x="1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7" name="Google Shape;3123;p56">
                <a:extLst>
                  <a:ext uri="{FF2B5EF4-FFF2-40B4-BE49-F238E27FC236}">
                    <a16:creationId xmlns:a16="http://schemas.microsoft.com/office/drawing/2014/main" id="{47F4964F-7CAB-44B9-8C04-DB91FE77040D}"/>
                  </a:ext>
                </a:extLst>
              </p:cNvPr>
              <p:cNvSpPr/>
              <p:nvPr/>
            </p:nvSpPr>
            <p:spPr>
              <a:xfrm>
                <a:off x="4322400" y="4358825"/>
                <a:ext cx="49925" cy="21475"/>
              </a:xfrm>
              <a:custGeom>
                <a:avLst/>
                <a:gdLst/>
                <a:ahLst/>
                <a:cxnLst/>
                <a:rect l="l" t="t" r="r" b="b"/>
                <a:pathLst>
                  <a:path w="1997" h="859" extrusionOk="0">
                    <a:moveTo>
                      <a:pt x="1084" y="1"/>
                    </a:moveTo>
                    <a:cubicBezTo>
                      <a:pt x="1076" y="1"/>
                      <a:pt x="1092" y="34"/>
                      <a:pt x="1084" y="57"/>
                    </a:cubicBezTo>
                    <a:cubicBezTo>
                      <a:pt x="1072" y="94"/>
                      <a:pt x="998" y="82"/>
                      <a:pt x="961" y="143"/>
                    </a:cubicBezTo>
                    <a:cubicBezTo>
                      <a:pt x="937" y="205"/>
                      <a:pt x="961" y="291"/>
                      <a:pt x="937" y="316"/>
                    </a:cubicBezTo>
                    <a:cubicBezTo>
                      <a:pt x="933" y="318"/>
                      <a:pt x="929" y="319"/>
                      <a:pt x="924" y="319"/>
                    </a:cubicBezTo>
                    <a:cubicBezTo>
                      <a:pt x="885" y="319"/>
                      <a:pt x="820" y="228"/>
                      <a:pt x="764" y="217"/>
                    </a:cubicBezTo>
                    <a:cubicBezTo>
                      <a:pt x="690" y="205"/>
                      <a:pt x="702" y="143"/>
                      <a:pt x="592" y="94"/>
                    </a:cubicBezTo>
                    <a:cubicBezTo>
                      <a:pt x="490" y="60"/>
                      <a:pt x="482" y="6"/>
                      <a:pt x="443" y="6"/>
                    </a:cubicBezTo>
                    <a:cubicBezTo>
                      <a:pt x="440" y="6"/>
                      <a:pt x="436" y="7"/>
                      <a:pt x="431" y="8"/>
                    </a:cubicBezTo>
                    <a:cubicBezTo>
                      <a:pt x="394" y="20"/>
                      <a:pt x="296" y="69"/>
                      <a:pt x="222" y="94"/>
                    </a:cubicBezTo>
                    <a:cubicBezTo>
                      <a:pt x="136" y="119"/>
                      <a:pt x="148" y="131"/>
                      <a:pt x="148" y="192"/>
                    </a:cubicBezTo>
                    <a:cubicBezTo>
                      <a:pt x="148" y="242"/>
                      <a:pt x="123" y="229"/>
                      <a:pt x="62" y="254"/>
                    </a:cubicBezTo>
                    <a:cubicBezTo>
                      <a:pt x="12" y="279"/>
                      <a:pt x="25" y="279"/>
                      <a:pt x="62" y="328"/>
                    </a:cubicBezTo>
                    <a:cubicBezTo>
                      <a:pt x="99" y="377"/>
                      <a:pt x="62" y="464"/>
                      <a:pt x="25" y="513"/>
                    </a:cubicBezTo>
                    <a:cubicBezTo>
                      <a:pt x="0" y="562"/>
                      <a:pt x="148" y="648"/>
                      <a:pt x="185" y="685"/>
                    </a:cubicBezTo>
                    <a:cubicBezTo>
                      <a:pt x="296" y="759"/>
                      <a:pt x="431" y="821"/>
                      <a:pt x="567" y="858"/>
                    </a:cubicBezTo>
                    <a:cubicBezTo>
                      <a:pt x="571" y="858"/>
                      <a:pt x="575" y="859"/>
                      <a:pt x="578" y="859"/>
                    </a:cubicBezTo>
                    <a:cubicBezTo>
                      <a:pt x="651" y="859"/>
                      <a:pt x="630" y="746"/>
                      <a:pt x="653" y="722"/>
                    </a:cubicBezTo>
                    <a:cubicBezTo>
                      <a:pt x="661" y="717"/>
                      <a:pt x="668" y="714"/>
                      <a:pt x="673" y="714"/>
                    </a:cubicBezTo>
                    <a:cubicBezTo>
                      <a:pt x="691" y="714"/>
                      <a:pt x="693" y="745"/>
                      <a:pt x="702" y="784"/>
                    </a:cubicBezTo>
                    <a:cubicBezTo>
                      <a:pt x="708" y="795"/>
                      <a:pt x="719" y="799"/>
                      <a:pt x="733" y="799"/>
                    </a:cubicBezTo>
                    <a:cubicBezTo>
                      <a:pt x="783" y="799"/>
                      <a:pt x="879" y="744"/>
                      <a:pt x="937" y="735"/>
                    </a:cubicBezTo>
                    <a:cubicBezTo>
                      <a:pt x="1010" y="710"/>
                      <a:pt x="1097" y="685"/>
                      <a:pt x="1183" y="685"/>
                    </a:cubicBezTo>
                    <a:cubicBezTo>
                      <a:pt x="1257" y="685"/>
                      <a:pt x="1245" y="747"/>
                      <a:pt x="1282" y="759"/>
                    </a:cubicBezTo>
                    <a:cubicBezTo>
                      <a:pt x="1298" y="768"/>
                      <a:pt x="1314" y="771"/>
                      <a:pt x="1330" y="771"/>
                    </a:cubicBezTo>
                    <a:cubicBezTo>
                      <a:pt x="1386" y="771"/>
                      <a:pt x="1442" y="732"/>
                      <a:pt x="1528" y="722"/>
                    </a:cubicBezTo>
                    <a:cubicBezTo>
                      <a:pt x="1627" y="722"/>
                      <a:pt x="1565" y="710"/>
                      <a:pt x="1565" y="661"/>
                    </a:cubicBezTo>
                    <a:cubicBezTo>
                      <a:pt x="1565" y="645"/>
                      <a:pt x="1585" y="640"/>
                      <a:pt x="1616" y="640"/>
                    </a:cubicBezTo>
                    <a:cubicBezTo>
                      <a:pt x="1658" y="640"/>
                      <a:pt x="1718" y="648"/>
                      <a:pt x="1774" y="648"/>
                    </a:cubicBezTo>
                    <a:cubicBezTo>
                      <a:pt x="1885" y="648"/>
                      <a:pt x="1824" y="599"/>
                      <a:pt x="1861" y="550"/>
                    </a:cubicBezTo>
                    <a:cubicBezTo>
                      <a:pt x="1898" y="513"/>
                      <a:pt x="1898" y="501"/>
                      <a:pt x="1861" y="501"/>
                    </a:cubicBezTo>
                    <a:cubicBezTo>
                      <a:pt x="1836" y="488"/>
                      <a:pt x="1861" y="451"/>
                      <a:pt x="1910" y="439"/>
                    </a:cubicBezTo>
                    <a:cubicBezTo>
                      <a:pt x="1959" y="427"/>
                      <a:pt x="1947" y="377"/>
                      <a:pt x="1972" y="365"/>
                    </a:cubicBezTo>
                    <a:cubicBezTo>
                      <a:pt x="1996" y="353"/>
                      <a:pt x="1713" y="242"/>
                      <a:pt x="1614" y="205"/>
                    </a:cubicBezTo>
                    <a:cubicBezTo>
                      <a:pt x="1597" y="200"/>
                      <a:pt x="1583" y="199"/>
                      <a:pt x="1572" y="199"/>
                    </a:cubicBezTo>
                    <a:cubicBezTo>
                      <a:pt x="1536" y="199"/>
                      <a:pt x="1527" y="217"/>
                      <a:pt x="1501" y="217"/>
                    </a:cubicBezTo>
                    <a:cubicBezTo>
                      <a:pt x="1489" y="217"/>
                      <a:pt x="1475" y="214"/>
                      <a:pt x="1454" y="205"/>
                    </a:cubicBezTo>
                    <a:cubicBezTo>
                      <a:pt x="1343" y="168"/>
                      <a:pt x="1232" y="106"/>
                      <a:pt x="1134" y="45"/>
                    </a:cubicBezTo>
                    <a:cubicBezTo>
                      <a:pt x="1102" y="12"/>
                      <a:pt x="1088" y="1"/>
                      <a:pt x="10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8" name="Google Shape;3124;p56">
                <a:extLst>
                  <a:ext uri="{FF2B5EF4-FFF2-40B4-BE49-F238E27FC236}">
                    <a16:creationId xmlns:a16="http://schemas.microsoft.com/office/drawing/2014/main" id="{CF376DF8-9EAF-47B0-9611-993B4D9A3B03}"/>
                  </a:ext>
                </a:extLst>
              </p:cNvPr>
              <p:cNvSpPr/>
              <p:nvPr/>
            </p:nvSpPr>
            <p:spPr>
              <a:xfrm>
                <a:off x="4506900" y="4442125"/>
                <a:ext cx="10075" cy="52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8" extrusionOk="0">
                    <a:moveTo>
                      <a:pt x="100" y="1"/>
                    </a:moveTo>
                    <a:cubicBezTo>
                      <a:pt x="40" y="1"/>
                      <a:pt x="47" y="45"/>
                      <a:pt x="25" y="89"/>
                    </a:cubicBezTo>
                    <a:cubicBezTo>
                      <a:pt x="1" y="138"/>
                      <a:pt x="75" y="138"/>
                      <a:pt x="136" y="187"/>
                    </a:cubicBezTo>
                    <a:cubicBezTo>
                      <a:pt x="157" y="203"/>
                      <a:pt x="181" y="208"/>
                      <a:pt x="206" y="208"/>
                    </a:cubicBezTo>
                    <a:cubicBezTo>
                      <a:pt x="240" y="208"/>
                      <a:pt x="279" y="200"/>
                      <a:pt x="321" y="200"/>
                    </a:cubicBezTo>
                    <a:cubicBezTo>
                      <a:pt x="327" y="200"/>
                      <a:pt x="332" y="201"/>
                      <a:pt x="336" y="201"/>
                    </a:cubicBezTo>
                    <a:cubicBezTo>
                      <a:pt x="403" y="201"/>
                      <a:pt x="370" y="123"/>
                      <a:pt x="370" y="89"/>
                    </a:cubicBezTo>
                    <a:cubicBezTo>
                      <a:pt x="383" y="39"/>
                      <a:pt x="222" y="15"/>
                      <a:pt x="124" y="2"/>
                    </a:cubicBezTo>
                    <a:cubicBezTo>
                      <a:pt x="115" y="1"/>
                      <a:pt x="107" y="1"/>
                      <a:pt x="1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9" name="Google Shape;3125;p56">
                <a:extLst>
                  <a:ext uri="{FF2B5EF4-FFF2-40B4-BE49-F238E27FC236}">
                    <a16:creationId xmlns:a16="http://schemas.microsoft.com/office/drawing/2014/main" id="{588EDC81-EE9B-4DBE-86ED-F820E957A27C}"/>
                  </a:ext>
                </a:extLst>
              </p:cNvPr>
              <p:cNvSpPr/>
              <p:nvPr/>
            </p:nvSpPr>
            <p:spPr>
              <a:xfrm>
                <a:off x="4571600" y="4422125"/>
                <a:ext cx="2427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971" h="374" extrusionOk="0">
                    <a:moveTo>
                      <a:pt x="515" y="0"/>
                    </a:moveTo>
                    <a:cubicBezTo>
                      <a:pt x="343" y="0"/>
                      <a:pt x="177" y="73"/>
                      <a:pt x="74" y="199"/>
                    </a:cubicBezTo>
                    <a:cubicBezTo>
                      <a:pt x="0" y="322"/>
                      <a:pt x="37" y="359"/>
                      <a:pt x="148" y="371"/>
                    </a:cubicBezTo>
                    <a:cubicBezTo>
                      <a:pt x="160" y="373"/>
                      <a:pt x="172" y="373"/>
                      <a:pt x="182" y="373"/>
                    </a:cubicBezTo>
                    <a:cubicBezTo>
                      <a:pt x="266" y="373"/>
                      <a:pt x="297" y="334"/>
                      <a:pt x="407" y="334"/>
                    </a:cubicBezTo>
                    <a:cubicBezTo>
                      <a:pt x="438" y="336"/>
                      <a:pt x="468" y="336"/>
                      <a:pt x="496" y="336"/>
                    </a:cubicBezTo>
                    <a:cubicBezTo>
                      <a:pt x="971" y="336"/>
                      <a:pt x="949" y="149"/>
                      <a:pt x="949" y="149"/>
                    </a:cubicBezTo>
                    <a:cubicBezTo>
                      <a:pt x="813" y="88"/>
                      <a:pt x="690" y="39"/>
                      <a:pt x="555" y="2"/>
                    </a:cubicBezTo>
                    <a:cubicBezTo>
                      <a:pt x="541" y="1"/>
                      <a:pt x="528" y="0"/>
                      <a:pt x="5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0" name="Google Shape;3126;p56">
                <a:extLst>
                  <a:ext uri="{FF2B5EF4-FFF2-40B4-BE49-F238E27FC236}">
                    <a16:creationId xmlns:a16="http://schemas.microsoft.com/office/drawing/2014/main" id="{D2AAA15E-031E-4DD7-AA17-A60656909D4E}"/>
                  </a:ext>
                </a:extLst>
              </p:cNvPr>
              <p:cNvSpPr/>
              <p:nvPr/>
            </p:nvSpPr>
            <p:spPr>
              <a:xfrm>
                <a:off x="4482575" y="4565050"/>
                <a:ext cx="672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87" extrusionOk="0">
                    <a:moveTo>
                      <a:pt x="167" y="1"/>
                    </a:moveTo>
                    <a:cubicBezTo>
                      <a:pt x="165" y="1"/>
                      <a:pt x="163" y="1"/>
                      <a:pt x="160" y="2"/>
                    </a:cubicBezTo>
                    <a:cubicBezTo>
                      <a:pt x="123" y="14"/>
                      <a:pt x="13" y="2"/>
                      <a:pt x="13" y="76"/>
                    </a:cubicBezTo>
                    <a:cubicBezTo>
                      <a:pt x="0" y="113"/>
                      <a:pt x="0" y="150"/>
                      <a:pt x="13" y="186"/>
                    </a:cubicBezTo>
                    <a:cubicBezTo>
                      <a:pt x="74" y="137"/>
                      <a:pt x="148" y="113"/>
                      <a:pt x="222" y="100"/>
                    </a:cubicBezTo>
                    <a:cubicBezTo>
                      <a:pt x="268" y="89"/>
                      <a:pt x="206" y="1"/>
                      <a:pt x="1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1" name="Google Shape;3127;p56">
                <a:extLst>
                  <a:ext uri="{FF2B5EF4-FFF2-40B4-BE49-F238E27FC236}">
                    <a16:creationId xmlns:a16="http://schemas.microsoft.com/office/drawing/2014/main" id="{C33E3779-B0C9-4BCB-9C20-1BA1DB9025BE}"/>
                  </a:ext>
                </a:extLst>
              </p:cNvPr>
              <p:cNvSpPr/>
              <p:nvPr/>
            </p:nvSpPr>
            <p:spPr>
              <a:xfrm>
                <a:off x="4481475" y="4569700"/>
                <a:ext cx="1125" cy="725"/>
              </a:xfrm>
              <a:custGeom>
                <a:avLst/>
                <a:gdLst/>
                <a:ahLst/>
                <a:cxnLst/>
                <a:rect l="l" t="t" r="r" b="b"/>
                <a:pathLst>
                  <a:path w="45" h="29" extrusionOk="0">
                    <a:moveTo>
                      <a:pt x="44" y="0"/>
                    </a:moveTo>
                    <a:cubicBezTo>
                      <a:pt x="14" y="10"/>
                      <a:pt x="1" y="28"/>
                      <a:pt x="3" y="28"/>
                    </a:cubicBezTo>
                    <a:cubicBezTo>
                      <a:pt x="3" y="28"/>
                      <a:pt x="5" y="27"/>
                      <a:pt x="7" y="25"/>
                    </a:cubicBezTo>
                    <a:cubicBezTo>
                      <a:pt x="32" y="25"/>
                      <a:pt x="44" y="13"/>
                      <a:pt x="4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2" name="Google Shape;3128;p56">
                <a:extLst>
                  <a:ext uri="{FF2B5EF4-FFF2-40B4-BE49-F238E27FC236}">
                    <a16:creationId xmlns:a16="http://schemas.microsoft.com/office/drawing/2014/main" id="{F9EB9EAC-3388-4EFD-96AD-923C0785DD2C}"/>
                  </a:ext>
                </a:extLst>
              </p:cNvPr>
              <p:cNvSpPr/>
              <p:nvPr/>
            </p:nvSpPr>
            <p:spPr>
              <a:xfrm>
                <a:off x="4323625" y="4604825"/>
                <a:ext cx="495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61" extrusionOk="0">
                    <a:moveTo>
                      <a:pt x="148" y="0"/>
                    </a:moveTo>
                    <a:cubicBezTo>
                      <a:pt x="111" y="0"/>
                      <a:pt x="74" y="0"/>
                      <a:pt x="37" y="62"/>
                    </a:cubicBezTo>
                    <a:cubicBezTo>
                      <a:pt x="0" y="123"/>
                      <a:pt x="62" y="160"/>
                      <a:pt x="124" y="160"/>
                    </a:cubicBezTo>
                    <a:cubicBezTo>
                      <a:pt x="161" y="160"/>
                      <a:pt x="198" y="0"/>
                      <a:pt x="14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3" name="Google Shape;3129;p56">
                <a:extLst>
                  <a:ext uri="{FF2B5EF4-FFF2-40B4-BE49-F238E27FC236}">
                    <a16:creationId xmlns:a16="http://schemas.microsoft.com/office/drawing/2014/main" id="{C17A40FF-4262-498A-AFA7-E880E54CD17E}"/>
                  </a:ext>
                </a:extLst>
              </p:cNvPr>
              <p:cNvSpPr/>
              <p:nvPr/>
            </p:nvSpPr>
            <p:spPr>
              <a:xfrm>
                <a:off x="4431425" y="4647300"/>
                <a:ext cx="58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2" extrusionOk="0">
                    <a:moveTo>
                      <a:pt x="215" y="0"/>
                    </a:moveTo>
                    <a:cubicBezTo>
                      <a:pt x="213" y="0"/>
                      <a:pt x="212" y="1"/>
                      <a:pt x="210" y="1"/>
                    </a:cubicBezTo>
                    <a:cubicBezTo>
                      <a:pt x="173" y="26"/>
                      <a:pt x="124" y="75"/>
                      <a:pt x="99" y="88"/>
                    </a:cubicBezTo>
                    <a:cubicBezTo>
                      <a:pt x="89" y="88"/>
                      <a:pt x="1" y="232"/>
                      <a:pt x="14" y="232"/>
                    </a:cubicBezTo>
                    <a:cubicBezTo>
                      <a:pt x="16" y="232"/>
                      <a:pt x="20" y="229"/>
                      <a:pt x="26" y="223"/>
                    </a:cubicBezTo>
                    <a:cubicBezTo>
                      <a:pt x="87" y="186"/>
                      <a:pt x="124" y="149"/>
                      <a:pt x="186" y="112"/>
                    </a:cubicBezTo>
                    <a:cubicBezTo>
                      <a:pt x="232" y="78"/>
                      <a:pt x="235" y="0"/>
                      <a:pt x="2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4" name="Google Shape;3130;p56">
                <a:extLst>
                  <a:ext uri="{FF2B5EF4-FFF2-40B4-BE49-F238E27FC236}">
                    <a16:creationId xmlns:a16="http://schemas.microsoft.com/office/drawing/2014/main" id="{019BE2E7-BBBD-4C07-8575-98BC73050CF9}"/>
                  </a:ext>
                </a:extLst>
              </p:cNvPr>
              <p:cNvSpPr/>
              <p:nvPr/>
            </p:nvSpPr>
            <p:spPr>
              <a:xfrm>
                <a:off x="4426775" y="4657375"/>
                <a:ext cx="2125" cy="17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69" extrusionOk="0">
                    <a:moveTo>
                      <a:pt x="72" y="0"/>
                    </a:moveTo>
                    <a:cubicBezTo>
                      <a:pt x="70" y="0"/>
                      <a:pt x="67" y="2"/>
                      <a:pt x="64" y="5"/>
                    </a:cubicBezTo>
                    <a:cubicBezTo>
                      <a:pt x="42" y="27"/>
                      <a:pt x="0" y="69"/>
                      <a:pt x="26" y="69"/>
                    </a:cubicBezTo>
                    <a:cubicBezTo>
                      <a:pt x="30" y="69"/>
                      <a:pt x="34" y="68"/>
                      <a:pt x="39" y="67"/>
                    </a:cubicBezTo>
                    <a:cubicBezTo>
                      <a:pt x="71" y="56"/>
                      <a:pt x="84" y="0"/>
                      <a:pt x="7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5" name="Google Shape;3131;p56">
                <a:extLst>
                  <a:ext uri="{FF2B5EF4-FFF2-40B4-BE49-F238E27FC236}">
                    <a16:creationId xmlns:a16="http://schemas.microsoft.com/office/drawing/2014/main" id="{2F4B20D4-1AE9-4475-AB7A-0AF996D8882C}"/>
                  </a:ext>
                </a:extLst>
              </p:cNvPr>
              <p:cNvSpPr/>
              <p:nvPr/>
            </p:nvSpPr>
            <p:spPr>
              <a:xfrm>
                <a:off x="4410500" y="4679350"/>
                <a:ext cx="332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133" h="64" extrusionOk="0">
                    <a:moveTo>
                      <a:pt x="99" y="1"/>
                    </a:moveTo>
                    <a:cubicBezTo>
                      <a:pt x="62" y="1"/>
                      <a:pt x="0" y="63"/>
                      <a:pt x="25" y="63"/>
                    </a:cubicBezTo>
                    <a:cubicBezTo>
                      <a:pt x="28" y="63"/>
                      <a:pt x="31" y="64"/>
                      <a:pt x="34" y="64"/>
                    </a:cubicBezTo>
                    <a:cubicBezTo>
                      <a:pt x="72" y="64"/>
                      <a:pt x="133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6" name="Google Shape;3132;p56">
                <a:extLst>
                  <a:ext uri="{FF2B5EF4-FFF2-40B4-BE49-F238E27FC236}">
                    <a16:creationId xmlns:a16="http://schemas.microsoft.com/office/drawing/2014/main" id="{DDFF4EEE-696D-4842-8B51-6404B87109E3}"/>
                  </a:ext>
                </a:extLst>
              </p:cNvPr>
              <p:cNvSpPr/>
              <p:nvPr/>
            </p:nvSpPr>
            <p:spPr>
              <a:xfrm>
                <a:off x="4396050" y="4687050"/>
                <a:ext cx="7575" cy="4475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79" extrusionOk="0">
                    <a:moveTo>
                      <a:pt x="251" y="0"/>
                    </a:moveTo>
                    <a:cubicBezTo>
                      <a:pt x="192" y="0"/>
                      <a:pt x="0" y="138"/>
                      <a:pt x="36" y="173"/>
                    </a:cubicBezTo>
                    <a:cubicBezTo>
                      <a:pt x="39" y="177"/>
                      <a:pt x="44" y="178"/>
                      <a:pt x="49" y="178"/>
                    </a:cubicBezTo>
                    <a:cubicBezTo>
                      <a:pt x="111" y="178"/>
                      <a:pt x="303" y="12"/>
                      <a:pt x="258" y="1"/>
                    </a:cubicBezTo>
                    <a:cubicBezTo>
                      <a:pt x="256" y="0"/>
                      <a:pt x="253" y="0"/>
                      <a:pt x="25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7" name="Google Shape;3133;p56">
                <a:extLst>
                  <a:ext uri="{FF2B5EF4-FFF2-40B4-BE49-F238E27FC236}">
                    <a16:creationId xmlns:a16="http://schemas.microsoft.com/office/drawing/2014/main" id="{3988C438-434E-4805-BD48-DE8EA3606D46}"/>
                  </a:ext>
                </a:extLst>
              </p:cNvPr>
              <p:cNvSpPr/>
              <p:nvPr/>
            </p:nvSpPr>
            <p:spPr>
              <a:xfrm>
                <a:off x="4387475" y="4693175"/>
                <a:ext cx="587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146" extrusionOk="0">
                    <a:moveTo>
                      <a:pt x="214" y="1"/>
                    </a:moveTo>
                    <a:cubicBezTo>
                      <a:pt x="212" y="1"/>
                      <a:pt x="210" y="1"/>
                      <a:pt x="206" y="2"/>
                    </a:cubicBezTo>
                    <a:cubicBezTo>
                      <a:pt x="194" y="2"/>
                      <a:pt x="157" y="39"/>
                      <a:pt x="145" y="39"/>
                    </a:cubicBezTo>
                    <a:cubicBezTo>
                      <a:pt x="108" y="39"/>
                      <a:pt x="83" y="52"/>
                      <a:pt x="46" y="52"/>
                    </a:cubicBezTo>
                    <a:cubicBezTo>
                      <a:pt x="46" y="62"/>
                      <a:pt x="1" y="145"/>
                      <a:pt x="19" y="145"/>
                    </a:cubicBezTo>
                    <a:cubicBezTo>
                      <a:pt x="22" y="145"/>
                      <a:pt x="27" y="143"/>
                      <a:pt x="34" y="138"/>
                    </a:cubicBezTo>
                    <a:cubicBezTo>
                      <a:pt x="83" y="89"/>
                      <a:pt x="120" y="101"/>
                      <a:pt x="157" y="76"/>
                    </a:cubicBezTo>
                    <a:cubicBezTo>
                      <a:pt x="191" y="54"/>
                      <a:pt x="235" y="1"/>
                      <a:pt x="21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8" name="Google Shape;3134;p56">
                <a:extLst>
                  <a:ext uri="{FF2B5EF4-FFF2-40B4-BE49-F238E27FC236}">
                    <a16:creationId xmlns:a16="http://schemas.microsoft.com/office/drawing/2014/main" id="{876AA454-4926-4D9D-ACEF-2F988FBFFD00}"/>
                  </a:ext>
                </a:extLst>
              </p:cNvPr>
              <p:cNvSpPr/>
              <p:nvPr/>
            </p:nvSpPr>
            <p:spPr>
              <a:xfrm>
                <a:off x="4380175" y="4696600"/>
                <a:ext cx="61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34" extrusionOk="0">
                    <a:moveTo>
                      <a:pt x="218" y="0"/>
                    </a:moveTo>
                    <a:cubicBezTo>
                      <a:pt x="217" y="0"/>
                      <a:pt x="216" y="1"/>
                      <a:pt x="215" y="1"/>
                    </a:cubicBezTo>
                    <a:cubicBezTo>
                      <a:pt x="178" y="1"/>
                      <a:pt x="42" y="210"/>
                      <a:pt x="18" y="210"/>
                    </a:cubicBezTo>
                    <a:cubicBezTo>
                      <a:pt x="1" y="219"/>
                      <a:pt x="13" y="233"/>
                      <a:pt x="35" y="233"/>
                    </a:cubicBezTo>
                    <a:cubicBezTo>
                      <a:pt x="44" y="233"/>
                      <a:pt x="56" y="230"/>
                      <a:pt x="67" y="223"/>
                    </a:cubicBezTo>
                    <a:cubicBezTo>
                      <a:pt x="115" y="199"/>
                      <a:pt x="244" y="0"/>
                      <a:pt x="2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9" name="Google Shape;3135;p56">
                <a:extLst>
                  <a:ext uri="{FF2B5EF4-FFF2-40B4-BE49-F238E27FC236}">
                    <a16:creationId xmlns:a16="http://schemas.microsoft.com/office/drawing/2014/main" id="{A28A2745-8EE5-4B24-BEAA-82E8B36C3600}"/>
                  </a:ext>
                </a:extLst>
              </p:cNvPr>
              <p:cNvSpPr/>
              <p:nvPr/>
            </p:nvSpPr>
            <p:spPr>
              <a:xfrm>
                <a:off x="4379400" y="4707025"/>
                <a:ext cx="1525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61" h="42" extrusionOk="0">
                    <a:moveTo>
                      <a:pt x="44" y="1"/>
                    </a:moveTo>
                    <a:cubicBezTo>
                      <a:pt x="42" y="1"/>
                      <a:pt x="39" y="1"/>
                      <a:pt x="37" y="3"/>
                    </a:cubicBezTo>
                    <a:cubicBezTo>
                      <a:pt x="4" y="3"/>
                      <a:pt x="0" y="42"/>
                      <a:pt x="26" y="42"/>
                    </a:cubicBezTo>
                    <a:cubicBezTo>
                      <a:pt x="29" y="42"/>
                      <a:pt x="32" y="41"/>
                      <a:pt x="37" y="40"/>
                    </a:cubicBezTo>
                    <a:cubicBezTo>
                      <a:pt x="58" y="40"/>
                      <a:pt x="61" y="1"/>
                      <a:pt x="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0" name="Google Shape;3136;p56">
                <a:extLst>
                  <a:ext uri="{FF2B5EF4-FFF2-40B4-BE49-F238E27FC236}">
                    <a16:creationId xmlns:a16="http://schemas.microsoft.com/office/drawing/2014/main" id="{1282BE92-D34A-408A-A8BA-014C9F3D2304}"/>
                  </a:ext>
                </a:extLst>
              </p:cNvPr>
              <p:cNvSpPr/>
              <p:nvPr/>
            </p:nvSpPr>
            <p:spPr>
              <a:xfrm>
                <a:off x="4372775" y="4702050"/>
                <a:ext cx="50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00" h="210" extrusionOk="0">
                    <a:moveTo>
                      <a:pt x="196" y="0"/>
                    </a:moveTo>
                    <a:cubicBezTo>
                      <a:pt x="195" y="0"/>
                      <a:pt x="194" y="2"/>
                      <a:pt x="191" y="5"/>
                    </a:cubicBezTo>
                    <a:cubicBezTo>
                      <a:pt x="141" y="42"/>
                      <a:pt x="117" y="42"/>
                      <a:pt x="80" y="79"/>
                    </a:cubicBezTo>
                    <a:cubicBezTo>
                      <a:pt x="59" y="121"/>
                      <a:pt x="1" y="209"/>
                      <a:pt x="9" y="209"/>
                    </a:cubicBezTo>
                    <a:cubicBezTo>
                      <a:pt x="10" y="209"/>
                      <a:pt x="13" y="207"/>
                      <a:pt x="18" y="202"/>
                    </a:cubicBezTo>
                    <a:cubicBezTo>
                      <a:pt x="52" y="168"/>
                      <a:pt x="199" y="0"/>
                      <a:pt x="1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1" name="Google Shape;3137;p56">
                <a:extLst>
                  <a:ext uri="{FF2B5EF4-FFF2-40B4-BE49-F238E27FC236}">
                    <a16:creationId xmlns:a16="http://schemas.microsoft.com/office/drawing/2014/main" id="{F9457290-07B2-4E6B-814B-604E734345D2}"/>
                  </a:ext>
                </a:extLst>
              </p:cNvPr>
              <p:cNvSpPr/>
              <p:nvPr/>
            </p:nvSpPr>
            <p:spPr>
              <a:xfrm>
                <a:off x="4328850" y="4753275"/>
                <a:ext cx="220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88" h="137" extrusionOk="0">
                    <a:moveTo>
                      <a:pt x="76" y="0"/>
                    </a:moveTo>
                    <a:cubicBezTo>
                      <a:pt x="76" y="0"/>
                      <a:pt x="75" y="1"/>
                      <a:pt x="75" y="1"/>
                    </a:cubicBezTo>
                    <a:cubicBezTo>
                      <a:pt x="50" y="1"/>
                      <a:pt x="1" y="137"/>
                      <a:pt x="50" y="137"/>
                    </a:cubicBezTo>
                    <a:cubicBezTo>
                      <a:pt x="86" y="137"/>
                      <a:pt x="87" y="0"/>
                      <a:pt x="7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2" name="Google Shape;3138;p56">
                <a:extLst>
                  <a:ext uri="{FF2B5EF4-FFF2-40B4-BE49-F238E27FC236}">
                    <a16:creationId xmlns:a16="http://schemas.microsoft.com/office/drawing/2014/main" id="{88A67166-2290-4E0C-8142-268F91A9BAFB}"/>
                  </a:ext>
                </a:extLst>
              </p:cNvPr>
              <p:cNvSpPr/>
              <p:nvPr/>
            </p:nvSpPr>
            <p:spPr>
              <a:xfrm>
                <a:off x="4338100" y="4693500"/>
                <a:ext cx="37000" cy="33700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48" extrusionOk="0">
                    <a:moveTo>
                      <a:pt x="507" y="1"/>
                    </a:moveTo>
                    <a:cubicBezTo>
                      <a:pt x="442" y="1"/>
                      <a:pt x="421" y="103"/>
                      <a:pt x="456" y="162"/>
                    </a:cubicBezTo>
                    <a:cubicBezTo>
                      <a:pt x="481" y="236"/>
                      <a:pt x="481" y="310"/>
                      <a:pt x="481" y="396"/>
                    </a:cubicBezTo>
                    <a:cubicBezTo>
                      <a:pt x="456" y="470"/>
                      <a:pt x="432" y="532"/>
                      <a:pt x="395" y="605"/>
                    </a:cubicBezTo>
                    <a:cubicBezTo>
                      <a:pt x="370" y="655"/>
                      <a:pt x="407" y="778"/>
                      <a:pt x="358" y="778"/>
                    </a:cubicBezTo>
                    <a:cubicBezTo>
                      <a:pt x="321" y="778"/>
                      <a:pt x="272" y="766"/>
                      <a:pt x="235" y="753"/>
                    </a:cubicBezTo>
                    <a:cubicBezTo>
                      <a:pt x="223" y="748"/>
                      <a:pt x="214" y="745"/>
                      <a:pt x="205" y="745"/>
                    </a:cubicBezTo>
                    <a:cubicBezTo>
                      <a:pt x="176" y="745"/>
                      <a:pt x="163" y="774"/>
                      <a:pt x="173" y="803"/>
                    </a:cubicBezTo>
                    <a:cubicBezTo>
                      <a:pt x="173" y="827"/>
                      <a:pt x="247" y="877"/>
                      <a:pt x="198" y="877"/>
                    </a:cubicBezTo>
                    <a:cubicBezTo>
                      <a:pt x="148" y="877"/>
                      <a:pt x="13" y="963"/>
                      <a:pt x="13" y="1024"/>
                    </a:cubicBezTo>
                    <a:cubicBezTo>
                      <a:pt x="0" y="1086"/>
                      <a:pt x="87" y="1148"/>
                      <a:pt x="87" y="1172"/>
                    </a:cubicBezTo>
                    <a:cubicBezTo>
                      <a:pt x="87" y="1209"/>
                      <a:pt x="62" y="1234"/>
                      <a:pt x="50" y="1283"/>
                    </a:cubicBezTo>
                    <a:cubicBezTo>
                      <a:pt x="41" y="1318"/>
                      <a:pt x="95" y="1347"/>
                      <a:pt x="136" y="1347"/>
                    </a:cubicBezTo>
                    <a:cubicBezTo>
                      <a:pt x="152" y="1347"/>
                      <a:pt x="166" y="1343"/>
                      <a:pt x="173" y="1332"/>
                    </a:cubicBezTo>
                    <a:cubicBezTo>
                      <a:pt x="198" y="1308"/>
                      <a:pt x="198" y="1258"/>
                      <a:pt x="222" y="1258"/>
                    </a:cubicBezTo>
                    <a:cubicBezTo>
                      <a:pt x="224" y="1257"/>
                      <a:pt x="227" y="1256"/>
                      <a:pt x="232" y="1256"/>
                    </a:cubicBezTo>
                    <a:cubicBezTo>
                      <a:pt x="248" y="1256"/>
                      <a:pt x="278" y="1267"/>
                      <a:pt x="296" y="1267"/>
                    </a:cubicBezTo>
                    <a:cubicBezTo>
                      <a:pt x="303" y="1267"/>
                      <a:pt x="309" y="1265"/>
                      <a:pt x="309" y="1258"/>
                    </a:cubicBezTo>
                    <a:cubicBezTo>
                      <a:pt x="309" y="1234"/>
                      <a:pt x="185" y="1111"/>
                      <a:pt x="173" y="1061"/>
                    </a:cubicBezTo>
                    <a:cubicBezTo>
                      <a:pt x="155" y="1025"/>
                      <a:pt x="190" y="1002"/>
                      <a:pt x="219" y="1002"/>
                    </a:cubicBezTo>
                    <a:cubicBezTo>
                      <a:pt x="230" y="1002"/>
                      <a:pt x="240" y="1005"/>
                      <a:pt x="247" y="1012"/>
                    </a:cubicBezTo>
                    <a:cubicBezTo>
                      <a:pt x="275" y="1031"/>
                      <a:pt x="267" y="1057"/>
                      <a:pt x="284" y="1057"/>
                    </a:cubicBezTo>
                    <a:cubicBezTo>
                      <a:pt x="290" y="1057"/>
                      <a:pt x="297" y="1055"/>
                      <a:pt x="309" y="1049"/>
                    </a:cubicBezTo>
                    <a:cubicBezTo>
                      <a:pt x="352" y="1027"/>
                      <a:pt x="433" y="958"/>
                      <a:pt x="485" y="958"/>
                    </a:cubicBezTo>
                    <a:cubicBezTo>
                      <a:pt x="493" y="958"/>
                      <a:pt x="500" y="960"/>
                      <a:pt x="506" y="963"/>
                    </a:cubicBezTo>
                    <a:cubicBezTo>
                      <a:pt x="552" y="986"/>
                      <a:pt x="786" y="1174"/>
                      <a:pt x="832" y="1174"/>
                    </a:cubicBezTo>
                    <a:cubicBezTo>
                      <a:pt x="835" y="1174"/>
                      <a:pt x="837" y="1174"/>
                      <a:pt x="838" y="1172"/>
                    </a:cubicBezTo>
                    <a:cubicBezTo>
                      <a:pt x="875" y="1148"/>
                      <a:pt x="925" y="852"/>
                      <a:pt x="1023" y="852"/>
                    </a:cubicBezTo>
                    <a:cubicBezTo>
                      <a:pt x="1048" y="855"/>
                      <a:pt x="1074" y="857"/>
                      <a:pt x="1099" y="857"/>
                    </a:cubicBezTo>
                    <a:cubicBezTo>
                      <a:pt x="1160" y="857"/>
                      <a:pt x="1221" y="848"/>
                      <a:pt x="1282" y="840"/>
                    </a:cubicBezTo>
                    <a:cubicBezTo>
                      <a:pt x="1307" y="827"/>
                      <a:pt x="1479" y="766"/>
                      <a:pt x="1417" y="766"/>
                    </a:cubicBezTo>
                    <a:cubicBezTo>
                      <a:pt x="1368" y="766"/>
                      <a:pt x="1307" y="741"/>
                      <a:pt x="1319" y="716"/>
                    </a:cubicBezTo>
                    <a:cubicBezTo>
                      <a:pt x="1331" y="679"/>
                      <a:pt x="1405" y="605"/>
                      <a:pt x="1368" y="605"/>
                    </a:cubicBezTo>
                    <a:cubicBezTo>
                      <a:pt x="1331" y="605"/>
                      <a:pt x="1294" y="605"/>
                      <a:pt x="1294" y="593"/>
                    </a:cubicBezTo>
                    <a:cubicBezTo>
                      <a:pt x="1294" y="568"/>
                      <a:pt x="1294" y="544"/>
                      <a:pt x="1307" y="532"/>
                    </a:cubicBezTo>
                    <a:cubicBezTo>
                      <a:pt x="1347" y="410"/>
                      <a:pt x="1350" y="374"/>
                      <a:pt x="1344" y="374"/>
                    </a:cubicBezTo>
                    <a:cubicBezTo>
                      <a:pt x="1341" y="374"/>
                      <a:pt x="1335" y="383"/>
                      <a:pt x="1331" y="396"/>
                    </a:cubicBezTo>
                    <a:cubicBezTo>
                      <a:pt x="1319" y="433"/>
                      <a:pt x="1282" y="519"/>
                      <a:pt x="1208" y="519"/>
                    </a:cubicBezTo>
                    <a:cubicBezTo>
                      <a:pt x="1134" y="519"/>
                      <a:pt x="1122" y="482"/>
                      <a:pt x="1072" y="458"/>
                    </a:cubicBezTo>
                    <a:cubicBezTo>
                      <a:pt x="1011" y="445"/>
                      <a:pt x="925" y="458"/>
                      <a:pt x="875" y="396"/>
                    </a:cubicBezTo>
                    <a:cubicBezTo>
                      <a:pt x="826" y="322"/>
                      <a:pt x="592" y="26"/>
                      <a:pt x="518" y="2"/>
                    </a:cubicBezTo>
                    <a:cubicBezTo>
                      <a:pt x="514" y="1"/>
                      <a:pt x="510" y="1"/>
                      <a:pt x="5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3" name="Google Shape;3139;p56">
                <a:extLst>
                  <a:ext uri="{FF2B5EF4-FFF2-40B4-BE49-F238E27FC236}">
                    <a16:creationId xmlns:a16="http://schemas.microsoft.com/office/drawing/2014/main" id="{90D1D372-3AD1-4BF0-B14C-6375355BC582}"/>
                  </a:ext>
                </a:extLst>
              </p:cNvPr>
              <p:cNvSpPr/>
              <p:nvPr/>
            </p:nvSpPr>
            <p:spPr>
              <a:xfrm>
                <a:off x="4284800" y="4727150"/>
                <a:ext cx="67175" cy="64150"/>
              </a:xfrm>
              <a:custGeom>
                <a:avLst/>
                <a:gdLst/>
                <a:ahLst/>
                <a:cxnLst/>
                <a:rect l="l" t="t" r="r" b="b"/>
                <a:pathLst>
                  <a:path w="2687" h="2566" extrusionOk="0">
                    <a:moveTo>
                      <a:pt x="2430" y="1"/>
                    </a:moveTo>
                    <a:cubicBezTo>
                      <a:pt x="2425" y="1"/>
                      <a:pt x="2421" y="4"/>
                      <a:pt x="2416" y="11"/>
                    </a:cubicBezTo>
                    <a:cubicBezTo>
                      <a:pt x="2391" y="36"/>
                      <a:pt x="2404" y="85"/>
                      <a:pt x="2416" y="85"/>
                    </a:cubicBezTo>
                    <a:cubicBezTo>
                      <a:pt x="2441" y="85"/>
                      <a:pt x="2490" y="97"/>
                      <a:pt x="2490" y="134"/>
                    </a:cubicBezTo>
                    <a:cubicBezTo>
                      <a:pt x="2477" y="171"/>
                      <a:pt x="2502" y="184"/>
                      <a:pt x="2441" y="184"/>
                    </a:cubicBezTo>
                    <a:cubicBezTo>
                      <a:pt x="2379" y="184"/>
                      <a:pt x="2367" y="171"/>
                      <a:pt x="2354" y="147"/>
                    </a:cubicBezTo>
                    <a:cubicBezTo>
                      <a:pt x="2344" y="127"/>
                      <a:pt x="2334" y="75"/>
                      <a:pt x="2318" y="75"/>
                    </a:cubicBezTo>
                    <a:cubicBezTo>
                      <a:pt x="2314" y="75"/>
                      <a:pt x="2310" y="78"/>
                      <a:pt x="2305" y="85"/>
                    </a:cubicBezTo>
                    <a:cubicBezTo>
                      <a:pt x="2280" y="122"/>
                      <a:pt x="2256" y="159"/>
                      <a:pt x="2243" y="196"/>
                    </a:cubicBezTo>
                    <a:cubicBezTo>
                      <a:pt x="2231" y="221"/>
                      <a:pt x="2169" y="282"/>
                      <a:pt x="2157" y="319"/>
                    </a:cubicBezTo>
                    <a:cubicBezTo>
                      <a:pt x="2157" y="341"/>
                      <a:pt x="2157" y="383"/>
                      <a:pt x="2175" y="383"/>
                    </a:cubicBezTo>
                    <a:cubicBezTo>
                      <a:pt x="2177" y="383"/>
                      <a:pt x="2179" y="382"/>
                      <a:pt x="2182" y="381"/>
                    </a:cubicBezTo>
                    <a:cubicBezTo>
                      <a:pt x="2188" y="375"/>
                      <a:pt x="2194" y="365"/>
                      <a:pt x="2199" y="365"/>
                    </a:cubicBezTo>
                    <a:cubicBezTo>
                      <a:pt x="2203" y="365"/>
                      <a:pt x="2206" y="375"/>
                      <a:pt x="2206" y="405"/>
                    </a:cubicBezTo>
                    <a:cubicBezTo>
                      <a:pt x="2194" y="455"/>
                      <a:pt x="2182" y="479"/>
                      <a:pt x="2182" y="516"/>
                    </a:cubicBezTo>
                    <a:cubicBezTo>
                      <a:pt x="2182" y="566"/>
                      <a:pt x="2243" y="553"/>
                      <a:pt x="2206" y="627"/>
                    </a:cubicBezTo>
                    <a:cubicBezTo>
                      <a:pt x="2169" y="713"/>
                      <a:pt x="2108" y="898"/>
                      <a:pt x="2071" y="984"/>
                    </a:cubicBezTo>
                    <a:cubicBezTo>
                      <a:pt x="2034" y="1058"/>
                      <a:pt x="1997" y="1132"/>
                      <a:pt x="1935" y="1206"/>
                    </a:cubicBezTo>
                    <a:cubicBezTo>
                      <a:pt x="1886" y="1268"/>
                      <a:pt x="1738" y="1453"/>
                      <a:pt x="1701" y="1453"/>
                    </a:cubicBezTo>
                    <a:cubicBezTo>
                      <a:pt x="1670" y="1453"/>
                      <a:pt x="1620" y="1480"/>
                      <a:pt x="1575" y="1480"/>
                    </a:cubicBezTo>
                    <a:cubicBezTo>
                      <a:pt x="1568" y="1480"/>
                      <a:pt x="1560" y="1479"/>
                      <a:pt x="1553" y="1477"/>
                    </a:cubicBezTo>
                    <a:cubicBezTo>
                      <a:pt x="1529" y="1477"/>
                      <a:pt x="1492" y="1465"/>
                      <a:pt x="1479" y="1428"/>
                    </a:cubicBezTo>
                    <a:cubicBezTo>
                      <a:pt x="1467" y="1403"/>
                      <a:pt x="1479" y="1379"/>
                      <a:pt x="1504" y="1366"/>
                    </a:cubicBezTo>
                    <a:cubicBezTo>
                      <a:pt x="1529" y="1354"/>
                      <a:pt x="1578" y="1292"/>
                      <a:pt x="1529" y="1292"/>
                    </a:cubicBezTo>
                    <a:cubicBezTo>
                      <a:pt x="1492" y="1292"/>
                      <a:pt x="1455" y="1354"/>
                      <a:pt x="1418" y="1366"/>
                    </a:cubicBezTo>
                    <a:cubicBezTo>
                      <a:pt x="1381" y="1379"/>
                      <a:pt x="1393" y="1366"/>
                      <a:pt x="1393" y="1403"/>
                    </a:cubicBezTo>
                    <a:cubicBezTo>
                      <a:pt x="1393" y="1465"/>
                      <a:pt x="1393" y="1514"/>
                      <a:pt x="1369" y="1576"/>
                    </a:cubicBezTo>
                    <a:cubicBezTo>
                      <a:pt x="1332" y="1650"/>
                      <a:pt x="1282" y="1724"/>
                      <a:pt x="1221" y="1798"/>
                    </a:cubicBezTo>
                    <a:cubicBezTo>
                      <a:pt x="1171" y="1822"/>
                      <a:pt x="1233" y="1785"/>
                      <a:pt x="1221" y="1847"/>
                    </a:cubicBezTo>
                    <a:cubicBezTo>
                      <a:pt x="1208" y="1896"/>
                      <a:pt x="1208" y="1896"/>
                      <a:pt x="1171" y="1909"/>
                    </a:cubicBezTo>
                    <a:cubicBezTo>
                      <a:pt x="1139" y="1920"/>
                      <a:pt x="1106" y="1960"/>
                      <a:pt x="1090" y="1960"/>
                    </a:cubicBezTo>
                    <a:cubicBezTo>
                      <a:pt x="1088" y="1960"/>
                      <a:pt x="1087" y="1959"/>
                      <a:pt x="1085" y="1958"/>
                    </a:cubicBezTo>
                    <a:cubicBezTo>
                      <a:pt x="1061" y="1958"/>
                      <a:pt x="1098" y="1909"/>
                      <a:pt x="1061" y="1909"/>
                    </a:cubicBezTo>
                    <a:cubicBezTo>
                      <a:pt x="1030" y="1896"/>
                      <a:pt x="996" y="1890"/>
                      <a:pt x="960" y="1890"/>
                    </a:cubicBezTo>
                    <a:cubicBezTo>
                      <a:pt x="925" y="1890"/>
                      <a:pt x="888" y="1896"/>
                      <a:pt x="851" y="1909"/>
                    </a:cubicBezTo>
                    <a:cubicBezTo>
                      <a:pt x="811" y="1928"/>
                      <a:pt x="747" y="1965"/>
                      <a:pt x="685" y="1965"/>
                    </a:cubicBezTo>
                    <a:cubicBezTo>
                      <a:pt x="670" y="1965"/>
                      <a:pt x="656" y="1963"/>
                      <a:pt x="642" y="1958"/>
                    </a:cubicBezTo>
                    <a:cubicBezTo>
                      <a:pt x="578" y="1940"/>
                      <a:pt x="568" y="1928"/>
                      <a:pt x="548" y="1928"/>
                    </a:cubicBezTo>
                    <a:cubicBezTo>
                      <a:pt x="540" y="1928"/>
                      <a:pt x="532" y="1930"/>
                      <a:pt x="518" y="1933"/>
                    </a:cubicBezTo>
                    <a:cubicBezTo>
                      <a:pt x="408" y="2007"/>
                      <a:pt x="297" y="2093"/>
                      <a:pt x="210" y="2192"/>
                    </a:cubicBezTo>
                    <a:cubicBezTo>
                      <a:pt x="161" y="2229"/>
                      <a:pt x="112" y="2266"/>
                      <a:pt x="50" y="2303"/>
                    </a:cubicBezTo>
                    <a:cubicBezTo>
                      <a:pt x="26" y="2315"/>
                      <a:pt x="1" y="2340"/>
                      <a:pt x="13" y="2377"/>
                    </a:cubicBezTo>
                    <a:cubicBezTo>
                      <a:pt x="24" y="2398"/>
                      <a:pt x="25" y="2428"/>
                      <a:pt x="49" y="2428"/>
                    </a:cubicBezTo>
                    <a:cubicBezTo>
                      <a:pt x="53" y="2428"/>
                      <a:pt x="57" y="2428"/>
                      <a:pt x="63" y="2426"/>
                    </a:cubicBezTo>
                    <a:cubicBezTo>
                      <a:pt x="93" y="2406"/>
                      <a:pt x="98" y="2386"/>
                      <a:pt x="119" y="2386"/>
                    </a:cubicBezTo>
                    <a:cubicBezTo>
                      <a:pt x="124" y="2386"/>
                      <a:pt x="130" y="2387"/>
                      <a:pt x="136" y="2389"/>
                    </a:cubicBezTo>
                    <a:cubicBezTo>
                      <a:pt x="169" y="2400"/>
                      <a:pt x="212" y="2440"/>
                      <a:pt x="247" y="2440"/>
                    </a:cubicBezTo>
                    <a:cubicBezTo>
                      <a:pt x="251" y="2440"/>
                      <a:pt x="256" y="2440"/>
                      <a:pt x="260" y="2438"/>
                    </a:cubicBezTo>
                    <a:cubicBezTo>
                      <a:pt x="284" y="2426"/>
                      <a:pt x="297" y="2389"/>
                      <a:pt x="358" y="2364"/>
                    </a:cubicBezTo>
                    <a:cubicBezTo>
                      <a:pt x="408" y="2352"/>
                      <a:pt x="481" y="2364"/>
                      <a:pt x="531" y="2327"/>
                    </a:cubicBezTo>
                    <a:cubicBezTo>
                      <a:pt x="592" y="2291"/>
                      <a:pt x="666" y="2266"/>
                      <a:pt x="740" y="2254"/>
                    </a:cubicBezTo>
                    <a:cubicBezTo>
                      <a:pt x="783" y="2232"/>
                      <a:pt x="789" y="2175"/>
                      <a:pt x="836" y="2175"/>
                    </a:cubicBezTo>
                    <a:cubicBezTo>
                      <a:pt x="844" y="2175"/>
                      <a:pt x="853" y="2176"/>
                      <a:pt x="863" y="2180"/>
                    </a:cubicBezTo>
                    <a:cubicBezTo>
                      <a:pt x="937" y="2204"/>
                      <a:pt x="1036" y="2204"/>
                      <a:pt x="1073" y="2217"/>
                    </a:cubicBezTo>
                    <a:cubicBezTo>
                      <a:pt x="1098" y="2229"/>
                      <a:pt x="1073" y="2266"/>
                      <a:pt x="1048" y="2303"/>
                    </a:cubicBezTo>
                    <a:cubicBezTo>
                      <a:pt x="1024" y="2340"/>
                      <a:pt x="1011" y="2389"/>
                      <a:pt x="1036" y="2426"/>
                    </a:cubicBezTo>
                    <a:cubicBezTo>
                      <a:pt x="1058" y="2491"/>
                      <a:pt x="1089" y="2566"/>
                      <a:pt x="1138" y="2566"/>
                    </a:cubicBezTo>
                    <a:cubicBezTo>
                      <a:pt x="1145" y="2566"/>
                      <a:pt x="1152" y="2565"/>
                      <a:pt x="1159" y="2562"/>
                    </a:cubicBezTo>
                    <a:cubicBezTo>
                      <a:pt x="1208" y="2537"/>
                      <a:pt x="1295" y="2352"/>
                      <a:pt x="1344" y="2340"/>
                    </a:cubicBezTo>
                    <a:cubicBezTo>
                      <a:pt x="1362" y="2332"/>
                      <a:pt x="1379" y="2331"/>
                      <a:pt x="1394" y="2331"/>
                    </a:cubicBezTo>
                    <a:cubicBezTo>
                      <a:pt x="1410" y="2331"/>
                      <a:pt x="1423" y="2333"/>
                      <a:pt x="1432" y="2333"/>
                    </a:cubicBezTo>
                    <a:cubicBezTo>
                      <a:pt x="1443" y="2333"/>
                      <a:pt x="1447" y="2329"/>
                      <a:pt x="1443" y="2315"/>
                    </a:cubicBezTo>
                    <a:cubicBezTo>
                      <a:pt x="1418" y="2278"/>
                      <a:pt x="1369" y="2278"/>
                      <a:pt x="1381" y="2217"/>
                    </a:cubicBezTo>
                    <a:cubicBezTo>
                      <a:pt x="1390" y="2161"/>
                      <a:pt x="1392" y="2113"/>
                      <a:pt x="1414" y="2113"/>
                    </a:cubicBezTo>
                    <a:cubicBezTo>
                      <a:pt x="1421" y="2113"/>
                      <a:pt x="1430" y="2118"/>
                      <a:pt x="1443" y="2130"/>
                    </a:cubicBezTo>
                    <a:cubicBezTo>
                      <a:pt x="1467" y="2155"/>
                      <a:pt x="1492" y="2192"/>
                      <a:pt x="1504" y="2241"/>
                    </a:cubicBezTo>
                    <a:cubicBezTo>
                      <a:pt x="1510" y="2247"/>
                      <a:pt x="1517" y="2250"/>
                      <a:pt x="1525" y="2250"/>
                    </a:cubicBezTo>
                    <a:cubicBezTo>
                      <a:pt x="1548" y="2250"/>
                      <a:pt x="1578" y="2229"/>
                      <a:pt x="1615" y="2229"/>
                    </a:cubicBezTo>
                    <a:cubicBezTo>
                      <a:pt x="1677" y="2229"/>
                      <a:pt x="1738" y="2204"/>
                      <a:pt x="1787" y="2167"/>
                    </a:cubicBezTo>
                    <a:cubicBezTo>
                      <a:pt x="1798" y="2146"/>
                      <a:pt x="1826" y="2073"/>
                      <a:pt x="1849" y="2073"/>
                    </a:cubicBezTo>
                    <a:cubicBezTo>
                      <a:pt x="1853" y="2073"/>
                      <a:pt x="1858" y="2075"/>
                      <a:pt x="1861" y="2081"/>
                    </a:cubicBezTo>
                    <a:cubicBezTo>
                      <a:pt x="1884" y="2126"/>
                      <a:pt x="1906" y="2232"/>
                      <a:pt x="1929" y="2232"/>
                    </a:cubicBezTo>
                    <a:cubicBezTo>
                      <a:pt x="1931" y="2232"/>
                      <a:pt x="1933" y="2231"/>
                      <a:pt x="1935" y="2229"/>
                    </a:cubicBezTo>
                    <a:cubicBezTo>
                      <a:pt x="1972" y="2155"/>
                      <a:pt x="1997" y="2093"/>
                      <a:pt x="2009" y="2019"/>
                    </a:cubicBezTo>
                    <a:cubicBezTo>
                      <a:pt x="2014" y="2005"/>
                      <a:pt x="2028" y="2002"/>
                      <a:pt x="2045" y="2002"/>
                    </a:cubicBezTo>
                    <a:cubicBezTo>
                      <a:pt x="2059" y="2002"/>
                      <a:pt x="2074" y="2004"/>
                      <a:pt x="2088" y="2004"/>
                    </a:cubicBezTo>
                    <a:cubicBezTo>
                      <a:pt x="2101" y="2004"/>
                      <a:pt x="2113" y="2002"/>
                      <a:pt x="2120" y="1995"/>
                    </a:cubicBezTo>
                    <a:cubicBezTo>
                      <a:pt x="2130" y="1965"/>
                      <a:pt x="2140" y="1911"/>
                      <a:pt x="2150" y="1911"/>
                    </a:cubicBezTo>
                    <a:cubicBezTo>
                      <a:pt x="2152" y="1911"/>
                      <a:pt x="2155" y="1914"/>
                      <a:pt x="2157" y="1921"/>
                    </a:cubicBezTo>
                    <a:cubicBezTo>
                      <a:pt x="2157" y="1970"/>
                      <a:pt x="2132" y="2106"/>
                      <a:pt x="2169" y="2106"/>
                    </a:cubicBezTo>
                    <a:cubicBezTo>
                      <a:pt x="2194" y="2093"/>
                      <a:pt x="2305" y="2044"/>
                      <a:pt x="2317" y="1995"/>
                    </a:cubicBezTo>
                    <a:cubicBezTo>
                      <a:pt x="2330" y="1933"/>
                      <a:pt x="2330" y="1933"/>
                      <a:pt x="2367" y="1909"/>
                    </a:cubicBezTo>
                    <a:cubicBezTo>
                      <a:pt x="2404" y="1884"/>
                      <a:pt x="2428" y="1884"/>
                      <a:pt x="2404" y="1835"/>
                    </a:cubicBezTo>
                    <a:cubicBezTo>
                      <a:pt x="2367" y="1785"/>
                      <a:pt x="2305" y="1773"/>
                      <a:pt x="2354" y="1637"/>
                    </a:cubicBezTo>
                    <a:cubicBezTo>
                      <a:pt x="2391" y="1551"/>
                      <a:pt x="2428" y="1465"/>
                      <a:pt x="2441" y="1366"/>
                    </a:cubicBezTo>
                    <a:cubicBezTo>
                      <a:pt x="2441" y="1305"/>
                      <a:pt x="2416" y="1194"/>
                      <a:pt x="2416" y="1132"/>
                    </a:cubicBezTo>
                    <a:cubicBezTo>
                      <a:pt x="2416" y="1077"/>
                      <a:pt x="2465" y="993"/>
                      <a:pt x="2493" y="993"/>
                    </a:cubicBezTo>
                    <a:cubicBezTo>
                      <a:pt x="2496" y="993"/>
                      <a:pt x="2499" y="994"/>
                      <a:pt x="2502" y="997"/>
                    </a:cubicBezTo>
                    <a:cubicBezTo>
                      <a:pt x="2522" y="1017"/>
                      <a:pt x="2535" y="1029"/>
                      <a:pt x="2544" y="1029"/>
                    </a:cubicBezTo>
                    <a:cubicBezTo>
                      <a:pt x="2552" y="1029"/>
                      <a:pt x="2558" y="1020"/>
                      <a:pt x="2564" y="997"/>
                    </a:cubicBezTo>
                    <a:cubicBezTo>
                      <a:pt x="2601" y="923"/>
                      <a:pt x="2638" y="837"/>
                      <a:pt x="2662" y="763"/>
                    </a:cubicBezTo>
                    <a:cubicBezTo>
                      <a:pt x="2687" y="639"/>
                      <a:pt x="2675" y="516"/>
                      <a:pt x="2625" y="393"/>
                    </a:cubicBezTo>
                    <a:cubicBezTo>
                      <a:pt x="2588" y="331"/>
                      <a:pt x="2551" y="245"/>
                      <a:pt x="2539" y="171"/>
                    </a:cubicBezTo>
                    <a:cubicBezTo>
                      <a:pt x="2539" y="110"/>
                      <a:pt x="2502" y="36"/>
                      <a:pt x="2477" y="36"/>
                    </a:cubicBezTo>
                    <a:cubicBezTo>
                      <a:pt x="2476" y="37"/>
                      <a:pt x="2474" y="37"/>
                      <a:pt x="2472" y="37"/>
                    </a:cubicBezTo>
                    <a:cubicBezTo>
                      <a:pt x="2455" y="37"/>
                      <a:pt x="2444" y="1"/>
                      <a:pt x="24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4" name="Google Shape;3140;p56">
                <a:extLst>
                  <a:ext uri="{FF2B5EF4-FFF2-40B4-BE49-F238E27FC236}">
                    <a16:creationId xmlns:a16="http://schemas.microsoft.com/office/drawing/2014/main" id="{BB7A07E4-E1DD-4AF6-A139-CD0ED32CBCBB}"/>
                  </a:ext>
                </a:extLst>
              </p:cNvPr>
              <p:cNvSpPr/>
              <p:nvPr/>
            </p:nvSpPr>
            <p:spPr>
              <a:xfrm>
                <a:off x="4307925" y="4783125"/>
                <a:ext cx="18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74" h="94" extrusionOk="0">
                    <a:moveTo>
                      <a:pt x="70" y="1"/>
                    </a:moveTo>
                    <a:cubicBezTo>
                      <a:pt x="51" y="1"/>
                      <a:pt x="0" y="54"/>
                      <a:pt x="0" y="76"/>
                    </a:cubicBezTo>
                    <a:cubicBezTo>
                      <a:pt x="9" y="85"/>
                      <a:pt x="30" y="94"/>
                      <a:pt x="46" y="94"/>
                    </a:cubicBezTo>
                    <a:cubicBezTo>
                      <a:pt x="52" y="94"/>
                      <a:pt x="58" y="92"/>
                      <a:pt x="62" y="88"/>
                    </a:cubicBezTo>
                    <a:cubicBezTo>
                      <a:pt x="74" y="52"/>
                      <a:pt x="74" y="27"/>
                      <a:pt x="74" y="2"/>
                    </a:cubicBezTo>
                    <a:cubicBezTo>
                      <a:pt x="73" y="1"/>
                      <a:pt x="71" y="1"/>
                      <a:pt x="7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5" name="Google Shape;3141;p56">
                <a:extLst>
                  <a:ext uri="{FF2B5EF4-FFF2-40B4-BE49-F238E27FC236}">
                    <a16:creationId xmlns:a16="http://schemas.microsoft.com/office/drawing/2014/main" id="{BEB85EDF-36BA-4153-B9D4-855C9A03BFC6}"/>
                  </a:ext>
                </a:extLst>
              </p:cNvPr>
              <p:cNvSpPr/>
              <p:nvPr/>
            </p:nvSpPr>
            <p:spPr>
              <a:xfrm>
                <a:off x="4292825" y="4784450"/>
                <a:ext cx="15100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81" extrusionOk="0">
                    <a:moveTo>
                      <a:pt x="435" y="1"/>
                    </a:moveTo>
                    <a:cubicBezTo>
                      <a:pt x="406" y="1"/>
                      <a:pt x="375" y="21"/>
                      <a:pt x="358" y="48"/>
                    </a:cubicBezTo>
                    <a:cubicBezTo>
                      <a:pt x="323" y="71"/>
                      <a:pt x="279" y="135"/>
                      <a:pt x="262" y="135"/>
                    </a:cubicBezTo>
                    <a:cubicBezTo>
                      <a:pt x="261" y="135"/>
                      <a:pt x="260" y="135"/>
                      <a:pt x="259" y="134"/>
                    </a:cubicBezTo>
                    <a:cubicBezTo>
                      <a:pt x="238" y="123"/>
                      <a:pt x="235" y="95"/>
                      <a:pt x="227" y="95"/>
                    </a:cubicBezTo>
                    <a:cubicBezTo>
                      <a:pt x="225" y="95"/>
                      <a:pt x="224" y="95"/>
                      <a:pt x="222" y="97"/>
                    </a:cubicBezTo>
                    <a:cubicBezTo>
                      <a:pt x="197" y="109"/>
                      <a:pt x="123" y="257"/>
                      <a:pt x="87" y="257"/>
                    </a:cubicBezTo>
                    <a:cubicBezTo>
                      <a:pt x="50" y="257"/>
                      <a:pt x="0" y="257"/>
                      <a:pt x="37" y="282"/>
                    </a:cubicBezTo>
                    <a:cubicBezTo>
                      <a:pt x="74" y="294"/>
                      <a:pt x="87" y="380"/>
                      <a:pt x="111" y="405"/>
                    </a:cubicBezTo>
                    <a:cubicBezTo>
                      <a:pt x="122" y="438"/>
                      <a:pt x="143" y="481"/>
                      <a:pt x="165" y="481"/>
                    </a:cubicBezTo>
                    <a:cubicBezTo>
                      <a:pt x="167" y="481"/>
                      <a:pt x="170" y="480"/>
                      <a:pt x="173" y="479"/>
                    </a:cubicBezTo>
                    <a:cubicBezTo>
                      <a:pt x="185" y="454"/>
                      <a:pt x="247" y="319"/>
                      <a:pt x="296" y="294"/>
                    </a:cubicBezTo>
                    <a:cubicBezTo>
                      <a:pt x="322" y="284"/>
                      <a:pt x="350" y="280"/>
                      <a:pt x="375" y="280"/>
                    </a:cubicBezTo>
                    <a:cubicBezTo>
                      <a:pt x="409" y="280"/>
                      <a:pt x="437" y="287"/>
                      <a:pt x="444" y="294"/>
                    </a:cubicBezTo>
                    <a:cubicBezTo>
                      <a:pt x="444" y="298"/>
                      <a:pt x="449" y="299"/>
                      <a:pt x="457" y="299"/>
                    </a:cubicBezTo>
                    <a:cubicBezTo>
                      <a:pt x="476" y="299"/>
                      <a:pt x="509" y="291"/>
                      <a:pt x="518" y="282"/>
                    </a:cubicBezTo>
                    <a:cubicBezTo>
                      <a:pt x="530" y="257"/>
                      <a:pt x="579" y="196"/>
                      <a:pt x="592" y="171"/>
                    </a:cubicBezTo>
                    <a:cubicBezTo>
                      <a:pt x="604" y="146"/>
                      <a:pt x="567" y="72"/>
                      <a:pt x="542" y="60"/>
                    </a:cubicBezTo>
                    <a:cubicBezTo>
                      <a:pt x="518" y="48"/>
                      <a:pt x="493" y="35"/>
                      <a:pt x="468" y="11"/>
                    </a:cubicBezTo>
                    <a:cubicBezTo>
                      <a:pt x="458" y="4"/>
                      <a:pt x="447" y="1"/>
                      <a:pt x="4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6" name="Google Shape;3142;p56">
                <a:extLst>
                  <a:ext uri="{FF2B5EF4-FFF2-40B4-BE49-F238E27FC236}">
                    <a16:creationId xmlns:a16="http://schemas.microsoft.com/office/drawing/2014/main" id="{F7CEC416-D2C4-440F-B495-A04133C2E204}"/>
                  </a:ext>
                </a:extLst>
              </p:cNvPr>
              <p:cNvSpPr/>
              <p:nvPr/>
            </p:nvSpPr>
            <p:spPr>
              <a:xfrm>
                <a:off x="4277425" y="4788400"/>
                <a:ext cx="13575" cy="22150"/>
              </a:xfrm>
              <a:custGeom>
                <a:avLst/>
                <a:gdLst/>
                <a:ahLst/>
                <a:cxnLst/>
                <a:rect l="l" t="t" r="r" b="b"/>
                <a:pathLst>
                  <a:path w="543" h="886" extrusionOk="0">
                    <a:moveTo>
                      <a:pt x="284" y="1"/>
                    </a:moveTo>
                    <a:cubicBezTo>
                      <a:pt x="247" y="13"/>
                      <a:pt x="210" y="38"/>
                      <a:pt x="197" y="62"/>
                    </a:cubicBezTo>
                    <a:cubicBezTo>
                      <a:pt x="173" y="87"/>
                      <a:pt x="99" y="112"/>
                      <a:pt x="86" y="124"/>
                    </a:cubicBezTo>
                    <a:cubicBezTo>
                      <a:pt x="86" y="136"/>
                      <a:pt x="74" y="149"/>
                      <a:pt x="62" y="161"/>
                    </a:cubicBezTo>
                    <a:cubicBezTo>
                      <a:pt x="49" y="161"/>
                      <a:pt x="0" y="198"/>
                      <a:pt x="13" y="222"/>
                    </a:cubicBezTo>
                    <a:cubicBezTo>
                      <a:pt x="25" y="235"/>
                      <a:pt x="25" y="235"/>
                      <a:pt x="37" y="284"/>
                    </a:cubicBezTo>
                    <a:cubicBezTo>
                      <a:pt x="37" y="326"/>
                      <a:pt x="28" y="376"/>
                      <a:pt x="33" y="376"/>
                    </a:cubicBezTo>
                    <a:cubicBezTo>
                      <a:pt x="34" y="376"/>
                      <a:pt x="35" y="374"/>
                      <a:pt x="37" y="370"/>
                    </a:cubicBezTo>
                    <a:cubicBezTo>
                      <a:pt x="57" y="350"/>
                      <a:pt x="69" y="314"/>
                      <a:pt x="79" y="314"/>
                    </a:cubicBezTo>
                    <a:cubicBezTo>
                      <a:pt x="82" y="314"/>
                      <a:pt x="84" y="316"/>
                      <a:pt x="86" y="321"/>
                    </a:cubicBezTo>
                    <a:cubicBezTo>
                      <a:pt x="95" y="330"/>
                      <a:pt x="109" y="344"/>
                      <a:pt x="117" y="344"/>
                    </a:cubicBezTo>
                    <a:cubicBezTo>
                      <a:pt x="121" y="344"/>
                      <a:pt x="123" y="341"/>
                      <a:pt x="123" y="333"/>
                    </a:cubicBezTo>
                    <a:cubicBezTo>
                      <a:pt x="136" y="309"/>
                      <a:pt x="111" y="259"/>
                      <a:pt x="123" y="247"/>
                    </a:cubicBezTo>
                    <a:cubicBezTo>
                      <a:pt x="130" y="245"/>
                      <a:pt x="136" y="244"/>
                      <a:pt x="143" y="244"/>
                    </a:cubicBezTo>
                    <a:cubicBezTo>
                      <a:pt x="172" y="244"/>
                      <a:pt x="197" y="266"/>
                      <a:pt x="197" y="296"/>
                    </a:cubicBezTo>
                    <a:cubicBezTo>
                      <a:pt x="197" y="346"/>
                      <a:pt x="222" y="370"/>
                      <a:pt x="197" y="407"/>
                    </a:cubicBezTo>
                    <a:cubicBezTo>
                      <a:pt x="185" y="469"/>
                      <a:pt x="160" y="531"/>
                      <a:pt x="136" y="580"/>
                    </a:cubicBezTo>
                    <a:cubicBezTo>
                      <a:pt x="123" y="617"/>
                      <a:pt x="173" y="617"/>
                      <a:pt x="173" y="666"/>
                    </a:cubicBezTo>
                    <a:cubicBezTo>
                      <a:pt x="173" y="703"/>
                      <a:pt x="136" y="814"/>
                      <a:pt x="160" y="814"/>
                    </a:cubicBezTo>
                    <a:cubicBezTo>
                      <a:pt x="185" y="814"/>
                      <a:pt x="197" y="814"/>
                      <a:pt x="210" y="777"/>
                    </a:cubicBezTo>
                    <a:cubicBezTo>
                      <a:pt x="210" y="740"/>
                      <a:pt x="234" y="666"/>
                      <a:pt x="247" y="666"/>
                    </a:cubicBezTo>
                    <a:cubicBezTo>
                      <a:pt x="259" y="666"/>
                      <a:pt x="259" y="691"/>
                      <a:pt x="247" y="703"/>
                    </a:cubicBezTo>
                    <a:cubicBezTo>
                      <a:pt x="234" y="728"/>
                      <a:pt x="234" y="703"/>
                      <a:pt x="247" y="752"/>
                    </a:cubicBezTo>
                    <a:cubicBezTo>
                      <a:pt x="259" y="789"/>
                      <a:pt x="271" y="826"/>
                      <a:pt x="271" y="863"/>
                    </a:cubicBezTo>
                    <a:cubicBezTo>
                      <a:pt x="271" y="879"/>
                      <a:pt x="278" y="886"/>
                      <a:pt x="285" y="886"/>
                    </a:cubicBezTo>
                    <a:cubicBezTo>
                      <a:pt x="296" y="886"/>
                      <a:pt x="308" y="872"/>
                      <a:pt x="308" y="851"/>
                    </a:cubicBezTo>
                    <a:cubicBezTo>
                      <a:pt x="321" y="814"/>
                      <a:pt x="333" y="765"/>
                      <a:pt x="358" y="752"/>
                    </a:cubicBezTo>
                    <a:cubicBezTo>
                      <a:pt x="394" y="715"/>
                      <a:pt x="431" y="654"/>
                      <a:pt x="444" y="604"/>
                    </a:cubicBezTo>
                    <a:cubicBezTo>
                      <a:pt x="468" y="518"/>
                      <a:pt x="493" y="432"/>
                      <a:pt x="530" y="358"/>
                    </a:cubicBezTo>
                    <a:cubicBezTo>
                      <a:pt x="542" y="296"/>
                      <a:pt x="530" y="222"/>
                      <a:pt x="493" y="173"/>
                    </a:cubicBezTo>
                    <a:cubicBezTo>
                      <a:pt x="468" y="161"/>
                      <a:pt x="493" y="136"/>
                      <a:pt x="468" y="99"/>
                    </a:cubicBezTo>
                    <a:cubicBezTo>
                      <a:pt x="462" y="87"/>
                      <a:pt x="444" y="87"/>
                      <a:pt x="424" y="87"/>
                    </a:cubicBezTo>
                    <a:cubicBezTo>
                      <a:pt x="404" y="87"/>
                      <a:pt x="382" y="87"/>
                      <a:pt x="370" y="75"/>
                    </a:cubicBezTo>
                    <a:cubicBezTo>
                      <a:pt x="358" y="50"/>
                      <a:pt x="345" y="25"/>
                      <a:pt x="3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7" name="Google Shape;3143;p56">
                <a:extLst>
                  <a:ext uri="{FF2B5EF4-FFF2-40B4-BE49-F238E27FC236}">
                    <a16:creationId xmlns:a16="http://schemas.microsoft.com/office/drawing/2014/main" id="{0D4130C1-C962-4CC6-854C-C2E90297207F}"/>
                  </a:ext>
                </a:extLst>
              </p:cNvPr>
              <p:cNvSpPr/>
              <p:nvPr/>
            </p:nvSpPr>
            <p:spPr>
              <a:xfrm>
                <a:off x="4265425" y="4842925"/>
                <a:ext cx="432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67" extrusionOk="0">
                    <a:moveTo>
                      <a:pt x="172" y="1"/>
                    </a:moveTo>
                    <a:cubicBezTo>
                      <a:pt x="111" y="1"/>
                      <a:pt x="86" y="1"/>
                      <a:pt x="61" y="25"/>
                    </a:cubicBezTo>
                    <a:cubicBezTo>
                      <a:pt x="50" y="47"/>
                      <a:pt x="0" y="167"/>
                      <a:pt x="7" y="167"/>
                    </a:cubicBezTo>
                    <a:cubicBezTo>
                      <a:pt x="8" y="167"/>
                      <a:pt x="9" y="165"/>
                      <a:pt x="12" y="161"/>
                    </a:cubicBezTo>
                    <a:cubicBezTo>
                      <a:pt x="49" y="124"/>
                      <a:pt x="86" y="111"/>
                      <a:pt x="111" y="75"/>
                    </a:cubicBezTo>
                    <a:cubicBezTo>
                      <a:pt x="135" y="50"/>
                      <a:pt x="172" y="1"/>
                      <a:pt x="1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8" name="Google Shape;3144;p56">
                <a:extLst>
                  <a:ext uri="{FF2B5EF4-FFF2-40B4-BE49-F238E27FC236}">
                    <a16:creationId xmlns:a16="http://schemas.microsoft.com/office/drawing/2014/main" id="{98E87112-5ACC-4F62-AFAB-9B3BDC0F654D}"/>
                  </a:ext>
                </a:extLst>
              </p:cNvPr>
              <p:cNvSpPr/>
              <p:nvPr/>
            </p:nvSpPr>
            <p:spPr>
              <a:xfrm>
                <a:off x="4275250" y="4830000"/>
                <a:ext cx="2500" cy="137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55" extrusionOk="0">
                    <a:moveTo>
                      <a:pt x="100" y="0"/>
                    </a:moveTo>
                    <a:cubicBezTo>
                      <a:pt x="75" y="0"/>
                      <a:pt x="1" y="37"/>
                      <a:pt x="13" y="49"/>
                    </a:cubicBezTo>
                    <a:cubicBezTo>
                      <a:pt x="13" y="53"/>
                      <a:pt x="15" y="54"/>
                      <a:pt x="18" y="54"/>
                    </a:cubicBezTo>
                    <a:cubicBezTo>
                      <a:pt x="36" y="54"/>
                      <a:pt x="100" y="0"/>
                      <a:pt x="1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9" name="Google Shape;3145;p56">
                <a:extLst>
                  <a:ext uri="{FF2B5EF4-FFF2-40B4-BE49-F238E27FC236}">
                    <a16:creationId xmlns:a16="http://schemas.microsoft.com/office/drawing/2014/main" id="{350F1744-A117-4262-98A1-065AFBE23104}"/>
                  </a:ext>
                </a:extLst>
              </p:cNvPr>
              <p:cNvSpPr/>
              <p:nvPr/>
            </p:nvSpPr>
            <p:spPr>
              <a:xfrm>
                <a:off x="4243525" y="4858950"/>
                <a:ext cx="2200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88" h="75" extrusionOk="0">
                    <a:moveTo>
                      <a:pt x="62" y="0"/>
                    </a:moveTo>
                    <a:cubicBezTo>
                      <a:pt x="25" y="0"/>
                      <a:pt x="1" y="74"/>
                      <a:pt x="38" y="74"/>
                    </a:cubicBezTo>
                    <a:cubicBezTo>
                      <a:pt x="75" y="74"/>
                      <a:pt x="87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0" name="Google Shape;3146;p56">
                <a:extLst>
                  <a:ext uri="{FF2B5EF4-FFF2-40B4-BE49-F238E27FC236}">
                    <a16:creationId xmlns:a16="http://schemas.microsoft.com/office/drawing/2014/main" id="{427F7BE6-6B4B-44C9-B009-E210FDBCA0A4}"/>
                  </a:ext>
                </a:extLst>
              </p:cNvPr>
              <p:cNvSpPr/>
              <p:nvPr/>
            </p:nvSpPr>
            <p:spPr>
              <a:xfrm>
                <a:off x="4219200" y="4854550"/>
                <a:ext cx="114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921" extrusionOk="0">
                    <a:moveTo>
                      <a:pt x="391" y="0"/>
                    </a:moveTo>
                    <a:cubicBezTo>
                      <a:pt x="335" y="0"/>
                      <a:pt x="230" y="97"/>
                      <a:pt x="185" y="164"/>
                    </a:cubicBezTo>
                    <a:cubicBezTo>
                      <a:pt x="136" y="250"/>
                      <a:pt x="0" y="509"/>
                      <a:pt x="50" y="644"/>
                    </a:cubicBezTo>
                    <a:cubicBezTo>
                      <a:pt x="94" y="767"/>
                      <a:pt x="180" y="921"/>
                      <a:pt x="195" y="921"/>
                    </a:cubicBezTo>
                    <a:cubicBezTo>
                      <a:pt x="197" y="921"/>
                      <a:pt x="198" y="919"/>
                      <a:pt x="198" y="916"/>
                    </a:cubicBezTo>
                    <a:cubicBezTo>
                      <a:pt x="210" y="891"/>
                      <a:pt x="321" y="608"/>
                      <a:pt x="358" y="546"/>
                    </a:cubicBezTo>
                    <a:cubicBezTo>
                      <a:pt x="382" y="472"/>
                      <a:pt x="419" y="275"/>
                      <a:pt x="432" y="226"/>
                    </a:cubicBezTo>
                    <a:cubicBezTo>
                      <a:pt x="456" y="176"/>
                      <a:pt x="456" y="28"/>
                      <a:pt x="407" y="4"/>
                    </a:cubicBezTo>
                    <a:cubicBezTo>
                      <a:pt x="402" y="1"/>
                      <a:pt x="397" y="0"/>
                      <a:pt x="3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1" name="Google Shape;3147;p56">
                <a:extLst>
                  <a:ext uri="{FF2B5EF4-FFF2-40B4-BE49-F238E27FC236}">
                    <a16:creationId xmlns:a16="http://schemas.microsoft.com/office/drawing/2014/main" id="{878EA25F-F801-4298-BEBF-96E85CE491D2}"/>
                  </a:ext>
                </a:extLst>
              </p:cNvPr>
              <p:cNvSpPr/>
              <p:nvPr/>
            </p:nvSpPr>
            <p:spPr>
              <a:xfrm>
                <a:off x="4151425" y="4892200"/>
                <a:ext cx="1575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630" h="518" extrusionOk="0">
                    <a:moveTo>
                      <a:pt x="359" y="1"/>
                    </a:moveTo>
                    <a:cubicBezTo>
                      <a:pt x="316" y="1"/>
                      <a:pt x="272" y="13"/>
                      <a:pt x="235" y="50"/>
                    </a:cubicBezTo>
                    <a:cubicBezTo>
                      <a:pt x="124" y="149"/>
                      <a:pt x="1" y="247"/>
                      <a:pt x="13" y="334"/>
                    </a:cubicBezTo>
                    <a:cubicBezTo>
                      <a:pt x="34" y="417"/>
                      <a:pt x="98" y="517"/>
                      <a:pt x="207" y="517"/>
                    </a:cubicBezTo>
                    <a:cubicBezTo>
                      <a:pt x="227" y="517"/>
                      <a:pt x="249" y="514"/>
                      <a:pt x="272" y="506"/>
                    </a:cubicBezTo>
                    <a:cubicBezTo>
                      <a:pt x="407" y="445"/>
                      <a:pt x="444" y="395"/>
                      <a:pt x="481" y="297"/>
                    </a:cubicBezTo>
                    <a:cubicBezTo>
                      <a:pt x="506" y="198"/>
                      <a:pt x="629" y="50"/>
                      <a:pt x="568" y="50"/>
                    </a:cubicBezTo>
                    <a:cubicBezTo>
                      <a:pt x="535" y="50"/>
                      <a:pt x="447" y="1"/>
                      <a:pt x="3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2" name="Google Shape;3148;p56">
                <a:extLst>
                  <a:ext uri="{FF2B5EF4-FFF2-40B4-BE49-F238E27FC236}">
                    <a16:creationId xmlns:a16="http://schemas.microsoft.com/office/drawing/2014/main" id="{287E7E98-5FF8-48B9-A39F-A670AD013445}"/>
                  </a:ext>
                </a:extLst>
              </p:cNvPr>
              <p:cNvSpPr/>
              <p:nvPr/>
            </p:nvSpPr>
            <p:spPr>
              <a:xfrm>
                <a:off x="4218575" y="4903425"/>
                <a:ext cx="21600" cy="3765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1506" extrusionOk="0">
                    <a:moveTo>
                      <a:pt x="318" y="0"/>
                    </a:moveTo>
                    <a:cubicBezTo>
                      <a:pt x="255" y="0"/>
                      <a:pt x="203" y="36"/>
                      <a:pt x="173" y="94"/>
                    </a:cubicBezTo>
                    <a:cubicBezTo>
                      <a:pt x="149" y="156"/>
                      <a:pt x="173" y="341"/>
                      <a:pt x="149" y="439"/>
                    </a:cubicBezTo>
                    <a:cubicBezTo>
                      <a:pt x="136" y="501"/>
                      <a:pt x="124" y="575"/>
                      <a:pt x="124" y="636"/>
                    </a:cubicBezTo>
                    <a:cubicBezTo>
                      <a:pt x="136" y="686"/>
                      <a:pt x="124" y="698"/>
                      <a:pt x="75" y="698"/>
                    </a:cubicBezTo>
                    <a:cubicBezTo>
                      <a:pt x="34" y="698"/>
                      <a:pt x="14" y="660"/>
                      <a:pt x="6" y="660"/>
                    </a:cubicBezTo>
                    <a:cubicBezTo>
                      <a:pt x="2" y="660"/>
                      <a:pt x="1" y="669"/>
                      <a:pt x="1" y="698"/>
                    </a:cubicBezTo>
                    <a:cubicBezTo>
                      <a:pt x="13" y="821"/>
                      <a:pt x="50" y="932"/>
                      <a:pt x="87" y="1043"/>
                    </a:cubicBezTo>
                    <a:cubicBezTo>
                      <a:pt x="97" y="1102"/>
                      <a:pt x="91" y="1168"/>
                      <a:pt x="107" y="1168"/>
                    </a:cubicBezTo>
                    <a:cubicBezTo>
                      <a:pt x="111" y="1168"/>
                      <a:pt x="116" y="1164"/>
                      <a:pt x="124" y="1154"/>
                    </a:cubicBezTo>
                    <a:cubicBezTo>
                      <a:pt x="156" y="1122"/>
                      <a:pt x="179" y="1063"/>
                      <a:pt x="208" y="1063"/>
                    </a:cubicBezTo>
                    <a:cubicBezTo>
                      <a:pt x="213" y="1063"/>
                      <a:pt x="217" y="1064"/>
                      <a:pt x="223" y="1068"/>
                    </a:cubicBezTo>
                    <a:cubicBezTo>
                      <a:pt x="257" y="1091"/>
                      <a:pt x="347" y="1179"/>
                      <a:pt x="306" y="1179"/>
                    </a:cubicBezTo>
                    <a:cubicBezTo>
                      <a:pt x="303" y="1179"/>
                      <a:pt x="300" y="1179"/>
                      <a:pt x="297" y="1178"/>
                    </a:cubicBezTo>
                    <a:cubicBezTo>
                      <a:pt x="223" y="1178"/>
                      <a:pt x="186" y="1191"/>
                      <a:pt x="186" y="1240"/>
                    </a:cubicBezTo>
                    <a:cubicBezTo>
                      <a:pt x="186" y="1302"/>
                      <a:pt x="260" y="1413"/>
                      <a:pt x="321" y="1413"/>
                    </a:cubicBezTo>
                    <a:cubicBezTo>
                      <a:pt x="395" y="1413"/>
                      <a:pt x="432" y="1314"/>
                      <a:pt x="457" y="1314"/>
                    </a:cubicBezTo>
                    <a:cubicBezTo>
                      <a:pt x="494" y="1314"/>
                      <a:pt x="543" y="1363"/>
                      <a:pt x="617" y="1425"/>
                    </a:cubicBezTo>
                    <a:cubicBezTo>
                      <a:pt x="660" y="1459"/>
                      <a:pt x="703" y="1505"/>
                      <a:pt x="712" y="1505"/>
                    </a:cubicBezTo>
                    <a:cubicBezTo>
                      <a:pt x="716" y="1505"/>
                      <a:pt x="714" y="1497"/>
                      <a:pt x="703" y="1474"/>
                    </a:cubicBezTo>
                    <a:cubicBezTo>
                      <a:pt x="662" y="1412"/>
                      <a:pt x="612" y="1342"/>
                      <a:pt x="626" y="1342"/>
                    </a:cubicBezTo>
                    <a:cubicBezTo>
                      <a:pt x="628" y="1342"/>
                      <a:pt x="633" y="1345"/>
                      <a:pt x="642" y="1351"/>
                    </a:cubicBezTo>
                    <a:cubicBezTo>
                      <a:pt x="693" y="1382"/>
                      <a:pt x="710" y="1446"/>
                      <a:pt x="735" y="1446"/>
                    </a:cubicBezTo>
                    <a:cubicBezTo>
                      <a:pt x="741" y="1446"/>
                      <a:pt x="746" y="1443"/>
                      <a:pt x="752" y="1437"/>
                    </a:cubicBezTo>
                    <a:cubicBezTo>
                      <a:pt x="777" y="1413"/>
                      <a:pt x="863" y="1425"/>
                      <a:pt x="789" y="1314"/>
                    </a:cubicBezTo>
                    <a:cubicBezTo>
                      <a:pt x="748" y="1246"/>
                      <a:pt x="715" y="1230"/>
                      <a:pt x="685" y="1230"/>
                    </a:cubicBezTo>
                    <a:cubicBezTo>
                      <a:pt x="661" y="1230"/>
                      <a:pt x="639" y="1240"/>
                      <a:pt x="617" y="1240"/>
                    </a:cubicBezTo>
                    <a:cubicBezTo>
                      <a:pt x="591" y="1240"/>
                      <a:pt x="555" y="1257"/>
                      <a:pt x="521" y="1257"/>
                    </a:cubicBezTo>
                    <a:cubicBezTo>
                      <a:pt x="490" y="1257"/>
                      <a:pt x="462" y="1243"/>
                      <a:pt x="444" y="1191"/>
                    </a:cubicBezTo>
                    <a:cubicBezTo>
                      <a:pt x="407" y="1104"/>
                      <a:pt x="395" y="1018"/>
                      <a:pt x="407" y="932"/>
                    </a:cubicBezTo>
                    <a:cubicBezTo>
                      <a:pt x="407" y="846"/>
                      <a:pt x="395" y="833"/>
                      <a:pt x="432" y="772"/>
                    </a:cubicBezTo>
                    <a:cubicBezTo>
                      <a:pt x="469" y="710"/>
                      <a:pt x="518" y="735"/>
                      <a:pt x="555" y="673"/>
                    </a:cubicBezTo>
                    <a:cubicBezTo>
                      <a:pt x="580" y="599"/>
                      <a:pt x="666" y="476"/>
                      <a:pt x="629" y="414"/>
                    </a:cubicBezTo>
                    <a:cubicBezTo>
                      <a:pt x="592" y="353"/>
                      <a:pt x="568" y="279"/>
                      <a:pt x="568" y="217"/>
                    </a:cubicBezTo>
                    <a:cubicBezTo>
                      <a:pt x="568" y="156"/>
                      <a:pt x="605" y="69"/>
                      <a:pt x="568" y="57"/>
                    </a:cubicBezTo>
                    <a:cubicBezTo>
                      <a:pt x="563" y="55"/>
                      <a:pt x="559" y="54"/>
                      <a:pt x="555" y="54"/>
                    </a:cubicBezTo>
                    <a:cubicBezTo>
                      <a:pt x="520" y="54"/>
                      <a:pt x="491" y="130"/>
                      <a:pt x="469" y="130"/>
                    </a:cubicBezTo>
                    <a:cubicBezTo>
                      <a:pt x="465" y="130"/>
                      <a:pt x="461" y="126"/>
                      <a:pt x="457" y="119"/>
                    </a:cubicBezTo>
                    <a:cubicBezTo>
                      <a:pt x="432" y="69"/>
                      <a:pt x="432" y="20"/>
                      <a:pt x="370" y="8"/>
                    </a:cubicBezTo>
                    <a:cubicBezTo>
                      <a:pt x="352" y="3"/>
                      <a:pt x="335" y="0"/>
                      <a:pt x="3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3" name="Google Shape;3149;p56">
                <a:extLst>
                  <a:ext uri="{FF2B5EF4-FFF2-40B4-BE49-F238E27FC236}">
                    <a16:creationId xmlns:a16="http://schemas.microsoft.com/office/drawing/2014/main" id="{58B17490-18E7-413F-89BC-697427C7A15D}"/>
                  </a:ext>
                </a:extLst>
              </p:cNvPr>
              <p:cNvSpPr/>
              <p:nvPr/>
            </p:nvSpPr>
            <p:spPr>
              <a:xfrm>
                <a:off x="4237675" y="4936625"/>
                <a:ext cx="712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374" extrusionOk="0">
                    <a:moveTo>
                      <a:pt x="108" y="1"/>
                    </a:moveTo>
                    <a:cubicBezTo>
                      <a:pt x="99" y="1"/>
                      <a:pt x="91" y="6"/>
                      <a:pt x="87" y="23"/>
                    </a:cubicBezTo>
                    <a:cubicBezTo>
                      <a:pt x="62" y="60"/>
                      <a:pt x="38" y="97"/>
                      <a:pt x="1" y="121"/>
                    </a:cubicBezTo>
                    <a:cubicBezTo>
                      <a:pt x="1" y="121"/>
                      <a:pt x="50" y="134"/>
                      <a:pt x="50" y="171"/>
                    </a:cubicBezTo>
                    <a:cubicBezTo>
                      <a:pt x="50" y="195"/>
                      <a:pt x="75" y="232"/>
                      <a:pt x="75" y="257"/>
                    </a:cubicBezTo>
                    <a:cubicBezTo>
                      <a:pt x="75" y="282"/>
                      <a:pt x="124" y="269"/>
                      <a:pt x="149" y="282"/>
                    </a:cubicBezTo>
                    <a:cubicBezTo>
                      <a:pt x="161" y="282"/>
                      <a:pt x="198" y="343"/>
                      <a:pt x="235" y="368"/>
                    </a:cubicBezTo>
                    <a:cubicBezTo>
                      <a:pt x="243" y="372"/>
                      <a:pt x="251" y="373"/>
                      <a:pt x="259" y="373"/>
                    </a:cubicBezTo>
                    <a:cubicBezTo>
                      <a:pt x="273" y="373"/>
                      <a:pt x="284" y="368"/>
                      <a:pt x="284" y="368"/>
                    </a:cubicBezTo>
                    <a:cubicBezTo>
                      <a:pt x="272" y="319"/>
                      <a:pt x="259" y="269"/>
                      <a:pt x="247" y="220"/>
                    </a:cubicBezTo>
                    <a:cubicBezTo>
                      <a:pt x="223" y="195"/>
                      <a:pt x="210" y="220"/>
                      <a:pt x="173" y="183"/>
                    </a:cubicBezTo>
                    <a:cubicBezTo>
                      <a:pt x="136" y="134"/>
                      <a:pt x="149" y="121"/>
                      <a:pt x="161" y="72"/>
                    </a:cubicBezTo>
                    <a:cubicBezTo>
                      <a:pt x="173" y="23"/>
                      <a:pt x="198" y="11"/>
                      <a:pt x="173" y="11"/>
                    </a:cubicBezTo>
                    <a:cubicBezTo>
                      <a:pt x="169" y="12"/>
                      <a:pt x="164" y="13"/>
                      <a:pt x="160" y="13"/>
                    </a:cubicBezTo>
                    <a:cubicBezTo>
                      <a:pt x="141" y="13"/>
                      <a:pt x="122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4" name="Google Shape;3150;p56">
                <a:extLst>
                  <a:ext uri="{FF2B5EF4-FFF2-40B4-BE49-F238E27FC236}">
                    <a16:creationId xmlns:a16="http://schemas.microsoft.com/office/drawing/2014/main" id="{896E4E19-2508-4C85-AFE4-33571BC72CE9}"/>
                  </a:ext>
                </a:extLst>
              </p:cNvPr>
              <p:cNvSpPr/>
              <p:nvPr/>
            </p:nvSpPr>
            <p:spPr>
              <a:xfrm>
                <a:off x="4245075" y="4945400"/>
                <a:ext cx="10200" cy="17675"/>
              </a:xfrm>
              <a:custGeom>
                <a:avLst/>
                <a:gdLst/>
                <a:ahLst/>
                <a:cxnLst/>
                <a:rect l="l" t="t" r="r" b="b"/>
                <a:pathLst>
                  <a:path w="408" h="707" extrusionOk="0">
                    <a:moveTo>
                      <a:pt x="70" y="0"/>
                    </a:moveTo>
                    <a:cubicBezTo>
                      <a:pt x="65" y="0"/>
                      <a:pt x="62" y="5"/>
                      <a:pt x="62" y="17"/>
                    </a:cubicBezTo>
                    <a:cubicBezTo>
                      <a:pt x="50" y="66"/>
                      <a:pt x="13" y="54"/>
                      <a:pt x="13" y="91"/>
                    </a:cubicBezTo>
                    <a:cubicBezTo>
                      <a:pt x="0" y="128"/>
                      <a:pt x="62" y="165"/>
                      <a:pt x="74" y="177"/>
                    </a:cubicBezTo>
                    <a:cubicBezTo>
                      <a:pt x="99" y="177"/>
                      <a:pt x="148" y="276"/>
                      <a:pt x="111" y="276"/>
                    </a:cubicBezTo>
                    <a:cubicBezTo>
                      <a:pt x="87" y="276"/>
                      <a:pt x="62" y="300"/>
                      <a:pt x="37" y="325"/>
                    </a:cubicBezTo>
                    <a:cubicBezTo>
                      <a:pt x="37" y="350"/>
                      <a:pt x="13" y="424"/>
                      <a:pt x="37" y="473"/>
                    </a:cubicBezTo>
                    <a:cubicBezTo>
                      <a:pt x="52" y="493"/>
                      <a:pt x="65" y="494"/>
                      <a:pt x="76" y="494"/>
                    </a:cubicBezTo>
                    <a:cubicBezTo>
                      <a:pt x="79" y="494"/>
                      <a:pt x="81" y="494"/>
                      <a:pt x="84" y="494"/>
                    </a:cubicBezTo>
                    <a:cubicBezTo>
                      <a:pt x="96" y="494"/>
                      <a:pt x="105" y="497"/>
                      <a:pt x="111" y="534"/>
                    </a:cubicBezTo>
                    <a:cubicBezTo>
                      <a:pt x="111" y="608"/>
                      <a:pt x="111" y="670"/>
                      <a:pt x="124" y="695"/>
                    </a:cubicBezTo>
                    <a:cubicBezTo>
                      <a:pt x="124" y="701"/>
                      <a:pt x="142" y="707"/>
                      <a:pt x="161" y="707"/>
                    </a:cubicBezTo>
                    <a:cubicBezTo>
                      <a:pt x="179" y="707"/>
                      <a:pt x="198" y="701"/>
                      <a:pt x="198" y="682"/>
                    </a:cubicBezTo>
                    <a:cubicBezTo>
                      <a:pt x="198" y="633"/>
                      <a:pt x="185" y="584"/>
                      <a:pt x="161" y="547"/>
                    </a:cubicBezTo>
                    <a:cubicBezTo>
                      <a:pt x="161" y="500"/>
                      <a:pt x="150" y="410"/>
                      <a:pt x="169" y="410"/>
                    </a:cubicBezTo>
                    <a:cubicBezTo>
                      <a:pt x="170" y="410"/>
                      <a:pt x="172" y="410"/>
                      <a:pt x="173" y="411"/>
                    </a:cubicBezTo>
                    <a:cubicBezTo>
                      <a:pt x="198" y="424"/>
                      <a:pt x="247" y="460"/>
                      <a:pt x="284" y="460"/>
                    </a:cubicBezTo>
                    <a:cubicBezTo>
                      <a:pt x="333" y="460"/>
                      <a:pt x="358" y="448"/>
                      <a:pt x="321" y="399"/>
                    </a:cubicBezTo>
                    <a:cubicBezTo>
                      <a:pt x="284" y="362"/>
                      <a:pt x="247" y="337"/>
                      <a:pt x="284" y="313"/>
                    </a:cubicBezTo>
                    <a:cubicBezTo>
                      <a:pt x="308" y="288"/>
                      <a:pt x="407" y="325"/>
                      <a:pt x="345" y="263"/>
                    </a:cubicBezTo>
                    <a:cubicBezTo>
                      <a:pt x="272" y="189"/>
                      <a:pt x="235" y="140"/>
                      <a:pt x="235" y="103"/>
                    </a:cubicBezTo>
                    <a:cubicBezTo>
                      <a:pt x="235" y="79"/>
                      <a:pt x="272" y="29"/>
                      <a:pt x="247" y="17"/>
                    </a:cubicBezTo>
                    <a:lnTo>
                      <a:pt x="124" y="17"/>
                    </a:lnTo>
                    <a:cubicBezTo>
                      <a:pt x="99" y="17"/>
                      <a:pt x="80" y="0"/>
                      <a:pt x="7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5" name="Google Shape;3151;p56">
                <a:extLst>
                  <a:ext uri="{FF2B5EF4-FFF2-40B4-BE49-F238E27FC236}">
                    <a16:creationId xmlns:a16="http://schemas.microsoft.com/office/drawing/2014/main" id="{5533DE4C-7449-4481-8FA9-6861A7DC63F2}"/>
                  </a:ext>
                </a:extLst>
              </p:cNvPr>
              <p:cNvSpPr/>
              <p:nvPr/>
            </p:nvSpPr>
            <p:spPr>
              <a:xfrm>
                <a:off x="4221525" y="4939250"/>
                <a:ext cx="7250" cy="8425"/>
              </a:xfrm>
              <a:custGeom>
                <a:avLst/>
                <a:gdLst/>
                <a:ahLst/>
                <a:cxnLst/>
                <a:rect l="l" t="t" r="r" b="b"/>
                <a:pathLst>
                  <a:path w="290" h="337" extrusionOk="0">
                    <a:moveTo>
                      <a:pt x="82" y="1"/>
                    </a:moveTo>
                    <a:cubicBezTo>
                      <a:pt x="35" y="1"/>
                      <a:pt x="1" y="19"/>
                      <a:pt x="31" y="29"/>
                    </a:cubicBezTo>
                    <a:cubicBezTo>
                      <a:pt x="80" y="90"/>
                      <a:pt x="117" y="152"/>
                      <a:pt x="142" y="226"/>
                    </a:cubicBezTo>
                    <a:cubicBezTo>
                      <a:pt x="142" y="263"/>
                      <a:pt x="191" y="337"/>
                      <a:pt x="228" y="337"/>
                    </a:cubicBezTo>
                    <a:cubicBezTo>
                      <a:pt x="252" y="337"/>
                      <a:pt x="277" y="251"/>
                      <a:pt x="265" y="214"/>
                    </a:cubicBezTo>
                    <a:cubicBezTo>
                      <a:pt x="265" y="177"/>
                      <a:pt x="289" y="127"/>
                      <a:pt x="240" y="90"/>
                    </a:cubicBezTo>
                    <a:cubicBezTo>
                      <a:pt x="191" y="41"/>
                      <a:pt x="166" y="16"/>
                      <a:pt x="117" y="4"/>
                    </a:cubicBezTo>
                    <a:cubicBezTo>
                      <a:pt x="105" y="2"/>
                      <a:pt x="93" y="1"/>
                      <a:pt x="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6" name="Google Shape;3152;p56">
                <a:extLst>
                  <a:ext uri="{FF2B5EF4-FFF2-40B4-BE49-F238E27FC236}">
                    <a16:creationId xmlns:a16="http://schemas.microsoft.com/office/drawing/2014/main" id="{5FB00B0A-6E30-474A-9F7C-7958FAFD2C85}"/>
                  </a:ext>
                </a:extLst>
              </p:cNvPr>
              <p:cNvSpPr/>
              <p:nvPr/>
            </p:nvSpPr>
            <p:spPr>
              <a:xfrm>
                <a:off x="4229950" y="4949500"/>
                <a:ext cx="8375" cy="116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466" extrusionOk="0">
                    <a:moveTo>
                      <a:pt x="62" y="1"/>
                    </a:moveTo>
                    <a:cubicBezTo>
                      <a:pt x="22" y="1"/>
                      <a:pt x="1" y="49"/>
                      <a:pt x="26" y="75"/>
                    </a:cubicBezTo>
                    <a:cubicBezTo>
                      <a:pt x="51" y="124"/>
                      <a:pt x="113" y="124"/>
                      <a:pt x="100" y="186"/>
                    </a:cubicBezTo>
                    <a:cubicBezTo>
                      <a:pt x="76" y="260"/>
                      <a:pt x="39" y="346"/>
                      <a:pt x="39" y="370"/>
                    </a:cubicBezTo>
                    <a:cubicBezTo>
                      <a:pt x="39" y="401"/>
                      <a:pt x="13" y="466"/>
                      <a:pt x="33" y="466"/>
                    </a:cubicBezTo>
                    <a:cubicBezTo>
                      <a:pt x="37" y="466"/>
                      <a:pt x="43" y="463"/>
                      <a:pt x="51" y="457"/>
                    </a:cubicBezTo>
                    <a:cubicBezTo>
                      <a:pt x="100" y="420"/>
                      <a:pt x="162" y="383"/>
                      <a:pt x="199" y="346"/>
                    </a:cubicBezTo>
                    <a:cubicBezTo>
                      <a:pt x="248" y="321"/>
                      <a:pt x="260" y="272"/>
                      <a:pt x="285" y="272"/>
                    </a:cubicBezTo>
                    <a:cubicBezTo>
                      <a:pt x="322" y="260"/>
                      <a:pt x="334" y="210"/>
                      <a:pt x="297" y="186"/>
                    </a:cubicBezTo>
                    <a:cubicBezTo>
                      <a:pt x="236" y="136"/>
                      <a:pt x="187" y="87"/>
                      <a:pt x="125" y="38"/>
                    </a:cubicBezTo>
                    <a:cubicBezTo>
                      <a:pt x="102" y="11"/>
                      <a:pt x="80" y="1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7" name="Google Shape;3153;p56">
                <a:extLst>
                  <a:ext uri="{FF2B5EF4-FFF2-40B4-BE49-F238E27FC236}">
                    <a16:creationId xmlns:a16="http://schemas.microsoft.com/office/drawing/2014/main" id="{D009D5E5-19FE-4918-8919-E7678A42CBD4}"/>
                  </a:ext>
                </a:extLst>
              </p:cNvPr>
              <p:cNvSpPr/>
              <p:nvPr/>
            </p:nvSpPr>
            <p:spPr>
              <a:xfrm>
                <a:off x="4233050" y="4957200"/>
                <a:ext cx="6800" cy="1330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532" extrusionOk="0">
                    <a:moveTo>
                      <a:pt x="235" y="1"/>
                    </a:moveTo>
                    <a:cubicBezTo>
                      <a:pt x="186" y="1"/>
                      <a:pt x="186" y="13"/>
                      <a:pt x="173" y="62"/>
                    </a:cubicBezTo>
                    <a:cubicBezTo>
                      <a:pt x="149" y="99"/>
                      <a:pt x="149" y="173"/>
                      <a:pt x="124" y="223"/>
                    </a:cubicBezTo>
                    <a:cubicBezTo>
                      <a:pt x="99" y="284"/>
                      <a:pt x="1" y="284"/>
                      <a:pt x="26" y="346"/>
                    </a:cubicBezTo>
                    <a:cubicBezTo>
                      <a:pt x="50" y="407"/>
                      <a:pt x="161" y="494"/>
                      <a:pt x="173" y="518"/>
                    </a:cubicBezTo>
                    <a:cubicBezTo>
                      <a:pt x="182" y="527"/>
                      <a:pt x="191" y="531"/>
                      <a:pt x="199" y="531"/>
                    </a:cubicBezTo>
                    <a:cubicBezTo>
                      <a:pt x="212" y="531"/>
                      <a:pt x="223" y="518"/>
                      <a:pt x="223" y="494"/>
                    </a:cubicBezTo>
                    <a:cubicBezTo>
                      <a:pt x="223" y="444"/>
                      <a:pt x="186" y="407"/>
                      <a:pt x="198" y="358"/>
                    </a:cubicBezTo>
                    <a:cubicBezTo>
                      <a:pt x="210" y="309"/>
                      <a:pt x="247" y="210"/>
                      <a:pt x="260" y="173"/>
                    </a:cubicBezTo>
                    <a:cubicBezTo>
                      <a:pt x="272" y="136"/>
                      <a:pt x="272" y="1"/>
                      <a:pt x="2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8" name="Google Shape;3154;p56">
                <a:extLst>
                  <a:ext uri="{FF2B5EF4-FFF2-40B4-BE49-F238E27FC236}">
                    <a16:creationId xmlns:a16="http://schemas.microsoft.com/office/drawing/2014/main" id="{E618C049-A4BC-4A25-84EE-EE56FBBF106F}"/>
                  </a:ext>
                </a:extLst>
              </p:cNvPr>
              <p:cNvSpPr/>
              <p:nvPr/>
            </p:nvSpPr>
            <p:spPr>
              <a:xfrm>
                <a:off x="4238925" y="4956250"/>
                <a:ext cx="495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198" h="421" extrusionOk="0">
                    <a:moveTo>
                      <a:pt x="162" y="1"/>
                    </a:moveTo>
                    <a:cubicBezTo>
                      <a:pt x="161" y="1"/>
                      <a:pt x="161" y="1"/>
                      <a:pt x="160" y="2"/>
                    </a:cubicBezTo>
                    <a:cubicBezTo>
                      <a:pt x="99" y="137"/>
                      <a:pt x="37" y="273"/>
                      <a:pt x="0" y="421"/>
                    </a:cubicBezTo>
                    <a:cubicBezTo>
                      <a:pt x="25" y="396"/>
                      <a:pt x="197" y="236"/>
                      <a:pt x="185" y="162"/>
                    </a:cubicBezTo>
                    <a:cubicBezTo>
                      <a:pt x="185" y="104"/>
                      <a:pt x="174" y="1"/>
                      <a:pt x="1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9" name="Google Shape;3155;p56">
                <a:extLst>
                  <a:ext uri="{FF2B5EF4-FFF2-40B4-BE49-F238E27FC236}">
                    <a16:creationId xmlns:a16="http://schemas.microsoft.com/office/drawing/2014/main" id="{EF516CE7-9E38-4253-BF72-E28BAC1F5EDC}"/>
                  </a:ext>
                </a:extLst>
              </p:cNvPr>
              <p:cNvSpPr/>
              <p:nvPr/>
            </p:nvSpPr>
            <p:spPr>
              <a:xfrm>
                <a:off x="4242300" y="4963525"/>
                <a:ext cx="4950" cy="3250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30" extrusionOk="0">
                    <a:moveTo>
                      <a:pt x="70" y="1"/>
                    </a:moveTo>
                    <a:cubicBezTo>
                      <a:pt x="63" y="1"/>
                      <a:pt x="56" y="3"/>
                      <a:pt x="50" y="7"/>
                    </a:cubicBezTo>
                    <a:cubicBezTo>
                      <a:pt x="13" y="44"/>
                      <a:pt x="1" y="130"/>
                      <a:pt x="25" y="130"/>
                    </a:cubicBezTo>
                    <a:cubicBezTo>
                      <a:pt x="74" y="130"/>
                      <a:pt x="198" y="130"/>
                      <a:pt x="185" y="93"/>
                    </a:cubicBezTo>
                    <a:cubicBezTo>
                      <a:pt x="175" y="51"/>
                      <a:pt x="112" y="1"/>
                      <a:pt x="7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0" name="Google Shape;3156;p56">
                <a:extLst>
                  <a:ext uri="{FF2B5EF4-FFF2-40B4-BE49-F238E27FC236}">
                    <a16:creationId xmlns:a16="http://schemas.microsoft.com/office/drawing/2014/main" id="{C5D54764-C662-479E-9A89-D03EE7E2E6F4}"/>
                  </a:ext>
                </a:extLst>
              </p:cNvPr>
              <p:cNvSpPr/>
              <p:nvPr/>
            </p:nvSpPr>
            <p:spPr>
              <a:xfrm>
                <a:off x="4242600" y="4966750"/>
                <a:ext cx="16350" cy="27400"/>
              </a:xfrm>
              <a:custGeom>
                <a:avLst/>
                <a:gdLst/>
                <a:ahLst/>
                <a:cxnLst/>
                <a:rect l="l" t="t" r="r" b="b"/>
                <a:pathLst>
                  <a:path w="654" h="1096" extrusionOk="0">
                    <a:moveTo>
                      <a:pt x="420" y="1"/>
                    </a:moveTo>
                    <a:cubicBezTo>
                      <a:pt x="395" y="1"/>
                      <a:pt x="383" y="38"/>
                      <a:pt x="383" y="75"/>
                    </a:cubicBezTo>
                    <a:cubicBezTo>
                      <a:pt x="395" y="112"/>
                      <a:pt x="420" y="161"/>
                      <a:pt x="371" y="173"/>
                    </a:cubicBezTo>
                    <a:cubicBezTo>
                      <a:pt x="309" y="186"/>
                      <a:pt x="247" y="198"/>
                      <a:pt x="223" y="260"/>
                    </a:cubicBezTo>
                    <a:cubicBezTo>
                      <a:pt x="198" y="309"/>
                      <a:pt x="136" y="309"/>
                      <a:pt x="112" y="333"/>
                    </a:cubicBezTo>
                    <a:cubicBezTo>
                      <a:pt x="75" y="370"/>
                      <a:pt x="75" y="420"/>
                      <a:pt x="38" y="432"/>
                    </a:cubicBezTo>
                    <a:cubicBezTo>
                      <a:pt x="1" y="444"/>
                      <a:pt x="1" y="469"/>
                      <a:pt x="13" y="506"/>
                    </a:cubicBezTo>
                    <a:cubicBezTo>
                      <a:pt x="13" y="555"/>
                      <a:pt x="112" y="629"/>
                      <a:pt x="87" y="678"/>
                    </a:cubicBezTo>
                    <a:cubicBezTo>
                      <a:pt x="38" y="728"/>
                      <a:pt x="26" y="814"/>
                      <a:pt x="50" y="888"/>
                    </a:cubicBezTo>
                    <a:cubicBezTo>
                      <a:pt x="75" y="962"/>
                      <a:pt x="149" y="1023"/>
                      <a:pt x="235" y="1036"/>
                    </a:cubicBezTo>
                    <a:cubicBezTo>
                      <a:pt x="297" y="1036"/>
                      <a:pt x="309" y="1060"/>
                      <a:pt x="346" y="1060"/>
                    </a:cubicBezTo>
                    <a:cubicBezTo>
                      <a:pt x="369" y="1060"/>
                      <a:pt x="413" y="1095"/>
                      <a:pt x="435" y="1095"/>
                    </a:cubicBezTo>
                    <a:cubicBezTo>
                      <a:pt x="448" y="1095"/>
                      <a:pt x="453" y="1084"/>
                      <a:pt x="444" y="1048"/>
                    </a:cubicBezTo>
                    <a:cubicBezTo>
                      <a:pt x="420" y="950"/>
                      <a:pt x="346" y="876"/>
                      <a:pt x="358" y="814"/>
                    </a:cubicBezTo>
                    <a:cubicBezTo>
                      <a:pt x="368" y="774"/>
                      <a:pt x="402" y="670"/>
                      <a:pt x="428" y="670"/>
                    </a:cubicBezTo>
                    <a:cubicBezTo>
                      <a:pt x="434" y="670"/>
                      <a:pt x="440" y="676"/>
                      <a:pt x="444" y="691"/>
                    </a:cubicBezTo>
                    <a:cubicBezTo>
                      <a:pt x="466" y="755"/>
                      <a:pt x="506" y="924"/>
                      <a:pt x="533" y="924"/>
                    </a:cubicBezTo>
                    <a:cubicBezTo>
                      <a:pt x="536" y="924"/>
                      <a:pt x="540" y="920"/>
                      <a:pt x="543" y="913"/>
                    </a:cubicBezTo>
                    <a:cubicBezTo>
                      <a:pt x="543" y="851"/>
                      <a:pt x="568" y="802"/>
                      <a:pt x="580" y="752"/>
                    </a:cubicBezTo>
                    <a:cubicBezTo>
                      <a:pt x="605" y="703"/>
                      <a:pt x="654" y="617"/>
                      <a:pt x="617" y="555"/>
                    </a:cubicBezTo>
                    <a:cubicBezTo>
                      <a:pt x="592" y="457"/>
                      <a:pt x="580" y="358"/>
                      <a:pt x="568" y="260"/>
                    </a:cubicBezTo>
                    <a:cubicBezTo>
                      <a:pt x="543" y="186"/>
                      <a:pt x="518" y="124"/>
                      <a:pt x="481" y="62"/>
                    </a:cubicBezTo>
                    <a:cubicBezTo>
                      <a:pt x="469" y="25"/>
                      <a:pt x="457" y="13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1" name="Google Shape;3157;p56">
                <a:extLst>
                  <a:ext uri="{FF2B5EF4-FFF2-40B4-BE49-F238E27FC236}">
                    <a16:creationId xmlns:a16="http://schemas.microsoft.com/office/drawing/2014/main" id="{930E6227-2798-4BDB-A800-F6CEFB09CA8F}"/>
                  </a:ext>
                </a:extLst>
              </p:cNvPr>
              <p:cNvSpPr/>
              <p:nvPr/>
            </p:nvSpPr>
            <p:spPr>
              <a:xfrm>
                <a:off x="4230350" y="4973525"/>
                <a:ext cx="14750" cy="12125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85" extrusionOk="0">
                    <a:moveTo>
                      <a:pt x="385" y="0"/>
                    </a:moveTo>
                    <a:cubicBezTo>
                      <a:pt x="333" y="0"/>
                      <a:pt x="300" y="38"/>
                      <a:pt x="281" y="75"/>
                    </a:cubicBezTo>
                    <a:cubicBezTo>
                      <a:pt x="244" y="124"/>
                      <a:pt x="195" y="149"/>
                      <a:pt x="134" y="173"/>
                    </a:cubicBezTo>
                    <a:cubicBezTo>
                      <a:pt x="109" y="173"/>
                      <a:pt x="72" y="297"/>
                      <a:pt x="47" y="346"/>
                    </a:cubicBezTo>
                    <a:cubicBezTo>
                      <a:pt x="14" y="390"/>
                      <a:pt x="1" y="485"/>
                      <a:pt x="16" y="485"/>
                    </a:cubicBezTo>
                    <a:cubicBezTo>
                      <a:pt x="18" y="485"/>
                      <a:pt x="20" y="484"/>
                      <a:pt x="23" y="481"/>
                    </a:cubicBezTo>
                    <a:cubicBezTo>
                      <a:pt x="35" y="469"/>
                      <a:pt x="109" y="321"/>
                      <a:pt x="134" y="297"/>
                    </a:cubicBezTo>
                    <a:cubicBezTo>
                      <a:pt x="149" y="281"/>
                      <a:pt x="180" y="265"/>
                      <a:pt x="200" y="265"/>
                    </a:cubicBezTo>
                    <a:cubicBezTo>
                      <a:pt x="211" y="265"/>
                      <a:pt x="220" y="271"/>
                      <a:pt x="220" y="284"/>
                    </a:cubicBezTo>
                    <a:cubicBezTo>
                      <a:pt x="220" y="312"/>
                      <a:pt x="248" y="326"/>
                      <a:pt x="267" y="326"/>
                    </a:cubicBezTo>
                    <a:cubicBezTo>
                      <a:pt x="273" y="326"/>
                      <a:pt x="278" y="324"/>
                      <a:pt x="281" y="321"/>
                    </a:cubicBezTo>
                    <a:cubicBezTo>
                      <a:pt x="292" y="316"/>
                      <a:pt x="304" y="313"/>
                      <a:pt x="315" y="313"/>
                    </a:cubicBezTo>
                    <a:cubicBezTo>
                      <a:pt x="330" y="313"/>
                      <a:pt x="343" y="319"/>
                      <a:pt x="343" y="334"/>
                    </a:cubicBezTo>
                    <a:cubicBezTo>
                      <a:pt x="350" y="340"/>
                      <a:pt x="364" y="351"/>
                      <a:pt x="377" y="351"/>
                    </a:cubicBezTo>
                    <a:cubicBezTo>
                      <a:pt x="388" y="351"/>
                      <a:pt x="399" y="344"/>
                      <a:pt x="405" y="321"/>
                    </a:cubicBezTo>
                    <a:cubicBezTo>
                      <a:pt x="417" y="260"/>
                      <a:pt x="392" y="247"/>
                      <a:pt x="417" y="198"/>
                    </a:cubicBezTo>
                    <a:cubicBezTo>
                      <a:pt x="454" y="161"/>
                      <a:pt x="589" y="87"/>
                      <a:pt x="442" y="13"/>
                    </a:cubicBezTo>
                    <a:cubicBezTo>
                      <a:pt x="421" y="4"/>
                      <a:pt x="402" y="0"/>
                      <a:pt x="3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2" name="Google Shape;3158;p56">
                <a:extLst>
                  <a:ext uri="{FF2B5EF4-FFF2-40B4-BE49-F238E27FC236}">
                    <a16:creationId xmlns:a16="http://schemas.microsoft.com/office/drawing/2014/main" id="{E7A9E8EB-4D70-449C-A933-58737906DF6B}"/>
                  </a:ext>
                </a:extLst>
              </p:cNvPr>
              <p:cNvSpPr/>
              <p:nvPr/>
            </p:nvSpPr>
            <p:spPr>
              <a:xfrm>
                <a:off x="4202275" y="4957775"/>
                <a:ext cx="14100" cy="17375"/>
              </a:xfrm>
              <a:custGeom>
                <a:avLst/>
                <a:gdLst/>
                <a:ahLst/>
                <a:cxnLst/>
                <a:rect l="l" t="t" r="r" b="b"/>
                <a:pathLst>
                  <a:path w="564" h="695" extrusionOk="0">
                    <a:moveTo>
                      <a:pt x="546" y="0"/>
                    </a:moveTo>
                    <a:cubicBezTo>
                      <a:pt x="545" y="0"/>
                      <a:pt x="543" y="1"/>
                      <a:pt x="542" y="2"/>
                    </a:cubicBezTo>
                    <a:cubicBezTo>
                      <a:pt x="456" y="89"/>
                      <a:pt x="382" y="187"/>
                      <a:pt x="320" y="286"/>
                    </a:cubicBezTo>
                    <a:cubicBezTo>
                      <a:pt x="283" y="335"/>
                      <a:pt x="209" y="446"/>
                      <a:pt x="160" y="471"/>
                    </a:cubicBezTo>
                    <a:cubicBezTo>
                      <a:pt x="113" y="494"/>
                      <a:pt x="0" y="694"/>
                      <a:pt x="20" y="694"/>
                    </a:cubicBezTo>
                    <a:cubicBezTo>
                      <a:pt x="21" y="694"/>
                      <a:pt x="22" y="694"/>
                      <a:pt x="24" y="692"/>
                    </a:cubicBezTo>
                    <a:cubicBezTo>
                      <a:pt x="61" y="668"/>
                      <a:pt x="123" y="631"/>
                      <a:pt x="172" y="594"/>
                    </a:cubicBezTo>
                    <a:cubicBezTo>
                      <a:pt x="259" y="532"/>
                      <a:pt x="320" y="458"/>
                      <a:pt x="369" y="372"/>
                    </a:cubicBezTo>
                    <a:cubicBezTo>
                      <a:pt x="419" y="286"/>
                      <a:pt x="419" y="237"/>
                      <a:pt x="480" y="200"/>
                    </a:cubicBezTo>
                    <a:cubicBezTo>
                      <a:pt x="538" y="165"/>
                      <a:pt x="563" y="0"/>
                      <a:pt x="5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3" name="Google Shape;3159;p56">
                <a:extLst>
                  <a:ext uri="{FF2B5EF4-FFF2-40B4-BE49-F238E27FC236}">
                    <a16:creationId xmlns:a16="http://schemas.microsoft.com/office/drawing/2014/main" id="{00C1DD79-836C-4B34-8894-11BCC19B7DEA}"/>
                  </a:ext>
                </a:extLst>
              </p:cNvPr>
              <p:cNvSpPr/>
              <p:nvPr/>
            </p:nvSpPr>
            <p:spPr>
              <a:xfrm>
                <a:off x="4243625" y="4936550"/>
                <a:ext cx="3025" cy="2225"/>
              </a:xfrm>
              <a:custGeom>
                <a:avLst/>
                <a:gdLst/>
                <a:ahLst/>
                <a:cxnLst/>
                <a:rect l="l" t="t" r="r" b="b"/>
                <a:pathLst>
                  <a:path w="121" h="89" extrusionOk="0">
                    <a:moveTo>
                      <a:pt x="61" y="0"/>
                    </a:moveTo>
                    <a:cubicBezTo>
                      <a:pt x="11" y="0"/>
                      <a:pt x="1" y="88"/>
                      <a:pt x="39" y="88"/>
                    </a:cubicBezTo>
                    <a:cubicBezTo>
                      <a:pt x="41" y="88"/>
                      <a:pt x="44" y="88"/>
                      <a:pt x="46" y="88"/>
                    </a:cubicBezTo>
                    <a:cubicBezTo>
                      <a:pt x="71" y="88"/>
                      <a:pt x="120" y="1"/>
                      <a:pt x="71" y="1"/>
                    </a:cubicBezTo>
                    <a:cubicBezTo>
                      <a:pt x="68" y="1"/>
                      <a:pt x="64" y="0"/>
                      <a:pt x="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4" name="Google Shape;3160;p56">
                <a:extLst>
                  <a:ext uri="{FF2B5EF4-FFF2-40B4-BE49-F238E27FC236}">
                    <a16:creationId xmlns:a16="http://schemas.microsoft.com/office/drawing/2014/main" id="{C4CA192A-3AA0-4C72-8AAF-DCACBCEC8F3F}"/>
                  </a:ext>
                </a:extLst>
              </p:cNvPr>
              <p:cNvSpPr/>
              <p:nvPr/>
            </p:nvSpPr>
            <p:spPr>
              <a:xfrm>
                <a:off x="4072275" y="4994675"/>
                <a:ext cx="65325" cy="79450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3178" extrusionOk="0">
                    <a:moveTo>
                      <a:pt x="34" y="0"/>
                    </a:moveTo>
                    <a:cubicBezTo>
                      <a:pt x="6" y="0"/>
                      <a:pt x="1" y="29"/>
                      <a:pt x="37" y="116"/>
                    </a:cubicBezTo>
                    <a:cubicBezTo>
                      <a:pt x="148" y="362"/>
                      <a:pt x="222" y="461"/>
                      <a:pt x="284" y="498"/>
                    </a:cubicBezTo>
                    <a:cubicBezTo>
                      <a:pt x="357" y="535"/>
                      <a:pt x="370" y="535"/>
                      <a:pt x="456" y="658"/>
                    </a:cubicBezTo>
                    <a:cubicBezTo>
                      <a:pt x="542" y="769"/>
                      <a:pt x="567" y="892"/>
                      <a:pt x="641" y="941"/>
                    </a:cubicBezTo>
                    <a:cubicBezTo>
                      <a:pt x="715" y="991"/>
                      <a:pt x="789" y="1028"/>
                      <a:pt x="813" y="1102"/>
                    </a:cubicBezTo>
                    <a:cubicBezTo>
                      <a:pt x="838" y="1225"/>
                      <a:pt x="875" y="1348"/>
                      <a:pt x="924" y="1459"/>
                    </a:cubicBezTo>
                    <a:cubicBezTo>
                      <a:pt x="974" y="1521"/>
                      <a:pt x="1011" y="1533"/>
                      <a:pt x="1060" y="1607"/>
                    </a:cubicBezTo>
                    <a:cubicBezTo>
                      <a:pt x="1134" y="1705"/>
                      <a:pt x="1195" y="1816"/>
                      <a:pt x="1245" y="1927"/>
                    </a:cubicBezTo>
                    <a:cubicBezTo>
                      <a:pt x="1257" y="2038"/>
                      <a:pt x="1294" y="2137"/>
                      <a:pt x="1343" y="2235"/>
                    </a:cubicBezTo>
                    <a:cubicBezTo>
                      <a:pt x="1417" y="2346"/>
                      <a:pt x="1614" y="2519"/>
                      <a:pt x="1651" y="2580"/>
                    </a:cubicBezTo>
                    <a:cubicBezTo>
                      <a:pt x="1688" y="2654"/>
                      <a:pt x="1737" y="2716"/>
                      <a:pt x="1799" y="2777"/>
                    </a:cubicBezTo>
                    <a:cubicBezTo>
                      <a:pt x="1910" y="2876"/>
                      <a:pt x="2033" y="2974"/>
                      <a:pt x="2132" y="3085"/>
                    </a:cubicBezTo>
                    <a:cubicBezTo>
                      <a:pt x="2158" y="3138"/>
                      <a:pt x="2184" y="3153"/>
                      <a:pt x="2215" y="3153"/>
                    </a:cubicBezTo>
                    <a:cubicBezTo>
                      <a:pt x="2227" y="3153"/>
                      <a:pt x="2241" y="3151"/>
                      <a:pt x="2255" y="3147"/>
                    </a:cubicBezTo>
                    <a:cubicBezTo>
                      <a:pt x="2280" y="3147"/>
                      <a:pt x="2310" y="3142"/>
                      <a:pt x="2331" y="3142"/>
                    </a:cubicBezTo>
                    <a:cubicBezTo>
                      <a:pt x="2341" y="3142"/>
                      <a:pt x="2349" y="3143"/>
                      <a:pt x="2354" y="3147"/>
                    </a:cubicBezTo>
                    <a:cubicBezTo>
                      <a:pt x="2356" y="3150"/>
                      <a:pt x="2361" y="3151"/>
                      <a:pt x="2367" y="3151"/>
                    </a:cubicBezTo>
                    <a:cubicBezTo>
                      <a:pt x="2384" y="3151"/>
                      <a:pt x="2413" y="3143"/>
                      <a:pt x="2438" y="3143"/>
                    </a:cubicBezTo>
                    <a:cubicBezTo>
                      <a:pt x="2448" y="3143"/>
                      <a:pt x="2457" y="3144"/>
                      <a:pt x="2464" y="3147"/>
                    </a:cubicBezTo>
                    <a:cubicBezTo>
                      <a:pt x="2488" y="3155"/>
                      <a:pt x="2501" y="3177"/>
                      <a:pt x="2511" y="3177"/>
                    </a:cubicBezTo>
                    <a:cubicBezTo>
                      <a:pt x="2517" y="3177"/>
                      <a:pt x="2521" y="3170"/>
                      <a:pt x="2526" y="3147"/>
                    </a:cubicBezTo>
                    <a:cubicBezTo>
                      <a:pt x="2526" y="3098"/>
                      <a:pt x="2489" y="2593"/>
                      <a:pt x="2538" y="2531"/>
                    </a:cubicBezTo>
                    <a:cubicBezTo>
                      <a:pt x="2575" y="2482"/>
                      <a:pt x="2612" y="2469"/>
                      <a:pt x="2575" y="2408"/>
                    </a:cubicBezTo>
                    <a:cubicBezTo>
                      <a:pt x="2553" y="2362"/>
                      <a:pt x="2372" y="2232"/>
                      <a:pt x="2325" y="2232"/>
                    </a:cubicBezTo>
                    <a:cubicBezTo>
                      <a:pt x="2321" y="2232"/>
                      <a:pt x="2318" y="2233"/>
                      <a:pt x="2317" y="2235"/>
                    </a:cubicBezTo>
                    <a:cubicBezTo>
                      <a:pt x="2307" y="2254"/>
                      <a:pt x="2283" y="2332"/>
                      <a:pt x="2267" y="2332"/>
                    </a:cubicBezTo>
                    <a:cubicBezTo>
                      <a:pt x="2262" y="2332"/>
                      <a:pt x="2258" y="2326"/>
                      <a:pt x="2255" y="2309"/>
                    </a:cubicBezTo>
                    <a:cubicBezTo>
                      <a:pt x="2243" y="2248"/>
                      <a:pt x="2267" y="2223"/>
                      <a:pt x="2267" y="2186"/>
                    </a:cubicBezTo>
                    <a:cubicBezTo>
                      <a:pt x="2267" y="2161"/>
                      <a:pt x="2206" y="2100"/>
                      <a:pt x="2193" y="2050"/>
                    </a:cubicBezTo>
                    <a:cubicBezTo>
                      <a:pt x="2169" y="2001"/>
                      <a:pt x="2206" y="1952"/>
                      <a:pt x="2144" y="1903"/>
                    </a:cubicBezTo>
                    <a:cubicBezTo>
                      <a:pt x="2082" y="1853"/>
                      <a:pt x="1947" y="1792"/>
                      <a:pt x="1935" y="1730"/>
                    </a:cubicBezTo>
                    <a:cubicBezTo>
                      <a:pt x="1922" y="1668"/>
                      <a:pt x="1984" y="1681"/>
                      <a:pt x="1947" y="1619"/>
                    </a:cubicBezTo>
                    <a:cubicBezTo>
                      <a:pt x="1922" y="1570"/>
                      <a:pt x="1947" y="1558"/>
                      <a:pt x="1984" y="1558"/>
                    </a:cubicBezTo>
                    <a:cubicBezTo>
                      <a:pt x="2009" y="1558"/>
                      <a:pt x="2046" y="1558"/>
                      <a:pt x="2009" y="1508"/>
                    </a:cubicBezTo>
                    <a:cubicBezTo>
                      <a:pt x="1976" y="1475"/>
                      <a:pt x="1937" y="1448"/>
                      <a:pt x="1897" y="1448"/>
                    </a:cubicBezTo>
                    <a:cubicBezTo>
                      <a:pt x="1877" y="1448"/>
                      <a:pt x="1857" y="1455"/>
                      <a:pt x="1836" y="1471"/>
                    </a:cubicBezTo>
                    <a:cubicBezTo>
                      <a:pt x="1803" y="1498"/>
                      <a:pt x="1770" y="1510"/>
                      <a:pt x="1754" y="1510"/>
                    </a:cubicBezTo>
                    <a:cubicBezTo>
                      <a:pt x="1740" y="1510"/>
                      <a:pt x="1739" y="1501"/>
                      <a:pt x="1762" y="1484"/>
                    </a:cubicBezTo>
                    <a:cubicBezTo>
                      <a:pt x="1824" y="1459"/>
                      <a:pt x="1898" y="1385"/>
                      <a:pt x="1824" y="1373"/>
                    </a:cubicBezTo>
                    <a:cubicBezTo>
                      <a:pt x="1750" y="1348"/>
                      <a:pt x="1688" y="1348"/>
                      <a:pt x="1676" y="1286"/>
                    </a:cubicBezTo>
                    <a:cubicBezTo>
                      <a:pt x="1664" y="1237"/>
                      <a:pt x="1762" y="1237"/>
                      <a:pt x="1701" y="1225"/>
                    </a:cubicBezTo>
                    <a:cubicBezTo>
                      <a:pt x="1651" y="1200"/>
                      <a:pt x="1614" y="1213"/>
                      <a:pt x="1627" y="1188"/>
                    </a:cubicBezTo>
                    <a:cubicBezTo>
                      <a:pt x="1651" y="1176"/>
                      <a:pt x="1627" y="1139"/>
                      <a:pt x="1590" y="1126"/>
                    </a:cubicBezTo>
                    <a:cubicBezTo>
                      <a:pt x="1583" y="1124"/>
                      <a:pt x="1577" y="1123"/>
                      <a:pt x="1572" y="1123"/>
                    </a:cubicBezTo>
                    <a:cubicBezTo>
                      <a:pt x="1564" y="1123"/>
                      <a:pt x="1557" y="1125"/>
                      <a:pt x="1550" y="1125"/>
                    </a:cubicBezTo>
                    <a:cubicBezTo>
                      <a:pt x="1535" y="1125"/>
                      <a:pt x="1519" y="1118"/>
                      <a:pt x="1491" y="1077"/>
                    </a:cubicBezTo>
                    <a:cubicBezTo>
                      <a:pt x="1437" y="1023"/>
                      <a:pt x="1365" y="922"/>
                      <a:pt x="1347" y="922"/>
                    </a:cubicBezTo>
                    <a:cubicBezTo>
                      <a:pt x="1345" y="922"/>
                      <a:pt x="1343" y="924"/>
                      <a:pt x="1343" y="929"/>
                    </a:cubicBezTo>
                    <a:cubicBezTo>
                      <a:pt x="1333" y="961"/>
                      <a:pt x="1393" y="1063"/>
                      <a:pt x="1374" y="1063"/>
                    </a:cubicBezTo>
                    <a:cubicBezTo>
                      <a:pt x="1371" y="1063"/>
                      <a:pt x="1365" y="1060"/>
                      <a:pt x="1356" y="1052"/>
                    </a:cubicBezTo>
                    <a:cubicBezTo>
                      <a:pt x="1269" y="978"/>
                      <a:pt x="1195" y="892"/>
                      <a:pt x="1146" y="806"/>
                    </a:cubicBezTo>
                    <a:cubicBezTo>
                      <a:pt x="1121" y="732"/>
                      <a:pt x="1072" y="670"/>
                      <a:pt x="1023" y="621"/>
                    </a:cubicBezTo>
                    <a:cubicBezTo>
                      <a:pt x="949" y="559"/>
                      <a:pt x="887" y="559"/>
                      <a:pt x="826" y="486"/>
                    </a:cubicBezTo>
                    <a:cubicBezTo>
                      <a:pt x="752" y="424"/>
                      <a:pt x="629" y="165"/>
                      <a:pt x="542" y="153"/>
                    </a:cubicBezTo>
                    <a:cubicBezTo>
                      <a:pt x="521" y="156"/>
                      <a:pt x="498" y="157"/>
                      <a:pt x="475" y="157"/>
                    </a:cubicBezTo>
                    <a:cubicBezTo>
                      <a:pt x="407" y="157"/>
                      <a:pt x="333" y="144"/>
                      <a:pt x="259" y="116"/>
                    </a:cubicBezTo>
                    <a:cubicBezTo>
                      <a:pt x="189" y="85"/>
                      <a:pt x="80" y="0"/>
                      <a:pt x="3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5" name="Google Shape;3161;p56">
                <a:extLst>
                  <a:ext uri="{FF2B5EF4-FFF2-40B4-BE49-F238E27FC236}">
                    <a16:creationId xmlns:a16="http://schemas.microsoft.com/office/drawing/2014/main" id="{963793EB-BBC1-4BCE-B855-BAEDFA2241EA}"/>
                  </a:ext>
                </a:extLst>
              </p:cNvPr>
              <p:cNvSpPr/>
              <p:nvPr/>
            </p:nvSpPr>
            <p:spPr>
              <a:xfrm>
                <a:off x="4083450" y="5024025"/>
                <a:ext cx="482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193" h="218" extrusionOk="0">
                    <a:moveTo>
                      <a:pt x="39" y="1"/>
                    </a:moveTo>
                    <a:cubicBezTo>
                      <a:pt x="37" y="1"/>
                      <a:pt x="35" y="1"/>
                      <a:pt x="34" y="2"/>
                    </a:cubicBezTo>
                    <a:cubicBezTo>
                      <a:pt x="0" y="13"/>
                      <a:pt x="89" y="218"/>
                      <a:pt x="142" y="218"/>
                    </a:cubicBezTo>
                    <a:cubicBezTo>
                      <a:pt x="147" y="218"/>
                      <a:pt x="152" y="215"/>
                      <a:pt x="157" y="211"/>
                    </a:cubicBezTo>
                    <a:cubicBezTo>
                      <a:pt x="193" y="163"/>
                      <a:pt x="90" y="1"/>
                      <a:pt x="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6" name="Google Shape;3162;p56">
                <a:extLst>
                  <a:ext uri="{FF2B5EF4-FFF2-40B4-BE49-F238E27FC236}">
                    <a16:creationId xmlns:a16="http://schemas.microsoft.com/office/drawing/2014/main" id="{C0854C53-5916-43BC-9D38-B2F2AF0E7A19}"/>
                  </a:ext>
                </a:extLst>
              </p:cNvPr>
              <p:cNvSpPr/>
              <p:nvPr/>
            </p:nvSpPr>
            <p:spPr>
              <a:xfrm>
                <a:off x="4091750" y="5040975"/>
                <a:ext cx="515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06" h="218" extrusionOk="0">
                    <a:moveTo>
                      <a:pt x="39" y="1"/>
                    </a:moveTo>
                    <a:cubicBezTo>
                      <a:pt x="37" y="1"/>
                      <a:pt x="36" y="1"/>
                      <a:pt x="34" y="1"/>
                    </a:cubicBezTo>
                    <a:cubicBezTo>
                      <a:pt x="1" y="12"/>
                      <a:pt x="89" y="217"/>
                      <a:pt x="143" y="217"/>
                    </a:cubicBezTo>
                    <a:cubicBezTo>
                      <a:pt x="148" y="217"/>
                      <a:pt x="153" y="215"/>
                      <a:pt x="158" y="211"/>
                    </a:cubicBezTo>
                    <a:cubicBezTo>
                      <a:pt x="205" y="163"/>
                      <a:pt x="80" y="1"/>
                      <a:pt x="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7" name="Google Shape;3163;p56">
                <a:extLst>
                  <a:ext uri="{FF2B5EF4-FFF2-40B4-BE49-F238E27FC236}">
                    <a16:creationId xmlns:a16="http://schemas.microsoft.com/office/drawing/2014/main" id="{AD6EAD78-687B-48CB-867B-4A39B67F87D2}"/>
                  </a:ext>
                </a:extLst>
              </p:cNvPr>
              <p:cNvSpPr/>
              <p:nvPr/>
            </p:nvSpPr>
            <p:spPr>
              <a:xfrm>
                <a:off x="4130800" y="5045000"/>
                <a:ext cx="9250" cy="9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92" extrusionOk="0">
                    <a:moveTo>
                      <a:pt x="110" y="1"/>
                    </a:moveTo>
                    <a:cubicBezTo>
                      <a:pt x="100" y="1"/>
                      <a:pt x="92" y="4"/>
                      <a:pt x="86" y="13"/>
                    </a:cubicBezTo>
                    <a:cubicBezTo>
                      <a:pt x="74" y="50"/>
                      <a:pt x="0" y="99"/>
                      <a:pt x="62" y="136"/>
                    </a:cubicBezTo>
                    <a:cubicBezTo>
                      <a:pt x="123" y="173"/>
                      <a:pt x="148" y="136"/>
                      <a:pt x="160" y="185"/>
                    </a:cubicBezTo>
                    <a:cubicBezTo>
                      <a:pt x="185" y="247"/>
                      <a:pt x="148" y="259"/>
                      <a:pt x="185" y="296"/>
                    </a:cubicBezTo>
                    <a:cubicBezTo>
                      <a:pt x="205" y="327"/>
                      <a:pt x="319" y="391"/>
                      <a:pt x="357" y="391"/>
                    </a:cubicBezTo>
                    <a:cubicBezTo>
                      <a:pt x="365" y="391"/>
                      <a:pt x="370" y="389"/>
                      <a:pt x="370" y="382"/>
                    </a:cubicBezTo>
                    <a:cubicBezTo>
                      <a:pt x="370" y="333"/>
                      <a:pt x="358" y="284"/>
                      <a:pt x="321" y="247"/>
                    </a:cubicBezTo>
                    <a:cubicBezTo>
                      <a:pt x="271" y="185"/>
                      <a:pt x="271" y="185"/>
                      <a:pt x="271" y="136"/>
                    </a:cubicBezTo>
                    <a:cubicBezTo>
                      <a:pt x="271" y="87"/>
                      <a:pt x="259" y="37"/>
                      <a:pt x="222" y="37"/>
                    </a:cubicBezTo>
                    <a:cubicBezTo>
                      <a:pt x="194" y="37"/>
                      <a:pt x="143" y="1"/>
                      <a:pt x="11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8" name="Google Shape;3164;p56">
                <a:extLst>
                  <a:ext uri="{FF2B5EF4-FFF2-40B4-BE49-F238E27FC236}">
                    <a16:creationId xmlns:a16="http://schemas.microsoft.com/office/drawing/2014/main" id="{9F626BE8-56CF-4D84-BC13-CF69EB65D31B}"/>
                  </a:ext>
                </a:extLst>
              </p:cNvPr>
              <p:cNvSpPr/>
              <p:nvPr/>
            </p:nvSpPr>
            <p:spPr>
              <a:xfrm>
                <a:off x="4145600" y="5052000"/>
                <a:ext cx="4625" cy="4475"/>
              </a:xfrm>
              <a:custGeom>
                <a:avLst/>
                <a:gdLst/>
                <a:ahLst/>
                <a:cxnLst/>
                <a:rect l="l" t="t" r="r" b="b"/>
                <a:pathLst>
                  <a:path w="185" h="179" extrusionOk="0">
                    <a:moveTo>
                      <a:pt x="84" y="1"/>
                    </a:moveTo>
                    <a:cubicBezTo>
                      <a:pt x="58" y="1"/>
                      <a:pt x="22" y="26"/>
                      <a:pt x="12" y="78"/>
                    </a:cubicBezTo>
                    <a:cubicBezTo>
                      <a:pt x="1" y="133"/>
                      <a:pt x="10" y="178"/>
                      <a:pt x="56" y="178"/>
                    </a:cubicBezTo>
                    <a:cubicBezTo>
                      <a:pt x="61" y="178"/>
                      <a:pt x="67" y="178"/>
                      <a:pt x="74" y="176"/>
                    </a:cubicBezTo>
                    <a:cubicBezTo>
                      <a:pt x="135" y="152"/>
                      <a:pt x="123" y="152"/>
                      <a:pt x="160" y="115"/>
                    </a:cubicBezTo>
                    <a:cubicBezTo>
                      <a:pt x="184" y="65"/>
                      <a:pt x="123" y="16"/>
                      <a:pt x="98" y="4"/>
                    </a:cubicBezTo>
                    <a:cubicBezTo>
                      <a:pt x="94" y="2"/>
                      <a:pt x="89" y="1"/>
                      <a:pt x="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9" name="Google Shape;3165;p56">
                <a:extLst>
                  <a:ext uri="{FF2B5EF4-FFF2-40B4-BE49-F238E27FC236}">
                    <a16:creationId xmlns:a16="http://schemas.microsoft.com/office/drawing/2014/main" id="{B863A63B-0463-4247-AD8E-4BE076878A43}"/>
                  </a:ext>
                </a:extLst>
              </p:cNvPr>
              <p:cNvSpPr/>
              <p:nvPr/>
            </p:nvSpPr>
            <p:spPr>
              <a:xfrm>
                <a:off x="4132950" y="5075775"/>
                <a:ext cx="55150" cy="18975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759" extrusionOk="0">
                    <a:moveTo>
                      <a:pt x="449" y="0"/>
                    </a:moveTo>
                    <a:cubicBezTo>
                      <a:pt x="447" y="0"/>
                      <a:pt x="445" y="1"/>
                      <a:pt x="444" y="2"/>
                    </a:cubicBezTo>
                    <a:cubicBezTo>
                      <a:pt x="419" y="14"/>
                      <a:pt x="382" y="39"/>
                      <a:pt x="345" y="39"/>
                    </a:cubicBezTo>
                    <a:cubicBezTo>
                      <a:pt x="308" y="39"/>
                      <a:pt x="185" y="2"/>
                      <a:pt x="161" y="2"/>
                    </a:cubicBezTo>
                    <a:cubicBezTo>
                      <a:pt x="136" y="2"/>
                      <a:pt x="87" y="63"/>
                      <a:pt x="74" y="88"/>
                    </a:cubicBezTo>
                    <a:cubicBezTo>
                      <a:pt x="62" y="112"/>
                      <a:pt x="0" y="174"/>
                      <a:pt x="0" y="211"/>
                    </a:cubicBezTo>
                    <a:cubicBezTo>
                      <a:pt x="13" y="236"/>
                      <a:pt x="124" y="223"/>
                      <a:pt x="173" y="236"/>
                    </a:cubicBezTo>
                    <a:cubicBezTo>
                      <a:pt x="210" y="260"/>
                      <a:pt x="247" y="285"/>
                      <a:pt x="247" y="334"/>
                    </a:cubicBezTo>
                    <a:cubicBezTo>
                      <a:pt x="272" y="371"/>
                      <a:pt x="333" y="371"/>
                      <a:pt x="419" y="396"/>
                    </a:cubicBezTo>
                    <a:cubicBezTo>
                      <a:pt x="493" y="420"/>
                      <a:pt x="567" y="494"/>
                      <a:pt x="617" y="494"/>
                    </a:cubicBezTo>
                    <a:cubicBezTo>
                      <a:pt x="652" y="494"/>
                      <a:pt x="662" y="468"/>
                      <a:pt x="717" y="468"/>
                    </a:cubicBezTo>
                    <a:cubicBezTo>
                      <a:pt x="738" y="468"/>
                      <a:pt x="764" y="472"/>
                      <a:pt x="801" y="482"/>
                    </a:cubicBezTo>
                    <a:cubicBezTo>
                      <a:pt x="937" y="507"/>
                      <a:pt x="1072" y="556"/>
                      <a:pt x="1233" y="605"/>
                    </a:cubicBezTo>
                    <a:cubicBezTo>
                      <a:pt x="1380" y="630"/>
                      <a:pt x="1528" y="642"/>
                      <a:pt x="1676" y="642"/>
                    </a:cubicBezTo>
                    <a:cubicBezTo>
                      <a:pt x="1702" y="652"/>
                      <a:pt x="1719" y="655"/>
                      <a:pt x="1732" y="655"/>
                    </a:cubicBezTo>
                    <a:cubicBezTo>
                      <a:pt x="1755" y="655"/>
                      <a:pt x="1766" y="647"/>
                      <a:pt x="1788" y="647"/>
                    </a:cubicBezTo>
                    <a:cubicBezTo>
                      <a:pt x="1804" y="647"/>
                      <a:pt x="1826" y="651"/>
                      <a:pt x="1861" y="667"/>
                    </a:cubicBezTo>
                    <a:cubicBezTo>
                      <a:pt x="1946" y="699"/>
                      <a:pt x="2077" y="758"/>
                      <a:pt x="2127" y="758"/>
                    </a:cubicBezTo>
                    <a:cubicBezTo>
                      <a:pt x="2135" y="758"/>
                      <a:pt x="2141" y="757"/>
                      <a:pt x="2144" y="753"/>
                    </a:cubicBezTo>
                    <a:cubicBezTo>
                      <a:pt x="2169" y="741"/>
                      <a:pt x="2206" y="704"/>
                      <a:pt x="2157" y="655"/>
                    </a:cubicBezTo>
                    <a:cubicBezTo>
                      <a:pt x="2107" y="605"/>
                      <a:pt x="2132" y="568"/>
                      <a:pt x="2120" y="531"/>
                    </a:cubicBezTo>
                    <a:cubicBezTo>
                      <a:pt x="2109" y="498"/>
                      <a:pt x="2088" y="456"/>
                      <a:pt x="2048" y="456"/>
                    </a:cubicBezTo>
                    <a:cubicBezTo>
                      <a:pt x="2044" y="456"/>
                      <a:pt x="2039" y="456"/>
                      <a:pt x="2033" y="457"/>
                    </a:cubicBezTo>
                    <a:cubicBezTo>
                      <a:pt x="2003" y="457"/>
                      <a:pt x="1946" y="500"/>
                      <a:pt x="1893" y="500"/>
                    </a:cubicBezTo>
                    <a:cubicBezTo>
                      <a:pt x="1882" y="500"/>
                      <a:pt x="1871" y="499"/>
                      <a:pt x="1861" y="494"/>
                    </a:cubicBezTo>
                    <a:cubicBezTo>
                      <a:pt x="1799" y="482"/>
                      <a:pt x="1738" y="457"/>
                      <a:pt x="1725" y="408"/>
                    </a:cubicBezTo>
                    <a:cubicBezTo>
                      <a:pt x="1725" y="334"/>
                      <a:pt x="1676" y="273"/>
                      <a:pt x="1615" y="248"/>
                    </a:cubicBezTo>
                    <a:cubicBezTo>
                      <a:pt x="1553" y="223"/>
                      <a:pt x="1393" y="174"/>
                      <a:pt x="1343" y="149"/>
                    </a:cubicBezTo>
                    <a:cubicBezTo>
                      <a:pt x="1315" y="138"/>
                      <a:pt x="1294" y="129"/>
                      <a:pt x="1277" y="129"/>
                    </a:cubicBezTo>
                    <a:cubicBezTo>
                      <a:pt x="1256" y="129"/>
                      <a:pt x="1240" y="141"/>
                      <a:pt x="1220" y="174"/>
                    </a:cubicBezTo>
                    <a:cubicBezTo>
                      <a:pt x="1195" y="226"/>
                      <a:pt x="1145" y="247"/>
                      <a:pt x="1075" y="247"/>
                    </a:cubicBezTo>
                    <a:cubicBezTo>
                      <a:pt x="1045" y="247"/>
                      <a:pt x="1011" y="243"/>
                      <a:pt x="974" y="236"/>
                    </a:cubicBezTo>
                    <a:cubicBezTo>
                      <a:pt x="875" y="223"/>
                      <a:pt x="789" y="186"/>
                      <a:pt x="727" y="125"/>
                    </a:cubicBezTo>
                    <a:cubicBezTo>
                      <a:pt x="690" y="97"/>
                      <a:pt x="653" y="83"/>
                      <a:pt x="617" y="83"/>
                    </a:cubicBezTo>
                    <a:cubicBezTo>
                      <a:pt x="604" y="83"/>
                      <a:pt x="592" y="85"/>
                      <a:pt x="580" y="88"/>
                    </a:cubicBezTo>
                    <a:cubicBezTo>
                      <a:pt x="522" y="88"/>
                      <a:pt x="475" y="0"/>
                      <a:pt x="4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0" name="Google Shape;3166;p56">
                <a:extLst>
                  <a:ext uri="{FF2B5EF4-FFF2-40B4-BE49-F238E27FC236}">
                    <a16:creationId xmlns:a16="http://schemas.microsoft.com/office/drawing/2014/main" id="{9FD493D9-07A0-4E3E-8F53-BC20E90363BA}"/>
                  </a:ext>
                </a:extLst>
              </p:cNvPr>
              <p:cNvSpPr/>
              <p:nvPr/>
            </p:nvSpPr>
            <p:spPr>
              <a:xfrm>
                <a:off x="4176375" y="5082375"/>
                <a:ext cx="712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98" extrusionOk="0">
                    <a:moveTo>
                      <a:pt x="173" y="1"/>
                    </a:moveTo>
                    <a:cubicBezTo>
                      <a:pt x="120" y="1"/>
                      <a:pt x="69" y="7"/>
                      <a:pt x="25" y="21"/>
                    </a:cubicBezTo>
                    <a:cubicBezTo>
                      <a:pt x="1" y="33"/>
                      <a:pt x="13" y="83"/>
                      <a:pt x="62" y="95"/>
                    </a:cubicBezTo>
                    <a:cubicBezTo>
                      <a:pt x="68" y="97"/>
                      <a:pt x="73" y="97"/>
                      <a:pt x="79" y="97"/>
                    </a:cubicBezTo>
                    <a:cubicBezTo>
                      <a:pt x="113" y="97"/>
                      <a:pt x="154" y="70"/>
                      <a:pt x="186" y="70"/>
                    </a:cubicBezTo>
                    <a:cubicBezTo>
                      <a:pt x="210" y="70"/>
                      <a:pt x="284" y="33"/>
                      <a:pt x="284" y="9"/>
                    </a:cubicBezTo>
                    <a:cubicBezTo>
                      <a:pt x="248" y="4"/>
                      <a:pt x="211" y="1"/>
                      <a:pt x="17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1" name="Google Shape;3167;p56">
                <a:extLst>
                  <a:ext uri="{FF2B5EF4-FFF2-40B4-BE49-F238E27FC236}">
                    <a16:creationId xmlns:a16="http://schemas.microsoft.com/office/drawing/2014/main" id="{D3D70029-7077-489E-9484-E8A952F075FB}"/>
                  </a:ext>
                </a:extLst>
              </p:cNvPr>
              <p:cNvSpPr/>
              <p:nvPr/>
            </p:nvSpPr>
            <p:spPr>
              <a:xfrm>
                <a:off x="4186850" y="5090275"/>
                <a:ext cx="712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27" extrusionOk="0">
                    <a:moveTo>
                      <a:pt x="149" y="1"/>
                    </a:moveTo>
                    <a:cubicBezTo>
                      <a:pt x="62" y="1"/>
                      <a:pt x="1" y="13"/>
                      <a:pt x="13" y="50"/>
                    </a:cubicBezTo>
                    <a:cubicBezTo>
                      <a:pt x="38" y="75"/>
                      <a:pt x="13" y="62"/>
                      <a:pt x="75" y="124"/>
                    </a:cubicBezTo>
                    <a:cubicBezTo>
                      <a:pt x="122" y="171"/>
                      <a:pt x="111" y="226"/>
                      <a:pt x="132" y="226"/>
                    </a:cubicBezTo>
                    <a:cubicBezTo>
                      <a:pt x="138" y="226"/>
                      <a:pt x="147" y="221"/>
                      <a:pt x="161" y="210"/>
                    </a:cubicBezTo>
                    <a:cubicBezTo>
                      <a:pt x="222" y="149"/>
                      <a:pt x="284" y="124"/>
                      <a:pt x="247" y="87"/>
                    </a:cubicBezTo>
                    <a:cubicBezTo>
                      <a:pt x="222" y="50"/>
                      <a:pt x="161" y="1"/>
                      <a:pt x="1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2" name="Google Shape;3168;p56">
                <a:extLst>
                  <a:ext uri="{FF2B5EF4-FFF2-40B4-BE49-F238E27FC236}">
                    <a16:creationId xmlns:a16="http://schemas.microsoft.com/office/drawing/2014/main" id="{5801DB6A-A520-4F1B-B5EB-17B16CF615D7}"/>
                  </a:ext>
                </a:extLst>
              </p:cNvPr>
              <p:cNvSpPr/>
              <p:nvPr/>
            </p:nvSpPr>
            <p:spPr>
              <a:xfrm>
                <a:off x="4193950" y="5092400"/>
                <a:ext cx="6175" cy="34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139" extrusionOk="0">
                    <a:moveTo>
                      <a:pt x="124" y="1"/>
                    </a:moveTo>
                    <a:cubicBezTo>
                      <a:pt x="114" y="1"/>
                      <a:pt x="105" y="5"/>
                      <a:pt x="99" y="14"/>
                    </a:cubicBezTo>
                    <a:cubicBezTo>
                      <a:pt x="62" y="39"/>
                      <a:pt x="0" y="113"/>
                      <a:pt x="25" y="113"/>
                    </a:cubicBezTo>
                    <a:cubicBezTo>
                      <a:pt x="52" y="113"/>
                      <a:pt x="72" y="139"/>
                      <a:pt x="95" y="139"/>
                    </a:cubicBezTo>
                    <a:cubicBezTo>
                      <a:pt x="104" y="139"/>
                      <a:pt x="113" y="135"/>
                      <a:pt x="123" y="125"/>
                    </a:cubicBezTo>
                    <a:cubicBezTo>
                      <a:pt x="160" y="88"/>
                      <a:pt x="247" y="76"/>
                      <a:pt x="210" y="51"/>
                    </a:cubicBezTo>
                    <a:cubicBezTo>
                      <a:pt x="191" y="33"/>
                      <a:pt x="152" y="1"/>
                      <a:pt x="12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3" name="Google Shape;3169;p56">
                <a:extLst>
                  <a:ext uri="{FF2B5EF4-FFF2-40B4-BE49-F238E27FC236}">
                    <a16:creationId xmlns:a16="http://schemas.microsoft.com/office/drawing/2014/main" id="{76A45826-135D-47B9-AC9D-46F69E4C02E0}"/>
                  </a:ext>
                </a:extLst>
              </p:cNvPr>
              <p:cNvSpPr/>
              <p:nvPr/>
            </p:nvSpPr>
            <p:spPr>
              <a:xfrm>
                <a:off x="4199800" y="5092175"/>
                <a:ext cx="77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309" h="221" extrusionOk="0">
                    <a:moveTo>
                      <a:pt x="164" y="1"/>
                    </a:moveTo>
                    <a:cubicBezTo>
                      <a:pt x="156" y="1"/>
                      <a:pt x="147" y="4"/>
                      <a:pt x="136" y="11"/>
                    </a:cubicBezTo>
                    <a:cubicBezTo>
                      <a:pt x="99" y="23"/>
                      <a:pt x="74" y="48"/>
                      <a:pt x="49" y="60"/>
                    </a:cubicBezTo>
                    <a:cubicBezTo>
                      <a:pt x="25" y="73"/>
                      <a:pt x="0" y="97"/>
                      <a:pt x="0" y="134"/>
                    </a:cubicBezTo>
                    <a:cubicBezTo>
                      <a:pt x="0" y="171"/>
                      <a:pt x="0" y="220"/>
                      <a:pt x="49" y="220"/>
                    </a:cubicBezTo>
                    <a:cubicBezTo>
                      <a:pt x="111" y="220"/>
                      <a:pt x="210" y="220"/>
                      <a:pt x="222" y="183"/>
                    </a:cubicBezTo>
                    <a:cubicBezTo>
                      <a:pt x="247" y="134"/>
                      <a:pt x="308" y="183"/>
                      <a:pt x="247" y="122"/>
                    </a:cubicBezTo>
                    <a:cubicBezTo>
                      <a:pt x="185" y="60"/>
                      <a:pt x="185" y="60"/>
                      <a:pt x="185" y="36"/>
                    </a:cubicBezTo>
                    <a:cubicBezTo>
                      <a:pt x="194" y="18"/>
                      <a:pt x="184" y="1"/>
                      <a:pt x="16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4" name="Google Shape;3170;p56">
                <a:extLst>
                  <a:ext uri="{FF2B5EF4-FFF2-40B4-BE49-F238E27FC236}">
                    <a16:creationId xmlns:a16="http://schemas.microsoft.com/office/drawing/2014/main" id="{55B05E9B-D059-4484-819F-C533537DBED5}"/>
                  </a:ext>
                </a:extLst>
              </p:cNvPr>
              <p:cNvSpPr/>
              <p:nvPr/>
            </p:nvSpPr>
            <p:spPr>
              <a:xfrm>
                <a:off x="4204500" y="5091150"/>
                <a:ext cx="11325" cy="56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24" extrusionOk="0">
                    <a:moveTo>
                      <a:pt x="40" y="0"/>
                    </a:moveTo>
                    <a:cubicBezTo>
                      <a:pt x="7" y="0"/>
                      <a:pt x="0" y="29"/>
                      <a:pt x="22" y="40"/>
                    </a:cubicBezTo>
                    <a:cubicBezTo>
                      <a:pt x="46" y="40"/>
                      <a:pt x="120" y="52"/>
                      <a:pt x="120" y="101"/>
                    </a:cubicBezTo>
                    <a:cubicBezTo>
                      <a:pt x="120" y="163"/>
                      <a:pt x="71" y="200"/>
                      <a:pt x="182" y="200"/>
                    </a:cubicBezTo>
                    <a:cubicBezTo>
                      <a:pt x="243" y="200"/>
                      <a:pt x="295" y="224"/>
                      <a:pt x="326" y="224"/>
                    </a:cubicBezTo>
                    <a:cubicBezTo>
                      <a:pt x="344" y="224"/>
                      <a:pt x="354" y="215"/>
                      <a:pt x="354" y="187"/>
                    </a:cubicBezTo>
                    <a:cubicBezTo>
                      <a:pt x="354" y="114"/>
                      <a:pt x="453" y="101"/>
                      <a:pt x="330" y="64"/>
                    </a:cubicBezTo>
                    <a:cubicBezTo>
                      <a:pt x="243" y="27"/>
                      <a:pt x="145" y="3"/>
                      <a:pt x="59" y="3"/>
                    </a:cubicBezTo>
                    <a:cubicBezTo>
                      <a:pt x="52" y="1"/>
                      <a:pt x="46" y="0"/>
                      <a:pt x="4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5" name="Google Shape;3171;p56">
                <a:extLst>
                  <a:ext uri="{FF2B5EF4-FFF2-40B4-BE49-F238E27FC236}">
                    <a16:creationId xmlns:a16="http://schemas.microsoft.com/office/drawing/2014/main" id="{2412F1E8-800D-47B1-AF3D-EA7D757C6EB7}"/>
                  </a:ext>
                </a:extLst>
              </p:cNvPr>
              <p:cNvSpPr/>
              <p:nvPr/>
            </p:nvSpPr>
            <p:spPr>
              <a:xfrm>
                <a:off x="4217350" y="5092075"/>
                <a:ext cx="14700" cy="3875"/>
              </a:xfrm>
              <a:custGeom>
                <a:avLst/>
                <a:gdLst/>
                <a:ahLst/>
                <a:cxnLst/>
                <a:rect l="l" t="t" r="r" b="b"/>
                <a:pathLst>
                  <a:path w="588" h="155" extrusionOk="0">
                    <a:moveTo>
                      <a:pt x="116" y="1"/>
                    </a:moveTo>
                    <a:cubicBezTo>
                      <a:pt x="88" y="1"/>
                      <a:pt x="36" y="54"/>
                      <a:pt x="25" y="77"/>
                    </a:cubicBezTo>
                    <a:cubicBezTo>
                      <a:pt x="1" y="113"/>
                      <a:pt x="13" y="113"/>
                      <a:pt x="74" y="113"/>
                    </a:cubicBezTo>
                    <a:cubicBezTo>
                      <a:pt x="148" y="113"/>
                      <a:pt x="222" y="126"/>
                      <a:pt x="296" y="138"/>
                    </a:cubicBezTo>
                    <a:cubicBezTo>
                      <a:pt x="354" y="138"/>
                      <a:pt x="433" y="155"/>
                      <a:pt x="494" y="155"/>
                    </a:cubicBezTo>
                    <a:cubicBezTo>
                      <a:pt x="525" y="155"/>
                      <a:pt x="551" y="150"/>
                      <a:pt x="567" y="138"/>
                    </a:cubicBezTo>
                    <a:cubicBezTo>
                      <a:pt x="588" y="97"/>
                      <a:pt x="583" y="73"/>
                      <a:pt x="559" y="73"/>
                    </a:cubicBezTo>
                    <a:cubicBezTo>
                      <a:pt x="555" y="73"/>
                      <a:pt x="549" y="74"/>
                      <a:pt x="543" y="77"/>
                    </a:cubicBezTo>
                    <a:cubicBezTo>
                      <a:pt x="511" y="77"/>
                      <a:pt x="525" y="104"/>
                      <a:pt x="475" y="104"/>
                    </a:cubicBezTo>
                    <a:cubicBezTo>
                      <a:pt x="466" y="104"/>
                      <a:pt x="456" y="103"/>
                      <a:pt x="444" y="101"/>
                    </a:cubicBezTo>
                    <a:cubicBezTo>
                      <a:pt x="382" y="89"/>
                      <a:pt x="321" y="77"/>
                      <a:pt x="259" y="52"/>
                    </a:cubicBezTo>
                    <a:cubicBezTo>
                      <a:pt x="210" y="40"/>
                      <a:pt x="173" y="15"/>
                      <a:pt x="124" y="3"/>
                    </a:cubicBezTo>
                    <a:cubicBezTo>
                      <a:pt x="122" y="1"/>
                      <a:pt x="119" y="1"/>
                      <a:pt x="1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6" name="Google Shape;3172;p56">
                <a:extLst>
                  <a:ext uri="{FF2B5EF4-FFF2-40B4-BE49-F238E27FC236}">
                    <a16:creationId xmlns:a16="http://schemas.microsoft.com/office/drawing/2014/main" id="{9495FE69-1BA2-4479-BAD4-965E991E1E3E}"/>
                  </a:ext>
                </a:extLst>
              </p:cNvPr>
              <p:cNvSpPr/>
              <p:nvPr/>
            </p:nvSpPr>
            <p:spPr>
              <a:xfrm>
                <a:off x="4211800" y="5100450"/>
                <a:ext cx="13575" cy="5600"/>
              </a:xfrm>
              <a:custGeom>
                <a:avLst/>
                <a:gdLst/>
                <a:ahLst/>
                <a:cxnLst/>
                <a:rect l="l" t="t" r="r" b="b"/>
                <a:pathLst>
                  <a:path w="543" h="224" extrusionOk="0">
                    <a:moveTo>
                      <a:pt x="50" y="0"/>
                    </a:moveTo>
                    <a:cubicBezTo>
                      <a:pt x="1" y="0"/>
                      <a:pt x="99" y="25"/>
                      <a:pt x="186" y="87"/>
                    </a:cubicBezTo>
                    <a:cubicBezTo>
                      <a:pt x="266" y="144"/>
                      <a:pt x="379" y="223"/>
                      <a:pt x="414" y="223"/>
                    </a:cubicBezTo>
                    <a:cubicBezTo>
                      <a:pt x="416" y="223"/>
                      <a:pt x="418" y="223"/>
                      <a:pt x="420" y="222"/>
                    </a:cubicBezTo>
                    <a:cubicBezTo>
                      <a:pt x="543" y="160"/>
                      <a:pt x="407" y="62"/>
                      <a:pt x="309" y="37"/>
                    </a:cubicBezTo>
                    <a:cubicBezTo>
                      <a:pt x="223" y="13"/>
                      <a:pt x="136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7" name="Google Shape;3173;p56">
                <a:extLst>
                  <a:ext uri="{FF2B5EF4-FFF2-40B4-BE49-F238E27FC236}">
                    <a16:creationId xmlns:a16="http://schemas.microsoft.com/office/drawing/2014/main" id="{439D1C61-6087-4F25-AB18-370EB6B5882B}"/>
                  </a:ext>
                </a:extLst>
              </p:cNvPr>
              <p:cNvSpPr/>
              <p:nvPr/>
            </p:nvSpPr>
            <p:spPr>
              <a:xfrm>
                <a:off x="4255600" y="5056000"/>
                <a:ext cx="5825" cy="4450"/>
              </a:xfrm>
              <a:custGeom>
                <a:avLst/>
                <a:gdLst/>
                <a:ahLst/>
                <a:cxnLst/>
                <a:rect l="l" t="t" r="r" b="b"/>
                <a:pathLst>
                  <a:path w="233" h="178" extrusionOk="0">
                    <a:moveTo>
                      <a:pt x="146" y="1"/>
                    </a:moveTo>
                    <a:cubicBezTo>
                      <a:pt x="101" y="1"/>
                      <a:pt x="46" y="16"/>
                      <a:pt x="23" y="53"/>
                    </a:cubicBezTo>
                    <a:cubicBezTo>
                      <a:pt x="0" y="110"/>
                      <a:pt x="51" y="178"/>
                      <a:pt x="118" y="178"/>
                    </a:cubicBezTo>
                    <a:cubicBezTo>
                      <a:pt x="123" y="178"/>
                      <a:pt x="128" y="177"/>
                      <a:pt x="134" y="176"/>
                    </a:cubicBezTo>
                    <a:cubicBezTo>
                      <a:pt x="220" y="176"/>
                      <a:pt x="232" y="41"/>
                      <a:pt x="208" y="16"/>
                    </a:cubicBezTo>
                    <a:cubicBezTo>
                      <a:pt x="198" y="7"/>
                      <a:pt x="174" y="1"/>
                      <a:pt x="14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8" name="Google Shape;3174;p56">
                <a:extLst>
                  <a:ext uri="{FF2B5EF4-FFF2-40B4-BE49-F238E27FC236}">
                    <a16:creationId xmlns:a16="http://schemas.microsoft.com/office/drawing/2014/main" id="{353D5B50-D2B0-46EC-936F-7D84FC6CD4A4}"/>
                  </a:ext>
                </a:extLst>
              </p:cNvPr>
              <p:cNvSpPr/>
              <p:nvPr/>
            </p:nvSpPr>
            <p:spPr>
              <a:xfrm>
                <a:off x="4266775" y="5054100"/>
                <a:ext cx="1770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708" h="278" extrusionOk="0">
                    <a:moveTo>
                      <a:pt x="368" y="0"/>
                    </a:moveTo>
                    <a:cubicBezTo>
                      <a:pt x="315" y="0"/>
                      <a:pt x="280" y="24"/>
                      <a:pt x="233" y="24"/>
                    </a:cubicBezTo>
                    <a:cubicBezTo>
                      <a:pt x="220" y="24"/>
                      <a:pt x="207" y="23"/>
                      <a:pt x="192" y="18"/>
                    </a:cubicBezTo>
                    <a:cubicBezTo>
                      <a:pt x="169" y="12"/>
                      <a:pt x="150" y="9"/>
                      <a:pt x="135" y="9"/>
                    </a:cubicBezTo>
                    <a:cubicBezTo>
                      <a:pt x="92" y="9"/>
                      <a:pt x="71" y="32"/>
                      <a:pt x="44" y="68"/>
                    </a:cubicBezTo>
                    <a:cubicBezTo>
                      <a:pt x="0" y="123"/>
                      <a:pt x="45" y="168"/>
                      <a:pt x="90" y="168"/>
                    </a:cubicBezTo>
                    <a:cubicBezTo>
                      <a:pt x="95" y="168"/>
                      <a:pt x="101" y="168"/>
                      <a:pt x="106" y="166"/>
                    </a:cubicBezTo>
                    <a:cubicBezTo>
                      <a:pt x="180" y="154"/>
                      <a:pt x="266" y="142"/>
                      <a:pt x="340" y="142"/>
                    </a:cubicBezTo>
                    <a:cubicBezTo>
                      <a:pt x="451" y="142"/>
                      <a:pt x="562" y="191"/>
                      <a:pt x="648" y="265"/>
                    </a:cubicBezTo>
                    <a:cubicBezTo>
                      <a:pt x="662" y="273"/>
                      <a:pt x="673" y="277"/>
                      <a:pt x="681" y="277"/>
                    </a:cubicBezTo>
                    <a:cubicBezTo>
                      <a:pt x="708" y="277"/>
                      <a:pt x="701" y="235"/>
                      <a:pt x="673" y="179"/>
                    </a:cubicBezTo>
                    <a:cubicBezTo>
                      <a:pt x="611" y="92"/>
                      <a:pt x="512" y="31"/>
                      <a:pt x="414" y="6"/>
                    </a:cubicBezTo>
                    <a:cubicBezTo>
                      <a:pt x="397" y="2"/>
                      <a:pt x="382" y="0"/>
                      <a:pt x="3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9" name="Google Shape;3175;p56">
                <a:extLst>
                  <a:ext uri="{FF2B5EF4-FFF2-40B4-BE49-F238E27FC236}">
                    <a16:creationId xmlns:a16="http://schemas.microsoft.com/office/drawing/2014/main" id="{7C484C63-179B-46AF-AB29-214E1DFF8C3E}"/>
                  </a:ext>
                </a:extLst>
              </p:cNvPr>
              <p:cNvSpPr/>
              <p:nvPr/>
            </p:nvSpPr>
            <p:spPr>
              <a:xfrm>
                <a:off x="4212125" y="5023400"/>
                <a:ext cx="38425" cy="49100"/>
              </a:xfrm>
              <a:custGeom>
                <a:avLst/>
                <a:gdLst/>
                <a:ahLst/>
                <a:cxnLst/>
                <a:rect l="l" t="t" r="r" b="b"/>
                <a:pathLst>
                  <a:path w="1537" h="1964" extrusionOk="0">
                    <a:moveTo>
                      <a:pt x="1511" y="0"/>
                    </a:moveTo>
                    <a:cubicBezTo>
                      <a:pt x="1483" y="0"/>
                      <a:pt x="1425" y="26"/>
                      <a:pt x="1368" y="76"/>
                    </a:cubicBezTo>
                    <a:cubicBezTo>
                      <a:pt x="1294" y="150"/>
                      <a:pt x="1195" y="187"/>
                      <a:pt x="1097" y="199"/>
                    </a:cubicBezTo>
                    <a:cubicBezTo>
                      <a:pt x="1023" y="199"/>
                      <a:pt x="863" y="187"/>
                      <a:pt x="764" y="187"/>
                    </a:cubicBezTo>
                    <a:cubicBezTo>
                      <a:pt x="653" y="174"/>
                      <a:pt x="616" y="100"/>
                      <a:pt x="530" y="88"/>
                    </a:cubicBezTo>
                    <a:cubicBezTo>
                      <a:pt x="525" y="87"/>
                      <a:pt x="521" y="87"/>
                      <a:pt x="516" y="87"/>
                    </a:cubicBezTo>
                    <a:cubicBezTo>
                      <a:pt x="457" y="87"/>
                      <a:pt x="467" y="165"/>
                      <a:pt x="456" y="199"/>
                    </a:cubicBezTo>
                    <a:cubicBezTo>
                      <a:pt x="446" y="213"/>
                      <a:pt x="426" y="217"/>
                      <a:pt x="403" y="217"/>
                    </a:cubicBezTo>
                    <a:cubicBezTo>
                      <a:pt x="384" y="217"/>
                      <a:pt x="363" y="214"/>
                      <a:pt x="346" y="214"/>
                    </a:cubicBezTo>
                    <a:cubicBezTo>
                      <a:pt x="329" y="214"/>
                      <a:pt x="315" y="216"/>
                      <a:pt x="308" y="224"/>
                    </a:cubicBezTo>
                    <a:cubicBezTo>
                      <a:pt x="271" y="273"/>
                      <a:pt x="234" y="335"/>
                      <a:pt x="210" y="409"/>
                    </a:cubicBezTo>
                    <a:cubicBezTo>
                      <a:pt x="185" y="482"/>
                      <a:pt x="222" y="519"/>
                      <a:pt x="210" y="606"/>
                    </a:cubicBezTo>
                    <a:cubicBezTo>
                      <a:pt x="197" y="692"/>
                      <a:pt x="123" y="717"/>
                      <a:pt x="99" y="840"/>
                    </a:cubicBezTo>
                    <a:cubicBezTo>
                      <a:pt x="86" y="926"/>
                      <a:pt x="62" y="1025"/>
                      <a:pt x="37" y="1111"/>
                    </a:cubicBezTo>
                    <a:cubicBezTo>
                      <a:pt x="12" y="1160"/>
                      <a:pt x="0" y="1222"/>
                      <a:pt x="0" y="1283"/>
                    </a:cubicBezTo>
                    <a:cubicBezTo>
                      <a:pt x="0" y="1345"/>
                      <a:pt x="37" y="1394"/>
                      <a:pt x="99" y="1407"/>
                    </a:cubicBezTo>
                    <a:cubicBezTo>
                      <a:pt x="148" y="1431"/>
                      <a:pt x="148" y="1480"/>
                      <a:pt x="185" y="1579"/>
                    </a:cubicBezTo>
                    <a:cubicBezTo>
                      <a:pt x="234" y="1678"/>
                      <a:pt x="148" y="1801"/>
                      <a:pt x="123" y="1887"/>
                    </a:cubicBezTo>
                    <a:cubicBezTo>
                      <a:pt x="107" y="1953"/>
                      <a:pt x="145" y="1964"/>
                      <a:pt x="194" y="1964"/>
                    </a:cubicBezTo>
                    <a:cubicBezTo>
                      <a:pt x="219" y="1964"/>
                      <a:pt x="246" y="1961"/>
                      <a:pt x="271" y="1961"/>
                    </a:cubicBezTo>
                    <a:cubicBezTo>
                      <a:pt x="357" y="1961"/>
                      <a:pt x="320" y="1924"/>
                      <a:pt x="320" y="1887"/>
                    </a:cubicBezTo>
                    <a:cubicBezTo>
                      <a:pt x="333" y="1825"/>
                      <a:pt x="345" y="1776"/>
                      <a:pt x="382" y="1739"/>
                    </a:cubicBezTo>
                    <a:cubicBezTo>
                      <a:pt x="407" y="1678"/>
                      <a:pt x="345" y="1604"/>
                      <a:pt x="345" y="1579"/>
                    </a:cubicBezTo>
                    <a:cubicBezTo>
                      <a:pt x="345" y="1567"/>
                      <a:pt x="382" y="1468"/>
                      <a:pt x="382" y="1431"/>
                    </a:cubicBezTo>
                    <a:cubicBezTo>
                      <a:pt x="357" y="1370"/>
                      <a:pt x="357" y="1308"/>
                      <a:pt x="370" y="1246"/>
                    </a:cubicBezTo>
                    <a:cubicBezTo>
                      <a:pt x="376" y="1200"/>
                      <a:pt x="404" y="1189"/>
                      <a:pt x="442" y="1189"/>
                    </a:cubicBezTo>
                    <a:cubicBezTo>
                      <a:pt x="475" y="1189"/>
                      <a:pt x="515" y="1197"/>
                      <a:pt x="555" y="1197"/>
                    </a:cubicBezTo>
                    <a:cubicBezTo>
                      <a:pt x="628" y="1197"/>
                      <a:pt x="542" y="1357"/>
                      <a:pt x="518" y="1431"/>
                    </a:cubicBezTo>
                    <a:cubicBezTo>
                      <a:pt x="493" y="1505"/>
                      <a:pt x="591" y="1567"/>
                      <a:pt x="641" y="1616"/>
                    </a:cubicBezTo>
                    <a:cubicBezTo>
                      <a:pt x="690" y="1653"/>
                      <a:pt x="604" y="1702"/>
                      <a:pt x="641" y="1752"/>
                    </a:cubicBezTo>
                    <a:cubicBezTo>
                      <a:pt x="658" y="1769"/>
                      <a:pt x="683" y="1778"/>
                      <a:pt x="709" y="1778"/>
                    </a:cubicBezTo>
                    <a:cubicBezTo>
                      <a:pt x="738" y="1778"/>
                      <a:pt x="769" y="1766"/>
                      <a:pt x="789" y="1739"/>
                    </a:cubicBezTo>
                    <a:cubicBezTo>
                      <a:pt x="813" y="1715"/>
                      <a:pt x="826" y="1708"/>
                      <a:pt x="835" y="1708"/>
                    </a:cubicBezTo>
                    <a:cubicBezTo>
                      <a:pt x="844" y="1708"/>
                      <a:pt x="850" y="1715"/>
                      <a:pt x="863" y="1715"/>
                    </a:cubicBezTo>
                    <a:cubicBezTo>
                      <a:pt x="900" y="1715"/>
                      <a:pt x="924" y="1628"/>
                      <a:pt x="998" y="1616"/>
                    </a:cubicBezTo>
                    <a:cubicBezTo>
                      <a:pt x="1072" y="1604"/>
                      <a:pt x="1010" y="1591"/>
                      <a:pt x="949" y="1579"/>
                    </a:cubicBezTo>
                    <a:cubicBezTo>
                      <a:pt x="900" y="1567"/>
                      <a:pt x="900" y="1505"/>
                      <a:pt x="863" y="1505"/>
                    </a:cubicBezTo>
                    <a:cubicBezTo>
                      <a:pt x="838" y="1505"/>
                      <a:pt x="838" y="1394"/>
                      <a:pt x="850" y="1333"/>
                    </a:cubicBezTo>
                    <a:cubicBezTo>
                      <a:pt x="850" y="1283"/>
                      <a:pt x="789" y="1197"/>
                      <a:pt x="715" y="1135"/>
                    </a:cubicBezTo>
                    <a:cubicBezTo>
                      <a:pt x="665" y="1086"/>
                      <a:pt x="628" y="1025"/>
                      <a:pt x="604" y="951"/>
                    </a:cubicBezTo>
                    <a:cubicBezTo>
                      <a:pt x="604" y="937"/>
                      <a:pt x="607" y="932"/>
                      <a:pt x="611" y="932"/>
                    </a:cubicBezTo>
                    <a:cubicBezTo>
                      <a:pt x="623" y="932"/>
                      <a:pt x="648" y="966"/>
                      <a:pt x="665" y="975"/>
                    </a:cubicBezTo>
                    <a:cubicBezTo>
                      <a:pt x="690" y="975"/>
                      <a:pt x="813" y="852"/>
                      <a:pt x="863" y="815"/>
                    </a:cubicBezTo>
                    <a:cubicBezTo>
                      <a:pt x="900" y="778"/>
                      <a:pt x="936" y="741"/>
                      <a:pt x="973" y="692"/>
                    </a:cubicBezTo>
                    <a:cubicBezTo>
                      <a:pt x="979" y="671"/>
                      <a:pt x="968" y="663"/>
                      <a:pt x="951" y="663"/>
                    </a:cubicBezTo>
                    <a:cubicBezTo>
                      <a:pt x="928" y="663"/>
                      <a:pt x="891" y="678"/>
                      <a:pt x="863" y="692"/>
                    </a:cubicBezTo>
                    <a:cubicBezTo>
                      <a:pt x="789" y="692"/>
                      <a:pt x="715" y="704"/>
                      <a:pt x="653" y="704"/>
                    </a:cubicBezTo>
                    <a:cubicBezTo>
                      <a:pt x="591" y="704"/>
                      <a:pt x="604" y="815"/>
                      <a:pt x="542" y="840"/>
                    </a:cubicBezTo>
                    <a:cubicBezTo>
                      <a:pt x="539" y="840"/>
                      <a:pt x="535" y="841"/>
                      <a:pt x="532" y="841"/>
                    </a:cubicBezTo>
                    <a:cubicBezTo>
                      <a:pt x="467" y="841"/>
                      <a:pt x="452" y="727"/>
                      <a:pt x="382" y="692"/>
                    </a:cubicBezTo>
                    <a:cubicBezTo>
                      <a:pt x="320" y="667"/>
                      <a:pt x="283" y="606"/>
                      <a:pt x="283" y="532"/>
                    </a:cubicBezTo>
                    <a:cubicBezTo>
                      <a:pt x="283" y="458"/>
                      <a:pt x="296" y="396"/>
                      <a:pt x="333" y="347"/>
                    </a:cubicBezTo>
                    <a:cubicBezTo>
                      <a:pt x="343" y="331"/>
                      <a:pt x="367" y="327"/>
                      <a:pt x="396" y="327"/>
                    </a:cubicBezTo>
                    <a:cubicBezTo>
                      <a:pt x="435" y="327"/>
                      <a:pt x="482" y="335"/>
                      <a:pt x="518" y="335"/>
                    </a:cubicBezTo>
                    <a:cubicBezTo>
                      <a:pt x="579" y="335"/>
                      <a:pt x="826" y="310"/>
                      <a:pt x="912" y="310"/>
                    </a:cubicBezTo>
                    <a:cubicBezTo>
                      <a:pt x="998" y="310"/>
                      <a:pt x="1084" y="359"/>
                      <a:pt x="1195" y="359"/>
                    </a:cubicBezTo>
                    <a:cubicBezTo>
                      <a:pt x="1318" y="359"/>
                      <a:pt x="1318" y="310"/>
                      <a:pt x="1368" y="273"/>
                    </a:cubicBezTo>
                    <a:cubicBezTo>
                      <a:pt x="1417" y="236"/>
                      <a:pt x="1466" y="88"/>
                      <a:pt x="1516" y="39"/>
                    </a:cubicBezTo>
                    <a:cubicBezTo>
                      <a:pt x="1536" y="13"/>
                      <a:pt x="1531" y="0"/>
                      <a:pt x="15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0" name="Google Shape;3176;p56">
                <a:extLst>
                  <a:ext uri="{FF2B5EF4-FFF2-40B4-BE49-F238E27FC236}">
                    <a16:creationId xmlns:a16="http://schemas.microsoft.com/office/drawing/2014/main" id="{66CE513C-E345-4D1C-8520-8534556C2BE0}"/>
                  </a:ext>
                </a:extLst>
              </p:cNvPr>
              <p:cNvSpPr/>
              <p:nvPr/>
            </p:nvSpPr>
            <p:spPr>
              <a:xfrm>
                <a:off x="4263550" y="5019150"/>
                <a:ext cx="8625" cy="20825"/>
              </a:xfrm>
              <a:custGeom>
                <a:avLst/>
                <a:gdLst/>
                <a:ahLst/>
                <a:cxnLst/>
                <a:rect l="l" t="t" r="r" b="b"/>
                <a:pathLst>
                  <a:path w="345" h="833" extrusionOk="0">
                    <a:moveTo>
                      <a:pt x="106" y="1"/>
                    </a:moveTo>
                    <a:cubicBezTo>
                      <a:pt x="101" y="1"/>
                      <a:pt x="92" y="14"/>
                      <a:pt x="75" y="49"/>
                    </a:cubicBezTo>
                    <a:cubicBezTo>
                      <a:pt x="25" y="123"/>
                      <a:pt x="1" y="209"/>
                      <a:pt x="1" y="295"/>
                    </a:cubicBezTo>
                    <a:cubicBezTo>
                      <a:pt x="13" y="344"/>
                      <a:pt x="25" y="381"/>
                      <a:pt x="25" y="431"/>
                    </a:cubicBezTo>
                    <a:cubicBezTo>
                      <a:pt x="25" y="542"/>
                      <a:pt x="62" y="652"/>
                      <a:pt x="112" y="751"/>
                    </a:cubicBezTo>
                    <a:cubicBezTo>
                      <a:pt x="147" y="795"/>
                      <a:pt x="213" y="833"/>
                      <a:pt x="226" y="833"/>
                    </a:cubicBezTo>
                    <a:cubicBezTo>
                      <a:pt x="231" y="833"/>
                      <a:pt x="228" y="827"/>
                      <a:pt x="210" y="813"/>
                    </a:cubicBezTo>
                    <a:cubicBezTo>
                      <a:pt x="149" y="739"/>
                      <a:pt x="124" y="652"/>
                      <a:pt x="136" y="566"/>
                    </a:cubicBezTo>
                    <a:cubicBezTo>
                      <a:pt x="149" y="480"/>
                      <a:pt x="136" y="480"/>
                      <a:pt x="210" y="480"/>
                    </a:cubicBezTo>
                    <a:cubicBezTo>
                      <a:pt x="265" y="480"/>
                      <a:pt x="326" y="527"/>
                      <a:pt x="339" y="527"/>
                    </a:cubicBezTo>
                    <a:cubicBezTo>
                      <a:pt x="344" y="527"/>
                      <a:pt x="343" y="521"/>
                      <a:pt x="333" y="505"/>
                    </a:cubicBezTo>
                    <a:cubicBezTo>
                      <a:pt x="296" y="431"/>
                      <a:pt x="198" y="418"/>
                      <a:pt x="247" y="369"/>
                    </a:cubicBezTo>
                    <a:cubicBezTo>
                      <a:pt x="284" y="332"/>
                      <a:pt x="284" y="320"/>
                      <a:pt x="284" y="258"/>
                    </a:cubicBezTo>
                    <a:cubicBezTo>
                      <a:pt x="284" y="228"/>
                      <a:pt x="256" y="207"/>
                      <a:pt x="228" y="207"/>
                    </a:cubicBezTo>
                    <a:cubicBezTo>
                      <a:pt x="212" y="207"/>
                      <a:pt x="195" y="215"/>
                      <a:pt x="186" y="234"/>
                    </a:cubicBezTo>
                    <a:cubicBezTo>
                      <a:pt x="156" y="263"/>
                      <a:pt x="94" y="333"/>
                      <a:pt x="77" y="333"/>
                    </a:cubicBezTo>
                    <a:cubicBezTo>
                      <a:pt x="74" y="333"/>
                      <a:pt x="72" y="329"/>
                      <a:pt x="75" y="320"/>
                    </a:cubicBezTo>
                    <a:cubicBezTo>
                      <a:pt x="99" y="283"/>
                      <a:pt x="173" y="184"/>
                      <a:pt x="149" y="147"/>
                    </a:cubicBezTo>
                    <a:cubicBezTo>
                      <a:pt x="112" y="73"/>
                      <a:pt x="112" y="73"/>
                      <a:pt x="112" y="36"/>
                    </a:cubicBezTo>
                    <a:cubicBezTo>
                      <a:pt x="112" y="17"/>
                      <a:pt x="112" y="1"/>
                      <a:pt x="1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1" name="Google Shape;3177;p56">
                <a:extLst>
                  <a:ext uri="{FF2B5EF4-FFF2-40B4-BE49-F238E27FC236}">
                    <a16:creationId xmlns:a16="http://schemas.microsoft.com/office/drawing/2014/main" id="{6D3A3AA8-A8CD-49A1-BFC1-D150AD8073D2}"/>
                  </a:ext>
                </a:extLst>
              </p:cNvPr>
              <p:cNvSpPr/>
              <p:nvPr/>
            </p:nvSpPr>
            <p:spPr>
              <a:xfrm>
                <a:off x="4268175" y="5016400"/>
                <a:ext cx="3725" cy="3375"/>
              </a:xfrm>
              <a:custGeom>
                <a:avLst/>
                <a:gdLst/>
                <a:ahLst/>
                <a:cxnLst/>
                <a:rect l="l" t="t" r="r" b="b"/>
                <a:pathLst>
                  <a:path w="149" h="135" extrusionOk="0">
                    <a:moveTo>
                      <a:pt x="89" y="1"/>
                    </a:moveTo>
                    <a:cubicBezTo>
                      <a:pt x="84" y="1"/>
                      <a:pt x="78" y="8"/>
                      <a:pt x="62" y="23"/>
                    </a:cubicBezTo>
                    <a:cubicBezTo>
                      <a:pt x="25" y="48"/>
                      <a:pt x="1" y="134"/>
                      <a:pt x="50" y="134"/>
                    </a:cubicBezTo>
                    <a:cubicBezTo>
                      <a:pt x="87" y="134"/>
                      <a:pt x="148" y="85"/>
                      <a:pt x="111" y="35"/>
                    </a:cubicBezTo>
                    <a:cubicBezTo>
                      <a:pt x="97" y="14"/>
                      <a:pt x="95" y="1"/>
                      <a:pt x="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2" name="Google Shape;3178;p56">
                <a:extLst>
                  <a:ext uri="{FF2B5EF4-FFF2-40B4-BE49-F238E27FC236}">
                    <a16:creationId xmlns:a16="http://schemas.microsoft.com/office/drawing/2014/main" id="{AF104C74-14A5-4A4E-97F0-34E361F4F73F}"/>
                  </a:ext>
                </a:extLst>
              </p:cNvPr>
              <p:cNvSpPr/>
              <p:nvPr/>
            </p:nvSpPr>
            <p:spPr>
              <a:xfrm>
                <a:off x="4281425" y="5035025"/>
                <a:ext cx="5775" cy="1925"/>
              </a:xfrm>
              <a:custGeom>
                <a:avLst/>
                <a:gdLst/>
                <a:ahLst/>
                <a:cxnLst/>
                <a:rect l="l" t="t" r="r" b="b"/>
                <a:pathLst>
                  <a:path w="231" h="77" extrusionOk="0">
                    <a:moveTo>
                      <a:pt x="57" y="0"/>
                    </a:moveTo>
                    <a:cubicBezTo>
                      <a:pt x="24" y="0"/>
                      <a:pt x="0" y="6"/>
                      <a:pt x="0" y="17"/>
                    </a:cubicBezTo>
                    <a:cubicBezTo>
                      <a:pt x="0" y="54"/>
                      <a:pt x="113" y="76"/>
                      <a:pt x="178" y="76"/>
                    </a:cubicBezTo>
                    <a:cubicBezTo>
                      <a:pt x="201" y="76"/>
                      <a:pt x="219" y="73"/>
                      <a:pt x="222" y="67"/>
                    </a:cubicBezTo>
                    <a:cubicBezTo>
                      <a:pt x="231" y="25"/>
                      <a:pt x="125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3" name="Google Shape;3179;p56">
                <a:extLst>
                  <a:ext uri="{FF2B5EF4-FFF2-40B4-BE49-F238E27FC236}">
                    <a16:creationId xmlns:a16="http://schemas.microsoft.com/office/drawing/2014/main" id="{E36E5ACD-D8BA-4E45-88CD-2D1279721041}"/>
                  </a:ext>
                </a:extLst>
              </p:cNvPr>
              <p:cNvSpPr/>
              <p:nvPr/>
            </p:nvSpPr>
            <p:spPr>
              <a:xfrm>
                <a:off x="4282650" y="5037000"/>
                <a:ext cx="21900" cy="1325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30" extrusionOk="0">
                    <a:moveTo>
                      <a:pt x="457" y="0"/>
                    </a:moveTo>
                    <a:cubicBezTo>
                      <a:pt x="407" y="12"/>
                      <a:pt x="358" y="25"/>
                      <a:pt x="321" y="49"/>
                    </a:cubicBezTo>
                    <a:cubicBezTo>
                      <a:pt x="222" y="86"/>
                      <a:pt x="136" y="136"/>
                      <a:pt x="136" y="173"/>
                    </a:cubicBezTo>
                    <a:cubicBezTo>
                      <a:pt x="136" y="190"/>
                      <a:pt x="130" y="213"/>
                      <a:pt x="114" y="213"/>
                    </a:cubicBezTo>
                    <a:cubicBezTo>
                      <a:pt x="107" y="213"/>
                      <a:pt x="98" y="208"/>
                      <a:pt x="87" y="197"/>
                    </a:cubicBezTo>
                    <a:cubicBezTo>
                      <a:pt x="69" y="170"/>
                      <a:pt x="37" y="130"/>
                      <a:pt x="22" y="130"/>
                    </a:cubicBezTo>
                    <a:cubicBezTo>
                      <a:pt x="16" y="130"/>
                      <a:pt x="13" y="135"/>
                      <a:pt x="13" y="148"/>
                    </a:cubicBezTo>
                    <a:cubicBezTo>
                      <a:pt x="1" y="185"/>
                      <a:pt x="62" y="246"/>
                      <a:pt x="87" y="283"/>
                    </a:cubicBezTo>
                    <a:cubicBezTo>
                      <a:pt x="99" y="333"/>
                      <a:pt x="112" y="345"/>
                      <a:pt x="185" y="345"/>
                    </a:cubicBezTo>
                    <a:cubicBezTo>
                      <a:pt x="210" y="345"/>
                      <a:pt x="233" y="344"/>
                      <a:pt x="254" y="344"/>
                    </a:cubicBezTo>
                    <a:cubicBezTo>
                      <a:pt x="295" y="344"/>
                      <a:pt x="325" y="349"/>
                      <a:pt x="333" y="382"/>
                    </a:cubicBezTo>
                    <a:cubicBezTo>
                      <a:pt x="358" y="444"/>
                      <a:pt x="383" y="530"/>
                      <a:pt x="457" y="530"/>
                    </a:cubicBezTo>
                    <a:cubicBezTo>
                      <a:pt x="543" y="530"/>
                      <a:pt x="715" y="530"/>
                      <a:pt x="765" y="518"/>
                    </a:cubicBezTo>
                    <a:cubicBezTo>
                      <a:pt x="826" y="505"/>
                      <a:pt x="826" y="456"/>
                      <a:pt x="826" y="394"/>
                    </a:cubicBezTo>
                    <a:cubicBezTo>
                      <a:pt x="826" y="333"/>
                      <a:pt x="875" y="333"/>
                      <a:pt x="863" y="271"/>
                    </a:cubicBezTo>
                    <a:cubicBezTo>
                      <a:pt x="839" y="222"/>
                      <a:pt x="863" y="160"/>
                      <a:pt x="802" y="111"/>
                    </a:cubicBezTo>
                    <a:cubicBezTo>
                      <a:pt x="784" y="93"/>
                      <a:pt x="762" y="90"/>
                      <a:pt x="738" y="90"/>
                    </a:cubicBezTo>
                    <a:cubicBezTo>
                      <a:pt x="723" y="90"/>
                      <a:pt x="706" y="91"/>
                      <a:pt x="691" y="91"/>
                    </a:cubicBezTo>
                    <a:cubicBezTo>
                      <a:pt x="663" y="91"/>
                      <a:pt x="637" y="87"/>
                      <a:pt x="617" y="62"/>
                    </a:cubicBezTo>
                    <a:cubicBezTo>
                      <a:pt x="567" y="25"/>
                      <a:pt x="518" y="0"/>
                      <a:pt x="4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4" name="Google Shape;3180;p56">
                <a:extLst>
                  <a:ext uri="{FF2B5EF4-FFF2-40B4-BE49-F238E27FC236}">
                    <a16:creationId xmlns:a16="http://schemas.microsoft.com/office/drawing/2014/main" id="{3A6974E5-E8A7-47A9-845F-0811232D3A8B}"/>
                  </a:ext>
                </a:extLst>
              </p:cNvPr>
              <p:cNvSpPr/>
              <p:nvPr/>
            </p:nvSpPr>
            <p:spPr>
              <a:xfrm>
                <a:off x="4389225" y="5064700"/>
                <a:ext cx="23125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568" extrusionOk="0">
                    <a:moveTo>
                      <a:pt x="863" y="1"/>
                    </a:moveTo>
                    <a:cubicBezTo>
                      <a:pt x="814" y="1"/>
                      <a:pt x="789" y="1"/>
                      <a:pt x="777" y="63"/>
                    </a:cubicBezTo>
                    <a:cubicBezTo>
                      <a:pt x="777" y="112"/>
                      <a:pt x="789" y="173"/>
                      <a:pt x="715" y="186"/>
                    </a:cubicBezTo>
                    <a:cubicBezTo>
                      <a:pt x="642" y="198"/>
                      <a:pt x="666" y="235"/>
                      <a:pt x="605" y="297"/>
                    </a:cubicBezTo>
                    <a:cubicBezTo>
                      <a:pt x="574" y="315"/>
                      <a:pt x="537" y="324"/>
                      <a:pt x="501" y="324"/>
                    </a:cubicBezTo>
                    <a:cubicBezTo>
                      <a:pt x="466" y="324"/>
                      <a:pt x="432" y="315"/>
                      <a:pt x="407" y="297"/>
                    </a:cubicBezTo>
                    <a:cubicBezTo>
                      <a:pt x="394" y="283"/>
                      <a:pt x="385" y="278"/>
                      <a:pt x="378" y="278"/>
                    </a:cubicBezTo>
                    <a:cubicBezTo>
                      <a:pt x="360" y="278"/>
                      <a:pt x="357" y="316"/>
                      <a:pt x="321" y="334"/>
                    </a:cubicBezTo>
                    <a:cubicBezTo>
                      <a:pt x="299" y="350"/>
                      <a:pt x="262" y="357"/>
                      <a:pt x="222" y="357"/>
                    </a:cubicBezTo>
                    <a:cubicBezTo>
                      <a:pt x="173" y="357"/>
                      <a:pt x="121" y="347"/>
                      <a:pt x="87" y="334"/>
                    </a:cubicBezTo>
                    <a:cubicBezTo>
                      <a:pt x="71" y="330"/>
                      <a:pt x="57" y="329"/>
                      <a:pt x="45" y="329"/>
                    </a:cubicBezTo>
                    <a:cubicBezTo>
                      <a:pt x="14" y="329"/>
                      <a:pt x="1" y="340"/>
                      <a:pt x="1" y="358"/>
                    </a:cubicBezTo>
                    <a:cubicBezTo>
                      <a:pt x="1" y="494"/>
                      <a:pt x="297" y="568"/>
                      <a:pt x="420" y="568"/>
                    </a:cubicBezTo>
                    <a:cubicBezTo>
                      <a:pt x="518" y="568"/>
                      <a:pt x="617" y="506"/>
                      <a:pt x="679" y="420"/>
                    </a:cubicBezTo>
                    <a:cubicBezTo>
                      <a:pt x="703" y="358"/>
                      <a:pt x="765" y="321"/>
                      <a:pt x="826" y="321"/>
                    </a:cubicBezTo>
                    <a:cubicBezTo>
                      <a:pt x="900" y="309"/>
                      <a:pt x="863" y="260"/>
                      <a:pt x="863" y="235"/>
                    </a:cubicBezTo>
                    <a:cubicBezTo>
                      <a:pt x="863" y="210"/>
                      <a:pt x="925" y="149"/>
                      <a:pt x="925" y="100"/>
                    </a:cubicBezTo>
                    <a:cubicBezTo>
                      <a:pt x="925" y="63"/>
                      <a:pt x="913" y="1"/>
                      <a:pt x="86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5" name="Google Shape;3181;p56">
                <a:extLst>
                  <a:ext uri="{FF2B5EF4-FFF2-40B4-BE49-F238E27FC236}">
                    <a16:creationId xmlns:a16="http://schemas.microsoft.com/office/drawing/2014/main" id="{3B64C504-3C04-4F11-91C6-7FC7083000D8}"/>
                  </a:ext>
                </a:extLst>
              </p:cNvPr>
              <p:cNvSpPr/>
              <p:nvPr/>
            </p:nvSpPr>
            <p:spPr>
              <a:xfrm>
                <a:off x="4425275" y="5071150"/>
                <a:ext cx="865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346" h="470" extrusionOk="0">
                    <a:moveTo>
                      <a:pt x="31" y="0"/>
                    </a:moveTo>
                    <a:cubicBezTo>
                      <a:pt x="29" y="0"/>
                      <a:pt x="27" y="1"/>
                      <a:pt x="25" y="2"/>
                    </a:cubicBezTo>
                    <a:cubicBezTo>
                      <a:pt x="0" y="14"/>
                      <a:pt x="50" y="150"/>
                      <a:pt x="87" y="236"/>
                    </a:cubicBezTo>
                    <a:cubicBezTo>
                      <a:pt x="111" y="310"/>
                      <a:pt x="210" y="458"/>
                      <a:pt x="259" y="470"/>
                    </a:cubicBezTo>
                    <a:cubicBezTo>
                      <a:pt x="308" y="470"/>
                      <a:pt x="345" y="470"/>
                      <a:pt x="345" y="408"/>
                    </a:cubicBezTo>
                    <a:cubicBezTo>
                      <a:pt x="345" y="334"/>
                      <a:pt x="308" y="273"/>
                      <a:pt x="247" y="236"/>
                    </a:cubicBezTo>
                    <a:cubicBezTo>
                      <a:pt x="198" y="187"/>
                      <a:pt x="148" y="150"/>
                      <a:pt x="99" y="100"/>
                    </a:cubicBezTo>
                    <a:cubicBezTo>
                      <a:pt x="54" y="55"/>
                      <a:pt x="50" y="0"/>
                      <a:pt x="3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6" name="Google Shape;3182;p56">
                <a:extLst>
                  <a:ext uri="{FF2B5EF4-FFF2-40B4-BE49-F238E27FC236}">
                    <a16:creationId xmlns:a16="http://schemas.microsoft.com/office/drawing/2014/main" id="{3829B1C8-70B8-4332-B858-1825A8D2B36B}"/>
                  </a:ext>
                </a:extLst>
              </p:cNvPr>
              <p:cNvSpPr/>
              <p:nvPr/>
            </p:nvSpPr>
            <p:spPr>
              <a:xfrm>
                <a:off x="4456375" y="5100400"/>
                <a:ext cx="65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01" extrusionOk="0">
                    <a:moveTo>
                      <a:pt x="3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1" y="27"/>
                      <a:pt x="1" y="125"/>
                      <a:pt x="75" y="125"/>
                    </a:cubicBezTo>
                    <a:cubicBezTo>
                      <a:pt x="137" y="134"/>
                      <a:pt x="205" y="200"/>
                      <a:pt x="239" y="200"/>
                    </a:cubicBezTo>
                    <a:cubicBezTo>
                      <a:pt x="252" y="200"/>
                      <a:pt x="260" y="190"/>
                      <a:pt x="260" y="162"/>
                    </a:cubicBezTo>
                    <a:cubicBezTo>
                      <a:pt x="235" y="101"/>
                      <a:pt x="186" y="39"/>
                      <a:pt x="124" y="39"/>
                    </a:cubicBezTo>
                    <a:cubicBezTo>
                      <a:pt x="69" y="39"/>
                      <a:pt x="15" y="0"/>
                      <a:pt x="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7" name="Google Shape;3183;p56">
                <a:extLst>
                  <a:ext uri="{FF2B5EF4-FFF2-40B4-BE49-F238E27FC236}">
                    <a16:creationId xmlns:a16="http://schemas.microsoft.com/office/drawing/2014/main" id="{429E5CAA-FB6C-4282-B57C-6154045D9C03}"/>
                  </a:ext>
                </a:extLst>
              </p:cNvPr>
              <p:cNvSpPr/>
              <p:nvPr/>
            </p:nvSpPr>
            <p:spPr>
              <a:xfrm>
                <a:off x="4447800" y="5088300"/>
                <a:ext cx="1100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440" h="253" extrusionOk="0">
                    <a:moveTo>
                      <a:pt x="42" y="1"/>
                    </a:moveTo>
                    <a:cubicBezTo>
                      <a:pt x="0" y="1"/>
                      <a:pt x="76" y="58"/>
                      <a:pt x="97" y="80"/>
                    </a:cubicBezTo>
                    <a:cubicBezTo>
                      <a:pt x="196" y="141"/>
                      <a:pt x="307" y="191"/>
                      <a:pt x="406" y="252"/>
                    </a:cubicBezTo>
                    <a:cubicBezTo>
                      <a:pt x="407" y="252"/>
                      <a:pt x="408" y="253"/>
                      <a:pt x="408" y="253"/>
                    </a:cubicBezTo>
                    <a:cubicBezTo>
                      <a:pt x="440" y="253"/>
                      <a:pt x="145" y="18"/>
                      <a:pt x="73" y="6"/>
                    </a:cubicBezTo>
                    <a:cubicBezTo>
                      <a:pt x="59" y="2"/>
                      <a:pt x="49" y="1"/>
                      <a:pt x="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8" name="Google Shape;3184;p56">
                <a:extLst>
                  <a:ext uri="{FF2B5EF4-FFF2-40B4-BE49-F238E27FC236}">
                    <a16:creationId xmlns:a16="http://schemas.microsoft.com/office/drawing/2014/main" id="{FEDF3354-C098-4C87-859D-866436926A77}"/>
                  </a:ext>
                </a:extLst>
              </p:cNvPr>
              <p:cNvSpPr/>
              <p:nvPr/>
            </p:nvSpPr>
            <p:spPr>
              <a:xfrm>
                <a:off x="4437850" y="5081100"/>
                <a:ext cx="4725" cy="5325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13" extrusionOk="0">
                    <a:moveTo>
                      <a:pt x="8" y="1"/>
                    </a:moveTo>
                    <a:cubicBezTo>
                      <a:pt x="3" y="1"/>
                      <a:pt x="1" y="4"/>
                      <a:pt x="3" y="10"/>
                    </a:cubicBezTo>
                    <a:cubicBezTo>
                      <a:pt x="3" y="66"/>
                      <a:pt x="164" y="213"/>
                      <a:pt x="186" y="213"/>
                    </a:cubicBezTo>
                    <a:cubicBezTo>
                      <a:pt x="188" y="213"/>
                      <a:pt x="189" y="211"/>
                      <a:pt x="187" y="207"/>
                    </a:cubicBezTo>
                    <a:cubicBezTo>
                      <a:pt x="177" y="122"/>
                      <a:pt x="38" y="1"/>
                      <a:pt x="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9" name="Google Shape;3185;p56">
                <a:extLst>
                  <a:ext uri="{FF2B5EF4-FFF2-40B4-BE49-F238E27FC236}">
                    <a16:creationId xmlns:a16="http://schemas.microsoft.com/office/drawing/2014/main" id="{02BCEA64-BFBE-4D6A-9967-991C83DE5701}"/>
                  </a:ext>
                </a:extLst>
              </p:cNvPr>
              <p:cNvSpPr/>
              <p:nvPr/>
            </p:nvSpPr>
            <p:spPr>
              <a:xfrm>
                <a:off x="4481650" y="5179000"/>
                <a:ext cx="1912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765" h="605" extrusionOk="0">
                    <a:moveTo>
                      <a:pt x="87" y="0"/>
                    </a:moveTo>
                    <a:cubicBezTo>
                      <a:pt x="0" y="0"/>
                      <a:pt x="358" y="468"/>
                      <a:pt x="715" y="604"/>
                    </a:cubicBezTo>
                    <a:cubicBezTo>
                      <a:pt x="716" y="604"/>
                      <a:pt x="717" y="605"/>
                      <a:pt x="718" y="605"/>
                    </a:cubicBezTo>
                    <a:cubicBezTo>
                      <a:pt x="765" y="605"/>
                      <a:pt x="159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0" name="Google Shape;3186;p56">
                <a:extLst>
                  <a:ext uri="{FF2B5EF4-FFF2-40B4-BE49-F238E27FC236}">
                    <a16:creationId xmlns:a16="http://schemas.microsoft.com/office/drawing/2014/main" id="{748B2B28-25CB-401A-AB27-660E930848A7}"/>
                  </a:ext>
                </a:extLst>
              </p:cNvPr>
              <p:cNvSpPr/>
              <p:nvPr/>
            </p:nvSpPr>
            <p:spPr>
              <a:xfrm>
                <a:off x="4533575" y="5285350"/>
                <a:ext cx="13100" cy="187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749" extrusionOk="0">
                    <a:moveTo>
                      <a:pt x="7" y="0"/>
                    </a:moveTo>
                    <a:cubicBezTo>
                      <a:pt x="2" y="0"/>
                      <a:pt x="1" y="7"/>
                      <a:pt x="6" y="22"/>
                    </a:cubicBezTo>
                    <a:cubicBezTo>
                      <a:pt x="43" y="96"/>
                      <a:pt x="153" y="170"/>
                      <a:pt x="153" y="244"/>
                    </a:cubicBezTo>
                    <a:cubicBezTo>
                      <a:pt x="153" y="317"/>
                      <a:pt x="153" y="305"/>
                      <a:pt x="215" y="404"/>
                    </a:cubicBezTo>
                    <a:cubicBezTo>
                      <a:pt x="277" y="490"/>
                      <a:pt x="314" y="539"/>
                      <a:pt x="363" y="564"/>
                    </a:cubicBezTo>
                    <a:cubicBezTo>
                      <a:pt x="424" y="576"/>
                      <a:pt x="388" y="564"/>
                      <a:pt x="388" y="638"/>
                    </a:cubicBezTo>
                    <a:cubicBezTo>
                      <a:pt x="375" y="724"/>
                      <a:pt x="498" y="749"/>
                      <a:pt x="498" y="749"/>
                    </a:cubicBezTo>
                    <a:cubicBezTo>
                      <a:pt x="486" y="638"/>
                      <a:pt x="523" y="625"/>
                      <a:pt x="461" y="564"/>
                    </a:cubicBezTo>
                    <a:cubicBezTo>
                      <a:pt x="400" y="490"/>
                      <a:pt x="388" y="502"/>
                      <a:pt x="388" y="453"/>
                    </a:cubicBezTo>
                    <a:cubicBezTo>
                      <a:pt x="400" y="404"/>
                      <a:pt x="449" y="379"/>
                      <a:pt x="388" y="317"/>
                    </a:cubicBezTo>
                    <a:cubicBezTo>
                      <a:pt x="326" y="244"/>
                      <a:pt x="277" y="244"/>
                      <a:pt x="190" y="157"/>
                    </a:cubicBezTo>
                    <a:cubicBezTo>
                      <a:pt x="122" y="98"/>
                      <a:pt x="29" y="0"/>
                      <a:pt x="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1" name="Google Shape;3187;p56">
                <a:extLst>
                  <a:ext uri="{FF2B5EF4-FFF2-40B4-BE49-F238E27FC236}">
                    <a16:creationId xmlns:a16="http://schemas.microsoft.com/office/drawing/2014/main" id="{926BABF8-C4E4-4D9E-BFA5-59B865EDE0A8}"/>
                  </a:ext>
                </a:extLst>
              </p:cNvPr>
              <p:cNvSpPr/>
              <p:nvPr/>
            </p:nvSpPr>
            <p:spPr>
              <a:xfrm>
                <a:off x="4539550" y="5303200"/>
                <a:ext cx="28675" cy="39475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1579" extrusionOk="0">
                    <a:moveTo>
                      <a:pt x="407" y="0"/>
                    </a:moveTo>
                    <a:cubicBezTo>
                      <a:pt x="400" y="0"/>
                      <a:pt x="406" y="19"/>
                      <a:pt x="420" y="59"/>
                    </a:cubicBezTo>
                    <a:cubicBezTo>
                      <a:pt x="429" y="116"/>
                      <a:pt x="424" y="158"/>
                      <a:pt x="405" y="158"/>
                    </a:cubicBezTo>
                    <a:cubicBezTo>
                      <a:pt x="399" y="158"/>
                      <a:pt x="391" y="154"/>
                      <a:pt x="383" y="146"/>
                    </a:cubicBezTo>
                    <a:cubicBezTo>
                      <a:pt x="351" y="103"/>
                      <a:pt x="328" y="69"/>
                      <a:pt x="290" y="69"/>
                    </a:cubicBezTo>
                    <a:cubicBezTo>
                      <a:pt x="284" y="69"/>
                      <a:pt x="278" y="70"/>
                      <a:pt x="272" y="72"/>
                    </a:cubicBezTo>
                    <a:cubicBezTo>
                      <a:pt x="235" y="84"/>
                      <a:pt x="247" y="380"/>
                      <a:pt x="247" y="466"/>
                    </a:cubicBezTo>
                    <a:cubicBezTo>
                      <a:pt x="235" y="540"/>
                      <a:pt x="222" y="614"/>
                      <a:pt x="185" y="688"/>
                    </a:cubicBezTo>
                    <a:cubicBezTo>
                      <a:pt x="173" y="737"/>
                      <a:pt x="99" y="737"/>
                      <a:pt x="62" y="774"/>
                    </a:cubicBezTo>
                    <a:cubicBezTo>
                      <a:pt x="25" y="823"/>
                      <a:pt x="1" y="934"/>
                      <a:pt x="50" y="934"/>
                    </a:cubicBezTo>
                    <a:cubicBezTo>
                      <a:pt x="87" y="934"/>
                      <a:pt x="346" y="1057"/>
                      <a:pt x="346" y="1131"/>
                    </a:cubicBezTo>
                    <a:cubicBezTo>
                      <a:pt x="346" y="1230"/>
                      <a:pt x="321" y="1316"/>
                      <a:pt x="284" y="1402"/>
                    </a:cubicBezTo>
                    <a:cubicBezTo>
                      <a:pt x="247" y="1464"/>
                      <a:pt x="247" y="1563"/>
                      <a:pt x="284" y="1563"/>
                    </a:cubicBezTo>
                    <a:cubicBezTo>
                      <a:pt x="300" y="1563"/>
                      <a:pt x="350" y="1579"/>
                      <a:pt x="395" y="1579"/>
                    </a:cubicBezTo>
                    <a:cubicBezTo>
                      <a:pt x="418" y="1579"/>
                      <a:pt x="440" y="1575"/>
                      <a:pt x="457" y="1563"/>
                    </a:cubicBezTo>
                    <a:cubicBezTo>
                      <a:pt x="494" y="1513"/>
                      <a:pt x="654" y="1242"/>
                      <a:pt x="703" y="1181"/>
                    </a:cubicBezTo>
                    <a:cubicBezTo>
                      <a:pt x="752" y="1131"/>
                      <a:pt x="789" y="1057"/>
                      <a:pt x="777" y="996"/>
                    </a:cubicBezTo>
                    <a:cubicBezTo>
                      <a:pt x="777" y="922"/>
                      <a:pt x="752" y="922"/>
                      <a:pt x="777" y="860"/>
                    </a:cubicBezTo>
                    <a:cubicBezTo>
                      <a:pt x="809" y="807"/>
                      <a:pt x="832" y="772"/>
                      <a:pt x="878" y="772"/>
                    </a:cubicBezTo>
                    <a:cubicBezTo>
                      <a:pt x="885" y="772"/>
                      <a:pt x="892" y="772"/>
                      <a:pt x="900" y="774"/>
                    </a:cubicBezTo>
                    <a:cubicBezTo>
                      <a:pt x="927" y="781"/>
                      <a:pt x="950" y="791"/>
                      <a:pt x="968" y="791"/>
                    </a:cubicBezTo>
                    <a:cubicBezTo>
                      <a:pt x="982" y="791"/>
                      <a:pt x="993" y="784"/>
                      <a:pt x="999" y="762"/>
                    </a:cubicBezTo>
                    <a:cubicBezTo>
                      <a:pt x="1023" y="725"/>
                      <a:pt x="1060" y="663"/>
                      <a:pt x="1097" y="577"/>
                    </a:cubicBezTo>
                    <a:cubicBezTo>
                      <a:pt x="1134" y="491"/>
                      <a:pt x="1097" y="429"/>
                      <a:pt x="1110" y="367"/>
                    </a:cubicBezTo>
                    <a:cubicBezTo>
                      <a:pt x="1134" y="318"/>
                      <a:pt x="1147" y="306"/>
                      <a:pt x="1097" y="306"/>
                    </a:cubicBezTo>
                    <a:cubicBezTo>
                      <a:pt x="1023" y="306"/>
                      <a:pt x="962" y="330"/>
                      <a:pt x="912" y="380"/>
                    </a:cubicBezTo>
                    <a:cubicBezTo>
                      <a:pt x="882" y="410"/>
                      <a:pt x="870" y="431"/>
                      <a:pt x="846" y="431"/>
                    </a:cubicBezTo>
                    <a:cubicBezTo>
                      <a:pt x="830" y="431"/>
                      <a:pt x="810" y="423"/>
                      <a:pt x="777" y="404"/>
                    </a:cubicBezTo>
                    <a:cubicBezTo>
                      <a:pt x="691" y="367"/>
                      <a:pt x="530" y="318"/>
                      <a:pt x="530" y="256"/>
                    </a:cubicBezTo>
                    <a:cubicBezTo>
                      <a:pt x="530" y="170"/>
                      <a:pt x="506" y="96"/>
                      <a:pt x="457" y="35"/>
                    </a:cubicBezTo>
                    <a:cubicBezTo>
                      <a:pt x="429" y="13"/>
                      <a:pt x="414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2" name="Google Shape;3188;p56">
                <a:extLst>
                  <a:ext uri="{FF2B5EF4-FFF2-40B4-BE49-F238E27FC236}">
                    <a16:creationId xmlns:a16="http://schemas.microsoft.com/office/drawing/2014/main" id="{C04A31C0-424C-4B66-AA1C-B38CD3D57E86}"/>
                  </a:ext>
                </a:extLst>
              </p:cNvPr>
              <p:cNvSpPr/>
              <p:nvPr/>
            </p:nvSpPr>
            <p:spPr>
              <a:xfrm>
                <a:off x="4496425" y="5334750"/>
                <a:ext cx="46050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2041" extrusionOk="0">
                    <a:moveTo>
                      <a:pt x="1489" y="1"/>
                    </a:moveTo>
                    <a:cubicBezTo>
                      <a:pt x="1479" y="1"/>
                      <a:pt x="1465" y="6"/>
                      <a:pt x="1442" y="17"/>
                    </a:cubicBezTo>
                    <a:cubicBezTo>
                      <a:pt x="1356" y="66"/>
                      <a:pt x="1294" y="128"/>
                      <a:pt x="1294" y="202"/>
                    </a:cubicBezTo>
                    <a:cubicBezTo>
                      <a:pt x="1294" y="264"/>
                      <a:pt x="1344" y="288"/>
                      <a:pt x="1270" y="338"/>
                    </a:cubicBezTo>
                    <a:cubicBezTo>
                      <a:pt x="1208" y="399"/>
                      <a:pt x="1171" y="572"/>
                      <a:pt x="1122" y="633"/>
                    </a:cubicBezTo>
                    <a:cubicBezTo>
                      <a:pt x="1048" y="732"/>
                      <a:pt x="949" y="818"/>
                      <a:pt x="851" y="904"/>
                    </a:cubicBezTo>
                    <a:cubicBezTo>
                      <a:pt x="752" y="941"/>
                      <a:pt x="666" y="1003"/>
                      <a:pt x="604" y="1077"/>
                    </a:cubicBezTo>
                    <a:cubicBezTo>
                      <a:pt x="555" y="1138"/>
                      <a:pt x="518" y="1151"/>
                      <a:pt x="432" y="1188"/>
                    </a:cubicBezTo>
                    <a:cubicBezTo>
                      <a:pt x="346" y="1225"/>
                      <a:pt x="309" y="1409"/>
                      <a:pt x="259" y="1446"/>
                    </a:cubicBezTo>
                    <a:cubicBezTo>
                      <a:pt x="198" y="1483"/>
                      <a:pt x="149" y="1471"/>
                      <a:pt x="112" y="1508"/>
                    </a:cubicBezTo>
                    <a:cubicBezTo>
                      <a:pt x="87" y="1570"/>
                      <a:pt x="75" y="1644"/>
                      <a:pt x="87" y="1718"/>
                    </a:cubicBezTo>
                    <a:cubicBezTo>
                      <a:pt x="87" y="1754"/>
                      <a:pt x="99" y="1791"/>
                      <a:pt x="50" y="1791"/>
                    </a:cubicBezTo>
                    <a:cubicBezTo>
                      <a:pt x="1" y="1791"/>
                      <a:pt x="50" y="1915"/>
                      <a:pt x="50" y="1915"/>
                    </a:cubicBezTo>
                    <a:cubicBezTo>
                      <a:pt x="112" y="1915"/>
                      <a:pt x="173" y="1915"/>
                      <a:pt x="235" y="1927"/>
                    </a:cubicBezTo>
                    <a:cubicBezTo>
                      <a:pt x="346" y="1952"/>
                      <a:pt x="383" y="2013"/>
                      <a:pt x="457" y="2038"/>
                    </a:cubicBezTo>
                    <a:cubicBezTo>
                      <a:pt x="472" y="2039"/>
                      <a:pt x="488" y="2040"/>
                      <a:pt x="504" y="2040"/>
                    </a:cubicBezTo>
                    <a:cubicBezTo>
                      <a:pt x="616" y="2040"/>
                      <a:pt x="740" y="2002"/>
                      <a:pt x="826" y="1927"/>
                    </a:cubicBezTo>
                    <a:cubicBezTo>
                      <a:pt x="949" y="1841"/>
                      <a:pt x="1036" y="1705"/>
                      <a:pt x="1060" y="1557"/>
                    </a:cubicBezTo>
                    <a:cubicBezTo>
                      <a:pt x="1097" y="1336"/>
                      <a:pt x="1110" y="1249"/>
                      <a:pt x="1233" y="1212"/>
                    </a:cubicBezTo>
                    <a:cubicBezTo>
                      <a:pt x="1348" y="1189"/>
                      <a:pt x="1334" y="1113"/>
                      <a:pt x="1402" y="1113"/>
                    </a:cubicBezTo>
                    <a:cubicBezTo>
                      <a:pt x="1407" y="1113"/>
                      <a:pt x="1412" y="1113"/>
                      <a:pt x="1418" y="1114"/>
                    </a:cubicBezTo>
                    <a:cubicBezTo>
                      <a:pt x="1516" y="1114"/>
                      <a:pt x="1627" y="1114"/>
                      <a:pt x="1578" y="1040"/>
                    </a:cubicBezTo>
                    <a:cubicBezTo>
                      <a:pt x="1516" y="966"/>
                      <a:pt x="1479" y="1028"/>
                      <a:pt x="1504" y="929"/>
                    </a:cubicBezTo>
                    <a:cubicBezTo>
                      <a:pt x="1541" y="818"/>
                      <a:pt x="1664" y="732"/>
                      <a:pt x="1713" y="621"/>
                    </a:cubicBezTo>
                    <a:cubicBezTo>
                      <a:pt x="1750" y="498"/>
                      <a:pt x="1824" y="411"/>
                      <a:pt x="1824" y="338"/>
                    </a:cubicBezTo>
                    <a:cubicBezTo>
                      <a:pt x="1824" y="264"/>
                      <a:pt x="1800" y="264"/>
                      <a:pt x="1824" y="214"/>
                    </a:cubicBezTo>
                    <a:cubicBezTo>
                      <a:pt x="1841" y="172"/>
                      <a:pt x="1841" y="159"/>
                      <a:pt x="1822" y="159"/>
                    </a:cubicBezTo>
                    <a:cubicBezTo>
                      <a:pt x="1814" y="159"/>
                      <a:pt x="1803" y="161"/>
                      <a:pt x="1787" y="165"/>
                    </a:cubicBezTo>
                    <a:cubicBezTo>
                      <a:pt x="1782" y="166"/>
                      <a:pt x="1777" y="167"/>
                      <a:pt x="1774" y="167"/>
                    </a:cubicBezTo>
                    <a:cubicBezTo>
                      <a:pt x="1741" y="167"/>
                      <a:pt x="1753" y="124"/>
                      <a:pt x="1775" y="91"/>
                    </a:cubicBezTo>
                    <a:cubicBezTo>
                      <a:pt x="1777" y="85"/>
                      <a:pt x="1777" y="83"/>
                      <a:pt x="1775" y="83"/>
                    </a:cubicBezTo>
                    <a:cubicBezTo>
                      <a:pt x="1765" y="83"/>
                      <a:pt x="1708" y="158"/>
                      <a:pt x="1676" y="190"/>
                    </a:cubicBezTo>
                    <a:cubicBezTo>
                      <a:pt x="1661" y="206"/>
                      <a:pt x="1642" y="210"/>
                      <a:pt x="1627" y="210"/>
                    </a:cubicBezTo>
                    <a:cubicBezTo>
                      <a:pt x="1606" y="210"/>
                      <a:pt x="1590" y="202"/>
                      <a:pt x="1590" y="202"/>
                    </a:cubicBezTo>
                    <a:cubicBezTo>
                      <a:pt x="1553" y="153"/>
                      <a:pt x="1590" y="140"/>
                      <a:pt x="1541" y="91"/>
                    </a:cubicBezTo>
                    <a:cubicBezTo>
                      <a:pt x="1494" y="53"/>
                      <a:pt x="1519" y="1"/>
                      <a:pt x="14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3" name="Google Shape;3189;p56">
                <a:extLst>
                  <a:ext uri="{FF2B5EF4-FFF2-40B4-BE49-F238E27FC236}">
                    <a16:creationId xmlns:a16="http://schemas.microsoft.com/office/drawing/2014/main" id="{B6AC3906-D6F2-4686-B854-D115F175F0D9}"/>
                  </a:ext>
                </a:extLst>
              </p:cNvPr>
              <p:cNvSpPr/>
              <p:nvPr/>
            </p:nvSpPr>
            <p:spPr>
              <a:xfrm>
                <a:off x="4503825" y="5386300"/>
                <a:ext cx="2475" cy="31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124" extrusionOk="0">
                    <a:moveTo>
                      <a:pt x="13" y="1"/>
                    </a:moveTo>
                    <a:lnTo>
                      <a:pt x="0" y="124"/>
                    </a:lnTo>
                    <a:lnTo>
                      <a:pt x="99" y="124"/>
                    </a:lnTo>
                    <a:cubicBezTo>
                      <a:pt x="62" y="87"/>
                      <a:pt x="25" y="50"/>
                      <a:pt x="1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4" name="Google Shape;3190;p56">
                <a:extLst>
                  <a:ext uri="{FF2B5EF4-FFF2-40B4-BE49-F238E27FC236}">
                    <a16:creationId xmlns:a16="http://schemas.microsoft.com/office/drawing/2014/main" id="{AA7C9EE7-9D9F-4886-A884-1471100C810C}"/>
                  </a:ext>
                </a:extLst>
              </p:cNvPr>
              <p:cNvSpPr/>
              <p:nvPr/>
            </p:nvSpPr>
            <p:spPr>
              <a:xfrm>
                <a:off x="4365525" y="5336500"/>
                <a:ext cx="23125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922" extrusionOk="0">
                    <a:moveTo>
                      <a:pt x="69" y="0"/>
                    </a:moveTo>
                    <a:cubicBezTo>
                      <a:pt x="48" y="0"/>
                      <a:pt x="32" y="6"/>
                      <a:pt x="25" y="21"/>
                    </a:cubicBezTo>
                    <a:cubicBezTo>
                      <a:pt x="0" y="107"/>
                      <a:pt x="185" y="452"/>
                      <a:pt x="197" y="502"/>
                    </a:cubicBezTo>
                    <a:cubicBezTo>
                      <a:pt x="210" y="551"/>
                      <a:pt x="185" y="526"/>
                      <a:pt x="173" y="551"/>
                    </a:cubicBezTo>
                    <a:cubicBezTo>
                      <a:pt x="173" y="625"/>
                      <a:pt x="197" y="711"/>
                      <a:pt x="247" y="773"/>
                    </a:cubicBezTo>
                    <a:cubicBezTo>
                      <a:pt x="293" y="819"/>
                      <a:pt x="429" y="922"/>
                      <a:pt x="495" y="922"/>
                    </a:cubicBezTo>
                    <a:cubicBezTo>
                      <a:pt x="499" y="922"/>
                      <a:pt x="502" y="921"/>
                      <a:pt x="505" y="921"/>
                    </a:cubicBezTo>
                    <a:cubicBezTo>
                      <a:pt x="567" y="921"/>
                      <a:pt x="555" y="834"/>
                      <a:pt x="579" y="797"/>
                    </a:cubicBezTo>
                    <a:cubicBezTo>
                      <a:pt x="582" y="792"/>
                      <a:pt x="586" y="790"/>
                      <a:pt x="589" y="790"/>
                    </a:cubicBezTo>
                    <a:cubicBezTo>
                      <a:pt x="612" y="790"/>
                      <a:pt x="638" y="872"/>
                      <a:pt x="641" y="872"/>
                    </a:cubicBezTo>
                    <a:cubicBezTo>
                      <a:pt x="641" y="872"/>
                      <a:pt x="641" y="872"/>
                      <a:pt x="641" y="871"/>
                    </a:cubicBezTo>
                    <a:cubicBezTo>
                      <a:pt x="653" y="822"/>
                      <a:pt x="653" y="773"/>
                      <a:pt x="653" y="736"/>
                    </a:cubicBezTo>
                    <a:cubicBezTo>
                      <a:pt x="653" y="712"/>
                      <a:pt x="664" y="703"/>
                      <a:pt x="679" y="703"/>
                    </a:cubicBezTo>
                    <a:cubicBezTo>
                      <a:pt x="703" y="703"/>
                      <a:pt x="737" y="725"/>
                      <a:pt x="752" y="748"/>
                    </a:cubicBezTo>
                    <a:cubicBezTo>
                      <a:pt x="769" y="760"/>
                      <a:pt x="781" y="774"/>
                      <a:pt x="789" y="774"/>
                    </a:cubicBezTo>
                    <a:cubicBezTo>
                      <a:pt x="798" y="774"/>
                      <a:pt x="801" y="757"/>
                      <a:pt x="801" y="699"/>
                    </a:cubicBezTo>
                    <a:cubicBezTo>
                      <a:pt x="789" y="613"/>
                      <a:pt x="801" y="514"/>
                      <a:pt x="838" y="428"/>
                    </a:cubicBezTo>
                    <a:cubicBezTo>
                      <a:pt x="863" y="391"/>
                      <a:pt x="863" y="428"/>
                      <a:pt x="863" y="341"/>
                    </a:cubicBezTo>
                    <a:cubicBezTo>
                      <a:pt x="863" y="255"/>
                      <a:pt x="924" y="58"/>
                      <a:pt x="863" y="21"/>
                    </a:cubicBezTo>
                    <a:cubicBezTo>
                      <a:pt x="846" y="10"/>
                      <a:pt x="824" y="4"/>
                      <a:pt x="802" y="4"/>
                    </a:cubicBezTo>
                    <a:cubicBezTo>
                      <a:pt x="775" y="4"/>
                      <a:pt x="747" y="13"/>
                      <a:pt x="727" y="33"/>
                    </a:cubicBezTo>
                    <a:cubicBezTo>
                      <a:pt x="628" y="83"/>
                      <a:pt x="518" y="107"/>
                      <a:pt x="394" y="107"/>
                    </a:cubicBezTo>
                    <a:cubicBezTo>
                      <a:pt x="325" y="97"/>
                      <a:pt x="153" y="0"/>
                      <a:pt x="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5" name="Google Shape;3191;p56">
                <a:extLst>
                  <a:ext uri="{FF2B5EF4-FFF2-40B4-BE49-F238E27FC236}">
                    <a16:creationId xmlns:a16="http://schemas.microsoft.com/office/drawing/2014/main" id="{A499B5AF-886F-484D-870A-01CA923C2CAC}"/>
                  </a:ext>
                </a:extLst>
              </p:cNvPr>
              <p:cNvSpPr/>
              <p:nvPr/>
            </p:nvSpPr>
            <p:spPr>
              <a:xfrm>
                <a:off x="4384375" y="5328275"/>
                <a:ext cx="3850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154" h="234" extrusionOk="0">
                    <a:moveTo>
                      <a:pt x="47" y="0"/>
                    </a:moveTo>
                    <a:cubicBezTo>
                      <a:pt x="42" y="0"/>
                      <a:pt x="38" y="2"/>
                      <a:pt x="35" y="5"/>
                    </a:cubicBezTo>
                    <a:cubicBezTo>
                      <a:pt x="1" y="16"/>
                      <a:pt x="90" y="233"/>
                      <a:pt x="116" y="233"/>
                    </a:cubicBezTo>
                    <a:cubicBezTo>
                      <a:pt x="118" y="233"/>
                      <a:pt x="120" y="231"/>
                      <a:pt x="121" y="227"/>
                    </a:cubicBezTo>
                    <a:cubicBezTo>
                      <a:pt x="153" y="76"/>
                      <a:pt x="82" y="0"/>
                      <a:pt x="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6" name="Google Shape;3192;p56">
                <a:extLst>
                  <a:ext uri="{FF2B5EF4-FFF2-40B4-BE49-F238E27FC236}">
                    <a16:creationId xmlns:a16="http://schemas.microsoft.com/office/drawing/2014/main" id="{401D34E7-C487-4215-A684-418E67672C6E}"/>
                  </a:ext>
                </a:extLst>
              </p:cNvPr>
              <p:cNvSpPr/>
              <p:nvPr/>
            </p:nvSpPr>
            <p:spPr>
              <a:xfrm>
                <a:off x="4359650" y="5328050"/>
                <a:ext cx="2775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25" extrusionOk="0">
                    <a:moveTo>
                      <a:pt x="58" y="1"/>
                    </a:moveTo>
                    <a:cubicBezTo>
                      <a:pt x="55" y="1"/>
                      <a:pt x="53" y="1"/>
                      <a:pt x="50" y="2"/>
                    </a:cubicBezTo>
                    <a:cubicBezTo>
                      <a:pt x="1" y="14"/>
                      <a:pt x="26" y="125"/>
                      <a:pt x="63" y="125"/>
                    </a:cubicBezTo>
                    <a:cubicBezTo>
                      <a:pt x="98" y="125"/>
                      <a:pt x="111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7" name="Google Shape;3193;p56">
                <a:extLst>
                  <a:ext uri="{FF2B5EF4-FFF2-40B4-BE49-F238E27FC236}">
                    <a16:creationId xmlns:a16="http://schemas.microsoft.com/office/drawing/2014/main" id="{60BF895D-D80D-4150-930F-D0C3C507104F}"/>
                  </a:ext>
                </a:extLst>
              </p:cNvPr>
              <p:cNvSpPr/>
              <p:nvPr/>
            </p:nvSpPr>
            <p:spPr>
              <a:xfrm>
                <a:off x="3987250" y="4966150"/>
                <a:ext cx="12350" cy="25575"/>
              </a:xfrm>
              <a:custGeom>
                <a:avLst/>
                <a:gdLst/>
                <a:ahLst/>
                <a:cxnLst/>
                <a:rect l="l" t="t" r="r" b="b"/>
                <a:pathLst>
                  <a:path w="494" h="1023" extrusionOk="0">
                    <a:moveTo>
                      <a:pt x="99" y="0"/>
                    </a:moveTo>
                    <a:cubicBezTo>
                      <a:pt x="62" y="0"/>
                      <a:pt x="87" y="0"/>
                      <a:pt x="87" y="49"/>
                    </a:cubicBezTo>
                    <a:cubicBezTo>
                      <a:pt x="87" y="136"/>
                      <a:pt x="74" y="222"/>
                      <a:pt x="50" y="320"/>
                    </a:cubicBezTo>
                    <a:cubicBezTo>
                      <a:pt x="25" y="394"/>
                      <a:pt x="13" y="481"/>
                      <a:pt x="13" y="579"/>
                    </a:cubicBezTo>
                    <a:cubicBezTo>
                      <a:pt x="0" y="690"/>
                      <a:pt x="25" y="813"/>
                      <a:pt x="87" y="924"/>
                    </a:cubicBezTo>
                    <a:cubicBezTo>
                      <a:pt x="128" y="990"/>
                      <a:pt x="169" y="1023"/>
                      <a:pt x="217" y="1023"/>
                    </a:cubicBezTo>
                    <a:cubicBezTo>
                      <a:pt x="241" y="1023"/>
                      <a:pt x="267" y="1015"/>
                      <a:pt x="296" y="998"/>
                    </a:cubicBezTo>
                    <a:cubicBezTo>
                      <a:pt x="382" y="961"/>
                      <a:pt x="444" y="887"/>
                      <a:pt x="469" y="801"/>
                    </a:cubicBezTo>
                    <a:cubicBezTo>
                      <a:pt x="493" y="702"/>
                      <a:pt x="469" y="604"/>
                      <a:pt x="432" y="530"/>
                    </a:cubicBezTo>
                    <a:cubicBezTo>
                      <a:pt x="395" y="407"/>
                      <a:pt x="308" y="222"/>
                      <a:pt x="272" y="160"/>
                    </a:cubicBezTo>
                    <a:cubicBezTo>
                      <a:pt x="235" y="86"/>
                      <a:pt x="148" y="0"/>
                      <a:pt x="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8" name="Google Shape;3194;p56">
                <a:extLst>
                  <a:ext uri="{FF2B5EF4-FFF2-40B4-BE49-F238E27FC236}">
                    <a16:creationId xmlns:a16="http://schemas.microsoft.com/office/drawing/2014/main" id="{4423223E-CB0F-4295-9193-76ED4405A3E8}"/>
                  </a:ext>
                </a:extLst>
              </p:cNvPr>
              <p:cNvSpPr/>
              <p:nvPr/>
            </p:nvSpPr>
            <p:spPr>
              <a:xfrm>
                <a:off x="3767300" y="5117100"/>
                <a:ext cx="43150" cy="97475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3899" extrusionOk="0">
                    <a:moveTo>
                      <a:pt x="1415" y="1"/>
                    </a:moveTo>
                    <a:cubicBezTo>
                      <a:pt x="1411" y="1"/>
                      <a:pt x="1408" y="4"/>
                      <a:pt x="1406" y="12"/>
                    </a:cubicBezTo>
                    <a:cubicBezTo>
                      <a:pt x="1393" y="49"/>
                      <a:pt x="1369" y="111"/>
                      <a:pt x="1356" y="160"/>
                    </a:cubicBezTo>
                    <a:cubicBezTo>
                      <a:pt x="1344" y="234"/>
                      <a:pt x="1319" y="308"/>
                      <a:pt x="1295" y="394"/>
                    </a:cubicBezTo>
                    <a:cubicBezTo>
                      <a:pt x="1273" y="394"/>
                      <a:pt x="1261" y="460"/>
                      <a:pt x="1225" y="460"/>
                    </a:cubicBezTo>
                    <a:cubicBezTo>
                      <a:pt x="1220" y="460"/>
                      <a:pt x="1215" y="459"/>
                      <a:pt x="1208" y="456"/>
                    </a:cubicBezTo>
                    <a:cubicBezTo>
                      <a:pt x="1185" y="448"/>
                      <a:pt x="1158" y="431"/>
                      <a:pt x="1137" y="431"/>
                    </a:cubicBezTo>
                    <a:cubicBezTo>
                      <a:pt x="1124" y="431"/>
                      <a:pt x="1115" y="437"/>
                      <a:pt x="1110" y="456"/>
                    </a:cubicBezTo>
                    <a:cubicBezTo>
                      <a:pt x="1110" y="492"/>
                      <a:pt x="1147" y="480"/>
                      <a:pt x="1135" y="542"/>
                    </a:cubicBezTo>
                    <a:cubicBezTo>
                      <a:pt x="1122" y="591"/>
                      <a:pt x="1110" y="591"/>
                      <a:pt x="1085" y="628"/>
                    </a:cubicBezTo>
                    <a:cubicBezTo>
                      <a:pt x="1061" y="665"/>
                      <a:pt x="1061" y="690"/>
                      <a:pt x="1085" y="714"/>
                    </a:cubicBezTo>
                    <a:cubicBezTo>
                      <a:pt x="1098" y="727"/>
                      <a:pt x="1159" y="751"/>
                      <a:pt x="1098" y="751"/>
                    </a:cubicBezTo>
                    <a:cubicBezTo>
                      <a:pt x="1089" y="750"/>
                      <a:pt x="1082" y="749"/>
                      <a:pt x="1074" y="749"/>
                    </a:cubicBezTo>
                    <a:cubicBezTo>
                      <a:pt x="1023" y="749"/>
                      <a:pt x="983" y="782"/>
                      <a:pt x="962" y="825"/>
                    </a:cubicBezTo>
                    <a:cubicBezTo>
                      <a:pt x="937" y="862"/>
                      <a:pt x="925" y="862"/>
                      <a:pt x="851" y="924"/>
                    </a:cubicBezTo>
                    <a:cubicBezTo>
                      <a:pt x="790" y="973"/>
                      <a:pt x="691" y="973"/>
                      <a:pt x="716" y="1022"/>
                    </a:cubicBezTo>
                    <a:cubicBezTo>
                      <a:pt x="735" y="1051"/>
                      <a:pt x="746" y="1080"/>
                      <a:pt x="734" y="1080"/>
                    </a:cubicBezTo>
                    <a:cubicBezTo>
                      <a:pt x="730" y="1080"/>
                      <a:pt x="724" y="1077"/>
                      <a:pt x="716" y="1072"/>
                    </a:cubicBezTo>
                    <a:cubicBezTo>
                      <a:pt x="691" y="1063"/>
                      <a:pt x="682" y="1038"/>
                      <a:pt x="657" y="1038"/>
                    </a:cubicBezTo>
                    <a:cubicBezTo>
                      <a:pt x="645" y="1038"/>
                      <a:pt x="628" y="1043"/>
                      <a:pt x="605" y="1059"/>
                    </a:cubicBezTo>
                    <a:cubicBezTo>
                      <a:pt x="531" y="1096"/>
                      <a:pt x="457" y="1133"/>
                      <a:pt x="371" y="1158"/>
                    </a:cubicBezTo>
                    <a:cubicBezTo>
                      <a:pt x="342" y="1158"/>
                      <a:pt x="318" y="1150"/>
                      <a:pt x="303" y="1150"/>
                    </a:cubicBezTo>
                    <a:cubicBezTo>
                      <a:pt x="291" y="1150"/>
                      <a:pt x="284" y="1154"/>
                      <a:pt x="284" y="1170"/>
                    </a:cubicBezTo>
                    <a:cubicBezTo>
                      <a:pt x="272" y="1219"/>
                      <a:pt x="210" y="1466"/>
                      <a:pt x="173" y="1577"/>
                    </a:cubicBezTo>
                    <a:cubicBezTo>
                      <a:pt x="186" y="1749"/>
                      <a:pt x="210" y="1922"/>
                      <a:pt x="260" y="2082"/>
                    </a:cubicBezTo>
                    <a:cubicBezTo>
                      <a:pt x="272" y="2193"/>
                      <a:pt x="272" y="2316"/>
                      <a:pt x="235" y="2415"/>
                    </a:cubicBezTo>
                    <a:cubicBezTo>
                      <a:pt x="161" y="2526"/>
                      <a:pt x="87" y="2636"/>
                      <a:pt x="38" y="2760"/>
                    </a:cubicBezTo>
                    <a:cubicBezTo>
                      <a:pt x="13" y="2871"/>
                      <a:pt x="1" y="2981"/>
                      <a:pt x="26" y="3092"/>
                    </a:cubicBezTo>
                    <a:cubicBezTo>
                      <a:pt x="63" y="3142"/>
                      <a:pt x="161" y="3228"/>
                      <a:pt x="124" y="3314"/>
                    </a:cubicBezTo>
                    <a:cubicBezTo>
                      <a:pt x="87" y="3388"/>
                      <a:pt x="75" y="3388"/>
                      <a:pt x="87" y="3450"/>
                    </a:cubicBezTo>
                    <a:cubicBezTo>
                      <a:pt x="100" y="3573"/>
                      <a:pt x="161" y="3684"/>
                      <a:pt x="235" y="3782"/>
                    </a:cubicBezTo>
                    <a:cubicBezTo>
                      <a:pt x="310" y="3836"/>
                      <a:pt x="366" y="3898"/>
                      <a:pt x="459" y="3898"/>
                    </a:cubicBezTo>
                    <a:cubicBezTo>
                      <a:pt x="474" y="3898"/>
                      <a:pt x="490" y="3897"/>
                      <a:pt x="506" y="3893"/>
                    </a:cubicBezTo>
                    <a:cubicBezTo>
                      <a:pt x="605" y="3869"/>
                      <a:pt x="703" y="3844"/>
                      <a:pt x="790" y="3807"/>
                    </a:cubicBezTo>
                    <a:cubicBezTo>
                      <a:pt x="851" y="3782"/>
                      <a:pt x="1011" y="3536"/>
                      <a:pt x="1073" y="3228"/>
                    </a:cubicBezTo>
                    <a:cubicBezTo>
                      <a:pt x="1135" y="2895"/>
                      <a:pt x="1208" y="2562"/>
                      <a:pt x="1319" y="2230"/>
                    </a:cubicBezTo>
                    <a:cubicBezTo>
                      <a:pt x="1406" y="1983"/>
                      <a:pt x="1480" y="1725"/>
                      <a:pt x="1517" y="1466"/>
                    </a:cubicBezTo>
                    <a:cubicBezTo>
                      <a:pt x="1517" y="1306"/>
                      <a:pt x="1566" y="1306"/>
                      <a:pt x="1566" y="1256"/>
                    </a:cubicBezTo>
                    <a:cubicBezTo>
                      <a:pt x="1566" y="1207"/>
                      <a:pt x="1529" y="1084"/>
                      <a:pt x="1529" y="1022"/>
                    </a:cubicBezTo>
                    <a:cubicBezTo>
                      <a:pt x="1529" y="987"/>
                      <a:pt x="1554" y="958"/>
                      <a:pt x="1578" y="958"/>
                    </a:cubicBezTo>
                    <a:cubicBezTo>
                      <a:pt x="1587" y="958"/>
                      <a:pt x="1596" y="963"/>
                      <a:pt x="1603" y="973"/>
                    </a:cubicBezTo>
                    <a:cubicBezTo>
                      <a:pt x="1623" y="1014"/>
                      <a:pt x="1652" y="1081"/>
                      <a:pt x="1676" y="1081"/>
                    </a:cubicBezTo>
                    <a:cubicBezTo>
                      <a:pt x="1680" y="1081"/>
                      <a:pt x="1685" y="1078"/>
                      <a:pt x="1689" y="1072"/>
                    </a:cubicBezTo>
                    <a:cubicBezTo>
                      <a:pt x="1714" y="998"/>
                      <a:pt x="1726" y="911"/>
                      <a:pt x="1714" y="837"/>
                    </a:cubicBezTo>
                    <a:cubicBezTo>
                      <a:pt x="1677" y="751"/>
                      <a:pt x="1677" y="529"/>
                      <a:pt x="1627" y="406"/>
                    </a:cubicBezTo>
                    <a:cubicBezTo>
                      <a:pt x="1590" y="295"/>
                      <a:pt x="1541" y="184"/>
                      <a:pt x="1492" y="86"/>
                    </a:cubicBezTo>
                    <a:cubicBezTo>
                      <a:pt x="1453" y="47"/>
                      <a:pt x="1430" y="1"/>
                      <a:pt x="1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9" name="Google Shape;3195;p56">
                <a:extLst>
                  <a:ext uri="{FF2B5EF4-FFF2-40B4-BE49-F238E27FC236}">
                    <a16:creationId xmlns:a16="http://schemas.microsoft.com/office/drawing/2014/main" id="{42DABCD2-785B-46CD-A98D-61ACA83F2C7F}"/>
                  </a:ext>
                </a:extLst>
              </p:cNvPr>
              <p:cNvSpPr/>
              <p:nvPr/>
            </p:nvSpPr>
            <p:spPr>
              <a:xfrm>
                <a:off x="3862800" y="4434725"/>
                <a:ext cx="13200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528" h="386" extrusionOk="0">
                    <a:moveTo>
                      <a:pt x="132" y="0"/>
                    </a:moveTo>
                    <a:cubicBezTo>
                      <a:pt x="120" y="0"/>
                      <a:pt x="109" y="5"/>
                      <a:pt x="99" y="15"/>
                    </a:cubicBezTo>
                    <a:cubicBezTo>
                      <a:pt x="75" y="64"/>
                      <a:pt x="1" y="138"/>
                      <a:pt x="99" y="225"/>
                    </a:cubicBezTo>
                    <a:cubicBezTo>
                      <a:pt x="198" y="298"/>
                      <a:pt x="259" y="286"/>
                      <a:pt x="284" y="335"/>
                    </a:cubicBezTo>
                    <a:cubicBezTo>
                      <a:pt x="321" y="360"/>
                      <a:pt x="370" y="385"/>
                      <a:pt x="432" y="385"/>
                    </a:cubicBezTo>
                    <a:cubicBezTo>
                      <a:pt x="435" y="385"/>
                      <a:pt x="438" y="386"/>
                      <a:pt x="442" y="386"/>
                    </a:cubicBezTo>
                    <a:cubicBezTo>
                      <a:pt x="487" y="386"/>
                      <a:pt x="527" y="308"/>
                      <a:pt x="481" y="261"/>
                    </a:cubicBezTo>
                    <a:cubicBezTo>
                      <a:pt x="383" y="212"/>
                      <a:pt x="296" y="151"/>
                      <a:pt x="235" y="77"/>
                    </a:cubicBezTo>
                    <a:cubicBezTo>
                      <a:pt x="199" y="32"/>
                      <a:pt x="163" y="0"/>
                      <a:pt x="1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0" name="Google Shape;3196;p56">
                <a:extLst>
                  <a:ext uri="{FF2B5EF4-FFF2-40B4-BE49-F238E27FC236}">
                    <a16:creationId xmlns:a16="http://schemas.microsoft.com/office/drawing/2014/main" id="{F2D8B123-E985-4B77-A7E8-5694365CA317}"/>
                  </a:ext>
                </a:extLst>
              </p:cNvPr>
              <p:cNvSpPr/>
              <p:nvPr/>
            </p:nvSpPr>
            <p:spPr>
              <a:xfrm>
                <a:off x="3801200" y="4447075"/>
                <a:ext cx="13275" cy="95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380" extrusionOk="0">
                    <a:moveTo>
                      <a:pt x="153" y="1"/>
                    </a:moveTo>
                    <a:cubicBezTo>
                      <a:pt x="36" y="1"/>
                      <a:pt x="24" y="103"/>
                      <a:pt x="13" y="162"/>
                    </a:cubicBezTo>
                    <a:cubicBezTo>
                      <a:pt x="0" y="236"/>
                      <a:pt x="62" y="322"/>
                      <a:pt x="173" y="371"/>
                    </a:cubicBezTo>
                    <a:cubicBezTo>
                      <a:pt x="184" y="377"/>
                      <a:pt x="197" y="379"/>
                      <a:pt x="211" y="379"/>
                    </a:cubicBezTo>
                    <a:cubicBezTo>
                      <a:pt x="315" y="379"/>
                      <a:pt x="471" y="229"/>
                      <a:pt x="493" y="174"/>
                    </a:cubicBezTo>
                    <a:cubicBezTo>
                      <a:pt x="530" y="112"/>
                      <a:pt x="321" y="14"/>
                      <a:pt x="173" y="2"/>
                    </a:cubicBezTo>
                    <a:cubicBezTo>
                      <a:pt x="166" y="1"/>
                      <a:pt x="159" y="1"/>
                      <a:pt x="1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1" name="Google Shape;3197;p56">
                <a:extLst>
                  <a:ext uri="{FF2B5EF4-FFF2-40B4-BE49-F238E27FC236}">
                    <a16:creationId xmlns:a16="http://schemas.microsoft.com/office/drawing/2014/main" id="{A0011293-910B-45F5-8512-088D589A56F7}"/>
                  </a:ext>
                </a:extLst>
              </p:cNvPr>
              <p:cNvSpPr/>
              <p:nvPr/>
            </p:nvSpPr>
            <p:spPr>
              <a:xfrm>
                <a:off x="3931500" y="4395725"/>
                <a:ext cx="105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35" extrusionOk="0">
                    <a:moveTo>
                      <a:pt x="179" y="1"/>
                    </a:moveTo>
                    <a:cubicBezTo>
                      <a:pt x="139" y="1"/>
                      <a:pt x="99" y="4"/>
                      <a:pt x="62" y="10"/>
                    </a:cubicBezTo>
                    <a:cubicBezTo>
                      <a:pt x="0" y="35"/>
                      <a:pt x="50" y="170"/>
                      <a:pt x="74" y="220"/>
                    </a:cubicBezTo>
                    <a:cubicBezTo>
                      <a:pt x="82" y="230"/>
                      <a:pt x="100" y="235"/>
                      <a:pt x="123" y="235"/>
                    </a:cubicBezTo>
                    <a:cubicBezTo>
                      <a:pt x="209" y="235"/>
                      <a:pt x="371" y="177"/>
                      <a:pt x="419" y="158"/>
                    </a:cubicBezTo>
                    <a:cubicBezTo>
                      <a:pt x="419" y="158"/>
                      <a:pt x="321" y="35"/>
                      <a:pt x="296" y="10"/>
                    </a:cubicBezTo>
                    <a:cubicBezTo>
                      <a:pt x="259" y="4"/>
                      <a:pt x="219" y="1"/>
                      <a:pt x="17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2" name="Google Shape;3198;p56">
                <a:extLst>
                  <a:ext uri="{FF2B5EF4-FFF2-40B4-BE49-F238E27FC236}">
                    <a16:creationId xmlns:a16="http://schemas.microsoft.com/office/drawing/2014/main" id="{1E0FEA3C-54A4-4EFE-8FCA-BF255BC45751}"/>
                  </a:ext>
                </a:extLst>
              </p:cNvPr>
              <p:cNvSpPr/>
              <p:nvPr/>
            </p:nvSpPr>
            <p:spPr>
              <a:xfrm>
                <a:off x="4169200" y="4381825"/>
                <a:ext cx="12450" cy="6250"/>
              </a:xfrm>
              <a:custGeom>
                <a:avLst/>
                <a:gdLst/>
                <a:ahLst/>
                <a:cxnLst/>
                <a:rect l="l" t="t" r="r" b="b"/>
                <a:pathLst>
                  <a:path w="498" h="250" extrusionOk="0">
                    <a:moveTo>
                      <a:pt x="255" y="1"/>
                    </a:moveTo>
                    <a:cubicBezTo>
                      <a:pt x="243" y="1"/>
                      <a:pt x="230" y="4"/>
                      <a:pt x="214" y="12"/>
                    </a:cubicBezTo>
                    <a:cubicBezTo>
                      <a:pt x="152" y="24"/>
                      <a:pt x="140" y="86"/>
                      <a:pt x="66" y="135"/>
                    </a:cubicBezTo>
                    <a:cubicBezTo>
                      <a:pt x="0" y="168"/>
                      <a:pt x="169" y="250"/>
                      <a:pt x="276" y="250"/>
                    </a:cubicBezTo>
                    <a:cubicBezTo>
                      <a:pt x="289" y="250"/>
                      <a:pt x="302" y="249"/>
                      <a:pt x="312" y="246"/>
                    </a:cubicBezTo>
                    <a:cubicBezTo>
                      <a:pt x="386" y="209"/>
                      <a:pt x="436" y="147"/>
                      <a:pt x="473" y="86"/>
                    </a:cubicBezTo>
                    <a:cubicBezTo>
                      <a:pt x="497" y="20"/>
                      <a:pt x="478" y="9"/>
                      <a:pt x="437" y="9"/>
                    </a:cubicBezTo>
                    <a:cubicBezTo>
                      <a:pt x="416" y="9"/>
                      <a:pt x="390" y="12"/>
                      <a:pt x="362" y="12"/>
                    </a:cubicBezTo>
                    <a:cubicBezTo>
                      <a:pt x="304" y="12"/>
                      <a:pt x="280" y="1"/>
                      <a:pt x="2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3" name="Google Shape;3199;p56">
                <a:extLst>
                  <a:ext uri="{FF2B5EF4-FFF2-40B4-BE49-F238E27FC236}">
                    <a16:creationId xmlns:a16="http://schemas.microsoft.com/office/drawing/2014/main" id="{E838A39A-FED3-4801-834D-560B8C6801D5}"/>
                  </a:ext>
                </a:extLst>
              </p:cNvPr>
              <p:cNvSpPr/>
              <p:nvPr/>
            </p:nvSpPr>
            <p:spPr>
              <a:xfrm>
                <a:off x="3889150" y="4281450"/>
                <a:ext cx="16800" cy="7275"/>
              </a:xfrm>
              <a:custGeom>
                <a:avLst/>
                <a:gdLst/>
                <a:ahLst/>
                <a:cxnLst/>
                <a:rect l="l" t="t" r="r" b="b"/>
                <a:pathLst>
                  <a:path w="672" h="291" extrusionOk="0">
                    <a:moveTo>
                      <a:pt x="446" y="0"/>
                    </a:moveTo>
                    <a:cubicBezTo>
                      <a:pt x="431" y="0"/>
                      <a:pt x="413" y="6"/>
                      <a:pt x="388" y="22"/>
                    </a:cubicBezTo>
                    <a:cubicBezTo>
                      <a:pt x="339" y="72"/>
                      <a:pt x="277" y="96"/>
                      <a:pt x="203" y="109"/>
                    </a:cubicBezTo>
                    <a:cubicBezTo>
                      <a:pt x="166" y="121"/>
                      <a:pt x="93" y="232"/>
                      <a:pt x="43" y="232"/>
                    </a:cubicBezTo>
                    <a:cubicBezTo>
                      <a:pt x="1" y="232"/>
                      <a:pt x="22" y="286"/>
                      <a:pt x="99" y="286"/>
                    </a:cubicBezTo>
                    <a:cubicBezTo>
                      <a:pt x="112" y="286"/>
                      <a:pt x="126" y="285"/>
                      <a:pt x="142" y="281"/>
                    </a:cubicBezTo>
                    <a:cubicBezTo>
                      <a:pt x="175" y="288"/>
                      <a:pt x="209" y="291"/>
                      <a:pt x="243" y="291"/>
                    </a:cubicBezTo>
                    <a:cubicBezTo>
                      <a:pt x="336" y="291"/>
                      <a:pt x="430" y="268"/>
                      <a:pt x="511" y="232"/>
                    </a:cubicBezTo>
                    <a:cubicBezTo>
                      <a:pt x="610" y="158"/>
                      <a:pt x="672" y="219"/>
                      <a:pt x="672" y="109"/>
                    </a:cubicBezTo>
                    <a:cubicBezTo>
                      <a:pt x="672" y="30"/>
                      <a:pt x="632" y="22"/>
                      <a:pt x="579" y="22"/>
                    </a:cubicBezTo>
                    <a:cubicBezTo>
                      <a:pt x="565" y="22"/>
                      <a:pt x="551" y="22"/>
                      <a:pt x="536" y="22"/>
                    </a:cubicBezTo>
                    <a:cubicBezTo>
                      <a:pt x="495" y="22"/>
                      <a:pt x="476" y="0"/>
                      <a:pt x="4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4" name="Google Shape;3200;p56">
                <a:extLst>
                  <a:ext uri="{FF2B5EF4-FFF2-40B4-BE49-F238E27FC236}">
                    <a16:creationId xmlns:a16="http://schemas.microsoft.com/office/drawing/2014/main" id="{7092A77E-E012-4491-8EB7-54E05C8A83B7}"/>
                  </a:ext>
                </a:extLst>
              </p:cNvPr>
              <p:cNvSpPr/>
              <p:nvPr/>
            </p:nvSpPr>
            <p:spPr>
              <a:xfrm>
                <a:off x="3867725" y="4286200"/>
                <a:ext cx="19400" cy="7850"/>
              </a:xfrm>
              <a:custGeom>
                <a:avLst/>
                <a:gdLst/>
                <a:ahLst/>
                <a:cxnLst/>
                <a:rect l="l" t="t" r="r" b="b"/>
                <a:pathLst>
                  <a:path w="776" h="314" extrusionOk="0">
                    <a:moveTo>
                      <a:pt x="659" y="1"/>
                    </a:moveTo>
                    <a:cubicBezTo>
                      <a:pt x="620" y="1"/>
                      <a:pt x="573" y="15"/>
                      <a:pt x="531" y="29"/>
                    </a:cubicBezTo>
                    <a:cubicBezTo>
                      <a:pt x="494" y="42"/>
                      <a:pt x="404" y="42"/>
                      <a:pt x="320" y="42"/>
                    </a:cubicBezTo>
                    <a:cubicBezTo>
                      <a:pt x="235" y="42"/>
                      <a:pt x="155" y="42"/>
                      <a:pt x="136" y="54"/>
                    </a:cubicBezTo>
                    <a:cubicBezTo>
                      <a:pt x="99" y="66"/>
                      <a:pt x="1" y="214"/>
                      <a:pt x="124" y="264"/>
                    </a:cubicBezTo>
                    <a:cubicBezTo>
                      <a:pt x="235" y="301"/>
                      <a:pt x="370" y="301"/>
                      <a:pt x="432" y="313"/>
                    </a:cubicBezTo>
                    <a:cubicBezTo>
                      <a:pt x="434" y="313"/>
                      <a:pt x="436" y="313"/>
                      <a:pt x="438" y="313"/>
                    </a:cubicBezTo>
                    <a:cubicBezTo>
                      <a:pt x="509" y="313"/>
                      <a:pt x="776" y="113"/>
                      <a:pt x="728" y="29"/>
                    </a:cubicBezTo>
                    <a:cubicBezTo>
                      <a:pt x="712" y="9"/>
                      <a:pt x="688" y="1"/>
                      <a:pt x="6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5" name="Google Shape;3201;p56">
                <a:extLst>
                  <a:ext uri="{FF2B5EF4-FFF2-40B4-BE49-F238E27FC236}">
                    <a16:creationId xmlns:a16="http://schemas.microsoft.com/office/drawing/2014/main" id="{D7E87C95-0B5D-45BC-820D-43DDA4BF5AEB}"/>
                  </a:ext>
                </a:extLst>
              </p:cNvPr>
              <p:cNvSpPr/>
              <p:nvPr/>
            </p:nvSpPr>
            <p:spPr>
              <a:xfrm>
                <a:off x="3856025" y="4292475"/>
                <a:ext cx="11425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235" extrusionOk="0">
                    <a:moveTo>
                      <a:pt x="99" y="0"/>
                    </a:moveTo>
                    <a:cubicBezTo>
                      <a:pt x="38" y="13"/>
                      <a:pt x="1" y="25"/>
                      <a:pt x="38" y="74"/>
                    </a:cubicBezTo>
                    <a:cubicBezTo>
                      <a:pt x="62" y="136"/>
                      <a:pt x="50" y="185"/>
                      <a:pt x="74" y="234"/>
                    </a:cubicBezTo>
                    <a:cubicBezTo>
                      <a:pt x="74" y="234"/>
                      <a:pt x="235" y="173"/>
                      <a:pt x="272" y="99"/>
                    </a:cubicBezTo>
                    <a:cubicBezTo>
                      <a:pt x="282" y="67"/>
                      <a:pt x="304" y="58"/>
                      <a:pt x="331" y="58"/>
                    </a:cubicBezTo>
                    <a:cubicBezTo>
                      <a:pt x="368" y="58"/>
                      <a:pt x="414" y="74"/>
                      <a:pt x="456" y="74"/>
                    </a:cubicBezTo>
                    <a:cubicBezTo>
                      <a:pt x="346" y="37"/>
                      <a:pt x="222" y="13"/>
                      <a:pt x="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6" name="Google Shape;3202;p56">
                <a:extLst>
                  <a:ext uri="{FF2B5EF4-FFF2-40B4-BE49-F238E27FC236}">
                    <a16:creationId xmlns:a16="http://schemas.microsoft.com/office/drawing/2014/main" id="{74FC06AC-6E64-4824-AD47-FF43796E3BE2}"/>
                  </a:ext>
                </a:extLst>
              </p:cNvPr>
              <p:cNvSpPr/>
              <p:nvPr/>
            </p:nvSpPr>
            <p:spPr>
              <a:xfrm>
                <a:off x="3847550" y="4294350"/>
                <a:ext cx="8200" cy="54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219" extrusionOk="0">
                    <a:moveTo>
                      <a:pt x="275" y="0"/>
                    </a:moveTo>
                    <a:cubicBezTo>
                      <a:pt x="238" y="0"/>
                      <a:pt x="184" y="11"/>
                      <a:pt x="130" y="11"/>
                    </a:cubicBezTo>
                    <a:cubicBezTo>
                      <a:pt x="44" y="11"/>
                      <a:pt x="81" y="48"/>
                      <a:pt x="32" y="135"/>
                    </a:cubicBezTo>
                    <a:cubicBezTo>
                      <a:pt x="1" y="188"/>
                      <a:pt x="66" y="218"/>
                      <a:pt x="140" y="218"/>
                    </a:cubicBezTo>
                    <a:cubicBezTo>
                      <a:pt x="185" y="218"/>
                      <a:pt x="233" y="207"/>
                      <a:pt x="266" y="184"/>
                    </a:cubicBezTo>
                    <a:cubicBezTo>
                      <a:pt x="303" y="147"/>
                      <a:pt x="315" y="85"/>
                      <a:pt x="327" y="36"/>
                    </a:cubicBezTo>
                    <a:cubicBezTo>
                      <a:pt x="327" y="8"/>
                      <a:pt x="307" y="0"/>
                      <a:pt x="27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7" name="Google Shape;3203;p56">
                <a:extLst>
                  <a:ext uri="{FF2B5EF4-FFF2-40B4-BE49-F238E27FC236}">
                    <a16:creationId xmlns:a16="http://schemas.microsoft.com/office/drawing/2014/main" id="{924F380D-3860-4053-B638-8B9E399099B0}"/>
                  </a:ext>
                </a:extLst>
              </p:cNvPr>
              <p:cNvSpPr/>
              <p:nvPr/>
            </p:nvSpPr>
            <p:spPr>
              <a:xfrm>
                <a:off x="3827650" y="4292850"/>
                <a:ext cx="7150" cy="4150"/>
              </a:xfrm>
              <a:custGeom>
                <a:avLst/>
                <a:gdLst/>
                <a:ahLst/>
                <a:cxnLst/>
                <a:rect l="l" t="t" r="r" b="b"/>
                <a:pathLst>
                  <a:path w="286" h="166" extrusionOk="0">
                    <a:moveTo>
                      <a:pt x="108" y="0"/>
                    </a:moveTo>
                    <a:cubicBezTo>
                      <a:pt x="71" y="0"/>
                      <a:pt x="57" y="60"/>
                      <a:pt x="27" y="121"/>
                    </a:cubicBezTo>
                    <a:cubicBezTo>
                      <a:pt x="0" y="154"/>
                      <a:pt x="31" y="166"/>
                      <a:pt x="76" y="166"/>
                    </a:cubicBezTo>
                    <a:cubicBezTo>
                      <a:pt x="115" y="166"/>
                      <a:pt x="165" y="157"/>
                      <a:pt x="199" y="145"/>
                    </a:cubicBezTo>
                    <a:cubicBezTo>
                      <a:pt x="285" y="133"/>
                      <a:pt x="199" y="47"/>
                      <a:pt x="138" y="10"/>
                    </a:cubicBezTo>
                    <a:cubicBezTo>
                      <a:pt x="126" y="3"/>
                      <a:pt x="117" y="0"/>
                      <a:pt x="1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8" name="Google Shape;3204;p56">
                <a:extLst>
                  <a:ext uri="{FF2B5EF4-FFF2-40B4-BE49-F238E27FC236}">
                    <a16:creationId xmlns:a16="http://schemas.microsoft.com/office/drawing/2014/main" id="{75AEA90B-E72D-4543-92A1-0A9003738AF4}"/>
                  </a:ext>
                </a:extLst>
              </p:cNvPr>
              <p:cNvSpPr/>
              <p:nvPr/>
            </p:nvSpPr>
            <p:spPr>
              <a:xfrm>
                <a:off x="3794725" y="4285250"/>
                <a:ext cx="280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489" extrusionOk="0">
                    <a:moveTo>
                      <a:pt x="681" y="0"/>
                    </a:moveTo>
                    <a:cubicBezTo>
                      <a:pt x="627" y="0"/>
                      <a:pt x="588" y="43"/>
                      <a:pt x="506" y="43"/>
                    </a:cubicBezTo>
                    <a:cubicBezTo>
                      <a:pt x="407" y="43"/>
                      <a:pt x="567" y="104"/>
                      <a:pt x="641" y="154"/>
                    </a:cubicBezTo>
                    <a:cubicBezTo>
                      <a:pt x="703" y="203"/>
                      <a:pt x="604" y="178"/>
                      <a:pt x="543" y="228"/>
                    </a:cubicBezTo>
                    <a:cubicBezTo>
                      <a:pt x="456" y="265"/>
                      <a:pt x="370" y="277"/>
                      <a:pt x="284" y="277"/>
                    </a:cubicBezTo>
                    <a:cubicBezTo>
                      <a:pt x="271" y="274"/>
                      <a:pt x="257" y="272"/>
                      <a:pt x="242" y="272"/>
                    </a:cubicBezTo>
                    <a:cubicBezTo>
                      <a:pt x="203" y="272"/>
                      <a:pt x="160" y="284"/>
                      <a:pt x="124" y="302"/>
                    </a:cubicBezTo>
                    <a:cubicBezTo>
                      <a:pt x="87" y="314"/>
                      <a:pt x="210" y="314"/>
                      <a:pt x="259" y="314"/>
                    </a:cubicBezTo>
                    <a:cubicBezTo>
                      <a:pt x="321" y="314"/>
                      <a:pt x="259" y="363"/>
                      <a:pt x="198" y="363"/>
                    </a:cubicBezTo>
                    <a:cubicBezTo>
                      <a:pt x="148" y="363"/>
                      <a:pt x="99" y="351"/>
                      <a:pt x="50" y="339"/>
                    </a:cubicBezTo>
                    <a:cubicBezTo>
                      <a:pt x="1" y="339"/>
                      <a:pt x="1" y="388"/>
                      <a:pt x="1" y="437"/>
                    </a:cubicBezTo>
                    <a:cubicBezTo>
                      <a:pt x="1" y="474"/>
                      <a:pt x="5" y="484"/>
                      <a:pt x="16" y="484"/>
                    </a:cubicBezTo>
                    <a:cubicBezTo>
                      <a:pt x="24" y="484"/>
                      <a:pt x="35" y="479"/>
                      <a:pt x="50" y="474"/>
                    </a:cubicBezTo>
                    <a:cubicBezTo>
                      <a:pt x="87" y="474"/>
                      <a:pt x="99" y="425"/>
                      <a:pt x="185" y="425"/>
                    </a:cubicBezTo>
                    <a:cubicBezTo>
                      <a:pt x="272" y="425"/>
                      <a:pt x="222" y="474"/>
                      <a:pt x="247" y="486"/>
                    </a:cubicBezTo>
                    <a:cubicBezTo>
                      <a:pt x="251" y="488"/>
                      <a:pt x="256" y="489"/>
                      <a:pt x="262" y="489"/>
                    </a:cubicBezTo>
                    <a:cubicBezTo>
                      <a:pt x="299" y="489"/>
                      <a:pt x="377" y="462"/>
                      <a:pt x="420" y="462"/>
                    </a:cubicBezTo>
                    <a:cubicBezTo>
                      <a:pt x="469" y="462"/>
                      <a:pt x="493" y="425"/>
                      <a:pt x="432" y="388"/>
                    </a:cubicBezTo>
                    <a:cubicBezTo>
                      <a:pt x="404" y="371"/>
                      <a:pt x="409" y="364"/>
                      <a:pt x="429" y="364"/>
                    </a:cubicBezTo>
                    <a:cubicBezTo>
                      <a:pt x="454" y="364"/>
                      <a:pt x="502" y="374"/>
                      <a:pt x="543" y="388"/>
                    </a:cubicBezTo>
                    <a:cubicBezTo>
                      <a:pt x="552" y="389"/>
                      <a:pt x="561" y="390"/>
                      <a:pt x="568" y="390"/>
                    </a:cubicBezTo>
                    <a:cubicBezTo>
                      <a:pt x="618" y="390"/>
                      <a:pt x="623" y="357"/>
                      <a:pt x="666" y="314"/>
                    </a:cubicBezTo>
                    <a:cubicBezTo>
                      <a:pt x="699" y="281"/>
                      <a:pt x="737" y="276"/>
                      <a:pt x="810" y="276"/>
                    </a:cubicBezTo>
                    <a:cubicBezTo>
                      <a:pt x="847" y="276"/>
                      <a:pt x="892" y="277"/>
                      <a:pt x="949" y="277"/>
                    </a:cubicBezTo>
                    <a:cubicBezTo>
                      <a:pt x="986" y="277"/>
                      <a:pt x="1036" y="154"/>
                      <a:pt x="1085" y="154"/>
                    </a:cubicBezTo>
                    <a:cubicBezTo>
                      <a:pt x="1122" y="154"/>
                      <a:pt x="1036" y="92"/>
                      <a:pt x="949" y="80"/>
                    </a:cubicBezTo>
                    <a:cubicBezTo>
                      <a:pt x="875" y="67"/>
                      <a:pt x="851" y="67"/>
                      <a:pt x="826" y="67"/>
                    </a:cubicBezTo>
                    <a:cubicBezTo>
                      <a:pt x="814" y="67"/>
                      <a:pt x="789" y="43"/>
                      <a:pt x="715" y="6"/>
                    </a:cubicBezTo>
                    <a:cubicBezTo>
                      <a:pt x="703" y="2"/>
                      <a:pt x="692" y="0"/>
                      <a:pt x="6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9" name="Google Shape;3205;p56">
                <a:extLst>
                  <a:ext uri="{FF2B5EF4-FFF2-40B4-BE49-F238E27FC236}">
                    <a16:creationId xmlns:a16="http://schemas.microsoft.com/office/drawing/2014/main" id="{96342B83-036D-4BDD-B2CD-B95C63429A5E}"/>
                  </a:ext>
                </a:extLst>
              </p:cNvPr>
              <p:cNvSpPr/>
              <p:nvPr/>
            </p:nvSpPr>
            <p:spPr>
              <a:xfrm>
                <a:off x="3780875" y="4285675"/>
                <a:ext cx="23650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99" extrusionOk="0">
                    <a:moveTo>
                      <a:pt x="645" y="0"/>
                    </a:moveTo>
                    <a:cubicBezTo>
                      <a:pt x="602" y="0"/>
                      <a:pt x="587" y="88"/>
                      <a:pt x="505" y="100"/>
                    </a:cubicBezTo>
                    <a:cubicBezTo>
                      <a:pt x="431" y="112"/>
                      <a:pt x="345" y="137"/>
                      <a:pt x="271" y="137"/>
                    </a:cubicBezTo>
                    <a:cubicBezTo>
                      <a:pt x="197" y="137"/>
                      <a:pt x="136" y="137"/>
                      <a:pt x="74" y="161"/>
                    </a:cubicBezTo>
                    <a:cubicBezTo>
                      <a:pt x="0" y="198"/>
                      <a:pt x="173" y="211"/>
                      <a:pt x="234" y="211"/>
                    </a:cubicBezTo>
                    <a:cubicBezTo>
                      <a:pt x="296" y="211"/>
                      <a:pt x="308" y="223"/>
                      <a:pt x="345" y="285"/>
                    </a:cubicBezTo>
                    <a:cubicBezTo>
                      <a:pt x="352" y="294"/>
                      <a:pt x="358" y="298"/>
                      <a:pt x="362" y="298"/>
                    </a:cubicBezTo>
                    <a:cubicBezTo>
                      <a:pt x="380" y="298"/>
                      <a:pt x="382" y="230"/>
                      <a:pt x="431" y="211"/>
                    </a:cubicBezTo>
                    <a:cubicBezTo>
                      <a:pt x="493" y="186"/>
                      <a:pt x="555" y="174"/>
                      <a:pt x="616" y="161"/>
                    </a:cubicBezTo>
                    <a:lnTo>
                      <a:pt x="752" y="124"/>
                    </a:lnTo>
                    <a:cubicBezTo>
                      <a:pt x="801" y="124"/>
                      <a:pt x="826" y="149"/>
                      <a:pt x="875" y="174"/>
                    </a:cubicBezTo>
                    <a:cubicBezTo>
                      <a:pt x="889" y="181"/>
                      <a:pt x="901" y="184"/>
                      <a:pt x="910" y="184"/>
                    </a:cubicBezTo>
                    <a:cubicBezTo>
                      <a:pt x="935" y="184"/>
                      <a:pt x="945" y="163"/>
                      <a:pt x="937" y="137"/>
                    </a:cubicBezTo>
                    <a:cubicBezTo>
                      <a:pt x="937" y="100"/>
                      <a:pt x="937" y="87"/>
                      <a:pt x="838" y="50"/>
                    </a:cubicBezTo>
                    <a:cubicBezTo>
                      <a:pt x="727" y="26"/>
                      <a:pt x="715" y="13"/>
                      <a:pt x="653" y="1"/>
                    </a:cubicBezTo>
                    <a:cubicBezTo>
                      <a:pt x="650" y="0"/>
                      <a:pt x="648" y="0"/>
                      <a:pt x="6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0" name="Google Shape;3206;p56">
                <a:extLst>
                  <a:ext uri="{FF2B5EF4-FFF2-40B4-BE49-F238E27FC236}">
                    <a16:creationId xmlns:a16="http://schemas.microsoft.com/office/drawing/2014/main" id="{FE862F22-0B58-4F74-9E7F-87223766FA11}"/>
                  </a:ext>
                </a:extLst>
              </p:cNvPr>
              <p:cNvSpPr/>
              <p:nvPr/>
            </p:nvSpPr>
            <p:spPr>
              <a:xfrm>
                <a:off x="3844625" y="4287550"/>
                <a:ext cx="93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88" extrusionOk="0">
                    <a:moveTo>
                      <a:pt x="185" y="0"/>
                    </a:moveTo>
                    <a:cubicBezTo>
                      <a:pt x="1" y="0"/>
                      <a:pt x="136" y="74"/>
                      <a:pt x="272" y="86"/>
                    </a:cubicBezTo>
                    <a:cubicBezTo>
                      <a:pt x="277" y="87"/>
                      <a:pt x="282" y="87"/>
                      <a:pt x="286" y="87"/>
                    </a:cubicBezTo>
                    <a:cubicBezTo>
                      <a:pt x="360" y="87"/>
                      <a:pt x="371" y="0"/>
                      <a:pt x="1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1" name="Google Shape;3207;p56">
                <a:extLst>
                  <a:ext uri="{FF2B5EF4-FFF2-40B4-BE49-F238E27FC236}">
                    <a16:creationId xmlns:a16="http://schemas.microsoft.com/office/drawing/2014/main" id="{9D7A46A0-2588-4FE3-8904-720CA8705530}"/>
                  </a:ext>
                </a:extLst>
              </p:cNvPr>
              <p:cNvSpPr/>
              <p:nvPr/>
            </p:nvSpPr>
            <p:spPr>
              <a:xfrm>
                <a:off x="3834125" y="4285375"/>
                <a:ext cx="1545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125" extrusionOk="0">
                    <a:moveTo>
                      <a:pt x="236" y="1"/>
                    </a:moveTo>
                    <a:cubicBezTo>
                      <a:pt x="0" y="1"/>
                      <a:pt x="227" y="125"/>
                      <a:pt x="333" y="125"/>
                    </a:cubicBezTo>
                    <a:cubicBezTo>
                      <a:pt x="338" y="125"/>
                      <a:pt x="342" y="125"/>
                      <a:pt x="347" y="124"/>
                    </a:cubicBezTo>
                    <a:cubicBezTo>
                      <a:pt x="618" y="99"/>
                      <a:pt x="482" y="13"/>
                      <a:pt x="2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2" name="Google Shape;3208;p56">
                <a:extLst>
                  <a:ext uri="{FF2B5EF4-FFF2-40B4-BE49-F238E27FC236}">
                    <a16:creationId xmlns:a16="http://schemas.microsoft.com/office/drawing/2014/main" id="{2B6317A6-9A9C-4480-91E2-D7B8CDA65B35}"/>
                  </a:ext>
                </a:extLst>
              </p:cNvPr>
              <p:cNvSpPr/>
              <p:nvPr/>
            </p:nvSpPr>
            <p:spPr>
              <a:xfrm>
                <a:off x="3838150" y="4282400"/>
                <a:ext cx="22525" cy="54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219" extrusionOk="0">
                    <a:moveTo>
                      <a:pt x="518" y="0"/>
                    </a:moveTo>
                    <a:cubicBezTo>
                      <a:pt x="471" y="0"/>
                      <a:pt x="432" y="21"/>
                      <a:pt x="358" y="21"/>
                    </a:cubicBezTo>
                    <a:cubicBezTo>
                      <a:pt x="329" y="17"/>
                      <a:pt x="301" y="16"/>
                      <a:pt x="272" y="16"/>
                    </a:cubicBezTo>
                    <a:cubicBezTo>
                      <a:pt x="214" y="16"/>
                      <a:pt x="157" y="21"/>
                      <a:pt x="99" y="21"/>
                    </a:cubicBezTo>
                    <a:cubicBezTo>
                      <a:pt x="1" y="34"/>
                      <a:pt x="149" y="58"/>
                      <a:pt x="223" y="71"/>
                    </a:cubicBezTo>
                    <a:cubicBezTo>
                      <a:pt x="309" y="108"/>
                      <a:pt x="383" y="132"/>
                      <a:pt x="469" y="144"/>
                    </a:cubicBezTo>
                    <a:cubicBezTo>
                      <a:pt x="543" y="157"/>
                      <a:pt x="642" y="218"/>
                      <a:pt x="703" y="218"/>
                    </a:cubicBezTo>
                    <a:cubicBezTo>
                      <a:pt x="765" y="218"/>
                      <a:pt x="740" y="169"/>
                      <a:pt x="789" y="169"/>
                    </a:cubicBezTo>
                    <a:cubicBezTo>
                      <a:pt x="851" y="169"/>
                      <a:pt x="789" y="95"/>
                      <a:pt x="740" y="83"/>
                    </a:cubicBezTo>
                    <a:cubicBezTo>
                      <a:pt x="679" y="58"/>
                      <a:pt x="900" y="71"/>
                      <a:pt x="876" y="58"/>
                    </a:cubicBezTo>
                    <a:cubicBezTo>
                      <a:pt x="839" y="46"/>
                      <a:pt x="629" y="21"/>
                      <a:pt x="568" y="9"/>
                    </a:cubicBezTo>
                    <a:cubicBezTo>
                      <a:pt x="549" y="3"/>
                      <a:pt x="533" y="0"/>
                      <a:pt x="5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3" name="Google Shape;3209;p56">
                <a:extLst>
                  <a:ext uri="{FF2B5EF4-FFF2-40B4-BE49-F238E27FC236}">
                    <a16:creationId xmlns:a16="http://schemas.microsoft.com/office/drawing/2014/main" id="{C0C85CAA-127C-4A34-93E4-9244E5A71F23}"/>
                  </a:ext>
                </a:extLst>
              </p:cNvPr>
              <p:cNvSpPr/>
              <p:nvPr/>
            </p:nvSpPr>
            <p:spPr>
              <a:xfrm>
                <a:off x="3861275" y="4286000"/>
                <a:ext cx="6175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75" extrusionOk="0">
                    <a:moveTo>
                      <a:pt x="62" y="0"/>
                    </a:moveTo>
                    <a:cubicBezTo>
                      <a:pt x="0" y="0"/>
                      <a:pt x="49" y="62"/>
                      <a:pt x="136" y="74"/>
                    </a:cubicBezTo>
                    <a:cubicBezTo>
                      <a:pt x="246" y="74"/>
                      <a:pt x="123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4" name="Google Shape;3210;p56">
                <a:extLst>
                  <a:ext uri="{FF2B5EF4-FFF2-40B4-BE49-F238E27FC236}">
                    <a16:creationId xmlns:a16="http://schemas.microsoft.com/office/drawing/2014/main" id="{2654B4C5-1346-4A12-B445-4B91A428C9E8}"/>
                  </a:ext>
                </a:extLst>
              </p:cNvPr>
              <p:cNvSpPr/>
              <p:nvPr/>
            </p:nvSpPr>
            <p:spPr>
              <a:xfrm>
                <a:off x="3861700" y="4282975"/>
                <a:ext cx="2675" cy="2150"/>
              </a:xfrm>
              <a:custGeom>
                <a:avLst/>
                <a:gdLst/>
                <a:ahLst/>
                <a:cxnLst/>
                <a:rect l="l" t="t" r="r" b="b"/>
                <a:pathLst>
                  <a:path w="107" h="86" extrusionOk="0">
                    <a:moveTo>
                      <a:pt x="65" y="1"/>
                    </a:moveTo>
                    <a:cubicBezTo>
                      <a:pt x="35" y="1"/>
                      <a:pt x="0" y="14"/>
                      <a:pt x="8" y="35"/>
                    </a:cubicBezTo>
                    <a:cubicBezTo>
                      <a:pt x="20" y="48"/>
                      <a:pt x="45" y="60"/>
                      <a:pt x="57" y="72"/>
                    </a:cubicBezTo>
                    <a:cubicBezTo>
                      <a:pt x="66" y="81"/>
                      <a:pt x="74" y="85"/>
                      <a:pt x="80" y="85"/>
                    </a:cubicBezTo>
                    <a:cubicBezTo>
                      <a:pt x="99" y="85"/>
                      <a:pt x="106" y="51"/>
                      <a:pt x="106" y="23"/>
                    </a:cubicBezTo>
                    <a:cubicBezTo>
                      <a:pt x="106" y="7"/>
                      <a:pt x="87" y="1"/>
                      <a:pt x="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5" name="Google Shape;3211;p56">
                <a:extLst>
                  <a:ext uri="{FF2B5EF4-FFF2-40B4-BE49-F238E27FC236}">
                    <a16:creationId xmlns:a16="http://schemas.microsoft.com/office/drawing/2014/main" id="{64720C6B-421C-48E3-8BED-B8A180443173}"/>
                  </a:ext>
                </a:extLst>
              </p:cNvPr>
              <p:cNvSpPr/>
              <p:nvPr/>
            </p:nvSpPr>
            <p:spPr>
              <a:xfrm>
                <a:off x="3847550" y="4276025"/>
                <a:ext cx="177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710" h="215" extrusionOk="0">
                    <a:moveTo>
                      <a:pt x="433" y="0"/>
                    </a:moveTo>
                    <a:cubicBezTo>
                      <a:pt x="410" y="0"/>
                      <a:pt x="387" y="2"/>
                      <a:pt x="364" y="5"/>
                    </a:cubicBezTo>
                    <a:cubicBezTo>
                      <a:pt x="278" y="5"/>
                      <a:pt x="352" y="30"/>
                      <a:pt x="401" y="30"/>
                    </a:cubicBezTo>
                    <a:cubicBezTo>
                      <a:pt x="438" y="30"/>
                      <a:pt x="438" y="67"/>
                      <a:pt x="352" y="67"/>
                    </a:cubicBezTo>
                    <a:cubicBezTo>
                      <a:pt x="278" y="67"/>
                      <a:pt x="204" y="116"/>
                      <a:pt x="118" y="116"/>
                    </a:cubicBezTo>
                    <a:cubicBezTo>
                      <a:pt x="44" y="116"/>
                      <a:pt x="19" y="128"/>
                      <a:pt x="7" y="165"/>
                    </a:cubicBezTo>
                    <a:cubicBezTo>
                      <a:pt x="1" y="172"/>
                      <a:pt x="4" y="174"/>
                      <a:pt x="13" y="174"/>
                    </a:cubicBezTo>
                    <a:cubicBezTo>
                      <a:pt x="39" y="174"/>
                      <a:pt x="118" y="153"/>
                      <a:pt x="155" y="153"/>
                    </a:cubicBezTo>
                    <a:cubicBezTo>
                      <a:pt x="204" y="153"/>
                      <a:pt x="241" y="153"/>
                      <a:pt x="290" y="128"/>
                    </a:cubicBezTo>
                    <a:cubicBezTo>
                      <a:pt x="292" y="128"/>
                      <a:pt x="295" y="127"/>
                      <a:pt x="297" y="127"/>
                    </a:cubicBezTo>
                    <a:cubicBezTo>
                      <a:pt x="330" y="127"/>
                      <a:pt x="355" y="215"/>
                      <a:pt x="401" y="215"/>
                    </a:cubicBezTo>
                    <a:lnTo>
                      <a:pt x="487" y="215"/>
                    </a:lnTo>
                    <a:cubicBezTo>
                      <a:pt x="438" y="215"/>
                      <a:pt x="364" y="128"/>
                      <a:pt x="401" y="128"/>
                    </a:cubicBezTo>
                    <a:cubicBezTo>
                      <a:pt x="438" y="128"/>
                      <a:pt x="549" y="79"/>
                      <a:pt x="611" y="67"/>
                    </a:cubicBezTo>
                    <a:cubicBezTo>
                      <a:pt x="685" y="54"/>
                      <a:pt x="709" y="54"/>
                      <a:pt x="611" y="30"/>
                    </a:cubicBezTo>
                    <a:cubicBezTo>
                      <a:pt x="557" y="12"/>
                      <a:pt x="496" y="0"/>
                      <a:pt x="4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6" name="Google Shape;3212;p56">
                <a:extLst>
                  <a:ext uri="{FF2B5EF4-FFF2-40B4-BE49-F238E27FC236}">
                    <a16:creationId xmlns:a16="http://schemas.microsoft.com/office/drawing/2014/main" id="{7705B6C6-928D-40EA-8D01-3531AF5B6123}"/>
                  </a:ext>
                </a:extLst>
              </p:cNvPr>
              <p:cNvSpPr/>
              <p:nvPr/>
            </p:nvSpPr>
            <p:spPr>
              <a:xfrm>
                <a:off x="3884750" y="4272750"/>
                <a:ext cx="13200" cy="167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67" extrusionOk="0">
                    <a:moveTo>
                      <a:pt x="108" y="1"/>
                    </a:moveTo>
                    <a:cubicBezTo>
                      <a:pt x="1" y="1"/>
                      <a:pt x="279" y="67"/>
                      <a:pt x="384" y="67"/>
                    </a:cubicBezTo>
                    <a:cubicBezTo>
                      <a:pt x="399" y="67"/>
                      <a:pt x="410" y="65"/>
                      <a:pt x="416" y="62"/>
                    </a:cubicBezTo>
                    <a:cubicBezTo>
                      <a:pt x="527" y="13"/>
                      <a:pt x="244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7" name="Google Shape;3213;p56">
                <a:extLst>
                  <a:ext uri="{FF2B5EF4-FFF2-40B4-BE49-F238E27FC236}">
                    <a16:creationId xmlns:a16="http://schemas.microsoft.com/office/drawing/2014/main" id="{03C7778B-4BA6-4902-B34C-D153836A0086}"/>
                  </a:ext>
                </a:extLst>
              </p:cNvPr>
              <p:cNvSpPr/>
              <p:nvPr/>
            </p:nvSpPr>
            <p:spPr>
              <a:xfrm>
                <a:off x="3861875" y="4270250"/>
                <a:ext cx="7725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309" h="60" extrusionOk="0">
                    <a:moveTo>
                      <a:pt x="150" y="1"/>
                    </a:moveTo>
                    <a:cubicBezTo>
                      <a:pt x="77" y="1"/>
                      <a:pt x="1" y="6"/>
                      <a:pt x="1" y="39"/>
                    </a:cubicBezTo>
                    <a:cubicBezTo>
                      <a:pt x="1" y="55"/>
                      <a:pt x="26" y="59"/>
                      <a:pt x="58" y="59"/>
                    </a:cubicBezTo>
                    <a:cubicBezTo>
                      <a:pt x="101" y="59"/>
                      <a:pt x="157" y="51"/>
                      <a:pt x="185" y="51"/>
                    </a:cubicBezTo>
                    <a:cubicBezTo>
                      <a:pt x="222" y="51"/>
                      <a:pt x="309" y="2"/>
                      <a:pt x="247" y="2"/>
                    </a:cubicBezTo>
                    <a:cubicBezTo>
                      <a:pt x="222" y="2"/>
                      <a:pt x="187" y="1"/>
                      <a:pt x="1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8" name="Google Shape;3214;p56">
                <a:extLst>
                  <a:ext uri="{FF2B5EF4-FFF2-40B4-BE49-F238E27FC236}">
                    <a16:creationId xmlns:a16="http://schemas.microsoft.com/office/drawing/2014/main" id="{2692EA02-0B09-46D1-98EC-A96AD8762C11}"/>
                  </a:ext>
                </a:extLst>
              </p:cNvPr>
              <p:cNvSpPr/>
              <p:nvPr/>
            </p:nvSpPr>
            <p:spPr>
              <a:xfrm>
                <a:off x="3871725" y="4282375"/>
                <a:ext cx="11750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470" h="109" extrusionOk="0">
                    <a:moveTo>
                      <a:pt x="427" y="0"/>
                    </a:moveTo>
                    <a:cubicBezTo>
                      <a:pt x="361" y="0"/>
                      <a:pt x="192" y="20"/>
                      <a:pt x="112" y="47"/>
                    </a:cubicBezTo>
                    <a:cubicBezTo>
                      <a:pt x="1" y="84"/>
                      <a:pt x="161" y="109"/>
                      <a:pt x="297" y="109"/>
                    </a:cubicBezTo>
                    <a:cubicBezTo>
                      <a:pt x="469" y="109"/>
                      <a:pt x="383" y="35"/>
                      <a:pt x="445" y="10"/>
                    </a:cubicBezTo>
                    <a:cubicBezTo>
                      <a:pt x="462" y="3"/>
                      <a:pt x="452" y="0"/>
                      <a:pt x="4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9" name="Google Shape;3215;p56">
                <a:extLst>
                  <a:ext uri="{FF2B5EF4-FFF2-40B4-BE49-F238E27FC236}">
                    <a16:creationId xmlns:a16="http://schemas.microsoft.com/office/drawing/2014/main" id="{18BE091B-B231-4855-A8ED-34AD66722CBB}"/>
                  </a:ext>
                </a:extLst>
              </p:cNvPr>
              <p:cNvSpPr/>
              <p:nvPr/>
            </p:nvSpPr>
            <p:spPr>
              <a:xfrm>
                <a:off x="3865875" y="4299225"/>
                <a:ext cx="6700" cy="19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77" extrusionOk="0">
                    <a:moveTo>
                      <a:pt x="117" y="0"/>
                    </a:moveTo>
                    <a:cubicBezTo>
                      <a:pt x="111" y="0"/>
                      <a:pt x="105" y="1"/>
                      <a:pt x="99" y="1"/>
                    </a:cubicBezTo>
                    <a:cubicBezTo>
                      <a:pt x="1" y="14"/>
                      <a:pt x="87" y="75"/>
                      <a:pt x="149" y="75"/>
                    </a:cubicBezTo>
                    <a:cubicBezTo>
                      <a:pt x="157" y="76"/>
                      <a:pt x="164" y="76"/>
                      <a:pt x="170" y="76"/>
                    </a:cubicBezTo>
                    <a:cubicBezTo>
                      <a:pt x="268" y="76"/>
                      <a:pt x="202" y="0"/>
                      <a:pt x="11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0" name="Google Shape;3216;p56">
                <a:extLst>
                  <a:ext uri="{FF2B5EF4-FFF2-40B4-BE49-F238E27FC236}">
                    <a16:creationId xmlns:a16="http://schemas.microsoft.com/office/drawing/2014/main" id="{82ECC00E-0772-4F32-8D4D-C9335932944A}"/>
                  </a:ext>
                </a:extLst>
              </p:cNvPr>
              <p:cNvSpPr/>
              <p:nvPr/>
            </p:nvSpPr>
            <p:spPr>
              <a:xfrm>
                <a:off x="3985450" y="4285300"/>
                <a:ext cx="9175" cy="2900"/>
              </a:xfrm>
              <a:custGeom>
                <a:avLst/>
                <a:gdLst/>
                <a:ahLst/>
                <a:cxnLst/>
                <a:rect l="l" t="t" r="r" b="b"/>
                <a:pathLst>
                  <a:path w="367" h="116" extrusionOk="0">
                    <a:moveTo>
                      <a:pt x="240" y="0"/>
                    </a:moveTo>
                    <a:cubicBezTo>
                      <a:pt x="188" y="0"/>
                      <a:pt x="126" y="8"/>
                      <a:pt x="85" y="28"/>
                    </a:cubicBezTo>
                    <a:cubicBezTo>
                      <a:pt x="0" y="75"/>
                      <a:pt x="44" y="115"/>
                      <a:pt x="119" y="115"/>
                    </a:cubicBezTo>
                    <a:cubicBezTo>
                      <a:pt x="143" y="115"/>
                      <a:pt x="169" y="111"/>
                      <a:pt x="196" y="102"/>
                    </a:cubicBezTo>
                    <a:cubicBezTo>
                      <a:pt x="196" y="102"/>
                      <a:pt x="270" y="65"/>
                      <a:pt x="331" y="28"/>
                    </a:cubicBezTo>
                    <a:cubicBezTo>
                      <a:pt x="367" y="14"/>
                      <a:pt x="312" y="0"/>
                      <a:pt x="24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1" name="Google Shape;3217;p56">
                <a:extLst>
                  <a:ext uri="{FF2B5EF4-FFF2-40B4-BE49-F238E27FC236}">
                    <a16:creationId xmlns:a16="http://schemas.microsoft.com/office/drawing/2014/main" id="{8DCCD5D9-36D3-47B6-BB8A-172113BC820D}"/>
                  </a:ext>
                </a:extLst>
              </p:cNvPr>
              <p:cNvSpPr/>
              <p:nvPr/>
            </p:nvSpPr>
            <p:spPr>
              <a:xfrm>
                <a:off x="4050100" y="4281175"/>
                <a:ext cx="680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85" extrusionOk="0">
                    <a:moveTo>
                      <a:pt x="121" y="1"/>
                    </a:moveTo>
                    <a:cubicBezTo>
                      <a:pt x="59" y="1"/>
                      <a:pt x="0" y="10"/>
                      <a:pt x="0" y="33"/>
                    </a:cubicBezTo>
                    <a:cubicBezTo>
                      <a:pt x="0" y="66"/>
                      <a:pt x="74" y="84"/>
                      <a:pt x="145" y="84"/>
                    </a:cubicBezTo>
                    <a:cubicBezTo>
                      <a:pt x="209" y="84"/>
                      <a:pt x="271" y="69"/>
                      <a:pt x="271" y="33"/>
                    </a:cubicBezTo>
                    <a:cubicBezTo>
                      <a:pt x="271" y="14"/>
                      <a:pt x="193" y="1"/>
                      <a:pt x="1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2" name="Google Shape;3218;p56">
                <a:extLst>
                  <a:ext uri="{FF2B5EF4-FFF2-40B4-BE49-F238E27FC236}">
                    <a16:creationId xmlns:a16="http://schemas.microsoft.com/office/drawing/2014/main" id="{059E1EF3-93F6-428E-8C62-008F5C2B5D5D}"/>
                  </a:ext>
                </a:extLst>
              </p:cNvPr>
              <p:cNvSpPr/>
              <p:nvPr/>
            </p:nvSpPr>
            <p:spPr>
              <a:xfrm>
                <a:off x="3983250" y="4402150"/>
                <a:ext cx="6500" cy="4000"/>
              </a:xfrm>
              <a:custGeom>
                <a:avLst/>
                <a:gdLst/>
                <a:ahLst/>
                <a:cxnLst/>
                <a:rect l="l" t="t" r="r" b="b"/>
                <a:pathLst>
                  <a:path w="260" h="160" extrusionOk="0">
                    <a:moveTo>
                      <a:pt x="129" y="0"/>
                    </a:moveTo>
                    <a:cubicBezTo>
                      <a:pt x="100" y="0"/>
                      <a:pt x="75" y="19"/>
                      <a:pt x="50" y="61"/>
                    </a:cubicBezTo>
                    <a:cubicBezTo>
                      <a:pt x="0" y="135"/>
                      <a:pt x="136" y="160"/>
                      <a:pt x="210" y="160"/>
                    </a:cubicBezTo>
                    <a:cubicBezTo>
                      <a:pt x="259" y="160"/>
                      <a:pt x="210" y="24"/>
                      <a:pt x="173" y="12"/>
                    </a:cubicBezTo>
                    <a:cubicBezTo>
                      <a:pt x="157" y="4"/>
                      <a:pt x="143" y="0"/>
                      <a:pt x="12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3" name="Google Shape;3219;p56">
                <a:extLst>
                  <a:ext uri="{FF2B5EF4-FFF2-40B4-BE49-F238E27FC236}">
                    <a16:creationId xmlns:a16="http://schemas.microsoft.com/office/drawing/2014/main" id="{59F5FDC7-0B04-4596-B66E-2828E328C3A9}"/>
                  </a:ext>
                </a:extLst>
              </p:cNvPr>
              <p:cNvSpPr/>
              <p:nvPr/>
            </p:nvSpPr>
            <p:spPr>
              <a:xfrm>
                <a:off x="4560200" y="5158325"/>
                <a:ext cx="9550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30" extrusionOk="0">
                    <a:moveTo>
                      <a:pt x="253" y="1"/>
                    </a:moveTo>
                    <a:cubicBezTo>
                      <a:pt x="247" y="1"/>
                      <a:pt x="241" y="1"/>
                      <a:pt x="234" y="2"/>
                    </a:cubicBezTo>
                    <a:cubicBezTo>
                      <a:pt x="136" y="2"/>
                      <a:pt x="0" y="88"/>
                      <a:pt x="62" y="150"/>
                    </a:cubicBezTo>
                    <a:cubicBezTo>
                      <a:pt x="110" y="189"/>
                      <a:pt x="214" y="229"/>
                      <a:pt x="288" y="229"/>
                    </a:cubicBezTo>
                    <a:cubicBezTo>
                      <a:pt x="329" y="229"/>
                      <a:pt x="361" y="217"/>
                      <a:pt x="370" y="187"/>
                    </a:cubicBezTo>
                    <a:cubicBezTo>
                      <a:pt x="381" y="83"/>
                      <a:pt x="339" y="1"/>
                      <a:pt x="2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4" name="Google Shape;3220;p56">
                <a:extLst>
                  <a:ext uri="{FF2B5EF4-FFF2-40B4-BE49-F238E27FC236}">
                    <a16:creationId xmlns:a16="http://schemas.microsoft.com/office/drawing/2014/main" id="{0CE80E3D-C65F-4BCD-8F92-84A50B1FD826}"/>
                  </a:ext>
                </a:extLst>
              </p:cNvPr>
              <p:cNvSpPr/>
              <p:nvPr/>
            </p:nvSpPr>
            <p:spPr>
              <a:xfrm>
                <a:off x="4569425" y="5149350"/>
                <a:ext cx="897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21" extrusionOk="0">
                    <a:moveTo>
                      <a:pt x="327" y="0"/>
                    </a:moveTo>
                    <a:cubicBezTo>
                      <a:pt x="306" y="0"/>
                      <a:pt x="272" y="10"/>
                      <a:pt x="247" y="28"/>
                    </a:cubicBezTo>
                    <a:cubicBezTo>
                      <a:pt x="186" y="77"/>
                      <a:pt x="1" y="139"/>
                      <a:pt x="13" y="201"/>
                    </a:cubicBezTo>
                    <a:cubicBezTo>
                      <a:pt x="16" y="215"/>
                      <a:pt x="25" y="221"/>
                      <a:pt x="38" y="221"/>
                    </a:cubicBezTo>
                    <a:cubicBezTo>
                      <a:pt x="80" y="221"/>
                      <a:pt x="160" y="164"/>
                      <a:pt x="198" y="164"/>
                    </a:cubicBezTo>
                    <a:cubicBezTo>
                      <a:pt x="247" y="164"/>
                      <a:pt x="358" y="102"/>
                      <a:pt x="346" y="90"/>
                    </a:cubicBezTo>
                    <a:cubicBezTo>
                      <a:pt x="334" y="77"/>
                      <a:pt x="297" y="65"/>
                      <a:pt x="334" y="28"/>
                    </a:cubicBezTo>
                    <a:cubicBezTo>
                      <a:pt x="358" y="10"/>
                      <a:pt x="349" y="0"/>
                      <a:pt x="3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5" name="Google Shape;3221;p56">
                <a:extLst>
                  <a:ext uri="{FF2B5EF4-FFF2-40B4-BE49-F238E27FC236}">
                    <a16:creationId xmlns:a16="http://schemas.microsoft.com/office/drawing/2014/main" id="{830B7030-91E2-40C9-A885-FE19BAC9F913}"/>
                  </a:ext>
                </a:extLst>
              </p:cNvPr>
              <p:cNvSpPr/>
              <p:nvPr/>
            </p:nvSpPr>
            <p:spPr>
              <a:xfrm>
                <a:off x="3567400" y="4713200"/>
                <a:ext cx="6175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247" h="544" extrusionOk="0">
                    <a:moveTo>
                      <a:pt x="207" y="0"/>
                    </a:moveTo>
                    <a:cubicBezTo>
                      <a:pt x="165" y="0"/>
                      <a:pt x="56" y="119"/>
                      <a:pt x="25" y="212"/>
                    </a:cubicBezTo>
                    <a:cubicBezTo>
                      <a:pt x="0" y="323"/>
                      <a:pt x="37" y="446"/>
                      <a:pt x="136" y="520"/>
                    </a:cubicBezTo>
                    <a:cubicBezTo>
                      <a:pt x="155" y="536"/>
                      <a:pt x="167" y="543"/>
                      <a:pt x="176" y="543"/>
                    </a:cubicBezTo>
                    <a:cubicBezTo>
                      <a:pt x="210" y="543"/>
                      <a:pt x="168" y="419"/>
                      <a:pt x="198" y="360"/>
                    </a:cubicBezTo>
                    <a:cubicBezTo>
                      <a:pt x="235" y="249"/>
                      <a:pt x="247" y="125"/>
                      <a:pt x="222" y="15"/>
                    </a:cubicBezTo>
                    <a:cubicBezTo>
                      <a:pt x="220" y="5"/>
                      <a:pt x="215" y="0"/>
                      <a:pt x="2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6" name="Google Shape;3222;p56">
                <a:extLst>
                  <a:ext uri="{FF2B5EF4-FFF2-40B4-BE49-F238E27FC236}">
                    <a16:creationId xmlns:a16="http://schemas.microsoft.com/office/drawing/2014/main" id="{5052B762-0D79-49FC-AD02-C0331B6855A8}"/>
                  </a:ext>
                </a:extLst>
              </p:cNvPr>
              <p:cNvSpPr/>
              <p:nvPr/>
            </p:nvSpPr>
            <p:spPr>
              <a:xfrm>
                <a:off x="3564925" y="4728475"/>
                <a:ext cx="990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396" h="732" extrusionOk="0">
                    <a:moveTo>
                      <a:pt x="285" y="0"/>
                    </a:moveTo>
                    <a:cubicBezTo>
                      <a:pt x="279" y="0"/>
                      <a:pt x="271" y="3"/>
                      <a:pt x="260" y="7"/>
                    </a:cubicBezTo>
                    <a:cubicBezTo>
                      <a:pt x="190" y="37"/>
                      <a:pt x="137" y="123"/>
                      <a:pt x="93" y="123"/>
                    </a:cubicBezTo>
                    <a:cubicBezTo>
                      <a:pt x="82" y="123"/>
                      <a:pt x="72" y="118"/>
                      <a:pt x="62" y="106"/>
                    </a:cubicBezTo>
                    <a:cubicBezTo>
                      <a:pt x="34" y="70"/>
                      <a:pt x="18" y="43"/>
                      <a:pt x="9" y="43"/>
                    </a:cubicBezTo>
                    <a:cubicBezTo>
                      <a:pt x="3" y="43"/>
                      <a:pt x="1" y="57"/>
                      <a:pt x="1" y="94"/>
                    </a:cubicBezTo>
                    <a:cubicBezTo>
                      <a:pt x="1" y="180"/>
                      <a:pt x="50" y="192"/>
                      <a:pt x="50" y="303"/>
                    </a:cubicBezTo>
                    <a:cubicBezTo>
                      <a:pt x="50" y="414"/>
                      <a:pt x="99" y="525"/>
                      <a:pt x="99" y="599"/>
                    </a:cubicBezTo>
                    <a:cubicBezTo>
                      <a:pt x="89" y="669"/>
                      <a:pt x="96" y="732"/>
                      <a:pt x="125" y="732"/>
                    </a:cubicBezTo>
                    <a:cubicBezTo>
                      <a:pt x="132" y="732"/>
                      <a:pt x="140" y="729"/>
                      <a:pt x="149" y="722"/>
                    </a:cubicBezTo>
                    <a:cubicBezTo>
                      <a:pt x="198" y="673"/>
                      <a:pt x="358" y="673"/>
                      <a:pt x="370" y="525"/>
                    </a:cubicBezTo>
                    <a:cubicBezTo>
                      <a:pt x="370" y="377"/>
                      <a:pt x="395" y="94"/>
                      <a:pt x="346" y="94"/>
                    </a:cubicBezTo>
                    <a:cubicBezTo>
                      <a:pt x="271" y="94"/>
                      <a:pt x="326" y="0"/>
                      <a:pt x="2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7" name="Google Shape;3223;p56">
                <a:extLst>
                  <a:ext uri="{FF2B5EF4-FFF2-40B4-BE49-F238E27FC236}">
                    <a16:creationId xmlns:a16="http://schemas.microsoft.com/office/drawing/2014/main" id="{378AD036-B706-4244-9533-E763D631B85E}"/>
                  </a:ext>
                </a:extLst>
              </p:cNvPr>
              <p:cNvSpPr/>
              <p:nvPr/>
            </p:nvSpPr>
            <p:spPr>
              <a:xfrm>
                <a:off x="3589200" y="4752375"/>
                <a:ext cx="19800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444" extrusionOk="0">
                    <a:moveTo>
                      <a:pt x="730" y="0"/>
                    </a:moveTo>
                    <a:cubicBezTo>
                      <a:pt x="669" y="0"/>
                      <a:pt x="484" y="49"/>
                      <a:pt x="422" y="49"/>
                    </a:cubicBezTo>
                    <a:cubicBezTo>
                      <a:pt x="361" y="49"/>
                      <a:pt x="299" y="12"/>
                      <a:pt x="225" y="12"/>
                    </a:cubicBezTo>
                    <a:cubicBezTo>
                      <a:pt x="213" y="12"/>
                      <a:pt x="196" y="12"/>
                      <a:pt x="177" y="12"/>
                    </a:cubicBezTo>
                    <a:cubicBezTo>
                      <a:pt x="103" y="12"/>
                      <a:pt x="1" y="20"/>
                      <a:pt x="40" y="99"/>
                    </a:cubicBezTo>
                    <a:cubicBezTo>
                      <a:pt x="89" y="197"/>
                      <a:pt x="114" y="210"/>
                      <a:pt x="237" y="234"/>
                    </a:cubicBezTo>
                    <a:cubicBezTo>
                      <a:pt x="373" y="259"/>
                      <a:pt x="508" y="444"/>
                      <a:pt x="595" y="444"/>
                    </a:cubicBezTo>
                    <a:cubicBezTo>
                      <a:pt x="681" y="444"/>
                      <a:pt x="718" y="419"/>
                      <a:pt x="693" y="370"/>
                    </a:cubicBezTo>
                    <a:cubicBezTo>
                      <a:pt x="669" y="320"/>
                      <a:pt x="582" y="247"/>
                      <a:pt x="632" y="197"/>
                    </a:cubicBezTo>
                    <a:cubicBezTo>
                      <a:pt x="669" y="148"/>
                      <a:pt x="792" y="0"/>
                      <a:pt x="7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8" name="Google Shape;3224;p56">
                <a:extLst>
                  <a:ext uri="{FF2B5EF4-FFF2-40B4-BE49-F238E27FC236}">
                    <a16:creationId xmlns:a16="http://schemas.microsoft.com/office/drawing/2014/main" id="{8EE0C7E3-4B1C-4451-8891-F95A18A5AD06}"/>
                  </a:ext>
                </a:extLst>
              </p:cNvPr>
              <p:cNvSpPr/>
              <p:nvPr/>
            </p:nvSpPr>
            <p:spPr>
              <a:xfrm>
                <a:off x="3703550" y="4771950"/>
                <a:ext cx="14550" cy="8150"/>
              </a:xfrm>
              <a:custGeom>
                <a:avLst/>
                <a:gdLst/>
                <a:ahLst/>
                <a:cxnLst/>
                <a:rect l="l" t="t" r="r" b="b"/>
                <a:pathLst>
                  <a:path w="582" h="326" extrusionOk="0">
                    <a:moveTo>
                      <a:pt x="577" y="0"/>
                    </a:moveTo>
                    <a:lnTo>
                      <a:pt x="577" y="0"/>
                    </a:lnTo>
                    <a:cubicBezTo>
                      <a:pt x="577" y="0"/>
                      <a:pt x="574" y="2"/>
                      <a:pt x="567" y="6"/>
                    </a:cubicBezTo>
                    <a:cubicBezTo>
                      <a:pt x="481" y="67"/>
                      <a:pt x="382" y="104"/>
                      <a:pt x="284" y="117"/>
                    </a:cubicBezTo>
                    <a:cubicBezTo>
                      <a:pt x="210" y="129"/>
                      <a:pt x="136" y="166"/>
                      <a:pt x="62" y="203"/>
                    </a:cubicBezTo>
                    <a:cubicBezTo>
                      <a:pt x="0" y="240"/>
                      <a:pt x="136" y="326"/>
                      <a:pt x="185" y="326"/>
                    </a:cubicBezTo>
                    <a:cubicBezTo>
                      <a:pt x="247" y="326"/>
                      <a:pt x="345" y="215"/>
                      <a:pt x="432" y="215"/>
                    </a:cubicBezTo>
                    <a:cubicBezTo>
                      <a:pt x="530" y="215"/>
                      <a:pt x="469" y="178"/>
                      <a:pt x="419" y="154"/>
                    </a:cubicBezTo>
                    <a:cubicBezTo>
                      <a:pt x="386" y="131"/>
                      <a:pt x="581" y="0"/>
                      <a:pt x="57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9" name="Google Shape;3225;p56">
                <a:extLst>
                  <a:ext uri="{FF2B5EF4-FFF2-40B4-BE49-F238E27FC236}">
                    <a16:creationId xmlns:a16="http://schemas.microsoft.com/office/drawing/2014/main" id="{47545CB1-F839-48DA-871F-627922001D7C}"/>
                  </a:ext>
                </a:extLst>
              </p:cNvPr>
              <p:cNvSpPr/>
              <p:nvPr/>
            </p:nvSpPr>
            <p:spPr>
              <a:xfrm>
                <a:off x="3651775" y="4772975"/>
                <a:ext cx="18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27" h="202" extrusionOk="0">
                    <a:moveTo>
                      <a:pt x="47" y="0"/>
                    </a:moveTo>
                    <a:cubicBezTo>
                      <a:pt x="0" y="0"/>
                      <a:pt x="58" y="56"/>
                      <a:pt x="137" y="113"/>
                    </a:cubicBezTo>
                    <a:cubicBezTo>
                      <a:pt x="191" y="166"/>
                      <a:pt x="263" y="201"/>
                      <a:pt x="338" y="201"/>
                    </a:cubicBezTo>
                    <a:cubicBezTo>
                      <a:pt x="349" y="201"/>
                      <a:pt x="360" y="200"/>
                      <a:pt x="371" y="199"/>
                    </a:cubicBezTo>
                    <a:cubicBezTo>
                      <a:pt x="433" y="186"/>
                      <a:pt x="482" y="186"/>
                      <a:pt x="544" y="186"/>
                    </a:cubicBezTo>
                    <a:cubicBezTo>
                      <a:pt x="618" y="186"/>
                      <a:pt x="679" y="100"/>
                      <a:pt x="716" y="76"/>
                    </a:cubicBezTo>
                    <a:cubicBezTo>
                      <a:pt x="725" y="69"/>
                      <a:pt x="727" y="67"/>
                      <a:pt x="722" y="67"/>
                    </a:cubicBezTo>
                    <a:cubicBezTo>
                      <a:pt x="709" y="67"/>
                      <a:pt x="642" y="88"/>
                      <a:pt x="568" y="88"/>
                    </a:cubicBezTo>
                    <a:cubicBezTo>
                      <a:pt x="482" y="88"/>
                      <a:pt x="383" y="26"/>
                      <a:pt x="273" y="26"/>
                    </a:cubicBezTo>
                    <a:cubicBezTo>
                      <a:pt x="211" y="26"/>
                      <a:pt x="137" y="14"/>
                      <a:pt x="63" y="2"/>
                    </a:cubicBezTo>
                    <a:cubicBezTo>
                      <a:pt x="57" y="1"/>
                      <a:pt x="51" y="0"/>
                      <a:pt x="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0" name="Google Shape;3226;p56">
                <a:extLst>
                  <a:ext uri="{FF2B5EF4-FFF2-40B4-BE49-F238E27FC236}">
                    <a16:creationId xmlns:a16="http://schemas.microsoft.com/office/drawing/2014/main" id="{6FA10B62-E4F0-410A-A609-1BB3C8B2E0D8}"/>
                  </a:ext>
                </a:extLst>
              </p:cNvPr>
              <p:cNvSpPr/>
              <p:nvPr/>
            </p:nvSpPr>
            <p:spPr>
              <a:xfrm>
                <a:off x="3643475" y="4567350"/>
                <a:ext cx="90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362" h="265" extrusionOk="0">
                    <a:moveTo>
                      <a:pt x="310" y="0"/>
                    </a:moveTo>
                    <a:cubicBezTo>
                      <a:pt x="266" y="0"/>
                      <a:pt x="190" y="13"/>
                      <a:pt x="124" y="33"/>
                    </a:cubicBezTo>
                    <a:cubicBezTo>
                      <a:pt x="1" y="70"/>
                      <a:pt x="38" y="21"/>
                      <a:pt x="62" y="218"/>
                    </a:cubicBezTo>
                    <a:cubicBezTo>
                      <a:pt x="68" y="251"/>
                      <a:pt x="79" y="265"/>
                      <a:pt x="94" y="265"/>
                    </a:cubicBezTo>
                    <a:cubicBezTo>
                      <a:pt x="150" y="265"/>
                      <a:pt x="263" y="72"/>
                      <a:pt x="321" y="33"/>
                    </a:cubicBezTo>
                    <a:cubicBezTo>
                      <a:pt x="361" y="10"/>
                      <a:pt x="348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1" name="Google Shape;3227;p56">
                <a:extLst>
                  <a:ext uri="{FF2B5EF4-FFF2-40B4-BE49-F238E27FC236}">
                    <a16:creationId xmlns:a16="http://schemas.microsoft.com/office/drawing/2014/main" id="{B11FC11A-E97A-4858-B8E3-CD7E9E17AE5D}"/>
                  </a:ext>
                </a:extLst>
              </p:cNvPr>
              <p:cNvSpPr/>
              <p:nvPr/>
            </p:nvSpPr>
            <p:spPr>
              <a:xfrm>
                <a:off x="3642875" y="4563250"/>
                <a:ext cx="7725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309" h="120" extrusionOk="0">
                    <a:moveTo>
                      <a:pt x="230" y="0"/>
                    </a:moveTo>
                    <a:cubicBezTo>
                      <a:pt x="191" y="0"/>
                      <a:pt x="134" y="21"/>
                      <a:pt x="86" y="37"/>
                    </a:cubicBezTo>
                    <a:cubicBezTo>
                      <a:pt x="0" y="49"/>
                      <a:pt x="136" y="86"/>
                      <a:pt x="197" y="111"/>
                    </a:cubicBezTo>
                    <a:cubicBezTo>
                      <a:pt x="218" y="117"/>
                      <a:pt x="235" y="120"/>
                      <a:pt x="247" y="120"/>
                    </a:cubicBezTo>
                    <a:cubicBezTo>
                      <a:pt x="309" y="120"/>
                      <a:pt x="281" y="55"/>
                      <a:pt x="271" y="24"/>
                    </a:cubicBezTo>
                    <a:cubicBezTo>
                      <a:pt x="267" y="7"/>
                      <a:pt x="251" y="0"/>
                      <a:pt x="2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2" name="Google Shape;3228;p56">
                <a:extLst>
                  <a:ext uri="{FF2B5EF4-FFF2-40B4-BE49-F238E27FC236}">
                    <a16:creationId xmlns:a16="http://schemas.microsoft.com/office/drawing/2014/main" id="{DC62320F-F831-4E2F-8B9D-A8E17F2B33D8}"/>
                  </a:ext>
                </a:extLst>
              </p:cNvPr>
              <p:cNvSpPr/>
              <p:nvPr/>
            </p:nvSpPr>
            <p:spPr>
              <a:xfrm>
                <a:off x="3622475" y="4574650"/>
                <a:ext cx="4400" cy="1055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422" extrusionOk="0">
                    <a:moveTo>
                      <a:pt x="169" y="1"/>
                    </a:moveTo>
                    <a:cubicBezTo>
                      <a:pt x="138" y="1"/>
                      <a:pt x="15" y="171"/>
                      <a:pt x="15" y="246"/>
                    </a:cubicBezTo>
                    <a:cubicBezTo>
                      <a:pt x="15" y="323"/>
                      <a:pt x="0" y="421"/>
                      <a:pt x="17" y="421"/>
                    </a:cubicBezTo>
                    <a:cubicBezTo>
                      <a:pt x="22" y="421"/>
                      <a:pt x="29" y="413"/>
                      <a:pt x="40" y="394"/>
                    </a:cubicBezTo>
                    <a:cubicBezTo>
                      <a:pt x="102" y="283"/>
                      <a:pt x="151" y="147"/>
                      <a:pt x="175" y="12"/>
                    </a:cubicBezTo>
                    <a:cubicBezTo>
                      <a:pt x="175" y="4"/>
                      <a:pt x="173" y="1"/>
                      <a:pt x="1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3" name="Google Shape;3229;p56">
                <a:extLst>
                  <a:ext uri="{FF2B5EF4-FFF2-40B4-BE49-F238E27FC236}">
                    <a16:creationId xmlns:a16="http://schemas.microsoft.com/office/drawing/2014/main" id="{2208B959-0E16-4F43-9EBB-50821DA4F34A}"/>
                  </a:ext>
                </a:extLst>
              </p:cNvPr>
              <p:cNvSpPr/>
              <p:nvPr/>
            </p:nvSpPr>
            <p:spPr>
              <a:xfrm>
                <a:off x="3630775" y="4549300"/>
                <a:ext cx="4100" cy="3575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43" extrusionOk="0">
                    <a:moveTo>
                      <a:pt x="140" y="1"/>
                    </a:moveTo>
                    <a:cubicBezTo>
                      <a:pt x="112" y="1"/>
                      <a:pt x="64" y="30"/>
                      <a:pt x="28" y="65"/>
                    </a:cubicBezTo>
                    <a:cubicBezTo>
                      <a:pt x="0" y="93"/>
                      <a:pt x="44" y="143"/>
                      <a:pt x="93" y="143"/>
                    </a:cubicBezTo>
                    <a:cubicBezTo>
                      <a:pt x="109" y="143"/>
                      <a:pt x="125" y="138"/>
                      <a:pt x="139" y="126"/>
                    </a:cubicBezTo>
                    <a:cubicBezTo>
                      <a:pt x="164" y="90"/>
                      <a:pt x="164" y="65"/>
                      <a:pt x="164" y="16"/>
                    </a:cubicBezTo>
                    <a:cubicBezTo>
                      <a:pt x="160" y="5"/>
                      <a:pt x="152" y="1"/>
                      <a:pt x="14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4" name="Google Shape;3230;p56">
                <a:extLst>
                  <a:ext uri="{FF2B5EF4-FFF2-40B4-BE49-F238E27FC236}">
                    <a16:creationId xmlns:a16="http://schemas.microsoft.com/office/drawing/2014/main" id="{F62F2D20-8BD5-4D7D-A8B4-93A3C1B20822}"/>
                  </a:ext>
                </a:extLst>
              </p:cNvPr>
              <p:cNvSpPr/>
              <p:nvPr/>
            </p:nvSpPr>
            <p:spPr>
              <a:xfrm>
                <a:off x="3581950" y="4594225"/>
                <a:ext cx="795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318" h="447" extrusionOk="0">
                    <a:moveTo>
                      <a:pt x="303" y="0"/>
                    </a:moveTo>
                    <a:cubicBezTo>
                      <a:pt x="301" y="0"/>
                      <a:pt x="297" y="6"/>
                      <a:pt x="293" y="18"/>
                    </a:cubicBezTo>
                    <a:cubicBezTo>
                      <a:pt x="293" y="57"/>
                      <a:pt x="261" y="130"/>
                      <a:pt x="229" y="130"/>
                    </a:cubicBezTo>
                    <a:cubicBezTo>
                      <a:pt x="222" y="130"/>
                      <a:pt x="214" y="126"/>
                      <a:pt x="207" y="116"/>
                    </a:cubicBezTo>
                    <a:cubicBezTo>
                      <a:pt x="176" y="85"/>
                      <a:pt x="146" y="21"/>
                      <a:pt x="122" y="21"/>
                    </a:cubicBezTo>
                    <a:cubicBezTo>
                      <a:pt x="117" y="21"/>
                      <a:pt x="113" y="24"/>
                      <a:pt x="108" y="30"/>
                    </a:cubicBezTo>
                    <a:cubicBezTo>
                      <a:pt x="86" y="52"/>
                      <a:pt x="55" y="93"/>
                      <a:pt x="31" y="93"/>
                    </a:cubicBezTo>
                    <a:cubicBezTo>
                      <a:pt x="28" y="93"/>
                      <a:pt x="25" y="93"/>
                      <a:pt x="22" y="91"/>
                    </a:cubicBezTo>
                    <a:cubicBezTo>
                      <a:pt x="20" y="90"/>
                      <a:pt x="17" y="90"/>
                      <a:pt x="16" y="90"/>
                    </a:cubicBezTo>
                    <a:cubicBezTo>
                      <a:pt x="0" y="90"/>
                      <a:pt x="12" y="134"/>
                      <a:pt x="34" y="178"/>
                    </a:cubicBezTo>
                    <a:cubicBezTo>
                      <a:pt x="71" y="227"/>
                      <a:pt x="96" y="289"/>
                      <a:pt x="133" y="338"/>
                    </a:cubicBezTo>
                    <a:cubicBezTo>
                      <a:pt x="195" y="387"/>
                      <a:pt x="219" y="412"/>
                      <a:pt x="256" y="436"/>
                    </a:cubicBezTo>
                    <a:cubicBezTo>
                      <a:pt x="263" y="443"/>
                      <a:pt x="267" y="446"/>
                      <a:pt x="270" y="446"/>
                    </a:cubicBezTo>
                    <a:cubicBezTo>
                      <a:pt x="281" y="446"/>
                      <a:pt x="259" y="388"/>
                      <a:pt x="269" y="338"/>
                    </a:cubicBezTo>
                    <a:cubicBezTo>
                      <a:pt x="281" y="276"/>
                      <a:pt x="318" y="264"/>
                      <a:pt x="318" y="190"/>
                    </a:cubicBezTo>
                    <a:cubicBezTo>
                      <a:pt x="318" y="138"/>
                      <a:pt x="318" y="0"/>
                      <a:pt x="30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5" name="Google Shape;3231;p56">
                <a:extLst>
                  <a:ext uri="{FF2B5EF4-FFF2-40B4-BE49-F238E27FC236}">
                    <a16:creationId xmlns:a16="http://schemas.microsoft.com/office/drawing/2014/main" id="{6B46CC60-CC01-4E79-BABA-4BB709B1921C}"/>
                  </a:ext>
                </a:extLst>
              </p:cNvPr>
              <p:cNvSpPr/>
              <p:nvPr/>
            </p:nvSpPr>
            <p:spPr>
              <a:xfrm>
                <a:off x="3574800" y="4598325"/>
                <a:ext cx="74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280" extrusionOk="0">
                    <a:moveTo>
                      <a:pt x="74" y="1"/>
                    </a:moveTo>
                    <a:cubicBezTo>
                      <a:pt x="51" y="1"/>
                      <a:pt x="34" y="41"/>
                      <a:pt x="25" y="88"/>
                    </a:cubicBezTo>
                    <a:cubicBezTo>
                      <a:pt x="0" y="137"/>
                      <a:pt x="49" y="162"/>
                      <a:pt x="99" y="199"/>
                    </a:cubicBezTo>
                    <a:cubicBezTo>
                      <a:pt x="126" y="226"/>
                      <a:pt x="126" y="261"/>
                      <a:pt x="135" y="261"/>
                    </a:cubicBezTo>
                    <a:cubicBezTo>
                      <a:pt x="138" y="261"/>
                      <a:pt x="142" y="257"/>
                      <a:pt x="148" y="248"/>
                    </a:cubicBezTo>
                    <a:cubicBezTo>
                      <a:pt x="152" y="242"/>
                      <a:pt x="156" y="240"/>
                      <a:pt x="160" y="240"/>
                    </a:cubicBezTo>
                    <a:cubicBezTo>
                      <a:pt x="177" y="240"/>
                      <a:pt x="199" y="279"/>
                      <a:pt x="222" y="279"/>
                    </a:cubicBezTo>
                    <a:cubicBezTo>
                      <a:pt x="230" y="279"/>
                      <a:pt x="238" y="274"/>
                      <a:pt x="247" y="260"/>
                    </a:cubicBezTo>
                    <a:cubicBezTo>
                      <a:pt x="296" y="211"/>
                      <a:pt x="234" y="112"/>
                      <a:pt x="222" y="63"/>
                    </a:cubicBezTo>
                    <a:cubicBezTo>
                      <a:pt x="197" y="1"/>
                      <a:pt x="148" y="38"/>
                      <a:pt x="99" y="14"/>
                    </a:cubicBezTo>
                    <a:cubicBezTo>
                      <a:pt x="90" y="5"/>
                      <a:pt x="82" y="1"/>
                      <a:pt x="7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6" name="Google Shape;3232;p56">
                <a:extLst>
                  <a:ext uri="{FF2B5EF4-FFF2-40B4-BE49-F238E27FC236}">
                    <a16:creationId xmlns:a16="http://schemas.microsoft.com/office/drawing/2014/main" id="{3B6BDC62-5DC1-4CA3-9E32-3550E1E7C031}"/>
                  </a:ext>
                </a:extLst>
              </p:cNvPr>
              <p:cNvSpPr/>
              <p:nvPr/>
            </p:nvSpPr>
            <p:spPr>
              <a:xfrm>
                <a:off x="3530700" y="4738200"/>
                <a:ext cx="67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93" extrusionOk="0">
                    <a:moveTo>
                      <a:pt x="190" y="0"/>
                    </a:moveTo>
                    <a:cubicBezTo>
                      <a:pt x="162" y="0"/>
                      <a:pt x="78" y="85"/>
                      <a:pt x="27" y="136"/>
                    </a:cubicBezTo>
                    <a:cubicBezTo>
                      <a:pt x="0" y="152"/>
                      <a:pt x="1" y="156"/>
                      <a:pt x="15" y="156"/>
                    </a:cubicBezTo>
                    <a:cubicBezTo>
                      <a:pt x="32" y="156"/>
                      <a:pt x="73" y="148"/>
                      <a:pt x="101" y="148"/>
                    </a:cubicBezTo>
                    <a:cubicBezTo>
                      <a:pt x="162" y="148"/>
                      <a:pt x="150" y="160"/>
                      <a:pt x="175" y="185"/>
                    </a:cubicBezTo>
                    <a:cubicBezTo>
                      <a:pt x="178" y="190"/>
                      <a:pt x="182" y="192"/>
                      <a:pt x="186" y="192"/>
                    </a:cubicBezTo>
                    <a:cubicBezTo>
                      <a:pt x="217" y="192"/>
                      <a:pt x="268" y="99"/>
                      <a:pt x="236" y="99"/>
                    </a:cubicBezTo>
                    <a:cubicBezTo>
                      <a:pt x="230" y="100"/>
                      <a:pt x="224" y="100"/>
                      <a:pt x="219" y="100"/>
                    </a:cubicBezTo>
                    <a:cubicBezTo>
                      <a:pt x="167" y="100"/>
                      <a:pt x="188" y="46"/>
                      <a:pt x="199" y="13"/>
                    </a:cubicBezTo>
                    <a:cubicBezTo>
                      <a:pt x="199" y="4"/>
                      <a:pt x="196" y="0"/>
                      <a:pt x="1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7" name="Google Shape;3233;p56">
                <a:extLst>
                  <a:ext uri="{FF2B5EF4-FFF2-40B4-BE49-F238E27FC236}">
                    <a16:creationId xmlns:a16="http://schemas.microsoft.com/office/drawing/2014/main" id="{CB91391A-C81F-4408-932E-F5C1BF3149DB}"/>
                  </a:ext>
                </a:extLst>
              </p:cNvPr>
              <p:cNvSpPr/>
              <p:nvPr/>
            </p:nvSpPr>
            <p:spPr>
              <a:xfrm>
                <a:off x="3473450" y="4569550"/>
                <a:ext cx="6500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69" extrusionOk="0">
                    <a:moveTo>
                      <a:pt x="205" y="1"/>
                    </a:moveTo>
                    <a:cubicBezTo>
                      <a:pt x="151" y="1"/>
                      <a:pt x="59" y="132"/>
                      <a:pt x="37" y="154"/>
                    </a:cubicBezTo>
                    <a:cubicBezTo>
                      <a:pt x="0" y="191"/>
                      <a:pt x="37" y="204"/>
                      <a:pt x="62" y="253"/>
                    </a:cubicBezTo>
                    <a:cubicBezTo>
                      <a:pt x="70" y="265"/>
                      <a:pt x="76" y="269"/>
                      <a:pt x="83" y="269"/>
                    </a:cubicBezTo>
                    <a:cubicBezTo>
                      <a:pt x="96" y="269"/>
                      <a:pt x="107" y="249"/>
                      <a:pt x="124" y="241"/>
                    </a:cubicBezTo>
                    <a:cubicBezTo>
                      <a:pt x="148" y="228"/>
                      <a:pt x="148" y="191"/>
                      <a:pt x="173" y="167"/>
                    </a:cubicBezTo>
                    <a:cubicBezTo>
                      <a:pt x="198" y="142"/>
                      <a:pt x="259" y="56"/>
                      <a:pt x="222" y="6"/>
                    </a:cubicBezTo>
                    <a:cubicBezTo>
                      <a:pt x="217" y="3"/>
                      <a:pt x="211" y="1"/>
                      <a:pt x="20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8" name="Google Shape;3234;p56">
                <a:extLst>
                  <a:ext uri="{FF2B5EF4-FFF2-40B4-BE49-F238E27FC236}">
                    <a16:creationId xmlns:a16="http://schemas.microsoft.com/office/drawing/2014/main" id="{3F1B19C4-077A-4A89-8E84-3F5A1E495828}"/>
                  </a:ext>
                </a:extLst>
              </p:cNvPr>
              <p:cNvSpPr/>
              <p:nvPr/>
            </p:nvSpPr>
            <p:spPr>
              <a:xfrm>
                <a:off x="3475300" y="4578875"/>
                <a:ext cx="49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52" extrusionOk="0">
                    <a:moveTo>
                      <a:pt x="145" y="0"/>
                    </a:moveTo>
                    <a:cubicBezTo>
                      <a:pt x="139" y="0"/>
                      <a:pt x="130" y="3"/>
                      <a:pt x="111" y="15"/>
                    </a:cubicBezTo>
                    <a:cubicBezTo>
                      <a:pt x="74" y="52"/>
                      <a:pt x="0" y="52"/>
                      <a:pt x="50" y="89"/>
                    </a:cubicBezTo>
                    <a:cubicBezTo>
                      <a:pt x="87" y="117"/>
                      <a:pt x="103" y="152"/>
                      <a:pt x="124" y="152"/>
                    </a:cubicBezTo>
                    <a:cubicBezTo>
                      <a:pt x="131" y="152"/>
                      <a:pt x="139" y="148"/>
                      <a:pt x="148" y="139"/>
                    </a:cubicBezTo>
                    <a:cubicBezTo>
                      <a:pt x="197" y="102"/>
                      <a:pt x="185" y="3"/>
                      <a:pt x="161" y="3"/>
                    </a:cubicBezTo>
                    <a:cubicBezTo>
                      <a:pt x="154" y="3"/>
                      <a:pt x="151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9" name="Google Shape;3235;p56">
                <a:extLst>
                  <a:ext uri="{FF2B5EF4-FFF2-40B4-BE49-F238E27FC236}">
                    <a16:creationId xmlns:a16="http://schemas.microsoft.com/office/drawing/2014/main" id="{B387B349-66F7-4C8F-B42E-B68851502273}"/>
                  </a:ext>
                </a:extLst>
              </p:cNvPr>
              <p:cNvSpPr/>
              <p:nvPr/>
            </p:nvSpPr>
            <p:spPr>
              <a:xfrm>
                <a:off x="3480225" y="4582325"/>
                <a:ext cx="2500" cy="1250"/>
              </a:xfrm>
              <a:custGeom>
                <a:avLst/>
                <a:gdLst/>
                <a:ahLst/>
                <a:cxnLst/>
                <a:rect l="l" t="t" r="r" b="b"/>
                <a:pathLst>
                  <a:path w="100" h="50" extrusionOk="0">
                    <a:moveTo>
                      <a:pt x="74" y="1"/>
                    </a:moveTo>
                    <a:cubicBezTo>
                      <a:pt x="37" y="1"/>
                      <a:pt x="0" y="38"/>
                      <a:pt x="37" y="50"/>
                    </a:cubicBezTo>
                    <a:cubicBezTo>
                      <a:pt x="62" y="50"/>
                      <a:pt x="99" y="1"/>
                      <a:pt x="7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0" name="Google Shape;3236;p56">
                <a:extLst>
                  <a:ext uri="{FF2B5EF4-FFF2-40B4-BE49-F238E27FC236}">
                    <a16:creationId xmlns:a16="http://schemas.microsoft.com/office/drawing/2014/main" id="{BE6A94A6-FB08-4F64-9D36-3B3D4CA01F02}"/>
                  </a:ext>
                </a:extLst>
              </p:cNvPr>
              <p:cNvSpPr/>
              <p:nvPr/>
            </p:nvSpPr>
            <p:spPr>
              <a:xfrm>
                <a:off x="3479500" y="4586625"/>
                <a:ext cx="190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76" h="101" extrusionOk="0">
                    <a:moveTo>
                      <a:pt x="68" y="0"/>
                    </a:moveTo>
                    <a:cubicBezTo>
                      <a:pt x="68" y="0"/>
                      <a:pt x="67" y="0"/>
                      <a:pt x="66" y="1"/>
                    </a:cubicBezTo>
                    <a:cubicBezTo>
                      <a:pt x="55" y="24"/>
                      <a:pt x="0" y="101"/>
                      <a:pt x="23" y="101"/>
                    </a:cubicBezTo>
                    <a:cubicBezTo>
                      <a:pt x="25" y="101"/>
                      <a:pt x="27" y="101"/>
                      <a:pt x="29" y="100"/>
                    </a:cubicBezTo>
                    <a:cubicBezTo>
                      <a:pt x="53" y="88"/>
                      <a:pt x="76" y="0"/>
                      <a:pt x="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1" name="Google Shape;3237;p56">
                <a:extLst>
                  <a:ext uri="{FF2B5EF4-FFF2-40B4-BE49-F238E27FC236}">
                    <a16:creationId xmlns:a16="http://schemas.microsoft.com/office/drawing/2014/main" id="{64AB04EE-B5FC-4D24-834B-E527E2676035}"/>
                  </a:ext>
                </a:extLst>
              </p:cNvPr>
              <p:cNvSpPr/>
              <p:nvPr/>
            </p:nvSpPr>
            <p:spPr>
              <a:xfrm>
                <a:off x="3480225" y="4589725"/>
                <a:ext cx="2500" cy="1250"/>
              </a:xfrm>
              <a:custGeom>
                <a:avLst/>
                <a:gdLst/>
                <a:ahLst/>
                <a:cxnLst/>
                <a:rect l="l" t="t" r="r" b="b"/>
                <a:pathLst>
                  <a:path w="100" h="50" extrusionOk="0">
                    <a:moveTo>
                      <a:pt x="62" y="0"/>
                    </a:moveTo>
                    <a:cubicBezTo>
                      <a:pt x="25" y="0"/>
                      <a:pt x="0" y="50"/>
                      <a:pt x="37" y="50"/>
                    </a:cubicBezTo>
                    <a:cubicBezTo>
                      <a:pt x="74" y="50"/>
                      <a:pt x="99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2" name="Google Shape;3238;p56">
                <a:extLst>
                  <a:ext uri="{FF2B5EF4-FFF2-40B4-BE49-F238E27FC236}">
                    <a16:creationId xmlns:a16="http://schemas.microsoft.com/office/drawing/2014/main" id="{CAEA4D01-364B-4C1C-A951-ABDBF332D258}"/>
                  </a:ext>
                </a:extLst>
              </p:cNvPr>
              <p:cNvSpPr/>
              <p:nvPr/>
            </p:nvSpPr>
            <p:spPr>
              <a:xfrm>
                <a:off x="3489150" y="4610325"/>
                <a:ext cx="90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36" h="101" extrusionOk="0">
                    <a:moveTo>
                      <a:pt x="27" y="1"/>
                    </a:moveTo>
                    <a:cubicBezTo>
                      <a:pt x="27" y="1"/>
                      <a:pt x="26" y="1"/>
                      <a:pt x="25" y="2"/>
                    </a:cubicBezTo>
                    <a:cubicBezTo>
                      <a:pt x="1" y="51"/>
                      <a:pt x="1" y="88"/>
                      <a:pt x="1" y="100"/>
                    </a:cubicBezTo>
                    <a:cubicBezTo>
                      <a:pt x="12" y="100"/>
                      <a:pt x="35" y="1"/>
                      <a:pt x="2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3" name="Google Shape;3239;p56">
                <a:extLst>
                  <a:ext uri="{FF2B5EF4-FFF2-40B4-BE49-F238E27FC236}">
                    <a16:creationId xmlns:a16="http://schemas.microsoft.com/office/drawing/2014/main" id="{7E2B88B9-C82D-4186-84A5-106C6D57DB85}"/>
                  </a:ext>
                </a:extLst>
              </p:cNvPr>
              <p:cNvSpPr/>
              <p:nvPr/>
            </p:nvSpPr>
            <p:spPr>
              <a:xfrm>
                <a:off x="3506725" y="4548250"/>
                <a:ext cx="2775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72" extrusionOk="0">
                    <a:moveTo>
                      <a:pt x="105" y="0"/>
                    </a:moveTo>
                    <a:cubicBezTo>
                      <a:pt x="94" y="0"/>
                      <a:pt x="72" y="35"/>
                      <a:pt x="37" y="70"/>
                    </a:cubicBezTo>
                    <a:cubicBezTo>
                      <a:pt x="0" y="119"/>
                      <a:pt x="37" y="144"/>
                      <a:pt x="74" y="168"/>
                    </a:cubicBezTo>
                    <a:cubicBezTo>
                      <a:pt x="77" y="171"/>
                      <a:pt x="80" y="171"/>
                      <a:pt x="82" y="171"/>
                    </a:cubicBezTo>
                    <a:cubicBezTo>
                      <a:pt x="111" y="171"/>
                      <a:pt x="111" y="55"/>
                      <a:pt x="111" y="21"/>
                    </a:cubicBezTo>
                    <a:cubicBezTo>
                      <a:pt x="111" y="6"/>
                      <a:pt x="109" y="0"/>
                      <a:pt x="1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4" name="Google Shape;3240;p56">
                <a:extLst>
                  <a:ext uri="{FF2B5EF4-FFF2-40B4-BE49-F238E27FC236}">
                    <a16:creationId xmlns:a16="http://schemas.microsoft.com/office/drawing/2014/main" id="{131941C8-858D-47E1-9B55-1C205E7650D1}"/>
                  </a:ext>
                </a:extLst>
              </p:cNvPr>
              <p:cNvSpPr/>
              <p:nvPr/>
            </p:nvSpPr>
            <p:spPr>
              <a:xfrm>
                <a:off x="3163250" y="5426750"/>
                <a:ext cx="6800" cy="547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19" extrusionOk="0">
                    <a:moveTo>
                      <a:pt x="81" y="1"/>
                    </a:moveTo>
                    <a:cubicBezTo>
                      <a:pt x="74" y="1"/>
                      <a:pt x="68" y="3"/>
                      <a:pt x="62" y="9"/>
                    </a:cubicBezTo>
                    <a:cubicBezTo>
                      <a:pt x="38" y="21"/>
                      <a:pt x="25" y="34"/>
                      <a:pt x="13" y="95"/>
                    </a:cubicBezTo>
                    <a:cubicBezTo>
                      <a:pt x="1" y="157"/>
                      <a:pt x="13" y="218"/>
                      <a:pt x="87" y="218"/>
                    </a:cubicBezTo>
                    <a:cubicBezTo>
                      <a:pt x="149" y="206"/>
                      <a:pt x="272" y="71"/>
                      <a:pt x="235" y="46"/>
                    </a:cubicBezTo>
                    <a:cubicBezTo>
                      <a:pt x="232" y="43"/>
                      <a:pt x="228" y="41"/>
                      <a:pt x="225" y="41"/>
                    </a:cubicBezTo>
                    <a:cubicBezTo>
                      <a:pt x="210" y="41"/>
                      <a:pt x="194" y="74"/>
                      <a:pt x="178" y="74"/>
                    </a:cubicBezTo>
                    <a:cubicBezTo>
                      <a:pt x="172" y="74"/>
                      <a:pt x="167" y="70"/>
                      <a:pt x="161" y="58"/>
                    </a:cubicBezTo>
                    <a:cubicBezTo>
                      <a:pt x="132" y="30"/>
                      <a:pt x="104" y="1"/>
                      <a:pt x="8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5" name="Google Shape;3241;p56">
                <a:extLst>
                  <a:ext uri="{FF2B5EF4-FFF2-40B4-BE49-F238E27FC236}">
                    <a16:creationId xmlns:a16="http://schemas.microsoft.com/office/drawing/2014/main" id="{639C951D-CB95-46F3-8EB8-215FB948E7EB}"/>
                  </a:ext>
                </a:extLst>
              </p:cNvPr>
              <p:cNvSpPr/>
              <p:nvPr/>
            </p:nvSpPr>
            <p:spPr>
              <a:xfrm>
                <a:off x="3158250" y="5430650"/>
                <a:ext cx="720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88" h="151" extrusionOk="0">
                    <a:moveTo>
                      <a:pt x="156" y="0"/>
                    </a:moveTo>
                    <a:cubicBezTo>
                      <a:pt x="140" y="0"/>
                      <a:pt x="105" y="35"/>
                      <a:pt x="78" y="62"/>
                    </a:cubicBezTo>
                    <a:cubicBezTo>
                      <a:pt x="55" y="85"/>
                      <a:pt x="0" y="150"/>
                      <a:pt x="41" y="150"/>
                    </a:cubicBezTo>
                    <a:cubicBezTo>
                      <a:pt x="44" y="150"/>
                      <a:pt x="48" y="150"/>
                      <a:pt x="53" y="149"/>
                    </a:cubicBezTo>
                    <a:cubicBezTo>
                      <a:pt x="115" y="149"/>
                      <a:pt x="287" y="124"/>
                      <a:pt x="225" y="87"/>
                    </a:cubicBezTo>
                    <a:cubicBezTo>
                      <a:pt x="176" y="50"/>
                      <a:pt x="164" y="38"/>
                      <a:pt x="164" y="13"/>
                    </a:cubicBezTo>
                    <a:cubicBezTo>
                      <a:pt x="164" y="4"/>
                      <a:pt x="161" y="0"/>
                      <a:pt x="1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6" name="Google Shape;3242;p56">
                <a:extLst>
                  <a:ext uri="{FF2B5EF4-FFF2-40B4-BE49-F238E27FC236}">
                    <a16:creationId xmlns:a16="http://schemas.microsoft.com/office/drawing/2014/main" id="{68C69556-5DFC-441C-A8DD-83554B1C77E8}"/>
                  </a:ext>
                </a:extLst>
              </p:cNvPr>
              <p:cNvSpPr/>
              <p:nvPr/>
            </p:nvSpPr>
            <p:spPr>
              <a:xfrm>
                <a:off x="3150225" y="5426475"/>
                <a:ext cx="11175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447" h="333" extrusionOk="0">
                    <a:moveTo>
                      <a:pt x="263" y="1"/>
                    </a:moveTo>
                    <a:cubicBezTo>
                      <a:pt x="262" y="1"/>
                      <a:pt x="258" y="3"/>
                      <a:pt x="251" y="8"/>
                    </a:cubicBezTo>
                    <a:cubicBezTo>
                      <a:pt x="226" y="20"/>
                      <a:pt x="189" y="32"/>
                      <a:pt x="152" y="32"/>
                    </a:cubicBezTo>
                    <a:cubicBezTo>
                      <a:pt x="128" y="32"/>
                      <a:pt x="103" y="45"/>
                      <a:pt x="152" y="69"/>
                    </a:cubicBezTo>
                    <a:cubicBezTo>
                      <a:pt x="214" y="94"/>
                      <a:pt x="251" y="119"/>
                      <a:pt x="201" y="131"/>
                    </a:cubicBezTo>
                    <a:cubicBezTo>
                      <a:pt x="152" y="131"/>
                      <a:pt x="91" y="131"/>
                      <a:pt x="115" y="143"/>
                    </a:cubicBezTo>
                    <a:cubicBezTo>
                      <a:pt x="140" y="168"/>
                      <a:pt x="189" y="205"/>
                      <a:pt x="140" y="242"/>
                    </a:cubicBezTo>
                    <a:cubicBezTo>
                      <a:pt x="106" y="255"/>
                      <a:pt x="87" y="265"/>
                      <a:pt x="73" y="265"/>
                    </a:cubicBezTo>
                    <a:cubicBezTo>
                      <a:pt x="61" y="265"/>
                      <a:pt x="52" y="258"/>
                      <a:pt x="41" y="242"/>
                    </a:cubicBezTo>
                    <a:cubicBezTo>
                      <a:pt x="31" y="221"/>
                      <a:pt x="19" y="211"/>
                      <a:pt x="11" y="211"/>
                    </a:cubicBezTo>
                    <a:cubicBezTo>
                      <a:pt x="1" y="211"/>
                      <a:pt x="0" y="230"/>
                      <a:pt x="29" y="266"/>
                    </a:cubicBezTo>
                    <a:cubicBezTo>
                      <a:pt x="58" y="314"/>
                      <a:pt x="57" y="332"/>
                      <a:pt x="89" y="332"/>
                    </a:cubicBezTo>
                    <a:cubicBezTo>
                      <a:pt x="99" y="332"/>
                      <a:pt x="111" y="331"/>
                      <a:pt x="128" y="328"/>
                    </a:cubicBezTo>
                    <a:cubicBezTo>
                      <a:pt x="189" y="328"/>
                      <a:pt x="251" y="303"/>
                      <a:pt x="288" y="254"/>
                    </a:cubicBezTo>
                    <a:cubicBezTo>
                      <a:pt x="345" y="208"/>
                      <a:pt x="447" y="42"/>
                      <a:pt x="408" y="42"/>
                    </a:cubicBezTo>
                    <a:cubicBezTo>
                      <a:pt x="406" y="42"/>
                      <a:pt x="402" y="43"/>
                      <a:pt x="399" y="45"/>
                    </a:cubicBezTo>
                    <a:cubicBezTo>
                      <a:pt x="358" y="69"/>
                      <a:pt x="329" y="88"/>
                      <a:pt x="303" y="88"/>
                    </a:cubicBezTo>
                    <a:cubicBezTo>
                      <a:pt x="289" y="88"/>
                      <a:pt x="276" y="82"/>
                      <a:pt x="263" y="69"/>
                    </a:cubicBezTo>
                    <a:cubicBezTo>
                      <a:pt x="243" y="39"/>
                      <a:pt x="272" y="1"/>
                      <a:pt x="26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7" name="Google Shape;3243;p56">
                <a:extLst>
                  <a:ext uri="{FF2B5EF4-FFF2-40B4-BE49-F238E27FC236}">
                    <a16:creationId xmlns:a16="http://schemas.microsoft.com/office/drawing/2014/main" id="{4D892912-ABEA-4E1E-A647-DE34222384E6}"/>
                  </a:ext>
                </a:extLst>
              </p:cNvPr>
              <p:cNvSpPr/>
              <p:nvPr/>
            </p:nvSpPr>
            <p:spPr>
              <a:xfrm>
                <a:off x="3075475" y="5438350"/>
                <a:ext cx="154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45" extrusionOk="0">
                    <a:moveTo>
                      <a:pt x="181" y="0"/>
                    </a:moveTo>
                    <a:cubicBezTo>
                      <a:pt x="169" y="0"/>
                      <a:pt x="157" y="4"/>
                      <a:pt x="148" y="13"/>
                    </a:cubicBezTo>
                    <a:cubicBezTo>
                      <a:pt x="123" y="50"/>
                      <a:pt x="111" y="87"/>
                      <a:pt x="86" y="87"/>
                    </a:cubicBezTo>
                    <a:cubicBezTo>
                      <a:pt x="49" y="87"/>
                      <a:pt x="0" y="112"/>
                      <a:pt x="62" y="124"/>
                    </a:cubicBezTo>
                    <a:cubicBezTo>
                      <a:pt x="123" y="149"/>
                      <a:pt x="86" y="161"/>
                      <a:pt x="111" y="198"/>
                    </a:cubicBezTo>
                    <a:cubicBezTo>
                      <a:pt x="148" y="223"/>
                      <a:pt x="123" y="235"/>
                      <a:pt x="173" y="235"/>
                    </a:cubicBezTo>
                    <a:cubicBezTo>
                      <a:pt x="197" y="241"/>
                      <a:pt x="222" y="244"/>
                      <a:pt x="245" y="244"/>
                    </a:cubicBezTo>
                    <a:cubicBezTo>
                      <a:pt x="268" y="244"/>
                      <a:pt x="290" y="241"/>
                      <a:pt x="308" y="235"/>
                    </a:cubicBezTo>
                    <a:cubicBezTo>
                      <a:pt x="370" y="223"/>
                      <a:pt x="616" y="87"/>
                      <a:pt x="505" y="87"/>
                    </a:cubicBezTo>
                    <a:cubicBezTo>
                      <a:pt x="468" y="87"/>
                      <a:pt x="505" y="38"/>
                      <a:pt x="444" y="38"/>
                    </a:cubicBezTo>
                    <a:cubicBezTo>
                      <a:pt x="370" y="38"/>
                      <a:pt x="358" y="50"/>
                      <a:pt x="321" y="50"/>
                    </a:cubicBezTo>
                    <a:cubicBezTo>
                      <a:pt x="291" y="50"/>
                      <a:pt x="270" y="63"/>
                      <a:pt x="256" y="63"/>
                    </a:cubicBezTo>
                    <a:cubicBezTo>
                      <a:pt x="246" y="63"/>
                      <a:pt x="239" y="58"/>
                      <a:pt x="234" y="38"/>
                    </a:cubicBezTo>
                    <a:cubicBezTo>
                      <a:pt x="226" y="14"/>
                      <a:pt x="203" y="0"/>
                      <a:pt x="1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8" name="Google Shape;3244;p56">
                <a:extLst>
                  <a:ext uri="{FF2B5EF4-FFF2-40B4-BE49-F238E27FC236}">
                    <a16:creationId xmlns:a16="http://schemas.microsoft.com/office/drawing/2014/main" id="{7196F206-C01C-483B-84D4-2679AAA6790D}"/>
                  </a:ext>
                </a:extLst>
              </p:cNvPr>
              <p:cNvSpPr/>
              <p:nvPr/>
            </p:nvSpPr>
            <p:spPr>
              <a:xfrm>
                <a:off x="3074300" y="5446250"/>
                <a:ext cx="107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430" h="265" extrusionOk="0">
                    <a:moveTo>
                      <a:pt x="77" y="0"/>
                    </a:moveTo>
                    <a:cubicBezTo>
                      <a:pt x="33" y="0"/>
                      <a:pt x="0" y="9"/>
                      <a:pt x="35" y="18"/>
                    </a:cubicBezTo>
                    <a:cubicBezTo>
                      <a:pt x="96" y="42"/>
                      <a:pt x="133" y="104"/>
                      <a:pt x="133" y="128"/>
                    </a:cubicBezTo>
                    <a:cubicBezTo>
                      <a:pt x="122" y="162"/>
                      <a:pt x="81" y="255"/>
                      <a:pt x="100" y="255"/>
                    </a:cubicBezTo>
                    <a:cubicBezTo>
                      <a:pt x="102" y="255"/>
                      <a:pt x="105" y="254"/>
                      <a:pt x="109" y="252"/>
                    </a:cubicBezTo>
                    <a:cubicBezTo>
                      <a:pt x="141" y="241"/>
                      <a:pt x="182" y="212"/>
                      <a:pt x="192" y="212"/>
                    </a:cubicBezTo>
                    <a:cubicBezTo>
                      <a:pt x="194" y="212"/>
                      <a:pt x="195" y="213"/>
                      <a:pt x="195" y="215"/>
                    </a:cubicBezTo>
                    <a:cubicBezTo>
                      <a:pt x="195" y="233"/>
                      <a:pt x="202" y="265"/>
                      <a:pt x="221" y="265"/>
                    </a:cubicBezTo>
                    <a:cubicBezTo>
                      <a:pt x="227" y="265"/>
                      <a:pt x="235" y="261"/>
                      <a:pt x="244" y="252"/>
                    </a:cubicBezTo>
                    <a:cubicBezTo>
                      <a:pt x="257" y="239"/>
                      <a:pt x="294" y="227"/>
                      <a:pt x="331" y="227"/>
                    </a:cubicBezTo>
                    <a:cubicBezTo>
                      <a:pt x="368" y="227"/>
                      <a:pt x="429" y="153"/>
                      <a:pt x="380" y="116"/>
                    </a:cubicBezTo>
                    <a:cubicBezTo>
                      <a:pt x="318" y="54"/>
                      <a:pt x="355" y="54"/>
                      <a:pt x="281" y="54"/>
                    </a:cubicBezTo>
                    <a:cubicBezTo>
                      <a:pt x="232" y="42"/>
                      <a:pt x="183" y="30"/>
                      <a:pt x="133" y="5"/>
                    </a:cubicBezTo>
                    <a:cubicBezTo>
                      <a:pt x="115" y="2"/>
                      <a:pt x="95" y="0"/>
                      <a:pt x="7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9" name="Google Shape;3245;p56">
                <a:extLst>
                  <a:ext uri="{FF2B5EF4-FFF2-40B4-BE49-F238E27FC236}">
                    <a16:creationId xmlns:a16="http://schemas.microsoft.com/office/drawing/2014/main" id="{9CF060FF-752E-40D0-AEEA-8014B2031BAB}"/>
                  </a:ext>
                </a:extLst>
              </p:cNvPr>
              <p:cNvSpPr/>
              <p:nvPr/>
            </p:nvSpPr>
            <p:spPr>
              <a:xfrm>
                <a:off x="3072375" y="5434050"/>
                <a:ext cx="11125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445" h="209" extrusionOk="0">
                    <a:moveTo>
                      <a:pt x="346" y="0"/>
                    </a:moveTo>
                    <a:cubicBezTo>
                      <a:pt x="309" y="0"/>
                      <a:pt x="309" y="25"/>
                      <a:pt x="272" y="37"/>
                    </a:cubicBezTo>
                    <a:cubicBezTo>
                      <a:pt x="254" y="43"/>
                      <a:pt x="238" y="47"/>
                      <a:pt x="223" y="47"/>
                    </a:cubicBezTo>
                    <a:cubicBezTo>
                      <a:pt x="207" y="47"/>
                      <a:pt x="192" y="43"/>
                      <a:pt x="173" y="37"/>
                    </a:cubicBezTo>
                    <a:cubicBezTo>
                      <a:pt x="166" y="34"/>
                      <a:pt x="159" y="32"/>
                      <a:pt x="152" y="32"/>
                    </a:cubicBezTo>
                    <a:cubicBezTo>
                      <a:pt x="134" y="32"/>
                      <a:pt x="117" y="41"/>
                      <a:pt x="100" y="50"/>
                    </a:cubicBezTo>
                    <a:cubicBezTo>
                      <a:pt x="75" y="62"/>
                      <a:pt x="1" y="50"/>
                      <a:pt x="38" y="74"/>
                    </a:cubicBezTo>
                    <a:cubicBezTo>
                      <a:pt x="75" y="111"/>
                      <a:pt x="87" y="148"/>
                      <a:pt x="63" y="161"/>
                    </a:cubicBezTo>
                    <a:cubicBezTo>
                      <a:pt x="38" y="173"/>
                      <a:pt x="26" y="197"/>
                      <a:pt x="63" y="197"/>
                    </a:cubicBezTo>
                    <a:cubicBezTo>
                      <a:pt x="95" y="197"/>
                      <a:pt x="139" y="208"/>
                      <a:pt x="176" y="208"/>
                    </a:cubicBezTo>
                    <a:cubicBezTo>
                      <a:pt x="194" y="208"/>
                      <a:pt x="210" y="206"/>
                      <a:pt x="223" y="197"/>
                    </a:cubicBezTo>
                    <a:cubicBezTo>
                      <a:pt x="247" y="173"/>
                      <a:pt x="284" y="148"/>
                      <a:pt x="321" y="124"/>
                    </a:cubicBezTo>
                    <a:cubicBezTo>
                      <a:pt x="346" y="99"/>
                      <a:pt x="445" y="13"/>
                      <a:pt x="3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0" name="Google Shape;3246;p56">
                <a:extLst>
                  <a:ext uri="{FF2B5EF4-FFF2-40B4-BE49-F238E27FC236}">
                    <a16:creationId xmlns:a16="http://schemas.microsoft.com/office/drawing/2014/main" id="{06D43C89-2B0F-4BA7-B395-1FAED97D695F}"/>
                  </a:ext>
                </a:extLst>
              </p:cNvPr>
              <p:cNvSpPr/>
              <p:nvPr/>
            </p:nvSpPr>
            <p:spPr>
              <a:xfrm>
                <a:off x="3070550" y="5441125"/>
                <a:ext cx="7175" cy="39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158" extrusionOk="0">
                    <a:moveTo>
                      <a:pt x="0" y="1"/>
                    </a:moveTo>
                    <a:cubicBezTo>
                      <a:pt x="32" y="33"/>
                      <a:pt x="241" y="158"/>
                      <a:pt x="279" y="158"/>
                    </a:cubicBezTo>
                    <a:cubicBezTo>
                      <a:pt x="285" y="158"/>
                      <a:pt x="287" y="155"/>
                      <a:pt x="283" y="149"/>
                    </a:cubicBezTo>
                    <a:cubicBezTo>
                      <a:pt x="197" y="87"/>
                      <a:pt x="99" y="38"/>
                      <a:pt x="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1" name="Google Shape;3247;p56">
                <a:extLst>
                  <a:ext uri="{FF2B5EF4-FFF2-40B4-BE49-F238E27FC236}">
                    <a16:creationId xmlns:a16="http://schemas.microsoft.com/office/drawing/2014/main" id="{9E8AE062-DFE4-4F03-970F-D6F8EC0EE72B}"/>
                  </a:ext>
                </a:extLst>
              </p:cNvPr>
              <p:cNvSpPr/>
              <p:nvPr/>
            </p:nvSpPr>
            <p:spPr>
              <a:xfrm>
                <a:off x="3066250" y="5430475"/>
                <a:ext cx="3400" cy="3250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30" extrusionOk="0">
                    <a:moveTo>
                      <a:pt x="49" y="0"/>
                    </a:moveTo>
                    <a:cubicBezTo>
                      <a:pt x="21" y="0"/>
                      <a:pt x="0" y="33"/>
                      <a:pt x="49" y="82"/>
                    </a:cubicBezTo>
                    <a:cubicBezTo>
                      <a:pt x="81" y="114"/>
                      <a:pt x="93" y="130"/>
                      <a:pt x="101" y="130"/>
                    </a:cubicBezTo>
                    <a:cubicBezTo>
                      <a:pt x="108" y="130"/>
                      <a:pt x="111" y="117"/>
                      <a:pt x="123" y="94"/>
                    </a:cubicBezTo>
                    <a:cubicBezTo>
                      <a:pt x="135" y="45"/>
                      <a:pt x="98" y="20"/>
                      <a:pt x="73" y="8"/>
                    </a:cubicBezTo>
                    <a:cubicBezTo>
                      <a:pt x="66" y="3"/>
                      <a:pt x="57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2" name="Google Shape;3248;p56">
                <a:extLst>
                  <a:ext uri="{FF2B5EF4-FFF2-40B4-BE49-F238E27FC236}">
                    <a16:creationId xmlns:a16="http://schemas.microsoft.com/office/drawing/2014/main" id="{B678F25D-C9A8-4409-8EA1-7CB7DDE99981}"/>
                  </a:ext>
                </a:extLst>
              </p:cNvPr>
              <p:cNvSpPr/>
              <p:nvPr/>
            </p:nvSpPr>
            <p:spPr>
              <a:xfrm>
                <a:off x="3066600" y="5418325"/>
                <a:ext cx="827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331" h="374" extrusionOk="0">
                    <a:moveTo>
                      <a:pt x="121" y="1"/>
                    </a:moveTo>
                    <a:cubicBezTo>
                      <a:pt x="72" y="1"/>
                      <a:pt x="72" y="26"/>
                      <a:pt x="109" y="63"/>
                    </a:cubicBezTo>
                    <a:cubicBezTo>
                      <a:pt x="146" y="100"/>
                      <a:pt x="146" y="124"/>
                      <a:pt x="121" y="136"/>
                    </a:cubicBezTo>
                    <a:cubicBezTo>
                      <a:pt x="115" y="140"/>
                      <a:pt x="111" y="141"/>
                      <a:pt x="108" y="141"/>
                    </a:cubicBezTo>
                    <a:cubicBezTo>
                      <a:pt x="99" y="141"/>
                      <a:pt x="96" y="127"/>
                      <a:pt x="59" y="100"/>
                    </a:cubicBezTo>
                    <a:cubicBezTo>
                      <a:pt x="29" y="87"/>
                      <a:pt x="10" y="81"/>
                      <a:pt x="6" y="81"/>
                    </a:cubicBezTo>
                    <a:cubicBezTo>
                      <a:pt x="1" y="81"/>
                      <a:pt x="10" y="87"/>
                      <a:pt x="35" y="100"/>
                    </a:cubicBezTo>
                    <a:cubicBezTo>
                      <a:pt x="84" y="136"/>
                      <a:pt x="96" y="161"/>
                      <a:pt x="96" y="210"/>
                    </a:cubicBezTo>
                    <a:cubicBezTo>
                      <a:pt x="96" y="260"/>
                      <a:pt x="121" y="284"/>
                      <a:pt x="96" y="309"/>
                    </a:cubicBezTo>
                    <a:cubicBezTo>
                      <a:pt x="84" y="321"/>
                      <a:pt x="66" y="321"/>
                      <a:pt x="49" y="321"/>
                    </a:cubicBezTo>
                    <a:cubicBezTo>
                      <a:pt x="32" y="321"/>
                      <a:pt x="16" y="321"/>
                      <a:pt x="10" y="334"/>
                    </a:cubicBezTo>
                    <a:cubicBezTo>
                      <a:pt x="0" y="354"/>
                      <a:pt x="23" y="374"/>
                      <a:pt x="45" y="374"/>
                    </a:cubicBezTo>
                    <a:cubicBezTo>
                      <a:pt x="50" y="374"/>
                      <a:pt x="55" y="373"/>
                      <a:pt x="59" y="371"/>
                    </a:cubicBezTo>
                    <a:cubicBezTo>
                      <a:pt x="96" y="346"/>
                      <a:pt x="146" y="346"/>
                      <a:pt x="146" y="321"/>
                    </a:cubicBezTo>
                    <a:cubicBezTo>
                      <a:pt x="146" y="297"/>
                      <a:pt x="121" y="284"/>
                      <a:pt x="146" y="260"/>
                    </a:cubicBezTo>
                    <a:cubicBezTo>
                      <a:pt x="170" y="247"/>
                      <a:pt x="183" y="210"/>
                      <a:pt x="183" y="186"/>
                    </a:cubicBezTo>
                    <a:cubicBezTo>
                      <a:pt x="183" y="160"/>
                      <a:pt x="171" y="117"/>
                      <a:pt x="172" y="117"/>
                    </a:cubicBezTo>
                    <a:lnTo>
                      <a:pt x="172" y="117"/>
                    </a:lnTo>
                    <a:cubicBezTo>
                      <a:pt x="172" y="117"/>
                      <a:pt x="175" y="126"/>
                      <a:pt x="183" y="149"/>
                    </a:cubicBezTo>
                    <a:cubicBezTo>
                      <a:pt x="199" y="197"/>
                      <a:pt x="184" y="224"/>
                      <a:pt x="184" y="224"/>
                    </a:cubicBezTo>
                    <a:cubicBezTo>
                      <a:pt x="185" y="224"/>
                      <a:pt x="190" y="216"/>
                      <a:pt x="207" y="198"/>
                    </a:cubicBezTo>
                    <a:cubicBezTo>
                      <a:pt x="269" y="149"/>
                      <a:pt x="331" y="124"/>
                      <a:pt x="257" y="112"/>
                    </a:cubicBezTo>
                    <a:cubicBezTo>
                      <a:pt x="220" y="112"/>
                      <a:pt x="183" y="13"/>
                      <a:pt x="1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3" name="Google Shape;3249;p56">
                <a:extLst>
                  <a:ext uri="{FF2B5EF4-FFF2-40B4-BE49-F238E27FC236}">
                    <a16:creationId xmlns:a16="http://schemas.microsoft.com/office/drawing/2014/main" id="{4BE6F3C3-2BC6-4D5D-AD34-A4D3C91F1C89}"/>
                  </a:ext>
                </a:extLst>
              </p:cNvPr>
              <p:cNvSpPr/>
              <p:nvPr/>
            </p:nvSpPr>
            <p:spPr>
              <a:xfrm>
                <a:off x="3065300" y="5403200"/>
                <a:ext cx="5875" cy="1022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09" extrusionOk="0">
                    <a:moveTo>
                      <a:pt x="126" y="0"/>
                    </a:moveTo>
                    <a:cubicBezTo>
                      <a:pt x="99" y="0"/>
                      <a:pt x="99" y="44"/>
                      <a:pt x="99" y="88"/>
                    </a:cubicBezTo>
                    <a:cubicBezTo>
                      <a:pt x="99" y="150"/>
                      <a:pt x="124" y="212"/>
                      <a:pt x="75" y="212"/>
                    </a:cubicBezTo>
                    <a:cubicBezTo>
                      <a:pt x="25" y="224"/>
                      <a:pt x="1" y="212"/>
                      <a:pt x="13" y="261"/>
                    </a:cubicBezTo>
                    <a:cubicBezTo>
                      <a:pt x="23" y="303"/>
                      <a:pt x="7" y="380"/>
                      <a:pt x="25" y="380"/>
                    </a:cubicBezTo>
                    <a:cubicBezTo>
                      <a:pt x="28" y="380"/>
                      <a:pt x="32" y="377"/>
                      <a:pt x="38" y="372"/>
                    </a:cubicBezTo>
                    <a:cubicBezTo>
                      <a:pt x="58" y="332"/>
                      <a:pt x="86" y="276"/>
                      <a:pt x="102" y="276"/>
                    </a:cubicBezTo>
                    <a:cubicBezTo>
                      <a:pt x="106" y="276"/>
                      <a:pt x="109" y="279"/>
                      <a:pt x="111" y="286"/>
                    </a:cubicBezTo>
                    <a:cubicBezTo>
                      <a:pt x="111" y="310"/>
                      <a:pt x="99" y="409"/>
                      <a:pt x="148" y="409"/>
                    </a:cubicBezTo>
                    <a:cubicBezTo>
                      <a:pt x="210" y="409"/>
                      <a:pt x="235" y="335"/>
                      <a:pt x="235" y="261"/>
                    </a:cubicBezTo>
                    <a:cubicBezTo>
                      <a:pt x="222" y="199"/>
                      <a:pt x="198" y="224"/>
                      <a:pt x="198" y="162"/>
                    </a:cubicBezTo>
                    <a:cubicBezTo>
                      <a:pt x="198" y="113"/>
                      <a:pt x="235" y="88"/>
                      <a:pt x="210" y="76"/>
                    </a:cubicBezTo>
                    <a:cubicBezTo>
                      <a:pt x="185" y="39"/>
                      <a:pt x="185" y="2"/>
                      <a:pt x="136" y="2"/>
                    </a:cubicBezTo>
                    <a:cubicBezTo>
                      <a:pt x="132" y="1"/>
                      <a:pt x="129" y="0"/>
                      <a:pt x="1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4" name="Google Shape;3250;p56">
                <a:extLst>
                  <a:ext uri="{FF2B5EF4-FFF2-40B4-BE49-F238E27FC236}">
                    <a16:creationId xmlns:a16="http://schemas.microsoft.com/office/drawing/2014/main" id="{75E2F96D-F167-4443-962D-4E8043CA9EB7}"/>
                  </a:ext>
                </a:extLst>
              </p:cNvPr>
              <p:cNvSpPr/>
              <p:nvPr/>
            </p:nvSpPr>
            <p:spPr>
              <a:xfrm>
                <a:off x="3064550" y="5414875"/>
                <a:ext cx="325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0" h="245" extrusionOk="0">
                    <a:moveTo>
                      <a:pt x="87" y="0"/>
                    </a:moveTo>
                    <a:cubicBezTo>
                      <a:pt x="81" y="0"/>
                      <a:pt x="75" y="4"/>
                      <a:pt x="68" y="16"/>
                    </a:cubicBezTo>
                    <a:cubicBezTo>
                      <a:pt x="34" y="49"/>
                      <a:pt x="1" y="244"/>
                      <a:pt x="13" y="244"/>
                    </a:cubicBezTo>
                    <a:cubicBezTo>
                      <a:pt x="14" y="244"/>
                      <a:pt x="16" y="242"/>
                      <a:pt x="18" y="238"/>
                    </a:cubicBezTo>
                    <a:cubicBezTo>
                      <a:pt x="43" y="188"/>
                      <a:pt x="129" y="65"/>
                      <a:pt x="117" y="40"/>
                    </a:cubicBezTo>
                    <a:cubicBezTo>
                      <a:pt x="108" y="23"/>
                      <a:pt x="100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5" name="Google Shape;3251;p56">
                <a:extLst>
                  <a:ext uri="{FF2B5EF4-FFF2-40B4-BE49-F238E27FC236}">
                    <a16:creationId xmlns:a16="http://schemas.microsoft.com/office/drawing/2014/main" id="{14FBEF76-4031-4CE4-9676-76F728F028BA}"/>
                  </a:ext>
                </a:extLst>
              </p:cNvPr>
              <p:cNvSpPr/>
              <p:nvPr/>
            </p:nvSpPr>
            <p:spPr>
              <a:xfrm>
                <a:off x="3063950" y="5395175"/>
                <a:ext cx="6300" cy="89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6" extrusionOk="0">
                    <a:moveTo>
                      <a:pt x="180" y="0"/>
                    </a:moveTo>
                    <a:cubicBezTo>
                      <a:pt x="179" y="0"/>
                      <a:pt x="179" y="1"/>
                      <a:pt x="178" y="3"/>
                    </a:cubicBezTo>
                    <a:cubicBezTo>
                      <a:pt x="153" y="27"/>
                      <a:pt x="178" y="64"/>
                      <a:pt x="153" y="126"/>
                    </a:cubicBezTo>
                    <a:cubicBezTo>
                      <a:pt x="131" y="156"/>
                      <a:pt x="131" y="172"/>
                      <a:pt x="126" y="172"/>
                    </a:cubicBezTo>
                    <a:cubicBezTo>
                      <a:pt x="123" y="172"/>
                      <a:pt x="118" y="165"/>
                      <a:pt x="104" y="151"/>
                    </a:cubicBezTo>
                    <a:cubicBezTo>
                      <a:pt x="86" y="116"/>
                      <a:pt x="75" y="81"/>
                      <a:pt x="70" y="81"/>
                    </a:cubicBezTo>
                    <a:cubicBezTo>
                      <a:pt x="68" y="81"/>
                      <a:pt x="67" y="87"/>
                      <a:pt x="67" y="101"/>
                    </a:cubicBezTo>
                    <a:cubicBezTo>
                      <a:pt x="67" y="138"/>
                      <a:pt x="67" y="126"/>
                      <a:pt x="42" y="188"/>
                    </a:cubicBezTo>
                    <a:cubicBezTo>
                      <a:pt x="21" y="240"/>
                      <a:pt x="1" y="292"/>
                      <a:pt x="17" y="292"/>
                    </a:cubicBezTo>
                    <a:cubicBezTo>
                      <a:pt x="20" y="292"/>
                      <a:pt x="24" y="290"/>
                      <a:pt x="30" y="286"/>
                    </a:cubicBezTo>
                    <a:cubicBezTo>
                      <a:pt x="51" y="272"/>
                      <a:pt x="69" y="258"/>
                      <a:pt x="79" y="258"/>
                    </a:cubicBezTo>
                    <a:cubicBezTo>
                      <a:pt x="87" y="258"/>
                      <a:pt x="92" y="265"/>
                      <a:pt x="92" y="286"/>
                    </a:cubicBezTo>
                    <a:cubicBezTo>
                      <a:pt x="100" y="321"/>
                      <a:pt x="78" y="356"/>
                      <a:pt x="82" y="356"/>
                    </a:cubicBezTo>
                    <a:cubicBezTo>
                      <a:pt x="83" y="356"/>
                      <a:pt x="89" y="350"/>
                      <a:pt x="104" y="336"/>
                    </a:cubicBezTo>
                    <a:cubicBezTo>
                      <a:pt x="153" y="299"/>
                      <a:pt x="227" y="323"/>
                      <a:pt x="227" y="286"/>
                    </a:cubicBezTo>
                    <a:cubicBezTo>
                      <a:pt x="239" y="262"/>
                      <a:pt x="252" y="225"/>
                      <a:pt x="252" y="200"/>
                    </a:cubicBezTo>
                    <a:cubicBezTo>
                      <a:pt x="252" y="169"/>
                      <a:pt x="218" y="105"/>
                      <a:pt x="192" y="105"/>
                    </a:cubicBezTo>
                    <a:cubicBezTo>
                      <a:pt x="187" y="105"/>
                      <a:pt x="182" y="107"/>
                      <a:pt x="178" y="114"/>
                    </a:cubicBezTo>
                    <a:cubicBezTo>
                      <a:pt x="175" y="116"/>
                      <a:pt x="173" y="116"/>
                      <a:pt x="171" y="116"/>
                    </a:cubicBezTo>
                    <a:cubicBezTo>
                      <a:pt x="149" y="116"/>
                      <a:pt x="183" y="0"/>
                      <a:pt x="18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6" name="Google Shape;3252;p56">
                <a:extLst>
                  <a:ext uri="{FF2B5EF4-FFF2-40B4-BE49-F238E27FC236}">
                    <a16:creationId xmlns:a16="http://schemas.microsoft.com/office/drawing/2014/main" id="{46B67EEB-3E48-44E5-8C3C-0B9ADCD29577}"/>
                  </a:ext>
                </a:extLst>
              </p:cNvPr>
              <p:cNvSpPr/>
              <p:nvPr/>
            </p:nvSpPr>
            <p:spPr>
              <a:xfrm>
                <a:off x="3070075" y="5366825"/>
                <a:ext cx="57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48" extrusionOk="0">
                    <a:moveTo>
                      <a:pt x="45" y="0"/>
                    </a:moveTo>
                    <a:cubicBezTo>
                      <a:pt x="19" y="0"/>
                      <a:pt x="1" y="3"/>
                      <a:pt x="19" y="16"/>
                    </a:cubicBezTo>
                    <a:cubicBezTo>
                      <a:pt x="56" y="53"/>
                      <a:pt x="93" y="53"/>
                      <a:pt x="93" y="90"/>
                    </a:cubicBezTo>
                    <a:cubicBezTo>
                      <a:pt x="93" y="126"/>
                      <a:pt x="130" y="139"/>
                      <a:pt x="130" y="163"/>
                    </a:cubicBezTo>
                    <a:cubicBezTo>
                      <a:pt x="140" y="193"/>
                      <a:pt x="126" y="247"/>
                      <a:pt x="139" y="247"/>
                    </a:cubicBezTo>
                    <a:cubicBezTo>
                      <a:pt x="143" y="247"/>
                      <a:pt x="148" y="244"/>
                      <a:pt x="155" y="237"/>
                    </a:cubicBezTo>
                    <a:cubicBezTo>
                      <a:pt x="192" y="188"/>
                      <a:pt x="229" y="151"/>
                      <a:pt x="204" y="126"/>
                    </a:cubicBezTo>
                    <a:cubicBezTo>
                      <a:pt x="167" y="102"/>
                      <a:pt x="118" y="102"/>
                      <a:pt x="118" y="77"/>
                    </a:cubicBezTo>
                    <a:cubicBezTo>
                      <a:pt x="118" y="40"/>
                      <a:pt x="155" y="16"/>
                      <a:pt x="118" y="3"/>
                    </a:cubicBezTo>
                    <a:cubicBezTo>
                      <a:pt x="105" y="3"/>
                      <a:pt x="71" y="0"/>
                      <a:pt x="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7" name="Google Shape;3253;p56">
                <a:extLst>
                  <a:ext uri="{FF2B5EF4-FFF2-40B4-BE49-F238E27FC236}">
                    <a16:creationId xmlns:a16="http://schemas.microsoft.com/office/drawing/2014/main" id="{A59F3D57-F67F-4735-8824-C846414D34AF}"/>
                  </a:ext>
                </a:extLst>
              </p:cNvPr>
              <p:cNvSpPr/>
              <p:nvPr/>
            </p:nvSpPr>
            <p:spPr>
              <a:xfrm>
                <a:off x="3071175" y="5343350"/>
                <a:ext cx="6175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247" h="526" extrusionOk="0">
                    <a:moveTo>
                      <a:pt x="189" y="1"/>
                    </a:moveTo>
                    <a:cubicBezTo>
                      <a:pt x="174" y="1"/>
                      <a:pt x="159" y="6"/>
                      <a:pt x="148" y="6"/>
                    </a:cubicBezTo>
                    <a:cubicBezTo>
                      <a:pt x="111" y="6"/>
                      <a:pt x="61" y="18"/>
                      <a:pt x="61" y="55"/>
                    </a:cubicBezTo>
                    <a:cubicBezTo>
                      <a:pt x="49" y="203"/>
                      <a:pt x="37" y="339"/>
                      <a:pt x="12" y="486"/>
                    </a:cubicBezTo>
                    <a:cubicBezTo>
                      <a:pt x="1" y="515"/>
                      <a:pt x="24" y="525"/>
                      <a:pt x="56" y="525"/>
                    </a:cubicBezTo>
                    <a:cubicBezTo>
                      <a:pt x="92" y="525"/>
                      <a:pt x="140" y="512"/>
                      <a:pt x="160" y="499"/>
                    </a:cubicBezTo>
                    <a:cubicBezTo>
                      <a:pt x="197" y="462"/>
                      <a:pt x="246" y="351"/>
                      <a:pt x="234" y="351"/>
                    </a:cubicBezTo>
                    <a:cubicBezTo>
                      <a:pt x="221" y="339"/>
                      <a:pt x="209" y="277"/>
                      <a:pt x="209" y="215"/>
                    </a:cubicBezTo>
                    <a:cubicBezTo>
                      <a:pt x="209" y="166"/>
                      <a:pt x="221" y="104"/>
                      <a:pt x="221" y="43"/>
                    </a:cubicBezTo>
                    <a:cubicBezTo>
                      <a:pt x="221" y="9"/>
                      <a:pt x="206" y="1"/>
                      <a:pt x="1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8" name="Google Shape;3254;p56">
                <a:extLst>
                  <a:ext uri="{FF2B5EF4-FFF2-40B4-BE49-F238E27FC236}">
                    <a16:creationId xmlns:a16="http://schemas.microsoft.com/office/drawing/2014/main" id="{CD3FCF07-D57C-491D-8959-7AB0A5A4D77A}"/>
                  </a:ext>
                </a:extLst>
              </p:cNvPr>
              <p:cNvSpPr/>
              <p:nvPr/>
            </p:nvSpPr>
            <p:spPr>
              <a:xfrm>
                <a:off x="3095800" y="4947650"/>
                <a:ext cx="5575" cy="4000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60" extrusionOk="0">
                    <a:moveTo>
                      <a:pt x="37" y="1"/>
                    </a:moveTo>
                    <a:cubicBezTo>
                      <a:pt x="0" y="1"/>
                      <a:pt x="13" y="38"/>
                      <a:pt x="25" y="112"/>
                    </a:cubicBezTo>
                    <a:cubicBezTo>
                      <a:pt x="31" y="147"/>
                      <a:pt x="39" y="160"/>
                      <a:pt x="55" y="160"/>
                    </a:cubicBezTo>
                    <a:cubicBezTo>
                      <a:pt x="72" y="160"/>
                      <a:pt x="97" y="144"/>
                      <a:pt x="136" y="124"/>
                    </a:cubicBezTo>
                    <a:cubicBezTo>
                      <a:pt x="222" y="87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9" name="Google Shape;3255;p56">
                <a:extLst>
                  <a:ext uri="{FF2B5EF4-FFF2-40B4-BE49-F238E27FC236}">
                    <a16:creationId xmlns:a16="http://schemas.microsoft.com/office/drawing/2014/main" id="{5DE94DDC-A3FA-43D1-B5BB-2363D0A8335B}"/>
                  </a:ext>
                </a:extLst>
              </p:cNvPr>
              <p:cNvSpPr/>
              <p:nvPr/>
            </p:nvSpPr>
            <p:spPr>
              <a:xfrm>
                <a:off x="3146625" y="4957200"/>
                <a:ext cx="6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51" extrusionOk="0">
                    <a:moveTo>
                      <a:pt x="161" y="1"/>
                    </a:moveTo>
                    <a:cubicBezTo>
                      <a:pt x="111" y="1"/>
                      <a:pt x="124" y="62"/>
                      <a:pt x="124" y="112"/>
                    </a:cubicBezTo>
                    <a:cubicBezTo>
                      <a:pt x="124" y="161"/>
                      <a:pt x="0" y="112"/>
                      <a:pt x="37" y="198"/>
                    </a:cubicBezTo>
                    <a:cubicBezTo>
                      <a:pt x="60" y="236"/>
                      <a:pt x="92" y="250"/>
                      <a:pt x="127" y="250"/>
                    </a:cubicBezTo>
                    <a:cubicBezTo>
                      <a:pt x="150" y="250"/>
                      <a:pt x="174" y="244"/>
                      <a:pt x="198" y="235"/>
                    </a:cubicBezTo>
                    <a:cubicBezTo>
                      <a:pt x="259" y="198"/>
                      <a:pt x="210" y="1"/>
                      <a:pt x="1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0" name="Google Shape;3256;p56">
                <a:extLst>
                  <a:ext uri="{FF2B5EF4-FFF2-40B4-BE49-F238E27FC236}">
                    <a16:creationId xmlns:a16="http://schemas.microsoft.com/office/drawing/2014/main" id="{D54EC60A-F1CD-446B-87FD-11BF2EF7F22C}"/>
                  </a:ext>
                </a:extLst>
              </p:cNvPr>
              <p:cNvSpPr/>
              <p:nvPr/>
            </p:nvSpPr>
            <p:spPr>
              <a:xfrm>
                <a:off x="3212850" y="5031000"/>
                <a:ext cx="16050" cy="16925"/>
              </a:xfrm>
              <a:custGeom>
                <a:avLst/>
                <a:gdLst/>
                <a:ahLst/>
                <a:cxnLst/>
                <a:rect l="l" t="t" r="r" b="b"/>
                <a:pathLst>
                  <a:path w="642" h="677" extrusionOk="0">
                    <a:moveTo>
                      <a:pt x="189" y="1"/>
                    </a:moveTo>
                    <a:cubicBezTo>
                      <a:pt x="176" y="1"/>
                      <a:pt x="163" y="2"/>
                      <a:pt x="148" y="6"/>
                    </a:cubicBezTo>
                    <a:cubicBezTo>
                      <a:pt x="111" y="18"/>
                      <a:pt x="87" y="31"/>
                      <a:pt x="62" y="68"/>
                    </a:cubicBezTo>
                    <a:cubicBezTo>
                      <a:pt x="37" y="117"/>
                      <a:pt x="1" y="178"/>
                      <a:pt x="37" y="178"/>
                    </a:cubicBezTo>
                    <a:cubicBezTo>
                      <a:pt x="46" y="176"/>
                      <a:pt x="53" y="174"/>
                      <a:pt x="58" y="174"/>
                    </a:cubicBezTo>
                    <a:cubicBezTo>
                      <a:pt x="73" y="174"/>
                      <a:pt x="69" y="190"/>
                      <a:pt x="50" y="228"/>
                    </a:cubicBezTo>
                    <a:cubicBezTo>
                      <a:pt x="25" y="265"/>
                      <a:pt x="25" y="351"/>
                      <a:pt x="37" y="388"/>
                    </a:cubicBezTo>
                    <a:cubicBezTo>
                      <a:pt x="37" y="437"/>
                      <a:pt x="37" y="499"/>
                      <a:pt x="50" y="523"/>
                    </a:cubicBezTo>
                    <a:cubicBezTo>
                      <a:pt x="60" y="553"/>
                      <a:pt x="86" y="592"/>
                      <a:pt x="109" y="592"/>
                    </a:cubicBezTo>
                    <a:cubicBezTo>
                      <a:pt x="114" y="592"/>
                      <a:pt x="119" y="590"/>
                      <a:pt x="124" y="585"/>
                    </a:cubicBezTo>
                    <a:cubicBezTo>
                      <a:pt x="132" y="568"/>
                      <a:pt x="153" y="545"/>
                      <a:pt x="177" y="545"/>
                    </a:cubicBezTo>
                    <a:cubicBezTo>
                      <a:pt x="188" y="545"/>
                      <a:pt x="199" y="549"/>
                      <a:pt x="210" y="560"/>
                    </a:cubicBezTo>
                    <a:cubicBezTo>
                      <a:pt x="247" y="585"/>
                      <a:pt x="259" y="647"/>
                      <a:pt x="284" y="647"/>
                    </a:cubicBezTo>
                    <a:cubicBezTo>
                      <a:pt x="307" y="654"/>
                      <a:pt x="326" y="677"/>
                      <a:pt x="342" y="677"/>
                    </a:cubicBezTo>
                    <a:cubicBezTo>
                      <a:pt x="352" y="677"/>
                      <a:pt x="361" y="669"/>
                      <a:pt x="370" y="647"/>
                    </a:cubicBezTo>
                    <a:cubicBezTo>
                      <a:pt x="395" y="597"/>
                      <a:pt x="370" y="573"/>
                      <a:pt x="432" y="536"/>
                    </a:cubicBezTo>
                    <a:cubicBezTo>
                      <a:pt x="493" y="486"/>
                      <a:pt x="641" y="425"/>
                      <a:pt x="567" y="228"/>
                    </a:cubicBezTo>
                    <a:cubicBezTo>
                      <a:pt x="530" y="105"/>
                      <a:pt x="444" y="141"/>
                      <a:pt x="382" y="105"/>
                    </a:cubicBezTo>
                    <a:cubicBezTo>
                      <a:pt x="333" y="80"/>
                      <a:pt x="309" y="43"/>
                      <a:pt x="272" y="18"/>
                    </a:cubicBezTo>
                    <a:cubicBezTo>
                      <a:pt x="245" y="10"/>
                      <a:pt x="219" y="1"/>
                      <a:pt x="1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1" name="Google Shape;3257;p56">
                <a:extLst>
                  <a:ext uri="{FF2B5EF4-FFF2-40B4-BE49-F238E27FC236}">
                    <a16:creationId xmlns:a16="http://schemas.microsoft.com/office/drawing/2014/main" id="{B169AE55-4634-431F-8CC7-9F31A8C4C340}"/>
                  </a:ext>
                </a:extLst>
              </p:cNvPr>
              <p:cNvSpPr/>
              <p:nvPr/>
            </p:nvSpPr>
            <p:spPr>
              <a:xfrm>
                <a:off x="3113350" y="4902375"/>
                <a:ext cx="13575" cy="372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49" extrusionOk="0">
                    <a:moveTo>
                      <a:pt x="235" y="1"/>
                    </a:moveTo>
                    <a:cubicBezTo>
                      <a:pt x="99" y="1"/>
                      <a:pt x="1" y="148"/>
                      <a:pt x="136" y="148"/>
                    </a:cubicBezTo>
                    <a:cubicBezTo>
                      <a:pt x="272" y="148"/>
                      <a:pt x="543" y="148"/>
                      <a:pt x="469" y="111"/>
                    </a:cubicBezTo>
                    <a:cubicBezTo>
                      <a:pt x="346" y="50"/>
                      <a:pt x="370" y="13"/>
                      <a:pt x="2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2" name="Google Shape;3258;p56">
                <a:extLst>
                  <a:ext uri="{FF2B5EF4-FFF2-40B4-BE49-F238E27FC236}">
                    <a16:creationId xmlns:a16="http://schemas.microsoft.com/office/drawing/2014/main" id="{C28DC9F9-78CF-4A69-9A82-7CEEA81D192F}"/>
                  </a:ext>
                </a:extLst>
              </p:cNvPr>
              <p:cNvSpPr/>
              <p:nvPr/>
            </p:nvSpPr>
            <p:spPr>
              <a:xfrm>
                <a:off x="3046350" y="4902225"/>
                <a:ext cx="1375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550" h="210" extrusionOk="0">
                    <a:moveTo>
                      <a:pt x="207" y="1"/>
                    </a:moveTo>
                    <a:cubicBezTo>
                      <a:pt x="115" y="1"/>
                      <a:pt x="0" y="18"/>
                      <a:pt x="81" y="81"/>
                    </a:cubicBezTo>
                    <a:cubicBezTo>
                      <a:pt x="175" y="154"/>
                      <a:pt x="216" y="209"/>
                      <a:pt x="279" y="209"/>
                    </a:cubicBezTo>
                    <a:cubicBezTo>
                      <a:pt x="290" y="209"/>
                      <a:pt x="302" y="207"/>
                      <a:pt x="315" y="204"/>
                    </a:cubicBezTo>
                    <a:cubicBezTo>
                      <a:pt x="370" y="188"/>
                      <a:pt x="399" y="173"/>
                      <a:pt x="423" y="173"/>
                    </a:cubicBezTo>
                    <a:cubicBezTo>
                      <a:pt x="437" y="173"/>
                      <a:pt x="449" y="178"/>
                      <a:pt x="463" y="191"/>
                    </a:cubicBezTo>
                    <a:cubicBezTo>
                      <a:pt x="475" y="200"/>
                      <a:pt x="489" y="204"/>
                      <a:pt x="502" y="204"/>
                    </a:cubicBezTo>
                    <a:cubicBezTo>
                      <a:pt x="527" y="204"/>
                      <a:pt x="549" y="187"/>
                      <a:pt x="549" y="154"/>
                    </a:cubicBezTo>
                    <a:cubicBezTo>
                      <a:pt x="524" y="81"/>
                      <a:pt x="364" y="7"/>
                      <a:pt x="290" y="7"/>
                    </a:cubicBezTo>
                    <a:cubicBezTo>
                      <a:pt x="273" y="3"/>
                      <a:pt x="242" y="1"/>
                      <a:pt x="2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3" name="Google Shape;3259;p56">
                <a:extLst>
                  <a:ext uri="{FF2B5EF4-FFF2-40B4-BE49-F238E27FC236}">
                    <a16:creationId xmlns:a16="http://schemas.microsoft.com/office/drawing/2014/main" id="{53074EC0-4C03-4A1D-9D57-968A13FF0767}"/>
                  </a:ext>
                </a:extLst>
              </p:cNvPr>
              <p:cNvSpPr/>
              <p:nvPr/>
            </p:nvSpPr>
            <p:spPr>
              <a:xfrm>
                <a:off x="3010175" y="4868800"/>
                <a:ext cx="62225" cy="23750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950" extrusionOk="0">
                    <a:moveTo>
                      <a:pt x="641" y="1"/>
                    </a:moveTo>
                    <a:cubicBezTo>
                      <a:pt x="505" y="1"/>
                      <a:pt x="370" y="38"/>
                      <a:pt x="246" y="99"/>
                    </a:cubicBezTo>
                    <a:cubicBezTo>
                      <a:pt x="160" y="136"/>
                      <a:pt x="86" y="210"/>
                      <a:pt x="25" y="296"/>
                    </a:cubicBezTo>
                    <a:cubicBezTo>
                      <a:pt x="2" y="324"/>
                      <a:pt x="0" y="332"/>
                      <a:pt x="13" y="332"/>
                    </a:cubicBezTo>
                    <a:cubicBezTo>
                      <a:pt x="28" y="332"/>
                      <a:pt x="64" y="321"/>
                      <a:pt x="111" y="321"/>
                    </a:cubicBezTo>
                    <a:cubicBezTo>
                      <a:pt x="234" y="284"/>
                      <a:pt x="357" y="222"/>
                      <a:pt x="468" y="161"/>
                    </a:cubicBezTo>
                    <a:cubicBezTo>
                      <a:pt x="511" y="148"/>
                      <a:pt x="561" y="142"/>
                      <a:pt x="610" y="142"/>
                    </a:cubicBezTo>
                    <a:cubicBezTo>
                      <a:pt x="659" y="142"/>
                      <a:pt x="709" y="148"/>
                      <a:pt x="752" y="161"/>
                    </a:cubicBezTo>
                    <a:cubicBezTo>
                      <a:pt x="813" y="185"/>
                      <a:pt x="727" y="210"/>
                      <a:pt x="690" y="259"/>
                    </a:cubicBezTo>
                    <a:cubicBezTo>
                      <a:pt x="653" y="296"/>
                      <a:pt x="863" y="284"/>
                      <a:pt x="973" y="296"/>
                    </a:cubicBezTo>
                    <a:cubicBezTo>
                      <a:pt x="1060" y="309"/>
                      <a:pt x="1134" y="370"/>
                      <a:pt x="1195" y="432"/>
                    </a:cubicBezTo>
                    <a:cubicBezTo>
                      <a:pt x="1223" y="460"/>
                      <a:pt x="1259" y="467"/>
                      <a:pt x="1296" y="467"/>
                    </a:cubicBezTo>
                    <a:cubicBezTo>
                      <a:pt x="1341" y="467"/>
                      <a:pt x="1389" y="456"/>
                      <a:pt x="1429" y="456"/>
                    </a:cubicBezTo>
                    <a:cubicBezTo>
                      <a:pt x="1516" y="456"/>
                      <a:pt x="1466" y="493"/>
                      <a:pt x="1503" y="580"/>
                    </a:cubicBezTo>
                    <a:cubicBezTo>
                      <a:pt x="1553" y="678"/>
                      <a:pt x="1553" y="666"/>
                      <a:pt x="1651" y="703"/>
                    </a:cubicBezTo>
                    <a:cubicBezTo>
                      <a:pt x="1750" y="752"/>
                      <a:pt x="1787" y="728"/>
                      <a:pt x="1824" y="764"/>
                    </a:cubicBezTo>
                    <a:cubicBezTo>
                      <a:pt x="1873" y="801"/>
                      <a:pt x="1799" y="826"/>
                      <a:pt x="1725" y="863"/>
                    </a:cubicBezTo>
                    <a:cubicBezTo>
                      <a:pt x="1663" y="912"/>
                      <a:pt x="1676" y="949"/>
                      <a:pt x="1725" y="949"/>
                    </a:cubicBezTo>
                    <a:cubicBezTo>
                      <a:pt x="1774" y="949"/>
                      <a:pt x="2033" y="912"/>
                      <a:pt x="2082" y="912"/>
                    </a:cubicBezTo>
                    <a:cubicBezTo>
                      <a:pt x="2119" y="912"/>
                      <a:pt x="2156" y="912"/>
                      <a:pt x="2193" y="925"/>
                    </a:cubicBezTo>
                    <a:cubicBezTo>
                      <a:pt x="2204" y="932"/>
                      <a:pt x="2214" y="935"/>
                      <a:pt x="2223" y="935"/>
                    </a:cubicBezTo>
                    <a:cubicBezTo>
                      <a:pt x="2246" y="935"/>
                      <a:pt x="2266" y="917"/>
                      <a:pt x="2292" y="900"/>
                    </a:cubicBezTo>
                    <a:cubicBezTo>
                      <a:pt x="2298" y="897"/>
                      <a:pt x="2305" y="896"/>
                      <a:pt x="2313" y="896"/>
                    </a:cubicBezTo>
                    <a:cubicBezTo>
                      <a:pt x="2350" y="896"/>
                      <a:pt x="2406" y="920"/>
                      <a:pt x="2445" y="920"/>
                    </a:cubicBezTo>
                    <a:cubicBezTo>
                      <a:pt x="2471" y="920"/>
                      <a:pt x="2489" y="910"/>
                      <a:pt x="2489" y="875"/>
                    </a:cubicBezTo>
                    <a:cubicBezTo>
                      <a:pt x="2477" y="777"/>
                      <a:pt x="2403" y="715"/>
                      <a:pt x="2316" y="703"/>
                    </a:cubicBezTo>
                    <a:cubicBezTo>
                      <a:pt x="2243" y="703"/>
                      <a:pt x="2169" y="604"/>
                      <a:pt x="2144" y="580"/>
                    </a:cubicBezTo>
                    <a:cubicBezTo>
                      <a:pt x="2119" y="555"/>
                      <a:pt x="1984" y="555"/>
                      <a:pt x="1885" y="456"/>
                    </a:cubicBezTo>
                    <a:cubicBezTo>
                      <a:pt x="1838" y="415"/>
                      <a:pt x="1831" y="408"/>
                      <a:pt x="1827" y="408"/>
                    </a:cubicBezTo>
                    <a:cubicBezTo>
                      <a:pt x="1825" y="408"/>
                      <a:pt x="1824" y="409"/>
                      <a:pt x="1821" y="409"/>
                    </a:cubicBezTo>
                    <a:cubicBezTo>
                      <a:pt x="1814" y="409"/>
                      <a:pt x="1795" y="404"/>
                      <a:pt x="1737" y="370"/>
                    </a:cubicBezTo>
                    <a:cubicBezTo>
                      <a:pt x="1663" y="333"/>
                      <a:pt x="1590" y="284"/>
                      <a:pt x="1540" y="222"/>
                    </a:cubicBezTo>
                    <a:cubicBezTo>
                      <a:pt x="1525" y="197"/>
                      <a:pt x="1512" y="189"/>
                      <a:pt x="1502" y="189"/>
                    </a:cubicBezTo>
                    <a:cubicBezTo>
                      <a:pt x="1487" y="189"/>
                      <a:pt x="1479" y="208"/>
                      <a:pt x="1479" y="222"/>
                    </a:cubicBezTo>
                    <a:cubicBezTo>
                      <a:pt x="1368" y="185"/>
                      <a:pt x="1269" y="136"/>
                      <a:pt x="1171" y="62"/>
                    </a:cubicBezTo>
                    <a:cubicBezTo>
                      <a:pt x="1097" y="13"/>
                      <a:pt x="801" y="13"/>
                      <a:pt x="6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4" name="Google Shape;3260;p56">
                <a:extLst>
                  <a:ext uri="{FF2B5EF4-FFF2-40B4-BE49-F238E27FC236}">
                    <a16:creationId xmlns:a16="http://schemas.microsoft.com/office/drawing/2014/main" id="{28D02BD9-045F-4D20-8FD4-14F8B9018C62}"/>
                  </a:ext>
                </a:extLst>
              </p:cNvPr>
              <p:cNvSpPr/>
              <p:nvPr/>
            </p:nvSpPr>
            <p:spPr>
              <a:xfrm>
                <a:off x="3048050" y="4853725"/>
                <a:ext cx="402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210" extrusionOk="0">
                    <a:moveTo>
                      <a:pt x="48" y="1"/>
                    </a:moveTo>
                    <a:cubicBezTo>
                      <a:pt x="29" y="1"/>
                      <a:pt x="36" y="90"/>
                      <a:pt x="25" y="111"/>
                    </a:cubicBezTo>
                    <a:cubicBezTo>
                      <a:pt x="1" y="160"/>
                      <a:pt x="38" y="209"/>
                      <a:pt x="87" y="209"/>
                    </a:cubicBezTo>
                    <a:cubicBezTo>
                      <a:pt x="161" y="197"/>
                      <a:pt x="99" y="61"/>
                      <a:pt x="62" y="12"/>
                    </a:cubicBezTo>
                    <a:cubicBezTo>
                      <a:pt x="56" y="4"/>
                      <a:pt x="51" y="1"/>
                      <a:pt x="4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5" name="Google Shape;3261;p56">
                <a:extLst>
                  <a:ext uri="{FF2B5EF4-FFF2-40B4-BE49-F238E27FC236}">
                    <a16:creationId xmlns:a16="http://schemas.microsoft.com/office/drawing/2014/main" id="{3F260868-3672-4482-BF09-BCBF45B6D828}"/>
                  </a:ext>
                </a:extLst>
              </p:cNvPr>
              <p:cNvSpPr/>
              <p:nvPr/>
            </p:nvSpPr>
            <p:spPr>
              <a:xfrm>
                <a:off x="3076900" y="4882600"/>
                <a:ext cx="2600" cy="2050"/>
              </a:xfrm>
              <a:custGeom>
                <a:avLst/>
                <a:gdLst/>
                <a:ahLst/>
                <a:cxnLst/>
                <a:rect l="l" t="t" r="r" b="b"/>
                <a:pathLst>
                  <a:path w="104" h="82" extrusionOk="0">
                    <a:moveTo>
                      <a:pt x="32" y="1"/>
                    </a:moveTo>
                    <a:cubicBezTo>
                      <a:pt x="13" y="1"/>
                      <a:pt x="0" y="9"/>
                      <a:pt x="5" y="28"/>
                    </a:cubicBezTo>
                    <a:cubicBezTo>
                      <a:pt x="5" y="52"/>
                      <a:pt x="42" y="82"/>
                      <a:pt x="71" y="82"/>
                    </a:cubicBezTo>
                    <a:cubicBezTo>
                      <a:pt x="86" y="82"/>
                      <a:pt x="99" y="73"/>
                      <a:pt x="103" y="52"/>
                    </a:cubicBezTo>
                    <a:cubicBezTo>
                      <a:pt x="103" y="22"/>
                      <a:pt x="61" y="1"/>
                      <a:pt x="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6" name="Google Shape;3262;p56">
                <a:extLst>
                  <a:ext uri="{FF2B5EF4-FFF2-40B4-BE49-F238E27FC236}">
                    <a16:creationId xmlns:a16="http://schemas.microsoft.com/office/drawing/2014/main" id="{55BCD553-284E-49B1-A627-004808710917}"/>
                  </a:ext>
                </a:extLst>
              </p:cNvPr>
              <p:cNvSpPr/>
              <p:nvPr/>
            </p:nvSpPr>
            <p:spPr>
              <a:xfrm>
                <a:off x="3149100" y="4679950"/>
                <a:ext cx="78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13" h="405" extrusionOk="0">
                    <a:moveTo>
                      <a:pt x="254" y="0"/>
                    </a:moveTo>
                    <a:cubicBezTo>
                      <a:pt x="238" y="0"/>
                      <a:pt x="222" y="2"/>
                      <a:pt x="209" y="2"/>
                    </a:cubicBezTo>
                    <a:cubicBezTo>
                      <a:pt x="173" y="14"/>
                      <a:pt x="86" y="186"/>
                      <a:pt x="49" y="236"/>
                    </a:cubicBezTo>
                    <a:cubicBezTo>
                      <a:pt x="0" y="285"/>
                      <a:pt x="37" y="322"/>
                      <a:pt x="37" y="371"/>
                    </a:cubicBezTo>
                    <a:cubicBezTo>
                      <a:pt x="37" y="392"/>
                      <a:pt x="51" y="404"/>
                      <a:pt x="68" y="404"/>
                    </a:cubicBezTo>
                    <a:cubicBezTo>
                      <a:pt x="91" y="404"/>
                      <a:pt x="122" y="383"/>
                      <a:pt x="136" y="334"/>
                    </a:cubicBezTo>
                    <a:cubicBezTo>
                      <a:pt x="123" y="310"/>
                      <a:pt x="234" y="223"/>
                      <a:pt x="271" y="174"/>
                    </a:cubicBezTo>
                    <a:cubicBezTo>
                      <a:pt x="283" y="125"/>
                      <a:pt x="271" y="75"/>
                      <a:pt x="296" y="39"/>
                    </a:cubicBezTo>
                    <a:cubicBezTo>
                      <a:pt x="312" y="6"/>
                      <a:pt x="285" y="0"/>
                      <a:pt x="25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7" name="Google Shape;3263;p56">
                <a:extLst>
                  <a:ext uri="{FF2B5EF4-FFF2-40B4-BE49-F238E27FC236}">
                    <a16:creationId xmlns:a16="http://schemas.microsoft.com/office/drawing/2014/main" id="{10130690-107F-414B-8D52-B16B18C0B7C5}"/>
                  </a:ext>
                </a:extLst>
              </p:cNvPr>
              <p:cNvSpPr/>
              <p:nvPr/>
            </p:nvSpPr>
            <p:spPr>
              <a:xfrm>
                <a:off x="3154325" y="4685125"/>
                <a:ext cx="5875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189" extrusionOk="0">
                    <a:moveTo>
                      <a:pt x="141" y="1"/>
                    </a:moveTo>
                    <a:cubicBezTo>
                      <a:pt x="88" y="1"/>
                      <a:pt x="33" y="27"/>
                      <a:pt x="13" y="78"/>
                    </a:cubicBezTo>
                    <a:cubicBezTo>
                      <a:pt x="13" y="103"/>
                      <a:pt x="0" y="177"/>
                      <a:pt x="87" y="189"/>
                    </a:cubicBezTo>
                    <a:cubicBezTo>
                      <a:pt x="136" y="189"/>
                      <a:pt x="136" y="127"/>
                      <a:pt x="173" y="103"/>
                    </a:cubicBezTo>
                    <a:cubicBezTo>
                      <a:pt x="198" y="78"/>
                      <a:pt x="235" y="29"/>
                      <a:pt x="173" y="4"/>
                    </a:cubicBezTo>
                    <a:cubicBezTo>
                      <a:pt x="163" y="2"/>
                      <a:pt x="152" y="1"/>
                      <a:pt x="1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8" name="Google Shape;3264;p56">
                <a:extLst>
                  <a:ext uri="{FF2B5EF4-FFF2-40B4-BE49-F238E27FC236}">
                    <a16:creationId xmlns:a16="http://schemas.microsoft.com/office/drawing/2014/main" id="{4955EC0A-607F-4671-BBEB-46D258381EAD}"/>
                  </a:ext>
                </a:extLst>
              </p:cNvPr>
              <p:cNvSpPr/>
              <p:nvPr/>
            </p:nvSpPr>
            <p:spPr>
              <a:xfrm>
                <a:off x="3131950" y="4678425"/>
                <a:ext cx="14075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53" extrusionOk="0">
                    <a:moveTo>
                      <a:pt x="33" y="1"/>
                    </a:moveTo>
                    <a:cubicBezTo>
                      <a:pt x="14" y="1"/>
                      <a:pt x="0" y="86"/>
                      <a:pt x="21" y="136"/>
                    </a:cubicBezTo>
                    <a:cubicBezTo>
                      <a:pt x="33" y="186"/>
                      <a:pt x="58" y="173"/>
                      <a:pt x="95" y="198"/>
                    </a:cubicBezTo>
                    <a:cubicBezTo>
                      <a:pt x="132" y="198"/>
                      <a:pt x="156" y="223"/>
                      <a:pt x="169" y="247"/>
                    </a:cubicBezTo>
                    <a:cubicBezTo>
                      <a:pt x="205" y="272"/>
                      <a:pt x="205" y="297"/>
                      <a:pt x="242" y="309"/>
                    </a:cubicBezTo>
                    <a:cubicBezTo>
                      <a:pt x="250" y="314"/>
                      <a:pt x="256" y="316"/>
                      <a:pt x="262" y="316"/>
                    </a:cubicBezTo>
                    <a:cubicBezTo>
                      <a:pt x="285" y="316"/>
                      <a:pt x="299" y="282"/>
                      <a:pt x="329" y="272"/>
                    </a:cubicBezTo>
                    <a:cubicBezTo>
                      <a:pt x="330" y="271"/>
                      <a:pt x="332" y="271"/>
                      <a:pt x="333" y="271"/>
                    </a:cubicBezTo>
                    <a:cubicBezTo>
                      <a:pt x="357" y="271"/>
                      <a:pt x="330" y="353"/>
                      <a:pt x="375" y="353"/>
                    </a:cubicBezTo>
                    <a:cubicBezTo>
                      <a:pt x="382" y="353"/>
                      <a:pt x="391" y="351"/>
                      <a:pt x="403" y="346"/>
                    </a:cubicBezTo>
                    <a:cubicBezTo>
                      <a:pt x="464" y="321"/>
                      <a:pt x="514" y="210"/>
                      <a:pt x="563" y="198"/>
                    </a:cubicBezTo>
                    <a:cubicBezTo>
                      <a:pt x="464" y="173"/>
                      <a:pt x="366" y="173"/>
                      <a:pt x="267" y="173"/>
                    </a:cubicBezTo>
                    <a:cubicBezTo>
                      <a:pt x="205" y="173"/>
                      <a:pt x="242" y="149"/>
                      <a:pt x="205" y="124"/>
                    </a:cubicBezTo>
                    <a:cubicBezTo>
                      <a:pt x="198" y="119"/>
                      <a:pt x="193" y="117"/>
                      <a:pt x="189" y="117"/>
                    </a:cubicBezTo>
                    <a:cubicBezTo>
                      <a:pt x="178" y="117"/>
                      <a:pt x="183" y="138"/>
                      <a:pt x="167" y="138"/>
                    </a:cubicBezTo>
                    <a:cubicBezTo>
                      <a:pt x="164" y="138"/>
                      <a:pt x="160" y="138"/>
                      <a:pt x="156" y="136"/>
                    </a:cubicBezTo>
                    <a:cubicBezTo>
                      <a:pt x="132" y="136"/>
                      <a:pt x="70" y="50"/>
                      <a:pt x="45" y="13"/>
                    </a:cubicBezTo>
                    <a:cubicBezTo>
                      <a:pt x="41" y="5"/>
                      <a:pt x="37" y="1"/>
                      <a:pt x="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9" name="Google Shape;3265;p56">
                <a:extLst>
                  <a:ext uri="{FF2B5EF4-FFF2-40B4-BE49-F238E27FC236}">
                    <a16:creationId xmlns:a16="http://schemas.microsoft.com/office/drawing/2014/main" id="{0D27162B-6C14-4E45-A607-00089FBD82AA}"/>
                  </a:ext>
                </a:extLst>
              </p:cNvPr>
              <p:cNvSpPr/>
              <p:nvPr/>
            </p:nvSpPr>
            <p:spPr>
              <a:xfrm>
                <a:off x="3131850" y="4652950"/>
                <a:ext cx="172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690" h="278" extrusionOk="0">
                    <a:moveTo>
                      <a:pt x="138" y="0"/>
                    </a:moveTo>
                    <a:cubicBezTo>
                      <a:pt x="105" y="0"/>
                      <a:pt x="71" y="3"/>
                      <a:pt x="37" y="10"/>
                    </a:cubicBezTo>
                    <a:cubicBezTo>
                      <a:pt x="0" y="34"/>
                      <a:pt x="136" y="133"/>
                      <a:pt x="234" y="170"/>
                    </a:cubicBezTo>
                    <a:cubicBezTo>
                      <a:pt x="316" y="211"/>
                      <a:pt x="500" y="277"/>
                      <a:pt x="581" y="277"/>
                    </a:cubicBezTo>
                    <a:cubicBezTo>
                      <a:pt x="598" y="277"/>
                      <a:pt x="610" y="275"/>
                      <a:pt x="616" y="268"/>
                    </a:cubicBezTo>
                    <a:cubicBezTo>
                      <a:pt x="690" y="219"/>
                      <a:pt x="567" y="194"/>
                      <a:pt x="419" y="84"/>
                    </a:cubicBezTo>
                    <a:cubicBezTo>
                      <a:pt x="336" y="28"/>
                      <a:pt x="239" y="0"/>
                      <a:pt x="1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0" name="Google Shape;3266;p56">
                <a:extLst>
                  <a:ext uri="{FF2B5EF4-FFF2-40B4-BE49-F238E27FC236}">
                    <a16:creationId xmlns:a16="http://schemas.microsoft.com/office/drawing/2014/main" id="{5F311F29-3D61-43AC-AD65-A7EA629D7905}"/>
                  </a:ext>
                </a:extLst>
              </p:cNvPr>
              <p:cNvSpPr/>
              <p:nvPr/>
            </p:nvSpPr>
            <p:spPr>
              <a:xfrm>
                <a:off x="3161725" y="4636800"/>
                <a:ext cx="38475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1539" h="1687" extrusionOk="0">
                    <a:moveTo>
                      <a:pt x="814" y="0"/>
                    </a:moveTo>
                    <a:cubicBezTo>
                      <a:pt x="761" y="0"/>
                      <a:pt x="710" y="34"/>
                      <a:pt x="678" y="76"/>
                    </a:cubicBezTo>
                    <a:cubicBezTo>
                      <a:pt x="641" y="138"/>
                      <a:pt x="530" y="335"/>
                      <a:pt x="493" y="372"/>
                    </a:cubicBezTo>
                    <a:cubicBezTo>
                      <a:pt x="456" y="409"/>
                      <a:pt x="456" y="372"/>
                      <a:pt x="456" y="446"/>
                    </a:cubicBezTo>
                    <a:cubicBezTo>
                      <a:pt x="419" y="582"/>
                      <a:pt x="370" y="705"/>
                      <a:pt x="308" y="840"/>
                    </a:cubicBezTo>
                    <a:cubicBezTo>
                      <a:pt x="271" y="890"/>
                      <a:pt x="210" y="964"/>
                      <a:pt x="173" y="1025"/>
                    </a:cubicBezTo>
                    <a:cubicBezTo>
                      <a:pt x="136" y="1075"/>
                      <a:pt x="62" y="1075"/>
                      <a:pt x="99" y="1099"/>
                    </a:cubicBezTo>
                    <a:cubicBezTo>
                      <a:pt x="117" y="1111"/>
                      <a:pt x="142" y="1111"/>
                      <a:pt x="162" y="1111"/>
                    </a:cubicBezTo>
                    <a:cubicBezTo>
                      <a:pt x="182" y="1111"/>
                      <a:pt x="197" y="1111"/>
                      <a:pt x="197" y="1124"/>
                    </a:cubicBezTo>
                    <a:cubicBezTo>
                      <a:pt x="197" y="1198"/>
                      <a:pt x="148" y="1272"/>
                      <a:pt x="86" y="1309"/>
                    </a:cubicBezTo>
                    <a:cubicBezTo>
                      <a:pt x="25" y="1333"/>
                      <a:pt x="0" y="1383"/>
                      <a:pt x="37" y="1420"/>
                    </a:cubicBezTo>
                    <a:cubicBezTo>
                      <a:pt x="61" y="1435"/>
                      <a:pt x="90" y="1456"/>
                      <a:pt x="123" y="1456"/>
                    </a:cubicBezTo>
                    <a:cubicBezTo>
                      <a:pt x="142" y="1456"/>
                      <a:pt x="163" y="1450"/>
                      <a:pt x="185" y="1432"/>
                    </a:cubicBezTo>
                    <a:cubicBezTo>
                      <a:pt x="204" y="1417"/>
                      <a:pt x="230" y="1411"/>
                      <a:pt x="260" y="1411"/>
                    </a:cubicBezTo>
                    <a:cubicBezTo>
                      <a:pt x="326" y="1411"/>
                      <a:pt x="409" y="1439"/>
                      <a:pt x="468" y="1456"/>
                    </a:cubicBezTo>
                    <a:cubicBezTo>
                      <a:pt x="524" y="1463"/>
                      <a:pt x="582" y="1466"/>
                      <a:pt x="642" y="1466"/>
                    </a:cubicBezTo>
                    <a:cubicBezTo>
                      <a:pt x="702" y="1466"/>
                      <a:pt x="764" y="1463"/>
                      <a:pt x="826" y="1456"/>
                    </a:cubicBezTo>
                    <a:cubicBezTo>
                      <a:pt x="891" y="1456"/>
                      <a:pt x="879" y="1495"/>
                      <a:pt x="910" y="1495"/>
                    </a:cubicBezTo>
                    <a:cubicBezTo>
                      <a:pt x="914" y="1495"/>
                      <a:pt x="919" y="1495"/>
                      <a:pt x="924" y="1493"/>
                    </a:cubicBezTo>
                    <a:cubicBezTo>
                      <a:pt x="966" y="1473"/>
                      <a:pt x="1024" y="1426"/>
                      <a:pt x="1042" y="1426"/>
                    </a:cubicBezTo>
                    <a:cubicBezTo>
                      <a:pt x="1046" y="1426"/>
                      <a:pt x="1047" y="1428"/>
                      <a:pt x="1047" y="1432"/>
                    </a:cubicBezTo>
                    <a:cubicBezTo>
                      <a:pt x="1060" y="1469"/>
                      <a:pt x="1060" y="1493"/>
                      <a:pt x="1011" y="1555"/>
                    </a:cubicBezTo>
                    <a:cubicBezTo>
                      <a:pt x="969" y="1607"/>
                      <a:pt x="909" y="1686"/>
                      <a:pt x="930" y="1686"/>
                    </a:cubicBezTo>
                    <a:cubicBezTo>
                      <a:pt x="933" y="1686"/>
                      <a:pt x="940" y="1684"/>
                      <a:pt x="949" y="1678"/>
                    </a:cubicBezTo>
                    <a:cubicBezTo>
                      <a:pt x="1023" y="1641"/>
                      <a:pt x="1035" y="1580"/>
                      <a:pt x="1121" y="1530"/>
                    </a:cubicBezTo>
                    <a:cubicBezTo>
                      <a:pt x="1195" y="1493"/>
                      <a:pt x="1257" y="1481"/>
                      <a:pt x="1294" y="1444"/>
                    </a:cubicBezTo>
                    <a:cubicBezTo>
                      <a:pt x="1319" y="1407"/>
                      <a:pt x="1343" y="1370"/>
                      <a:pt x="1356" y="1333"/>
                    </a:cubicBezTo>
                    <a:cubicBezTo>
                      <a:pt x="1380" y="1272"/>
                      <a:pt x="1429" y="1210"/>
                      <a:pt x="1491" y="1161"/>
                    </a:cubicBezTo>
                    <a:cubicBezTo>
                      <a:pt x="1532" y="1120"/>
                      <a:pt x="1539" y="1096"/>
                      <a:pt x="1498" y="1096"/>
                    </a:cubicBezTo>
                    <a:cubicBezTo>
                      <a:pt x="1490" y="1096"/>
                      <a:pt x="1479" y="1097"/>
                      <a:pt x="1466" y="1099"/>
                    </a:cubicBezTo>
                    <a:cubicBezTo>
                      <a:pt x="1427" y="1099"/>
                      <a:pt x="1416" y="1113"/>
                      <a:pt x="1402" y="1113"/>
                    </a:cubicBezTo>
                    <a:cubicBezTo>
                      <a:pt x="1391" y="1113"/>
                      <a:pt x="1378" y="1102"/>
                      <a:pt x="1343" y="1062"/>
                    </a:cubicBezTo>
                    <a:cubicBezTo>
                      <a:pt x="1282" y="988"/>
                      <a:pt x="1220" y="1001"/>
                      <a:pt x="1257" y="964"/>
                    </a:cubicBezTo>
                    <a:cubicBezTo>
                      <a:pt x="1306" y="939"/>
                      <a:pt x="1491" y="853"/>
                      <a:pt x="1380" y="828"/>
                    </a:cubicBezTo>
                    <a:cubicBezTo>
                      <a:pt x="1369" y="827"/>
                      <a:pt x="1358" y="826"/>
                      <a:pt x="1348" y="826"/>
                    </a:cubicBezTo>
                    <a:cubicBezTo>
                      <a:pt x="1303" y="826"/>
                      <a:pt x="1273" y="838"/>
                      <a:pt x="1252" y="838"/>
                    </a:cubicBezTo>
                    <a:cubicBezTo>
                      <a:pt x="1239" y="838"/>
                      <a:pt x="1229" y="833"/>
                      <a:pt x="1220" y="816"/>
                    </a:cubicBezTo>
                    <a:cubicBezTo>
                      <a:pt x="1201" y="769"/>
                      <a:pt x="1190" y="708"/>
                      <a:pt x="1169" y="708"/>
                    </a:cubicBezTo>
                    <a:cubicBezTo>
                      <a:pt x="1163" y="708"/>
                      <a:pt x="1155" y="715"/>
                      <a:pt x="1146" y="730"/>
                    </a:cubicBezTo>
                    <a:cubicBezTo>
                      <a:pt x="1123" y="800"/>
                      <a:pt x="1032" y="915"/>
                      <a:pt x="1023" y="915"/>
                    </a:cubicBezTo>
                    <a:cubicBezTo>
                      <a:pt x="1023" y="915"/>
                      <a:pt x="1023" y="915"/>
                      <a:pt x="1023" y="914"/>
                    </a:cubicBezTo>
                    <a:cubicBezTo>
                      <a:pt x="1023" y="890"/>
                      <a:pt x="1035" y="816"/>
                      <a:pt x="961" y="791"/>
                    </a:cubicBezTo>
                    <a:cubicBezTo>
                      <a:pt x="875" y="754"/>
                      <a:pt x="813" y="730"/>
                      <a:pt x="826" y="705"/>
                    </a:cubicBezTo>
                    <a:cubicBezTo>
                      <a:pt x="838" y="668"/>
                      <a:pt x="961" y="631"/>
                      <a:pt x="887" y="606"/>
                    </a:cubicBezTo>
                    <a:cubicBezTo>
                      <a:pt x="833" y="588"/>
                      <a:pt x="825" y="530"/>
                      <a:pt x="800" y="530"/>
                    </a:cubicBezTo>
                    <a:cubicBezTo>
                      <a:pt x="791" y="530"/>
                      <a:pt x="780" y="537"/>
                      <a:pt x="764" y="557"/>
                    </a:cubicBezTo>
                    <a:cubicBezTo>
                      <a:pt x="717" y="614"/>
                      <a:pt x="677" y="692"/>
                      <a:pt x="661" y="692"/>
                    </a:cubicBezTo>
                    <a:cubicBezTo>
                      <a:pt x="656" y="692"/>
                      <a:pt x="653" y="685"/>
                      <a:pt x="653" y="668"/>
                    </a:cubicBezTo>
                    <a:cubicBezTo>
                      <a:pt x="641" y="594"/>
                      <a:pt x="666" y="520"/>
                      <a:pt x="702" y="471"/>
                    </a:cubicBezTo>
                    <a:cubicBezTo>
                      <a:pt x="764" y="385"/>
                      <a:pt x="813" y="311"/>
                      <a:pt x="850" y="224"/>
                    </a:cubicBezTo>
                    <a:cubicBezTo>
                      <a:pt x="887" y="163"/>
                      <a:pt x="887" y="126"/>
                      <a:pt x="850" y="126"/>
                    </a:cubicBezTo>
                    <a:cubicBezTo>
                      <a:pt x="826" y="126"/>
                      <a:pt x="912" y="76"/>
                      <a:pt x="949" y="40"/>
                    </a:cubicBezTo>
                    <a:cubicBezTo>
                      <a:pt x="986" y="3"/>
                      <a:pt x="912" y="3"/>
                      <a:pt x="838" y="3"/>
                    </a:cubicBezTo>
                    <a:cubicBezTo>
                      <a:pt x="830" y="1"/>
                      <a:pt x="822" y="0"/>
                      <a:pt x="81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1" name="Google Shape;3267;p56">
                <a:extLst>
                  <a:ext uri="{FF2B5EF4-FFF2-40B4-BE49-F238E27FC236}">
                    <a16:creationId xmlns:a16="http://schemas.microsoft.com/office/drawing/2014/main" id="{80197F5D-2CDA-4712-97D1-6A81AEBAA8B2}"/>
                  </a:ext>
                </a:extLst>
              </p:cNvPr>
              <p:cNvSpPr/>
              <p:nvPr/>
            </p:nvSpPr>
            <p:spPr>
              <a:xfrm>
                <a:off x="3194025" y="4668200"/>
                <a:ext cx="8900" cy="13200"/>
              </a:xfrm>
              <a:custGeom>
                <a:avLst/>
                <a:gdLst/>
                <a:ahLst/>
                <a:cxnLst/>
                <a:rect l="l" t="t" r="r" b="b"/>
                <a:pathLst>
                  <a:path w="356" h="528" extrusionOk="0">
                    <a:moveTo>
                      <a:pt x="265" y="1"/>
                    </a:moveTo>
                    <a:cubicBezTo>
                      <a:pt x="264" y="1"/>
                      <a:pt x="262" y="2"/>
                      <a:pt x="261" y="3"/>
                    </a:cubicBezTo>
                    <a:cubicBezTo>
                      <a:pt x="199" y="53"/>
                      <a:pt x="150" y="127"/>
                      <a:pt x="100" y="200"/>
                    </a:cubicBezTo>
                    <a:cubicBezTo>
                      <a:pt x="66" y="258"/>
                      <a:pt x="0" y="463"/>
                      <a:pt x="10" y="463"/>
                    </a:cubicBezTo>
                    <a:cubicBezTo>
                      <a:pt x="11" y="463"/>
                      <a:pt x="12" y="462"/>
                      <a:pt x="14" y="459"/>
                    </a:cubicBezTo>
                    <a:cubicBezTo>
                      <a:pt x="34" y="429"/>
                      <a:pt x="126" y="344"/>
                      <a:pt x="154" y="344"/>
                    </a:cubicBezTo>
                    <a:cubicBezTo>
                      <a:pt x="161" y="344"/>
                      <a:pt x="164" y="349"/>
                      <a:pt x="162" y="361"/>
                    </a:cubicBezTo>
                    <a:cubicBezTo>
                      <a:pt x="151" y="415"/>
                      <a:pt x="112" y="527"/>
                      <a:pt x="145" y="527"/>
                    </a:cubicBezTo>
                    <a:cubicBezTo>
                      <a:pt x="149" y="527"/>
                      <a:pt x="155" y="525"/>
                      <a:pt x="162" y="521"/>
                    </a:cubicBezTo>
                    <a:cubicBezTo>
                      <a:pt x="183" y="504"/>
                      <a:pt x="198" y="500"/>
                      <a:pt x="210" y="500"/>
                    </a:cubicBezTo>
                    <a:cubicBezTo>
                      <a:pt x="221" y="500"/>
                      <a:pt x="230" y="504"/>
                      <a:pt x="238" y="504"/>
                    </a:cubicBezTo>
                    <a:cubicBezTo>
                      <a:pt x="246" y="504"/>
                      <a:pt x="252" y="500"/>
                      <a:pt x="261" y="484"/>
                    </a:cubicBezTo>
                    <a:cubicBezTo>
                      <a:pt x="273" y="435"/>
                      <a:pt x="261" y="348"/>
                      <a:pt x="285" y="299"/>
                    </a:cubicBezTo>
                    <a:cubicBezTo>
                      <a:pt x="320" y="252"/>
                      <a:pt x="355" y="150"/>
                      <a:pt x="338" y="150"/>
                    </a:cubicBezTo>
                    <a:cubicBezTo>
                      <a:pt x="337" y="150"/>
                      <a:pt x="336" y="151"/>
                      <a:pt x="335" y="151"/>
                    </a:cubicBezTo>
                    <a:cubicBezTo>
                      <a:pt x="316" y="160"/>
                      <a:pt x="248" y="205"/>
                      <a:pt x="227" y="205"/>
                    </a:cubicBezTo>
                    <a:cubicBezTo>
                      <a:pt x="220" y="205"/>
                      <a:pt x="218" y="200"/>
                      <a:pt x="224" y="188"/>
                    </a:cubicBezTo>
                    <a:cubicBezTo>
                      <a:pt x="247" y="154"/>
                      <a:pt x="280" y="1"/>
                      <a:pt x="2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2" name="Google Shape;3268;p56">
                <a:extLst>
                  <a:ext uri="{FF2B5EF4-FFF2-40B4-BE49-F238E27FC236}">
                    <a16:creationId xmlns:a16="http://schemas.microsoft.com/office/drawing/2014/main" id="{003E1D77-B40B-4BC6-A600-D898C1F54741}"/>
                  </a:ext>
                </a:extLst>
              </p:cNvPr>
              <p:cNvSpPr/>
              <p:nvPr/>
            </p:nvSpPr>
            <p:spPr>
              <a:xfrm>
                <a:off x="3125050" y="4534025"/>
                <a:ext cx="527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11" h="236" extrusionOk="0">
                    <a:moveTo>
                      <a:pt x="83" y="1"/>
                    </a:moveTo>
                    <a:cubicBezTo>
                      <a:pt x="69" y="1"/>
                      <a:pt x="66" y="14"/>
                      <a:pt x="87" y="35"/>
                    </a:cubicBezTo>
                    <a:cubicBezTo>
                      <a:pt x="124" y="60"/>
                      <a:pt x="124" y="84"/>
                      <a:pt x="87" y="84"/>
                    </a:cubicBezTo>
                    <a:cubicBezTo>
                      <a:pt x="63" y="84"/>
                      <a:pt x="1" y="84"/>
                      <a:pt x="63" y="121"/>
                    </a:cubicBezTo>
                    <a:cubicBezTo>
                      <a:pt x="99" y="149"/>
                      <a:pt x="142" y="236"/>
                      <a:pt x="172" y="236"/>
                    </a:cubicBezTo>
                    <a:cubicBezTo>
                      <a:pt x="182" y="236"/>
                      <a:pt x="192" y="225"/>
                      <a:pt x="198" y="195"/>
                    </a:cubicBezTo>
                    <a:cubicBezTo>
                      <a:pt x="210" y="134"/>
                      <a:pt x="149" y="60"/>
                      <a:pt x="124" y="23"/>
                    </a:cubicBezTo>
                    <a:cubicBezTo>
                      <a:pt x="109" y="7"/>
                      <a:pt x="93" y="1"/>
                      <a:pt x="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3" name="Google Shape;3269;p56">
                <a:extLst>
                  <a:ext uri="{FF2B5EF4-FFF2-40B4-BE49-F238E27FC236}">
                    <a16:creationId xmlns:a16="http://schemas.microsoft.com/office/drawing/2014/main" id="{F7F5FC65-E884-4BDE-9F8E-8119A9E95919}"/>
                  </a:ext>
                </a:extLst>
              </p:cNvPr>
              <p:cNvSpPr/>
              <p:nvPr/>
            </p:nvSpPr>
            <p:spPr>
              <a:xfrm>
                <a:off x="3108175" y="4548425"/>
                <a:ext cx="4050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62" h="98" extrusionOk="0">
                    <a:moveTo>
                      <a:pt x="91" y="0"/>
                    </a:moveTo>
                    <a:cubicBezTo>
                      <a:pt x="47" y="0"/>
                      <a:pt x="1" y="68"/>
                      <a:pt x="11" y="88"/>
                    </a:cubicBezTo>
                    <a:cubicBezTo>
                      <a:pt x="18" y="95"/>
                      <a:pt x="28" y="98"/>
                      <a:pt x="39" y="98"/>
                    </a:cubicBezTo>
                    <a:cubicBezTo>
                      <a:pt x="88" y="98"/>
                      <a:pt x="161" y="44"/>
                      <a:pt x="121" y="14"/>
                    </a:cubicBezTo>
                    <a:cubicBezTo>
                      <a:pt x="112" y="4"/>
                      <a:pt x="101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4" name="Google Shape;3270;p56">
                <a:extLst>
                  <a:ext uri="{FF2B5EF4-FFF2-40B4-BE49-F238E27FC236}">
                    <a16:creationId xmlns:a16="http://schemas.microsoft.com/office/drawing/2014/main" id="{4D73F319-C320-4F80-9642-85B3E82169A5}"/>
                  </a:ext>
                </a:extLst>
              </p:cNvPr>
              <p:cNvSpPr/>
              <p:nvPr/>
            </p:nvSpPr>
            <p:spPr>
              <a:xfrm>
                <a:off x="3026175" y="4621675"/>
                <a:ext cx="7975" cy="4075"/>
              </a:xfrm>
              <a:custGeom>
                <a:avLst/>
                <a:gdLst/>
                <a:ahLst/>
                <a:cxnLst/>
                <a:rect l="l" t="t" r="r" b="b"/>
                <a:pathLst>
                  <a:path w="319" h="163" extrusionOk="0">
                    <a:moveTo>
                      <a:pt x="153" y="0"/>
                    </a:moveTo>
                    <a:cubicBezTo>
                      <a:pt x="137" y="0"/>
                      <a:pt x="123" y="2"/>
                      <a:pt x="112" y="4"/>
                    </a:cubicBezTo>
                    <a:cubicBezTo>
                      <a:pt x="50" y="16"/>
                      <a:pt x="1" y="16"/>
                      <a:pt x="62" y="78"/>
                    </a:cubicBezTo>
                    <a:cubicBezTo>
                      <a:pt x="107" y="114"/>
                      <a:pt x="218" y="163"/>
                      <a:pt x="274" y="163"/>
                    </a:cubicBezTo>
                    <a:cubicBezTo>
                      <a:pt x="295" y="163"/>
                      <a:pt x="309" y="156"/>
                      <a:pt x="309" y="139"/>
                    </a:cubicBezTo>
                    <a:cubicBezTo>
                      <a:pt x="319" y="29"/>
                      <a:pt x="222" y="0"/>
                      <a:pt x="15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5" name="Google Shape;3271;p56">
                <a:extLst>
                  <a:ext uri="{FF2B5EF4-FFF2-40B4-BE49-F238E27FC236}">
                    <a16:creationId xmlns:a16="http://schemas.microsoft.com/office/drawing/2014/main" id="{77451E4A-6F25-4B5E-BC5D-413FFE0CB2A9}"/>
                  </a:ext>
                </a:extLst>
              </p:cNvPr>
              <p:cNvSpPr/>
              <p:nvPr/>
            </p:nvSpPr>
            <p:spPr>
              <a:xfrm>
                <a:off x="3038500" y="4589675"/>
                <a:ext cx="74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6" extrusionOk="0">
                    <a:moveTo>
                      <a:pt x="184" y="0"/>
                    </a:moveTo>
                    <a:cubicBezTo>
                      <a:pt x="162" y="0"/>
                      <a:pt x="145" y="21"/>
                      <a:pt x="99" y="52"/>
                    </a:cubicBezTo>
                    <a:cubicBezTo>
                      <a:pt x="13" y="89"/>
                      <a:pt x="1" y="101"/>
                      <a:pt x="38" y="101"/>
                    </a:cubicBezTo>
                    <a:cubicBezTo>
                      <a:pt x="87" y="101"/>
                      <a:pt x="99" y="163"/>
                      <a:pt x="148" y="200"/>
                    </a:cubicBezTo>
                    <a:cubicBezTo>
                      <a:pt x="174" y="218"/>
                      <a:pt x="192" y="225"/>
                      <a:pt x="205" y="225"/>
                    </a:cubicBezTo>
                    <a:cubicBezTo>
                      <a:pt x="238" y="225"/>
                      <a:pt x="246" y="181"/>
                      <a:pt x="272" y="138"/>
                    </a:cubicBezTo>
                    <a:cubicBezTo>
                      <a:pt x="296" y="76"/>
                      <a:pt x="284" y="64"/>
                      <a:pt x="235" y="27"/>
                    </a:cubicBezTo>
                    <a:cubicBezTo>
                      <a:pt x="211" y="8"/>
                      <a:pt x="197" y="0"/>
                      <a:pt x="18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6" name="Google Shape;3272;p56">
                <a:extLst>
                  <a:ext uri="{FF2B5EF4-FFF2-40B4-BE49-F238E27FC236}">
                    <a16:creationId xmlns:a16="http://schemas.microsoft.com/office/drawing/2014/main" id="{F5A536AE-160B-4C3A-B098-3CE0937D9FCF}"/>
                  </a:ext>
                </a:extLst>
              </p:cNvPr>
              <p:cNvSpPr/>
              <p:nvPr/>
            </p:nvSpPr>
            <p:spPr>
              <a:xfrm>
                <a:off x="3036100" y="4528675"/>
                <a:ext cx="6750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312" extrusionOk="0">
                    <a:moveTo>
                      <a:pt x="149" y="0"/>
                    </a:moveTo>
                    <a:cubicBezTo>
                      <a:pt x="105" y="0"/>
                      <a:pt x="90" y="37"/>
                      <a:pt x="47" y="101"/>
                    </a:cubicBezTo>
                    <a:cubicBezTo>
                      <a:pt x="0" y="184"/>
                      <a:pt x="55" y="312"/>
                      <a:pt x="124" y="312"/>
                    </a:cubicBezTo>
                    <a:cubicBezTo>
                      <a:pt x="127" y="312"/>
                      <a:pt x="130" y="311"/>
                      <a:pt x="134" y="311"/>
                    </a:cubicBezTo>
                    <a:cubicBezTo>
                      <a:pt x="269" y="286"/>
                      <a:pt x="244" y="27"/>
                      <a:pt x="171" y="3"/>
                    </a:cubicBezTo>
                    <a:cubicBezTo>
                      <a:pt x="163" y="1"/>
                      <a:pt x="156" y="0"/>
                      <a:pt x="1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7" name="Google Shape;3273;p56">
                <a:extLst>
                  <a:ext uri="{FF2B5EF4-FFF2-40B4-BE49-F238E27FC236}">
                    <a16:creationId xmlns:a16="http://schemas.microsoft.com/office/drawing/2014/main" id="{3C8DFB33-0098-4DCD-8CBA-53799FA82A3C}"/>
                  </a:ext>
                </a:extLst>
              </p:cNvPr>
              <p:cNvSpPr/>
              <p:nvPr/>
            </p:nvSpPr>
            <p:spPr>
              <a:xfrm>
                <a:off x="3015100" y="4521975"/>
                <a:ext cx="11425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33" extrusionOk="0">
                    <a:moveTo>
                      <a:pt x="418" y="1"/>
                    </a:moveTo>
                    <a:cubicBezTo>
                      <a:pt x="356" y="1"/>
                      <a:pt x="235" y="47"/>
                      <a:pt x="173" y="74"/>
                    </a:cubicBezTo>
                    <a:cubicBezTo>
                      <a:pt x="111" y="98"/>
                      <a:pt x="49" y="148"/>
                      <a:pt x="25" y="221"/>
                    </a:cubicBezTo>
                    <a:cubicBezTo>
                      <a:pt x="0" y="283"/>
                      <a:pt x="123" y="332"/>
                      <a:pt x="173" y="332"/>
                    </a:cubicBezTo>
                    <a:cubicBezTo>
                      <a:pt x="259" y="332"/>
                      <a:pt x="444" y="86"/>
                      <a:pt x="456" y="24"/>
                    </a:cubicBezTo>
                    <a:cubicBezTo>
                      <a:pt x="456" y="7"/>
                      <a:pt x="441" y="1"/>
                      <a:pt x="41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8" name="Google Shape;3274;p56">
                <a:extLst>
                  <a:ext uri="{FF2B5EF4-FFF2-40B4-BE49-F238E27FC236}">
                    <a16:creationId xmlns:a16="http://schemas.microsoft.com/office/drawing/2014/main" id="{93AD029F-4C25-4DA3-A426-F580D27D5A7E}"/>
                  </a:ext>
                </a:extLst>
              </p:cNvPr>
              <p:cNvSpPr/>
              <p:nvPr/>
            </p:nvSpPr>
            <p:spPr>
              <a:xfrm>
                <a:off x="3046275" y="4516250"/>
                <a:ext cx="7300" cy="4525"/>
              </a:xfrm>
              <a:custGeom>
                <a:avLst/>
                <a:gdLst/>
                <a:ahLst/>
                <a:cxnLst/>
                <a:rect l="l" t="t" r="r" b="b"/>
                <a:pathLst>
                  <a:path w="292" h="181" extrusionOk="0">
                    <a:moveTo>
                      <a:pt x="119" y="0"/>
                    </a:moveTo>
                    <a:cubicBezTo>
                      <a:pt x="102" y="0"/>
                      <a:pt x="85" y="2"/>
                      <a:pt x="72" y="7"/>
                    </a:cubicBezTo>
                    <a:cubicBezTo>
                      <a:pt x="1" y="42"/>
                      <a:pt x="134" y="180"/>
                      <a:pt x="199" y="180"/>
                    </a:cubicBezTo>
                    <a:cubicBezTo>
                      <a:pt x="202" y="180"/>
                      <a:pt x="205" y="180"/>
                      <a:pt x="207" y="179"/>
                    </a:cubicBezTo>
                    <a:cubicBezTo>
                      <a:pt x="281" y="167"/>
                      <a:pt x="269" y="105"/>
                      <a:pt x="281" y="68"/>
                    </a:cubicBezTo>
                    <a:cubicBezTo>
                      <a:pt x="291" y="38"/>
                      <a:pt x="195" y="0"/>
                      <a:pt x="1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9" name="Google Shape;3275;p56">
                <a:extLst>
                  <a:ext uri="{FF2B5EF4-FFF2-40B4-BE49-F238E27FC236}">
                    <a16:creationId xmlns:a16="http://schemas.microsoft.com/office/drawing/2014/main" id="{4A45F6DF-DC33-43A2-9620-586F7D59DF6A}"/>
                  </a:ext>
                </a:extLst>
              </p:cNvPr>
              <p:cNvSpPr/>
              <p:nvPr/>
            </p:nvSpPr>
            <p:spPr>
              <a:xfrm>
                <a:off x="2996000" y="4489475"/>
                <a:ext cx="40075" cy="31475"/>
              </a:xfrm>
              <a:custGeom>
                <a:avLst/>
                <a:gdLst/>
                <a:ahLst/>
                <a:cxnLst/>
                <a:rect l="l" t="t" r="r" b="b"/>
                <a:pathLst>
                  <a:path w="1603" h="1259" extrusionOk="0">
                    <a:moveTo>
                      <a:pt x="381" y="0"/>
                    </a:moveTo>
                    <a:cubicBezTo>
                      <a:pt x="351" y="0"/>
                      <a:pt x="299" y="56"/>
                      <a:pt x="247" y="129"/>
                    </a:cubicBezTo>
                    <a:cubicBezTo>
                      <a:pt x="185" y="203"/>
                      <a:pt x="222" y="511"/>
                      <a:pt x="197" y="573"/>
                    </a:cubicBezTo>
                    <a:cubicBezTo>
                      <a:pt x="197" y="634"/>
                      <a:pt x="197" y="696"/>
                      <a:pt x="222" y="758"/>
                    </a:cubicBezTo>
                    <a:cubicBezTo>
                      <a:pt x="222" y="807"/>
                      <a:pt x="123" y="905"/>
                      <a:pt x="62" y="942"/>
                    </a:cubicBezTo>
                    <a:cubicBezTo>
                      <a:pt x="0" y="979"/>
                      <a:pt x="13" y="1016"/>
                      <a:pt x="25" y="1029"/>
                    </a:cubicBezTo>
                    <a:cubicBezTo>
                      <a:pt x="55" y="1032"/>
                      <a:pt x="83" y="1033"/>
                      <a:pt x="112" y="1033"/>
                    </a:cubicBezTo>
                    <a:cubicBezTo>
                      <a:pt x="189" y="1033"/>
                      <a:pt x="261" y="1022"/>
                      <a:pt x="333" y="1004"/>
                    </a:cubicBezTo>
                    <a:cubicBezTo>
                      <a:pt x="382" y="1004"/>
                      <a:pt x="382" y="1127"/>
                      <a:pt x="382" y="1213"/>
                    </a:cubicBezTo>
                    <a:cubicBezTo>
                      <a:pt x="382" y="1248"/>
                      <a:pt x="392" y="1259"/>
                      <a:pt x="407" y="1259"/>
                    </a:cubicBezTo>
                    <a:cubicBezTo>
                      <a:pt x="431" y="1259"/>
                      <a:pt x="468" y="1233"/>
                      <a:pt x="505" y="1226"/>
                    </a:cubicBezTo>
                    <a:cubicBezTo>
                      <a:pt x="555" y="1213"/>
                      <a:pt x="641" y="1041"/>
                      <a:pt x="690" y="1029"/>
                    </a:cubicBezTo>
                    <a:cubicBezTo>
                      <a:pt x="752" y="1029"/>
                      <a:pt x="826" y="905"/>
                      <a:pt x="863" y="868"/>
                    </a:cubicBezTo>
                    <a:cubicBezTo>
                      <a:pt x="870" y="861"/>
                      <a:pt x="878" y="858"/>
                      <a:pt x="885" y="858"/>
                    </a:cubicBezTo>
                    <a:cubicBezTo>
                      <a:pt x="915" y="858"/>
                      <a:pt x="947" y="905"/>
                      <a:pt x="986" y="905"/>
                    </a:cubicBezTo>
                    <a:cubicBezTo>
                      <a:pt x="991" y="907"/>
                      <a:pt x="997" y="907"/>
                      <a:pt x="1002" y="907"/>
                    </a:cubicBezTo>
                    <a:cubicBezTo>
                      <a:pt x="1043" y="907"/>
                      <a:pt x="1075" y="868"/>
                      <a:pt x="1097" y="868"/>
                    </a:cubicBezTo>
                    <a:cubicBezTo>
                      <a:pt x="1099" y="868"/>
                      <a:pt x="1101" y="867"/>
                      <a:pt x="1103" y="867"/>
                    </a:cubicBezTo>
                    <a:cubicBezTo>
                      <a:pt x="1129" y="867"/>
                      <a:pt x="1100" y="946"/>
                      <a:pt x="1146" y="992"/>
                    </a:cubicBezTo>
                    <a:cubicBezTo>
                      <a:pt x="1245" y="1041"/>
                      <a:pt x="1343" y="1090"/>
                      <a:pt x="1454" y="1127"/>
                    </a:cubicBezTo>
                    <a:cubicBezTo>
                      <a:pt x="1461" y="1131"/>
                      <a:pt x="1467" y="1133"/>
                      <a:pt x="1472" y="1133"/>
                    </a:cubicBezTo>
                    <a:cubicBezTo>
                      <a:pt x="1523" y="1133"/>
                      <a:pt x="1555" y="1000"/>
                      <a:pt x="1577" y="967"/>
                    </a:cubicBezTo>
                    <a:cubicBezTo>
                      <a:pt x="1602" y="942"/>
                      <a:pt x="1540" y="918"/>
                      <a:pt x="1516" y="856"/>
                    </a:cubicBezTo>
                    <a:cubicBezTo>
                      <a:pt x="1501" y="836"/>
                      <a:pt x="1476" y="830"/>
                      <a:pt x="1447" y="830"/>
                    </a:cubicBezTo>
                    <a:cubicBezTo>
                      <a:pt x="1404" y="830"/>
                      <a:pt x="1351" y="844"/>
                      <a:pt x="1306" y="844"/>
                    </a:cubicBezTo>
                    <a:cubicBezTo>
                      <a:pt x="1245" y="844"/>
                      <a:pt x="1306" y="770"/>
                      <a:pt x="1294" y="671"/>
                    </a:cubicBezTo>
                    <a:cubicBezTo>
                      <a:pt x="1294" y="560"/>
                      <a:pt x="1134" y="511"/>
                      <a:pt x="1085" y="511"/>
                    </a:cubicBezTo>
                    <a:cubicBezTo>
                      <a:pt x="1023" y="511"/>
                      <a:pt x="875" y="339"/>
                      <a:pt x="826" y="339"/>
                    </a:cubicBezTo>
                    <a:cubicBezTo>
                      <a:pt x="752" y="326"/>
                      <a:pt x="690" y="289"/>
                      <a:pt x="641" y="228"/>
                    </a:cubicBezTo>
                    <a:cubicBezTo>
                      <a:pt x="618" y="205"/>
                      <a:pt x="605" y="196"/>
                      <a:pt x="596" y="196"/>
                    </a:cubicBezTo>
                    <a:cubicBezTo>
                      <a:pt x="575" y="196"/>
                      <a:pt x="576" y="239"/>
                      <a:pt x="542" y="265"/>
                    </a:cubicBezTo>
                    <a:cubicBezTo>
                      <a:pt x="535" y="269"/>
                      <a:pt x="528" y="270"/>
                      <a:pt x="523" y="270"/>
                    </a:cubicBezTo>
                    <a:cubicBezTo>
                      <a:pt x="493" y="270"/>
                      <a:pt x="493" y="220"/>
                      <a:pt x="493" y="178"/>
                    </a:cubicBezTo>
                    <a:cubicBezTo>
                      <a:pt x="481" y="117"/>
                      <a:pt x="444" y="55"/>
                      <a:pt x="395" y="6"/>
                    </a:cubicBezTo>
                    <a:cubicBezTo>
                      <a:pt x="391" y="2"/>
                      <a:pt x="386" y="0"/>
                      <a:pt x="3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0" name="Google Shape;3276;p56">
                <a:extLst>
                  <a:ext uri="{FF2B5EF4-FFF2-40B4-BE49-F238E27FC236}">
                    <a16:creationId xmlns:a16="http://schemas.microsoft.com/office/drawing/2014/main" id="{B0B33E80-5B6C-45B7-A761-FEB0FC929135}"/>
                  </a:ext>
                </a:extLst>
              </p:cNvPr>
              <p:cNvSpPr/>
              <p:nvPr/>
            </p:nvSpPr>
            <p:spPr>
              <a:xfrm>
                <a:off x="3011225" y="4486150"/>
                <a:ext cx="790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316" h="217" extrusionOk="0">
                    <a:moveTo>
                      <a:pt x="15" y="0"/>
                    </a:moveTo>
                    <a:cubicBezTo>
                      <a:pt x="0" y="0"/>
                      <a:pt x="109" y="216"/>
                      <a:pt x="198" y="216"/>
                    </a:cubicBezTo>
                    <a:cubicBezTo>
                      <a:pt x="205" y="216"/>
                      <a:pt x="211" y="215"/>
                      <a:pt x="217" y="213"/>
                    </a:cubicBezTo>
                    <a:cubicBezTo>
                      <a:pt x="315" y="176"/>
                      <a:pt x="57" y="40"/>
                      <a:pt x="20" y="3"/>
                    </a:cubicBezTo>
                    <a:cubicBezTo>
                      <a:pt x="17" y="1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1" name="Google Shape;3277;p56">
                <a:extLst>
                  <a:ext uri="{FF2B5EF4-FFF2-40B4-BE49-F238E27FC236}">
                    <a16:creationId xmlns:a16="http://schemas.microsoft.com/office/drawing/2014/main" id="{AF8F8C35-D222-461A-BB9B-AC0FFA2E7BB1}"/>
                  </a:ext>
                </a:extLst>
              </p:cNvPr>
              <p:cNvSpPr/>
              <p:nvPr/>
            </p:nvSpPr>
            <p:spPr>
              <a:xfrm>
                <a:off x="3008625" y="4488750"/>
                <a:ext cx="3600" cy="4000"/>
              </a:xfrm>
              <a:custGeom>
                <a:avLst/>
                <a:gdLst/>
                <a:ahLst/>
                <a:cxnLst/>
                <a:rect l="l" t="t" r="r" b="b"/>
                <a:pathLst>
                  <a:path w="144" h="160" extrusionOk="0">
                    <a:moveTo>
                      <a:pt x="7" y="1"/>
                    </a:moveTo>
                    <a:cubicBezTo>
                      <a:pt x="3" y="1"/>
                      <a:pt x="0" y="4"/>
                      <a:pt x="0" y="10"/>
                    </a:cubicBezTo>
                    <a:cubicBezTo>
                      <a:pt x="0" y="41"/>
                      <a:pt x="35" y="160"/>
                      <a:pt x="83" y="160"/>
                    </a:cubicBezTo>
                    <a:cubicBezTo>
                      <a:pt x="92" y="160"/>
                      <a:pt x="102" y="156"/>
                      <a:pt x="111" y="146"/>
                    </a:cubicBezTo>
                    <a:cubicBezTo>
                      <a:pt x="143" y="124"/>
                      <a:pt x="36" y="1"/>
                      <a:pt x="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2" name="Google Shape;3278;p56">
                <a:extLst>
                  <a:ext uri="{FF2B5EF4-FFF2-40B4-BE49-F238E27FC236}">
                    <a16:creationId xmlns:a16="http://schemas.microsoft.com/office/drawing/2014/main" id="{576E4019-C7CE-4FA7-8A5C-1F0E6C7C5312}"/>
                  </a:ext>
                </a:extLst>
              </p:cNvPr>
              <p:cNvSpPr/>
              <p:nvPr/>
            </p:nvSpPr>
            <p:spPr>
              <a:xfrm>
                <a:off x="2997225" y="4461925"/>
                <a:ext cx="402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249" extrusionOk="0">
                    <a:moveTo>
                      <a:pt x="74" y="0"/>
                    </a:moveTo>
                    <a:cubicBezTo>
                      <a:pt x="60" y="0"/>
                      <a:pt x="50" y="7"/>
                      <a:pt x="50" y="24"/>
                    </a:cubicBezTo>
                    <a:cubicBezTo>
                      <a:pt x="50" y="73"/>
                      <a:pt x="1" y="172"/>
                      <a:pt x="38" y="184"/>
                    </a:cubicBezTo>
                    <a:cubicBezTo>
                      <a:pt x="65" y="193"/>
                      <a:pt x="85" y="248"/>
                      <a:pt x="109" y="248"/>
                    </a:cubicBezTo>
                    <a:cubicBezTo>
                      <a:pt x="117" y="248"/>
                      <a:pt x="126" y="241"/>
                      <a:pt x="136" y="221"/>
                    </a:cubicBezTo>
                    <a:cubicBezTo>
                      <a:pt x="161" y="159"/>
                      <a:pt x="161" y="85"/>
                      <a:pt x="136" y="24"/>
                    </a:cubicBezTo>
                    <a:cubicBezTo>
                      <a:pt x="116" y="10"/>
                      <a:pt x="92" y="0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3" name="Google Shape;3279;p56">
                <a:extLst>
                  <a:ext uri="{FF2B5EF4-FFF2-40B4-BE49-F238E27FC236}">
                    <a16:creationId xmlns:a16="http://schemas.microsoft.com/office/drawing/2014/main" id="{1F2E7D03-5C81-4F81-AEF9-EC1ACE9A34B4}"/>
                  </a:ext>
                </a:extLst>
              </p:cNvPr>
              <p:cNvSpPr/>
              <p:nvPr/>
            </p:nvSpPr>
            <p:spPr>
              <a:xfrm>
                <a:off x="2979350" y="4390425"/>
                <a:ext cx="171425" cy="144375"/>
              </a:xfrm>
              <a:custGeom>
                <a:avLst/>
                <a:gdLst/>
                <a:ahLst/>
                <a:cxnLst/>
                <a:rect l="l" t="t" r="r" b="b"/>
                <a:pathLst>
                  <a:path w="6857" h="5775" extrusionOk="0">
                    <a:moveTo>
                      <a:pt x="1011" y="0"/>
                    </a:moveTo>
                    <a:cubicBezTo>
                      <a:pt x="839" y="13"/>
                      <a:pt x="666" y="50"/>
                      <a:pt x="506" y="111"/>
                    </a:cubicBezTo>
                    <a:cubicBezTo>
                      <a:pt x="444" y="161"/>
                      <a:pt x="247" y="333"/>
                      <a:pt x="186" y="395"/>
                    </a:cubicBezTo>
                    <a:cubicBezTo>
                      <a:pt x="112" y="506"/>
                      <a:pt x="63" y="629"/>
                      <a:pt x="26" y="764"/>
                    </a:cubicBezTo>
                    <a:cubicBezTo>
                      <a:pt x="1" y="925"/>
                      <a:pt x="1" y="1085"/>
                      <a:pt x="13" y="1245"/>
                    </a:cubicBezTo>
                    <a:cubicBezTo>
                      <a:pt x="13" y="1356"/>
                      <a:pt x="334" y="1368"/>
                      <a:pt x="481" y="1368"/>
                    </a:cubicBezTo>
                    <a:cubicBezTo>
                      <a:pt x="492" y="1367"/>
                      <a:pt x="503" y="1366"/>
                      <a:pt x="514" y="1366"/>
                    </a:cubicBezTo>
                    <a:cubicBezTo>
                      <a:pt x="586" y="1366"/>
                      <a:pt x="648" y="1402"/>
                      <a:pt x="691" y="1467"/>
                    </a:cubicBezTo>
                    <a:cubicBezTo>
                      <a:pt x="740" y="1516"/>
                      <a:pt x="592" y="1541"/>
                      <a:pt x="469" y="1541"/>
                    </a:cubicBezTo>
                    <a:cubicBezTo>
                      <a:pt x="371" y="1528"/>
                      <a:pt x="284" y="1504"/>
                      <a:pt x="186" y="1467"/>
                    </a:cubicBezTo>
                    <a:cubicBezTo>
                      <a:pt x="136" y="1467"/>
                      <a:pt x="173" y="1528"/>
                      <a:pt x="198" y="1602"/>
                    </a:cubicBezTo>
                    <a:cubicBezTo>
                      <a:pt x="223" y="1676"/>
                      <a:pt x="284" y="1725"/>
                      <a:pt x="358" y="1750"/>
                    </a:cubicBezTo>
                    <a:cubicBezTo>
                      <a:pt x="432" y="1775"/>
                      <a:pt x="420" y="1812"/>
                      <a:pt x="531" y="1836"/>
                    </a:cubicBezTo>
                    <a:cubicBezTo>
                      <a:pt x="546" y="1839"/>
                      <a:pt x="560" y="1841"/>
                      <a:pt x="572" y="1841"/>
                    </a:cubicBezTo>
                    <a:cubicBezTo>
                      <a:pt x="655" y="1841"/>
                      <a:pt x="660" y="1775"/>
                      <a:pt x="703" y="1775"/>
                    </a:cubicBezTo>
                    <a:cubicBezTo>
                      <a:pt x="753" y="1775"/>
                      <a:pt x="802" y="1799"/>
                      <a:pt x="826" y="1836"/>
                    </a:cubicBezTo>
                    <a:cubicBezTo>
                      <a:pt x="888" y="1898"/>
                      <a:pt x="950" y="1935"/>
                      <a:pt x="1024" y="1947"/>
                    </a:cubicBezTo>
                    <a:cubicBezTo>
                      <a:pt x="1085" y="1947"/>
                      <a:pt x="1147" y="1935"/>
                      <a:pt x="1184" y="1935"/>
                    </a:cubicBezTo>
                    <a:cubicBezTo>
                      <a:pt x="1208" y="1935"/>
                      <a:pt x="1258" y="1984"/>
                      <a:pt x="1344" y="1984"/>
                    </a:cubicBezTo>
                    <a:cubicBezTo>
                      <a:pt x="1492" y="1984"/>
                      <a:pt x="1627" y="1997"/>
                      <a:pt x="1763" y="2033"/>
                    </a:cubicBezTo>
                    <a:cubicBezTo>
                      <a:pt x="1784" y="2055"/>
                      <a:pt x="1814" y="2068"/>
                      <a:pt x="1845" y="2068"/>
                    </a:cubicBezTo>
                    <a:cubicBezTo>
                      <a:pt x="1867" y="2068"/>
                      <a:pt x="1890" y="2061"/>
                      <a:pt x="1911" y="2046"/>
                    </a:cubicBezTo>
                    <a:cubicBezTo>
                      <a:pt x="1960" y="2033"/>
                      <a:pt x="1911" y="1997"/>
                      <a:pt x="1861" y="1972"/>
                    </a:cubicBezTo>
                    <a:cubicBezTo>
                      <a:pt x="1831" y="1941"/>
                      <a:pt x="1759" y="1919"/>
                      <a:pt x="1769" y="1919"/>
                    </a:cubicBezTo>
                    <a:cubicBezTo>
                      <a:pt x="1771" y="1919"/>
                      <a:pt x="1777" y="1920"/>
                      <a:pt x="1788" y="1923"/>
                    </a:cubicBezTo>
                    <a:cubicBezTo>
                      <a:pt x="1861" y="1935"/>
                      <a:pt x="1911" y="1997"/>
                      <a:pt x="2046" y="2033"/>
                    </a:cubicBezTo>
                    <a:cubicBezTo>
                      <a:pt x="2194" y="2070"/>
                      <a:pt x="2293" y="2218"/>
                      <a:pt x="2354" y="2255"/>
                    </a:cubicBezTo>
                    <a:cubicBezTo>
                      <a:pt x="2370" y="2266"/>
                      <a:pt x="2382" y="2270"/>
                      <a:pt x="2390" y="2270"/>
                    </a:cubicBezTo>
                    <a:cubicBezTo>
                      <a:pt x="2421" y="2270"/>
                      <a:pt x="2414" y="2213"/>
                      <a:pt x="2453" y="2194"/>
                    </a:cubicBezTo>
                    <a:cubicBezTo>
                      <a:pt x="2478" y="2169"/>
                      <a:pt x="2502" y="2132"/>
                      <a:pt x="2478" y="2095"/>
                    </a:cubicBezTo>
                    <a:cubicBezTo>
                      <a:pt x="2478" y="2092"/>
                      <a:pt x="2469" y="2090"/>
                      <a:pt x="2454" y="2090"/>
                    </a:cubicBezTo>
                    <a:cubicBezTo>
                      <a:pt x="2414" y="2090"/>
                      <a:pt x="2331" y="2102"/>
                      <a:pt x="2268" y="2120"/>
                    </a:cubicBezTo>
                    <a:cubicBezTo>
                      <a:pt x="2262" y="2121"/>
                      <a:pt x="2256" y="2121"/>
                      <a:pt x="2251" y="2121"/>
                    </a:cubicBezTo>
                    <a:cubicBezTo>
                      <a:pt x="2196" y="2121"/>
                      <a:pt x="2199" y="2065"/>
                      <a:pt x="2120" y="2009"/>
                    </a:cubicBezTo>
                    <a:cubicBezTo>
                      <a:pt x="2074" y="1976"/>
                      <a:pt x="2099" y="1964"/>
                      <a:pt x="2147" y="1964"/>
                    </a:cubicBezTo>
                    <a:cubicBezTo>
                      <a:pt x="2188" y="1964"/>
                      <a:pt x="2247" y="1973"/>
                      <a:pt x="2293" y="1984"/>
                    </a:cubicBezTo>
                    <a:cubicBezTo>
                      <a:pt x="2367" y="2021"/>
                      <a:pt x="2465" y="2046"/>
                      <a:pt x="2564" y="2046"/>
                    </a:cubicBezTo>
                    <a:cubicBezTo>
                      <a:pt x="2601" y="2033"/>
                      <a:pt x="2650" y="2046"/>
                      <a:pt x="2675" y="1984"/>
                    </a:cubicBezTo>
                    <a:cubicBezTo>
                      <a:pt x="2699" y="1923"/>
                      <a:pt x="2613" y="1849"/>
                      <a:pt x="2539" y="1824"/>
                    </a:cubicBezTo>
                    <a:cubicBezTo>
                      <a:pt x="2478" y="1799"/>
                      <a:pt x="2502" y="1775"/>
                      <a:pt x="2576" y="1775"/>
                    </a:cubicBezTo>
                    <a:cubicBezTo>
                      <a:pt x="2638" y="1775"/>
                      <a:pt x="2625" y="1775"/>
                      <a:pt x="2601" y="1738"/>
                    </a:cubicBezTo>
                    <a:cubicBezTo>
                      <a:pt x="2585" y="1714"/>
                      <a:pt x="2579" y="1700"/>
                      <a:pt x="2590" y="1700"/>
                    </a:cubicBezTo>
                    <a:cubicBezTo>
                      <a:pt x="2597" y="1700"/>
                      <a:pt x="2608" y="1704"/>
                      <a:pt x="2625" y="1713"/>
                    </a:cubicBezTo>
                    <a:cubicBezTo>
                      <a:pt x="2687" y="1750"/>
                      <a:pt x="2736" y="1836"/>
                      <a:pt x="2786" y="1886"/>
                    </a:cubicBezTo>
                    <a:cubicBezTo>
                      <a:pt x="2801" y="1901"/>
                      <a:pt x="2813" y="1907"/>
                      <a:pt x="2823" y="1907"/>
                    </a:cubicBezTo>
                    <a:cubicBezTo>
                      <a:pt x="2845" y="1907"/>
                      <a:pt x="2859" y="1878"/>
                      <a:pt x="2884" y="1861"/>
                    </a:cubicBezTo>
                    <a:cubicBezTo>
                      <a:pt x="2887" y="1859"/>
                      <a:pt x="2890" y="1859"/>
                      <a:pt x="2893" y="1859"/>
                    </a:cubicBezTo>
                    <a:cubicBezTo>
                      <a:pt x="2936" y="1859"/>
                      <a:pt x="2957" y="2025"/>
                      <a:pt x="2946" y="2083"/>
                    </a:cubicBezTo>
                    <a:cubicBezTo>
                      <a:pt x="2942" y="2100"/>
                      <a:pt x="2946" y="2107"/>
                      <a:pt x="2953" y="2107"/>
                    </a:cubicBezTo>
                    <a:cubicBezTo>
                      <a:pt x="2972" y="2107"/>
                      <a:pt x="3018" y="2064"/>
                      <a:pt x="3044" y="2046"/>
                    </a:cubicBezTo>
                    <a:cubicBezTo>
                      <a:pt x="3047" y="2045"/>
                      <a:pt x="3049" y="2045"/>
                      <a:pt x="3051" y="2045"/>
                    </a:cubicBezTo>
                    <a:cubicBezTo>
                      <a:pt x="3083" y="2045"/>
                      <a:pt x="3094" y="2122"/>
                      <a:pt x="3094" y="2157"/>
                    </a:cubicBezTo>
                    <a:cubicBezTo>
                      <a:pt x="3094" y="2194"/>
                      <a:pt x="3155" y="2169"/>
                      <a:pt x="3217" y="2231"/>
                    </a:cubicBezTo>
                    <a:cubicBezTo>
                      <a:pt x="3266" y="2280"/>
                      <a:pt x="3328" y="2317"/>
                      <a:pt x="3389" y="2342"/>
                    </a:cubicBezTo>
                    <a:cubicBezTo>
                      <a:pt x="3439" y="2366"/>
                      <a:pt x="3414" y="2391"/>
                      <a:pt x="3389" y="2440"/>
                    </a:cubicBezTo>
                    <a:cubicBezTo>
                      <a:pt x="3365" y="2473"/>
                      <a:pt x="3324" y="2478"/>
                      <a:pt x="3281" y="2478"/>
                    </a:cubicBezTo>
                    <a:cubicBezTo>
                      <a:pt x="3259" y="2478"/>
                      <a:pt x="3237" y="2477"/>
                      <a:pt x="3217" y="2477"/>
                    </a:cubicBezTo>
                    <a:cubicBezTo>
                      <a:pt x="3155" y="2477"/>
                      <a:pt x="3204" y="2576"/>
                      <a:pt x="3204" y="2637"/>
                    </a:cubicBezTo>
                    <a:cubicBezTo>
                      <a:pt x="3204" y="2651"/>
                      <a:pt x="3213" y="2657"/>
                      <a:pt x="3228" y="2657"/>
                    </a:cubicBezTo>
                    <a:cubicBezTo>
                      <a:pt x="3279" y="2657"/>
                      <a:pt x="3400" y="2584"/>
                      <a:pt x="3439" y="2526"/>
                    </a:cubicBezTo>
                    <a:cubicBezTo>
                      <a:pt x="3500" y="2465"/>
                      <a:pt x="3562" y="2489"/>
                      <a:pt x="3611" y="2477"/>
                    </a:cubicBezTo>
                    <a:cubicBezTo>
                      <a:pt x="3615" y="2476"/>
                      <a:pt x="3618" y="2475"/>
                      <a:pt x="3621" y="2475"/>
                    </a:cubicBezTo>
                    <a:cubicBezTo>
                      <a:pt x="3646" y="2475"/>
                      <a:pt x="3636" y="2523"/>
                      <a:pt x="3636" y="2600"/>
                    </a:cubicBezTo>
                    <a:cubicBezTo>
                      <a:pt x="3636" y="2637"/>
                      <a:pt x="3660" y="2687"/>
                      <a:pt x="3697" y="2711"/>
                    </a:cubicBezTo>
                    <a:cubicBezTo>
                      <a:pt x="3722" y="2736"/>
                      <a:pt x="3722" y="2822"/>
                      <a:pt x="3759" y="2871"/>
                    </a:cubicBezTo>
                    <a:cubicBezTo>
                      <a:pt x="3769" y="2882"/>
                      <a:pt x="3777" y="2886"/>
                      <a:pt x="3781" y="2886"/>
                    </a:cubicBezTo>
                    <a:cubicBezTo>
                      <a:pt x="3799" y="2886"/>
                      <a:pt x="3784" y="2827"/>
                      <a:pt x="3784" y="2797"/>
                    </a:cubicBezTo>
                    <a:cubicBezTo>
                      <a:pt x="3771" y="2773"/>
                      <a:pt x="3771" y="2748"/>
                      <a:pt x="3784" y="2723"/>
                    </a:cubicBezTo>
                    <a:cubicBezTo>
                      <a:pt x="3808" y="2699"/>
                      <a:pt x="3833" y="2674"/>
                      <a:pt x="3845" y="2637"/>
                    </a:cubicBezTo>
                    <a:cubicBezTo>
                      <a:pt x="3850" y="2631"/>
                      <a:pt x="3854" y="2628"/>
                      <a:pt x="3857" y="2628"/>
                    </a:cubicBezTo>
                    <a:cubicBezTo>
                      <a:pt x="3880" y="2628"/>
                      <a:pt x="3871" y="2766"/>
                      <a:pt x="3882" y="2810"/>
                    </a:cubicBezTo>
                    <a:cubicBezTo>
                      <a:pt x="3890" y="2832"/>
                      <a:pt x="3919" y="2836"/>
                      <a:pt x="3952" y="2836"/>
                    </a:cubicBezTo>
                    <a:cubicBezTo>
                      <a:pt x="3974" y="2836"/>
                      <a:pt x="3998" y="2834"/>
                      <a:pt x="4018" y="2834"/>
                    </a:cubicBezTo>
                    <a:cubicBezTo>
                      <a:pt x="4020" y="2834"/>
                      <a:pt x="4022" y="2833"/>
                      <a:pt x="4024" y="2833"/>
                    </a:cubicBezTo>
                    <a:cubicBezTo>
                      <a:pt x="4056" y="2833"/>
                      <a:pt x="4069" y="2926"/>
                      <a:pt x="4104" y="3007"/>
                    </a:cubicBezTo>
                    <a:cubicBezTo>
                      <a:pt x="4153" y="3105"/>
                      <a:pt x="4215" y="3278"/>
                      <a:pt x="4227" y="3327"/>
                    </a:cubicBezTo>
                    <a:cubicBezTo>
                      <a:pt x="4239" y="3377"/>
                      <a:pt x="4190" y="3401"/>
                      <a:pt x="4141" y="3450"/>
                    </a:cubicBezTo>
                    <a:cubicBezTo>
                      <a:pt x="4079" y="3500"/>
                      <a:pt x="4042" y="3512"/>
                      <a:pt x="4067" y="3561"/>
                    </a:cubicBezTo>
                    <a:cubicBezTo>
                      <a:pt x="4092" y="3598"/>
                      <a:pt x="4400" y="3623"/>
                      <a:pt x="4412" y="3623"/>
                    </a:cubicBezTo>
                    <a:cubicBezTo>
                      <a:pt x="4424" y="3623"/>
                      <a:pt x="4498" y="3487"/>
                      <a:pt x="4523" y="3463"/>
                    </a:cubicBezTo>
                    <a:cubicBezTo>
                      <a:pt x="4527" y="3459"/>
                      <a:pt x="4531" y="3457"/>
                      <a:pt x="4537" y="3457"/>
                    </a:cubicBezTo>
                    <a:cubicBezTo>
                      <a:pt x="4567" y="3457"/>
                      <a:pt x="4619" y="3509"/>
                      <a:pt x="4671" y="3561"/>
                    </a:cubicBezTo>
                    <a:cubicBezTo>
                      <a:pt x="4732" y="3635"/>
                      <a:pt x="4856" y="3660"/>
                      <a:pt x="4905" y="3685"/>
                    </a:cubicBezTo>
                    <a:cubicBezTo>
                      <a:pt x="4942" y="3722"/>
                      <a:pt x="4929" y="3771"/>
                      <a:pt x="4880" y="3808"/>
                    </a:cubicBezTo>
                    <a:cubicBezTo>
                      <a:pt x="4860" y="3820"/>
                      <a:pt x="4830" y="3824"/>
                      <a:pt x="4797" y="3824"/>
                    </a:cubicBezTo>
                    <a:cubicBezTo>
                      <a:pt x="4731" y="3824"/>
                      <a:pt x="4654" y="3808"/>
                      <a:pt x="4621" y="3808"/>
                    </a:cubicBezTo>
                    <a:cubicBezTo>
                      <a:pt x="4560" y="3808"/>
                      <a:pt x="4560" y="3894"/>
                      <a:pt x="4511" y="3931"/>
                    </a:cubicBezTo>
                    <a:cubicBezTo>
                      <a:pt x="4502" y="3938"/>
                      <a:pt x="4494" y="3941"/>
                      <a:pt x="4489" y="3941"/>
                    </a:cubicBezTo>
                    <a:cubicBezTo>
                      <a:pt x="4461" y="3941"/>
                      <a:pt x="4461" y="3876"/>
                      <a:pt x="4461" y="3795"/>
                    </a:cubicBezTo>
                    <a:cubicBezTo>
                      <a:pt x="4437" y="3709"/>
                      <a:pt x="4363" y="3648"/>
                      <a:pt x="4276" y="3648"/>
                    </a:cubicBezTo>
                    <a:cubicBezTo>
                      <a:pt x="4226" y="3633"/>
                      <a:pt x="4171" y="3627"/>
                      <a:pt x="4115" y="3627"/>
                    </a:cubicBezTo>
                    <a:cubicBezTo>
                      <a:pt x="4075" y="3627"/>
                      <a:pt x="4034" y="3630"/>
                      <a:pt x="3993" y="3635"/>
                    </a:cubicBezTo>
                    <a:cubicBezTo>
                      <a:pt x="3894" y="3697"/>
                      <a:pt x="3821" y="3771"/>
                      <a:pt x="3747" y="3857"/>
                    </a:cubicBezTo>
                    <a:cubicBezTo>
                      <a:pt x="3697" y="3919"/>
                      <a:pt x="3882" y="4067"/>
                      <a:pt x="3907" y="4140"/>
                    </a:cubicBezTo>
                    <a:cubicBezTo>
                      <a:pt x="3944" y="4214"/>
                      <a:pt x="3858" y="4165"/>
                      <a:pt x="3734" y="4214"/>
                    </a:cubicBezTo>
                    <a:cubicBezTo>
                      <a:pt x="3611" y="4264"/>
                      <a:pt x="3488" y="4288"/>
                      <a:pt x="3352" y="4288"/>
                    </a:cubicBezTo>
                    <a:cubicBezTo>
                      <a:pt x="3217" y="4276"/>
                      <a:pt x="3155" y="4202"/>
                      <a:pt x="3069" y="4202"/>
                    </a:cubicBezTo>
                    <a:cubicBezTo>
                      <a:pt x="2970" y="4202"/>
                      <a:pt x="3007" y="4214"/>
                      <a:pt x="2995" y="4264"/>
                    </a:cubicBezTo>
                    <a:cubicBezTo>
                      <a:pt x="2983" y="4313"/>
                      <a:pt x="2896" y="4375"/>
                      <a:pt x="2847" y="4412"/>
                    </a:cubicBezTo>
                    <a:cubicBezTo>
                      <a:pt x="2810" y="4485"/>
                      <a:pt x="2810" y="4559"/>
                      <a:pt x="2847" y="4633"/>
                    </a:cubicBezTo>
                    <a:cubicBezTo>
                      <a:pt x="2921" y="4683"/>
                      <a:pt x="2995" y="4720"/>
                      <a:pt x="3081" y="4744"/>
                    </a:cubicBezTo>
                    <a:cubicBezTo>
                      <a:pt x="3098" y="4752"/>
                      <a:pt x="3116" y="4755"/>
                      <a:pt x="3133" y="4755"/>
                    </a:cubicBezTo>
                    <a:cubicBezTo>
                      <a:pt x="3234" y="4755"/>
                      <a:pt x="3346" y="4652"/>
                      <a:pt x="3377" y="4621"/>
                    </a:cubicBezTo>
                    <a:cubicBezTo>
                      <a:pt x="3402" y="4596"/>
                      <a:pt x="3439" y="4596"/>
                      <a:pt x="3476" y="4596"/>
                    </a:cubicBezTo>
                    <a:cubicBezTo>
                      <a:pt x="3500" y="4596"/>
                      <a:pt x="3562" y="4646"/>
                      <a:pt x="3623" y="4658"/>
                    </a:cubicBezTo>
                    <a:cubicBezTo>
                      <a:pt x="3629" y="4659"/>
                      <a:pt x="3634" y="4660"/>
                      <a:pt x="3639" y="4660"/>
                    </a:cubicBezTo>
                    <a:cubicBezTo>
                      <a:pt x="3687" y="4660"/>
                      <a:pt x="3697" y="4605"/>
                      <a:pt x="3697" y="4572"/>
                    </a:cubicBezTo>
                    <a:cubicBezTo>
                      <a:pt x="3700" y="4565"/>
                      <a:pt x="3703" y="4562"/>
                      <a:pt x="3708" y="4562"/>
                    </a:cubicBezTo>
                    <a:cubicBezTo>
                      <a:pt x="3729" y="4562"/>
                      <a:pt x="3770" y="4610"/>
                      <a:pt x="3800" y="4610"/>
                    </a:cubicBezTo>
                    <a:cubicBezTo>
                      <a:pt x="3803" y="4610"/>
                      <a:pt x="3806" y="4609"/>
                      <a:pt x="3808" y="4609"/>
                    </a:cubicBezTo>
                    <a:cubicBezTo>
                      <a:pt x="3835" y="4609"/>
                      <a:pt x="3842" y="4583"/>
                      <a:pt x="3882" y="4583"/>
                    </a:cubicBezTo>
                    <a:cubicBezTo>
                      <a:pt x="3897" y="4583"/>
                      <a:pt x="3917" y="4586"/>
                      <a:pt x="3944" y="4596"/>
                    </a:cubicBezTo>
                    <a:cubicBezTo>
                      <a:pt x="4042" y="4646"/>
                      <a:pt x="3968" y="4633"/>
                      <a:pt x="4005" y="4670"/>
                    </a:cubicBezTo>
                    <a:cubicBezTo>
                      <a:pt x="4042" y="4707"/>
                      <a:pt x="4030" y="4720"/>
                      <a:pt x="4116" y="4793"/>
                    </a:cubicBezTo>
                    <a:cubicBezTo>
                      <a:pt x="4166" y="4843"/>
                      <a:pt x="4215" y="4880"/>
                      <a:pt x="4276" y="4917"/>
                    </a:cubicBezTo>
                    <a:cubicBezTo>
                      <a:pt x="4338" y="4941"/>
                      <a:pt x="4400" y="4978"/>
                      <a:pt x="4449" y="5028"/>
                    </a:cubicBezTo>
                    <a:cubicBezTo>
                      <a:pt x="4486" y="5077"/>
                      <a:pt x="4449" y="5089"/>
                      <a:pt x="4387" y="5101"/>
                    </a:cubicBezTo>
                    <a:cubicBezTo>
                      <a:pt x="4326" y="5126"/>
                      <a:pt x="4313" y="5101"/>
                      <a:pt x="4350" y="5151"/>
                    </a:cubicBezTo>
                    <a:cubicBezTo>
                      <a:pt x="4387" y="5200"/>
                      <a:pt x="4424" y="5225"/>
                      <a:pt x="4486" y="5249"/>
                    </a:cubicBezTo>
                    <a:cubicBezTo>
                      <a:pt x="4548" y="5274"/>
                      <a:pt x="4597" y="5311"/>
                      <a:pt x="4634" y="5360"/>
                    </a:cubicBezTo>
                    <a:cubicBezTo>
                      <a:pt x="4683" y="5410"/>
                      <a:pt x="4806" y="5385"/>
                      <a:pt x="4893" y="5410"/>
                    </a:cubicBezTo>
                    <a:cubicBezTo>
                      <a:pt x="4966" y="5434"/>
                      <a:pt x="4929" y="5459"/>
                      <a:pt x="5003" y="5533"/>
                    </a:cubicBezTo>
                    <a:cubicBezTo>
                      <a:pt x="5102" y="5594"/>
                      <a:pt x="5225" y="5644"/>
                      <a:pt x="5361" y="5644"/>
                    </a:cubicBezTo>
                    <a:cubicBezTo>
                      <a:pt x="5472" y="5656"/>
                      <a:pt x="5583" y="5705"/>
                      <a:pt x="5681" y="5767"/>
                    </a:cubicBezTo>
                    <a:cubicBezTo>
                      <a:pt x="5688" y="5772"/>
                      <a:pt x="5693" y="5775"/>
                      <a:pt x="5696" y="5775"/>
                    </a:cubicBezTo>
                    <a:cubicBezTo>
                      <a:pt x="5722" y="5775"/>
                      <a:pt x="5640" y="5608"/>
                      <a:pt x="5607" y="5520"/>
                    </a:cubicBezTo>
                    <a:cubicBezTo>
                      <a:pt x="5509" y="5410"/>
                      <a:pt x="5398" y="5323"/>
                      <a:pt x="5262" y="5237"/>
                    </a:cubicBezTo>
                    <a:cubicBezTo>
                      <a:pt x="5176" y="5175"/>
                      <a:pt x="5201" y="5212"/>
                      <a:pt x="5176" y="5138"/>
                    </a:cubicBezTo>
                    <a:cubicBezTo>
                      <a:pt x="5139" y="5077"/>
                      <a:pt x="5090" y="5077"/>
                      <a:pt x="5040" y="5015"/>
                    </a:cubicBezTo>
                    <a:cubicBezTo>
                      <a:pt x="4979" y="4954"/>
                      <a:pt x="5053" y="4978"/>
                      <a:pt x="5102" y="4966"/>
                    </a:cubicBezTo>
                    <a:cubicBezTo>
                      <a:pt x="5140" y="4958"/>
                      <a:pt x="5140" y="4941"/>
                      <a:pt x="5141" y="4941"/>
                    </a:cubicBezTo>
                    <a:cubicBezTo>
                      <a:pt x="5141" y="4941"/>
                      <a:pt x="5142" y="4947"/>
                      <a:pt x="5151" y="4966"/>
                    </a:cubicBezTo>
                    <a:cubicBezTo>
                      <a:pt x="5188" y="5015"/>
                      <a:pt x="5213" y="5065"/>
                      <a:pt x="5238" y="5114"/>
                    </a:cubicBezTo>
                    <a:cubicBezTo>
                      <a:pt x="5246" y="5130"/>
                      <a:pt x="5253" y="5137"/>
                      <a:pt x="5259" y="5137"/>
                    </a:cubicBezTo>
                    <a:cubicBezTo>
                      <a:pt x="5281" y="5137"/>
                      <a:pt x="5295" y="5054"/>
                      <a:pt x="5324" y="5015"/>
                    </a:cubicBezTo>
                    <a:cubicBezTo>
                      <a:pt x="5331" y="5008"/>
                      <a:pt x="5336" y="5005"/>
                      <a:pt x="5342" y="5005"/>
                    </a:cubicBezTo>
                    <a:cubicBezTo>
                      <a:pt x="5375" y="5005"/>
                      <a:pt x="5388" y="5126"/>
                      <a:pt x="5484" y="5200"/>
                    </a:cubicBezTo>
                    <a:cubicBezTo>
                      <a:pt x="5523" y="5231"/>
                      <a:pt x="5542" y="5243"/>
                      <a:pt x="5550" y="5243"/>
                    </a:cubicBezTo>
                    <a:cubicBezTo>
                      <a:pt x="5563" y="5243"/>
                      <a:pt x="5537" y="5203"/>
                      <a:pt x="5521" y="5163"/>
                    </a:cubicBezTo>
                    <a:cubicBezTo>
                      <a:pt x="5518" y="5149"/>
                      <a:pt x="5518" y="5143"/>
                      <a:pt x="5521" y="5143"/>
                    </a:cubicBezTo>
                    <a:cubicBezTo>
                      <a:pt x="5531" y="5143"/>
                      <a:pt x="5569" y="5211"/>
                      <a:pt x="5607" y="5249"/>
                    </a:cubicBezTo>
                    <a:cubicBezTo>
                      <a:pt x="5635" y="5277"/>
                      <a:pt x="5655" y="5293"/>
                      <a:pt x="5665" y="5293"/>
                    </a:cubicBezTo>
                    <a:cubicBezTo>
                      <a:pt x="5672" y="5293"/>
                      <a:pt x="5674" y="5283"/>
                      <a:pt x="5669" y="5262"/>
                    </a:cubicBezTo>
                    <a:cubicBezTo>
                      <a:pt x="5662" y="5249"/>
                      <a:pt x="5662" y="5244"/>
                      <a:pt x="5665" y="5244"/>
                    </a:cubicBezTo>
                    <a:cubicBezTo>
                      <a:pt x="5676" y="5244"/>
                      <a:pt x="5725" y="5290"/>
                      <a:pt x="5780" y="5336"/>
                    </a:cubicBezTo>
                    <a:cubicBezTo>
                      <a:pt x="5866" y="5397"/>
                      <a:pt x="5964" y="5471"/>
                      <a:pt x="6063" y="5520"/>
                    </a:cubicBezTo>
                    <a:cubicBezTo>
                      <a:pt x="6090" y="5538"/>
                      <a:pt x="6103" y="5546"/>
                      <a:pt x="6107" y="5546"/>
                    </a:cubicBezTo>
                    <a:cubicBezTo>
                      <a:pt x="6117" y="5546"/>
                      <a:pt x="6033" y="5472"/>
                      <a:pt x="5977" y="5397"/>
                    </a:cubicBezTo>
                    <a:cubicBezTo>
                      <a:pt x="5923" y="5335"/>
                      <a:pt x="5915" y="5291"/>
                      <a:pt x="5933" y="5291"/>
                    </a:cubicBezTo>
                    <a:cubicBezTo>
                      <a:pt x="5940" y="5291"/>
                      <a:pt x="5951" y="5297"/>
                      <a:pt x="5964" y="5311"/>
                    </a:cubicBezTo>
                    <a:cubicBezTo>
                      <a:pt x="5981" y="5339"/>
                      <a:pt x="5993" y="5351"/>
                      <a:pt x="6001" y="5351"/>
                    </a:cubicBezTo>
                    <a:cubicBezTo>
                      <a:pt x="6010" y="5351"/>
                      <a:pt x="6014" y="5332"/>
                      <a:pt x="6014" y="5299"/>
                    </a:cubicBezTo>
                    <a:cubicBezTo>
                      <a:pt x="6014" y="5225"/>
                      <a:pt x="5964" y="5163"/>
                      <a:pt x="5952" y="5028"/>
                    </a:cubicBezTo>
                    <a:cubicBezTo>
                      <a:pt x="5949" y="4989"/>
                      <a:pt x="5948" y="4972"/>
                      <a:pt x="5951" y="4972"/>
                    </a:cubicBezTo>
                    <a:cubicBezTo>
                      <a:pt x="5958" y="4972"/>
                      <a:pt x="5986" y="5074"/>
                      <a:pt x="6038" y="5188"/>
                    </a:cubicBezTo>
                    <a:cubicBezTo>
                      <a:pt x="6061" y="5234"/>
                      <a:pt x="6073" y="5252"/>
                      <a:pt x="6077" y="5252"/>
                    </a:cubicBezTo>
                    <a:cubicBezTo>
                      <a:pt x="6086" y="5252"/>
                      <a:pt x="6063" y="5162"/>
                      <a:pt x="6063" y="5077"/>
                    </a:cubicBezTo>
                    <a:cubicBezTo>
                      <a:pt x="6063" y="5021"/>
                      <a:pt x="6060" y="4998"/>
                      <a:pt x="6062" y="4998"/>
                    </a:cubicBezTo>
                    <a:lnTo>
                      <a:pt x="6062" y="4998"/>
                    </a:lnTo>
                    <a:cubicBezTo>
                      <a:pt x="6065" y="4998"/>
                      <a:pt x="6073" y="5030"/>
                      <a:pt x="6100" y="5077"/>
                    </a:cubicBezTo>
                    <a:cubicBezTo>
                      <a:pt x="6113" y="5103"/>
                      <a:pt x="6121" y="5115"/>
                      <a:pt x="6125" y="5115"/>
                    </a:cubicBezTo>
                    <a:cubicBezTo>
                      <a:pt x="6134" y="5115"/>
                      <a:pt x="6111" y="5031"/>
                      <a:pt x="6075" y="4941"/>
                    </a:cubicBezTo>
                    <a:cubicBezTo>
                      <a:pt x="6026" y="4818"/>
                      <a:pt x="5989" y="4818"/>
                      <a:pt x="5915" y="4769"/>
                    </a:cubicBezTo>
                    <a:cubicBezTo>
                      <a:pt x="5841" y="4720"/>
                      <a:pt x="5903" y="4707"/>
                      <a:pt x="5891" y="4584"/>
                    </a:cubicBezTo>
                    <a:cubicBezTo>
                      <a:pt x="5886" y="4539"/>
                      <a:pt x="5885" y="4522"/>
                      <a:pt x="5883" y="4522"/>
                    </a:cubicBezTo>
                    <a:cubicBezTo>
                      <a:pt x="5879" y="4522"/>
                      <a:pt x="5873" y="4574"/>
                      <a:pt x="5841" y="4621"/>
                    </a:cubicBezTo>
                    <a:cubicBezTo>
                      <a:pt x="5834" y="4639"/>
                      <a:pt x="5828" y="4646"/>
                      <a:pt x="5824" y="4646"/>
                    </a:cubicBezTo>
                    <a:cubicBezTo>
                      <a:pt x="5808" y="4646"/>
                      <a:pt x="5814" y="4537"/>
                      <a:pt x="5804" y="4498"/>
                    </a:cubicBezTo>
                    <a:cubicBezTo>
                      <a:pt x="5799" y="4482"/>
                      <a:pt x="5794" y="4475"/>
                      <a:pt x="5787" y="4475"/>
                    </a:cubicBezTo>
                    <a:cubicBezTo>
                      <a:pt x="5777" y="4475"/>
                      <a:pt x="5764" y="4489"/>
                      <a:pt x="5743" y="4510"/>
                    </a:cubicBezTo>
                    <a:cubicBezTo>
                      <a:pt x="5733" y="4523"/>
                      <a:pt x="5725" y="4528"/>
                      <a:pt x="5719" y="4528"/>
                    </a:cubicBezTo>
                    <a:cubicBezTo>
                      <a:pt x="5699" y="4528"/>
                      <a:pt x="5687" y="4482"/>
                      <a:pt x="5669" y="4436"/>
                    </a:cubicBezTo>
                    <a:cubicBezTo>
                      <a:pt x="5659" y="4407"/>
                      <a:pt x="5651" y="4397"/>
                      <a:pt x="5645" y="4397"/>
                    </a:cubicBezTo>
                    <a:cubicBezTo>
                      <a:pt x="5634" y="4397"/>
                      <a:pt x="5627" y="4421"/>
                      <a:pt x="5619" y="4436"/>
                    </a:cubicBezTo>
                    <a:cubicBezTo>
                      <a:pt x="5619" y="4439"/>
                      <a:pt x="5616" y="4441"/>
                      <a:pt x="5610" y="4441"/>
                    </a:cubicBezTo>
                    <a:cubicBezTo>
                      <a:pt x="5592" y="4441"/>
                      <a:pt x="5552" y="4425"/>
                      <a:pt x="5533" y="4387"/>
                    </a:cubicBezTo>
                    <a:cubicBezTo>
                      <a:pt x="5496" y="4338"/>
                      <a:pt x="5472" y="4288"/>
                      <a:pt x="5447" y="4227"/>
                    </a:cubicBezTo>
                    <a:cubicBezTo>
                      <a:pt x="5410" y="4128"/>
                      <a:pt x="5398" y="4116"/>
                      <a:pt x="5361" y="4116"/>
                    </a:cubicBezTo>
                    <a:cubicBezTo>
                      <a:pt x="5324" y="4116"/>
                      <a:pt x="5299" y="4103"/>
                      <a:pt x="5213" y="3943"/>
                    </a:cubicBezTo>
                    <a:cubicBezTo>
                      <a:pt x="5166" y="3868"/>
                      <a:pt x="5153" y="3841"/>
                      <a:pt x="5157" y="3841"/>
                    </a:cubicBezTo>
                    <a:cubicBezTo>
                      <a:pt x="5161" y="3841"/>
                      <a:pt x="5187" y="3874"/>
                      <a:pt x="5213" y="3906"/>
                    </a:cubicBezTo>
                    <a:cubicBezTo>
                      <a:pt x="5250" y="3943"/>
                      <a:pt x="5299" y="3980"/>
                      <a:pt x="5361" y="3980"/>
                    </a:cubicBezTo>
                    <a:cubicBezTo>
                      <a:pt x="5410" y="3980"/>
                      <a:pt x="5459" y="3956"/>
                      <a:pt x="5435" y="3882"/>
                    </a:cubicBezTo>
                    <a:cubicBezTo>
                      <a:pt x="5410" y="3808"/>
                      <a:pt x="5324" y="3795"/>
                      <a:pt x="5385" y="3795"/>
                    </a:cubicBezTo>
                    <a:cubicBezTo>
                      <a:pt x="5394" y="3797"/>
                      <a:pt x="5399" y="3798"/>
                      <a:pt x="5403" y="3798"/>
                    </a:cubicBezTo>
                    <a:cubicBezTo>
                      <a:pt x="5426" y="3798"/>
                      <a:pt x="5366" y="3766"/>
                      <a:pt x="5398" y="3734"/>
                    </a:cubicBezTo>
                    <a:cubicBezTo>
                      <a:pt x="5435" y="3709"/>
                      <a:pt x="5398" y="3672"/>
                      <a:pt x="5447" y="3672"/>
                    </a:cubicBezTo>
                    <a:cubicBezTo>
                      <a:pt x="5509" y="3672"/>
                      <a:pt x="5521" y="3697"/>
                      <a:pt x="5570" y="3771"/>
                    </a:cubicBezTo>
                    <a:cubicBezTo>
                      <a:pt x="5619" y="3845"/>
                      <a:pt x="5644" y="3795"/>
                      <a:pt x="5693" y="3845"/>
                    </a:cubicBezTo>
                    <a:cubicBezTo>
                      <a:pt x="5705" y="3864"/>
                      <a:pt x="5717" y="3871"/>
                      <a:pt x="5729" y="3871"/>
                    </a:cubicBezTo>
                    <a:cubicBezTo>
                      <a:pt x="5755" y="3871"/>
                      <a:pt x="5783" y="3837"/>
                      <a:pt x="5817" y="3820"/>
                    </a:cubicBezTo>
                    <a:cubicBezTo>
                      <a:pt x="5833" y="3808"/>
                      <a:pt x="5845" y="3802"/>
                      <a:pt x="5853" y="3802"/>
                    </a:cubicBezTo>
                    <a:cubicBezTo>
                      <a:pt x="5867" y="3802"/>
                      <a:pt x="5862" y="3824"/>
                      <a:pt x="5829" y="3857"/>
                    </a:cubicBezTo>
                    <a:cubicBezTo>
                      <a:pt x="5767" y="3919"/>
                      <a:pt x="5792" y="3894"/>
                      <a:pt x="5743" y="3943"/>
                    </a:cubicBezTo>
                    <a:cubicBezTo>
                      <a:pt x="5730" y="3956"/>
                      <a:pt x="5733" y="3962"/>
                      <a:pt x="5749" y="3962"/>
                    </a:cubicBezTo>
                    <a:cubicBezTo>
                      <a:pt x="5781" y="3962"/>
                      <a:pt x="5866" y="3935"/>
                      <a:pt x="5989" y="3869"/>
                    </a:cubicBezTo>
                    <a:cubicBezTo>
                      <a:pt x="6051" y="3835"/>
                      <a:pt x="6081" y="3822"/>
                      <a:pt x="6091" y="3822"/>
                    </a:cubicBezTo>
                    <a:cubicBezTo>
                      <a:pt x="6114" y="3822"/>
                      <a:pt x="6040" y="3885"/>
                      <a:pt x="5989" y="3919"/>
                    </a:cubicBezTo>
                    <a:cubicBezTo>
                      <a:pt x="5928" y="3956"/>
                      <a:pt x="5866" y="3931"/>
                      <a:pt x="5854" y="4042"/>
                    </a:cubicBezTo>
                    <a:cubicBezTo>
                      <a:pt x="5848" y="4086"/>
                      <a:pt x="5857" y="4098"/>
                      <a:pt x="5874" y="4098"/>
                    </a:cubicBezTo>
                    <a:cubicBezTo>
                      <a:pt x="5896" y="4098"/>
                      <a:pt x="5930" y="4079"/>
                      <a:pt x="5964" y="4079"/>
                    </a:cubicBezTo>
                    <a:cubicBezTo>
                      <a:pt x="6026" y="4079"/>
                      <a:pt x="5964" y="4128"/>
                      <a:pt x="5964" y="4190"/>
                    </a:cubicBezTo>
                    <a:cubicBezTo>
                      <a:pt x="5964" y="4229"/>
                      <a:pt x="5978" y="4244"/>
                      <a:pt x="5995" y="4244"/>
                    </a:cubicBezTo>
                    <a:cubicBezTo>
                      <a:pt x="6010" y="4244"/>
                      <a:pt x="6027" y="4232"/>
                      <a:pt x="6038" y="4214"/>
                    </a:cubicBezTo>
                    <a:cubicBezTo>
                      <a:pt x="6048" y="4204"/>
                      <a:pt x="6053" y="4200"/>
                      <a:pt x="6054" y="4200"/>
                    </a:cubicBezTo>
                    <a:lnTo>
                      <a:pt x="6054" y="4200"/>
                    </a:lnTo>
                    <a:cubicBezTo>
                      <a:pt x="6057" y="4200"/>
                      <a:pt x="6035" y="4234"/>
                      <a:pt x="6026" y="4288"/>
                    </a:cubicBezTo>
                    <a:cubicBezTo>
                      <a:pt x="6020" y="4319"/>
                      <a:pt x="6029" y="4334"/>
                      <a:pt x="6043" y="4334"/>
                    </a:cubicBezTo>
                    <a:cubicBezTo>
                      <a:pt x="6057" y="4334"/>
                      <a:pt x="6075" y="4319"/>
                      <a:pt x="6088" y="4288"/>
                    </a:cubicBezTo>
                    <a:cubicBezTo>
                      <a:pt x="6102" y="4260"/>
                      <a:pt x="6112" y="4250"/>
                      <a:pt x="6123" y="4250"/>
                    </a:cubicBezTo>
                    <a:cubicBezTo>
                      <a:pt x="6141" y="4250"/>
                      <a:pt x="6160" y="4278"/>
                      <a:pt x="6199" y="4301"/>
                    </a:cubicBezTo>
                    <a:cubicBezTo>
                      <a:pt x="6260" y="4338"/>
                      <a:pt x="6273" y="4362"/>
                      <a:pt x="6334" y="4412"/>
                    </a:cubicBezTo>
                    <a:cubicBezTo>
                      <a:pt x="6346" y="4417"/>
                      <a:pt x="6354" y="4420"/>
                      <a:pt x="6359" y="4420"/>
                    </a:cubicBezTo>
                    <a:cubicBezTo>
                      <a:pt x="6387" y="4420"/>
                      <a:pt x="6334" y="4341"/>
                      <a:pt x="6334" y="4227"/>
                    </a:cubicBezTo>
                    <a:cubicBezTo>
                      <a:pt x="6334" y="4172"/>
                      <a:pt x="6334" y="4154"/>
                      <a:pt x="6337" y="4154"/>
                    </a:cubicBezTo>
                    <a:cubicBezTo>
                      <a:pt x="6341" y="4154"/>
                      <a:pt x="6351" y="4182"/>
                      <a:pt x="6371" y="4202"/>
                    </a:cubicBezTo>
                    <a:cubicBezTo>
                      <a:pt x="6379" y="4208"/>
                      <a:pt x="6386" y="4211"/>
                      <a:pt x="6391" y="4211"/>
                    </a:cubicBezTo>
                    <a:cubicBezTo>
                      <a:pt x="6419" y="4211"/>
                      <a:pt x="6412" y="4139"/>
                      <a:pt x="6371" y="4067"/>
                    </a:cubicBezTo>
                    <a:cubicBezTo>
                      <a:pt x="6351" y="4026"/>
                      <a:pt x="6342" y="4008"/>
                      <a:pt x="6348" y="4008"/>
                    </a:cubicBezTo>
                    <a:cubicBezTo>
                      <a:pt x="6353" y="4008"/>
                      <a:pt x="6368" y="4020"/>
                      <a:pt x="6396" y="4042"/>
                    </a:cubicBezTo>
                    <a:cubicBezTo>
                      <a:pt x="6416" y="4068"/>
                      <a:pt x="6446" y="4081"/>
                      <a:pt x="6476" y="4081"/>
                    </a:cubicBezTo>
                    <a:cubicBezTo>
                      <a:pt x="6501" y="4081"/>
                      <a:pt x="6526" y="4071"/>
                      <a:pt x="6544" y="4054"/>
                    </a:cubicBezTo>
                    <a:cubicBezTo>
                      <a:pt x="6593" y="4030"/>
                      <a:pt x="6568" y="4005"/>
                      <a:pt x="6507" y="3943"/>
                    </a:cubicBezTo>
                    <a:cubicBezTo>
                      <a:pt x="6474" y="3917"/>
                      <a:pt x="6476" y="3902"/>
                      <a:pt x="6494" y="3902"/>
                    </a:cubicBezTo>
                    <a:cubicBezTo>
                      <a:pt x="6510" y="3902"/>
                      <a:pt x="6539" y="3914"/>
                      <a:pt x="6568" y="3943"/>
                    </a:cubicBezTo>
                    <a:cubicBezTo>
                      <a:pt x="6593" y="3964"/>
                      <a:pt x="6605" y="3971"/>
                      <a:pt x="6612" y="3971"/>
                    </a:cubicBezTo>
                    <a:cubicBezTo>
                      <a:pt x="6624" y="3971"/>
                      <a:pt x="6613" y="3943"/>
                      <a:pt x="6630" y="3943"/>
                    </a:cubicBezTo>
                    <a:cubicBezTo>
                      <a:pt x="6654" y="3943"/>
                      <a:pt x="6679" y="3919"/>
                      <a:pt x="6618" y="3869"/>
                    </a:cubicBezTo>
                    <a:cubicBezTo>
                      <a:pt x="6568" y="3808"/>
                      <a:pt x="6667" y="3795"/>
                      <a:pt x="6753" y="3795"/>
                    </a:cubicBezTo>
                    <a:cubicBezTo>
                      <a:pt x="6839" y="3795"/>
                      <a:pt x="6827" y="3771"/>
                      <a:pt x="6778" y="3734"/>
                    </a:cubicBezTo>
                    <a:cubicBezTo>
                      <a:pt x="6731" y="3696"/>
                      <a:pt x="6748" y="3680"/>
                      <a:pt x="6770" y="3680"/>
                    </a:cubicBezTo>
                    <a:cubicBezTo>
                      <a:pt x="6777" y="3680"/>
                      <a:pt x="6784" y="3682"/>
                      <a:pt x="6790" y="3685"/>
                    </a:cubicBezTo>
                    <a:cubicBezTo>
                      <a:pt x="6798" y="3688"/>
                      <a:pt x="6808" y="3691"/>
                      <a:pt x="6817" y="3691"/>
                    </a:cubicBezTo>
                    <a:cubicBezTo>
                      <a:pt x="6838" y="3691"/>
                      <a:pt x="6856" y="3678"/>
                      <a:pt x="6839" y="3635"/>
                    </a:cubicBezTo>
                    <a:cubicBezTo>
                      <a:pt x="6827" y="3561"/>
                      <a:pt x="6753" y="3524"/>
                      <a:pt x="6728" y="3450"/>
                    </a:cubicBezTo>
                    <a:cubicBezTo>
                      <a:pt x="6720" y="3426"/>
                      <a:pt x="6712" y="3418"/>
                      <a:pt x="6703" y="3418"/>
                    </a:cubicBezTo>
                    <a:cubicBezTo>
                      <a:pt x="6684" y="3418"/>
                      <a:pt x="6659" y="3454"/>
                      <a:pt x="6618" y="3463"/>
                    </a:cubicBezTo>
                    <a:cubicBezTo>
                      <a:pt x="6593" y="3469"/>
                      <a:pt x="6571" y="3475"/>
                      <a:pt x="6561" y="3475"/>
                    </a:cubicBezTo>
                    <a:cubicBezTo>
                      <a:pt x="6550" y="3475"/>
                      <a:pt x="6550" y="3469"/>
                      <a:pt x="6568" y="3450"/>
                    </a:cubicBezTo>
                    <a:cubicBezTo>
                      <a:pt x="6589" y="3429"/>
                      <a:pt x="6602" y="3399"/>
                      <a:pt x="6581" y="3399"/>
                    </a:cubicBezTo>
                    <a:cubicBezTo>
                      <a:pt x="6577" y="3399"/>
                      <a:pt x="6573" y="3399"/>
                      <a:pt x="6568" y="3401"/>
                    </a:cubicBezTo>
                    <a:cubicBezTo>
                      <a:pt x="6562" y="3403"/>
                      <a:pt x="6556" y="3404"/>
                      <a:pt x="6549" y="3404"/>
                    </a:cubicBezTo>
                    <a:cubicBezTo>
                      <a:pt x="6514" y="3404"/>
                      <a:pt x="6470" y="3379"/>
                      <a:pt x="6408" y="3327"/>
                    </a:cubicBezTo>
                    <a:cubicBezTo>
                      <a:pt x="6377" y="3303"/>
                      <a:pt x="6359" y="3296"/>
                      <a:pt x="6331" y="3296"/>
                    </a:cubicBezTo>
                    <a:cubicBezTo>
                      <a:pt x="6303" y="3296"/>
                      <a:pt x="6266" y="3303"/>
                      <a:pt x="6199" y="3303"/>
                    </a:cubicBezTo>
                    <a:cubicBezTo>
                      <a:pt x="6063" y="3290"/>
                      <a:pt x="6125" y="3303"/>
                      <a:pt x="6149" y="3253"/>
                    </a:cubicBezTo>
                    <a:cubicBezTo>
                      <a:pt x="6174" y="3216"/>
                      <a:pt x="6174" y="3216"/>
                      <a:pt x="6125" y="3167"/>
                    </a:cubicBezTo>
                    <a:cubicBezTo>
                      <a:pt x="6102" y="3137"/>
                      <a:pt x="6066" y="3121"/>
                      <a:pt x="6031" y="3121"/>
                    </a:cubicBezTo>
                    <a:cubicBezTo>
                      <a:pt x="6007" y="3121"/>
                      <a:pt x="5984" y="3128"/>
                      <a:pt x="5964" y="3142"/>
                    </a:cubicBezTo>
                    <a:cubicBezTo>
                      <a:pt x="5953" y="3149"/>
                      <a:pt x="5944" y="3152"/>
                      <a:pt x="5938" y="3152"/>
                    </a:cubicBezTo>
                    <a:cubicBezTo>
                      <a:pt x="5911" y="3152"/>
                      <a:pt x="5928" y="3096"/>
                      <a:pt x="5928" y="3056"/>
                    </a:cubicBezTo>
                    <a:cubicBezTo>
                      <a:pt x="5928" y="3038"/>
                      <a:pt x="5924" y="3030"/>
                      <a:pt x="5919" y="3030"/>
                    </a:cubicBezTo>
                    <a:cubicBezTo>
                      <a:pt x="5906" y="3030"/>
                      <a:pt x="5883" y="3071"/>
                      <a:pt x="5866" y="3105"/>
                    </a:cubicBezTo>
                    <a:cubicBezTo>
                      <a:pt x="5862" y="3113"/>
                      <a:pt x="5859" y="3116"/>
                      <a:pt x="5856" y="3116"/>
                    </a:cubicBezTo>
                    <a:cubicBezTo>
                      <a:pt x="5838" y="3116"/>
                      <a:pt x="5831" y="3015"/>
                      <a:pt x="5841" y="2995"/>
                    </a:cubicBezTo>
                    <a:cubicBezTo>
                      <a:pt x="5841" y="2992"/>
                      <a:pt x="5839" y="2991"/>
                      <a:pt x="5836" y="2991"/>
                    </a:cubicBezTo>
                    <a:cubicBezTo>
                      <a:pt x="5820" y="2991"/>
                      <a:pt x="5771" y="3015"/>
                      <a:pt x="5730" y="3056"/>
                    </a:cubicBezTo>
                    <a:cubicBezTo>
                      <a:pt x="5724" y="3063"/>
                      <a:pt x="5718" y="3065"/>
                      <a:pt x="5712" y="3065"/>
                    </a:cubicBezTo>
                    <a:cubicBezTo>
                      <a:pt x="5674" y="3065"/>
                      <a:pt x="5650" y="2939"/>
                      <a:pt x="5607" y="2896"/>
                    </a:cubicBezTo>
                    <a:cubicBezTo>
                      <a:pt x="5533" y="2847"/>
                      <a:pt x="5459" y="2810"/>
                      <a:pt x="5373" y="2810"/>
                    </a:cubicBezTo>
                    <a:cubicBezTo>
                      <a:pt x="5287" y="2785"/>
                      <a:pt x="5238" y="2711"/>
                      <a:pt x="5164" y="2711"/>
                    </a:cubicBezTo>
                    <a:cubicBezTo>
                      <a:pt x="5102" y="2711"/>
                      <a:pt x="5077" y="2637"/>
                      <a:pt x="5127" y="2600"/>
                    </a:cubicBezTo>
                    <a:cubicBezTo>
                      <a:pt x="5176" y="2576"/>
                      <a:pt x="5213" y="2539"/>
                      <a:pt x="5262" y="2514"/>
                    </a:cubicBezTo>
                    <a:cubicBezTo>
                      <a:pt x="5299" y="2477"/>
                      <a:pt x="5225" y="2477"/>
                      <a:pt x="5139" y="2477"/>
                    </a:cubicBezTo>
                    <a:cubicBezTo>
                      <a:pt x="5053" y="2477"/>
                      <a:pt x="5053" y="2477"/>
                      <a:pt x="5090" y="2452"/>
                    </a:cubicBezTo>
                    <a:cubicBezTo>
                      <a:pt x="5127" y="2425"/>
                      <a:pt x="5171" y="2411"/>
                      <a:pt x="5221" y="2411"/>
                    </a:cubicBezTo>
                    <a:cubicBezTo>
                      <a:pt x="5238" y="2411"/>
                      <a:pt x="5256" y="2412"/>
                      <a:pt x="5274" y="2415"/>
                    </a:cubicBezTo>
                    <a:cubicBezTo>
                      <a:pt x="5324" y="2422"/>
                      <a:pt x="5370" y="2425"/>
                      <a:pt x="5416" y="2425"/>
                    </a:cubicBezTo>
                    <a:cubicBezTo>
                      <a:pt x="5462" y="2425"/>
                      <a:pt x="5509" y="2422"/>
                      <a:pt x="5558" y="2415"/>
                    </a:cubicBezTo>
                    <a:cubicBezTo>
                      <a:pt x="5632" y="2403"/>
                      <a:pt x="5533" y="2342"/>
                      <a:pt x="5472" y="2329"/>
                    </a:cubicBezTo>
                    <a:cubicBezTo>
                      <a:pt x="5398" y="2305"/>
                      <a:pt x="5262" y="2305"/>
                      <a:pt x="5213" y="2280"/>
                    </a:cubicBezTo>
                    <a:cubicBezTo>
                      <a:pt x="5141" y="2262"/>
                      <a:pt x="5069" y="2250"/>
                      <a:pt x="4996" y="2250"/>
                    </a:cubicBezTo>
                    <a:cubicBezTo>
                      <a:pt x="4970" y="2250"/>
                      <a:pt x="4944" y="2252"/>
                      <a:pt x="4917" y="2255"/>
                    </a:cubicBezTo>
                    <a:cubicBezTo>
                      <a:pt x="4782" y="2255"/>
                      <a:pt x="5053" y="2218"/>
                      <a:pt x="5127" y="2218"/>
                    </a:cubicBezTo>
                    <a:cubicBezTo>
                      <a:pt x="5188" y="2218"/>
                      <a:pt x="5188" y="2181"/>
                      <a:pt x="5274" y="2157"/>
                    </a:cubicBezTo>
                    <a:cubicBezTo>
                      <a:pt x="5303" y="2142"/>
                      <a:pt x="5336" y="2136"/>
                      <a:pt x="5369" y="2136"/>
                    </a:cubicBezTo>
                    <a:cubicBezTo>
                      <a:pt x="5392" y="2136"/>
                      <a:pt x="5414" y="2139"/>
                      <a:pt x="5435" y="2144"/>
                    </a:cubicBezTo>
                    <a:cubicBezTo>
                      <a:pt x="5509" y="2144"/>
                      <a:pt x="5299" y="1898"/>
                      <a:pt x="5250" y="1861"/>
                    </a:cubicBezTo>
                    <a:cubicBezTo>
                      <a:pt x="5241" y="1856"/>
                      <a:pt x="5232" y="1854"/>
                      <a:pt x="5225" y="1854"/>
                    </a:cubicBezTo>
                    <a:cubicBezTo>
                      <a:pt x="5192" y="1854"/>
                      <a:pt x="5176" y="1893"/>
                      <a:pt x="5176" y="1923"/>
                    </a:cubicBezTo>
                    <a:cubicBezTo>
                      <a:pt x="5176" y="1960"/>
                      <a:pt x="5151" y="1984"/>
                      <a:pt x="4905" y="2095"/>
                    </a:cubicBezTo>
                    <a:cubicBezTo>
                      <a:pt x="4836" y="2129"/>
                      <a:pt x="4807" y="2142"/>
                      <a:pt x="4801" y="2142"/>
                    </a:cubicBezTo>
                    <a:cubicBezTo>
                      <a:pt x="4786" y="2142"/>
                      <a:pt x="4931" y="2058"/>
                      <a:pt x="4966" y="2058"/>
                    </a:cubicBezTo>
                    <a:cubicBezTo>
                      <a:pt x="5003" y="2046"/>
                      <a:pt x="5090" y="1972"/>
                      <a:pt x="5077" y="1947"/>
                    </a:cubicBezTo>
                    <a:cubicBezTo>
                      <a:pt x="5070" y="1940"/>
                      <a:pt x="5029" y="1898"/>
                      <a:pt x="4965" y="1898"/>
                    </a:cubicBezTo>
                    <a:cubicBezTo>
                      <a:pt x="4921" y="1898"/>
                      <a:pt x="4867" y="1918"/>
                      <a:pt x="4806" y="1984"/>
                    </a:cubicBezTo>
                    <a:cubicBezTo>
                      <a:pt x="4751" y="2044"/>
                      <a:pt x="4722" y="2066"/>
                      <a:pt x="4713" y="2066"/>
                    </a:cubicBezTo>
                    <a:cubicBezTo>
                      <a:pt x="4699" y="2066"/>
                      <a:pt x="4726" y="2021"/>
                      <a:pt x="4769" y="1984"/>
                    </a:cubicBezTo>
                    <a:cubicBezTo>
                      <a:pt x="4843" y="1923"/>
                      <a:pt x="4917" y="1873"/>
                      <a:pt x="4991" y="1849"/>
                    </a:cubicBezTo>
                    <a:cubicBezTo>
                      <a:pt x="5065" y="1836"/>
                      <a:pt x="5127" y="1799"/>
                      <a:pt x="5102" y="1738"/>
                    </a:cubicBezTo>
                    <a:cubicBezTo>
                      <a:pt x="5085" y="1687"/>
                      <a:pt x="5033" y="1654"/>
                      <a:pt x="4943" y="1654"/>
                    </a:cubicBezTo>
                    <a:cubicBezTo>
                      <a:pt x="4901" y="1654"/>
                      <a:pt x="4852" y="1661"/>
                      <a:pt x="4794" y="1676"/>
                    </a:cubicBezTo>
                    <a:cubicBezTo>
                      <a:pt x="4752" y="1687"/>
                      <a:pt x="4727" y="1692"/>
                      <a:pt x="4716" y="1692"/>
                    </a:cubicBezTo>
                    <a:cubicBezTo>
                      <a:pt x="4675" y="1692"/>
                      <a:pt x="4775" y="1637"/>
                      <a:pt x="4794" y="1590"/>
                    </a:cubicBezTo>
                    <a:cubicBezTo>
                      <a:pt x="4801" y="1568"/>
                      <a:pt x="4795" y="1559"/>
                      <a:pt x="4782" y="1559"/>
                    </a:cubicBezTo>
                    <a:cubicBezTo>
                      <a:pt x="4751" y="1559"/>
                      <a:pt x="4677" y="1608"/>
                      <a:pt x="4634" y="1652"/>
                    </a:cubicBezTo>
                    <a:cubicBezTo>
                      <a:pt x="4572" y="1713"/>
                      <a:pt x="4511" y="1713"/>
                      <a:pt x="4461" y="1886"/>
                    </a:cubicBezTo>
                    <a:cubicBezTo>
                      <a:pt x="4446" y="1932"/>
                      <a:pt x="4437" y="1949"/>
                      <a:pt x="4434" y="1949"/>
                    </a:cubicBezTo>
                    <a:cubicBezTo>
                      <a:pt x="4422" y="1949"/>
                      <a:pt x="4452" y="1787"/>
                      <a:pt x="4461" y="1750"/>
                    </a:cubicBezTo>
                    <a:cubicBezTo>
                      <a:pt x="4468" y="1736"/>
                      <a:pt x="4468" y="1730"/>
                      <a:pt x="4463" y="1730"/>
                    </a:cubicBezTo>
                    <a:cubicBezTo>
                      <a:pt x="4450" y="1730"/>
                      <a:pt x="4403" y="1768"/>
                      <a:pt x="4350" y="1812"/>
                    </a:cubicBezTo>
                    <a:cubicBezTo>
                      <a:pt x="4333" y="1823"/>
                      <a:pt x="4324" y="1828"/>
                      <a:pt x="4321" y="1828"/>
                    </a:cubicBezTo>
                    <a:cubicBezTo>
                      <a:pt x="4310" y="1828"/>
                      <a:pt x="4364" y="1773"/>
                      <a:pt x="4412" y="1725"/>
                    </a:cubicBezTo>
                    <a:cubicBezTo>
                      <a:pt x="4486" y="1676"/>
                      <a:pt x="4498" y="1713"/>
                      <a:pt x="4572" y="1627"/>
                    </a:cubicBezTo>
                    <a:cubicBezTo>
                      <a:pt x="4634" y="1541"/>
                      <a:pt x="4597" y="1541"/>
                      <a:pt x="4572" y="1479"/>
                    </a:cubicBezTo>
                    <a:cubicBezTo>
                      <a:pt x="4562" y="1459"/>
                      <a:pt x="4553" y="1451"/>
                      <a:pt x="4544" y="1451"/>
                    </a:cubicBezTo>
                    <a:cubicBezTo>
                      <a:pt x="4521" y="1451"/>
                      <a:pt x="4501" y="1511"/>
                      <a:pt x="4474" y="1565"/>
                    </a:cubicBezTo>
                    <a:cubicBezTo>
                      <a:pt x="4437" y="1627"/>
                      <a:pt x="4326" y="1602"/>
                      <a:pt x="4239" y="1652"/>
                    </a:cubicBezTo>
                    <a:cubicBezTo>
                      <a:pt x="4224" y="1660"/>
                      <a:pt x="4215" y="1664"/>
                      <a:pt x="4211" y="1664"/>
                    </a:cubicBezTo>
                    <a:cubicBezTo>
                      <a:pt x="4191" y="1664"/>
                      <a:pt x="4275" y="1586"/>
                      <a:pt x="4326" y="1565"/>
                    </a:cubicBezTo>
                    <a:cubicBezTo>
                      <a:pt x="4387" y="1528"/>
                      <a:pt x="4449" y="1516"/>
                      <a:pt x="4387" y="1504"/>
                    </a:cubicBezTo>
                    <a:cubicBezTo>
                      <a:pt x="4375" y="1502"/>
                      <a:pt x="4362" y="1501"/>
                      <a:pt x="4350" y="1501"/>
                    </a:cubicBezTo>
                    <a:cubicBezTo>
                      <a:pt x="4285" y="1501"/>
                      <a:pt x="4217" y="1526"/>
                      <a:pt x="4166" y="1578"/>
                    </a:cubicBezTo>
                    <a:cubicBezTo>
                      <a:pt x="4142" y="1595"/>
                      <a:pt x="4130" y="1602"/>
                      <a:pt x="4125" y="1602"/>
                    </a:cubicBezTo>
                    <a:cubicBezTo>
                      <a:pt x="4110" y="1602"/>
                      <a:pt x="4171" y="1532"/>
                      <a:pt x="4190" y="1504"/>
                    </a:cubicBezTo>
                    <a:cubicBezTo>
                      <a:pt x="4212" y="1481"/>
                      <a:pt x="4252" y="1477"/>
                      <a:pt x="4291" y="1477"/>
                    </a:cubicBezTo>
                    <a:cubicBezTo>
                      <a:pt x="4317" y="1477"/>
                      <a:pt x="4343" y="1479"/>
                      <a:pt x="4363" y="1479"/>
                    </a:cubicBezTo>
                    <a:cubicBezTo>
                      <a:pt x="4412" y="1479"/>
                      <a:pt x="4449" y="1442"/>
                      <a:pt x="4449" y="1368"/>
                    </a:cubicBezTo>
                    <a:cubicBezTo>
                      <a:pt x="4449" y="1294"/>
                      <a:pt x="4215" y="1208"/>
                      <a:pt x="4166" y="1208"/>
                    </a:cubicBezTo>
                    <a:cubicBezTo>
                      <a:pt x="4116" y="1220"/>
                      <a:pt x="4067" y="1233"/>
                      <a:pt x="4030" y="1270"/>
                    </a:cubicBezTo>
                    <a:cubicBezTo>
                      <a:pt x="4005" y="1307"/>
                      <a:pt x="4005" y="1368"/>
                      <a:pt x="3968" y="1467"/>
                    </a:cubicBezTo>
                    <a:cubicBezTo>
                      <a:pt x="3959" y="1489"/>
                      <a:pt x="3953" y="1497"/>
                      <a:pt x="3950" y="1497"/>
                    </a:cubicBezTo>
                    <a:cubicBezTo>
                      <a:pt x="3936" y="1497"/>
                      <a:pt x="3966" y="1349"/>
                      <a:pt x="3956" y="1319"/>
                    </a:cubicBezTo>
                    <a:cubicBezTo>
                      <a:pt x="3953" y="1311"/>
                      <a:pt x="3950" y="1307"/>
                      <a:pt x="3945" y="1307"/>
                    </a:cubicBezTo>
                    <a:cubicBezTo>
                      <a:pt x="3928" y="1307"/>
                      <a:pt x="3899" y="1358"/>
                      <a:pt x="3870" y="1454"/>
                    </a:cubicBezTo>
                    <a:cubicBezTo>
                      <a:pt x="3862" y="1477"/>
                      <a:pt x="3857" y="1486"/>
                      <a:pt x="3854" y="1486"/>
                    </a:cubicBezTo>
                    <a:cubicBezTo>
                      <a:pt x="3843" y="1486"/>
                      <a:pt x="3863" y="1348"/>
                      <a:pt x="3882" y="1319"/>
                    </a:cubicBezTo>
                    <a:cubicBezTo>
                      <a:pt x="3907" y="1282"/>
                      <a:pt x="3894" y="1233"/>
                      <a:pt x="3858" y="1220"/>
                    </a:cubicBezTo>
                    <a:cubicBezTo>
                      <a:pt x="3852" y="1215"/>
                      <a:pt x="3846" y="1212"/>
                      <a:pt x="3840" y="1212"/>
                    </a:cubicBezTo>
                    <a:cubicBezTo>
                      <a:pt x="3818" y="1212"/>
                      <a:pt x="3793" y="1252"/>
                      <a:pt x="3784" y="1368"/>
                    </a:cubicBezTo>
                    <a:cubicBezTo>
                      <a:pt x="3780" y="1411"/>
                      <a:pt x="3775" y="1428"/>
                      <a:pt x="3771" y="1428"/>
                    </a:cubicBezTo>
                    <a:cubicBezTo>
                      <a:pt x="3761" y="1428"/>
                      <a:pt x="3754" y="1330"/>
                      <a:pt x="3771" y="1270"/>
                    </a:cubicBezTo>
                    <a:cubicBezTo>
                      <a:pt x="3796" y="1183"/>
                      <a:pt x="3771" y="1183"/>
                      <a:pt x="3771" y="1159"/>
                    </a:cubicBezTo>
                    <a:cubicBezTo>
                      <a:pt x="3768" y="1147"/>
                      <a:pt x="3759" y="1143"/>
                      <a:pt x="3748" y="1143"/>
                    </a:cubicBezTo>
                    <a:cubicBezTo>
                      <a:pt x="3724" y="1143"/>
                      <a:pt x="3686" y="1166"/>
                      <a:pt x="3660" y="1183"/>
                    </a:cubicBezTo>
                    <a:cubicBezTo>
                      <a:pt x="3623" y="1208"/>
                      <a:pt x="3611" y="1294"/>
                      <a:pt x="3586" y="1343"/>
                    </a:cubicBezTo>
                    <a:cubicBezTo>
                      <a:pt x="3582" y="1350"/>
                      <a:pt x="3578" y="1353"/>
                      <a:pt x="3576" y="1353"/>
                    </a:cubicBezTo>
                    <a:cubicBezTo>
                      <a:pt x="3562" y="1353"/>
                      <a:pt x="3602" y="1228"/>
                      <a:pt x="3623" y="1196"/>
                    </a:cubicBezTo>
                    <a:cubicBezTo>
                      <a:pt x="3656" y="1153"/>
                      <a:pt x="3632" y="1119"/>
                      <a:pt x="3609" y="1119"/>
                    </a:cubicBezTo>
                    <a:cubicBezTo>
                      <a:pt x="3605" y="1119"/>
                      <a:pt x="3602" y="1120"/>
                      <a:pt x="3599" y="1122"/>
                    </a:cubicBezTo>
                    <a:cubicBezTo>
                      <a:pt x="3581" y="1139"/>
                      <a:pt x="3563" y="1183"/>
                      <a:pt x="3555" y="1183"/>
                    </a:cubicBezTo>
                    <a:cubicBezTo>
                      <a:pt x="3551" y="1183"/>
                      <a:pt x="3549" y="1176"/>
                      <a:pt x="3549" y="1159"/>
                    </a:cubicBezTo>
                    <a:cubicBezTo>
                      <a:pt x="3562" y="1097"/>
                      <a:pt x="3623" y="1109"/>
                      <a:pt x="3660" y="1085"/>
                    </a:cubicBezTo>
                    <a:cubicBezTo>
                      <a:pt x="3710" y="1060"/>
                      <a:pt x="3759" y="1048"/>
                      <a:pt x="3771" y="998"/>
                    </a:cubicBezTo>
                    <a:cubicBezTo>
                      <a:pt x="3784" y="949"/>
                      <a:pt x="3648" y="937"/>
                      <a:pt x="3549" y="937"/>
                    </a:cubicBezTo>
                    <a:cubicBezTo>
                      <a:pt x="3451" y="937"/>
                      <a:pt x="3513" y="937"/>
                      <a:pt x="3439" y="1023"/>
                    </a:cubicBezTo>
                    <a:cubicBezTo>
                      <a:pt x="3402" y="1066"/>
                      <a:pt x="3377" y="1082"/>
                      <a:pt x="3365" y="1082"/>
                    </a:cubicBezTo>
                    <a:cubicBezTo>
                      <a:pt x="3352" y="1082"/>
                      <a:pt x="3352" y="1066"/>
                      <a:pt x="3365" y="1048"/>
                    </a:cubicBezTo>
                    <a:cubicBezTo>
                      <a:pt x="3402" y="1011"/>
                      <a:pt x="3439" y="925"/>
                      <a:pt x="3402" y="925"/>
                    </a:cubicBezTo>
                    <a:cubicBezTo>
                      <a:pt x="3352" y="937"/>
                      <a:pt x="3291" y="974"/>
                      <a:pt x="3241" y="1011"/>
                    </a:cubicBezTo>
                    <a:cubicBezTo>
                      <a:pt x="3238" y="1014"/>
                      <a:pt x="3236" y="1016"/>
                      <a:pt x="3235" y="1016"/>
                    </a:cubicBezTo>
                    <a:cubicBezTo>
                      <a:pt x="3228" y="1016"/>
                      <a:pt x="3335" y="875"/>
                      <a:pt x="3402" y="875"/>
                    </a:cubicBezTo>
                    <a:cubicBezTo>
                      <a:pt x="3451" y="875"/>
                      <a:pt x="3500" y="863"/>
                      <a:pt x="3549" y="851"/>
                    </a:cubicBezTo>
                    <a:cubicBezTo>
                      <a:pt x="3562" y="838"/>
                      <a:pt x="3513" y="740"/>
                      <a:pt x="3451" y="727"/>
                    </a:cubicBezTo>
                    <a:cubicBezTo>
                      <a:pt x="3389" y="703"/>
                      <a:pt x="3328" y="690"/>
                      <a:pt x="3266" y="690"/>
                    </a:cubicBezTo>
                    <a:cubicBezTo>
                      <a:pt x="3229" y="690"/>
                      <a:pt x="3081" y="580"/>
                      <a:pt x="2995" y="567"/>
                    </a:cubicBezTo>
                    <a:cubicBezTo>
                      <a:pt x="2988" y="566"/>
                      <a:pt x="2982" y="566"/>
                      <a:pt x="2974" y="566"/>
                    </a:cubicBezTo>
                    <a:cubicBezTo>
                      <a:pt x="2904" y="566"/>
                      <a:pt x="2818" y="618"/>
                      <a:pt x="2773" y="629"/>
                    </a:cubicBezTo>
                    <a:cubicBezTo>
                      <a:pt x="2736" y="641"/>
                      <a:pt x="2712" y="690"/>
                      <a:pt x="2736" y="727"/>
                    </a:cubicBezTo>
                    <a:cubicBezTo>
                      <a:pt x="2749" y="777"/>
                      <a:pt x="2958" y="838"/>
                      <a:pt x="3007" y="863"/>
                    </a:cubicBezTo>
                    <a:cubicBezTo>
                      <a:pt x="3057" y="875"/>
                      <a:pt x="3007" y="888"/>
                      <a:pt x="2970" y="888"/>
                    </a:cubicBezTo>
                    <a:cubicBezTo>
                      <a:pt x="2909" y="875"/>
                      <a:pt x="2859" y="863"/>
                      <a:pt x="2810" y="838"/>
                    </a:cubicBezTo>
                    <a:cubicBezTo>
                      <a:pt x="2749" y="801"/>
                      <a:pt x="2687" y="777"/>
                      <a:pt x="2613" y="764"/>
                    </a:cubicBezTo>
                    <a:cubicBezTo>
                      <a:pt x="2576" y="764"/>
                      <a:pt x="2638" y="814"/>
                      <a:pt x="2687" y="863"/>
                    </a:cubicBezTo>
                    <a:cubicBezTo>
                      <a:pt x="2724" y="925"/>
                      <a:pt x="2859" y="1023"/>
                      <a:pt x="2884" y="1060"/>
                    </a:cubicBezTo>
                    <a:cubicBezTo>
                      <a:pt x="2890" y="1071"/>
                      <a:pt x="2884" y="1075"/>
                      <a:pt x="2872" y="1075"/>
                    </a:cubicBezTo>
                    <a:cubicBezTo>
                      <a:pt x="2829" y="1075"/>
                      <a:pt x="2698" y="1020"/>
                      <a:pt x="2650" y="1011"/>
                    </a:cubicBezTo>
                    <a:cubicBezTo>
                      <a:pt x="2588" y="998"/>
                      <a:pt x="2576" y="974"/>
                      <a:pt x="2601" y="937"/>
                    </a:cubicBezTo>
                    <a:cubicBezTo>
                      <a:pt x="2625" y="900"/>
                      <a:pt x="2613" y="888"/>
                      <a:pt x="2564" y="801"/>
                    </a:cubicBezTo>
                    <a:cubicBezTo>
                      <a:pt x="2551" y="780"/>
                      <a:pt x="2539" y="771"/>
                      <a:pt x="2527" y="771"/>
                    </a:cubicBezTo>
                    <a:cubicBezTo>
                      <a:pt x="2491" y="771"/>
                      <a:pt x="2456" y="848"/>
                      <a:pt x="2428" y="875"/>
                    </a:cubicBezTo>
                    <a:cubicBezTo>
                      <a:pt x="2420" y="888"/>
                      <a:pt x="2412" y="892"/>
                      <a:pt x="2402" y="892"/>
                    </a:cubicBezTo>
                    <a:cubicBezTo>
                      <a:pt x="2383" y="892"/>
                      <a:pt x="2358" y="875"/>
                      <a:pt x="2317" y="875"/>
                    </a:cubicBezTo>
                    <a:cubicBezTo>
                      <a:pt x="2256" y="875"/>
                      <a:pt x="2256" y="937"/>
                      <a:pt x="2206" y="962"/>
                    </a:cubicBezTo>
                    <a:cubicBezTo>
                      <a:pt x="2202" y="965"/>
                      <a:pt x="2198" y="966"/>
                      <a:pt x="2195" y="966"/>
                    </a:cubicBezTo>
                    <a:cubicBezTo>
                      <a:pt x="2162" y="966"/>
                      <a:pt x="2185" y="806"/>
                      <a:pt x="2219" y="727"/>
                    </a:cubicBezTo>
                    <a:cubicBezTo>
                      <a:pt x="2228" y="710"/>
                      <a:pt x="2229" y="703"/>
                      <a:pt x="2226" y="703"/>
                    </a:cubicBezTo>
                    <a:cubicBezTo>
                      <a:pt x="2216" y="703"/>
                      <a:pt x="2155" y="773"/>
                      <a:pt x="2108" y="801"/>
                    </a:cubicBezTo>
                    <a:cubicBezTo>
                      <a:pt x="2095" y="812"/>
                      <a:pt x="2087" y="816"/>
                      <a:pt x="2084" y="816"/>
                    </a:cubicBezTo>
                    <a:cubicBezTo>
                      <a:pt x="2071" y="816"/>
                      <a:pt x="2116" y="754"/>
                      <a:pt x="2145" y="715"/>
                    </a:cubicBezTo>
                    <a:cubicBezTo>
                      <a:pt x="2194" y="678"/>
                      <a:pt x="2256" y="641"/>
                      <a:pt x="2268" y="567"/>
                    </a:cubicBezTo>
                    <a:cubicBezTo>
                      <a:pt x="2280" y="481"/>
                      <a:pt x="2243" y="407"/>
                      <a:pt x="2169" y="358"/>
                    </a:cubicBezTo>
                    <a:cubicBezTo>
                      <a:pt x="2133" y="333"/>
                      <a:pt x="2096" y="284"/>
                      <a:pt x="2083" y="173"/>
                    </a:cubicBezTo>
                    <a:cubicBezTo>
                      <a:pt x="2071" y="62"/>
                      <a:pt x="1948" y="37"/>
                      <a:pt x="1800" y="37"/>
                    </a:cubicBezTo>
                    <a:cubicBezTo>
                      <a:pt x="1689" y="37"/>
                      <a:pt x="1578" y="87"/>
                      <a:pt x="1504" y="173"/>
                    </a:cubicBezTo>
                    <a:cubicBezTo>
                      <a:pt x="1455" y="210"/>
                      <a:pt x="1504" y="185"/>
                      <a:pt x="1516" y="247"/>
                    </a:cubicBezTo>
                    <a:cubicBezTo>
                      <a:pt x="1520" y="260"/>
                      <a:pt x="1520" y="265"/>
                      <a:pt x="1517" y="265"/>
                    </a:cubicBezTo>
                    <a:cubicBezTo>
                      <a:pt x="1510" y="265"/>
                      <a:pt x="1485" y="228"/>
                      <a:pt x="1467" y="210"/>
                    </a:cubicBezTo>
                    <a:cubicBezTo>
                      <a:pt x="1458" y="196"/>
                      <a:pt x="1449" y="191"/>
                      <a:pt x="1438" y="191"/>
                    </a:cubicBezTo>
                    <a:cubicBezTo>
                      <a:pt x="1419" y="191"/>
                      <a:pt x="1395" y="207"/>
                      <a:pt x="1356" y="222"/>
                    </a:cubicBezTo>
                    <a:cubicBezTo>
                      <a:pt x="1295" y="253"/>
                      <a:pt x="1318" y="275"/>
                      <a:pt x="1300" y="275"/>
                    </a:cubicBezTo>
                    <a:cubicBezTo>
                      <a:pt x="1297" y="275"/>
                      <a:pt x="1291" y="274"/>
                      <a:pt x="1282" y="272"/>
                    </a:cubicBezTo>
                    <a:cubicBezTo>
                      <a:pt x="1255" y="253"/>
                      <a:pt x="1248" y="242"/>
                      <a:pt x="1227" y="242"/>
                    </a:cubicBezTo>
                    <a:cubicBezTo>
                      <a:pt x="1219" y="242"/>
                      <a:pt x="1209" y="244"/>
                      <a:pt x="1196" y="247"/>
                    </a:cubicBezTo>
                    <a:cubicBezTo>
                      <a:pt x="1147" y="247"/>
                      <a:pt x="1208" y="321"/>
                      <a:pt x="1332" y="382"/>
                    </a:cubicBezTo>
                    <a:cubicBezTo>
                      <a:pt x="1373" y="403"/>
                      <a:pt x="1371" y="410"/>
                      <a:pt x="1349" y="410"/>
                    </a:cubicBezTo>
                    <a:cubicBezTo>
                      <a:pt x="1304" y="410"/>
                      <a:pt x="1176" y="382"/>
                      <a:pt x="1134" y="382"/>
                    </a:cubicBezTo>
                    <a:cubicBezTo>
                      <a:pt x="1061" y="382"/>
                      <a:pt x="1221" y="456"/>
                      <a:pt x="1344" y="530"/>
                    </a:cubicBezTo>
                    <a:cubicBezTo>
                      <a:pt x="1379" y="551"/>
                      <a:pt x="1383" y="559"/>
                      <a:pt x="1370" y="559"/>
                    </a:cubicBezTo>
                    <a:cubicBezTo>
                      <a:pt x="1335" y="559"/>
                      <a:pt x="1187" y="507"/>
                      <a:pt x="1134" y="481"/>
                    </a:cubicBezTo>
                    <a:cubicBezTo>
                      <a:pt x="1115" y="468"/>
                      <a:pt x="1100" y="463"/>
                      <a:pt x="1089" y="463"/>
                    </a:cubicBezTo>
                    <a:cubicBezTo>
                      <a:pt x="1059" y="463"/>
                      <a:pt x="1054" y="503"/>
                      <a:pt x="1036" y="530"/>
                    </a:cubicBezTo>
                    <a:cubicBezTo>
                      <a:pt x="999" y="580"/>
                      <a:pt x="1036" y="580"/>
                      <a:pt x="1048" y="641"/>
                    </a:cubicBezTo>
                    <a:cubicBezTo>
                      <a:pt x="1073" y="715"/>
                      <a:pt x="1184" y="752"/>
                      <a:pt x="1245" y="752"/>
                    </a:cubicBezTo>
                    <a:cubicBezTo>
                      <a:pt x="1295" y="752"/>
                      <a:pt x="1307" y="777"/>
                      <a:pt x="1282" y="789"/>
                    </a:cubicBezTo>
                    <a:cubicBezTo>
                      <a:pt x="1270" y="801"/>
                      <a:pt x="1332" y="912"/>
                      <a:pt x="1381" y="974"/>
                    </a:cubicBezTo>
                    <a:cubicBezTo>
                      <a:pt x="1387" y="980"/>
                      <a:pt x="1389" y="982"/>
                      <a:pt x="1389" y="982"/>
                    </a:cubicBezTo>
                    <a:cubicBezTo>
                      <a:pt x="1386" y="982"/>
                      <a:pt x="1229" y="838"/>
                      <a:pt x="1196" y="838"/>
                    </a:cubicBezTo>
                    <a:cubicBezTo>
                      <a:pt x="1190" y="836"/>
                      <a:pt x="1183" y="835"/>
                      <a:pt x="1176" y="835"/>
                    </a:cubicBezTo>
                    <a:cubicBezTo>
                      <a:pt x="1143" y="835"/>
                      <a:pt x="1108" y="857"/>
                      <a:pt x="1098" y="888"/>
                    </a:cubicBezTo>
                    <a:cubicBezTo>
                      <a:pt x="1061" y="937"/>
                      <a:pt x="1036" y="937"/>
                      <a:pt x="950" y="949"/>
                    </a:cubicBezTo>
                    <a:cubicBezTo>
                      <a:pt x="876" y="962"/>
                      <a:pt x="1159" y="1146"/>
                      <a:pt x="1233" y="1171"/>
                    </a:cubicBezTo>
                    <a:cubicBezTo>
                      <a:pt x="1307" y="1196"/>
                      <a:pt x="1307" y="1208"/>
                      <a:pt x="1295" y="1257"/>
                    </a:cubicBezTo>
                    <a:cubicBezTo>
                      <a:pt x="1270" y="1294"/>
                      <a:pt x="1233" y="1307"/>
                      <a:pt x="1233" y="1331"/>
                    </a:cubicBezTo>
                    <a:cubicBezTo>
                      <a:pt x="1258" y="1368"/>
                      <a:pt x="1258" y="1417"/>
                      <a:pt x="1258" y="1467"/>
                    </a:cubicBezTo>
                    <a:cubicBezTo>
                      <a:pt x="1253" y="1498"/>
                      <a:pt x="1247" y="1509"/>
                      <a:pt x="1241" y="1509"/>
                    </a:cubicBezTo>
                    <a:cubicBezTo>
                      <a:pt x="1233" y="1509"/>
                      <a:pt x="1223" y="1488"/>
                      <a:pt x="1208" y="1467"/>
                    </a:cubicBezTo>
                    <a:cubicBezTo>
                      <a:pt x="1171" y="1430"/>
                      <a:pt x="1122" y="1405"/>
                      <a:pt x="1073" y="1405"/>
                    </a:cubicBezTo>
                    <a:cubicBezTo>
                      <a:pt x="1024" y="1393"/>
                      <a:pt x="1098" y="1368"/>
                      <a:pt x="1134" y="1368"/>
                    </a:cubicBezTo>
                    <a:cubicBezTo>
                      <a:pt x="1184" y="1356"/>
                      <a:pt x="1196" y="1343"/>
                      <a:pt x="1196" y="1307"/>
                    </a:cubicBezTo>
                    <a:cubicBezTo>
                      <a:pt x="1110" y="1208"/>
                      <a:pt x="1024" y="1109"/>
                      <a:pt x="925" y="1035"/>
                    </a:cubicBezTo>
                    <a:cubicBezTo>
                      <a:pt x="876" y="986"/>
                      <a:pt x="839" y="912"/>
                      <a:pt x="839" y="851"/>
                    </a:cubicBezTo>
                    <a:cubicBezTo>
                      <a:pt x="839" y="777"/>
                      <a:pt x="888" y="727"/>
                      <a:pt x="863" y="690"/>
                    </a:cubicBezTo>
                    <a:cubicBezTo>
                      <a:pt x="851" y="666"/>
                      <a:pt x="789" y="592"/>
                      <a:pt x="789" y="543"/>
                    </a:cubicBezTo>
                    <a:cubicBezTo>
                      <a:pt x="863" y="345"/>
                      <a:pt x="1011" y="185"/>
                      <a:pt x="1196" y="74"/>
                    </a:cubicBezTo>
                    <a:cubicBezTo>
                      <a:pt x="1233" y="62"/>
                      <a:pt x="1098" y="0"/>
                      <a:pt x="10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4" name="Google Shape;3280;p56">
                <a:extLst>
                  <a:ext uri="{FF2B5EF4-FFF2-40B4-BE49-F238E27FC236}">
                    <a16:creationId xmlns:a16="http://schemas.microsoft.com/office/drawing/2014/main" id="{EEFCF58D-F435-4C24-9993-E9BA4F347721}"/>
                  </a:ext>
                </a:extLst>
              </p:cNvPr>
              <p:cNvSpPr/>
              <p:nvPr/>
            </p:nvSpPr>
            <p:spPr>
              <a:xfrm>
                <a:off x="3090475" y="4524650"/>
                <a:ext cx="6475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259" h="109" extrusionOk="0">
                    <a:moveTo>
                      <a:pt x="108" y="1"/>
                    </a:moveTo>
                    <a:cubicBezTo>
                      <a:pt x="93" y="1"/>
                      <a:pt x="79" y="2"/>
                      <a:pt x="66" y="4"/>
                    </a:cubicBezTo>
                    <a:cubicBezTo>
                      <a:pt x="0" y="4"/>
                      <a:pt x="164" y="109"/>
                      <a:pt x="222" y="109"/>
                    </a:cubicBezTo>
                    <a:cubicBezTo>
                      <a:pt x="229" y="109"/>
                      <a:pt x="235" y="107"/>
                      <a:pt x="238" y="102"/>
                    </a:cubicBezTo>
                    <a:cubicBezTo>
                      <a:pt x="259" y="30"/>
                      <a:pt x="184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5" name="Google Shape;3281;p56">
                <a:extLst>
                  <a:ext uri="{FF2B5EF4-FFF2-40B4-BE49-F238E27FC236}">
                    <a16:creationId xmlns:a16="http://schemas.microsoft.com/office/drawing/2014/main" id="{9236A5C3-D94A-4B6D-91BC-3D3C003C2C55}"/>
                  </a:ext>
                </a:extLst>
              </p:cNvPr>
              <p:cNvSpPr/>
              <p:nvPr/>
            </p:nvSpPr>
            <p:spPr>
              <a:xfrm>
                <a:off x="3069925" y="4463150"/>
                <a:ext cx="860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44" h="150" extrusionOk="0">
                    <a:moveTo>
                      <a:pt x="107" y="0"/>
                    </a:moveTo>
                    <a:cubicBezTo>
                      <a:pt x="88" y="0"/>
                      <a:pt x="72" y="4"/>
                      <a:pt x="62" y="12"/>
                    </a:cubicBezTo>
                    <a:cubicBezTo>
                      <a:pt x="13" y="49"/>
                      <a:pt x="0" y="86"/>
                      <a:pt x="62" y="123"/>
                    </a:cubicBezTo>
                    <a:cubicBezTo>
                      <a:pt x="81" y="141"/>
                      <a:pt x="128" y="149"/>
                      <a:pt x="178" y="149"/>
                    </a:cubicBezTo>
                    <a:cubicBezTo>
                      <a:pt x="258" y="149"/>
                      <a:pt x="344" y="128"/>
                      <a:pt x="321" y="98"/>
                    </a:cubicBezTo>
                    <a:cubicBezTo>
                      <a:pt x="292" y="49"/>
                      <a:pt x="178" y="0"/>
                      <a:pt x="1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6" name="Google Shape;3282;p56">
                <a:extLst>
                  <a:ext uri="{FF2B5EF4-FFF2-40B4-BE49-F238E27FC236}">
                    <a16:creationId xmlns:a16="http://schemas.microsoft.com/office/drawing/2014/main" id="{F71ABEE9-F4BA-491D-8D9A-048D647A86DA}"/>
                  </a:ext>
                </a:extLst>
              </p:cNvPr>
              <p:cNvSpPr/>
              <p:nvPr/>
            </p:nvSpPr>
            <p:spPr>
              <a:xfrm>
                <a:off x="3054550" y="4460875"/>
                <a:ext cx="14775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511" extrusionOk="0">
                    <a:moveTo>
                      <a:pt x="395" y="1"/>
                    </a:moveTo>
                    <a:cubicBezTo>
                      <a:pt x="335" y="1"/>
                      <a:pt x="264" y="16"/>
                      <a:pt x="209" y="29"/>
                    </a:cubicBezTo>
                    <a:cubicBezTo>
                      <a:pt x="98" y="53"/>
                      <a:pt x="24" y="189"/>
                      <a:pt x="12" y="312"/>
                    </a:cubicBezTo>
                    <a:cubicBezTo>
                      <a:pt x="0" y="438"/>
                      <a:pt x="169" y="511"/>
                      <a:pt x="262" y="511"/>
                    </a:cubicBezTo>
                    <a:cubicBezTo>
                      <a:pt x="270" y="511"/>
                      <a:pt x="277" y="510"/>
                      <a:pt x="283" y="509"/>
                    </a:cubicBezTo>
                    <a:cubicBezTo>
                      <a:pt x="357" y="472"/>
                      <a:pt x="431" y="435"/>
                      <a:pt x="492" y="374"/>
                    </a:cubicBezTo>
                    <a:cubicBezTo>
                      <a:pt x="591" y="300"/>
                      <a:pt x="529" y="177"/>
                      <a:pt x="517" y="66"/>
                    </a:cubicBezTo>
                    <a:cubicBezTo>
                      <a:pt x="505" y="16"/>
                      <a:pt x="455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7" name="Google Shape;3283;p56">
                <a:extLst>
                  <a:ext uri="{FF2B5EF4-FFF2-40B4-BE49-F238E27FC236}">
                    <a16:creationId xmlns:a16="http://schemas.microsoft.com/office/drawing/2014/main" id="{499D2863-AA39-4260-A729-71355C98C454}"/>
                  </a:ext>
                </a:extLst>
              </p:cNvPr>
              <p:cNvSpPr/>
              <p:nvPr/>
            </p:nvSpPr>
            <p:spPr>
              <a:xfrm>
                <a:off x="3041975" y="4448550"/>
                <a:ext cx="76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306" h="226" extrusionOk="0">
                    <a:moveTo>
                      <a:pt x="228" y="1"/>
                    </a:moveTo>
                    <a:cubicBezTo>
                      <a:pt x="148" y="1"/>
                      <a:pt x="0" y="226"/>
                      <a:pt x="46" y="226"/>
                    </a:cubicBezTo>
                    <a:cubicBezTo>
                      <a:pt x="108" y="226"/>
                      <a:pt x="305" y="29"/>
                      <a:pt x="244" y="4"/>
                    </a:cubicBezTo>
                    <a:cubicBezTo>
                      <a:pt x="239" y="2"/>
                      <a:pt x="233" y="1"/>
                      <a:pt x="22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8" name="Google Shape;3284;p56">
                <a:extLst>
                  <a:ext uri="{FF2B5EF4-FFF2-40B4-BE49-F238E27FC236}">
                    <a16:creationId xmlns:a16="http://schemas.microsoft.com/office/drawing/2014/main" id="{B4DA488E-ED11-4209-994E-6C42C37ADE34}"/>
                  </a:ext>
                </a:extLst>
              </p:cNvPr>
              <p:cNvSpPr/>
              <p:nvPr/>
            </p:nvSpPr>
            <p:spPr>
              <a:xfrm>
                <a:off x="3053600" y="4447700"/>
                <a:ext cx="66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264" h="125" extrusionOk="0">
                    <a:moveTo>
                      <a:pt x="97" y="0"/>
                    </a:moveTo>
                    <a:cubicBezTo>
                      <a:pt x="94" y="0"/>
                      <a:pt x="90" y="1"/>
                      <a:pt x="87" y="1"/>
                    </a:cubicBezTo>
                    <a:cubicBezTo>
                      <a:pt x="0" y="14"/>
                      <a:pt x="62" y="124"/>
                      <a:pt x="99" y="124"/>
                    </a:cubicBezTo>
                    <a:cubicBezTo>
                      <a:pt x="263" y="113"/>
                      <a:pt x="170" y="0"/>
                      <a:pt x="9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9" name="Google Shape;3285;p56">
                <a:extLst>
                  <a:ext uri="{FF2B5EF4-FFF2-40B4-BE49-F238E27FC236}">
                    <a16:creationId xmlns:a16="http://schemas.microsoft.com/office/drawing/2014/main" id="{6207D752-A7BD-48C6-BD02-D6A367843B87}"/>
                  </a:ext>
                </a:extLst>
              </p:cNvPr>
              <p:cNvSpPr/>
              <p:nvPr/>
            </p:nvSpPr>
            <p:spPr>
              <a:xfrm>
                <a:off x="3046250" y="4444500"/>
                <a:ext cx="567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58" extrusionOk="0">
                    <a:moveTo>
                      <a:pt x="138" y="1"/>
                    </a:moveTo>
                    <a:cubicBezTo>
                      <a:pt x="71" y="1"/>
                      <a:pt x="0" y="55"/>
                      <a:pt x="11" y="55"/>
                    </a:cubicBezTo>
                    <a:cubicBezTo>
                      <a:pt x="18" y="57"/>
                      <a:pt x="26" y="57"/>
                      <a:pt x="34" y="57"/>
                    </a:cubicBezTo>
                    <a:cubicBezTo>
                      <a:pt x="105" y="57"/>
                      <a:pt x="226" y="17"/>
                      <a:pt x="171" y="6"/>
                    </a:cubicBezTo>
                    <a:cubicBezTo>
                      <a:pt x="161" y="2"/>
                      <a:pt x="150" y="1"/>
                      <a:pt x="13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0" name="Google Shape;3286;p56">
                <a:extLst>
                  <a:ext uri="{FF2B5EF4-FFF2-40B4-BE49-F238E27FC236}">
                    <a16:creationId xmlns:a16="http://schemas.microsoft.com/office/drawing/2014/main" id="{EF194603-6104-44B5-9FE8-3CDCD1D244E0}"/>
                  </a:ext>
                </a:extLst>
              </p:cNvPr>
              <p:cNvSpPr/>
              <p:nvPr/>
            </p:nvSpPr>
            <p:spPr>
              <a:xfrm>
                <a:off x="3033275" y="4391625"/>
                <a:ext cx="29275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1171" h="557" extrusionOk="0">
                    <a:moveTo>
                      <a:pt x="81" y="1"/>
                    </a:moveTo>
                    <a:cubicBezTo>
                      <a:pt x="79" y="1"/>
                      <a:pt x="76" y="1"/>
                      <a:pt x="74" y="2"/>
                    </a:cubicBezTo>
                    <a:cubicBezTo>
                      <a:pt x="12" y="26"/>
                      <a:pt x="0" y="174"/>
                      <a:pt x="25" y="236"/>
                    </a:cubicBezTo>
                    <a:cubicBezTo>
                      <a:pt x="37" y="297"/>
                      <a:pt x="74" y="236"/>
                      <a:pt x="148" y="310"/>
                    </a:cubicBezTo>
                    <a:cubicBezTo>
                      <a:pt x="222" y="396"/>
                      <a:pt x="259" y="482"/>
                      <a:pt x="333" y="544"/>
                    </a:cubicBezTo>
                    <a:cubicBezTo>
                      <a:pt x="346" y="553"/>
                      <a:pt x="361" y="556"/>
                      <a:pt x="377" y="556"/>
                    </a:cubicBezTo>
                    <a:cubicBezTo>
                      <a:pt x="454" y="556"/>
                      <a:pt x="562" y="476"/>
                      <a:pt x="653" y="445"/>
                    </a:cubicBezTo>
                    <a:cubicBezTo>
                      <a:pt x="693" y="442"/>
                      <a:pt x="733" y="441"/>
                      <a:pt x="771" y="441"/>
                    </a:cubicBezTo>
                    <a:cubicBezTo>
                      <a:pt x="888" y="441"/>
                      <a:pt x="1001" y="455"/>
                      <a:pt x="1121" y="482"/>
                    </a:cubicBezTo>
                    <a:cubicBezTo>
                      <a:pt x="1171" y="482"/>
                      <a:pt x="900" y="150"/>
                      <a:pt x="789" y="88"/>
                    </a:cubicBezTo>
                    <a:cubicBezTo>
                      <a:pt x="727" y="63"/>
                      <a:pt x="659" y="51"/>
                      <a:pt x="592" y="51"/>
                    </a:cubicBezTo>
                    <a:cubicBezTo>
                      <a:pt x="524" y="51"/>
                      <a:pt x="456" y="63"/>
                      <a:pt x="394" y="88"/>
                    </a:cubicBezTo>
                    <a:cubicBezTo>
                      <a:pt x="386" y="92"/>
                      <a:pt x="375" y="94"/>
                      <a:pt x="363" y="94"/>
                    </a:cubicBezTo>
                    <a:cubicBezTo>
                      <a:pt x="279" y="94"/>
                      <a:pt x="133" y="1"/>
                      <a:pt x="8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1" name="Google Shape;3287;p56">
                <a:extLst>
                  <a:ext uri="{FF2B5EF4-FFF2-40B4-BE49-F238E27FC236}">
                    <a16:creationId xmlns:a16="http://schemas.microsoft.com/office/drawing/2014/main" id="{E6868DF0-61F1-42BD-B1E9-000DEF1BDCF9}"/>
                  </a:ext>
                </a:extLst>
              </p:cNvPr>
              <p:cNvSpPr/>
              <p:nvPr/>
            </p:nvSpPr>
            <p:spPr>
              <a:xfrm>
                <a:off x="2750500" y="4644475"/>
                <a:ext cx="32200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929" extrusionOk="0">
                    <a:moveTo>
                      <a:pt x="90" y="0"/>
                    </a:moveTo>
                    <a:cubicBezTo>
                      <a:pt x="80" y="0"/>
                      <a:pt x="70" y="1"/>
                      <a:pt x="62" y="4"/>
                    </a:cubicBezTo>
                    <a:cubicBezTo>
                      <a:pt x="12" y="28"/>
                      <a:pt x="0" y="53"/>
                      <a:pt x="62" y="90"/>
                    </a:cubicBezTo>
                    <a:cubicBezTo>
                      <a:pt x="86" y="102"/>
                      <a:pt x="106" y="105"/>
                      <a:pt x="122" y="105"/>
                    </a:cubicBezTo>
                    <a:cubicBezTo>
                      <a:pt x="136" y="105"/>
                      <a:pt x="148" y="103"/>
                      <a:pt x="160" y="103"/>
                    </a:cubicBezTo>
                    <a:cubicBezTo>
                      <a:pt x="179" y="103"/>
                      <a:pt x="197" y="107"/>
                      <a:pt x="222" y="127"/>
                    </a:cubicBezTo>
                    <a:cubicBezTo>
                      <a:pt x="270" y="156"/>
                      <a:pt x="281" y="216"/>
                      <a:pt x="259" y="216"/>
                    </a:cubicBezTo>
                    <a:cubicBezTo>
                      <a:pt x="253" y="216"/>
                      <a:pt x="245" y="211"/>
                      <a:pt x="234" y="201"/>
                    </a:cubicBezTo>
                    <a:cubicBezTo>
                      <a:pt x="196" y="163"/>
                      <a:pt x="173" y="111"/>
                      <a:pt x="164" y="111"/>
                    </a:cubicBezTo>
                    <a:cubicBezTo>
                      <a:pt x="162" y="111"/>
                      <a:pt x="160" y="115"/>
                      <a:pt x="160" y="127"/>
                    </a:cubicBezTo>
                    <a:cubicBezTo>
                      <a:pt x="160" y="176"/>
                      <a:pt x="123" y="250"/>
                      <a:pt x="210" y="287"/>
                    </a:cubicBezTo>
                    <a:cubicBezTo>
                      <a:pt x="296" y="312"/>
                      <a:pt x="333" y="299"/>
                      <a:pt x="394" y="349"/>
                    </a:cubicBezTo>
                    <a:cubicBezTo>
                      <a:pt x="444" y="410"/>
                      <a:pt x="468" y="459"/>
                      <a:pt x="518" y="459"/>
                    </a:cubicBezTo>
                    <a:cubicBezTo>
                      <a:pt x="528" y="456"/>
                      <a:pt x="536" y="455"/>
                      <a:pt x="542" y="455"/>
                    </a:cubicBezTo>
                    <a:cubicBezTo>
                      <a:pt x="559" y="455"/>
                      <a:pt x="560" y="466"/>
                      <a:pt x="542" y="484"/>
                    </a:cubicBezTo>
                    <a:cubicBezTo>
                      <a:pt x="530" y="509"/>
                      <a:pt x="419" y="521"/>
                      <a:pt x="542" y="546"/>
                    </a:cubicBezTo>
                    <a:cubicBezTo>
                      <a:pt x="678" y="558"/>
                      <a:pt x="702" y="558"/>
                      <a:pt x="702" y="607"/>
                    </a:cubicBezTo>
                    <a:cubicBezTo>
                      <a:pt x="702" y="644"/>
                      <a:pt x="629" y="681"/>
                      <a:pt x="715" y="681"/>
                    </a:cubicBezTo>
                    <a:cubicBezTo>
                      <a:pt x="764" y="681"/>
                      <a:pt x="826" y="669"/>
                      <a:pt x="875" y="657"/>
                    </a:cubicBezTo>
                    <a:lnTo>
                      <a:pt x="875" y="657"/>
                    </a:lnTo>
                    <a:cubicBezTo>
                      <a:pt x="863" y="669"/>
                      <a:pt x="863" y="681"/>
                      <a:pt x="863" y="706"/>
                    </a:cubicBezTo>
                    <a:cubicBezTo>
                      <a:pt x="863" y="755"/>
                      <a:pt x="974" y="829"/>
                      <a:pt x="1060" y="866"/>
                    </a:cubicBezTo>
                    <a:cubicBezTo>
                      <a:pt x="1110" y="895"/>
                      <a:pt x="1195" y="928"/>
                      <a:pt x="1241" y="928"/>
                    </a:cubicBezTo>
                    <a:cubicBezTo>
                      <a:pt x="1274" y="928"/>
                      <a:pt x="1287" y="912"/>
                      <a:pt x="1257" y="866"/>
                    </a:cubicBezTo>
                    <a:cubicBezTo>
                      <a:pt x="1195" y="792"/>
                      <a:pt x="1183" y="731"/>
                      <a:pt x="1121" y="632"/>
                    </a:cubicBezTo>
                    <a:cubicBezTo>
                      <a:pt x="1047" y="533"/>
                      <a:pt x="924" y="558"/>
                      <a:pt x="887" y="496"/>
                    </a:cubicBezTo>
                    <a:cubicBezTo>
                      <a:pt x="838" y="423"/>
                      <a:pt x="801" y="275"/>
                      <a:pt x="752" y="238"/>
                    </a:cubicBezTo>
                    <a:cubicBezTo>
                      <a:pt x="727" y="188"/>
                      <a:pt x="678" y="164"/>
                      <a:pt x="629" y="151"/>
                    </a:cubicBezTo>
                    <a:cubicBezTo>
                      <a:pt x="518" y="127"/>
                      <a:pt x="419" y="102"/>
                      <a:pt x="321" y="65"/>
                    </a:cubicBezTo>
                    <a:cubicBezTo>
                      <a:pt x="218" y="24"/>
                      <a:pt x="142" y="0"/>
                      <a:pt x="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2" name="Google Shape;3288;p56">
                <a:extLst>
                  <a:ext uri="{FF2B5EF4-FFF2-40B4-BE49-F238E27FC236}">
                    <a16:creationId xmlns:a16="http://schemas.microsoft.com/office/drawing/2014/main" id="{2B8C4BD9-6DD1-4B75-AF2E-F1E44B436108}"/>
                  </a:ext>
                </a:extLst>
              </p:cNvPr>
              <p:cNvSpPr/>
              <p:nvPr/>
            </p:nvSpPr>
            <p:spPr>
              <a:xfrm>
                <a:off x="2723575" y="4613150"/>
                <a:ext cx="13600" cy="18925"/>
              </a:xfrm>
              <a:custGeom>
                <a:avLst/>
                <a:gdLst/>
                <a:ahLst/>
                <a:cxnLst/>
                <a:rect l="l" t="t" r="r" b="b"/>
                <a:pathLst>
                  <a:path w="544" h="757" extrusionOk="0">
                    <a:moveTo>
                      <a:pt x="39" y="0"/>
                    </a:moveTo>
                    <a:cubicBezTo>
                      <a:pt x="15" y="0"/>
                      <a:pt x="1" y="9"/>
                      <a:pt x="5" y="37"/>
                    </a:cubicBezTo>
                    <a:cubicBezTo>
                      <a:pt x="18" y="148"/>
                      <a:pt x="67" y="259"/>
                      <a:pt x="128" y="345"/>
                    </a:cubicBezTo>
                    <a:cubicBezTo>
                      <a:pt x="215" y="443"/>
                      <a:pt x="338" y="702"/>
                      <a:pt x="473" y="751"/>
                    </a:cubicBezTo>
                    <a:cubicBezTo>
                      <a:pt x="484" y="755"/>
                      <a:pt x="491" y="757"/>
                      <a:pt x="496" y="757"/>
                    </a:cubicBezTo>
                    <a:cubicBezTo>
                      <a:pt x="544" y="757"/>
                      <a:pt x="360" y="610"/>
                      <a:pt x="338" y="554"/>
                    </a:cubicBezTo>
                    <a:cubicBezTo>
                      <a:pt x="313" y="505"/>
                      <a:pt x="289" y="480"/>
                      <a:pt x="301" y="456"/>
                    </a:cubicBezTo>
                    <a:cubicBezTo>
                      <a:pt x="301" y="431"/>
                      <a:pt x="350" y="443"/>
                      <a:pt x="301" y="382"/>
                    </a:cubicBezTo>
                    <a:cubicBezTo>
                      <a:pt x="252" y="320"/>
                      <a:pt x="227" y="357"/>
                      <a:pt x="239" y="283"/>
                    </a:cubicBezTo>
                    <a:cubicBezTo>
                      <a:pt x="252" y="222"/>
                      <a:pt x="190" y="209"/>
                      <a:pt x="252" y="172"/>
                    </a:cubicBezTo>
                    <a:cubicBezTo>
                      <a:pt x="317" y="129"/>
                      <a:pt x="324" y="57"/>
                      <a:pt x="292" y="57"/>
                    </a:cubicBezTo>
                    <a:cubicBezTo>
                      <a:pt x="287" y="57"/>
                      <a:pt x="282" y="58"/>
                      <a:pt x="276" y="61"/>
                    </a:cubicBezTo>
                    <a:cubicBezTo>
                      <a:pt x="227" y="74"/>
                      <a:pt x="227" y="135"/>
                      <a:pt x="202" y="160"/>
                    </a:cubicBezTo>
                    <a:cubicBezTo>
                      <a:pt x="180" y="175"/>
                      <a:pt x="148" y="199"/>
                      <a:pt x="135" y="199"/>
                    </a:cubicBezTo>
                    <a:cubicBezTo>
                      <a:pt x="127" y="199"/>
                      <a:pt x="126" y="189"/>
                      <a:pt x="141" y="160"/>
                    </a:cubicBezTo>
                    <a:cubicBezTo>
                      <a:pt x="190" y="86"/>
                      <a:pt x="276" y="24"/>
                      <a:pt x="202" y="24"/>
                    </a:cubicBezTo>
                    <a:cubicBezTo>
                      <a:pt x="148" y="24"/>
                      <a:pt x="80" y="0"/>
                      <a:pt x="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3" name="Google Shape;3289;p56">
                <a:extLst>
                  <a:ext uri="{FF2B5EF4-FFF2-40B4-BE49-F238E27FC236}">
                    <a16:creationId xmlns:a16="http://schemas.microsoft.com/office/drawing/2014/main" id="{4523F27E-CABF-46F8-A223-B44C4C5135C5}"/>
                  </a:ext>
                </a:extLst>
              </p:cNvPr>
              <p:cNvSpPr/>
              <p:nvPr/>
            </p:nvSpPr>
            <p:spPr>
              <a:xfrm>
                <a:off x="2718275" y="4593500"/>
                <a:ext cx="11075" cy="14650"/>
              </a:xfrm>
              <a:custGeom>
                <a:avLst/>
                <a:gdLst/>
                <a:ahLst/>
                <a:cxnLst/>
                <a:rect l="l" t="t" r="r" b="b"/>
                <a:pathLst>
                  <a:path w="443" h="586" extrusionOk="0">
                    <a:moveTo>
                      <a:pt x="160" y="0"/>
                    </a:moveTo>
                    <a:cubicBezTo>
                      <a:pt x="149" y="0"/>
                      <a:pt x="143" y="7"/>
                      <a:pt x="143" y="22"/>
                    </a:cubicBezTo>
                    <a:cubicBezTo>
                      <a:pt x="131" y="47"/>
                      <a:pt x="143" y="71"/>
                      <a:pt x="94" y="71"/>
                    </a:cubicBezTo>
                    <a:cubicBezTo>
                      <a:pt x="85" y="68"/>
                      <a:pt x="74" y="67"/>
                      <a:pt x="64" y="67"/>
                    </a:cubicBezTo>
                    <a:cubicBezTo>
                      <a:pt x="30" y="67"/>
                      <a:pt x="1" y="83"/>
                      <a:pt x="57" y="120"/>
                    </a:cubicBezTo>
                    <a:cubicBezTo>
                      <a:pt x="131" y="157"/>
                      <a:pt x="193" y="133"/>
                      <a:pt x="193" y="207"/>
                    </a:cubicBezTo>
                    <a:cubicBezTo>
                      <a:pt x="193" y="276"/>
                      <a:pt x="160" y="356"/>
                      <a:pt x="186" y="356"/>
                    </a:cubicBezTo>
                    <a:cubicBezTo>
                      <a:pt x="188" y="356"/>
                      <a:pt x="190" y="355"/>
                      <a:pt x="193" y="355"/>
                    </a:cubicBezTo>
                    <a:cubicBezTo>
                      <a:pt x="200" y="347"/>
                      <a:pt x="208" y="344"/>
                      <a:pt x="216" y="344"/>
                    </a:cubicBezTo>
                    <a:cubicBezTo>
                      <a:pt x="234" y="344"/>
                      <a:pt x="247" y="362"/>
                      <a:pt x="230" y="379"/>
                    </a:cubicBezTo>
                    <a:cubicBezTo>
                      <a:pt x="193" y="404"/>
                      <a:pt x="156" y="379"/>
                      <a:pt x="193" y="453"/>
                    </a:cubicBezTo>
                    <a:cubicBezTo>
                      <a:pt x="229" y="517"/>
                      <a:pt x="279" y="574"/>
                      <a:pt x="293" y="574"/>
                    </a:cubicBezTo>
                    <a:cubicBezTo>
                      <a:pt x="297" y="574"/>
                      <a:pt x="297" y="568"/>
                      <a:pt x="291" y="552"/>
                    </a:cubicBezTo>
                    <a:cubicBezTo>
                      <a:pt x="266" y="478"/>
                      <a:pt x="193" y="428"/>
                      <a:pt x="266" y="428"/>
                    </a:cubicBezTo>
                    <a:cubicBezTo>
                      <a:pt x="273" y="427"/>
                      <a:pt x="279" y="426"/>
                      <a:pt x="286" y="426"/>
                    </a:cubicBezTo>
                    <a:cubicBezTo>
                      <a:pt x="328" y="426"/>
                      <a:pt x="367" y="460"/>
                      <a:pt x="377" y="502"/>
                    </a:cubicBezTo>
                    <a:cubicBezTo>
                      <a:pt x="396" y="530"/>
                      <a:pt x="428" y="586"/>
                      <a:pt x="438" y="586"/>
                    </a:cubicBezTo>
                    <a:cubicBezTo>
                      <a:pt x="441" y="586"/>
                      <a:pt x="442" y="579"/>
                      <a:pt x="439" y="564"/>
                    </a:cubicBezTo>
                    <a:cubicBezTo>
                      <a:pt x="427" y="490"/>
                      <a:pt x="414" y="404"/>
                      <a:pt x="390" y="330"/>
                    </a:cubicBezTo>
                    <a:cubicBezTo>
                      <a:pt x="365" y="219"/>
                      <a:pt x="316" y="120"/>
                      <a:pt x="242" y="47"/>
                    </a:cubicBezTo>
                    <a:cubicBezTo>
                      <a:pt x="205" y="17"/>
                      <a:pt x="176" y="0"/>
                      <a:pt x="16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4" name="Google Shape;3290;p56">
                <a:extLst>
                  <a:ext uri="{FF2B5EF4-FFF2-40B4-BE49-F238E27FC236}">
                    <a16:creationId xmlns:a16="http://schemas.microsoft.com/office/drawing/2014/main" id="{3CD9FCBB-8744-4660-AA08-408F286E6FFD}"/>
                  </a:ext>
                </a:extLst>
              </p:cNvPr>
              <p:cNvSpPr/>
              <p:nvPr/>
            </p:nvSpPr>
            <p:spPr>
              <a:xfrm>
                <a:off x="2724000" y="4591650"/>
                <a:ext cx="4350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46" extrusionOk="0">
                    <a:moveTo>
                      <a:pt x="115" y="0"/>
                    </a:moveTo>
                    <a:cubicBezTo>
                      <a:pt x="100" y="0"/>
                      <a:pt x="80" y="17"/>
                      <a:pt x="50" y="47"/>
                    </a:cubicBezTo>
                    <a:cubicBezTo>
                      <a:pt x="1" y="84"/>
                      <a:pt x="87" y="96"/>
                      <a:pt x="136" y="133"/>
                    </a:cubicBezTo>
                    <a:cubicBezTo>
                      <a:pt x="145" y="141"/>
                      <a:pt x="151" y="145"/>
                      <a:pt x="155" y="145"/>
                    </a:cubicBezTo>
                    <a:cubicBezTo>
                      <a:pt x="173" y="145"/>
                      <a:pt x="146" y="63"/>
                      <a:pt x="136" y="22"/>
                    </a:cubicBezTo>
                    <a:cubicBezTo>
                      <a:pt x="131" y="7"/>
                      <a:pt x="124" y="0"/>
                      <a:pt x="1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5" name="Google Shape;3291;p56">
                <a:extLst>
                  <a:ext uri="{FF2B5EF4-FFF2-40B4-BE49-F238E27FC236}">
                    <a16:creationId xmlns:a16="http://schemas.microsoft.com/office/drawing/2014/main" id="{77F620D7-2958-4928-8A96-02D29EE14455}"/>
                  </a:ext>
                </a:extLst>
              </p:cNvPr>
              <p:cNvSpPr/>
              <p:nvPr/>
            </p:nvSpPr>
            <p:spPr>
              <a:xfrm>
                <a:off x="2717850" y="4584975"/>
                <a:ext cx="7100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284" h="261" extrusionOk="0">
                    <a:moveTo>
                      <a:pt x="26" y="1"/>
                    </a:moveTo>
                    <a:cubicBezTo>
                      <a:pt x="20" y="1"/>
                      <a:pt x="15" y="2"/>
                      <a:pt x="12" y="6"/>
                    </a:cubicBezTo>
                    <a:cubicBezTo>
                      <a:pt x="0" y="30"/>
                      <a:pt x="49" y="43"/>
                      <a:pt x="62" y="67"/>
                    </a:cubicBezTo>
                    <a:cubicBezTo>
                      <a:pt x="74" y="92"/>
                      <a:pt x="62" y="79"/>
                      <a:pt x="25" y="92"/>
                    </a:cubicBezTo>
                    <a:cubicBezTo>
                      <a:pt x="0" y="116"/>
                      <a:pt x="62" y="116"/>
                      <a:pt x="62" y="153"/>
                    </a:cubicBezTo>
                    <a:cubicBezTo>
                      <a:pt x="62" y="194"/>
                      <a:pt x="53" y="261"/>
                      <a:pt x="64" y="261"/>
                    </a:cubicBezTo>
                    <a:cubicBezTo>
                      <a:pt x="67" y="261"/>
                      <a:pt x="70" y="258"/>
                      <a:pt x="74" y="252"/>
                    </a:cubicBezTo>
                    <a:cubicBezTo>
                      <a:pt x="96" y="230"/>
                      <a:pt x="118" y="188"/>
                      <a:pt x="149" y="188"/>
                    </a:cubicBezTo>
                    <a:cubicBezTo>
                      <a:pt x="152" y="188"/>
                      <a:pt x="156" y="189"/>
                      <a:pt x="160" y="190"/>
                    </a:cubicBezTo>
                    <a:cubicBezTo>
                      <a:pt x="181" y="197"/>
                      <a:pt x="215" y="213"/>
                      <a:pt x="230" y="213"/>
                    </a:cubicBezTo>
                    <a:cubicBezTo>
                      <a:pt x="242" y="213"/>
                      <a:pt x="243" y="204"/>
                      <a:pt x="222" y="178"/>
                    </a:cubicBezTo>
                    <a:cubicBezTo>
                      <a:pt x="173" y="129"/>
                      <a:pt x="136" y="129"/>
                      <a:pt x="185" y="129"/>
                    </a:cubicBezTo>
                    <a:cubicBezTo>
                      <a:pt x="222" y="129"/>
                      <a:pt x="283" y="79"/>
                      <a:pt x="234" y="79"/>
                    </a:cubicBezTo>
                    <a:cubicBezTo>
                      <a:pt x="185" y="67"/>
                      <a:pt x="210" y="79"/>
                      <a:pt x="136" y="43"/>
                    </a:cubicBezTo>
                    <a:cubicBezTo>
                      <a:pt x="80" y="15"/>
                      <a:pt x="46" y="1"/>
                      <a:pt x="2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6" name="Google Shape;3292;p56">
                <a:extLst>
                  <a:ext uri="{FF2B5EF4-FFF2-40B4-BE49-F238E27FC236}">
                    <a16:creationId xmlns:a16="http://schemas.microsoft.com/office/drawing/2014/main" id="{4334CB85-7ACC-40F8-B5FF-FE40CB6F6333}"/>
                  </a:ext>
                </a:extLst>
              </p:cNvPr>
              <p:cNvSpPr/>
              <p:nvPr/>
            </p:nvSpPr>
            <p:spPr>
              <a:xfrm>
                <a:off x="2714750" y="4586650"/>
                <a:ext cx="37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149" h="302" extrusionOk="0">
                    <a:moveTo>
                      <a:pt x="62" y="0"/>
                    </a:moveTo>
                    <a:cubicBezTo>
                      <a:pt x="13" y="0"/>
                      <a:pt x="1" y="25"/>
                      <a:pt x="26" y="49"/>
                    </a:cubicBezTo>
                    <a:cubicBezTo>
                      <a:pt x="50" y="74"/>
                      <a:pt x="99" y="99"/>
                      <a:pt x="62" y="136"/>
                    </a:cubicBezTo>
                    <a:cubicBezTo>
                      <a:pt x="41" y="180"/>
                      <a:pt x="38" y="302"/>
                      <a:pt x="55" y="302"/>
                    </a:cubicBezTo>
                    <a:cubicBezTo>
                      <a:pt x="57" y="302"/>
                      <a:pt x="60" y="300"/>
                      <a:pt x="62" y="296"/>
                    </a:cubicBezTo>
                    <a:cubicBezTo>
                      <a:pt x="87" y="259"/>
                      <a:pt x="149" y="259"/>
                      <a:pt x="124" y="197"/>
                    </a:cubicBezTo>
                    <a:cubicBezTo>
                      <a:pt x="99" y="136"/>
                      <a:pt x="124" y="111"/>
                      <a:pt x="136" y="86"/>
                    </a:cubicBezTo>
                    <a:cubicBezTo>
                      <a:pt x="149" y="37"/>
                      <a:pt x="99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7" name="Google Shape;3293;p56">
                <a:extLst>
                  <a:ext uri="{FF2B5EF4-FFF2-40B4-BE49-F238E27FC236}">
                    <a16:creationId xmlns:a16="http://schemas.microsoft.com/office/drawing/2014/main" id="{B07DDEB5-6794-4669-9ABF-374E29D73291}"/>
                  </a:ext>
                </a:extLst>
              </p:cNvPr>
              <p:cNvSpPr/>
              <p:nvPr/>
            </p:nvSpPr>
            <p:spPr>
              <a:xfrm>
                <a:off x="2707375" y="4581400"/>
                <a:ext cx="6175" cy="105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423" extrusionOk="0">
                    <a:moveTo>
                      <a:pt x="99" y="1"/>
                    </a:moveTo>
                    <a:cubicBezTo>
                      <a:pt x="25" y="1"/>
                      <a:pt x="0" y="25"/>
                      <a:pt x="25" y="50"/>
                    </a:cubicBezTo>
                    <a:cubicBezTo>
                      <a:pt x="62" y="62"/>
                      <a:pt x="86" y="87"/>
                      <a:pt x="111" y="112"/>
                    </a:cubicBezTo>
                    <a:cubicBezTo>
                      <a:pt x="148" y="149"/>
                      <a:pt x="111" y="149"/>
                      <a:pt x="99" y="186"/>
                    </a:cubicBezTo>
                    <a:cubicBezTo>
                      <a:pt x="86" y="235"/>
                      <a:pt x="99" y="247"/>
                      <a:pt x="136" y="284"/>
                    </a:cubicBezTo>
                    <a:cubicBezTo>
                      <a:pt x="173" y="321"/>
                      <a:pt x="160" y="383"/>
                      <a:pt x="197" y="420"/>
                    </a:cubicBezTo>
                    <a:cubicBezTo>
                      <a:pt x="199" y="422"/>
                      <a:pt x="201" y="423"/>
                      <a:pt x="203" y="423"/>
                    </a:cubicBezTo>
                    <a:cubicBezTo>
                      <a:pt x="224" y="423"/>
                      <a:pt x="234" y="305"/>
                      <a:pt x="234" y="259"/>
                    </a:cubicBezTo>
                    <a:cubicBezTo>
                      <a:pt x="247" y="210"/>
                      <a:pt x="210" y="186"/>
                      <a:pt x="197" y="112"/>
                    </a:cubicBezTo>
                    <a:cubicBezTo>
                      <a:pt x="185" y="25"/>
                      <a:pt x="160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8" name="Google Shape;3294;p56">
                <a:extLst>
                  <a:ext uri="{FF2B5EF4-FFF2-40B4-BE49-F238E27FC236}">
                    <a16:creationId xmlns:a16="http://schemas.microsoft.com/office/drawing/2014/main" id="{3AEF0FDC-BAA0-4666-B606-2B732A59C1F5}"/>
                  </a:ext>
                </a:extLst>
              </p:cNvPr>
              <p:cNvSpPr/>
              <p:nvPr/>
            </p:nvSpPr>
            <p:spPr>
              <a:xfrm>
                <a:off x="2701825" y="4573400"/>
                <a:ext cx="10500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303" extrusionOk="0">
                    <a:moveTo>
                      <a:pt x="185" y="0"/>
                    </a:moveTo>
                    <a:cubicBezTo>
                      <a:pt x="148" y="0"/>
                      <a:pt x="87" y="37"/>
                      <a:pt x="50" y="62"/>
                    </a:cubicBezTo>
                    <a:cubicBezTo>
                      <a:pt x="0" y="87"/>
                      <a:pt x="74" y="74"/>
                      <a:pt x="99" y="99"/>
                    </a:cubicBezTo>
                    <a:cubicBezTo>
                      <a:pt x="124" y="111"/>
                      <a:pt x="99" y="99"/>
                      <a:pt x="74" y="136"/>
                    </a:cubicBezTo>
                    <a:cubicBezTo>
                      <a:pt x="50" y="173"/>
                      <a:pt x="136" y="222"/>
                      <a:pt x="185" y="284"/>
                    </a:cubicBezTo>
                    <a:cubicBezTo>
                      <a:pt x="198" y="297"/>
                      <a:pt x="208" y="302"/>
                      <a:pt x="215" y="302"/>
                    </a:cubicBezTo>
                    <a:cubicBezTo>
                      <a:pt x="229" y="302"/>
                      <a:pt x="234" y="283"/>
                      <a:pt x="234" y="259"/>
                    </a:cubicBezTo>
                    <a:cubicBezTo>
                      <a:pt x="225" y="231"/>
                      <a:pt x="230" y="218"/>
                      <a:pt x="248" y="218"/>
                    </a:cubicBezTo>
                    <a:cubicBezTo>
                      <a:pt x="255" y="218"/>
                      <a:pt x="262" y="219"/>
                      <a:pt x="271" y="222"/>
                    </a:cubicBezTo>
                    <a:cubicBezTo>
                      <a:pt x="283" y="230"/>
                      <a:pt x="291" y="233"/>
                      <a:pt x="298" y="233"/>
                    </a:cubicBezTo>
                    <a:cubicBezTo>
                      <a:pt x="313" y="233"/>
                      <a:pt x="324" y="218"/>
                      <a:pt x="358" y="210"/>
                    </a:cubicBezTo>
                    <a:cubicBezTo>
                      <a:pt x="419" y="197"/>
                      <a:pt x="271" y="148"/>
                      <a:pt x="222" y="111"/>
                    </a:cubicBezTo>
                    <a:cubicBezTo>
                      <a:pt x="173" y="62"/>
                      <a:pt x="198" y="50"/>
                      <a:pt x="234" y="37"/>
                    </a:cubicBezTo>
                    <a:cubicBezTo>
                      <a:pt x="259" y="25"/>
                      <a:pt x="234" y="13"/>
                      <a:pt x="1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9" name="Google Shape;3295;p56">
                <a:extLst>
                  <a:ext uri="{FF2B5EF4-FFF2-40B4-BE49-F238E27FC236}">
                    <a16:creationId xmlns:a16="http://schemas.microsoft.com/office/drawing/2014/main" id="{FD7947B4-5CDA-4A74-822B-6550DD895E42}"/>
                  </a:ext>
                </a:extLst>
              </p:cNvPr>
              <p:cNvSpPr/>
              <p:nvPr/>
            </p:nvSpPr>
            <p:spPr>
              <a:xfrm>
                <a:off x="2711375" y="4574050"/>
                <a:ext cx="71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284" h="399" extrusionOk="0">
                    <a:moveTo>
                      <a:pt x="100" y="1"/>
                    </a:moveTo>
                    <a:cubicBezTo>
                      <a:pt x="92" y="1"/>
                      <a:pt x="81" y="4"/>
                      <a:pt x="62" y="11"/>
                    </a:cubicBezTo>
                    <a:cubicBezTo>
                      <a:pt x="0" y="36"/>
                      <a:pt x="62" y="61"/>
                      <a:pt x="87" y="110"/>
                    </a:cubicBezTo>
                    <a:cubicBezTo>
                      <a:pt x="111" y="159"/>
                      <a:pt x="62" y="159"/>
                      <a:pt x="87" y="196"/>
                    </a:cubicBezTo>
                    <a:cubicBezTo>
                      <a:pt x="111" y="245"/>
                      <a:pt x="124" y="196"/>
                      <a:pt x="161" y="270"/>
                    </a:cubicBezTo>
                    <a:cubicBezTo>
                      <a:pt x="197" y="344"/>
                      <a:pt x="148" y="319"/>
                      <a:pt x="124" y="369"/>
                    </a:cubicBezTo>
                    <a:cubicBezTo>
                      <a:pt x="114" y="390"/>
                      <a:pt x="115" y="399"/>
                      <a:pt x="122" y="399"/>
                    </a:cubicBezTo>
                    <a:cubicBezTo>
                      <a:pt x="143" y="399"/>
                      <a:pt x="219" y="325"/>
                      <a:pt x="247" y="307"/>
                    </a:cubicBezTo>
                    <a:cubicBezTo>
                      <a:pt x="284" y="282"/>
                      <a:pt x="271" y="233"/>
                      <a:pt x="259" y="196"/>
                    </a:cubicBezTo>
                    <a:cubicBezTo>
                      <a:pt x="234" y="147"/>
                      <a:pt x="197" y="135"/>
                      <a:pt x="234" y="110"/>
                    </a:cubicBezTo>
                    <a:cubicBezTo>
                      <a:pt x="271" y="85"/>
                      <a:pt x="222" y="36"/>
                      <a:pt x="161" y="24"/>
                    </a:cubicBezTo>
                    <a:cubicBezTo>
                      <a:pt x="118" y="15"/>
                      <a:pt x="117" y="1"/>
                      <a:pt x="1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0" name="Google Shape;3296;p56">
                <a:extLst>
                  <a:ext uri="{FF2B5EF4-FFF2-40B4-BE49-F238E27FC236}">
                    <a16:creationId xmlns:a16="http://schemas.microsoft.com/office/drawing/2014/main" id="{1D34DB93-249E-40C0-8F7A-12EF706B0B26}"/>
                  </a:ext>
                </a:extLst>
              </p:cNvPr>
              <p:cNvSpPr/>
              <p:nvPr/>
            </p:nvSpPr>
            <p:spPr>
              <a:xfrm>
                <a:off x="2707050" y="4574975"/>
                <a:ext cx="4525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1" extrusionOk="0">
                    <a:moveTo>
                      <a:pt x="169" y="1"/>
                    </a:moveTo>
                    <a:cubicBezTo>
                      <a:pt x="148" y="1"/>
                      <a:pt x="96" y="15"/>
                      <a:pt x="62" y="24"/>
                    </a:cubicBezTo>
                    <a:cubicBezTo>
                      <a:pt x="1" y="36"/>
                      <a:pt x="62" y="61"/>
                      <a:pt x="124" y="61"/>
                    </a:cubicBezTo>
                    <a:cubicBezTo>
                      <a:pt x="161" y="61"/>
                      <a:pt x="149" y="36"/>
                      <a:pt x="173" y="11"/>
                    </a:cubicBezTo>
                    <a:cubicBezTo>
                      <a:pt x="181" y="4"/>
                      <a:pt x="178" y="1"/>
                      <a:pt x="1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1" name="Google Shape;3297;p56">
                <a:extLst>
                  <a:ext uri="{FF2B5EF4-FFF2-40B4-BE49-F238E27FC236}">
                    <a16:creationId xmlns:a16="http://schemas.microsoft.com/office/drawing/2014/main" id="{68E28774-EB4E-4C17-9702-00CA7A4A0340}"/>
                  </a:ext>
                </a:extLst>
              </p:cNvPr>
              <p:cNvSpPr/>
              <p:nvPr/>
            </p:nvSpPr>
            <p:spPr>
              <a:xfrm>
                <a:off x="2593700" y="4577575"/>
                <a:ext cx="15125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605" h="351" extrusionOk="0">
                    <a:moveTo>
                      <a:pt x="491" y="1"/>
                    </a:moveTo>
                    <a:cubicBezTo>
                      <a:pt x="485" y="1"/>
                      <a:pt x="477" y="2"/>
                      <a:pt x="469" y="6"/>
                    </a:cubicBezTo>
                    <a:cubicBezTo>
                      <a:pt x="432" y="18"/>
                      <a:pt x="383" y="30"/>
                      <a:pt x="333" y="30"/>
                    </a:cubicBezTo>
                    <a:cubicBezTo>
                      <a:pt x="294" y="30"/>
                      <a:pt x="270" y="15"/>
                      <a:pt x="243" y="15"/>
                    </a:cubicBezTo>
                    <a:cubicBezTo>
                      <a:pt x="237" y="15"/>
                      <a:pt x="230" y="16"/>
                      <a:pt x="222" y="18"/>
                    </a:cubicBezTo>
                    <a:cubicBezTo>
                      <a:pt x="185" y="43"/>
                      <a:pt x="148" y="92"/>
                      <a:pt x="198" y="117"/>
                    </a:cubicBezTo>
                    <a:cubicBezTo>
                      <a:pt x="226" y="145"/>
                      <a:pt x="255" y="210"/>
                      <a:pt x="244" y="210"/>
                    </a:cubicBezTo>
                    <a:cubicBezTo>
                      <a:pt x="240" y="210"/>
                      <a:pt x="234" y="205"/>
                      <a:pt x="222" y="191"/>
                    </a:cubicBezTo>
                    <a:cubicBezTo>
                      <a:pt x="185" y="135"/>
                      <a:pt x="121" y="108"/>
                      <a:pt x="85" y="108"/>
                    </a:cubicBezTo>
                    <a:cubicBezTo>
                      <a:pt x="74" y="108"/>
                      <a:pt x="65" y="111"/>
                      <a:pt x="62" y="117"/>
                    </a:cubicBezTo>
                    <a:cubicBezTo>
                      <a:pt x="50" y="129"/>
                      <a:pt x="1" y="129"/>
                      <a:pt x="13" y="178"/>
                    </a:cubicBezTo>
                    <a:cubicBezTo>
                      <a:pt x="13" y="240"/>
                      <a:pt x="38" y="339"/>
                      <a:pt x="99" y="351"/>
                    </a:cubicBezTo>
                    <a:cubicBezTo>
                      <a:pt x="143" y="351"/>
                      <a:pt x="138" y="312"/>
                      <a:pt x="180" y="312"/>
                    </a:cubicBezTo>
                    <a:cubicBezTo>
                      <a:pt x="185" y="312"/>
                      <a:pt x="191" y="313"/>
                      <a:pt x="198" y="314"/>
                    </a:cubicBezTo>
                    <a:cubicBezTo>
                      <a:pt x="206" y="316"/>
                      <a:pt x="215" y="317"/>
                      <a:pt x="224" y="317"/>
                    </a:cubicBezTo>
                    <a:cubicBezTo>
                      <a:pt x="264" y="317"/>
                      <a:pt x="303" y="295"/>
                      <a:pt x="333" y="265"/>
                    </a:cubicBezTo>
                    <a:cubicBezTo>
                      <a:pt x="339" y="259"/>
                      <a:pt x="345" y="257"/>
                      <a:pt x="351" y="257"/>
                    </a:cubicBezTo>
                    <a:cubicBezTo>
                      <a:pt x="360" y="257"/>
                      <a:pt x="371" y="260"/>
                      <a:pt x="384" y="260"/>
                    </a:cubicBezTo>
                    <a:cubicBezTo>
                      <a:pt x="401" y="260"/>
                      <a:pt x="424" y="255"/>
                      <a:pt x="456" y="228"/>
                    </a:cubicBezTo>
                    <a:cubicBezTo>
                      <a:pt x="518" y="178"/>
                      <a:pt x="518" y="166"/>
                      <a:pt x="469" y="154"/>
                    </a:cubicBezTo>
                    <a:cubicBezTo>
                      <a:pt x="420" y="141"/>
                      <a:pt x="481" y="141"/>
                      <a:pt x="530" y="141"/>
                    </a:cubicBezTo>
                    <a:cubicBezTo>
                      <a:pt x="547" y="141"/>
                      <a:pt x="562" y="143"/>
                      <a:pt x="573" y="143"/>
                    </a:cubicBezTo>
                    <a:cubicBezTo>
                      <a:pt x="596" y="143"/>
                      <a:pt x="604" y="137"/>
                      <a:pt x="580" y="104"/>
                    </a:cubicBezTo>
                    <a:cubicBezTo>
                      <a:pt x="548" y="62"/>
                      <a:pt x="534" y="1"/>
                      <a:pt x="4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2" name="Google Shape;3298;p56">
                <a:extLst>
                  <a:ext uri="{FF2B5EF4-FFF2-40B4-BE49-F238E27FC236}">
                    <a16:creationId xmlns:a16="http://schemas.microsoft.com/office/drawing/2014/main" id="{DFA0B169-B7B5-4C6E-94E1-2D8649A44667}"/>
                  </a:ext>
                </a:extLst>
              </p:cNvPr>
              <p:cNvSpPr/>
              <p:nvPr/>
            </p:nvSpPr>
            <p:spPr>
              <a:xfrm>
                <a:off x="2600550" y="4569850"/>
                <a:ext cx="8875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55" h="272" extrusionOk="0">
                    <a:moveTo>
                      <a:pt x="265" y="1"/>
                    </a:moveTo>
                    <a:cubicBezTo>
                      <a:pt x="262" y="1"/>
                      <a:pt x="259" y="3"/>
                      <a:pt x="256" y="7"/>
                    </a:cubicBezTo>
                    <a:cubicBezTo>
                      <a:pt x="222" y="29"/>
                      <a:pt x="1" y="271"/>
                      <a:pt x="52" y="271"/>
                    </a:cubicBezTo>
                    <a:cubicBezTo>
                      <a:pt x="56" y="271"/>
                      <a:pt x="63" y="269"/>
                      <a:pt x="72" y="266"/>
                    </a:cubicBezTo>
                    <a:cubicBezTo>
                      <a:pt x="133" y="229"/>
                      <a:pt x="195" y="204"/>
                      <a:pt x="256" y="179"/>
                    </a:cubicBezTo>
                    <a:cubicBezTo>
                      <a:pt x="269" y="176"/>
                      <a:pt x="282" y="175"/>
                      <a:pt x="294" y="175"/>
                    </a:cubicBezTo>
                    <a:cubicBezTo>
                      <a:pt x="306" y="175"/>
                      <a:pt x="318" y="176"/>
                      <a:pt x="327" y="176"/>
                    </a:cubicBezTo>
                    <a:cubicBezTo>
                      <a:pt x="346" y="176"/>
                      <a:pt x="355" y="173"/>
                      <a:pt x="343" y="155"/>
                    </a:cubicBezTo>
                    <a:cubicBezTo>
                      <a:pt x="321" y="122"/>
                      <a:pt x="289" y="1"/>
                      <a:pt x="2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3" name="Google Shape;3299;p56">
                <a:extLst>
                  <a:ext uri="{FF2B5EF4-FFF2-40B4-BE49-F238E27FC236}">
                    <a16:creationId xmlns:a16="http://schemas.microsoft.com/office/drawing/2014/main" id="{5CCCD4DA-BBA9-4612-8967-396CC818E5D2}"/>
                  </a:ext>
                </a:extLst>
              </p:cNvPr>
              <p:cNvSpPr/>
              <p:nvPr/>
            </p:nvSpPr>
            <p:spPr>
              <a:xfrm>
                <a:off x="2529625" y="4606350"/>
                <a:ext cx="13675" cy="4800"/>
              </a:xfrm>
              <a:custGeom>
                <a:avLst/>
                <a:gdLst/>
                <a:ahLst/>
                <a:cxnLst/>
                <a:rect l="l" t="t" r="r" b="b"/>
                <a:pathLst>
                  <a:path w="547" h="192" extrusionOk="0">
                    <a:moveTo>
                      <a:pt x="407" y="1"/>
                    </a:moveTo>
                    <a:cubicBezTo>
                      <a:pt x="346" y="1"/>
                      <a:pt x="1" y="149"/>
                      <a:pt x="161" y="186"/>
                    </a:cubicBezTo>
                    <a:cubicBezTo>
                      <a:pt x="179" y="189"/>
                      <a:pt x="196" y="191"/>
                      <a:pt x="213" y="191"/>
                    </a:cubicBezTo>
                    <a:cubicBezTo>
                      <a:pt x="342" y="191"/>
                      <a:pt x="426" y="84"/>
                      <a:pt x="490" y="84"/>
                    </a:cubicBezTo>
                    <a:cubicBezTo>
                      <a:pt x="495" y="84"/>
                      <a:pt x="501" y="85"/>
                      <a:pt x="506" y="87"/>
                    </a:cubicBezTo>
                    <a:cubicBezTo>
                      <a:pt x="509" y="88"/>
                      <a:pt x="511" y="88"/>
                      <a:pt x="513" y="88"/>
                    </a:cubicBezTo>
                    <a:cubicBezTo>
                      <a:pt x="546" y="88"/>
                      <a:pt x="47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4" name="Google Shape;3300;p56">
                <a:extLst>
                  <a:ext uri="{FF2B5EF4-FFF2-40B4-BE49-F238E27FC236}">
                    <a16:creationId xmlns:a16="http://schemas.microsoft.com/office/drawing/2014/main" id="{4586BD97-666B-4B7D-9CC7-406AE6B86469}"/>
                  </a:ext>
                </a:extLst>
              </p:cNvPr>
              <p:cNvSpPr/>
              <p:nvPr/>
            </p:nvSpPr>
            <p:spPr>
              <a:xfrm>
                <a:off x="2516375" y="4615600"/>
                <a:ext cx="8350" cy="62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250" extrusionOk="0">
                    <a:moveTo>
                      <a:pt x="269" y="0"/>
                    </a:moveTo>
                    <a:cubicBezTo>
                      <a:pt x="235" y="0"/>
                      <a:pt x="198" y="19"/>
                      <a:pt x="186" y="50"/>
                    </a:cubicBezTo>
                    <a:cubicBezTo>
                      <a:pt x="161" y="111"/>
                      <a:pt x="198" y="124"/>
                      <a:pt x="149" y="161"/>
                    </a:cubicBezTo>
                    <a:cubicBezTo>
                      <a:pt x="112" y="185"/>
                      <a:pt x="1" y="247"/>
                      <a:pt x="50" y="247"/>
                    </a:cubicBezTo>
                    <a:cubicBezTo>
                      <a:pt x="61" y="249"/>
                      <a:pt x="72" y="250"/>
                      <a:pt x="84" y="250"/>
                    </a:cubicBezTo>
                    <a:cubicBezTo>
                      <a:pt x="137" y="250"/>
                      <a:pt x="194" y="228"/>
                      <a:pt x="235" y="198"/>
                    </a:cubicBezTo>
                    <a:cubicBezTo>
                      <a:pt x="284" y="136"/>
                      <a:pt x="334" y="99"/>
                      <a:pt x="334" y="62"/>
                    </a:cubicBezTo>
                    <a:cubicBezTo>
                      <a:pt x="334" y="19"/>
                      <a:pt x="303" y="0"/>
                      <a:pt x="2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5" name="Google Shape;3301;p56">
                <a:extLst>
                  <a:ext uri="{FF2B5EF4-FFF2-40B4-BE49-F238E27FC236}">
                    <a16:creationId xmlns:a16="http://schemas.microsoft.com/office/drawing/2014/main" id="{F4A46BFE-E587-4B81-8B39-726A5CD15D2A}"/>
                  </a:ext>
                </a:extLst>
              </p:cNvPr>
              <p:cNvSpPr/>
              <p:nvPr/>
            </p:nvSpPr>
            <p:spPr>
              <a:xfrm>
                <a:off x="2923000" y="4442075"/>
                <a:ext cx="24625" cy="16550"/>
              </a:xfrm>
              <a:custGeom>
                <a:avLst/>
                <a:gdLst/>
                <a:ahLst/>
                <a:cxnLst/>
                <a:rect l="l" t="t" r="r" b="b"/>
                <a:pathLst>
                  <a:path w="985" h="662" extrusionOk="0">
                    <a:moveTo>
                      <a:pt x="361" y="0"/>
                    </a:moveTo>
                    <a:cubicBezTo>
                      <a:pt x="355" y="0"/>
                      <a:pt x="350" y="1"/>
                      <a:pt x="345" y="4"/>
                    </a:cubicBezTo>
                    <a:cubicBezTo>
                      <a:pt x="296" y="41"/>
                      <a:pt x="296" y="202"/>
                      <a:pt x="259" y="263"/>
                    </a:cubicBezTo>
                    <a:cubicBezTo>
                      <a:pt x="222" y="312"/>
                      <a:pt x="74" y="337"/>
                      <a:pt x="49" y="362"/>
                    </a:cubicBezTo>
                    <a:cubicBezTo>
                      <a:pt x="25" y="399"/>
                      <a:pt x="0" y="460"/>
                      <a:pt x="111" y="485"/>
                    </a:cubicBezTo>
                    <a:cubicBezTo>
                      <a:pt x="210" y="522"/>
                      <a:pt x="308" y="559"/>
                      <a:pt x="407" y="621"/>
                    </a:cubicBezTo>
                    <a:cubicBezTo>
                      <a:pt x="468" y="645"/>
                      <a:pt x="493" y="621"/>
                      <a:pt x="592" y="657"/>
                    </a:cubicBezTo>
                    <a:cubicBezTo>
                      <a:pt x="612" y="660"/>
                      <a:pt x="633" y="662"/>
                      <a:pt x="654" y="662"/>
                    </a:cubicBezTo>
                    <a:cubicBezTo>
                      <a:pt x="723" y="662"/>
                      <a:pt x="794" y="646"/>
                      <a:pt x="850" y="608"/>
                    </a:cubicBezTo>
                    <a:cubicBezTo>
                      <a:pt x="894" y="565"/>
                      <a:pt x="985" y="493"/>
                      <a:pt x="947" y="493"/>
                    </a:cubicBezTo>
                    <a:cubicBezTo>
                      <a:pt x="942" y="493"/>
                      <a:pt x="935" y="494"/>
                      <a:pt x="924" y="497"/>
                    </a:cubicBezTo>
                    <a:cubicBezTo>
                      <a:pt x="900" y="506"/>
                      <a:pt x="879" y="510"/>
                      <a:pt x="863" y="510"/>
                    </a:cubicBezTo>
                    <a:cubicBezTo>
                      <a:pt x="830" y="510"/>
                      <a:pt x="813" y="493"/>
                      <a:pt x="813" y="460"/>
                    </a:cubicBezTo>
                    <a:cubicBezTo>
                      <a:pt x="826" y="423"/>
                      <a:pt x="900" y="436"/>
                      <a:pt x="838" y="374"/>
                    </a:cubicBezTo>
                    <a:cubicBezTo>
                      <a:pt x="801" y="337"/>
                      <a:pt x="764" y="288"/>
                      <a:pt x="727" y="239"/>
                    </a:cubicBezTo>
                    <a:cubicBezTo>
                      <a:pt x="727" y="239"/>
                      <a:pt x="747" y="188"/>
                      <a:pt x="705" y="188"/>
                    </a:cubicBezTo>
                    <a:cubicBezTo>
                      <a:pt x="701" y="188"/>
                      <a:pt x="696" y="188"/>
                      <a:pt x="690" y="189"/>
                    </a:cubicBezTo>
                    <a:cubicBezTo>
                      <a:pt x="616" y="189"/>
                      <a:pt x="604" y="165"/>
                      <a:pt x="542" y="115"/>
                    </a:cubicBezTo>
                    <a:cubicBezTo>
                      <a:pt x="477" y="72"/>
                      <a:pt x="403" y="0"/>
                      <a:pt x="3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6" name="Google Shape;3302;p56">
                <a:extLst>
                  <a:ext uri="{FF2B5EF4-FFF2-40B4-BE49-F238E27FC236}">
                    <a16:creationId xmlns:a16="http://schemas.microsoft.com/office/drawing/2014/main" id="{87980165-8624-42E2-9223-446FD5769C7B}"/>
                  </a:ext>
                </a:extLst>
              </p:cNvPr>
              <p:cNvSpPr/>
              <p:nvPr/>
            </p:nvSpPr>
            <p:spPr>
              <a:xfrm>
                <a:off x="2916250" y="4451325"/>
                <a:ext cx="407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163" h="141" extrusionOk="0">
                    <a:moveTo>
                      <a:pt x="145" y="0"/>
                    </a:moveTo>
                    <a:cubicBezTo>
                      <a:pt x="126" y="0"/>
                      <a:pt x="89" y="14"/>
                      <a:pt x="61" y="29"/>
                    </a:cubicBezTo>
                    <a:cubicBezTo>
                      <a:pt x="15" y="63"/>
                      <a:pt x="1" y="141"/>
                      <a:pt x="49" y="141"/>
                    </a:cubicBezTo>
                    <a:cubicBezTo>
                      <a:pt x="53" y="141"/>
                      <a:pt x="57" y="140"/>
                      <a:pt x="61" y="140"/>
                    </a:cubicBezTo>
                    <a:cubicBezTo>
                      <a:pt x="122" y="140"/>
                      <a:pt x="98" y="78"/>
                      <a:pt x="147" y="29"/>
                    </a:cubicBezTo>
                    <a:cubicBezTo>
                      <a:pt x="163" y="8"/>
                      <a:pt x="158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7" name="Google Shape;3303;p56">
                <a:extLst>
                  <a:ext uri="{FF2B5EF4-FFF2-40B4-BE49-F238E27FC236}">
                    <a16:creationId xmlns:a16="http://schemas.microsoft.com/office/drawing/2014/main" id="{EC801340-69A9-4B69-A2F7-1E5DC9FDFE59}"/>
                  </a:ext>
                </a:extLst>
              </p:cNvPr>
              <p:cNvSpPr/>
              <p:nvPr/>
            </p:nvSpPr>
            <p:spPr>
              <a:xfrm>
                <a:off x="2907275" y="4455250"/>
                <a:ext cx="26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06" h="94" extrusionOk="0">
                    <a:moveTo>
                      <a:pt x="70" y="0"/>
                    </a:moveTo>
                    <a:cubicBezTo>
                      <a:pt x="65" y="0"/>
                      <a:pt x="58" y="2"/>
                      <a:pt x="50" y="7"/>
                    </a:cubicBezTo>
                    <a:cubicBezTo>
                      <a:pt x="1" y="57"/>
                      <a:pt x="25" y="94"/>
                      <a:pt x="62" y="94"/>
                    </a:cubicBezTo>
                    <a:cubicBezTo>
                      <a:pt x="84" y="94"/>
                      <a:pt x="105" y="0"/>
                      <a:pt x="7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8" name="Google Shape;3304;p56">
                <a:extLst>
                  <a:ext uri="{FF2B5EF4-FFF2-40B4-BE49-F238E27FC236}">
                    <a16:creationId xmlns:a16="http://schemas.microsoft.com/office/drawing/2014/main" id="{6F50FB29-A9E6-4FBF-AF46-21E603BD20FA}"/>
                  </a:ext>
                </a:extLst>
              </p:cNvPr>
              <p:cNvSpPr/>
              <p:nvPr/>
            </p:nvSpPr>
            <p:spPr>
              <a:xfrm>
                <a:off x="2805700" y="4397475"/>
                <a:ext cx="109925" cy="60625"/>
              </a:xfrm>
              <a:custGeom>
                <a:avLst/>
                <a:gdLst/>
                <a:ahLst/>
                <a:cxnLst/>
                <a:rect l="l" t="t" r="r" b="b"/>
                <a:pathLst>
                  <a:path w="4397" h="2425" extrusionOk="0">
                    <a:moveTo>
                      <a:pt x="2950" y="0"/>
                    </a:moveTo>
                    <a:cubicBezTo>
                      <a:pt x="2899" y="0"/>
                      <a:pt x="2928" y="53"/>
                      <a:pt x="2906" y="76"/>
                    </a:cubicBezTo>
                    <a:cubicBezTo>
                      <a:pt x="2903" y="77"/>
                      <a:pt x="2900" y="77"/>
                      <a:pt x="2897" y="77"/>
                    </a:cubicBezTo>
                    <a:cubicBezTo>
                      <a:pt x="2853" y="77"/>
                      <a:pt x="2743" y="2"/>
                      <a:pt x="2708" y="2"/>
                    </a:cubicBezTo>
                    <a:cubicBezTo>
                      <a:pt x="2704" y="1"/>
                      <a:pt x="2700" y="0"/>
                      <a:pt x="2696" y="0"/>
                    </a:cubicBezTo>
                    <a:cubicBezTo>
                      <a:pt x="2657" y="0"/>
                      <a:pt x="2645" y="56"/>
                      <a:pt x="2622" y="113"/>
                    </a:cubicBezTo>
                    <a:cubicBezTo>
                      <a:pt x="2597" y="162"/>
                      <a:pt x="2844" y="704"/>
                      <a:pt x="2869" y="778"/>
                    </a:cubicBezTo>
                    <a:cubicBezTo>
                      <a:pt x="2878" y="836"/>
                      <a:pt x="2774" y="856"/>
                      <a:pt x="2693" y="856"/>
                    </a:cubicBezTo>
                    <a:cubicBezTo>
                      <a:pt x="2671" y="856"/>
                      <a:pt x="2650" y="855"/>
                      <a:pt x="2634" y="852"/>
                    </a:cubicBezTo>
                    <a:cubicBezTo>
                      <a:pt x="2573" y="852"/>
                      <a:pt x="2524" y="519"/>
                      <a:pt x="2524" y="458"/>
                    </a:cubicBezTo>
                    <a:cubicBezTo>
                      <a:pt x="2524" y="384"/>
                      <a:pt x="2388" y="298"/>
                      <a:pt x="2351" y="273"/>
                    </a:cubicBezTo>
                    <a:cubicBezTo>
                      <a:pt x="2265" y="236"/>
                      <a:pt x="2166" y="199"/>
                      <a:pt x="2080" y="174"/>
                    </a:cubicBezTo>
                    <a:cubicBezTo>
                      <a:pt x="2071" y="173"/>
                      <a:pt x="2064" y="173"/>
                      <a:pt x="2059" y="173"/>
                    </a:cubicBezTo>
                    <a:cubicBezTo>
                      <a:pt x="2005" y="173"/>
                      <a:pt x="2125" y="228"/>
                      <a:pt x="2203" y="273"/>
                    </a:cubicBezTo>
                    <a:cubicBezTo>
                      <a:pt x="2302" y="335"/>
                      <a:pt x="2252" y="396"/>
                      <a:pt x="2252" y="458"/>
                    </a:cubicBezTo>
                    <a:cubicBezTo>
                      <a:pt x="2250" y="471"/>
                      <a:pt x="2244" y="476"/>
                      <a:pt x="2236" y="476"/>
                    </a:cubicBezTo>
                    <a:cubicBezTo>
                      <a:pt x="2207" y="476"/>
                      <a:pt x="2154" y="408"/>
                      <a:pt x="2154" y="408"/>
                    </a:cubicBezTo>
                    <a:cubicBezTo>
                      <a:pt x="2139" y="423"/>
                      <a:pt x="2125" y="429"/>
                      <a:pt x="2111" y="429"/>
                    </a:cubicBezTo>
                    <a:cubicBezTo>
                      <a:pt x="2100" y="429"/>
                      <a:pt x="2090" y="426"/>
                      <a:pt x="2080" y="421"/>
                    </a:cubicBezTo>
                    <a:cubicBezTo>
                      <a:pt x="2069" y="415"/>
                      <a:pt x="2061" y="413"/>
                      <a:pt x="2055" y="413"/>
                    </a:cubicBezTo>
                    <a:cubicBezTo>
                      <a:pt x="2032" y="413"/>
                      <a:pt x="2027" y="444"/>
                      <a:pt x="1969" y="482"/>
                    </a:cubicBezTo>
                    <a:cubicBezTo>
                      <a:pt x="1907" y="532"/>
                      <a:pt x="1907" y="507"/>
                      <a:pt x="1821" y="544"/>
                    </a:cubicBezTo>
                    <a:cubicBezTo>
                      <a:pt x="1814" y="546"/>
                      <a:pt x="1808" y="547"/>
                      <a:pt x="1804" y="547"/>
                    </a:cubicBezTo>
                    <a:cubicBezTo>
                      <a:pt x="1753" y="547"/>
                      <a:pt x="1848" y="431"/>
                      <a:pt x="1871" y="408"/>
                    </a:cubicBezTo>
                    <a:cubicBezTo>
                      <a:pt x="1895" y="371"/>
                      <a:pt x="1883" y="310"/>
                      <a:pt x="1846" y="285"/>
                    </a:cubicBezTo>
                    <a:cubicBezTo>
                      <a:pt x="1739" y="232"/>
                      <a:pt x="1622" y="197"/>
                      <a:pt x="1504" y="197"/>
                    </a:cubicBezTo>
                    <a:cubicBezTo>
                      <a:pt x="1487" y="197"/>
                      <a:pt x="1469" y="197"/>
                      <a:pt x="1452" y="199"/>
                    </a:cubicBezTo>
                    <a:cubicBezTo>
                      <a:pt x="1402" y="224"/>
                      <a:pt x="1390" y="310"/>
                      <a:pt x="1365" y="347"/>
                    </a:cubicBezTo>
                    <a:cubicBezTo>
                      <a:pt x="1356" y="375"/>
                      <a:pt x="1250" y="388"/>
                      <a:pt x="1187" y="388"/>
                    </a:cubicBezTo>
                    <a:cubicBezTo>
                      <a:pt x="1166" y="388"/>
                      <a:pt x="1150" y="387"/>
                      <a:pt x="1144" y="384"/>
                    </a:cubicBezTo>
                    <a:cubicBezTo>
                      <a:pt x="1107" y="371"/>
                      <a:pt x="1181" y="298"/>
                      <a:pt x="1217" y="236"/>
                    </a:cubicBezTo>
                    <a:cubicBezTo>
                      <a:pt x="1242" y="174"/>
                      <a:pt x="1242" y="100"/>
                      <a:pt x="1217" y="39"/>
                    </a:cubicBezTo>
                    <a:cubicBezTo>
                      <a:pt x="1212" y="12"/>
                      <a:pt x="1168" y="1"/>
                      <a:pt x="1114" y="1"/>
                    </a:cubicBezTo>
                    <a:cubicBezTo>
                      <a:pt x="1045" y="1"/>
                      <a:pt x="958" y="18"/>
                      <a:pt x="909" y="39"/>
                    </a:cubicBezTo>
                    <a:cubicBezTo>
                      <a:pt x="823" y="63"/>
                      <a:pt x="638" y="174"/>
                      <a:pt x="527" y="224"/>
                    </a:cubicBezTo>
                    <a:cubicBezTo>
                      <a:pt x="404" y="285"/>
                      <a:pt x="293" y="371"/>
                      <a:pt x="195" y="470"/>
                    </a:cubicBezTo>
                    <a:cubicBezTo>
                      <a:pt x="133" y="519"/>
                      <a:pt x="219" y="495"/>
                      <a:pt x="244" y="532"/>
                    </a:cubicBezTo>
                    <a:cubicBezTo>
                      <a:pt x="269" y="556"/>
                      <a:pt x="232" y="569"/>
                      <a:pt x="170" y="593"/>
                    </a:cubicBezTo>
                    <a:cubicBezTo>
                      <a:pt x="109" y="655"/>
                      <a:pt x="59" y="741"/>
                      <a:pt x="22" y="827"/>
                    </a:cubicBezTo>
                    <a:cubicBezTo>
                      <a:pt x="0" y="872"/>
                      <a:pt x="58" y="881"/>
                      <a:pt x="129" y="881"/>
                    </a:cubicBezTo>
                    <a:cubicBezTo>
                      <a:pt x="176" y="881"/>
                      <a:pt x="229" y="877"/>
                      <a:pt x="269" y="877"/>
                    </a:cubicBezTo>
                    <a:cubicBezTo>
                      <a:pt x="367" y="877"/>
                      <a:pt x="293" y="926"/>
                      <a:pt x="256" y="963"/>
                    </a:cubicBezTo>
                    <a:cubicBezTo>
                      <a:pt x="244" y="988"/>
                      <a:pt x="269" y="994"/>
                      <a:pt x="315" y="994"/>
                    </a:cubicBezTo>
                    <a:cubicBezTo>
                      <a:pt x="361" y="994"/>
                      <a:pt x="429" y="988"/>
                      <a:pt x="503" y="988"/>
                    </a:cubicBezTo>
                    <a:cubicBezTo>
                      <a:pt x="638" y="988"/>
                      <a:pt x="860" y="963"/>
                      <a:pt x="946" y="963"/>
                    </a:cubicBezTo>
                    <a:cubicBezTo>
                      <a:pt x="749" y="1000"/>
                      <a:pt x="552" y="1061"/>
                      <a:pt x="367" y="1135"/>
                    </a:cubicBezTo>
                    <a:cubicBezTo>
                      <a:pt x="22" y="1283"/>
                      <a:pt x="330" y="1345"/>
                      <a:pt x="417" y="1406"/>
                    </a:cubicBezTo>
                    <a:cubicBezTo>
                      <a:pt x="453" y="1429"/>
                      <a:pt x="493" y="1437"/>
                      <a:pt x="535" y="1437"/>
                    </a:cubicBezTo>
                    <a:cubicBezTo>
                      <a:pt x="609" y="1437"/>
                      <a:pt x="693" y="1414"/>
                      <a:pt x="786" y="1406"/>
                    </a:cubicBezTo>
                    <a:cubicBezTo>
                      <a:pt x="893" y="1391"/>
                      <a:pt x="999" y="1381"/>
                      <a:pt x="1109" y="1381"/>
                    </a:cubicBezTo>
                    <a:cubicBezTo>
                      <a:pt x="1177" y="1381"/>
                      <a:pt x="1245" y="1385"/>
                      <a:pt x="1316" y="1394"/>
                    </a:cubicBezTo>
                    <a:cubicBezTo>
                      <a:pt x="1489" y="1419"/>
                      <a:pt x="1661" y="1468"/>
                      <a:pt x="1834" y="1542"/>
                    </a:cubicBezTo>
                    <a:cubicBezTo>
                      <a:pt x="1957" y="1604"/>
                      <a:pt x="1673" y="1567"/>
                      <a:pt x="1575" y="1591"/>
                    </a:cubicBezTo>
                    <a:cubicBezTo>
                      <a:pt x="1561" y="1593"/>
                      <a:pt x="1546" y="1594"/>
                      <a:pt x="1531" y="1594"/>
                    </a:cubicBezTo>
                    <a:cubicBezTo>
                      <a:pt x="1437" y="1594"/>
                      <a:pt x="1309" y="1567"/>
                      <a:pt x="1045" y="1567"/>
                    </a:cubicBezTo>
                    <a:cubicBezTo>
                      <a:pt x="1024" y="1565"/>
                      <a:pt x="1003" y="1565"/>
                      <a:pt x="982" y="1565"/>
                    </a:cubicBezTo>
                    <a:cubicBezTo>
                      <a:pt x="794" y="1565"/>
                      <a:pt x="609" y="1614"/>
                      <a:pt x="454" y="1702"/>
                    </a:cubicBezTo>
                    <a:cubicBezTo>
                      <a:pt x="404" y="1751"/>
                      <a:pt x="589" y="1899"/>
                      <a:pt x="725" y="2010"/>
                    </a:cubicBezTo>
                    <a:cubicBezTo>
                      <a:pt x="799" y="2077"/>
                      <a:pt x="966" y="2090"/>
                      <a:pt x="1098" y="2090"/>
                    </a:cubicBezTo>
                    <a:cubicBezTo>
                      <a:pt x="1186" y="2090"/>
                      <a:pt x="1259" y="2084"/>
                      <a:pt x="1279" y="2084"/>
                    </a:cubicBezTo>
                    <a:cubicBezTo>
                      <a:pt x="1316" y="2084"/>
                      <a:pt x="1365" y="2183"/>
                      <a:pt x="1365" y="2257"/>
                    </a:cubicBezTo>
                    <a:cubicBezTo>
                      <a:pt x="1365" y="2331"/>
                      <a:pt x="1439" y="2355"/>
                      <a:pt x="1513" y="2405"/>
                    </a:cubicBezTo>
                    <a:cubicBezTo>
                      <a:pt x="1533" y="2419"/>
                      <a:pt x="1568" y="2425"/>
                      <a:pt x="1611" y="2425"/>
                    </a:cubicBezTo>
                    <a:cubicBezTo>
                      <a:pt x="1751" y="2425"/>
                      <a:pt x="1979" y="2365"/>
                      <a:pt x="2092" y="2355"/>
                    </a:cubicBezTo>
                    <a:cubicBezTo>
                      <a:pt x="2228" y="2331"/>
                      <a:pt x="2363" y="2294"/>
                      <a:pt x="2487" y="2244"/>
                    </a:cubicBezTo>
                    <a:cubicBezTo>
                      <a:pt x="2548" y="2207"/>
                      <a:pt x="2610" y="2195"/>
                      <a:pt x="2684" y="2195"/>
                    </a:cubicBezTo>
                    <a:cubicBezTo>
                      <a:pt x="2782" y="2195"/>
                      <a:pt x="2930" y="2023"/>
                      <a:pt x="3016" y="1986"/>
                    </a:cubicBezTo>
                    <a:cubicBezTo>
                      <a:pt x="3030" y="1980"/>
                      <a:pt x="3040" y="1977"/>
                      <a:pt x="3049" y="1977"/>
                    </a:cubicBezTo>
                    <a:cubicBezTo>
                      <a:pt x="3096" y="1977"/>
                      <a:pt x="3080" y="2055"/>
                      <a:pt x="3090" y="2096"/>
                    </a:cubicBezTo>
                    <a:cubicBezTo>
                      <a:pt x="3103" y="2146"/>
                      <a:pt x="3251" y="2158"/>
                      <a:pt x="3337" y="2158"/>
                    </a:cubicBezTo>
                    <a:cubicBezTo>
                      <a:pt x="3411" y="2158"/>
                      <a:pt x="3386" y="2183"/>
                      <a:pt x="3435" y="2244"/>
                    </a:cubicBezTo>
                    <a:cubicBezTo>
                      <a:pt x="3454" y="2269"/>
                      <a:pt x="3549" y="2278"/>
                      <a:pt x="3656" y="2278"/>
                    </a:cubicBezTo>
                    <a:cubicBezTo>
                      <a:pt x="3762" y="2278"/>
                      <a:pt x="3879" y="2269"/>
                      <a:pt x="3941" y="2257"/>
                    </a:cubicBezTo>
                    <a:cubicBezTo>
                      <a:pt x="4051" y="2232"/>
                      <a:pt x="4064" y="2232"/>
                      <a:pt x="4101" y="2195"/>
                    </a:cubicBezTo>
                    <a:cubicBezTo>
                      <a:pt x="4138" y="2170"/>
                      <a:pt x="4175" y="2146"/>
                      <a:pt x="4199" y="2133"/>
                    </a:cubicBezTo>
                    <a:cubicBezTo>
                      <a:pt x="4236" y="2109"/>
                      <a:pt x="4113" y="2096"/>
                      <a:pt x="4076" y="2084"/>
                    </a:cubicBezTo>
                    <a:cubicBezTo>
                      <a:pt x="4039" y="2084"/>
                      <a:pt x="4076" y="2023"/>
                      <a:pt x="4076" y="1986"/>
                    </a:cubicBezTo>
                    <a:cubicBezTo>
                      <a:pt x="4076" y="1963"/>
                      <a:pt x="4072" y="1959"/>
                      <a:pt x="4060" y="1959"/>
                    </a:cubicBezTo>
                    <a:cubicBezTo>
                      <a:pt x="4052" y="1959"/>
                      <a:pt x="4042" y="1961"/>
                      <a:pt x="4027" y="1961"/>
                    </a:cubicBezTo>
                    <a:cubicBezTo>
                      <a:pt x="3990" y="1961"/>
                      <a:pt x="3941" y="1998"/>
                      <a:pt x="3941" y="2023"/>
                    </a:cubicBezTo>
                    <a:cubicBezTo>
                      <a:pt x="3941" y="2035"/>
                      <a:pt x="3854" y="2060"/>
                      <a:pt x="3830" y="2084"/>
                    </a:cubicBezTo>
                    <a:cubicBezTo>
                      <a:pt x="3828" y="2087"/>
                      <a:pt x="3827" y="2089"/>
                      <a:pt x="3827" y="2089"/>
                    </a:cubicBezTo>
                    <a:cubicBezTo>
                      <a:pt x="3826" y="2089"/>
                      <a:pt x="3853" y="2018"/>
                      <a:pt x="3842" y="1986"/>
                    </a:cubicBezTo>
                    <a:cubicBezTo>
                      <a:pt x="3842" y="1961"/>
                      <a:pt x="3793" y="1936"/>
                      <a:pt x="3793" y="1924"/>
                    </a:cubicBezTo>
                    <a:cubicBezTo>
                      <a:pt x="3793" y="1918"/>
                      <a:pt x="3803" y="1915"/>
                      <a:pt x="3818" y="1915"/>
                    </a:cubicBezTo>
                    <a:cubicBezTo>
                      <a:pt x="3851" y="1915"/>
                      <a:pt x="3909" y="1927"/>
                      <a:pt x="3931" y="1927"/>
                    </a:cubicBezTo>
                    <a:cubicBezTo>
                      <a:pt x="3937" y="1927"/>
                      <a:pt x="3941" y="1926"/>
                      <a:pt x="3941" y="1924"/>
                    </a:cubicBezTo>
                    <a:lnTo>
                      <a:pt x="3941" y="1739"/>
                    </a:lnTo>
                    <a:cubicBezTo>
                      <a:pt x="3941" y="1739"/>
                      <a:pt x="4322" y="1838"/>
                      <a:pt x="4359" y="1838"/>
                    </a:cubicBezTo>
                    <a:cubicBezTo>
                      <a:pt x="4396" y="1838"/>
                      <a:pt x="4359" y="1751"/>
                      <a:pt x="4359" y="1690"/>
                    </a:cubicBezTo>
                    <a:cubicBezTo>
                      <a:pt x="4359" y="1628"/>
                      <a:pt x="4187" y="1604"/>
                      <a:pt x="4051" y="1530"/>
                    </a:cubicBezTo>
                    <a:cubicBezTo>
                      <a:pt x="3916" y="1456"/>
                      <a:pt x="3941" y="1419"/>
                      <a:pt x="3793" y="1419"/>
                    </a:cubicBezTo>
                    <a:cubicBezTo>
                      <a:pt x="3645" y="1419"/>
                      <a:pt x="3534" y="1222"/>
                      <a:pt x="3509" y="1160"/>
                    </a:cubicBezTo>
                    <a:cubicBezTo>
                      <a:pt x="3497" y="1111"/>
                      <a:pt x="3497" y="1049"/>
                      <a:pt x="3534" y="1012"/>
                    </a:cubicBezTo>
                    <a:cubicBezTo>
                      <a:pt x="3546" y="1000"/>
                      <a:pt x="3571" y="951"/>
                      <a:pt x="3509" y="840"/>
                    </a:cubicBezTo>
                    <a:cubicBezTo>
                      <a:pt x="3423" y="680"/>
                      <a:pt x="3361" y="519"/>
                      <a:pt x="3300" y="359"/>
                    </a:cubicBezTo>
                    <a:cubicBezTo>
                      <a:pt x="3287" y="298"/>
                      <a:pt x="3287" y="236"/>
                      <a:pt x="3214" y="211"/>
                    </a:cubicBezTo>
                    <a:cubicBezTo>
                      <a:pt x="3152" y="187"/>
                      <a:pt x="3029" y="26"/>
                      <a:pt x="2967" y="2"/>
                    </a:cubicBezTo>
                    <a:cubicBezTo>
                      <a:pt x="2961" y="1"/>
                      <a:pt x="2955" y="0"/>
                      <a:pt x="29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9" name="Google Shape;3305;p56">
                <a:extLst>
                  <a:ext uri="{FF2B5EF4-FFF2-40B4-BE49-F238E27FC236}">
                    <a16:creationId xmlns:a16="http://schemas.microsoft.com/office/drawing/2014/main" id="{C6397108-45BE-4FEC-9E5D-61C371C24371}"/>
                  </a:ext>
                </a:extLst>
              </p:cNvPr>
              <p:cNvSpPr/>
              <p:nvPr/>
            </p:nvSpPr>
            <p:spPr>
              <a:xfrm>
                <a:off x="2877100" y="4391225"/>
                <a:ext cx="16950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678" h="462" extrusionOk="0">
                    <a:moveTo>
                      <a:pt x="362" y="1"/>
                    </a:moveTo>
                    <a:cubicBezTo>
                      <a:pt x="301" y="1"/>
                      <a:pt x="239" y="10"/>
                      <a:pt x="185" y="30"/>
                    </a:cubicBezTo>
                    <a:cubicBezTo>
                      <a:pt x="148" y="55"/>
                      <a:pt x="136" y="104"/>
                      <a:pt x="62" y="129"/>
                    </a:cubicBezTo>
                    <a:cubicBezTo>
                      <a:pt x="0" y="166"/>
                      <a:pt x="197" y="203"/>
                      <a:pt x="259" y="252"/>
                    </a:cubicBezTo>
                    <a:cubicBezTo>
                      <a:pt x="321" y="289"/>
                      <a:pt x="407" y="449"/>
                      <a:pt x="444" y="461"/>
                    </a:cubicBezTo>
                    <a:cubicBezTo>
                      <a:pt x="481" y="461"/>
                      <a:pt x="592" y="240"/>
                      <a:pt x="641" y="178"/>
                    </a:cubicBezTo>
                    <a:cubicBezTo>
                      <a:pt x="678" y="104"/>
                      <a:pt x="579" y="67"/>
                      <a:pt x="505" y="18"/>
                    </a:cubicBezTo>
                    <a:cubicBezTo>
                      <a:pt x="461" y="7"/>
                      <a:pt x="412" y="1"/>
                      <a:pt x="3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0" name="Google Shape;3306;p56">
                <a:extLst>
                  <a:ext uri="{FF2B5EF4-FFF2-40B4-BE49-F238E27FC236}">
                    <a16:creationId xmlns:a16="http://schemas.microsoft.com/office/drawing/2014/main" id="{4DE6AF4A-B0A9-4464-B4B3-EF53D4234F00}"/>
                  </a:ext>
                </a:extLst>
              </p:cNvPr>
              <p:cNvSpPr/>
              <p:nvPr/>
            </p:nvSpPr>
            <p:spPr>
              <a:xfrm>
                <a:off x="2904200" y="4386125"/>
                <a:ext cx="37925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17" h="1504" extrusionOk="0">
                    <a:moveTo>
                      <a:pt x="1166" y="0"/>
                    </a:moveTo>
                    <a:cubicBezTo>
                      <a:pt x="1116" y="0"/>
                      <a:pt x="1026" y="21"/>
                      <a:pt x="986" y="37"/>
                    </a:cubicBezTo>
                    <a:cubicBezTo>
                      <a:pt x="925" y="62"/>
                      <a:pt x="863" y="74"/>
                      <a:pt x="801" y="111"/>
                    </a:cubicBezTo>
                    <a:cubicBezTo>
                      <a:pt x="764" y="135"/>
                      <a:pt x="949" y="148"/>
                      <a:pt x="888" y="160"/>
                    </a:cubicBezTo>
                    <a:cubicBezTo>
                      <a:pt x="838" y="172"/>
                      <a:pt x="888" y="185"/>
                      <a:pt x="925" y="209"/>
                    </a:cubicBezTo>
                    <a:cubicBezTo>
                      <a:pt x="935" y="225"/>
                      <a:pt x="919" y="232"/>
                      <a:pt x="893" y="232"/>
                    </a:cubicBezTo>
                    <a:cubicBezTo>
                      <a:pt x="857" y="232"/>
                      <a:pt x="800" y="219"/>
                      <a:pt x="764" y="197"/>
                    </a:cubicBezTo>
                    <a:cubicBezTo>
                      <a:pt x="727" y="160"/>
                      <a:pt x="678" y="148"/>
                      <a:pt x="629" y="135"/>
                    </a:cubicBezTo>
                    <a:cubicBezTo>
                      <a:pt x="580" y="135"/>
                      <a:pt x="629" y="160"/>
                      <a:pt x="654" y="185"/>
                    </a:cubicBezTo>
                    <a:cubicBezTo>
                      <a:pt x="661" y="196"/>
                      <a:pt x="659" y="201"/>
                      <a:pt x="650" y="201"/>
                    </a:cubicBezTo>
                    <a:cubicBezTo>
                      <a:pt x="631" y="201"/>
                      <a:pt x="581" y="181"/>
                      <a:pt x="530" y="172"/>
                    </a:cubicBezTo>
                    <a:cubicBezTo>
                      <a:pt x="513" y="170"/>
                      <a:pt x="499" y="169"/>
                      <a:pt x="487" y="169"/>
                    </a:cubicBezTo>
                    <a:cubicBezTo>
                      <a:pt x="438" y="169"/>
                      <a:pt x="422" y="185"/>
                      <a:pt x="382" y="185"/>
                    </a:cubicBezTo>
                    <a:cubicBezTo>
                      <a:pt x="333" y="185"/>
                      <a:pt x="432" y="209"/>
                      <a:pt x="493" y="234"/>
                    </a:cubicBezTo>
                    <a:cubicBezTo>
                      <a:pt x="555" y="259"/>
                      <a:pt x="530" y="271"/>
                      <a:pt x="518" y="283"/>
                    </a:cubicBezTo>
                    <a:cubicBezTo>
                      <a:pt x="493" y="308"/>
                      <a:pt x="493" y="333"/>
                      <a:pt x="481" y="370"/>
                    </a:cubicBezTo>
                    <a:cubicBezTo>
                      <a:pt x="481" y="375"/>
                      <a:pt x="480" y="377"/>
                      <a:pt x="479" y="377"/>
                    </a:cubicBezTo>
                    <a:cubicBezTo>
                      <a:pt x="473" y="377"/>
                      <a:pt x="455" y="346"/>
                      <a:pt x="407" y="308"/>
                    </a:cubicBezTo>
                    <a:cubicBezTo>
                      <a:pt x="386" y="292"/>
                      <a:pt x="378" y="283"/>
                      <a:pt x="369" y="283"/>
                    </a:cubicBezTo>
                    <a:cubicBezTo>
                      <a:pt x="358" y="283"/>
                      <a:pt x="345" y="298"/>
                      <a:pt x="296" y="333"/>
                    </a:cubicBezTo>
                    <a:cubicBezTo>
                      <a:pt x="198" y="394"/>
                      <a:pt x="407" y="431"/>
                      <a:pt x="481" y="468"/>
                    </a:cubicBezTo>
                    <a:cubicBezTo>
                      <a:pt x="555" y="493"/>
                      <a:pt x="567" y="554"/>
                      <a:pt x="604" y="591"/>
                    </a:cubicBezTo>
                    <a:cubicBezTo>
                      <a:pt x="619" y="611"/>
                      <a:pt x="616" y="617"/>
                      <a:pt x="605" y="617"/>
                    </a:cubicBezTo>
                    <a:cubicBezTo>
                      <a:pt x="588" y="617"/>
                      <a:pt x="553" y="604"/>
                      <a:pt x="530" y="604"/>
                    </a:cubicBezTo>
                    <a:cubicBezTo>
                      <a:pt x="493" y="604"/>
                      <a:pt x="555" y="678"/>
                      <a:pt x="530" y="739"/>
                    </a:cubicBezTo>
                    <a:cubicBezTo>
                      <a:pt x="525" y="759"/>
                      <a:pt x="509" y="765"/>
                      <a:pt x="485" y="765"/>
                    </a:cubicBezTo>
                    <a:cubicBezTo>
                      <a:pt x="449" y="765"/>
                      <a:pt x="397" y="752"/>
                      <a:pt x="346" y="752"/>
                    </a:cubicBezTo>
                    <a:cubicBezTo>
                      <a:pt x="272" y="752"/>
                      <a:pt x="173" y="616"/>
                      <a:pt x="87" y="579"/>
                    </a:cubicBezTo>
                    <a:cubicBezTo>
                      <a:pt x="76" y="574"/>
                      <a:pt x="66" y="572"/>
                      <a:pt x="58" y="572"/>
                    </a:cubicBezTo>
                    <a:cubicBezTo>
                      <a:pt x="1" y="572"/>
                      <a:pt x="1" y="673"/>
                      <a:pt x="1" y="727"/>
                    </a:cubicBezTo>
                    <a:cubicBezTo>
                      <a:pt x="1" y="789"/>
                      <a:pt x="1" y="789"/>
                      <a:pt x="136" y="850"/>
                    </a:cubicBezTo>
                    <a:cubicBezTo>
                      <a:pt x="284" y="924"/>
                      <a:pt x="210" y="936"/>
                      <a:pt x="284" y="949"/>
                    </a:cubicBezTo>
                    <a:cubicBezTo>
                      <a:pt x="395" y="1010"/>
                      <a:pt x="506" y="1084"/>
                      <a:pt x="592" y="1170"/>
                    </a:cubicBezTo>
                    <a:cubicBezTo>
                      <a:pt x="666" y="1281"/>
                      <a:pt x="764" y="1380"/>
                      <a:pt x="863" y="1466"/>
                    </a:cubicBezTo>
                    <a:cubicBezTo>
                      <a:pt x="914" y="1494"/>
                      <a:pt x="953" y="1504"/>
                      <a:pt x="983" y="1504"/>
                    </a:cubicBezTo>
                    <a:cubicBezTo>
                      <a:pt x="1059" y="1504"/>
                      <a:pt x="1069" y="1435"/>
                      <a:pt x="1060" y="1417"/>
                    </a:cubicBezTo>
                    <a:cubicBezTo>
                      <a:pt x="1036" y="1355"/>
                      <a:pt x="1011" y="1306"/>
                      <a:pt x="999" y="1244"/>
                    </a:cubicBezTo>
                    <a:cubicBezTo>
                      <a:pt x="999" y="1224"/>
                      <a:pt x="1007" y="1216"/>
                      <a:pt x="1017" y="1216"/>
                    </a:cubicBezTo>
                    <a:cubicBezTo>
                      <a:pt x="1029" y="1216"/>
                      <a:pt x="1043" y="1230"/>
                      <a:pt x="1036" y="1244"/>
                    </a:cubicBezTo>
                    <a:cubicBezTo>
                      <a:pt x="1023" y="1269"/>
                      <a:pt x="1097" y="1318"/>
                      <a:pt x="1146" y="1331"/>
                    </a:cubicBezTo>
                    <a:cubicBezTo>
                      <a:pt x="1220" y="1306"/>
                      <a:pt x="1294" y="1281"/>
                      <a:pt x="1368" y="1244"/>
                    </a:cubicBezTo>
                    <a:cubicBezTo>
                      <a:pt x="1417" y="1220"/>
                      <a:pt x="1454" y="1158"/>
                      <a:pt x="1442" y="1097"/>
                    </a:cubicBezTo>
                    <a:cubicBezTo>
                      <a:pt x="1430" y="1035"/>
                      <a:pt x="1417" y="986"/>
                      <a:pt x="1454" y="936"/>
                    </a:cubicBezTo>
                    <a:cubicBezTo>
                      <a:pt x="1504" y="899"/>
                      <a:pt x="1516" y="850"/>
                      <a:pt x="1491" y="813"/>
                    </a:cubicBezTo>
                    <a:cubicBezTo>
                      <a:pt x="1467" y="764"/>
                      <a:pt x="1430" y="789"/>
                      <a:pt x="1417" y="715"/>
                    </a:cubicBezTo>
                    <a:cubicBezTo>
                      <a:pt x="1393" y="641"/>
                      <a:pt x="1417" y="628"/>
                      <a:pt x="1430" y="591"/>
                    </a:cubicBezTo>
                    <a:cubicBezTo>
                      <a:pt x="1442" y="554"/>
                      <a:pt x="1405" y="530"/>
                      <a:pt x="1368" y="530"/>
                    </a:cubicBezTo>
                    <a:cubicBezTo>
                      <a:pt x="1331" y="530"/>
                      <a:pt x="1319" y="579"/>
                      <a:pt x="1331" y="616"/>
                    </a:cubicBezTo>
                    <a:cubicBezTo>
                      <a:pt x="1368" y="665"/>
                      <a:pt x="1393" y="715"/>
                      <a:pt x="1393" y="776"/>
                    </a:cubicBezTo>
                    <a:cubicBezTo>
                      <a:pt x="1393" y="801"/>
                      <a:pt x="1390" y="807"/>
                      <a:pt x="1384" y="807"/>
                    </a:cubicBezTo>
                    <a:cubicBezTo>
                      <a:pt x="1377" y="807"/>
                      <a:pt x="1368" y="801"/>
                      <a:pt x="1356" y="801"/>
                    </a:cubicBezTo>
                    <a:cubicBezTo>
                      <a:pt x="1355" y="801"/>
                      <a:pt x="1354" y="801"/>
                      <a:pt x="1353" y="801"/>
                    </a:cubicBezTo>
                    <a:cubicBezTo>
                      <a:pt x="1325" y="801"/>
                      <a:pt x="1218" y="615"/>
                      <a:pt x="1159" y="591"/>
                    </a:cubicBezTo>
                    <a:cubicBezTo>
                      <a:pt x="1154" y="590"/>
                      <a:pt x="1150" y="590"/>
                      <a:pt x="1146" y="590"/>
                    </a:cubicBezTo>
                    <a:cubicBezTo>
                      <a:pt x="1099" y="590"/>
                      <a:pt x="1045" y="646"/>
                      <a:pt x="1011" y="702"/>
                    </a:cubicBezTo>
                    <a:cubicBezTo>
                      <a:pt x="1006" y="707"/>
                      <a:pt x="1003" y="709"/>
                      <a:pt x="1001" y="709"/>
                    </a:cubicBezTo>
                    <a:cubicBezTo>
                      <a:pt x="987" y="709"/>
                      <a:pt x="1100" y="526"/>
                      <a:pt x="1122" y="493"/>
                    </a:cubicBezTo>
                    <a:cubicBezTo>
                      <a:pt x="1146" y="444"/>
                      <a:pt x="1208" y="444"/>
                      <a:pt x="1245" y="444"/>
                    </a:cubicBezTo>
                    <a:cubicBezTo>
                      <a:pt x="1294" y="444"/>
                      <a:pt x="1331" y="370"/>
                      <a:pt x="1282" y="370"/>
                    </a:cubicBezTo>
                    <a:cubicBezTo>
                      <a:pt x="1233" y="370"/>
                      <a:pt x="1220" y="320"/>
                      <a:pt x="1245" y="320"/>
                    </a:cubicBezTo>
                    <a:cubicBezTo>
                      <a:pt x="1282" y="308"/>
                      <a:pt x="1307" y="271"/>
                      <a:pt x="1331" y="246"/>
                    </a:cubicBezTo>
                    <a:cubicBezTo>
                      <a:pt x="1368" y="185"/>
                      <a:pt x="1208" y="160"/>
                      <a:pt x="1134" y="148"/>
                    </a:cubicBezTo>
                    <a:cubicBezTo>
                      <a:pt x="1072" y="148"/>
                      <a:pt x="1171" y="62"/>
                      <a:pt x="1196" y="25"/>
                    </a:cubicBezTo>
                    <a:cubicBezTo>
                      <a:pt x="1209" y="7"/>
                      <a:pt x="1194" y="0"/>
                      <a:pt x="11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1" name="Google Shape;3307;p56">
                <a:extLst>
                  <a:ext uri="{FF2B5EF4-FFF2-40B4-BE49-F238E27FC236}">
                    <a16:creationId xmlns:a16="http://schemas.microsoft.com/office/drawing/2014/main" id="{801CCDDB-E9E9-4BB2-9992-10E107B5AC69}"/>
                  </a:ext>
                </a:extLst>
              </p:cNvPr>
              <p:cNvSpPr/>
              <p:nvPr/>
            </p:nvSpPr>
            <p:spPr>
              <a:xfrm>
                <a:off x="2944550" y="4386050"/>
                <a:ext cx="31750" cy="29675"/>
              </a:xfrm>
              <a:custGeom>
                <a:avLst/>
                <a:gdLst/>
                <a:ahLst/>
                <a:cxnLst/>
                <a:rect l="l" t="t" r="r" b="b"/>
                <a:pathLst>
                  <a:path w="1270" h="1187" extrusionOk="0">
                    <a:moveTo>
                      <a:pt x="450" y="1"/>
                    </a:moveTo>
                    <a:cubicBezTo>
                      <a:pt x="354" y="1"/>
                      <a:pt x="259" y="34"/>
                      <a:pt x="173" y="77"/>
                    </a:cubicBezTo>
                    <a:cubicBezTo>
                      <a:pt x="112" y="126"/>
                      <a:pt x="235" y="151"/>
                      <a:pt x="296" y="212"/>
                    </a:cubicBezTo>
                    <a:cubicBezTo>
                      <a:pt x="312" y="228"/>
                      <a:pt x="304" y="234"/>
                      <a:pt x="285" y="234"/>
                    </a:cubicBezTo>
                    <a:cubicBezTo>
                      <a:pt x="244" y="234"/>
                      <a:pt x="153" y="208"/>
                      <a:pt x="136" y="200"/>
                    </a:cubicBezTo>
                    <a:cubicBezTo>
                      <a:pt x="134" y="199"/>
                      <a:pt x="131" y="198"/>
                      <a:pt x="128" y="198"/>
                    </a:cubicBezTo>
                    <a:cubicBezTo>
                      <a:pt x="102" y="198"/>
                      <a:pt x="61" y="245"/>
                      <a:pt x="50" y="311"/>
                    </a:cubicBezTo>
                    <a:cubicBezTo>
                      <a:pt x="38" y="385"/>
                      <a:pt x="62" y="594"/>
                      <a:pt x="38" y="644"/>
                    </a:cubicBezTo>
                    <a:cubicBezTo>
                      <a:pt x="1" y="681"/>
                      <a:pt x="50" y="755"/>
                      <a:pt x="112" y="828"/>
                    </a:cubicBezTo>
                    <a:cubicBezTo>
                      <a:pt x="161" y="890"/>
                      <a:pt x="185" y="964"/>
                      <a:pt x="173" y="1038"/>
                    </a:cubicBezTo>
                    <a:cubicBezTo>
                      <a:pt x="173" y="1098"/>
                      <a:pt x="173" y="1129"/>
                      <a:pt x="186" y="1129"/>
                    </a:cubicBezTo>
                    <a:cubicBezTo>
                      <a:pt x="191" y="1129"/>
                      <a:pt x="199" y="1123"/>
                      <a:pt x="210" y="1112"/>
                    </a:cubicBezTo>
                    <a:cubicBezTo>
                      <a:pt x="214" y="1105"/>
                      <a:pt x="219" y="1103"/>
                      <a:pt x="223" y="1103"/>
                    </a:cubicBezTo>
                    <a:cubicBezTo>
                      <a:pt x="245" y="1103"/>
                      <a:pt x="274" y="1165"/>
                      <a:pt x="346" y="1186"/>
                    </a:cubicBezTo>
                    <a:cubicBezTo>
                      <a:pt x="346" y="1186"/>
                      <a:pt x="347" y="1186"/>
                      <a:pt x="348" y="1186"/>
                    </a:cubicBezTo>
                    <a:cubicBezTo>
                      <a:pt x="389" y="1186"/>
                      <a:pt x="519" y="926"/>
                      <a:pt x="543" y="878"/>
                    </a:cubicBezTo>
                    <a:cubicBezTo>
                      <a:pt x="580" y="828"/>
                      <a:pt x="493" y="792"/>
                      <a:pt x="469" y="767"/>
                    </a:cubicBezTo>
                    <a:cubicBezTo>
                      <a:pt x="457" y="730"/>
                      <a:pt x="530" y="693"/>
                      <a:pt x="580" y="693"/>
                    </a:cubicBezTo>
                    <a:cubicBezTo>
                      <a:pt x="613" y="693"/>
                      <a:pt x="800" y="744"/>
                      <a:pt x="861" y="744"/>
                    </a:cubicBezTo>
                    <a:cubicBezTo>
                      <a:pt x="867" y="744"/>
                      <a:pt x="872" y="743"/>
                      <a:pt x="875" y="742"/>
                    </a:cubicBezTo>
                    <a:cubicBezTo>
                      <a:pt x="925" y="742"/>
                      <a:pt x="1085" y="447"/>
                      <a:pt x="1122" y="410"/>
                    </a:cubicBezTo>
                    <a:cubicBezTo>
                      <a:pt x="1147" y="360"/>
                      <a:pt x="1270" y="237"/>
                      <a:pt x="1270" y="188"/>
                    </a:cubicBezTo>
                    <a:cubicBezTo>
                      <a:pt x="1270" y="126"/>
                      <a:pt x="986" y="89"/>
                      <a:pt x="900" y="89"/>
                    </a:cubicBezTo>
                    <a:cubicBezTo>
                      <a:pt x="802" y="89"/>
                      <a:pt x="617" y="3"/>
                      <a:pt x="493" y="3"/>
                    </a:cubicBezTo>
                    <a:cubicBezTo>
                      <a:pt x="479" y="1"/>
                      <a:pt x="464" y="1"/>
                      <a:pt x="4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2" name="Google Shape;3308;p56">
                <a:extLst>
                  <a:ext uri="{FF2B5EF4-FFF2-40B4-BE49-F238E27FC236}">
                    <a16:creationId xmlns:a16="http://schemas.microsoft.com/office/drawing/2014/main" id="{F72E78B2-F652-483C-BD36-7382662873F8}"/>
                  </a:ext>
                </a:extLst>
              </p:cNvPr>
              <p:cNvSpPr/>
              <p:nvPr/>
            </p:nvSpPr>
            <p:spPr>
              <a:xfrm>
                <a:off x="2764650" y="4380875"/>
                <a:ext cx="65025" cy="45475"/>
              </a:xfrm>
              <a:custGeom>
                <a:avLst/>
                <a:gdLst/>
                <a:ahLst/>
                <a:cxnLst/>
                <a:rect l="l" t="t" r="r" b="b"/>
                <a:pathLst>
                  <a:path w="2601" h="1819" extrusionOk="0">
                    <a:moveTo>
                      <a:pt x="1073" y="0"/>
                    </a:moveTo>
                    <a:cubicBezTo>
                      <a:pt x="987" y="0"/>
                      <a:pt x="445" y="111"/>
                      <a:pt x="383" y="124"/>
                    </a:cubicBezTo>
                    <a:cubicBezTo>
                      <a:pt x="334" y="136"/>
                      <a:pt x="518" y="309"/>
                      <a:pt x="518" y="382"/>
                    </a:cubicBezTo>
                    <a:cubicBezTo>
                      <a:pt x="506" y="456"/>
                      <a:pt x="481" y="530"/>
                      <a:pt x="432" y="592"/>
                    </a:cubicBezTo>
                    <a:cubicBezTo>
                      <a:pt x="371" y="666"/>
                      <a:pt x="309" y="703"/>
                      <a:pt x="334" y="764"/>
                    </a:cubicBezTo>
                    <a:cubicBezTo>
                      <a:pt x="371" y="838"/>
                      <a:pt x="383" y="888"/>
                      <a:pt x="334" y="900"/>
                    </a:cubicBezTo>
                    <a:cubicBezTo>
                      <a:pt x="284" y="900"/>
                      <a:pt x="235" y="937"/>
                      <a:pt x="235" y="962"/>
                    </a:cubicBezTo>
                    <a:cubicBezTo>
                      <a:pt x="223" y="1035"/>
                      <a:pt x="186" y="1122"/>
                      <a:pt x="149" y="1196"/>
                    </a:cubicBezTo>
                    <a:cubicBezTo>
                      <a:pt x="124" y="1233"/>
                      <a:pt x="1" y="1393"/>
                      <a:pt x="50" y="1393"/>
                    </a:cubicBezTo>
                    <a:cubicBezTo>
                      <a:pt x="173" y="1405"/>
                      <a:pt x="284" y="1442"/>
                      <a:pt x="383" y="1491"/>
                    </a:cubicBezTo>
                    <a:cubicBezTo>
                      <a:pt x="469" y="1541"/>
                      <a:pt x="605" y="1725"/>
                      <a:pt x="679" y="1775"/>
                    </a:cubicBezTo>
                    <a:cubicBezTo>
                      <a:pt x="713" y="1802"/>
                      <a:pt x="724" y="1818"/>
                      <a:pt x="743" y="1818"/>
                    </a:cubicBezTo>
                    <a:cubicBezTo>
                      <a:pt x="757" y="1818"/>
                      <a:pt x="776" y="1809"/>
                      <a:pt x="814" y="1787"/>
                    </a:cubicBezTo>
                    <a:cubicBezTo>
                      <a:pt x="888" y="1725"/>
                      <a:pt x="974" y="1676"/>
                      <a:pt x="1073" y="1664"/>
                    </a:cubicBezTo>
                    <a:cubicBezTo>
                      <a:pt x="1103" y="1664"/>
                      <a:pt x="1137" y="1666"/>
                      <a:pt x="1170" y="1666"/>
                    </a:cubicBezTo>
                    <a:cubicBezTo>
                      <a:pt x="1244" y="1666"/>
                      <a:pt x="1315" y="1654"/>
                      <a:pt x="1332" y="1578"/>
                    </a:cubicBezTo>
                    <a:cubicBezTo>
                      <a:pt x="1369" y="1467"/>
                      <a:pt x="1319" y="1331"/>
                      <a:pt x="1443" y="1245"/>
                    </a:cubicBezTo>
                    <a:cubicBezTo>
                      <a:pt x="1529" y="1196"/>
                      <a:pt x="1615" y="1122"/>
                      <a:pt x="1664" y="1035"/>
                    </a:cubicBezTo>
                    <a:cubicBezTo>
                      <a:pt x="1837" y="925"/>
                      <a:pt x="2009" y="826"/>
                      <a:pt x="2182" y="752"/>
                    </a:cubicBezTo>
                    <a:cubicBezTo>
                      <a:pt x="2305" y="678"/>
                      <a:pt x="2601" y="617"/>
                      <a:pt x="2539" y="555"/>
                    </a:cubicBezTo>
                    <a:cubicBezTo>
                      <a:pt x="2428" y="432"/>
                      <a:pt x="2305" y="333"/>
                      <a:pt x="2169" y="247"/>
                    </a:cubicBezTo>
                    <a:cubicBezTo>
                      <a:pt x="2083" y="185"/>
                      <a:pt x="1972" y="161"/>
                      <a:pt x="1849" y="161"/>
                    </a:cubicBezTo>
                    <a:cubicBezTo>
                      <a:pt x="1792" y="183"/>
                      <a:pt x="1725" y="248"/>
                      <a:pt x="1695" y="248"/>
                    </a:cubicBezTo>
                    <a:cubicBezTo>
                      <a:pt x="1693" y="248"/>
                      <a:pt x="1691" y="248"/>
                      <a:pt x="1689" y="247"/>
                    </a:cubicBezTo>
                    <a:cubicBezTo>
                      <a:pt x="1652" y="198"/>
                      <a:pt x="1603" y="173"/>
                      <a:pt x="1541" y="161"/>
                    </a:cubicBezTo>
                    <a:cubicBezTo>
                      <a:pt x="1381" y="99"/>
                      <a:pt x="1233" y="50"/>
                      <a:pt x="107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3" name="Google Shape;3309;p56">
                <a:extLst>
                  <a:ext uri="{FF2B5EF4-FFF2-40B4-BE49-F238E27FC236}">
                    <a16:creationId xmlns:a16="http://schemas.microsoft.com/office/drawing/2014/main" id="{A2CBDEDA-03B8-4B83-803F-9DDE13C87518}"/>
                  </a:ext>
                </a:extLst>
              </p:cNvPr>
              <p:cNvSpPr/>
              <p:nvPr/>
            </p:nvSpPr>
            <p:spPr>
              <a:xfrm>
                <a:off x="2890950" y="4368250"/>
                <a:ext cx="7725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309" h="247" extrusionOk="0">
                    <a:moveTo>
                      <a:pt x="161" y="0"/>
                    </a:moveTo>
                    <a:cubicBezTo>
                      <a:pt x="136" y="0"/>
                      <a:pt x="75" y="74"/>
                      <a:pt x="38" y="124"/>
                    </a:cubicBezTo>
                    <a:cubicBezTo>
                      <a:pt x="1" y="160"/>
                      <a:pt x="50" y="210"/>
                      <a:pt x="198" y="247"/>
                    </a:cubicBezTo>
                    <a:cubicBezTo>
                      <a:pt x="272" y="247"/>
                      <a:pt x="272" y="173"/>
                      <a:pt x="296" y="148"/>
                    </a:cubicBezTo>
                    <a:cubicBezTo>
                      <a:pt x="309" y="136"/>
                      <a:pt x="186" y="0"/>
                      <a:pt x="1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4" name="Google Shape;3310;p56">
                <a:extLst>
                  <a:ext uri="{FF2B5EF4-FFF2-40B4-BE49-F238E27FC236}">
                    <a16:creationId xmlns:a16="http://schemas.microsoft.com/office/drawing/2014/main" id="{31D1FA8A-5CF9-4FD6-ADB4-F38595D8140C}"/>
                  </a:ext>
                </a:extLst>
              </p:cNvPr>
              <p:cNvSpPr/>
              <p:nvPr/>
            </p:nvSpPr>
            <p:spPr>
              <a:xfrm>
                <a:off x="2816400" y="4345900"/>
                <a:ext cx="71800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2872" h="1456" extrusionOk="0">
                    <a:moveTo>
                      <a:pt x="2036" y="0"/>
                    </a:moveTo>
                    <a:cubicBezTo>
                      <a:pt x="1967" y="0"/>
                      <a:pt x="1849" y="170"/>
                      <a:pt x="1849" y="217"/>
                    </a:cubicBezTo>
                    <a:cubicBezTo>
                      <a:pt x="1837" y="291"/>
                      <a:pt x="1812" y="291"/>
                      <a:pt x="1751" y="352"/>
                    </a:cubicBezTo>
                    <a:cubicBezTo>
                      <a:pt x="1689" y="414"/>
                      <a:pt x="1849" y="426"/>
                      <a:pt x="1960" y="512"/>
                    </a:cubicBezTo>
                    <a:cubicBezTo>
                      <a:pt x="2059" y="586"/>
                      <a:pt x="1972" y="599"/>
                      <a:pt x="1837" y="611"/>
                    </a:cubicBezTo>
                    <a:cubicBezTo>
                      <a:pt x="1714" y="623"/>
                      <a:pt x="1837" y="636"/>
                      <a:pt x="1948" y="709"/>
                    </a:cubicBezTo>
                    <a:cubicBezTo>
                      <a:pt x="2046" y="783"/>
                      <a:pt x="1837" y="870"/>
                      <a:pt x="1689" y="870"/>
                    </a:cubicBezTo>
                    <a:lnTo>
                      <a:pt x="1516" y="870"/>
                    </a:lnTo>
                    <a:cubicBezTo>
                      <a:pt x="1455" y="870"/>
                      <a:pt x="1467" y="759"/>
                      <a:pt x="1430" y="722"/>
                    </a:cubicBezTo>
                    <a:cubicBezTo>
                      <a:pt x="1393" y="685"/>
                      <a:pt x="1344" y="697"/>
                      <a:pt x="1344" y="660"/>
                    </a:cubicBezTo>
                    <a:cubicBezTo>
                      <a:pt x="1270" y="574"/>
                      <a:pt x="1171" y="512"/>
                      <a:pt x="1073" y="463"/>
                    </a:cubicBezTo>
                    <a:cubicBezTo>
                      <a:pt x="1044" y="451"/>
                      <a:pt x="1018" y="447"/>
                      <a:pt x="993" y="447"/>
                    </a:cubicBezTo>
                    <a:cubicBezTo>
                      <a:pt x="944" y="447"/>
                      <a:pt x="900" y="463"/>
                      <a:pt x="851" y="463"/>
                    </a:cubicBezTo>
                    <a:cubicBezTo>
                      <a:pt x="789" y="463"/>
                      <a:pt x="802" y="315"/>
                      <a:pt x="765" y="278"/>
                    </a:cubicBezTo>
                    <a:cubicBezTo>
                      <a:pt x="756" y="269"/>
                      <a:pt x="738" y="265"/>
                      <a:pt x="715" y="265"/>
                    </a:cubicBezTo>
                    <a:cubicBezTo>
                      <a:pt x="644" y="265"/>
                      <a:pt x="522" y="303"/>
                      <a:pt x="457" y="340"/>
                    </a:cubicBezTo>
                    <a:cubicBezTo>
                      <a:pt x="358" y="389"/>
                      <a:pt x="555" y="438"/>
                      <a:pt x="642" y="451"/>
                    </a:cubicBezTo>
                    <a:cubicBezTo>
                      <a:pt x="728" y="475"/>
                      <a:pt x="457" y="488"/>
                      <a:pt x="395" y="488"/>
                    </a:cubicBezTo>
                    <a:cubicBezTo>
                      <a:pt x="321" y="488"/>
                      <a:pt x="260" y="512"/>
                      <a:pt x="223" y="574"/>
                    </a:cubicBezTo>
                    <a:cubicBezTo>
                      <a:pt x="173" y="648"/>
                      <a:pt x="531" y="648"/>
                      <a:pt x="605" y="648"/>
                    </a:cubicBezTo>
                    <a:cubicBezTo>
                      <a:pt x="469" y="685"/>
                      <a:pt x="334" y="709"/>
                      <a:pt x="198" y="709"/>
                    </a:cubicBezTo>
                    <a:cubicBezTo>
                      <a:pt x="112" y="709"/>
                      <a:pt x="63" y="759"/>
                      <a:pt x="112" y="796"/>
                    </a:cubicBezTo>
                    <a:cubicBezTo>
                      <a:pt x="160" y="804"/>
                      <a:pt x="209" y="809"/>
                      <a:pt x="259" y="809"/>
                    </a:cubicBezTo>
                    <a:cubicBezTo>
                      <a:pt x="351" y="809"/>
                      <a:pt x="443" y="795"/>
                      <a:pt x="531" y="771"/>
                    </a:cubicBezTo>
                    <a:cubicBezTo>
                      <a:pt x="536" y="770"/>
                      <a:pt x="541" y="770"/>
                      <a:pt x="546" y="770"/>
                    </a:cubicBezTo>
                    <a:cubicBezTo>
                      <a:pt x="612" y="770"/>
                      <a:pt x="474" y="859"/>
                      <a:pt x="358" y="894"/>
                    </a:cubicBezTo>
                    <a:cubicBezTo>
                      <a:pt x="294" y="922"/>
                      <a:pt x="222" y="936"/>
                      <a:pt x="149" y="936"/>
                    </a:cubicBezTo>
                    <a:cubicBezTo>
                      <a:pt x="124" y="936"/>
                      <a:pt x="99" y="934"/>
                      <a:pt x="75" y="931"/>
                    </a:cubicBezTo>
                    <a:cubicBezTo>
                      <a:pt x="1" y="931"/>
                      <a:pt x="26" y="993"/>
                      <a:pt x="38" y="1042"/>
                    </a:cubicBezTo>
                    <a:cubicBezTo>
                      <a:pt x="43" y="1070"/>
                      <a:pt x="75" y="1078"/>
                      <a:pt x="115" y="1078"/>
                    </a:cubicBezTo>
                    <a:cubicBezTo>
                      <a:pt x="163" y="1078"/>
                      <a:pt x="225" y="1067"/>
                      <a:pt x="272" y="1067"/>
                    </a:cubicBezTo>
                    <a:cubicBezTo>
                      <a:pt x="346" y="1067"/>
                      <a:pt x="321" y="1079"/>
                      <a:pt x="395" y="1165"/>
                    </a:cubicBezTo>
                    <a:cubicBezTo>
                      <a:pt x="414" y="1187"/>
                      <a:pt x="424" y="1196"/>
                      <a:pt x="431" y="1196"/>
                    </a:cubicBezTo>
                    <a:cubicBezTo>
                      <a:pt x="447" y="1196"/>
                      <a:pt x="440" y="1147"/>
                      <a:pt x="457" y="1104"/>
                    </a:cubicBezTo>
                    <a:cubicBezTo>
                      <a:pt x="466" y="1091"/>
                      <a:pt x="476" y="1087"/>
                      <a:pt x="486" y="1087"/>
                    </a:cubicBezTo>
                    <a:cubicBezTo>
                      <a:pt x="515" y="1087"/>
                      <a:pt x="543" y="1128"/>
                      <a:pt x="543" y="1128"/>
                    </a:cubicBezTo>
                    <a:cubicBezTo>
                      <a:pt x="592" y="1104"/>
                      <a:pt x="642" y="1067"/>
                      <a:pt x="691" y="1042"/>
                    </a:cubicBezTo>
                    <a:cubicBezTo>
                      <a:pt x="740" y="993"/>
                      <a:pt x="789" y="956"/>
                      <a:pt x="851" y="919"/>
                    </a:cubicBezTo>
                    <a:cubicBezTo>
                      <a:pt x="865" y="908"/>
                      <a:pt x="880" y="904"/>
                      <a:pt x="893" y="904"/>
                    </a:cubicBezTo>
                    <a:cubicBezTo>
                      <a:pt x="926" y="904"/>
                      <a:pt x="948" y="933"/>
                      <a:pt x="913" y="968"/>
                    </a:cubicBezTo>
                    <a:cubicBezTo>
                      <a:pt x="863" y="1030"/>
                      <a:pt x="876" y="1079"/>
                      <a:pt x="950" y="1079"/>
                    </a:cubicBezTo>
                    <a:cubicBezTo>
                      <a:pt x="956" y="1080"/>
                      <a:pt x="964" y="1081"/>
                      <a:pt x="971" y="1081"/>
                    </a:cubicBezTo>
                    <a:cubicBezTo>
                      <a:pt x="1048" y="1081"/>
                      <a:pt x="1166" y="1030"/>
                      <a:pt x="1233" y="1030"/>
                    </a:cubicBezTo>
                    <a:cubicBezTo>
                      <a:pt x="1319" y="1030"/>
                      <a:pt x="1406" y="1030"/>
                      <a:pt x="1492" y="1018"/>
                    </a:cubicBezTo>
                    <a:cubicBezTo>
                      <a:pt x="1498" y="1017"/>
                      <a:pt x="1503" y="1016"/>
                      <a:pt x="1507" y="1016"/>
                    </a:cubicBezTo>
                    <a:cubicBezTo>
                      <a:pt x="1576" y="1016"/>
                      <a:pt x="1461" y="1105"/>
                      <a:pt x="1356" y="1128"/>
                    </a:cubicBezTo>
                    <a:cubicBezTo>
                      <a:pt x="1336" y="1130"/>
                      <a:pt x="1316" y="1131"/>
                      <a:pt x="1296" y="1131"/>
                    </a:cubicBezTo>
                    <a:cubicBezTo>
                      <a:pt x="1256" y="1131"/>
                      <a:pt x="1219" y="1128"/>
                      <a:pt x="1184" y="1128"/>
                    </a:cubicBezTo>
                    <a:cubicBezTo>
                      <a:pt x="1131" y="1128"/>
                      <a:pt x="1085" y="1135"/>
                      <a:pt x="1048" y="1165"/>
                    </a:cubicBezTo>
                    <a:cubicBezTo>
                      <a:pt x="962" y="1227"/>
                      <a:pt x="863" y="1239"/>
                      <a:pt x="765" y="1289"/>
                    </a:cubicBezTo>
                    <a:cubicBezTo>
                      <a:pt x="654" y="1350"/>
                      <a:pt x="814" y="1412"/>
                      <a:pt x="913" y="1449"/>
                    </a:cubicBezTo>
                    <a:cubicBezTo>
                      <a:pt x="925" y="1454"/>
                      <a:pt x="942" y="1456"/>
                      <a:pt x="960" y="1456"/>
                    </a:cubicBezTo>
                    <a:cubicBezTo>
                      <a:pt x="1087" y="1456"/>
                      <a:pt x="1334" y="1359"/>
                      <a:pt x="1430" y="1338"/>
                    </a:cubicBezTo>
                    <a:cubicBezTo>
                      <a:pt x="1541" y="1313"/>
                      <a:pt x="1590" y="1301"/>
                      <a:pt x="1714" y="1264"/>
                    </a:cubicBezTo>
                    <a:cubicBezTo>
                      <a:pt x="1837" y="1239"/>
                      <a:pt x="1960" y="1141"/>
                      <a:pt x="2022" y="1141"/>
                    </a:cubicBezTo>
                    <a:cubicBezTo>
                      <a:pt x="2037" y="1138"/>
                      <a:pt x="2049" y="1136"/>
                      <a:pt x="2058" y="1136"/>
                    </a:cubicBezTo>
                    <a:cubicBezTo>
                      <a:pt x="2087" y="1136"/>
                      <a:pt x="2099" y="1150"/>
                      <a:pt x="2145" y="1178"/>
                    </a:cubicBezTo>
                    <a:cubicBezTo>
                      <a:pt x="2162" y="1188"/>
                      <a:pt x="2172" y="1192"/>
                      <a:pt x="2180" y="1192"/>
                    </a:cubicBezTo>
                    <a:cubicBezTo>
                      <a:pt x="2202" y="1192"/>
                      <a:pt x="2209" y="1161"/>
                      <a:pt x="2280" y="1116"/>
                    </a:cubicBezTo>
                    <a:cubicBezTo>
                      <a:pt x="2315" y="1090"/>
                      <a:pt x="2328" y="1081"/>
                      <a:pt x="2335" y="1081"/>
                    </a:cubicBezTo>
                    <a:cubicBezTo>
                      <a:pt x="2347" y="1081"/>
                      <a:pt x="2335" y="1112"/>
                      <a:pt x="2391" y="1128"/>
                    </a:cubicBezTo>
                    <a:cubicBezTo>
                      <a:pt x="2514" y="1128"/>
                      <a:pt x="2638" y="1091"/>
                      <a:pt x="2749" y="1030"/>
                    </a:cubicBezTo>
                    <a:cubicBezTo>
                      <a:pt x="2835" y="981"/>
                      <a:pt x="2786" y="845"/>
                      <a:pt x="2835" y="796"/>
                    </a:cubicBezTo>
                    <a:cubicBezTo>
                      <a:pt x="2872" y="722"/>
                      <a:pt x="2847" y="636"/>
                      <a:pt x="2773" y="599"/>
                    </a:cubicBezTo>
                    <a:cubicBezTo>
                      <a:pt x="2724" y="562"/>
                      <a:pt x="2650" y="549"/>
                      <a:pt x="2588" y="549"/>
                    </a:cubicBezTo>
                    <a:cubicBezTo>
                      <a:pt x="2514" y="549"/>
                      <a:pt x="2551" y="660"/>
                      <a:pt x="2539" y="697"/>
                    </a:cubicBezTo>
                    <a:cubicBezTo>
                      <a:pt x="2535" y="709"/>
                      <a:pt x="2530" y="713"/>
                      <a:pt x="2524" y="713"/>
                    </a:cubicBezTo>
                    <a:cubicBezTo>
                      <a:pt x="2510" y="713"/>
                      <a:pt x="2490" y="693"/>
                      <a:pt x="2465" y="685"/>
                    </a:cubicBezTo>
                    <a:cubicBezTo>
                      <a:pt x="2416" y="673"/>
                      <a:pt x="2280" y="611"/>
                      <a:pt x="2280" y="549"/>
                    </a:cubicBezTo>
                    <a:cubicBezTo>
                      <a:pt x="2274" y="512"/>
                      <a:pt x="2259" y="503"/>
                      <a:pt x="2240" y="503"/>
                    </a:cubicBezTo>
                    <a:cubicBezTo>
                      <a:pt x="2222" y="503"/>
                      <a:pt x="2200" y="512"/>
                      <a:pt x="2182" y="512"/>
                    </a:cubicBezTo>
                    <a:cubicBezTo>
                      <a:pt x="2157" y="512"/>
                      <a:pt x="2120" y="475"/>
                      <a:pt x="2157" y="463"/>
                    </a:cubicBezTo>
                    <a:cubicBezTo>
                      <a:pt x="2206" y="438"/>
                      <a:pt x="2182" y="389"/>
                      <a:pt x="2157" y="328"/>
                    </a:cubicBezTo>
                    <a:cubicBezTo>
                      <a:pt x="2120" y="241"/>
                      <a:pt x="2096" y="155"/>
                      <a:pt x="2083" y="69"/>
                    </a:cubicBezTo>
                    <a:cubicBezTo>
                      <a:pt x="2077" y="19"/>
                      <a:pt x="2059" y="0"/>
                      <a:pt x="203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5" name="Google Shape;3311;p56">
                <a:extLst>
                  <a:ext uri="{FF2B5EF4-FFF2-40B4-BE49-F238E27FC236}">
                    <a16:creationId xmlns:a16="http://schemas.microsoft.com/office/drawing/2014/main" id="{BE6F781F-11B8-4260-8595-BBCACD232B63}"/>
                  </a:ext>
                </a:extLst>
              </p:cNvPr>
              <p:cNvSpPr/>
              <p:nvPr/>
            </p:nvSpPr>
            <p:spPr>
              <a:xfrm>
                <a:off x="2804400" y="4359600"/>
                <a:ext cx="12150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318" extrusionOk="0">
                    <a:moveTo>
                      <a:pt x="436" y="1"/>
                    </a:moveTo>
                    <a:cubicBezTo>
                      <a:pt x="435" y="1"/>
                      <a:pt x="433" y="1"/>
                      <a:pt x="432" y="1"/>
                    </a:cubicBezTo>
                    <a:cubicBezTo>
                      <a:pt x="370" y="14"/>
                      <a:pt x="0" y="223"/>
                      <a:pt x="50" y="260"/>
                    </a:cubicBezTo>
                    <a:cubicBezTo>
                      <a:pt x="84" y="286"/>
                      <a:pt x="161" y="318"/>
                      <a:pt x="221" y="318"/>
                    </a:cubicBezTo>
                    <a:cubicBezTo>
                      <a:pt x="246" y="318"/>
                      <a:pt x="269" y="312"/>
                      <a:pt x="284" y="297"/>
                    </a:cubicBezTo>
                    <a:cubicBezTo>
                      <a:pt x="332" y="237"/>
                      <a:pt x="486" y="1"/>
                      <a:pt x="4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6" name="Google Shape;3312;p56">
                <a:extLst>
                  <a:ext uri="{FF2B5EF4-FFF2-40B4-BE49-F238E27FC236}">
                    <a16:creationId xmlns:a16="http://schemas.microsoft.com/office/drawing/2014/main" id="{5DC3F49D-B334-4892-AEF1-7FC79CAD6383}"/>
                  </a:ext>
                </a:extLst>
              </p:cNvPr>
              <p:cNvSpPr/>
              <p:nvPr/>
            </p:nvSpPr>
            <p:spPr>
              <a:xfrm>
                <a:off x="2783525" y="4338000"/>
                <a:ext cx="443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956" extrusionOk="0">
                    <a:moveTo>
                      <a:pt x="1474" y="0"/>
                    </a:moveTo>
                    <a:cubicBezTo>
                      <a:pt x="1426" y="0"/>
                      <a:pt x="1462" y="38"/>
                      <a:pt x="1451" y="114"/>
                    </a:cubicBezTo>
                    <a:cubicBezTo>
                      <a:pt x="1451" y="147"/>
                      <a:pt x="1415" y="158"/>
                      <a:pt x="1357" y="158"/>
                    </a:cubicBezTo>
                    <a:cubicBezTo>
                      <a:pt x="1264" y="158"/>
                      <a:pt x="1115" y="129"/>
                      <a:pt x="971" y="114"/>
                    </a:cubicBezTo>
                    <a:cubicBezTo>
                      <a:pt x="967" y="113"/>
                      <a:pt x="962" y="113"/>
                      <a:pt x="958" y="113"/>
                    </a:cubicBezTo>
                    <a:cubicBezTo>
                      <a:pt x="746" y="113"/>
                      <a:pt x="660" y="411"/>
                      <a:pt x="540" y="471"/>
                    </a:cubicBezTo>
                    <a:cubicBezTo>
                      <a:pt x="404" y="533"/>
                      <a:pt x="441" y="570"/>
                      <a:pt x="380" y="619"/>
                    </a:cubicBezTo>
                    <a:cubicBezTo>
                      <a:pt x="306" y="668"/>
                      <a:pt x="219" y="644"/>
                      <a:pt x="108" y="693"/>
                    </a:cubicBezTo>
                    <a:cubicBezTo>
                      <a:pt x="29" y="728"/>
                      <a:pt x="0" y="757"/>
                      <a:pt x="22" y="757"/>
                    </a:cubicBezTo>
                    <a:cubicBezTo>
                      <a:pt x="30" y="757"/>
                      <a:pt x="47" y="753"/>
                      <a:pt x="71" y="742"/>
                    </a:cubicBezTo>
                    <a:cubicBezTo>
                      <a:pt x="84" y="739"/>
                      <a:pt x="94" y="737"/>
                      <a:pt x="102" y="737"/>
                    </a:cubicBezTo>
                    <a:cubicBezTo>
                      <a:pt x="151" y="737"/>
                      <a:pt x="90" y="806"/>
                      <a:pt x="47" y="902"/>
                    </a:cubicBezTo>
                    <a:cubicBezTo>
                      <a:pt x="32" y="942"/>
                      <a:pt x="33" y="955"/>
                      <a:pt x="44" y="955"/>
                    </a:cubicBezTo>
                    <a:cubicBezTo>
                      <a:pt x="61" y="955"/>
                      <a:pt x="101" y="924"/>
                      <a:pt x="145" y="902"/>
                    </a:cubicBezTo>
                    <a:cubicBezTo>
                      <a:pt x="177" y="881"/>
                      <a:pt x="199" y="874"/>
                      <a:pt x="219" y="874"/>
                    </a:cubicBezTo>
                    <a:cubicBezTo>
                      <a:pt x="247" y="874"/>
                      <a:pt x="270" y="888"/>
                      <a:pt x="306" y="902"/>
                    </a:cubicBezTo>
                    <a:cubicBezTo>
                      <a:pt x="322" y="908"/>
                      <a:pt x="336" y="910"/>
                      <a:pt x="348" y="910"/>
                    </a:cubicBezTo>
                    <a:cubicBezTo>
                      <a:pt x="392" y="910"/>
                      <a:pt x="418" y="879"/>
                      <a:pt x="466" y="841"/>
                    </a:cubicBezTo>
                    <a:cubicBezTo>
                      <a:pt x="483" y="830"/>
                      <a:pt x="494" y="826"/>
                      <a:pt x="502" y="826"/>
                    </a:cubicBezTo>
                    <a:cubicBezTo>
                      <a:pt x="524" y="826"/>
                      <a:pt x="525" y="858"/>
                      <a:pt x="552" y="902"/>
                    </a:cubicBezTo>
                    <a:cubicBezTo>
                      <a:pt x="573" y="936"/>
                      <a:pt x="589" y="944"/>
                      <a:pt x="615" y="944"/>
                    </a:cubicBezTo>
                    <a:cubicBezTo>
                      <a:pt x="635" y="944"/>
                      <a:pt x="662" y="939"/>
                      <a:pt x="700" y="939"/>
                    </a:cubicBezTo>
                    <a:cubicBezTo>
                      <a:pt x="798" y="939"/>
                      <a:pt x="774" y="878"/>
                      <a:pt x="786" y="816"/>
                    </a:cubicBezTo>
                    <a:cubicBezTo>
                      <a:pt x="796" y="775"/>
                      <a:pt x="815" y="751"/>
                      <a:pt x="835" y="751"/>
                    </a:cubicBezTo>
                    <a:cubicBezTo>
                      <a:pt x="839" y="751"/>
                      <a:pt x="843" y="752"/>
                      <a:pt x="848" y="754"/>
                    </a:cubicBezTo>
                    <a:cubicBezTo>
                      <a:pt x="865" y="772"/>
                      <a:pt x="888" y="795"/>
                      <a:pt x="913" y="795"/>
                    </a:cubicBezTo>
                    <a:cubicBezTo>
                      <a:pt x="924" y="795"/>
                      <a:pt x="935" y="790"/>
                      <a:pt x="946" y="779"/>
                    </a:cubicBezTo>
                    <a:cubicBezTo>
                      <a:pt x="983" y="742"/>
                      <a:pt x="983" y="693"/>
                      <a:pt x="983" y="594"/>
                    </a:cubicBezTo>
                    <a:cubicBezTo>
                      <a:pt x="983" y="529"/>
                      <a:pt x="983" y="506"/>
                      <a:pt x="986" y="506"/>
                    </a:cubicBezTo>
                    <a:cubicBezTo>
                      <a:pt x="988" y="506"/>
                      <a:pt x="990" y="517"/>
                      <a:pt x="996" y="533"/>
                    </a:cubicBezTo>
                    <a:cubicBezTo>
                      <a:pt x="1004" y="545"/>
                      <a:pt x="1016" y="550"/>
                      <a:pt x="1029" y="550"/>
                    </a:cubicBezTo>
                    <a:cubicBezTo>
                      <a:pt x="1054" y="550"/>
                      <a:pt x="1082" y="529"/>
                      <a:pt x="1082" y="496"/>
                    </a:cubicBezTo>
                    <a:cubicBezTo>
                      <a:pt x="1091" y="460"/>
                      <a:pt x="1118" y="431"/>
                      <a:pt x="1161" y="431"/>
                    </a:cubicBezTo>
                    <a:cubicBezTo>
                      <a:pt x="1177" y="431"/>
                      <a:pt x="1196" y="436"/>
                      <a:pt x="1217" y="446"/>
                    </a:cubicBezTo>
                    <a:cubicBezTo>
                      <a:pt x="1304" y="483"/>
                      <a:pt x="1193" y="545"/>
                      <a:pt x="1193" y="668"/>
                    </a:cubicBezTo>
                    <a:cubicBezTo>
                      <a:pt x="1188" y="716"/>
                      <a:pt x="1216" y="732"/>
                      <a:pt x="1255" y="732"/>
                    </a:cubicBezTo>
                    <a:cubicBezTo>
                      <a:pt x="1316" y="732"/>
                      <a:pt x="1404" y="691"/>
                      <a:pt x="1427" y="668"/>
                    </a:cubicBezTo>
                    <a:cubicBezTo>
                      <a:pt x="1451" y="631"/>
                      <a:pt x="1464" y="582"/>
                      <a:pt x="1464" y="533"/>
                    </a:cubicBezTo>
                    <a:cubicBezTo>
                      <a:pt x="1464" y="533"/>
                      <a:pt x="1599" y="520"/>
                      <a:pt x="1649" y="508"/>
                    </a:cubicBezTo>
                    <a:cubicBezTo>
                      <a:pt x="1698" y="508"/>
                      <a:pt x="1624" y="446"/>
                      <a:pt x="1612" y="422"/>
                    </a:cubicBezTo>
                    <a:cubicBezTo>
                      <a:pt x="1612" y="385"/>
                      <a:pt x="1612" y="385"/>
                      <a:pt x="1673" y="372"/>
                    </a:cubicBezTo>
                    <a:cubicBezTo>
                      <a:pt x="1723" y="360"/>
                      <a:pt x="1673" y="262"/>
                      <a:pt x="1624" y="225"/>
                    </a:cubicBezTo>
                    <a:cubicBezTo>
                      <a:pt x="1587" y="200"/>
                      <a:pt x="1686" y="126"/>
                      <a:pt x="1723" y="101"/>
                    </a:cubicBezTo>
                    <a:cubicBezTo>
                      <a:pt x="1772" y="64"/>
                      <a:pt x="1587" y="27"/>
                      <a:pt x="1501" y="3"/>
                    </a:cubicBezTo>
                    <a:cubicBezTo>
                      <a:pt x="1490" y="1"/>
                      <a:pt x="1481" y="0"/>
                      <a:pt x="14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7" name="Google Shape;3313;p56">
                <a:extLst>
                  <a:ext uri="{FF2B5EF4-FFF2-40B4-BE49-F238E27FC236}">
                    <a16:creationId xmlns:a16="http://schemas.microsoft.com/office/drawing/2014/main" id="{1951ED4A-0D34-4558-A230-CF39151DF4CA}"/>
                  </a:ext>
                </a:extLst>
              </p:cNvPr>
              <p:cNvSpPr/>
              <p:nvPr/>
            </p:nvSpPr>
            <p:spPr>
              <a:xfrm>
                <a:off x="2831200" y="4348125"/>
                <a:ext cx="987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79" extrusionOk="0">
                    <a:moveTo>
                      <a:pt x="166" y="0"/>
                    </a:moveTo>
                    <a:cubicBezTo>
                      <a:pt x="151" y="0"/>
                      <a:pt x="137" y="2"/>
                      <a:pt x="124" y="4"/>
                    </a:cubicBezTo>
                    <a:cubicBezTo>
                      <a:pt x="0" y="17"/>
                      <a:pt x="185" y="78"/>
                      <a:pt x="296" y="78"/>
                    </a:cubicBezTo>
                    <a:cubicBezTo>
                      <a:pt x="395" y="78"/>
                      <a:pt x="279" y="0"/>
                      <a:pt x="1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8" name="Google Shape;3314;p56">
                <a:extLst>
                  <a:ext uri="{FF2B5EF4-FFF2-40B4-BE49-F238E27FC236}">
                    <a16:creationId xmlns:a16="http://schemas.microsoft.com/office/drawing/2014/main" id="{19C1F559-FEC5-4C9B-8356-088E0C2F95D8}"/>
                  </a:ext>
                </a:extLst>
              </p:cNvPr>
              <p:cNvSpPr/>
              <p:nvPr/>
            </p:nvSpPr>
            <p:spPr>
              <a:xfrm>
                <a:off x="2841050" y="4328500"/>
                <a:ext cx="234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938" h="507" extrusionOk="0">
                    <a:moveTo>
                      <a:pt x="789" y="1"/>
                    </a:moveTo>
                    <a:cubicBezTo>
                      <a:pt x="580" y="25"/>
                      <a:pt x="358" y="62"/>
                      <a:pt x="161" y="136"/>
                    </a:cubicBezTo>
                    <a:cubicBezTo>
                      <a:pt x="99" y="161"/>
                      <a:pt x="1" y="210"/>
                      <a:pt x="13" y="272"/>
                    </a:cubicBezTo>
                    <a:cubicBezTo>
                      <a:pt x="75" y="370"/>
                      <a:pt x="173" y="457"/>
                      <a:pt x="284" y="506"/>
                    </a:cubicBezTo>
                    <a:cubicBezTo>
                      <a:pt x="289" y="507"/>
                      <a:pt x="295" y="507"/>
                      <a:pt x="301" y="507"/>
                    </a:cubicBezTo>
                    <a:cubicBezTo>
                      <a:pt x="417" y="507"/>
                      <a:pt x="633" y="393"/>
                      <a:pt x="715" y="358"/>
                    </a:cubicBezTo>
                    <a:cubicBezTo>
                      <a:pt x="802" y="321"/>
                      <a:pt x="715" y="223"/>
                      <a:pt x="654" y="223"/>
                    </a:cubicBezTo>
                    <a:cubicBezTo>
                      <a:pt x="580" y="223"/>
                      <a:pt x="654" y="161"/>
                      <a:pt x="789" y="149"/>
                    </a:cubicBezTo>
                    <a:cubicBezTo>
                      <a:pt x="937" y="124"/>
                      <a:pt x="900" y="25"/>
                      <a:pt x="7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9" name="Google Shape;3315;p56">
                <a:extLst>
                  <a:ext uri="{FF2B5EF4-FFF2-40B4-BE49-F238E27FC236}">
                    <a16:creationId xmlns:a16="http://schemas.microsoft.com/office/drawing/2014/main" id="{88BF40B9-A879-4734-B110-249F23ADF5B4}"/>
                  </a:ext>
                </a:extLst>
              </p:cNvPr>
              <p:cNvSpPr/>
              <p:nvPr/>
            </p:nvSpPr>
            <p:spPr>
              <a:xfrm>
                <a:off x="2828625" y="4330650"/>
                <a:ext cx="9625" cy="5325"/>
              </a:xfrm>
              <a:custGeom>
                <a:avLst/>
                <a:gdLst/>
                <a:ahLst/>
                <a:cxnLst/>
                <a:rect l="l" t="t" r="r" b="b"/>
                <a:pathLst>
                  <a:path w="385" h="213" extrusionOk="0">
                    <a:moveTo>
                      <a:pt x="166" y="1"/>
                    </a:moveTo>
                    <a:cubicBezTo>
                      <a:pt x="162" y="1"/>
                      <a:pt x="157" y="1"/>
                      <a:pt x="153" y="1"/>
                    </a:cubicBezTo>
                    <a:cubicBezTo>
                      <a:pt x="0" y="1"/>
                      <a:pt x="171" y="212"/>
                      <a:pt x="283" y="212"/>
                    </a:cubicBezTo>
                    <a:cubicBezTo>
                      <a:pt x="289" y="212"/>
                      <a:pt x="295" y="212"/>
                      <a:pt x="300" y="211"/>
                    </a:cubicBezTo>
                    <a:cubicBezTo>
                      <a:pt x="384" y="187"/>
                      <a:pt x="306" y="1"/>
                      <a:pt x="1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0" name="Google Shape;3316;p56">
                <a:extLst>
                  <a:ext uri="{FF2B5EF4-FFF2-40B4-BE49-F238E27FC236}">
                    <a16:creationId xmlns:a16="http://schemas.microsoft.com/office/drawing/2014/main" id="{6AF9A109-24BD-40CC-9888-9CEB23E3E776}"/>
                  </a:ext>
                </a:extLst>
              </p:cNvPr>
              <p:cNvSpPr/>
              <p:nvPr/>
            </p:nvSpPr>
            <p:spPr>
              <a:xfrm>
                <a:off x="2841675" y="4318950"/>
                <a:ext cx="24650" cy="8150"/>
              </a:xfrm>
              <a:custGeom>
                <a:avLst/>
                <a:gdLst/>
                <a:ahLst/>
                <a:cxnLst/>
                <a:rect l="l" t="t" r="r" b="b"/>
                <a:pathLst>
                  <a:path w="986" h="326" extrusionOk="0">
                    <a:moveTo>
                      <a:pt x="594" y="0"/>
                    </a:moveTo>
                    <a:cubicBezTo>
                      <a:pt x="516" y="0"/>
                      <a:pt x="366" y="126"/>
                      <a:pt x="271" y="161"/>
                    </a:cubicBezTo>
                    <a:cubicBezTo>
                      <a:pt x="173" y="198"/>
                      <a:pt x="0" y="223"/>
                      <a:pt x="50" y="260"/>
                    </a:cubicBezTo>
                    <a:cubicBezTo>
                      <a:pt x="64" y="274"/>
                      <a:pt x="82" y="279"/>
                      <a:pt x="104" y="279"/>
                    </a:cubicBezTo>
                    <a:cubicBezTo>
                      <a:pt x="137" y="279"/>
                      <a:pt x="177" y="267"/>
                      <a:pt x="222" y="260"/>
                    </a:cubicBezTo>
                    <a:cubicBezTo>
                      <a:pt x="298" y="260"/>
                      <a:pt x="316" y="326"/>
                      <a:pt x="394" y="326"/>
                    </a:cubicBezTo>
                    <a:cubicBezTo>
                      <a:pt x="405" y="326"/>
                      <a:pt x="418" y="324"/>
                      <a:pt x="432" y="321"/>
                    </a:cubicBezTo>
                    <a:cubicBezTo>
                      <a:pt x="481" y="309"/>
                      <a:pt x="542" y="297"/>
                      <a:pt x="604" y="297"/>
                    </a:cubicBezTo>
                    <a:cubicBezTo>
                      <a:pt x="621" y="299"/>
                      <a:pt x="639" y="300"/>
                      <a:pt x="657" y="300"/>
                    </a:cubicBezTo>
                    <a:cubicBezTo>
                      <a:pt x="741" y="300"/>
                      <a:pt x="831" y="278"/>
                      <a:pt x="912" y="247"/>
                    </a:cubicBezTo>
                    <a:cubicBezTo>
                      <a:pt x="986" y="210"/>
                      <a:pt x="666" y="13"/>
                      <a:pt x="604" y="1"/>
                    </a:cubicBezTo>
                    <a:cubicBezTo>
                      <a:pt x="601" y="0"/>
                      <a:pt x="597" y="0"/>
                      <a:pt x="5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1" name="Google Shape;3317;p56">
                <a:extLst>
                  <a:ext uri="{FF2B5EF4-FFF2-40B4-BE49-F238E27FC236}">
                    <a16:creationId xmlns:a16="http://schemas.microsoft.com/office/drawing/2014/main" id="{D8EB6042-DA11-48B2-A7DC-C563B382173A}"/>
                  </a:ext>
                </a:extLst>
              </p:cNvPr>
              <p:cNvSpPr/>
              <p:nvPr/>
            </p:nvSpPr>
            <p:spPr>
              <a:xfrm>
                <a:off x="2904200" y="4349150"/>
                <a:ext cx="33175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1004" extrusionOk="0">
                    <a:moveTo>
                      <a:pt x="553" y="1"/>
                    </a:moveTo>
                    <a:cubicBezTo>
                      <a:pt x="506" y="1"/>
                      <a:pt x="393" y="20"/>
                      <a:pt x="309" y="62"/>
                    </a:cubicBezTo>
                    <a:cubicBezTo>
                      <a:pt x="267" y="83"/>
                      <a:pt x="261" y="89"/>
                      <a:pt x="272" y="89"/>
                    </a:cubicBezTo>
                    <a:cubicBezTo>
                      <a:pt x="295" y="89"/>
                      <a:pt x="391" y="62"/>
                      <a:pt x="432" y="62"/>
                    </a:cubicBezTo>
                    <a:cubicBezTo>
                      <a:pt x="493" y="62"/>
                      <a:pt x="456" y="87"/>
                      <a:pt x="444" y="124"/>
                    </a:cubicBezTo>
                    <a:cubicBezTo>
                      <a:pt x="419" y="161"/>
                      <a:pt x="493" y="210"/>
                      <a:pt x="617" y="234"/>
                    </a:cubicBezTo>
                    <a:cubicBezTo>
                      <a:pt x="740" y="271"/>
                      <a:pt x="715" y="345"/>
                      <a:pt x="617" y="358"/>
                    </a:cubicBezTo>
                    <a:cubicBezTo>
                      <a:pt x="530" y="370"/>
                      <a:pt x="617" y="382"/>
                      <a:pt x="715" y="382"/>
                    </a:cubicBezTo>
                    <a:cubicBezTo>
                      <a:pt x="801" y="382"/>
                      <a:pt x="752" y="456"/>
                      <a:pt x="715" y="469"/>
                    </a:cubicBezTo>
                    <a:cubicBezTo>
                      <a:pt x="712" y="470"/>
                      <a:pt x="709" y="471"/>
                      <a:pt x="704" y="471"/>
                    </a:cubicBezTo>
                    <a:cubicBezTo>
                      <a:pt x="642" y="471"/>
                      <a:pt x="462" y="302"/>
                      <a:pt x="358" y="198"/>
                    </a:cubicBezTo>
                    <a:cubicBezTo>
                      <a:pt x="322" y="162"/>
                      <a:pt x="298" y="149"/>
                      <a:pt x="277" y="149"/>
                    </a:cubicBezTo>
                    <a:cubicBezTo>
                      <a:pt x="239" y="149"/>
                      <a:pt x="211" y="191"/>
                      <a:pt x="148" y="222"/>
                    </a:cubicBezTo>
                    <a:cubicBezTo>
                      <a:pt x="62" y="271"/>
                      <a:pt x="136" y="271"/>
                      <a:pt x="247" y="271"/>
                    </a:cubicBezTo>
                    <a:cubicBezTo>
                      <a:pt x="370" y="271"/>
                      <a:pt x="210" y="308"/>
                      <a:pt x="148" y="382"/>
                    </a:cubicBezTo>
                    <a:cubicBezTo>
                      <a:pt x="87" y="444"/>
                      <a:pt x="173" y="407"/>
                      <a:pt x="296" y="432"/>
                    </a:cubicBezTo>
                    <a:cubicBezTo>
                      <a:pt x="432" y="469"/>
                      <a:pt x="296" y="543"/>
                      <a:pt x="222" y="543"/>
                    </a:cubicBezTo>
                    <a:cubicBezTo>
                      <a:pt x="136" y="543"/>
                      <a:pt x="1" y="604"/>
                      <a:pt x="1" y="678"/>
                    </a:cubicBezTo>
                    <a:cubicBezTo>
                      <a:pt x="1" y="707"/>
                      <a:pt x="1" y="716"/>
                      <a:pt x="8" y="716"/>
                    </a:cubicBezTo>
                    <a:cubicBezTo>
                      <a:pt x="22" y="716"/>
                      <a:pt x="66" y="678"/>
                      <a:pt x="198" y="678"/>
                    </a:cubicBezTo>
                    <a:cubicBezTo>
                      <a:pt x="346" y="666"/>
                      <a:pt x="481" y="641"/>
                      <a:pt x="617" y="604"/>
                    </a:cubicBezTo>
                    <a:cubicBezTo>
                      <a:pt x="656" y="596"/>
                      <a:pt x="685" y="592"/>
                      <a:pt x="707" y="592"/>
                    </a:cubicBezTo>
                    <a:cubicBezTo>
                      <a:pt x="784" y="592"/>
                      <a:pt x="774" y="632"/>
                      <a:pt x="764" y="641"/>
                    </a:cubicBezTo>
                    <a:cubicBezTo>
                      <a:pt x="678" y="678"/>
                      <a:pt x="604" y="715"/>
                      <a:pt x="518" y="764"/>
                    </a:cubicBezTo>
                    <a:cubicBezTo>
                      <a:pt x="493" y="801"/>
                      <a:pt x="543" y="801"/>
                      <a:pt x="641" y="863"/>
                    </a:cubicBezTo>
                    <a:cubicBezTo>
                      <a:pt x="740" y="912"/>
                      <a:pt x="617" y="900"/>
                      <a:pt x="592" y="961"/>
                    </a:cubicBezTo>
                    <a:cubicBezTo>
                      <a:pt x="585" y="996"/>
                      <a:pt x="670" y="1003"/>
                      <a:pt x="771" y="1003"/>
                    </a:cubicBezTo>
                    <a:cubicBezTo>
                      <a:pt x="853" y="1003"/>
                      <a:pt x="945" y="998"/>
                      <a:pt x="1011" y="998"/>
                    </a:cubicBezTo>
                    <a:cubicBezTo>
                      <a:pt x="1060" y="998"/>
                      <a:pt x="1220" y="949"/>
                      <a:pt x="1196" y="912"/>
                    </a:cubicBezTo>
                    <a:cubicBezTo>
                      <a:pt x="1183" y="875"/>
                      <a:pt x="1097" y="752"/>
                      <a:pt x="1134" y="715"/>
                    </a:cubicBezTo>
                    <a:cubicBezTo>
                      <a:pt x="1138" y="712"/>
                      <a:pt x="1141" y="710"/>
                      <a:pt x="1145" y="710"/>
                    </a:cubicBezTo>
                    <a:cubicBezTo>
                      <a:pt x="1170" y="710"/>
                      <a:pt x="1204" y="766"/>
                      <a:pt x="1257" y="777"/>
                    </a:cubicBezTo>
                    <a:cubicBezTo>
                      <a:pt x="1260" y="777"/>
                      <a:pt x="1262" y="777"/>
                      <a:pt x="1264" y="777"/>
                    </a:cubicBezTo>
                    <a:cubicBezTo>
                      <a:pt x="1326" y="777"/>
                      <a:pt x="1256" y="616"/>
                      <a:pt x="1220" y="604"/>
                    </a:cubicBezTo>
                    <a:cubicBezTo>
                      <a:pt x="1171" y="592"/>
                      <a:pt x="1208" y="432"/>
                      <a:pt x="1220" y="345"/>
                    </a:cubicBezTo>
                    <a:cubicBezTo>
                      <a:pt x="1220" y="259"/>
                      <a:pt x="1196" y="259"/>
                      <a:pt x="1196" y="234"/>
                    </a:cubicBezTo>
                    <a:cubicBezTo>
                      <a:pt x="1146" y="161"/>
                      <a:pt x="1097" y="99"/>
                      <a:pt x="1036" y="50"/>
                    </a:cubicBezTo>
                    <a:cubicBezTo>
                      <a:pt x="1029" y="44"/>
                      <a:pt x="1021" y="42"/>
                      <a:pt x="1013" y="42"/>
                    </a:cubicBezTo>
                    <a:cubicBezTo>
                      <a:pt x="966" y="42"/>
                      <a:pt x="904" y="127"/>
                      <a:pt x="851" y="148"/>
                    </a:cubicBezTo>
                    <a:cubicBezTo>
                      <a:pt x="839" y="152"/>
                      <a:pt x="826" y="154"/>
                      <a:pt x="813" y="154"/>
                    </a:cubicBezTo>
                    <a:cubicBezTo>
                      <a:pt x="748" y="154"/>
                      <a:pt x="674" y="109"/>
                      <a:pt x="592" y="99"/>
                    </a:cubicBezTo>
                    <a:cubicBezTo>
                      <a:pt x="493" y="87"/>
                      <a:pt x="506" y="25"/>
                      <a:pt x="567" y="13"/>
                    </a:cubicBezTo>
                    <a:cubicBezTo>
                      <a:pt x="583" y="5"/>
                      <a:pt x="575" y="1"/>
                      <a:pt x="5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2" name="Google Shape;3318;p56">
                <a:extLst>
                  <a:ext uri="{FF2B5EF4-FFF2-40B4-BE49-F238E27FC236}">
                    <a16:creationId xmlns:a16="http://schemas.microsoft.com/office/drawing/2014/main" id="{9E44B32B-E0FE-4BCC-AFAD-8BE85A228325}"/>
                  </a:ext>
                </a:extLst>
              </p:cNvPr>
              <p:cNvSpPr/>
              <p:nvPr/>
            </p:nvSpPr>
            <p:spPr>
              <a:xfrm>
                <a:off x="2900225" y="4360550"/>
                <a:ext cx="10475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419" h="137" extrusionOk="0">
                    <a:moveTo>
                      <a:pt x="295" y="0"/>
                    </a:moveTo>
                    <a:cubicBezTo>
                      <a:pt x="165" y="0"/>
                      <a:pt x="1" y="137"/>
                      <a:pt x="31" y="137"/>
                    </a:cubicBezTo>
                    <a:cubicBezTo>
                      <a:pt x="33" y="137"/>
                      <a:pt x="34" y="136"/>
                      <a:pt x="36" y="136"/>
                    </a:cubicBezTo>
                    <a:cubicBezTo>
                      <a:pt x="160" y="111"/>
                      <a:pt x="418" y="0"/>
                      <a:pt x="2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3" name="Google Shape;3319;p56">
                <a:extLst>
                  <a:ext uri="{FF2B5EF4-FFF2-40B4-BE49-F238E27FC236}">
                    <a16:creationId xmlns:a16="http://schemas.microsoft.com/office/drawing/2014/main" id="{41A7631A-AA55-48E7-845F-3FF30A788699}"/>
                  </a:ext>
                </a:extLst>
              </p:cNvPr>
              <p:cNvSpPr/>
              <p:nvPr/>
            </p:nvSpPr>
            <p:spPr>
              <a:xfrm>
                <a:off x="2897125" y="4359275"/>
                <a:ext cx="9000" cy="22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89" extrusionOk="0">
                    <a:moveTo>
                      <a:pt x="298" y="1"/>
                    </a:moveTo>
                    <a:cubicBezTo>
                      <a:pt x="294" y="1"/>
                      <a:pt x="289" y="1"/>
                      <a:pt x="284" y="2"/>
                    </a:cubicBezTo>
                    <a:cubicBezTo>
                      <a:pt x="185" y="2"/>
                      <a:pt x="0" y="88"/>
                      <a:pt x="49" y="88"/>
                    </a:cubicBezTo>
                    <a:cubicBezTo>
                      <a:pt x="177" y="88"/>
                      <a:pt x="359" y="1"/>
                      <a:pt x="29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4" name="Google Shape;3320;p56">
                <a:extLst>
                  <a:ext uri="{FF2B5EF4-FFF2-40B4-BE49-F238E27FC236}">
                    <a16:creationId xmlns:a16="http://schemas.microsoft.com/office/drawing/2014/main" id="{24CC83A4-9FD6-4E6A-9BBA-116F04E9782E}"/>
                  </a:ext>
                </a:extLst>
              </p:cNvPr>
              <p:cNvSpPr/>
              <p:nvPr/>
            </p:nvSpPr>
            <p:spPr>
              <a:xfrm>
                <a:off x="2892575" y="4355650"/>
                <a:ext cx="1165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466" h="161" extrusionOk="0">
                    <a:moveTo>
                      <a:pt x="432" y="0"/>
                    </a:moveTo>
                    <a:cubicBezTo>
                      <a:pt x="325" y="0"/>
                      <a:pt x="1" y="93"/>
                      <a:pt x="84" y="135"/>
                    </a:cubicBezTo>
                    <a:cubicBezTo>
                      <a:pt x="122" y="152"/>
                      <a:pt x="164" y="161"/>
                      <a:pt x="206" y="161"/>
                    </a:cubicBezTo>
                    <a:cubicBezTo>
                      <a:pt x="310" y="161"/>
                      <a:pt x="413" y="108"/>
                      <a:pt x="466" y="11"/>
                    </a:cubicBezTo>
                    <a:cubicBezTo>
                      <a:pt x="466" y="3"/>
                      <a:pt x="453" y="0"/>
                      <a:pt x="4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5" name="Google Shape;3321;p56">
                <a:extLst>
                  <a:ext uri="{FF2B5EF4-FFF2-40B4-BE49-F238E27FC236}">
                    <a16:creationId xmlns:a16="http://schemas.microsoft.com/office/drawing/2014/main" id="{77BAE0BF-DBF7-4872-A13D-F1712263E65C}"/>
                  </a:ext>
                </a:extLst>
              </p:cNvPr>
              <p:cNvSpPr/>
              <p:nvPr/>
            </p:nvSpPr>
            <p:spPr>
              <a:xfrm>
                <a:off x="2892800" y="4350375"/>
                <a:ext cx="11125" cy="5325"/>
              </a:xfrm>
              <a:custGeom>
                <a:avLst/>
                <a:gdLst/>
                <a:ahLst/>
                <a:cxnLst/>
                <a:rect l="l" t="t" r="r" b="b"/>
                <a:pathLst>
                  <a:path w="445" h="213" extrusionOk="0">
                    <a:moveTo>
                      <a:pt x="75" y="1"/>
                    </a:moveTo>
                    <a:cubicBezTo>
                      <a:pt x="1" y="1"/>
                      <a:pt x="13" y="198"/>
                      <a:pt x="87" y="210"/>
                    </a:cubicBezTo>
                    <a:cubicBezTo>
                      <a:pt x="99" y="211"/>
                      <a:pt x="111" y="212"/>
                      <a:pt x="121" y="212"/>
                    </a:cubicBezTo>
                    <a:cubicBezTo>
                      <a:pt x="207" y="212"/>
                      <a:pt x="246" y="173"/>
                      <a:pt x="333" y="173"/>
                    </a:cubicBezTo>
                    <a:cubicBezTo>
                      <a:pt x="444" y="173"/>
                      <a:pt x="148" y="1"/>
                      <a:pt x="7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6" name="Google Shape;3322;p56">
                <a:extLst>
                  <a:ext uri="{FF2B5EF4-FFF2-40B4-BE49-F238E27FC236}">
                    <a16:creationId xmlns:a16="http://schemas.microsoft.com/office/drawing/2014/main" id="{2CECC1B2-F517-4054-A3FE-CAB7909B7DA7}"/>
                  </a:ext>
                </a:extLst>
              </p:cNvPr>
              <p:cNvSpPr/>
              <p:nvPr/>
            </p:nvSpPr>
            <p:spPr>
              <a:xfrm>
                <a:off x="2882725" y="4334175"/>
                <a:ext cx="135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40" h="403" extrusionOk="0">
                    <a:moveTo>
                      <a:pt x="82" y="0"/>
                    </a:moveTo>
                    <a:cubicBezTo>
                      <a:pt x="0" y="0"/>
                      <a:pt x="249" y="402"/>
                      <a:pt x="317" y="402"/>
                    </a:cubicBezTo>
                    <a:cubicBezTo>
                      <a:pt x="539" y="378"/>
                      <a:pt x="256" y="70"/>
                      <a:pt x="108" y="8"/>
                    </a:cubicBezTo>
                    <a:cubicBezTo>
                      <a:pt x="97" y="3"/>
                      <a:pt x="89" y="0"/>
                      <a:pt x="8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7" name="Google Shape;3323;p56">
                <a:extLst>
                  <a:ext uri="{FF2B5EF4-FFF2-40B4-BE49-F238E27FC236}">
                    <a16:creationId xmlns:a16="http://schemas.microsoft.com/office/drawing/2014/main" id="{2F5F8BA1-74AE-4F15-908B-DA9E509C813D}"/>
                  </a:ext>
                </a:extLst>
              </p:cNvPr>
              <p:cNvSpPr/>
              <p:nvPr/>
            </p:nvSpPr>
            <p:spPr>
              <a:xfrm>
                <a:off x="2904425" y="4332100"/>
                <a:ext cx="10625" cy="2625"/>
              </a:xfrm>
              <a:custGeom>
                <a:avLst/>
                <a:gdLst/>
                <a:ahLst/>
                <a:cxnLst/>
                <a:rect l="l" t="t" r="r" b="b"/>
                <a:pathLst>
                  <a:path w="425" h="105" extrusionOk="0">
                    <a:moveTo>
                      <a:pt x="139" y="0"/>
                    </a:moveTo>
                    <a:cubicBezTo>
                      <a:pt x="122" y="0"/>
                      <a:pt x="105" y="2"/>
                      <a:pt x="90" y="5"/>
                    </a:cubicBezTo>
                    <a:cubicBezTo>
                      <a:pt x="1" y="35"/>
                      <a:pt x="88" y="104"/>
                      <a:pt x="235" y="104"/>
                    </a:cubicBezTo>
                    <a:cubicBezTo>
                      <a:pt x="270" y="104"/>
                      <a:pt x="308" y="100"/>
                      <a:pt x="349" y="91"/>
                    </a:cubicBezTo>
                    <a:cubicBezTo>
                      <a:pt x="424" y="69"/>
                      <a:pt x="263" y="0"/>
                      <a:pt x="1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8" name="Google Shape;3324;p56">
                <a:extLst>
                  <a:ext uri="{FF2B5EF4-FFF2-40B4-BE49-F238E27FC236}">
                    <a16:creationId xmlns:a16="http://schemas.microsoft.com/office/drawing/2014/main" id="{15D78DDF-C089-457D-B71B-DE1C4CE2F8D3}"/>
                  </a:ext>
                </a:extLst>
              </p:cNvPr>
              <p:cNvSpPr/>
              <p:nvPr/>
            </p:nvSpPr>
            <p:spPr>
              <a:xfrm>
                <a:off x="2886025" y="4309800"/>
                <a:ext cx="40375" cy="23475"/>
              </a:xfrm>
              <a:custGeom>
                <a:avLst/>
                <a:gdLst/>
                <a:ahLst/>
                <a:cxnLst/>
                <a:rect l="l" t="t" r="r" b="b"/>
                <a:pathLst>
                  <a:path w="1615" h="939" extrusionOk="0">
                    <a:moveTo>
                      <a:pt x="557" y="0"/>
                    </a:moveTo>
                    <a:cubicBezTo>
                      <a:pt x="469" y="0"/>
                      <a:pt x="376" y="16"/>
                      <a:pt x="358" y="34"/>
                    </a:cubicBezTo>
                    <a:cubicBezTo>
                      <a:pt x="341" y="42"/>
                      <a:pt x="317" y="45"/>
                      <a:pt x="288" y="45"/>
                    </a:cubicBezTo>
                    <a:cubicBezTo>
                      <a:pt x="231" y="45"/>
                      <a:pt x="157" y="34"/>
                      <a:pt x="99" y="34"/>
                    </a:cubicBezTo>
                    <a:cubicBezTo>
                      <a:pt x="1" y="34"/>
                      <a:pt x="50" y="108"/>
                      <a:pt x="50" y="182"/>
                    </a:cubicBezTo>
                    <a:cubicBezTo>
                      <a:pt x="50" y="231"/>
                      <a:pt x="66" y="236"/>
                      <a:pt x="92" y="236"/>
                    </a:cubicBezTo>
                    <a:cubicBezTo>
                      <a:pt x="100" y="236"/>
                      <a:pt x="109" y="236"/>
                      <a:pt x="119" y="236"/>
                    </a:cubicBezTo>
                    <a:cubicBezTo>
                      <a:pt x="135" y="236"/>
                      <a:pt x="153" y="237"/>
                      <a:pt x="173" y="244"/>
                    </a:cubicBezTo>
                    <a:cubicBezTo>
                      <a:pt x="237" y="276"/>
                      <a:pt x="199" y="308"/>
                      <a:pt x="236" y="308"/>
                    </a:cubicBezTo>
                    <a:cubicBezTo>
                      <a:pt x="242" y="308"/>
                      <a:pt x="249" y="307"/>
                      <a:pt x="259" y="305"/>
                    </a:cubicBezTo>
                    <a:cubicBezTo>
                      <a:pt x="321" y="293"/>
                      <a:pt x="296" y="268"/>
                      <a:pt x="370" y="268"/>
                    </a:cubicBezTo>
                    <a:cubicBezTo>
                      <a:pt x="444" y="268"/>
                      <a:pt x="419" y="268"/>
                      <a:pt x="419" y="367"/>
                    </a:cubicBezTo>
                    <a:cubicBezTo>
                      <a:pt x="415" y="396"/>
                      <a:pt x="422" y="405"/>
                      <a:pt x="435" y="405"/>
                    </a:cubicBezTo>
                    <a:cubicBezTo>
                      <a:pt x="459" y="405"/>
                      <a:pt x="506" y="367"/>
                      <a:pt x="530" y="367"/>
                    </a:cubicBezTo>
                    <a:cubicBezTo>
                      <a:pt x="580" y="367"/>
                      <a:pt x="530" y="404"/>
                      <a:pt x="493" y="416"/>
                    </a:cubicBezTo>
                    <a:cubicBezTo>
                      <a:pt x="444" y="428"/>
                      <a:pt x="493" y="453"/>
                      <a:pt x="530" y="502"/>
                    </a:cubicBezTo>
                    <a:cubicBezTo>
                      <a:pt x="547" y="523"/>
                      <a:pt x="543" y="530"/>
                      <a:pt x="525" y="530"/>
                    </a:cubicBezTo>
                    <a:cubicBezTo>
                      <a:pt x="491" y="530"/>
                      <a:pt x="403" y="502"/>
                      <a:pt x="321" y="502"/>
                    </a:cubicBezTo>
                    <a:cubicBezTo>
                      <a:pt x="261" y="502"/>
                      <a:pt x="235" y="498"/>
                      <a:pt x="223" y="498"/>
                    </a:cubicBezTo>
                    <a:cubicBezTo>
                      <a:pt x="208" y="498"/>
                      <a:pt x="217" y="505"/>
                      <a:pt x="210" y="539"/>
                    </a:cubicBezTo>
                    <a:cubicBezTo>
                      <a:pt x="210" y="601"/>
                      <a:pt x="333" y="663"/>
                      <a:pt x="370" y="663"/>
                    </a:cubicBezTo>
                    <a:cubicBezTo>
                      <a:pt x="407" y="663"/>
                      <a:pt x="629" y="626"/>
                      <a:pt x="728" y="626"/>
                    </a:cubicBezTo>
                    <a:cubicBezTo>
                      <a:pt x="814" y="626"/>
                      <a:pt x="728" y="663"/>
                      <a:pt x="604" y="724"/>
                    </a:cubicBezTo>
                    <a:cubicBezTo>
                      <a:pt x="572" y="746"/>
                      <a:pt x="569" y="754"/>
                      <a:pt x="583" y="754"/>
                    </a:cubicBezTo>
                    <a:cubicBezTo>
                      <a:pt x="618" y="754"/>
                      <a:pt x="759" y="705"/>
                      <a:pt x="838" y="687"/>
                    </a:cubicBezTo>
                    <a:cubicBezTo>
                      <a:pt x="865" y="679"/>
                      <a:pt x="888" y="676"/>
                      <a:pt x="910" y="676"/>
                    </a:cubicBezTo>
                    <a:cubicBezTo>
                      <a:pt x="990" y="676"/>
                      <a:pt x="1047" y="722"/>
                      <a:pt x="1134" y="761"/>
                    </a:cubicBezTo>
                    <a:cubicBezTo>
                      <a:pt x="1245" y="823"/>
                      <a:pt x="1171" y="860"/>
                      <a:pt x="1257" y="909"/>
                    </a:cubicBezTo>
                    <a:cubicBezTo>
                      <a:pt x="1293" y="929"/>
                      <a:pt x="1332" y="939"/>
                      <a:pt x="1371" y="939"/>
                    </a:cubicBezTo>
                    <a:cubicBezTo>
                      <a:pt x="1450" y="939"/>
                      <a:pt x="1528" y="898"/>
                      <a:pt x="1578" y="823"/>
                    </a:cubicBezTo>
                    <a:cubicBezTo>
                      <a:pt x="1615" y="737"/>
                      <a:pt x="1528" y="687"/>
                      <a:pt x="1491" y="650"/>
                    </a:cubicBezTo>
                    <a:cubicBezTo>
                      <a:pt x="1430" y="564"/>
                      <a:pt x="1393" y="478"/>
                      <a:pt x="1368" y="392"/>
                    </a:cubicBezTo>
                    <a:cubicBezTo>
                      <a:pt x="1345" y="337"/>
                      <a:pt x="1296" y="327"/>
                      <a:pt x="1236" y="327"/>
                    </a:cubicBezTo>
                    <a:cubicBezTo>
                      <a:pt x="1201" y="327"/>
                      <a:pt x="1162" y="330"/>
                      <a:pt x="1122" y="330"/>
                    </a:cubicBezTo>
                    <a:cubicBezTo>
                      <a:pt x="1023" y="330"/>
                      <a:pt x="1085" y="318"/>
                      <a:pt x="1011" y="244"/>
                    </a:cubicBezTo>
                    <a:cubicBezTo>
                      <a:pt x="957" y="199"/>
                      <a:pt x="949" y="167"/>
                      <a:pt x="920" y="167"/>
                    </a:cubicBezTo>
                    <a:cubicBezTo>
                      <a:pt x="910" y="167"/>
                      <a:pt x="896" y="172"/>
                      <a:pt x="875" y="182"/>
                    </a:cubicBezTo>
                    <a:cubicBezTo>
                      <a:pt x="801" y="219"/>
                      <a:pt x="826" y="244"/>
                      <a:pt x="728" y="268"/>
                    </a:cubicBezTo>
                    <a:cubicBezTo>
                      <a:pt x="716" y="272"/>
                      <a:pt x="707" y="274"/>
                      <a:pt x="700" y="274"/>
                    </a:cubicBezTo>
                    <a:cubicBezTo>
                      <a:pt x="638" y="274"/>
                      <a:pt x="728" y="136"/>
                      <a:pt x="728" y="59"/>
                    </a:cubicBezTo>
                    <a:cubicBezTo>
                      <a:pt x="728" y="16"/>
                      <a:pt x="644" y="0"/>
                      <a:pt x="5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9" name="Google Shape;3325;p56">
                <a:extLst>
                  <a:ext uri="{FF2B5EF4-FFF2-40B4-BE49-F238E27FC236}">
                    <a16:creationId xmlns:a16="http://schemas.microsoft.com/office/drawing/2014/main" id="{444C7BDD-D062-43CC-BF14-1164B97C9593}"/>
                  </a:ext>
                </a:extLst>
              </p:cNvPr>
              <p:cNvSpPr/>
              <p:nvPr/>
            </p:nvSpPr>
            <p:spPr>
              <a:xfrm>
                <a:off x="2917750" y="4297575"/>
                <a:ext cx="11725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469" h="228" extrusionOk="0">
                    <a:moveTo>
                      <a:pt x="245" y="0"/>
                    </a:moveTo>
                    <a:cubicBezTo>
                      <a:pt x="177" y="0"/>
                      <a:pt x="105" y="58"/>
                      <a:pt x="62" y="92"/>
                    </a:cubicBezTo>
                    <a:cubicBezTo>
                      <a:pt x="1" y="154"/>
                      <a:pt x="50" y="154"/>
                      <a:pt x="198" y="166"/>
                    </a:cubicBezTo>
                    <a:cubicBezTo>
                      <a:pt x="333" y="191"/>
                      <a:pt x="259" y="227"/>
                      <a:pt x="346" y="227"/>
                    </a:cubicBezTo>
                    <a:cubicBezTo>
                      <a:pt x="469" y="227"/>
                      <a:pt x="432" y="129"/>
                      <a:pt x="333" y="43"/>
                    </a:cubicBezTo>
                    <a:cubicBezTo>
                      <a:pt x="307" y="12"/>
                      <a:pt x="276" y="0"/>
                      <a:pt x="2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0" name="Google Shape;3326;p56">
                <a:extLst>
                  <a:ext uri="{FF2B5EF4-FFF2-40B4-BE49-F238E27FC236}">
                    <a16:creationId xmlns:a16="http://schemas.microsoft.com/office/drawing/2014/main" id="{ABB78F08-177B-41B2-BF27-C76BDBF57C71}"/>
                  </a:ext>
                </a:extLst>
              </p:cNvPr>
              <p:cNvSpPr/>
              <p:nvPr/>
            </p:nvSpPr>
            <p:spPr>
              <a:xfrm>
                <a:off x="2927600" y="4318950"/>
                <a:ext cx="2467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87" h="572" extrusionOk="0">
                    <a:moveTo>
                      <a:pt x="136" y="1"/>
                    </a:moveTo>
                    <a:lnTo>
                      <a:pt x="136" y="1"/>
                    </a:lnTo>
                    <a:cubicBezTo>
                      <a:pt x="1" y="13"/>
                      <a:pt x="149" y="62"/>
                      <a:pt x="198" y="99"/>
                    </a:cubicBezTo>
                    <a:cubicBezTo>
                      <a:pt x="247" y="136"/>
                      <a:pt x="173" y="124"/>
                      <a:pt x="124" y="186"/>
                    </a:cubicBezTo>
                    <a:cubicBezTo>
                      <a:pt x="63" y="247"/>
                      <a:pt x="247" y="334"/>
                      <a:pt x="408" y="371"/>
                    </a:cubicBezTo>
                    <a:cubicBezTo>
                      <a:pt x="494" y="383"/>
                      <a:pt x="297" y="420"/>
                      <a:pt x="235" y="420"/>
                    </a:cubicBezTo>
                    <a:cubicBezTo>
                      <a:pt x="161" y="432"/>
                      <a:pt x="334" y="506"/>
                      <a:pt x="420" y="555"/>
                    </a:cubicBezTo>
                    <a:cubicBezTo>
                      <a:pt x="436" y="567"/>
                      <a:pt x="458" y="571"/>
                      <a:pt x="484" y="571"/>
                    </a:cubicBezTo>
                    <a:cubicBezTo>
                      <a:pt x="600" y="571"/>
                      <a:pt x="791" y="481"/>
                      <a:pt x="851" y="481"/>
                    </a:cubicBezTo>
                    <a:cubicBezTo>
                      <a:pt x="937" y="481"/>
                      <a:pt x="839" y="383"/>
                      <a:pt x="814" y="321"/>
                    </a:cubicBezTo>
                    <a:cubicBezTo>
                      <a:pt x="777" y="272"/>
                      <a:pt x="863" y="272"/>
                      <a:pt x="925" y="223"/>
                    </a:cubicBezTo>
                    <a:cubicBezTo>
                      <a:pt x="987" y="173"/>
                      <a:pt x="679" y="173"/>
                      <a:pt x="605" y="136"/>
                    </a:cubicBezTo>
                    <a:cubicBezTo>
                      <a:pt x="457" y="62"/>
                      <a:pt x="297" y="26"/>
                      <a:pt x="1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1" name="Google Shape;3327;p56">
                <a:extLst>
                  <a:ext uri="{FF2B5EF4-FFF2-40B4-BE49-F238E27FC236}">
                    <a16:creationId xmlns:a16="http://schemas.microsoft.com/office/drawing/2014/main" id="{609BF10C-AF17-4BBA-AB27-D5786BA8E98A}"/>
                  </a:ext>
                </a:extLst>
              </p:cNvPr>
              <p:cNvSpPr/>
              <p:nvPr/>
            </p:nvSpPr>
            <p:spPr>
              <a:xfrm>
                <a:off x="2942100" y="4333250"/>
                <a:ext cx="2035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814" h="218" extrusionOk="0">
                    <a:moveTo>
                      <a:pt x="180" y="0"/>
                    </a:moveTo>
                    <a:cubicBezTo>
                      <a:pt x="92" y="0"/>
                      <a:pt x="29" y="9"/>
                      <a:pt x="25" y="33"/>
                    </a:cubicBezTo>
                    <a:cubicBezTo>
                      <a:pt x="0" y="94"/>
                      <a:pt x="0" y="205"/>
                      <a:pt x="111" y="205"/>
                    </a:cubicBezTo>
                    <a:cubicBezTo>
                      <a:pt x="271" y="217"/>
                      <a:pt x="444" y="217"/>
                      <a:pt x="604" y="217"/>
                    </a:cubicBezTo>
                    <a:cubicBezTo>
                      <a:pt x="702" y="193"/>
                      <a:pt x="813" y="57"/>
                      <a:pt x="715" y="45"/>
                    </a:cubicBezTo>
                    <a:cubicBezTo>
                      <a:pt x="648" y="37"/>
                      <a:pt x="362" y="0"/>
                      <a:pt x="18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2" name="Google Shape;3328;p56">
                <a:extLst>
                  <a:ext uri="{FF2B5EF4-FFF2-40B4-BE49-F238E27FC236}">
                    <a16:creationId xmlns:a16="http://schemas.microsoft.com/office/drawing/2014/main" id="{94107E89-60E2-4EFC-86C8-7B7A731ACC1C}"/>
                  </a:ext>
                </a:extLst>
              </p:cNvPr>
              <p:cNvSpPr/>
              <p:nvPr/>
            </p:nvSpPr>
            <p:spPr>
              <a:xfrm>
                <a:off x="2940025" y="4365650"/>
                <a:ext cx="19950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558" extrusionOk="0">
                    <a:moveTo>
                      <a:pt x="326" y="0"/>
                    </a:moveTo>
                    <a:cubicBezTo>
                      <a:pt x="207" y="0"/>
                      <a:pt x="1" y="255"/>
                      <a:pt x="46" y="289"/>
                    </a:cubicBezTo>
                    <a:cubicBezTo>
                      <a:pt x="132" y="375"/>
                      <a:pt x="231" y="437"/>
                      <a:pt x="342" y="486"/>
                    </a:cubicBezTo>
                    <a:cubicBezTo>
                      <a:pt x="406" y="505"/>
                      <a:pt x="546" y="557"/>
                      <a:pt x="633" y="557"/>
                    </a:cubicBezTo>
                    <a:cubicBezTo>
                      <a:pt x="663" y="557"/>
                      <a:pt x="687" y="551"/>
                      <a:pt x="699" y="536"/>
                    </a:cubicBezTo>
                    <a:cubicBezTo>
                      <a:pt x="748" y="462"/>
                      <a:pt x="699" y="388"/>
                      <a:pt x="711" y="338"/>
                    </a:cubicBezTo>
                    <a:cubicBezTo>
                      <a:pt x="736" y="277"/>
                      <a:pt x="798" y="264"/>
                      <a:pt x="724" y="203"/>
                    </a:cubicBezTo>
                    <a:cubicBezTo>
                      <a:pt x="613" y="129"/>
                      <a:pt x="490" y="55"/>
                      <a:pt x="354" y="6"/>
                    </a:cubicBezTo>
                    <a:cubicBezTo>
                      <a:pt x="346" y="2"/>
                      <a:pt x="336" y="0"/>
                      <a:pt x="3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3" name="Google Shape;3329;p56">
                <a:extLst>
                  <a:ext uri="{FF2B5EF4-FFF2-40B4-BE49-F238E27FC236}">
                    <a16:creationId xmlns:a16="http://schemas.microsoft.com/office/drawing/2014/main" id="{9379F736-8F96-4D18-811C-A1CACC23BA1C}"/>
                  </a:ext>
                </a:extLst>
              </p:cNvPr>
              <p:cNvSpPr/>
              <p:nvPr/>
            </p:nvSpPr>
            <p:spPr>
              <a:xfrm>
                <a:off x="2949300" y="4361050"/>
                <a:ext cx="4975" cy="2400"/>
              </a:xfrm>
              <a:custGeom>
                <a:avLst/>
                <a:gdLst/>
                <a:ahLst/>
                <a:cxnLst/>
                <a:rect l="l" t="t" r="r" b="b"/>
                <a:pathLst>
                  <a:path w="199" h="96" extrusionOk="0">
                    <a:moveTo>
                      <a:pt x="66" y="1"/>
                    </a:moveTo>
                    <a:cubicBezTo>
                      <a:pt x="59" y="1"/>
                      <a:pt x="52" y="2"/>
                      <a:pt x="45" y="5"/>
                    </a:cubicBezTo>
                    <a:cubicBezTo>
                      <a:pt x="1" y="16"/>
                      <a:pt x="55" y="95"/>
                      <a:pt x="119" y="95"/>
                    </a:cubicBezTo>
                    <a:cubicBezTo>
                      <a:pt x="127" y="95"/>
                      <a:pt x="135" y="94"/>
                      <a:pt x="143" y="91"/>
                    </a:cubicBezTo>
                    <a:cubicBezTo>
                      <a:pt x="198" y="80"/>
                      <a:pt x="126" y="1"/>
                      <a:pt x="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4" name="Google Shape;3330;p56">
                <a:extLst>
                  <a:ext uri="{FF2B5EF4-FFF2-40B4-BE49-F238E27FC236}">
                    <a16:creationId xmlns:a16="http://schemas.microsoft.com/office/drawing/2014/main" id="{2354D66A-4060-46E8-8750-6AD85F3DB7EC}"/>
                  </a:ext>
                </a:extLst>
              </p:cNvPr>
              <p:cNvSpPr/>
              <p:nvPr/>
            </p:nvSpPr>
            <p:spPr>
              <a:xfrm>
                <a:off x="2971525" y="4335750"/>
                <a:ext cx="11875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475" h="318" extrusionOk="0">
                    <a:moveTo>
                      <a:pt x="56" y="0"/>
                    </a:moveTo>
                    <a:cubicBezTo>
                      <a:pt x="1" y="0"/>
                      <a:pt x="45" y="48"/>
                      <a:pt x="55" y="130"/>
                    </a:cubicBezTo>
                    <a:cubicBezTo>
                      <a:pt x="68" y="228"/>
                      <a:pt x="6" y="216"/>
                      <a:pt x="43" y="265"/>
                    </a:cubicBezTo>
                    <a:cubicBezTo>
                      <a:pt x="69" y="291"/>
                      <a:pt x="77" y="318"/>
                      <a:pt x="101" y="318"/>
                    </a:cubicBezTo>
                    <a:cubicBezTo>
                      <a:pt x="111" y="318"/>
                      <a:pt x="123" y="313"/>
                      <a:pt x="141" y="302"/>
                    </a:cubicBezTo>
                    <a:cubicBezTo>
                      <a:pt x="215" y="253"/>
                      <a:pt x="302" y="228"/>
                      <a:pt x="388" y="179"/>
                    </a:cubicBezTo>
                    <a:cubicBezTo>
                      <a:pt x="474" y="117"/>
                      <a:pt x="228" y="31"/>
                      <a:pt x="104" y="7"/>
                    </a:cubicBezTo>
                    <a:cubicBezTo>
                      <a:pt x="83" y="2"/>
                      <a:pt x="68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5" name="Google Shape;3331;p56">
                <a:extLst>
                  <a:ext uri="{FF2B5EF4-FFF2-40B4-BE49-F238E27FC236}">
                    <a16:creationId xmlns:a16="http://schemas.microsoft.com/office/drawing/2014/main" id="{786CC19C-0BA0-4EB6-9B1C-C668CD3C7EDD}"/>
                  </a:ext>
                </a:extLst>
              </p:cNvPr>
              <p:cNvSpPr/>
              <p:nvPr/>
            </p:nvSpPr>
            <p:spPr>
              <a:xfrm>
                <a:off x="2976600" y="4348375"/>
                <a:ext cx="4100" cy="3975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59" extrusionOk="0">
                    <a:moveTo>
                      <a:pt x="60" y="1"/>
                    </a:moveTo>
                    <a:cubicBezTo>
                      <a:pt x="7" y="1"/>
                      <a:pt x="1" y="124"/>
                      <a:pt x="62" y="155"/>
                    </a:cubicBezTo>
                    <a:cubicBezTo>
                      <a:pt x="69" y="158"/>
                      <a:pt x="76" y="159"/>
                      <a:pt x="83" y="159"/>
                    </a:cubicBezTo>
                    <a:cubicBezTo>
                      <a:pt x="133" y="159"/>
                      <a:pt x="164" y="84"/>
                      <a:pt x="99" y="19"/>
                    </a:cubicBezTo>
                    <a:cubicBezTo>
                      <a:pt x="84" y="6"/>
                      <a:pt x="71" y="1"/>
                      <a:pt x="6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6" name="Google Shape;3332;p56">
                <a:extLst>
                  <a:ext uri="{FF2B5EF4-FFF2-40B4-BE49-F238E27FC236}">
                    <a16:creationId xmlns:a16="http://schemas.microsoft.com/office/drawing/2014/main" id="{627E0F67-6B14-4F95-9F90-F4262368542F}"/>
                  </a:ext>
                </a:extLst>
              </p:cNvPr>
              <p:cNvSpPr/>
              <p:nvPr/>
            </p:nvSpPr>
            <p:spPr>
              <a:xfrm>
                <a:off x="2936225" y="4344775"/>
                <a:ext cx="106300" cy="36600"/>
              </a:xfrm>
              <a:custGeom>
                <a:avLst/>
                <a:gdLst/>
                <a:ahLst/>
                <a:cxnLst/>
                <a:rect l="l" t="t" r="r" b="b"/>
                <a:pathLst>
                  <a:path w="4252" h="1464" extrusionOk="0">
                    <a:moveTo>
                      <a:pt x="368" y="1"/>
                    </a:moveTo>
                    <a:cubicBezTo>
                      <a:pt x="248" y="1"/>
                      <a:pt x="62" y="44"/>
                      <a:pt x="161" y="77"/>
                    </a:cubicBezTo>
                    <a:cubicBezTo>
                      <a:pt x="272" y="114"/>
                      <a:pt x="223" y="126"/>
                      <a:pt x="136" y="151"/>
                    </a:cubicBezTo>
                    <a:cubicBezTo>
                      <a:pt x="50" y="163"/>
                      <a:pt x="1" y="188"/>
                      <a:pt x="136" y="212"/>
                    </a:cubicBezTo>
                    <a:cubicBezTo>
                      <a:pt x="210" y="237"/>
                      <a:pt x="297" y="262"/>
                      <a:pt x="371" y="299"/>
                    </a:cubicBezTo>
                    <a:cubicBezTo>
                      <a:pt x="420" y="311"/>
                      <a:pt x="371" y="360"/>
                      <a:pt x="346" y="360"/>
                    </a:cubicBezTo>
                    <a:cubicBezTo>
                      <a:pt x="321" y="360"/>
                      <a:pt x="383" y="397"/>
                      <a:pt x="481" y="409"/>
                    </a:cubicBezTo>
                    <a:cubicBezTo>
                      <a:pt x="568" y="434"/>
                      <a:pt x="654" y="434"/>
                      <a:pt x="740" y="434"/>
                    </a:cubicBezTo>
                    <a:cubicBezTo>
                      <a:pt x="833" y="434"/>
                      <a:pt x="849" y="413"/>
                      <a:pt x="882" y="413"/>
                    </a:cubicBezTo>
                    <a:cubicBezTo>
                      <a:pt x="893" y="413"/>
                      <a:pt x="907" y="416"/>
                      <a:pt x="925" y="422"/>
                    </a:cubicBezTo>
                    <a:cubicBezTo>
                      <a:pt x="1011" y="446"/>
                      <a:pt x="1024" y="508"/>
                      <a:pt x="1110" y="545"/>
                    </a:cubicBezTo>
                    <a:cubicBezTo>
                      <a:pt x="1196" y="582"/>
                      <a:pt x="1171" y="668"/>
                      <a:pt x="1208" y="730"/>
                    </a:cubicBezTo>
                    <a:cubicBezTo>
                      <a:pt x="1245" y="791"/>
                      <a:pt x="1307" y="816"/>
                      <a:pt x="1270" y="865"/>
                    </a:cubicBezTo>
                    <a:cubicBezTo>
                      <a:pt x="1221" y="915"/>
                      <a:pt x="1159" y="939"/>
                      <a:pt x="1171" y="1026"/>
                    </a:cubicBezTo>
                    <a:cubicBezTo>
                      <a:pt x="1171" y="1099"/>
                      <a:pt x="1208" y="1173"/>
                      <a:pt x="1258" y="1235"/>
                    </a:cubicBezTo>
                    <a:cubicBezTo>
                      <a:pt x="1312" y="1311"/>
                      <a:pt x="1271" y="1387"/>
                      <a:pt x="1336" y="1387"/>
                    </a:cubicBezTo>
                    <a:cubicBezTo>
                      <a:pt x="1345" y="1387"/>
                      <a:pt x="1356" y="1386"/>
                      <a:pt x="1369" y="1383"/>
                    </a:cubicBezTo>
                    <a:cubicBezTo>
                      <a:pt x="1454" y="1354"/>
                      <a:pt x="1488" y="1289"/>
                      <a:pt x="1511" y="1289"/>
                    </a:cubicBezTo>
                    <a:cubicBezTo>
                      <a:pt x="1518" y="1289"/>
                      <a:pt x="1523" y="1295"/>
                      <a:pt x="1529" y="1309"/>
                    </a:cubicBezTo>
                    <a:cubicBezTo>
                      <a:pt x="1560" y="1382"/>
                      <a:pt x="1636" y="1438"/>
                      <a:pt x="1718" y="1438"/>
                    </a:cubicBezTo>
                    <a:cubicBezTo>
                      <a:pt x="1733" y="1438"/>
                      <a:pt x="1748" y="1436"/>
                      <a:pt x="1763" y="1432"/>
                    </a:cubicBezTo>
                    <a:cubicBezTo>
                      <a:pt x="1886" y="1408"/>
                      <a:pt x="1849" y="1383"/>
                      <a:pt x="1960" y="1334"/>
                    </a:cubicBezTo>
                    <a:cubicBezTo>
                      <a:pt x="2037" y="1300"/>
                      <a:pt x="2072" y="1242"/>
                      <a:pt x="2087" y="1242"/>
                    </a:cubicBezTo>
                    <a:cubicBezTo>
                      <a:pt x="2093" y="1242"/>
                      <a:pt x="2096" y="1254"/>
                      <a:pt x="2096" y="1284"/>
                    </a:cubicBezTo>
                    <a:cubicBezTo>
                      <a:pt x="2108" y="1395"/>
                      <a:pt x="2182" y="1444"/>
                      <a:pt x="2280" y="1444"/>
                    </a:cubicBezTo>
                    <a:cubicBezTo>
                      <a:pt x="2347" y="1444"/>
                      <a:pt x="2635" y="1458"/>
                      <a:pt x="2869" y="1458"/>
                    </a:cubicBezTo>
                    <a:cubicBezTo>
                      <a:pt x="3024" y="1458"/>
                      <a:pt x="3155" y="1452"/>
                      <a:pt x="3180" y="1432"/>
                    </a:cubicBezTo>
                    <a:cubicBezTo>
                      <a:pt x="3254" y="1383"/>
                      <a:pt x="3229" y="1309"/>
                      <a:pt x="3266" y="1284"/>
                    </a:cubicBezTo>
                    <a:cubicBezTo>
                      <a:pt x="3282" y="1274"/>
                      <a:pt x="3287" y="1265"/>
                      <a:pt x="3293" y="1265"/>
                    </a:cubicBezTo>
                    <a:cubicBezTo>
                      <a:pt x="3300" y="1265"/>
                      <a:pt x="3311" y="1279"/>
                      <a:pt x="3352" y="1321"/>
                    </a:cubicBezTo>
                    <a:cubicBezTo>
                      <a:pt x="3434" y="1413"/>
                      <a:pt x="3542" y="1463"/>
                      <a:pt x="3653" y="1463"/>
                    </a:cubicBezTo>
                    <a:cubicBezTo>
                      <a:pt x="3676" y="1463"/>
                      <a:pt x="3699" y="1461"/>
                      <a:pt x="3722" y="1457"/>
                    </a:cubicBezTo>
                    <a:cubicBezTo>
                      <a:pt x="3845" y="1420"/>
                      <a:pt x="4005" y="1457"/>
                      <a:pt x="4042" y="1395"/>
                    </a:cubicBezTo>
                    <a:cubicBezTo>
                      <a:pt x="4079" y="1321"/>
                      <a:pt x="4018" y="1321"/>
                      <a:pt x="4104" y="1297"/>
                    </a:cubicBezTo>
                    <a:cubicBezTo>
                      <a:pt x="4178" y="1272"/>
                      <a:pt x="4203" y="1161"/>
                      <a:pt x="4153" y="1161"/>
                    </a:cubicBezTo>
                    <a:cubicBezTo>
                      <a:pt x="4129" y="1161"/>
                      <a:pt x="4027" y="1183"/>
                      <a:pt x="3992" y="1183"/>
                    </a:cubicBezTo>
                    <a:cubicBezTo>
                      <a:pt x="3974" y="1183"/>
                      <a:pt x="3973" y="1178"/>
                      <a:pt x="4005" y="1161"/>
                    </a:cubicBezTo>
                    <a:cubicBezTo>
                      <a:pt x="4104" y="1112"/>
                      <a:pt x="4252" y="927"/>
                      <a:pt x="4178" y="927"/>
                    </a:cubicBezTo>
                    <a:cubicBezTo>
                      <a:pt x="4104" y="927"/>
                      <a:pt x="4141" y="902"/>
                      <a:pt x="4042" y="865"/>
                    </a:cubicBezTo>
                    <a:cubicBezTo>
                      <a:pt x="4004" y="851"/>
                      <a:pt x="3975" y="848"/>
                      <a:pt x="3950" y="848"/>
                    </a:cubicBezTo>
                    <a:cubicBezTo>
                      <a:pt x="3930" y="848"/>
                      <a:pt x="3913" y="850"/>
                      <a:pt x="3896" y="850"/>
                    </a:cubicBezTo>
                    <a:cubicBezTo>
                      <a:pt x="3880" y="850"/>
                      <a:pt x="3864" y="848"/>
                      <a:pt x="3845" y="841"/>
                    </a:cubicBezTo>
                    <a:cubicBezTo>
                      <a:pt x="3784" y="816"/>
                      <a:pt x="3882" y="754"/>
                      <a:pt x="3771" y="754"/>
                    </a:cubicBezTo>
                    <a:lnTo>
                      <a:pt x="3402" y="754"/>
                    </a:lnTo>
                    <a:cubicBezTo>
                      <a:pt x="3313" y="754"/>
                      <a:pt x="3264" y="723"/>
                      <a:pt x="3210" y="723"/>
                    </a:cubicBezTo>
                    <a:cubicBezTo>
                      <a:pt x="3196" y="723"/>
                      <a:pt x="3182" y="725"/>
                      <a:pt x="3168" y="730"/>
                    </a:cubicBezTo>
                    <a:cubicBezTo>
                      <a:pt x="3032" y="791"/>
                      <a:pt x="2884" y="841"/>
                      <a:pt x="2736" y="878"/>
                    </a:cubicBezTo>
                    <a:cubicBezTo>
                      <a:pt x="2650" y="878"/>
                      <a:pt x="2650" y="915"/>
                      <a:pt x="2712" y="939"/>
                    </a:cubicBezTo>
                    <a:cubicBezTo>
                      <a:pt x="2786" y="952"/>
                      <a:pt x="2712" y="976"/>
                      <a:pt x="2662" y="976"/>
                    </a:cubicBezTo>
                    <a:cubicBezTo>
                      <a:pt x="2636" y="976"/>
                      <a:pt x="2621" y="983"/>
                      <a:pt x="2602" y="983"/>
                    </a:cubicBezTo>
                    <a:cubicBezTo>
                      <a:pt x="2576" y="983"/>
                      <a:pt x="2543" y="971"/>
                      <a:pt x="2465" y="915"/>
                    </a:cubicBezTo>
                    <a:cubicBezTo>
                      <a:pt x="2409" y="879"/>
                      <a:pt x="2377" y="869"/>
                      <a:pt x="2351" y="869"/>
                    </a:cubicBezTo>
                    <a:cubicBezTo>
                      <a:pt x="2315" y="869"/>
                      <a:pt x="2294" y="890"/>
                      <a:pt x="2243" y="890"/>
                    </a:cubicBezTo>
                    <a:cubicBezTo>
                      <a:pt x="2169" y="890"/>
                      <a:pt x="2132" y="863"/>
                      <a:pt x="2091" y="863"/>
                    </a:cubicBezTo>
                    <a:cubicBezTo>
                      <a:pt x="2085" y="863"/>
                      <a:pt x="2078" y="864"/>
                      <a:pt x="2071" y="865"/>
                    </a:cubicBezTo>
                    <a:cubicBezTo>
                      <a:pt x="2034" y="878"/>
                      <a:pt x="2083" y="952"/>
                      <a:pt x="2022" y="952"/>
                    </a:cubicBezTo>
                    <a:cubicBezTo>
                      <a:pt x="1960" y="952"/>
                      <a:pt x="1935" y="865"/>
                      <a:pt x="1886" y="865"/>
                    </a:cubicBezTo>
                    <a:cubicBezTo>
                      <a:pt x="1825" y="865"/>
                      <a:pt x="1788" y="853"/>
                      <a:pt x="1849" y="804"/>
                    </a:cubicBezTo>
                    <a:cubicBezTo>
                      <a:pt x="1911" y="767"/>
                      <a:pt x="1923" y="767"/>
                      <a:pt x="1849" y="705"/>
                    </a:cubicBezTo>
                    <a:cubicBezTo>
                      <a:pt x="1791" y="657"/>
                      <a:pt x="1771" y="624"/>
                      <a:pt x="1735" y="624"/>
                    </a:cubicBezTo>
                    <a:cubicBezTo>
                      <a:pt x="1725" y="624"/>
                      <a:pt x="1714" y="626"/>
                      <a:pt x="1701" y="631"/>
                    </a:cubicBezTo>
                    <a:cubicBezTo>
                      <a:pt x="1657" y="658"/>
                      <a:pt x="1542" y="678"/>
                      <a:pt x="1500" y="678"/>
                    </a:cubicBezTo>
                    <a:cubicBezTo>
                      <a:pt x="1484" y="678"/>
                      <a:pt x="1478" y="675"/>
                      <a:pt x="1492" y="668"/>
                    </a:cubicBezTo>
                    <a:cubicBezTo>
                      <a:pt x="1553" y="631"/>
                      <a:pt x="1640" y="619"/>
                      <a:pt x="1566" y="594"/>
                    </a:cubicBezTo>
                    <a:cubicBezTo>
                      <a:pt x="1492" y="582"/>
                      <a:pt x="1332" y="483"/>
                      <a:pt x="1393" y="483"/>
                    </a:cubicBezTo>
                    <a:cubicBezTo>
                      <a:pt x="1438" y="483"/>
                      <a:pt x="1698" y="509"/>
                      <a:pt x="1808" y="509"/>
                    </a:cubicBezTo>
                    <a:cubicBezTo>
                      <a:pt x="1849" y="509"/>
                      <a:pt x="1869" y="506"/>
                      <a:pt x="1849" y="496"/>
                    </a:cubicBezTo>
                    <a:cubicBezTo>
                      <a:pt x="1800" y="459"/>
                      <a:pt x="1738" y="422"/>
                      <a:pt x="1677" y="397"/>
                    </a:cubicBezTo>
                    <a:cubicBezTo>
                      <a:pt x="1603" y="360"/>
                      <a:pt x="1516" y="348"/>
                      <a:pt x="1430" y="348"/>
                    </a:cubicBezTo>
                    <a:cubicBezTo>
                      <a:pt x="1504" y="348"/>
                      <a:pt x="1603" y="323"/>
                      <a:pt x="1553" y="274"/>
                    </a:cubicBezTo>
                    <a:cubicBezTo>
                      <a:pt x="1492" y="237"/>
                      <a:pt x="1443" y="225"/>
                      <a:pt x="1319" y="225"/>
                    </a:cubicBezTo>
                    <a:cubicBezTo>
                      <a:pt x="1208" y="237"/>
                      <a:pt x="1098" y="262"/>
                      <a:pt x="987" y="274"/>
                    </a:cubicBezTo>
                    <a:cubicBezTo>
                      <a:pt x="962" y="274"/>
                      <a:pt x="913" y="323"/>
                      <a:pt x="876" y="336"/>
                    </a:cubicBezTo>
                    <a:cubicBezTo>
                      <a:pt x="876" y="336"/>
                      <a:pt x="1011" y="249"/>
                      <a:pt x="950" y="188"/>
                    </a:cubicBezTo>
                    <a:cubicBezTo>
                      <a:pt x="893" y="142"/>
                      <a:pt x="836" y="75"/>
                      <a:pt x="779" y="75"/>
                    </a:cubicBezTo>
                    <a:cubicBezTo>
                      <a:pt x="774" y="75"/>
                      <a:pt x="769" y="76"/>
                      <a:pt x="765" y="77"/>
                    </a:cubicBezTo>
                    <a:cubicBezTo>
                      <a:pt x="642" y="64"/>
                      <a:pt x="531" y="40"/>
                      <a:pt x="408" y="3"/>
                    </a:cubicBezTo>
                    <a:cubicBezTo>
                      <a:pt x="396" y="2"/>
                      <a:pt x="382" y="1"/>
                      <a:pt x="36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7" name="Google Shape;3333;p56">
                <a:extLst>
                  <a:ext uri="{FF2B5EF4-FFF2-40B4-BE49-F238E27FC236}">
                    <a16:creationId xmlns:a16="http://schemas.microsoft.com/office/drawing/2014/main" id="{B018CCC3-7CFD-4D83-811F-FFDCC1E59807}"/>
                  </a:ext>
                </a:extLst>
              </p:cNvPr>
              <p:cNvSpPr/>
              <p:nvPr/>
            </p:nvSpPr>
            <p:spPr>
              <a:xfrm>
                <a:off x="2940000" y="4277325"/>
                <a:ext cx="69575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2783" h="2041" extrusionOk="0">
                    <a:moveTo>
                      <a:pt x="673" y="0"/>
                    </a:moveTo>
                    <a:cubicBezTo>
                      <a:pt x="553" y="0"/>
                      <a:pt x="522" y="30"/>
                      <a:pt x="565" y="52"/>
                    </a:cubicBezTo>
                    <a:cubicBezTo>
                      <a:pt x="602" y="64"/>
                      <a:pt x="811" y="101"/>
                      <a:pt x="811" y="126"/>
                    </a:cubicBezTo>
                    <a:cubicBezTo>
                      <a:pt x="811" y="163"/>
                      <a:pt x="811" y="187"/>
                      <a:pt x="762" y="187"/>
                    </a:cubicBezTo>
                    <a:cubicBezTo>
                      <a:pt x="700" y="187"/>
                      <a:pt x="577" y="163"/>
                      <a:pt x="552" y="163"/>
                    </a:cubicBezTo>
                    <a:cubicBezTo>
                      <a:pt x="540" y="163"/>
                      <a:pt x="675" y="212"/>
                      <a:pt x="614" y="212"/>
                    </a:cubicBezTo>
                    <a:lnTo>
                      <a:pt x="429" y="212"/>
                    </a:lnTo>
                    <a:cubicBezTo>
                      <a:pt x="367" y="212"/>
                      <a:pt x="330" y="224"/>
                      <a:pt x="306" y="261"/>
                    </a:cubicBezTo>
                    <a:cubicBezTo>
                      <a:pt x="294" y="311"/>
                      <a:pt x="257" y="323"/>
                      <a:pt x="330" y="323"/>
                    </a:cubicBezTo>
                    <a:cubicBezTo>
                      <a:pt x="404" y="335"/>
                      <a:pt x="429" y="397"/>
                      <a:pt x="515" y="421"/>
                    </a:cubicBezTo>
                    <a:cubicBezTo>
                      <a:pt x="602" y="434"/>
                      <a:pt x="491" y="434"/>
                      <a:pt x="491" y="458"/>
                    </a:cubicBezTo>
                    <a:cubicBezTo>
                      <a:pt x="491" y="481"/>
                      <a:pt x="562" y="534"/>
                      <a:pt x="519" y="534"/>
                    </a:cubicBezTo>
                    <a:cubicBezTo>
                      <a:pt x="515" y="534"/>
                      <a:pt x="510" y="533"/>
                      <a:pt x="503" y="532"/>
                    </a:cubicBezTo>
                    <a:cubicBezTo>
                      <a:pt x="441" y="520"/>
                      <a:pt x="330" y="458"/>
                      <a:pt x="281" y="458"/>
                    </a:cubicBezTo>
                    <a:cubicBezTo>
                      <a:pt x="250" y="458"/>
                      <a:pt x="127" y="431"/>
                      <a:pt x="124" y="431"/>
                    </a:cubicBezTo>
                    <a:lnTo>
                      <a:pt x="124" y="431"/>
                    </a:lnTo>
                    <a:cubicBezTo>
                      <a:pt x="124" y="431"/>
                      <a:pt x="126" y="432"/>
                      <a:pt x="133" y="434"/>
                    </a:cubicBezTo>
                    <a:cubicBezTo>
                      <a:pt x="183" y="458"/>
                      <a:pt x="318" y="495"/>
                      <a:pt x="269" y="495"/>
                    </a:cubicBezTo>
                    <a:cubicBezTo>
                      <a:pt x="232" y="495"/>
                      <a:pt x="146" y="495"/>
                      <a:pt x="170" y="545"/>
                    </a:cubicBezTo>
                    <a:cubicBezTo>
                      <a:pt x="207" y="594"/>
                      <a:pt x="330" y="656"/>
                      <a:pt x="244" y="656"/>
                    </a:cubicBezTo>
                    <a:cubicBezTo>
                      <a:pt x="170" y="656"/>
                      <a:pt x="109" y="668"/>
                      <a:pt x="47" y="692"/>
                    </a:cubicBezTo>
                    <a:cubicBezTo>
                      <a:pt x="72" y="692"/>
                      <a:pt x="84" y="729"/>
                      <a:pt x="158" y="754"/>
                    </a:cubicBezTo>
                    <a:cubicBezTo>
                      <a:pt x="201" y="769"/>
                      <a:pt x="249" y="775"/>
                      <a:pt x="296" y="775"/>
                    </a:cubicBezTo>
                    <a:cubicBezTo>
                      <a:pt x="329" y="775"/>
                      <a:pt x="361" y="772"/>
                      <a:pt x="392" y="766"/>
                    </a:cubicBezTo>
                    <a:cubicBezTo>
                      <a:pt x="435" y="759"/>
                      <a:pt x="494" y="752"/>
                      <a:pt x="529" y="752"/>
                    </a:cubicBezTo>
                    <a:cubicBezTo>
                      <a:pt x="555" y="752"/>
                      <a:pt x="568" y="756"/>
                      <a:pt x="552" y="766"/>
                    </a:cubicBezTo>
                    <a:cubicBezTo>
                      <a:pt x="515" y="791"/>
                      <a:pt x="454" y="828"/>
                      <a:pt x="478" y="840"/>
                    </a:cubicBezTo>
                    <a:cubicBezTo>
                      <a:pt x="503" y="853"/>
                      <a:pt x="528" y="890"/>
                      <a:pt x="503" y="890"/>
                    </a:cubicBezTo>
                    <a:lnTo>
                      <a:pt x="269" y="890"/>
                    </a:lnTo>
                    <a:cubicBezTo>
                      <a:pt x="195" y="890"/>
                      <a:pt x="121" y="877"/>
                      <a:pt x="59" y="853"/>
                    </a:cubicBezTo>
                    <a:cubicBezTo>
                      <a:pt x="44" y="842"/>
                      <a:pt x="29" y="836"/>
                      <a:pt x="19" y="836"/>
                    </a:cubicBezTo>
                    <a:cubicBezTo>
                      <a:pt x="4" y="836"/>
                      <a:pt x="1" y="848"/>
                      <a:pt x="22" y="877"/>
                    </a:cubicBezTo>
                    <a:cubicBezTo>
                      <a:pt x="59" y="939"/>
                      <a:pt x="109" y="1111"/>
                      <a:pt x="220" y="1111"/>
                    </a:cubicBezTo>
                    <a:cubicBezTo>
                      <a:pt x="343" y="1124"/>
                      <a:pt x="392" y="1161"/>
                      <a:pt x="330" y="1161"/>
                    </a:cubicBezTo>
                    <a:cubicBezTo>
                      <a:pt x="257" y="1161"/>
                      <a:pt x="257" y="1247"/>
                      <a:pt x="281" y="1259"/>
                    </a:cubicBezTo>
                    <a:cubicBezTo>
                      <a:pt x="293" y="1259"/>
                      <a:pt x="369" y="1334"/>
                      <a:pt x="419" y="1334"/>
                    </a:cubicBezTo>
                    <a:cubicBezTo>
                      <a:pt x="422" y="1334"/>
                      <a:pt x="426" y="1334"/>
                      <a:pt x="429" y="1333"/>
                    </a:cubicBezTo>
                    <a:cubicBezTo>
                      <a:pt x="479" y="1313"/>
                      <a:pt x="521" y="1277"/>
                      <a:pt x="561" y="1277"/>
                    </a:cubicBezTo>
                    <a:cubicBezTo>
                      <a:pt x="570" y="1277"/>
                      <a:pt x="580" y="1279"/>
                      <a:pt x="589" y="1284"/>
                    </a:cubicBezTo>
                    <a:cubicBezTo>
                      <a:pt x="619" y="1304"/>
                      <a:pt x="633" y="1340"/>
                      <a:pt x="657" y="1340"/>
                    </a:cubicBezTo>
                    <a:cubicBezTo>
                      <a:pt x="662" y="1340"/>
                      <a:pt x="668" y="1338"/>
                      <a:pt x="675" y="1333"/>
                    </a:cubicBezTo>
                    <a:cubicBezTo>
                      <a:pt x="719" y="1301"/>
                      <a:pt x="829" y="1230"/>
                      <a:pt x="905" y="1230"/>
                    </a:cubicBezTo>
                    <a:cubicBezTo>
                      <a:pt x="915" y="1230"/>
                      <a:pt x="925" y="1232"/>
                      <a:pt x="934" y="1235"/>
                    </a:cubicBezTo>
                    <a:cubicBezTo>
                      <a:pt x="1008" y="1247"/>
                      <a:pt x="1070" y="1296"/>
                      <a:pt x="1057" y="1296"/>
                    </a:cubicBezTo>
                    <a:cubicBezTo>
                      <a:pt x="1119" y="1309"/>
                      <a:pt x="1181" y="1309"/>
                      <a:pt x="1242" y="1309"/>
                    </a:cubicBezTo>
                    <a:cubicBezTo>
                      <a:pt x="1316" y="1309"/>
                      <a:pt x="1008" y="1333"/>
                      <a:pt x="1020" y="1333"/>
                    </a:cubicBezTo>
                    <a:cubicBezTo>
                      <a:pt x="1131" y="1346"/>
                      <a:pt x="1242" y="1358"/>
                      <a:pt x="1353" y="1382"/>
                    </a:cubicBezTo>
                    <a:cubicBezTo>
                      <a:pt x="1316" y="1395"/>
                      <a:pt x="836" y="1419"/>
                      <a:pt x="774" y="1444"/>
                    </a:cubicBezTo>
                    <a:cubicBezTo>
                      <a:pt x="712" y="1456"/>
                      <a:pt x="589" y="1506"/>
                      <a:pt x="626" y="1555"/>
                    </a:cubicBezTo>
                    <a:cubicBezTo>
                      <a:pt x="651" y="1580"/>
                      <a:pt x="688" y="1604"/>
                      <a:pt x="725" y="1629"/>
                    </a:cubicBezTo>
                    <a:cubicBezTo>
                      <a:pt x="749" y="1629"/>
                      <a:pt x="725" y="1703"/>
                      <a:pt x="786" y="1727"/>
                    </a:cubicBezTo>
                    <a:cubicBezTo>
                      <a:pt x="836" y="1752"/>
                      <a:pt x="996" y="1752"/>
                      <a:pt x="1082" y="1789"/>
                    </a:cubicBezTo>
                    <a:cubicBezTo>
                      <a:pt x="1168" y="1814"/>
                      <a:pt x="1082" y="1814"/>
                      <a:pt x="1020" y="1814"/>
                    </a:cubicBezTo>
                    <a:cubicBezTo>
                      <a:pt x="959" y="1814"/>
                      <a:pt x="860" y="1838"/>
                      <a:pt x="947" y="1875"/>
                    </a:cubicBezTo>
                    <a:cubicBezTo>
                      <a:pt x="1008" y="1937"/>
                      <a:pt x="1094" y="1974"/>
                      <a:pt x="1168" y="1999"/>
                    </a:cubicBezTo>
                    <a:cubicBezTo>
                      <a:pt x="1224" y="2026"/>
                      <a:pt x="1286" y="2040"/>
                      <a:pt x="1350" y="2040"/>
                    </a:cubicBezTo>
                    <a:cubicBezTo>
                      <a:pt x="1372" y="2040"/>
                      <a:pt x="1393" y="2039"/>
                      <a:pt x="1415" y="2036"/>
                    </a:cubicBezTo>
                    <a:cubicBezTo>
                      <a:pt x="1464" y="2011"/>
                      <a:pt x="1600" y="2011"/>
                      <a:pt x="1513" y="1974"/>
                    </a:cubicBezTo>
                    <a:cubicBezTo>
                      <a:pt x="1462" y="1952"/>
                      <a:pt x="1476" y="1934"/>
                      <a:pt x="1507" y="1934"/>
                    </a:cubicBezTo>
                    <a:cubicBezTo>
                      <a:pt x="1528" y="1934"/>
                      <a:pt x="1555" y="1942"/>
                      <a:pt x="1575" y="1962"/>
                    </a:cubicBezTo>
                    <a:cubicBezTo>
                      <a:pt x="1610" y="1988"/>
                      <a:pt x="1638" y="2014"/>
                      <a:pt x="1652" y="2014"/>
                    </a:cubicBezTo>
                    <a:cubicBezTo>
                      <a:pt x="1658" y="2014"/>
                      <a:pt x="1661" y="2009"/>
                      <a:pt x="1661" y="1999"/>
                    </a:cubicBezTo>
                    <a:cubicBezTo>
                      <a:pt x="1661" y="1967"/>
                      <a:pt x="1573" y="1822"/>
                      <a:pt x="1605" y="1822"/>
                    </a:cubicBezTo>
                    <a:cubicBezTo>
                      <a:pt x="1611" y="1822"/>
                      <a:pt x="1621" y="1827"/>
                      <a:pt x="1637" y="1838"/>
                    </a:cubicBezTo>
                    <a:cubicBezTo>
                      <a:pt x="1724" y="1904"/>
                      <a:pt x="1801" y="2017"/>
                      <a:pt x="1835" y="2017"/>
                    </a:cubicBezTo>
                    <a:cubicBezTo>
                      <a:pt x="1839" y="2017"/>
                      <a:pt x="1843" y="2015"/>
                      <a:pt x="1846" y="2011"/>
                    </a:cubicBezTo>
                    <a:cubicBezTo>
                      <a:pt x="1871" y="1986"/>
                      <a:pt x="1945" y="1937"/>
                      <a:pt x="1920" y="1888"/>
                    </a:cubicBezTo>
                    <a:cubicBezTo>
                      <a:pt x="1883" y="1851"/>
                      <a:pt x="1871" y="1801"/>
                      <a:pt x="1920" y="1801"/>
                    </a:cubicBezTo>
                    <a:cubicBezTo>
                      <a:pt x="1965" y="1801"/>
                      <a:pt x="1948" y="1954"/>
                      <a:pt x="1973" y="1954"/>
                    </a:cubicBezTo>
                    <a:cubicBezTo>
                      <a:pt x="1975" y="1954"/>
                      <a:pt x="1978" y="1953"/>
                      <a:pt x="1982" y="1949"/>
                    </a:cubicBezTo>
                    <a:cubicBezTo>
                      <a:pt x="2018" y="1900"/>
                      <a:pt x="2043" y="1826"/>
                      <a:pt x="2031" y="1764"/>
                    </a:cubicBezTo>
                    <a:cubicBezTo>
                      <a:pt x="2018" y="1727"/>
                      <a:pt x="1957" y="1629"/>
                      <a:pt x="1982" y="1580"/>
                    </a:cubicBezTo>
                    <a:cubicBezTo>
                      <a:pt x="1997" y="1556"/>
                      <a:pt x="2018" y="1518"/>
                      <a:pt x="2031" y="1518"/>
                    </a:cubicBezTo>
                    <a:cubicBezTo>
                      <a:pt x="2038" y="1518"/>
                      <a:pt x="2043" y="1531"/>
                      <a:pt x="2043" y="1567"/>
                    </a:cubicBezTo>
                    <a:cubicBezTo>
                      <a:pt x="2043" y="1654"/>
                      <a:pt x="2072" y="1732"/>
                      <a:pt x="2113" y="1732"/>
                    </a:cubicBezTo>
                    <a:cubicBezTo>
                      <a:pt x="2118" y="1732"/>
                      <a:pt x="2124" y="1730"/>
                      <a:pt x="2129" y="1727"/>
                    </a:cubicBezTo>
                    <a:cubicBezTo>
                      <a:pt x="2203" y="1654"/>
                      <a:pt x="2277" y="1580"/>
                      <a:pt x="2363" y="1518"/>
                    </a:cubicBezTo>
                    <a:cubicBezTo>
                      <a:pt x="2397" y="1504"/>
                      <a:pt x="2429" y="1498"/>
                      <a:pt x="2454" y="1498"/>
                    </a:cubicBezTo>
                    <a:cubicBezTo>
                      <a:pt x="2493" y="1498"/>
                      <a:pt x="2514" y="1511"/>
                      <a:pt x="2499" y="1518"/>
                    </a:cubicBezTo>
                    <a:cubicBezTo>
                      <a:pt x="2477" y="1529"/>
                      <a:pt x="2426" y="1569"/>
                      <a:pt x="2450" y="1569"/>
                    </a:cubicBezTo>
                    <a:cubicBezTo>
                      <a:pt x="2453" y="1569"/>
                      <a:pt x="2457" y="1569"/>
                      <a:pt x="2462" y="1567"/>
                    </a:cubicBezTo>
                    <a:cubicBezTo>
                      <a:pt x="2511" y="1543"/>
                      <a:pt x="2721" y="1506"/>
                      <a:pt x="2672" y="1493"/>
                    </a:cubicBezTo>
                    <a:cubicBezTo>
                      <a:pt x="2622" y="1493"/>
                      <a:pt x="2536" y="1493"/>
                      <a:pt x="2598" y="1469"/>
                    </a:cubicBezTo>
                    <a:cubicBezTo>
                      <a:pt x="2659" y="1432"/>
                      <a:pt x="2782" y="1395"/>
                      <a:pt x="2782" y="1346"/>
                    </a:cubicBezTo>
                    <a:cubicBezTo>
                      <a:pt x="2770" y="1284"/>
                      <a:pt x="2647" y="1235"/>
                      <a:pt x="2622" y="1185"/>
                    </a:cubicBezTo>
                    <a:cubicBezTo>
                      <a:pt x="2611" y="1169"/>
                      <a:pt x="2608" y="1162"/>
                      <a:pt x="2601" y="1162"/>
                    </a:cubicBezTo>
                    <a:cubicBezTo>
                      <a:pt x="2594" y="1162"/>
                      <a:pt x="2582" y="1172"/>
                      <a:pt x="2548" y="1185"/>
                    </a:cubicBezTo>
                    <a:cubicBezTo>
                      <a:pt x="2538" y="1189"/>
                      <a:pt x="2530" y="1191"/>
                      <a:pt x="2523" y="1191"/>
                    </a:cubicBezTo>
                    <a:cubicBezTo>
                      <a:pt x="2485" y="1191"/>
                      <a:pt x="2475" y="1144"/>
                      <a:pt x="2413" y="1124"/>
                    </a:cubicBezTo>
                    <a:cubicBezTo>
                      <a:pt x="2395" y="1120"/>
                      <a:pt x="2386" y="1119"/>
                      <a:pt x="2380" y="1119"/>
                    </a:cubicBezTo>
                    <a:cubicBezTo>
                      <a:pt x="2366" y="1119"/>
                      <a:pt x="2368" y="1127"/>
                      <a:pt x="2290" y="1136"/>
                    </a:cubicBezTo>
                    <a:cubicBezTo>
                      <a:pt x="2240" y="1142"/>
                      <a:pt x="2206" y="1148"/>
                      <a:pt x="2191" y="1148"/>
                    </a:cubicBezTo>
                    <a:cubicBezTo>
                      <a:pt x="2176" y="1148"/>
                      <a:pt x="2179" y="1142"/>
                      <a:pt x="2203" y="1124"/>
                    </a:cubicBezTo>
                    <a:cubicBezTo>
                      <a:pt x="2240" y="1087"/>
                      <a:pt x="2327" y="1025"/>
                      <a:pt x="2253" y="1013"/>
                    </a:cubicBezTo>
                    <a:cubicBezTo>
                      <a:pt x="2246" y="1012"/>
                      <a:pt x="2239" y="1011"/>
                      <a:pt x="2233" y="1011"/>
                    </a:cubicBezTo>
                    <a:cubicBezTo>
                      <a:pt x="2198" y="1011"/>
                      <a:pt x="2182" y="1028"/>
                      <a:pt x="2180" y="1028"/>
                    </a:cubicBezTo>
                    <a:cubicBezTo>
                      <a:pt x="2178" y="1028"/>
                      <a:pt x="2182" y="1022"/>
                      <a:pt x="2191" y="1001"/>
                    </a:cubicBezTo>
                    <a:cubicBezTo>
                      <a:pt x="2216" y="951"/>
                      <a:pt x="2277" y="939"/>
                      <a:pt x="2228" y="902"/>
                    </a:cubicBezTo>
                    <a:cubicBezTo>
                      <a:pt x="2191" y="890"/>
                      <a:pt x="2142" y="865"/>
                      <a:pt x="2092" y="865"/>
                    </a:cubicBezTo>
                    <a:cubicBezTo>
                      <a:pt x="2068" y="865"/>
                      <a:pt x="2055" y="853"/>
                      <a:pt x="2105" y="816"/>
                    </a:cubicBezTo>
                    <a:cubicBezTo>
                      <a:pt x="2142" y="779"/>
                      <a:pt x="2179" y="742"/>
                      <a:pt x="2129" y="705"/>
                    </a:cubicBezTo>
                    <a:cubicBezTo>
                      <a:pt x="2084" y="660"/>
                      <a:pt x="2091" y="605"/>
                      <a:pt x="1999" y="605"/>
                    </a:cubicBezTo>
                    <a:cubicBezTo>
                      <a:pt x="1990" y="605"/>
                      <a:pt x="1980" y="605"/>
                      <a:pt x="1969" y="606"/>
                    </a:cubicBezTo>
                    <a:cubicBezTo>
                      <a:pt x="1858" y="606"/>
                      <a:pt x="1760" y="643"/>
                      <a:pt x="1846" y="680"/>
                    </a:cubicBezTo>
                    <a:cubicBezTo>
                      <a:pt x="1920" y="717"/>
                      <a:pt x="2080" y="828"/>
                      <a:pt x="2018" y="828"/>
                    </a:cubicBezTo>
                    <a:cubicBezTo>
                      <a:pt x="1973" y="828"/>
                      <a:pt x="1951" y="847"/>
                      <a:pt x="1929" y="847"/>
                    </a:cubicBezTo>
                    <a:cubicBezTo>
                      <a:pt x="1915" y="847"/>
                      <a:pt x="1902" y="839"/>
                      <a:pt x="1883" y="816"/>
                    </a:cubicBezTo>
                    <a:cubicBezTo>
                      <a:pt x="1821" y="766"/>
                      <a:pt x="1784" y="766"/>
                      <a:pt x="1760" y="692"/>
                    </a:cubicBezTo>
                    <a:cubicBezTo>
                      <a:pt x="1747" y="631"/>
                      <a:pt x="1809" y="569"/>
                      <a:pt x="1723" y="569"/>
                    </a:cubicBezTo>
                    <a:cubicBezTo>
                      <a:pt x="1649" y="557"/>
                      <a:pt x="1439" y="569"/>
                      <a:pt x="1390" y="495"/>
                    </a:cubicBezTo>
                    <a:cubicBezTo>
                      <a:pt x="1329" y="360"/>
                      <a:pt x="1230" y="237"/>
                      <a:pt x="1119" y="126"/>
                    </a:cubicBezTo>
                    <a:cubicBezTo>
                      <a:pt x="996" y="52"/>
                      <a:pt x="873" y="15"/>
                      <a:pt x="737" y="2"/>
                    </a:cubicBezTo>
                    <a:cubicBezTo>
                      <a:pt x="713" y="1"/>
                      <a:pt x="692" y="0"/>
                      <a:pt x="67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8" name="Google Shape;3334;p56">
                <a:extLst>
                  <a:ext uri="{FF2B5EF4-FFF2-40B4-BE49-F238E27FC236}">
                    <a16:creationId xmlns:a16="http://schemas.microsoft.com/office/drawing/2014/main" id="{53418A6A-2A56-433A-A106-3474FDCF08D1}"/>
                  </a:ext>
                </a:extLst>
              </p:cNvPr>
              <p:cNvSpPr/>
              <p:nvPr/>
            </p:nvSpPr>
            <p:spPr>
              <a:xfrm>
                <a:off x="2967975" y="4247825"/>
                <a:ext cx="183600" cy="109350"/>
              </a:xfrm>
              <a:custGeom>
                <a:avLst/>
                <a:gdLst/>
                <a:ahLst/>
                <a:cxnLst/>
                <a:rect l="l" t="t" r="r" b="b"/>
                <a:pathLst>
                  <a:path w="7344" h="4374" extrusionOk="0">
                    <a:moveTo>
                      <a:pt x="4978" y="1"/>
                    </a:moveTo>
                    <a:cubicBezTo>
                      <a:pt x="4927" y="1"/>
                      <a:pt x="4894" y="9"/>
                      <a:pt x="4916" y="37"/>
                    </a:cubicBezTo>
                    <a:cubicBezTo>
                      <a:pt x="4962" y="82"/>
                      <a:pt x="5071" y="149"/>
                      <a:pt x="4999" y="149"/>
                    </a:cubicBezTo>
                    <a:cubicBezTo>
                      <a:pt x="4993" y="149"/>
                      <a:pt x="4986" y="148"/>
                      <a:pt x="4978" y="147"/>
                    </a:cubicBezTo>
                    <a:cubicBezTo>
                      <a:pt x="4879" y="135"/>
                      <a:pt x="4830" y="24"/>
                      <a:pt x="4731" y="12"/>
                    </a:cubicBezTo>
                    <a:cubicBezTo>
                      <a:pt x="4721" y="11"/>
                      <a:pt x="4708" y="10"/>
                      <a:pt x="4693" y="10"/>
                    </a:cubicBezTo>
                    <a:cubicBezTo>
                      <a:pt x="4571" y="10"/>
                      <a:pt x="4329" y="53"/>
                      <a:pt x="4362" y="86"/>
                    </a:cubicBezTo>
                    <a:cubicBezTo>
                      <a:pt x="4399" y="111"/>
                      <a:pt x="4423" y="209"/>
                      <a:pt x="4534" y="234"/>
                    </a:cubicBezTo>
                    <a:cubicBezTo>
                      <a:pt x="4564" y="240"/>
                      <a:pt x="4566" y="243"/>
                      <a:pt x="4552" y="243"/>
                    </a:cubicBezTo>
                    <a:cubicBezTo>
                      <a:pt x="4514" y="243"/>
                      <a:pt x="4354" y="221"/>
                      <a:pt x="4300" y="184"/>
                    </a:cubicBezTo>
                    <a:cubicBezTo>
                      <a:pt x="4226" y="135"/>
                      <a:pt x="4152" y="12"/>
                      <a:pt x="4078" y="12"/>
                    </a:cubicBezTo>
                    <a:cubicBezTo>
                      <a:pt x="3992" y="12"/>
                      <a:pt x="3339" y="12"/>
                      <a:pt x="3475" y="86"/>
                    </a:cubicBezTo>
                    <a:cubicBezTo>
                      <a:pt x="3610" y="147"/>
                      <a:pt x="3894" y="369"/>
                      <a:pt x="3844" y="369"/>
                    </a:cubicBezTo>
                    <a:cubicBezTo>
                      <a:pt x="3804" y="379"/>
                      <a:pt x="3715" y="472"/>
                      <a:pt x="3696" y="472"/>
                    </a:cubicBezTo>
                    <a:cubicBezTo>
                      <a:pt x="3692" y="472"/>
                      <a:pt x="3692" y="467"/>
                      <a:pt x="3696" y="456"/>
                    </a:cubicBezTo>
                    <a:cubicBezTo>
                      <a:pt x="3709" y="406"/>
                      <a:pt x="3820" y="406"/>
                      <a:pt x="3696" y="357"/>
                    </a:cubicBezTo>
                    <a:cubicBezTo>
                      <a:pt x="3573" y="295"/>
                      <a:pt x="3499" y="172"/>
                      <a:pt x="3425" y="160"/>
                    </a:cubicBezTo>
                    <a:cubicBezTo>
                      <a:pt x="3314" y="160"/>
                      <a:pt x="3216" y="147"/>
                      <a:pt x="3105" y="135"/>
                    </a:cubicBezTo>
                    <a:cubicBezTo>
                      <a:pt x="3036" y="120"/>
                      <a:pt x="2973" y="109"/>
                      <a:pt x="2908" y="109"/>
                    </a:cubicBezTo>
                    <a:cubicBezTo>
                      <a:pt x="2868" y="109"/>
                      <a:pt x="2827" y="113"/>
                      <a:pt x="2785" y="123"/>
                    </a:cubicBezTo>
                    <a:cubicBezTo>
                      <a:pt x="2809" y="135"/>
                      <a:pt x="2834" y="246"/>
                      <a:pt x="2933" y="246"/>
                    </a:cubicBezTo>
                    <a:cubicBezTo>
                      <a:pt x="3019" y="246"/>
                      <a:pt x="3216" y="271"/>
                      <a:pt x="3117" y="271"/>
                    </a:cubicBezTo>
                    <a:cubicBezTo>
                      <a:pt x="3052" y="271"/>
                      <a:pt x="2936" y="328"/>
                      <a:pt x="2846" y="328"/>
                    </a:cubicBezTo>
                    <a:cubicBezTo>
                      <a:pt x="2818" y="328"/>
                      <a:pt x="2793" y="322"/>
                      <a:pt x="2772" y="308"/>
                    </a:cubicBezTo>
                    <a:cubicBezTo>
                      <a:pt x="2711" y="246"/>
                      <a:pt x="2624" y="197"/>
                      <a:pt x="2538" y="184"/>
                    </a:cubicBezTo>
                    <a:cubicBezTo>
                      <a:pt x="2517" y="184"/>
                      <a:pt x="2502" y="183"/>
                      <a:pt x="2493" y="183"/>
                    </a:cubicBezTo>
                    <a:cubicBezTo>
                      <a:pt x="2470" y="183"/>
                      <a:pt x="2485" y="190"/>
                      <a:pt x="2538" y="234"/>
                    </a:cubicBezTo>
                    <a:cubicBezTo>
                      <a:pt x="2614" y="288"/>
                      <a:pt x="2643" y="400"/>
                      <a:pt x="2589" y="400"/>
                    </a:cubicBezTo>
                    <a:cubicBezTo>
                      <a:pt x="2582" y="400"/>
                      <a:pt x="2573" y="398"/>
                      <a:pt x="2563" y="394"/>
                    </a:cubicBezTo>
                    <a:cubicBezTo>
                      <a:pt x="2477" y="357"/>
                      <a:pt x="2378" y="332"/>
                      <a:pt x="2279" y="332"/>
                    </a:cubicBezTo>
                    <a:cubicBezTo>
                      <a:pt x="2304" y="345"/>
                      <a:pt x="2501" y="406"/>
                      <a:pt x="2427" y="406"/>
                    </a:cubicBezTo>
                    <a:cubicBezTo>
                      <a:pt x="2366" y="406"/>
                      <a:pt x="2169" y="406"/>
                      <a:pt x="2218" y="480"/>
                    </a:cubicBezTo>
                    <a:cubicBezTo>
                      <a:pt x="2267" y="554"/>
                      <a:pt x="2674" y="677"/>
                      <a:pt x="2748" y="702"/>
                    </a:cubicBezTo>
                    <a:cubicBezTo>
                      <a:pt x="2822" y="713"/>
                      <a:pt x="2950" y="877"/>
                      <a:pt x="2938" y="877"/>
                    </a:cubicBezTo>
                    <a:cubicBezTo>
                      <a:pt x="2937" y="877"/>
                      <a:pt x="2931" y="873"/>
                      <a:pt x="2920" y="862"/>
                    </a:cubicBezTo>
                    <a:cubicBezTo>
                      <a:pt x="2834" y="801"/>
                      <a:pt x="2723" y="751"/>
                      <a:pt x="2612" y="739"/>
                    </a:cubicBezTo>
                    <a:cubicBezTo>
                      <a:pt x="2535" y="728"/>
                      <a:pt x="2172" y="559"/>
                      <a:pt x="2149" y="559"/>
                    </a:cubicBezTo>
                    <a:cubicBezTo>
                      <a:pt x="2146" y="559"/>
                      <a:pt x="2149" y="561"/>
                      <a:pt x="2156" y="566"/>
                    </a:cubicBezTo>
                    <a:cubicBezTo>
                      <a:pt x="2222" y="621"/>
                      <a:pt x="2357" y="706"/>
                      <a:pt x="2315" y="706"/>
                    </a:cubicBezTo>
                    <a:cubicBezTo>
                      <a:pt x="2310" y="706"/>
                      <a:pt x="2302" y="705"/>
                      <a:pt x="2292" y="702"/>
                    </a:cubicBezTo>
                    <a:cubicBezTo>
                      <a:pt x="2281" y="701"/>
                      <a:pt x="2272" y="700"/>
                      <a:pt x="2263" y="700"/>
                    </a:cubicBezTo>
                    <a:cubicBezTo>
                      <a:pt x="2219" y="700"/>
                      <a:pt x="2204" y="714"/>
                      <a:pt x="2187" y="714"/>
                    </a:cubicBezTo>
                    <a:cubicBezTo>
                      <a:pt x="2174" y="714"/>
                      <a:pt x="2161" y="706"/>
                      <a:pt x="2132" y="677"/>
                    </a:cubicBezTo>
                    <a:cubicBezTo>
                      <a:pt x="2058" y="603"/>
                      <a:pt x="1959" y="505"/>
                      <a:pt x="1873" y="492"/>
                    </a:cubicBezTo>
                    <a:cubicBezTo>
                      <a:pt x="1808" y="492"/>
                      <a:pt x="1593" y="426"/>
                      <a:pt x="1515" y="426"/>
                    </a:cubicBezTo>
                    <a:cubicBezTo>
                      <a:pt x="1504" y="426"/>
                      <a:pt x="1496" y="428"/>
                      <a:pt x="1491" y="431"/>
                    </a:cubicBezTo>
                    <a:cubicBezTo>
                      <a:pt x="1454" y="468"/>
                      <a:pt x="1639" y="492"/>
                      <a:pt x="1565" y="529"/>
                    </a:cubicBezTo>
                    <a:cubicBezTo>
                      <a:pt x="1491" y="566"/>
                      <a:pt x="1158" y="665"/>
                      <a:pt x="1232" y="665"/>
                    </a:cubicBezTo>
                    <a:cubicBezTo>
                      <a:pt x="1239" y="666"/>
                      <a:pt x="1246" y="667"/>
                      <a:pt x="1253" y="667"/>
                    </a:cubicBezTo>
                    <a:cubicBezTo>
                      <a:pt x="1295" y="667"/>
                      <a:pt x="1338" y="649"/>
                      <a:pt x="1388" y="649"/>
                    </a:cubicBezTo>
                    <a:cubicBezTo>
                      <a:pt x="1419" y="649"/>
                      <a:pt x="1453" y="656"/>
                      <a:pt x="1491" y="677"/>
                    </a:cubicBezTo>
                    <a:cubicBezTo>
                      <a:pt x="1590" y="744"/>
                      <a:pt x="1690" y="790"/>
                      <a:pt x="1647" y="790"/>
                    </a:cubicBezTo>
                    <a:cubicBezTo>
                      <a:pt x="1642" y="790"/>
                      <a:pt x="1635" y="789"/>
                      <a:pt x="1626" y="788"/>
                    </a:cubicBezTo>
                    <a:cubicBezTo>
                      <a:pt x="1540" y="788"/>
                      <a:pt x="1479" y="788"/>
                      <a:pt x="1516" y="813"/>
                    </a:cubicBezTo>
                    <a:cubicBezTo>
                      <a:pt x="1549" y="830"/>
                      <a:pt x="1537" y="864"/>
                      <a:pt x="1510" y="864"/>
                    </a:cubicBezTo>
                    <a:cubicBezTo>
                      <a:pt x="1497" y="864"/>
                      <a:pt x="1482" y="857"/>
                      <a:pt x="1466" y="837"/>
                    </a:cubicBezTo>
                    <a:cubicBezTo>
                      <a:pt x="1417" y="788"/>
                      <a:pt x="1380" y="702"/>
                      <a:pt x="1294" y="702"/>
                    </a:cubicBezTo>
                    <a:cubicBezTo>
                      <a:pt x="1233" y="712"/>
                      <a:pt x="1197" y="831"/>
                      <a:pt x="1145" y="831"/>
                    </a:cubicBezTo>
                    <a:cubicBezTo>
                      <a:pt x="1134" y="831"/>
                      <a:pt x="1122" y="826"/>
                      <a:pt x="1109" y="813"/>
                    </a:cubicBezTo>
                    <a:cubicBezTo>
                      <a:pt x="1035" y="739"/>
                      <a:pt x="1072" y="702"/>
                      <a:pt x="961" y="702"/>
                    </a:cubicBezTo>
                    <a:cubicBezTo>
                      <a:pt x="838" y="702"/>
                      <a:pt x="653" y="776"/>
                      <a:pt x="653" y="825"/>
                    </a:cubicBezTo>
                    <a:cubicBezTo>
                      <a:pt x="653" y="860"/>
                      <a:pt x="615" y="889"/>
                      <a:pt x="580" y="889"/>
                    </a:cubicBezTo>
                    <a:cubicBezTo>
                      <a:pt x="566" y="889"/>
                      <a:pt x="553" y="885"/>
                      <a:pt x="542" y="874"/>
                    </a:cubicBezTo>
                    <a:cubicBezTo>
                      <a:pt x="505" y="837"/>
                      <a:pt x="456" y="825"/>
                      <a:pt x="394" y="825"/>
                    </a:cubicBezTo>
                    <a:cubicBezTo>
                      <a:pt x="320" y="825"/>
                      <a:pt x="210" y="911"/>
                      <a:pt x="148" y="911"/>
                    </a:cubicBezTo>
                    <a:cubicBezTo>
                      <a:pt x="74" y="911"/>
                      <a:pt x="0" y="961"/>
                      <a:pt x="49" y="985"/>
                    </a:cubicBezTo>
                    <a:cubicBezTo>
                      <a:pt x="76" y="1003"/>
                      <a:pt x="110" y="1015"/>
                      <a:pt x="145" y="1015"/>
                    </a:cubicBezTo>
                    <a:cubicBezTo>
                      <a:pt x="158" y="1015"/>
                      <a:pt x="172" y="1013"/>
                      <a:pt x="185" y="1010"/>
                    </a:cubicBezTo>
                    <a:cubicBezTo>
                      <a:pt x="250" y="1001"/>
                      <a:pt x="323" y="977"/>
                      <a:pt x="381" y="977"/>
                    </a:cubicBezTo>
                    <a:cubicBezTo>
                      <a:pt x="400" y="977"/>
                      <a:pt x="416" y="979"/>
                      <a:pt x="431" y="985"/>
                    </a:cubicBezTo>
                    <a:cubicBezTo>
                      <a:pt x="481" y="1022"/>
                      <a:pt x="431" y="1035"/>
                      <a:pt x="370" y="1047"/>
                    </a:cubicBezTo>
                    <a:cubicBezTo>
                      <a:pt x="327" y="1058"/>
                      <a:pt x="221" y="1114"/>
                      <a:pt x="263" y="1114"/>
                    </a:cubicBezTo>
                    <a:cubicBezTo>
                      <a:pt x="269" y="1114"/>
                      <a:pt x="280" y="1112"/>
                      <a:pt x="296" y="1109"/>
                    </a:cubicBezTo>
                    <a:cubicBezTo>
                      <a:pt x="407" y="1096"/>
                      <a:pt x="702" y="1084"/>
                      <a:pt x="813" y="1059"/>
                    </a:cubicBezTo>
                    <a:cubicBezTo>
                      <a:pt x="824" y="1058"/>
                      <a:pt x="833" y="1058"/>
                      <a:pt x="839" y="1058"/>
                    </a:cubicBezTo>
                    <a:cubicBezTo>
                      <a:pt x="904" y="1058"/>
                      <a:pt x="743" y="1110"/>
                      <a:pt x="653" y="1121"/>
                    </a:cubicBezTo>
                    <a:cubicBezTo>
                      <a:pt x="542" y="1133"/>
                      <a:pt x="370" y="1281"/>
                      <a:pt x="394" y="1306"/>
                    </a:cubicBezTo>
                    <a:cubicBezTo>
                      <a:pt x="419" y="1343"/>
                      <a:pt x="468" y="1380"/>
                      <a:pt x="579" y="1380"/>
                    </a:cubicBezTo>
                    <a:cubicBezTo>
                      <a:pt x="653" y="1386"/>
                      <a:pt x="724" y="1389"/>
                      <a:pt x="795" y="1389"/>
                    </a:cubicBezTo>
                    <a:cubicBezTo>
                      <a:pt x="866" y="1389"/>
                      <a:pt x="936" y="1386"/>
                      <a:pt x="1010" y="1380"/>
                    </a:cubicBezTo>
                    <a:cubicBezTo>
                      <a:pt x="1109" y="1367"/>
                      <a:pt x="1380" y="1219"/>
                      <a:pt x="1503" y="1219"/>
                    </a:cubicBezTo>
                    <a:cubicBezTo>
                      <a:pt x="1626" y="1219"/>
                      <a:pt x="1688" y="1219"/>
                      <a:pt x="1602" y="1256"/>
                    </a:cubicBezTo>
                    <a:cubicBezTo>
                      <a:pt x="1503" y="1306"/>
                      <a:pt x="1392" y="1343"/>
                      <a:pt x="1281" y="1367"/>
                    </a:cubicBezTo>
                    <a:cubicBezTo>
                      <a:pt x="1072" y="1404"/>
                      <a:pt x="863" y="1429"/>
                      <a:pt x="665" y="1454"/>
                    </a:cubicBezTo>
                    <a:cubicBezTo>
                      <a:pt x="654" y="1452"/>
                      <a:pt x="644" y="1452"/>
                      <a:pt x="637" y="1452"/>
                    </a:cubicBezTo>
                    <a:cubicBezTo>
                      <a:pt x="578" y="1452"/>
                      <a:pt x="676" y="1494"/>
                      <a:pt x="764" y="1527"/>
                    </a:cubicBezTo>
                    <a:cubicBezTo>
                      <a:pt x="845" y="1558"/>
                      <a:pt x="876" y="1638"/>
                      <a:pt x="967" y="1638"/>
                    </a:cubicBezTo>
                    <a:cubicBezTo>
                      <a:pt x="987" y="1638"/>
                      <a:pt x="1009" y="1635"/>
                      <a:pt x="1035" y="1626"/>
                    </a:cubicBezTo>
                    <a:cubicBezTo>
                      <a:pt x="1183" y="1577"/>
                      <a:pt x="1306" y="1441"/>
                      <a:pt x="1405" y="1429"/>
                    </a:cubicBezTo>
                    <a:cubicBezTo>
                      <a:pt x="1491" y="1404"/>
                      <a:pt x="2033" y="1306"/>
                      <a:pt x="2144" y="1306"/>
                    </a:cubicBezTo>
                    <a:cubicBezTo>
                      <a:pt x="2150" y="1305"/>
                      <a:pt x="2153" y="1305"/>
                      <a:pt x="2154" y="1305"/>
                    </a:cubicBezTo>
                    <a:cubicBezTo>
                      <a:pt x="2173" y="1305"/>
                      <a:pt x="1618" y="1396"/>
                      <a:pt x="1479" y="1454"/>
                    </a:cubicBezTo>
                    <a:cubicBezTo>
                      <a:pt x="1318" y="1515"/>
                      <a:pt x="1183" y="1651"/>
                      <a:pt x="1269" y="1688"/>
                    </a:cubicBezTo>
                    <a:cubicBezTo>
                      <a:pt x="1301" y="1697"/>
                      <a:pt x="1316" y="1699"/>
                      <a:pt x="1332" y="1699"/>
                    </a:cubicBezTo>
                    <a:cubicBezTo>
                      <a:pt x="1350" y="1699"/>
                      <a:pt x="1369" y="1696"/>
                      <a:pt x="1413" y="1696"/>
                    </a:cubicBezTo>
                    <a:cubicBezTo>
                      <a:pt x="1438" y="1696"/>
                      <a:pt x="1471" y="1697"/>
                      <a:pt x="1516" y="1700"/>
                    </a:cubicBezTo>
                    <a:cubicBezTo>
                      <a:pt x="1581" y="1704"/>
                      <a:pt x="1635" y="1709"/>
                      <a:pt x="1683" y="1709"/>
                    </a:cubicBezTo>
                    <a:cubicBezTo>
                      <a:pt x="1769" y="1709"/>
                      <a:pt x="1829" y="1694"/>
                      <a:pt x="1885" y="1638"/>
                    </a:cubicBezTo>
                    <a:cubicBezTo>
                      <a:pt x="1961" y="1574"/>
                      <a:pt x="1942" y="1537"/>
                      <a:pt x="1993" y="1537"/>
                    </a:cubicBezTo>
                    <a:cubicBezTo>
                      <a:pt x="2001" y="1537"/>
                      <a:pt x="2010" y="1538"/>
                      <a:pt x="2021" y="1540"/>
                    </a:cubicBezTo>
                    <a:cubicBezTo>
                      <a:pt x="2082" y="1557"/>
                      <a:pt x="1989" y="1575"/>
                      <a:pt x="2007" y="1575"/>
                    </a:cubicBezTo>
                    <a:cubicBezTo>
                      <a:pt x="2015" y="1575"/>
                      <a:pt x="2042" y="1572"/>
                      <a:pt x="2107" y="1564"/>
                    </a:cubicBezTo>
                    <a:cubicBezTo>
                      <a:pt x="2264" y="1538"/>
                      <a:pt x="2384" y="1512"/>
                      <a:pt x="2410" y="1512"/>
                    </a:cubicBezTo>
                    <a:cubicBezTo>
                      <a:pt x="2421" y="1512"/>
                      <a:pt x="2416" y="1517"/>
                      <a:pt x="2390" y="1527"/>
                    </a:cubicBezTo>
                    <a:cubicBezTo>
                      <a:pt x="2308" y="1563"/>
                      <a:pt x="2002" y="1676"/>
                      <a:pt x="2101" y="1676"/>
                    </a:cubicBezTo>
                    <a:cubicBezTo>
                      <a:pt x="2106" y="1676"/>
                      <a:pt x="2112" y="1676"/>
                      <a:pt x="2119" y="1675"/>
                    </a:cubicBezTo>
                    <a:cubicBezTo>
                      <a:pt x="2267" y="1663"/>
                      <a:pt x="2649" y="1675"/>
                      <a:pt x="2760" y="1589"/>
                    </a:cubicBezTo>
                    <a:cubicBezTo>
                      <a:pt x="2871" y="1503"/>
                      <a:pt x="3019" y="1429"/>
                      <a:pt x="2994" y="1355"/>
                    </a:cubicBezTo>
                    <a:cubicBezTo>
                      <a:pt x="2974" y="1309"/>
                      <a:pt x="2983" y="1298"/>
                      <a:pt x="3003" y="1298"/>
                    </a:cubicBezTo>
                    <a:cubicBezTo>
                      <a:pt x="3020" y="1298"/>
                      <a:pt x="3045" y="1306"/>
                      <a:pt x="3068" y="1306"/>
                    </a:cubicBezTo>
                    <a:cubicBezTo>
                      <a:pt x="3117" y="1306"/>
                      <a:pt x="3130" y="1256"/>
                      <a:pt x="3241" y="1170"/>
                    </a:cubicBezTo>
                    <a:cubicBezTo>
                      <a:pt x="3320" y="1117"/>
                      <a:pt x="3471" y="1076"/>
                      <a:pt x="3507" y="1076"/>
                    </a:cubicBezTo>
                    <a:cubicBezTo>
                      <a:pt x="3521" y="1076"/>
                      <a:pt x="3518" y="1082"/>
                      <a:pt x="3487" y="1096"/>
                    </a:cubicBezTo>
                    <a:cubicBezTo>
                      <a:pt x="3376" y="1158"/>
                      <a:pt x="3314" y="1269"/>
                      <a:pt x="3228" y="1343"/>
                    </a:cubicBezTo>
                    <a:cubicBezTo>
                      <a:pt x="3130" y="1417"/>
                      <a:pt x="3019" y="1491"/>
                      <a:pt x="3154" y="1491"/>
                    </a:cubicBezTo>
                    <a:cubicBezTo>
                      <a:pt x="3222" y="1491"/>
                      <a:pt x="3373" y="1487"/>
                      <a:pt x="3485" y="1487"/>
                    </a:cubicBezTo>
                    <a:cubicBezTo>
                      <a:pt x="3598" y="1487"/>
                      <a:pt x="3672" y="1491"/>
                      <a:pt x="3586" y="1503"/>
                    </a:cubicBezTo>
                    <a:cubicBezTo>
                      <a:pt x="3425" y="1540"/>
                      <a:pt x="2748" y="1651"/>
                      <a:pt x="2933" y="1651"/>
                    </a:cubicBezTo>
                    <a:cubicBezTo>
                      <a:pt x="3105" y="1651"/>
                      <a:pt x="3401" y="1700"/>
                      <a:pt x="3253" y="1712"/>
                    </a:cubicBezTo>
                    <a:cubicBezTo>
                      <a:pt x="3117" y="1725"/>
                      <a:pt x="2649" y="1799"/>
                      <a:pt x="2538" y="1799"/>
                    </a:cubicBezTo>
                    <a:cubicBezTo>
                      <a:pt x="2415" y="1799"/>
                      <a:pt x="1996" y="1823"/>
                      <a:pt x="2095" y="1885"/>
                    </a:cubicBezTo>
                    <a:cubicBezTo>
                      <a:pt x="2193" y="1959"/>
                      <a:pt x="2464" y="2082"/>
                      <a:pt x="2440" y="2131"/>
                    </a:cubicBezTo>
                    <a:cubicBezTo>
                      <a:pt x="2427" y="2193"/>
                      <a:pt x="2440" y="2279"/>
                      <a:pt x="2514" y="2279"/>
                    </a:cubicBezTo>
                    <a:cubicBezTo>
                      <a:pt x="2557" y="2273"/>
                      <a:pt x="2603" y="2270"/>
                      <a:pt x="2649" y="2270"/>
                    </a:cubicBezTo>
                    <a:cubicBezTo>
                      <a:pt x="2695" y="2270"/>
                      <a:pt x="2742" y="2273"/>
                      <a:pt x="2785" y="2279"/>
                    </a:cubicBezTo>
                    <a:cubicBezTo>
                      <a:pt x="2739" y="2288"/>
                      <a:pt x="2612" y="2338"/>
                      <a:pt x="2519" y="2338"/>
                    </a:cubicBezTo>
                    <a:cubicBezTo>
                      <a:pt x="2487" y="2338"/>
                      <a:pt x="2459" y="2332"/>
                      <a:pt x="2440" y="2316"/>
                    </a:cubicBezTo>
                    <a:cubicBezTo>
                      <a:pt x="2353" y="2242"/>
                      <a:pt x="2267" y="2181"/>
                      <a:pt x="2169" y="2119"/>
                    </a:cubicBezTo>
                    <a:cubicBezTo>
                      <a:pt x="2070" y="2057"/>
                      <a:pt x="1984" y="1922"/>
                      <a:pt x="1885" y="1909"/>
                    </a:cubicBezTo>
                    <a:cubicBezTo>
                      <a:pt x="1774" y="1897"/>
                      <a:pt x="1479" y="1885"/>
                      <a:pt x="1405" y="1860"/>
                    </a:cubicBezTo>
                    <a:cubicBezTo>
                      <a:pt x="1380" y="1855"/>
                      <a:pt x="1356" y="1850"/>
                      <a:pt x="1337" y="1850"/>
                    </a:cubicBezTo>
                    <a:cubicBezTo>
                      <a:pt x="1309" y="1850"/>
                      <a:pt x="1289" y="1861"/>
                      <a:pt x="1281" y="1897"/>
                    </a:cubicBezTo>
                    <a:cubicBezTo>
                      <a:pt x="1269" y="1971"/>
                      <a:pt x="1134" y="2045"/>
                      <a:pt x="1306" y="2045"/>
                    </a:cubicBezTo>
                    <a:cubicBezTo>
                      <a:pt x="1479" y="2045"/>
                      <a:pt x="1626" y="2070"/>
                      <a:pt x="1491" y="2070"/>
                    </a:cubicBezTo>
                    <a:cubicBezTo>
                      <a:pt x="1343" y="2070"/>
                      <a:pt x="1158" y="2230"/>
                      <a:pt x="1331" y="2242"/>
                    </a:cubicBezTo>
                    <a:cubicBezTo>
                      <a:pt x="1503" y="2254"/>
                      <a:pt x="1589" y="2254"/>
                      <a:pt x="1651" y="2328"/>
                    </a:cubicBezTo>
                    <a:cubicBezTo>
                      <a:pt x="1725" y="2439"/>
                      <a:pt x="1811" y="2538"/>
                      <a:pt x="1922" y="2599"/>
                    </a:cubicBezTo>
                    <a:cubicBezTo>
                      <a:pt x="2037" y="2673"/>
                      <a:pt x="2090" y="2728"/>
                      <a:pt x="2171" y="2728"/>
                    </a:cubicBezTo>
                    <a:cubicBezTo>
                      <a:pt x="2186" y="2728"/>
                      <a:pt x="2201" y="2726"/>
                      <a:pt x="2218" y="2723"/>
                    </a:cubicBezTo>
                    <a:cubicBezTo>
                      <a:pt x="2299" y="2714"/>
                      <a:pt x="2408" y="2685"/>
                      <a:pt x="2445" y="2685"/>
                    </a:cubicBezTo>
                    <a:cubicBezTo>
                      <a:pt x="2458" y="2685"/>
                      <a:pt x="2462" y="2688"/>
                      <a:pt x="2452" y="2698"/>
                    </a:cubicBezTo>
                    <a:cubicBezTo>
                      <a:pt x="2415" y="2735"/>
                      <a:pt x="2477" y="2809"/>
                      <a:pt x="2341" y="2809"/>
                    </a:cubicBezTo>
                    <a:cubicBezTo>
                      <a:pt x="2264" y="2801"/>
                      <a:pt x="2164" y="2784"/>
                      <a:pt x="2123" y="2784"/>
                    </a:cubicBezTo>
                    <a:cubicBezTo>
                      <a:pt x="2098" y="2784"/>
                      <a:pt x="2094" y="2790"/>
                      <a:pt x="2132" y="2809"/>
                    </a:cubicBezTo>
                    <a:cubicBezTo>
                      <a:pt x="2201" y="2849"/>
                      <a:pt x="2343" y="2952"/>
                      <a:pt x="2305" y="2952"/>
                    </a:cubicBezTo>
                    <a:cubicBezTo>
                      <a:pt x="2296" y="2952"/>
                      <a:pt x="2276" y="2946"/>
                      <a:pt x="2243" y="2932"/>
                    </a:cubicBezTo>
                    <a:cubicBezTo>
                      <a:pt x="2070" y="2871"/>
                      <a:pt x="2045" y="2797"/>
                      <a:pt x="1885" y="2784"/>
                    </a:cubicBezTo>
                    <a:cubicBezTo>
                      <a:pt x="1802" y="2757"/>
                      <a:pt x="1719" y="2743"/>
                      <a:pt x="1631" y="2743"/>
                    </a:cubicBezTo>
                    <a:cubicBezTo>
                      <a:pt x="1601" y="2743"/>
                      <a:pt x="1571" y="2744"/>
                      <a:pt x="1540" y="2747"/>
                    </a:cubicBezTo>
                    <a:cubicBezTo>
                      <a:pt x="1491" y="2784"/>
                      <a:pt x="1429" y="2858"/>
                      <a:pt x="1343" y="2858"/>
                    </a:cubicBezTo>
                    <a:cubicBezTo>
                      <a:pt x="1257" y="2858"/>
                      <a:pt x="1232" y="2883"/>
                      <a:pt x="1208" y="2944"/>
                    </a:cubicBezTo>
                    <a:cubicBezTo>
                      <a:pt x="1195" y="2994"/>
                      <a:pt x="1146" y="3006"/>
                      <a:pt x="1097" y="3031"/>
                    </a:cubicBezTo>
                    <a:cubicBezTo>
                      <a:pt x="1035" y="3043"/>
                      <a:pt x="1072" y="3179"/>
                      <a:pt x="1134" y="3191"/>
                    </a:cubicBezTo>
                    <a:cubicBezTo>
                      <a:pt x="1158" y="3203"/>
                      <a:pt x="1186" y="3209"/>
                      <a:pt x="1215" y="3209"/>
                    </a:cubicBezTo>
                    <a:cubicBezTo>
                      <a:pt x="1244" y="3209"/>
                      <a:pt x="1275" y="3203"/>
                      <a:pt x="1306" y="3191"/>
                    </a:cubicBezTo>
                    <a:cubicBezTo>
                      <a:pt x="1313" y="3188"/>
                      <a:pt x="1318" y="3187"/>
                      <a:pt x="1322" y="3187"/>
                    </a:cubicBezTo>
                    <a:cubicBezTo>
                      <a:pt x="1349" y="3187"/>
                      <a:pt x="1300" y="3254"/>
                      <a:pt x="1364" y="3254"/>
                    </a:cubicBezTo>
                    <a:cubicBezTo>
                      <a:pt x="1369" y="3254"/>
                      <a:pt x="1374" y="3253"/>
                      <a:pt x="1380" y="3252"/>
                    </a:cubicBezTo>
                    <a:cubicBezTo>
                      <a:pt x="1434" y="3252"/>
                      <a:pt x="1458" y="3263"/>
                      <a:pt x="1483" y="3263"/>
                    </a:cubicBezTo>
                    <a:cubicBezTo>
                      <a:pt x="1504" y="3263"/>
                      <a:pt x="1526" y="3256"/>
                      <a:pt x="1565" y="3228"/>
                    </a:cubicBezTo>
                    <a:cubicBezTo>
                      <a:pt x="1638" y="3186"/>
                      <a:pt x="1685" y="3000"/>
                      <a:pt x="1697" y="3000"/>
                    </a:cubicBezTo>
                    <a:cubicBezTo>
                      <a:pt x="1699" y="3000"/>
                      <a:pt x="1700" y="3006"/>
                      <a:pt x="1700" y="3018"/>
                    </a:cubicBezTo>
                    <a:cubicBezTo>
                      <a:pt x="1700" y="3092"/>
                      <a:pt x="1651" y="3105"/>
                      <a:pt x="1725" y="3105"/>
                    </a:cubicBezTo>
                    <a:cubicBezTo>
                      <a:pt x="1799" y="3105"/>
                      <a:pt x="1651" y="3191"/>
                      <a:pt x="1713" y="3191"/>
                    </a:cubicBezTo>
                    <a:cubicBezTo>
                      <a:pt x="1774" y="3191"/>
                      <a:pt x="1565" y="3277"/>
                      <a:pt x="1651" y="3277"/>
                    </a:cubicBezTo>
                    <a:cubicBezTo>
                      <a:pt x="1737" y="3277"/>
                      <a:pt x="1368" y="3351"/>
                      <a:pt x="1516" y="3351"/>
                    </a:cubicBezTo>
                    <a:cubicBezTo>
                      <a:pt x="1549" y="3351"/>
                      <a:pt x="1584" y="3350"/>
                      <a:pt x="1615" y="3350"/>
                    </a:cubicBezTo>
                    <a:cubicBezTo>
                      <a:pt x="1710" y="3350"/>
                      <a:pt x="1774" y="3357"/>
                      <a:pt x="1700" y="3413"/>
                    </a:cubicBezTo>
                    <a:cubicBezTo>
                      <a:pt x="1605" y="3476"/>
                      <a:pt x="1518" y="3568"/>
                      <a:pt x="1552" y="3568"/>
                    </a:cubicBezTo>
                    <a:cubicBezTo>
                      <a:pt x="1557" y="3568"/>
                      <a:pt x="1565" y="3566"/>
                      <a:pt x="1577" y="3561"/>
                    </a:cubicBezTo>
                    <a:cubicBezTo>
                      <a:pt x="1642" y="3533"/>
                      <a:pt x="1755" y="3519"/>
                      <a:pt x="1787" y="3519"/>
                    </a:cubicBezTo>
                    <a:cubicBezTo>
                      <a:pt x="1797" y="3519"/>
                      <a:pt x="1799" y="3520"/>
                      <a:pt x="1787" y="3524"/>
                    </a:cubicBezTo>
                    <a:cubicBezTo>
                      <a:pt x="1725" y="3548"/>
                      <a:pt x="1688" y="3561"/>
                      <a:pt x="1811" y="3573"/>
                    </a:cubicBezTo>
                    <a:cubicBezTo>
                      <a:pt x="1947" y="3561"/>
                      <a:pt x="2070" y="3487"/>
                      <a:pt x="2144" y="3363"/>
                    </a:cubicBezTo>
                    <a:cubicBezTo>
                      <a:pt x="2190" y="3297"/>
                      <a:pt x="2241" y="3263"/>
                      <a:pt x="2265" y="3263"/>
                    </a:cubicBezTo>
                    <a:cubicBezTo>
                      <a:pt x="2286" y="3263"/>
                      <a:pt x="2289" y="3288"/>
                      <a:pt x="2255" y="3339"/>
                    </a:cubicBezTo>
                    <a:cubicBezTo>
                      <a:pt x="2181" y="3437"/>
                      <a:pt x="2021" y="3536"/>
                      <a:pt x="1971" y="3610"/>
                    </a:cubicBezTo>
                    <a:cubicBezTo>
                      <a:pt x="1922" y="3684"/>
                      <a:pt x="1885" y="3671"/>
                      <a:pt x="1799" y="3684"/>
                    </a:cubicBezTo>
                    <a:cubicBezTo>
                      <a:pt x="1741" y="3684"/>
                      <a:pt x="1684" y="3706"/>
                      <a:pt x="1626" y="3706"/>
                    </a:cubicBezTo>
                    <a:cubicBezTo>
                      <a:pt x="1598" y="3706"/>
                      <a:pt x="1569" y="3700"/>
                      <a:pt x="1540" y="3684"/>
                    </a:cubicBezTo>
                    <a:cubicBezTo>
                      <a:pt x="1442" y="3634"/>
                      <a:pt x="1442" y="3622"/>
                      <a:pt x="1405" y="3548"/>
                    </a:cubicBezTo>
                    <a:cubicBezTo>
                      <a:pt x="1355" y="3450"/>
                      <a:pt x="1257" y="3388"/>
                      <a:pt x="1146" y="3388"/>
                    </a:cubicBezTo>
                    <a:cubicBezTo>
                      <a:pt x="1124" y="3388"/>
                      <a:pt x="1097" y="3388"/>
                      <a:pt x="1070" y="3388"/>
                    </a:cubicBezTo>
                    <a:cubicBezTo>
                      <a:pt x="949" y="3388"/>
                      <a:pt x="807" y="3396"/>
                      <a:pt x="887" y="3487"/>
                    </a:cubicBezTo>
                    <a:cubicBezTo>
                      <a:pt x="998" y="3597"/>
                      <a:pt x="924" y="3634"/>
                      <a:pt x="1072" y="3647"/>
                    </a:cubicBezTo>
                    <a:cubicBezTo>
                      <a:pt x="1232" y="3671"/>
                      <a:pt x="1047" y="3708"/>
                      <a:pt x="1109" y="3721"/>
                    </a:cubicBezTo>
                    <a:cubicBezTo>
                      <a:pt x="1171" y="3745"/>
                      <a:pt x="1306" y="3807"/>
                      <a:pt x="1257" y="3807"/>
                    </a:cubicBezTo>
                    <a:cubicBezTo>
                      <a:pt x="1121" y="3807"/>
                      <a:pt x="986" y="3819"/>
                      <a:pt x="863" y="3844"/>
                    </a:cubicBezTo>
                    <a:cubicBezTo>
                      <a:pt x="789" y="3856"/>
                      <a:pt x="579" y="3893"/>
                      <a:pt x="579" y="3992"/>
                    </a:cubicBezTo>
                    <a:cubicBezTo>
                      <a:pt x="579" y="4103"/>
                      <a:pt x="579" y="4177"/>
                      <a:pt x="628" y="4201"/>
                    </a:cubicBezTo>
                    <a:cubicBezTo>
                      <a:pt x="660" y="4217"/>
                      <a:pt x="703" y="4249"/>
                      <a:pt x="739" y="4249"/>
                    </a:cubicBezTo>
                    <a:cubicBezTo>
                      <a:pt x="758" y="4249"/>
                      <a:pt x="776" y="4240"/>
                      <a:pt x="789" y="4214"/>
                    </a:cubicBezTo>
                    <a:cubicBezTo>
                      <a:pt x="829" y="4163"/>
                      <a:pt x="804" y="4105"/>
                      <a:pt x="819" y="4105"/>
                    </a:cubicBezTo>
                    <a:cubicBezTo>
                      <a:pt x="823" y="4105"/>
                      <a:pt x="829" y="4108"/>
                      <a:pt x="838" y="4115"/>
                    </a:cubicBezTo>
                    <a:cubicBezTo>
                      <a:pt x="875" y="4152"/>
                      <a:pt x="801" y="4263"/>
                      <a:pt x="887" y="4263"/>
                    </a:cubicBezTo>
                    <a:lnTo>
                      <a:pt x="1097" y="4263"/>
                    </a:lnTo>
                    <a:cubicBezTo>
                      <a:pt x="1143" y="4276"/>
                      <a:pt x="1178" y="4289"/>
                      <a:pt x="1205" y="4289"/>
                    </a:cubicBezTo>
                    <a:cubicBezTo>
                      <a:pt x="1229" y="4289"/>
                      <a:pt x="1245" y="4279"/>
                      <a:pt x="1257" y="4251"/>
                    </a:cubicBezTo>
                    <a:cubicBezTo>
                      <a:pt x="1265" y="4207"/>
                      <a:pt x="1298" y="4158"/>
                      <a:pt x="1322" y="4158"/>
                    </a:cubicBezTo>
                    <a:cubicBezTo>
                      <a:pt x="1331" y="4158"/>
                      <a:pt x="1339" y="4167"/>
                      <a:pt x="1343" y="4189"/>
                    </a:cubicBezTo>
                    <a:cubicBezTo>
                      <a:pt x="1355" y="4275"/>
                      <a:pt x="1220" y="4263"/>
                      <a:pt x="1405" y="4275"/>
                    </a:cubicBezTo>
                    <a:cubicBezTo>
                      <a:pt x="1515" y="4290"/>
                      <a:pt x="1638" y="4309"/>
                      <a:pt x="1709" y="4309"/>
                    </a:cubicBezTo>
                    <a:cubicBezTo>
                      <a:pt x="1758" y="4309"/>
                      <a:pt x="1782" y="4300"/>
                      <a:pt x="1762" y="4275"/>
                    </a:cubicBezTo>
                    <a:cubicBezTo>
                      <a:pt x="1731" y="4234"/>
                      <a:pt x="1638" y="4183"/>
                      <a:pt x="1669" y="4183"/>
                    </a:cubicBezTo>
                    <a:cubicBezTo>
                      <a:pt x="1675" y="4183"/>
                      <a:pt x="1685" y="4185"/>
                      <a:pt x="1700" y="4189"/>
                    </a:cubicBezTo>
                    <a:cubicBezTo>
                      <a:pt x="1785" y="4198"/>
                      <a:pt x="1805" y="4258"/>
                      <a:pt x="1810" y="4258"/>
                    </a:cubicBezTo>
                    <a:cubicBezTo>
                      <a:pt x="1811" y="4258"/>
                      <a:pt x="1811" y="4253"/>
                      <a:pt x="1811" y="4238"/>
                    </a:cubicBezTo>
                    <a:cubicBezTo>
                      <a:pt x="1820" y="4194"/>
                      <a:pt x="1816" y="4162"/>
                      <a:pt x="1832" y="4162"/>
                    </a:cubicBezTo>
                    <a:cubicBezTo>
                      <a:pt x="1838" y="4162"/>
                      <a:pt x="1847" y="4166"/>
                      <a:pt x="1861" y="4177"/>
                    </a:cubicBezTo>
                    <a:cubicBezTo>
                      <a:pt x="1905" y="4210"/>
                      <a:pt x="2002" y="4264"/>
                      <a:pt x="2028" y="4264"/>
                    </a:cubicBezTo>
                    <a:cubicBezTo>
                      <a:pt x="2030" y="4264"/>
                      <a:pt x="2032" y="4264"/>
                      <a:pt x="2033" y="4263"/>
                    </a:cubicBezTo>
                    <a:cubicBezTo>
                      <a:pt x="2044" y="4240"/>
                      <a:pt x="1983" y="4124"/>
                      <a:pt x="2030" y="4124"/>
                    </a:cubicBezTo>
                    <a:cubicBezTo>
                      <a:pt x="2034" y="4124"/>
                      <a:pt x="2039" y="4125"/>
                      <a:pt x="2045" y="4127"/>
                    </a:cubicBezTo>
                    <a:cubicBezTo>
                      <a:pt x="2107" y="4152"/>
                      <a:pt x="2132" y="4226"/>
                      <a:pt x="2193" y="4226"/>
                    </a:cubicBezTo>
                    <a:cubicBezTo>
                      <a:pt x="2214" y="4226"/>
                      <a:pt x="2236" y="4227"/>
                      <a:pt x="2256" y="4227"/>
                    </a:cubicBezTo>
                    <a:cubicBezTo>
                      <a:pt x="2303" y="4227"/>
                      <a:pt x="2332" y="4221"/>
                      <a:pt x="2279" y="4177"/>
                    </a:cubicBezTo>
                    <a:cubicBezTo>
                      <a:pt x="2234" y="4122"/>
                      <a:pt x="2216" y="4088"/>
                      <a:pt x="2238" y="4088"/>
                    </a:cubicBezTo>
                    <a:cubicBezTo>
                      <a:pt x="2246" y="4088"/>
                      <a:pt x="2260" y="4093"/>
                      <a:pt x="2279" y="4103"/>
                    </a:cubicBezTo>
                    <a:cubicBezTo>
                      <a:pt x="2366" y="4127"/>
                      <a:pt x="2255" y="4103"/>
                      <a:pt x="2403" y="4164"/>
                    </a:cubicBezTo>
                    <a:cubicBezTo>
                      <a:pt x="2453" y="4187"/>
                      <a:pt x="2497" y="4191"/>
                      <a:pt x="2532" y="4191"/>
                    </a:cubicBezTo>
                    <a:cubicBezTo>
                      <a:pt x="2552" y="4191"/>
                      <a:pt x="2569" y="4190"/>
                      <a:pt x="2583" y="4190"/>
                    </a:cubicBezTo>
                    <a:cubicBezTo>
                      <a:pt x="2610" y="4190"/>
                      <a:pt x="2624" y="4195"/>
                      <a:pt x="2624" y="4226"/>
                    </a:cubicBezTo>
                    <a:cubicBezTo>
                      <a:pt x="2624" y="4287"/>
                      <a:pt x="2452" y="4374"/>
                      <a:pt x="2501" y="4374"/>
                    </a:cubicBezTo>
                    <a:cubicBezTo>
                      <a:pt x="2637" y="4361"/>
                      <a:pt x="2772" y="4337"/>
                      <a:pt x="2896" y="4275"/>
                    </a:cubicBezTo>
                    <a:cubicBezTo>
                      <a:pt x="3006" y="4226"/>
                      <a:pt x="3043" y="4189"/>
                      <a:pt x="3142" y="4177"/>
                    </a:cubicBezTo>
                    <a:cubicBezTo>
                      <a:pt x="3241" y="4164"/>
                      <a:pt x="3314" y="4127"/>
                      <a:pt x="3327" y="4041"/>
                    </a:cubicBezTo>
                    <a:cubicBezTo>
                      <a:pt x="3339" y="3955"/>
                      <a:pt x="3290" y="3918"/>
                      <a:pt x="3241" y="3918"/>
                    </a:cubicBezTo>
                    <a:cubicBezTo>
                      <a:pt x="3209" y="3928"/>
                      <a:pt x="3186" y="3957"/>
                      <a:pt x="3141" y="3957"/>
                    </a:cubicBezTo>
                    <a:cubicBezTo>
                      <a:pt x="3134" y="3957"/>
                      <a:pt x="3126" y="3957"/>
                      <a:pt x="3117" y="3955"/>
                    </a:cubicBezTo>
                    <a:cubicBezTo>
                      <a:pt x="3095" y="3947"/>
                      <a:pt x="3070" y="3946"/>
                      <a:pt x="3046" y="3946"/>
                    </a:cubicBezTo>
                    <a:cubicBezTo>
                      <a:pt x="3021" y="3946"/>
                      <a:pt x="2997" y="3948"/>
                      <a:pt x="2980" y="3948"/>
                    </a:cubicBezTo>
                    <a:cubicBezTo>
                      <a:pt x="2958" y="3948"/>
                      <a:pt x="2948" y="3945"/>
                      <a:pt x="2957" y="3930"/>
                    </a:cubicBezTo>
                    <a:cubicBezTo>
                      <a:pt x="2994" y="3893"/>
                      <a:pt x="3093" y="3819"/>
                      <a:pt x="3031" y="3807"/>
                    </a:cubicBezTo>
                    <a:cubicBezTo>
                      <a:pt x="2969" y="3795"/>
                      <a:pt x="2908" y="3795"/>
                      <a:pt x="2859" y="3795"/>
                    </a:cubicBezTo>
                    <a:cubicBezTo>
                      <a:pt x="2823" y="3802"/>
                      <a:pt x="2796" y="3817"/>
                      <a:pt x="2768" y="3817"/>
                    </a:cubicBezTo>
                    <a:cubicBezTo>
                      <a:pt x="2746" y="3817"/>
                      <a:pt x="2725" y="3809"/>
                      <a:pt x="2698" y="3782"/>
                    </a:cubicBezTo>
                    <a:cubicBezTo>
                      <a:pt x="2681" y="3756"/>
                      <a:pt x="2644" y="3735"/>
                      <a:pt x="2611" y="3735"/>
                    </a:cubicBezTo>
                    <a:cubicBezTo>
                      <a:pt x="2598" y="3735"/>
                      <a:pt x="2586" y="3738"/>
                      <a:pt x="2575" y="3745"/>
                    </a:cubicBezTo>
                    <a:cubicBezTo>
                      <a:pt x="2489" y="3758"/>
                      <a:pt x="2415" y="3758"/>
                      <a:pt x="2341" y="3758"/>
                    </a:cubicBezTo>
                    <a:cubicBezTo>
                      <a:pt x="2390" y="3758"/>
                      <a:pt x="2489" y="3758"/>
                      <a:pt x="2452" y="3684"/>
                    </a:cubicBezTo>
                    <a:cubicBezTo>
                      <a:pt x="2409" y="3630"/>
                      <a:pt x="2375" y="3556"/>
                      <a:pt x="2401" y="3556"/>
                    </a:cubicBezTo>
                    <a:cubicBezTo>
                      <a:pt x="2404" y="3556"/>
                      <a:pt x="2409" y="3558"/>
                      <a:pt x="2415" y="3561"/>
                    </a:cubicBezTo>
                    <a:cubicBezTo>
                      <a:pt x="2514" y="3659"/>
                      <a:pt x="2649" y="3708"/>
                      <a:pt x="2797" y="3708"/>
                    </a:cubicBezTo>
                    <a:cubicBezTo>
                      <a:pt x="2909" y="3708"/>
                      <a:pt x="2989" y="3722"/>
                      <a:pt x="3052" y="3722"/>
                    </a:cubicBezTo>
                    <a:cubicBezTo>
                      <a:pt x="3108" y="3722"/>
                      <a:pt x="3151" y="3712"/>
                      <a:pt x="3191" y="3671"/>
                    </a:cubicBezTo>
                    <a:cubicBezTo>
                      <a:pt x="3278" y="3585"/>
                      <a:pt x="3314" y="3511"/>
                      <a:pt x="3265" y="3462"/>
                    </a:cubicBezTo>
                    <a:cubicBezTo>
                      <a:pt x="3216" y="3413"/>
                      <a:pt x="3191" y="3351"/>
                      <a:pt x="3278" y="3339"/>
                    </a:cubicBezTo>
                    <a:cubicBezTo>
                      <a:pt x="3376" y="3326"/>
                      <a:pt x="3968" y="3302"/>
                      <a:pt x="3820" y="3252"/>
                    </a:cubicBezTo>
                    <a:cubicBezTo>
                      <a:pt x="3672" y="3216"/>
                      <a:pt x="3524" y="3166"/>
                      <a:pt x="3623" y="3166"/>
                    </a:cubicBezTo>
                    <a:cubicBezTo>
                      <a:pt x="3721" y="3166"/>
                      <a:pt x="4004" y="3129"/>
                      <a:pt x="3918" y="3068"/>
                    </a:cubicBezTo>
                    <a:cubicBezTo>
                      <a:pt x="3832" y="3018"/>
                      <a:pt x="3573" y="2981"/>
                      <a:pt x="3672" y="2969"/>
                    </a:cubicBezTo>
                    <a:cubicBezTo>
                      <a:pt x="3770" y="2944"/>
                      <a:pt x="4165" y="2944"/>
                      <a:pt x="4078" y="2858"/>
                    </a:cubicBezTo>
                    <a:cubicBezTo>
                      <a:pt x="4047" y="2796"/>
                      <a:pt x="3991" y="2769"/>
                      <a:pt x="3929" y="2769"/>
                    </a:cubicBezTo>
                    <a:cubicBezTo>
                      <a:pt x="3918" y="2769"/>
                      <a:pt x="3906" y="2770"/>
                      <a:pt x="3894" y="2772"/>
                    </a:cubicBezTo>
                    <a:cubicBezTo>
                      <a:pt x="3874" y="2772"/>
                      <a:pt x="3829" y="2774"/>
                      <a:pt x="3785" y="2774"/>
                    </a:cubicBezTo>
                    <a:cubicBezTo>
                      <a:pt x="3720" y="2774"/>
                      <a:pt x="3659" y="2769"/>
                      <a:pt x="3696" y="2747"/>
                    </a:cubicBezTo>
                    <a:cubicBezTo>
                      <a:pt x="3746" y="2710"/>
                      <a:pt x="3844" y="2673"/>
                      <a:pt x="3770" y="2673"/>
                    </a:cubicBezTo>
                    <a:cubicBezTo>
                      <a:pt x="3684" y="2673"/>
                      <a:pt x="3425" y="2698"/>
                      <a:pt x="3376" y="2698"/>
                    </a:cubicBezTo>
                    <a:cubicBezTo>
                      <a:pt x="3335" y="2698"/>
                      <a:pt x="3188" y="2838"/>
                      <a:pt x="3187" y="2838"/>
                    </a:cubicBezTo>
                    <a:cubicBezTo>
                      <a:pt x="3187" y="2838"/>
                      <a:pt x="3192" y="2833"/>
                      <a:pt x="3204" y="2821"/>
                    </a:cubicBezTo>
                    <a:cubicBezTo>
                      <a:pt x="3265" y="2760"/>
                      <a:pt x="3351" y="2673"/>
                      <a:pt x="3290" y="2673"/>
                    </a:cubicBezTo>
                    <a:cubicBezTo>
                      <a:pt x="3216" y="2673"/>
                      <a:pt x="3031" y="2624"/>
                      <a:pt x="3080" y="2624"/>
                    </a:cubicBezTo>
                    <a:lnTo>
                      <a:pt x="3425" y="2624"/>
                    </a:lnTo>
                    <a:cubicBezTo>
                      <a:pt x="3376" y="2624"/>
                      <a:pt x="3216" y="2550"/>
                      <a:pt x="3290" y="2550"/>
                    </a:cubicBezTo>
                    <a:cubicBezTo>
                      <a:pt x="3339" y="2550"/>
                      <a:pt x="3460" y="2561"/>
                      <a:pt x="3509" y="2561"/>
                    </a:cubicBezTo>
                    <a:cubicBezTo>
                      <a:pt x="3534" y="2561"/>
                      <a:pt x="3540" y="2558"/>
                      <a:pt x="3512" y="2550"/>
                    </a:cubicBezTo>
                    <a:cubicBezTo>
                      <a:pt x="3425" y="2513"/>
                      <a:pt x="3228" y="2501"/>
                      <a:pt x="3364" y="2476"/>
                    </a:cubicBezTo>
                    <a:cubicBezTo>
                      <a:pt x="3499" y="2464"/>
                      <a:pt x="3770" y="2476"/>
                      <a:pt x="3733" y="2452"/>
                    </a:cubicBezTo>
                    <a:cubicBezTo>
                      <a:pt x="3684" y="2427"/>
                      <a:pt x="3499" y="2353"/>
                      <a:pt x="3610" y="2353"/>
                    </a:cubicBezTo>
                    <a:cubicBezTo>
                      <a:pt x="3709" y="2365"/>
                      <a:pt x="3758" y="2476"/>
                      <a:pt x="3931" y="2476"/>
                    </a:cubicBezTo>
                    <a:cubicBezTo>
                      <a:pt x="4103" y="2476"/>
                      <a:pt x="4029" y="2439"/>
                      <a:pt x="4152" y="2427"/>
                    </a:cubicBezTo>
                    <a:cubicBezTo>
                      <a:pt x="4276" y="2402"/>
                      <a:pt x="4497" y="2378"/>
                      <a:pt x="4423" y="2328"/>
                    </a:cubicBezTo>
                    <a:cubicBezTo>
                      <a:pt x="4337" y="2279"/>
                      <a:pt x="3955" y="2181"/>
                      <a:pt x="4054" y="2156"/>
                    </a:cubicBezTo>
                    <a:cubicBezTo>
                      <a:pt x="4133" y="2146"/>
                      <a:pt x="4093" y="2112"/>
                      <a:pt x="4151" y="2112"/>
                    </a:cubicBezTo>
                    <a:cubicBezTo>
                      <a:pt x="4165" y="2112"/>
                      <a:pt x="4185" y="2114"/>
                      <a:pt x="4214" y="2119"/>
                    </a:cubicBezTo>
                    <a:cubicBezTo>
                      <a:pt x="4313" y="2131"/>
                      <a:pt x="4411" y="2156"/>
                      <a:pt x="4510" y="2193"/>
                    </a:cubicBezTo>
                    <a:cubicBezTo>
                      <a:pt x="4547" y="2221"/>
                      <a:pt x="4584" y="2276"/>
                      <a:pt x="4652" y="2276"/>
                    </a:cubicBezTo>
                    <a:cubicBezTo>
                      <a:pt x="4674" y="2276"/>
                      <a:pt x="4701" y="2270"/>
                      <a:pt x="4731" y="2254"/>
                    </a:cubicBezTo>
                    <a:cubicBezTo>
                      <a:pt x="4830" y="2217"/>
                      <a:pt x="4916" y="2156"/>
                      <a:pt x="5003" y="2082"/>
                    </a:cubicBezTo>
                    <a:cubicBezTo>
                      <a:pt x="5049" y="2036"/>
                      <a:pt x="5073" y="1958"/>
                      <a:pt x="5046" y="1958"/>
                    </a:cubicBezTo>
                    <a:cubicBezTo>
                      <a:pt x="5044" y="1958"/>
                      <a:pt x="5042" y="1958"/>
                      <a:pt x="5039" y="1959"/>
                    </a:cubicBezTo>
                    <a:cubicBezTo>
                      <a:pt x="4999" y="1979"/>
                      <a:pt x="4767" y="2057"/>
                      <a:pt x="4686" y="2057"/>
                    </a:cubicBezTo>
                    <a:cubicBezTo>
                      <a:pt x="4668" y="2057"/>
                      <a:pt x="4658" y="2054"/>
                      <a:pt x="4658" y="2045"/>
                    </a:cubicBezTo>
                    <a:cubicBezTo>
                      <a:pt x="4647" y="2001"/>
                      <a:pt x="4636" y="1918"/>
                      <a:pt x="4651" y="1918"/>
                    </a:cubicBezTo>
                    <a:cubicBezTo>
                      <a:pt x="4653" y="1918"/>
                      <a:pt x="4655" y="1919"/>
                      <a:pt x="4658" y="1922"/>
                    </a:cubicBezTo>
                    <a:cubicBezTo>
                      <a:pt x="4687" y="1951"/>
                      <a:pt x="4700" y="2011"/>
                      <a:pt x="4759" y="2011"/>
                    </a:cubicBezTo>
                    <a:cubicBezTo>
                      <a:pt x="4775" y="2011"/>
                      <a:pt x="4794" y="2006"/>
                      <a:pt x="4818" y="1996"/>
                    </a:cubicBezTo>
                    <a:cubicBezTo>
                      <a:pt x="4929" y="1959"/>
                      <a:pt x="5175" y="1909"/>
                      <a:pt x="5175" y="1909"/>
                    </a:cubicBezTo>
                    <a:cubicBezTo>
                      <a:pt x="5175" y="1909"/>
                      <a:pt x="4999" y="1723"/>
                      <a:pt x="5042" y="1723"/>
                    </a:cubicBezTo>
                    <a:cubicBezTo>
                      <a:pt x="5044" y="1723"/>
                      <a:pt x="5048" y="1723"/>
                      <a:pt x="5052" y="1725"/>
                    </a:cubicBezTo>
                    <a:cubicBezTo>
                      <a:pt x="5123" y="1755"/>
                      <a:pt x="5127" y="1836"/>
                      <a:pt x="5202" y="1836"/>
                    </a:cubicBezTo>
                    <a:cubicBezTo>
                      <a:pt x="5218" y="1836"/>
                      <a:pt x="5237" y="1832"/>
                      <a:pt x="5261" y="1823"/>
                    </a:cubicBezTo>
                    <a:cubicBezTo>
                      <a:pt x="5397" y="1774"/>
                      <a:pt x="5434" y="1663"/>
                      <a:pt x="5569" y="1601"/>
                    </a:cubicBezTo>
                    <a:cubicBezTo>
                      <a:pt x="5693" y="1552"/>
                      <a:pt x="6050" y="1330"/>
                      <a:pt x="6198" y="1256"/>
                    </a:cubicBezTo>
                    <a:cubicBezTo>
                      <a:pt x="6358" y="1195"/>
                      <a:pt x="6543" y="1084"/>
                      <a:pt x="6493" y="1084"/>
                    </a:cubicBezTo>
                    <a:cubicBezTo>
                      <a:pt x="6438" y="1084"/>
                      <a:pt x="5244" y="1341"/>
                      <a:pt x="5157" y="1341"/>
                    </a:cubicBezTo>
                    <a:cubicBezTo>
                      <a:pt x="5147" y="1341"/>
                      <a:pt x="5152" y="1338"/>
                      <a:pt x="5175" y="1330"/>
                    </a:cubicBezTo>
                    <a:cubicBezTo>
                      <a:pt x="5409" y="1256"/>
                      <a:pt x="5939" y="1084"/>
                      <a:pt x="5890" y="1084"/>
                    </a:cubicBezTo>
                    <a:cubicBezTo>
                      <a:pt x="5860" y="1087"/>
                      <a:pt x="5830" y="1089"/>
                      <a:pt x="5801" y="1089"/>
                    </a:cubicBezTo>
                    <a:cubicBezTo>
                      <a:pt x="5719" y="1089"/>
                      <a:pt x="5638" y="1077"/>
                      <a:pt x="5557" y="1059"/>
                    </a:cubicBezTo>
                    <a:cubicBezTo>
                      <a:pt x="5477" y="1025"/>
                      <a:pt x="5429" y="959"/>
                      <a:pt x="5461" y="959"/>
                    </a:cubicBezTo>
                    <a:cubicBezTo>
                      <a:pt x="5464" y="959"/>
                      <a:pt x="5467" y="960"/>
                      <a:pt x="5471" y="961"/>
                    </a:cubicBezTo>
                    <a:cubicBezTo>
                      <a:pt x="5520" y="985"/>
                      <a:pt x="5582" y="998"/>
                      <a:pt x="5643" y="998"/>
                    </a:cubicBezTo>
                    <a:cubicBezTo>
                      <a:pt x="5717" y="998"/>
                      <a:pt x="5939" y="1010"/>
                      <a:pt x="6050" y="1010"/>
                    </a:cubicBezTo>
                    <a:cubicBezTo>
                      <a:pt x="6161" y="998"/>
                      <a:pt x="6309" y="936"/>
                      <a:pt x="6383" y="936"/>
                    </a:cubicBezTo>
                    <a:lnTo>
                      <a:pt x="6580" y="936"/>
                    </a:lnTo>
                    <a:cubicBezTo>
                      <a:pt x="6691" y="924"/>
                      <a:pt x="7344" y="690"/>
                      <a:pt x="7344" y="579"/>
                    </a:cubicBezTo>
                    <a:cubicBezTo>
                      <a:pt x="7344" y="488"/>
                      <a:pt x="7344" y="480"/>
                      <a:pt x="7290" y="480"/>
                    </a:cubicBezTo>
                    <a:cubicBezTo>
                      <a:pt x="7278" y="480"/>
                      <a:pt x="7263" y="480"/>
                      <a:pt x="7245" y="480"/>
                    </a:cubicBezTo>
                    <a:cubicBezTo>
                      <a:pt x="7134" y="468"/>
                      <a:pt x="7011" y="456"/>
                      <a:pt x="6900" y="456"/>
                    </a:cubicBezTo>
                    <a:cubicBezTo>
                      <a:pt x="6889" y="461"/>
                      <a:pt x="6882" y="470"/>
                      <a:pt x="6878" y="470"/>
                    </a:cubicBezTo>
                    <a:cubicBezTo>
                      <a:pt x="6873" y="470"/>
                      <a:pt x="6870" y="458"/>
                      <a:pt x="6863" y="419"/>
                    </a:cubicBezTo>
                    <a:cubicBezTo>
                      <a:pt x="6863" y="332"/>
                      <a:pt x="6752" y="295"/>
                      <a:pt x="6752" y="258"/>
                    </a:cubicBezTo>
                    <a:cubicBezTo>
                      <a:pt x="6752" y="230"/>
                      <a:pt x="6774" y="201"/>
                      <a:pt x="6739" y="201"/>
                    </a:cubicBezTo>
                    <a:cubicBezTo>
                      <a:pt x="6728" y="201"/>
                      <a:pt x="6713" y="204"/>
                      <a:pt x="6691" y="209"/>
                    </a:cubicBezTo>
                    <a:cubicBezTo>
                      <a:pt x="6630" y="232"/>
                      <a:pt x="6593" y="254"/>
                      <a:pt x="6559" y="254"/>
                    </a:cubicBezTo>
                    <a:cubicBezTo>
                      <a:pt x="6537" y="254"/>
                      <a:pt x="6517" y="245"/>
                      <a:pt x="6493" y="221"/>
                    </a:cubicBezTo>
                    <a:cubicBezTo>
                      <a:pt x="6457" y="175"/>
                      <a:pt x="6440" y="130"/>
                      <a:pt x="6419" y="130"/>
                    </a:cubicBezTo>
                    <a:cubicBezTo>
                      <a:pt x="6412" y="130"/>
                      <a:pt x="6404" y="135"/>
                      <a:pt x="6395" y="147"/>
                    </a:cubicBezTo>
                    <a:cubicBezTo>
                      <a:pt x="6378" y="180"/>
                      <a:pt x="6395" y="180"/>
                      <a:pt x="6375" y="180"/>
                    </a:cubicBezTo>
                    <a:cubicBezTo>
                      <a:pt x="6365" y="180"/>
                      <a:pt x="6346" y="180"/>
                      <a:pt x="6309" y="184"/>
                    </a:cubicBezTo>
                    <a:cubicBezTo>
                      <a:pt x="6185" y="209"/>
                      <a:pt x="6050" y="258"/>
                      <a:pt x="5927" y="283"/>
                    </a:cubicBezTo>
                    <a:cubicBezTo>
                      <a:pt x="5848" y="300"/>
                      <a:pt x="5647" y="318"/>
                      <a:pt x="5583" y="318"/>
                    </a:cubicBezTo>
                    <a:cubicBezTo>
                      <a:pt x="5557" y="318"/>
                      <a:pt x="5554" y="315"/>
                      <a:pt x="5594" y="308"/>
                    </a:cubicBezTo>
                    <a:cubicBezTo>
                      <a:pt x="5742" y="258"/>
                      <a:pt x="5902" y="184"/>
                      <a:pt x="6038" y="111"/>
                    </a:cubicBezTo>
                    <a:lnTo>
                      <a:pt x="6038" y="111"/>
                    </a:lnTo>
                    <a:cubicBezTo>
                      <a:pt x="5998" y="114"/>
                      <a:pt x="5957" y="115"/>
                      <a:pt x="5916" y="115"/>
                    </a:cubicBezTo>
                    <a:cubicBezTo>
                      <a:pt x="5805" y="115"/>
                      <a:pt x="5690" y="104"/>
                      <a:pt x="5582" y="86"/>
                    </a:cubicBezTo>
                    <a:cubicBezTo>
                      <a:pt x="5564" y="88"/>
                      <a:pt x="5546" y="89"/>
                      <a:pt x="5529" y="89"/>
                    </a:cubicBezTo>
                    <a:cubicBezTo>
                      <a:pt x="5451" y="89"/>
                      <a:pt x="5381" y="69"/>
                      <a:pt x="5311" y="49"/>
                    </a:cubicBezTo>
                    <a:cubicBezTo>
                      <a:pt x="5283" y="21"/>
                      <a:pt x="5241" y="7"/>
                      <a:pt x="5201" y="7"/>
                    </a:cubicBezTo>
                    <a:cubicBezTo>
                      <a:pt x="5188" y="7"/>
                      <a:pt x="5175" y="9"/>
                      <a:pt x="5163" y="12"/>
                    </a:cubicBezTo>
                    <a:cubicBezTo>
                      <a:pt x="5122" y="12"/>
                      <a:pt x="5038" y="1"/>
                      <a:pt x="497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9" name="Google Shape;3335;p56">
                <a:extLst>
                  <a:ext uri="{FF2B5EF4-FFF2-40B4-BE49-F238E27FC236}">
                    <a16:creationId xmlns:a16="http://schemas.microsoft.com/office/drawing/2014/main" id="{C0CB62ED-8092-47C1-94E0-AA38465F554F}"/>
                  </a:ext>
                </a:extLst>
              </p:cNvPr>
              <p:cNvSpPr/>
              <p:nvPr/>
            </p:nvSpPr>
            <p:spPr>
              <a:xfrm>
                <a:off x="3052675" y="4310100"/>
                <a:ext cx="19325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773" h="191" extrusionOk="0">
                    <a:moveTo>
                      <a:pt x="205" y="0"/>
                    </a:moveTo>
                    <a:cubicBezTo>
                      <a:pt x="172" y="0"/>
                      <a:pt x="163" y="7"/>
                      <a:pt x="198" y="22"/>
                    </a:cubicBezTo>
                    <a:cubicBezTo>
                      <a:pt x="333" y="96"/>
                      <a:pt x="0" y="121"/>
                      <a:pt x="136" y="121"/>
                    </a:cubicBezTo>
                    <a:cubicBezTo>
                      <a:pt x="164" y="118"/>
                      <a:pt x="191" y="116"/>
                      <a:pt x="219" y="116"/>
                    </a:cubicBezTo>
                    <a:cubicBezTo>
                      <a:pt x="302" y="116"/>
                      <a:pt x="382" y="130"/>
                      <a:pt x="456" y="158"/>
                    </a:cubicBezTo>
                    <a:cubicBezTo>
                      <a:pt x="502" y="181"/>
                      <a:pt x="580" y="190"/>
                      <a:pt x="644" y="190"/>
                    </a:cubicBezTo>
                    <a:cubicBezTo>
                      <a:pt x="717" y="190"/>
                      <a:pt x="773" y="178"/>
                      <a:pt x="740" y="158"/>
                    </a:cubicBezTo>
                    <a:cubicBezTo>
                      <a:pt x="678" y="121"/>
                      <a:pt x="764" y="96"/>
                      <a:pt x="678" y="71"/>
                    </a:cubicBezTo>
                    <a:cubicBezTo>
                      <a:pt x="614" y="53"/>
                      <a:pt x="303" y="0"/>
                      <a:pt x="2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0" name="Google Shape;3336;p56">
                <a:extLst>
                  <a:ext uri="{FF2B5EF4-FFF2-40B4-BE49-F238E27FC236}">
                    <a16:creationId xmlns:a16="http://schemas.microsoft.com/office/drawing/2014/main" id="{F4703B02-685D-45B1-9560-6607B25ED5F3}"/>
                  </a:ext>
                </a:extLst>
              </p:cNvPr>
              <p:cNvSpPr/>
              <p:nvPr/>
            </p:nvSpPr>
            <p:spPr>
              <a:xfrm>
                <a:off x="3010000" y="4314025"/>
                <a:ext cx="6650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266" h="79" extrusionOk="0">
                    <a:moveTo>
                      <a:pt x="44" y="1"/>
                    </a:moveTo>
                    <a:cubicBezTo>
                      <a:pt x="0" y="1"/>
                      <a:pt x="141" y="79"/>
                      <a:pt x="208" y="79"/>
                    </a:cubicBezTo>
                    <a:cubicBezTo>
                      <a:pt x="216" y="79"/>
                      <a:pt x="223" y="77"/>
                      <a:pt x="229" y="75"/>
                    </a:cubicBezTo>
                    <a:cubicBezTo>
                      <a:pt x="266" y="38"/>
                      <a:pt x="106" y="1"/>
                      <a:pt x="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1" name="Google Shape;3337;p56">
                <a:extLst>
                  <a:ext uri="{FF2B5EF4-FFF2-40B4-BE49-F238E27FC236}">
                    <a16:creationId xmlns:a16="http://schemas.microsoft.com/office/drawing/2014/main" id="{BBA2C684-C3FB-4994-83E9-389A9F651513}"/>
                  </a:ext>
                </a:extLst>
              </p:cNvPr>
              <p:cNvSpPr/>
              <p:nvPr/>
            </p:nvSpPr>
            <p:spPr>
              <a:xfrm>
                <a:off x="3040450" y="4358350"/>
                <a:ext cx="62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98" extrusionOk="0">
                    <a:moveTo>
                      <a:pt x="159" y="1"/>
                    </a:moveTo>
                    <a:cubicBezTo>
                      <a:pt x="113" y="1"/>
                      <a:pt x="0" y="65"/>
                      <a:pt x="46" y="88"/>
                    </a:cubicBezTo>
                    <a:cubicBezTo>
                      <a:pt x="54" y="95"/>
                      <a:pt x="66" y="97"/>
                      <a:pt x="80" y="97"/>
                    </a:cubicBezTo>
                    <a:cubicBezTo>
                      <a:pt x="146" y="97"/>
                      <a:pt x="251" y="33"/>
                      <a:pt x="169" y="2"/>
                    </a:cubicBezTo>
                    <a:cubicBezTo>
                      <a:pt x="166" y="1"/>
                      <a:pt x="163" y="1"/>
                      <a:pt x="1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2" name="Google Shape;3338;p56">
                <a:extLst>
                  <a:ext uri="{FF2B5EF4-FFF2-40B4-BE49-F238E27FC236}">
                    <a16:creationId xmlns:a16="http://schemas.microsoft.com/office/drawing/2014/main" id="{FAC83D10-7FBF-4FCA-9BB5-A2F026EDFA46}"/>
                  </a:ext>
                </a:extLst>
              </p:cNvPr>
              <p:cNvSpPr/>
              <p:nvPr/>
            </p:nvSpPr>
            <p:spPr>
              <a:xfrm>
                <a:off x="2634700" y="4552700"/>
                <a:ext cx="4900" cy="445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78" extrusionOk="0">
                    <a:moveTo>
                      <a:pt x="178" y="0"/>
                    </a:moveTo>
                    <a:cubicBezTo>
                      <a:pt x="139" y="0"/>
                      <a:pt x="1" y="152"/>
                      <a:pt x="24" y="175"/>
                    </a:cubicBezTo>
                    <a:cubicBezTo>
                      <a:pt x="25" y="177"/>
                      <a:pt x="26" y="178"/>
                      <a:pt x="28" y="178"/>
                    </a:cubicBezTo>
                    <a:cubicBezTo>
                      <a:pt x="56" y="178"/>
                      <a:pt x="196" y="14"/>
                      <a:pt x="184" y="3"/>
                    </a:cubicBezTo>
                    <a:cubicBezTo>
                      <a:pt x="183" y="1"/>
                      <a:pt x="180" y="0"/>
                      <a:pt x="17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3" name="Google Shape;3339;p56">
                <a:extLst>
                  <a:ext uri="{FF2B5EF4-FFF2-40B4-BE49-F238E27FC236}">
                    <a16:creationId xmlns:a16="http://schemas.microsoft.com/office/drawing/2014/main" id="{A7FDC25C-6444-4C71-8298-83B4F5DF12D3}"/>
                  </a:ext>
                </a:extLst>
              </p:cNvPr>
              <p:cNvSpPr/>
              <p:nvPr/>
            </p:nvSpPr>
            <p:spPr>
              <a:xfrm>
                <a:off x="2642075" y="4549800"/>
                <a:ext cx="2175" cy="1550"/>
              </a:xfrm>
              <a:custGeom>
                <a:avLst/>
                <a:gdLst/>
                <a:ahLst/>
                <a:cxnLst/>
                <a:rect l="l" t="t" r="r" b="b"/>
                <a:pathLst>
                  <a:path w="87" h="62" extrusionOk="0">
                    <a:moveTo>
                      <a:pt x="48" y="0"/>
                    </a:moveTo>
                    <a:cubicBezTo>
                      <a:pt x="25" y="0"/>
                      <a:pt x="0" y="13"/>
                      <a:pt x="0" y="33"/>
                    </a:cubicBezTo>
                    <a:cubicBezTo>
                      <a:pt x="0" y="47"/>
                      <a:pt x="29" y="61"/>
                      <a:pt x="53" y="61"/>
                    </a:cubicBezTo>
                    <a:cubicBezTo>
                      <a:pt x="71" y="61"/>
                      <a:pt x="86" y="53"/>
                      <a:pt x="86" y="33"/>
                    </a:cubicBezTo>
                    <a:cubicBezTo>
                      <a:pt x="86" y="10"/>
                      <a:pt x="68" y="0"/>
                      <a:pt x="4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4" name="Google Shape;3340;p56">
                <a:extLst>
                  <a:ext uri="{FF2B5EF4-FFF2-40B4-BE49-F238E27FC236}">
                    <a16:creationId xmlns:a16="http://schemas.microsoft.com/office/drawing/2014/main" id="{5946F3DF-0F30-4A2C-962F-CADFCD8A8C97}"/>
                  </a:ext>
                </a:extLst>
              </p:cNvPr>
              <p:cNvSpPr/>
              <p:nvPr/>
            </p:nvSpPr>
            <p:spPr>
              <a:xfrm>
                <a:off x="2521625" y="4551775"/>
                <a:ext cx="6075" cy="5175"/>
              </a:xfrm>
              <a:custGeom>
                <a:avLst/>
                <a:gdLst/>
                <a:ahLst/>
                <a:cxnLst/>
                <a:rect l="l" t="t" r="r" b="b"/>
                <a:pathLst>
                  <a:path w="243" h="207" extrusionOk="0">
                    <a:moveTo>
                      <a:pt x="133" y="1"/>
                    </a:moveTo>
                    <a:cubicBezTo>
                      <a:pt x="129" y="1"/>
                      <a:pt x="126" y="2"/>
                      <a:pt x="124" y="3"/>
                    </a:cubicBezTo>
                    <a:cubicBezTo>
                      <a:pt x="99" y="3"/>
                      <a:pt x="0" y="77"/>
                      <a:pt x="13" y="101"/>
                    </a:cubicBezTo>
                    <a:cubicBezTo>
                      <a:pt x="21" y="110"/>
                      <a:pt x="57" y="206"/>
                      <a:pt x="113" y="206"/>
                    </a:cubicBezTo>
                    <a:cubicBezTo>
                      <a:pt x="141" y="206"/>
                      <a:pt x="173" y="183"/>
                      <a:pt x="210" y="114"/>
                    </a:cubicBezTo>
                    <a:cubicBezTo>
                      <a:pt x="243" y="47"/>
                      <a:pt x="167" y="1"/>
                      <a:pt x="1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5" name="Google Shape;3341;p56">
                <a:extLst>
                  <a:ext uri="{FF2B5EF4-FFF2-40B4-BE49-F238E27FC236}">
                    <a16:creationId xmlns:a16="http://schemas.microsoft.com/office/drawing/2014/main" id="{D9E4EF20-5EB9-4A64-938E-A4FDB6C3F030}"/>
                  </a:ext>
                </a:extLst>
              </p:cNvPr>
              <p:cNvSpPr/>
              <p:nvPr/>
            </p:nvSpPr>
            <p:spPr>
              <a:xfrm>
                <a:off x="3835800" y="4290900"/>
                <a:ext cx="3000" cy="205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82" extrusionOk="0">
                    <a:moveTo>
                      <a:pt x="74" y="0"/>
                    </a:moveTo>
                    <a:cubicBezTo>
                      <a:pt x="62" y="0"/>
                      <a:pt x="48" y="7"/>
                      <a:pt x="33" y="26"/>
                    </a:cubicBezTo>
                    <a:cubicBezTo>
                      <a:pt x="0" y="59"/>
                      <a:pt x="50" y="81"/>
                      <a:pt x="86" y="81"/>
                    </a:cubicBezTo>
                    <a:cubicBezTo>
                      <a:pt x="104" y="81"/>
                      <a:pt x="120" y="76"/>
                      <a:pt x="120" y="63"/>
                    </a:cubicBezTo>
                    <a:cubicBezTo>
                      <a:pt x="120" y="38"/>
                      <a:pt x="102" y="0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6" name="Google Shape;3342;p56">
                <a:extLst>
                  <a:ext uri="{FF2B5EF4-FFF2-40B4-BE49-F238E27FC236}">
                    <a16:creationId xmlns:a16="http://schemas.microsoft.com/office/drawing/2014/main" id="{43A83384-DF31-41D2-94AF-364BB58FB36D}"/>
                  </a:ext>
                </a:extLst>
              </p:cNvPr>
              <p:cNvSpPr/>
              <p:nvPr/>
            </p:nvSpPr>
            <p:spPr>
              <a:xfrm>
                <a:off x="4279075" y="5047225"/>
                <a:ext cx="2075" cy="875"/>
              </a:xfrm>
              <a:custGeom>
                <a:avLst/>
                <a:gdLst/>
                <a:ahLst/>
                <a:cxnLst/>
                <a:rect l="l" t="t" r="r" b="b"/>
                <a:pathLst>
                  <a:path w="83" h="35" extrusionOk="0">
                    <a:moveTo>
                      <a:pt x="50" y="1"/>
                    </a:moveTo>
                    <a:cubicBezTo>
                      <a:pt x="33" y="1"/>
                      <a:pt x="14" y="4"/>
                      <a:pt x="8" y="10"/>
                    </a:cubicBezTo>
                    <a:cubicBezTo>
                      <a:pt x="0" y="18"/>
                      <a:pt x="31" y="35"/>
                      <a:pt x="55" y="35"/>
                    </a:cubicBezTo>
                    <a:cubicBezTo>
                      <a:pt x="70" y="35"/>
                      <a:pt x="82" y="29"/>
                      <a:pt x="82" y="10"/>
                    </a:cubicBezTo>
                    <a:cubicBezTo>
                      <a:pt x="82" y="4"/>
                      <a:pt x="6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7" name="Google Shape;3343;p56">
                <a:extLst>
                  <a:ext uri="{FF2B5EF4-FFF2-40B4-BE49-F238E27FC236}">
                    <a16:creationId xmlns:a16="http://schemas.microsoft.com/office/drawing/2014/main" id="{0136D3DE-E90D-4C47-B7A6-ADFC2BE5981F}"/>
                  </a:ext>
                </a:extLst>
              </p:cNvPr>
              <p:cNvSpPr/>
              <p:nvPr/>
            </p:nvSpPr>
            <p:spPr>
              <a:xfrm>
                <a:off x="4263550" y="5044100"/>
                <a:ext cx="2500" cy="2150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6" extrusionOk="0">
                    <a:moveTo>
                      <a:pt x="54" y="1"/>
                    </a:moveTo>
                    <a:cubicBezTo>
                      <a:pt x="28" y="1"/>
                      <a:pt x="1" y="16"/>
                      <a:pt x="1" y="49"/>
                    </a:cubicBezTo>
                    <a:cubicBezTo>
                      <a:pt x="1" y="75"/>
                      <a:pt x="18" y="85"/>
                      <a:pt x="38" y="85"/>
                    </a:cubicBezTo>
                    <a:cubicBezTo>
                      <a:pt x="66" y="85"/>
                      <a:pt x="99" y="65"/>
                      <a:pt x="99" y="36"/>
                    </a:cubicBezTo>
                    <a:cubicBezTo>
                      <a:pt x="99" y="13"/>
                      <a:pt x="77" y="1"/>
                      <a:pt x="5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8" name="Google Shape;3344;p56">
                <a:extLst>
                  <a:ext uri="{FF2B5EF4-FFF2-40B4-BE49-F238E27FC236}">
                    <a16:creationId xmlns:a16="http://schemas.microsoft.com/office/drawing/2014/main" id="{6E1F1CCA-97D3-4B55-8041-6BD72D2C1FD7}"/>
                  </a:ext>
                </a:extLst>
              </p:cNvPr>
              <p:cNvSpPr/>
              <p:nvPr/>
            </p:nvSpPr>
            <p:spPr>
              <a:xfrm>
                <a:off x="4317725" y="5293925"/>
                <a:ext cx="7375" cy="3825"/>
              </a:xfrm>
              <a:custGeom>
                <a:avLst/>
                <a:gdLst/>
                <a:ahLst/>
                <a:cxnLst/>
                <a:rect l="l" t="t" r="r" b="b"/>
                <a:pathLst>
                  <a:path w="295" h="153" extrusionOk="0">
                    <a:moveTo>
                      <a:pt x="182" y="1"/>
                    </a:moveTo>
                    <a:cubicBezTo>
                      <a:pt x="101" y="1"/>
                      <a:pt x="1" y="33"/>
                      <a:pt x="15" y="61"/>
                    </a:cubicBezTo>
                    <a:cubicBezTo>
                      <a:pt x="22" y="92"/>
                      <a:pt x="104" y="153"/>
                      <a:pt x="175" y="153"/>
                    </a:cubicBezTo>
                    <a:cubicBezTo>
                      <a:pt x="217" y="153"/>
                      <a:pt x="255" y="132"/>
                      <a:pt x="273" y="73"/>
                    </a:cubicBezTo>
                    <a:cubicBezTo>
                      <a:pt x="295" y="20"/>
                      <a:pt x="244" y="1"/>
                      <a:pt x="1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9" name="Google Shape;3345;p56">
                <a:extLst>
                  <a:ext uri="{FF2B5EF4-FFF2-40B4-BE49-F238E27FC236}">
                    <a16:creationId xmlns:a16="http://schemas.microsoft.com/office/drawing/2014/main" id="{BEE1BE96-10AB-4C93-8DD5-4CFA04BE0685}"/>
                  </a:ext>
                </a:extLst>
              </p:cNvPr>
              <p:cNvSpPr/>
              <p:nvPr/>
            </p:nvSpPr>
            <p:spPr>
              <a:xfrm>
                <a:off x="3612075" y="4460050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25" y="0"/>
                    </a:moveTo>
                    <a:cubicBezTo>
                      <a:pt x="0" y="0"/>
                      <a:pt x="12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0" name="Google Shape;3346;p56">
                <a:extLst>
                  <a:ext uri="{FF2B5EF4-FFF2-40B4-BE49-F238E27FC236}">
                    <a16:creationId xmlns:a16="http://schemas.microsoft.com/office/drawing/2014/main" id="{C1D61732-52D4-49AE-A4BD-91419492250B}"/>
                  </a:ext>
                </a:extLst>
              </p:cNvPr>
              <p:cNvSpPr/>
              <p:nvPr/>
            </p:nvSpPr>
            <p:spPr>
              <a:xfrm>
                <a:off x="3020575" y="4688050"/>
                <a:ext cx="81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13" extrusionOk="0">
                    <a:moveTo>
                      <a:pt x="114" y="0"/>
                    </a:moveTo>
                    <a:cubicBezTo>
                      <a:pt x="51" y="0"/>
                      <a:pt x="0" y="5"/>
                      <a:pt x="15" y="10"/>
                    </a:cubicBezTo>
                    <a:cubicBezTo>
                      <a:pt x="41" y="19"/>
                      <a:pt x="152" y="112"/>
                      <a:pt x="233" y="112"/>
                    </a:cubicBezTo>
                    <a:cubicBezTo>
                      <a:pt x="267" y="112"/>
                      <a:pt x="296" y="95"/>
                      <a:pt x="311" y="47"/>
                    </a:cubicBezTo>
                    <a:cubicBezTo>
                      <a:pt x="326" y="11"/>
                      <a:pt x="206" y="0"/>
                      <a:pt x="11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1" name="Google Shape;3347;p56">
                <a:extLst>
                  <a:ext uri="{FF2B5EF4-FFF2-40B4-BE49-F238E27FC236}">
                    <a16:creationId xmlns:a16="http://schemas.microsoft.com/office/drawing/2014/main" id="{F2211B78-61A7-4861-885E-2176D5D63A81}"/>
                  </a:ext>
                </a:extLst>
              </p:cNvPr>
              <p:cNvSpPr/>
              <p:nvPr/>
            </p:nvSpPr>
            <p:spPr>
              <a:xfrm>
                <a:off x="3081625" y="5437625"/>
                <a:ext cx="46550" cy="30950"/>
              </a:xfrm>
              <a:custGeom>
                <a:avLst/>
                <a:gdLst/>
                <a:ahLst/>
                <a:cxnLst/>
                <a:rect l="l" t="t" r="r" b="b"/>
                <a:pathLst>
                  <a:path w="1862" h="1238" extrusionOk="0">
                    <a:moveTo>
                      <a:pt x="761" y="1"/>
                    </a:moveTo>
                    <a:cubicBezTo>
                      <a:pt x="755" y="1"/>
                      <a:pt x="749" y="5"/>
                      <a:pt x="740" y="18"/>
                    </a:cubicBezTo>
                    <a:cubicBezTo>
                      <a:pt x="715" y="67"/>
                      <a:pt x="715" y="91"/>
                      <a:pt x="666" y="91"/>
                    </a:cubicBezTo>
                    <a:cubicBezTo>
                      <a:pt x="625" y="91"/>
                      <a:pt x="611" y="80"/>
                      <a:pt x="599" y="80"/>
                    </a:cubicBezTo>
                    <a:cubicBezTo>
                      <a:pt x="593" y="80"/>
                      <a:pt x="588" y="83"/>
                      <a:pt x="580" y="91"/>
                    </a:cubicBezTo>
                    <a:cubicBezTo>
                      <a:pt x="567" y="116"/>
                      <a:pt x="592" y="153"/>
                      <a:pt x="567" y="190"/>
                    </a:cubicBezTo>
                    <a:cubicBezTo>
                      <a:pt x="543" y="239"/>
                      <a:pt x="530" y="289"/>
                      <a:pt x="530" y="338"/>
                    </a:cubicBezTo>
                    <a:cubicBezTo>
                      <a:pt x="538" y="353"/>
                      <a:pt x="546" y="364"/>
                      <a:pt x="556" y="364"/>
                    </a:cubicBezTo>
                    <a:cubicBezTo>
                      <a:pt x="563" y="364"/>
                      <a:pt x="570" y="360"/>
                      <a:pt x="580" y="350"/>
                    </a:cubicBezTo>
                    <a:cubicBezTo>
                      <a:pt x="597" y="333"/>
                      <a:pt x="680" y="310"/>
                      <a:pt x="724" y="310"/>
                    </a:cubicBezTo>
                    <a:cubicBezTo>
                      <a:pt x="744" y="310"/>
                      <a:pt x="756" y="314"/>
                      <a:pt x="752" y="326"/>
                    </a:cubicBezTo>
                    <a:cubicBezTo>
                      <a:pt x="752" y="350"/>
                      <a:pt x="740" y="412"/>
                      <a:pt x="691" y="424"/>
                    </a:cubicBezTo>
                    <a:cubicBezTo>
                      <a:pt x="629" y="436"/>
                      <a:pt x="604" y="486"/>
                      <a:pt x="604" y="547"/>
                    </a:cubicBezTo>
                    <a:cubicBezTo>
                      <a:pt x="604" y="597"/>
                      <a:pt x="654" y="609"/>
                      <a:pt x="703" y="646"/>
                    </a:cubicBezTo>
                    <a:cubicBezTo>
                      <a:pt x="746" y="678"/>
                      <a:pt x="807" y="710"/>
                      <a:pt x="790" y="710"/>
                    </a:cubicBezTo>
                    <a:cubicBezTo>
                      <a:pt x="788" y="710"/>
                      <a:pt x="783" y="709"/>
                      <a:pt x="777" y="708"/>
                    </a:cubicBezTo>
                    <a:cubicBezTo>
                      <a:pt x="741" y="693"/>
                      <a:pt x="705" y="687"/>
                      <a:pt x="669" y="687"/>
                    </a:cubicBezTo>
                    <a:cubicBezTo>
                      <a:pt x="643" y="687"/>
                      <a:pt x="618" y="690"/>
                      <a:pt x="592" y="695"/>
                    </a:cubicBezTo>
                    <a:cubicBezTo>
                      <a:pt x="567" y="708"/>
                      <a:pt x="552" y="714"/>
                      <a:pt x="538" y="714"/>
                    </a:cubicBezTo>
                    <a:cubicBezTo>
                      <a:pt x="524" y="714"/>
                      <a:pt x="512" y="708"/>
                      <a:pt x="493" y="695"/>
                    </a:cubicBezTo>
                    <a:cubicBezTo>
                      <a:pt x="457" y="671"/>
                      <a:pt x="407" y="658"/>
                      <a:pt x="469" y="658"/>
                    </a:cubicBezTo>
                    <a:cubicBezTo>
                      <a:pt x="518" y="646"/>
                      <a:pt x="481" y="621"/>
                      <a:pt x="493" y="572"/>
                    </a:cubicBezTo>
                    <a:cubicBezTo>
                      <a:pt x="493" y="535"/>
                      <a:pt x="518" y="510"/>
                      <a:pt x="493" y="486"/>
                    </a:cubicBezTo>
                    <a:cubicBezTo>
                      <a:pt x="490" y="479"/>
                      <a:pt x="488" y="476"/>
                      <a:pt x="485" y="476"/>
                    </a:cubicBezTo>
                    <a:cubicBezTo>
                      <a:pt x="478" y="476"/>
                      <a:pt x="471" y="496"/>
                      <a:pt x="444" y="523"/>
                    </a:cubicBezTo>
                    <a:cubicBezTo>
                      <a:pt x="407" y="560"/>
                      <a:pt x="407" y="597"/>
                      <a:pt x="395" y="609"/>
                    </a:cubicBezTo>
                    <a:cubicBezTo>
                      <a:pt x="391" y="613"/>
                      <a:pt x="387" y="614"/>
                      <a:pt x="382" y="614"/>
                    </a:cubicBezTo>
                    <a:cubicBezTo>
                      <a:pt x="373" y="614"/>
                      <a:pt x="362" y="609"/>
                      <a:pt x="346" y="609"/>
                    </a:cubicBezTo>
                    <a:cubicBezTo>
                      <a:pt x="321" y="597"/>
                      <a:pt x="296" y="584"/>
                      <a:pt x="259" y="584"/>
                    </a:cubicBezTo>
                    <a:cubicBezTo>
                      <a:pt x="232" y="584"/>
                      <a:pt x="190" y="564"/>
                      <a:pt x="161" y="564"/>
                    </a:cubicBezTo>
                    <a:cubicBezTo>
                      <a:pt x="151" y="564"/>
                      <a:pt x="142" y="566"/>
                      <a:pt x="136" y="572"/>
                    </a:cubicBezTo>
                    <a:cubicBezTo>
                      <a:pt x="112" y="584"/>
                      <a:pt x="1" y="671"/>
                      <a:pt x="50" y="671"/>
                    </a:cubicBezTo>
                    <a:cubicBezTo>
                      <a:pt x="80" y="671"/>
                      <a:pt x="111" y="612"/>
                      <a:pt x="134" y="612"/>
                    </a:cubicBezTo>
                    <a:cubicBezTo>
                      <a:pt x="139" y="612"/>
                      <a:pt x="144" y="615"/>
                      <a:pt x="148" y="621"/>
                    </a:cubicBezTo>
                    <a:cubicBezTo>
                      <a:pt x="157" y="638"/>
                      <a:pt x="160" y="667"/>
                      <a:pt x="173" y="667"/>
                    </a:cubicBezTo>
                    <a:cubicBezTo>
                      <a:pt x="178" y="667"/>
                      <a:pt x="186" y="661"/>
                      <a:pt x="198" y="646"/>
                    </a:cubicBezTo>
                    <a:cubicBezTo>
                      <a:pt x="206" y="633"/>
                      <a:pt x="215" y="628"/>
                      <a:pt x="223" y="628"/>
                    </a:cubicBezTo>
                    <a:cubicBezTo>
                      <a:pt x="238" y="628"/>
                      <a:pt x="251" y="646"/>
                      <a:pt x="259" y="671"/>
                    </a:cubicBezTo>
                    <a:cubicBezTo>
                      <a:pt x="284" y="695"/>
                      <a:pt x="358" y="695"/>
                      <a:pt x="309" y="720"/>
                    </a:cubicBezTo>
                    <a:cubicBezTo>
                      <a:pt x="290" y="726"/>
                      <a:pt x="266" y="726"/>
                      <a:pt x="244" y="726"/>
                    </a:cubicBezTo>
                    <a:cubicBezTo>
                      <a:pt x="222" y="726"/>
                      <a:pt x="204" y="726"/>
                      <a:pt x="198" y="732"/>
                    </a:cubicBezTo>
                    <a:cubicBezTo>
                      <a:pt x="186" y="755"/>
                      <a:pt x="164" y="820"/>
                      <a:pt x="220" y="820"/>
                    </a:cubicBezTo>
                    <a:cubicBezTo>
                      <a:pt x="224" y="820"/>
                      <a:pt x="229" y="819"/>
                      <a:pt x="235" y="818"/>
                    </a:cubicBezTo>
                    <a:cubicBezTo>
                      <a:pt x="271" y="804"/>
                      <a:pt x="286" y="785"/>
                      <a:pt x="305" y="785"/>
                    </a:cubicBezTo>
                    <a:cubicBezTo>
                      <a:pt x="318" y="785"/>
                      <a:pt x="333" y="793"/>
                      <a:pt x="358" y="818"/>
                    </a:cubicBezTo>
                    <a:cubicBezTo>
                      <a:pt x="420" y="880"/>
                      <a:pt x="444" y="868"/>
                      <a:pt x="395" y="880"/>
                    </a:cubicBezTo>
                    <a:cubicBezTo>
                      <a:pt x="346" y="880"/>
                      <a:pt x="346" y="917"/>
                      <a:pt x="395" y="917"/>
                    </a:cubicBezTo>
                    <a:cubicBezTo>
                      <a:pt x="417" y="924"/>
                      <a:pt x="458" y="936"/>
                      <a:pt x="489" y="936"/>
                    </a:cubicBezTo>
                    <a:cubicBezTo>
                      <a:pt x="509" y="936"/>
                      <a:pt x="526" y="931"/>
                      <a:pt x="530" y="917"/>
                    </a:cubicBezTo>
                    <a:cubicBezTo>
                      <a:pt x="530" y="895"/>
                      <a:pt x="539" y="877"/>
                      <a:pt x="557" y="877"/>
                    </a:cubicBezTo>
                    <a:cubicBezTo>
                      <a:pt x="569" y="877"/>
                      <a:pt x="585" y="885"/>
                      <a:pt x="604" y="905"/>
                    </a:cubicBezTo>
                    <a:cubicBezTo>
                      <a:pt x="629" y="942"/>
                      <a:pt x="654" y="991"/>
                      <a:pt x="678" y="1040"/>
                    </a:cubicBezTo>
                    <a:cubicBezTo>
                      <a:pt x="699" y="1071"/>
                      <a:pt x="811" y="1151"/>
                      <a:pt x="829" y="1151"/>
                    </a:cubicBezTo>
                    <a:cubicBezTo>
                      <a:pt x="833" y="1151"/>
                      <a:pt x="833" y="1147"/>
                      <a:pt x="826" y="1139"/>
                    </a:cubicBezTo>
                    <a:cubicBezTo>
                      <a:pt x="806" y="1098"/>
                      <a:pt x="777" y="1074"/>
                      <a:pt x="796" y="1074"/>
                    </a:cubicBezTo>
                    <a:cubicBezTo>
                      <a:pt x="799" y="1074"/>
                      <a:pt x="805" y="1075"/>
                      <a:pt x="814" y="1077"/>
                    </a:cubicBezTo>
                    <a:cubicBezTo>
                      <a:pt x="844" y="1087"/>
                      <a:pt x="1048" y="1238"/>
                      <a:pt x="1094" y="1238"/>
                    </a:cubicBezTo>
                    <a:cubicBezTo>
                      <a:pt x="1104" y="1238"/>
                      <a:pt x="1106" y="1231"/>
                      <a:pt x="1097" y="1213"/>
                    </a:cubicBezTo>
                    <a:cubicBezTo>
                      <a:pt x="1048" y="1114"/>
                      <a:pt x="900" y="979"/>
                      <a:pt x="962" y="979"/>
                    </a:cubicBezTo>
                    <a:cubicBezTo>
                      <a:pt x="1023" y="979"/>
                      <a:pt x="1183" y="1028"/>
                      <a:pt x="1257" y="1028"/>
                    </a:cubicBezTo>
                    <a:cubicBezTo>
                      <a:pt x="1319" y="1028"/>
                      <a:pt x="1381" y="1016"/>
                      <a:pt x="1442" y="991"/>
                    </a:cubicBezTo>
                    <a:lnTo>
                      <a:pt x="1467" y="991"/>
                    </a:lnTo>
                    <a:cubicBezTo>
                      <a:pt x="1504" y="966"/>
                      <a:pt x="1565" y="942"/>
                      <a:pt x="1615" y="942"/>
                    </a:cubicBezTo>
                    <a:cubicBezTo>
                      <a:pt x="1676" y="929"/>
                      <a:pt x="1861" y="831"/>
                      <a:pt x="1750" y="831"/>
                    </a:cubicBezTo>
                    <a:cubicBezTo>
                      <a:pt x="1627" y="831"/>
                      <a:pt x="1504" y="781"/>
                      <a:pt x="1430" y="695"/>
                    </a:cubicBezTo>
                    <a:cubicBezTo>
                      <a:pt x="1294" y="572"/>
                      <a:pt x="1134" y="363"/>
                      <a:pt x="1060" y="326"/>
                    </a:cubicBezTo>
                    <a:cubicBezTo>
                      <a:pt x="999" y="276"/>
                      <a:pt x="949" y="276"/>
                      <a:pt x="974" y="252"/>
                    </a:cubicBezTo>
                    <a:cubicBezTo>
                      <a:pt x="1011" y="215"/>
                      <a:pt x="1060" y="227"/>
                      <a:pt x="1023" y="178"/>
                    </a:cubicBezTo>
                    <a:cubicBezTo>
                      <a:pt x="986" y="128"/>
                      <a:pt x="974" y="128"/>
                      <a:pt x="949" y="91"/>
                    </a:cubicBezTo>
                    <a:cubicBezTo>
                      <a:pt x="912" y="67"/>
                      <a:pt x="875" y="42"/>
                      <a:pt x="838" y="42"/>
                    </a:cubicBezTo>
                    <a:cubicBezTo>
                      <a:pt x="783" y="42"/>
                      <a:pt x="776" y="1"/>
                      <a:pt x="7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2" name="Google Shape;3348;p56">
                <a:extLst>
                  <a:ext uri="{FF2B5EF4-FFF2-40B4-BE49-F238E27FC236}">
                    <a16:creationId xmlns:a16="http://schemas.microsoft.com/office/drawing/2014/main" id="{B3D1CA9F-48BC-494C-8F90-5068E7DF1435}"/>
                  </a:ext>
                </a:extLst>
              </p:cNvPr>
              <p:cNvSpPr/>
              <p:nvPr/>
            </p:nvSpPr>
            <p:spPr>
              <a:xfrm>
                <a:off x="2514225" y="4416925"/>
                <a:ext cx="794450" cy="1036075"/>
              </a:xfrm>
              <a:custGeom>
                <a:avLst/>
                <a:gdLst/>
                <a:ahLst/>
                <a:cxnLst/>
                <a:rect l="l" t="t" r="r" b="b"/>
                <a:pathLst>
                  <a:path w="31778" h="41443" extrusionOk="0">
                    <a:moveTo>
                      <a:pt x="11520" y="2406"/>
                    </a:moveTo>
                    <a:cubicBezTo>
                      <a:pt x="11577" y="2406"/>
                      <a:pt x="11622" y="2422"/>
                      <a:pt x="11644" y="2452"/>
                    </a:cubicBezTo>
                    <a:cubicBezTo>
                      <a:pt x="11681" y="2501"/>
                      <a:pt x="11583" y="2538"/>
                      <a:pt x="11521" y="2588"/>
                    </a:cubicBezTo>
                    <a:cubicBezTo>
                      <a:pt x="11447" y="2625"/>
                      <a:pt x="11460" y="2600"/>
                      <a:pt x="11447" y="2674"/>
                    </a:cubicBezTo>
                    <a:cubicBezTo>
                      <a:pt x="11442" y="2700"/>
                      <a:pt x="11510" y="2708"/>
                      <a:pt x="11594" y="2708"/>
                    </a:cubicBezTo>
                    <a:cubicBezTo>
                      <a:pt x="11706" y="2708"/>
                      <a:pt x="11845" y="2693"/>
                      <a:pt x="11866" y="2686"/>
                    </a:cubicBezTo>
                    <a:cubicBezTo>
                      <a:pt x="11896" y="2686"/>
                      <a:pt x="11967" y="2565"/>
                      <a:pt x="12018" y="2565"/>
                    </a:cubicBezTo>
                    <a:cubicBezTo>
                      <a:pt x="12031" y="2565"/>
                      <a:pt x="12042" y="2571"/>
                      <a:pt x="12051" y="2588"/>
                    </a:cubicBezTo>
                    <a:cubicBezTo>
                      <a:pt x="12076" y="2637"/>
                      <a:pt x="11903" y="2957"/>
                      <a:pt x="11805" y="2982"/>
                    </a:cubicBezTo>
                    <a:lnTo>
                      <a:pt x="11805" y="2970"/>
                    </a:lnTo>
                    <a:cubicBezTo>
                      <a:pt x="11780" y="2976"/>
                      <a:pt x="11763" y="2978"/>
                      <a:pt x="11750" y="2978"/>
                    </a:cubicBezTo>
                    <a:cubicBezTo>
                      <a:pt x="11711" y="2978"/>
                      <a:pt x="11709" y="2957"/>
                      <a:pt x="11644" y="2957"/>
                    </a:cubicBezTo>
                    <a:cubicBezTo>
                      <a:pt x="11558" y="2970"/>
                      <a:pt x="11558" y="2982"/>
                      <a:pt x="11521" y="3043"/>
                    </a:cubicBezTo>
                    <a:cubicBezTo>
                      <a:pt x="11484" y="3117"/>
                      <a:pt x="11570" y="3105"/>
                      <a:pt x="11607" y="3142"/>
                    </a:cubicBezTo>
                    <a:cubicBezTo>
                      <a:pt x="11632" y="3167"/>
                      <a:pt x="11632" y="3173"/>
                      <a:pt x="11617" y="3173"/>
                    </a:cubicBezTo>
                    <a:cubicBezTo>
                      <a:pt x="11601" y="3173"/>
                      <a:pt x="11570" y="3167"/>
                      <a:pt x="11533" y="3167"/>
                    </a:cubicBezTo>
                    <a:cubicBezTo>
                      <a:pt x="11447" y="3167"/>
                      <a:pt x="11349" y="3265"/>
                      <a:pt x="11287" y="3327"/>
                    </a:cubicBezTo>
                    <a:cubicBezTo>
                      <a:pt x="11268" y="3346"/>
                      <a:pt x="11253" y="3353"/>
                      <a:pt x="11242" y="3353"/>
                    </a:cubicBezTo>
                    <a:cubicBezTo>
                      <a:pt x="11217" y="3353"/>
                      <a:pt x="11216" y="3316"/>
                      <a:pt x="11250" y="3290"/>
                    </a:cubicBezTo>
                    <a:cubicBezTo>
                      <a:pt x="11287" y="3253"/>
                      <a:pt x="11398" y="3105"/>
                      <a:pt x="11373" y="3056"/>
                    </a:cubicBezTo>
                    <a:cubicBezTo>
                      <a:pt x="11366" y="3049"/>
                      <a:pt x="11356" y="3046"/>
                      <a:pt x="11345" y="3046"/>
                    </a:cubicBezTo>
                    <a:cubicBezTo>
                      <a:pt x="11295" y="3046"/>
                      <a:pt x="11209" y="3100"/>
                      <a:pt x="11139" y="3130"/>
                    </a:cubicBezTo>
                    <a:cubicBezTo>
                      <a:pt x="11053" y="3154"/>
                      <a:pt x="11090" y="3228"/>
                      <a:pt x="11065" y="3278"/>
                    </a:cubicBezTo>
                    <a:cubicBezTo>
                      <a:pt x="11052" y="3295"/>
                      <a:pt x="11024" y="3301"/>
                      <a:pt x="10987" y="3301"/>
                    </a:cubicBezTo>
                    <a:cubicBezTo>
                      <a:pt x="10916" y="3301"/>
                      <a:pt x="10817" y="3277"/>
                      <a:pt x="10745" y="3253"/>
                    </a:cubicBezTo>
                    <a:cubicBezTo>
                      <a:pt x="10634" y="3228"/>
                      <a:pt x="10708" y="3216"/>
                      <a:pt x="10770" y="3216"/>
                    </a:cubicBezTo>
                    <a:cubicBezTo>
                      <a:pt x="10776" y="3217"/>
                      <a:pt x="10782" y="3218"/>
                      <a:pt x="10788" y="3218"/>
                    </a:cubicBezTo>
                    <a:cubicBezTo>
                      <a:pt x="10836" y="3218"/>
                      <a:pt x="10856" y="3174"/>
                      <a:pt x="10856" y="3130"/>
                    </a:cubicBezTo>
                    <a:cubicBezTo>
                      <a:pt x="10856" y="3080"/>
                      <a:pt x="10917" y="3031"/>
                      <a:pt x="10954" y="2982"/>
                    </a:cubicBezTo>
                    <a:cubicBezTo>
                      <a:pt x="10991" y="2945"/>
                      <a:pt x="10905" y="2896"/>
                      <a:pt x="10893" y="2859"/>
                    </a:cubicBezTo>
                    <a:cubicBezTo>
                      <a:pt x="10886" y="2849"/>
                      <a:pt x="10895" y="2845"/>
                      <a:pt x="10913" y="2845"/>
                    </a:cubicBezTo>
                    <a:cubicBezTo>
                      <a:pt x="10961" y="2845"/>
                      <a:pt x="11073" y="2871"/>
                      <a:pt x="11127" y="2871"/>
                    </a:cubicBezTo>
                    <a:cubicBezTo>
                      <a:pt x="11188" y="2871"/>
                      <a:pt x="11102" y="2797"/>
                      <a:pt x="10991" y="2760"/>
                    </a:cubicBezTo>
                    <a:cubicBezTo>
                      <a:pt x="10967" y="2752"/>
                      <a:pt x="10941" y="2748"/>
                      <a:pt x="10915" y="2748"/>
                    </a:cubicBezTo>
                    <a:cubicBezTo>
                      <a:pt x="10863" y="2748"/>
                      <a:pt x="10811" y="2764"/>
                      <a:pt x="10770" y="2797"/>
                    </a:cubicBezTo>
                    <a:cubicBezTo>
                      <a:pt x="10714" y="2803"/>
                      <a:pt x="10656" y="2806"/>
                      <a:pt x="10597" y="2806"/>
                    </a:cubicBezTo>
                    <a:cubicBezTo>
                      <a:pt x="10539" y="2806"/>
                      <a:pt x="10480" y="2803"/>
                      <a:pt x="10425" y="2797"/>
                    </a:cubicBezTo>
                    <a:cubicBezTo>
                      <a:pt x="10338" y="2797"/>
                      <a:pt x="10388" y="2822"/>
                      <a:pt x="10314" y="2859"/>
                    </a:cubicBezTo>
                    <a:cubicBezTo>
                      <a:pt x="10303" y="2867"/>
                      <a:pt x="10295" y="2871"/>
                      <a:pt x="10290" y="2871"/>
                    </a:cubicBezTo>
                    <a:cubicBezTo>
                      <a:pt x="10265" y="2871"/>
                      <a:pt x="10293" y="2791"/>
                      <a:pt x="10314" y="2760"/>
                    </a:cubicBezTo>
                    <a:cubicBezTo>
                      <a:pt x="10330" y="2727"/>
                      <a:pt x="10363" y="2722"/>
                      <a:pt x="10412" y="2722"/>
                    </a:cubicBezTo>
                    <a:cubicBezTo>
                      <a:pt x="10437" y="2722"/>
                      <a:pt x="10466" y="2723"/>
                      <a:pt x="10498" y="2723"/>
                    </a:cubicBezTo>
                    <a:cubicBezTo>
                      <a:pt x="10597" y="2711"/>
                      <a:pt x="10609" y="2662"/>
                      <a:pt x="10720" y="2625"/>
                    </a:cubicBezTo>
                    <a:cubicBezTo>
                      <a:pt x="10794" y="2600"/>
                      <a:pt x="10868" y="2575"/>
                      <a:pt x="10954" y="2563"/>
                    </a:cubicBezTo>
                    <a:cubicBezTo>
                      <a:pt x="11102" y="2526"/>
                      <a:pt x="11250" y="2489"/>
                      <a:pt x="11398" y="2427"/>
                    </a:cubicBezTo>
                    <a:cubicBezTo>
                      <a:pt x="11442" y="2413"/>
                      <a:pt x="11483" y="2406"/>
                      <a:pt x="11520" y="2406"/>
                    </a:cubicBezTo>
                    <a:close/>
                    <a:moveTo>
                      <a:pt x="13827" y="4223"/>
                    </a:moveTo>
                    <a:cubicBezTo>
                      <a:pt x="13929" y="4223"/>
                      <a:pt x="14029" y="4247"/>
                      <a:pt x="14121" y="4288"/>
                    </a:cubicBezTo>
                    <a:cubicBezTo>
                      <a:pt x="14158" y="4313"/>
                      <a:pt x="14035" y="4313"/>
                      <a:pt x="13985" y="4313"/>
                    </a:cubicBezTo>
                    <a:cubicBezTo>
                      <a:pt x="13948" y="4306"/>
                      <a:pt x="13911" y="4303"/>
                      <a:pt x="13876" y="4303"/>
                    </a:cubicBezTo>
                    <a:cubicBezTo>
                      <a:pt x="13841" y="4303"/>
                      <a:pt x="13807" y="4306"/>
                      <a:pt x="13776" y="4313"/>
                    </a:cubicBezTo>
                    <a:cubicBezTo>
                      <a:pt x="13727" y="4337"/>
                      <a:pt x="13899" y="4337"/>
                      <a:pt x="13899" y="4362"/>
                    </a:cubicBezTo>
                    <a:cubicBezTo>
                      <a:pt x="13899" y="4399"/>
                      <a:pt x="13776" y="4448"/>
                      <a:pt x="13677" y="4460"/>
                    </a:cubicBezTo>
                    <a:cubicBezTo>
                      <a:pt x="13603" y="4473"/>
                      <a:pt x="13542" y="4497"/>
                      <a:pt x="13493" y="4559"/>
                    </a:cubicBezTo>
                    <a:cubicBezTo>
                      <a:pt x="13443" y="4596"/>
                      <a:pt x="13419" y="4658"/>
                      <a:pt x="13357" y="4670"/>
                    </a:cubicBezTo>
                    <a:cubicBezTo>
                      <a:pt x="13348" y="4672"/>
                      <a:pt x="13340" y="4672"/>
                      <a:pt x="13333" y="4672"/>
                    </a:cubicBezTo>
                    <a:cubicBezTo>
                      <a:pt x="13306" y="4672"/>
                      <a:pt x="13296" y="4661"/>
                      <a:pt x="13282" y="4661"/>
                    </a:cubicBezTo>
                    <a:cubicBezTo>
                      <a:pt x="13275" y="4661"/>
                      <a:pt x="13268" y="4663"/>
                      <a:pt x="13258" y="4670"/>
                    </a:cubicBezTo>
                    <a:cubicBezTo>
                      <a:pt x="13221" y="4682"/>
                      <a:pt x="13234" y="4719"/>
                      <a:pt x="13258" y="4731"/>
                    </a:cubicBezTo>
                    <a:cubicBezTo>
                      <a:pt x="13283" y="4731"/>
                      <a:pt x="13382" y="4768"/>
                      <a:pt x="13320" y="4818"/>
                    </a:cubicBezTo>
                    <a:cubicBezTo>
                      <a:pt x="13246" y="4879"/>
                      <a:pt x="13172" y="4867"/>
                      <a:pt x="13061" y="4892"/>
                    </a:cubicBezTo>
                    <a:cubicBezTo>
                      <a:pt x="12950" y="4916"/>
                      <a:pt x="13012" y="4929"/>
                      <a:pt x="13000" y="5003"/>
                    </a:cubicBezTo>
                    <a:cubicBezTo>
                      <a:pt x="13000" y="5064"/>
                      <a:pt x="12876" y="5113"/>
                      <a:pt x="12741" y="5138"/>
                    </a:cubicBezTo>
                    <a:cubicBezTo>
                      <a:pt x="12700" y="5146"/>
                      <a:pt x="12658" y="5150"/>
                      <a:pt x="12615" y="5150"/>
                    </a:cubicBezTo>
                    <a:cubicBezTo>
                      <a:pt x="12518" y="5150"/>
                      <a:pt x="12420" y="5128"/>
                      <a:pt x="12334" y="5076"/>
                    </a:cubicBezTo>
                    <a:cubicBezTo>
                      <a:pt x="12270" y="5001"/>
                      <a:pt x="12196" y="4963"/>
                      <a:pt x="12219" y="4963"/>
                    </a:cubicBezTo>
                    <a:cubicBezTo>
                      <a:pt x="12223" y="4963"/>
                      <a:pt x="12228" y="4964"/>
                      <a:pt x="12236" y="4966"/>
                    </a:cubicBezTo>
                    <a:cubicBezTo>
                      <a:pt x="12241" y="4967"/>
                      <a:pt x="12245" y="4967"/>
                      <a:pt x="12249" y="4967"/>
                    </a:cubicBezTo>
                    <a:cubicBezTo>
                      <a:pt x="12287" y="4967"/>
                      <a:pt x="12301" y="4931"/>
                      <a:pt x="12359" y="4931"/>
                    </a:cubicBezTo>
                    <a:cubicBezTo>
                      <a:pt x="12376" y="4931"/>
                      <a:pt x="12396" y="4933"/>
                      <a:pt x="12421" y="4941"/>
                    </a:cubicBezTo>
                    <a:cubicBezTo>
                      <a:pt x="12438" y="4949"/>
                      <a:pt x="12452" y="4952"/>
                      <a:pt x="12463" y="4952"/>
                    </a:cubicBezTo>
                    <a:cubicBezTo>
                      <a:pt x="12522" y="4952"/>
                      <a:pt x="12500" y="4855"/>
                      <a:pt x="12531" y="4793"/>
                    </a:cubicBezTo>
                    <a:cubicBezTo>
                      <a:pt x="12581" y="4719"/>
                      <a:pt x="12667" y="4744"/>
                      <a:pt x="12729" y="4707"/>
                    </a:cubicBezTo>
                    <a:cubicBezTo>
                      <a:pt x="12790" y="4682"/>
                      <a:pt x="12704" y="4608"/>
                      <a:pt x="12630" y="4584"/>
                    </a:cubicBezTo>
                    <a:cubicBezTo>
                      <a:pt x="12556" y="4547"/>
                      <a:pt x="12581" y="4522"/>
                      <a:pt x="12581" y="4460"/>
                    </a:cubicBezTo>
                    <a:cubicBezTo>
                      <a:pt x="12581" y="4411"/>
                      <a:pt x="12581" y="4436"/>
                      <a:pt x="12519" y="4423"/>
                    </a:cubicBezTo>
                    <a:cubicBezTo>
                      <a:pt x="12476" y="4413"/>
                      <a:pt x="12452" y="4345"/>
                      <a:pt x="12496" y="4345"/>
                    </a:cubicBezTo>
                    <a:cubicBezTo>
                      <a:pt x="12502" y="4345"/>
                      <a:pt x="12510" y="4346"/>
                      <a:pt x="12519" y="4350"/>
                    </a:cubicBezTo>
                    <a:cubicBezTo>
                      <a:pt x="12605" y="4374"/>
                      <a:pt x="12778" y="4448"/>
                      <a:pt x="12852" y="4473"/>
                    </a:cubicBezTo>
                    <a:cubicBezTo>
                      <a:pt x="12913" y="4497"/>
                      <a:pt x="12950" y="4547"/>
                      <a:pt x="13000" y="4596"/>
                    </a:cubicBezTo>
                    <a:cubicBezTo>
                      <a:pt x="13012" y="4605"/>
                      <a:pt x="13035" y="4609"/>
                      <a:pt x="13064" y="4609"/>
                    </a:cubicBezTo>
                    <a:cubicBezTo>
                      <a:pt x="13150" y="4609"/>
                      <a:pt x="13286" y="4574"/>
                      <a:pt x="13332" y="4547"/>
                    </a:cubicBezTo>
                    <a:cubicBezTo>
                      <a:pt x="13394" y="4510"/>
                      <a:pt x="13456" y="4460"/>
                      <a:pt x="13493" y="4399"/>
                    </a:cubicBezTo>
                    <a:cubicBezTo>
                      <a:pt x="13566" y="4313"/>
                      <a:pt x="13665" y="4251"/>
                      <a:pt x="13764" y="4226"/>
                    </a:cubicBezTo>
                    <a:cubicBezTo>
                      <a:pt x="13785" y="4224"/>
                      <a:pt x="13806" y="4223"/>
                      <a:pt x="13827" y="4223"/>
                    </a:cubicBezTo>
                    <a:close/>
                    <a:moveTo>
                      <a:pt x="16544" y="7899"/>
                    </a:moveTo>
                    <a:cubicBezTo>
                      <a:pt x="16575" y="7899"/>
                      <a:pt x="16628" y="7948"/>
                      <a:pt x="16696" y="7997"/>
                    </a:cubicBezTo>
                    <a:cubicBezTo>
                      <a:pt x="16795" y="8046"/>
                      <a:pt x="16782" y="8108"/>
                      <a:pt x="16807" y="8145"/>
                    </a:cubicBezTo>
                    <a:cubicBezTo>
                      <a:pt x="16844" y="8194"/>
                      <a:pt x="16856" y="8305"/>
                      <a:pt x="16881" y="8354"/>
                    </a:cubicBezTo>
                    <a:cubicBezTo>
                      <a:pt x="16930" y="8416"/>
                      <a:pt x="16955" y="8502"/>
                      <a:pt x="16943" y="8576"/>
                    </a:cubicBezTo>
                    <a:cubicBezTo>
                      <a:pt x="16930" y="8687"/>
                      <a:pt x="17029" y="8625"/>
                      <a:pt x="17029" y="8699"/>
                    </a:cubicBezTo>
                    <a:cubicBezTo>
                      <a:pt x="17029" y="8871"/>
                      <a:pt x="17066" y="8773"/>
                      <a:pt x="17103" y="8884"/>
                    </a:cubicBezTo>
                    <a:cubicBezTo>
                      <a:pt x="17127" y="8982"/>
                      <a:pt x="17103" y="9093"/>
                      <a:pt x="17066" y="9180"/>
                    </a:cubicBezTo>
                    <a:cubicBezTo>
                      <a:pt x="17057" y="9198"/>
                      <a:pt x="17048" y="9205"/>
                      <a:pt x="17039" y="9205"/>
                    </a:cubicBezTo>
                    <a:cubicBezTo>
                      <a:pt x="17011" y="9205"/>
                      <a:pt x="16983" y="9131"/>
                      <a:pt x="16955" y="9056"/>
                    </a:cubicBezTo>
                    <a:cubicBezTo>
                      <a:pt x="16918" y="8958"/>
                      <a:pt x="17016" y="8871"/>
                      <a:pt x="17016" y="8798"/>
                    </a:cubicBezTo>
                    <a:cubicBezTo>
                      <a:pt x="17016" y="8755"/>
                      <a:pt x="17005" y="8736"/>
                      <a:pt x="16990" y="8736"/>
                    </a:cubicBezTo>
                    <a:cubicBezTo>
                      <a:pt x="16983" y="8736"/>
                      <a:pt x="16975" y="8740"/>
                      <a:pt x="16967" y="8748"/>
                    </a:cubicBezTo>
                    <a:cubicBezTo>
                      <a:pt x="16946" y="8770"/>
                      <a:pt x="16929" y="8799"/>
                      <a:pt x="16918" y="8799"/>
                    </a:cubicBezTo>
                    <a:cubicBezTo>
                      <a:pt x="16910" y="8799"/>
                      <a:pt x="16906" y="8783"/>
                      <a:pt x="16906" y="8736"/>
                    </a:cubicBezTo>
                    <a:cubicBezTo>
                      <a:pt x="16906" y="8637"/>
                      <a:pt x="16881" y="8650"/>
                      <a:pt x="16819" y="8588"/>
                    </a:cubicBezTo>
                    <a:cubicBezTo>
                      <a:pt x="16809" y="8575"/>
                      <a:pt x="16802" y="8570"/>
                      <a:pt x="16798" y="8570"/>
                    </a:cubicBezTo>
                    <a:cubicBezTo>
                      <a:pt x="16783" y="8570"/>
                      <a:pt x="16802" y="8643"/>
                      <a:pt x="16782" y="8662"/>
                    </a:cubicBezTo>
                    <a:cubicBezTo>
                      <a:pt x="16781" y="8662"/>
                      <a:pt x="16780" y="8662"/>
                      <a:pt x="16779" y="8662"/>
                    </a:cubicBezTo>
                    <a:cubicBezTo>
                      <a:pt x="16739" y="8662"/>
                      <a:pt x="16608" y="8438"/>
                      <a:pt x="16524" y="8366"/>
                    </a:cubicBezTo>
                    <a:lnTo>
                      <a:pt x="16524" y="8354"/>
                    </a:lnTo>
                    <a:cubicBezTo>
                      <a:pt x="16450" y="8280"/>
                      <a:pt x="16524" y="8280"/>
                      <a:pt x="16573" y="8243"/>
                    </a:cubicBezTo>
                    <a:cubicBezTo>
                      <a:pt x="16602" y="8221"/>
                      <a:pt x="16588" y="8216"/>
                      <a:pt x="16558" y="8216"/>
                    </a:cubicBezTo>
                    <a:cubicBezTo>
                      <a:pt x="16538" y="8216"/>
                      <a:pt x="16511" y="8218"/>
                      <a:pt x="16487" y="8218"/>
                    </a:cubicBezTo>
                    <a:cubicBezTo>
                      <a:pt x="16437" y="8218"/>
                      <a:pt x="16450" y="8095"/>
                      <a:pt x="16474" y="8046"/>
                    </a:cubicBezTo>
                    <a:cubicBezTo>
                      <a:pt x="16499" y="7997"/>
                      <a:pt x="16487" y="7947"/>
                      <a:pt x="16524" y="7910"/>
                    </a:cubicBezTo>
                    <a:cubicBezTo>
                      <a:pt x="16529" y="7903"/>
                      <a:pt x="16536" y="7899"/>
                      <a:pt x="16544" y="7899"/>
                    </a:cubicBezTo>
                    <a:close/>
                    <a:moveTo>
                      <a:pt x="21750" y="11406"/>
                    </a:moveTo>
                    <a:cubicBezTo>
                      <a:pt x="21757" y="11406"/>
                      <a:pt x="21764" y="11407"/>
                      <a:pt x="21773" y="11410"/>
                    </a:cubicBezTo>
                    <a:cubicBezTo>
                      <a:pt x="21797" y="11422"/>
                      <a:pt x="21834" y="11447"/>
                      <a:pt x="21846" y="11471"/>
                    </a:cubicBezTo>
                    <a:cubicBezTo>
                      <a:pt x="21859" y="11508"/>
                      <a:pt x="21871" y="11533"/>
                      <a:pt x="21871" y="11570"/>
                    </a:cubicBezTo>
                    <a:cubicBezTo>
                      <a:pt x="21846" y="11644"/>
                      <a:pt x="21809" y="11693"/>
                      <a:pt x="21748" y="11730"/>
                    </a:cubicBezTo>
                    <a:cubicBezTo>
                      <a:pt x="21705" y="11736"/>
                      <a:pt x="21659" y="11739"/>
                      <a:pt x="21612" y="11739"/>
                    </a:cubicBezTo>
                    <a:cubicBezTo>
                      <a:pt x="21566" y="11739"/>
                      <a:pt x="21520" y="11736"/>
                      <a:pt x="21477" y="11730"/>
                    </a:cubicBezTo>
                    <a:cubicBezTo>
                      <a:pt x="21462" y="11724"/>
                      <a:pt x="21445" y="11722"/>
                      <a:pt x="21425" y="11722"/>
                    </a:cubicBezTo>
                    <a:cubicBezTo>
                      <a:pt x="21361" y="11722"/>
                      <a:pt x="21275" y="11748"/>
                      <a:pt x="21218" y="11767"/>
                    </a:cubicBezTo>
                    <a:lnTo>
                      <a:pt x="21181" y="11767"/>
                    </a:lnTo>
                    <a:cubicBezTo>
                      <a:pt x="21119" y="11767"/>
                      <a:pt x="21070" y="11767"/>
                      <a:pt x="21058" y="11730"/>
                    </a:cubicBezTo>
                    <a:cubicBezTo>
                      <a:pt x="21046" y="11705"/>
                      <a:pt x="21169" y="11533"/>
                      <a:pt x="21243" y="11521"/>
                    </a:cubicBezTo>
                    <a:cubicBezTo>
                      <a:pt x="21341" y="11508"/>
                      <a:pt x="21452" y="11496"/>
                      <a:pt x="21551" y="11471"/>
                    </a:cubicBezTo>
                    <a:cubicBezTo>
                      <a:pt x="21569" y="11465"/>
                      <a:pt x="21581" y="11463"/>
                      <a:pt x="21588" y="11463"/>
                    </a:cubicBezTo>
                    <a:cubicBezTo>
                      <a:pt x="21612" y="11463"/>
                      <a:pt x="21600" y="11484"/>
                      <a:pt x="21637" y="11484"/>
                    </a:cubicBezTo>
                    <a:cubicBezTo>
                      <a:pt x="21681" y="11484"/>
                      <a:pt x="21695" y="11406"/>
                      <a:pt x="21750" y="11406"/>
                    </a:cubicBezTo>
                    <a:close/>
                    <a:moveTo>
                      <a:pt x="19080" y="9740"/>
                    </a:moveTo>
                    <a:cubicBezTo>
                      <a:pt x="19083" y="9740"/>
                      <a:pt x="19085" y="9742"/>
                      <a:pt x="19086" y="9746"/>
                    </a:cubicBezTo>
                    <a:cubicBezTo>
                      <a:pt x="19086" y="9796"/>
                      <a:pt x="19111" y="9820"/>
                      <a:pt x="19197" y="9820"/>
                    </a:cubicBezTo>
                    <a:cubicBezTo>
                      <a:pt x="19243" y="9820"/>
                      <a:pt x="19296" y="9812"/>
                      <a:pt x="19344" y="9812"/>
                    </a:cubicBezTo>
                    <a:cubicBezTo>
                      <a:pt x="19400" y="9812"/>
                      <a:pt x="19449" y="9823"/>
                      <a:pt x="19468" y="9870"/>
                    </a:cubicBezTo>
                    <a:cubicBezTo>
                      <a:pt x="19505" y="9943"/>
                      <a:pt x="19530" y="10079"/>
                      <a:pt x="19592" y="10091"/>
                    </a:cubicBezTo>
                    <a:cubicBezTo>
                      <a:pt x="19653" y="10091"/>
                      <a:pt x="19789" y="10104"/>
                      <a:pt x="19801" y="10178"/>
                    </a:cubicBezTo>
                    <a:cubicBezTo>
                      <a:pt x="19801" y="10251"/>
                      <a:pt x="19875" y="10424"/>
                      <a:pt x="19875" y="10486"/>
                    </a:cubicBezTo>
                    <a:cubicBezTo>
                      <a:pt x="19875" y="10596"/>
                      <a:pt x="19949" y="10695"/>
                      <a:pt x="20048" y="10720"/>
                    </a:cubicBezTo>
                    <a:cubicBezTo>
                      <a:pt x="20195" y="10757"/>
                      <a:pt x="20590" y="10781"/>
                      <a:pt x="20688" y="10818"/>
                    </a:cubicBezTo>
                    <a:cubicBezTo>
                      <a:pt x="20774" y="10855"/>
                      <a:pt x="20799" y="10917"/>
                      <a:pt x="20873" y="11003"/>
                    </a:cubicBezTo>
                    <a:cubicBezTo>
                      <a:pt x="20935" y="11089"/>
                      <a:pt x="21021" y="11188"/>
                      <a:pt x="20984" y="11225"/>
                    </a:cubicBezTo>
                    <a:cubicBezTo>
                      <a:pt x="20964" y="11245"/>
                      <a:pt x="20943" y="11308"/>
                      <a:pt x="20909" y="11308"/>
                    </a:cubicBezTo>
                    <a:cubicBezTo>
                      <a:pt x="20902" y="11308"/>
                      <a:pt x="20894" y="11305"/>
                      <a:pt x="20885" y="11299"/>
                    </a:cubicBezTo>
                    <a:cubicBezTo>
                      <a:pt x="20832" y="11267"/>
                      <a:pt x="20604" y="11087"/>
                      <a:pt x="20575" y="11087"/>
                    </a:cubicBezTo>
                    <a:cubicBezTo>
                      <a:pt x="20570" y="11087"/>
                      <a:pt x="20571" y="11092"/>
                      <a:pt x="20577" y="11102"/>
                    </a:cubicBezTo>
                    <a:cubicBezTo>
                      <a:pt x="20614" y="11176"/>
                      <a:pt x="20676" y="11237"/>
                      <a:pt x="20639" y="11286"/>
                    </a:cubicBezTo>
                    <a:cubicBezTo>
                      <a:pt x="20602" y="11348"/>
                      <a:pt x="20577" y="11422"/>
                      <a:pt x="20577" y="11496"/>
                    </a:cubicBezTo>
                    <a:cubicBezTo>
                      <a:pt x="20590" y="11582"/>
                      <a:pt x="20577" y="11668"/>
                      <a:pt x="20540" y="11755"/>
                    </a:cubicBezTo>
                    <a:cubicBezTo>
                      <a:pt x="20491" y="11792"/>
                      <a:pt x="20442" y="11829"/>
                      <a:pt x="20380" y="11866"/>
                    </a:cubicBezTo>
                    <a:cubicBezTo>
                      <a:pt x="20380" y="11866"/>
                      <a:pt x="20368" y="11866"/>
                      <a:pt x="20368" y="11841"/>
                    </a:cubicBezTo>
                    <a:cubicBezTo>
                      <a:pt x="20356" y="11779"/>
                      <a:pt x="20343" y="11718"/>
                      <a:pt x="20343" y="11644"/>
                    </a:cubicBezTo>
                    <a:cubicBezTo>
                      <a:pt x="20343" y="11610"/>
                      <a:pt x="20323" y="11505"/>
                      <a:pt x="20291" y="11505"/>
                    </a:cubicBezTo>
                    <a:cubicBezTo>
                      <a:pt x="20288" y="11505"/>
                      <a:pt x="20285" y="11506"/>
                      <a:pt x="20282" y="11508"/>
                    </a:cubicBezTo>
                    <a:cubicBezTo>
                      <a:pt x="20239" y="11530"/>
                      <a:pt x="20149" y="11626"/>
                      <a:pt x="20102" y="11626"/>
                    </a:cubicBezTo>
                    <a:cubicBezTo>
                      <a:pt x="20095" y="11626"/>
                      <a:pt x="20089" y="11624"/>
                      <a:pt x="20084" y="11619"/>
                    </a:cubicBezTo>
                    <a:cubicBezTo>
                      <a:pt x="20035" y="11570"/>
                      <a:pt x="19998" y="11570"/>
                      <a:pt x="20048" y="11521"/>
                    </a:cubicBezTo>
                    <a:cubicBezTo>
                      <a:pt x="20097" y="11471"/>
                      <a:pt x="20195" y="11348"/>
                      <a:pt x="20183" y="11274"/>
                    </a:cubicBezTo>
                    <a:cubicBezTo>
                      <a:pt x="20158" y="11188"/>
                      <a:pt x="20183" y="11102"/>
                      <a:pt x="20109" y="11052"/>
                    </a:cubicBezTo>
                    <a:cubicBezTo>
                      <a:pt x="20045" y="11010"/>
                      <a:pt x="19899" y="10922"/>
                      <a:pt x="19837" y="10922"/>
                    </a:cubicBezTo>
                    <a:cubicBezTo>
                      <a:pt x="19827" y="10922"/>
                      <a:pt x="19819" y="10924"/>
                      <a:pt x="19813" y="10929"/>
                    </a:cubicBezTo>
                    <a:cubicBezTo>
                      <a:pt x="19789" y="10966"/>
                      <a:pt x="19752" y="11003"/>
                      <a:pt x="19715" y="11028"/>
                    </a:cubicBezTo>
                    <a:cubicBezTo>
                      <a:pt x="19668" y="11063"/>
                      <a:pt x="19710" y="11176"/>
                      <a:pt x="19672" y="11176"/>
                    </a:cubicBezTo>
                    <a:cubicBezTo>
                      <a:pt x="19670" y="11176"/>
                      <a:pt x="19668" y="11176"/>
                      <a:pt x="19666" y="11176"/>
                    </a:cubicBezTo>
                    <a:cubicBezTo>
                      <a:pt x="19641" y="11151"/>
                      <a:pt x="19604" y="11151"/>
                      <a:pt x="19579" y="11151"/>
                    </a:cubicBezTo>
                    <a:cubicBezTo>
                      <a:pt x="19530" y="11225"/>
                      <a:pt x="19493" y="11311"/>
                      <a:pt x="19468" y="11385"/>
                    </a:cubicBezTo>
                    <a:cubicBezTo>
                      <a:pt x="19444" y="11484"/>
                      <a:pt x="19431" y="11570"/>
                      <a:pt x="19431" y="11668"/>
                    </a:cubicBezTo>
                    <a:cubicBezTo>
                      <a:pt x="19444" y="11730"/>
                      <a:pt x="19493" y="12013"/>
                      <a:pt x="19456" y="12075"/>
                    </a:cubicBezTo>
                    <a:cubicBezTo>
                      <a:pt x="19419" y="12137"/>
                      <a:pt x="19333" y="12223"/>
                      <a:pt x="19308" y="12223"/>
                    </a:cubicBezTo>
                    <a:cubicBezTo>
                      <a:pt x="19284" y="12223"/>
                      <a:pt x="19232" y="12261"/>
                      <a:pt x="19200" y="12261"/>
                    </a:cubicBezTo>
                    <a:cubicBezTo>
                      <a:pt x="19184" y="12261"/>
                      <a:pt x="19173" y="12252"/>
                      <a:pt x="19173" y="12223"/>
                    </a:cubicBezTo>
                    <a:cubicBezTo>
                      <a:pt x="19173" y="12149"/>
                      <a:pt x="19111" y="12001"/>
                      <a:pt x="19111" y="11915"/>
                    </a:cubicBezTo>
                    <a:cubicBezTo>
                      <a:pt x="19123" y="11755"/>
                      <a:pt x="19136" y="11582"/>
                      <a:pt x="19173" y="11410"/>
                    </a:cubicBezTo>
                    <a:cubicBezTo>
                      <a:pt x="19193" y="11327"/>
                      <a:pt x="19214" y="11226"/>
                      <a:pt x="19191" y="11226"/>
                    </a:cubicBezTo>
                    <a:cubicBezTo>
                      <a:pt x="19186" y="11226"/>
                      <a:pt x="19180" y="11229"/>
                      <a:pt x="19173" y="11237"/>
                    </a:cubicBezTo>
                    <a:cubicBezTo>
                      <a:pt x="19140" y="11270"/>
                      <a:pt x="19096" y="11314"/>
                      <a:pt x="19081" y="11314"/>
                    </a:cubicBezTo>
                    <a:cubicBezTo>
                      <a:pt x="19074" y="11314"/>
                      <a:pt x="19074" y="11303"/>
                      <a:pt x="19086" y="11274"/>
                    </a:cubicBezTo>
                    <a:cubicBezTo>
                      <a:pt x="19136" y="11151"/>
                      <a:pt x="19197" y="11028"/>
                      <a:pt x="19271" y="10929"/>
                    </a:cubicBezTo>
                    <a:cubicBezTo>
                      <a:pt x="19321" y="10880"/>
                      <a:pt x="19296" y="10892"/>
                      <a:pt x="19407" y="10868"/>
                    </a:cubicBezTo>
                    <a:cubicBezTo>
                      <a:pt x="19521" y="10856"/>
                      <a:pt x="19592" y="10792"/>
                      <a:pt x="19690" y="10792"/>
                    </a:cubicBezTo>
                    <a:cubicBezTo>
                      <a:pt x="19698" y="10792"/>
                      <a:pt x="19706" y="10793"/>
                      <a:pt x="19715" y="10794"/>
                    </a:cubicBezTo>
                    <a:cubicBezTo>
                      <a:pt x="19793" y="10801"/>
                      <a:pt x="19917" y="10829"/>
                      <a:pt x="19984" y="10829"/>
                    </a:cubicBezTo>
                    <a:cubicBezTo>
                      <a:pt x="20021" y="10829"/>
                      <a:pt x="20041" y="10820"/>
                      <a:pt x="20023" y="10794"/>
                    </a:cubicBezTo>
                    <a:cubicBezTo>
                      <a:pt x="19986" y="10732"/>
                      <a:pt x="19961" y="10683"/>
                      <a:pt x="19924" y="10670"/>
                    </a:cubicBezTo>
                    <a:cubicBezTo>
                      <a:pt x="19911" y="10670"/>
                      <a:pt x="19875" y="10681"/>
                      <a:pt x="19846" y="10681"/>
                    </a:cubicBezTo>
                    <a:cubicBezTo>
                      <a:pt x="19821" y="10681"/>
                      <a:pt x="19801" y="10674"/>
                      <a:pt x="19801" y="10646"/>
                    </a:cubicBezTo>
                    <a:cubicBezTo>
                      <a:pt x="19801" y="10572"/>
                      <a:pt x="19813" y="10535"/>
                      <a:pt x="19764" y="10535"/>
                    </a:cubicBezTo>
                    <a:cubicBezTo>
                      <a:pt x="19703" y="10547"/>
                      <a:pt x="19407" y="10633"/>
                      <a:pt x="19345" y="10633"/>
                    </a:cubicBezTo>
                    <a:cubicBezTo>
                      <a:pt x="19259" y="10596"/>
                      <a:pt x="19173" y="10547"/>
                      <a:pt x="19099" y="10486"/>
                    </a:cubicBezTo>
                    <a:cubicBezTo>
                      <a:pt x="19049" y="10449"/>
                      <a:pt x="18963" y="10461"/>
                      <a:pt x="18988" y="10436"/>
                    </a:cubicBezTo>
                    <a:cubicBezTo>
                      <a:pt x="19013" y="10399"/>
                      <a:pt x="19148" y="10276"/>
                      <a:pt x="19099" y="10276"/>
                    </a:cubicBezTo>
                    <a:cubicBezTo>
                      <a:pt x="19013" y="10313"/>
                      <a:pt x="18926" y="10350"/>
                      <a:pt x="18865" y="10412"/>
                    </a:cubicBezTo>
                    <a:cubicBezTo>
                      <a:pt x="18803" y="10449"/>
                      <a:pt x="18741" y="10473"/>
                      <a:pt x="18680" y="10498"/>
                    </a:cubicBezTo>
                    <a:cubicBezTo>
                      <a:pt x="18648" y="10519"/>
                      <a:pt x="18616" y="10577"/>
                      <a:pt x="18553" y="10577"/>
                    </a:cubicBezTo>
                    <a:cubicBezTo>
                      <a:pt x="18543" y="10577"/>
                      <a:pt x="18532" y="10575"/>
                      <a:pt x="18520" y="10572"/>
                    </a:cubicBezTo>
                    <a:cubicBezTo>
                      <a:pt x="18433" y="10560"/>
                      <a:pt x="18421" y="10473"/>
                      <a:pt x="18372" y="10473"/>
                    </a:cubicBezTo>
                    <a:cubicBezTo>
                      <a:pt x="18335" y="10483"/>
                      <a:pt x="18241" y="10527"/>
                      <a:pt x="18187" y="10527"/>
                    </a:cubicBezTo>
                    <a:cubicBezTo>
                      <a:pt x="18170" y="10527"/>
                      <a:pt x="18156" y="10522"/>
                      <a:pt x="18150" y="10510"/>
                    </a:cubicBezTo>
                    <a:cubicBezTo>
                      <a:pt x="18138" y="10473"/>
                      <a:pt x="18372" y="10276"/>
                      <a:pt x="18470" y="10215"/>
                    </a:cubicBezTo>
                    <a:lnTo>
                      <a:pt x="18668" y="10104"/>
                    </a:lnTo>
                    <a:cubicBezTo>
                      <a:pt x="18717" y="10079"/>
                      <a:pt x="18766" y="10042"/>
                      <a:pt x="18815" y="9993"/>
                    </a:cubicBezTo>
                    <a:cubicBezTo>
                      <a:pt x="18865" y="9931"/>
                      <a:pt x="18889" y="9943"/>
                      <a:pt x="18939" y="9894"/>
                    </a:cubicBezTo>
                    <a:cubicBezTo>
                      <a:pt x="18993" y="9851"/>
                      <a:pt x="19057" y="9740"/>
                      <a:pt x="19080" y="9740"/>
                    </a:cubicBezTo>
                    <a:close/>
                    <a:moveTo>
                      <a:pt x="21181" y="11890"/>
                    </a:moveTo>
                    <a:cubicBezTo>
                      <a:pt x="21206" y="11890"/>
                      <a:pt x="21218" y="11890"/>
                      <a:pt x="21218" y="11903"/>
                    </a:cubicBezTo>
                    <a:cubicBezTo>
                      <a:pt x="21169" y="12038"/>
                      <a:pt x="20898" y="12149"/>
                      <a:pt x="20725" y="12260"/>
                    </a:cubicBezTo>
                    <a:cubicBezTo>
                      <a:pt x="20640" y="12311"/>
                      <a:pt x="20537" y="12338"/>
                      <a:pt x="20433" y="12338"/>
                    </a:cubicBezTo>
                    <a:cubicBezTo>
                      <a:pt x="20387" y="12338"/>
                      <a:pt x="20340" y="12333"/>
                      <a:pt x="20294" y="12321"/>
                    </a:cubicBezTo>
                    <a:cubicBezTo>
                      <a:pt x="20195" y="12272"/>
                      <a:pt x="20134" y="12223"/>
                      <a:pt x="20146" y="12174"/>
                    </a:cubicBezTo>
                    <a:cubicBezTo>
                      <a:pt x="20167" y="12132"/>
                      <a:pt x="20265" y="12039"/>
                      <a:pt x="20282" y="12039"/>
                    </a:cubicBezTo>
                    <a:cubicBezTo>
                      <a:pt x="20285" y="12039"/>
                      <a:pt x="20286" y="12042"/>
                      <a:pt x="20282" y="12050"/>
                    </a:cubicBezTo>
                    <a:cubicBezTo>
                      <a:pt x="20257" y="12063"/>
                      <a:pt x="20257" y="12087"/>
                      <a:pt x="20269" y="12112"/>
                    </a:cubicBezTo>
                    <a:cubicBezTo>
                      <a:pt x="20282" y="12149"/>
                      <a:pt x="20306" y="12174"/>
                      <a:pt x="20331" y="12186"/>
                    </a:cubicBezTo>
                    <a:cubicBezTo>
                      <a:pt x="20337" y="12188"/>
                      <a:pt x="20343" y="12190"/>
                      <a:pt x="20349" y="12190"/>
                    </a:cubicBezTo>
                    <a:cubicBezTo>
                      <a:pt x="20441" y="12190"/>
                      <a:pt x="20604" y="11963"/>
                      <a:pt x="20639" y="11952"/>
                    </a:cubicBezTo>
                    <a:cubicBezTo>
                      <a:pt x="20644" y="11950"/>
                      <a:pt x="20650" y="11949"/>
                      <a:pt x="20656" y="11949"/>
                    </a:cubicBezTo>
                    <a:cubicBezTo>
                      <a:pt x="20697" y="11949"/>
                      <a:pt x="20760" y="11978"/>
                      <a:pt x="20824" y="11989"/>
                    </a:cubicBezTo>
                    <a:cubicBezTo>
                      <a:pt x="20832" y="11992"/>
                      <a:pt x="20840" y="11993"/>
                      <a:pt x="20847" y="11993"/>
                    </a:cubicBezTo>
                    <a:cubicBezTo>
                      <a:pt x="20909" y="11993"/>
                      <a:pt x="20952" y="11914"/>
                      <a:pt x="20996" y="11903"/>
                    </a:cubicBezTo>
                    <a:cubicBezTo>
                      <a:pt x="21058" y="11890"/>
                      <a:pt x="21119" y="11890"/>
                      <a:pt x="21181" y="11890"/>
                    </a:cubicBezTo>
                    <a:close/>
                    <a:moveTo>
                      <a:pt x="17460" y="0"/>
                    </a:moveTo>
                    <a:cubicBezTo>
                      <a:pt x="17411" y="0"/>
                      <a:pt x="17325" y="0"/>
                      <a:pt x="17325" y="62"/>
                    </a:cubicBezTo>
                    <a:cubicBezTo>
                      <a:pt x="17325" y="111"/>
                      <a:pt x="17337" y="123"/>
                      <a:pt x="17300" y="123"/>
                    </a:cubicBezTo>
                    <a:cubicBezTo>
                      <a:pt x="17251" y="123"/>
                      <a:pt x="17152" y="185"/>
                      <a:pt x="17251" y="185"/>
                    </a:cubicBezTo>
                    <a:cubicBezTo>
                      <a:pt x="17349" y="185"/>
                      <a:pt x="17374" y="222"/>
                      <a:pt x="17337" y="222"/>
                    </a:cubicBezTo>
                    <a:cubicBezTo>
                      <a:pt x="17300" y="222"/>
                      <a:pt x="17312" y="234"/>
                      <a:pt x="17300" y="259"/>
                    </a:cubicBezTo>
                    <a:cubicBezTo>
                      <a:pt x="17291" y="277"/>
                      <a:pt x="17269" y="288"/>
                      <a:pt x="17243" y="288"/>
                    </a:cubicBezTo>
                    <a:cubicBezTo>
                      <a:pt x="17233" y="288"/>
                      <a:pt x="17224" y="287"/>
                      <a:pt x="17214" y="283"/>
                    </a:cubicBezTo>
                    <a:cubicBezTo>
                      <a:pt x="17194" y="270"/>
                      <a:pt x="17175" y="254"/>
                      <a:pt x="17153" y="254"/>
                    </a:cubicBezTo>
                    <a:cubicBezTo>
                      <a:pt x="17134" y="254"/>
                      <a:pt x="17114" y="267"/>
                      <a:pt x="17090" y="308"/>
                    </a:cubicBezTo>
                    <a:cubicBezTo>
                      <a:pt x="17029" y="407"/>
                      <a:pt x="17004" y="505"/>
                      <a:pt x="17029" y="530"/>
                    </a:cubicBezTo>
                    <a:cubicBezTo>
                      <a:pt x="17078" y="567"/>
                      <a:pt x="17127" y="592"/>
                      <a:pt x="17177" y="616"/>
                    </a:cubicBezTo>
                    <a:cubicBezTo>
                      <a:pt x="17189" y="628"/>
                      <a:pt x="17189" y="628"/>
                      <a:pt x="17127" y="653"/>
                    </a:cubicBezTo>
                    <a:cubicBezTo>
                      <a:pt x="17078" y="690"/>
                      <a:pt x="17041" y="752"/>
                      <a:pt x="17041" y="826"/>
                    </a:cubicBezTo>
                    <a:cubicBezTo>
                      <a:pt x="17078" y="924"/>
                      <a:pt x="17152" y="1010"/>
                      <a:pt x="17238" y="1072"/>
                    </a:cubicBezTo>
                    <a:cubicBezTo>
                      <a:pt x="17273" y="1072"/>
                      <a:pt x="17330" y="1159"/>
                      <a:pt x="17377" y="1159"/>
                    </a:cubicBezTo>
                    <a:cubicBezTo>
                      <a:pt x="17380" y="1159"/>
                      <a:pt x="17383" y="1159"/>
                      <a:pt x="17386" y="1158"/>
                    </a:cubicBezTo>
                    <a:cubicBezTo>
                      <a:pt x="17422" y="1149"/>
                      <a:pt x="17445" y="1120"/>
                      <a:pt x="17475" y="1120"/>
                    </a:cubicBezTo>
                    <a:cubicBezTo>
                      <a:pt x="17485" y="1120"/>
                      <a:pt x="17496" y="1124"/>
                      <a:pt x="17509" y="1134"/>
                    </a:cubicBezTo>
                    <a:cubicBezTo>
                      <a:pt x="17546" y="1183"/>
                      <a:pt x="17583" y="1220"/>
                      <a:pt x="17633" y="1245"/>
                    </a:cubicBezTo>
                    <a:cubicBezTo>
                      <a:pt x="17694" y="1257"/>
                      <a:pt x="17706" y="1282"/>
                      <a:pt x="17645" y="1294"/>
                    </a:cubicBezTo>
                    <a:cubicBezTo>
                      <a:pt x="17596" y="1294"/>
                      <a:pt x="17583" y="1294"/>
                      <a:pt x="17583" y="1343"/>
                    </a:cubicBezTo>
                    <a:cubicBezTo>
                      <a:pt x="17608" y="1392"/>
                      <a:pt x="17583" y="1442"/>
                      <a:pt x="17546" y="1454"/>
                    </a:cubicBezTo>
                    <a:cubicBezTo>
                      <a:pt x="17511" y="1478"/>
                      <a:pt x="17487" y="1603"/>
                      <a:pt x="17539" y="1603"/>
                    </a:cubicBezTo>
                    <a:cubicBezTo>
                      <a:pt x="17541" y="1603"/>
                      <a:pt x="17544" y="1602"/>
                      <a:pt x="17546" y="1602"/>
                    </a:cubicBezTo>
                    <a:cubicBezTo>
                      <a:pt x="17608" y="1590"/>
                      <a:pt x="17670" y="1565"/>
                      <a:pt x="17657" y="1516"/>
                    </a:cubicBezTo>
                    <a:cubicBezTo>
                      <a:pt x="17649" y="1474"/>
                      <a:pt x="17680" y="1449"/>
                      <a:pt x="17705" y="1449"/>
                    </a:cubicBezTo>
                    <a:cubicBezTo>
                      <a:pt x="17717" y="1449"/>
                      <a:pt x="17727" y="1454"/>
                      <a:pt x="17731" y="1466"/>
                    </a:cubicBezTo>
                    <a:cubicBezTo>
                      <a:pt x="17756" y="1516"/>
                      <a:pt x="17731" y="1651"/>
                      <a:pt x="17694" y="1688"/>
                    </a:cubicBezTo>
                    <a:cubicBezTo>
                      <a:pt x="17645" y="1713"/>
                      <a:pt x="17583" y="1750"/>
                      <a:pt x="17571" y="1799"/>
                    </a:cubicBezTo>
                    <a:cubicBezTo>
                      <a:pt x="17571" y="1848"/>
                      <a:pt x="17522" y="1885"/>
                      <a:pt x="17472" y="1885"/>
                    </a:cubicBezTo>
                    <a:cubicBezTo>
                      <a:pt x="17423" y="1898"/>
                      <a:pt x="17300" y="1910"/>
                      <a:pt x="17288" y="1984"/>
                    </a:cubicBezTo>
                    <a:cubicBezTo>
                      <a:pt x="17288" y="2045"/>
                      <a:pt x="17226" y="2045"/>
                      <a:pt x="17251" y="2070"/>
                    </a:cubicBezTo>
                    <a:cubicBezTo>
                      <a:pt x="17288" y="2107"/>
                      <a:pt x="17349" y="2169"/>
                      <a:pt x="17349" y="2230"/>
                    </a:cubicBezTo>
                    <a:cubicBezTo>
                      <a:pt x="17349" y="2279"/>
                      <a:pt x="17349" y="2312"/>
                      <a:pt x="17319" y="2312"/>
                    </a:cubicBezTo>
                    <a:cubicBezTo>
                      <a:pt x="17311" y="2312"/>
                      <a:pt x="17301" y="2309"/>
                      <a:pt x="17288" y="2304"/>
                    </a:cubicBezTo>
                    <a:cubicBezTo>
                      <a:pt x="17249" y="2275"/>
                      <a:pt x="17248" y="2231"/>
                      <a:pt x="17232" y="2231"/>
                    </a:cubicBezTo>
                    <a:cubicBezTo>
                      <a:pt x="17227" y="2231"/>
                      <a:pt x="17222" y="2235"/>
                      <a:pt x="17214" y="2243"/>
                    </a:cubicBezTo>
                    <a:cubicBezTo>
                      <a:pt x="17192" y="2264"/>
                      <a:pt x="17179" y="2277"/>
                      <a:pt x="17164" y="2277"/>
                    </a:cubicBezTo>
                    <a:cubicBezTo>
                      <a:pt x="17154" y="2277"/>
                      <a:pt x="17143" y="2270"/>
                      <a:pt x="17127" y="2255"/>
                    </a:cubicBezTo>
                    <a:cubicBezTo>
                      <a:pt x="17090" y="2218"/>
                      <a:pt x="17016" y="2193"/>
                      <a:pt x="17066" y="2132"/>
                    </a:cubicBezTo>
                    <a:cubicBezTo>
                      <a:pt x="17090" y="2095"/>
                      <a:pt x="17115" y="2033"/>
                      <a:pt x="17115" y="1984"/>
                    </a:cubicBezTo>
                    <a:cubicBezTo>
                      <a:pt x="17115" y="1935"/>
                      <a:pt x="17152" y="1885"/>
                      <a:pt x="17152" y="1848"/>
                    </a:cubicBezTo>
                    <a:cubicBezTo>
                      <a:pt x="17152" y="1835"/>
                      <a:pt x="17148" y="1825"/>
                      <a:pt x="17139" y="1825"/>
                    </a:cubicBezTo>
                    <a:cubicBezTo>
                      <a:pt x="17131" y="1825"/>
                      <a:pt x="17119" y="1832"/>
                      <a:pt x="17103" y="1848"/>
                    </a:cubicBezTo>
                    <a:cubicBezTo>
                      <a:pt x="17079" y="1872"/>
                      <a:pt x="17060" y="1891"/>
                      <a:pt x="17043" y="1891"/>
                    </a:cubicBezTo>
                    <a:cubicBezTo>
                      <a:pt x="17034" y="1891"/>
                      <a:pt x="17025" y="1886"/>
                      <a:pt x="17016" y="1873"/>
                    </a:cubicBezTo>
                    <a:cubicBezTo>
                      <a:pt x="17004" y="1824"/>
                      <a:pt x="16955" y="1836"/>
                      <a:pt x="16918" y="1787"/>
                    </a:cubicBezTo>
                    <a:cubicBezTo>
                      <a:pt x="16881" y="1737"/>
                      <a:pt x="16819" y="1700"/>
                      <a:pt x="16758" y="1688"/>
                    </a:cubicBezTo>
                    <a:cubicBezTo>
                      <a:pt x="16721" y="1688"/>
                      <a:pt x="16708" y="1762"/>
                      <a:pt x="16659" y="1762"/>
                    </a:cubicBezTo>
                    <a:cubicBezTo>
                      <a:pt x="16635" y="1762"/>
                      <a:pt x="16610" y="1750"/>
                      <a:pt x="16573" y="1737"/>
                    </a:cubicBezTo>
                    <a:cubicBezTo>
                      <a:pt x="16570" y="1734"/>
                      <a:pt x="16566" y="1733"/>
                      <a:pt x="16562" y="1733"/>
                    </a:cubicBezTo>
                    <a:cubicBezTo>
                      <a:pt x="16550" y="1733"/>
                      <a:pt x="16536" y="1747"/>
                      <a:pt x="16536" y="1774"/>
                    </a:cubicBezTo>
                    <a:cubicBezTo>
                      <a:pt x="16548" y="1824"/>
                      <a:pt x="16573" y="1799"/>
                      <a:pt x="16585" y="1848"/>
                    </a:cubicBezTo>
                    <a:cubicBezTo>
                      <a:pt x="16598" y="1910"/>
                      <a:pt x="16647" y="1947"/>
                      <a:pt x="16708" y="1947"/>
                    </a:cubicBezTo>
                    <a:cubicBezTo>
                      <a:pt x="16782" y="1947"/>
                      <a:pt x="16844" y="1972"/>
                      <a:pt x="16881" y="2033"/>
                    </a:cubicBezTo>
                    <a:cubicBezTo>
                      <a:pt x="16893" y="2082"/>
                      <a:pt x="16930" y="2132"/>
                      <a:pt x="16844" y="2132"/>
                    </a:cubicBezTo>
                    <a:cubicBezTo>
                      <a:pt x="16758" y="2132"/>
                      <a:pt x="16671" y="2008"/>
                      <a:pt x="16622" y="1984"/>
                    </a:cubicBezTo>
                    <a:cubicBezTo>
                      <a:pt x="16601" y="1968"/>
                      <a:pt x="16589" y="1959"/>
                      <a:pt x="16577" y="1959"/>
                    </a:cubicBezTo>
                    <a:cubicBezTo>
                      <a:pt x="16561" y="1959"/>
                      <a:pt x="16546" y="1974"/>
                      <a:pt x="16511" y="2008"/>
                    </a:cubicBezTo>
                    <a:cubicBezTo>
                      <a:pt x="16487" y="2028"/>
                      <a:pt x="16466" y="2034"/>
                      <a:pt x="16444" y="2034"/>
                    </a:cubicBezTo>
                    <a:cubicBezTo>
                      <a:pt x="16410" y="2034"/>
                      <a:pt x="16373" y="2021"/>
                      <a:pt x="16314" y="2021"/>
                    </a:cubicBezTo>
                    <a:cubicBezTo>
                      <a:pt x="16303" y="2019"/>
                      <a:pt x="16291" y="2019"/>
                      <a:pt x="16277" y="2019"/>
                    </a:cubicBezTo>
                    <a:cubicBezTo>
                      <a:pt x="16170" y="2019"/>
                      <a:pt x="15995" y="2058"/>
                      <a:pt x="15908" y="2058"/>
                    </a:cubicBezTo>
                    <a:cubicBezTo>
                      <a:pt x="15797" y="2058"/>
                      <a:pt x="15686" y="2045"/>
                      <a:pt x="15575" y="1996"/>
                    </a:cubicBezTo>
                    <a:cubicBezTo>
                      <a:pt x="15427" y="1922"/>
                      <a:pt x="15267" y="1922"/>
                      <a:pt x="15205" y="1885"/>
                    </a:cubicBezTo>
                    <a:cubicBezTo>
                      <a:pt x="15144" y="1848"/>
                      <a:pt x="14983" y="1836"/>
                      <a:pt x="14946" y="1750"/>
                    </a:cubicBezTo>
                    <a:cubicBezTo>
                      <a:pt x="14910" y="1663"/>
                      <a:pt x="14922" y="1540"/>
                      <a:pt x="14811" y="1516"/>
                    </a:cubicBezTo>
                    <a:cubicBezTo>
                      <a:pt x="14688" y="1528"/>
                      <a:pt x="14565" y="1553"/>
                      <a:pt x="14441" y="1602"/>
                    </a:cubicBezTo>
                    <a:cubicBezTo>
                      <a:pt x="14343" y="1614"/>
                      <a:pt x="14256" y="1627"/>
                      <a:pt x="14220" y="1676"/>
                    </a:cubicBezTo>
                    <a:cubicBezTo>
                      <a:pt x="14183" y="1725"/>
                      <a:pt x="14146" y="1762"/>
                      <a:pt x="14146" y="1787"/>
                    </a:cubicBezTo>
                    <a:cubicBezTo>
                      <a:pt x="14146" y="1811"/>
                      <a:pt x="14244" y="1811"/>
                      <a:pt x="14306" y="1836"/>
                    </a:cubicBezTo>
                    <a:cubicBezTo>
                      <a:pt x="14348" y="1844"/>
                      <a:pt x="14367" y="1870"/>
                      <a:pt x="14375" y="1870"/>
                    </a:cubicBezTo>
                    <a:cubicBezTo>
                      <a:pt x="14378" y="1870"/>
                      <a:pt x="14380" y="1864"/>
                      <a:pt x="14380" y="1848"/>
                    </a:cubicBezTo>
                    <a:cubicBezTo>
                      <a:pt x="14380" y="1804"/>
                      <a:pt x="14380" y="1760"/>
                      <a:pt x="14406" y="1760"/>
                    </a:cubicBezTo>
                    <a:cubicBezTo>
                      <a:pt x="14409" y="1760"/>
                      <a:pt x="14413" y="1761"/>
                      <a:pt x="14417" y="1762"/>
                    </a:cubicBezTo>
                    <a:cubicBezTo>
                      <a:pt x="14455" y="1772"/>
                      <a:pt x="14463" y="1811"/>
                      <a:pt x="14494" y="1811"/>
                    </a:cubicBezTo>
                    <a:cubicBezTo>
                      <a:pt x="14503" y="1811"/>
                      <a:pt x="14514" y="1807"/>
                      <a:pt x="14528" y="1799"/>
                    </a:cubicBezTo>
                    <a:cubicBezTo>
                      <a:pt x="14589" y="1750"/>
                      <a:pt x="14638" y="1713"/>
                      <a:pt x="14712" y="1676"/>
                    </a:cubicBezTo>
                    <a:cubicBezTo>
                      <a:pt x="14759" y="1656"/>
                      <a:pt x="14805" y="1643"/>
                      <a:pt x="14832" y="1643"/>
                    </a:cubicBezTo>
                    <a:cubicBezTo>
                      <a:pt x="14856" y="1643"/>
                      <a:pt x="14865" y="1653"/>
                      <a:pt x="14848" y="1676"/>
                    </a:cubicBezTo>
                    <a:cubicBezTo>
                      <a:pt x="14799" y="1737"/>
                      <a:pt x="14725" y="1750"/>
                      <a:pt x="14688" y="1811"/>
                    </a:cubicBezTo>
                    <a:cubicBezTo>
                      <a:pt x="14656" y="1854"/>
                      <a:pt x="14605" y="1888"/>
                      <a:pt x="14560" y="1888"/>
                    </a:cubicBezTo>
                    <a:cubicBezTo>
                      <a:pt x="14553" y="1888"/>
                      <a:pt x="14546" y="1887"/>
                      <a:pt x="14540" y="1885"/>
                    </a:cubicBezTo>
                    <a:cubicBezTo>
                      <a:pt x="14491" y="1898"/>
                      <a:pt x="14441" y="1910"/>
                      <a:pt x="14392" y="1935"/>
                    </a:cubicBezTo>
                    <a:cubicBezTo>
                      <a:pt x="14355" y="1972"/>
                      <a:pt x="14318" y="1996"/>
                      <a:pt x="14343" y="2070"/>
                    </a:cubicBezTo>
                    <a:cubicBezTo>
                      <a:pt x="14351" y="2091"/>
                      <a:pt x="14362" y="2095"/>
                      <a:pt x="14373" y="2095"/>
                    </a:cubicBezTo>
                    <a:cubicBezTo>
                      <a:pt x="14380" y="2095"/>
                      <a:pt x="14387" y="2093"/>
                      <a:pt x="14394" y="2093"/>
                    </a:cubicBezTo>
                    <a:cubicBezTo>
                      <a:pt x="14407" y="2093"/>
                      <a:pt x="14417" y="2100"/>
                      <a:pt x="14417" y="2144"/>
                    </a:cubicBezTo>
                    <a:cubicBezTo>
                      <a:pt x="14429" y="2243"/>
                      <a:pt x="14380" y="2280"/>
                      <a:pt x="14441" y="2317"/>
                    </a:cubicBezTo>
                    <a:cubicBezTo>
                      <a:pt x="14503" y="2366"/>
                      <a:pt x="14491" y="2341"/>
                      <a:pt x="14515" y="2403"/>
                    </a:cubicBezTo>
                    <a:cubicBezTo>
                      <a:pt x="14542" y="2457"/>
                      <a:pt x="14530" y="2491"/>
                      <a:pt x="14507" y="2491"/>
                    </a:cubicBezTo>
                    <a:cubicBezTo>
                      <a:pt x="14498" y="2491"/>
                      <a:pt x="14488" y="2487"/>
                      <a:pt x="14478" y="2477"/>
                    </a:cubicBezTo>
                    <a:cubicBezTo>
                      <a:pt x="14440" y="2448"/>
                      <a:pt x="14417" y="2419"/>
                      <a:pt x="14408" y="2419"/>
                    </a:cubicBezTo>
                    <a:cubicBezTo>
                      <a:pt x="14406" y="2419"/>
                      <a:pt x="14404" y="2422"/>
                      <a:pt x="14404" y="2427"/>
                    </a:cubicBezTo>
                    <a:cubicBezTo>
                      <a:pt x="14392" y="2452"/>
                      <a:pt x="14404" y="2514"/>
                      <a:pt x="14392" y="2526"/>
                    </a:cubicBezTo>
                    <a:cubicBezTo>
                      <a:pt x="14390" y="2530"/>
                      <a:pt x="14387" y="2532"/>
                      <a:pt x="14383" y="2532"/>
                    </a:cubicBezTo>
                    <a:cubicBezTo>
                      <a:pt x="14361" y="2532"/>
                      <a:pt x="14314" y="2483"/>
                      <a:pt x="14293" y="2452"/>
                    </a:cubicBezTo>
                    <a:cubicBezTo>
                      <a:pt x="14281" y="2427"/>
                      <a:pt x="14256" y="2403"/>
                      <a:pt x="14220" y="2390"/>
                    </a:cubicBezTo>
                    <a:cubicBezTo>
                      <a:pt x="14207" y="2378"/>
                      <a:pt x="14195" y="2366"/>
                      <a:pt x="14244" y="2366"/>
                    </a:cubicBezTo>
                    <a:cubicBezTo>
                      <a:pt x="14293" y="2366"/>
                      <a:pt x="14367" y="2366"/>
                      <a:pt x="14330" y="2304"/>
                    </a:cubicBezTo>
                    <a:cubicBezTo>
                      <a:pt x="14306" y="2243"/>
                      <a:pt x="14256" y="2267"/>
                      <a:pt x="14281" y="2243"/>
                    </a:cubicBezTo>
                    <a:cubicBezTo>
                      <a:pt x="14318" y="2230"/>
                      <a:pt x="14367" y="2243"/>
                      <a:pt x="14343" y="2206"/>
                    </a:cubicBezTo>
                    <a:cubicBezTo>
                      <a:pt x="14316" y="2170"/>
                      <a:pt x="14295" y="2147"/>
                      <a:pt x="14291" y="2147"/>
                    </a:cubicBezTo>
                    <a:cubicBezTo>
                      <a:pt x="14290" y="2147"/>
                      <a:pt x="14290" y="2150"/>
                      <a:pt x="14293" y="2156"/>
                    </a:cubicBezTo>
                    <a:cubicBezTo>
                      <a:pt x="14306" y="2181"/>
                      <a:pt x="14318" y="2230"/>
                      <a:pt x="14269" y="2230"/>
                    </a:cubicBezTo>
                    <a:cubicBezTo>
                      <a:pt x="14232" y="2218"/>
                      <a:pt x="14170" y="2230"/>
                      <a:pt x="14183" y="2206"/>
                    </a:cubicBezTo>
                    <a:cubicBezTo>
                      <a:pt x="14207" y="2181"/>
                      <a:pt x="14269" y="2132"/>
                      <a:pt x="14232" y="2132"/>
                    </a:cubicBezTo>
                    <a:cubicBezTo>
                      <a:pt x="14195" y="2132"/>
                      <a:pt x="14195" y="2156"/>
                      <a:pt x="14158" y="2169"/>
                    </a:cubicBezTo>
                    <a:cubicBezTo>
                      <a:pt x="14125" y="2169"/>
                      <a:pt x="14098" y="2196"/>
                      <a:pt x="14083" y="2196"/>
                    </a:cubicBezTo>
                    <a:cubicBezTo>
                      <a:pt x="14076" y="2196"/>
                      <a:pt x="14072" y="2189"/>
                      <a:pt x="14072" y="2169"/>
                    </a:cubicBezTo>
                    <a:cubicBezTo>
                      <a:pt x="14072" y="2095"/>
                      <a:pt x="14072" y="2058"/>
                      <a:pt x="14047" y="2058"/>
                    </a:cubicBezTo>
                    <a:cubicBezTo>
                      <a:pt x="14010" y="2058"/>
                      <a:pt x="13961" y="2058"/>
                      <a:pt x="13924" y="2033"/>
                    </a:cubicBezTo>
                    <a:cubicBezTo>
                      <a:pt x="13889" y="2010"/>
                      <a:pt x="13865" y="1921"/>
                      <a:pt x="13832" y="1921"/>
                    </a:cubicBezTo>
                    <a:cubicBezTo>
                      <a:pt x="13830" y="1921"/>
                      <a:pt x="13827" y="1921"/>
                      <a:pt x="13825" y="1922"/>
                    </a:cubicBezTo>
                    <a:cubicBezTo>
                      <a:pt x="13788" y="1935"/>
                      <a:pt x="13677" y="2045"/>
                      <a:pt x="13640" y="2058"/>
                    </a:cubicBezTo>
                    <a:cubicBezTo>
                      <a:pt x="13532" y="2067"/>
                      <a:pt x="13424" y="2071"/>
                      <a:pt x="13316" y="2071"/>
                    </a:cubicBezTo>
                    <a:cubicBezTo>
                      <a:pt x="13141" y="2071"/>
                      <a:pt x="12965" y="2061"/>
                      <a:pt x="12790" y="2045"/>
                    </a:cubicBezTo>
                    <a:cubicBezTo>
                      <a:pt x="12679" y="1996"/>
                      <a:pt x="12482" y="2045"/>
                      <a:pt x="12581" y="1972"/>
                    </a:cubicBezTo>
                    <a:cubicBezTo>
                      <a:pt x="12686" y="1901"/>
                      <a:pt x="12714" y="1798"/>
                      <a:pt x="12779" y="1798"/>
                    </a:cubicBezTo>
                    <a:cubicBezTo>
                      <a:pt x="12783" y="1798"/>
                      <a:pt x="12786" y="1798"/>
                      <a:pt x="12790" y="1799"/>
                    </a:cubicBezTo>
                    <a:cubicBezTo>
                      <a:pt x="12815" y="1807"/>
                      <a:pt x="12845" y="1813"/>
                      <a:pt x="12870" y="1813"/>
                    </a:cubicBezTo>
                    <a:cubicBezTo>
                      <a:pt x="12920" y="1813"/>
                      <a:pt x="12950" y="1791"/>
                      <a:pt x="12876" y="1725"/>
                    </a:cubicBezTo>
                    <a:cubicBezTo>
                      <a:pt x="12778" y="1627"/>
                      <a:pt x="12753" y="1516"/>
                      <a:pt x="12630" y="1516"/>
                    </a:cubicBezTo>
                    <a:cubicBezTo>
                      <a:pt x="12535" y="1506"/>
                      <a:pt x="12491" y="1467"/>
                      <a:pt x="12459" y="1467"/>
                    </a:cubicBezTo>
                    <a:cubicBezTo>
                      <a:pt x="12450" y="1467"/>
                      <a:pt x="12441" y="1470"/>
                      <a:pt x="12433" y="1479"/>
                    </a:cubicBezTo>
                    <a:cubicBezTo>
                      <a:pt x="12396" y="1516"/>
                      <a:pt x="12445" y="1540"/>
                      <a:pt x="12347" y="1540"/>
                    </a:cubicBezTo>
                    <a:cubicBezTo>
                      <a:pt x="12248" y="1540"/>
                      <a:pt x="12273" y="1516"/>
                      <a:pt x="12211" y="1503"/>
                    </a:cubicBezTo>
                    <a:cubicBezTo>
                      <a:pt x="12063" y="1466"/>
                      <a:pt x="11928" y="1429"/>
                      <a:pt x="11780" y="1368"/>
                    </a:cubicBezTo>
                    <a:cubicBezTo>
                      <a:pt x="11694" y="1318"/>
                      <a:pt x="11583" y="1355"/>
                      <a:pt x="11496" y="1318"/>
                    </a:cubicBezTo>
                    <a:cubicBezTo>
                      <a:pt x="11410" y="1269"/>
                      <a:pt x="11238" y="1109"/>
                      <a:pt x="11152" y="1084"/>
                    </a:cubicBezTo>
                    <a:cubicBezTo>
                      <a:pt x="11075" y="1069"/>
                      <a:pt x="10994" y="1059"/>
                      <a:pt x="10915" y="1059"/>
                    </a:cubicBezTo>
                    <a:cubicBezTo>
                      <a:pt x="10865" y="1059"/>
                      <a:pt x="10817" y="1063"/>
                      <a:pt x="10770" y="1072"/>
                    </a:cubicBezTo>
                    <a:cubicBezTo>
                      <a:pt x="10720" y="1097"/>
                      <a:pt x="10659" y="1257"/>
                      <a:pt x="10609" y="1269"/>
                    </a:cubicBezTo>
                    <a:cubicBezTo>
                      <a:pt x="10591" y="1275"/>
                      <a:pt x="10539" y="1282"/>
                      <a:pt x="10492" y="1282"/>
                    </a:cubicBezTo>
                    <a:cubicBezTo>
                      <a:pt x="10446" y="1282"/>
                      <a:pt x="10406" y="1275"/>
                      <a:pt x="10412" y="1257"/>
                    </a:cubicBezTo>
                    <a:cubicBezTo>
                      <a:pt x="10412" y="1208"/>
                      <a:pt x="10560" y="1109"/>
                      <a:pt x="10498" y="1109"/>
                    </a:cubicBezTo>
                    <a:cubicBezTo>
                      <a:pt x="10478" y="1105"/>
                      <a:pt x="10459" y="1105"/>
                      <a:pt x="10442" y="1105"/>
                    </a:cubicBezTo>
                    <a:cubicBezTo>
                      <a:pt x="10409" y="1105"/>
                      <a:pt x="10388" y="1105"/>
                      <a:pt x="10388" y="1072"/>
                    </a:cubicBezTo>
                    <a:cubicBezTo>
                      <a:pt x="10399" y="1025"/>
                      <a:pt x="10388" y="874"/>
                      <a:pt x="10377" y="874"/>
                    </a:cubicBezTo>
                    <a:cubicBezTo>
                      <a:pt x="10376" y="874"/>
                      <a:pt x="10376" y="874"/>
                      <a:pt x="10375" y="875"/>
                    </a:cubicBezTo>
                    <a:cubicBezTo>
                      <a:pt x="10351" y="900"/>
                      <a:pt x="10314" y="924"/>
                      <a:pt x="10277" y="924"/>
                    </a:cubicBezTo>
                    <a:cubicBezTo>
                      <a:pt x="10252" y="924"/>
                      <a:pt x="10190" y="961"/>
                      <a:pt x="10190" y="998"/>
                    </a:cubicBezTo>
                    <a:cubicBezTo>
                      <a:pt x="10193" y="1003"/>
                      <a:pt x="10194" y="1005"/>
                      <a:pt x="10195" y="1005"/>
                    </a:cubicBezTo>
                    <a:cubicBezTo>
                      <a:pt x="10200" y="1005"/>
                      <a:pt x="10198" y="971"/>
                      <a:pt x="10227" y="961"/>
                    </a:cubicBezTo>
                    <a:cubicBezTo>
                      <a:pt x="10242" y="961"/>
                      <a:pt x="10259" y="959"/>
                      <a:pt x="10272" y="959"/>
                    </a:cubicBezTo>
                    <a:cubicBezTo>
                      <a:pt x="10292" y="959"/>
                      <a:pt x="10304" y="964"/>
                      <a:pt x="10289" y="986"/>
                    </a:cubicBezTo>
                    <a:cubicBezTo>
                      <a:pt x="10277" y="1023"/>
                      <a:pt x="10203" y="1072"/>
                      <a:pt x="10227" y="1072"/>
                    </a:cubicBezTo>
                    <a:cubicBezTo>
                      <a:pt x="10252" y="1084"/>
                      <a:pt x="10326" y="1109"/>
                      <a:pt x="10301" y="1109"/>
                    </a:cubicBezTo>
                    <a:cubicBezTo>
                      <a:pt x="10277" y="1109"/>
                      <a:pt x="10190" y="1109"/>
                      <a:pt x="10190" y="1158"/>
                    </a:cubicBezTo>
                    <a:cubicBezTo>
                      <a:pt x="10190" y="1208"/>
                      <a:pt x="10166" y="1294"/>
                      <a:pt x="10129" y="1294"/>
                    </a:cubicBezTo>
                    <a:cubicBezTo>
                      <a:pt x="10104" y="1282"/>
                      <a:pt x="9895" y="1183"/>
                      <a:pt x="9882" y="1121"/>
                    </a:cubicBezTo>
                    <a:cubicBezTo>
                      <a:pt x="9858" y="1035"/>
                      <a:pt x="9821" y="937"/>
                      <a:pt x="9772" y="863"/>
                    </a:cubicBezTo>
                    <a:cubicBezTo>
                      <a:pt x="9685" y="776"/>
                      <a:pt x="9599" y="715"/>
                      <a:pt x="9500" y="653"/>
                    </a:cubicBezTo>
                    <a:cubicBezTo>
                      <a:pt x="9463" y="653"/>
                      <a:pt x="9463" y="690"/>
                      <a:pt x="9513" y="739"/>
                    </a:cubicBezTo>
                    <a:cubicBezTo>
                      <a:pt x="9562" y="801"/>
                      <a:pt x="9648" y="850"/>
                      <a:pt x="9648" y="863"/>
                    </a:cubicBezTo>
                    <a:cubicBezTo>
                      <a:pt x="9652" y="867"/>
                      <a:pt x="9644" y="868"/>
                      <a:pt x="9631" y="868"/>
                    </a:cubicBezTo>
                    <a:cubicBezTo>
                      <a:pt x="9604" y="868"/>
                      <a:pt x="9558" y="863"/>
                      <a:pt x="9550" y="863"/>
                    </a:cubicBezTo>
                    <a:cubicBezTo>
                      <a:pt x="9525" y="863"/>
                      <a:pt x="9451" y="887"/>
                      <a:pt x="9451" y="924"/>
                    </a:cubicBezTo>
                    <a:cubicBezTo>
                      <a:pt x="9439" y="961"/>
                      <a:pt x="9463" y="1023"/>
                      <a:pt x="9427" y="1023"/>
                    </a:cubicBezTo>
                    <a:cubicBezTo>
                      <a:pt x="9393" y="1034"/>
                      <a:pt x="9320" y="1125"/>
                      <a:pt x="9288" y="1125"/>
                    </a:cubicBezTo>
                    <a:cubicBezTo>
                      <a:pt x="9284" y="1125"/>
                      <a:pt x="9281" y="1124"/>
                      <a:pt x="9279" y="1121"/>
                    </a:cubicBezTo>
                    <a:cubicBezTo>
                      <a:pt x="9246" y="1111"/>
                      <a:pt x="9290" y="1043"/>
                      <a:pt x="9284" y="1043"/>
                    </a:cubicBezTo>
                    <a:cubicBezTo>
                      <a:pt x="9283" y="1043"/>
                      <a:pt x="9282" y="1044"/>
                      <a:pt x="9279" y="1047"/>
                    </a:cubicBezTo>
                    <a:cubicBezTo>
                      <a:pt x="9242" y="1072"/>
                      <a:pt x="9106" y="1060"/>
                      <a:pt x="9069" y="1097"/>
                    </a:cubicBezTo>
                    <a:cubicBezTo>
                      <a:pt x="9008" y="1158"/>
                      <a:pt x="8946" y="1232"/>
                      <a:pt x="8897" y="1306"/>
                    </a:cubicBezTo>
                    <a:cubicBezTo>
                      <a:pt x="8865" y="1330"/>
                      <a:pt x="8848" y="1344"/>
                      <a:pt x="8837" y="1344"/>
                    </a:cubicBezTo>
                    <a:cubicBezTo>
                      <a:pt x="8831" y="1344"/>
                      <a:pt x="8827" y="1340"/>
                      <a:pt x="8823" y="1331"/>
                    </a:cubicBezTo>
                    <a:cubicBezTo>
                      <a:pt x="8810" y="1318"/>
                      <a:pt x="8810" y="1269"/>
                      <a:pt x="8798" y="1257"/>
                    </a:cubicBezTo>
                    <a:cubicBezTo>
                      <a:pt x="8798" y="1245"/>
                      <a:pt x="8795" y="1238"/>
                      <a:pt x="8790" y="1238"/>
                    </a:cubicBezTo>
                    <a:cubicBezTo>
                      <a:pt x="8786" y="1238"/>
                      <a:pt x="8780" y="1245"/>
                      <a:pt x="8773" y="1257"/>
                    </a:cubicBezTo>
                    <a:cubicBezTo>
                      <a:pt x="8767" y="1269"/>
                      <a:pt x="8730" y="1269"/>
                      <a:pt x="8692" y="1269"/>
                    </a:cubicBezTo>
                    <a:cubicBezTo>
                      <a:pt x="8653" y="1269"/>
                      <a:pt x="8613" y="1269"/>
                      <a:pt x="8601" y="1282"/>
                    </a:cubicBezTo>
                    <a:cubicBezTo>
                      <a:pt x="8576" y="1318"/>
                      <a:pt x="8576" y="1368"/>
                      <a:pt x="8539" y="1368"/>
                    </a:cubicBezTo>
                    <a:cubicBezTo>
                      <a:pt x="8502" y="1368"/>
                      <a:pt x="8428" y="1442"/>
                      <a:pt x="8404" y="1479"/>
                    </a:cubicBezTo>
                    <a:cubicBezTo>
                      <a:pt x="8367" y="1503"/>
                      <a:pt x="8441" y="1516"/>
                      <a:pt x="8453" y="1540"/>
                    </a:cubicBezTo>
                    <a:cubicBezTo>
                      <a:pt x="8453" y="1577"/>
                      <a:pt x="8367" y="1602"/>
                      <a:pt x="8330" y="1602"/>
                    </a:cubicBezTo>
                    <a:cubicBezTo>
                      <a:pt x="8281" y="1602"/>
                      <a:pt x="8182" y="1590"/>
                      <a:pt x="8244" y="1516"/>
                    </a:cubicBezTo>
                    <a:cubicBezTo>
                      <a:pt x="8293" y="1442"/>
                      <a:pt x="8342" y="1442"/>
                      <a:pt x="8379" y="1405"/>
                    </a:cubicBezTo>
                    <a:cubicBezTo>
                      <a:pt x="8404" y="1368"/>
                      <a:pt x="8453" y="1380"/>
                      <a:pt x="8502" y="1318"/>
                    </a:cubicBezTo>
                    <a:cubicBezTo>
                      <a:pt x="8539" y="1257"/>
                      <a:pt x="8576" y="1195"/>
                      <a:pt x="8638" y="1183"/>
                    </a:cubicBezTo>
                    <a:cubicBezTo>
                      <a:pt x="8675" y="1175"/>
                      <a:pt x="8717" y="1163"/>
                      <a:pt x="8745" y="1163"/>
                    </a:cubicBezTo>
                    <a:cubicBezTo>
                      <a:pt x="8762" y="1163"/>
                      <a:pt x="8773" y="1168"/>
                      <a:pt x="8773" y="1183"/>
                    </a:cubicBezTo>
                    <a:cubicBezTo>
                      <a:pt x="8773" y="1200"/>
                      <a:pt x="8779" y="1209"/>
                      <a:pt x="8787" y="1209"/>
                    </a:cubicBezTo>
                    <a:cubicBezTo>
                      <a:pt x="8796" y="1209"/>
                      <a:pt x="8810" y="1197"/>
                      <a:pt x="8823" y="1171"/>
                    </a:cubicBezTo>
                    <a:cubicBezTo>
                      <a:pt x="8884" y="1097"/>
                      <a:pt x="8958" y="1047"/>
                      <a:pt x="9045" y="1010"/>
                    </a:cubicBezTo>
                    <a:cubicBezTo>
                      <a:pt x="9106" y="973"/>
                      <a:pt x="9168" y="973"/>
                      <a:pt x="9180" y="949"/>
                    </a:cubicBezTo>
                    <a:cubicBezTo>
                      <a:pt x="9180" y="924"/>
                      <a:pt x="9192" y="875"/>
                      <a:pt x="9155" y="875"/>
                    </a:cubicBezTo>
                    <a:cubicBezTo>
                      <a:pt x="9106" y="887"/>
                      <a:pt x="9057" y="900"/>
                      <a:pt x="8995" y="900"/>
                    </a:cubicBezTo>
                    <a:cubicBezTo>
                      <a:pt x="8934" y="900"/>
                      <a:pt x="8872" y="912"/>
                      <a:pt x="8823" y="949"/>
                    </a:cubicBezTo>
                    <a:cubicBezTo>
                      <a:pt x="8798" y="986"/>
                      <a:pt x="8773" y="1035"/>
                      <a:pt x="8712" y="1035"/>
                    </a:cubicBezTo>
                    <a:cubicBezTo>
                      <a:pt x="8638" y="1035"/>
                      <a:pt x="8576" y="1097"/>
                      <a:pt x="8527" y="1097"/>
                    </a:cubicBezTo>
                    <a:cubicBezTo>
                      <a:pt x="8465" y="1097"/>
                      <a:pt x="8404" y="1121"/>
                      <a:pt x="8367" y="1171"/>
                    </a:cubicBezTo>
                    <a:cubicBezTo>
                      <a:pt x="8330" y="1232"/>
                      <a:pt x="8219" y="1257"/>
                      <a:pt x="8194" y="1282"/>
                    </a:cubicBezTo>
                    <a:cubicBezTo>
                      <a:pt x="8172" y="1304"/>
                      <a:pt x="8135" y="1327"/>
                      <a:pt x="8116" y="1327"/>
                    </a:cubicBezTo>
                    <a:cubicBezTo>
                      <a:pt x="8104" y="1327"/>
                      <a:pt x="8099" y="1318"/>
                      <a:pt x="8108" y="1294"/>
                    </a:cubicBezTo>
                    <a:cubicBezTo>
                      <a:pt x="8133" y="1245"/>
                      <a:pt x="8207" y="1220"/>
                      <a:pt x="8157" y="1220"/>
                    </a:cubicBezTo>
                    <a:cubicBezTo>
                      <a:pt x="8108" y="1208"/>
                      <a:pt x="8059" y="1183"/>
                      <a:pt x="8022" y="1146"/>
                    </a:cubicBezTo>
                    <a:cubicBezTo>
                      <a:pt x="8020" y="1142"/>
                      <a:pt x="8018" y="1140"/>
                      <a:pt x="8016" y="1140"/>
                    </a:cubicBezTo>
                    <a:cubicBezTo>
                      <a:pt x="8006" y="1140"/>
                      <a:pt x="7995" y="1185"/>
                      <a:pt x="7985" y="1195"/>
                    </a:cubicBezTo>
                    <a:cubicBezTo>
                      <a:pt x="7948" y="1232"/>
                      <a:pt x="7899" y="1245"/>
                      <a:pt x="7849" y="1257"/>
                    </a:cubicBezTo>
                    <a:cubicBezTo>
                      <a:pt x="7812" y="1257"/>
                      <a:pt x="7763" y="1282"/>
                      <a:pt x="7726" y="1318"/>
                    </a:cubicBezTo>
                    <a:cubicBezTo>
                      <a:pt x="7714" y="1343"/>
                      <a:pt x="7615" y="1355"/>
                      <a:pt x="7640" y="1392"/>
                    </a:cubicBezTo>
                    <a:cubicBezTo>
                      <a:pt x="7652" y="1417"/>
                      <a:pt x="7714" y="1392"/>
                      <a:pt x="7702" y="1429"/>
                    </a:cubicBezTo>
                    <a:cubicBezTo>
                      <a:pt x="7689" y="1479"/>
                      <a:pt x="7652" y="1491"/>
                      <a:pt x="7714" y="1491"/>
                    </a:cubicBezTo>
                    <a:cubicBezTo>
                      <a:pt x="7738" y="1491"/>
                      <a:pt x="7775" y="1497"/>
                      <a:pt x="7811" y="1497"/>
                    </a:cubicBezTo>
                    <a:cubicBezTo>
                      <a:pt x="7846" y="1497"/>
                      <a:pt x="7880" y="1491"/>
                      <a:pt x="7899" y="1466"/>
                    </a:cubicBezTo>
                    <a:cubicBezTo>
                      <a:pt x="7948" y="1417"/>
                      <a:pt x="7997" y="1380"/>
                      <a:pt x="8047" y="1355"/>
                    </a:cubicBezTo>
                    <a:lnTo>
                      <a:pt x="8047" y="1355"/>
                    </a:lnTo>
                    <a:cubicBezTo>
                      <a:pt x="8010" y="1380"/>
                      <a:pt x="7948" y="1454"/>
                      <a:pt x="7948" y="1479"/>
                    </a:cubicBezTo>
                    <a:cubicBezTo>
                      <a:pt x="7959" y="1511"/>
                      <a:pt x="8026" y="1609"/>
                      <a:pt x="8018" y="1609"/>
                    </a:cubicBezTo>
                    <a:cubicBezTo>
                      <a:pt x="8017" y="1609"/>
                      <a:pt x="8014" y="1607"/>
                      <a:pt x="8010" y="1602"/>
                    </a:cubicBezTo>
                    <a:cubicBezTo>
                      <a:pt x="7960" y="1577"/>
                      <a:pt x="8010" y="1540"/>
                      <a:pt x="7923" y="1540"/>
                    </a:cubicBezTo>
                    <a:cubicBezTo>
                      <a:pt x="7914" y="1539"/>
                      <a:pt x="7906" y="1539"/>
                      <a:pt x="7898" y="1539"/>
                    </a:cubicBezTo>
                    <a:cubicBezTo>
                      <a:pt x="7818" y="1539"/>
                      <a:pt x="7786" y="1591"/>
                      <a:pt x="7763" y="1602"/>
                    </a:cubicBezTo>
                    <a:cubicBezTo>
                      <a:pt x="7738" y="1602"/>
                      <a:pt x="7665" y="1565"/>
                      <a:pt x="7615" y="1540"/>
                    </a:cubicBezTo>
                    <a:cubicBezTo>
                      <a:pt x="7554" y="1528"/>
                      <a:pt x="7381" y="1540"/>
                      <a:pt x="7307" y="1503"/>
                    </a:cubicBezTo>
                    <a:cubicBezTo>
                      <a:pt x="7221" y="1454"/>
                      <a:pt x="6999" y="1331"/>
                      <a:pt x="6938" y="1282"/>
                    </a:cubicBezTo>
                    <a:cubicBezTo>
                      <a:pt x="6876" y="1245"/>
                      <a:pt x="6864" y="1195"/>
                      <a:pt x="6901" y="1183"/>
                    </a:cubicBezTo>
                    <a:cubicBezTo>
                      <a:pt x="6925" y="1183"/>
                      <a:pt x="6888" y="1171"/>
                      <a:pt x="6839" y="1171"/>
                    </a:cubicBezTo>
                    <a:cubicBezTo>
                      <a:pt x="6771" y="1183"/>
                      <a:pt x="6703" y="1189"/>
                      <a:pt x="6636" y="1189"/>
                    </a:cubicBezTo>
                    <a:cubicBezTo>
                      <a:pt x="6568" y="1189"/>
                      <a:pt x="6500" y="1183"/>
                      <a:pt x="6432" y="1171"/>
                    </a:cubicBezTo>
                    <a:cubicBezTo>
                      <a:pt x="6420" y="1171"/>
                      <a:pt x="6395" y="1171"/>
                      <a:pt x="6383" y="1158"/>
                    </a:cubicBezTo>
                    <a:cubicBezTo>
                      <a:pt x="6285" y="1109"/>
                      <a:pt x="6137" y="1023"/>
                      <a:pt x="6038" y="986"/>
                    </a:cubicBezTo>
                    <a:cubicBezTo>
                      <a:pt x="6015" y="976"/>
                      <a:pt x="5973" y="972"/>
                      <a:pt x="5923" y="972"/>
                    </a:cubicBezTo>
                    <a:cubicBezTo>
                      <a:pt x="5789" y="972"/>
                      <a:pt x="5596" y="998"/>
                      <a:pt x="5533" y="998"/>
                    </a:cubicBezTo>
                    <a:cubicBezTo>
                      <a:pt x="5447" y="998"/>
                      <a:pt x="5250" y="912"/>
                      <a:pt x="5077" y="900"/>
                    </a:cubicBezTo>
                    <a:cubicBezTo>
                      <a:pt x="4892" y="875"/>
                      <a:pt x="4720" y="838"/>
                      <a:pt x="4547" y="776"/>
                    </a:cubicBezTo>
                    <a:cubicBezTo>
                      <a:pt x="4436" y="752"/>
                      <a:pt x="4313" y="752"/>
                      <a:pt x="4190" y="752"/>
                    </a:cubicBezTo>
                    <a:cubicBezTo>
                      <a:pt x="4116" y="764"/>
                      <a:pt x="4030" y="776"/>
                      <a:pt x="3956" y="776"/>
                    </a:cubicBezTo>
                    <a:cubicBezTo>
                      <a:pt x="3907" y="776"/>
                      <a:pt x="3820" y="715"/>
                      <a:pt x="3771" y="715"/>
                    </a:cubicBezTo>
                    <a:cubicBezTo>
                      <a:pt x="3734" y="702"/>
                      <a:pt x="3623" y="715"/>
                      <a:pt x="3660" y="678"/>
                    </a:cubicBezTo>
                    <a:cubicBezTo>
                      <a:pt x="3697" y="653"/>
                      <a:pt x="3709" y="604"/>
                      <a:pt x="3709" y="567"/>
                    </a:cubicBezTo>
                    <a:cubicBezTo>
                      <a:pt x="3709" y="542"/>
                      <a:pt x="3549" y="555"/>
                      <a:pt x="3537" y="542"/>
                    </a:cubicBezTo>
                    <a:lnTo>
                      <a:pt x="3389" y="542"/>
                    </a:lnTo>
                    <a:cubicBezTo>
                      <a:pt x="3335" y="550"/>
                      <a:pt x="3265" y="573"/>
                      <a:pt x="3222" y="573"/>
                    </a:cubicBezTo>
                    <a:cubicBezTo>
                      <a:pt x="3196" y="573"/>
                      <a:pt x="3180" y="565"/>
                      <a:pt x="3180" y="542"/>
                    </a:cubicBezTo>
                    <a:cubicBezTo>
                      <a:pt x="3180" y="493"/>
                      <a:pt x="3180" y="456"/>
                      <a:pt x="3118" y="456"/>
                    </a:cubicBezTo>
                    <a:cubicBezTo>
                      <a:pt x="3102" y="456"/>
                      <a:pt x="3088" y="455"/>
                      <a:pt x="3076" y="455"/>
                    </a:cubicBezTo>
                    <a:cubicBezTo>
                      <a:pt x="3051" y="455"/>
                      <a:pt x="3032" y="460"/>
                      <a:pt x="3007" y="493"/>
                    </a:cubicBezTo>
                    <a:cubicBezTo>
                      <a:pt x="2978" y="531"/>
                      <a:pt x="2957" y="562"/>
                      <a:pt x="2925" y="562"/>
                    </a:cubicBezTo>
                    <a:cubicBezTo>
                      <a:pt x="2917" y="562"/>
                      <a:pt x="2907" y="560"/>
                      <a:pt x="2896" y="555"/>
                    </a:cubicBezTo>
                    <a:cubicBezTo>
                      <a:pt x="2847" y="530"/>
                      <a:pt x="2798" y="493"/>
                      <a:pt x="2822" y="468"/>
                    </a:cubicBezTo>
                    <a:cubicBezTo>
                      <a:pt x="2859" y="456"/>
                      <a:pt x="2970" y="444"/>
                      <a:pt x="2945" y="407"/>
                    </a:cubicBezTo>
                    <a:cubicBezTo>
                      <a:pt x="2933" y="382"/>
                      <a:pt x="2859" y="370"/>
                      <a:pt x="2699" y="333"/>
                    </a:cubicBezTo>
                    <a:cubicBezTo>
                      <a:pt x="2693" y="331"/>
                      <a:pt x="2688" y="331"/>
                      <a:pt x="2682" y="331"/>
                    </a:cubicBezTo>
                    <a:cubicBezTo>
                      <a:pt x="2596" y="331"/>
                      <a:pt x="2556" y="508"/>
                      <a:pt x="2428" y="555"/>
                    </a:cubicBezTo>
                    <a:cubicBezTo>
                      <a:pt x="2395" y="568"/>
                      <a:pt x="2360" y="572"/>
                      <a:pt x="2324" y="572"/>
                    </a:cubicBezTo>
                    <a:cubicBezTo>
                      <a:pt x="2255" y="572"/>
                      <a:pt x="2182" y="556"/>
                      <a:pt x="2110" y="556"/>
                    </a:cubicBezTo>
                    <a:cubicBezTo>
                      <a:pt x="2080" y="556"/>
                      <a:pt x="2051" y="559"/>
                      <a:pt x="2021" y="567"/>
                    </a:cubicBezTo>
                    <a:cubicBezTo>
                      <a:pt x="1898" y="604"/>
                      <a:pt x="1874" y="678"/>
                      <a:pt x="1910" y="702"/>
                    </a:cubicBezTo>
                    <a:cubicBezTo>
                      <a:pt x="1960" y="715"/>
                      <a:pt x="2009" y="739"/>
                      <a:pt x="1984" y="764"/>
                    </a:cubicBezTo>
                    <a:cubicBezTo>
                      <a:pt x="1980" y="768"/>
                      <a:pt x="1974" y="770"/>
                      <a:pt x="1968" y="770"/>
                    </a:cubicBezTo>
                    <a:cubicBezTo>
                      <a:pt x="1943" y="770"/>
                      <a:pt x="1906" y="746"/>
                      <a:pt x="1892" y="746"/>
                    </a:cubicBezTo>
                    <a:cubicBezTo>
                      <a:pt x="1888" y="746"/>
                      <a:pt x="1886" y="747"/>
                      <a:pt x="1886" y="752"/>
                    </a:cubicBezTo>
                    <a:cubicBezTo>
                      <a:pt x="1886" y="776"/>
                      <a:pt x="1935" y="863"/>
                      <a:pt x="1910" y="863"/>
                    </a:cubicBezTo>
                    <a:cubicBezTo>
                      <a:pt x="1888" y="863"/>
                      <a:pt x="1865" y="724"/>
                      <a:pt x="1822" y="724"/>
                    </a:cubicBezTo>
                    <a:cubicBezTo>
                      <a:pt x="1819" y="724"/>
                      <a:pt x="1815" y="725"/>
                      <a:pt x="1812" y="727"/>
                    </a:cubicBezTo>
                    <a:cubicBezTo>
                      <a:pt x="1763" y="752"/>
                      <a:pt x="1701" y="863"/>
                      <a:pt x="1615" y="875"/>
                    </a:cubicBezTo>
                    <a:cubicBezTo>
                      <a:pt x="1598" y="880"/>
                      <a:pt x="1583" y="881"/>
                      <a:pt x="1567" y="881"/>
                    </a:cubicBezTo>
                    <a:cubicBezTo>
                      <a:pt x="1534" y="881"/>
                      <a:pt x="1502" y="874"/>
                      <a:pt x="1470" y="874"/>
                    </a:cubicBezTo>
                    <a:cubicBezTo>
                      <a:pt x="1437" y="874"/>
                      <a:pt x="1404" y="881"/>
                      <a:pt x="1368" y="912"/>
                    </a:cubicBezTo>
                    <a:cubicBezTo>
                      <a:pt x="1282" y="998"/>
                      <a:pt x="1171" y="1084"/>
                      <a:pt x="1159" y="1171"/>
                    </a:cubicBezTo>
                    <a:cubicBezTo>
                      <a:pt x="1134" y="1257"/>
                      <a:pt x="1159" y="1355"/>
                      <a:pt x="1036" y="1442"/>
                    </a:cubicBezTo>
                    <a:cubicBezTo>
                      <a:pt x="974" y="1503"/>
                      <a:pt x="888" y="1540"/>
                      <a:pt x="802" y="1553"/>
                    </a:cubicBezTo>
                    <a:cubicBezTo>
                      <a:pt x="765" y="1553"/>
                      <a:pt x="530" y="1577"/>
                      <a:pt x="481" y="1577"/>
                    </a:cubicBezTo>
                    <a:cubicBezTo>
                      <a:pt x="420" y="1590"/>
                      <a:pt x="457" y="1663"/>
                      <a:pt x="420" y="1713"/>
                    </a:cubicBezTo>
                    <a:cubicBezTo>
                      <a:pt x="383" y="1762"/>
                      <a:pt x="333" y="1799"/>
                      <a:pt x="346" y="1811"/>
                    </a:cubicBezTo>
                    <a:cubicBezTo>
                      <a:pt x="370" y="1836"/>
                      <a:pt x="457" y="1848"/>
                      <a:pt x="481" y="1885"/>
                    </a:cubicBezTo>
                    <a:cubicBezTo>
                      <a:pt x="518" y="1922"/>
                      <a:pt x="555" y="1935"/>
                      <a:pt x="629" y="1972"/>
                    </a:cubicBezTo>
                    <a:cubicBezTo>
                      <a:pt x="691" y="2021"/>
                      <a:pt x="974" y="2206"/>
                      <a:pt x="999" y="2280"/>
                    </a:cubicBezTo>
                    <a:cubicBezTo>
                      <a:pt x="1023" y="2366"/>
                      <a:pt x="1036" y="2403"/>
                      <a:pt x="1073" y="2427"/>
                    </a:cubicBezTo>
                    <a:cubicBezTo>
                      <a:pt x="1106" y="2436"/>
                      <a:pt x="1174" y="2456"/>
                      <a:pt x="1226" y="2456"/>
                    </a:cubicBezTo>
                    <a:cubicBezTo>
                      <a:pt x="1250" y="2456"/>
                      <a:pt x="1270" y="2451"/>
                      <a:pt x="1282" y="2440"/>
                    </a:cubicBezTo>
                    <a:cubicBezTo>
                      <a:pt x="1301" y="2415"/>
                      <a:pt x="1313" y="2406"/>
                      <a:pt x="1324" y="2406"/>
                    </a:cubicBezTo>
                    <a:cubicBezTo>
                      <a:pt x="1334" y="2406"/>
                      <a:pt x="1344" y="2415"/>
                      <a:pt x="1356" y="2427"/>
                    </a:cubicBezTo>
                    <a:cubicBezTo>
                      <a:pt x="1359" y="2430"/>
                      <a:pt x="1368" y="2431"/>
                      <a:pt x="1379" y="2431"/>
                    </a:cubicBezTo>
                    <a:cubicBezTo>
                      <a:pt x="1390" y="2431"/>
                      <a:pt x="1405" y="2430"/>
                      <a:pt x="1419" y="2430"/>
                    </a:cubicBezTo>
                    <a:cubicBezTo>
                      <a:pt x="1448" y="2430"/>
                      <a:pt x="1479" y="2434"/>
                      <a:pt x="1492" y="2452"/>
                    </a:cubicBezTo>
                    <a:cubicBezTo>
                      <a:pt x="1513" y="2474"/>
                      <a:pt x="1487" y="2555"/>
                      <a:pt x="1446" y="2555"/>
                    </a:cubicBezTo>
                    <a:cubicBezTo>
                      <a:pt x="1441" y="2555"/>
                      <a:pt x="1435" y="2553"/>
                      <a:pt x="1430" y="2551"/>
                    </a:cubicBezTo>
                    <a:cubicBezTo>
                      <a:pt x="1403" y="2542"/>
                      <a:pt x="1362" y="2512"/>
                      <a:pt x="1333" y="2512"/>
                    </a:cubicBezTo>
                    <a:cubicBezTo>
                      <a:pt x="1322" y="2512"/>
                      <a:pt x="1313" y="2516"/>
                      <a:pt x="1307" y="2526"/>
                    </a:cubicBezTo>
                    <a:cubicBezTo>
                      <a:pt x="1270" y="2563"/>
                      <a:pt x="1307" y="2563"/>
                      <a:pt x="1368" y="2612"/>
                    </a:cubicBezTo>
                    <a:cubicBezTo>
                      <a:pt x="1430" y="2662"/>
                      <a:pt x="1455" y="2735"/>
                      <a:pt x="1504" y="2735"/>
                    </a:cubicBezTo>
                    <a:cubicBezTo>
                      <a:pt x="1541" y="2723"/>
                      <a:pt x="1565" y="2698"/>
                      <a:pt x="1602" y="2662"/>
                    </a:cubicBezTo>
                    <a:cubicBezTo>
                      <a:pt x="1627" y="2643"/>
                      <a:pt x="1667" y="2637"/>
                      <a:pt x="1707" y="2637"/>
                    </a:cubicBezTo>
                    <a:cubicBezTo>
                      <a:pt x="1747" y="2637"/>
                      <a:pt x="1787" y="2643"/>
                      <a:pt x="1812" y="2649"/>
                    </a:cubicBezTo>
                    <a:cubicBezTo>
                      <a:pt x="1874" y="2649"/>
                      <a:pt x="1874" y="2735"/>
                      <a:pt x="1787" y="2735"/>
                    </a:cubicBezTo>
                    <a:cubicBezTo>
                      <a:pt x="1701" y="2748"/>
                      <a:pt x="1627" y="2760"/>
                      <a:pt x="1652" y="2809"/>
                    </a:cubicBezTo>
                    <a:cubicBezTo>
                      <a:pt x="1659" y="2839"/>
                      <a:pt x="1658" y="2855"/>
                      <a:pt x="1647" y="2855"/>
                    </a:cubicBezTo>
                    <a:cubicBezTo>
                      <a:pt x="1640" y="2855"/>
                      <a:pt x="1629" y="2849"/>
                      <a:pt x="1615" y="2834"/>
                    </a:cubicBezTo>
                    <a:cubicBezTo>
                      <a:pt x="1606" y="2828"/>
                      <a:pt x="1599" y="2826"/>
                      <a:pt x="1591" y="2826"/>
                    </a:cubicBezTo>
                    <a:cubicBezTo>
                      <a:pt x="1565" y="2826"/>
                      <a:pt x="1539" y="2855"/>
                      <a:pt x="1492" y="2883"/>
                    </a:cubicBezTo>
                    <a:cubicBezTo>
                      <a:pt x="1411" y="2900"/>
                      <a:pt x="1331" y="2910"/>
                      <a:pt x="1253" y="2910"/>
                    </a:cubicBezTo>
                    <a:cubicBezTo>
                      <a:pt x="1162" y="2910"/>
                      <a:pt x="1072" y="2897"/>
                      <a:pt x="986" y="2871"/>
                    </a:cubicBezTo>
                    <a:cubicBezTo>
                      <a:pt x="925" y="2834"/>
                      <a:pt x="949" y="2785"/>
                      <a:pt x="986" y="2735"/>
                    </a:cubicBezTo>
                    <a:cubicBezTo>
                      <a:pt x="1023" y="2698"/>
                      <a:pt x="1011" y="2674"/>
                      <a:pt x="962" y="2674"/>
                    </a:cubicBezTo>
                    <a:cubicBezTo>
                      <a:pt x="839" y="2686"/>
                      <a:pt x="715" y="2723"/>
                      <a:pt x="592" y="2760"/>
                    </a:cubicBezTo>
                    <a:cubicBezTo>
                      <a:pt x="543" y="2785"/>
                      <a:pt x="518" y="2797"/>
                      <a:pt x="555" y="2834"/>
                    </a:cubicBezTo>
                    <a:cubicBezTo>
                      <a:pt x="583" y="2852"/>
                      <a:pt x="576" y="2884"/>
                      <a:pt x="546" y="2884"/>
                    </a:cubicBezTo>
                    <a:cubicBezTo>
                      <a:pt x="535" y="2884"/>
                      <a:pt x="522" y="2880"/>
                      <a:pt x="506" y="2871"/>
                    </a:cubicBezTo>
                    <a:cubicBezTo>
                      <a:pt x="485" y="2863"/>
                      <a:pt x="462" y="2859"/>
                      <a:pt x="438" y="2859"/>
                    </a:cubicBezTo>
                    <a:cubicBezTo>
                      <a:pt x="389" y="2859"/>
                      <a:pt x="337" y="2875"/>
                      <a:pt x="296" y="2908"/>
                    </a:cubicBezTo>
                    <a:cubicBezTo>
                      <a:pt x="247" y="2945"/>
                      <a:pt x="272" y="2970"/>
                      <a:pt x="210" y="2982"/>
                    </a:cubicBezTo>
                    <a:cubicBezTo>
                      <a:pt x="149" y="3007"/>
                      <a:pt x="87" y="3068"/>
                      <a:pt x="50" y="3093"/>
                    </a:cubicBezTo>
                    <a:cubicBezTo>
                      <a:pt x="13" y="3117"/>
                      <a:pt x="1" y="3142"/>
                      <a:pt x="87" y="3179"/>
                    </a:cubicBezTo>
                    <a:cubicBezTo>
                      <a:pt x="173" y="3204"/>
                      <a:pt x="259" y="3228"/>
                      <a:pt x="346" y="3241"/>
                    </a:cubicBezTo>
                    <a:cubicBezTo>
                      <a:pt x="420" y="3241"/>
                      <a:pt x="432" y="3265"/>
                      <a:pt x="383" y="3302"/>
                    </a:cubicBezTo>
                    <a:cubicBezTo>
                      <a:pt x="333" y="3339"/>
                      <a:pt x="247" y="3364"/>
                      <a:pt x="309" y="3401"/>
                    </a:cubicBezTo>
                    <a:cubicBezTo>
                      <a:pt x="346" y="3438"/>
                      <a:pt x="383" y="3487"/>
                      <a:pt x="395" y="3549"/>
                    </a:cubicBezTo>
                    <a:cubicBezTo>
                      <a:pt x="407" y="3586"/>
                      <a:pt x="543" y="3598"/>
                      <a:pt x="617" y="3610"/>
                    </a:cubicBezTo>
                    <a:cubicBezTo>
                      <a:pt x="628" y="3614"/>
                      <a:pt x="638" y="3615"/>
                      <a:pt x="649" y="3615"/>
                    </a:cubicBezTo>
                    <a:cubicBezTo>
                      <a:pt x="700" y="3615"/>
                      <a:pt x="751" y="3581"/>
                      <a:pt x="833" y="3581"/>
                    </a:cubicBezTo>
                    <a:cubicBezTo>
                      <a:pt x="850" y="3581"/>
                      <a:pt x="868" y="3582"/>
                      <a:pt x="888" y="3586"/>
                    </a:cubicBezTo>
                    <a:cubicBezTo>
                      <a:pt x="962" y="3598"/>
                      <a:pt x="1023" y="3598"/>
                      <a:pt x="1097" y="3598"/>
                    </a:cubicBezTo>
                    <a:cubicBezTo>
                      <a:pt x="1116" y="3598"/>
                      <a:pt x="1120" y="3577"/>
                      <a:pt x="1137" y="3577"/>
                    </a:cubicBezTo>
                    <a:cubicBezTo>
                      <a:pt x="1143" y="3577"/>
                      <a:pt x="1150" y="3579"/>
                      <a:pt x="1159" y="3586"/>
                    </a:cubicBezTo>
                    <a:cubicBezTo>
                      <a:pt x="1182" y="3597"/>
                      <a:pt x="1215" y="3661"/>
                      <a:pt x="1239" y="3661"/>
                    </a:cubicBezTo>
                    <a:cubicBezTo>
                      <a:pt x="1241" y="3661"/>
                      <a:pt x="1243" y="3660"/>
                      <a:pt x="1245" y="3660"/>
                    </a:cubicBezTo>
                    <a:cubicBezTo>
                      <a:pt x="1257" y="3660"/>
                      <a:pt x="1319" y="3561"/>
                      <a:pt x="1381" y="3536"/>
                    </a:cubicBezTo>
                    <a:lnTo>
                      <a:pt x="1553" y="3475"/>
                    </a:lnTo>
                    <a:cubicBezTo>
                      <a:pt x="1590" y="3462"/>
                      <a:pt x="1602" y="3413"/>
                      <a:pt x="1627" y="3413"/>
                    </a:cubicBezTo>
                    <a:cubicBezTo>
                      <a:pt x="1676" y="3438"/>
                      <a:pt x="1701" y="3475"/>
                      <a:pt x="1701" y="3512"/>
                    </a:cubicBezTo>
                    <a:cubicBezTo>
                      <a:pt x="1701" y="3549"/>
                      <a:pt x="1652" y="3610"/>
                      <a:pt x="1615" y="3610"/>
                    </a:cubicBezTo>
                    <a:cubicBezTo>
                      <a:pt x="1578" y="3623"/>
                      <a:pt x="1652" y="3721"/>
                      <a:pt x="1664" y="3770"/>
                    </a:cubicBezTo>
                    <a:cubicBezTo>
                      <a:pt x="1701" y="3807"/>
                      <a:pt x="1713" y="3869"/>
                      <a:pt x="1713" y="3918"/>
                    </a:cubicBezTo>
                    <a:cubicBezTo>
                      <a:pt x="1689" y="4017"/>
                      <a:pt x="1602" y="4091"/>
                      <a:pt x="1504" y="4091"/>
                    </a:cubicBezTo>
                    <a:cubicBezTo>
                      <a:pt x="1415" y="4091"/>
                      <a:pt x="1374" y="4059"/>
                      <a:pt x="1354" y="4059"/>
                    </a:cubicBezTo>
                    <a:cubicBezTo>
                      <a:pt x="1350" y="4059"/>
                      <a:pt x="1346" y="4061"/>
                      <a:pt x="1344" y="4066"/>
                    </a:cubicBezTo>
                    <a:cubicBezTo>
                      <a:pt x="1331" y="4078"/>
                      <a:pt x="1257" y="4226"/>
                      <a:pt x="1196" y="4251"/>
                    </a:cubicBezTo>
                    <a:cubicBezTo>
                      <a:pt x="1177" y="4254"/>
                      <a:pt x="1159" y="4256"/>
                      <a:pt x="1141" y="4256"/>
                    </a:cubicBezTo>
                    <a:cubicBezTo>
                      <a:pt x="1086" y="4256"/>
                      <a:pt x="1033" y="4242"/>
                      <a:pt x="986" y="4214"/>
                    </a:cubicBezTo>
                    <a:cubicBezTo>
                      <a:pt x="971" y="4199"/>
                      <a:pt x="951" y="4192"/>
                      <a:pt x="931" y="4192"/>
                    </a:cubicBezTo>
                    <a:cubicBezTo>
                      <a:pt x="902" y="4192"/>
                      <a:pt x="872" y="4205"/>
                      <a:pt x="851" y="4226"/>
                    </a:cubicBezTo>
                    <a:cubicBezTo>
                      <a:pt x="814" y="4276"/>
                      <a:pt x="888" y="4276"/>
                      <a:pt x="851" y="4288"/>
                    </a:cubicBezTo>
                    <a:cubicBezTo>
                      <a:pt x="814" y="4300"/>
                      <a:pt x="777" y="4350"/>
                      <a:pt x="752" y="4374"/>
                    </a:cubicBezTo>
                    <a:cubicBezTo>
                      <a:pt x="734" y="4393"/>
                      <a:pt x="752" y="4393"/>
                      <a:pt x="777" y="4393"/>
                    </a:cubicBezTo>
                    <a:cubicBezTo>
                      <a:pt x="802" y="4393"/>
                      <a:pt x="832" y="4393"/>
                      <a:pt x="839" y="4411"/>
                    </a:cubicBezTo>
                    <a:cubicBezTo>
                      <a:pt x="839" y="4448"/>
                      <a:pt x="789" y="4423"/>
                      <a:pt x="789" y="4460"/>
                    </a:cubicBezTo>
                    <a:cubicBezTo>
                      <a:pt x="789" y="4497"/>
                      <a:pt x="789" y="4510"/>
                      <a:pt x="728" y="4522"/>
                    </a:cubicBezTo>
                    <a:cubicBezTo>
                      <a:pt x="654" y="4559"/>
                      <a:pt x="592" y="4621"/>
                      <a:pt x="555" y="4695"/>
                    </a:cubicBezTo>
                    <a:cubicBezTo>
                      <a:pt x="555" y="4756"/>
                      <a:pt x="580" y="4744"/>
                      <a:pt x="580" y="4781"/>
                    </a:cubicBezTo>
                    <a:cubicBezTo>
                      <a:pt x="567" y="4818"/>
                      <a:pt x="481" y="4867"/>
                      <a:pt x="469" y="4892"/>
                    </a:cubicBezTo>
                    <a:cubicBezTo>
                      <a:pt x="494" y="4966"/>
                      <a:pt x="530" y="5027"/>
                      <a:pt x="580" y="5089"/>
                    </a:cubicBezTo>
                    <a:cubicBezTo>
                      <a:pt x="582" y="5093"/>
                      <a:pt x="585" y="5094"/>
                      <a:pt x="588" y="5094"/>
                    </a:cubicBezTo>
                    <a:cubicBezTo>
                      <a:pt x="614" y="5094"/>
                      <a:pt x="657" y="4962"/>
                      <a:pt x="691" y="4929"/>
                    </a:cubicBezTo>
                    <a:cubicBezTo>
                      <a:pt x="719" y="4900"/>
                      <a:pt x="764" y="4872"/>
                      <a:pt x="780" y="4872"/>
                    </a:cubicBezTo>
                    <a:cubicBezTo>
                      <a:pt x="792" y="4872"/>
                      <a:pt x="789" y="4887"/>
                      <a:pt x="752" y="4929"/>
                    </a:cubicBezTo>
                    <a:cubicBezTo>
                      <a:pt x="654" y="5027"/>
                      <a:pt x="654" y="5052"/>
                      <a:pt x="703" y="5113"/>
                    </a:cubicBezTo>
                    <a:cubicBezTo>
                      <a:pt x="752" y="5175"/>
                      <a:pt x="814" y="5224"/>
                      <a:pt x="888" y="5249"/>
                    </a:cubicBezTo>
                    <a:cubicBezTo>
                      <a:pt x="910" y="5249"/>
                      <a:pt x="1016" y="5135"/>
                      <a:pt x="1024" y="5135"/>
                    </a:cubicBezTo>
                    <a:cubicBezTo>
                      <a:pt x="1024" y="5135"/>
                      <a:pt x="1024" y="5136"/>
                      <a:pt x="1023" y="5138"/>
                    </a:cubicBezTo>
                    <a:cubicBezTo>
                      <a:pt x="1011" y="5163"/>
                      <a:pt x="999" y="5237"/>
                      <a:pt x="1023" y="5237"/>
                    </a:cubicBezTo>
                    <a:cubicBezTo>
                      <a:pt x="1048" y="5249"/>
                      <a:pt x="1110" y="5274"/>
                      <a:pt x="1085" y="5298"/>
                    </a:cubicBezTo>
                    <a:cubicBezTo>
                      <a:pt x="1062" y="5314"/>
                      <a:pt x="1039" y="5324"/>
                      <a:pt x="1016" y="5324"/>
                    </a:cubicBezTo>
                    <a:cubicBezTo>
                      <a:pt x="1002" y="5324"/>
                      <a:pt x="988" y="5320"/>
                      <a:pt x="974" y="5311"/>
                    </a:cubicBezTo>
                    <a:cubicBezTo>
                      <a:pt x="960" y="5303"/>
                      <a:pt x="954" y="5296"/>
                      <a:pt x="942" y="5296"/>
                    </a:cubicBezTo>
                    <a:cubicBezTo>
                      <a:pt x="933" y="5296"/>
                      <a:pt x="921" y="5300"/>
                      <a:pt x="900" y="5311"/>
                    </a:cubicBezTo>
                    <a:cubicBezTo>
                      <a:pt x="896" y="5314"/>
                      <a:pt x="891" y="5316"/>
                      <a:pt x="886" y="5316"/>
                    </a:cubicBezTo>
                    <a:cubicBezTo>
                      <a:pt x="846" y="5316"/>
                      <a:pt x="799" y="5204"/>
                      <a:pt x="758" y="5204"/>
                    </a:cubicBezTo>
                    <a:cubicBezTo>
                      <a:pt x="752" y="5204"/>
                      <a:pt x="746" y="5206"/>
                      <a:pt x="740" y="5212"/>
                    </a:cubicBezTo>
                    <a:cubicBezTo>
                      <a:pt x="703" y="5261"/>
                      <a:pt x="654" y="5372"/>
                      <a:pt x="666" y="5385"/>
                    </a:cubicBezTo>
                    <a:cubicBezTo>
                      <a:pt x="691" y="5397"/>
                      <a:pt x="740" y="5421"/>
                      <a:pt x="789" y="5446"/>
                    </a:cubicBezTo>
                    <a:cubicBezTo>
                      <a:pt x="839" y="5471"/>
                      <a:pt x="900" y="5619"/>
                      <a:pt x="962" y="5643"/>
                    </a:cubicBezTo>
                    <a:cubicBezTo>
                      <a:pt x="971" y="5648"/>
                      <a:pt x="982" y="5650"/>
                      <a:pt x="994" y="5650"/>
                    </a:cubicBezTo>
                    <a:cubicBezTo>
                      <a:pt x="1044" y="5650"/>
                      <a:pt x="1112" y="5616"/>
                      <a:pt x="1171" y="5606"/>
                    </a:cubicBezTo>
                    <a:cubicBezTo>
                      <a:pt x="1245" y="5594"/>
                      <a:pt x="1307" y="5606"/>
                      <a:pt x="1307" y="5545"/>
                    </a:cubicBezTo>
                    <a:cubicBezTo>
                      <a:pt x="1294" y="5471"/>
                      <a:pt x="1319" y="5385"/>
                      <a:pt x="1356" y="5323"/>
                    </a:cubicBezTo>
                    <a:cubicBezTo>
                      <a:pt x="1388" y="5291"/>
                      <a:pt x="1430" y="5272"/>
                      <a:pt x="1451" y="5272"/>
                    </a:cubicBezTo>
                    <a:cubicBezTo>
                      <a:pt x="1470" y="5272"/>
                      <a:pt x="1471" y="5288"/>
                      <a:pt x="1430" y="5323"/>
                    </a:cubicBezTo>
                    <a:cubicBezTo>
                      <a:pt x="1356" y="5385"/>
                      <a:pt x="1294" y="5458"/>
                      <a:pt x="1368" y="5557"/>
                    </a:cubicBezTo>
                    <a:cubicBezTo>
                      <a:pt x="1442" y="5668"/>
                      <a:pt x="1492" y="5754"/>
                      <a:pt x="1479" y="5791"/>
                    </a:cubicBezTo>
                    <a:cubicBezTo>
                      <a:pt x="1467" y="5816"/>
                      <a:pt x="1418" y="5865"/>
                      <a:pt x="1430" y="5890"/>
                    </a:cubicBezTo>
                    <a:cubicBezTo>
                      <a:pt x="1430" y="5914"/>
                      <a:pt x="1516" y="5951"/>
                      <a:pt x="1504" y="5976"/>
                    </a:cubicBezTo>
                    <a:cubicBezTo>
                      <a:pt x="1504" y="5988"/>
                      <a:pt x="1479" y="6050"/>
                      <a:pt x="1442" y="6075"/>
                    </a:cubicBezTo>
                    <a:cubicBezTo>
                      <a:pt x="1422" y="6094"/>
                      <a:pt x="1379" y="6162"/>
                      <a:pt x="1414" y="6162"/>
                    </a:cubicBezTo>
                    <a:cubicBezTo>
                      <a:pt x="1422" y="6162"/>
                      <a:pt x="1435" y="6158"/>
                      <a:pt x="1455" y="6148"/>
                    </a:cubicBezTo>
                    <a:cubicBezTo>
                      <a:pt x="1555" y="6104"/>
                      <a:pt x="1645" y="6009"/>
                      <a:pt x="1661" y="6009"/>
                    </a:cubicBezTo>
                    <a:cubicBezTo>
                      <a:pt x="1663" y="6009"/>
                      <a:pt x="1664" y="6011"/>
                      <a:pt x="1664" y="6013"/>
                    </a:cubicBezTo>
                    <a:cubicBezTo>
                      <a:pt x="1664" y="6036"/>
                      <a:pt x="1633" y="6151"/>
                      <a:pt x="1637" y="6151"/>
                    </a:cubicBezTo>
                    <a:cubicBezTo>
                      <a:pt x="1638" y="6151"/>
                      <a:pt x="1638" y="6150"/>
                      <a:pt x="1639" y="6148"/>
                    </a:cubicBezTo>
                    <a:cubicBezTo>
                      <a:pt x="1664" y="6124"/>
                      <a:pt x="1713" y="6013"/>
                      <a:pt x="1763" y="6001"/>
                    </a:cubicBezTo>
                    <a:cubicBezTo>
                      <a:pt x="1781" y="5993"/>
                      <a:pt x="1794" y="5990"/>
                      <a:pt x="1806" y="5990"/>
                    </a:cubicBezTo>
                    <a:cubicBezTo>
                      <a:pt x="1835" y="5990"/>
                      <a:pt x="1851" y="6008"/>
                      <a:pt x="1886" y="6025"/>
                    </a:cubicBezTo>
                    <a:cubicBezTo>
                      <a:pt x="1935" y="6038"/>
                      <a:pt x="1972" y="6050"/>
                      <a:pt x="2009" y="6062"/>
                    </a:cubicBezTo>
                    <a:cubicBezTo>
                      <a:pt x="2034" y="6087"/>
                      <a:pt x="2095" y="6198"/>
                      <a:pt x="2120" y="6210"/>
                    </a:cubicBezTo>
                    <a:cubicBezTo>
                      <a:pt x="2127" y="6215"/>
                      <a:pt x="2132" y="6217"/>
                      <a:pt x="2138" y="6217"/>
                    </a:cubicBezTo>
                    <a:cubicBezTo>
                      <a:pt x="2161" y="6217"/>
                      <a:pt x="2169" y="6174"/>
                      <a:pt x="2169" y="6124"/>
                    </a:cubicBezTo>
                    <a:cubicBezTo>
                      <a:pt x="2169" y="6075"/>
                      <a:pt x="2243" y="6013"/>
                      <a:pt x="2243" y="5964"/>
                    </a:cubicBezTo>
                    <a:cubicBezTo>
                      <a:pt x="2251" y="5922"/>
                      <a:pt x="2254" y="5892"/>
                      <a:pt x="2259" y="5892"/>
                    </a:cubicBezTo>
                    <a:cubicBezTo>
                      <a:pt x="2261" y="5892"/>
                      <a:pt x="2264" y="5898"/>
                      <a:pt x="2268" y="5914"/>
                    </a:cubicBezTo>
                    <a:cubicBezTo>
                      <a:pt x="2268" y="5964"/>
                      <a:pt x="2317" y="5964"/>
                      <a:pt x="2354" y="5976"/>
                    </a:cubicBezTo>
                    <a:cubicBezTo>
                      <a:pt x="2373" y="5982"/>
                      <a:pt x="2376" y="5982"/>
                      <a:pt x="2368" y="5982"/>
                    </a:cubicBezTo>
                    <a:cubicBezTo>
                      <a:pt x="2360" y="5982"/>
                      <a:pt x="2342" y="5982"/>
                      <a:pt x="2317" y="5988"/>
                    </a:cubicBezTo>
                    <a:cubicBezTo>
                      <a:pt x="2255" y="6013"/>
                      <a:pt x="2243" y="6050"/>
                      <a:pt x="2268" y="6087"/>
                    </a:cubicBezTo>
                    <a:cubicBezTo>
                      <a:pt x="2286" y="6111"/>
                      <a:pt x="2317" y="6124"/>
                      <a:pt x="2348" y="6124"/>
                    </a:cubicBezTo>
                    <a:cubicBezTo>
                      <a:pt x="2379" y="6124"/>
                      <a:pt x="2409" y="6111"/>
                      <a:pt x="2428" y="6087"/>
                    </a:cubicBezTo>
                    <a:cubicBezTo>
                      <a:pt x="2455" y="6060"/>
                      <a:pt x="2478" y="6052"/>
                      <a:pt x="2496" y="6052"/>
                    </a:cubicBezTo>
                    <a:cubicBezTo>
                      <a:pt x="2516" y="6052"/>
                      <a:pt x="2532" y="6061"/>
                      <a:pt x="2545" y="6061"/>
                    </a:cubicBezTo>
                    <a:cubicBezTo>
                      <a:pt x="2552" y="6061"/>
                      <a:pt x="2558" y="6058"/>
                      <a:pt x="2564" y="6050"/>
                    </a:cubicBezTo>
                    <a:cubicBezTo>
                      <a:pt x="2587" y="6015"/>
                      <a:pt x="2665" y="5926"/>
                      <a:pt x="2684" y="5926"/>
                    </a:cubicBezTo>
                    <a:cubicBezTo>
                      <a:pt x="2685" y="5926"/>
                      <a:pt x="2686" y="5926"/>
                      <a:pt x="2687" y="5927"/>
                    </a:cubicBezTo>
                    <a:cubicBezTo>
                      <a:pt x="2687" y="5939"/>
                      <a:pt x="2637" y="5976"/>
                      <a:pt x="2613" y="6025"/>
                    </a:cubicBezTo>
                    <a:cubicBezTo>
                      <a:pt x="2588" y="6075"/>
                      <a:pt x="2539" y="6173"/>
                      <a:pt x="2514" y="6222"/>
                    </a:cubicBezTo>
                    <a:cubicBezTo>
                      <a:pt x="2502" y="6259"/>
                      <a:pt x="2490" y="6309"/>
                      <a:pt x="2527" y="6309"/>
                    </a:cubicBezTo>
                    <a:cubicBezTo>
                      <a:pt x="2576" y="6309"/>
                      <a:pt x="2551" y="6346"/>
                      <a:pt x="2514" y="6346"/>
                    </a:cubicBezTo>
                    <a:cubicBezTo>
                      <a:pt x="2477" y="6346"/>
                      <a:pt x="2477" y="6370"/>
                      <a:pt x="2465" y="6420"/>
                    </a:cubicBezTo>
                    <a:cubicBezTo>
                      <a:pt x="2440" y="6456"/>
                      <a:pt x="2428" y="6567"/>
                      <a:pt x="2465" y="6567"/>
                    </a:cubicBezTo>
                    <a:cubicBezTo>
                      <a:pt x="2514" y="6567"/>
                      <a:pt x="2527" y="6592"/>
                      <a:pt x="2453" y="6604"/>
                    </a:cubicBezTo>
                    <a:cubicBezTo>
                      <a:pt x="2354" y="6654"/>
                      <a:pt x="2280" y="6728"/>
                      <a:pt x="2231" y="6814"/>
                    </a:cubicBezTo>
                    <a:cubicBezTo>
                      <a:pt x="2182" y="6912"/>
                      <a:pt x="2120" y="6888"/>
                      <a:pt x="2046" y="6937"/>
                    </a:cubicBezTo>
                    <a:cubicBezTo>
                      <a:pt x="1947" y="6999"/>
                      <a:pt x="1861" y="7073"/>
                      <a:pt x="1800" y="7171"/>
                    </a:cubicBezTo>
                    <a:cubicBezTo>
                      <a:pt x="1775" y="7220"/>
                      <a:pt x="1787" y="7245"/>
                      <a:pt x="1800" y="7257"/>
                    </a:cubicBezTo>
                    <a:cubicBezTo>
                      <a:pt x="1812" y="7257"/>
                      <a:pt x="1812" y="7282"/>
                      <a:pt x="1775" y="7282"/>
                    </a:cubicBezTo>
                    <a:cubicBezTo>
                      <a:pt x="1750" y="7282"/>
                      <a:pt x="1726" y="7293"/>
                      <a:pt x="1705" y="7293"/>
                    </a:cubicBezTo>
                    <a:cubicBezTo>
                      <a:pt x="1694" y="7293"/>
                      <a:pt x="1685" y="7290"/>
                      <a:pt x="1676" y="7282"/>
                    </a:cubicBezTo>
                    <a:cubicBezTo>
                      <a:pt x="1652" y="7257"/>
                      <a:pt x="1664" y="7245"/>
                      <a:pt x="1615" y="7245"/>
                    </a:cubicBezTo>
                    <a:cubicBezTo>
                      <a:pt x="1529" y="7245"/>
                      <a:pt x="1455" y="7270"/>
                      <a:pt x="1393" y="7331"/>
                    </a:cubicBezTo>
                    <a:cubicBezTo>
                      <a:pt x="1344" y="7381"/>
                      <a:pt x="1319" y="7430"/>
                      <a:pt x="1282" y="7491"/>
                    </a:cubicBezTo>
                    <a:cubicBezTo>
                      <a:pt x="1282" y="7501"/>
                      <a:pt x="1266" y="7583"/>
                      <a:pt x="1311" y="7583"/>
                    </a:cubicBezTo>
                    <a:cubicBezTo>
                      <a:pt x="1322" y="7583"/>
                      <a:pt x="1336" y="7578"/>
                      <a:pt x="1356" y="7565"/>
                    </a:cubicBezTo>
                    <a:cubicBezTo>
                      <a:pt x="1418" y="7504"/>
                      <a:pt x="1479" y="7442"/>
                      <a:pt x="1529" y="7368"/>
                    </a:cubicBezTo>
                    <a:cubicBezTo>
                      <a:pt x="1541" y="7362"/>
                      <a:pt x="1559" y="7359"/>
                      <a:pt x="1573" y="7359"/>
                    </a:cubicBezTo>
                    <a:cubicBezTo>
                      <a:pt x="1587" y="7359"/>
                      <a:pt x="1596" y="7362"/>
                      <a:pt x="1590" y="7368"/>
                    </a:cubicBezTo>
                    <a:cubicBezTo>
                      <a:pt x="1565" y="7393"/>
                      <a:pt x="1516" y="7467"/>
                      <a:pt x="1578" y="7467"/>
                    </a:cubicBezTo>
                    <a:cubicBezTo>
                      <a:pt x="1623" y="7456"/>
                      <a:pt x="1647" y="7404"/>
                      <a:pt x="1660" y="7404"/>
                    </a:cubicBezTo>
                    <a:cubicBezTo>
                      <a:pt x="1662" y="7404"/>
                      <a:pt x="1663" y="7404"/>
                      <a:pt x="1664" y="7405"/>
                    </a:cubicBezTo>
                    <a:cubicBezTo>
                      <a:pt x="1689" y="7418"/>
                      <a:pt x="1689" y="7467"/>
                      <a:pt x="1713" y="7479"/>
                    </a:cubicBezTo>
                    <a:cubicBezTo>
                      <a:pt x="1720" y="7481"/>
                      <a:pt x="1727" y="7482"/>
                      <a:pt x="1736" y="7482"/>
                    </a:cubicBezTo>
                    <a:cubicBezTo>
                      <a:pt x="1777" y="7482"/>
                      <a:pt x="1832" y="7458"/>
                      <a:pt x="1812" y="7418"/>
                    </a:cubicBezTo>
                    <a:cubicBezTo>
                      <a:pt x="1787" y="7368"/>
                      <a:pt x="1824" y="7393"/>
                      <a:pt x="1861" y="7356"/>
                    </a:cubicBezTo>
                    <a:cubicBezTo>
                      <a:pt x="1870" y="7328"/>
                      <a:pt x="1900" y="7314"/>
                      <a:pt x="1925" y="7314"/>
                    </a:cubicBezTo>
                    <a:cubicBezTo>
                      <a:pt x="1934" y="7314"/>
                      <a:pt x="1941" y="7316"/>
                      <a:pt x="1947" y="7319"/>
                    </a:cubicBezTo>
                    <a:cubicBezTo>
                      <a:pt x="1984" y="7319"/>
                      <a:pt x="2009" y="7294"/>
                      <a:pt x="2034" y="7257"/>
                    </a:cubicBezTo>
                    <a:cubicBezTo>
                      <a:pt x="2071" y="7220"/>
                      <a:pt x="2317" y="7171"/>
                      <a:pt x="2305" y="7134"/>
                    </a:cubicBezTo>
                    <a:cubicBezTo>
                      <a:pt x="2280" y="7097"/>
                      <a:pt x="2243" y="7073"/>
                      <a:pt x="2280" y="7036"/>
                    </a:cubicBezTo>
                    <a:cubicBezTo>
                      <a:pt x="2329" y="6999"/>
                      <a:pt x="2761" y="6777"/>
                      <a:pt x="2761" y="6752"/>
                    </a:cubicBezTo>
                    <a:cubicBezTo>
                      <a:pt x="2761" y="6715"/>
                      <a:pt x="2662" y="6691"/>
                      <a:pt x="2724" y="6666"/>
                    </a:cubicBezTo>
                    <a:cubicBezTo>
                      <a:pt x="2810" y="6641"/>
                      <a:pt x="2884" y="6604"/>
                      <a:pt x="2945" y="6555"/>
                    </a:cubicBezTo>
                    <a:cubicBezTo>
                      <a:pt x="3007" y="6493"/>
                      <a:pt x="3155" y="6370"/>
                      <a:pt x="3217" y="6358"/>
                    </a:cubicBezTo>
                    <a:cubicBezTo>
                      <a:pt x="3266" y="6358"/>
                      <a:pt x="3290" y="6358"/>
                      <a:pt x="3290" y="6247"/>
                    </a:cubicBezTo>
                    <a:cubicBezTo>
                      <a:pt x="3303" y="6148"/>
                      <a:pt x="3414" y="6185"/>
                      <a:pt x="3451" y="6124"/>
                    </a:cubicBezTo>
                    <a:cubicBezTo>
                      <a:pt x="3475" y="6050"/>
                      <a:pt x="3364" y="5988"/>
                      <a:pt x="3315" y="5976"/>
                    </a:cubicBezTo>
                    <a:cubicBezTo>
                      <a:pt x="3266" y="5964"/>
                      <a:pt x="3290" y="5840"/>
                      <a:pt x="3352" y="5791"/>
                    </a:cubicBezTo>
                    <a:cubicBezTo>
                      <a:pt x="3414" y="5742"/>
                      <a:pt x="3500" y="5717"/>
                      <a:pt x="3549" y="5668"/>
                    </a:cubicBezTo>
                    <a:cubicBezTo>
                      <a:pt x="3611" y="5619"/>
                      <a:pt x="3660" y="5545"/>
                      <a:pt x="3586" y="5471"/>
                    </a:cubicBezTo>
                    <a:cubicBezTo>
                      <a:pt x="3554" y="5448"/>
                      <a:pt x="3546" y="5440"/>
                      <a:pt x="3549" y="5440"/>
                    </a:cubicBezTo>
                    <a:cubicBezTo>
                      <a:pt x="3555" y="5440"/>
                      <a:pt x="3595" y="5463"/>
                      <a:pt x="3611" y="5471"/>
                    </a:cubicBezTo>
                    <a:cubicBezTo>
                      <a:pt x="3615" y="5473"/>
                      <a:pt x="3620" y="5474"/>
                      <a:pt x="3627" y="5474"/>
                    </a:cubicBezTo>
                    <a:cubicBezTo>
                      <a:pt x="3659" y="5474"/>
                      <a:pt x="3713" y="5448"/>
                      <a:pt x="3734" y="5397"/>
                    </a:cubicBezTo>
                    <a:cubicBezTo>
                      <a:pt x="3783" y="5323"/>
                      <a:pt x="3845" y="5249"/>
                      <a:pt x="3907" y="5200"/>
                    </a:cubicBezTo>
                    <a:cubicBezTo>
                      <a:pt x="3968" y="5138"/>
                      <a:pt x="4042" y="5076"/>
                      <a:pt x="4128" y="5040"/>
                    </a:cubicBezTo>
                    <a:cubicBezTo>
                      <a:pt x="4135" y="5038"/>
                      <a:pt x="4142" y="5038"/>
                      <a:pt x="4148" y="5038"/>
                    </a:cubicBezTo>
                    <a:cubicBezTo>
                      <a:pt x="4201" y="5038"/>
                      <a:pt x="4246" y="5076"/>
                      <a:pt x="4301" y="5076"/>
                    </a:cubicBezTo>
                    <a:cubicBezTo>
                      <a:pt x="4375" y="5089"/>
                      <a:pt x="4362" y="5175"/>
                      <a:pt x="4276" y="5175"/>
                    </a:cubicBezTo>
                    <a:cubicBezTo>
                      <a:pt x="4219" y="5175"/>
                      <a:pt x="4189" y="5159"/>
                      <a:pt x="4160" y="5159"/>
                    </a:cubicBezTo>
                    <a:cubicBezTo>
                      <a:pt x="4146" y="5159"/>
                      <a:pt x="4132" y="5163"/>
                      <a:pt x="4116" y="5175"/>
                    </a:cubicBezTo>
                    <a:cubicBezTo>
                      <a:pt x="4079" y="5212"/>
                      <a:pt x="3968" y="5274"/>
                      <a:pt x="3980" y="5372"/>
                    </a:cubicBezTo>
                    <a:cubicBezTo>
                      <a:pt x="3980" y="5458"/>
                      <a:pt x="3882" y="5545"/>
                      <a:pt x="3857" y="5643"/>
                    </a:cubicBezTo>
                    <a:cubicBezTo>
                      <a:pt x="3839" y="5716"/>
                      <a:pt x="3828" y="5735"/>
                      <a:pt x="3853" y="5735"/>
                    </a:cubicBezTo>
                    <a:cubicBezTo>
                      <a:pt x="3861" y="5735"/>
                      <a:pt x="3875" y="5733"/>
                      <a:pt x="3894" y="5730"/>
                    </a:cubicBezTo>
                    <a:cubicBezTo>
                      <a:pt x="3904" y="5728"/>
                      <a:pt x="3914" y="5727"/>
                      <a:pt x="3923" y="5727"/>
                    </a:cubicBezTo>
                    <a:cubicBezTo>
                      <a:pt x="3982" y="5727"/>
                      <a:pt x="4018" y="5758"/>
                      <a:pt x="3943" y="5779"/>
                    </a:cubicBezTo>
                    <a:cubicBezTo>
                      <a:pt x="3870" y="5816"/>
                      <a:pt x="3820" y="5877"/>
                      <a:pt x="3833" y="5890"/>
                    </a:cubicBezTo>
                    <a:cubicBezTo>
                      <a:pt x="3857" y="5898"/>
                      <a:pt x="3883" y="5902"/>
                      <a:pt x="3909" y="5902"/>
                    </a:cubicBezTo>
                    <a:cubicBezTo>
                      <a:pt x="3961" y="5902"/>
                      <a:pt x="4013" y="5886"/>
                      <a:pt x="4054" y="5853"/>
                    </a:cubicBezTo>
                    <a:cubicBezTo>
                      <a:pt x="4128" y="5791"/>
                      <a:pt x="4178" y="5766"/>
                      <a:pt x="4239" y="5730"/>
                    </a:cubicBezTo>
                    <a:cubicBezTo>
                      <a:pt x="4313" y="5668"/>
                      <a:pt x="4399" y="5619"/>
                      <a:pt x="4486" y="5594"/>
                    </a:cubicBezTo>
                    <a:cubicBezTo>
                      <a:pt x="4535" y="5569"/>
                      <a:pt x="4658" y="5569"/>
                      <a:pt x="4695" y="5508"/>
                    </a:cubicBezTo>
                    <a:cubicBezTo>
                      <a:pt x="4720" y="5458"/>
                      <a:pt x="4658" y="5323"/>
                      <a:pt x="4658" y="5286"/>
                    </a:cubicBezTo>
                    <a:cubicBezTo>
                      <a:pt x="4658" y="5251"/>
                      <a:pt x="4725" y="5149"/>
                      <a:pt x="4763" y="5149"/>
                    </a:cubicBezTo>
                    <a:cubicBezTo>
                      <a:pt x="4765" y="5149"/>
                      <a:pt x="4767" y="5150"/>
                      <a:pt x="4769" y="5150"/>
                    </a:cubicBezTo>
                    <a:cubicBezTo>
                      <a:pt x="4818" y="5163"/>
                      <a:pt x="4880" y="5163"/>
                      <a:pt x="4929" y="5163"/>
                    </a:cubicBezTo>
                    <a:cubicBezTo>
                      <a:pt x="5040" y="5187"/>
                      <a:pt x="5126" y="5224"/>
                      <a:pt x="5213" y="5286"/>
                    </a:cubicBezTo>
                    <a:cubicBezTo>
                      <a:pt x="5235" y="5320"/>
                      <a:pt x="5360" y="5425"/>
                      <a:pt x="5400" y="5425"/>
                    </a:cubicBezTo>
                    <a:cubicBezTo>
                      <a:pt x="5404" y="5425"/>
                      <a:pt x="5408" y="5424"/>
                      <a:pt x="5410" y="5421"/>
                    </a:cubicBezTo>
                    <a:cubicBezTo>
                      <a:pt x="5420" y="5412"/>
                      <a:pt x="5493" y="5315"/>
                      <a:pt x="5515" y="5315"/>
                    </a:cubicBezTo>
                    <a:cubicBezTo>
                      <a:pt x="5521" y="5315"/>
                      <a:pt x="5523" y="5321"/>
                      <a:pt x="5521" y="5335"/>
                    </a:cubicBezTo>
                    <a:cubicBezTo>
                      <a:pt x="5496" y="5421"/>
                      <a:pt x="5570" y="5495"/>
                      <a:pt x="5619" y="5532"/>
                    </a:cubicBezTo>
                    <a:cubicBezTo>
                      <a:pt x="5682" y="5556"/>
                      <a:pt x="5749" y="5564"/>
                      <a:pt x="5815" y="5564"/>
                    </a:cubicBezTo>
                    <a:cubicBezTo>
                      <a:pt x="5853" y="5564"/>
                      <a:pt x="5891" y="5562"/>
                      <a:pt x="5927" y="5557"/>
                    </a:cubicBezTo>
                    <a:cubicBezTo>
                      <a:pt x="6013" y="5557"/>
                      <a:pt x="6038" y="5532"/>
                      <a:pt x="6063" y="5532"/>
                    </a:cubicBezTo>
                    <a:cubicBezTo>
                      <a:pt x="6094" y="5532"/>
                      <a:pt x="6176" y="5575"/>
                      <a:pt x="6231" y="5575"/>
                    </a:cubicBezTo>
                    <a:cubicBezTo>
                      <a:pt x="6242" y="5575"/>
                      <a:pt x="6252" y="5573"/>
                      <a:pt x="6260" y="5569"/>
                    </a:cubicBezTo>
                    <a:cubicBezTo>
                      <a:pt x="6269" y="5565"/>
                      <a:pt x="6275" y="5563"/>
                      <a:pt x="6278" y="5563"/>
                    </a:cubicBezTo>
                    <a:cubicBezTo>
                      <a:pt x="6295" y="5563"/>
                      <a:pt x="6271" y="5603"/>
                      <a:pt x="6322" y="5643"/>
                    </a:cubicBezTo>
                    <a:cubicBezTo>
                      <a:pt x="6368" y="5674"/>
                      <a:pt x="6464" y="5706"/>
                      <a:pt x="6544" y="5706"/>
                    </a:cubicBezTo>
                    <a:cubicBezTo>
                      <a:pt x="6591" y="5706"/>
                      <a:pt x="6632" y="5695"/>
                      <a:pt x="6654" y="5668"/>
                    </a:cubicBezTo>
                    <a:cubicBezTo>
                      <a:pt x="6701" y="5629"/>
                      <a:pt x="6744" y="5599"/>
                      <a:pt x="6768" y="5599"/>
                    </a:cubicBezTo>
                    <a:cubicBezTo>
                      <a:pt x="6782" y="5599"/>
                      <a:pt x="6790" y="5609"/>
                      <a:pt x="6790" y="5631"/>
                    </a:cubicBezTo>
                    <a:cubicBezTo>
                      <a:pt x="6790" y="5680"/>
                      <a:pt x="6716" y="5754"/>
                      <a:pt x="6740" y="5791"/>
                    </a:cubicBezTo>
                    <a:cubicBezTo>
                      <a:pt x="6851" y="5840"/>
                      <a:pt x="6962" y="5914"/>
                      <a:pt x="7073" y="5976"/>
                    </a:cubicBezTo>
                    <a:cubicBezTo>
                      <a:pt x="7184" y="6087"/>
                      <a:pt x="7295" y="6198"/>
                      <a:pt x="7418" y="6284"/>
                    </a:cubicBezTo>
                    <a:cubicBezTo>
                      <a:pt x="7421" y="6285"/>
                      <a:pt x="7424" y="6285"/>
                      <a:pt x="7428" y="6285"/>
                    </a:cubicBezTo>
                    <a:cubicBezTo>
                      <a:pt x="7469" y="6285"/>
                      <a:pt x="7554" y="6221"/>
                      <a:pt x="7554" y="6198"/>
                    </a:cubicBezTo>
                    <a:cubicBezTo>
                      <a:pt x="7554" y="6173"/>
                      <a:pt x="7504" y="6099"/>
                      <a:pt x="7504" y="6075"/>
                    </a:cubicBezTo>
                    <a:cubicBezTo>
                      <a:pt x="7504" y="6070"/>
                      <a:pt x="7509" y="6068"/>
                      <a:pt x="7515" y="6068"/>
                    </a:cubicBezTo>
                    <a:cubicBezTo>
                      <a:pt x="7543" y="6068"/>
                      <a:pt x="7615" y="6102"/>
                      <a:pt x="7615" y="6111"/>
                    </a:cubicBezTo>
                    <a:cubicBezTo>
                      <a:pt x="7628" y="6124"/>
                      <a:pt x="7665" y="6222"/>
                      <a:pt x="7689" y="6222"/>
                    </a:cubicBezTo>
                    <a:cubicBezTo>
                      <a:pt x="7726" y="6235"/>
                      <a:pt x="7775" y="6235"/>
                      <a:pt x="7812" y="6235"/>
                    </a:cubicBezTo>
                    <a:cubicBezTo>
                      <a:pt x="7812" y="6222"/>
                      <a:pt x="7763" y="6050"/>
                      <a:pt x="7751" y="5988"/>
                    </a:cubicBezTo>
                    <a:cubicBezTo>
                      <a:pt x="7742" y="5943"/>
                      <a:pt x="7733" y="5891"/>
                      <a:pt x="7743" y="5891"/>
                    </a:cubicBezTo>
                    <a:cubicBezTo>
                      <a:pt x="7747" y="5891"/>
                      <a:pt x="7753" y="5898"/>
                      <a:pt x="7763" y="5914"/>
                    </a:cubicBezTo>
                    <a:cubicBezTo>
                      <a:pt x="7825" y="6025"/>
                      <a:pt x="7886" y="6148"/>
                      <a:pt x="7948" y="6259"/>
                    </a:cubicBezTo>
                    <a:cubicBezTo>
                      <a:pt x="7985" y="6306"/>
                      <a:pt x="8009" y="6346"/>
                      <a:pt x="8034" y="6346"/>
                    </a:cubicBezTo>
                    <a:cubicBezTo>
                      <a:pt x="8042" y="6346"/>
                      <a:pt x="8050" y="6342"/>
                      <a:pt x="8059" y="6333"/>
                    </a:cubicBezTo>
                    <a:cubicBezTo>
                      <a:pt x="8088" y="6294"/>
                      <a:pt x="8125" y="6232"/>
                      <a:pt x="8127" y="6232"/>
                    </a:cubicBezTo>
                    <a:lnTo>
                      <a:pt x="8127" y="6232"/>
                    </a:lnTo>
                    <a:cubicBezTo>
                      <a:pt x="8128" y="6232"/>
                      <a:pt x="8126" y="6237"/>
                      <a:pt x="8120" y="6247"/>
                    </a:cubicBezTo>
                    <a:cubicBezTo>
                      <a:pt x="8108" y="6321"/>
                      <a:pt x="8133" y="6395"/>
                      <a:pt x="8194" y="6456"/>
                    </a:cubicBezTo>
                    <a:cubicBezTo>
                      <a:pt x="8256" y="6506"/>
                      <a:pt x="8256" y="6543"/>
                      <a:pt x="8281" y="6543"/>
                    </a:cubicBezTo>
                    <a:cubicBezTo>
                      <a:pt x="8305" y="6543"/>
                      <a:pt x="8281" y="6580"/>
                      <a:pt x="8268" y="6592"/>
                    </a:cubicBezTo>
                    <a:cubicBezTo>
                      <a:pt x="8244" y="6617"/>
                      <a:pt x="8268" y="6654"/>
                      <a:pt x="8293" y="6654"/>
                    </a:cubicBezTo>
                    <a:cubicBezTo>
                      <a:pt x="8318" y="6666"/>
                      <a:pt x="8318" y="6678"/>
                      <a:pt x="8293" y="6691"/>
                    </a:cubicBezTo>
                    <a:cubicBezTo>
                      <a:pt x="8268" y="6703"/>
                      <a:pt x="8231" y="6740"/>
                      <a:pt x="8268" y="6752"/>
                    </a:cubicBezTo>
                    <a:cubicBezTo>
                      <a:pt x="8318" y="6777"/>
                      <a:pt x="8367" y="6814"/>
                      <a:pt x="8404" y="6863"/>
                    </a:cubicBezTo>
                    <a:cubicBezTo>
                      <a:pt x="8465" y="6949"/>
                      <a:pt x="8527" y="7036"/>
                      <a:pt x="8613" y="7110"/>
                    </a:cubicBezTo>
                    <a:cubicBezTo>
                      <a:pt x="8619" y="7110"/>
                      <a:pt x="8635" y="7106"/>
                      <a:pt x="8647" y="7106"/>
                    </a:cubicBezTo>
                    <a:cubicBezTo>
                      <a:pt x="8660" y="7106"/>
                      <a:pt x="8669" y="7110"/>
                      <a:pt x="8663" y="7122"/>
                    </a:cubicBezTo>
                    <a:cubicBezTo>
                      <a:pt x="8613" y="7183"/>
                      <a:pt x="8589" y="7257"/>
                      <a:pt x="8576" y="7331"/>
                    </a:cubicBezTo>
                    <a:cubicBezTo>
                      <a:pt x="8576" y="7353"/>
                      <a:pt x="8583" y="7363"/>
                      <a:pt x="8592" y="7363"/>
                    </a:cubicBezTo>
                    <a:cubicBezTo>
                      <a:pt x="8604" y="7363"/>
                      <a:pt x="8619" y="7347"/>
                      <a:pt x="8626" y="7319"/>
                    </a:cubicBezTo>
                    <a:cubicBezTo>
                      <a:pt x="8633" y="7291"/>
                      <a:pt x="8644" y="7262"/>
                      <a:pt x="8657" y="7262"/>
                    </a:cubicBezTo>
                    <a:cubicBezTo>
                      <a:pt x="8666" y="7262"/>
                      <a:pt x="8677" y="7277"/>
                      <a:pt x="8687" y="7319"/>
                    </a:cubicBezTo>
                    <a:cubicBezTo>
                      <a:pt x="8706" y="7405"/>
                      <a:pt x="8726" y="7454"/>
                      <a:pt x="8733" y="7454"/>
                    </a:cubicBezTo>
                    <a:cubicBezTo>
                      <a:pt x="8735" y="7454"/>
                      <a:pt x="8737" y="7450"/>
                      <a:pt x="8737" y="7442"/>
                    </a:cubicBezTo>
                    <a:cubicBezTo>
                      <a:pt x="8746" y="7413"/>
                      <a:pt x="8741" y="7369"/>
                      <a:pt x="8744" y="7369"/>
                    </a:cubicBezTo>
                    <a:lnTo>
                      <a:pt x="8744" y="7369"/>
                    </a:lnTo>
                    <a:cubicBezTo>
                      <a:pt x="8745" y="7369"/>
                      <a:pt x="8746" y="7373"/>
                      <a:pt x="8749" y="7381"/>
                    </a:cubicBezTo>
                    <a:cubicBezTo>
                      <a:pt x="8761" y="7405"/>
                      <a:pt x="8773" y="7479"/>
                      <a:pt x="8823" y="7479"/>
                    </a:cubicBezTo>
                    <a:cubicBezTo>
                      <a:pt x="8829" y="7481"/>
                      <a:pt x="8833" y="7482"/>
                      <a:pt x="8836" y="7482"/>
                    </a:cubicBezTo>
                    <a:cubicBezTo>
                      <a:pt x="8845" y="7482"/>
                      <a:pt x="8847" y="7477"/>
                      <a:pt x="8851" y="7477"/>
                    </a:cubicBezTo>
                    <a:cubicBezTo>
                      <a:pt x="8856" y="7477"/>
                      <a:pt x="8863" y="7482"/>
                      <a:pt x="8884" y="7504"/>
                    </a:cubicBezTo>
                    <a:cubicBezTo>
                      <a:pt x="8914" y="7534"/>
                      <a:pt x="8958" y="7550"/>
                      <a:pt x="8990" y="7550"/>
                    </a:cubicBezTo>
                    <a:cubicBezTo>
                      <a:pt x="9011" y="7550"/>
                      <a:pt x="9027" y="7543"/>
                      <a:pt x="9032" y="7528"/>
                    </a:cubicBezTo>
                    <a:cubicBezTo>
                      <a:pt x="9053" y="7508"/>
                      <a:pt x="9048" y="7461"/>
                      <a:pt x="9053" y="7461"/>
                    </a:cubicBezTo>
                    <a:cubicBezTo>
                      <a:pt x="9054" y="7461"/>
                      <a:pt x="9055" y="7463"/>
                      <a:pt x="9057" y="7467"/>
                    </a:cubicBezTo>
                    <a:cubicBezTo>
                      <a:pt x="9069" y="7491"/>
                      <a:pt x="9069" y="7504"/>
                      <a:pt x="9082" y="7516"/>
                    </a:cubicBezTo>
                    <a:cubicBezTo>
                      <a:pt x="9082" y="7541"/>
                      <a:pt x="9106" y="7565"/>
                      <a:pt x="9118" y="7578"/>
                    </a:cubicBezTo>
                    <a:cubicBezTo>
                      <a:pt x="9143" y="7578"/>
                      <a:pt x="9082" y="7602"/>
                      <a:pt x="9045" y="7639"/>
                    </a:cubicBezTo>
                    <a:cubicBezTo>
                      <a:pt x="9008" y="7676"/>
                      <a:pt x="8946" y="7750"/>
                      <a:pt x="8971" y="7775"/>
                    </a:cubicBezTo>
                    <a:cubicBezTo>
                      <a:pt x="8995" y="7812"/>
                      <a:pt x="9057" y="7935"/>
                      <a:pt x="9082" y="7935"/>
                    </a:cubicBezTo>
                    <a:cubicBezTo>
                      <a:pt x="9118" y="7935"/>
                      <a:pt x="9106" y="7935"/>
                      <a:pt x="9082" y="7960"/>
                    </a:cubicBezTo>
                    <a:cubicBezTo>
                      <a:pt x="9062" y="7988"/>
                      <a:pt x="9043" y="8017"/>
                      <a:pt x="9024" y="8017"/>
                    </a:cubicBezTo>
                    <a:cubicBezTo>
                      <a:pt x="9019" y="8017"/>
                      <a:pt x="9013" y="8015"/>
                      <a:pt x="9008" y="8009"/>
                    </a:cubicBezTo>
                    <a:cubicBezTo>
                      <a:pt x="8988" y="7980"/>
                      <a:pt x="8977" y="7936"/>
                      <a:pt x="8961" y="7936"/>
                    </a:cubicBezTo>
                    <a:cubicBezTo>
                      <a:pt x="8956" y="7936"/>
                      <a:pt x="8951" y="7939"/>
                      <a:pt x="8946" y="7947"/>
                    </a:cubicBezTo>
                    <a:cubicBezTo>
                      <a:pt x="8934" y="7997"/>
                      <a:pt x="8971" y="7997"/>
                      <a:pt x="8995" y="8034"/>
                    </a:cubicBezTo>
                    <a:cubicBezTo>
                      <a:pt x="9020" y="8058"/>
                      <a:pt x="8995" y="8108"/>
                      <a:pt x="8995" y="8120"/>
                    </a:cubicBezTo>
                    <a:cubicBezTo>
                      <a:pt x="8995" y="8145"/>
                      <a:pt x="9032" y="8231"/>
                      <a:pt x="9069" y="8280"/>
                    </a:cubicBezTo>
                    <a:cubicBezTo>
                      <a:pt x="9079" y="8290"/>
                      <a:pt x="9087" y="8293"/>
                      <a:pt x="9093" y="8293"/>
                    </a:cubicBezTo>
                    <a:cubicBezTo>
                      <a:pt x="9113" y="8293"/>
                      <a:pt x="9125" y="8261"/>
                      <a:pt x="9143" y="8243"/>
                    </a:cubicBezTo>
                    <a:cubicBezTo>
                      <a:pt x="9180" y="8231"/>
                      <a:pt x="9229" y="8243"/>
                      <a:pt x="9242" y="8218"/>
                    </a:cubicBezTo>
                    <a:cubicBezTo>
                      <a:pt x="9242" y="8189"/>
                      <a:pt x="9258" y="8134"/>
                      <a:pt x="9264" y="8134"/>
                    </a:cubicBezTo>
                    <a:cubicBezTo>
                      <a:pt x="9265" y="8134"/>
                      <a:pt x="9266" y="8137"/>
                      <a:pt x="9266" y="8145"/>
                    </a:cubicBezTo>
                    <a:cubicBezTo>
                      <a:pt x="9266" y="8194"/>
                      <a:pt x="9316" y="8206"/>
                      <a:pt x="9340" y="8243"/>
                    </a:cubicBezTo>
                    <a:cubicBezTo>
                      <a:pt x="9353" y="8280"/>
                      <a:pt x="9340" y="8268"/>
                      <a:pt x="9316" y="8317"/>
                    </a:cubicBezTo>
                    <a:cubicBezTo>
                      <a:pt x="9316" y="8366"/>
                      <a:pt x="9303" y="8416"/>
                      <a:pt x="9279" y="8465"/>
                    </a:cubicBezTo>
                    <a:cubicBezTo>
                      <a:pt x="9262" y="8498"/>
                      <a:pt x="9268" y="8514"/>
                      <a:pt x="9284" y="8514"/>
                    </a:cubicBezTo>
                    <a:cubicBezTo>
                      <a:pt x="9292" y="8514"/>
                      <a:pt x="9303" y="8510"/>
                      <a:pt x="9316" y="8502"/>
                    </a:cubicBezTo>
                    <a:cubicBezTo>
                      <a:pt x="9340" y="8477"/>
                      <a:pt x="9365" y="8440"/>
                      <a:pt x="9402" y="8440"/>
                    </a:cubicBezTo>
                    <a:cubicBezTo>
                      <a:pt x="9427" y="8440"/>
                      <a:pt x="9439" y="8428"/>
                      <a:pt x="9427" y="8391"/>
                    </a:cubicBezTo>
                    <a:cubicBezTo>
                      <a:pt x="9427" y="8374"/>
                      <a:pt x="9427" y="8351"/>
                      <a:pt x="9435" y="8351"/>
                    </a:cubicBezTo>
                    <a:cubicBezTo>
                      <a:pt x="9438" y="8351"/>
                      <a:pt x="9444" y="8355"/>
                      <a:pt x="9451" y="8366"/>
                    </a:cubicBezTo>
                    <a:cubicBezTo>
                      <a:pt x="9463" y="8391"/>
                      <a:pt x="9488" y="8428"/>
                      <a:pt x="9513" y="8440"/>
                    </a:cubicBezTo>
                    <a:cubicBezTo>
                      <a:pt x="9537" y="8465"/>
                      <a:pt x="9463" y="8453"/>
                      <a:pt x="9500" y="8526"/>
                    </a:cubicBezTo>
                    <a:cubicBezTo>
                      <a:pt x="9525" y="8588"/>
                      <a:pt x="9525" y="8600"/>
                      <a:pt x="9562" y="8625"/>
                    </a:cubicBezTo>
                    <a:cubicBezTo>
                      <a:pt x="9574" y="8634"/>
                      <a:pt x="9588" y="8638"/>
                      <a:pt x="9601" y="8638"/>
                    </a:cubicBezTo>
                    <a:cubicBezTo>
                      <a:pt x="9644" y="8638"/>
                      <a:pt x="9691" y="8601"/>
                      <a:pt x="9710" y="8563"/>
                    </a:cubicBezTo>
                    <a:cubicBezTo>
                      <a:pt x="9723" y="8546"/>
                      <a:pt x="9730" y="8540"/>
                      <a:pt x="9732" y="8540"/>
                    </a:cubicBezTo>
                    <a:cubicBezTo>
                      <a:pt x="9737" y="8540"/>
                      <a:pt x="9726" y="8564"/>
                      <a:pt x="9710" y="8588"/>
                    </a:cubicBezTo>
                    <a:cubicBezTo>
                      <a:pt x="9693" y="8621"/>
                      <a:pt x="9693" y="8621"/>
                      <a:pt x="9710" y="8621"/>
                    </a:cubicBezTo>
                    <a:cubicBezTo>
                      <a:pt x="9718" y="8621"/>
                      <a:pt x="9730" y="8621"/>
                      <a:pt x="9747" y="8625"/>
                    </a:cubicBezTo>
                    <a:cubicBezTo>
                      <a:pt x="9808" y="8625"/>
                      <a:pt x="9821" y="8637"/>
                      <a:pt x="9747" y="8650"/>
                    </a:cubicBezTo>
                    <a:cubicBezTo>
                      <a:pt x="9685" y="8650"/>
                      <a:pt x="9685" y="8687"/>
                      <a:pt x="9636" y="8711"/>
                    </a:cubicBezTo>
                    <a:cubicBezTo>
                      <a:pt x="9587" y="8736"/>
                      <a:pt x="9537" y="8773"/>
                      <a:pt x="9562" y="8835"/>
                    </a:cubicBezTo>
                    <a:cubicBezTo>
                      <a:pt x="9574" y="8863"/>
                      <a:pt x="9596" y="8873"/>
                      <a:pt x="9619" y="8873"/>
                    </a:cubicBezTo>
                    <a:cubicBezTo>
                      <a:pt x="9645" y="8873"/>
                      <a:pt x="9672" y="8860"/>
                      <a:pt x="9685" y="8847"/>
                    </a:cubicBezTo>
                    <a:cubicBezTo>
                      <a:pt x="9693" y="8839"/>
                      <a:pt x="9706" y="8836"/>
                      <a:pt x="9720" y="8836"/>
                    </a:cubicBezTo>
                    <a:cubicBezTo>
                      <a:pt x="9748" y="8836"/>
                      <a:pt x="9784" y="8847"/>
                      <a:pt x="9808" y="8847"/>
                    </a:cubicBezTo>
                    <a:cubicBezTo>
                      <a:pt x="9845" y="8847"/>
                      <a:pt x="9870" y="8871"/>
                      <a:pt x="9821" y="8871"/>
                    </a:cubicBezTo>
                    <a:cubicBezTo>
                      <a:pt x="9772" y="8871"/>
                      <a:pt x="9722" y="8884"/>
                      <a:pt x="9673" y="8908"/>
                    </a:cubicBezTo>
                    <a:cubicBezTo>
                      <a:pt x="9636" y="8945"/>
                      <a:pt x="9599" y="8995"/>
                      <a:pt x="9661" y="8995"/>
                    </a:cubicBezTo>
                    <a:cubicBezTo>
                      <a:pt x="9722" y="8995"/>
                      <a:pt x="9772" y="9019"/>
                      <a:pt x="9698" y="9019"/>
                    </a:cubicBezTo>
                    <a:cubicBezTo>
                      <a:pt x="9624" y="9019"/>
                      <a:pt x="9636" y="9093"/>
                      <a:pt x="9710" y="9130"/>
                    </a:cubicBezTo>
                    <a:cubicBezTo>
                      <a:pt x="9755" y="9148"/>
                      <a:pt x="9807" y="9160"/>
                      <a:pt x="9855" y="9160"/>
                    </a:cubicBezTo>
                    <a:cubicBezTo>
                      <a:pt x="9873" y="9160"/>
                      <a:pt x="9891" y="9158"/>
                      <a:pt x="9907" y="9155"/>
                    </a:cubicBezTo>
                    <a:cubicBezTo>
                      <a:pt x="9969" y="9155"/>
                      <a:pt x="9944" y="9216"/>
                      <a:pt x="9993" y="9229"/>
                    </a:cubicBezTo>
                    <a:cubicBezTo>
                      <a:pt x="10002" y="9232"/>
                      <a:pt x="10010" y="9234"/>
                      <a:pt x="10018" y="9234"/>
                    </a:cubicBezTo>
                    <a:cubicBezTo>
                      <a:pt x="10071" y="9234"/>
                      <a:pt x="10117" y="9173"/>
                      <a:pt x="10117" y="9130"/>
                    </a:cubicBezTo>
                    <a:cubicBezTo>
                      <a:pt x="10121" y="9113"/>
                      <a:pt x="10125" y="9106"/>
                      <a:pt x="10129" y="9106"/>
                    </a:cubicBezTo>
                    <a:cubicBezTo>
                      <a:pt x="10136" y="9106"/>
                      <a:pt x="10141" y="9127"/>
                      <a:pt x="10141" y="9143"/>
                    </a:cubicBezTo>
                    <a:cubicBezTo>
                      <a:pt x="10141" y="9180"/>
                      <a:pt x="10092" y="9229"/>
                      <a:pt x="10080" y="9253"/>
                    </a:cubicBezTo>
                    <a:cubicBezTo>
                      <a:pt x="10055" y="9278"/>
                      <a:pt x="10104" y="9290"/>
                      <a:pt x="10129" y="9315"/>
                    </a:cubicBezTo>
                    <a:cubicBezTo>
                      <a:pt x="10145" y="9325"/>
                      <a:pt x="10163" y="9330"/>
                      <a:pt x="10179" y="9330"/>
                    </a:cubicBezTo>
                    <a:cubicBezTo>
                      <a:pt x="10225" y="9330"/>
                      <a:pt x="10264" y="9295"/>
                      <a:pt x="10264" y="9241"/>
                    </a:cubicBezTo>
                    <a:cubicBezTo>
                      <a:pt x="10264" y="9182"/>
                      <a:pt x="10282" y="9140"/>
                      <a:pt x="10293" y="9140"/>
                    </a:cubicBezTo>
                    <a:cubicBezTo>
                      <a:pt x="10298" y="9140"/>
                      <a:pt x="10301" y="9148"/>
                      <a:pt x="10301" y="9167"/>
                    </a:cubicBezTo>
                    <a:cubicBezTo>
                      <a:pt x="10301" y="9216"/>
                      <a:pt x="10289" y="9266"/>
                      <a:pt x="10277" y="9315"/>
                    </a:cubicBezTo>
                    <a:cubicBezTo>
                      <a:pt x="10270" y="9335"/>
                      <a:pt x="10282" y="9345"/>
                      <a:pt x="10300" y="9345"/>
                    </a:cubicBezTo>
                    <a:cubicBezTo>
                      <a:pt x="10315" y="9345"/>
                      <a:pt x="10334" y="9338"/>
                      <a:pt x="10351" y="9327"/>
                    </a:cubicBezTo>
                    <a:cubicBezTo>
                      <a:pt x="10364" y="9314"/>
                      <a:pt x="10378" y="9304"/>
                      <a:pt x="10381" y="9304"/>
                    </a:cubicBezTo>
                    <a:cubicBezTo>
                      <a:pt x="10384" y="9304"/>
                      <a:pt x="10380" y="9311"/>
                      <a:pt x="10363" y="9327"/>
                    </a:cubicBezTo>
                    <a:cubicBezTo>
                      <a:pt x="10338" y="9377"/>
                      <a:pt x="10326" y="9426"/>
                      <a:pt x="10363" y="9475"/>
                    </a:cubicBezTo>
                    <a:cubicBezTo>
                      <a:pt x="10371" y="9517"/>
                      <a:pt x="10430" y="9575"/>
                      <a:pt x="10471" y="9575"/>
                    </a:cubicBezTo>
                    <a:cubicBezTo>
                      <a:pt x="10491" y="9575"/>
                      <a:pt x="10507" y="9561"/>
                      <a:pt x="10511" y="9525"/>
                    </a:cubicBezTo>
                    <a:cubicBezTo>
                      <a:pt x="10519" y="9450"/>
                      <a:pt x="10527" y="9409"/>
                      <a:pt x="10532" y="9409"/>
                    </a:cubicBezTo>
                    <a:cubicBezTo>
                      <a:pt x="10534" y="9409"/>
                      <a:pt x="10535" y="9418"/>
                      <a:pt x="10535" y="9438"/>
                    </a:cubicBezTo>
                    <a:cubicBezTo>
                      <a:pt x="10548" y="9488"/>
                      <a:pt x="10548" y="9537"/>
                      <a:pt x="10572" y="9586"/>
                    </a:cubicBezTo>
                    <a:cubicBezTo>
                      <a:pt x="10572" y="9635"/>
                      <a:pt x="10523" y="9623"/>
                      <a:pt x="10511" y="9635"/>
                    </a:cubicBezTo>
                    <a:cubicBezTo>
                      <a:pt x="10511" y="9648"/>
                      <a:pt x="10535" y="9660"/>
                      <a:pt x="10585" y="9672"/>
                    </a:cubicBezTo>
                    <a:cubicBezTo>
                      <a:pt x="10604" y="9672"/>
                      <a:pt x="10626" y="9674"/>
                      <a:pt x="10646" y="9674"/>
                    </a:cubicBezTo>
                    <a:cubicBezTo>
                      <a:pt x="10675" y="9674"/>
                      <a:pt x="10701" y="9670"/>
                      <a:pt x="10708" y="9648"/>
                    </a:cubicBezTo>
                    <a:cubicBezTo>
                      <a:pt x="10708" y="9628"/>
                      <a:pt x="10708" y="9615"/>
                      <a:pt x="10710" y="9615"/>
                    </a:cubicBezTo>
                    <a:cubicBezTo>
                      <a:pt x="10711" y="9615"/>
                      <a:pt x="10715" y="9625"/>
                      <a:pt x="10720" y="9648"/>
                    </a:cubicBezTo>
                    <a:cubicBezTo>
                      <a:pt x="10745" y="9697"/>
                      <a:pt x="10757" y="9734"/>
                      <a:pt x="10770" y="9783"/>
                    </a:cubicBezTo>
                    <a:cubicBezTo>
                      <a:pt x="10782" y="9808"/>
                      <a:pt x="10794" y="9833"/>
                      <a:pt x="10819" y="9857"/>
                    </a:cubicBezTo>
                    <a:cubicBezTo>
                      <a:pt x="10843" y="9882"/>
                      <a:pt x="10868" y="9906"/>
                      <a:pt x="10868" y="9931"/>
                    </a:cubicBezTo>
                    <a:cubicBezTo>
                      <a:pt x="10868" y="9956"/>
                      <a:pt x="10905" y="10079"/>
                      <a:pt x="10905" y="10153"/>
                    </a:cubicBezTo>
                    <a:cubicBezTo>
                      <a:pt x="10905" y="10227"/>
                      <a:pt x="10942" y="10412"/>
                      <a:pt x="10880" y="10424"/>
                    </a:cubicBezTo>
                    <a:cubicBezTo>
                      <a:pt x="10852" y="10435"/>
                      <a:pt x="10810" y="10444"/>
                      <a:pt x="10777" y="10444"/>
                    </a:cubicBezTo>
                    <a:cubicBezTo>
                      <a:pt x="10739" y="10444"/>
                      <a:pt x="10713" y="10432"/>
                      <a:pt x="10733" y="10399"/>
                    </a:cubicBezTo>
                    <a:cubicBezTo>
                      <a:pt x="10782" y="10338"/>
                      <a:pt x="10868" y="10215"/>
                      <a:pt x="10819" y="10190"/>
                    </a:cubicBezTo>
                    <a:cubicBezTo>
                      <a:pt x="10770" y="10153"/>
                      <a:pt x="10609" y="10178"/>
                      <a:pt x="10535" y="10141"/>
                    </a:cubicBezTo>
                    <a:cubicBezTo>
                      <a:pt x="10482" y="10114"/>
                      <a:pt x="10417" y="10062"/>
                      <a:pt x="10379" y="10062"/>
                    </a:cubicBezTo>
                    <a:cubicBezTo>
                      <a:pt x="10365" y="10062"/>
                      <a:pt x="10354" y="10070"/>
                      <a:pt x="10351" y="10091"/>
                    </a:cubicBezTo>
                    <a:cubicBezTo>
                      <a:pt x="10363" y="10227"/>
                      <a:pt x="10412" y="10375"/>
                      <a:pt x="10486" y="10498"/>
                    </a:cubicBezTo>
                    <a:cubicBezTo>
                      <a:pt x="10560" y="10609"/>
                      <a:pt x="10462" y="10695"/>
                      <a:pt x="10523" y="10744"/>
                    </a:cubicBezTo>
                    <a:cubicBezTo>
                      <a:pt x="10585" y="10794"/>
                      <a:pt x="10745" y="10806"/>
                      <a:pt x="10683" y="10818"/>
                    </a:cubicBezTo>
                    <a:cubicBezTo>
                      <a:pt x="10597" y="10818"/>
                      <a:pt x="10535" y="10880"/>
                      <a:pt x="10535" y="10966"/>
                    </a:cubicBezTo>
                    <a:cubicBezTo>
                      <a:pt x="10535" y="11065"/>
                      <a:pt x="10560" y="11225"/>
                      <a:pt x="10560" y="11274"/>
                    </a:cubicBezTo>
                    <a:cubicBezTo>
                      <a:pt x="10548" y="11422"/>
                      <a:pt x="10535" y="11558"/>
                      <a:pt x="10498" y="11705"/>
                    </a:cubicBezTo>
                    <a:cubicBezTo>
                      <a:pt x="10474" y="11816"/>
                      <a:pt x="10412" y="11890"/>
                      <a:pt x="10425" y="11989"/>
                    </a:cubicBezTo>
                    <a:cubicBezTo>
                      <a:pt x="10412" y="12075"/>
                      <a:pt x="10425" y="12161"/>
                      <a:pt x="10462" y="12248"/>
                    </a:cubicBezTo>
                    <a:cubicBezTo>
                      <a:pt x="10498" y="12346"/>
                      <a:pt x="10523" y="12445"/>
                      <a:pt x="10511" y="12556"/>
                    </a:cubicBezTo>
                    <a:cubicBezTo>
                      <a:pt x="10511" y="12630"/>
                      <a:pt x="10449" y="12765"/>
                      <a:pt x="10462" y="12814"/>
                    </a:cubicBezTo>
                    <a:cubicBezTo>
                      <a:pt x="10474" y="12864"/>
                      <a:pt x="10560" y="12938"/>
                      <a:pt x="10560" y="13036"/>
                    </a:cubicBezTo>
                    <a:cubicBezTo>
                      <a:pt x="10560" y="13135"/>
                      <a:pt x="10585" y="13233"/>
                      <a:pt x="10634" y="13320"/>
                    </a:cubicBezTo>
                    <a:cubicBezTo>
                      <a:pt x="10696" y="13393"/>
                      <a:pt x="10720" y="13393"/>
                      <a:pt x="10770" y="13480"/>
                    </a:cubicBezTo>
                    <a:cubicBezTo>
                      <a:pt x="10807" y="13566"/>
                      <a:pt x="10807" y="13628"/>
                      <a:pt x="10831" y="13628"/>
                    </a:cubicBezTo>
                    <a:cubicBezTo>
                      <a:pt x="10851" y="13628"/>
                      <a:pt x="10871" y="13580"/>
                      <a:pt x="10884" y="13580"/>
                    </a:cubicBezTo>
                    <a:cubicBezTo>
                      <a:pt x="10887" y="13580"/>
                      <a:pt x="10890" y="13583"/>
                      <a:pt x="10893" y="13591"/>
                    </a:cubicBezTo>
                    <a:cubicBezTo>
                      <a:pt x="10917" y="13628"/>
                      <a:pt x="10979" y="13714"/>
                      <a:pt x="10954" y="13726"/>
                    </a:cubicBezTo>
                    <a:cubicBezTo>
                      <a:pt x="10951" y="13728"/>
                      <a:pt x="10948" y="13728"/>
                      <a:pt x="10945" y="13728"/>
                    </a:cubicBezTo>
                    <a:cubicBezTo>
                      <a:pt x="10927" y="13728"/>
                      <a:pt x="10905" y="13712"/>
                      <a:pt x="10895" y="13712"/>
                    </a:cubicBezTo>
                    <a:cubicBezTo>
                      <a:pt x="10891" y="13712"/>
                      <a:pt x="10889" y="13716"/>
                      <a:pt x="10893" y="13726"/>
                    </a:cubicBezTo>
                    <a:cubicBezTo>
                      <a:pt x="10905" y="13800"/>
                      <a:pt x="10930" y="13862"/>
                      <a:pt x="10967" y="13923"/>
                    </a:cubicBezTo>
                    <a:cubicBezTo>
                      <a:pt x="11016" y="13960"/>
                      <a:pt x="11065" y="13960"/>
                      <a:pt x="11065" y="13997"/>
                    </a:cubicBezTo>
                    <a:cubicBezTo>
                      <a:pt x="11065" y="14046"/>
                      <a:pt x="11016" y="14108"/>
                      <a:pt x="11041" y="14157"/>
                    </a:cubicBezTo>
                    <a:cubicBezTo>
                      <a:pt x="11078" y="14207"/>
                      <a:pt x="11287" y="14453"/>
                      <a:pt x="11324" y="14539"/>
                    </a:cubicBezTo>
                    <a:cubicBezTo>
                      <a:pt x="11349" y="14626"/>
                      <a:pt x="11324" y="14675"/>
                      <a:pt x="11386" y="14687"/>
                    </a:cubicBezTo>
                    <a:cubicBezTo>
                      <a:pt x="11509" y="14736"/>
                      <a:pt x="11620" y="14786"/>
                      <a:pt x="11718" y="14847"/>
                    </a:cubicBezTo>
                    <a:cubicBezTo>
                      <a:pt x="11780" y="14884"/>
                      <a:pt x="11817" y="14847"/>
                      <a:pt x="11891" y="14897"/>
                    </a:cubicBezTo>
                    <a:cubicBezTo>
                      <a:pt x="11952" y="14946"/>
                      <a:pt x="12137" y="15131"/>
                      <a:pt x="12137" y="15205"/>
                    </a:cubicBezTo>
                    <a:cubicBezTo>
                      <a:pt x="12150" y="15242"/>
                      <a:pt x="12150" y="15291"/>
                      <a:pt x="12174" y="15328"/>
                    </a:cubicBezTo>
                    <a:cubicBezTo>
                      <a:pt x="12186" y="15402"/>
                      <a:pt x="12211" y="15463"/>
                      <a:pt x="12248" y="15525"/>
                    </a:cubicBezTo>
                    <a:cubicBezTo>
                      <a:pt x="12310" y="15599"/>
                      <a:pt x="12421" y="15895"/>
                      <a:pt x="12482" y="16018"/>
                    </a:cubicBezTo>
                    <a:cubicBezTo>
                      <a:pt x="12531" y="16141"/>
                      <a:pt x="12507" y="16166"/>
                      <a:pt x="12568" y="16227"/>
                    </a:cubicBezTo>
                    <a:cubicBezTo>
                      <a:pt x="12679" y="16314"/>
                      <a:pt x="12778" y="16412"/>
                      <a:pt x="12864" y="16535"/>
                    </a:cubicBezTo>
                    <a:cubicBezTo>
                      <a:pt x="12889" y="16622"/>
                      <a:pt x="12901" y="16708"/>
                      <a:pt x="12901" y="16794"/>
                    </a:cubicBezTo>
                    <a:cubicBezTo>
                      <a:pt x="12912" y="16828"/>
                      <a:pt x="12913" y="16841"/>
                      <a:pt x="12907" y="16841"/>
                    </a:cubicBezTo>
                    <a:cubicBezTo>
                      <a:pt x="12899" y="16841"/>
                      <a:pt x="12879" y="16821"/>
                      <a:pt x="12852" y="16794"/>
                    </a:cubicBezTo>
                    <a:cubicBezTo>
                      <a:pt x="12834" y="16777"/>
                      <a:pt x="12795" y="16765"/>
                      <a:pt x="12761" y="16765"/>
                    </a:cubicBezTo>
                    <a:cubicBezTo>
                      <a:pt x="12723" y="16765"/>
                      <a:pt x="12691" y="16780"/>
                      <a:pt x="12704" y="16819"/>
                    </a:cubicBezTo>
                    <a:cubicBezTo>
                      <a:pt x="12766" y="16917"/>
                      <a:pt x="12864" y="17004"/>
                      <a:pt x="12975" y="17053"/>
                    </a:cubicBezTo>
                    <a:cubicBezTo>
                      <a:pt x="13024" y="17053"/>
                      <a:pt x="13086" y="17065"/>
                      <a:pt x="13123" y="17102"/>
                    </a:cubicBezTo>
                    <a:cubicBezTo>
                      <a:pt x="13209" y="17188"/>
                      <a:pt x="13295" y="17275"/>
                      <a:pt x="13369" y="17373"/>
                    </a:cubicBezTo>
                    <a:cubicBezTo>
                      <a:pt x="13394" y="17423"/>
                      <a:pt x="13394" y="17484"/>
                      <a:pt x="13369" y="17546"/>
                    </a:cubicBezTo>
                    <a:cubicBezTo>
                      <a:pt x="13332" y="17595"/>
                      <a:pt x="13295" y="17620"/>
                      <a:pt x="13345" y="17657"/>
                    </a:cubicBezTo>
                    <a:cubicBezTo>
                      <a:pt x="13382" y="17706"/>
                      <a:pt x="13542" y="17817"/>
                      <a:pt x="13591" y="17878"/>
                    </a:cubicBezTo>
                    <a:cubicBezTo>
                      <a:pt x="13653" y="17940"/>
                      <a:pt x="13776" y="18063"/>
                      <a:pt x="13825" y="18137"/>
                    </a:cubicBezTo>
                    <a:cubicBezTo>
                      <a:pt x="13859" y="18188"/>
                      <a:pt x="13876" y="18216"/>
                      <a:pt x="13895" y="18216"/>
                    </a:cubicBezTo>
                    <a:cubicBezTo>
                      <a:pt x="13903" y="18216"/>
                      <a:pt x="13912" y="18210"/>
                      <a:pt x="13924" y="18199"/>
                    </a:cubicBezTo>
                    <a:cubicBezTo>
                      <a:pt x="13948" y="18162"/>
                      <a:pt x="14010" y="18088"/>
                      <a:pt x="13973" y="18051"/>
                    </a:cubicBezTo>
                    <a:cubicBezTo>
                      <a:pt x="13936" y="18002"/>
                      <a:pt x="13911" y="17989"/>
                      <a:pt x="13899" y="17940"/>
                    </a:cubicBezTo>
                    <a:cubicBezTo>
                      <a:pt x="13899" y="17891"/>
                      <a:pt x="13899" y="17854"/>
                      <a:pt x="13850" y="17841"/>
                    </a:cubicBezTo>
                    <a:cubicBezTo>
                      <a:pt x="13788" y="17817"/>
                      <a:pt x="13690" y="17854"/>
                      <a:pt x="13677" y="17768"/>
                    </a:cubicBezTo>
                    <a:cubicBezTo>
                      <a:pt x="13653" y="17669"/>
                      <a:pt x="13702" y="17644"/>
                      <a:pt x="13702" y="17620"/>
                    </a:cubicBezTo>
                    <a:cubicBezTo>
                      <a:pt x="13702" y="17595"/>
                      <a:pt x="13677" y="17607"/>
                      <a:pt x="13665" y="17583"/>
                    </a:cubicBezTo>
                    <a:cubicBezTo>
                      <a:pt x="13603" y="17484"/>
                      <a:pt x="13566" y="17386"/>
                      <a:pt x="13542" y="17287"/>
                    </a:cubicBezTo>
                    <a:cubicBezTo>
                      <a:pt x="13530" y="17213"/>
                      <a:pt x="13505" y="17151"/>
                      <a:pt x="13456" y="17090"/>
                    </a:cubicBezTo>
                    <a:cubicBezTo>
                      <a:pt x="13419" y="17053"/>
                      <a:pt x="13258" y="16843"/>
                      <a:pt x="13221" y="16806"/>
                    </a:cubicBezTo>
                    <a:cubicBezTo>
                      <a:pt x="13197" y="16770"/>
                      <a:pt x="13172" y="16597"/>
                      <a:pt x="13123" y="16535"/>
                    </a:cubicBezTo>
                    <a:cubicBezTo>
                      <a:pt x="13086" y="16486"/>
                      <a:pt x="13037" y="16461"/>
                      <a:pt x="13012" y="16425"/>
                    </a:cubicBezTo>
                    <a:cubicBezTo>
                      <a:pt x="12987" y="16351"/>
                      <a:pt x="12950" y="16289"/>
                      <a:pt x="12901" y="16227"/>
                    </a:cubicBezTo>
                    <a:cubicBezTo>
                      <a:pt x="12827" y="16166"/>
                      <a:pt x="12778" y="16129"/>
                      <a:pt x="12766" y="16055"/>
                    </a:cubicBezTo>
                    <a:cubicBezTo>
                      <a:pt x="12753" y="15981"/>
                      <a:pt x="12704" y="15661"/>
                      <a:pt x="12692" y="15611"/>
                    </a:cubicBezTo>
                    <a:cubicBezTo>
                      <a:pt x="12692" y="15574"/>
                      <a:pt x="12692" y="15537"/>
                      <a:pt x="12724" y="15537"/>
                    </a:cubicBezTo>
                    <a:cubicBezTo>
                      <a:pt x="12734" y="15537"/>
                      <a:pt x="12748" y="15541"/>
                      <a:pt x="12766" y="15550"/>
                    </a:cubicBezTo>
                    <a:cubicBezTo>
                      <a:pt x="12832" y="15594"/>
                      <a:pt x="12839" y="15638"/>
                      <a:pt x="12866" y="15638"/>
                    </a:cubicBezTo>
                    <a:cubicBezTo>
                      <a:pt x="12869" y="15638"/>
                      <a:pt x="12873" y="15637"/>
                      <a:pt x="12876" y="15636"/>
                    </a:cubicBezTo>
                    <a:cubicBezTo>
                      <a:pt x="12897" y="15629"/>
                      <a:pt x="12921" y="15619"/>
                      <a:pt x="12942" y="15619"/>
                    </a:cubicBezTo>
                    <a:cubicBezTo>
                      <a:pt x="12960" y="15619"/>
                      <a:pt x="12976" y="15626"/>
                      <a:pt x="12987" y="15648"/>
                    </a:cubicBezTo>
                    <a:cubicBezTo>
                      <a:pt x="13024" y="15698"/>
                      <a:pt x="13098" y="15673"/>
                      <a:pt x="13123" y="15710"/>
                    </a:cubicBezTo>
                    <a:cubicBezTo>
                      <a:pt x="13148" y="15747"/>
                      <a:pt x="13148" y="15919"/>
                      <a:pt x="13209" y="16092"/>
                    </a:cubicBezTo>
                    <a:cubicBezTo>
                      <a:pt x="13283" y="16264"/>
                      <a:pt x="13295" y="16314"/>
                      <a:pt x="13283" y="16351"/>
                    </a:cubicBezTo>
                    <a:cubicBezTo>
                      <a:pt x="13272" y="16383"/>
                      <a:pt x="13223" y="16454"/>
                      <a:pt x="13245" y="16454"/>
                    </a:cubicBezTo>
                    <a:cubicBezTo>
                      <a:pt x="13248" y="16454"/>
                      <a:pt x="13252" y="16452"/>
                      <a:pt x="13258" y="16449"/>
                    </a:cubicBezTo>
                    <a:cubicBezTo>
                      <a:pt x="13305" y="16421"/>
                      <a:pt x="13295" y="16345"/>
                      <a:pt x="13314" y="16345"/>
                    </a:cubicBezTo>
                    <a:cubicBezTo>
                      <a:pt x="13320" y="16345"/>
                      <a:pt x="13329" y="16354"/>
                      <a:pt x="13345" y="16375"/>
                    </a:cubicBezTo>
                    <a:cubicBezTo>
                      <a:pt x="13382" y="16449"/>
                      <a:pt x="13443" y="16523"/>
                      <a:pt x="13493" y="16585"/>
                    </a:cubicBezTo>
                    <a:cubicBezTo>
                      <a:pt x="13542" y="16646"/>
                      <a:pt x="13603" y="16696"/>
                      <a:pt x="13665" y="16720"/>
                    </a:cubicBezTo>
                    <a:cubicBezTo>
                      <a:pt x="13714" y="16745"/>
                      <a:pt x="13665" y="16794"/>
                      <a:pt x="13714" y="16868"/>
                    </a:cubicBezTo>
                    <a:cubicBezTo>
                      <a:pt x="13764" y="16930"/>
                      <a:pt x="13838" y="16942"/>
                      <a:pt x="13862" y="16991"/>
                    </a:cubicBezTo>
                    <a:cubicBezTo>
                      <a:pt x="13875" y="17041"/>
                      <a:pt x="13887" y="17102"/>
                      <a:pt x="13924" y="17115"/>
                    </a:cubicBezTo>
                    <a:cubicBezTo>
                      <a:pt x="13934" y="17115"/>
                      <a:pt x="13951" y="17111"/>
                      <a:pt x="13968" y="17111"/>
                    </a:cubicBezTo>
                    <a:cubicBezTo>
                      <a:pt x="13994" y="17111"/>
                      <a:pt x="14017" y="17119"/>
                      <a:pt x="14010" y="17164"/>
                    </a:cubicBezTo>
                    <a:cubicBezTo>
                      <a:pt x="14010" y="17225"/>
                      <a:pt x="13973" y="17250"/>
                      <a:pt x="13985" y="17312"/>
                    </a:cubicBezTo>
                    <a:cubicBezTo>
                      <a:pt x="14010" y="17386"/>
                      <a:pt x="14084" y="17423"/>
                      <a:pt x="14133" y="17447"/>
                    </a:cubicBezTo>
                    <a:cubicBezTo>
                      <a:pt x="14170" y="17484"/>
                      <a:pt x="14183" y="17521"/>
                      <a:pt x="14207" y="17521"/>
                    </a:cubicBezTo>
                    <a:cubicBezTo>
                      <a:pt x="14256" y="17546"/>
                      <a:pt x="14293" y="17595"/>
                      <a:pt x="14306" y="17644"/>
                    </a:cubicBezTo>
                    <a:cubicBezTo>
                      <a:pt x="14318" y="17681"/>
                      <a:pt x="14343" y="17706"/>
                      <a:pt x="14380" y="17731"/>
                    </a:cubicBezTo>
                    <a:cubicBezTo>
                      <a:pt x="14429" y="17792"/>
                      <a:pt x="14478" y="17841"/>
                      <a:pt x="14528" y="17903"/>
                    </a:cubicBezTo>
                    <a:cubicBezTo>
                      <a:pt x="14577" y="17977"/>
                      <a:pt x="14749" y="18162"/>
                      <a:pt x="14799" y="18236"/>
                    </a:cubicBezTo>
                    <a:cubicBezTo>
                      <a:pt x="14860" y="18322"/>
                      <a:pt x="14922" y="18396"/>
                      <a:pt x="14910" y="18458"/>
                    </a:cubicBezTo>
                    <a:cubicBezTo>
                      <a:pt x="14910" y="18519"/>
                      <a:pt x="14836" y="18556"/>
                      <a:pt x="14885" y="18568"/>
                    </a:cubicBezTo>
                    <a:cubicBezTo>
                      <a:pt x="14922" y="18568"/>
                      <a:pt x="14959" y="18568"/>
                      <a:pt x="14971" y="18618"/>
                    </a:cubicBezTo>
                    <a:cubicBezTo>
                      <a:pt x="14996" y="18667"/>
                      <a:pt x="14946" y="18753"/>
                      <a:pt x="14922" y="18803"/>
                    </a:cubicBezTo>
                    <a:cubicBezTo>
                      <a:pt x="14910" y="18852"/>
                      <a:pt x="14971" y="18839"/>
                      <a:pt x="14959" y="18864"/>
                    </a:cubicBezTo>
                    <a:cubicBezTo>
                      <a:pt x="14946" y="18901"/>
                      <a:pt x="14873" y="18975"/>
                      <a:pt x="14897" y="19024"/>
                    </a:cubicBezTo>
                    <a:cubicBezTo>
                      <a:pt x="14959" y="19135"/>
                      <a:pt x="15033" y="19234"/>
                      <a:pt x="15131" y="19332"/>
                    </a:cubicBezTo>
                    <a:cubicBezTo>
                      <a:pt x="15181" y="19357"/>
                      <a:pt x="15255" y="19357"/>
                      <a:pt x="15316" y="19443"/>
                    </a:cubicBezTo>
                    <a:cubicBezTo>
                      <a:pt x="15365" y="19517"/>
                      <a:pt x="15439" y="19591"/>
                      <a:pt x="15526" y="19628"/>
                    </a:cubicBezTo>
                    <a:cubicBezTo>
                      <a:pt x="15600" y="19653"/>
                      <a:pt x="15747" y="19665"/>
                      <a:pt x="15784" y="19690"/>
                    </a:cubicBezTo>
                    <a:cubicBezTo>
                      <a:pt x="15920" y="19788"/>
                      <a:pt x="16055" y="19887"/>
                      <a:pt x="16203" y="19973"/>
                    </a:cubicBezTo>
                    <a:cubicBezTo>
                      <a:pt x="16339" y="20035"/>
                      <a:pt x="16474" y="20096"/>
                      <a:pt x="16598" y="20158"/>
                    </a:cubicBezTo>
                    <a:cubicBezTo>
                      <a:pt x="16721" y="20219"/>
                      <a:pt x="16869" y="20244"/>
                      <a:pt x="16930" y="20293"/>
                    </a:cubicBezTo>
                    <a:cubicBezTo>
                      <a:pt x="16966" y="20309"/>
                      <a:pt x="17007" y="20316"/>
                      <a:pt x="17048" y="20316"/>
                    </a:cubicBezTo>
                    <a:cubicBezTo>
                      <a:pt x="17105" y="20316"/>
                      <a:pt x="17163" y="20303"/>
                      <a:pt x="17214" y="20281"/>
                    </a:cubicBezTo>
                    <a:cubicBezTo>
                      <a:pt x="17275" y="20232"/>
                      <a:pt x="17325" y="20170"/>
                      <a:pt x="17411" y="20170"/>
                    </a:cubicBezTo>
                    <a:cubicBezTo>
                      <a:pt x="17425" y="20168"/>
                      <a:pt x="17440" y="20167"/>
                      <a:pt x="17454" y="20167"/>
                    </a:cubicBezTo>
                    <a:cubicBezTo>
                      <a:pt x="17525" y="20167"/>
                      <a:pt x="17596" y="20193"/>
                      <a:pt x="17657" y="20244"/>
                    </a:cubicBezTo>
                    <a:cubicBezTo>
                      <a:pt x="17756" y="20318"/>
                      <a:pt x="17830" y="20343"/>
                      <a:pt x="17879" y="20404"/>
                    </a:cubicBezTo>
                    <a:cubicBezTo>
                      <a:pt x="17928" y="20478"/>
                      <a:pt x="17990" y="20564"/>
                      <a:pt x="18051" y="20626"/>
                    </a:cubicBezTo>
                    <a:cubicBezTo>
                      <a:pt x="18064" y="20638"/>
                      <a:pt x="18076" y="20651"/>
                      <a:pt x="18088" y="20663"/>
                    </a:cubicBezTo>
                    <a:cubicBezTo>
                      <a:pt x="18162" y="20737"/>
                      <a:pt x="18224" y="20799"/>
                      <a:pt x="18286" y="20823"/>
                    </a:cubicBezTo>
                    <a:cubicBezTo>
                      <a:pt x="18372" y="20823"/>
                      <a:pt x="18470" y="20836"/>
                      <a:pt x="18557" y="20873"/>
                    </a:cubicBezTo>
                    <a:lnTo>
                      <a:pt x="18581" y="20885"/>
                    </a:lnTo>
                    <a:cubicBezTo>
                      <a:pt x="18668" y="20934"/>
                      <a:pt x="18766" y="20983"/>
                      <a:pt x="18865" y="21020"/>
                    </a:cubicBezTo>
                    <a:cubicBezTo>
                      <a:pt x="18903" y="21036"/>
                      <a:pt x="18950" y="21046"/>
                      <a:pt x="18996" y="21046"/>
                    </a:cubicBezTo>
                    <a:cubicBezTo>
                      <a:pt x="19023" y="21046"/>
                      <a:pt x="19051" y="21042"/>
                      <a:pt x="19074" y="21033"/>
                    </a:cubicBezTo>
                    <a:lnTo>
                      <a:pt x="19099" y="21020"/>
                    </a:lnTo>
                    <a:cubicBezTo>
                      <a:pt x="19123" y="21008"/>
                      <a:pt x="19157" y="21002"/>
                      <a:pt x="19182" y="21002"/>
                    </a:cubicBezTo>
                    <a:cubicBezTo>
                      <a:pt x="19207" y="21002"/>
                      <a:pt x="19222" y="21008"/>
                      <a:pt x="19210" y="21020"/>
                    </a:cubicBezTo>
                    <a:cubicBezTo>
                      <a:pt x="19185" y="21045"/>
                      <a:pt x="19148" y="21107"/>
                      <a:pt x="19160" y="21144"/>
                    </a:cubicBezTo>
                    <a:lnTo>
                      <a:pt x="19173" y="21156"/>
                    </a:lnTo>
                    <a:cubicBezTo>
                      <a:pt x="19210" y="21181"/>
                      <a:pt x="19308" y="21353"/>
                      <a:pt x="19394" y="21452"/>
                    </a:cubicBezTo>
                    <a:cubicBezTo>
                      <a:pt x="19481" y="21538"/>
                      <a:pt x="19567" y="21587"/>
                      <a:pt x="19616" y="21636"/>
                    </a:cubicBezTo>
                    <a:cubicBezTo>
                      <a:pt x="19629" y="21649"/>
                      <a:pt x="19641" y="21661"/>
                      <a:pt x="19653" y="21673"/>
                    </a:cubicBezTo>
                    <a:cubicBezTo>
                      <a:pt x="19678" y="21710"/>
                      <a:pt x="19616" y="21723"/>
                      <a:pt x="19616" y="21760"/>
                    </a:cubicBezTo>
                    <a:cubicBezTo>
                      <a:pt x="19604" y="21797"/>
                      <a:pt x="19555" y="21846"/>
                      <a:pt x="19567" y="21895"/>
                    </a:cubicBezTo>
                    <a:cubicBezTo>
                      <a:pt x="19567" y="21932"/>
                      <a:pt x="19567" y="21969"/>
                      <a:pt x="19604" y="21969"/>
                    </a:cubicBezTo>
                    <a:cubicBezTo>
                      <a:pt x="19653" y="21981"/>
                      <a:pt x="19641" y="22018"/>
                      <a:pt x="19678" y="22031"/>
                    </a:cubicBezTo>
                    <a:cubicBezTo>
                      <a:pt x="19689" y="22042"/>
                      <a:pt x="19702" y="22046"/>
                      <a:pt x="19715" y="22046"/>
                    </a:cubicBezTo>
                    <a:cubicBezTo>
                      <a:pt x="19746" y="22046"/>
                      <a:pt x="19776" y="22020"/>
                      <a:pt x="19776" y="21994"/>
                    </a:cubicBezTo>
                    <a:cubicBezTo>
                      <a:pt x="19776" y="21969"/>
                      <a:pt x="19690" y="21920"/>
                      <a:pt x="19678" y="21895"/>
                    </a:cubicBezTo>
                    <a:cubicBezTo>
                      <a:pt x="19675" y="21889"/>
                      <a:pt x="19675" y="21887"/>
                      <a:pt x="19678" y="21887"/>
                    </a:cubicBezTo>
                    <a:cubicBezTo>
                      <a:pt x="19687" y="21887"/>
                      <a:pt x="19721" y="21913"/>
                      <a:pt x="19739" y="21932"/>
                    </a:cubicBezTo>
                    <a:cubicBezTo>
                      <a:pt x="19764" y="21944"/>
                      <a:pt x="19813" y="21969"/>
                      <a:pt x="19838" y="22043"/>
                    </a:cubicBezTo>
                    <a:cubicBezTo>
                      <a:pt x="19863" y="22105"/>
                      <a:pt x="19875" y="22105"/>
                      <a:pt x="19912" y="22105"/>
                    </a:cubicBezTo>
                    <a:cubicBezTo>
                      <a:pt x="19974" y="22117"/>
                      <a:pt x="20023" y="22154"/>
                      <a:pt x="20048" y="22203"/>
                    </a:cubicBezTo>
                    <a:cubicBezTo>
                      <a:pt x="20072" y="22277"/>
                      <a:pt x="20084" y="22339"/>
                      <a:pt x="20121" y="22388"/>
                    </a:cubicBezTo>
                    <a:cubicBezTo>
                      <a:pt x="20149" y="22406"/>
                      <a:pt x="20182" y="22418"/>
                      <a:pt x="20213" y="22418"/>
                    </a:cubicBezTo>
                    <a:cubicBezTo>
                      <a:pt x="20224" y="22418"/>
                      <a:pt x="20235" y="22416"/>
                      <a:pt x="20245" y="22413"/>
                    </a:cubicBezTo>
                    <a:cubicBezTo>
                      <a:pt x="20269" y="22413"/>
                      <a:pt x="20282" y="22413"/>
                      <a:pt x="20306" y="22425"/>
                    </a:cubicBezTo>
                    <a:cubicBezTo>
                      <a:pt x="20393" y="22437"/>
                      <a:pt x="20466" y="22462"/>
                      <a:pt x="20540" y="22511"/>
                    </a:cubicBezTo>
                    <a:cubicBezTo>
                      <a:pt x="20574" y="22556"/>
                      <a:pt x="20628" y="22611"/>
                      <a:pt x="20638" y="22611"/>
                    </a:cubicBezTo>
                    <a:cubicBezTo>
                      <a:pt x="20638" y="22611"/>
                      <a:pt x="20639" y="22611"/>
                      <a:pt x="20639" y="22610"/>
                    </a:cubicBezTo>
                    <a:cubicBezTo>
                      <a:pt x="20639" y="22592"/>
                      <a:pt x="20653" y="22560"/>
                      <a:pt x="20665" y="22560"/>
                    </a:cubicBezTo>
                    <a:cubicBezTo>
                      <a:pt x="20669" y="22560"/>
                      <a:pt x="20673" y="22563"/>
                      <a:pt x="20676" y="22573"/>
                    </a:cubicBezTo>
                    <a:cubicBezTo>
                      <a:pt x="20688" y="22610"/>
                      <a:pt x="20676" y="22708"/>
                      <a:pt x="20738" y="22721"/>
                    </a:cubicBezTo>
                    <a:cubicBezTo>
                      <a:pt x="20811" y="22721"/>
                      <a:pt x="20836" y="22696"/>
                      <a:pt x="20861" y="22684"/>
                    </a:cubicBezTo>
                    <a:cubicBezTo>
                      <a:pt x="20898" y="22671"/>
                      <a:pt x="20947" y="22671"/>
                      <a:pt x="20910" y="22622"/>
                    </a:cubicBezTo>
                    <a:cubicBezTo>
                      <a:pt x="20873" y="22573"/>
                      <a:pt x="20811" y="22524"/>
                      <a:pt x="20824" y="22487"/>
                    </a:cubicBezTo>
                    <a:cubicBezTo>
                      <a:pt x="20848" y="22450"/>
                      <a:pt x="20885" y="22425"/>
                      <a:pt x="20910" y="22400"/>
                    </a:cubicBezTo>
                    <a:cubicBezTo>
                      <a:pt x="20947" y="22351"/>
                      <a:pt x="20984" y="22302"/>
                      <a:pt x="21033" y="22265"/>
                    </a:cubicBezTo>
                    <a:cubicBezTo>
                      <a:pt x="21054" y="22234"/>
                      <a:pt x="21090" y="22212"/>
                      <a:pt x="21124" y="22212"/>
                    </a:cubicBezTo>
                    <a:cubicBezTo>
                      <a:pt x="21131" y="22212"/>
                      <a:pt x="21138" y="22213"/>
                      <a:pt x="21144" y="22216"/>
                    </a:cubicBezTo>
                    <a:cubicBezTo>
                      <a:pt x="21181" y="22216"/>
                      <a:pt x="21206" y="22277"/>
                      <a:pt x="21230" y="22302"/>
                    </a:cubicBezTo>
                    <a:cubicBezTo>
                      <a:pt x="21237" y="22305"/>
                      <a:pt x="21243" y="22306"/>
                      <a:pt x="21249" y="22306"/>
                    </a:cubicBezTo>
                    <a:cubicBezTo>
                      <a:pt x="21255" y="22306"/>
                      <a:pt x="21260" y="22305"/>
                      <a:pt x="21266" y="22305"/>
                    </a:cubicBezTo>
                    <a:cubicBezTo>
                      <a:pt x="21277" y="22305"/>
                      <a:pt x="21286" y="22308"/>
                      <a:pt x="21292" y="22326"/>
                    </a:cubicBezTo>
                    <a:cubicBezTo>
                      <a:pt x="21292" y="22376"/>
                      <a:pt x="21341" y="22376"/>
                      <a:pt x="21341" y="22413"/>
                    </a:cubicBezTo>
                    <a:cubicBezTo>
                      <a:pt x="21341" y="22450"/>
                      <a:pt x="21317" y="22450"/>
                      <a:pt x="21317" y="22487"/>
                    </a:cubicBezTo>
                    <a:cubicBezTo>
                      <a:pt x="21341" y="22573"/>
                      <a:pt x="21391" y="22659"/>
                      <a:pt x="21452" y="22733"/>
                    </a:cubicBezTo>
                    <a:cubicBezTo>
                      <a:pt x="21526" y="22795"/>
                      <a:pt x="21563" y="22869"/>
                      <a:pt x="21588" y="22967"/>
                    </a:cubicBezTo>
                    <a:lnTo>
                      <a:pt x="21588" y="23177"/>
                    </a:lnTo>
                    <a:cubicBezTo>
                      <a:pt x="21588" y="23226"/>
                      <a:pt x="21575" y="23497"/>
                      <a:pt x="21563" y="23559"/>
                    </a:cubicBezTo>
                    <a:cubicBezTo>
                      <a:pt x="21551" y="23633"/>
                      <a:pt x="21637" y="23682"/>
                      <a:pt x="21612" y="23731"/>
                    </a:cubicBezTo>
                    <a:cubicBezTo>
                      <a:pt x="21588" y="23780"/>
                      <a:pt x="21489" y="24027"/>
                      <a:pt x="21428" y="24051"/>
                    </a:cubicBezTo>
                    <a:cubicBezTo>
                      <a:pt x="21366" y="24076"/>
                      <a:pt x="21317" y="24051"/>
                      <a:pt x="21280" y="24101"/>
                    </a:cubicBezTo>
                    <a:cubicBezTo>
                      <a:pt x="21243" y="24150"/>
                      <a:pt x="21255" y="24212"/>
                      <a:pt x="21243" y="24236"/>
                    </a:cubicBezTo>
                    <a:cubicBezTo>
                      <a:pt x="21218" y="24261"/>
                      <a:pt x="21193" y="24261"/>
                      <a:pt x="21181" y="24298"/>
                    </a:cubicBezTo>
                    <a:cubicBezTo>
                      <a:pt x="21181" y="24323"/>
                      <a:pt x="21181" y="24335"/>
                      <a:pt x="21181" y="24347"/>
                    </a:cubicBezTo>
                    <a:cubicBezTo>
                      <a:pt x="21181" y="24396"/>
                      <a:pt x="21193" y="24446"/>
                      <a:pt x="21169" y="24458"/>
                    </a:cubicBezTo>
                    <a:cubicBezTo>
                      <a:pt x="21119" y="24458"/>
                      <a:pt x="21070" y="24470"/>
                      <a:pt x="21033" y="24495"/>
                    </a:cubicBezTo>
                    <a:cubicBezTo>
                      <a:pt x="20996" y="24532"/>
                      <a:pt x="20935" y="24520"/>
                      <a:pt x="20935" y="24557"/>
                    </a:cubicBezTo>
                    <a:cubicBezTo>
                      <a:pt x="20935" y="24618"/>
                      <a:pt x="20935" y="24668"/>
                      <a:pt x="20910" y="24729"/>
                    </a:cubicBezTo>
                    <a:cubicBezTo>
                      <a:pt x="20898" y="24766"/>
                      <a:pt x="20799" y="24815"/>
                      <a:pt x="20811" y="24852"/>
                    </a:cubicBezTo>
                    <a:cubicBezTo>
                      <a:pt x="20824" y="24889"/>
                      <a:pt x="20824" y="24926"/>
                      <a:pt x="20811" y="24963"/>
                    </a:cubicBezTo>
                    <a:cubicBezTo>
                      <a:pt x="20774" y="25000"/>
                      <a:pt x="20750" y="25037"/>
                      <a:pt x="20738" y="25086"/>
                    </a:cubicBezTo>
                    <a:cubicBezTo>
                      <a:pt x="20713" y="25123"/>
                      <a:pt x="20750" y="25197"/>
                      <a:pt x="20738" y="25247"/>
                    </a:cubicBezTo>
                    <a:cubicBezTo>
                      <a:pt x="20713" y="25284"/>
                      <a:pt x="20688" y="25370"/>
                      <a:pt x="20713" y="25394"/>
                    </a:cubicBezTo>
                    <a:cubicBezTo>
                      <a:pt x="20747" y="25429"/>
                      <a:pt x="20782" y="25507"/>
                      <a:pt x="20816" y="25507"/>
                    </a:cubicBezTo>
                    <a:cubicBezTo>
                      <a:pt x="20819" y="25507"/>
                      <a:pt x="20821" y="25506"/>
                      <a:pt x="20824" y="25505"/>
                    </a:cubicBezTo>
                    <a:cubicBezTo>
                      <a:pt x="20848" y="25505"/>
                      <a:pt x="20898" y="25407"/>
                      <a:pt x="20922" y="25382"/>
                    </a:cubicBezTo>
                    <a:cubicBezTo>
                      <a:pt x="20935" y="25364"/>
                      <a:pt x="20941" y="25354"/>
                      <a:pt x="20942" y="25354"/>
                    </a:cubicBezTo>
                    <a:lnTo>
                      <a:pt x="20942" y="25354"/>
                    </a:lnTo>
                    <a:cubicBezTo>
                      <a:pt x="20944" y="25354"/>
                      <a:pt x="20941" y="25364"/>
                      <a:pt x="20935" y="25382"/>
                    </a:cubicBezTo>
                    <a:cubicBezTo>
                      <a:pt x="20922" y="25419"/>
                      <a:pt x="20935" y="25431"/>
                      <a:pt x="20959" y="25431"/>
                    </a:cubicBezTo>
                    <a:cubicBezTo>
                      <a:pt x="20972" y="25444"/>
                      <a:pt x="20996" y="25431"/>
                      <a:pt x="20972" y="25493"/>
                    </a:cubicBezTo>
                    <a:cubicBezTo>
                      <a:pt x="20959" y="25542"/>
                      <a:pt x="20947" y="25592"/>
                      <a:pt x="20935" y="25653"/>
                    </a:cubicBezTo>
                    <a:cubicBezTo>
                      <a:pt x="20918" y="25686"/>
                      <a:pt x="20907" y="25686"/>
                      <a:pt x="20895" y="25686"/>
                    </a:cubicBezTo>
                    <a:cubicBezTo>
                      <a:pt x="20888" y="25686"/>
                      <a:pt x="20881" y="25686"/>
                      <a:pt x="20873" y="25690"/>
                    </a:cubicBezTo>
                    <a:cubicBezTo>
                      <a:pt x="20861" y="25690"/>
                      <a:pt x="20861" y="25690"/>
                      <a:pt x="20848" y="25703"/>
                    </a:cubicBezTo>
                    <a:cubicBezTo>
                      <a:pt x="20799" y="25739"/>
                      <a:pt x="20762" y="25776"/>
                      <a:pt x="20725" y="25826"/>
                    </a:cubicBezTo>
                    <a:cubicBezTo>
                      <a:pt x="20688" y="25875"/>
                      <a:pt x="20590" y="25974"/>
                      <a:pt x="20627" y="26072"/>
                    </a:cubicBezTo>
                    <a:cubicBezTo>
                      <a:pt x="20651" y="26183"/>
                      <a:pt x="20750" y="26319"/>
                      <a:pt x="20713" y="26356"/>
                    </a:cubicBezTo>
                    <a:cubicBezTo>
                      <a:pt x="20688" y="26380"/>
                      <a:pt x="20639" y="26380"/>
                      <a:pt x="20651" y="26429"/>
                    </a:cubicBezTo>
                    <a:cubicBezTo>
                      <a:pt x="20651" y="26479"/>
                      <a:pt x="20861" y="26516"/>
                      <a:pt x="20959" y="26713"/>
                    </a:cubicBezTo>
                    <a:cubicBezTo>
                      <a:pt x="21009" y="26824"/>
                      <a:pt x="21070" y="26947"/>
                      <a:pt x="21144" y="27058"/>
                    </a:cubicBezTo>
                    <a:cubicBezTo>
                      <a:pt x="21181" y="27107"/>
                      <a:pt x="21304" y="27440"/>
                      <a:pt x="21354" y="27575"/>
                    </a:cubicBezTo>
                    <a:cubicBezTo>
                      <a:pt x="21391" y="27723"/>
                      <a:pt x="21723" y="28352"/>
                      <a:pt x="21760" y="28413"/>
                    </a:cubicBezTo>
                    <a:cubicBezTo>
                      <a:pt x="21809" y="28487"/>
                      <a:pt x="21834" y="28586"/>
                      <a:pt x="21809" y="28610"/>
                    </a:cubicBezTo>
                    <a:cubicBezTo>
                      <a:pt x="21807" y="28616"/>
                      <a:pt x="21804" y="28618"/>
                      <a:pt x="21802" y="28618"/>
                    </a:cubicBezTo>
                    <a:cubicBezTo>
                      <a:pt x="21796" y="28618"/>
                      <a:pt x="21791" y="28608"/>
                      <a:pt x="21788" y="28608"/>
                    </a:cubicBezTo>
                    <a:cubicBezTo>
                      <a:pt x="21786" y="28608"/>
                      <a:pt x="21785" y="28612"/>
                      <a:pt x="21785" y="28623"/>
                    </a:cubicBezTo>
                    <a:cubicBezTo>
                      <a:pt x="21834" y="28746"/>
                      <a:pt x="21908" y="28857"/>
                      <a:pt x="21994" y="28955"/>
                    </a:cubicBezTo>
                    <a:cubicBezTo>
                      <a:pt x="22019" y="28992"/>
                      <a:pt x="22044" y="29029"/>
                      <a:pt x="22068" y="29066"/>
                    </a:cubicBezTo>
                    <a:cubicBezTo>
                      <a:pt x="22093" y="29103"/>
                      <a:pt x="22499" y="29313"/>
                      <a:pt x="22573" y="29387"/>
                    </a:cubicBezTo>
                    <a:cubicBezTo>
                      <a:pt x="22660" y="29473"/>
                      <a:pt x="22980" y="29645"/>
                      <a:pt x="22980" y="29695"/>
                    </a:cubicBezTo>
                    <a:cubicBezTo>
                      <a:pt x="22980" y="29732"/>
                      <a:pt x="23017" y="29756"/>
                      <a:pt x="23054" y="29793"/>
                    </a:cubicBezTo>
                    <a:cubicBezTo>
                      <a:pt x="23103" y="29843"/>
                      <a:pt x="23214" y="29892"/>
                      <a:pt x="23226" y="29929"/>
                    </a:cubicBezTo>
                    <a:cubicBezTo>
                      <a:pt x="23239" y="29966"/>
                      <a:pt x="23239" y="30126"/>
                      <a:pt x="23239" y="30200"/>
                    </a:cubicBezTo>
                    <a:cubicBezTo>
                      <a:pt x="23251" y="30360"/>
                      <a:pt x="23263" y="30520"/>
                      <a:pt x="23263" y="30680"/>
                    </a:cubicBezTo>
                    <a:cubicBezTo>
                      <a:pt x="23276" y="30878"/>
                      <a:pt x="23263" y="31087"/>
                      <a:pt x="23214" y="31284"/>
                    </a:cubicBezTo>
                    <a:cubicBezTo>
                      <a:pt x="23177" y="31333"/>
                      <a:pt x="23140" y="31370"/>
                      <a:pt x="23153" y="31395"/>
                    </a:cubicBezTo>
                    <a:cubicBezTo>
                      <a:pt x="23177" y="31543"/>
                      <a:pt x="23189" y="31691"/>
                      <a:pt x="23189" y="31839"/>
                    </a:cubicBezTo>
                    <a:cubicBezTo>
                      <a:pt x="23177" y="31986"/>
                      <a:pt x="23140" y="32110"/>
                      <a:pt x="23128" y="32196"/>
                    </a:cubicBezTo>
                    <a:cubicBezTo>
                      <a:pt x="23128" y="32282"/>
                      <a:pt x="22992" y="32911"/>
                      <a:pt x="22955" y="33009"/>
                    </a:cubicBezTo>
                    <a:cubicBezTo>
                      <a:pt x="22931" y="33120"/>
                      <a:pt x="23029" y="33317"/>
                      <a:pt x="23005" y="33366"/>
                    </a:cubicBezTo>
                    <a:cubicBezTo>
                      <a:pt x="22980" y="33428"/>
                      <a:pt x="22894" y="33465"/>
                      <a:pt x="22894" y="33539"/>
                    </a:cubicBezTo>
                    <a:cubicBezTo>
                      <a:pt x="22894" y="33601"/>
                      <a:pt x="22931" y="34069"/>
                      <a:pt x="22931" y="34130"/>
                    </a:cubicBezTo>
                    <a:cubicBezTo>
                      <a:pt x="22918" y="34217"/>
                      <a:pt x="22906" y="34303"/>
                      <a:pt x="22894" y="34389"/>
                    </a:cubicBezTo>
                    <a:cubicBezTo>
                      <a:pt x="22906" y="34438"/>
                      <a:pt x="22906" y="34500"/>
                      <a:pt x="22894" y="34549"/>
                    </a:cubicBezTo>
                    <a:cubicBezTo>
                      <a:pt x="22857" y="34623"/>
                      <a:pt x="22598" y="35375"/>
                      <a:pt x="22561" y="35486"/>
                    </a:cubicBezTo>
                    <a:cubicBezTo>
                      <a:pt x="22536" y="35535"/>
                      <a:pt x="22499" y="35597"/>
                      <a:pt x="22450" y="35634"/>
                    </a:cubicBezTo>
                    <a:cubicBezTo>
                      <a:pt x="22413" y="35671"/>
                      <a:pt x="22401" y="35732"/>
                      <a:pt x="22413" y="35781"/>
                    </a:cubicBezTo>
                    <a:cubicBezTo>
                      <a:pt x="22438" y="35843"/>
                      <a:pt x="22475" y="36028"/>
                      <a:pt x="22499" y="36102"/>
                    </a:cubicBezTo>
                    <a:cubicBezTo>
                      <a:pt x="22524" y="36200"/>
                      <a:pt x="22524" y="36299"/>
                      <a:pt x="22499" y="36385"/>
                    </a:cubicBezTo>
                    <a:cubicBezTo>
                      <a:pt x="22463" y="36447"/>
                      <a:pt x="22438" y="36521"/>
                      <a:pt x="22413" y="36582"/>
                    </a:cubicBezTo>
                    <a:cubicBezTo>
                      <a:pt x="22376" y="36693"/>
                      <a:pt x="22352" y="36816"/>
                      <a:pt x="22352" y="36927"/>
                    </a:cubicBezTo>
                    <a:cubicBezTo>
                      <a:pt x="22364" y="37001"/>
                      <a:pt x="22401" y="37075"/>
                      <a:pt x="22450" y="37124"/>
                    </a:cubicBezTo>
                    <a:cubicBezTo>
                      <a:pt x="22455" y="37128"/>
                      <a:pt x="22459" y="37129"/>
                      <a:pt x="22464" y="37129"/>
                    </a:cubicBezTo>
                    <a:cubicBezTo>
                      <a:pt x="22497" y="37129"/>
                      <a:pt x="22530" y="37061"/>
                      <a:pt x="22573" y="37051"/>
                    </a:cubicBezTo>
                    <a:cubicBezTo>
                      <a:pt x="22593" y="37043"/>
                      <a:pt x="22616" y="37040"/>
                      <a:pt x="22640" y="37040"/>
                    </a:cubicBezTo>
                    <a:cubicBezTo>
                      <a:pt x="22692" y="37040"/>
                      <a:pt x="22742" y="37054"/>
                      <a:pt x="22734" y="37063"/>
                    </a:cubicBezTo>
                    <a:cubicBezTo>
                      <a:pt x="22721" y="37087"/>
                      <a:pt x="22610" y="37137"/>
                      <a:pt x="22635" y="37174"/>
                    </a:cubicBezTo>
                    <a:cubicBezTo>
                      <a:pt x="22660" y="37223"/>
                      <a:pt x="22684" y="37260"/>
                      <a:pt x="22660" y="37272"/>
                    </a:cubicBezTo>
                    <a:cubicBezTo>
                      <a:pt x="22647" y="37297"/>
                      <a:pt x="22623" y="37297"/>
                      <a:pt x="22623" y="37371"/>
                    </a:cubicBezTo>
                    <a:cubicBezTo>
                      <a:pt x="22610" y="37445"/>
                      <a:pt x="22573" y="37617"/>
                      <a:pt x="22561" y="37654"/>
                    </a:cubicBezTo>
                    <a:cubicBezTo>
                      <a:pt x="22561" y="37704"/>
                      <a:pt x="22598" y="37790"/>
                      <a:pt x="22586" y="37827"/>
                    </a:cubicBezTo>
                    <a:cubicBezTo>
                      <a:pt x="22573" y="37864"/>
                      <a:pt x="22524" y="37913"/>
                      <a:pt x="22524" y="37938"/>
                    </a:cubicBezTo>
                    <a:cubicBezTo>
                      <a:pt x="22524" y="37962"/>
                      <a:pt x="22647" y="38036"/>
                      <a:pt x="22623" y="38049"/>
                    </a:cubicBezTo>
                    <a:cubicBezTo>
                      <a:pt x="22610" y="38073"/>
                      <a:pt x="22499" y="38086"/>
                      <a:pt x="22499" y="38122"/>
                    </a:cubicBezTo>
                    <a:cubicBezTo>
                      <a:pt x="22512" y="38159"/>
                      <a:pt x="22512" y="38172"/>
                      <a:pt x="22524" y="38184"/>
                    </a:cubicBezTo>
                    <a:cubicBezTo>
                      <a:pt x="22512" y="38184"/>
                      <a:pt x="22512" y="38196"/>
                      <a:pt x="22499" y="38209"/>
                    </a:cubicBezTo>
                    <a:cubicBezTo>
                      <a:pt x="22487" y="38246"/>
                      <a:pt x="22475" y="38307"/>
                      <a:pt x="22524" y="38320"/>
                    </a:cubicBezTo>
                    <a:cubicBezTo>
                      <a:pt x="22554" y="38340"/>
                      <a:pt x="22576" y="38360"/>
                      <a:pt x="22550" y="38360"/>
                    </a:cubicBezTo>
                    <a:cubicBezTo>
                      <a:pt x="22544" y="38360"/>
                      <a:pt x="22535" y="38359"/>
                      <a:pt x="22524" y="38357"/>
                    </a:cubicBezTo>
                    <a:cubicBezTo>
                      <a:pt x="22516" y="38355"/>
                      <a:pt x="22508" y="38354"/>
                      <a:pt x="22501" y="38354"/>
                    </a:cubicBezTo>
                    <a:cubicBezTo>
                      <a:pt x="22453" y="38354"/>
                      <a:pt x="22424" y="38388"/>
                      <a:pt x="22413" y="38431"/>
                    </a:cubicBezTo>
                    <a:cubicBezTo>
                      <a:pt x="22413" y="38455"/>
                      <a:pt x="22450" y="38517"/>
                      <a:pt x="22450" y="38554"/>
                    </a:cubicBezTo>
                    <a:cubicBezTo>
                      <a:pt x="22463" y="38615"/>
                      <a:pt x="22450" y="38665"/>
                      <a:pt x="22426" y="38714"/>
                    </a:cubicBezTo>
                    <a:cubicBezTo>
                      <a:pt x="22418" y="38724"/>
                      <a:pt x="22412" y="38728"/>
                      <a:pt x="22405" y="38728"/>
                    </a:cubicBezTo>
                    <a:cubicBezTo>
                      <a:pt x="22379" y="38728"/>
                      <a:pt x="22362" y="38660"/>
                      <a:pt x="22352" y="38640"/>
                    </a:cubicBezTo>
                    <a:cubicBezTo>
                      <a:pt x="22352" y="38615"/>
                      <a:pt x="22241" y="38554"/>
                      <a:pt x="22241" y="38504"/>
                    </a:cubicBezTo>
                    <a:cubicBezTo>
                      <a:pt x="22241" y="38474"/>
                      <a:pt x="22249" y="38452"/>
                      <a:pt x="22238" y="38452"/>
                    </a:cubicBezTo>
                    <a:cubicBezTo>
                      <a:pt x="22236" y="38452"/>
                      <a:pt x="22233" y="38453"/>
                      <a:pt x="22228" y="38455"/>
                    </a:cubicBezTo>
                    <a:cubicBezTo>
                      <a:pt x="22191" y="38480"/>
                      <a:pt x="22142" y="38504"/>
                      <a:pt x="22118" y="38554"/>
                    </a:cubicBezTo>
                    <a:cubicBezTo>
                      <a:pt x="22093" y="38566"/>
                      <a:pt x="22130" y="38603"/>
                      <a:pt x="22130" y="38628"/>
                    </a:cubicBezTo>
                    <a:cubicBezTo>
                      <a:pt x="22130" y="38665"/>
                      <a:pt x="22105" y="38665"/>
                      <a:pt x="22056" y="38689"/>
                    </a:cubicBezTo>
                    <a:cubicBezTo>
                      <a:pt x="22019" y="38702"/>
                      <a:pt x="21933" y="38763"/>
                      <a:pt x="21933" y="38800"/>
                    </a:cubicBezTo>
                    <a:cubicBezTo>
                      <a:pt x="21933" y="38843"/>
                      <a:pt x="21961" y="38876"/>
                      <a:pt x="21976" y="38876"/>
                    </a:cubicBezTo>
                    <a:cubicBezTo>
                      <a:pt x="21978" y="38876"/>
                      <a:pt x="21980" y="38876"/>
                      <a:pt x="21982" y="38874"/>
                    </a:cubicBezTo>
                    <a:cubicBezTo>
                      <a:pt x="22007" y="38862"/>
                      <a:pt x="21970" y="38812"/>
                      <a:pt x="21982" y="38788"/>
                    </a:cubicBezTo>
                    <a:cubicBezTo>
                      <a:pt x="21985" y="38781"/>
                      <a:pt x="21992" y="38778"/>
                      <a:pt x="22000" y="38778"/>
                    </a:cubicBezTo>
                    <a:cubicBezTo>
                      <a:pt x="22022" y="38778"/>
                      <a:pt x="22057" y="38798"/>
                      <a:pt x="22093" y="38825"/>
                    </a:cubicBezTo>
                    <a:cubicBezTo>
                      <a:pt x="22105" y="38849"/>
                      <a:pt x="22142" y="38862"/>
                      <a:pt x="22179" y="38862"/>
                    </a:cubicBezTo>
                    <a:cubicBezTo>
                      <a:pt x="22204" y="38862"/>
                      <a:pt x="22241" y="38837"/>
                      <a:pt x="22265" y="38837"/>
                    </a:cubicBezTo>
                    <a:cubicBezTo>
                      <a:pt x="22278" y="38837"/>
                      <a:pt x="22315" y="38923"/>
                      <a:pt x="22302" y="38960"/>
                    </a:cubicBezTo>
                    <a:cubicBezTo>
                      <a:pt x="22302" y="38997"/>
                      <a:pt x="22228" y="39022"/>
                      <a:pt x="22228" y="39059"/>
                    </a:cubicBezTo>
                    <a:cubicBezTo>
                      <a:pt x="22228" y="39096"/>
                      <a:pt x="22191" y="39157"/>
                      <a:pt x="22204" y="39182"/>
                    </a:cubicBezTo>
                    <a:cubicBezTo>
                      <a:pt x="22209" y="39193"/>
                      <a:pt x="22230" y="39196"/>
                      <a:pt x="22254" y="39196"/>
                    </a:cubicBezTo>
                    <a:cubicBezTo>
                      <a:pt x="22288" y="39196"/>
                      <a:pt x="22330" y="39189"/>
                      <a:pt x="22352" y="39182"/>
                    </a:cubicBezTo>
                    <a:cubicBezTo>
                      <a:pt x="22354" y="39181"/>
                      <a:pt x="22357" y="39181"/>
                      <a:pt x="22360" y="39181"/>
                    </a:cubicBezTo>
                    <a:cubicBezTo>
                      <a:pt x="22399" y="39181"/>
                      <a:pt x="22510" y="39238"/>
                      <a:pt x="22487" y="39305"/>
                    </a:cubicBezTo>
                    <a:cubicBezTo>
                      <a:pt x="22476" y="39346"/>
                      <a:pt x="22469" y="39359"/>
                      <a:pt x="22462" y="39359"/>
                    </a:cubicBezTo>
                    <a:cubicBezTo>
                      <a:pt x="22454" y="39359"/>
                      <a:pt x="22445" y="39343"/>
                      <a:pt x="22426" y="39330"/>
                    </a:cubicBezTo>
                    <a:cubicBezTo>
                      <a:pt x="22396" y="39320"/>
                      <a:pt x="22326" y="39286"/>
                      <a:pt x="22294" y="39286"/>
                    </a:cubicBezTo>
                    <a:cubicBezTo>
                      <a:pt x="22286" y="39286"/>
                      <a:pt x="22280" y="39288"/>
                      <a:pt x="22278" y="39293"/>
                    </a:cubicBezTo>
                    <a:cubicBezTo>
                      <a:pt x="22253" y="39330"/>
                      <a:pt x="22204" y="39367"/>
                      <a:pt x="22241" y="39404"/>
                    </a:cubicBezTo>
                    <a:cubicBezTo>
                      <a:pt x="22290" y="39441"/>
                      <a:pt x="22302" y="39490"/>
                      <a:pt x="22290" y="39502"/>
                    </a:cubicBezTo>
                    <a:cubicBezTo>
                      <a:pt x="22265" y="39515"/>
                      <a:pt x="22278" y="39576"/>
                      <a:pt x="22265" y="39601"/>
                    </a:cubicBezTo>
                    <a:cubicBezTo>
                      <a:pt x="22253" y="39626"/>
                      <a:pt x="22204" y="39737"/>
                      <a:pt x="22241" y="39749"/>
                    </a:cubicBezTo>
                    <a:cubicBezTo>
                      <a:pt x="22243" y="39750"/>
                      <a:pt x="22246" y="39751"/>
                      <a:pt x="22248" y="39751"/>
                    </a:cubicBezTo>
                    <a:cubicBezTo>
                      <a:pt x="22268" y="39751"/>
                      <a:pt x="22279" y="39708"/>
                      <a:pt x="22290" y="39675"/>
                    </a:cubicBezTo>
                    <a:cubicBezTo>
                      <a:pt x="22298" y="39659"/>
                      <a:pt x="22321" y="39633"/>
                      <a:pt x="22337" y="39633"/>
                    </a:cubicBezTo>
                    <a:cubicBezTo>
                      <a:pt x="22345" y="39633"/>
                      <a:pt x="22352" y="39641"/>
                      <a:pt x="22352" y="39663"/>
                    </a:cubicBezTo>
                    <a:cubicBezTo>
                      <a:pt x="22352" y="39724"/>
                      <a:pt x="22290" y="39823"/>
                      <a:pt x="22327" y="39823"/>
                    </a:cubicBezTo>
                    <a:cubicBezTo>
                      <a:pt x="22364" y="39823"/>
                      <a:pt x="22389" y="39835"/>
                      <a:pt x="22327" y="39847"/>
                    </a:cubicBezTo>
                    <a:cubicBezTo>
                      <a:pt x="22265" y="39872"/>
                      <a:pt x="22265" y="39872"/>
                      <a:pt x="22278" y="39934"/>
                    </a:cubicBezTo>
                    <a:cubicBezTo>
                      <a:pt x="22290" y="39983"/>
                      <a:pt x="22327" y="39983"/>
                      <a:pt x="22327" y="39995"/>
                    </a:cubicBezTo>
                    <a:cubicBezTo>
                      <a:pt x="22339" y="40008"/>
                      <a:pt x="22327" y="40020"/>
                      <a:pt x="22290" y="40020"/>
                    </a:cubicBezTo>
                    <a:cubicBezTo>
                      <a:pt x="22241" y="40020"/>
                      <a:pt x="22204" y="40057"/>
                      <a:pt x="22241" y="40082"/>
                    </a:cubicBezTo>
                    <a:cubicBezTo>
                      <a:pt x="22265" y="40106"/>
                      <a:pt x="22241" y="40119"/>
                      <a:pt x="22241" y="40143"/>
                    </a:cubicBezTo>
                    <a:cubicBezTo>
                      <a:pt x="22228" y="40168"/>
                      <a:pt x="22278" y="40180"/>
                      <a:pt x="22315" y="40205"/>
                    </a:cubicBezTo>
                    <a:cubicBezTo>
                      <a:pt x="22329" y="40212"/>
                      <a:pt x="22339" y="40219"/>
                      <a:pt x="22350" y="40219"/>
                    </a:cubicBezTo>
                    <a:cubicBezTo>
                      <a:pt x="22358" y="40219"/>
                      <a:pt x="22366" y="40215"/>
                      <a:pt x="22376" y="40205"/>
                    </a:cubicBezTo>
                    <a:cubicBezTo>
                      <a:pt x="22389" y="40199"/>
                      <a:pt x="22398" y="40196"/>
                      <a:pt x="22401" y="40196"/>
                    </a:cubicBezTo>
                    <a:cubicBezTo>
                      <a:pt x="22404" y="40196"/>
                      <a:pt x="22401" y="40199"/>
                      <a:pt x="22389" y="40205"/>
                    </a:cubicBezTo>
                    <a:cubicBezTo>
                      <a:pt x="22369" y="40225"/>
                      <a:pt x="22365" y="40261"/>
                      <a:pt x="22377" y="40261"/>
                    </a:cubicBezTo>
                    <a:cubicBezTo>
                      <a:pt x="22380" y="40261"/>
                      <a:pt x="22384" y="40259"/>
                      <a:pt x="22389" y="40254"/>
                    </a:cubicBezTo>
                    <a:cubicBezTo>
                      <a:pt x="22398" y="40251"/>
                      <a:pt x="22405" y="40249"/>
                      <a:pt x="22408" y="40249"/>
                    </a:cubicBezTo>
                    <a:cubicBezTo>
                      <a:pt x="22417" y="40249"/>
                      <a:pt x="22403" y="40261"/>
                      <a:pt x="22376" y="40279"/>
                    </a:cubicBezTo>
                    <a:cubicBezTo>
                      <a:pt x="22352" y="40303"/>
                      <a:pt x="22364" y="40340"/>
                      <a:pt x="22339" y="40353"/>
                    </a:cubicBezTo>
                    <a:cubicBezTo>
                      <a:pt x="22302" y="40377"/>
                      <a:pt x="22278" y="40402"/>
                      <a:pt x="22278" y="40427"/>
                    </a:cubicBezTo>
                    <a:cubicBezTo>
                      <a:pt x="22278" y="40451"/>
                      <a:pt x="22265" y="40501"/>
                      <a:pt x="22278" y="40501"/>
                    </a:cubicBezTo>
                    <a:cubicBezTo>
                      <a:pt x="22315" y="40476"/>
                      <a:pt x="22352" y="40464"/>
                      <a:pt x="22376" y="40439"/>
                    </a:cubicBezTo>
                    <a:cubicBezTo>
                      <a:pt x="22402" y="40422"/>
                      <a:pt x="22416" y="40393"/>
                      <a:pt x="22418" y="40393"/>
                    </a:cubicBezTo>
                    <a:lnTo>
                      <a:pt x="22418" y="40393"/>
                    </a:lnTo>
                    <a:cubicBezTo>
                      <a:pt x="22419" y="40393"/>
                      <a:pt x="22417" y="40399"/>
                      <a:pt x="22413" y="40414"/>
                    </a:cubicBezTo>
                    <a:cubicBezTo>
                      <a:pt x="22401" y="40451"/>
                      <a:pt x="22463" y="40525"/>
                      <a:pt x="22413" y="40550"/>
                    </a:cubicBezTo>
                    <a:cubicBezTo>
                      <a:pt x="22364" y="40562"/>
                      <a:pt x="22352" y="40587"/>
                      <a:pt x="22315" y="40599"/>
                    </a:cubicBezTo>
                    <a:cubicBezTo>
                      <a:pt x="22265" y="40624"/>
                      <a:pt x="22253" y="40624"/>
                      <a:pt x="22315" y="40624"/>
                    </a:cubicBezTo>
                    <a:cubicBezTo>
                      <a:pt x="22330" y="40624"/>
                      <a:pt x="22342" y="40623"/>
                      <a:pt x="22353" y="40623"/>
                    </a:cubicBezTo>
                    <a:cubicBezTo>
                      <a:pt x="22384" y="40623"/>
                      <a:pt x="22398" y="40630"/>
                      <a:pt x="22426" y="40685"/>
                    </a:cubicBezTo>
                    <a:cubicBezTo>
                      <a:pt x="22445" y="40734"/>
                      <a:pt x="22457" y="40767"/>
                      <a:pt x="22473" y="40767"/>
                    </a:cubicBezTo>
                    <a:cubicBezTo>
                      <a:pt x="22477" y="40767"/>
                      <a:pt x="22482" y="40765"/>
                      <a:pt x="22487" y="40759"/>
                    </a:cubicBezTo>
                    <a:cubicBezTo>
                      <a:pt x="22524" y="40722"/>
                      <a:pt x="22536" y="40685"/>
                      <a:pt x="22536" y="40636"/>
                    </a:cubicBezTo>
                    <a:cubicBezTo>
                      <a:pt x="22536" y="40599"/>
                      <a:pt x="22536" y="40574"/>
                      <a:pt x="22536" y="40537"/>
                    </a:cubicBezTo>
                    <a:cubicBezTo>
                      <a:pt x="22549" y="40550"/>
                      <a:pt x="22561" y="40562"/>
                      <a:pt x="22573" y="40587"/>
                    </a:cubicBezTo>
                    <a:cubicBezTo>
                      <a:pt x="22583" y="40607"/>
                      <a:pt x="22601" y="40659"/>
                      <a:pt x="22608" y="40659"/>
                    </a:cubicBezTo>
                    <a:cubicBezTo>
                      <a:pt x="22609" y="40659"/>
                      <a:pt x="22610" y="40656"/>
                      <a:pt x="22610" y="40648"/>
                    </a:cubicBezTo>
                    <a:cubicBezTo>
                      <a:pt x="22610" y="40627"/>
                      <a:pt x="22619" y="40569"/>
                      <a:pt x="22622" y="40569"/>
                    </a:cubicBezTo>
                    <a:cubicBezTo>
                      <a:pt x="22622" y="40569"/>
                      <a:pt x="22623" y="40571"/>
                      <a:pt x="22623" y="40574"/>
                    </a:cubicBezTo>
                    <a:cubicBezTo>
                      <a:pt x="22623" y="40596"/>
                      <a:pt x="22614" y="40653"/>
                      <a:pt x="22619" y="40653"/>
                    </a:cubicBezTo>
                    <a:cubicBezTo>
                      <a:pt x="22620" y="40653"/>
                      <a:pt x="22621" y="40652"/>
                      <a:pt x="22623" y="40648"/>
                    </a:cubicBezTo>
                    <a:cubicBezTo>
                      <a:pt x="22644" y="40638"/>
                      <a:pt x="22675" y="40570"/>
                      <a:pt x="22683" y="40570"/>
                    </a:cubicBezTo>
                    <a:cubicBezTo>
                      <a:pt x="22684" y="40570"/>
                      <a:pt x="22684" y="40571"/>
                      <a:pt x="22684" y="40574"/>
                    </a:cubicBezTo>
                    <a:cubicBezTo>
                      <a:pt x="22684" y="40599"/>
                      <a:pt x="22721" y="40574"/>
                      <a:pt x="22697" y="40611"/>
                    </a:cubicBezTo>
                    <a:cubicBezTo>
                      <a:pt x="22675" y="40644"/>
                      <a:pt x="22653" y="40714"/>
                      <a:pt x="22665" y="40714"/>
                    </a:cubicBezTo>
                    <a:cubicBezTo>
                      <a:pt x="22667" y="40714"/>
                      <a:pt x="22669" y="40713"/>
                      <a:pt x="22672" y="40710"/>
                    </a:cubicBezTo>
                    <a:cubicBezTo>
                      <a:pt x="22673" y="40709"/>
                      <a:pt x="22674" y="40708"/>
                      <a:pt x="22674" y="40708"/>
                    </a:cubicBezTo>
                    <a:lnTo>
                      <a:pt x="22674" y="40708"/>
                    </a:lnTo>
                    <a:cubicBezTo>
                      <a:pt x="22677" y="40708"/>
                      <a:pt x="22650" y="40750"/>
                      <a:pt x="22672" y="40772"/>
                    </a:cubicBezTo>
                    <a:cubicBezTo>
                      <a:pt x="22684" y="40796"/>
                      <a:pt x="22709" y="40821"/>
                      <a:pt x="22684" y="40833"/>
                    </a:cubicBezTo>
                    <a:cubicBezTo>
                      <a:pt x="22672" y="40846"/>
                      <a:pt x="22635" y="40919"/>
                      <a:pt x="22660" y="40919"/>
                    </a:cubicBezTo>
                    <a:cubicBezTo>
                      <a:pt x="22734" y="40919"/>
                      <a:pt x="22808" y="40919"/>
                      <a:pt x="22881" y="40932"/>
                    </a:cubicBezTo>
                    <a:cubicBezTo>
                      <a:pt x="22906" y="40944"/>
                      <a:pt x="22918" y="41006"/>
                      <a:pt x="22955" y="41018"/>
                    </a:cubicBezTo>
                    <a:cubicBezTo>
                      <a:pt x="22980" y="41030"/>
                      <a:pt x="23005" y="41055"/>
                      <a:pt x="22992" y="41092"/>
                    </a:cubicBezTo>
                    <a:cubicBezTo>
                      <a:pt x="22955" y="41129"/>
                      <a:pt x="22918" y="41166"/>
                      <a:pt x="22881" y="41203"/>
                    </a:cubicBezTo>
                    <a:cubicBezTo>
                      <a:pt x="22862" y="41213"/>
                      <a:pt x="22825" y="41231"/>
                      <a:pt x="22806" y="41231"/>
                    </a:cubicBezTo>
                    <a:cubicBezTo>
                      <a:pt x="22801" y="41231"/>
                      <a:pt x="22798" y="41230"/>
                      <a:pt x="22795" y="41227"/>
                    </a:cubicBezTo>
                    <a:cubicBezTo>
                      <a:pt x="22777" y="41215"/>
                      <a:pt x="22761" y="41209"/>
                      <a:pt x="22747" y="41209"/>
                    </a:cubicBezTo>
                    <a:cubicBezTo>
                      <a:pt x="22734" y="41209"/>
                      <a:pt x="22721" y="41215"/>
                      <a:pt x="22709" y="41227"/>
                    </a:cubicBezTo>
                    <a:cubicBezTo>
                      <a:pt x="22672" y="41227"/>
                      <a:pt x="22647" y="41301"/>
                      <a:pt x="22660" y="41301"/>
                    </a:cubicBezTo>
                    <a:cubicBezTo>
                      <a:pt x="22681" y="41301"/>
                      <a:pt x="22693" y="41329"/>
                      <a:pt x="22719" y="41329"/>
                    </a:cubicBezTo>
                    <a:cubicBezTo>
                      <a:pt x="22724" y="41329"/>
                      <a:pt x="22728" y="41328"/>
                      <a:pt x="22734" y="41326"/>
                    </a:cubicBezTo>
                    <a:lnTo>
                      <a:pt x="22783" y="41326"/>
                    </a:lnTo>
                    <a:cubicBezTo>
                      <a:pt x="22746" y="41326"/>
                      <a:pt x="22734" y="41363"/>
                      <a:pt x="22771" y="41363"/>
                    </a:cubicBezTo>
                    <a:cubicBezTo>
                      <a:pt x="22792" y="41363"/>
                      <a:pt x="22814" y="41402"/>
                      <a:pt x="22845" y="41402"/>
                    </a:cubicBezTo>
                    <a:cubicBezTo>
                      <a:pt x="22849" y="41402"/>
                      <a:pt x="22853" y="41401"/>
                      <a:pt x="22857" y="41400"/>
                    </a:cubicBezTo>
                    <a:cubicBezTo>
                      <a:pt x="22894" y="41400"/>
                      <a:pt x="22894" y="41400"/>
                      <a:pt x="22894" y="41425"/>
                    </a:cubicBezTo>
                    <a:cubicBezTo>
                      <a:pt x="22894" y="41433"/>
                      <a:pt x="22894" y="41442"/>
                      <a:pt x="22907" y="41442"/>
                    </a:cubicBezTo>
                    <a:cubicBezTo>
                      <a:pt x="22912" y="41442"/>
                      <a:pt x="22920" y="41441"/>
                      <a:pt x="22931" y="41437"/>
                    </a:cubicBezTo>
                    <a:cubicBezTo>
                      <a:pt x="22968" y="41425"/>
                      <a:pt x="23017" y="41437"/>
                      <a:pt x="23042" y="41363"/>
                    </a:cubicBezTo>
                    <a:cubicBezTo>
                      <a:pt x="23079" y="41301"/>
                      <a:pt x="23017" y="41203"/>
                      <a:pt x="23079" y="41092"/>
                    </a:cubicBezTo>
                    <a:cubicBezTo>
                      <a:pt x="23128" y="40981"/>
                      <a:pt x="23153" y="40993"/>
                      <a:pt x="23214" y="40981"/>
                    </a:cubicBezTo>
                    <a:cubicBezTo>
                      <a:pt x="23276" y="40956"/>
                      <a:pt x="23387" y="40932"/>
                      <a:pt x="23399" y="40882"/>
                    </a:cubicBezTo>
                    <a:cubicBezTo>
                      <a:pt x="23399" y="40858"/>
                      <a:pt x="23411" y="40833"/>
                      <a:pt x="23424" y="40809"/>
                    </a:cubicBezTo>
                    <a:cubicBezTo>
                      <a:pt x="23431" y="40793"/>
                      <a:pt x="23453" y="40783"/>
                      <a:pt x="23474" y="40783"/>
                    </a:cubicBezTo>
                    <a:cubicBezTo>
                      <a:pt x="23487" y="40783"/>
                      <a:pt x="23500" y="40787"/>
                      <a:pt x="23510" y="40796"/>
                    </a:cubicBezTo>
                    <a:cubicBezTo>
                      <a:pt x="23568" y="40835"/>
                      <a:pt x="23626" y="40881"/>
                      <a:pt x="23642" y="40881"/>
                    </a:cubicBezTo>
                    <a:cubicBezTo>
                      <a:pt x="23647" y="40881"/>
                      <a:pt x="23648" y="40878"/>
                      <a:pt x="23645" y="40870"/>
                    </a:cubicBezTo>
                    <a:cubicBezTo>
                      <a:pt x="23633" y="40821"/>
                      <a:pt x="23485" y="40636"/>
                      <a:pt x="23485" y="40513"/>
                    </a:cubicBezTo>
                    <a:cubicBezTo>
                      <a:pt x="23485" y="40402"/>
                      <a:pt x="23424" y="40229"/>
                      <a:pt x="23510" y="40143"/>
                    </a:cubicBezTo>
                    <a:cubicBezTo>
                      <a:pt x="23596" y="40069"/>
                      <a:pt x="23658" y="40069"/>
                      <a:pt x="23621" y="40020"/>
                    </a:cubicBezTo>
                    <a:cubicBezTo>
                      <a:pt x="23608" y="40003"/>
                      <a:pt x="23596" y="39998"/>
                      <a:pt x="23586" y="39998"/>
                    </a:cubicBezTo>
                    <a:cubicBezTo>
                      <a:pt x="23570" y="39998"/>
                      <a:pt x="23556" y="40010"/>
                      <a:pt x="23543" y="40010"/>
                    </a:cubicBezTo>
                    <a:cubicBezTo>
                      <a:pt x="23540" y="40010"/>
                      <a:pt x="23537" y="40009"/>
                      <a:pt x="23534" y="40008"/>
                    </a:cubicBezTo>
                    <a:cubicBezTo>
                      <a:pt x="23498" y="39995"/>
                      <a:pt x="23510" y="39971"/>
                      <a:pt x="23534" y="39971"/>
                    </a:cubicBezTo>
                    <a:cubicBezTo>
                      <a:pt x="23571" y="39971"/>
                      <a:pt x="23584" y="39971"/>
                      <a:pt x="23584" y="39946"/>
                    </a:cubicBezTo>
                    <a:cubicBezTo>
                      <a:pt x="23584" y="39928"/>
                      <a:pt x="23587" y="39918"/>
                      <a:pt x="23590" y="39918"/>
                    </a:cubicBezTo>
                    <a:cubicBezTo>
                      <a:pt x="23593" y="39918"/>
                      <a:pt x="23596" y="39928"/>
                      <a:pt x="23596" y="39946"/>
                    </a:cubicBezTo>
                    <a:cubicBezTo>
                      <a:pt x="23596" y="39983"/>
                      <a:pt x="23621" y="40008"/>
                      <a:pt x="23658" y="40020"/>
                    </a:cubicBezTo>
                    <a:cubicBezTo>
                      <a:pt x="23671" y="40027"/>
                      <a:pt x="23685" y="40030"/>
                      <a:pt x="23699" y="40030"/>
                    </a:cubicBezTo>
                    <a:cubicBezTo>
                      <a:pt x="23734" y="40030"/>
                      <a:pt x="23767" y="40010"/>
                      <a:pt x="23793" y="39983"/>
                    </a:cubicBezTo>
                    <a:cubicBezTo>
                      <a:pt x="23818" y="39934"/>
                      <a:pt x="23793" y="39749"/>
                      <a:pt x="23818" y="39700"/>
                    </a:cubicBezTo>
                    <a:cubicBezTo>
                      <a:pt x="23843" y="39601"/>
                      <a:pt x="23904" y="39527"/>
                      <a:pt x="23978" y="39478"/>
                    </a:cubicBezTo>
                    <a:cubicBezTo>
                      <a:pt x="24077" y="39429"/>
                      <a:pt x="24237" y="39330"/>
                      <a:pt x="24237" y="39293"/>
                    </a:cubicBezTo>
                    <a:cubicBezTo>
                      <a:pt x="24249" y="39268"/>
                      <a:pt x="24224" y="39219"/>
                      <a:pt x="24200" y="39219"/>
                    </a:cubicBezTo>
                    <a:cubicBezTo>
                      <a:pt x="24175" y="39219"/>
                      <a:pt x="24175" y="39219"/>
                      <a:pt x="24200" y="39194"/>
                    </a:cubicBezTo>
                    <a:cubicBezTo>
                      <a:pt x="24237" y="39170"/>
                      <a:pt x="24274" y="39133"/>
                      <a:pt x="24286" y="39084"/>
                    </a:cubicBezTo>
                    <a:cubicBezTo>
                      <a:pt x="24298" y="39034"/>
                      <a:pt x="24261" y="38973"/>
                      <a:pt x="24212" y="38960"/>
                    </a:cubicBezTo>
                    <a:cubicBezTo>
                      <a:pt x="24151" y="38936"/>
                      <a:pt x="24064" y="38948"/>
                      <a:pt x="24027" y="38923"/>
                    </a:cubicBezTo>
                    <a:cubicBezTo>
                      <a:pt x="23990" y="38899"/>
                      <a:pt x="24003" y="38874"/>
                      <a:pt x="23978" y="38862"/>
                    </a:cubicBezTo>
                    <a:cubicBezTo>
                      <a:pt x="23904" y="38825"/>
                      <a:pt x="23843" y="38751"/>
                      <a:pt x="23843" y="38665"/>
                    </a:cubicBezTo>
                    <a:cubicBezTo>
                      <a:pt x="23843" y="38554"/>
                      <a:pt x="23892" y="38443"/>
                      <a:pt x="23966" y="38357"/>
                    </a:cubicBezTo>
                    <a:cubicBezTo>
                      <a:pt x="24035" y="38299"/>
                      <a:pt x="24160" y="38208"/>
                      <a:pt x="24215" y="38208"/>
                    </a:cubicBezTo>
                    <a:cubicBezTo>
                      <a:pt x="24218" y="38208"/>
                      <a:pt x="24222" y="38208"/>
                      <a:pt x="24224" y="38209"/>
                    </a:cubicBezTo>
                    <a:cubicBezTo>
                      <a:pt x="24262" y="38218"/>
                      <a:pt x="24278" y="38242"/>
                      <a:pt x="24294" y="38242"/>
                    </a:cubicBezTo>
                    <a:cubicBezTo>
                      <a:pt x="24300" y="38242"/>
                      <a:pt x="24305" y="38239"/>
                      <a:pt x="24311" y="38233"/>
                    </a:cubicBezTo>
                    <a:cubicBezTo>
                      <a:pt x="24335" y="38209"/>
                      <a:pt x="24298" y="38086"/>
                      <a:pt x="24348" y="38036"/>
                    </a:cubicBezTo>
                    <a:cubicBezTo>
                      <a:pt x="24385" y="37987"/>
                      <a:pt x="24409" y="37925"/>
                      <a:pt x="24409" y="37864"/>
                    </a:cubicBezTo>
                    <a:cubicBezTo>
                      <a:pt x="24385" y="37814"/>
                      <a:pt x="24360" y="37777"/>
                      <a:pt x="24385" y="37741"/>
                    </a:cubicBezTo>
                    <a:cubicBezTo>
                      <a:pt x="24434" y="37691"/>
                      <a:pt x="24471" y="37642"/>
                      <a:pt x="24520" y="37605"/>
                    </a:cubicBezTo>
                    <a:cubicBezTo>
                      <a:pt x="24569" y="37556"/>
                      <a:pt x="24619" y="37568"/>
                      <a:pt x="24582" y="37531"/>
                    </a:cubicBezTo>
                    <a:cubicBezTo>
                      <a:pt x="24545" y="37494"/>
                      <a:pt x="24496" y="37482"/>
                      <a:pt x="24496" y="37432"/>
                    </a:cubicBezTo>
                    <a:cubicBezTo>
                      <a:pt x="24502" y="37405"/>
                      <a:pt x="24532" y="37397"/>
                      <a:pt x="24561" y="37397"/>
                    </a:cubicBezTo>
                    <a:cubicBezTo>
                      <a:pt x="24584" y="37397"/>
                      <a:pt x="24608" y="37402"/>
                      <a:pt x="24619" y="37408"/>
                    </a:cubicBezTo>
                    <a:cubicBezTo>
                      <a:pt x="24643" y="37420"/>
                      <a:pt x="24693" y="37494"/>
                      <a:pt x="24730" y="37494"/>
                    </a:cubicBezTo>
                    <a:cubicBezTo>
                      <a:pt x="24779" y="37482"/>
                      <a:pt x="24816" y="37420"/>
                      <a:pt x="24804" y="37371"/>
                    </a:cubicBezTo>
                    <a:cubicBezTo>
                      <a:pt x="24791" y="37309"/>
                      <a:pt x="24791" y="37272"/>
                      <a:pt x="24754" y="37272"/>
                    </a:cubicBezTo>
                    <a:cubicBezTo>
                      <a:pt x="24717" y="37272"/>
                      <a:pt x="24693" y="37334"/>
                      <a:pt x="24656" y="37334"/>
                    </a:cubicBezTo>
                    <a:cubicBezTo>
                      <a:pt x="24606" y="37334"/>
                      <a:pt x="24569" y="37322"/>
                      <a:pt x="24533" y="37297"/>
                    </a:cubicBezTo>
                    <a:cubicBezTo>
                      <a:pt x="24483" y="37260"/>
                      <a:pt x="24459" y="37198"/>
                      <a:pt x="24459" y="37137"/>
                    </a:cubicBezTo>
                    <a:cubicBezTo>
                      <a:pt x="24459" y="37038"/>
                      <a:pt x="24422" y="36890"/>
                      <a:pt x="24434" y="36829"/>
                    </a:cubicBezTo>
                    <a:cubicBezTo>
                      <a:pt x="24434" y="36800"/>
                      <a:pt x="24447" y="36788"/>
                      <a:pt x="24467" y="36788"/>
                    </a:cubicBezTo>
                    <a:cubicBezTo>
                      <a:pt x="24481" y="36788"/>
                      <a:pt x="24500" y="36794"/>
                      <a:pt x="24520" y="36804"/>
                    </a:cubicBezTo>
                    <a:cubicBezTo>
                      <a:pt x="24606" y="36866"/>
                      <a:pt x="24717" y="36903"/>
                      <a:pt x="24828" y="36927"/>
                    </a:cubicBezTo>
                    <a:cubicBezTo>
                      <a:pt x="24902" y="36927"/>
                      <a:pt x="24988" y="36903"/>
                      <a:pt x="25050" y="36853"/>
                    </a:cubicBezTo>
                    <a:cubicBezTo>
                      <a:pt x="25087" y="36829"/>
                      <a:pt x="25099" y="36792"/>
                      <a:pt x="25099" y="36755"/>
                    </a:cubicBezTo>
                    <a:cubicBezTo>
                      <a:pt x="25087" y="36706"/>
                      <a:pt x="25075" y="36669"/>
                      <a:pt x="25075" y="36619"/>
                    </a:cubicBezTo>
                    <a:cubicBezTo>
                      <a:pt x="25075" y="36570"/>
                      <a:pt x="25173" y="36447"/>
                      <a:pt x="25173" y="36410"/>
                    </a:cubicBezTo>
                    <a:cubicBezTo>
                      <a:pt x="25173" y="36385"/>
                      <a:pt x="25087" y="36287"/>
                      <a:pt x="25099" y="36213"/>
                    </a:cubicBezTo>
                    <a:cubicBezTo>
                      <a:pt x="25113" y="36165"/>
                      <a:pt x="25138" y="36148"/>
                      <a:pt x="25159" y="36148"/>
                    </a:cubicBezTo>
                    <a:cubicBezTo>
                      <a:pt x="25177" y="36148"/>
                      <a:pt x="25192" y="36159"/>
                      <a:pt x="25198" y="36176"/>
                    </a:cubicBezTo>
                    <a:cubicBezTo>
                      <a:pt x="25198" y="36215"/>
                      <a:pt x="25206" y="36277"/>
                      <a:pt x="25209" y="36277"/>
                    </a:cubicBezTo>
                    <a:cubicBezTo>
                      <a:pt x="25210" y="36277"/>
                      <a:pt x="25210" y="36272"/>
                      <a:pt x="25210" y="36262"/>
                    </a:cubicBezTo>
                    <a:cubicBezTo>
                      <a:pt x="25223" y="36213"/>
                      <a:pt x="25210" y="36213"/>
                      <a:pt x="25309" y="36213"/>
                    </a:cubicBezTo>
                    <a:cubicBezTo>
                      <a:pt x="25444" y="36213"/>
                      <a:pt x="25568" y="36188"/>
                      <a:pt x="25703" y="36139"/>
                    </a:cubicBezTo>
                    <a:cubicBezTo>
                      <a:pt x="25826" y="36114"/>
                      <a:pt x="25962" y="36065"/>
                      <a:pt x="26085" y="36016"/>
                    </a:cubicBezTo>
                    <a:cubicBezTo>
                      <a:pt x="26147" y="35966"/>
                      <a:pt x="26233" y="35954"/>
                      <a:pt x="26245" y="35880"/>
                    </a:cubicBezTo>
                    <a:cubicBezTo>
                      <a:pt x="26270" y="35794"/>
                      <a:pt x="26319" y="35720"/>
                      <a:pt x="26393" y="35658"/>
                    </a:cubicBezTo>
                    <a:cubicBezTo>
                      <a:pt x="26442" y="35621"/>
                      <a:pt x="26467" y="35560"/>
                      <a:pt x="26467" y="35498"/>
                    </a:cubicBezTo>
                    <a:cubicBezTo>
                      <a:pt x="26467" y="35424"/>
                      <a:pt x="26467" y="35375"/>
                      <a:pt x="26405" y="35350"/>
                    </a:cubicBezTo>
                    <a:cubicBezTo>
                      <a:pt x="26356" y="35338"/>
                      <a:pt x="26282" y="35301"/>
                      <a:pt x="26282" y="35239"/>
                    </a:cubicBezTo>
                    <a:cubicBezTo>
                      <a:pt x="26282" y="35178"/>
                      <a:pt x="26356" y="35067"/>
                      <a:pt x="26344" y="35042"/>
                    </a:cubicBezTo>
                    <a:cubicBezTo>
                      <a:pt x="26307" y="34968"/>
                      <a:pt x="26245" y="34907"/>
                      <a:pt x="26159" y="34857"/>
                    </a:cubicBezTo>
                    <a:cubicBezTo>
                      <a:pt x="26085" y="34833"/>
                      <a:pt x="26023" y="34833"/>
                      <a:pt x="26036" y="34771"/>
                    </a:cubicBezTo>
                    <a:cubicBezTo>
                      <a:pt x="26036" y="34734"/>
                      <a:pt x="26060" y="34709"/>
                      <a:pt x="26085" y="34697"/>
                    </a:cubicBezTo>
                    <a:lnTo>
                      <a:pt x="26147" y="34697"/>
                    </a:lnTo>
                    <a:cubicBezTo>
                      <a:pt x="26221" y="34734"/>
                      <a:pt x="26294" y="34746"/>
                      <a:pt x="26381" y="34759"/>
                    </a:cubicBezTo>
                    <a:cubicBezTo>
                      <a:pt x="26405" y="34759"/>
                      <a:pt x="26467" y="34820"/>
                      <a:pt x="26516" y="34845"/>
                    </a:cubicBezTo>
                    <a:cubicBezTo>
                      <a:pt x="26556" y="34865"/>
                      <a:pt x="26572" y="34901"/>
                      <a:pt x="26609" y="34901"/>
                    </a:cubicBezTo>
                    <a:cubicBezTo>
                      <a:pt x="26618" y="34901"/>
                      <a:pt x="26628" y="34899"/>
                      <a:pt x="26639" y="34894"/>
                    </a:cubicBezTo>
                    <a:cubicBezTo>
                      <a:pt x="26689" y="34882"/>
                      <a:pt x="26689" y="34870"/>
                      <a:pt x="26763" y="34870"/>
                    </a:cubicBezTo>
                    <a:cubicBezTo>
                      <a:pt x="26824" y="34870"/>
                      <a:pt x="26854" y="34901"/>
                      <a:pt x="26894" y="34901"/>
                    </a:cubicBezTo>
                    <a:cubicBezTo>
                      <a:pt x="26909" y="34901"/>
                      <a:pt x="26926" y="34896"/>
                      <a:pt x="26947" y="34882"/>
                    </a:cubicBezTo>
                    <a:cubicBezTo>
                      <a:pt x="27021" y="34833"/>
                      <a:pt x="27145" y="34783"/>
                      <a:pt x="27182" y="34697"/>
                    </a:cubicBezTo>
                    <a:cubicBezTo>
                      <a:pt x="27206" y="34648"/>
                      <a:pt x="27231" y="34599"/>
                      <a:pt x="27268" y="34549"/>
                    </a:cubicBezTo>
                    <a:cubicBezTo>
                      <a:pt x="27305" y="34500"/>
                      <a:pt x="27329" y="34463"/>
                      <a:pt x="27366" y="34426"/>
                    </a:cubicBezTo>
                    <a:cubicBezTo>
                      <a:pt x="27428" y="34340"/>
                      <a:pt x="27465" y="34143"/>
                      <a:pt x="27514" y="34069"/>
                    </a:cubicBezTo>
                    <a:cubicBezTo>
                      <a:pt x="27564" y="34007"/>
                      <a:pt x="27613" y="33946"/>
                      <a:pt x="27687" y="33909"/>
                    </a:cubicBezTo>
                    <a:cubicBezTo>
                      <a:pt x="27798" y="33810"/>
                      <a:pt x="27884" y="33699"/>
                      <a:pt x="27958" y="33564"/>
                    </a:cubicBezTo>
                    <a:cubicBezTo>
                      <a:pt x="27995" y="33477"/>
                      <a:pt x="28032" y="33231"/>
                      <a:pt x="28143" y="33132"/>
                    </a:cubicBezTo>
                    <a:cubicBezTo>
                      <a:pt x="28254" y="33021"/>
                      <a:pt x="28364" y="32960"/>
                      <a:pt x="28389" y="32886"/>
                    </a:cubicBezTo>
                    <a:cubicBezTo>
                      <a:pt x="28401" y="32787"/>
                      <a:pt x="28414" y="32701"/>
                      <a:pt x="28426" y="32602"/>
                    </a:cubicBezTo>
                    <a:cubicBezTo>
                      <a:pt x="28438" y="32516"/>
                      <a:pt x="28377" y="32430"/>
                      <a:pt x="28401" y="32307"/>
                    </a:cubicBezTo>
                    <a:cubicBezTo>
                      <a:pt x="28426" y="32233"/>
                      <a:pt x="28438" y="32159"/>
                      <a:pt x="28438" y="32085"/>
                    </a:cubicBezTo>
                    <a:cubicBezTo>
                      <a:pt x="28438" y="32036"/>
                      <a:pt x="28401" y="32060"/>
                      <a:pt x="28426" y="32011"/>
                    </a:cubicBezTo>
                    <a:cubicBezTo>
                      <a:pt x="28451" y="31974"/>
                      <a:pt x="28500" y="32011"/>
                      <a:pt x="28549" y="31962"/>
                    </a:cubicBezTo>
                    <a:cubicBezTo>
                      <a:pt x="28611" y="31876"/>
                      <a:pt x="28672" y="31789"/>
                      <a:pt x="28746" y="31715"/>
                    </a:cubicBezTo>
                    <a:cubicBezTo>
                      <a:pt x="28783" y="31691"/>
                      <a:pt x="28820" y="31654"/>
                      <a:pt x="28857" y="31629"/>
                    </a:cubicBezTo>
                    <a:cubicBezTo>
                      <a:pt x="28894" y="31617"/>
                      <a:pt x="29017" y="31506"/>
                      <a:pt x="29079" y="31506"/>
                    </a:cubicBezTo>
                    <a:cubicBezTo>
                      <a:pt x="29137" y="31506"/>
                      <a:pt x="29202" y="31558"/>
                      <a:pt x="29222" y="31558"/>
                    </a:cubicBezTo>
                    <a:cubicBezTo>
                      <a:pt x="29228" y="31558"/>
                      <a:pt x="29230" y="31554"/>
                      <a:pt x="29227" y="31543"/>
                    </a:cubicBezTo>
                    <a:cubicBezTo>
                      <a:pt x="29215" y="31494"/>
                      <a:pt x="29165" y="31494"/>
                      <a:pt x="29190" y="31457"/>
                    </a:cubicBezTo>
                    <a:cubicBezTo>
                      <a:pt x="29215" y="31432"/>
                      <a:pt x="29276" y="31432"/>
                      <a:pt x="29338" y="31395"/>
                    </a:cubicBezTo>
                    <a:cubicBezTo>
                      <a:pt x="29412" y="31370"/>
                      <a:pt x="29412" y="31346"/>
                      <a:pt x="29387" y="31321"/>
                    </a:cubicBezTo>
                    <a:cubicBezTo>
                      <a:pt x="29375" y="31296"/>
                      <a:pt x="29436" y="31284"/>
                      <a:pt x="29449" y="31272"/>
                    </a:cubicBezTo>
                    <a:cubicBezTo>
                      <a:pt x="29453" y="31264"/>
                      <a:pt x="29455" y="31261"/>
                      <a:pt x="29457" y="31261"/>
                    </a:cubicBezTo>
                    <a:cubicBezTo>
                      <a:pt x="29461" y="31261"/>
                      <a:pt x="29461" y="31276"/>
                      <a:pt x="29461" y="31284"/>
                    </a:cubicBezTo>
                    <a:cubicBezTo>
                      <a:pt x="29461" y="31299"/>
                      <a:pt x="29478" y="31305"/>
                      <a:pt x="29507" y="31305"/>
                    </a:cubicBezTo>
                    <a:cubicBezTo>
                      <a:pt x="29527" y="31305"/>
                      <a:pt x="29554" y="31302"/>
                      <a:pt x="29584" y="31296"/>
                    </a:cubicBezTo>
                    <a:cubicBezTo>
                      <a:pt x="29658" y="31284"/>
                      <a:pt x="29695" y="31223"/>
                      <a:pt x="29732" y="31210"/>
                    </a:cubicBezTo>
                    <a:cubicBezTo>
                      <a:pt x="29739" y="31208"/>
                      <a:pt x="29744" y="31208"/>
                      <a:pt x="29747" y="31208"/>
                    </a:cubicBezTo>
                    <a:cubicBezTo>
                      <a:pt x="29769" y="31208"/>
                      <a:pt x="29734" y="31237"/>
                      <a:pt x="29744" y="31247"/>
                    </a:cubicBezTo>
                    <a:cubicBezTo>
                      <a:pt x="29753" y="31265"/>
                      <a:pt x="29787" y="31282"/>
                      <a:pt x="29836" y="31282"/>
                    </a:cubicBezTo>
                    <a:cubicBezTo>
                      <a:pt x="29856" y="31282"/>
                      <a:pt x="29879" y="31279"/>
                      <a:pt x="29905" y="31272"/>
                    </a:cubicBezTo>
                    <a:cubicBezTo>
                      <a:pt x="29991" y="31235"/>
                      <a:pt x="30040" y="31272"/>
                      <a:pt x="30040" y="31198"/>
                    </a:cubicBezTo>
                    <a:cubicBezTo>
                      <a:pt x="30040" y="31124"/>
                      <a:pt x="30139" y="31050"/>
                      <a:pt x="30176" y="31025"/>
                    </a:cubicBezTo>
                    <a:cubicBezTo>
                      <a:pt x="30225" y="30976"/>
                      <a:pt x="30250" y="30914"/>
                      <a:pt x="30250" y="30841"/>
                    </a:cubicBezTo>
                    <a:cubicBezTo>
                      <a:pt x="30262" y="30754"/>
                      <a:pt x="30299" y="30680"/>
                      <a:pt x="30373" y="30619"/>
                    </a:cubicBezTo>
                    <a:cubicBezTo>
                      <a:pt x="30422" y="30557"/>
                      <a:pt x="30459" y="30483"/>
                      <a:pt x="30496" y="30409"/>
                    </a:cubicBezTo>
                    <a:cubicBezTo>
                      <a:pt x="30521" y="30360"/>
                      <a:pt x="30533" y="30360"/>
                      <a:pt x="30558" y="30311"/>
                    </a:cubicBezTo>
                    <a:cubicBezTo>
                      <a:pt x="30570" y="30212"/>
                      <a:pt x="30570" y="30126"/>
                      <a:pt x="30558" y="30040"/>
                    </a:cubicBezTo>
                    <a:cubicBezTo>
                      <a:pt x="30558" y="29966"/>
                      <a:pt x="30582" y="29892"/>
                      <a:pt x="30632" y="29830"/>
                    </a:cubicBezTo>
                    <a:cubicBezTo>
                      <a:pt x="30656" y="29806"/>
                      <a:pt x="30718" y="29806"/>
                      <a:pt x="30718" y="29695"/>
                    </a:cubicBezTo>
                    <a:cubicBezTo>
                      <a:pt x="30706" y="29559"/>
                      <a:pt x="30718" y="29436"/>
                      <a:pt x="30742" y="29313"/>
                    </a:cubicBezTo>
                    <a:cubicBezTo>
                      <a:pt x="30792" y="29202"/>
                      <a:pt x="30742" y="28968"/>
                      <a:pt x="30742" y="28832"/>
                    </a:cubicBezTo>
                    <a:cubicBezTo>
                      <a:pt x="30742" y="28709"/>
                      <a:pt x="30742" y="28598"/>
                      <a:pt x="30755" y="28475"/>
                    </a:cubicBezTo>
                    <a:cubicBezTo>
                      <a:pt x="30779" y="28426"/>
                      <a:pt x="30829" y="28426"/>
                      <a:pt x="30792" y="28389"/>
                    </a:cubicBezTo>
                    <a:cubicBezTo>
                      <a:pt x="30761" y="28348"/>
                      <a:pt x="30739" y="28324"/>
                      <a:pt x="30746" y="28324"/>
                    </a:cubicBezTo>
                    <a:cubicBezTo>
                      <a:pt x="30748" y="28324"/>
                      <a:pt x="30751" y="28325"/>
                      <a:pt x="30755" y="28327"/>
                    </a:cubicBezTo>
                    <a:cubicBezTo>
                      <a:pt x="30785" y="28327"/>
                      <a:pt x="30832" y="28385"/>
                      <a:pt x="30841" y="28385"/>
                    </a:cubicBezTo>
                    <a:cubicBezTo>
                      <a:pt x="30843" y="28385"/>
                      <a:pt x="30843" y="28383"/>
                      <a:pt x="30841" y="28376"/>
                    </a:cubicBezTo>
                    <a:cubicBezTo>
                      <a:pt x="30831" y="28346"/>
                      <a:pt x="30837" y="28308"/>
                      <a:pt x="30840" y="28308"/>
                    </a:cubicBezTo>
                    <a:lnTo>
                      <a:pt x="30840" y="28308"/>
                    </a:lnTo>
                    <a:cubicBezTo>
                      <a:pt x="30841" y="28308"/>
                      <a:pt x="30841" y="28310"/>
                      <a:pt x="30841" y="28315"/>
                    </a:cubicBezTo>
                    <a:cubicBezTo>
                      <a:pt x="30841" y="28324"/>
                      <a:pt x="30843" y="28326"/>
                      <a:pt x="30846" y="28326"/>
                    </a:cubicBezTo>
                    <a:cubicBezTo>
                      <a:pt x="30850" y="28326"/>
                      <a:pt x="30855" y="28323"/>
                      <a:pt x="30863" y="28323"/>
                    </a:cubicBezTo>
                    <a:cubicBezTo>
                      <a:pt x="30867" y="28323"/>
                      <a:pt x="30872" y="28324"/>
                      <a:pt x="30878" y="28327"/>
                    </a:cubicBezTo>
                    <a:cubicBezTo>
                      <a:pt x="30890" y="28339"/>
                      <a:pt x="30899" y="28350"/>
                      <a:pt x="30910" y="28350"/>
                    </a:cubicBezTo>
                    <a:cubicBezTo>
                      <a:pt x="30922" y="28350"/>
                      <a:pt x="30938" y="28336"/>
                      <a:pt x="30964" y="28290"/>
                    </a:cubicBezTo>
                    <a:cubicBezTo>
                      <a:pt x="31014" y="28204"/>
                      <a:pt x="31063" y="28105"/>
                      <a:pt x="31124" y="27982"/>
                    </a:cubicBezTo>
                    <a:cubicBezTo>
                      <a:pt x="31149" y="27871"/>
                      <a:pt x="31223" y="27773"/>
                      <a:pt x="31309" y="27711"/>
                    </a:cubicBezTo>
                    <a:cubicBezTo>
                      <a:pt x="31383" y="27662"/>
                      <a:pt x="31445" y="27600"/>
                      <a:pt x="31482" y="27526"/>
                    </a:cubicBezTo>
                    <a:cubicBezTo>
                      <a:pt x="31593" y="27378"/>
                      <a:pt x="31679" y="27230"/>
                      <a:pt x="31728" y="27058"/>
                    </a:cubicBezTo>
                    <a:cubicBezTo>
                      <a:pt x="31777" y="26861"/>
                      <a:pt x="31753" y="26651"/>
                      <a:pt x="31691" y="26466"/>
                    </a:cubicBezTo>
                    <a:cubicBezTo>
                      <a:pt x="31630" y="26146"/>
                      <a:pt x="31667" y="26084"/>
                      <a:pt x="31531" y="26084"/>
                    </a:cubicBezTo>
                    <a:cubicBezTo>
                      <a:pt x="31517" y="26086"/>
                      <a:pt x="31503" y="26086"/>
                      <a:pt x="31490" y="26086"/>
                    </a:cubicBezTo>
                    <a:cubicBezTo>
                      <a:pt x="31368" y="26086"/>
                      <a:pt x="31250" y="26039"/>
                      <a:pt x="31161" y="25961"/>
                    </a:cubicBezTo>
                    <a:cubicBezTo>
                      <a:pt x="31087" y="25850"/>
                      <a:pt x="30989" y="25764"/>
                      <a:pt x="30890" y="25678"/>
                    </a:cubicBezTo>
                    <a:cubicBezTo>
                      <a:pt x="30792" y="25616"/>
                      <a:pt x="30582" y="25456"/>
                      <a:pt x="30471" y="25444"/>
                    </a:cubicBezTo>
                    <a:cubicBezTo>
                      <a:pt x="30382" y="25444"/>
                      <a:pt x="30343" y="25495"/>
                      <a:pt x="30253" y="25495"/>
                    </a:cubicBezTo>
                    <a:cubicBezTo>
                      <a:pt x="30245" y="25495"/>
                      <a:pt x="30235" y="25494"/>
                      <a:pt x="30225" y="25493"/>
                    </a:cubicBezTo>
                    <a:cubicBezTo>
                      <a:pt x="30077" y="25456"/>
                      <a:pt x="29942" y="25407"/>
                      <a:pt x="29818" y="25345"/>
                    </a:cubicBezTo>
                    <a:cubicBezTo>
                      <a:pt x="29802" y="25337"/>
                      <a:pt x="29786" y="25334"/>
                      <a:pt x="29770" y="25334"/>
                    </a:cubicBezTo>
                    <a:cubicBezTo>
                      <a:pt x="29718" y="25334"/>
                      <a:pt x="29674" y="25373"/>
                      <a:pt x="29646" y="25382"/>
                    </a:cubicBezTo>
                    <a:cubicBezTo>
                      <a:pt x="29609" y="25382"/>
                      <a:pt x="29498" y="25284"/>
                      <a:pt x="29473" y="25247"/>
                    </a:cubicBezTo>
                    <a:cubicBezTo>
                      <a:pt x="29436" y="25173"/>
                      <a:pt x="29375" y="25123"/>
                      <a:pt x="29301" y="25086"/>
                    </a:cubicBezTo>
                    <a:cubicBezTo>
                      <a:pt x="29190" y="25037"/>
                      <a:pt x="28919" y="24889"/>
                      <a:pt x="28845" y="24865"/>
                    </a:cubicBezTo>
                    <a:cubicBezTo>
                      <a:pt x="28808" y="24858"/>
                      <a:pt x="28756" y="24846"/>
                      <a:pt x="28706" y="24846"/>
                    </a:cubicBezTo>
                    <a:cubicBezTo>
                      <a:pt x="28657" y="24846"/>
                      <a:pt x="28611" y="24858"/>
                      <a:pt x="28586" y="24902"/>
                    </a:cubicBezTo>
                    <a:cubicBezTo>
                      <a:pt x="28549" y="25000"/>
                      <a:pt x="28488" y="25086"/>
                      <a:pt x="28414" y="25160"/>
                    </a:cubicBezTo>
                    <a:cubicBezTo>
                      <a:pt x="28364" y="25197"/>
                      <a:pt x="28327" y="25259"/>
                      <a:pt x="28315" y="25321"/>
                    </a:cubicBezTo>
                    <a:cubicBezTo>
                      <a:pt x="28302" y="25340"/>
                      <a:pt x="28289" y="25353"/>
                      <a:pt x="28279" y="25353"/>
                    </a:cubicBezTo>
                    <a:cubicBezTo>
                      <a:pt x="28271" y="25353"/>
                      <a:pt x="28266" y="25343"/>
                      <a:pt x="28266" y="25321"/>
                    </a:cubicBezTo>
                    <a:cubicBezTo>
                      <a:pt x="28254" y="25284"/>
                      <a:pt x="28241" y="25259"/>
                      <a:pt x="28217" y="25247"/>
                    </a:cubicBezTo>
                    <a:cubicBezTo>
                      <a:pt x="28192" y="25222"/>
                      <a:pt x="28180" y="25197"/>
                      <a:pt x="28167" y="25185"/>
                    </a:cubicBezTo>
                    <a:cubicBezTo>
                      <a:pt x="28153" y="25170"/>
                      <a:pt x="28129" y="25151"/>
                      <a:pt x="28110" y="25151"/>
                    </a:cubicBezTo>
                    <a:cubicBezTo>
                      <a:pt x="28097" y="25151"/>
                      <a:pt x="28086" y="25160"/>
                      <a:pt x="28081" y="25185"/>
                    </a:cubicBezTo>
                    <a:cubicBezTo>
                      <a:pt x="28072" y="25222"/>
                      <a:pt x="28076" y="25265"/>
                      <a:pt x="28069" y="25265"/>
                    </a:cubicBezTo>
                    <a:cubicBezTo>
                      <a:pt x="28067" y="25265"/>
                      <a:pt x="28063" y="25259"/>
                      <a:pt x="28056" y="25247"/>
                    </a:cubicBezTo>
                    <a:cubicBezTo>
                      <a:pt x="28044" y="25222"/>
                      <a:pt x="28019" y="25197"/>
                      <a:pt x="28007" y="25173"/>
                    </a:cubicBezTo>
                    <a:cubicBezTo>
                      <a:pt x="27982" y="25148"/>
                      <a:pt x="27982" y="25136"/>
                      <a:pt x="27958" y="25099"/>
                    </a:cubicBezTo>
                    <a:cubicBezTo>
                      <a:pt x="27933" y="25049"/>
                      <a:pt x="27921" y="25013"/>
                      <a:pt x="27933" y="24963"/>
                    </a:cubicBezTo>
                    <a:cubicBezTo>
                      <a:pt x="27933" y="24926"/>
                      <a:pt x="27933" y="24852"/>
                      <a:pt x="27917" y="24852"/>
                    </a:cubicBezTo>
                    <a:cubicBezTo>
                      <a:pt x="27912" y="24852"/>
                      <a:pt x="27905" y="24859"/>
                      <a:pt x="27896" y="24877"/>
                    </a:cubicBezTo>
                    <a:cubicBezTo>
                      <a:pt x="27859" y="24939"/>
                      <a:pt x="27810" y="25049"/>
                      <a:pt x="27748" y="25074"/>
                    </a:cubicBezTo>
                    <a:cubicBezTo>
                      <a:pt x="27732" y="25078"/>
                      <a:pt x="27721" y="25081"/>
                      <a:pt x="27716" y="25081"/>
                    </a:cubicBezTo>
                    <a:cubicBezTo>
                      <a:pt x="27705" y="25081"/>
                      <a:pt x="27716" y="25070"/>
                      <a:pt x="27748" y="25037"/>
                    </a:cubicBezTo>
                    <a:cubicBezTo>
                      <a:pt x="27810" y="25000"/>
                      <a:pt x="27847" y="24939"/>
                      <a:pt x="27872" y="24865"/>
                    </a:cubicBezTo>
                    <a:cubicBezTo>
                      <a:pt x="27872" y="24836"/>
                      <a:pt x="27850" y="24824"/>
                      <a:pt x="27830" y="24824"/>
                    </a:cubicBezTo>
                    <a:cubicBezTo>
                      <a:pt x="27816" y="24824"/>
                      <a:pt x="27803" y="24830"/>
                      <a:pt x="27798" y="24840"/>
                    </a:cubicBezTo>
                    <a:cubicBezTo>
                      <a:pt x="27785" y="24877"/>
                      <a:pt x="27748" y="25000"/>
                      <a:pt x="27687" y="25025"/>
                    </a:cubicBezTo>
                    <a:cubicBezTo>
                      <a:pt x="27669" y="25035"/>
                      <a:pt x="27659" y="25040"/>
                      <a:pt x="27654" y="25040"/>
                    </a:cubicBezTo>
                    <a:cubicBezTo>
                      <a:pt x="27641" y="25040"/>
                      <a:pt x="27664" y="25011"/>
                      <a:pt x="27699" y="24976"/>
                    </a:cubicBezTo>
                    <a:cubicBezTo>
                      <a:pt x="27748" y="24939"/>
                      <a:pt x="27736" y="24889"/>
                      <a:pt x="27761" y="24828"/>
                    </a:cubicBezTo>
                    <a:cubicBezTo>
                      <a:pt x="27785" y="24766"/>
                      <a:pt x="27822" y="24778"/>
                      <a:pt x="27847" y="24717"/>
                    </a:cubicBezTo>
                    <a:cubicBezTo>
                      <a:pt x="27872" y="24655"/>
                      <a:pt x="27847" y="24643"/>
                      <a:pt x="27884" y="24631"/>
                    </a:cubicBezTo>
                    <a:cubicBezTo>
                      <a:pt x="27921" y="24631"/>
                      <a:pt x="27958" y="24594"/>
                      <a:pt x="27982" y="24557"/>
                    </a:cubicBezTo>
                    <a:cubicBezTo>
                      <a:pt x="27990" y="24541"/>
                      <a:pt x="28013" y="24525"/>
                      <a:pt x="28032" y="24525"/>
                    </a:cubicBezTo>
                    <a:cubicBezTo>
                      <a:pt x="28042" y="24525"/>
                      <a:pt x="28052" y="24531"/>
                      <a:pt x="28056" y="24544"/>
                    </a:cubicBezTo>
                    <a:cubicBezTo>
                      <a:pt x="28061" y="24557"/>
                      <a:pt x="28068" y="24563"/>
                      <a:pt x="28076" y="24563"/>
                    </a:cubicBezTo>
                    <a:cubicBezTo>
                      <a:pt x="28092" y="24563"/>
                      <a:pt x="28110" y="24544"/>
                      <a:pt x="28118" y="24520"/>
                    </a:cubicBezTo>
                    <a:cubicBezTo>
                      <a:pt x="28143" y="24495"/>
                      <a:pt x="28143" y="24446"/>
                      <a:pt x="28118" y="24421"/>
                    </a:cubicBezTo>
                    <a:cubicBezTo>
                      <a:pt x="28093" y="24384"/>
                      <a:pt x="28167" y="24323"/>
                      <a:pt x="28167" y="24249"/>
                    </a:cubicBezTo>
                    <a:cubicBezTo>
                      <a:pt x="28167" y="24175"/>
                      <a:pt x="28081" y="24125"/>
                      <a:pt x="28007" y="24101"/>
                    </a:cubicBezTo>
                    <a:cubicBezTo>
                      <a:pt x="27933" y="24064"/>
                      <a:pt x="27921" y="23891"/>
                      <a:pt x="27909" y="23793"/>
                    </a:cubicBezTo>
                    <a:cubicBezTo>
                      <a:pt x="27896" y="23682"/>
                      <a:pt x="27909" y="23559"/>
                      <a:pt x="27847" y="23509"/>
                    </a:cubicBezTo>
                    <a:cubicBezTo>
                      <a:pt x="27835" y="23485"/>
                      <a:pt x="27810" y="23472"/>
                      <a:pt x="27798" y="23460"/>
                    </a:cubicBezTo>
                    <a:cubicBezTo>
                      <a:pt x="27736" y="23423"/>
                      <a:pt x="27674" y="23374"/>
                      <a:pt x="27613" y="23324"/>
                    </a:cubicBezTo>
                    <a:cubicBezTo>
                      <a:pt x="27551" y="23263"/>
                      <a:pt x="27477" y="23140"/>
                      <a:pt x="27391" y="23103"/>
                    </a:cubicBezTo>
                    <a:cubicBezTo>
                      <a:pt x="27342" y="23078"/>
                      <a:pt x="27292" y="23066"/>
                      <a:pt x="27231" y="23041"/>
                    </a:cubicBezTo>
                    <a:cubicBezTo>
                      <a:pt x="27157" y="23016"/>
                      <a:pt x="27083" y="22992"/>
                      <a:pt x="27009" y="22979"/>
                    </a:cubicBezTo>
                    <a:lnTo>
                      <a:pt x="26837" y="22979"/>
                    </a:lnTo>
                    <a:cubicBezTo>
                      <a:pt x="26760" y="23001"/>
                      <a:pt x="26751" y="23043"/>
                      <a:pt x="26724" y="23043"/>
                    </a:cubicBezTo>
                    <a:cubicBezTo>
                      <a:pt x="26721" y="23043"/>
                      <a:pt x="26717" y="23042"/>
                      <a:pt x="26713" y="23041"/>
                    </a:cubicBezTo>
                    <a:cubicBezTo>
                      <a:pt x="26708" y="23043"/>
                      <a:pt x="26703" y="23044"/>
                      <a:pt x="26699" y="23044"/>
                    </a:cubicBezTo>
                    <a:cubicBezTo>
                      <a:pt x="26667" y="23044"/>
                      <a:pt x="26638" y="23011"/>
                      <a:pt x="26627" y="22979"/>
                    </a:cubicBezTo>
                    <a:cubicBezTo>
                      <a:pt x="26609" y="22944"/>
                      <a:pt x="26598" y="22915"/>
                      <a:pt x="26584" y="22915"/>
                    </a:cubicBezTo>
                    <a:cubicBezTo>
                      <a:pt x="26579" y="22915"/>
                      <a:pt x="26573" y="22920"/>
                      <a:pt x="26566" y="22930"/>
                    </a:cubicBezTo>
                    <a:cubicBezTo>
                      <a:pt x="26556" y="22958"/>
                      <a:pt x="26540" y="22993"/>
                      <a:pt x="26512" y="22993"/>
                    </a:cubicBezTo>
                    <a:cubicBezTo>
                      <a:pt x="26502" y="22993"/>
                      <a:pt x="26492" y="22989"/>
                      <a:pt x="26479" y="22979"/>
                    </a:cubicBezTo>
                    <a:lnTo>
                      <a:pt x="26455" y="22967"/>
                    </a:lnTo>
                    <a:cubicBezTo>
                      <a:pt x="26405" y="22943"/>
                      <a:pt x="26368" y="22906"/>
                      <a:pt x="26344" y="22856"/>
                    </a:cubicBezTo>
                    <a:cubicBezTo>
                      <a:pt x="26270" y="22770"/>
                      <a:pt x="26221" y="22782"/>
                      <a:pt x="26171" y="22733"/>
                    </a:cubicBezTo>
                    <a:cubicBezTo>
                      <a:pt x="26122" y="22684"/>
                      <a:pt x="26134" y="22634"/>
                      <a:pt x="26085" y="22573"/>
                    </a:cubicBezTo>
                    <a:cubicBezTo>
                      <a:pt x="26011" y="22437"/>
                      <a:pt x="25913" y="22339"/>
                      <a:pt x="25777" y="22265"/>
                    </a:cubicBezTo>
                    <a:cubicBezTo>
                      <a:pt x="25771" y="22259"/>
                      <a:pt x="25765" y="22256"/>
                      <a:pt x="25758" y="22256"/>
                    </a:cubicBezTo>
                    <a:cubicBezTo>
                      <a:pt x="25752" y="22256"/>
                      <a:pt x="25746" y="22259"/>
                      <a:pt x="25740" y="22265"/>
                    </a:cubicBezTo>
                    <a:cubicBezTo>
                      <a:pt x="25703" y="22259"/>
                      <a:pt x="25666" y="22256"/>
                      <a:pt x="25629" y="22256"/>
                    </a:cubicBezTo>
                    <a:cubicBezTo>
                      <a:pt x="25592" y="22256"/>
                      <a:pt x="25555" y="22259"/>
                      <a:pt x="25518" y="22265"/>
                    </a:cubicBezTo>
                    <a:cubicBezTo>
                      <a:pt x="25500" y="22269"/>
                      <a:pt x="25466" y="22272"/>
                      <a:pt x="25433" y="22272"/>
                    </a:cubicBezTo>
                    <a:cubicBezTo>
                      <a:pt x="25376" y="22272"/>
                      <a:pt x="25323" y="22264"/>
                      <a:pt x="25370" y="22240"/>
                    </a:cubicBezTo>
                    <a:cubicBezTo>
                      <a:pt x="25444" y="22203"/>
                      <a:pt x="25481" y="22228"/>
                      <a:pt x="25494" y="22142"/>
                    </a:cubicBezTo>
                    <a:cubicBezTo>
                      <a:pt x="25506" y="22068"/>
                      <a:pt x="25555" y="22031"/>
                      <a:pt x="25494" y="21994"/>
                    </a:cubicBezTo>
                    <a:cubicBezTo>
                      <a:pt x="25437" y="21949"/>
                      <a:pt x="25391" y="21894"/>
                      <a:pt x="25365" y="21894"/>
                    </a:cubicBezTo>
                    <a:cubicBezTo>
                      <a:pt x="25363" y="21894"/>
                      <a:pt x="25360" y="21894"/>
                      <a:pt x="25358" y="21895"/>
                    </a:cubicBezTo>
                    <a:cubicBezTo>
                      <a:pt x="25326" y="21906"/>
                      <a:pt x="25349" y="21935"/>
                      <a:pt x="25340" y="21935"/>
                    </a:cubicBezTo>
                    <a:cubicBezTo>
                      <a:pt x="25339" y="21935"/>
                      <a:pt x="25337" y="21934"/>
                      <a:pt x="25333" y="21932"/>
                    </a:cubicBezTo>
                    <a:cubicBezTo>
                      <a:pt x="25321" y="21920"/>
                      <a:pt x="25284" y="21908"/>
                      <a:pt x="25272" y="21871"/>
                    </a:cubicBezTo>
                    <a:cubicBezTo>
                      <a:pt x="25269" y="21865"/>
                      <a:pt x="25266" y="21862"/>
                      <a:pt x="25263" y="21862"/>
                    </a:cubicBezTo>
                    <a:cubicBezTo>
                      <a:pt x="25253" y="21862"/>
                      <a:pt x="25241" y="21889"/>
                      <a:pt x="25223" y="21908"/>
                    </a:cubicBezTo>
                    <a:cubicBezTo>
                      <a:pt x="25218" y="21917"/>
                      <a:pt x="25215" y="21921"/>
                      <a:pt x="25213" y="21921"/>
                    </a:cubicBezTo>
                    <a:cubicBezTo>
                      <a:pt x="25210" y="21921"/>
                      <a:pt x="25210" y="21910"/>
                      <a:pt x="25210" y="21895"/>
                    </a:cubicBezTo>
                    <a:cubicBezTo>
                      <a:pt x="25198" y="21846"/>
                      <a:pt x="25173" y="21809"/>
                      <a:pt x="25136" y="21797"/>
                    </a:cubicBezTo>
                    <a:cubicBezTo>
                      <a:pt x="25103" y="21797"/>
                      <a:pt x="25079" y="21848"/>
                      <a:pt x="25066" y="21848"/>
                    </a:cubicBezTo>
                    <a:cubicBezTo>
                      <a:pt x="25065" y="21848"/>
                      <a:pt x="25063" y="21847"/>
                      <a:pt x="25062" y="21846"/>
                    </a:cubicBezTo>
                    <a:cubicBezTo>
                      <a:pt x="25038" y="21834"/>
                      <a:pt x="25050" y="21809"/>
                      <a:pt x="25062" y="21772"/>
                    </a:cubicBezTo>
                    <a:cubicBezTo>
                      <a:pt x="25087" y="21735"/>
                      <a:pt x="25013" y="21735"/>
                      <a:pt x="25062" y="21698"/>
                    </a:cubicBezTo>
                    <a:cubicBezTo>
                      <a:pt x="25124" y="21661"/>
                      <a:pt x="25259" y="21698"/>
                      <a:pt x="25235" y="21649"/>
                    </a:cubicBezTo>
                    <a:cubicBezTo>
                      <a:pt x="25220" y="21627"/>
                      <a:pt x="25210" y="21622"/>
                      <a:pt x="25188" y="21622"/>
                    </a:cubicBezTo>
                    <a:cubicBezTo>
                      <a:pt x="25173" y="21622"/>
                      <a:pt x="25154" y="21624"/>
                      <a:pt x="25124" y="21624"/>
                    </a:cubicBezTo>
                    <a:cubicBezTo>
                      <a:pt x="25084" y="21624"/>
                      <a:pt x="25026" y="21616"/>
                      <a:pt x="24966" y="21616"/>
                    </a:cubicBezTo>
                    <a:cubicBezTo>
                      <a:pt x="24897" y="21616"/>
                      <a:pt x="24825" y="21627"/>
                      <a:pt x="24779" y="21673"/>
                    </a:cubicBezTo>
                    <a:cubicBezTo>
                      <a:pt x="24704" y="21748"/>
                      <a:pt x="24639" y="21814"/>
                      <a:pt x="24582" y="21814"/>
                    </a:cubicBezTo>
                    <a:cubicBezTo>
                      <a:pt x="24574" y="21814"/>
                      <a:pt x="24565" y="21812"/>
                      <a:pt x="24557" y="21809"/>
                    </a:cubicBezTo>
                    <a:cubicBezTo>
                      <a:pt x="24483" y="21809"/>
                      <a:pt x="24409" y="21784"/>
                      <a:pt x="24348" y="21747"/>
                    </a:cubicBezTo>
                    <a:cubicBezTo>
                      <a:pt x="24311" y="21710"/>
                      <a:pt x="24274" y="21649"/>
                      <a:pt x="24224" y="21649"/>
                    </a:cubicBezTo>
                    <a:cubicBezTo>
                      <a:pt x="24163" y="21649"/>
                      <a:pt x="23929" y="21686"/>
                      <a:pt x="23855" y="21686"/>
                    </a:cubicBezTo>
                    <a:cubicBezTo>
                      <a:pt x="23769" y="21686"/>
                      <a:pt x="23744" y="21686"/>
                      <a:pt x="23732" y="21624"/>
                    </a:cubicBezTo>
                    <a:cubicBezTo>
                      <a:pt x="23719" y="21550"/>
                      <a:pt x="23682" y="21415"/>
                      <a:pt x="23608" y="21415"/>
                    </a:cubicBezTo>
                    <a:cubicBezTo>
                      <a:pt x="23559" y="21409"/>
                      <a:pt x="23513" y="21405"/>
                      <a:pt x="23467" y="21405"/>
                    </a:cubicBezTo>
                    <a:cubicBezTo>
                      <a:pt x="23421" y="21405"/>
                      <a:pt x="23374" y="21409"/>
                      <a:pt x="23325" y="21415"/>
                    </a:cubicBezTo>
                    <a:cubicBezTo>
                      <a:pt x="23239" y="21439"/>
                      <a:pt x="23128" y="21501"/>
                      <a:pt x="23103" y="21513"/>
                    </a:cubicBezTo>
                    <a:cubicBezTo>
                      <a:pt x="23079" y="21526"/>
                      <a:pt x="22968" y="21587"/>
                      <a:pt x="22968" y="21636"/>
                    </a:cubicBezTo>
                    <a:cubicBezTo>
                      <a:pt x="22968" y="21698"/>
                      <a:pt x="23103" y="21858"/>
                      <a:pt x="23091" y="21908"/>
                    </a:cubicBezTo>
                    <a:cubicBezTo>
                      <a:pt x="23091" y="21957"/>
                      <a:pt x="23079" y="22105"/>
                      <a:pt x="23017" y="22105"/>
                    </a:cubicBezTo>
                    <a:cubicBezTo>
                      <a:pt x="22955" y="22105"/>
                      <a:pt x="22820" y="21932"/>
                      <a:pt x="22820" y="21895"/>
                    </a:cubicBezTo>
                    <a:cubicBezTo>
                      <a:pt x="22820" y="21846"/>
                      <a:pt x="22943" y="21686"/>
                      <a:pt x="22943" y="21649"/>
                    </a:cubicBezTo>
                    <a:cubicBezTo>
                      <a:pt x="22943" y="21599"/>
                      <a:pt x="22857" y="21513"/>
                      <a:pt x="22844" y="21476"/>
                    </a:cubicBezTo>
                    <a:lnTo>
                      <a:pt x="22844" y="21464"/>
                    </a:lnTo>
                    <a:cubicBezTo>
                      <a:pt x="22857" y="21402"/>
                      <a:pt x="22906" y="21365"/>
                      <a:pt x="22955" y="21341"/>
                    </a:cubicBezTo>
                    <a:cubicBezTo>
                      <a:pt x="23005" y="21328"/>
                      <a:pt x="23103" y="21230"/>
                      <a:pt x="23054" y="21193"/>
                    </a:cubicBezTo>
                    <a:cubicBezTo>
                      <a:pt x="23029" y="21168"/>
                      <a:pt x="22995" y="21156"/>
                      <a:pt x="22962" y="21156"/>
                    </a:cubicBezTo>
                    <a:cubicBezTo>
                      <a:pt x="22928" y="21156"/>
                      <a:pt x="22894" y="21168"/>
                      <a:pt x="22869" y="21193"/>
                    </a:cubicBezTo>
                    <a:cubicBezTo>
                      <a:pt x="22832" y="21230"/>
                      <a:pt x="22795" y="21291"/>
                      <a:pt x="22771" y="21304"/>
                    </a:cubicBezTo>
                    <a:cubicBezTo>
                      <a:pt x="22746" y="21316"/>
                      <a:pt x="22709" y="21341"/>
                      <a:pt x="22684" y="21365"/>
                    </a:cubicBezTo>
                    <a:cubicBezTo>
                      <a:pt x="22660" y="21378"/>
                      <a:pt x="22610" y="21476"/>
                      <a:pt x="22573" y="21489"/>
                    </a:cubicBezTo>
                    <a:cubicBezTo>
                      <a:pt x="22567" y="21490"/>
                      <a:pt x="22560" y="21491"/>
                      <a:pt x="22552" y="21491"/>
                    </a:cubicBezTo>
                    <a:cubicBezTo>
                      <a:pt x="22520" y="21491"/>
                      <a:pt x="22474" y="21481"/>
                      <a:pt x="22433" y="21481"/>
                    </a:cubicBezTo>
                    <a:cubicBezTo>
                      <a:pt x="22398" y="21481"/>
                      <a:pt x="22367" y="21488"/>
                      <a:pt x="22352" y="21513"/>
                    </a:cubicBezTo>
                    <a:cubicBezTo>
                      <a:pt x="22331" y="21566"/>
                      <a:pt x="22310" y="21645"/>
                      <a:pt x="22281" y="21645"/>
                    </a:cubicBezTo>
                    <a:cubicBezTo>
                      <a:pt x="22276" y="21645"/>
                      <a:pt x="22271" y="21642"/>
                      <a:pt x="22265" y="21636"/>
                    </a:cubicBezTo>
                    <a:cubicBezTo>
                      <a:pt x="22241" y="21599"/>
                      <a:pt x="22253" y="21563"/>
                      <a:pt x="22216" y="21550"/>
                    </a:cubicBezTo>
                    <a:cubicBezTo>
                      <a:pt x="22209" y="21548"/>
                      <a:pt x="22203" y="21547"/>
                      <a:pt x="22196" y="21547"/>
                    </a:cubicBezTo>
                    <a:cubicBezTo>
                      <a:pt x="22166" y="21547"/>
                      <a:pt x="22138" y="21567"/>
                      <a:pt x="22118" y="21587"/>
                    </a:cubicBezTo>
                    <a:cubicBezTo>
                      <a:pt x="22068" y="21636"/>
                      <a:pt x="22031" y="21698"/>
                      <a:pt x="22007" y="21772"/>
                    </a:cubicBezTo>
                    <a:cubicBezTo>
                      <a:pt x="21994" y="21858"/>
                      <a:pt x="22019" y="21932"/>
                      <a:pt x="21970" y="21994"/>
                    </a:cubicBezTo>
                    <a:cubicBezTo>
                      <a:pt x="21883" y="22068"/>
                      <a:pt x="21809" y="22154"/>
                      <a:pt x="21760" y="22240"/>
                    </a:cubicBezTo>
                    <a:cubicBezTo>
                      <a:pt x="21725" y="22322"/>
                      <a:pt x="21723" y="22426"/>
                      <a:pt x="21702" y="22426"/>
                    </a:cubicBezTo>
                    <a:cubicBezTo>
                      <a:pt x="21701" y="22426"/>
                      <a:pt x="21700" y="22426"/>
                      <a:pt x="21699" y="22425"/>
                    </a:cubicBezTo>
                    <a:cubicBezTo>
                      <a:pt x="21674" y="22413"/>
                      <a:pt x="21588" y="22228"/>
                      <a:pt x="21538" y="22166"/>
                    </a:cubicBezTo>
                    <a:cubicBezTo>
                      <a:pt x="21490" y="22118"/>
                      <a:pt x="21433" y="22069"/>
                      <a:pt x="21412" y="22069"/>
                    </a:cubicBezTo>
                    <a:cubicBezTo>
                      <a:pt x="21406" y="22069"/>
                      <a:pt x="21403" y="22072"/>
                      <a:pt x="21403" y="22080"/>
                    </a:cubicBezTo>
                    <a:cubicBezTo>
                      <a:pt x="21403" y="22087"/>
                      <a:pt x="21398" y="22090"/>
                      <a:pt x="21390" y="22090"/>
                    </a:cubicBezTo>
                    <a:cubicBezTo>
                      <a:pt x="21370" y="22090"/>
                      <a:pt x="21331" y="22070"/>
                      <a:pt x="21304" y="22043"/>
                    </a:cubicBezTo>
                    <a:cubicBezTo>
                      <a:pt x="21230" y="22006"/>
                      <a:pt x="21156" y="21981"/>
                      <a:pt x="21083" y="21969"/>
                    </a:cubicBezTo>
                    <a:cubicBezTo>
                      <a:pt x="21074" y="21967"/>
                      <a:pt x="21065" y="21966"/>
                      <a:pt x="21057" y="21966"/>
                    </a:cubicBezTo>
                    <a:cubicBezTo>
                      <a:pt x="21021" y="21966"/>
                      <a:pt x="20992" y="21988"/>
                      <a:pt x="20972" y="22018"/>
                    </a:cubicBezTo>
                    <a:cubicBezTo>
                      <a:pt x="20922" y="22055"/>
                      <a:pt x="20873" y="22080"/>
                      <a:pt x="20824" y="22117"/>
                    </a:cubicBezTo>
                    <a:cubicBezTo>
                      <a:pt x="20799" y="22117"/>
                      <a:pt x="20799" y="22154"/>
                      <a:pt x="20738" y="22154"/>
                    </a:cubicBezTo>
                    <a:cubicBezTo>
                      <a:pt x="20721" y="22158"/>
                      <a:pt x="20698" y="22161"/>
                      <a:pt x="20673" y="22161"/>
                    </a:cubicBezTo>
                    <a:cubicBezTo>
                      <a:pt x="20623" y="22161"/>
                      <a:pt x="20565" y="22150"/>
                      <a:pt x="20540" y="22117"/>
                    </a:cubicBezTo>
                    <a:cubicBezTo>
                      <a:pt x="20491" y="22080"/>
                      <a:pt x="20442" y="22068"/>
                      <a:pt x="20393" y="22055"/>
                    </a:cubicBezTo>
                    <a:cubicBezTo>
                      <a:pt x="20368" y="22055"/>
                      <a:pt x="20343" y="22018"/>
                      <a:pt x="20306" y="21969"/>
                    </a:cubicBezTo>
                    <a:cubicBezTo>
                      <a:pt x="20294" y="21944"/>
                      <a:pt x="20269" y="21908"/>
                      <a:pt x="20257" y="21871"/>
                    </a:cubicBezTo>
                    <a:cubicBezTo>
                      <a:pt x="20220" y="21821"/>
                      <a:pt x="20121" y="21723"/>
                      <a:pt x="20060" y="21624"/>
                    </a:cubicBezTo>
                    <a:cubicBezTo>
                      <a:pt x="20035" y="21599"/>
                      <a:pt x="20023" y="21563"/>
                      <a:pt x="20011" y="21538"/>
                    </a:cubicBezTo>
                    <a:cubicBezTo>
                      <a:pt x="19986" y="21464"/>
                      <a:pt x="20060" y="21378"/>
                      <a:pt x="20072" y="21267"/>
                    </a:cubicBezTo>
                    <a:cubicBezTo>
                      <a:pt x="20097" y="21131"/>
                      <a:pt x="20109" y="20996"/>
                      <a:pt x="20121" y="20860"/>
                    </a:cubicBezTo>
                    <a:cubicBezTo>
                      <a:pt x="20121" y="20762"/>
                      <a:pt x="20195" y="20675"/>
                      <a:pt x="20195" y="20589"/>
                    </a:cubicBezTo>
                    <a:cubicBezTo>
                      <a:pt x="20183" y="20503"/>
                      <a:pt x="20195" y="20491"/>
                      <a:pt x="20195" y="20454"/>
                    </a:cubicBezTo>
                    <a:cubicBezTo>
                      <a:pt x="20195" y="20429"/>
                      <a:pt x="20195" y="20429"/>
                      <a:pt x="20171" y="20417"/>
                    </a:cubicBezTo>
                    <a:cubicBezTo>
                      <a:pt x="20158" y="20417"/>
                      <a:pt x="20146" y="20404"/>
                      <a:pt x="20134" y="20404"/>
                    </a:cubicBezTo>
                    <a:cubicBezTo>
                      <a:pt x="20072" y="20392"/>
                      <a:pt x="19998" y="20269"/>
                      <a:pt x="19924" y="20219"/>
                    </a:cubicBezTo>
                    <a:cubicBezTo>
                      <a:pt x="19859" y="20187"/>
                      <a:pt x="19787" y="20170"/>
                      <a:pt x="19718" y="20170"/>
                    </a:cubicBezTo>
                    <a:cubicBezTo>
                      <a:pt x="19683" y="20170"/>
                      <a:pt x="19649" y="20174"/>
                      <a:pt x="19616" y="20183"/>
                    </a:cubicBezTo>
                    <a:cubicBezTo>
                      <a:pt x="19510" y="20204"/>
                      <a:pt x="19450" y="20261"/>
                      <a:pt x="19380" y="20261"/>
                    </a:cubicBezTo>
                    <a:cubicBezTo>
                      <a:pt x="19369" y="20261"/>
                      <a:pt x="19357" y="20260"/>
                      <a:pt x="19345" y="20256"/>
                    </a:cubicBezTo>
                    <a:cubicBezTo>
                      <a:pt x="19268" y="20234"/>
                      <a:pt x="19250" y="20193"/>
                      <a:pt x="19186" y="20193"/>
                    </a:cubicBezTo>
                    <a:cubicBezTo>
                      <a:pt x="19178" y="20193"/>
                      <a:pt x="19170" y="20194"/>
                      <a:pt x="19160" y="20195"/>
                    </a:cubicBezTo>
                    <a:cubicBezTo>
                      <a:pt x="19073" y="20206"/>
                      <a:pt x="19034" y="20246"/>
                      <a:pt x="18974" y="20246"/>
                    </a:cubicBezTo>
                    <a:cubicBezTo>
                      <a:pt x="18967" y="20246"/>
                      <a:pt x="18959" y="20245"/>
                      <a:pt x="18951" y="20244"/>
                    </a:cubicBezTo>
                    <a:lnTo>
                      <a:pt x="18926" y="20232"/>
                    </a:lnTo>
                    <a:cubicBezTo>
                      <a:pt x="18889" y="20219"/>
                      <a:pt x="18865" y="20195"/>
                      <a:pt x="18840" y="20183"/>
                    </a:cubicBezTo>
                    <a:cubicBezTo>
                      <a:pt x="18815" y="20158"/>
                      <a:pt x="18815" y="20133"/>
                      <a:pt x="18865" y="20109"/>
                    </a:cubicBezTo>
                    <a:cubicBezTo>
                      <a:pt x="18951" y="20022"/>
                      <a:pt x="19000" y="19899"/>
                      <a:pt x="19000" y="19764"/>
                    </a:cubicBezTo>
                    <a:cubicBezTo>
                      <a:pt x="18988" y="19677"/>
                      <a:pt x="19013" y="19591"/>
                      <a:pt x="19062" y="19517"/>
                    </a:cubicBezTo>
                    <a:cubicBezTo>
                      <a:pt x="19111" y="19443"/>
                      <a:pt x="19136" y="19357"/>
                      <a:pt x="19148" y="19271"/>
                    </a:cubicBezTo>
                    <a:cubicBezTo>
                      <a:pt x="19148" y="19209"/>
                      <a:pt x="19111" y="19012"/>
                      <a:pt x="19185" y="18901"/>
                    </a:cubicBezTo>
                    <a:cubicBezTo>
                      <a:pt x="19259" y="18803"/>
                      <a:pt x="19333" y="18741"/>
                      <a:pt x="19333" y="18679"/>
                    </a:cubicBezTo>
                    <a:cubicBezTo>
                      <a:pt x="19321" y="18618"/>
                      <a:pt x="19333" y="18556"/>
                      <a:pt x="19197" y="18556"/>
                    </a:cubicBezTo>
                    <a:cubicBezTo>
                      <a:pt x="19049" y="18568"/>
                      <a:pt x="18606" y="18605"/>
                      <a:pt x="18520" y="18716"/>
                    </a:cubicBezTo>
                    <a:cubicBezTo>
                      <a:pt x="18446" y="18815"/>
                      <a:pt x="18483" y="19024"/>
                      <a:pt x="18446" y="19086"/>
                    </a:cubicBezTo>
                    <a:cubicBezTo>
                      <a:pt x="18384" y="19172"/>
                      <a:pt x="18323" y="19246"/>
                      <a:pt x="18261" y="19332"/>
                    </a:cubicBezTo>
                    <a:cubicBezTo>
                      <a:pt x="18249" y="19345"/>
                      <a:pt x="18273" y="19406"/>
                      <a:pt x="18236" y="19431"/>
                    </a:cubicBezTo>
                    <a:cubicBezTo>
                      <a:pt x="18232" y="19432"/>
                      <a:pt x="18228" y="19433"/>
                      <a:pt x="18224" y="19433"/>
                    </a:cubicBezTo>
                    <a:cubicBezTo>
                      <a:pt x="18191" y="19433"/>
                      <a:pt x="18156" y="19393"/>
                      <a:pt x="18101" y="19382"/>
                    </a:cubicBezTo>
                    <a:cubicBezTo>
                      <a:pt x="17978" y="19382"/>
                      <a:pt x="17854" y="19406"/>
                      <a:pt x="17743" y="19456"/>
                    </a:cubicBezTo>
                    <a:cubicBezTo>
                      <a:pt x="17667" y="19481"/>
                      <a:pt x="17613" y="19519"/>
                      <a:pt x="17571" y="19519"/>
                    </a:cubicBezTo>
                    <a:cubicBezTo>
                      <a:pt x="17553" y="19519"/>
                      <a:pt x="17537" y="19511"/>
                      <a:pt x="17522" y="19493"/>
                    </a:cubicBezTo>
                    <a:cubicBezTo>
                      <a:pt x="17460" y="19443"/>
                      <a:pt x="17435" y="19382"/>
                      <a:pt x="17349" y="19357"/>
                    </a:cubicBezTo>
                    <a:cubicBezTo>
                      <a:pt x="17263" y="19345"/>
                      <a:pt x="17127" y="19345"/>
                      <a:pt x="17090" y="19184"/>
                    </a:cubicBezTo>
                    <a:cubicBezTo>
                      <a:pt x="17053" y="19061"/>
                      <a:pt x="17004" y="18950"/>
                      <a:pt x="16930" y="18852"/>
                    </a:cubicBezTo>
                    <a:cubicBezTo>
                      <a:pt x="16856" y="18704"/>
                      <a:pt x="16807" y="18556"/>
                      <a:pt x="16782" y="18396"/>
                    </a:cubicBezTo>
                    <a:cubicBezTo>
                      <a:pt x="16745" y="18248"/>
                      <a:pt x="16733" y="18088"/>
                      <a:pt x="16758" y="17940"/>
                    </a:cubicBezTo>
                    <a:cubicBezTo>
                      <a:pt x="16745" y="17829"/>
                      <a:pt x="16745" y="17706"/>
                      <a:pt x="16745" y="17595"/>
                    </a:cubicBezTo>
                    <a:cubicBezTo>
                      <a:pt x="16758" y="17509"/>
                      <a:pt x="16869" y="17423"/>
                      <a:pt x="16881" y="17312"/>
                    </a:cubicBezTo>
                    <a:cubicBezTo>
                      <a:pt x="16881" y="17275"/>
                      <a:pt x="16881" y="17250"/>
                      <a:pt x="16881" y="17225"/>
                    </a:cubicBezTo>
                    <a:cubicBezTo>
                      <a:pt x="16869" y="17102"/>
                      <a:pt x="16795" y="16917"/>
                      <a:pt x="16782" y="16856"/>
                    </a:cubicBezTo>
                    <a:cubicBezTo>
                      <a:pt x="16777" y="16825"/>
                      <a:pt x="16779" y="16820"/>
                      <a:pt x="16784" y="16820"/>
                    </a:cubicBezTo>
                    <a:cubicBezTo>
                      <a:pt x="16787" y="16820"/>
                      <a:pt x="16792" y="16821"/>
                      <a:pt x="16797" y="16821"/>
                    </a:cubicBezTo>
                    <a:cubicBezTo>
                      <a:pt x="16806" y="16821"/>
                      <a:pt x="16818" y="16817"/>
                      <a:pt x="16832" y="16794"/>
                    </a:cubicBezTo>
                    <a:cubicBezTo>
                      <a:pt x="16869" y="16733"/>
                      <a:pt x="16819" y="16708"/>
                      <a:pt x="16844" y="16671"/>
                    </a:cubicBezTo>
                    <a:cubicBezTo>
                      <a:pt x="16869" y="16646"/>
                      <a:pt x="16893" y="16659"/>
                      <a:pt x="16918" y="16622"/>
                    </a:cubicBezTo>
                    <a:cubicBezTo>
                      <a:pt x="16955" y="16597"/>
                      <a:pt x="17078" y="16535"/>
                      <a:pt x="17078" y="16474"/>
                    </a:cubicBezTo>
                    <a:cubicBezTo>
                      <a:pt x="17078" y="16435"/>
                      <a:pt x="17085" y="16420"/>
                      <a:pt x="17095" y="16420"/>
                    </a:cubicBezTo>
                    <a:cubicBezTo>
                      <a:pt x="17104" y="16420"/>
                      <a:pt x="17116" y="16432"/>
                      <a:pt x="17127" y="16449"/>
                    </a:cubicBezTo>
                    <a:cubicBezTo>
                      <a:pt x="17130" y="16452"/>
                      <a:pt x="17135" y="16453"/>
                      <a:pt x="17141" y="16453"/>
                    </a:cubicBezTo>
                    <a:cubicBezTo>
                      <a:pt x="17184" y="16453"/>
                      <a:pt x="17298" y="16380"/>
                      <a:pt x="17374" y="16326"/>
                    </a:cubicBezTo>
                    <a:cubicBezTo>
                      <a:pt x="17448" y="16277"/>
                      <a:pt x="17509" y="16215"/>
                      <a:pt x="17460" y="16190"/>
                    </a:cubicBezTo>
                    <a:cubicBezTo>
                      <a:pt x="17429" y="16170"/>
                      <a:pt x="17372" y="16123"/>
                      <a:pt x="17398" y="16123"/>
                    </a:cubicBezTo>
                    <a:cubicBezTo>
                      <a:pt x="17403" y="16123"/>
                      <a:pt x="17411" y="16125"/>
                      <a:pt x="17423" y="16129"/>
                    </a:cubicBezTo>
                    <a:cubicBezTo>
                      <a:pt x="17477" y="16138"/>
                      <a:pt x="17492" y="16167"/>
                      <a:pt x="17520" y="16167"/>
                    </a:cubicBezTo>
                    <a:cubicBezTo>
                      <a:pt x="17530" y="16167"/>
                      <a:pt x="17542" y="16163"/>
                      <a:pt x="17559" y="16153"/>
                    </a:cubicBezTo>
                    <a:cubicBezTo>
                      <a:pt x="17620" y="16116"/>
                      <a:pt x="17633" y="16067"/>
                      <a:pt x="17719" y="16067"/>
                    </a:cubicBezTo>
                    <a:cubicBezTo>
                      <a:pt x="17817" y="16067"/>
                      <a:pt x="17891" y="16067"/>
                      <a:pt x="17941" y="16129"/>
                    </a:cubicBezTo>
                    <a:cubicBezTo>
                      <a:pt x="17974" y="16162"/>
                      <a:pt x="17996" y="16174"/>
                      <a:pt x="18015" y="16174"/>
                    </a:cubicBezTo>
                    <a:cubicBezTo>
                      <a:pt x="18032" y="16174"/>
                      <a:pt x="18047" y="16165"/>
                      <a:pt x="18064" y="16153"/>
                    </a:cubicBezTo>
                    <a:cubicBezTo>
                      <a:pt x="18090" y="16136"/>
                      <a:pt x="18121" y="16113"/>
                      <a:pt x="18159" y="16113"/>
                    </a:cubicBezTo>
                    <a:cubicBezTo>
                      <a:pt x="18175" y="16113"/>
                      <a:pt x="18193" y="16118"/>
                      <a:pt x="18212" y="16129"/>
                    </a:cubicBezTo>
                    <a:cubicBezTo>
                      <a:pt x="18282" y="16164"/>
                      <a:pt x="18330" y="16265"/>
                      <a:pt x="18387" y="16265"/>
                    </a:cubicBezTo>
                    <a:cubicBezTo>
                      <a:pt x="18390" y="16265"/>
                      <a:pt x="18393" y="16265"/>
                      <a:pt x="18396" y="16264"/>
                    </a:cubicBezTo>
                    <a:cubicBezTo>
                      <a:pt x="18455" y="16264"/>
                      <a:pt x="18548" y="16140"/>
                      <a:pt x="18588" y="16140"/>
                    </a:cubicBezTo>
                    <a:cubicBezTo>
                      <a:pt x="18590" y="16140"/>
                      <a:pt x="18592" y="16141"/>
                      <a:pt x="18594" y="16141"/>
                    </a:cubicBezTo>
                    <a:cubicBezTo>
                      <a:pt x="18631" y="16166"/>
                      <a:pt x="18754" y="16289"/>
                      <a:pt x="18741" y="16314"/>
                    </a:cubicBezTo>
                    <a:cubicBezTo>
                      <a:pt x="18739" y="16318"/>
                      <a:pt x="18739" y="16320"/>
                      <a:pt x="18742" y="16320"/>
                    </a:cubicBezTo>
                    <a:cubicBezTo>
                      <a:pt x="18751" y="16320"/>
                      <a:pt x="18793" y="16284"/>
                      <a:pt x="18803" y="16264"/>
                    </a:cubicBezTo>
                    <a:cubicBezTo>
                      <a:pt x="18815" y="16252"/>
                      <a:pt x="18803" y="16264"/>
                      <a:pt x="18778" y="16227"/>
                    </a:cubicBezTo>
                    <a:cubicBezTo>
                      <a:pt x="18741" y="16190"/>
                      <a:pt x="18655" y="16141"/>
                      <a:pt x="18692" y="16116"/>
                    </a:cubicBezTo>
                    <a:cubicBezTo>
                      <a:pt x="18729" y="16092"/>
                      <a:pt x="18741" y="16116"/>
                      <a:pt x="18705" y="16080"/>
                    </a:cubicBezTo>
                    <a:cubicBezTo>
                      <a:pt x="18692" y="16055"/>
                      <a:pt x="18680" y="16030"/>
                      <a:pt x="18680" y="15993"/>
                    </a:cubicBezTo>
                    <a:cubicBezTo>
                      <a:pt x="18680" y="15978"/>
                      <a:pt x="18670" y="15968"/>
                      <a:pt x="18657" y="15968"/>
                    </a:cubicBezTo>
                    <a:cubicBezTo>
                      <a:pt x="18649" y="15968"/>
                      <a:pt x="18640" y="15972"/>
                      <a:pt x="18631" y="15981"/>
                    </a:cubicBezTo>
                    <a:cubicBezTo>
                      <a:pt x="18620" y="15986"/>
                      <a:pt x="18586" y="15992"/>
                      <a:pt x="18553" y="15992"/>
                    </a:cubicBezTo>
                    <a:cubicBezTo>
                      <a:pt x="18512" y="15992"/>
                      <a:pt x="18470" y="15984"/>
                      <a:pt x="18470" y="15956"/>
                    </a:cubicBezTo>
                    <a:cubicBezTo>
                      <a:pt x="18481" y="15926"/>
                      <a:pt x="18516" y="15904"/>
                      <a:pt x="18548" y="15904"/>
                    </a:cubicBezTo>
                    <a:cubicBezTo>
                      <a:pt x="18555" y="15904"/>
                      <a:pt x="18562" y="15905"/>
                      <a:pt x="18569" y="15907"/>
                    </a:cubicBezTo>
                    <a:cubicBezTo>
                      <a:pt x="18596" y="15925"/>
                      <a:pt x="18603" y="15957"/>
                      <a:pt x="18641" y="15957"/>
                    </a:cubicBezTo>
                    <a:cubicBezTo>
                      <a:pt x="18654" y="15957"/>
                      <a:pt x="18670" y="15953"/>
                      <a:pt x="18692" y="15944"/>
                    </a:cubicBezTo>
                    <a:cubicBezTo>
                      <a:pt x="18766" y="15919"/>
                      <a:pt x="18852" y="15907"/>
                      <a:pt x="18939" y="15907"/>
                    </a:cubicBezTo>
                    <a:cubicBezTo>
                      <a:pt x="18991" y="15907"/>
                      <a:pt x="19035" y="15880"/>
                      <a:pt x="19062" y="15880"/>
                    </a:cubicBezTo>
                    <a:cubicBezTo>
                      <a:pt x="19067" y="15880"/>
                      <a:pt x="19071" y="15881"/>
                      <a:pt x="19074" y="15882"/>
                    </a:cubicBezTo>
                    <a:cubicBezTo>
                      <a:pt x="19099" y="15895"/>
                      <a:pt x="19074" y="15932"/>
                      <a:pt x="19111" y="15932"/>
                    </a:cubicBezTo>
                    <a:cubicBezTo>
                      <a:pt x="19148" y="15932"/>
                      <a:pt x="19210" y="15907"/>
                      <a:pt x="19296" y="15907"/>
                    </a:cubicBezTo>
                    <a:cubicBezTo>
                      <a:pt x="19333" y="15907"/>
                      <a:pt x="19385" y="15901"/>
                      <a:pt x="19436" y="15901"/>
                    </a:cubicBezTo>
                    <a:cubicBezTo>
                      <a:pt x="19487" y="15901"/>
                      <a:pt x="19536" y="15907"/>
                      <a:pt x="19567" y="15932"/>
                    </a:cubicBezTo>
                    <a:cubicBezTo>
                      <a:pt x="19629" y="15981"/>
                      <a:pt x="19653" y="16055"/>
                      <a:pt x="19690" y="16080"/>
                    </a:cubicBezTo>
                    <a:cubicBezTo>
                      <a:pt x="19716" y="16097"/>
                      <a:pt x="19730" y="16114"/>
                      <a:pt x="19758" y="16114"/>
                    </a:cubicBezTo>
                    <a:cubicBezTo>
                      <a:pt x="19769" y="16114"/>
                      <a:pt x="19783" y="16111"/>
                      <a:pt x="19801" y="16104"/>
                    </a:cubicBezTo>
                    <a:cubicBezTo>
                      <a:pt x="19863" y="16080"/>
                      <a:pt x="19961" y="15993"/>
                      <a:pt x="19986" y="15993"/>
                    </a:cubicBezTo>
                    <a:cubicBezTo>
                      <a:pt x="20011" y="16006"/>
                      <a:pt x="20097" y="16153"/>
                      <a:pt x="20158" y="16203"/>
                    </a:cubicBezTo>
                    <a:cubicBezTo>
                      <a:pt x="20220" y="16252"/>
                      <a:pt x="20331" y="16351"/>
                      <a:pt x="20319" y="16400"/>
                    </a:cubicBezTo>
                    <a:cubicBezTo>
                      <a:pt x="20319" y="16461"/>
                      <a:pt x="20294" y="16560"/>
                      <a:pt x="20294" y="16597"/>
                    </a:cubicBezTo>
                    <a:cubicBezTo>
                      <a:pt x="20294" y="16634"/>
                      <a:pt x="20343" y="16671"/>
                      <a:pt x="20356" y="16696"/>
                    </a:cubicBezTo>
                    <a:cubicBezTo>
                      <a:pt x="20359" y="16702"/>
                      <a:pt x="20359" y="16703"/>
                      <a:pt x="20357" y="16703"/>
                    </a:cubicBezTo>
                    <a:cubicBezTo>
                      <a:pt x="20355" y="16703"/>
                      <a:pt x="20352" y="16702"/>
                      <a:pt x="20348" y="16702"/>
                    </a:cubicBezTo>
                    <a:cubicBezTo>
                      <a:pt x="20340" y="16702"/>
                      <a:pt x="20331" y="16708"/>
                      <a:pt x="20331" y="16745"/>
                    </a:cubicBezTo>
                    <a:cubicBezTo>
                      <a:pt x="20331" y="16819"/>
                      <a:pt x="20331" y="16880"/>
                      <a:pt x="20380" y="16930"/>
                    </a:cubicBezTo>
                    <a:cubicBezTo>
                      <a:pt x="20429" y="16979"/>
                      <a:pt x="20466" y="16954"/>
                      <a:pt x="20466" y="16991"/>
                    </a:cubicBezTo>
                    <a:cubicBezTo>
                      <a:pt x="20466" y="17011"/>
                      <a:pt x="20470" y="17015"/>
                      <a:pt x="20476" y="17015"/>
                    </a:cubicBezTo>
                    <a:cubicBezTo>
                      <a:pt x="20480" y="17015"/>
                      <a:pt x="20484" y="17013"/>
                      <a:pt x="20488" y="17013"/>
                    </a:cubicBezTo>
                    <a:cubicBezTo>
                      <a:pt x="20494" y="17013"/>
                      <a:pt x="20499" y="17016"/>
                      <a:pt x="20503" y="17028"/>
                    </a:cubicBezTo>
                    <a:cubicBezTo>
                      <a:pt x="20516" y="17053"/>
                      <a:pt x="20491" y="17115"/>
                      <a:pt x="20503" y="17176"/>
                    </a:cubicBezTo>
                    <a:cubicBezTo>
                      <a:pt x="20528" y="17250"/>
                      <a:pt x="20602" y="17250"/>
                      <a:pt x="20627" y="17287"/>
                    </a:cubicBezTo>
                    <a:cubicBezTo>
                      <a:pt x="20651" y="17361"/>
                      <a:pt x="20688" y="17435"/>
                      <a:pt x="20725" y="17496"/>
                    </a:cubicBezTo>
                    <a:cubicBezTo>
                      <a:pt x="20727" y="17497"/>
                      <a:pt x="20729" y="17498"/>
                      <a:pt x="20731" y="17498"/>
                    </a:cubicBezTo>
                    <a:cubicBezTo>
                      <a:pt x="20755" y="17498"/>
                      <a:pt x="20793" y="17446"/>
                      <a:pt x="20808" y="17446"/>
                    </a:cubicBezTo>
                    <a:cubicBezTo>
                      <a:pt x="20809" y="17446"/>
                      <a:pt x="20811" y="17446"/>
                      <a:pt x="20811" y="17447"/>
                    </a:cubicBezTo>
                    <a:cubicBezTo>
                      <a:pt x="20836" y="17460"/>
                      <a:pt x="20811" y="17509"/>
                      <a:pt x="20811" y="17533"/>
                    </a:cubicBezTo>
                    <a:cubicBezTo>
                      <a:pt x="20811" y="17538"/>
                      <a:pt x="20816" y="17541"/>
                      <a:pt x="20823" y="17541"/>
                    </a:cubicBezTo>
                    <a:cubicBezTo>
                      <a:pt x="20834" y="17541"/>
                      <a:pt x="20848" y="17532"/>
                      <a:pt x="20848" y="17509"/>
                    </a:cubicBezTo>
                    <a:cubicBezTo>
                      <a:pt x="20848" y="17423"/>
                      <a:pt x="20861" y="17349"/>
                      <a:pt x="20898" y="17262"/>
                    </a:cubicBezTo>
                    <a:cubicBezTo>
                      <a:pt x="20947" y="17115"/>
                      <a:pt x="20947" y="16942"/>
                      <a:pt x="20885" y="16794"/>
                    </a:cubicBezTo>
                    <a:cubicBezTo>
                      <a:pt x="20836" y="16696"/>
                      <a:pt x="20799" y="16597"/>
                      <a:pt x="20774" y="16486"/>
                    </a:cubicBezTo>
                    <a:cubicBezTo>
                      <a:pt x="20750" y="16363"/>
                      <a:pt x="20713" y="16252"/>
                      <a:pt x="20664" y="16129"/>
                    </a:cubicBezTo>
                    <a:cubicBezTo>
                      <a:pt x="20602" y="15993"/>
                      <a:pt x="20577" y="15833"/>
                      <a:pt x="20577" y="15685"/>
                    </a:cubicBezTo>
                    <a:cubicBezTo>
                      <a:pt x="20602" y="15562"/>
                      <a:pt x="20651" y="15463"/>
                      <a:pt x="20725" y="15365"/>
                    </a:cubicBezTo>
                    <a:cubicBezTo>
                      <a:pt x="20774" y="15266"/>
                      <a:pt x="20898" y="15217"/>
                      <a:pt x="20935" y="15168"/>
                    </a:cubicBezTo>
                    <a:cubicBezTo>
                      <a:pt x="20996" y="15131"/>
                      <a:pt x="21046" y="15069"/>
                      <a:pt x="21095" y="15020"/>
                    </a:cubicBezTo>
                    <a:cubicBezTo>
                      <a:pt x="21132" y="14971"/>
                      <a:pt x="21107" y="14958"/>
                      <a:pt x="21144" y="14934"/>
                    </a:cubicBezTo>
                    <a:cubicBezTo>
                      <a:pt x="21193" y="14884"/>
                      <a:pt x="21243" y="14847"/>
                      <a:pt x="21304" y="14823"/>
                    </a:cubicBezTo>
                    <a:cubicBezTo>
                      <a:pt x="21354" y="14786"/>
                      <a:pt x="21403" y="14786"/>
                      <a:pt x="21428" y="14761"/>
                    </a:cubicBezTo>
                    <a:cubicBezTo>
                      <a:pt x="21489" y="14687"/>
                      <a:pt x="21551" y="14626"/>
                      <a:pt x="21625" y="14564"/>
                    </a:cubicBezTo>
                    <a:cubicBezTo>
                      <a:pt x="21686" y="14539"/>
                      <a:pt x="21773" y="14564"/>
                      <a:pt x="21809" y="14527"/>
                    </a:cubicBezTo>
                    <a:cubicBezTo>
                      <a:pt x="21831" y="14494"/>
                      <a:pt x="21854" y="14451"/>
                      <a:pt x="21832" y="14451"/>
                    </a:cubicBezTo>
                    <a:cubicBezTo>
                      <a:pt x="21829" y="14451"/>
                      <a:pt x="21826" y="14452"/>
                      <a:pt x="21822" y="14453"/>
                    </a:cubicBezTo>
                    <a:cubicBezTo>
                      <a:pt x="21782" y="14473"/>
                      <a:pt x="21692" y="14493"/>
                      <a:pt x="21667" y="14493"/>
                    </a:cubicBezTo>
                    <a:cubicBezTo>
                      <a:pt x="21662" y="14493"/>
                      <a:pt x="21659" y="14492"/>
                      <a:pt x="21662" y="14490"/>
                    </a:cubicBezTo>
                    <a:cubicBezTo>
                      <a:pt x="21674" y="14465"/>
                      <a:pt x="21723" y="14465"/>
                      <a:pt x="21736" y="14441"/>
                    </a:cubicBezTo>
                    <a:cubicBezTo>
                      <a:pt x="21736" y="14404"/>
                      <a:pt x="21736" y="14367"/>
                      <a:pt x="21711" y="14342"/>
                    </a:cubicBezTo>
                    <a:cubicBezTo>
                      <a:pt x="21691" y="14322"/>
                      <a:pt x="21687" y="14302"/>
                      <a:pt x="21707" y="14302"/>
                    </a:cubicBezTo>
                    <a:cubicBezTo>
                      <a:pt x="21711" y="14302"/>
                      <a:pt x="21716" y="14303"/>
                      <a:pt x="21723" y="14305"/>
                    </a:cubicBezTo>
                    <a:cubicBezTo>
                      <a:pt x="21740" y="14305"/>
                      <a:pt x="21745" y="14311"/>
                      <a:pt x="21747" y="14311"/>
                    </a:cubicBezTo>
                    <a:cubicBezTo>
                      <a:pt x="21748" y="14311"/>
                      <a:pt x="21748" y="14309"/>
                      <a:pt x="21748" y="14305"/>
                    </a:cubicBezTo>
                    <a:cubicBezTo>
                      <a:pt x="21757" y="14288"/>
                      <a:pt x="21765" y="14270"/>
                      <a:pt x="21770" y="14270"/>
                    </a:cubicBezTo>
                    <a:cubicBezTo>
                      <a:pt x="21771" y="14270"/>
                      <a:pt x="21773" y="14273"/>
                      <a:pt x="21773" y="14281"/>
                    </a:cubicBezTo>
                    <a:cubicBezTo>
                      <a:pt x="21773" y="14318"/>
                      <a:pt x="21785" y="14342"/>
                      <a:pt x="21809" y="14342"/>
                    </a:cubicBezTo>
                    <a:cubicBezTo>
                      <a:pt x="21834" y="14342"/>
                      <a:pt x="21871" y="14318"/>
                      <a:pt x="21920" y="14268"/>
                    </a:cubicBezTo>
                    <a:cubicBezTo>
                      <a:pt x="21945" y="14231"/>
                      <a:pt x="21970" y="14194"/>
                      <a:pt x="21982" y="14145"/>
                    </a:cubicBezTo>
                    <a:cubicBezTo>
                      <a:pt x="21982" y="14142"/>
                      <a:pt x="21978" y="14140"/>
                      <a:pt x="21973" y="14140"/>
                    </a:cubicBezTo>
                    <a:cubicBezTo>
                      <a:pt x="21958" y="14140"/>
                      <a:pt x="21929" y="14152"/>
                      <a:pt x="21920" y="14170"/>
                    </a:cubicBezTo>
                    <a:cubicBezTo>
                      <a:pt x="21913" y="14184"/>
                      <a:pt x="21897" y="14190"/>
                      <a:pt x="21883" y="14190"/>
                    </a:cubicBezTo>
                    <a:cubicBezTo>
                      <a:pt x="21873" y="14190"/>
                      <a:pt x="21864" y="14187"/>
                      <a:pt x="21859" y="14182"/>
                    </a:cubicBezTo>
                    <a:cubicBezTo>
                      <a:pt x="21846" y="14157"/>
                      <a:pt x="21871" y="14157"/>
                      <a:pt x="21822" y="14157"/>
                    </a:cubicBezTo>
                    <a:cubicBezTo>
                      <a:pt x="21789" y="14157"/>
                      <a:pt x="21756" y="14163"/>
                      <a:pt x="21734" y="14163"/>
                    </a:cubicBezTo>
                    <a:cubicBezTo>
                      <a:pt x="21723" y="14163"/>
                      <a:pt x="21715" y="14161"/>
                      <a:pt x="21711" y="14157"/>
                    </a:cubicBezTo>
                    <a:cubicBezTo>
                      <a:pt x="21701" y="14147"/>
                      <a:pt x="21690" y="14102"/>
                      <a:pt x="21709" y="14102"/>
                    </a:cubicBezTo>
                    <a:cubicBezTo>
                      <a:pt x="21712" y="14102"/>
                      <a:pt x="21717" y="14104"/>
                      <a:pt x="21723" y="14108"/>
                    </a:cubicBezTo>
                    <a:cubicBezTo>
                      <a:pt x="21747" y="14124"/>
                      <a:pt x="21771" y="14145"/>
                      <a:pt x="21791" y="14145"/>
                    </a:cubicBezTo>
                    <a:cubicBezTo>
                      <a:pt x="21802" y="14145"/>
                      <a:pt x="21813" y="14138"/>
                      <a:pt x="21822" y="14120"/>
                    </a:cubicBezTo>
                    <a:cubicBezTo>
                      <a:pt x="21846" y="14088"/>
                      <a:pt x="21855" y="14077"/>
                      <a:pt x="21868" y="14077"/>
                    </a:cubicBezTo>
                    <a:cubicBezTo>
                      <a:pt x="21875" y="14077"/>
                      <a:pt x="21883" y="14079"/>
                      <a:pt x="21896" y="14083"/>
                    </a:cubicBezTo>
                    <a:cubicBezTo>
                      <a:pt x="21911" y="14083"/>
                      <a:pt x="21919" y="14085"/>
                      <a:pt x="21924" y="14085"/>
                    </a:cubicBezTo>
                    <a:cubicBezTo>
                      <a:pt x="21931" y="14085"/>
                      <a:pt x="21928" y="14081"/>
                      <a:pt x="21920" y="14059"/>
                    </a:cubicBezTo>
                    <a:cubicBezTo>
                      <a:pt x="21896" y="14010"/>
                      <a:pt x="21871" y="14010"/>
                      <a:pt x="21896" y="13960"/>
                    </a:cubicBezTo>
                    <a:cubicBezTo>
                      <a:pt x="21908" y="13923"/>
                      <a:pt x="21908" y="13862"/>
                      <a:pt x="21871" y="13849"/>
                    </a:cubicBezTo>
                    <a:cubicBezTo>
                      <a:pt x="21846" y="13837"/>
                      <a:pt x="21760" y="13849"/>
                      <a:pt x="21723" y="13812"/>
                    </a:cubicBezTo>
                    <a:cubicBezTo>
                      <a:pt x="21686" y="13775"/>
                      <a:pt x="21662" y="13751"/>
                      <a:pt x="21625" y="13726"/>
                    </a:cubicBezTo>
                    <a:cubicBezTo>
                      <a:pt x="21588" y="13714"/>
                      <a:pt x="21637" y="13701"/>
                      <a:pt x="21662" y="13701"/>
                    </a:cubicBezTo>
                    <a:cubicBezTo>
                      <a:pt x="21678" y="13701"/>
                      <a:pt x="21716" y="13712"/>
                      <a:pt x="21747" y="13712"/>
                    </a:cubicBezTo>
                    <a:cubicBezTo>
                      <a:pt x="21763" y="13712"/>
                      <a:pt x="21777" y="13710"/>
                      <a:pt x="21785" y="13701"/>
                    </a:cubicBezTo>
                    <a:cubicBezTo>
                      <a:pt x="21809" y="13677"/>
                      <a:pt x="21785" y="13652"/>
                      <a:pt x="21760" y="13628"/>
                    </a:cubicBezTo>
                    <a:cubicBezTo>
                      <a:pt x="21686" y="13566"/>
                      <a:pt x="21625" y="13504"/>
                      <a:pt x="21575" y="13430"/>
                    </a:cubicBezTo>
                    <a:cubicBezTo>
                      <a:pt x="21551" y="13381"/>
                      <a:pt x="21551" y="13332"/>
                      <a:pt x="21588" y="13295"/>
                    </a:cubicBezTo>
                    <a:cubicBezTo>
                      <a:pt x="21612" y="13258"/>
                      <a:pt x="21625" y="13221"/>
                      <a:pt x="21625" y="13184"/>
                    </a:cubicBezTo>
                    <a:cubicBezTo>
                      <a:pt x="21625" y="13176"/>
                      <a:pt x="21626" y="13173"/>
                      <a:pt x="21629" y="13173"/>
                    </a:cubicBezTo>
                    <a:cubicBezTo>
                      <a:pt x="21638" y="13173"/>
                      <a:pt x="21659" y="13217"/>
                      <a:pt x="21649" y="13246"/>
                    </a:cubicBezTo>
                    <a:cubicBezTo>
                      <a:pt x="21637" y="13270"/>
                      <a:pt x="21612" y="13270"/>
                      <a:pt x="21625" y="13307"/>
                    </a:cubicBezTo>
                    <a:cubicBezTo>
                      <a:pt x="21636" y="13353"/>
                      <a:pt x="21711" y="13419"/>
                      <a:pt x="21732" y="13419"/>
                    </a:cubicBezTo>
                    <a:cubicBezTo>
                      <a:pt x="21733" y="13419"/>
                      <a:pt x="21735" y="13419"/>
                      <a:pt x="21736" y="13418"/>
                    </a:cubicBezTo>
                    <a:cubicBezTo>
                      <a:pt x="21748" y="13406"/>
                      <a:pt x="21748" y="13332"/>
                      <a:pt x="21760" y="13270"/>
                    </a:cubicBezTo>
                    <a:cubicBezTo>
                      <a:pt x="21760" y="13209"/>
                      <a:pt x="21760" y="13122"/>
                      <a:pt x="21773" y="13098"/>
                    </a:cubicBezTo>
                    <a:cubicBezTo>
                      <a:pt x="21793" y="13077"/>
                      <a:pt x="21857" y="12988"/>
                      <a:pt x="21877" y="12988"/>
                    </a:cubicBezTo>
                    <a:cubicBezTo>
                      <a:pt x="21881" y="12988"/>
                      <a:pt x="21883" y="12991"/>
                      <a:pt x="21883" y="12999"/>
                    </a:cubicBezTo>
                    <a:cubicBezTo>
                      <a:pt x="21871" y="13036"/>
                      <a:pt x="21809" y="13024"/>
                      <a:pt x="21834" y="13147"/>
                    </a:cubicBezTo>
                    <a:cubicBezTo>
                      <a:pt x="21846" y="13270"/>
                      <a:pt x="21809" y="13320"/>
                      <a:pt x="21871" y="13381"/>
                    </a:cubicBezTo>
                    <a:cubicBezTo>
                      <a:pt x="21920" y="13418"/>
                      <a:pt x="21957" y="13492"/>
                      <a:pt x="21970" y="13566"/>
                    </a:cubicBezTo>
                    <a:cubicBezTo>
                      <a:pt x="21957" y="13615"/>
                      <a:pt x="21896" y="13665"/>
                      <a:pt x="21883" y="13726"/>
                    </a:cubicBezTo>
                    <a:cubicBezTo>
                      <a:pt x="21883" y="13752"/>
                      <a:pt x="21883" y="13774"/>
                      <a:pt x="21883" y="13788"/>
                    </a:cubicBezTo>
                    <a:cubicBezTo>
                      <a:pt x="21883" y="13763"/>
                      <a:pt x="21957" y="13665"/>
                      <a:pt x="21994" y="13615"/>
                    </a:cubicBezTo>
                    <a:cubicBezTo>
                      <a:pt x="22019" y="13578"/>
                      <a:pt x="22130" y="13393"/>
                      <a:pt x="22105" y="13332"/>
                    </a:cubicBezTo>
                    <a:cubicBezTo>
                      <a:pt x="22093" y="13258"/>
                      <a:pt x="21994" y="13098"/>
                      <a:pt x="21982" y="13036"/>
                    </a:cubicBezTo>
                    <a:cubicBezTo>
                      <a:pt x="21970" y="12975"/>
                      <a:pt x="21970" y="12950"/>
                      <a:pt x="22007" y="12913"/>
                    </a:cubicBezTo>
                    <a:cubicBezTo>
                      <a:pt x="22030" y="12897"/>
                      <a:pt x="22073" y="12882"/>
                      <a:pt x="22092" y="12882"/>
                    </a:cubicBezTo>
                    <a:cubicBezTo>
                      <a:pt x="22103" y="12882"/>
                      <a:pt x="22106" y="12887"/>
                      <a:pt x="22093" y="12901"/>
                    </a:cubicBezTo>
                    <a:cubicBezTo>
                      <a:pt x="22044" y="12938"/>
                      <a:pt x="22007" y="12913"/>
                      <a:pt x="22019" y="12975"/>
                    </a:cubicBezTo>
                    <a:cubicBezTo>
                      <a:pt x="22019" y="13036"/>
                      <a:pt x="22044" y="13073"/>
                      <a:pt x="22093" y="13110"/>
                    </a:cubicBezTo>
                    <a:cubicBezTo>
                      <a:pt x="22120" y="13137"/>
                      <a:pt x="22134" y="13178"/>
                      <a:pt x="22149" y="13178"/>
                    </a:cubicBezTo>
                    <a:cubicBezTo>
                      <a:pt x="22155" y="13178"/>
                      <a:pt x="22160" y="13172"/>
                      <a:pt x="22167" y="13159"/>
                    </a:cubicBezTo>
                    <a:cubicBezTo>
                      <a:pt x="22204" y="13110"/>
                      <a:pt x="22253" y="13048"/>
                      <a:pt x="22302" y="12962"/>
                    </a:cubicBezTo>
                    <a:cubicBezTo>
                      <a:pt x="22339" y="12901"/>
                      <a:pt x="22364" y="12814"/>
                      <a:pt x="22352" y="12740"/>
                    </a:cubicBezTo>
                    <a:cubicBezTo>
                      <a:pt x="22327" y="12679"/>
                      <a:pt x="22302" y="12630"/>
                      <a:pt x="22327" y="12617"/>
                    </a:cubicBezTo>
                    <a:cubicBezTo>
                      <a:pt x="22339" y="12580"/>
                      <a:pt x="22352" y="12556"/>
                      <a:pt x="22364" y="12519"/>
                    </a:cubicBezTo>
                    <a:cubicBezTo>
                      <a:pt x="22368" y="12505"/>
                      <a:pt x="22371" y="12500"/>
                      <a:pt x="22373" y="12500"/>
                    </a:cubicBezTo>
                    <a:cubicBezTo>
                      <a:pt x="22376" y="12500"/>
                      <a:pt x="22376" y="12515"/>
                      <a:pt x="22376" y="12531"/>
                    </a:cubicBezTo>
                    <a:cubicBezTo>
                      <a:pt x="22376" y="12560"/>
                      <a:pt x="22354" y="12604"/>
                      <a:pt x="22362" y="12604"/>
                    </a:cubicBezTo>
                    <a:cubicBezTo>
                      <a:pt x="22364" y="12604"/>
                      <a:pt x="22368" y="12601"/>
                      <a:pt x="22376" y="12593"/>
                    </a:cubicBezTo>
                    <a:cubicBezTo>
                      <a:pt x="22426" y="12556"/>
                      <a:pt x="22475" y="12519"/>
                      <a:pt x="22524" y="12482"/>
                    </a:cubicBezTo>
                    <a:cubicBezTo>
                      <a:pt x="22586" y="12432"/>
                      <a:pt x="22660" y="12408"/>
                      <a:pt x="22746" y="12408"/>
                    </a:cubicBezTo>
                    <a:cubicBezTo>
                      <a:pt x="22795" y="12408"/>
                      <a:pt x="22848" y="12414"/>
                      <a:pt x="22889" y="12414"/>
                    </a:cubicBezTo>
                    <a:cubicBezTo>
                      <a:pt x="22931" y="12414"/>
                      <a:pt x="22962" y="12408"/>
                      <a:pt x="22968" y="12383"/>
                    </a:cubicBezTo>
                    <a:cubicBezTo>
                      <a:pt x="22978" y="12332"/>
                      <a:pt x="22963" y="12263"/>
                      <a:pt x="22979" y="12263"/>
                    </a:cubicBezTo>
                    <a:cubicBezTo>
                      <a:pt x="22982" y="12263"/>
                      <a:pt x="22986" y="12266"/>
                      <a:pt x="22992" y="12272"/>
                    </a:cubicBezTo>
                    <a:cubicBezTo>
                      <a:pt x="23029" y="12309"/>
                      <a:pt x="22980" y="12358"/>
                      <a:pt x="23029" y="12358"/>
                    </a:cubicBezTo>
                    <a:cubicBezTo>
                      <a:pt x="23066" y="12358"/>
                      <a:pt x="23116" y="12346"/>
                      <a:pt x="23140" y="12309"/>
                    </a:cubicBezTo>
                    <a:cubicBezTo>
                      <a:pt x="23147" y="12302"/>
                      <a:pt x="23153" y="12299"/>
                      <a:pt x="23156" y="12299"/>
                    </a:cubicBezTo>
                    <a:cubicBezTo>
                      <a:pt x="23165" y="12299"/>
                      <a:pt x="23165" y="12316"/>
                      <a:pt x="23165" y="12334"/>
                    </a:cubicBezTo>
                    <a:cubicBezTo>
                      <a:pt x="23165" y="12344"/>
                      <a:pt x="23169" y="12348"/>
                      <a:pt x="23177" y="12348"/>
                    </a:cubicBezTo>
                    <a:cubicBezTo>
                      <a:pt x="23188" y="12348"/>
                      <a:pt x="23205" y="12341"/>
                      <a:pt x="23226" y="12334"/>
                    </a:cubicBezTo>
                    <a:cubicBezTo>
                      <a:pt x="23263" y="12321"/>
                      <a:pt x="23337" y="12285"/>
                      <a:pt x="23337" y="12260"/>
                    </a:cubicBezTo>
                    <a:cubicBezTo>
                      <a:pt x="23350" y="12235"/>
                      <a:pt x="23362" y="12198"/>
                      <a:pt x="23313" y="12186"/>
                    </a:cubicBezTo>
                    <a:cubicBezTo>
                      <a:pt x="23300" y="12182"/>
                      <a:pt x="23289" y="12180"/>
                      <a:pt x="23281" y="12180"/>
                    </a:cubicBezTo>
                    <a:cubicBezTo>
                      <a:pt x="23265" y="12180"/>
                      <a:pt x="23259" y="12186"/>
                      <a:pt x="23276" y="12186"/>
                    </a:cubicBezTo>
                    <a:cubicBezTo>
                      <a:pt x="23288" y="12186"/>
                      <a:pt x="23288" y="12248"/>
                      <a:pt x="23263" y="12260"/>
                    </a:cubicBezTo>
                    <a:cubicBezTo>
                      <a:pt x="23250" y="12264"/>
                      <a:pt x="23238" y="12267"/>
                      <a:pt x="23228" y="12267"/>
                    </a:cubicBezTo>
                    <a:cubicBezTo>
                      <a:pt x="23212" y="12267"/>
                      <a:pt x="23202" y="12259"/>
                      <a:pt x="23202" y="12235"/>
                    </a:cubicBezTo>
                    <a:cubicBezTo>
                      <a:pt x="23177" y="12186"/>
                      <a:pt x="23153" y="12137"/>
                      <a:pt x="23116" y="12100"/>
                    </a:cubicBezTo>
                    <a:cubicBezTo>
                      <a:pt x="23091" y="12075"/>
                      <a:pt x="23091" y="12063"/>
                      <a:pt x="23116" y="12038"/>
                    </a:cubicBezTo>
                    <a:cubicBezTo>
                      <a:pt x="23140" y="12013"/>
                      <a:pt x="23153" y="11976"/>
                      <a:pt x="23140" y="11952"/>
                    </a:cubicBezTo>
                    <a:cubicBezTo>
                      <a:pt x="23128" y="11915"/>
                      <a:pt x="23103" y="11927"/>
                      <a:pt x="23140" y="11866"/>
                    </a:cubicBezTo>
                    <a:cubicBezTo>
                      <a:pt x="23165" y="11829"/>
                      <a:pt x="23177" y="11792"/>
                      <a:pt x="23202" y="11742"/>
                    </a:cubicBezTo>
                    <a:cubicBezTo>
                      <a:pt x="23226" y="11693"/>
                      <a:pt x="23239" y="11681"/>
                      <a:pt x="23263" y="11644"/>
                    </a:cubicBezTo>
                    <a:cubicBezTo>
                      <a:pt x="23276" y="11595"/>
                      <a:pt x="23300" y="11582"/>
                      <a:pt x="23325" y="11582"/>
                    </a:cubicBezTo>
                    <a:cubicBezTo>
                      <a:pt x="23350" y="11582"/>
                      <a:pt x="23374" y="11545"/>
                      <a:pt x="23387" y="11533"/>
                    </a:cubicBezTo>
                    <a:cubicBezTo>
                      <a:pt x="23393" y="11527"/>
                      <a:pt x="23393" y="11524"/>
                      <a:pt x="23393" y="11524"/>
                    </a:cubicBezTo>
                    <a:cubicBezTo>
                      <a:pt x="23393" y="11524"/>
                      <a:pt x="23393" y="11527"/>
                      <a:pt x="23399" y="11533"/>
                    </a:cubicBezTo>
                    <a:cubicBezTo>
                      <a:pt x="23406" y="11536"/>
                      <a:pt x="23416" y="11539"/>
                      <a:pt x="23428" y="11539"/>
                    </a:cubicBezTo>
                    <a:cubicBezTo>
                      <a:pt x="23458" y="11539"/>
                      <a:pt x="23499" y="11524"/>
                      <a:pt x="23534" y="11471"/>
                    </a:cubicBezTo>
                    <a:cubicBezTo>
                      <a:pt x="23566" y="11398"/>
                      <a:pt x="23562" y="11343"/>
                      <a:pt x="23582" y="11343"/>
                    </a:cubicBezTo>
                    <a:cubicBezTo>
                      <a:pt x="23586" y="11343"/>
                      <a:pt x="23591" y="11344"/>
                      <a:pt x="23596" y="11348"/>
                    </a:cubicBezTo>
                    <a:cubicBezTo>
                      <a:pt x="23621" y="11373"/>
                      <a:pt x="23621" y="11434"/>
                      <a:pt x="23658" y="11434"/>
                    </a:cubicBezTo>
                    <a:cubicBezTo>
                      <a:pt x="23707" y="11434"/>
                      <a:pt x="23732" y="11397"/>
                      <a:pt x="23769" y="11373"/>
                    </a:cubicBezTo>
                    <a:cubicBezTo>
                      <a:pt x="23806" y="11348"/>
                      <a:pt x="23843" y="11373"/>
                      <a:pt x="23904" y="11311"/>
                    </a:cubicBezTo>
                    <a:cubicBezTo>
                      <a:pt x="23978" y="11250"/>
                      <a:pt x="24015" y="11262"/>
                      <a:pt x="24052" y="11213"/>
                    </a:cubicBezTo>
                    <a:cubicBezTo>
                      <a:pt x="24052" y="11213"/>
                      <a:pt x="24052" y="11200"/>
                      <a:pt x="24052" y="11188"/>
                    </a:cubicBezTo>
                    <a:cubicBezTo>
                      <a:pt x="24077" y="11163"/>
                      <a:pt x="24052" y="11163"/>
                      <a:pt x="24101" y="11139"/>
                    </a:cubicBezTo>
                    <a:cubicBezTo>
                      <a:pt x="24163" y="11126"/>
                      <a:pt x="24200" y="11102"/>
                      <a:pt x="24249" y="11065"/>
                    </a:cubicBezTo>
                    <a:cubicBezTo>
                      <a:pt x="24268" y="11052"/>
                      <a:pt x="24268" y="11046"/>
                      <a:pt x="24269" y="11046"/>
                    </a:cubicBezTo>
                    <a:cubicBezTo>
                      <a:pt x="24271" y="11046"/>
                      <a:pt x="24274" y="11052"/>
                      <a:pt x="24298" y="11065"/>
                    </a:cubicBezTo>
                    <a:cubicBezTo>
                      <a:pt x="24304" y="11068"/>
                      <a:pt x="24311" y="11069"/>
                      <a:pt x="24317" y="11069"/>
                    </a:cubicBezTo>
                    <a:cubicBezTo>
                      <a:pt x="24363" y="11069"/>
                      <a:pt x="24417" y="11000"/>
                      <a:pt x="24471" y="10978"/>
                    </a:cubicBezTo>
                    <a:cubicBezTo>
                      <a:pt x="24502" y="10960"/>
                      <a:pt x="24523" y="10960"/>
                      <a:pt x="24543" y="10960"/>
                    </a:cubicBezTo>
                    <a:cubicBezTo>
                      <a:pt x="24563" y="10960"/>
                      <a:pt x="24582" y="10960"/>
                      <a:pt x="24606" y="10941"/>
                    </a:cubicBezTo>
                    <a:cubicBezTo>
                      <a:pt x="24643" y="10917"/>
                      <a:pt x="24656" y="10941"/>
                      <a:pt x="24619" y="10905"/>
                    </a:cubicBezTo>
                    <a:cubicBezTo>
                      <a:pt x="24598" y="10863"/>
                      <a:pt x="24568" y="10813"/>
                      <a:pt x="24574" y="10813"/>
                    </a:cubicBezTo>
                    <a:cubicBezTo>
                      <a:pt x="24576" y="10813"/>
                      <a:pt x="24578" y="10814"/>
                      <a:pt x="24582" y="10818"/>
                    </a:cubicBezTo>
                    <a:cubicBezTo>
                      <a:pt x="24606" y="10843"/>
                      <a:pt x="24619" y="10892"/>
                      <a:pt x="24656" y="10892"/>
                    </a:cubicBezTo>
                    <a:cubicBezTo>
                      <a:pt x="24693" y="10892"/>
                      <a:pt x="24717" y="10892"/>
                      <a:pt x="24656" y="10941"/>
                    </a:cubicBezTo>
                    <a:cubicBezTo>
                      <a:pt x="24606" y="10991"/>
                      <a:pt x="24533" y="11003"/>
                      <a:pt x="24557" y="11015"/>
                    </a:cubicBezTo>
                    <a:cubicBezTo>
                      <a:pt x="24594" y="11028"/>
                      <a:pt x="24594" y="11028"/>
                      <a:pt x="24643" y="11028"/>
                    </a:cubicBezTo>
                    <a:cubicBezTo>
                      <a:pt x="24676" y="11028"/>
                      <a:pt x="24747" y="11022"/>
                      <a:pt x="24799" y="11022"/>
                    </a:cubicBezTo>
                    <a:cubicBezTo>
                      <a:pt x="24824" y="11022"/>
                      <a:pt x="24845" y="11024"/>
                      <a:pt x="24853" y="11028"/>
                    </a:cubicBezTo>
                    <a:cubicBezTo>
                      <a:pt x="24878" y="11040"/>
                      <a:pt x="24878" y="11052"/>
                      <a:pt x="24865" y="11065"/>
                    </a:cubicBezTo>
                    <a:cubicBezTo>
                      <a:pt x="24853" y="11065"/>
                      <a:pt x="24841" y="11077"/>
                      <a:pt x="24878" y="11089"/>
                    </a:cubicBezTo>
                    <a:cubicBezTo>
                      <a:pt x="24902" y="11089"/>
                      <a:pt x="24828" y="11102"/>
                      <a:pt x="24804" y="11102"/>
                    </a:cubicBezTo>
                    <a:cubicBezTo>
                      <a:pt x="24779" y="11102"/>
                      <a:pt x="24767" y="11102"/>
                      <a:pt x="24742" y="11126"/>
                    </a:cubicBezTo>
                    <a:cubicBezTo>
                      <a:pt x="24724" y="11145"/>
                      <a:pt x="24726" y="11177"/>
                      <a:pt x="24723" y="11177"/>
                    </a:cubicBezTo>
                    <a:cubicBezTo>
                      <a:pt x="24722" y="11177"/>
                      <a:pt x="24720" y="11173"/>
                      <a:pt x="24717" y="11163"/>
                    </a:cubicBezTo>
                    <a:cubicBezTo>
                      <a:pt x="24693" y="11139"/>
                      <a:pt x="24668" y="11114"/>
                      <a:pt x="24668" y="11089"/>
                    </a:cubicBezTo>
                    <a:cubicBezTo>
                      <a:pt x="24659" y="11080"/>
                      <a:pt x="24664" y="11056"/>
                      <a:pt x="24656" y="11056"/>
                    </a:cubicBezTo>
                    <a:cubicBezTo>
                      <a:pt x="24653" y="11056"/>
                      <a:pt x="24649" y="11059"/>
                      <a:pt x="24643" y="11065"/>
                    </a:cubicBezTo>
                    <a:cubicBezTo>
                      <a:pt x="24627" y="11089"/>
                      <a:pt x="24622" y="11102"/>
                      <a:pt x="24617" y="11102"/>
                    </a:cubicBezTo>
                    <a:cubicBezTo>
                      <a:pt x="24614" y="11102"/>
                      <a:pt x="24611" y="11098"/>
                      <a:pt x="24606" y="11089"/>
                    </a:cubicBezTo>
                    <a:cubicBezTo>
                      <a:pt x="24600" y="11071"/>
                      <a:pt x="24597" y="11059"/>
                      <a:pt x="24591" y="11059"/>
                    </a:cubicBezTo>
                    <a:cubicBezTo>
                      <a:pt x="24585" y="11059"/>
                      <a:pt x="24576" y="11071"/>
                      <a:pt x="24557" y="11102"/>
                    </a:cubicBezTo>
                    <a:cubicBezTo>
                      <a:pt x="24520" y="11151"/>
                      <a:pt x="24520" y="11151"/>
                      <a:pt x="24483" y="11176"/>
                    </a:cubicBezTo>
                    <a:cubicBezTo>
                      <a:pt x="24434" y="11213"/>
                      <a:pt x="24372" y="11237"/>
                      <a:pt x="24323" y="11274"/>
                    </a:cubicBezTo>
                    <a:cubicBezTo>
                      <a:pt x="24286" y="11323"/>
                      <a:pt x="24261" y="11373"/>
                      <a:pt x="24249" y="11434"/>
                    </a:cubicBezTo>
                    <a:cubicBezTo>
                      <a:pt x="24224" y="11484"/>
                      <a:pt x="24237" y="11545"/>
                      <a:pt x="24261" y="11595"/>
                    </a:cubicBezTo>
                    <a:cubicBezTo>
                      <a:pt x="24298" y="11631"/>
                      <a:pt x="24335" y="11656"/>
                      <a:pt x="24385" y="11668"/>
                    </a:cubicBezTo>
                    <a:cubicBezTo>
                      <a:pt x="24409" y="11668"/>
                      <a:pt x="24422" y="11644"/>
                      <a:pt x="24459" y="11619"/>
                    </a:cubicBezTo>
                    <a:cubicBezTo>
                      <a:pt x="24520" y="11558"/>
                      <a:pt x="24582" y="11496"/>
                      <a:pt x="24631" y="11434"/>
                    </a:cubicBezTo>
                    <a:cubicBezTo>
                      <a:pt x="24675" y="11391"/>
                      <a:pt x="24766" y="11280"/>
                      <a:pt x="24778" y="11280"/>
                    </a:cubicBezTo>
                    <a:cubicBezTo>
                      <a:pt x="24780" y="11280"/>
                      <a:pt x="24780" y="11282"/>
                      <a:pt x="24779" y="11286"/>
                    </a:cubicBezTo>
                    <a:cubicBezTo>
                      <a:pt x="24767" y="11311"/>
                      <a:pt x="24754" y="11336"/>
                      <a:pt x="24779" y="11348"/>
                    </a:cubicBezTo>
                    <a:cubicBezTo>
                      <a:pt x="24789" y="11348"/>
                      <a:pt x="24807" y="11350"/>
                      <a:pt x="24825" y="11350"/>
                    </a:cubicBezTo>
                    <a:cubicBezTo>
                      <a:pt x="24853" y="11350"/>
                      <a:pt x="24882" y="11346"/>
                      <a:pt x="24890" y="11323"/>
                    </a:cubicBezTo>
                    <a:cubicBezTo>
                      <a:pt x="24914" y="11286"/>
                      <a:pt x="24902" y="11299"/>
                      <a:pt x="24964" y="11274"/>
                    </a:cubicBezTo>
                    <a:cubicBezTo>
                      <a:pt x="25062" y="11250"/>
                      <a:pt x="25161" y="11200"/>
                      <a:pt x="25247" y="11151"/>
                    </a:cubicBezTo>
                    <a:cubicBezTo>
                      <a:pt x="25321" y="11114"/>
                      <a:pt x="25407" y="11114"/>
                      <a:pt x="25432" y="11089"/>
                    </a:cubicBezTo>
                    <a:cubicBezTo>
                      <a:pt x="25457" y="11077"/>
                      <a:pt x="25444" y="11065"/>
                      <a:pt x="25432" y="11040"/>
                    </a:cubicBezTo>
                    <a:cubicBezTo>
                      <a:pt x="25420" y="11028"/>
                      <a:pt x="25395" y="11028"/>
                      <a:pt x="25420" y="11003"/>
                    </a:cubicBezTo>
                    <a:cubicBezTo>
                      <a:pt x="25444" y="10978"/>
                      <a:pt x="25457" y="10966"/>
                      <a:pt x="25420" y="10966"/>
                    </a:cubicBezTo>
                    <a:cubicBezTo>
                      <a:pt x="25403" y="10966"/>
                      <a:pt x="25377" y="10971"/>
                      <a:pt x="25352" y="10971"/>
                    </a:cubicBezTo>
                    <a:cubicBezTo>
                      <a:pt x="25321" y="10971"/>
                      <a:pt x="25291" y="10963"/>
                      <a:pt x="25284" y="10929"/>
                    </a:cubicBezTo>
                    <a:cubicBezTo>
                      <a:pt x="25278" y="10900"/>
                      <a:pt x="25267" y="10890"/>
                      <a:pt x="25253" y="10890"/>
                    </a:cubicBezTo>
                    <a:cubicBezTo>
                      <a:pt x="25237" y="10890"/>
                      <a:pt x="25218" y="10904"/>
                      <a:pt x="25198" y="10917"/>
                    </a:cubicBezTo>
                    <a:cubicBezTo>
                      <a:pt x="25180" y="10935"/>
                      <a:pt x="25155" y="10946"/>
                      <a:pt x="25124" y="10946"/>
                    </a:cubicBezTo>
                    <a:cubicBezTo>
                      <a:pt x="25112" y="10946"/>
                      <a:pt x="25100" y="10945"/>
                      <a:pt x="25087" y="10941"/>
                    </a:cubicBezTo>
                    <a:cubicBezTo>
                      <a:pt x="25050" y="10941"/>
                      <a:pt x="25050" y="10917"/>
                      <a:pt x="24988" y="10905"/>
                    </a:cubicBezTo>
                    <a:cubicBezTo>
                      <a:pt x="24914" y="10892"/>
                      <a:pt x="24804" y="10905"/>
                      <a:pt x="24791" y="10868"/>
                    </a:cubicBezTo>
                    <a:cubicBezTo>
                      <a:pt x="24779" y="10818"/>
                      <a:pt x="24779" y="10818"/>
                      <a:pt x="24791" y="10794"/>
                    </a:cubicBezTo>
                    <a:cubicBezTo>
                      <a:pt x="24804" y="10781"/>
                      <a:pt x="24779" y="10769"/>
                      <a:pt x="24742" y="10757"/>
                    </a:cubicBezTo>
                    <a:cubicBezTo>
                      <a:pt x="24717" y="10757"/>
                      <a:pt x="24643" y="10757"/>
                      <a:pt x="24619" y="10695"/>
                    </a:cubicBezTo>
                    <a:cubicBezTo>
                      <a:pt x="24594" y="10633"/>
                      <a:pt x="24582" y="10572"/>
                      <a:pt x="24569" y="10510"/>
                    </a:cubicBezTo>
                    <a:cubicBezTo>
                      <a:pt x="24569" y="10449"/>
                      <a:pt x="24508" y="10449"/>
                      <a:pt x="24483" y="10449"/>
                    </a:cubicBezTo>
                    <a:cubicBezTo>
                      <a:pt x="24459" y="10449"/>
                      <a:pt x="24409" y="10449"/>
                      <a:pt x="24446" y="10424"/>
                    </a:cubicBezTo>
                    <a:cubicBezTo>
                      <a:pt x="24496" y="10399"/>
                      <a:pt x="24533" y="10350"/>
                      <a:pt x="24545" y="10301"/>
                    </a:cubicBezTo>
                    <a:cubicBezTo>
                      <a:pt x="24569" y="10251"/>
                      <a:pt x="24569" y="10239"/>
                      <a:pt x="24545" y="10215"/>
                    </a:cubicBezTo>
                    <a:cubicBezTo>
                      <a:pt x="24520" y="10178"/>
                      <a:pt x="24520" y="10141"/>
                      <a:pt x="24508" y="10128"/>
                    </a:cubicBezTo>
                    <a:cubicBezTo>
                      <a:pt x="24503" y="10124"/>
                      <a:pt x="24497" y="10121"/>
                      <a:pt x="24490" y="10121"/>
                    </a:cubicBezTo>
                    <a:cubicBezTo>
                      <a:pt x="24478" y="10121"/>
                      <a:pt x="24462" y="10129"/>
                      <a:pt x="24446" y="10153"/>
                    </a:cubicBezTo>
                    <a:cubicBezTo>
                      <a:pt x="24434" y="10190"/>
                      <a:pt x="24446" y="10227"/>
                      <a:pt x="24409" y="10227"/>
                    </a:cubicBezTo>
                    <a:cubicBezTo>
                      <a:pt x="24385" y="10227"/>
                      <a:pt x="24348" y="10227"/>
                      <a:pt x="24335" y="10190"/>
                    </a:cubicBezTo>
                    <a:cubicBezTo>
                      <a:pt x="24335" y="10165"/>
                      <a:pt x="24372" y="10165"/>
                      <a:pt x="24323" y="10141"/>
                    </a:cubicBezTo>
                    <a:cubicBezTo>
                      <a:pt x="24261" y="10116"/>
                      <a:pt x="24224" y="10079"/>
                      <a:pt x="24261" y="10079"/>
                    </a:cubicBezTo>
                    <a:cubicBezTo>
                      <a:pt x="24278" y="10079"/>
                      <a:pt x="24300" y="10074"/>
                      <a:pt x="24320" y="10074"/>
                    </a:cubicBezTo>
                    <a:cubicBezTo>
                      <a:pt x="24330" y="10074"/>
                      <a:pt x="24339" y="10075"/>
                      <a:pt x="24348" y="10079"/>
                    </a:cubicBezTo>
                    <a:cubicBezTo>
                      <a:pt x="24368" y="10089"/>
                      <a:pt x="24396" y="10107"/>
                      <a:pt x="24425" y="10107"/>
                    </a:cubicBezTo>
                    <a:cubicBezTo>
                      <a:pt x="24432" y="10107"/>
                      <a:pt x="24439" y="10106"/>
                      <a:pt x="24446" y="10104"/>
                    </a:cubicBezTo>
                    <a:cubicBezTo>
                      <a:pt x="24483" y="10079"/>
                      <a:pt x="24582" y="10017"/>
                      <a:pt x="24606" y="9993"/>
                    </a:cubicBezTo>
                    <a:cubicBezTo>
                      <a:pt x="24631" y="9980"/>
                      <a:pt x="24705" y="9968"/>
                      <a:pt x="24705" y="9931"/>
                    </a:cubicBezTo>
                    <a:cubicBezTo>
                      <a:pt x="24705" y="9906"/>
                      <a:pt x="24693" y="9882"/>
                      <a:pt x="24680" y="9857"/>
                    </a:cubicBezTo>
                    <a:cubicBezTo>
                      <a:pt x="24656" y="9833"/>
                      <a:pt x="24631" y="9820"/>
                      <a:pt x="24656" y="9820"/>
                    </a:cubicBezTo>
                    <a:cubicBezTo>
                      <a:pt x="24680" y="9808"/>
                      <a:pt x="24730" y="9820"/>
                      <a:pt x="24693" y="9796"/>
                    </a:cubicBezTo>
                    <a:cubicBezTo>
                      <a:pt x="24594" y="9722"/>
                      <a:pt x="24471" y="9685"/>
                      <a:pt x="24335" y="9672"/>
                    </a:cubicBezTo>
                    <a:cubicBezTo>
                      <a:pt x="24151" y="9709"/>
                      <a:pt x="23966" y="9771"/>
                      <a:pt x="23793" y="9870"/>
                    </a:cubicBezTo>
                    <a:cubicBezTo>
                      <a:pt x="23732" y="9919"/>
                      <a:pt x="23547" y="10042"/>
                      <a:pt x="23510" y="10067"/>
                    </a:cubicBezTo>
                    <a:cubicBezTo>
                      <a:pt x="23411" y="10178"/>
                      <a:pt x="23313" y="10301"/>
                      <a:pt x="23226" y="10424"/>
                    </a:cubicBezTo>
                    <a:cubicBezTo>
                      <a:pt x="23189" y="10486"/>
                      <a:pt x="23153" y="10473"/>
                      <a:pt x="23079" y="10510"/>
                    </a:cubicBezTo>
                    <a:cubicBezTo>
                      <a:pt x="23053" y="10523"/>
                      <a:pt x="23038" y="10529"/>
                      <a:pt x="23030" y="10529"/>
                    </a:cubicBezTo>
                    <a:cubicBezTo>
                      <a:pt x="23016" y="10529"/>
                      <a:pt x="23030" y="10510"/>
                      <a:pt x="23054" y="10486"/>
                    </a:cubicBezTo>
                    <a:cubicBezTo>
                      <a:pt x="23165" y="10399"/>
                      <a:pt x="23251" y="10288"/>
                      <a:pt x="23337" y="10165"/>
                    </a:cubicBezTo>
                    <a:cubicBezTo>
                      <a:pt x="23350" y="10116"/>
                      <a:pt x="23399" y="10104"/>
                      <a:pt x="23337" y="10067"/>
                    </a:cubicBezTo>
                    <a:cubicBezTo>
                      <a:pt x="23288" y="10030"/>
                      <a:pt x="23239" y="10005"/>
                      <a:pt x="23202" y="9968"/>
                    </a:cubicBezTo>
                    <a:cubicBezTo>
                      <a:pt x="23198" y="9965"/>
                      <a:pt x="23197" y="9964"/>
                      <a:pt x="23198" y="9964"/>
                    </a:cubicBezTo>
                    <a:cubicBezTo>
                      <a:pt x="23210" y="9964"/>
                      <a:pt x="23381" y="10042"/>
                      <a:pt x="23436" y="10042"/>
                    </a:cubicBezTo>
                    <a:cubicBezTo>
                      <a:pt x="23498" y="10042"/>
                      <a:pt x="23571" y="9906"/>
                      <a:pt x="23608" y="9857"/>
                    </a:cubicBezTo>
                    <a:cubicBezTo>
                      <a:pt x="23658" y="9796"/>
                      <a:pt x="23744" y="9672"/>
                      <a:pt x="23806" y="9660"/>
                    </a:cubicBezTo>
                    <a:cubicBezTo>
                      <a:pt x="23855" y="9635"/>
                      <a:pt x="24015" y="9660"/>
                      <a:pt x="24027" y="9598"/>
                    </a:cubicBezTo>
                    <a:cubicBezTo>
                      <a:pt x="24052" y="9500"/>
                      <a:pt x="24101" y="9426"/>
                      <a:pt x="24151" y="9352"/>
                    </a:cubicBezTo>
                    <a:cubicBezTo>
                      <a:pt x="24200" y="9315"/>
                      <a:pt x="24249" y="9303"/>
                      <a:pt x="24311" y="9290"/>
                    </a:cubicBezTo>
                    <a:cubicBezTo>
                      <a:pt x="24323" y="9286"/>
                      <a:pt x="24422" y="9285"/>
                      <a:pt x="24551" y="9285"/>
                    </a:cubicBezTo>
                    <a:cubicBezTo>
                      <a:pt x="24810" y="9285"/>
                      <a:pt x="25194" y="9290"/>
                      <a:pt x="25259" y="9290"/>
                    </a:cubicBezTo>
                    <a:cubicBezTo>
                      <a:pt x="25336" y="9290"/>
                      <a:pt x="25364" y="9329"/>
                      <a:pt x="25413" y="9329"/>
                    </a:cubicBezTo>
                    <a:cubicBezTo>
                      <a:pt x="25419" y="9329"/>
                      <a:pt x="25425" y="9329"/>
                      <a:pt x="25432" y="9327"/>
                    </a:cubicBezTo>
                    <a:cubicBezTo>
                      <a:pt x="25506" y="9315"/>
                      <a:pt x="25641" y="9290"/>
                      <a:pt x="25715" y="9266"/>
                    </a:cubicBezTo>
                    <a:cubicBezTo>
                      <a:pt x="25802" y="9253"/>
                      <a:pt x="25888" y="9216"/>
                      <a:pt x="25949" y="9155"/>
                    </a:cubicBezTo>
                    <a:cubicBezTo>
                      <a:pt x="26036" y="9069"/>
                      <a:pt x="26085" y="8958"/>
                      <a:pt x="26147" y="8908"/>
                    </a:cubicBezTo>
                    <a:cubicBezTo>
                      <a:pt x="26177" y="8883"/>
                      <a:pt x="26223" y="8879"/>
                      <a:pt x="26275" y="8879"/>
                    </a:cubicBezTo>
                    <a:cubicBezTo>
                      <a:pt x="26304" y="8879"/>
                      <a:pt x="26336" y="8880"/>
                      <a:pt x="26366" y="8880"/>
                    </a:cubicBezTo>
                    <a:cubicBezTo>
                      <a:pt x="26412" y="8880"/>
                      <a:pt x="26457" y="8877"/>
                      <a:pt x="26492" y="8859"/>
                    </a:cubicBezTo>
                    <a:cubicBezTo>
                      <a:pt x="26615" y="8798"/>
                      <a:pt x="26726" y="8711"/>
                      <a:pt x="26800" y="8600"/>
                    </a:cubicBezTo>
                    <a:cubicBezTo>
                      <a:pt x="26824" y="8551"/>
                      <a:pt x="26837" y="8514"/>
                      <a:pt x="26763" y="8490"/>
                    </a:cubicBezTo>
                    <a:cubicBezTo>
                      <a:pt x="26701" y="8465"/>
                      <a:pt x="26602" y="8440"/>
                      <a:pt x="26652" y="8428"/>
                    </a:cubicBezTo>
                    <a:cubicBezTo>
                      <a:pt x="26701" y="8403"/>
                      <a:pt x="26763" y="8440"/>
                      <a:pt x="26763" y="8366"/>
                    </a:cubicBezTo>
                    <a:cubicBezTo>
                      <a:pt x="26750" y="8292"/>
                      <a:pt x="26763" y="8268"/>
                      <a:pt x="26738" y="8255"/>
                    </a:cubicBezTo>
                    <a:cubicBezTo>
                      <a:pt x="26713" y="8243"/>
                      <a:pt x="26726" y="8255"/>
                      <a:pt x="26763" y="8218"/>
                    </a:cubicBezTo>
                    <a:cubicBezTo>
                      <a:pt x="26800" y="8194"/>
                      <a:pt x="26824" y="8181"/>
                      <a:pt x="26763" y="8120"/>
                    </a:cubicBezTo>
                    <a:cubicBezTo>
                      <a:pt x="26689" y="8046"/>
                      <a:pt x="26664" y="8046"/>
                      <a:pt x="26639" y="8021"/>
                    </a:cubicBezTo>
                    <a:cubicBezTo>
                      <a:pt x="26614" y="8004"/>
                      <a:pt x="26606" y="7981"/>
                      <a:pt x="26591" y="7981"/>
                    </a:cubicBezTo>
                    <a:cubicBezTo>
                      <a:pt x="26585" y="7981"/>
                      <a:pt x="26577" y="7985"/>
                      <a:pt x="26566" y="7997"/>
                    </a:cubicBezTo>
                    <a:cubicBezTo>
                      <a:pt x="26541" y="8034"/>
                      <a:pt x="26492" y="8046"/>
                      <a:pt x="26455" y="8046"/>
                    </a:cubicBezTo>
                    <a:cubicBezTo>
                      <a:pt x="26405" y="8046"/>
                      <a:pt x="26442" y="8009"/>
                      <a:pt x="26467" y="7972"/>
                    </a:cubicBezTo>
                    <a:cubicBezTo>
                      <a:pt x="26504" y="7935"/>
                      <a:pt x="26467" y="7910"/>
                      <a:pt x="26442" y="7886"/>
                    </a:cubicBezTo>
                    <a:cubicBezTo>
                      <a:pt x="26405" y="7849"/>
                      <a:pt x="26393" y="7812"/>
                      <a:pt x="26319" y="7812"/>
                    </a:cubicBezTo>
                    <a:cubicBezTo>
                      <a:pt x="26270" y="7812"/>
                      <a:pt x="26208" y="7824"/>
                      <a:pt x="26171" y="7861"/>
                    </a:cubicBezTo>
                    <a:cubicBezTo>
                      <a:pt x="26134" y="7886"/>
                      <a:pt x="26110" y="7873"/>
                      <a:pt x="26085" y="7910"/>
                    </a:cubicBezTo>
                    <a:cubicBezTo>
                      <a:pt x="26048" y="7984"/>
                      <a:pt x="25999" y="8021"/>
                      <a:pt x="25925" y="8046"/>
                    </a:cubicBezTo>
                    <a:cubicBezTo>
                      <a:pt x="25869" y="8057"/>
                      <a:pt x="25813" y="8109"/>
                      <a:pt x="25775" y="8109"/>
                    </a:cubicBezTo>
                    <a:cubicBezTo>
                      <a:pt x="25772" y="8109"/>
                      <a:pt x="25768" y="8109"/>
                      <a:pt x="25765" y="8108"/>
                    </a:cubicBezTo>
                    <a:cubicBezTo>
                      <a:pt x="25728" y="8095"/>
                      <a:pt x="25641" y="7997"/>
                      <a:pt x="25604" y="7972"/>
                    </a:cubicBezTo>
                    <a:cubicBezTo>
                      <a:pt x="25576" y="7958"/>
                      <a:pt x="25572" y="7944"/>
                      <a:pt x="25586" y="7944"/>
                    </a:cubicBezTo>
                    <a:cubicBezTo>
                      <a:pt x="25596" y="7944"/>
                      <a:pt x="25615" y="7951"/>
                      <a:pt x="25641" y="7972"/>
                    </a:cubicBezTo>
                    <a:cubicBezTo>
                      <a:pt x="25687" y="8009"/>
                      <a:pt x="25719" y="8052"/>
                      <a:pt x="25748" y="8052"/>
                    </a:cubicBezTo>
                    <a:cubicBezTo>
                      <a:pt x="25758" y="8052"/>
                      <a:pt x="25767" y="8046"/>
                      <a:pt x="25777" y="8034"/>
                    </a:cubicBezTo>
                    <a:cubicBezTo>
                      <a:pt x="25826" y="7972"/>
                      <a:pt x="25888" y="7923"/>
                      <a:pt x="25949" y="7898"/>
                    </a:cubicBezTo>
                    <a:cubicBezTo>
                      <a:pt x="26011" y="7861"/>
                      <a:pt x="25925" y="7873"/>
                      <a:pt x="25900" y="7861"/>
                    </a:cubicBezTo>
                    <a:cubicBezTo>
                      <a:pt x="25876" y="7849"/>
                      <a:pt x="25925" y="7849"/>
                      <a:pt x="25999" y="7849"/>
                    </a:cubicBezTo>
                    <a:cubicBezTo>
                      <a:pt x="26060" y="7824"/>
                      <a:pt x="26122" y="7800"/>
                      <a:pt x="26184" y="7775"/>
                    </a:cubicBezTo>
                    <a:cubicBezTo>
                      <a:pt x="26270" y="7738"/>
                      <a:pt x="26381" y="7701"/>
                      <a:pt x="26381" y="7676"/>
                    </a:cubicBezTo>
                    <a:cubicBezTo>
                      <a:pt x="26381" y="7664"/>
                      <a:pt x="26344" y="7639"/>
                      <a:pt x="26319" y="7615"/>
                    </a:cubicBezTo>
                    <a:cubicBezTo>
                      <a:pt x="26282" y="7590"/>
                      <a:pt x="26294" y="7553"/>
                      <a:pt x="26282" y="7541"/>
                    </a:cubicBezTo>
                    <a:cubicBezTo>
                      <a:pt x="26278" y="7533"/>
                      <a:pt x="26275" y="7530"/>
                      <a:pt x="26270" y="7530"/>
                    </a:cubicBezTo>
                    <a:cubicBezTo>
                      <a:pt x="26260" y="7530"/>
                      <a:pt x="26246" y="7545"/>
                      <a:pt x="26221" y="7553"/>
                    </a:cubicBezTo>
                    <a:cubicBezTo>
                      <a:pt x="26208" y="7555"/>
                      <a:pt x="26195" y="7556"/>
                      <a:pt x="26183" y="7556"/>
                    </a:cubicBezTo>
                    <a:cubicBezTo>
                      <a:pt x="26122" y="7556"/>
                      <a:pt x="26064" y="7532"/>
                      <a:pt x="26023" y="7491"/>
                    </a:cubicBezTo>
                    <a:cubicBezTo>
                      <a:pt x="26001" y="7463"/>
                      <a:pt x="25994" y="7448"/>
                      <a:pt x="25984" y="7448"/>
                    </a:cubicBezTo>
                    <a:cubicBezTo>
                      <a:pt x="25973" y="7448"/>
                      <a:pt x="25959" y="7469"/>
                      <a:pt x="25913" y="7516"/>
                    </a:cubicBezTo>
                    <a:cubicBezTo>
                      <a:pt x="25859" y="7569"/>
                      <a:pt x="25811" y="7594"/>
                      <a:pt x="25793" y="7594"/>
                    </a:cubicBezTo>
                    <a:cubicBezTo>
                      <a:pt x="25782" y="7594"/>
                      <a:pt x="25783" y="7584"/>
                      <a:pt x="25802" y="7565"/>
                    </a:cubicBezTo>
                    <a:cubicBezTo>
                      <a:pt x="25839" y="7516"/>
                      <a:pt x="25888" y="7479"/>
                      <a:pt x="25851" y="7442"/>
                    </a:cubicBezTo>
                    <a:cubicBezTo>
                      <a:pt x="25847" y="7436"/>
                      <a:pt x="25839" y="7433"/>
                      <a:pt x="25829" y="7433"/>
                    </a:cubicBezTo>
                    <a:cubicBezTo>
                      <a:pt x="25781" y="7433"/>
                      <a:pt x="25684" y="7491"/>
                      <a:pt x="25654" y="7491"/>
                    </a:cubicBezTo>
                    <a:cubicBezTo>
                      <a:pt x="25645" y="7495"/>
                      <a:pt x="25637" y="7496"/>
                      <a:pt x="25631" y="7496"/>
                    </a:cubicBezTo>
                    <a:cubicBezTo>
                      <a:pt x="25614" y="7496"/>
                      <a:pt x="25614" y="7482"/>
                      <a:pt x="25641" y="7455"/>
                    </a:cubicBezTo>
                    <a:cubicBezTo>
                      <a:pt x="25678" y="7405"/>
                      <a:pt x="25691" y="7393"/>
                      <a:pt x="25703" y="7356"/>
                    </a:cubicBezTo>
                    <a:cubicBezTo>
                      <a:pt x="25728" y="7331"/>
                      <a:pt x="25703" y="7233"/>
                      <a:pt x="25666" y="7220"/>
                    </a:cubicBezTo>
                    <a:cubicBezTo>
                      <a:pt x="25629" y="7220"/>
                      <a:pt x="25555" y="7196"/>
                      <a:pt x="25543" y="7146"/>
                    </a:cubicBezTo>
                    <a:cubicBezTo>
                      <a:pt x="25535" y="7114"/>
                      <a:pt x="25510" y="7108"/>
                      <a:pt x="25487" y="7108"/>
                    </a:cubicBezTo>
                    <a:cubicBezTo>
                      <a:pt x="25476" y="7108"/>
                      <a:pt x="25465" y="7110"/>
                      <a:pt x="25457" y="7110"/>
                    </a:cubicBezTo>
                    <a:cubicBezTo>
                      <a:pt x="25407" y="7085"/>
                      <a:pt x="25383" y="7048"/>
                      <a:pt x="25370" y="6999"/>
                    </a:cubicBezTo>
                    <a:cubicBezTo>
                      <a:pt x="25370" y="6990"/>
                      <a:pt x="25368" y="6988"/>
                      <a:pt x="25363" y="6988"/>
                    </a:cubicBezTo>
                    <a:cubicBezTo>
                      <a:pt x="25354" y="6988"/>
                      <a:pt x="25338" y="6999"/>
                      <a:pt x="25321" y="6999"/>
                    </a:cubicBezTo>
                    <a:cubicBezTo>
                      <a:pt x="25296" y="6999"/>
                      <a:pt x="25296" y="6999"/>
                      <a:pt x="25296" y="6962"/>
                    </a:cubicBezTo>
                    <a:cubicBezTo>
                      <a:pt x="25309" y="6912"/>
                      <a:pt x="25272" y="6900"/>
                      <a:pt x="25247" y="6863"/>
                    </a:cubicBezTo>
                    <a:cubicBezTo>
                      <a:pt x="25217" y="6843"/>
                      <a:pt x="25186" y="6780"/>
                      <a:pt x="25197" y="6780"/>
                    </a:cubicBezTo>
                    <a:cubicBezTo>
                      <a:pt x="25200" y="6780"/>
                      <a:pt x="25204" y="6783"/>
                      <a:pt x="25210" y="6789"/>
                    </a:cubicBezTo>
                    <a:cubicBezTo>
                      <a:pt x="25240" y="6819"/>
                      <a:pt x="25270" y="6873"/>
                      <a:pt x="25300" y="6873"/>
                    </a:cubicBezTo>
                    <a:cubicBezTo>
                      <a:pt x="25307" y="6873"/>
                      <a:pt x="25314" y="6870"/>
                      <a:pt x="25321" y="6863"/>
                    </a:cubicBezTo>
                    <a:cubicBezTo>
                      <a:pt x="25358" y="6838"/>
                      <a:pt x="25321" y="6814"/>
                      <a:pt x="25383" y="6801"/>
                    </a:cubicBezTo>
                    <a:cubicBezTo>
                      <a:pt x="25444" y="6789"/>
                      <a:pt x="25481" y="6752"/>
                      <a:pt x="25444" y="6691"/>
                    </a:cubicBezTo>
                    <a:cubicBezTo>
                      <a:pt x="25407" y="6641"/>
                      <a:pt x="25358" y="6592"/>
                      <a:pt x="25296" y="6567"/>
                    </a:cubicBezTo>
                    <a:cubicBezTo>
                      <a:pt x="25247" y="6543"/>
                      <a:pt x="25186" y="6543"/>
                      <a:pt x="25223" y="6530"/>
                    </a:cubicBezTo>
                    <a:cubicBezTo>
                      <a:pt x="25259" y="6518"/>
                      <a:pt x="25321" y="6481"/>
                      <a:pt x="25321" y="6444"/>
                    </a:cubicBezTo>
                    <a:cubicBezTo>
                      <a:pt x="25321" y="6407"/>
                      <a:pt x="25223" y="6370"/>
                      <a:pt x="25198" y="6346"/>
                    </a:cubicBezTo>
                    <a:cubicBezTo>
                      <a:pt x="25186" y="6333"/>
                      <a:pt x="25173" y="6309"/>
                      <a:pt x="25161" y="6284"/>
                    </a:cubicBezTo>
                    <a:cubicBezTo>
                      <a:pt x="25153" y="6276"/>
                      <a:pt x="25144" y="6273"/>
                      <a:pt x="25135" y="6273"/>
                    </a:cubicBezTo>
                    <a:cubicBezTo>
                      <a:pt x="25115" y="6273"/>
                      <a:pt x="25092" y="6288"/>
                      <a:pt x="25075" y="6296"/>
                    </a:cubicBezTo>
                    <a:cubicBezTo>
                      <a:pt x="25058" y="6302"/>
                      <a:pt x="25037" y="6307"/>
                      <a:pt x="25023" y="6307"/>
                    </a:cubicBezTo>
                    <a:cubicBezTo>
                      <a:pt x="25007" y="6307"/>
                      <a:pt x="25004" y="6299"/>
                      <a:pt x="25038" y="6272"/>
                    </a:cubicBezTo>
                    <a:cubicBezTo>
                      <a:pt x="25099" y="6235"/>
                      <a:pt x="25161" y="6222"/>
                      <a:pt x="25124" y="6185"/>
                    </a:cubicBezTo>
                    <a:cubicBezTo>
                      <a:pt x="25106" y="6149"/>
                      <a:pt x="25108" y="6126"/>
                      <a:pt x="25091" y="6126"/>
                    </a:cubicBezTo>
                    <a:cubicBezTo>
                      <a:pt x="25084" y="6126"/>
                      <a:pt x="25076" y="6130"/>
                      <a:pt x="25062" y="6136"/>
                    </a:cubicBezTo>
                    <a:cubicBezTo>
                      <a:pt x="25023" y="6152"/>
                      <a:pt x="24968" y="6173"/>
                      <a:pt x="24944" y="6173"/>
                    </a:cubicBezTo>
                    <a:cubicBezTo>
                      <a:pt x="24930" y="6173"/>
                      <a:pt x="24926" y="6166"/>
                      <a:pt x="24939" y="6148"/>
                    </a:cubicBezTo>
                    <a:cubicBezTo>
                      <a:pt x="24988" y="6111"/>
                      <a:pt x="25038" y="6111"/>
                      <a:pt x="25038" y="6062"/>
                    </a:cubicBezTo>
                    <a:cubicBezTo>
                      <a:pt x="25050" y="6013"/>
                      <a:pt x="25038" y="6013"/>
                      <a:pt x="25013" y="5964"/>
                    </a:cubicBezTo>
                    <a:cubicBezTo>
                      <a:pt x="24992" y="5912"/>
                      <a:pt x="24998" y="5860"/>
                      <a:pt x="24978" y="5860"/>
                    </a:cubicBezTo>
                    <a:cubicBezTo>
                      <a:pt x="24974" y="5860"/>
                      <a:pt x="24969" y="5861"/>
                      <a:pt x="24964" y="5865"/>
                    </a:cubicBezTo>
                    <a:cubicBezTo>
                      <a:pt x="24945" y="5871"/>
                      <a:pt x="24927" y="5874"/>
                      <a:pt x="24914" y="5874"/>
                    </a:cubicBezTo>
                    <a:cubicBezTo>
                      <a:pt x="24902" y="5874"/>
                      <a:pt x="24896" y="5871"/>
                      <a:pt x="24902" y="5865"/>
                    </a:cubicBezTo>
                    <a:cubicBezTo>
                      <a:pt x="24927" y="5840"/>
                      <a:pt x="24865" y="5754"/>
                      <a:pt x="24816" y="5656"/>
                    </a:cubicBezTo>
                    <a:cubicBezTo>
                      <a:pt x="24767" y="5569"/>
                      <a:pt x="24767" y="5545"/>
                      <a:pt x="24742" y="5508"/>
                    </a:cubicBezTo>
                    <a:cubicBezTo>
                      <a:pt x="24717" y="5446"/>
                      <a:pt x="24705" y="5372"/>
                      <a:pt x="24693" y="5311"/>
                    </a:cubicBezTo>
                    <a:cubicBezTo>
                      <a:pt x="24684" y="5298"/>
                      <a:pt x="24678" y="5293"/>
                      <a:pt x="24671" y="5293"/>
                    </a:cubicBezTo>
                    <a:cubicBezTo>
                      <a:pt x="24658" y="5293"/>
                      <a:pt x="24648" y="5315"/>
                      <a:pt x="24631" y="5348"/>
                    </a:cubicBezTo>
                    <a:cubicBezTo>
                      <a:pt x="24606" y="5397"/>
                      <a:pt x="24582" y="5446"/>
                      <a:pt x="24569" y="5483"/>
                    </a:cubicBezTo>
                    <a:cubicBezTo>
                      <a:pt x="24545" y="5508"/>
                      <a:pt x="24545" y="5545"/>
                      <a:pt x="24569" y="5569"/>
                    </a:cubicBezTo>
                    <a:cubicBezTo>
                      <a:pt x="24594" y="5569"/>
                      <a:pt x="24557" y="5582"/>
                      <a:pt x="24520" y="5582"/>
                    </a:cubicBezTo>
                    <a:cubicBezTo>
                      <a:pt x="24483" y="5582"/>
                      <a:pt x="24446" y="5668"/>
                      <a:pt x="24483" y="5693"/>
                    </a:cubicBezTo>
                    <a:cubicBezTo>
                      <a:pt x="24514" y="5703"/>
                      <a:pt x="24561" y="5763"/>
                      <a:pt x="24556" y="5763"/>
                    </a:cubicBezTo>
                    <a:cubicBezTo>
                      <a:pt x="24555" y="5763"/>
                      <a:pt x="24551" y="5761"/>
                      <a:pt x="24545" y="5754"/>
                    </a:cubicBezTo>
                    <a:cubicBezTo>
                      <a:pt x="24528" y="5737"/>
                      <a:pt x="24516" y="5728"/>
                      <a:pt x="24506" y="5728"/>
                    </a:cubicBezTo>
                    <a:cubicBezTo>
                      <a:pt x="24494" y="5728"/>
                      <a:pt x="24484" y="5740"/>
                      <a:pt x="24471" y="5766"/>
                    </a:cubicBezTo>
                    <a:cubicBezTo>
                      <a:pt x="24446" y="5816"/>
                      <a:pt x="24385" y="5828"/>
                      <a:pt x="24434" y="5865"/>
                    </a:cubicBezTo>
                    <a:cubicBezTo>
                      <a:pt x="24483" y="5890"/>
                      <a:pt x="24508" y="5902"/>
                      <a:pt x="24434" y="5927"/>
                    </a:cubicBezTo>
                    <a:cubicBezTo>
                      <a:pt x="24372" y="5939"/>
                      <a:pt x="24323" y="5939"/>
                      <a:pt x="24335" y="6001"/>
                    </a:cubicBezTo>
                    <a:cubicBezTo>
                      <a:pt x="24348" y="6050"/>
                      <a:pt x="24372" y="6124"/>
                      <a:pt x="24335" y="6161"/>
                    </a:cubicBezTo>
                    <a:cubicBezTo>
                      <a:pt x="24326" y="6175"/>
                      <a:pt x="24322" y="6182"/>
                      <a:pt x="24320" y="6182"/>
                    </a:cubicBezTo>
                    <a:cubicBezTo>
                      <a:pt x="24316" y="6182"/>
                      <a:pt x="24318" y="6162"/>
                      <a:pt x="24311" y="6124"/>
                    </a:cubicBezTo>
                    <a:cubicBezTo>
                      <a:pt x="24301" y="6077"/>
                      <a:pt x="24249" y="6037"/>
                      <a:pt x="24214" y="6037"/>
                    </a:cubicBezTo>
                    <a:cubicBezTo>
                      <a:pt x="24203" y="6037"/>
                      <a:pt x="24193" y="6041"/>
                      <a:pt x="24188" y="6050"/>
                    </a:cubicBezTo>
                    <a:cubicBezTo>
                      <a:pt x="24163" y="6075"/>
                      <a:pt x="24126" y="6148"/>
                      <a:pt x="24077" y="6173"/>
                    </a:cubicBezTo>
                    <a:cubicBezTo>
                      <a:pt x="24027" y="6198"/>
                      <a:pt x="23953" y="6235"/>
                      <a:pt x="23953" y="6272"/>
                    </a:cubicBezTo>
                    <a:cubicBezTo>
                      <a:pt x="23953" y="6287"/>
                      <a:pt x="23949" y="6294"/>
                      <a:pt x="23944" y="6294"/>
                    </a:cubicBezTo>
                    <a:cubicBezTo>
                      <a:pt x="23937" y="6294"/>
                      <a:pt x="23929" y="6281"/>
                      <a:pt x="23929" y="6259"/>
                    </a:cubicBezTo>
                    <a:cubicBezTo>
                      <a:pt x="23919" y="6240"/>
                      <a:pt x="23910" y="6199"/>
                      <a:pt x="23894" y="6199"/>
                    </a:cubicBezTo>
                    <a:cubicBezTo>
                      <a:pt x="23890" y="6199"/>
                      <a:pt x="23885" y="6202"/>
                      <a:pt x="23879" y="6210"/>
                    </a:cubicBezTo>
                    <a:cubicBezTo>
                      <a:pt x="23867" y="6222"/>
                      <a:pt x="23855" y="6232"/>
                      <a:pt x="23847" y="6232"/>
                    </a:cubicBezTo>
                    <a:cubicBezTo>
                      <a:pt x="23839" y="6232"/>
                      <a:pt x="23836" y="6222"/>
                      <a:pt x="23843" y="6198"/>
                    </a:cubicBezTo>
                    <a:cubicBezTo>
                      <a:pt x="23862" y="6159"/>
                      <a:pt x="23858" y="6113"/>
                      <a:pt x="23850" y="6113"/>
                    </a:cubicBezTo>
                    <a:cubicBezTo>
                      <a:pt x="23848" y="6113"/>
                      <a:pt x="23845" y="6116"/>
                      <a:pt x="23843" y="6124"/>
                    </a:cubicBezTo>
                    <a:cubicBezTo>
                      <a:pt x="23793" y="6210"/>
                      <a:pt x="23732" y="6284"/>
                      <a:pt x="23658" y="6333"/>
                    </a:cubicBezTo>
                    <a:cubicBezTo>
                      <a:pt x="23608" y="6358"/>
                      <a:pt x="23559" y="6383"/>
                      <a:pt x="23522" y="6420"/>
                    </a:cubicBezTo>
                    <a:cubicBezTo>
                      <a:pt x="23517" y="6424"/>
                      <a:pt x="23514" y="6426"/>
                      <a:pt x="23511" y="6426"/>
                    </a:cubicBezTo>
                    <a:cubicBezTo>
                      <a:pt x="23498" y="6426"/>
                      <a:pt x="23502" y="6390"/>
                      <a:pt x="23522" y="6370"/>
                    </a:cubicBezTo>
                    <a:cubicBezTo>
                      <a:pt x="23596" y="6333"/>
                      <a:pt x="23658" y="6296"/>
                      <a:pt x="23719" y="6247"/>
                    </a:cubicBezTo>
                    <a:cubicBezTo>
                      <a:pt x="23756" y="6210"/>
                      <a:pt x="23818" y="6161"/>
                      <a:pt x="23793" y="6111"/>
                    </a:cubicBezTo>
                    <a:cubicBezTo>
                      <a:pt x="23769" y="6062"/>
                      <a:pt x="23744" y="5951"/>
                      <a:pt x="23707" y="5951"/>
                    </a:cubicBezTo>
                    <a:cubicBezTo>
                      <a:pt x="23621" y="5951"/>
                      <a:pt x="23547" y="5964"/>
                      <a:pt x="23473" y="5976"/>
                    </a:cubicBezTo>
                    <a:cubicBezTo>
                      <a:pt x="23461" y="6001"/>
                      <a:pt x="23473" y="6038"/>
                      <a:pt x="23436" y="6038"/>
                    </a:cubicBezTo>
                    <a:cubicBezTo>
                      <a:pt x="23399" y="6038"/>
                      <a:pt x="23362" y="6038"/>
                      <a:pt x="23325" y="6013"/>
                    </a:cubicBezTo>
                    <a:cubicBezTo>
                      <a:pt x="23288" y="6001"/>
                      <a:pt x="23300" y="6001"/>
                      <a:pt x="23337" y="5976"/>
                    </a:cubicBezTo>
                    <a:cubicBezTo>
                      <a:pt x="23374" y="5964"/>
                      <a:pt x="23387" y="5939"/>
                      <a:pt x="23399" y="5902"/>
                    </a:cubicBezTo>
                    <a:cubicBezTo>
                      <a:pt x="23403" y="5890"/>
                      <a:pt x="23408" y="5886"/>
                      <a:pt x="23414" y="5886"/>
                    </a:cubicBezTo>
                    <a:cubicBezTo>
                      <a:pt x="23427" y="5886"/>
                      <a:pt x="23444" y="5906"/>
                      <a:pt x="23461" y="5914"/>
                    </a:cubicBezTo>
                    <a:cubicBezTo>
                      <a:pt x="23469" y="5932"/>
                      <a:pt x="23478" y="5955"/>
                      <a:pt x="23482" y="5955"/>
                    </a:cubicBezTo>
                    <a:cubicBezTo>
                      <a:pt x="23484" y="5955"/>
                      <a:pt x="23485" y="5950"/>
                      <a:pt x="23485" y="5939"/>
                    </a:cubicBezTo>
                    <a:cubicBezTo>
                      <a:pt x="23485" y="5902"/>
                      <a:pt x="23485" y="5877"/>
                      <a:pt x="23510" y="5853"/>
                    </a:cubicBezTo>
                    <a:cubicBezTo>
                      <a:pt x="23534" y="5828"/>
                      <a:pt x="23547" y="5766"/>
                      <a:pt x="23510" y="5754"/>
                    </a:cubicBezTo>
                    <a:cubicBezTo>
                      <a:pt x="23473" y="5742"/>
                      <a:pt x="23424" y="5754"/>
                      <a:pt x="23436" y="5717"/>
                    </a:cubicBezTo>
                    <a:cubicBezTo>
                      <a:pt x="23461" y="5668"/>
                      <a:pt x="23461" y="5606"/>
                      <a:pt x="23448" y="5557"/>
                    </a:cubicBezTo>
                    <a:cubicBezTo>
                      <a:pt x="23424" y="5520"/>
                      <a:pt x="23424" y="5508"/>
                      <a:pt x="23374" y="5495"/>
                    </a:cubicBezTo>
                    <a:cubicBezTo>
                      <a:pt x="23337" y="5483"/>
                      <a:pt x="23374" y="5495"/>
                      <a:pt x="23399" y="5471"/>
                    </a:cubicBezTo>
                    <a:cubicBezTo>
                      <a:pt x="23424" y="5446"/>
                      <a:pt x="23473" y="5434"/>
                      <a:pt x="23448" y="5397"/>
                    </a:cubicBezTo>
                    <a:cubicBezTo>
                      <a:pt x="23424" y="5372"/>
                      <a:pt x="23387" y="5323"/>
                      <a:pt x="23387" y="5298"/>
                    </a:cubicBezTo>
                    <a:cubicBezTo>
                      <a:pt x="23411" y="5261"/>
                      <a:pt x="23436" y="5224"/>
                      <a:pt x="23461" y="5187"/>
                    </a:cubicBezTo>
                    <a:cubicBezTo>
                      <a:pt x="23498" y="5163"/>
                      <a:pt x="23498" y="5113"/>
                      <a:pt x="23461" y="5076"/>
                    </a:cubicBezTo>
                    <a:cubicBezTo>
                      <a:pt x="23459" y="5075"/>
                      <a:pt x="23458" y="5075"/>
                      <a:pt x="23456" y="5075"/>
                    </a:cubicBezTo>
                    <a:cubicBezTo>
                      <a:pt x="23439" y="5075"/>
                      <a:pt x="23396" y="5126"/>
                      <a:pt x="23362" y="5126"/>
                    </a:cubicBezTo>
                    <a:cubicBezTo>
                      <a:pt x="23337" y="5126"/>
                      <a:pt x="23350" y="5089"/>
                      <a:pt x="23300" y="5076"/>
                    </a:cubicBezTo>
                    <a:cubicBezTo>
                      <a:pt x="23251" y="5064"/>
                      <a:pt x="23042" y="5040"/>
                      <a:pt x="22992" y="4978"/>
                    </a:cubicBezTo>
                    <a:cubicBezTo>
                      <a:pt x="22943" y="4916"/>
                      <a:pt x="22980" y="4879"/>
                      <a:pt x="22931" y="4842"/>
                    </a:cubicBezTo>
                    <a:cubicBezTo>
                      <a:pt x="22881" y="4805"/>
                      <a:pt x="22869" y="4818"/>
                      <a:pt x="22832" y="4793"/>
                    </a:cubicBezTo>
                    <a:cubicBezTo>
                      <a:pt x="22795" y="4768"/>
                      <a:pt x="22808" y="4719"/>
                      <a:pt x="22795" y="4707"/>
                    </a:cubicBezTo>
                    <a:cubicBezTo>
                      <a:pt x="22793" y="4705"/>
                      <a:pt x="22792" y="4704"/>
                      <a:pt x="22790" y="4704"/>
                    </a:cubicBezTo>
                    <a:cubicBezTo>
                      <a:pt x="22779" y="4704"/>
                      <a:pt x="22765" y="4731"/>
                      <a:pt x="22734" y="4731"/>
                    </a:cubicBezTo>
                    <a:cubicBezTo>
                      <a:pt x="22717" y="4731"/>
                      <a:pt x="22708" y="4733"/>
                      <a:pt x="22703" y="4733"/>
                    </a:cubicBezTo>
                    <a:cubicBezTo>
                      <a:pt x="22693" y="4733"/>
                      <a:pt x="22701" y="4727"/>
                      <a:pt x="22709" y="4695"/>
                    </a:cubicBezTo>
                    <a:cubicBezTo>
                      <a:pt x="22734" y="4670"/>
                      <a:pt x="22721" y="4621"/>
                      <a:pt x="22684" y="4608"/>
                    </a:cubicBezTo>
                    <a:cubicBezTo>
                      <a:pt x="22635" y="4571"/>
                      <a:pt x="22635" y="4571"/>
                      <a:pt x="22586" y="4547"/>
                    </a:cubicBezTo>
                    <a:cubicBezTo>
                      <a:pt x="22556" y="4517"/>
                      <a:pt x="22558" y="4463"/>
                      <a:pt x="22508" y="4463"/>
                    </a:cubicBezTo>
                    <a:cubicBezTo>
                      <a:pt x="22496" y="4463"/>
                      <a:pt x="22481" y="4466"/>
                      <a:pt x="22463" y="4473"/>
                    </a:cubicBezTo>
                    <a:cubicBezTo>
                      <a:pt x="22382" y="4507"/>
                      <a:pt x="22323" y="4585"/>
                      <a:pt x="22255" y="4585"/>
                    </a:cubicBezTo>
                    <a:cubicBezTo>
                      <a:pt x="22250" y="4585"/>
                      <a:pt x="22246" y="4584"/>
                      <a:pt x="22241" y="4584"/>
                    </a:cubicBezTo>
                    <a:cubicBezTo>
                      <a:pt x="22186" y="4573"/>
                      <a:pt x="22151" y="4532"/>
                      <a:pt x="22100" y="4532"/>
                    </a:cubicBezTo>
                    <a:cubicBezTo>
                      <a:pt x="22094" y="4532"/>
                      <a:pt x="22087" y="4533"/>
                      <a:pt x="22081" y="4534"/>
                    </a:cubicBezTo>
                    <a:cubicBezTo>
                      <a:pt x="22035" y="4543"/>
                      <a:pt x="22023" y="4573"/>
                      <a:pt x="22000" y="4573"/>
                    </a:cubicBezTo>
                    <a:cubicBezTo>
                      <a:pt x="21992" y="4573"/>
                      <a:pt x="21983" y="4569"/>
                      <a:pt x="21970" y="4559"/>
                    </a:cubicBezTo>
                    <a:cubicBezTo>
                      <a:pt x="21920" y="4522"/>
                      <a:pt x="21896" y="4485"/>
                      <a:pt x="21809" y="4460"/>
                    </a:cubicBezTo>
                    <a:cubicBezTo>
                      <a:pt x="21750" y="4443"/>
                      <a:pt x="21702" y="4415"/>
                      <a:pt x="21646" y="4415"/>
                    </a:cubicBezTo>
                    <a:cubicBezTo>
                      <a:pt x="21621" y="4415"/>
                      <a:pt x="21594" y="4420"/>
                      <a:pt x="21563" y="4436"/>
                    </a:cubicBezTo>
                    <a:cubicBezTo>
                      <a:pt x="21477" y="4473"/>
                      <a:pt x="21366" y="4497"/>
                      <a:pt x="21428" y="4633"/>
                    </a:cubicBezTo>
                    <a:cubicBezTo>
                      <a:pt x="21477" y="4768"/>
                      <a:pt x="21551" y="4768"/>
                      <a:pt x="21514" y="4855"/>
                    </a:cubicBezTo>
                    <a:cubicBezTo>
                      <a:pt x="21489" y="4916"/>
                      <a:pt x="21477" y="4978"/>
                      <a:pt x="21477" y="5052"/>
                    </a:cubicBezTo>
                    <a:cubicBezTo>
                      <a:pt x="21464" y="5113"/>
                      <a:pt x="21415" y="5076"/>
                      <a:pt x="21440" y="5126"/>
                    </a:cubicBezTo>
                    <a:cubicBezTo>
                      <a:pt x="21452" y="5175"/>
                      <a:pt x="21489" y="5187"/>
                      <a:pt x="21501" y="5249"/>
                    </a:cubicBezTo>
                    <a:cubicBezTo>
                      <a:pt x="21526" y="5311"/>
                      <a:pt x="21501" y="5311"/>
                      <a:pt x="21526" y="5348"/>
                    </a:cubicBezTo>
                    <a:cubicBezTo>
                      <a:pt x="21538" y="5385"/>
                      <a:pt x="21563" y="5434"/>
                      <a:pt x="21563" y="5471"/>
                    </a:cubicBezTo>
                    <a:cubicBezTo>
                      <a:pt x="21563" y="5495"/>
                      <a:pt x="21551" y="5643"/>
                      <a:pt x="21526" y="5643"/>
                    </a:cubicBezTo>
                    <a:cubicBezTo>
                      <a:pt x="21520" y="5643"/>
                      <a:pt x="21512" y="5635"/>
                      <a:pt x="21504" y="5635"/>
                    </a:cubicBezTo>
                    <a:cubicBezTo>
                      <a:pt x="21494" y="5635"/>
                      <a:pt x="21483" y="5646"/>
                      <a:pt x="21477" y="5693"/>
                    </a:cubicBezTo>
                    <a:cubicBezTo>
                      <a:pt x="21464" y="5766"/>
                      <a:pt x="21428" y="5840"/>
                      <a:pt x="21378" y="5902"/>
                    </a:cubicBezTo>
                    <a:cubicBezTo>
                      <a:pt x="21317" y="5964"/>
                      <a:pt x="21280" y="6050"/>
                      <a:pt x="21317" y="6075"/>
                    </a:cubicBezTo>
                    <a:cubicBezTo>
                      <a:pt x="21366" y="6111"/>
                      <a:pt x="21773" y="6383"/>
                      <a:pt x="21773" y="6604"/>
                    </a:cubicBezTo>
                    <a:cubicBezTo>
                      <a:pt x="21773" y="6814"/>
                      <a:pt x="21883" y="7048"/>
                      <a:pt x="21612" y="7257"/>
                    </a:cubicBezTo>
                    <a:cubicBezTo>
                      <a:pt x="21477" y="7393"/>
                      <a:pt x="21304" y="7504"/>
                      <a:pt x="21132" y="7590"/>
                    </a:cubicBezTo>
                    <a:cubicBezTo>
                      <a:pt x="21058" y="7602"/>
                      <a:pt x="21033" y="7701"/>
                      <a:pt x="21119" y="7836"/>
                    </a:cubicBezTo>
                    <a:cubicBezTo>
                      <a:pt x="21206" y="7960"/>
                      <a:pt x="21169" y="7997"/>
                      <a:pt x="21156" y="8034"/>
                    </a:cubicBezTo>
                    <a:cubicBezTo>
                      <a:pt x="21156" y="8071"/>
                      <a:pt x="21193" y="8095"/>
                      <a:pt x="21193" y="8120"/>
                    </a:cubicBezTo>
                    <a:cubicBezTo>
                      <a:pt x="21181" y="8194"/>
                      <a:pt x="21193" y="8280"/>
                      <a:pt x="21218" y="8342"/>
                    </a:cubicBezTo>
                    <a:cubicBezTo>
                      <a:pt x="21280" y="8477"/>
                      <a:pt x="21292" y="8613"/>
                      <a:pt x="21255" y="8650"/>
                    </a:cubicBezTo>
                    <a:cubicBezTo>
                      <a:pt x="21218" y="8687"/>
                      <a:pt x="21169" y="8724"/>
                      <a:pt x="21206" y="8761"/>
                    </a:cubicBezTo>
                    <a:cubicBezTo>
                      <a:pt x="21243" y="8798"/>
                      <a:pt x="21230" y="8884"/>
                      <a:pt x="21218" y="8921"/>
                    </a:cubicBezTo>
                    <a:cubicBezTo>
                      <a:pt x="21218" y="8940"/>
                      <a:pt x="21216" y="8948"/>
                      <a:pt x="21213" y="8948"/>
                    </a:cubicBezTo>
                    <a:cubicBezTo>
                      <a:pt x="21207" y="8948"/>
                      <a:pt x="21196" y="8927"/>
                      <a:pt x="21181" y="8896"/>
                    </a:cubicBezTo>
                    <a:cubicBezTo>
                      <a:pt x="21156" y="8859"/>
                      <a:pt x="21132" y="8835"/>
                      <a:pt x="21095" y="8835"/>
                    </a:cubicBezTo>
                    <a:cubicBezTo>
                      <a:pt x="21058" y="8835"/>
                      <a:pt x="21021" y="8921"/>
                      <a:pt x="21033" y="8970"/>
                    </a:cubicBezTo>
                    <a:cubicBezTo>
                      <a:pt x="21044" y="9024"/>
                      <a:pt x="21113" y="9137"/>
                      <a:pt x="21103" y="9137"/>
                    </a:cubicBezTo>
                    <a:cubicBezTo>
                      <a:pt x="21102" y="9137"/>
                      <a:pt x="21099" y="9135"/>
                      <a:pt x="21095" y="9130"/>
                    </a:cubicBezTo>
                    <a:cubicBezTo>
                      <a:pt x="21046" y="9081"/>
                      <a:pt x="20898" y="8908"/>
                      <a:pt x="20848" y="8908"/>
                    </a:cubicBezTo>
                    <a:cubicBezTo>
                      <a:pt x="20807" y="8919"/>
                      <a:pt x="20697" y="9006"/>
                      <a:pt x="20691" y="9006"/>
                    </a:cubicBezTo>
                    <a:cubicBezTo>
                      <a:pt x="20690" y="9006"/>
                      <a:pt x="20692" y="9003"/>
                      <a:pt x="20701" y="8995"/>
                    </a:cubicBezTo>
                    <a:cubicBezTo>
                      <a:pt x="20750" y="8945"/>
                      <a:pt x="20824" y="8847"/>
                      <a:pt x="20774" y="8773"/>
                    </a:cubicBezTo>
                    <a:cubicBezTo>
                      <a:pt x="20725" y="8687"/>
                      <a:pt x="20651" y="8625"/>
                      <a:pt x="20565" y="8588"/>
                    </a:cubicBezTo>
                    <a:cubicBezTo>
                      <a:pt x="20491" y="8576"/>
                      <a:pt x="20491" y="8576"/>
                      <a:pt x="20528" y="8539"/>
                    </a:cubicBezTo>
                    <a:cubicBezTo>
                      <a:pt x="20553" y="8502"/>
                      <a:pt x="20479" y="8440"/>
                      <a:pt x="20429" y="8366"/>
                    </a:cubicBezTo>
                    <a:cubicBezTo>
                      <a:pt x="20393" y="8305"/>
                      <a:pt x="20393" y="8218"/>
                      <a:pt x="20417" y="8145"/>
                    </a:cubicBezTo>
                    <a:cubicBezTo>
                      <a:pt x="20429" y="8083"/>
                      <a:pt x="20429" y="8009"/>
                      <a:pt x="20405" y="7935"/>
                    </a:cubicBezTo>
                    <a:cubicBezTo>
                      <a:pt x="20380" y="7898"/>
                      <a:pt x="20306" y="7824"/>
                      <a:pt x="20343" y="7775"/>
                    </a:cubicBezTo>
                    <a:cubicBezTo>
                      <a:pt x="20393" y="7713"/>
                      <a:pt x="20405" y="7639"/>
                      <a:pt x="20393" y="7565"/>
                    </a:cubicBezTo>
                    <a:cubicBezTo>
                      <a:pt x="20380" y="7504"/>
                      <a:pt x="20319" y="7455"/>
                      <a:pt x="20245" y="7455"/>
                    </a:cubicBezTo>
                    <a:cubicBezTo>
                      <a:pt x="20084" y="7418"/>
                      <a:pt x="19924" y="7418"/>
                      <a:pt x="19764" y="7418"/>
                    </a:cubicBezTo>
                    <a:cubicBezTo>
                      <a:pt x="19736" y="7445"/>
                      <a:pt x="19674" y="7522"/>
                      <a:pt x="19660" y="7522"/>
                    </a:cubicBezTo>
                    <a:cubicBezTo>
                      <a:pt x="19656" y="7522"/>
                      <a:pt x="19656" y="7513"/>
                      <a:pt x="19666" y="7491"/>
                    </a:cubicBezTo>
                    <a:cubicBezTo>
                      <a:pt x="19690" y="7405"/>
                      <a:pt x="19666" y="7393"/>
                      <a:pt x="19592" y="7331"/>
                    </a:cubicBezTo>
                    <a:cubicBezTo>
                      <a:pt x="19456" y="7257"/>
                      <a:pt x="19308" y="7183"/>
                      <a:pt x="19160" y="7122"/>
                    </a:cubicBezTo>
                    <a:cubicBezTo>
                      <a:pt x="19099" y="7085"/>
                      <a:pt x="19099" y="7048"/>
                      <a:pt x="19074" y="7011"/>
                    </a:cubicBezTo>
                    <a:cubicBezTo>
                      <a:pt x="19037" y="6962"/>
                      <a:pt x="18976" y="6925"/>
                      <a:pt x="18914" y="6875"/>
                    </a:cubicBezTo>
                    <a:cubicBezTo>
                      <a:pt x="18877" y="6838"/>
                      <a:pt x="18840" y="6814"/>
                      <a:pt x="18791" y="6789"/>
                    </a:cubicBezTo>
                    <a:cubicBezTo>
                      <a:pt x="18717" y="6765"/>
                      <a:pt x="18643" y="6752"/>
                      <a:pt x="18581" y="6740"/>
                    </a:cubicBezTo>
                    <a:cubicBezTo>
                      <a:pt x="18532" y="6715"/>
                      <a:pt x="18458" y="6641"/>
                      <a:pt x="18372" y="6641"/>
                    </a:cubicBezTo>
                    <a:cubicBezTo>
                      <a:pt x="18286" y="6654"/>
                      <a:pt x="18212" y="6678"/>
                      <a:pt x="18125" y="6703"/>
                    </a:cubicBezTo>
                    <a:cubicBezTo>
                      <a:pt x="18072" y="6712"/>
                      <a:pt x="17948" y="6746"/>
                      <a:pt x="17906" y="6746"/>
                    </a:cubicBezTo>
                    <a:cubicBezTo>
                      <a:pt x="17890" y="6746"/>
                      <a:pt x="17886" y="6741"/>
                      <a:pt x="17904" y="6728"/>
                    </a:cubicBezTo>
                    <a:cubicBezTo>
                      <a:pt x="17953" y="6678"/>
                      <a:pt x="18015" y="6666"/>
                      <a:pt x="17978" y="6567"/>
                    </a:cubicBezTo>
                    <a:cubicBezTo>
                      <a:pt x="17953" y="6469"/>
                      <a:pt x="17830" y="6148"/>
                      <a:pt x="17793" y="6111"/>
                    </a:cubicBezTo>
                    <a:cubicBezTo>
                      <a:pt x="17768" y="6062"/>
                      <a:pt x="17657" y="6025"/>
                      <a:pt x="17608" y="6025"/>
                    </a:cubicBezTo>
                    <a:cubicBezTo>
                      <a:pt x="17559" y="6025"/>
                      <a:pt x="17435" y="6025"/>
                      <a:pt x="17411" y="5964"/>
                    </a:cubicBezTo>
                    <a:cubicBezTo>
                      <a:pt x="17398" y="5914"/>
                      <a:pt x="17423" y="5902"/>
                      <a:pt x="17435" y="5865"/>
                    </a:cubicBezTo>
                    <a:cubicBezTo>
                      <a:pt x="17423" y="5705"/>
                      <a:pt x="17435" y="5545"/>
                      <a:pt x="17460" y="5385"/>
                    </a:cubicBezTo>
                    <a:cubicBezTo>
                      <a:pt x="17509" y="5224"/>
                      <a:pt x="17633" y="5003"/>
                      <a:pt x="17645" y="4929"/>
                    </a:cubicBezTo>
                    <a:cubicBezTo>
                      <a:pt x="17657" y="4867"/>
                      <a:pt x="17670" y="4855"/>
                      <a:pt x="17731" y="4830"/>
                    </a:cubicBezTo>
                    <a:cubicBezTo>
                      <a:pt x="17780" y="4818"/>
                      <a:pt x="17793" y="4818"/>
                      <a:pt x="17780" y="4768"/>
                    </a:cubicBezTo>
                    <a:cubicBezTo>
                      <a:pt x="17756" y="4731"/>
                      <a:pt x="17793" y="4633"/>
                      <a:pt x="17867" y="4621"/>
                    </a:cubicBezTo>
                    <a:cubicBezTo>
                      <a:pt x="17928" y="4608"/>
                      <a:pt x="17941" y="4584"/>
                      <a:pt x="17891" y="4571"/>
                    </a:cubicBezTo>
                    <a:cubicBezTo>
                      <a:pt x="17842" y="4559"/>
                      <a:pt x="17854" y="4534"/>
                      <a:pt x="17904" y="4534"/>
                    </a:cubicBezTo>
                    <a:cubicBezTo>
                      <a:pt x="17953" y="4522"/>
                      <a:pt x="17891" y="4485"/>
                      <a:pt x="17953" y="4460"/>
                    </a:cubicBezTo>
                    <a:cubicBezTo>
                      <a:pt x="17965" y="4456"/>
                      <a:pt x="17974" y="4454"/>
                      <a:pt x="17981" y="4454"/>
                    </a:cubicBezTo>
                    <a:cubicBezTo>
                      <a:pt x="18012" y="4454"/>
                      <a:pt x="18009" y="4487"/>
                      <a:pt x="18039" y="4497"/>
                    </a:cubicBezTo>
                    <a:cubicBezTo>
                      <a:pt x="18064" y="4497"/>
                      <a:pt x="18138" y="4362"/>
                      <a:pt x="18101" y="4362"/>
                    </a:cubicBezTo>
                    <a:cubicBezTo>
                      <a:pt x="18064" y="4350"/>
                      <a:pt x="17978" y="4337"/>
                      <a:pt x="18002" y="4313"/>
                    </a:cubicBezTo>
                    <a:cubicBezTo>
                      <a:pt x="18031" y="4291"/>
                      <a:pt x="18064" y="4278"/>
                      <a:pt x="18096" y="4278"/>
                    </a:cubicBezTo>
                    <a:cubicBezTo>
                      <a:pt x="18119" y="4278"/>
                      <a:pt x="18142" y="4285"/>
                      <a:pt x="18162" y="4300"/>
                    </a:cubicBezTo>
                    <a:cubicBezTo>
                      <a:pt x="18214" y="4331"/>
                      <a:pt x="18257" y="4380"/>
                      <a:pt x="18277" y="4380"/>
                    </a:cubicBezTo>
                    <a:cubicBezTo>
                      <a:pt x="18281" y="4380"/>
                      <a:pt x="18284" y="4378"/>
                      <a:pt x="18286" y="4374"/>
                    </a:cubicBezTo>
                    <a:cubicBezTo>
                      <a:pt x="18298" y="4350"/>
                      <a:pt x="18310" y="4276"/>
                      <a:pt x="18347" y="4276"/>
                    </a:cubicBezTo>
                    <a:cubicBezTo>
                      <a:pt x="18421" y="4251"/>
                      <a:pt x="18433" y="4165"/>
                      <a:pt x="18384" y="4115"/>
                    </a:cubicBezTo>
                    <a:cubicBezTo>
                      <a:pt x="18335" y="4066"/>
                      <a:pt x="18261" y="4017"/>
                      <a:pt x="18187" y="3992"/>
                    </a:cubicBezTo>
                    <a:cubicBezTo>
                      <a:pt x="18165" y="3989"/>
                      <a:pt x="18144" y="3987"/>
                      <a:pt x="18122" y="3987"/>
                    </a:cubicBezTo>
                    <a:cubicBezTo>
                      <a:pt x="18070" y="3987"/>
                      <a:pt x="18017" y="3996"/>
                      <a:pt x="17965" y="4005"/>
                    </a:cubicBezTo>
                    <a:cubicBezTo>
                      <a:pt x="17961" y="4005"/>
                      <a:pt x="17956" y="4006"/>
                      <a:pt x="17953" y="4006"/>
                    </a:cubicBezTo>
                    <a:cubicBezTo>
                      <a:pt x="17911" y="4006"/>
                      <a:pt x="17956" y="3941"/>
                      <a:pt x="17990" y="3918"/>
                    </a:cubicBezTo>
                    <a:cubicBezTo>
                      <a:pt x="18015" y="3894"/>
                      <a:pt x="17854" y="3844"/>
                      <a:pt x="17830" y="3844"/>
                    </a:cubicBezTo>
                    <a:cubicBezTo>
                      <a:pt x="17805" y="3844"/>
                      <a:pt x="17780" y="3857"/>
                      <a:pt x="17743" y="3857"/>
                    </a:cubicBezTo>
                    <a:cubicBezTo>
                      <a:pt x="17719" y="3857"/>
                      <a:pt x="17682" y="3820"/>
                      <a:pt x="17645" y="3807"/>
                    </a:cubicBezTo>
                    <a:cubicBezTo>
                      <a:pt x="17596" y="3807"/>
                      <a:pt x="17645" y="3770"/>
                      <a:pt x="17670" y="3770"/>
                    </a:cubicBezTo>
                    <a:cubicBezTo>
                      <a:pt x="17706" y="3770"/>
                      <a:pt x="17694" y="3770"/>
                      <a:pt x="17731" y="3746"/>
                    </a:cubicBezTo>
                    <a:cubicBezTo>
                      <a:pt x="17741" y="3736"/>
                      <a:pt x="17752" y="3732"/>
                      <a:pt x="17761" y="3732"/>
                    </a:cubicBezTo>
                    <a:cubicBezTo>
                      <a:pt x="17777" y="3732"/>
                      <a:pt x="17788" y="3743"/>
                      <a:pt x="17780" y="3758"/>
                    </a:cubicBezTo>
                    <a:cubicBezTo>
                      <a:pt x="17768" y="3795"/>
                      <a:pt x="17805" y="3807"/>
                      <a:pt x="17842" y="3807"/>
                    </a:cubicBezTo>
                    <a:cubicBezTo>
                      <a:pt x="17859" y="3804"/>
                      <a:pt x="17874" y="3803"/>
                      <a:pt x="17889" y="3803"/>
                    </a:cubicBezTo>
                    <a:cubicBezTo>
                      <a:pt x="17930" y="3803"/>
                      <a:pt x="17966" y="3814"/>
                      <a:pt x="18002" y="3832"/>
                    </a:cubicBezTo>
                    <a:cubicBezTo>
                      <a:pt x="18051" y="3857"/>
                      <a:pt x="18088" y="3869"/>
                      <a:pt x="18138" y="3894"/>
                    </a:cubicBezTo>
                    <a:cubicBezTo>
                      <a:pt x="18175" y="3894"/>
                      <a:pt x="18125" y="3918"/>
                      <a:pt x="18162" y="3931"/>
                    </a:cubicBezTo>
                    <a:cubicBezTo>
                      <a:pt x="18182" y="3931"/>
                      <a:pt x="18186" y="3915"/>
                      <a:pt x="18212" y="3915"/>
                    </a:cubicBezTo>
                    <a:cubicBezTo>
                      <a:pt x="18219" y="3915"/>
                      <a:pt x="18226" y="3916"/>
                      <a:pt x="18236" y="3918"/>
                    </a:cubicBezTo>
                    <a:cubicBezTo>
                      <a:pt x="18282" y="3930"/>
                      <a:pt x="18350" y="4006"/>
                      <a:pt x="18389" y="4006"/>
                    </a:cubicBezTo>
                    <a:cubicBezTo>
                      <a:pt x="18391" y="4006"/>
                      <a:pt x="18394" y="4005"/>
                      <a:pt x="18396" y="4005"/>
                    </a:cubicBezTo>
                    <a:cubicBezTo>
                      <a:pt x="18421" y="3980"/>
                      <a:pt x="18372" y="3955"/>
                      <a:pt x="18446" y="3955"/>
                    </a:cubicBezTo>
                    <a:cubicBezTo>
                      <a:pt x="18456" y="3953"/>
                      <a:pt x="18466" y="3953"/>
                      <a:pt x="18477" y="3953"/>
                    </a:cubicBezTo>
                    <a:cubicBezTo>
                      <a:pt x="18504" y="3953"/>
                      <a:pt x="18532" y="3957"/>
                      <a:pt x="18552" y="3957"/>
                    </a:cubicBezTo>
                    <a:cubicBezTo>
                      <a:pt x="18573" y="3957"/>
                      <a:pt x="18587" y="3952"/>
                      <a:pt x="18581" y="3931"/>
                    </a:cubicBezTo>
                    <a:cubicBezTo>
                      <a:pt x="18569" y="3881"/>
                      <a:pt x="18532" y="3869"/>
                      <a:pt x="18557" y="3820"/>
                    </a:cubicBezTo>
                    <a:cubicBezTo>
                      <a:pt x="18577" y="3779"/>
                      <a:pt x="18615" y="3712"/>
                      <a:pt x="18620" y="3712"/>
                    </a:cubicBezTo>
                    <a:lnTo>
                      <a:pt x="18620" y="3712"/>
                    </a:lnTo>
                    <a:cubicBezTo>
                      <a:pt x="18621" y="3712"/>
                      <a:pt x="18620" y="3715"/>
                      <a:pt x="18618" y="3721"/>
                    </a:cubicBezTo>
                    <a:cubicBezTo>
                      <a:pt x="18608" y="3752"/>
                      <a:pt x="18737" y="3801"/>
                      <a:pt x="18822" y="3801"/>
                    </a:cubicBezTo>
                    <a:cubicBezTo>
                      <a:pt x="18838" y="3801"/>
                      <a:pt x="18853" y="3799"/>
                      <a:pt x="18865" y="3795"/>
                    </a:cubicBezTo>
                    <a:cubicBezTo>
                      <a:pt x="18939" y="3770"/>
                      <a:pt x="19037" y="3721"/>
                      <a:pt x="19049" y="3647"/>
                    </a:cubicBezTo>
                    <a:cubicBezTo>
                      <a:pt x="19062" y="3573"/>
                      <a:pt x="19222" y="3462"/>
                      <a:pt x="19234" y="3401"/>
                    </a:cubicBezTo>
                    <a:cubicBezTo>
                      <a:pt x="19259" y="3339"/>
                      <a:pt x="19247" y="3278"/>
                      <a:pt x="19197" y="3228"/>
                    </a:cubicBezTo>
                    <a:cubicBezTo>
                      <a:pt x="19185" y="3216"/>
                      <a:pt x="19166" y="3212"/>
                      <a:pt x="19141" y="3212"/>
                    </a:cubicBezTo>
                    <a:cubicBezTo>
                      <a:pt x="19092" y="3212"/>
                      <a:pt x="19021" y="3228"/>
                      <a:pt x="18939" y="3228"/>
                    </a:cubicBezTo>
                    <a:cubicBezTo>
                      <a:pt x="18815" y="3216"/>
                      <a:pt x="18705" y="3142"/>
                      <a:pt x="18631" y="3056"/>
                    </a:cubicBezTo>
                    <a:cubicBezTo>
                      <a:pt x="18594" y="3007"/>
                      <a:pt x="18544" y="2970"/>
                      <a:pt x="18495" y="2957"/>
                    </a:cubicBezTo>
                    <a:cubicBezTo>
                      <a:pt x="18452" y="2945"/>
                      <a:pt x="18378" y="2945"/>
                      <a:pt x="18321" y="2945"/>
                    </a:cubicBezTo>
                    <a:cubicBezTo>
                      <a:pt x="18264" y="2945"/>
                      <a:pt x="18224" y="2945"/>
                      <a:pt x="18249" y="2933"/>
                    </a:cubicBezTo>
                    <a:cubicBezTo>
                      <a:pt x="18265" y="2920"/>
                      <a:pt x="18292" y="2916"/>
                      <a:pt x="18324" y="2916"/>
                    </a:cubicBezTo>
                    <a:cubicBezTo>
                      <a:pt x="18388" y="2916"/>
                      <a:pt x="18470" y="2933"/>
                      <a:pt x="18520" y="2933"/>
                    </a:cubicBezTo>
                    <a:cubicBezTo>
                      <a:pt x="18581" y="2933"/>
                      <a:pt x="18532" y="2908"/>
                      <a:pt x="18594" y="2908"/>
                    </a:cubicBezTo>
                    <a:cubicBezTo>
                      <a:pt x="18626" y="2908"/>
                      <a:pt x="18642" y="2903"/>
                      <a:pt x="18655" y="2903"/>
                    </a:cubicBezTo>
                    <a:cubicBezTo>
                      <a:pt x="18671" y="2903"/>
                      <a:pt x="18683" y="2911"/>
                      <a:pt x="18717" y="2945"/>
                    </a:cubicBezTo>
                    <a:cubicBezTo>
                      <a:pt x="18815" y="3019"/>
                      <a:pt x="18914" y="3093"/>
                      <a:pt x="19025" y="3154"/>
                    </a:cubicBezTo>
                    <a:cubicBezTo>
                      <a:pt x="19057" y="3162"/>
                      <a:pt x="19103" y="3196"/>
                      <a:pt x="19156" y="3196"/>
                    </a:cubicBezTo>
                    <a:cubicBezTo>
                      <a:pt x="19185" y="3196"/>
                      <a:pt x="19216" y="3185"/>
                      <a:pt x="19247" y="3154"/>
                    </a:cubicBezTo>
                    <a:cubicBezTo>
                      <a:pt x="19321" y="3093"/>
                      <a:pt x="19382" y="3019"/>
                      <a:pt x="19431" y="2933"/>
                    </a:cubicBezTo>
                    <a:cubicBezTo>
                      <a:pt x="19444" y="2896"/>
                      <a:pt x="19518" y="2846"/>
                      <a:pt x="19493" y="2822"/>
                    </a:cubicBezTo>
                    <a:cubicBezTo>
                      <a:pt x="19481" y="2797"/>
                      <a:pt x="19370" y="2785"/>
                      <a:pt x="19345" y="2735"/>
                    </a:cubicBezTo>
                    <a:cubicBezTo>
                      <a:pt x="19333" y="2686"/>
                      <a:pt x="19358" y="2637"/>
                      <a:pt x="19407" y="2637"/>
                    </a:cubicBezTo>
                    <a:cubicBezTo>
                      <a:pt x="19424" y="2635"/>
                      <a:pt x="19441" y="2634"/>
                      <a:pt x="19459" y="2634"/>
                    </a:cubicBezTo>
                    <a:cubicBezTo>
                      <a:pt x="19543" y="2634"/>
                      <a:pt x="19633" y="2658"/>
                      <a:pt x="19715" y="2698"/>
                    </a:cubicBezTo>
                    <a:cubicBezTo>
                      <a:pt x="19758" y="2734"/>
                      <a:pt x="19784" y="2754"/>
                      <a:pt x="19811" y="2754"/>
                    </a:cubicBezTo>
                    <a:cubicBezTo>
                      <a:pt x="19830" y="2754"/>
                      <a:pt x="19849" y="2744"/>
                      <a:pt x="19875" y="2723"/>
                    </a:cubicBezTo>
                    <a:cubicBezTo>
                      <a:pt x="19912" y="2705"/>
                      <a:pt x="19918" y="2699"/>
                      <a:pt x="19918" y="2698"/>
                    </a:cubicBezTo>
                    <a:lnTo>
                      <a:pt x="19918" y="2698"/>
                    </a:lnTo>
                    <a:cubicBezTo>
                      <a:pt x="19918" y="2699"/>
                      <a:pt x="19912" y="2705"/>
                      <a:pt x="19924" y="2711"/>
                    </a:cubicBezTo>
                    <a:cubicBezTo>
                      <a:pt x="19930" y="2722"/>
                      <a:pt x="19948" y="2728"/>
                      <a:pt x="19965" y="2728"/>
                    </a:cubicBezTo>
                    <a:cubicBezTo>
                      <a:pt x="19986" y="2728"/>
                      <a:pt x="20005" y="2719"/>
                      <a:pt x="19998" y="2698"/>
                    </a:cubicBezTo>
                    <a:cubicBezTo>
                      <a:pt x="19998" y="2649"/>
                      <a:pt x="19998" y="2625"/>
                      <a:pt x="19924" y="2563"/>
                    </a:cubicBezTo>
                    <a:cubicBezTo>
                      <a:pt x="19863" y="2526"/>
                      <a:pt x="19801" y="2489"/>
                      <a:pt x="19715" y="2477"/>
                    </a:cubicBezTo>
                    <a:cubicBezTo>
                      <a:pt x="19690" y="2477"/>
                      <a:pt x="19764" y="2440"/>
                      <a:pt x="19789" y="2427"/>
                    </a:cubicBezTo>
                    <a:cubicBezTo>
                      <a:pt x="19791" y="2426"/>
                      <a:pt x="19795" y="2425"/>
                      <a:pt x="19799" y="2425"/>
                    </a:cubicBezTo>
                    <a:cubicBezTo>
                      <a:pt x="19831" y="2425"/>
                      <a:pt x="19904" y="2468"/>
                      <a:pt x="19937" y="2501"/>
                    </a:cubicBezTo>
                    <a:cubicBezTo>
                      <a:pt x="19974" y="2538"/>
                      <a:pt x="20023" y="2501"/>
                      <a:pt x="20023" y="2551"/>
                    </a:cubicBezTo>
                    <a:cubicBezTo>
                      <a:pt x="20023" y="2612"/>
                      <a:pt x="20060" y="2637"/>
                      <a:pt x="20109" y="2674"/>
                    </a:cubicBezTo>
                    <a:cubicBezTo>
                      <a:pt x="20158" y="2703"/>
                      <a:pt x="20221" y="2763"/>
                      <a:pt x="20228" y="2763"/>
                    </a:cubicBezTo>
                    <a:cubicBezTo>
                      <a:pt x="20230" y="2763"/>
                      <a:pt x="20228" y="2758"/>
                      <a:pt x="20220" y="2748"/>
                    </a:cubicBezTo>
                    <a:cubicBezTo>
                      <a:pt x="20195" y="2686"/>
                      <a:pt x="20171" y="2711"/>
                      <a:pt x="20245" y="2649"/>
                    </a:cubicBezTo>
                    <a:cubicBezTo>
                      <a:pt x="20306" y="2588"/>
                      <a:pt x="20429" y="2526"/>
                      <a:pt x="20466" y="2464"/>
                    </a:cubicBezTo>
                    <a:cubicBezTo>
                      <a:pt x="20491" y="2403"/>
                      <a:pt x="20540" y="2378"/>
                      <a:pt x="20590" y="2317"/>
                    </a:cubicBezTo>
                    <a:cubicBezTo>
                      <a:pt x="20627" y="2243"/>
                      <a:pt x="20614" y="2144"/>
                      <a:pt x="20577" y="2119"/>
                    </a:cubicBezTo>
                    <a:cubicBezTo>
                      <a:pt x="20503" y="2082"/>
                      <a:pt x="20454" y="2021"/>
                      <a:pt x="20417" y="1947"/>
                    </a:cubicBezTo>
                    <a:cubicBezTo>
                      <a:pt x="20417" y="1873"/>
                      <a:pt x="20393" y="1824"/>
                      <a:pt x="20343" y="1774"/>
                    </a:cubicBezTo>
                    <a:cubicBezTo>
                      <a:pt x="20306" y="1713"/>
                      <a:pt x="20282" y="1700"/>
                      <a:pt x="20331" y="1700"/>
                    </a:cubicBezTo>
                    <a:cubicBezTo>
                      <a:pt x="20393" y="1700"/>
                      <a:pt x="20614" y="1676"/>
                      <a:pt x="20614" y="1627"/>
                    </a:cubicBezTo>
                    <a:cubicBezTo>
                      <a:pt x="20627" y="1577"/>
                      <a:pt x="20651" y="1577"/>
                      <a:pt x="20553" y="1540"/>
                    </a:cubicBezTo>
                    <a:cubicBezTo>
                      <a:pt x="20466" y="1503"/>
                      <a:pt x="20454" y="1503"/>
                      <a:pt x="20528" y="1454"/>
                    </a:cubicBezTo>
                    <a:cubicBezTo>
                      <a:pt x="20590" y="1405"/>
                      <a:pt x="20651" y="1405"/>
                      <a:pt x="20602" y="1380"/>
                    </a:cubicBezTo>
                    <a:cubicBezTo>
                      <a:pt x="20553" y="1355"/>
                      <a:pt x="20491" y="1343"/>
                      <a:pt x="20442" y="1343"/>
                    </a:cubicBezTo>
                    <a:cubicBezTo>
                      <a:pt x="20368" y="1343"/>
                      <a:pt x="20356" y="1245"/>
                      <a:pt x="20282" y="1220"/>
                    </a:cubicBezTo>
                    <a:cubicBezTo>
                      <a:pt x="20208" y="1208"/>
                      <a:pt x="20134" y="1183"/>
                      <a:pt x="20208" y="1158"/>
                    </a:cubicBezTo>
                    <a:cubicBezTo>
                      <a:pt x="20282" y="1134"/>
                      <a:pt x="20405" y="1121"/>
                      <a:pt x="20282" y="1121"/>
                    </a:cubicBezTo>
                    <a:cubicBezTo>
                      <a:pt x="20171" y="1121"/>
                      <a:pt x="20060" y="1097"/>
                      <a:pt x="19961" y="1072"/>
                    </a:cubicBezTo>
                    <a:cubicBezTo>
                      <a:pt x="19918" y="1058"/>
                      <a:pt x="19870" y="1052"/>
                      <a:pt x="19824" y="1052"/>
                    </a:cubicBezTo>
                    <a:cubicBezTo>
                      <a:pt x="19791" y="1052"/>
                      <a:pt x="19758" y="1055"/>
                      <a:pt x="19727" y="1060"/>
                    </a:cubicBezTo>
                    <a:cubicBezTo>
                      <a:pt x="19703" y="1060"/>
                      <a:pt x="19678" y="1023"/>
                      <a:pt x="19641" y="1023"/>
                    </a:cubicBezTo>
                    <a:cubicBezTo>
                      <a:pt x="19592" y="1035"/>
                      <a:pt x="19653" y="1023"/>
                      <a:pt x="19666" y="1084"/>
                    </a:cubicBezTo>
                    <a:cubicBezTo>
                      <a:pt x="19666" y="1134"/>
                      <a:pt x="19616" y="1195"/>
                      <a:pt x="19629" y="1257"/>
                    </a:cubicBezTo>
                    <a:cubicBezTo>
                      <a:pt x="19641" y="1306"/>
                      <a:pt x="19690" y="1306"/>
                      <a:pt x="19764" y="1380"/>
                    </a:cubicBezTo>
                    <a:cubicBezTo>
                      <a:pt x="19850" y="1454"/>
                      <a:pt x="19863" y="1454"/>
                      <a:pt x="19826" y="1466"/>
                    </a:cubicBezTo>
                    <a:cubicBezTo>
                      <a:pt x="19776" y="1466"/>
                      <a:pt x="19690" y="1503"/>
                      <a:pt x="19727" y="1503"/>
                    </a:cubicBezTo>
                    <a:cubicBezTo>
                      <a:pt x="19764" y="1516"/>
                      <a:pt x="19850" y="1553"/>
                      <a:pt x="19764" y="1565"/>
                    </a:cubicBezTo>
                    <a:cubicBezTo>
                      <a:pt x="19678" y="1565"/>
                      <a:pt x="19641" y="1565"/>
                      <a:pt x="19604" y="1663"/>
                    </a:cubicBezTo>
                    <a:cubicBezTo>
                      <a:pt x="19592" y="1774"/>
                      <a:pt x="19555" y="1885"/>
                      <a:pt x="19505" y="1996"/>
                    </a:cubicBezTo>
                    <a:cubicBezTo>
                      <a:pt x="19456" y="2045"/>
                      <a:pt x="19431" y="2119"/>
                      <a:pt x="19419" y="2193"/>
                    </a:cubicBezTo>
                    <a:cubicBezTo>
                      <a:pt x="19419" y="2255"/>
                      <a:pt x="19407" y="2206"/>
                      <a:pt x="19333" y="2255"/>
                    </a:cubicBezTo>
                    <a:cubicBezTo>
                      <a:pt x="19268" y="2298"/>
                      <a:pt x="19241" y="2370"/>
                      <a:pt x="19219" y="2370"/>
                    </a:cubicBezTo>
                    <a:cubicBezTo>
                      <a:pt x="19216" y="2370"/>
                      <a:pt x="19213" y="2369"/>
                      <a:pt x="19210" y="2366"/>
                    </a:cubicBezTo>
                    <a:cubicBezTo>
                      <a:pt x="19185" y="2341"/>
                      <a:pt x="19185" y="2267"/>
                      <a:pt x="19136" y="2193"/>
                    </a:cubicBezTo>
                    <a:cubicBezTo>
                      <a:pt x="19074" y="2119"/>
                      <a:pt x="18963" y="2058"/>
                      <a:pt x="18963" y="1972"/>
                    </a:cubicBezTo>
                    <a:cubicBezTo>
                      <a:pt x="18963" y="1885"/>
                      <a:pt x="18976" y="1774"/>
                      <a:pt x="19013" y="1774"/>
                    </a:cubicBezTo>
                    <a:cubicBezTo>
                      <a:pt x="19031" y="1774"/>
                      <a:pt x="19059" y="1784"/>
                      <a:pt x="19079" y="1784"/>
                    </a:cubicBezTo>
                    <a:cubicBezTo>
                      <a:pt x="19099" y="1784"/>
                      <a:pt x="19111" y="1774"/>
                      <a:pt x="19099" y="1737"/>
                    </a:cubicBezTo>
                    <a:cubicBezTo>
                      <a:pt x="19086" y="1663"/>
                      <a:pt x="19086" y="1614"/>
                      <a:pt x="19062" y="1565"/>
                    </a:cubicBezTo>
                    <a:cubicBezTo>
                      <a:pt x="19000" y="1479"/>
                      <a:pt x="18914" y="1392"/>
                      <a:pt x="18815" y="1331"/>
                    </a:cubicBezTo>
                    <a:cubicBezTo>
                      <a:pt x="18807" y="1329"/>
                      <a:pt x="18800" y="1328"/>
                      <a:pt x="18792" y="1328"/>
                    </a:cubicBezTo>
                    <a:cubicBezTo>
                      <a:pt x="18741" y="1328"/>
                      <a:pt x="18700" y="1363"/>
                      <a:pt x="18668" y="1417"/>
                    </a:cubicBezTo>
                    <a:cubicBezTo>
                      <a:pt x="18631" y="1466"/>
                      <a:pt x="18655" y="1663"/>
                      <a:pt x="18618" y="1688"/>
                    </a:cubicBezTo>
                    <a:cubicBezTo>
                      <a:pt x="18608" y="1704"/>
                      <a:pt x="18580" y="1710"/>
                      <a:pt x="18551" y="1710"/>
                    </a:cubicBezTo>
                    <a:cubicBezTo>
                      <a:pt x="18510" y="1710"/>
                      <a:pt x="18465" y="1697"/>
                      <a:pt x="18458" y="1676"/>
                    </a:cubicBezTo>
                    <a:cubicBezTo>
                      <a:pt x="18446" y="1577"/>
                      <a:pt x="18421" y="1479"/>
                      <a:pt x="18384" y="1392"/>
                    </a:cubicBezTo>
                    <a:cubicBezTo>
                      <a:pt x="18347" y="1355"/>
                      <a:pt x="18286" y="1318"/>
                      <a:pt x="18323" y="1306"/>
                    </a:cubicBezTo>
                    <a:cubicBezTo>
                      <a:pt x="18335" y="1300"/>
                      <a:pt x="18347" y="1297"/>
                      <a:pt x="18360" y="1297"/>
                    </a:cubicBezTo>
                    <a:cubicBezTo>
                      <a:pt x="18372" y="1297"/>
                      <a:pt x="18384" y="1300"/>
                      <a:pt x="18396" y="1306"/>
                    </a:cubicBezTo>
                    <a:cubicBezTo>
                      <a:pt x="18416" y="1306"/>
                      <a:pt x="18428" y="1338"/>
                      <a:pt x="18451" y="1338"/>
                    </a:cubicBezTo>
                    <a:cubicBezTo>
                      <a:pt x="18457" y="1338"/>
                      <a:pt x="18463" y="1336"/>
                      <a:pt x="18470" y="1331"/>
                    </a:cubicBezTo>
                    <a:cubicBezTo>
                      <a:pt x="18495" y="1306"/>
                      <a:pt x="18532" y="1306"/>
                      <a:pt x="18495" y="1269"/>
                    </a:cubicBezTo>
                    <a:cubicBezTo>
                      <a:pt x="18463" y="1226"/>
                      <a:pt x="18477" y="1193"/>
                      <a:pt x="18457" y="1193"/>
                    </a:cubicBezTo>
                    <a:cubicBezTo>
                      <a:pt x="18454" y="1193"/>
                      <a:pt x="18451" y="1194"/>
                      <a:pt x="18446" y="1195"/>
                    </a:cubicBezTo>
                    <a:cubicBezTo>
                      <a:pt x="18416" y="1195"/>
                      <a:pt x="18402" y="1243"/>
                      <a:pt x="18379" y="1243"/>
                    </a:cubicBezTo>
                    <a:cubicBezTo>
                      <a:pt x="18373" y="1243"/>
                      <a:pt x="18367" y="1240"/>
                      <a:pt x="18360" y="1232"/>
                    </a:cubicBezTo>
                    <a:cubicBezTo>
                      <a:pt x="18337" y="1199"/>
                      <a:pt x="18296" y="1156"/>
                      <a:pt x="18261" y="1156"/>
                    </a:cubicBezTo>
                    <a:cubicBezTo>
                      <a:pt x="18257" y="1156"/>
                      <a:pt x="18253" y="1157"/>
                      <a:pt x="18249" y="1158"/>
                    </a:cubicBezTo>
                    <a:cubicBezTo>
                      <a:pt x="18223" y="1167"/>
                      <a:pt x="18204" y="1187"/>
                      <a:pt x="18178" y="1187"/>
                    </a:cubicBezTo>
                    <a:cubicBezTo>
                      <a:pt x="18166" y="1187"/>
                      <a:pt x="18153" y="1182"/>
                      <a:pt x="18138" y="1171"/>
                    </a:cubicBezTo>
                    <a:cubicBezTo>
                      <a:pt x="18088" y="1134"/>
                      <a:pt x="18064" y="1109"/>
                      <a:pt x="18027" y="1109"/>
                    </a:cubicBezTo>
                    <a:cubicBezTo>
                      <a:pt x="18025" y="1110"/>
                      <a:pt x="18023" y="1110"/>
                      <a:pt x="18022" y="1110"/>
                    </a:cubicBezTo>
                    <a:cubicBezTo>
                      <a:pt x="17997" y="1110"/>
                      <a:pt x="18063" y="1010"/>
                      <a:pt x="18051" y="998"/>
                    </a:cubicBezTo>
                    <a:cubicBezTo>
                      <a:pt x="18027" y="998"/>
                      <a:pt x="18064" y="998"/>
                      <a:pt x="18088" y="986"/>
                    </a:cubicBezTo>
                    <a:cubicBezTo>
                      <a:pt x="18113" y="961"/>
                      <a:pt x="18088" y="924"/>
                      <a:pt x="18113" y="900"/>
                    </a:cubicBezTo>
                    <a:cubicBezTo>
                      <a:pt x="18122" y="890"/>
                      <a:pt x="18133" y="888"/>
                      <a:pt x="18144" y="888"/>
                    </a:cubicBezTo>
                    <a:cubicBezTo>
                      <a:pt x="18155" y="888"/>
                      <a:pt x="18167" y="891"/>
                      <a:pt x="18175" y="891"/>
                    </a:cubicBezTo>
                    <a:cubicBezTo>
                      <a:pt x="18180" y="891"/>
                      <a:pt x="18184" y="890"/>
                      <a:pt x="18187" y="887"/>
                    </a:cubicBezTo>
                    <a:cubicBezTo>
                      <a:pt x="18212" y="863"/>
                      <a:pt x="18138" y="838"/>
                      <a:pt x="18113" y="801"/>
                    </a:cubicBezTo>
                    <a:cubicBezTo>
                      <a:pt x="18101" y="752"/>
                      <a:pt x="18088" y="715"/>
                      <a:pt x="18076" y="665"/>
                    </a:cubicBezTo>
                    <a:cubicBezTo>
                      <a:pt x="18064" y="641"/>
                      <a:pt x="18039" y="641"/>
                      <a:pt x="18002" y="616"/>
                    </a:cubicBezTo>
                    <a:cubicBezTo>
                      <a:pt x="17965" y="592"/>
                      <a:pt x="17953" y="542"/>
                      <a:pt x="17916" y="542"/>
                    </a:cubicBezTo>
                    <a:cubicBezTo>
                      <a:pt x="17879" y="542"/>
                      <a:pt x="17904" y="407"/>
                      <a:pt x="17879" y="345"/>
                    </a:cubicBezTo>
                    <a:cubicBezTo>
                      <a:pt x="17854" y="296"/>
                      <a:pt x="17817" y="247"/>
                      <a:pt x="17780" y="210"/>
                    </a:cubicBezTo>
                    <a:cubicBezTo>
                      <a:pt x="17743" y="160"/>
                      <a:pt x="17756" y="99"/>
                      <a:pt x="17670" y="86"/>
                    </a:cubicBezTo>
                    <a:cubicBezTo>
                      <a:pt x="17583" y="62"/>
                      <a:pt x="17509" y="86"/>
                      <a:pt x="17497" y="49"/>
                    </a:cubicBezTo>
                    <a:cubicBezTo>
                      <a:pt x="17485" y="12"/>
                      <a:pt x="17497" y="0"/>
                      <a:pt x="1746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3" name="Google Shape;3349;p56">
                <a:extLst>
                  <a:ext uri="{FF2B5EF4-FFF2-40B4-BE49-F238E27FC236}">
                    <a16:creationId xmlns:a16="http://schemas.microsoft.com/office/drawing/2014/main" id="{B24A37CD-844E-410C-96F3-79C806AB9B60}"/>
                  </a:ext>
                </a:extLst>
              </p:cNvPr>
              <p:cNvSpPr/>
              <p:nvPr/>
            </p:nvSpPr>
            <p:spPr>
              <a:xfrm>
                <a:off x="3071475" y="4890625"/>
                <a:ext cx="37600" cy="17125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685" extrusionOk="0">
                    <a:moveTo>
                      <a:pt x="371" y="0"/>
                    </a:moveTo>
                    <a:cubicBezTo>
                      <a:pt x="333" y="0"/>
                      <a:pt x="299" y="21"/>
                      <a:pt x="283" y="52"/>
                    </a:cubicBezTo>
                    <a:cubicBezTo>
                      <a:pt x="271" y="76"/>
                      <a:pt x="283" y="113"/>
                      <a:pt x="333" y="138"/>
                    </a:cubicBezTo>
                    <a:cubicBezTo>
                      <a:pt x="382" y="163"/>
                      <a:pt x="382" y="212"/>
                      <a:pt x="407" y="261"/>
                    </a:cubicBezTo>
                    <a:cubicBezTo>
                      <a:pt x="419" y="298"/>
                      <a:pt x="481" y="372"/>
                      <a:pt x="493" y="409"/>
                    </a:cubicBezTo>
                    <a:cubicBezTo>
                      <a:pt x="505" y="446"/>
                      <a:pt x="456" y="495"/>
                      <a:pt x="407" y="495"/>
                    </a:cubicBezTo>
                    <a:cubicBezTo>
                      <a:pt x="397" y="498"/>
                      <a:pt x="386" y="499"/>
                      <a:pt x="375" y="499"/>
                    </a:cubicBezTo>
                    <a:cubicBezTo>
                      <a:pt x="328" y="499"/>
                      <a:pt x="276" y="481"/>
                      <a:pt x="296" y="471"/>
                    </a:cubicBezTo>
                    <a:cubicBezTo>
                      <a:pt x="320" y="471"/>
                      <a:pt x="308" y="409"/>
                      <a:pt x="246" y="409"/>
                    </a:cubicBezTo>
                    <a:cubicBezTo>
                      <a:pt x="197" y="409"/>
                      <a:pt x="160" y="446"/>
                      <a:pt x="86" y="446"/>
                    </a:cubicBezTo>
                    <a:cubicBezTo>
                      <a:pt x="0" y="446"/>
                      <a:pt x="49" y="520"/>
                      <a:pt x="49" y="520"/>
                    </a:cubicBezTo>
                    <a:cubicBezTo>
                      <a:pt x="49" y="520"/>
                      <a:pt x="101" y="563"/>
                      <a:pt x="139" y="563"/>
                    </a:cubicBezTo>
                    <a:cubicBezTo>
                      <a:pt x="147" y="563"/>
                      <a:pt x="154" y="561"/>
                      <a:pt x="160" y="557"/>
                    </a:cubicBezTo>
                    <a:cubicBezTo>
                      <a:pt x="166" y="553"/>
                      <a:pt x="177" y="552"/>
                      <a:pt x="194" y="552"/>
                    </a:cubicBezTo>
                    <a:cubicBezTo>
                      <a:pt x="257" y="552"/>
                      <a:pt x="391" y="574"/>
                      <a:pt x="502" y="574"/>
                    </a:cubicBezTo>
                    <a:cubicBezTo>
                      <a:pt x="551" y="574"/>
                      <a:pt x="596" y="570"/>
                      <a:pt x="628" y="557"/>
                    </a:cubicBezTo>
                    <a:lnTo>
                      <a:pt x="653" y="557"/>
                    </a:lnTo>
                    <a:cubicBezTo>
                      <a:pt x="678" y="569"/>
                      <a:pt x="678" y="655"/>
                      <a:pt x="715" y="680"/>
                    </a:cubicBezTo>
                    <a:cubicBezTo>
                      <a:pt x="718" y="683"/>
                      <a:pt x="721" y="685"/>
                      <a:pt x="725" y="685"/>
                    </a:cubicBezTo>
                    <a:cubicBezTo>
                      <a:pt x="749" y="685"/>
                      <a:pt x="778" y="619"/>
                      <a:pt x="789" y="545"/>
                    </a:cubicBezTo>
                    <a:cubicBezTo>
                      <a:pt x="798" y="489"/>
                      <a:pt x="890" y="482"/>
                      <a:pt x="951" y="482"/>
                    </a:cubicBezTo>
                    <a:cubicBezTo>
                      <a:pt x="972" y="482"/>
                      <a:pt x="989" y="483"/>
                      <a:pt x="998" y="483"/>
                    </a:cubicBezTo>
                    <a:cubicBezTo>
                      <a:pt x="1047" y="483"/>
                      <a:pt x="1097" y="508"/>
                      <a:pt x="1158" y="520"/>
                    </a:cubicBezTo>
                    <a:cubicBezTo>
                      <a:pt x="1195" y="520"/>
                      <a:pt x="1228" y="507"/>
                      <a:pt x="1261" y="507"/>
                    </a:cubicBezTo>
                    <a:cubicBezTo>
                      <a:pt x="1283" y="507"/>
                      <a:pt x="1306" y="512"/>
                      <a:pt x="1331" y="532"/>
                    </a:cubicBezTo>
                    <a:cubicBezTo>
                      <a:pt x="1348" y="546"/>
                      <a:pt x="1360" y="552"/>
                      <a:pt x="1369" y="552"/>
                    </a:cubicBezTo>
                    <a:cubicBezTo>
                      <a:pt x="1391" y="552"/>
                      <a:pt x="1398" y="515"/>
                      <a:pt x="1442" y="471"/>
                    </a:cubicBezTo>
                    <a:cubicBezTo>
                      <a:pt x="1503" y="409"/>
                      <a:pt x="1392" y="360"/>
                      <a:pt x="1306" y="347"/>
                    </a:cubicBezTo>
                    <a:cubicBezTo>
                      <a:pt x="1208" y="323"/>
                      <a:pt x="1121" y="212"/>
                      <a:pt x="1035" y="138"/>
                    </a:cubicBezTo>
                    <a:cubicBezTo>
                      <a:pt x="961" y="76"/>
                      <a:pt x="863" y="27"/>
                      <a:pt x="764" y="27"/>
                    </a:cubicBezTo>
                    <a:cubicBezTo>
                      <a:pt x="721" y="27"/>
                      <a:pt x="690" y="24"/>
                      <a:pt x="673" y="24"/>
                    </a:cubicBezTo>
                    <a:cubicBezTo>
                      <a:pt x="656" y="24"/>
                      <a:pt x="653" y="27"/>
                      <a:pt x="665" y="39"/>
                    </a:cubicBezTo>
                    <a:cubicBezTo>
                      <a:pt x="690" y="64"/>
                      <a:pt x="715" y="89"/>
                      <a:pt x="678" y="113"/>
                    </a:cubicBezTo>
                    <a:lnTo>
                      <a:pt x="628" y="113"/>
                    </a:lnTo>
                    <a:cubicBezTo>
                      <a:pt x="567" y="89"/>
                      <a:pt x="493" y="64"/>
                      <a:pt x="444" y="27"/>
                    </a:cubicBezTo>
                    <a:cubicBezTo>
                      <a:pt x="420" y="8"/>
                      <a:pt x="395" y="0"/>
                      <a:pt x="37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4" name="Google Shape;3350;p56">
                <a:extLst>
                  <a:ext uri="{FF2B5EF4-FFF2-40B4-BE49-F238E27FC236}">
                    <a16:creationId xmlns:a16="http://schemas.microsoft.com/office/drawing/2014/main" id="{373BCD3D-497A-46A6-A3A8-19DC1D3DAEC0}"/>
                  </a:ext>
                </a:extLst>
              </p:cNvPr>
              <p:cNvSpPr/>
              <p:nvPr/>
            </p:nvSpPr>
            <p:spPr>
              <a:xfrm>
                <a:off x="4240150" y="5092650"/>
                <a:ext cx="23000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920" h="547" extrusionOk="0">
                    <a:moveTo>
                      <a:pt x="808" y="1"/>
                    </a:moveTo>
                    <a:cubicBezTo>
                      <a:pt x="796" y="1"/>
                      <a:pt x="786" y="2"/>
                      <a:pt x="777" y="4"/>
                    </a:cubicBezTo>
                    <a:cubicBezTo>
                      <a:pt x="690" y="17"/>
                      <a:pt x="616" y="17"/>
                      <a:pt x="542" y="17"/>
                    </a:cubicBezTo>
                    <a:cubicBezTo>
                      <a:pt x="469" y="29"/>
                      <a:pt x="407" y="66"/>
                      <a:pt x="370" y="127"/>
                    </a:cubicBezTo>
                    <a:lnTo>
                      <a:pt x="345" y="152"/>
                    </a:lnTo>
                    <a:cubicBezTo>
                      <a:pt x="308" y="177"/>
                      <a:pt x="271" y="201"/>
                      <a:pt x="234" y="226"/>
                    </a:cubicBezTo>
                    <a:cubicBezTo>
                      <a:pt x="197" y="263"/>
                      <a:pt x="50" y="325"/>
                      <a:pt x="37" y="374"/>
                    </a:cubicBezTo>
                    <a:cubicBezTo>
                      <a:pt x="13" y="411"/>
                      <a:pt x="0" y="546"/>
                      <a:pt x="37" y="546"/>
                    </a:cubicBezTo>
                    <a:cubicBezTo>
                      <a:pt x="87" y="534"/>
                      <a:pt x="160" y="509"/>
                      <a:pt x="197" y="509"/>
                    </a:cubicBezTo>
                    <a:cubicBezTo>
                      <a:pt x="234" y="509"/>
                      <a:pt x="321" y="362"/>
                      <a:pt x="382" y="325"/>
                    </a:cubicBezTo>
                    <a:cubicBezTo>
                      <a:pt x="395" y="312"/>
                      <a:pt x="407" y="300"/>
                      <a:pt x="419" y="288"/>
                    </a:cubicBezTo>
                    <a:cubicBezTo>
                      <a:pt x="505" y="238"/>
                      <a:pt x="653" y="164"/>
                      <a:pt x="715" y="152"/>
                    </a:cubicBezTo>
                    <a:cubicBezTo>
                      <a:pt x="777" y="115"/>
                      <a:pt x="838" y="78"/>
                      <a:pt x="900" y="41"/>
                    </a:cubicBezTo>
                    <a:cubicBezTo>
                      <a:pt x="920" y="21"/>
                      <a:pt x="858" y="1"/>
                      <a:pt x="8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5" name="Google Shape;3351;p56">
                <a:extLst>
                  <a:ext uri="{FF2B5EF4-FFF2-40B4-BE49-F238E27FC236}">
                    <a16:creationId xmlns:a16="http://schemas.microsoft.com/office/drawing/2014/main" id="{596180A2-7EBE-4503-A5C7-05F441DBACAC}"/>
                  </a:ext>
                </a:extLst>
              </p:cNvPr>
              <p:cNvSpPr/>
              <p:nvPr/>
            </p:nvSpPr>
            <p:spPr>
              <a:xfrm>
                <a:off x="4289750" y="5044975"/>
                <a:ext cx="113975" cy="64475"/>
              </a:xfrm>
              <a:custGeom>
                <a:avLst/>
                <a:gdLst/>
                <a:ahLst/>
                <a:cxnLst/>
                <a:rect l="l" t="t" r="r" b="b"/>
                <a:pathLst>
                  <a:path w="4559" h="2579" extrusionOk="0">
                    <a:moveTo>
                      <a:pt x="1425" y="0"/>
                    </a:moveTo>
                    <a:cubicBezTo>
                      <a:pt x="1360" y="0"/>
                      <a:pt x="1317" y="65"/>
                      <a:pt x="1306" y="88"/>
                    </a:cubicBezTo>
                    <a:cubicBezTo>
                      <a:pt x="1294" y="125"/>
                      <a:pt x="1318" y="174"/>
                      <a:pt x="1269" y="186"/>
                    </a:cubicBezTo>
                    <a:cubicBezTo>
                      <a:pt x="1220" y="186"/>
                      <a:pt x="1134" y="186"/>
                      <a:pt x="1097" y="223"/>
                    </a:cubicBezTo>
                    <a:cubicBezTo>
                      <a:pt x="1060" y="271"/>
                      <a:pt x="954" y="532"/>
                      <a:pt x="845" y="532"/>
                    </a:cubicBezTo>
                    <a:cubicBezTo>
                      <a:pt x="843" y="532"/>
                      <a:pt x="840" y="532"/>
                      <a:pt x="838" y="531"/>
                    </a:cubicBezTo>
                    <a:cubicBezTo>
                      <a:pt x="776" y="531"/>
                      <a:pt x="702" y="519"/>
                      <a:pt x="690" y="470"/>
                    </a:cubicBezTo>
                    <a:cubicBezTo>
                      <a:pt x="690" y="408"/>
                      <a:pt x="665" y="346"/>
                      <a:pt x="616" y="297"/>
                    </a:cubicBezTo>
                    <a:cubicBezTo>
                      <a:pt x="586" y="257"/>
                      <a:pt x="572" y="201"/>
                      <a:pt x="555" y="201"/>
                    </a:cubicBezTo>
                    <a:cubicBezTo>
                      <a:pt x="551" y="201"/>
                      <a:pt x="547" y="204"/>
                      <a:pt x="542" y="211"/>
                    </a:cubicBezTo>
                    <a:cubicBezTo>
                      <a:pt x="520" y="245"/>
                      <a:pt x="487" y="299"/>
                      <a:pt x="453" y="299"/>
                    </a:cubicBezTo>
                    <a:cubicBezTo>
                      <a:pt x="450" y="299"/>
                      <a:pt x="447" y="298"/>
                      <a:pt x="444" y="297"/>
                    </a:cubicBezTo>
                    <a:cubicBezTo>
                      <a:pt x="422" y="287"/>
                      <a:pt x="365" y="258"/>
                      <a:pt x="333" y="258"/>
                    </a:cubicBezTo>
                    <a:cubicBezTo>
                      <a:pt x="328" y="258"/>
                      <a:pt x="324" y="258"/>
                      <a:pt x="320" y="260"/>
                    </a:cubicBezTo>
                    <a:cubicBezTo>
                      <a:pt x="283" y="285"/>
                      <a:pt x="222" y="371"/>
                      <a:pt x="160" y="371"/>
                    </a:cubicBezTo>
                    <a:cubicBezTo>
                      <a:pt x="107" y="371"/>
                      <a:pt x="82" y="344"/>
                      <a:pt x="68" y="344"/>
                    </a:cubicBezTo>
                    <a:cubicBezTo>
                      <a:pt x="65" y="344"/>
                      <a:pt x="63" y="345"/>
                      <a:pt x="62" y="346"/>
                    </a:cubicBezTo>
                    <a:cubicBezTo>
                      <a:pt x="49" y="371"/>
                      <a:pt x="0" y="408"/>
                      <a:pt x="62" y="408"/>
                    </a:cubicBezTo>
                    <a:cubicBezTo>
                      <a:pt x="123" y="420"/>
                      <a:pt x="173" y="457"/>
                      <a:pt x="197" y="519"/>
                    </a:cubicBezTo>
                    <a:cubicBezTo>
                      <a:pt x="210" y="556"/>
                      <a:pt x="185" y="654"/>
                      <a:pt x="222" y="679"/>
                    </a:cubicBezTo>
                    <a:cubicBezTo>
                      <a:pt x="271" y="716"/>
                      <a:pt x="320" y="741"/>
                      <a:pt x="370" y="765"/>
                    </a:cubicBezTo>
                    <a:cubicBezTo>
                      <a:pt x="394" y="765"/>
                      <a:pt x="357" y="753"/>
                      <a:pt x="357" y="704"/>
                    </a:cubicBezTo>
                    <a:cubicBezTo>
                      <a:pt x="357" y="642"/>
                      <a:pt x="370" y="581"/>
                      <a:pt x="394" y="531"/>
                    </a:cubicBezTo>
                    <a:cubicBezTo>
                      <a:pt x="424" y="482"/>
                      <a:pt x="468" y="418"/>
                      <a:pt x="473" y="418"/>
                    </a:cubicBezTo>
                    <a:lnTo>
                      <a:pt x="473" y="418"/>
                    </a:lnTo>
                    <a:cubicBezTo>
                      <a:pt x="475" y="418"/>
                      <a:pt x="473" y="422"/>
                      <a:pt x="468" y="433"/>
                    </a:cubicBezTo>
                    <a:cubicBezTo>
                      <a:pt x="444" y="470"/>
                      <a:pt x="382" y="544"/>
                      <a:pt x="431" y="593"/>
                    </a:cubicBezTo>
                    <a:cubicBezTo>
                      <a:pt x="485" y="636"/>
                      <a:pt x="597" y="708"/>
                      <a:pt x="656" y="708"/>
                    </a:cubicBezTo>
                    <a:cubicBezTo>
                      <a:pt x="665" y="708"/>
                      <a:pt x="672" y="707"/>
                      <a:pt x="678" y="704"/>
                    </a:cubicBezTo>
                    <a:cubicBezTo>
                      <a:pt x="698" y="694"/>
                      <a:pt x="712" y="679"/>
                      <a:pt x="720" y="670"/>
                    </a:cubicBezTo>
                    <a:lnTo>
                      <a:pt x="720" y="670"/>
                    </a:lnTo>
                    <a:cubicBezTo>
                      <a:pt x="718" y="672"/>
                      <a:pt x="717" y="675"/>
                      <a:pt x="715" y="679"/>
                    </a:cubicBezTo>
                    <a:cubicBezTo>
                      <a:pt x="702" y="728"/>
                      <a:pt x="678" y="741"/>
                      <a:pt x="752" y="778"/>
                    </a:cubicBezTo>
                    <a:cubicBezTo>
                      <a:pt x="826" y="815"/>
                      <a:pt x="936" y="802"/>
                      <a:pt x="1072" y="901"/>
                    </a:cubicBezTo>
                    <a:cubicBezTo>
                      <a:pt x="1195" y="999"/>
                      <a:pt x="1405" y="1061"/>
                      <a:pt x="1466" y="1123"/>
                    </a:cubicBezTo>
                    <a:cubicBezTo>
                      <a:pt x="1540" y="1197"/>
                      <a:pt x="1528" y="1160"/>
                      <a:pt x="1553" y="1234"/>
                    </a:cubicBezTo>
                    <a:cubicBezTo>
                      <a:pt x="1565" y="1307"/>
                      <a:pt x="1589" y="1357"/>
                      <a:pt x="1626" y="1406"/>
                    </a:cubicBezTo>
                    <a:cubicBezTo>
                      <a:pt x="1676" y="1455"/>
                      <a:pt x="1799" y="1492"/>
                      <a:pt x="1737" y="1505"/>
                    </a:cubicBezTo>
                    <a:cubicBezTo>
                      <a:pt x="1663" y="1517"/>
                      <a:pt x="1614" y="1554"/>
                      <a:pt x="1676" y="1554"/>
                    </a:cubicBezTo>
                    <a:cubicBezTo>
                      <a:pt x="1737" y="1554"/>
                      <a:pt x="1762" y="1579"/>
                      <a:pt x="1725" y="1579"/>
                    </a:cubicBezTo>
                    <a:cubicBezTo>
                      <a:pt x="1676" y="1579"/>
                      <a:pt x="1688" y="1640"/>
                      <a:pt x="1663" y="1652"/>
                    </a:cubicBezTo>
                    <a:cubicBezTo>
                      <a:pt x="1639" y="1677"/>
                      <a:pt x="1602" y="1677"/>
                      <a:pt x="1577" y="1677"/>
                    </a:cubicBezTo>
                    <a:cubicBezTo>
                      <a:pt x="1528" y="1677"/>
                      <a:pt x="1540" y="1714"/>
                      <a:pt x="1491" y="1751"/>
                    </a:cubicBezTo>
                    <a:cubicBezTo>
                      <a:pt x="1442" y="1788"/>
                      <a:pt x="1368" y="1899"/>
                      <a:pt x="1417" y="1899"/>
                    </a:cubicBezTo>
                    <a:cubicBezTo>
                      <a:pt x="1439" y="1906"/>
                      <a:pt x="1517" y="1918"/>
                      <a:pt x="1576" y="1918"/>
                    </a:cubicBezTo>
                    <a:cubicBezTo>
                      <a:pt x="1615" y="1918"/>
                      <a:pt x="1646" y="1913"/>
                      <a:pt x="1651" y="1899"/>
                    </a:cubicBezTo>
                    <a:cubicBezTo>
                      <a:pt x="1663" y="1874"/>
                      <a:pt x="1676" y="1751"/>
                      <a:pt x="1676" y="1726"/>
                    </a:cubicBezTo>
                    <a:cubicBezTo>
                      <a:pt x="1676" y="1719"/>
                      <a:pt x="1704" y="1701"/>
                      <a:pt x="1720" y="1701"/>
                    </a:cubicBezTo>
                    <a:cubicBezTo>
                      <a:pt x="1730" y="1701"/>
                      <a:pt x="1734" y="1708"/>
                      <a:pt x="1725" y="1726"/>
                    </a:cubicBezTo>
                    <a:cubicBezTo>
                      <a:pt x="1700" y="1776"/>
                      <a:pt x="1663" y="1813"/>
                      <a:pt x="1700" y="1837"/>
                    </a:cubicBezTo>
                    <a:cubicBezTo>
                      <a:pt x="1728" y="1856"/>
                      <a:pt x="1810" y="1888"/>
                      <a:pt x="1865" y="1888"/>
                    </a:cubicBezTo>
                    <a:cubicBezTo>
                      <a:pt x="1884" y="1888"/>
                      <a:pt x="1900" y="1884"/>
                      <a:pt x="1910" y="1874"/>
                    </a:cubicBezTo>
                    <a:cubicBezTo>
                      <a:pt x="1938" y="1846"/>
                      <a:pt x="1945" y="1796"/>
                      <a:pt x="1952" y="1796"/>
                    </a:cubicBezTo>
                    <a:cubicBezTo>
                      <a:pt x="1954" y="1796"/>
                      <a:pt x="1956" y="1801"/>
                      <a:pt x="1959" y="1813"/>
                    </a:cubicBezTo>
                    <a:cubicBezTo>
                      <a:pt x="1959" y="1862"/>
                      <a:pt x="1885" y="1837"/>
                      <a:pt x="1984" y="1948"/>
                    </a:cubicBezTo>
                    <a:cubicBezTo>
                      <a:pt x="2045" y="2010"/>
                      <a:pt x="2107" y="2071"/>
                      <a:pt x="2181" y="2133"/>
                    </a:cubicBezTo>
                    <a:lnTo>
                      <a:pt x="2193" y="2133"/>
                    </a:lnTo>
                    <a:cubicBezTo>
                      <a:pt x="2279" y="2158"/>
                      <a:pt x="2378" y="2170"/>
                      <a:pt x="2477" y="2170"/>
                    </a:cubicBezTo>
                    <a:cubicBezTo>
                      <a:pt x="2575" y="2158"/>
                      <a:pt x="2674" y="2108"/>
                      <a:pt x="2748" y="2047"/>
                    </a:cubicBezTo>
                    <a:cubicBezTo>
                      <a:pt x="2772" y="2022"/>
                      <a:pt x="2686" y="2010"/>
                      <a:pt x="2624" y="1961"/>
                    </a:cubicBezTo>
                    <a:cubicBezTo>
                      <a:pt x="2581" y="1932"/>
                      <a:pt x="2546" y="1898"/>
                      <a:pt x="2562" y="1898"/>
                    </a:cubicBezTo>
                    <a:cubicBezTo>
                      <a:pt x="2573" y="1898"/>
                      <a:pt x="2610" y="1915"/>
                      <a:pt x="2686" y="1961"/>
                    </a:cubicBezTo>
                    <a:cubicBezTo>
                      <a:pt x="2730" y="1989"/>
                      <a:pt x="2758" y="1999"/>
                      <a:pt x="2775" y="1999"/>
                    </a:cubicBezTo>
                    <a:cubicBezTo>
                      <a:pt x="2825" y="1999"/>
                      <a:pt x="2782" y="1908"/>
                      <a:pt x="2772" y="1899"/>
                    </a:cubicBezTo>
                    <a:cubicBezTo>
                      <a:pt x="2762" y="1878"/>
                      <a:pt x="2742" y="1793"/>
                      <a:pt x="2752" y="1793"/>
                    </a:cubicBezTo>
                    <a:cubicBezTo>
                      <a:pt x="2754" y="1793"/>
                      <a:pt x="2757" y="1795"/>
                      <a:pt x="2760" y="1800"/>
                    </a:cubicBezTo>
                    <a:cubicBezTo>
                      <a:pt x="2788" y="1819"/>
                      <a:pt x="2831" y="1845"/>
                      <a:pt x="2855" y="1845"/>
                    </a:cubicBezTo>
                    <a:cubicBezTo>
                      <a:pt x="2863" y="1845"/>
                      <a:pt x="2868" y="1843"/>
                      <a:pt x="2871" y="1837"/>
                    </a:cubicBezTo>
                    <a:cubicBezTo>
                      <a:pt x="2871" y="1815"/>
                      <a:pt x="2842" y="1735"/>
                      <a:pt x="2861" y="1735"/>
                    </a:cubicBezTo>
                    <a:cubicBezTo>
                      <a:pt x="2864" y="1735"/>
                      <a:pt x="2867" y="1736"/>
                      <a:pt x="2871" y="1739"/>
                    </a:cubicBezTo>
                    <a:cubicBezTo>
                      <a:pt x="2882" y="1746"/>
                      <a:pt x="2895" y="1749"/>
                      <a:pt x="2909" y="1749"/>
                    </a:cubicBezTo>
                    <a:cubicBezTo>
                      <a:pt x="2942" y="1749"/>
                      <a:pt x="2980" y="1732"/>
                      <a:pt x="3006" y="1714"/>
                    </a:cubicBezTo>
                    <a:cubicBezTo>
                      <a:pt x="3013" y="1712"/>
                      <a:pt x="3018" y="1711"/>
                      <a:pt x="3022" y="1711"/>
                    </a:cubicBezTo>
                    <a:cubicBezTo>
                      <a:pt x="3046" y="1711"/>
                      <a:pt x="3060" y="1737"/>
                      <a:pt x="3142" y="1788"/>
                    </a:cubicBezTo>
                    <a:cubicBezTo>
                      <a:pt x="3210" y="1826"/>
                      <a:pt x="3273" y="1840"/>
                      <a:pt x="3315" y="1840"/>
                    </a:cubicBezTo>
                    <a:cubicBezTo>
                      <a:pt x="3341" y="1840"/>
                      <a:pt x="3359" y="1835"/>
                      <a:pt x="3364" y="1825"/>
                    </a:cubicBezTo>
                    <a:cubicBezTo>
                      <a:pt x="3364" y="1820"/>
                      <a:pt x="3364" y="1818"/>
                      <a:pt x="3364" y="1818"/>
                    </a:cubicBezTo>
                    <a:cubicBezTo>
                      <a:pt x="3365" y="1818"/>
                      <a:pt x="3371" y="1857"/>
                      <a:pt x="3401" y="1887"/>
                    </a:cubicBezTo>
                    <a:cubicBezTo>
                      <a:pt x="3450" y="1936"/>
                      <a:pt x="3487" y="1985"/>
                      <a:pt x="3524" y="2047"/>
                    </a:cubicBezTo>
                    <a:cubicBezTo>
                      <a:pt x="3561" y="2084"/>
                      <a:pt x="3586" y="2133"/>
                      <a:pt x="3610" y="2182"/>
                    </a:cubicBezTo>
                    <a:cubicBezTo>
                      <a:pt x="3647" y="2244"/>
                      <a:pt x="3758" y="2441"/>
                      <a:pt x="3844" y="2441"/>
                    </a:cubicBezTo>
                    <a:cubicBezTo>
                      <a:pt x="3869" y="2438"/>
                      <a:pt x="3894" y="2436"/>
                      <a:pt x="3920" y="2436"/>
                    </a:cubicBezTo>
                    <a:cubicBezTo>
                      <a:pt x="3998" y="2436"/>
                      <a:pt x="4078" y="2450"/>
                      <a:pt x="4152" y="2478"/>
                    </a:cubicBezTo>
                    <a:cubicBezTo>
                      <a:pt x="4253" y="2523"/>
                      <a:pt x="4334" y="2578"/>
                      <a:pt x="4385" y="2578"/>
                    </a:cubicBezTo>
                    <a:cubicBezTo>
                      <a:pt x="4390" y="2578"/>
                      <a:pt x="4394" y="2578"/>
                      <a:pt x="4399" y="2577"/>
                    </a:cubicBezTo>
                    <a:cubicBezTo>
                      <a:pt x="4448" y="2564"/>
                      <a:pt x="4423" y="2527"/>
                      <a:pt x="4460" y="2515"/>
                    </a:cubicBezTo>
                    <a:cubicBezTo>
                      <a:pt x="4485" y="2515"/>
                      <a:pt x="4559" y="2503"/>
                      <a:pt x="4510" y="2490"/>
                    </a:cubicBezTo>
                    <a:cubicBezTo>
                      <a:pt x="4460" y="2466"/>
                      <a:pt x="4288" y="2392"/>
                      <a:pt x="4276" y="2342"/>
                    </a:cubicBezTo>
                    <a:cubicBezTo>
                      <a:pt x="4276" y="2318"/>
                      <a:pt x="4316" y="2315"/>
                      <a:pt x="4345" y="2315"/>
                    </a:cubicBezTo>
                    <a:cubicBezTo>
                      <a:pt x="4355" y="2315"/>
                      <a:pt x="4363" y="2315"/>
                      <a:pt x="4369" y="2315"/>
                    </a:cubicBezTo>
                    <a:cubicBezTo>
                      <a:pt x="4380" y="2315"/>
                      <a:pt x="4378" y="2314"/>
                      <a:pt x="4349" y="2306"/>
                    </a:cubicBezTo>
                    <a:cubicBezTo>
                      <a:pt x="4313" y="2293"/>
                      <a:pt x="4263" y="2281"/>
                      <a:pt x="4226" y="2281"/>
                    </a:cubicBezTo>
                    <a:cubicBezTo>
                      <a:pt x="4165" y="2269"/>
                      <a:pt x="4128" y="2256"/>
                      <a:pt x="4128" y="2207"/>
                    </a:cubicBezTo>
                    <a:cubicBezTo>
                      <a:pt x="4128" y="2158"/>
                      <a:pt x="4140" y="2133"/>
                      <a:pt x="4078" y="2133"/>
                    </a:cubicBezTo>
                    <a:cubicBezTo>
                      <a:pt x="4017" y="2133"/>
                      <a:pt x="3918" y="2022"/>
                      <a:pt x="3918" y="1985"/>
                    </a:cubicBezTo>
                    <a:cubicBezTo>
                      <a:pt x="3918" y="1948"/>
                      <a:pt x="3943" y="1924"/>
                      <a:pt x="3894" y="1887"/>
                    </a:cubicBezTo>
                    <a:cubicBezTo>
                      <a:pt x="3795" y="1788"/>
                      <a:pt x="3709" y="1689"/>
                      <a:pt x="3635" y="1591"/>
                    </a:cubicBezTo>
                    <a:cubicBezTo>
                      <a:pt x="3573" y="1505"/>
                      <a:pt x="3512" y="1517"/>
                      <a:pt x="3573" y="1505"/>
                    </a:cubicBezTo>
                    <a:cubicBezTo>
                      <a:pt x="3581" y="1503"/>
                      <a:pt x="3592" y="1502"/>
                      <a:pt x="3605" y="1502"/>
                    </a:cubicBezTo>
                    <a:cubicBezTo>
                      <a:pt x="3640" y="1502"/>
                      <a:pt x="3689" y="1506"/>
                      <a:pt x="3733" y="1506"/>
                    </a:cubicBezTo>
                    <a:cubicBezTo>
                      <a:pt x="3805" y="1506"/>
                      <a:pt x="3865" y="1496"/>
                      <a:pt x="3832" y="1443"/>
                    </a:cubicBezTo>
                    <a:cubicBezTo>
                      <a:pt x="3758" y="1344"/>
                      <a:pt x="3795" y="1332"/>
                      <a:pt x="3746" y="1295"/>
                    </a:cubicBezTo>
                    <a:cubicBezTo>
                      <a:pt x="3731" y="1289"/>
                      <a:pt x="3720" y="1288"/>
                      <a:pt x="3711" y="1288"/>
                    </a:cubicBezTo>
                    <a:cubicBezTo>
                      <a:pt x="3697" y="1288"/>
                      <a:pt x="3688" y="1291"/>
                      <a:pt x="3676" y="1291"/>
                    </a:cubicBezTo>
                    <a:cubicBezTo>
                      <a:pt x="3661" y="1291"/>
                      <a:pt x="3642" y="1285"/>
                      <a:pt x="3610" y="1258"/>
                    </a:cubicBezTo>
                    <a:lnTo>
                      <a:pt x="3413" y="1110"/>
                    </a:lnTo>
                    <a:cubicBezTo>
                      <a:pt x="3351" y="1061"/>
                      <a:pt x="3327" y="950"/>
                      <a:pt x="3278" y="889"/>
                    </a:cubicBezTo>
                    <a:cubicBezTo>
                      <a:pt x="3216" y="815"/>
                      <a:pt x="3142" y="753"/>
                      <a:pt x="3068" y="704"/>
                    </a:cubicBezTo>
                    <a:cubicBezTo>
                      <a:pt x="3006" y="654"/>
                      <a:pt x="2945" y="679"/>
                      <a:pt x="2883" y="630"/>
                    </a:cubicBezTo>
                    <a:cubicBezTo>
                      <a:pt x="2822" y="581"/>
                      <a:pt x="2772" y="507"/>
                      <a:pt x="2735" y="507"/>
                    </a:cubicBezTo>
                    <a:cubicBezTo>
                      <a:pt x="2600" y="482"/>
                      <a:pt x="2477" y="433"/>
                      <a:pt x="2366" y="371"/>
                    </a:cubicBezTo>
                    <a:cubicBezTo>
                      <a:pt x="2316" y="346"/>
                      <a:pt x="2267" y="322"/>
                      <a:pt x="2206" y="309"/>
                    </a:cubicBezTo>
                    <a:cubicBezTo>
                      <a:pt x="2156" y="297"/>
                      <a:pt x="2107" y="285"/>
                      <a:pt x="2058" y="272"/>
                    </a:cubicBezTo>
                    <a:cubicBezTo>
                      <a:pt x="1971" y="260"/>
                      <a:pt x="1885" y="236"/>
                      <a:pt x="1811" y="199"/>
                    </a:cubicBezTo>
                    <a:cubicBezTo>
                      <a:pt x="1700" y="149"/>
                      <a:pt x="1503" y="14"/>
                      <a:pt x="1442" y="1"/>
                    </a:cubicBezTo>
                    <a:cubicBezTo>
                      <a:pt x="1436" y="0"/>
                      <a:pt x="1431" y="0"/>
                      <a:pt x="14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6" name="Google Shape;3352;p56">
                <a:extLst>
                  <a:ext uri="{FF2B5EF4-FFF2-40B4-BE49-F238E27FC236}">
                    <a16:creationId xmlns:a16="http://schemas.microsoft.com/office/drawing/2014/main" id="{A99DA408-3FA1-4D53-A829-7AA96347A0D7}"/>
                  </a:ext>
                </a:extLst>
              </p:cNvPr>
              <p:cNvSpPr/>
              <p:nvPr/>
            </p:nvSpPr>
            <p:spPr>
              <a:xfrm>
                <a:off x="4153575" y="4985025"/>
                <a:ext cx="61950" cy="77900"/>
              </a:xfrm>
              <a:custGeom>
                <a:avLst/>
                <a:gdLst/>
                <a:ahLst/>
                <a:cxnLst/>
                <a:rect l="l" t="t" r="r" b="b"/>
                <a:pathLst>
                  <a:path w="2478" h="3116" extrusionOk="0">
                    <a:moveTo>
                      <a:pt x="1847" y="0"/>
                    </a:moveTo>
                    <a:cubicBezTo>
                      <a:pt x="1843" y="0"/>
                      <a:pt x="1836" y="6"/>
                      <a:pt x="1825" y="21"/>
                    </a:cubicBezTo>
                    <a:cubicBezTo>
                      <a:pt x="1775" y="71"/>
                      <a:pt x="1640" y="280"/>
                      <a:pt x="1615" y="317"/>
                    </a:cubicBezTo>
                    <a:cubicBezTo>
                      <a:pt x="1578" y="354"/>
                      <a:pt x="1492" y="453"/>
                      <a:pt x="1517" y="490"/>
                    </a:cubicBezTo>
                    <a:cubicBezTo>
                      <a:pt x="1529" y="527"/>
                      <a:pt x="1566" y="539"/>
                      <a:pt x="1504" y="551"/>
                    </a:cubicBezTo>
                    <a:cubicBezTo>
                      <a:pt x="1430" y="564"/>
                      <a:pt x="1356" y="588"/>
                      <a:pt x="1295" y="613"/>
                    </a:cubicBezTo>
                    <a:cubicBezTo>
                      <a:pt x="1282" y="625"/>
                      <a:pt x="1258" y="650"/>
                      <a:pt x="1233" y="662"/>
                    </a:cubicBezTo>
                    <a:lnTo>
                      <a:pt x="1147" y="761"/>
                    </a:lnTo>
                    <a:cubicBezTo>
                      <a:pt x="1073" y="872"/>
                      <a:pt x="999" y="970"/>
                      <a:pt x="900" y="1056"/>
                    </a:cubicBezTo>
                    <a:cubicBezTo>
                      <a:pt x="790" y="1081"/>
                      <a:pt x="679" y="1130"/>
                      <a:pt x="580" y="1192"/>
                    </a:cubicBezTo>
                    <a:cubicBezTo>
                      <a:pt x="543" y="1241"/>
                      <a:pt x="457" y="1451"/>
                      <a:pt x="494" y="1475"/>
                    </a:cubicBezTo>
                    <a:cubicBezTo>
                      <a:pt x="527" y="1497"/>
                      <a:pt x="570" y="1539"/>
                      <a:pt x="543" y="1539"/>
                    </a:cubicBezTo>
                    <a:cubicBezTo>
                      <a:pt x="540" y="1539"/>
                      <a:pt x="536" y="1538"/>
                      <a:pt x="531" y="1537"/>
                    </a:cubicBezTo>
                    <a:cubicBezTo>
                      <a:pt x="469" y="1525"/>
                      <a:pt x="395" y="1512"/>
                      <a:pt x="334" y="1475"/>
                    </a:cubicBezTo>
                    <a:cubicBezTo>
                      <a:pt x="297" y="1451"/>
                      <a:pt x="247" y="1426"/>
                      <a:pt x="210" y="1401"/>
                    </a:cubicBezTo>
                    <a:cubicBezTo>
                      <a:pt x="186" y="1389"/>
                      <a:pt x="173" y="1377"/>
                      <a:pt x="149" y="1377"/>
                    </a:cubicBezTo>
                    <a:cubicBezTo>
                      <a:pt x="137" y="1389"/>
                      <a:pt x="112" y="1401"/>
                      <a:pt x="124" y="1426"/>
                    </a:cubicBezTo>
                    <a:cubicBezTo>
                      <a:pt x="63" y="1537"/>
                      <a:pt x="26" y="1648"/>
                      <a:pt x="1" y="1771"/>
                    </a:cubicBezTo>
                    <a:cubicBezTo>
                      <a:pt x="1" y="1870"/>
                      <a:pt x="75" y="1931"/>
                      <a:pt x="75" y="2017"/>
                    </a:cubicBezTo>
                    <a:cubicBezTo>
                      <a:pt x="75" y="2104"/>
                      <a:pt x="87" y="2104"/>
                      <a:pt x="149" y="2190"/>
                    </a:cubicBezTo>
                    <a:cubicBezTo>
                      <a:pt x="210" y="2289"/>
                      <a:pt x="247" y="2399"/>
                      <a:pt x="247" y="2510"/>
                    </a:cubicBezTo>
                    <a:cubicBezTo>
                      <a:pt x="247" y="2584"/>
                      <a:pt x="284" y="2658"/>
                      <a:pt x="346" y="2707"/>
                    </a:cubicBezTo>
                    <a:cubicBezTo>
                      <a:pt x="420" y="2769"/>
                      <a:pt x="506" y="2794"/>
                      <a:pt x="592" y="2806"/>
                    </a:cubicBezTo>
                    <a:cubicBezTo>
                      <a:pt x="635" y="2806"/>
                      <a:pt x="661" y="2798"/>
                      <a:pt x="675" y="2798"/>
                    </a:cubicBezTo>
                    <a:cubicBezTo>
                      <a:pt x="686" y="2798"/>
                      <a:pt x="691" y="2802"/>
                      <a:pt x="691" y="2818"/>
                    </a:cubicBezTo>
                    <a:cubicBezTo>
                      <a:pt x="691" y="2868"/>
                      <a:pt x="642" y="2917"/>
                      <a:pt x="716" y="2917"/>
                    </a:cubicBezTo>
                    <a:cubicBezTo>
                      <a:pt x="763" y="2917"/>
                      <a:pt x="810" y="2928"/>
                      <a:pt x="849" y="2928"/>
                    </a:cubicBezTo>
                    <a:cubicBezTo>
                      <a:pt x="881" y="2928"/>
                      <a:pt x="908" y="2920"/>
                      <a:pt x="925" y="2892"/>
                    </a:cubicBezTo>
                    <a:cubicBezTo>
                      <a:pt x="953" y="2846"/>
                      <a:pt x="939" y="2800"/>
                      <a:pt x="956" y="2800"/>
                    </a:cubicBezTo>
                    <a:cubicBezTo>
                      <a:pt x="962" y="2800"/>
                      <a:pt x="971" y="2806"/>
                      <a:pt x="987" y="2818"/>
                    </a:cubicBezTo>
                    <a:cubicBezTo>
                      <a:pt x="1036" y="2868"/>
                      <a:pt x="1098" y="2905"/>
                      <a:pt x="1159" y="2905"/>
                    </a:cubicBezTo>
                    <a:cubicBezTo>
                      <a:pt x="1234" y="2905"/>
                      <a:pt x="1274" y="2847"/>
                      <a:pt x="1299" y="2847"/>
                    </a:cubicBezTo>
                    <a:cubicBezTo>
                      <a:pt x="1307" y="2847"/>
                      <a:pt x="1314" y="2853"/>
                      <a:pt x="1319" y="2868"/>
                    </a:cubicBezTo>
                    <a:cubicBezTo>
                      <a:pt x="1343" y="2914"/>
                      <a:pt x="1322" y="3116"/>
                      <a:pt x="1362" y="3116"/>
                    </a:cubicBezTo>
                    <a:cubicBezTo>
                      <a:pt x="1364" y="3116"/>
                      <a:pt x="1366" y="3115"/>
                      <a:pt x="1369" y="3114"/>
                    </a:cubicBezTo>
                    <a:cubicBezTo>
                      <a:pt x="1467" y="3052"/>
                      <a:pt x="1566" y="3015"/>
                      <a:pt x="1664" y="2979"/>
                    </a:cubicBezTo>
                    <a:cubicBezTo>
                      <a:pt x="1675" y="2979"/>
                      <a:pt x="1695" y="3072"/>
                      <a:pt x="1708" y="3072"/>
                    </a:cubicBezTo>
                    <a:cubicBezTo>
                      <a:pt x="1710" y="3072"/>
                      <a:pt x="1712" y="3070"/>
                      <a:pt x="1714" y="3065"/>
                    </a:cubicBezTo>
                    <a:cubicBezTo>
                      <a:pt x="1726" y="3040"/>
                      <a:pt x="1775" y="2954"/>
                      <a:pt x="1738" y="2917"/>
                    </a:cubicBezTo>
                    <a:cubicBezTo>
                      <a:pt x="1701" y="2880"/>
                      <a:pt x="1701" y="2818"/>
                      <a:pt x="1726" y="2781"/>
                    </a:cubicBezTo>
                    <a:cubicBezTo>
                      <a:pt x="1751" y="2707"/>
                      <a:pt x="1788" y="2683"/>
                      <a:pt x="1775" y="2621"/>
                    </a:cubicBezTo>
                    <a:cubicBezTo>
                      <a:pt x="1763" y="2560"/>
                      <a:pt x="1726" y="2510"/>
                      <a:pt x="1751" y="2461"/>
                    </a:cubicBezTo>
                    <a:cubicBezTo>
                      <a:pt x="1800" y="2399"/>
                      <a:pt x="1849" y="2338"/>
                      <a:pt x="1911" y="2276"/>
                    </a:cubicBezTo>
                    <a:cubicBezTo>
                      <a:pt x="1972" y="2202"/>
                      <a:pt x="2046" y="2104"/>
                      <a:pt x="2034" y="2042"/>
                    </a:cubicBezTo>
                    <a:cubicBezTo>
                      <a:pt x="2022" y="1980"/>
                      <a:pt x="1948" y="1882"/>
                      <a:pt x="2046" y="1796"/>
                    </a:cubicBezTo>
                    <a:cubicBezTo>
                      <a:pt x="2115" y="1727"/>
                      <a:pt x="2160" y="1690"/>
                      <a:pt x="2194" y="1690"/>
                    </a:cubicBezTo>
                    <a:cubicBezTo>
                      <a:pt x="2203" y="1690"/>
                      <a:pt x="2211" y="1692"/>
                      <a:pt x="2219" y="1697"/>
                    </a:cubicBezTo>
                    <a:cubicBezTo>
                      <a:pt x="2226" y="1704"/>
                      <a:pt x="2242" y="1707"/>
                      <a:pt x="2262" y="1707"/>
                    </a:cubicBezTo>
                    <a:cubicBezTo>
                      <a:pt x="2313" y="1707"/>
                      <a:pt x="2384" y="1687"/>
                      <a:pt x="2367" y="1660"/>
                    </a:cubicBezTo>
                    <a:cubicBezTo>
                      <a:pt x="2293" y="1586"/>
                      <a:pt x="2219" y="1500"/>
                      <a:pt x="2145" y="1401"/>
                    </a:cubicBezTo>
                    <a:cubicBezTo>
                      <a:pt x="2120" y="1340"/>
                      <a:pt x="2145" y="1290"/>
                      <a:pt x="2120" y="1254"/>
                    </a:cubicBezTo>
                    <a:cubicBezTo>
                      <a:pt x="2083" y="1204"/>
                      <a:pt x="1960" y="1007"/>
                      <a:pt x="1997" y="970"/>
                    </a:cubicBezTo>
                    <a:cubicBezTo>
                      <a:pt x="2001" y="965"/>
                      <a:pt x="2006" y="962"/>
                      <a:pt x="2013" y="962"/>
                    </a:cubicBezTo>
                    <a:cubicBezTo>
                      <a:pt x="2038" y="962"/>
                      <a:pt x="2079" y="996"/>
                      <a:pt x="2098" y="996"/>
                    </a:cubicBezTo>
                    <a:cubicBezTo>
                      <a:pt x="2107" y="996"/>
                      <a:pt x="2111" y="989"/>
                      <a:pt x="2108" y="970"/>
                    </a:cubicBezTo>
                    <a:cubicBezTo>
                      <a:pt x="2083" y="884"/>
                      <a:pt x="2009" y="896"/>
                      <a:pt x="2059" y="822"/>
                    </a:cubicBezTo>
                    <a:cubicBezTo>
                      <a:pt x="2071" y="798"/>
                      <a:pt x="2083" y="785"/>
                      <a:pt x="2108" y="773"/>
                    </a:cubicBezTo>
                    <a:cubicBezTo>
                      <a:pt x="2170" y="736"/>
                      <a:pt x="2293" y="724"/>
                      <a:pt x="2256" y="687"/>
                    </a:cubicBezTo>
                    <a:cubicBezTo>
                      <a:pt x="2231" y="650"/>
                      <a:pt x="2182" y="600"/>
                      <a:pt x="2194" y="564"/>
                    </a:cubicBezTo>
                    <a:cubicBezTo>
                      <a:pt x="2194" y="541"/>
                      <a:pt x="2203" y="537"/>
                      <a:pt x="2226" y="537"/>
                    </a:cubicBezTo>
                    <a:cubicBezTo>
                      <a:pt x="2242" y="537"/>
                      <a:pt x="2263" y="539"/>
                      <a:pt x="2293" y="539"/>
                    </a:cubicBezTo>
                    <a:cubicBezTo>
                      <a:pt x="2367" y="539"/>
                      <a:pt x="2478" y="477"/>
                      <a:pt x="2441" y="453"/>
                    </a:cubicBezTo>
                    <a:cubicBezTo>
                      <a:pt x="2397" y="420"/>
                      <a:pt x="2304" y="338"/>
                      <a:pt x="2258" y="338"/>
                    </a:cubicBezTo>
                    <a:cubicBezTo>
                      <a:pt x="2252" y="338"/>
                      <a:pt x="2248" y="339"/>
                      <a:pt x="2243" y="342"/>
                    </a:cubicBezTo>
                    <a:cubicBezTo>
                      <a:pt x="2227" y="350"/>
                      <a:pt x="2199" y="376"/>
                      <a:pt x="2178" y="376"/>
                    </a:cubicBezTo>
                    <a:cubicBezTo>
                      <a:pt x="2169" y="376"/>
                      <a:pt x="2161" y="370"/>
                      <a:pt x="2157" y="354"/>
                    </a:cubicBezTo>
                    <a:cubicBezTo>
                      <a:pt x="2147" y="313"/>
                      <a:pt x="2171" y="289"/>
                      <a:pt x="2151" y="289"/>
                    </a:cubicBezTo>
                    <a:cubicBezTo>
                      <a:pt x="2147" y="289"/>
                      <a:pt x="2141" y="290"/>
                      <a:pt x="2133" y="292"/>
                    </a:cubicBezTo>
                    <a:cubicBezTo>
                      <a:pt x="2108" y="292"/>
                      <a:pt x="2094" y="314"/>
                      <a:pt x="2088" y="314"/>
                    </a:cubicBezTo>
                    <a:cubicBezTo>
                      <a:pt x="2085" y="314"/>
                      <a:pt x="2083" y="309"/>
                      <a:pt x="2083" y="292"/>
                    </a:cubicBezTo>
                    <a:cubicBezTo>
                      <a:pt x="2083" y="231"/>
                      <a:pt x="2083" y="120"/>
                      <a:pt x="2046" y="95"/>
                    </a:cubicBezTo>
                    <a:cubicBezTo>
                      <a:pt x="2018" y="67"/>
                      <a:pt x="1960" y="2"/>
                      <a:pt x="1929" y="2"/>
                    </a:cubicBezTo>
                    <a:cubicBezTo>
                      <a:pt x="1920" y="2"/>
                      <a:pt x="1914" y="7"/>
                      <a:pt x="1911" y="21"/>
                    </a:cubicBezTo>
                    <a:cubicBezTo>
                      <a:pt x="1896" y="51"/>
                      <a:pt x="1876" y="68"/>
                      <a:pt x="1863" y="68"/>
                    </a:cubicBezTo>
                    <a:cubicBezTo>
                      <a:pt x="1855" y="68"/>
                      <a:pt x="1849" y="61"/>
                      <a:pt x="1849" y="46"/>
                    </a:cubicBezTo>
                    <a:cubicBezTo>
                      <a:pt x="1849" y="29"/>
                      <a:pt x="1855" y="0"/>
                      <a:pt x="18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7" name="Google Shape;3353;p56">
                <a:extLst>
                  <a:ext uri="{FF2B5EF4-FFF2-40B4-BE49-F238E27FC236}">
                    <a16:creationId xmlns:a16="http://schemas.microsoft.com/office/drawing/2014/main" id="{5F07694A-2419-41FF-A0A5-4C8684850590}"/>
                  </a:ext>
                </a:extLst>
              </p:cNvPr>
              <p:cNvSpPr/>
              <p:nvPr/>
            </p:nvSpPr>
            <p:spPr>
              <a:xfrm>
                <a:off x="3414925" y="4335800"/>
                <a:ext cx="1184100" cy="947650"/>
              </a:xfrm>
              <a:custGeom>
                <a:avLst/>
                <a:gdLst/>
                <a:ahLst/>
                <a:cxnLst/>
                <a:rect l="l" t="t" r="r" b="b"/>
                <a:pathLst>
                  <a:path w="47364" h="37906" extrusionOk="0">
                    <a:moveTo>
                      <a:pt x="4982" y="11975"/>
                    </a:moveTo>
                    <a:cubicBezTo>
                      <a:pt x="4980" y="11975"/>
                      <a:pt x="4982" y="11981"/>
                      <a:pt x="4991" y="11981"/>
                    </a:cubicBezTo>
                    <a:cubicBezTo>
                      <a:pt x="4986" y="11977"/>
                      <a:pt x="4984" y="11975"/>
                      <a:pt x="4982" y="11975"/>
                    </a:cubicBezTo>
                    <a:close/>
                    <a:moveTo>
                      <a:pt x="29767" y="10485"/>
                    </a:moveTo>
                    <a:cubicBezTo>
                      <a:pt x="29793" y="10485"/>
                      <a:pt x="29791" y="10621"/>
                      <a:pt x="29769" y="10687"/>
                    </a:cubicBezTo>
                    <a:cubicBezTo>
                      <a:pt x="29744" y="10761"/>
                      <a:pt x="29744" y="10921"/>
                      <a:pt x="29707" y="11118"/>
                    </a:cubicBezTo>
                    <a:cubicBezTo>
                      <a:pt x="29658" y="11316"/>
                      <a:pt x="29559" y="11266"/>
                      <a:pt x="29498" y="11316"/>
                    </a:cubicBezTo>
                    <a:cubicBezTo>
                      <a:pt x="29436" y="11377"/>
                      <a:pt x="29498" y="11340"/>
                      <a:pt x="29584" y="11365"/>
                    </a:cubicBezTo>
                    <a:cubicBezTo>
                      <a:pt x="29670" y="11377"/>
                      <a:pt x="29559" y="11414"/>
                      <a:pt x="29485" y="11476"/>
                    </a:cubicBezTo>
                    <a:cubicBezTo>
                      <a:pt x="29411" y="11550"/>
                      <a:pt x="29338" y="11599"/>
                      <a:pt x="29202" y="11698"/>
                    </a:cubicBezTo>
                    <a:cubicBezTo>
                      <a:pt x="29140" y="11747"/>
                      <a:pt x="29054" y="11796"/>
                      <a:pt x="28980" y="11833"/>
                    </a:cubicBezTo>
                    <a:cubicBezTo>
                      <a:pt x="28906" y="11882"/>
                      <a:pt x="28882" y="11969"/>
                      <a:pt x="28832" y="12043"/>
                    </a:cubicBezTo>
                    <a:cubicBezTo>
                      <a:pt x="28745" y="12091"/>
                      <a:pt x="28643" y="12124"/>
                      <a:pt x="28543" y="12124"/>
                    </a:cubicBezTo>
                    <a:cubicBezTo>
                      <a:pt x="28516" y="12124"/>
                      <a:pt x="28489" y="12122"/>
                      <a:pt x="28463" y="12116"/>
                    </a:cubicBezTo>
                    <a:cubicBezTo>
                      <a:pt x="28382" y="12105"/>
                      <a:pt x="28388" y="12017"/>
                      <a:pt x="28450" y="12017"/>
                    </a:cubicBezTo>
                    <a:cubicBezTo>
                      <a:pt x="28454" y="12017"/>
                      <a:pt x="28458" y="12017"/>
                      <a:pt x="28463" y="12018"/>
                    </a:cubicBezTo>
                    <a:cubicBezTo>
                      <a:pt x="28467" y="12019"/>
                      <a:pt x="28472" y="12019"/>
                      <a:pt x="28476" y="12019"/>
                    </a:cubicBezTo>
                    <a:cubicBezTo>
                      <a:pt x="28551" y="12019"/>
                      <a:pt x="28663" y="11930"/>
                      <a:pt x="28709" y="11907"/>
                    </a:cubicBezTo>
                    <a:cubicBezTo>
                      <a:pt x="28771" y="11870"/>
                      <a:pt x="28820" y="11821"/>
                      <a:pt x="28869" y="11759"/>
                    </a:cubicBezTo>
                    <a:cubicBezTo>
                      <a:pt x="28943" y="11673"/>
                      <a:pt x="28943" y="11710"/>
                      <a:pt x="29017" y="11624"/>
                    </a:cubicBezTo>
                    <a:cubicBezTo>
                      <a:pt x="29091" y="11537"/>
                      <a:pt x="29177" y="11500"/>
                      <a:pt x="29227" y="11451"/>
                    </a:cubicBezTo>
                    <a:cubicBezTo>
                      <a:pt x="29276" y="11402"/>
                      <a:pt x="29251" y="11402"/>
                      <a:pt x="29251" y="11353"/>
                    </a:cubicBezTo>
                    <a:cubicBezTo>
                      <a:pt x="29264" y="11316"/>
                      <a:pt x="29436" y="11094"/>
                      <a:pt x="29485" y="10995"/>
                    </a:cubicBezTo>
                    <a:cubicBezTo>
                      <a:pt x="29547" y="10872"/>
                      <a:pt x="29596" y="10749"/>
                      <a:pt x="29621" y="10613"/>
                    </a:cubicBezTo>
                    <a:cubicBezTo>
                      <a:pt x="29621" y="10564"/>
                      <a:pt x="29719" y="10527"/>
                      <a:pt x="29756" y="10490"/>
                    </a:cubicBezTo>
                    <a:cubicBezTo>
                      <a:pt x="29760" y="10486"/>
                      <a:pt x="29764" y="10485"/>
                      <a:pt x="29767" y="10485"/>
                    </a:cubicBezTo>
                    <a:close/>
                    <a:moveTo>
                      <a:pt x="22809" y="13816"/>
                    </a:moveTo>
                    <a:cubicBezTo>
                      <a:pt x="22819" y="13816"/>
                      <a:pt x="22818" y="13905"/>
                      <a:pt x="22795" y="13940"/>
                    </a:cubicBezTo>
                    <a:cubicBezTo>
                      <a:pt x="22784" y="13956"/>
                      <a:pt x="22758" y="13960"/>
                      <a:pt x="22723" y="13960"/>
                    </a:cubicBezTo>
                    <a:cubicBezTo>
                      <a:pt x="22677" y="13960"/>
                      <a:pt x="22617" y="13952"/>
                      <a:pt x="22561" y="13952"/>
                    </a:cubicBezTo>
                    <a:cubicBezTo>
                      <a:pt x="22450" y="13952"/>
                      <a:pt x="22401" y="13940"/>
                      <a:pt x="22364" y="13891"/>
                    </a:cubicBezTo>
                    <a:cubicBezTo>
                      <a:pt x="22358" y="13880"/>
                      <a:pt x="22397" y="13877"/>
                      <a:pt x="22446" y="13877"/>
                    </a:cubicBezTo>
                    <a:cubicBezTo>
                      <a:pt x="22512" y="13877"/>
                      <a:pt x="22596" y="13884"/>
                      <a:pt x="22610" y="13891"/>
                    </a:cubicBezTo>
                    <a:cubicBezTo>
                      <a:pt x="22615" y="13893"/>
                      <a:pt x="22621" y="13894"/>
                      <a:pt x="22628" y="13894"/>
                    </a:cubicBezTo>
                    <a:cubicBezTo>
                      <a:pt x="22655" y="13894"/>
                      <a:pt x="22696" y="13878"/>
                      <a:pt x="22746" y="13878"/>
                    </a:cubicBezTo>
                    <a:cubicBezTo>
                      <a:pt x="22795" y="13878"/>
                      <a:pt x="22783" y="13829"/>
                      <a:pt x="22807" y="13817"/>
                    </a:cubicBezTo>
                    <a:cubicBezTo>
                      <a:pt x="22808" y="13816"/>
                      <a:pt x="22809" y="13816"/>
                      <a:pt x="22809" y="13816"/>
                    </a:cubicBezTo>
                    <a:close/>
                    <a:moveTo>
                      <a:pt x="21992" y="13840"/>
                    </a:moveTo>
                    <a:cubicBezTo>
                      <a:pt x="22051" y="13840"/>
                      <a:pt x="22125" y="13846"/>
                      <a:pt x="22166" y="13878"/>
                    </a:cubicBezTo>
                    <a:cubicBezTo>
                      <a:pt x="22188" y="13893"/>
                      <a:pt x="22142" y="13899"/>
                      <a:pt x="22085" y="13899"/>
                    </a:cubicBezTo>
                    <a:cubicBezTo>
                      <a:pt x="22045" y="13899"/>
                      <a:pt x="22000" y="13896"/>
                      <a:pt x="21969" y="13891"/>
                    </a:cubicBezTo>
                    <a:lnTo>
                      <a:pt x="21957" y="13891"/>
                    </a:lnTo>
                    <a:cubicBezTo>
                      <a:pt x="21895" y="13891"/>
                      <a:pt x="21797" y="14039"/>
                      <a:pt x="21723" y="14063"/>
                    </a:cubicBezTo>
                    <a:cubicBezTo>
                      <a:pt x="21661" y="14076"/>
                      <a:pt x="21661" y="14162"/>
                      <a:pt x="21624" y="14248"/>
                    </a:cubicBezTo>
                    <a:cubicBezTo>
                      <a:pt x="21587" y="14334"/>
                      <a:pt x="21624" y="14297"/>
                      <a:pt x="21637" y="14371"/>
                    </a:cubicBezTo>
                    <a:cubicBezTo>
                      <a:pt x="21641" y="14395"/>
                      <a:pt x="21639" y="14405"/>
                      <a:pt x="21634" y="14405"/>
                    </a:cubicBezTo>
                    <a:cubicBezTo>
                      <a:pt x="21622" y="14405"/>
                      <a:pt x="21592" y="14364"/>
                      <a:pt x="21550" y="14322"/>
                    </a:cubicBezTo>
                    <a:cubicBezTo>
                      <a:pt x="21489" y="14248"/>
                      <a:pt x="21489" y="14150"/>
                      <a:pt x="21526" y="14063"/>
                    </a:cubicBezTo>
                    <a:cubicBezTo>
                      <a:pt x="21575" y="14002"/>
                      <a:pt x="21624" y="13952"/>
                      <a:pt x="21698" y="13915"/>
                    </a:cubicBezTo>
                    <a:cubicBezTo>
                      <a:pt x="21760" y="13866"/>
                      <a:pt x="21846" y="13841"/>
                      <a:pt x="21920" y="13841"/>
                    </a:cubicBezTo>
                    <a:cubicBezTo>
                      <a:pt x="21936" y="13841"/>
                      <a:pt x="21963" y="13840"/>
                      <a:pt x="21992" y="13840"/>
                    </a:cubicBezTo>
                    <a:close/>
                    <a:moveTo>
                      <a:pt x="18211" y="14051"/>
                    </a:moveTo>
                    <a:cubicBezTo>
                      <a:pt x="18285" y="14051"/>
                      <a:pt x="18335" y="14162"/>
                      <a:pt x="18335" y="14199"/>
                    </a:cubicBezTo>
                    <a:cubicBezTo>
                      <a:pt x="18322" y="14285"/>
                      <a:pt x="18335" y="14371"/>
                      <a:pt x="18347" y="14445"/>
                    </a:cubicBezTo>
                    <a:cubicBezTo>
                      <a:pt x="18384" y="14495"/>
                      <a:pt x="18396" y="14519"/>
                      <a:pt x="18384" y="14556"/>
                    </a:cubicBezTo>
                    <a:lnTo>
                      <a:pt x="18372" y="14556"/>
                    </a:lnTo>
                    <a:cubicBezTo>
                      <a:pt x="18372" y="14568"/>
                      <a:pt x="18359" y="14581"/>
                      <a:pt x="18359" y="14593"/>
                    </a:cubicBezTo>
                    <a:cubicBezTo>
                      <a:pt x="18310" y="14655"/>
                      <a:pt x="18310" y="14741"/>
                      <a:pt x="18224" y="14753"/>
                    </a:cubicBezTo>
                    <a:cubicBezTo>
                      <a:pt x="18154" y="14763"/>
                      <a:pt x="18132" y="14781"/>
                      <a:pt x="18101" y="14781"/>
                    </a:cubicBezTo>
                    <a:cubicBezTo>
                      <a:pt x="18093" y="14781"/>
                      <a:pt x="18085" y="14780"/>
                      <a:pt x="18076" y="14778"/>
                    </a:cubicBezTo>
                    <a:cubicBezTo>
                      <a:pt x="17977" y="14741"/>
                      <a:pt x="17990" y="14704"/>
                      <a:pt x="18002" y="14630"/>
                    </a:cubicBezTo>
                    <a:cubicBezTo>
                      <a:pt x="18027" y="14568"/>
                      <a:pt x="18076" y="14482"/>
                      <a:pt x="18076" y="14421"/>
                    </a:cubicBezTo>
                    <a:lnTo>
                      <a:pt x="18076" y="14359"/>
                    </a:lnTo>
                    <a:cubicBezTo>
                      <a:pt x="18076" y="14322"/>
                      <a:pt x="18076" y="14285"/>
                      <a:pt x="18063" y="14273"/>
                    </a:cubicBezTo>
                    <a:cubicBezTo>
                      <a:pt x="18054" y="14254"/>
                      <a:pt x="18014" y="14212"/>
                      <a:pt x="17986" y="14212"/>
                    </a:cubicBezTo>
                    <a:cubicBezTo>
                      <a:pt x="17978" y="14212"/>
                      <a:pt x="17970" y="14215"/>
                      <a:pt x="17965" y="14223"/>
                    </a:cubicBezTo>
                    <a:cubicBezTo>
                      <a:pt x="17965" y="14248"/>
                      <a:pt x="17953" y="14260"/>
                      <a:pt x="17953" y="14285"/>
                    </a:cubicBezTo>
                    <a:cubicBezTo>
                      <a:pt x="17940" y="14347"/>
                      <a:pt x="17928" y="14408"/>
                      <a:pt x="17928" y="14470"/>
                    </a:cubicBezTo>
                    <a:cubicBezTo>
                      <a:pt x="17928" y="14529"/>
                      <a:pt x="17951" y="14668"/>
                      <a:pt x="17931" y="14668"/>
                    </a:cubicBezTo>
                    <a:cubicBezTo>
                      <a:pt x="17930" y="14668"/>
                      <a:pt x="17929" y="14668"/>
                      <a:pt x="17928" y="14667"/>
                    </a:cubicBezTo>
                    <a:cubicBezTo>
                      <a:pt x="17903" y="14667"/>
                      <a:pt x="17829" y="14655"/>
                      <a:pt x="17817" y="14605"/>
                    </a:cubicBezTo>
                    <a:cubicBezTo>
                      <a:pt x="17805" y="14531"/>
                      <a:pt x="17805" y="14470"/>
                      <a:pt x="17817" y="14408"/>
                    </a:cubicBezTo>
                    <a:cubicBezTo>
                      <a:pt x="17829" y="14371"/>
                      <a:pt x="17866" y="14297"/>
                      <a:pt x="17879" y="14248"/>
                    </a:cubicBezTo>
                    <a:cubicBezTo>
                      <a:pt x="17891" y="14223"/>
                      <a:pt x="17903" y="14199"/>
                      <a:pt x="17903" y="14174"/>
                    </a:cubicBezTo>
                    <a:cubicBezTo>
                      <a:pt x="17903" y="14131"/>
                      <a:pt x="17903" y="14098"/>
                      <a:pt x="17936" y="14098"/>
                    </a:cubicBezTo>
                    <a:cubicBezTo>
                      <a:pt x="17940" y="14098"/>
                      <a:pt x="17946" y="14099"/>
                      <a:pt x="17953" y="14100"/>
                    </a:cubicBezTo>
                    <a:cubicBezTo>
                      <a:pt x="18002" y="14113"/>
                      <a:pt x="18039" y="14125"/>
                      <a:pt x="18063" y="14150"/>
                    </a:cubicBezTo>
                    <a:cubicBezTo>
                      <a:pt x="18091" y="14163"/>
                      <a:pt x="18103" y="14173"/>
                      <a:pt x="18114" y="14173"/>
                    </a:cubicBezTo>
                    <a:cubicBezTo>
                      <a:pt x="18124" y="14173"/>
                      <a:pt x="18133" y="14166"/>
                      <a:pt x="18150" y="14150"/>
                    </a:cubicBezTo>
                    <a:cubicBezTo>
                      <a:pt x="18174" y="14113"/>
                      <a:pt x="18150" y="14051"/>
                      <a:pt x="18211" y="14051"/>
                    </a:cubicBezTo>
                    <a:close/>
                    <a:moveTo>
                      <a:pt x="16141" y="13706"/>
                    </a:moveTo>
                    <a:cubicBezTo>
                      <a:pt x="16215" y="13706"/>
                      <a:pt x="16289" y="13731"/>
                      <a:pt x="16351" y="13780"/>
                    </a:cubicBezTo>
                    <a:cubicBezTo>
                      <a:pt x="16359" y="13784"/>
                      <a:pt x="16366" y="13786"/>
                      <a:pt x="16373" y="13786"/>
                    </a:cubicBezTo>
                    <a:cubicBezTo>
                      <a:pt x="16409" y="13786"/>
                      <a:pt x="16433" y="13741"/>
                      <a:pt x="16474" y="13731"/>
                    </a:cubicBezTo>
                    <a:cubicBezTo>
                      <a:pt x="16478" y="13730"/>
                      <a:pt x="16482" y="13729"/>
                      <a:pt x="16486" y="13729"/>
                    </a:cubicBezTo>
                    <a:cubicBezTo>
                      <a:pt x="16540" y="13729"/>
                      <a:pt x="16574" y="13809"/>
                      <a:pt x="16597" y="13866"/>
                    </a:cubicBezTo>
                    <a:cubicBezTo>
                      <a:pt x="16622" y="13940"/>
                      <a:pt x="16634" y="14014"/>
                      <a:pt x="16634" y="14088"/>
                    </a:cubicBezTo>
                    <a:cubicBezTo>
                      <a:pt x="16634" y="14174"/>
                      <a:pt x="16573" y="14162"/>
                      <a:pt x="16560" y="14211"/>
                    </a:cubicBezTo>
                    <a:cubicBezTo>
                      <a:pt x="16536" y="14248"/>
                      <a:pt x="16647" y="14211"/>
                      <a:pt x="16597" y="14297"/>
                    </a:cubicBezTo>
                    <a:cubicBezTo>
                      <a:pt x="16585" y="14322"/>
                      <a:pt x="16576" y="14328"/>
                      <a:pt x="16560" y="14328"/>
                    </a:cubicBezTo>
                    <a:cubicBezTo>
                      <a:pt x="16545" y="14328"/>
                      <a:pt x="16523" y="14322"/>
                      <a:pt x="16486" y="14322"/>
                    </a:cubicBezTo>
                    <a:cubicBezTo>
                      <a:pt x="16412" y="14322"/>
                      <a:pt x="16302" y="14285"/>
                      <a:pt x="16203" y="14285"/>
                    </a:cubicBezTo>
                    <a:cubicBezTo>
                      <a:pt x="16104" y="14285"/>
                      <a:pt x="16067" y="14396"/>
                      <a:pt x="16067" y="14445"/>
                    </a:cubicBezTo>
                    <a:cubicBezTo>
                      <a:pt x="16067" y="14507"/>
                      <a:pt x="16104" y="14556"/>
                      <a:pt x="16092" y="14581"/>
                    </a:cubicBezTo>
                    <a:cubicBezTo>
                      <a:pt x="16090" y="14588"/>
                      <a:pt x="16084" y="14591"/>
                      <a:pt x="16077" y="14591"/>
                    </a:cubicBezTo>
                    <a:cubicBezTo>
                      <a:pt x="16047" y="14591"/>
                      <a:pt x="15986" y="14544"/>
                      <a:pt x="15957" y="14544"/>
                    </a:cubicBezTo>
                    <a:cubicBezTo>
                      <a:pt x="15907" y="14544"/>
                      <a:pt x="15907" y="14568"/>
                      <a:pt x="15907" y="14605"/>
                    </a:cubicBezTo>
                    <a:cubicBezTo>
                      <a:pt x="15907" y="14642"/>
                      <a:pt x="15981" y="14642"/>
                      <a:pt x="16018" y="14679"/>
                    </a:cubicBezTo>
                    <a:cubicBezTo>
                      <a:pt x="16055" y="14704"/>
                      <a:pt x="16043" y="14803"/>
                      <a:pt x="16104" y="14864"/>
                    </a:cubicBezTo>
                    <a:cubicBezTo>
                      <a:pt x="16166" y="14926"/>
                      <a:pt x="16117" y="15024"/>
                      <a:pt x="16117" y="15037"/>
                    </a:cubicBezTo>
                    <a:cubicBezTo>
                      <a:pt x="16129" y="15061"/>
                      <a:pt x="16191" y="15061"/>
                      <a:pt x="16215" y="15061"/>
                    </a:cubicBezTo>
                    <a:cubicBezTo>
                      <a:pt x="16228" y="15061"/>
                      <a:pt x="16252" y="15111"/>
                      <a:pt x="16314" y="15160"/>
                    </a:cubicBezTo>
                    <a:cubicBezTo>
                      <a:pt x="16375" y="15221"/>
                      <a:pt x="16425" y="15197"/>
                      <a:pt x="16449" y="15246"/>
                    </a:cubicBezTo>
                    <a:cubicBezTo>
                      <a:pt x="16486" y="15308"/>
                      <a:pt x="16425" y="15345"/>
                      <a:pt x="16412" y="15443"/>
                    </a:cubicBezTo>
                    <a:cubicBezTo>
                      <a:pt x="16412" y="15456"/>
                      <a:pt x="16412" y="15480"/>
                      <a:pt x="16412" y="15493"/>
                    </a:cubicBezTo>
                    <a:cubicBezTo>
                      <a:pt x="16437" y="15603"/>
                      <a:pt x="16536" y="15739"/>
                      <a:pt x="16548" y="15801"/>
                    </a:cubicBezTo>
                    <a:cubicBezTo>
                      <a:pt x="16560" y="15862"/>
                      <a:pt x="16523" y="15862"/>
                      <a:pt x="16499" y="15911"/>
                    </a:cubicBezTo>
                    <a:cubicBezTo>
                      <a:pt x="16474" y="15948"/>
                      <a:pt x="16437" y="15985"/>
                      <a:pt x="16462" y="16047"/>
                    </a:cubicBezTo>
                    <a:cubicBezTo>
                      <a:pt x="16486" y="16109"/>
                      <a:pt x="16573" y="16084"/>
                      <a:pt x="16634" y="16121"/>
                    </a:cubicBezTo>
                    <a:cubicBezTo>
                      <a:pt x="16696" y="16146"/>
                      <a:pt x="16696" y="16256"/>
                      <a:pt x="16659" y="16306"/>
                    </a:cubicBezTo>
                    <a:cubicBezTo>
                      <a:pt x="16634" y="16367"/>
                      <a:pt x="16733" y="16417"/>
                      <a:pt x="16757" y="16466"/>
                    </a:cubicBezTo>
                    <a:cubicBezTo>
                      <a:pt x="16794" y="16515"/>
                      <a:pt x="16745" y="16540"/>
                      <a:pt x="16733" y="16577"/>
                    </a:cubicBezTo>
                    <a:cubicBezTo>
                      <a:pt x="16733" y="16626"/>
                      <a:pt x="16745" y="16811"/>
                      <a:pt x="16745" y="16946"/>
                    </a:cubicBezTo>
                    <a:cubicBezTo>
                      <a:pt x="16745" y="17033"/>
                      <a:pt x="16745" y="17082"/>
                      <a:pt x="16720" y="17107"/>
                    </a:cubicBezTo>
                    <a:cubicBezTo>
                      <a:pt x="16597" y="17168"/>
                      <a:pt x="16462" y="17205"/>
                      <a:pt x="16314" y="17218"/>
                    </a:cubicBezTo>
                    <a:cubicBezTo>
                      <a:pt x="16309" y="17218"/>
                      <a:pt x="16305" y="17218"/>
                      <a:pt x="16300" y="17218"/>
                    </a:cubicBezTo>
                    <a:cubicBezTo>
                      <a:pt x="16092" y="17218"/>
                      <a:pt x="15820" y="16958"/>
                      <a:pt x="15796" y="16922"/>
                    </a:cubicBezTo>
                    <a:cubicBezTo>
                      <a:pt x="15759" y="16885"/>
                      <a:pt x="15624" y="16922"/>
                      <a:pt x="15575" y="16873"/>
                    </a:cubicBezTo>
                    <a:cubicBezTo>
                      <a:pt x="15525" y="16823"/>
                      <a:pt x="15538" y="16712"/>
                      <a:pt x="15538" y="16626"/>
                    </a:cubicBezTo>
                    <a:lnTo>
                      <a:pt x="15538" y="16491"/>
                    </a:lnTo>
                    <a:cubicBezTo>
                      <a:pt x="15538" y="16404"/>
                      <a:pt x="15587" y="16441"/>
                      <a:pt x="15624" y="16380"/>
                    </a:cubicBezTo>
                    <a:cubicBezTo>
                      <a:pt x="15661" y="16293"/>
                      <a:pt x="15685" y="16195"/>
                      <a:pt x="15698" y="16096"/>
                    </a:cubicBezTo>
                    <a:cubicBezTo>
                      <a:pt x="15722" y="16035"/>
                      <a:pt x="15747" y="16084"/>
                      <a:pt x="15735" y="15998"/>
                    </a:cubicBezTo>
                    <a:cubicBezTo>
                      <a:pt x="15685" y="15838"/>
                      <a:pt x="15599" y="15677"/>
                      <a:pt x="15488" y="15542"/>
                    </a:cubicBezTo>
                    <a:cubicBezTo>
                      <a:pt x="15488" y="15530"/>
                      <a:pt x="15464" y="15517"/>
                      <a:pt x="15451" y="15493"/>
                    </a:cubicBezTo>
                    <a:cubicBezTo>
                      <a:pt x="15353" y="15369"/>
                      <a:pt x="15267" y="15221"/>
                      <a:pt x="15205" y="15061"/>
                    </a:cubicBezTo>
                    <a:cubicBezTo>
                      <a:pt x="15180" y="14975"/>
                      <a:pt x="15230" y="14803"/>
                      <a:pt x="15205" y="14778"/>
                    </a:cubicBezTo>
                    <a:cubicBezTo>
                      <a:pt x="15168" y="14753"/>
                      <a:pt x="15119" y="14679"/>
                      <a:pt x="15094" y="14655"/>
                    </a:cubicBezTo>
                    <a:cubicBezTo>
                      <a:pt x="15082" y="14630"/>
                      <a:pt x="14983" y="14593"/>
                      <a:pt x="15032" y="14556"/>
                    </a:cubicBezTo>
                    <a:cubicBezTo>
                      <a:pt x="15119" y="14445"/>
                      <a:pt x="15180" y="14322"/>
                      <a:pt x="15242" y="14199"/>
                    </a:cubicBezTo>
                    <a:cubicBezTo>
                      <a:pt x="15248" y="14174"/>
                      <a:pt x="15263" y="14168"/>
                      <a:pt x="15282" y="14168"/>
                    </a:cubicBezTo>
                    <a:cubicBezTo>
                      <a:pt x="15300" y="14168"/>
                      <a:pt x="15322" y="14174"/>
                      <a:pt x="15340" y="14174"/>
                    </a:cubicBezTo>
                    <a:cubicBezTo>
                      <a:pt x="15377" y="14174"/>
                      <a:pt x="15439" y="14113"/>
                      <a:pt x="15476" y="14063"/>
                    </a:cubicBezTo>
                    <a:cubicBezTo>
                      <a:pt x="15525" y="14002"/>
                      <a:pt x="15575" y="14026"/>
                      <a:pt x="15599" y="14002"/>
                    </a:cubicBezTo>
                    <a:cubicBezTo>
                      <a:pt x="15612" y="13989"/>
                      <a:pt x="15612" y="13965"/>
                      <a:pt x="15636" y="13940"/>
                    </a:cubicBezTo>
                    <a:cubicBezTo>
                      <a:pt x="15648" y="13915"/>
                      <a:pt x="15673" y="13878"/>
                      <a:pt x="15698" y="13854"/>
                    </a:cubicBezTo>
                    <a:cubicBezTo>
                      <a:pt x="15710" y="13848"/>
                      <a:pt x="15722" y="13848"/>
                      <a:pt x="15742" y="13848"/>
                    </a:cubicBezTo>
                    <a:cubicBezTo>
                      <a:pt x="15762" y="13848"/>
                      <a:pt x="15790" y="13848"/>
                      <a:pt x="15833" y="13841"/>
                    </a:cubicBezTo>
                    <a:cubicBezTo>
                      <a:pt x="15920" y="13817"/>
                      <a:pt x="16043" y="13706"/>
                      <a:pt x="16141" y="13706"/>
                    </a:cubicBezTo>
                    <a:close/>
                    <a:moveTo>
                      <a:pt x="11743" y="27762"/>
                    </a:moveTo>
                    <a:cubicBezTo>
                      <a:pt x="11751" y="27762"/>
                      <a:pt x="11759" y="27763"/>
                      <a:pt x="11767" y="27765"/>
                    </a:cubicBezTo>
                    <a:cubicBezTo>
                      <a:pt x="11775" y="27767"/>
                      <a:pt x="11783" y="27767"/>
                      <a:pt x="11791" y="27767"/>
                    </a:cubicBezTo>
                    <a:cubicBezTo>
                      <a:pt x="11806" y="27767"/>
                      <a:pt x="11820" y="27765"/>
                      <a:pt x="11833" y="27765"/>
                    </a:cubicBezTo>
                    <a:cubicBezTo>
                      <a:pt x="11854" y="27765"/>
                      <a:pt x="11872" y="27771"/>
                      <a:pt x="11890" y="27802"/>
                    </a:cubicBezTo>
                    <a:lnTo>
                      <a:pt x="11915" y="27851"/>
                    </a:lnTo>
                    <a:cubicBezTo>
                      <a:pt x="11940" y="27888"/>
                      <a:pt x="11952" y="27913"/>
                      <a:pt x="11977" y="27913"/>
                    </a:cubicBezTo>
                    <a:cubicBezTo>
                      <a:pt x="12014" y="27913"/>
                      <a:pt x="12075" y="27913"/>
                      <a:pt x="12026" y="27949"/>
                    </a:cubicBezTo>
                    <a:cubicBezTo>
                      <a:pt x="11964" y="27986"/>
                      <a:pt x="11964" y="28060"/>
                      <a:pt x="11952" y="28122"/>
                    </a:cubicBezTo>
                    <a:cubicBezTo>
                      <a:pt x="11952" y="28134"/>
                      <a:pt x="11952" y="28147"/>
                      <a:pt x="11952" y="28159"/>
                    </a:cubicBezTo>
                    <a:cubicBezTo>
                      <a:pt x="11927" y="28208"/>
                      <a:pt x="11903" y="28258"/>
                      <a:pt x="11866" y="28307"/>
                    </a:cubicBezTo>
                    <a:cubicBezTo>
                      <a:pt x="11829" y="28344"/>
                      <a:pt x="11767" y="28430"/>
                      <a:pt x="11706" y="28430"/>
                    </a:cubicBezTo>
                    <a:cubicBezTo>
                      <a:pt x="11689" y="28430"/>
                      <a:pt x="11667" y="28419"/>
                      <a:pt x="11658" y="28419"/>
                    </a:cubicBezTo>
                    <a:cubicBezTo>
                      <a:pt x="11654" y="28419"/>
                      <a:pt x="11652" y="28422"/>
                      <a:pt x="11656" y="28430"/>
                    </a:cubicBezTo>
                    <a:cubicBezTo>
                      <a:pt x="11718" y="28455"/>
                      <a:pt x="11780" y="28467"/>
                      <a:pt x="11841" y="28479"/>
                    </a:cubicBezTo>
                    <a:cubicBezTo>
                      <a:pt x="11878" y="28479"/>
                      <a:pt x="11854" y="28553"/>
                      <a:pt x="11792" y="28553"/>
                    </a:cubicBezTo>
                    <a:cubicBezTo>
                      <a:pt x="11737" y="28553"/>
                      <a:pt x="11673" y="28514"/>
                      <a:pt x="11607" y="28514"/>
                    </a:cubicBezTo>
                    <a:cubicBezTo>
                      <a:pt x="11599" y="28514"/>
                      <a:pt x="11591" y="28515"/>
                      <a:pt x="11582" y="28516"/>
                    </a:cubicBezTo>
                    <a:cubicBezTo>
                      <a:pt x="11523" y="28516"/>
                      <a:pt x="11511" y="28564"/>
                      <a:pt x="11484" y="28564"/>
                    </a:cubicBezTo>
                    <a:cubicBezTo>
                      <a:pt x="11477" y="28564"/>
                      <a:pt x="11469" y="28561"/>
                      <a:pt x="11459" y="28553"/>
                    </a:cubicBezTo>
                    <a:cubicBezTo>
                      <a:pt x="11410" y="28529"/>
                      <a:pt x="11348" y="28492"/>
                      <a:pt x="11373" y="28405"/>
                    </a:cubicBezTo>
                    <a:cubicBezTo>
                      <a:pt x="11385" y="28307"/>
                      <a:pt x="11447" y="28221"/>
                      <a:pt x="11435" y="28159"/>
                    </a:cubicBezTo>
                    <a:cubicBezTo>
                      <a:pt x="11422" y="28097"/>
                      <a:pt x="11398" y="28097"/>
                      <a:pt x="11422" y="28048"/>
                    </a:cubicBezTo>
                    <a:cubicBezTo>
                      <a:pt x="11435" y="28011"/>
                      <a:pt x="11447" y="27925"/>
                      <a:pt x="11484" y="27900"/>
                    </a:cubicBezTo>
                    <a:cubicBezTo>
                      <a:pt x="11521" y="27876"/>
                      <a:pt x="11595" y="27863"/>
                      <a:pt x="11644" y="27814"/>
                    </a:cubicBezTo>
                    <a:lnTo>
                      <a:pt x="11644" y="27814"/>
                    </a:lnTo>
                    <a:lnTo>
                      <a:pt x="11632" y="27826"/>
                    </a:lnTo>
                    <a:cubicBezTo>
                      <a:pt x="11673" y="27785"/>
                      <a:pt x="11705" y="27762"/>
                      <a:pt x="11743" y="27762"/>
                    </a:cubicBezTo>
                    <a:close/>
                    <a:moveTo>
                      <a:pt x="10797" y="28855"/>
                    </a:moveTo>
                    <a:cubicBezTo>
                      <a:pt x="10800" y="28855"/>
                      <a:pt x="10803" y="28857"/>
                      <a:pt x="10806" y="28861"/>
                    </a:cubicBezTo>
                    <a:cubicBezTo>
                      <a:pt x="10843" y="28923"/>
                      <a:pt x="10868" y="28997"/>
                      <a:pt x="10892" y="29083"/>
                    </a:cubicBezTo>
                    <a:cubicBezTo>
                      <a:pt x="10905" y="29132"/>
                      <a:pt x="10917" y="29194"/>
                      <a:pt x="10917" y="29256"/>
                    </a:cubicBezTo>
                    <a:cubicBezTo>
                      <a:pt x="10917" y="29354"/>
                      <a:pt x="10991" y="29539"/>
                      <a:pt x="10991" y="29588"/>
                    </a:cubicBezTo>
                    <a:cubicBezTo>
                      <a:pt x="10991" y="29638"/>
                      <a:pt x="11040" y="29674"/>
                      <a:pt x="11065" y="29711"/>
                    </a:cubicBezTo>
                    <a:cubicBezTo>
                      <a:pt x="11077" y="29736"/>
                      <a:pt x="11065" y="29859"/>
                      <a:pt x="11077" y="29909"/>
                    </a:cubicBezTo>
                    <a:cubicBezTo>
                      <a:pt x="11102" y="29958"/>
                      <a:pt x="11200" y="30118"/>
                      <a:pt x="11188" y="30155"/>
                    </a:cubicBezTo>
                    <a:cubicBezTo>
                      <a:pt x="11188" y="30158"/>
                      <a:pt x="11186" y="30160"/>
                      <a:pt x="11183" y="30160"/>
                    </a:cubicBezTo>
                    <a:cubicBezTo>
                      <a:pt x="11174" y="30160"/>
                      <a:pt x="11154" y="30148"/>
                      <a:pt x="11127" y="30130"/>
                    </a:cubicBezTo>
                    <a:cubicBezTo>
                      <a:pt x="11114" y="30130"/>
                      <a:pt x="11114" y="30130"/>
                      <a:pt x="11102" y="30118"/>
                    </a:cubicBezTo>
                    <a:cubicBezTo>
                      <a:pt x="11065" y="30081"/>
                      <a:pt x="11028" y="30032"/>
                      <a:pt x="11028" y="29970"/>
                    </a:cubicBezTo>
                    <a:cubicBezTo>
                      <a:pt x="11016" y="29909"/>
                      <a:pt x="11028" y="29921"/>
                      <a:pt x="10991" y="29884"/>
                    </a:cubicBezTo>
                    <a:cubicBezTo>
                      <a:pt x="10929" y="29835"/>
                      <a:pt x="10880" y="29785"/>
                      <a:pt x="10855" y="29711"/>
                    </a:cubicBezTo>
                    <a:cubicBezTo>
                      <a:pt x="10843" y="29638"/>
                      <a:pt x="10855" y="29477"/>
                      <a:pt x="10843" y="29428"/>
                    </a:cubicBezTo>
                    <a:cubicBezTo>
                      <a:pt x="10819" y="29366"/>
                      <a:pt x="10782" y="29379"/>
                      <a:pt x="10782" y="29293"/>
                    </a:cubicBezTo>
                    <a:cubicBezTo>
                      <a:pt x="10770" y="29212"/>
                      <a:pt x="10759" y="28855"/>
                      <a:pt x="10797" y="28855"/>
                    </a:cubicBezTo>
                    <a:close/>
                    <a:moveTo>
                      <a:pt x="11883" y="30597"/>
                    </a:moveTo>
                    <a:cubicBezTo>
                      <a:pt x="11897" y="30597"/>
                      <a:pt x="11918" y="30604"/>
                      <a:pt x="11940" y="30611"/>
                    </a:cubicBezTo>
                    <a:cubicBezTo>
                      <a:pt x="11952" y="30623"/>
                      <a:pt x="11964" y="30623"/>
                      <a:pt x="11977" y="30636"/>
                    </a:cubicBezTo>
                    <a:cubicBezTo>
                      <a:pt x="12001" y="30722"/>
                      <a:pt x="12026" y="30820"/>
                      <a:pt x="12026" y="30907"/>
                    </a:cubicBezTo>
                    <a:cubicBezTo>
                      <a:pt x="12063" y="30968"/>
                      <a:pt x="12063" y="30981"/>
                      <a:pt x="12075" y="31042"/>
                    </a:cubicBezTo>
                    <a:cubicBezTo>
                      <a:pt x="12075" y="31054"/>
                      <a:pt x="12088" y="31067"/>
                      <a:pt x="12088" y="31091"/>
                    </a:cubicBezTo>
                    <a:cubicBezTo>
                      <a:pt x="12088" y="31116"/>
                      <a:pt x="12088" y="31141"/>
                      <a:pt x="12088" y="31178"/>
                    </a:cubicBezTo>
                    <a:cubicBezTo>
                      <a:pt x="12088" y="31239"/>
                      <a:pt x="12088" y="31301"/>
                      <a:pt x="12075" y="31363"/>
                    </a:cubicBezTo>
                    <a:cubicBezTo>
                      <a:pt x="12063" y="31424"/>
                      <a:pt x="12075" y="31486"/>
                      <a:pt x="12100" y="31535"/>
                    </a:cubicBezTo>
                    <a:cubicBezTo>
                      <a:pt x="12137" y="31572"/>
                      <a:pt x="12149" y="31671"/>
                      <a:pt x="12174" y="31683"/>
                    </a:cubicBezTo>
                    <a:cubicBezTo>
                      <a:pt x="12199" y="31708"/>
                      <a:pt x="12186" y="31732"/>
                      <a:pt x="12174" y="31769"/>
                    </a:cubicBezTo>
                    <a:cubicBezTo>
                      <a:pt x="12165" y="31797"/>
                      <a:pt x="12148" y="31831"/>
                      <a:pt x="12136" y="31831"/>
                    </a:cubicBezTo>
                    <a:cubicBezTo>
                      <a:pt x="12132" y="31831"/>
                      <a:pt x="12128" y="31828"/>
                      <a:pt x="12125" y="31818"/>
                    </a:cubicBezTo>
                    <a:cubicBezTo>
                      <a:pt x="12088" y="31757"/>
                      <a:pt x="12051" y="31794"/>
                      <a:pt x="12038" y="31732"/>
                    </a:cubicBezTo>
                    <a:cubicBezTo>
                      <a:pt x="12026" y="31683"/>
                      <a:pt x="12026" y="31683"/>
                      <a:pt x="12014" y="31621"/>
                    </a:cubicBezTo>
                    <a:cubicBezTo>
                      <a:pt x="12001" y="31560"/>
                      <a:pt x="11989" y="31523"/>
                      <a:pt x="11989" y="31473"/>
                    </a:cubicBezTo>
                    <a:cubicBezTo>
                      <a:pt x="11989" y="31412"/>
                      <a:pt x="12014" y="31399"/>
                      <a:pt x="11989" y="31338"/>
                    </a:cubicBezTo>
                    <a:cubicBezTo>
                      <a:pt x="11986" y="31327"/>
                      <a:pt x="11982" y="31324"/>
                      <a:pt x="11977" y="31324"/>
                    </a:cubicBezTo>
                    <a:cubicBezTo>
                      <a:pt x="11964" y="31324"/>
                      <a:pt x="11946" y="31347"/>
                      <a:pt x="11936" y="31347"/>
                    </a:cubicBezTo>
                    <a:cubicBezTo>
                      <a:pt x="11931" y="31347"/>
                      <a:pt x="11927" y="31341"/>
                      <a:pt x="11927" y="31326"/>
                    </a:cubicBezTo>
                    <a:cubicBezTo>
                      <a:pt x="11915" y="31276"/>
                      <a:pt x="11927" y="31239"/>
                      <a:pt x="11940" y="31202"/>
                    </a:cubicBezTo>
                    <a:cubicBezTo>
                      <a:pt x="11964" y="31153"/>
                      <a:pt x="11977" y="31104"/>
                      <a:pt x="11964" y="31042"/>
                    </a:cubicBezTo>
                    <a:cubicBezTo>
                      <a:pt x="11977" y="30968"/>
                      <a:pt x="11977" y="30894"/>
                      <a:pt x="11964" y="30833"/>
                    </a:cubicBezTo>
                    <a:cubicBezTo>
                      <a:pt x="11940" y="30734"/>
                      <a:pt x="11878" y="30636"/>
                      <a:pt x="11866" y="30611"/>
                    </a:cubicBezTo>
                    <a:cubicBezTo>
                      <a:pt x="11866" y="30600"/>
                      <a:pt x="11872" y="30597"/>
                      <a:pt x="11883" y="30597"/>
                    </a:cubicBezTo>
                    <a:close/>
                    <a:moveTo>
                      <a:pt x="28447" y="0"/>
                    </a:moveTo>
                    <a:cubicBezTo>
                      <a:pt x="28439" y="0"/>
                      <a:pt x="28432" y="2"/>
                      <a:pt x="28426" y="5"/>
                    </a:cubicBezTo>
                    <a:cubicBezTo>
                      <a:pt x="28340" y="29"/>
                      <a:pt x="28253" y="66"/>
                      <a:pt x="28167" y="78"/>
                    </a:cubicBezTo>
                    <a:cubicBezTo>
                      <a:pt x="28056" y="128"/>
                      <a:pt x="27945" y="202"/>
                      <a:pt x="27847" y="300"/>
                    </a:cubicBezTo>
                    <a:cubicBezTo>
                      <a:pt x="27797" y="374"/>
                      <a:pt x="27674" y="448"/>
                      <a:pt x="27699" y="497"/>
                    </a:cubicBezTo>
                    <a:cubicBezTo>
                      <a:pt x="27711" y="534"/>
                      <a:pt x="27760" y="522"/>
                      <a:pt x="27760" y="571"/>
                    </a:cubicBezTo>
                    <a:cubicBezTo>
                      <a:pt x="27760" y="621"/>
                      <a:pt x="27723" y="682"/>
                      <a:pt x="27773" y="695"/>
                    </a:cubicBezTo>
                    <a:cubicBezTo>
                      <a:pt x="27825" y="705"/>
                      <a:pt x="27956" y="777"/>
                      <a:pt x="27936" y="777"/>
                    </a:cubicBezTo>
                    <a:cubicBezTo>
                      <a:pt x="27932" y="777"/>
                      <a:pt x="27924" y="774"/>
                      <a:pt x="27908" y="768"/>
                    </a:cubicBezTo>
                    <a:cubicBezTo>
                      <a:pt x="27736" y="744"/>
                      <a:pt x="27551" y="744"/>
                      <a:pt x="27378" y="744"/>
                    </a:cubicBezTo>
                    <a:cubicBezTo>
                      <a:pt x="27326" y="736"/>
                      <a:pt x="27283" y="724"/>
                      <a:pt x="27265" y="724"/>
                    </a:cubicBezTo>
                    <a:cubicBezTo>
                      <a:pt x="27254" y="724"/>
                      <a:pt x="27253" y="729"/>
                      <a:pt x="27268" y="744"/>
                    </a:cubicBezTo>
                    <a:cubicBezTo>
                      <a:pt x="27317" y="793"/>
                      <a:pt x="27366" y="855"/>
                      <a:pt x="27415" y="916"/>
                    </a:cubicBezTo>
                    <a:cubicBezTo>
                      <a:pt x="27422" y="936"/>
                      <a:pt x="27422" y="949"/>
                      <a:pt x="27408" y="949"/>
                    </a:cubicBezTo>
                    <a:cubicBezTo>
                      <a:pt x="27397" y="949"/>
                      <a:pt x="27376" y="939"/>
                      <a:pt x="27341" y="916"/>
                    </a:cubicBezTo>
                    <a:cubicBezTo>
                      <a:pt x="27280" y="892"/>
                      <a:pt x="27218" y="867"/>
                      <a:pt x="27144" y="867"/>
                    </a:cubicBezTo>
                    <a:cubicBezTo>
                      <a:pt x="27095" y="879"/>
                      <a:pt x="27070" y="867"/>
                      <a:pt x="27021" y="916"/>
                    </a:cubicBezTo>
                    <a:cubicBezTo>
                      <a:pt x="27009" y="941"/>
                      <a:pt x="26972" y="953"/>
                      <a:pt x="26935" y="953"/>
                    </a:cubicBezTo>
                    <a:cubicBezTo>
                      <a:pt x="26923" y="953"/>
                      <a:pt x="26923" y="990"/>
                      <a:pt x="26886" y="990"/>
                    </a:cubicBezTo>
                    <a:cubicBezTo>
                      <a:pt x="26864" y="990"/>
                      <a:pt x="26847" y="998"/>
                      <a:pt x="26837" y="998"/>
                    </a:cubicBezTo>
                    <a:cubicBezTo>
                      <a:pt x="26828" y="998"/>
                      <a:pt x="26824" y="994"/>
                      <a:pt x="26824" y="978"/>
                    </a:cubicBezTo>
                    <a:cubicBezTo>
                      <a:pt x="26824" y="959"/>
                      <a:pt x="26824" y="917"/>
                      <a:pt x="26818" y="917"/>
                    </a:cubicBezTo>
                    <a:cubicBezTo>
                      <a:pt x="26816" y="917"/>
                      <a:pt x="26814" y="920"/>
                      <a:pt x="26812" y="929"/>
                    </a:cubicBezTo>
                    <a:cubicBezTo>
                      <a:pt x="26787" y="966"/>
                      <a:pt x="26738" y="1003"/>
                      <a:pt x="26701" y="1015"/>
                    </a:cubicBezTo>
                    <a:cubicBezTo>
                      <a:pt x="26665" y="1024"/>
                      <a:pt x="26597" y="1058"/>
                      <a:pt x="26581" y="1058"/>
                    </a:cubicBezTo>
                    <a:cubicBezTo>
                      <a:pt x="26575" y="1058"/>
                      <a:pt x="26576" y="1053"/>
                      <a:pt x="26590" y="1040"/>
                    </a:cubicBezTo>
                    <a:cubicBezTo>
                      <a:pt x="26651" y="990"/>
                      <a:pt x="26725" y="953"/>
                      <a:pt x="26651" y="953"/>
                    </a:cubicBezTo>
                    <a:cubicBezTo>
                      <a:pt x="26590" y="941"/>
                      <a:pt x="26528" y="941"/>
                      <a:pt x="26442" y="941"/>
                    </a:cubicBezTo>
                    <a:cubicBezTo>
                      <a:pt x="26343" y="941"/>
                      <a:pt x="26442" y="916"/>
                      <a:pt x="26442" y="892"/>
                    </a:cubicBezTo>
                    <a:cubicBezTo>
                      <a:pt x="26442" y="882"/>
                      <a:pt x="26505" y="838"/>
                      <a:pt x="26488" y="838"/>
                    </a:cubicBezTo>
                    <a:cubicBezTo>
                      <a:pt x="26483" y="838"/>
                      <a:pt x="26469" y="843"/>
                      <a:pt x="26442" y="855"/>
                    </a:cubicBezTo>
                    <a:cubicBezTo>
                      <a:pt x="26356" y="904"/>
                      <a:pt x="26270" y="941"/>
                      <a:pt x="26171" y="966"/>
                    </a:cubicBezTo>
                    <a:cubicBezTo>
                      <a:pt x="26085" y="978"/>
                      <a:pt x="26011" y="978"/>
                      <a:pt x="26023" y="1015"/>
                    </a:cubicBezTo>
                    <a:cubicBezTo>
                      <a:pt x="26035" y="1040"/>
                      <a:pt x="26048" y="1052"/>
                      <a:pt x="26134" y="1052"/>
                    </a:cubicBezTo>
                    <a:cubicBezTo>
                      <a:pt x="26220" y="1052"/>
                      <a:pt x="26220" y="1064"/>
                      <a:pt x="26159" y="1077"/>
                    </a:cubicBezTo>
                    <a:cubicBezTo>
                      <a:pt x="26097" y="1077"/>
                      <a:pt x="25863" y="1138"/>
                      <a:pt x="25789" y="1163"/>
                    </a:cubicBezTo>
                    <a:cubicBezTo>
                      <a:pt x="25727" y="1187"/>
                      <a:pt x="25764" y="1212"/>
                      <a:pt x="25666" y="1212"/>
                    </a:cubicBezTo>
                    <a:cubicBezTo>
                      <a:pt x="25653" y="1214"/>
                      <a:pt x="25640" y="1215"/>
                      <a:pt x="25628" y="1215"/>
                    </a:cubicBezTo>
                    <a:cubicBezTo>
                      <a:pt x="25582" y="1215"/>
                      <a:pt x="25542" y="1203"/>
                      <a:pt x="25505" y="1203"/>
                    </a:cubicBezTo>
                    <a:cubicBezTo>
                      <a:pt x="25489" y="1203"/>
                      <a:pt x="25472" y="1206"/>
                      <a:pt x="25456" y="1212"/>
                    </a:cubicBezTo>
                    <a:cubicBezTo>
                      <a:pt x="25395" y="1237"/>
                      <a:pt x="25382" y="1298"/>
                      <a:pt x="25308" y="1323"/>
                    </a:cubicBezTo>
                    <a:cubicBezTo>
                      <a:pt x="25289" y="1329"/>
                      <a:pt x="25272" y="1330"/>
                      <a:pt x="25257" y="1330"/>
                    </a:cubicBezTo>
                    <a:cubicBezTo>
                      <a:pt x="25230" y="1330"/>
                      <a:pt x="25209" y="1325"/>
                      <a:pt x="25192" y="1325"/>
                    </a:cubicBezTo>
                    <a:cubicBezTo>
                      <a:pt x="25176" y="1325"/>
                      <a:pt x="25162" y="1329"/>
                      <a:pt x="25148" y="1348"/>
                    </a:cubicBezTo>
                    <a:cubicBezTo>
                      <a:pt x="25111" y="1385"/>
                      <a:pt x="25013" y="1483"/>
                      <a:pt x="24963" y="1495"/>
                    </a:cubicBezTo>
                    <a:cubicBezTo>
                      <a:pt x="24951" y="1500"/>
                      <a:pt x="24935" y="1501"/>
                      <a:pt x="24915" y="1501"/>
                    </a:cubicBezTo>
                    <a:cubicBezTo>
                      <a:pt x="24874" y="1501"/>
                      <a:pt x="24820" y="1495"/>
                      <a:pt x="24754" y="1495"/>
                    </a:cubicBezTo>
                    <a:cubicBezTo>
                      <a:pt x="24668" y="1495"/>
                      <a:pt x="24742" y="1520"/>
                      <a:pt x="24803" y="1545"/>
                    </a:cubicBezTo>
                    <a:cubicBezTo>
                      <a:pt x="24865" y="1569"/>
                      <a:pt x="24890" y="1594"/>
                      <a:pt x="24816" y="1606"/>
                    </a:cubicBezTo>
                    <a:cubicBezTo>
                      <a:pt x="24754" y="1606"/>
                      <a:pt x="24446" y="1619"/>
                      <a:pt x="24569" y="1619"/>
                    </a:cubicBezTo>
                    <a:cubicBezTo>
                      <a:pt x="24692" y="1631"/>
                      <a:pt x="24791" y="1643"/>
                      <a:pt x="24705" y="1643"/>
                    </a:cubicBezTo>
                    <a:cubicBezTo>
                      <a:pt x="24618" y="1643"/>
                      <a:pt x="24581" y="1643"/>
                      <a:pt x="24631" y="1656"/>
                    </a:cubicBezTo>
                    <a:cubicBezTo>
                      <a:pt x="24680" y="1656"/>
                      <a:pt x="24791" y="1705"/>
                      <a:pt x="24692" y="1705"/>
                    </a:cubicBezTo>
                    <a:cubicBezTo>
                      <a:pt x="24594" y="1717"/>
                      <a:pt x="24692" y="1730"/>
                      <a:pt x="24668" y="1754"/>
                    </a:cubicBezTo>
                    <a:cubicBezTo>
                      <a:pt x="24640" y="1764"/>
                      <a:pt x="24633" y="1787"/>
                      <a:pt x="24610" y="1787"/>
                    </a:cubicBezTo>
                    <a:cubicBezTo>
                      <a:pt x="24602" y="1787"/>
                      <a:pt x="24593" y="1785"/>
                      <a:pt x="24581" y="1779"/>
                    </a:cubicBezTo>
                    <a:cubicBezTo>
                      <a:pt x="24548" y="1765"/>
                      <a:pt x="24506" y="1756"/>
                      <a:pt x="24488" y="1756"/>
                    </a:cubicBezTo>
                    <a:cubicBezTo>
                      <a:pt x="24473" y="1756"/>
                      <a:pt x="24474" y="1762"/>
                      <a:pt x="24508" y="1779"/>
                    </a:cubicBezTo>
                    <a:cubicBezTo>
                      <a:pt x="24569" y="1828"/>
                      <a:pt x="24631" y="1853"/>
                      <a:pt x="24606" y="1865"/>
                    </a:cubicBezTo>
                    <a:cubicBezTo>
                      <a:pt x="24581" y="1877"/>
                      <a:pt x="24508" y="1865"/>
                      <a:pt x="24557" y="1902"/>
                    </a:cubicBezTo>
                    <a:cubicBezTo>
                      <a:pt x="24606" y="1927"/>
                      <a:pt x="24729" y="1951"/>
                      <a:pt x="24692" y="1964"/>
                    </a:cubicBezTo>
                    <a:cubicBezTo>
                      <a:pt x="24668" y="1988"/>
                      <a:pt x="24631" y="2013"/>
                      <a:pt x="24680" y="2062"/>
                    </a:cubicBezTo>
                    <a:cubicBezTo>
                      <a:pt x="24717" y="2112"/>
                      <a:pt x="24754" y="2161"/>
                      <a:pt x="24729" y="2185"/>
                    </a:cubicBezTo>
                    <a:cubicBezTo>
                      <a:pt x="24692" y="2198"/>
                      <a:pt x="24446" y="2198"/>
                      <a:pt x="24397" y="2235"/>
                    </a:cubicBezTo>
                    <a:cubicBezTo>
                      <a:pt x="24356" y="2265"/>
                      <a:pt x="24341" y="2287"/>
                      <a:pt x="24295" y="2287"/>
                    </a:cubicBezTo>
                    <a:cubicBezTo>
                      <a:pt x="24285" y="2287"/>
                      <a:pt x="24274" y="2286"/>
                      <a:pt x="24261" y="2284"/>
                    </a:cubicBezTo>
                    <a:cubicBezTo>
                      <a:pt x="24230" y="2278"/>
                      <a:pt x="24196" y="2275"/>
                      <a:pt x="24163" y="2275"/>
                    </a:cubicBezTo>
                    <a:cubicBezTo>
                      <a:pt x="24129" y="2275"/>
                      <a:pt x="24095" y="2278"/>
                      <a:pt x="24064" y="2284"/>
                    </a:cubicBezTo>
                    <a:cubicBezTo>
                      <a:pt x="23953" y="2284"/>
                      <a:pt x="23497" y="2321"/>
                      <a:pt x="23374" y="2333"/>
                    </a:cubicBezTo>
                    <a:cubicBezTo>
                      <a:pt x="23263" y="2358"/>
                      <a:pt x="23177" y="2506"/>
                      <a:pt x="23226" y="2592"/>
                    </a:cubicBezTo>
                    <a:cubicBezTo>
                      <a:pt x="23275" y="2666"/>
                      <a:pt x="23300" y="2703"/>
                      <a:pt x="23275" y="2740"/>
                    </a:cubicBezTo>
                    <a:cubicBezTo>
                      <a:pt x="23238" y="2838"/>
                      <a:pt x="23275" y="2949"/>
                      <a:pt x="23362" y="2999"/>
                    </a:cubicBezTo>
                    <a:cubicBezTo>
                      <a:pt x="23413" y="3024"/>
                      <a:pt x="23458" y="3026"/>
                      <a:pt x="23496" y="3026"/>
                    </a:cubicBezTo>
                    <a:cubicBezTo>
                      <a:pt x="23504" y="3026"/>
                      <a:pt x="23512" y="3026"/>
                      <a:pt x="23519" y="3026"/>
                    </a:cubicBezTo>
                    <a:cubicBezTo>
                      <a:pt x="23562" y="3026"/>
                      <a:pt x="23596" y="3029"/>
                      <a:pt x="23620" y="3073"/>
                    </a:cubicBezTo>
                    <a:cubicBezTo>
                      <a:pt x="23670" y="3159"/>
                      <a:pt x="23756" y="3319"/>
                      <a:pt x="23719" y="3319"/>
                    </a:cubicBezTo>
                    <a:cubicBezTo>
                      <a:pt x="23657" y="3331"/>
                      <a:pt x="23608" y="3331"/>
                      <a:pt x="23546" y="3331"/>
                    </a:cubicBezTo>
                    <a:cubicBezTo>
                      <a:pt x="23485" y="3331"/>
                      <a:pt x="23448" y="3294"/>
                      <a:pt x="23362" y="3220"/>
                    </a:cubicBezTo>
                    <a:cubicBezTo>
                      <a:pt x="23226" y="3122"/>
                      <a:pt x="23078" y="3048"/>
                      <a:pt x="22918" y="3011"/>
                    </a:cubicBezTo>
                    <a:cubicBezTo>
                      <a:pt x="22844" y="2999"/>
                      <a:pt x="22696" y="3011"/>
                      <a:pt x="22684" y="2974"/>
                    </a:cubicBezTo>
                    <a:cubicBezTo>
                      <a:pt x="22672" y="2937"/>
                      <a:pt x="22709" y="2925"/>
                      <a:pt x="22684" y="2912"/>
                    </a:cubicBezTo>
                    <a:cubicBezTo>
                      <a:pt x="22663" y="2898"/>
                      <a:pt x="22604" y="2884"/>
                      <a:pt x="22552" y="2884"/>
                    </a:cubicBezTo>
                    <a:cubicBezTo>
                      <a:pt x="22513" y="2884"/>
                      <a:pt x="22478" y="2892"/>
                      <a:pt x="22462" y="2912"/>
                    </a:cubicBezTo>
                    <a:cubicBezTo>
                      <a:pt x="22425" y="2962"/>
                      <a:pt x="22351" y="2974"/>
                      <a:pt x="22401" y="2986"/>
                    </a:cubicBezTo>
                    <a:cubicBezTo>
                      <a:pt x="22438" y="2999"/>
                      <a:pt x="22635" y="3036"/>
                      <a:pt x="22598" y="3048"/>
                    </a:cubicBezTo>
                    <a:cubicBezTo>
                      <a:pt x="22548" y="3060"/>
                      <a:pt x="22475" y="3060"/>
                      <a:pt x="22487" y="3097"/>
                    </a:cubicBezTo>
                    <a:cubicBezTo>
                      <a:pt x="22511" y="3122"/>
                      <a:pt x="22659" y="3110"/>
                      <a:pt x="22659" y="3159"/>
                    </a:cubicBezTo>
                    <a:cubicBezTo>
                      <a:pt x="22659" y="3208"/>
                      <a:pt x="22684" y="3282"/>
                      <a:pt x="22647" y="3282"/>
                    </a:cubicBezTo>
                    <a:cubicBezTo>
                      <a:pt x="22585" y="3282"/>
                      <a:pt x="22524" y="3270"/>
                      <a:pt x="22475" y="3233"/>
                    </a:cubicBezTo>
                    <a:cubicBezTo>
                      <a:pt x="22435" y="3213"/>
                      <a:pt x="22387" y="3177"/>
                      <a:pt x="22337" y="3177"/>
                    </a:cubicBezTo>
                    <a:cubicBezTo>
                      <a:pt x="22326" y="3177"/>
                      <a:pt x="22314" y="3179"/>
                      <a:pt x="22302" y="3183"/>
                    </a:cubicBezTo>
                    <a:cubicBezTo>
                      <a:pt x="22228" y="3208"/>
                      <a:pt x="22166" y="3183"/>
                      <a:pt x="22203" y="3319"/>
                    </a:cubicBezTo>
                    <a:cubicBezTo>
                      <a:pt x="22253" y="3455"/>
                      <a:pt x="22302" y="3430"/>
                      <a:pt x="22401" y="3479"/>
                    </a:cubicBezTo>
                    <a:cubicBezTo>
                      <a:pt x="22511" y="3516"/>
                      <a:pt x="22511" y="3492"/>
                      <a:pt x="22598" y="3553"/>
                    </a:cubicBezTo>
                    <a:cubicBezTo>
                      <a:pt x="22684" y="3602"/>
                      <a:pt x="22709" y="3627"/>
                      <a:pt x="22733" y="3664"/>
                    </a:cubicBezTo>
                    <a:cubicBezTo>
                      <a:pt x="22742" y="3691"/>
                      <a:pt x="22764" y="3711"/>
                      <a:pt x="22789" y="3711"/>
                    </a:cubicBezTo>
                    <a:cubicBezTo>
                      <a:pt x="22799" y="3711"/>
                      <a:pt x="22809" y="3708"/>
                      <a:pt x="22820" y="3701"/>
                    </a:cubicBezTo>
                    <a:cubicBezTo>
                      <a:pt x="22824" y="3700"/>
                      <a:pt x="22827" y="3699"/>
                      <a:pt x="22831" y="3699"/>
                    </a:cubicBezTo>
                    <a:cubicBezTo>
                      <a:pt x="22858" y="3699"/>
                      <a:pt x="22863" y="3738"/>
                      <a:pt x="22820" y="3738"/>
                    </a:cubicBezTo>
                    <a:cubicBezTo>
                      <a:pt x="22795" y="3738"/>
                      <a:pt x="22743" y="3754"/>
                      <a:pt x="22700" y="3754"/>
                    </a:cubicBezTo>
                    <a:cubicBezTo>
                      <a:pt x="22679" y="3754"/>
                      <a:pt x="22659" y="3750"/>
                      <a:pt x="22647" y="3738"/>
                    </a:cubicBezTo>
                    <a:cubicBezTo>
                      <a:pt x="22610" y="3676"/>
                      <a:pt x="22548" y="3627"/>
                      <a:pt x="22475" y="3615"/>
                    </a:cubicBezTo>
                    <a:cubicBezTo>
                      <a:pt x="22401" y="3590"/>
                      <a:pt x="22093" y="3590"/>
                      <a:pt x="22043" y="3553"/>
                    </a:cubicBezTo>
                    <a:cubicBezTo>
                      <a:pt x="21994" y="3504"/>
                      <a:pt x="21994" y="3479"/>
                      <a:pt x="22019" y="3455"/>
                    </a:cubicBezTo>
                    <a:cubicBezTo>
                      <a:pt x="22031" y="3430"/>
                      <a:pt x="22056" y="3430"/>
                      <a:pt x="22031" y="3381"/>
                    </a:cubicBezTo>
                    <a:cubicBezTo>
                      <a:pt x="22006" y="3319"/>
                      <a:pt x="21982" y="3319"/>
                      <a:pt x="21994" y="3257"/>
                    </a:cubicBezTo>
                    <a:cubicBezTo>
                      <a:pt x="22031" y="3171"/>
                      <a:pt x="22056" y="3085"/>
                      <a:pt x="22068" y="2999"/>
                    </a:cubicBezTo>
                    <a:cubicBezTo>
                      <a:pt x="22068" y="2925"/>
                      <a:pt x="22068" y="2814"/>
                      <a:pt x="22006" y="2789"/>
                    </a:cubicBezTo>
                    <a:cubicBezTo>
                      <a:pt x="21967" y="2766"/>
                      <a:pt x="21948" y="2757"/>
                      <a:pt x="21933" y="2757"/>
                    </a:cubicBezTo>
                    <a:cubicBezTo>
                      <a:pt x="21924" y="2757"/>
                      <a:pt x="21917" y="2760"/>
                      <a:pt x="21908" y="2765"/>
                    </a:cubicBezTo>
                    <a:cubicBezTo>
                      <a:pt x="21895" y="2789"/>
                      <a:pt x="21908" y="2814"/>
                      <a:pt x="21920" y="2863"/>
                    </a:cubicBezTo>
                    <a:cubicBezTo>
                      <a:pt x="21932" y="2925"/>
                      <a:pt x="21932" y="2986"/>
                      <a:pt x="21920" y="3048"/>
                    </a:cubicBezTo>
                    <a:cubicBezTo>
                      <a:pt x="21908" y="3110"/>
                      <a:pt x="21858" y="3171"/>
                      <a:pt x="21797" y="3196"/>
                    </a:cubicBezTo>
                    <a:cubicBezTo>
                      <a:pt x="21723" y="3233"/>
                      <a:pt x="21649" y="3233"/>
                      <a:pt x="21624" y="3282"/>
                    </a:cubicBezTo>
                    <a:cubicBezTo>
                      <a:pt x="21575" y="3356"/>
                      <a:pt x="21526" y="3418"/>
                      <a:pt x="21489" y="3492"/>
                    </a:cubicBezTo>
                    <a:cubicBezTo>
                      <a:pt x="21489" y="3528"/>
                      <a:pt x="21489" y="3492"/>
                      <a:pt x="21550" y="3553"/>
                    </a:cubicBezTo>
                    <a:cubicBezTo>
                      <a:pt x="21624" y="3652"/>
                      <a:pt x="21698" y="3763"/>
                      <a:pt x="21748" y="3873"/>
                    </a:cubicBezTo>
                    <a:cubicBezTo>
                      <a:pt x="21785" y="3923"/>
                      <a:pt x="21760" y="3935"/>
                      <a:pt x="21735" y="3972"/>
                    </a:cubicBezTo>
                    <a:cubicBezTo>
                      <a:pt x="21686" y="4058"/>
                      <a:pt x="21649" y="4145"/>
                      <a:pt x="21624" y="4231"/>
                    </a:cubicBezTo>
                    <a:cubicBezTo>
                      <a:pt x="21587" y="4329"/>
                      <a:pt x="21575" y="4391"/>
                      <a:pt x="21587" y="4403"/>
                    </a:cubicBezTo>
                    <a:cubicBezTo>
                      <a:pt x="21612" y="4428"/>
                      <a:pt x="21624" y="4465"/>
                      <a:pt x="21624" y="4502"/>
                    </a:cubicBezTo>
                    <a:cubicBezTo>
                      <a:pt x="21624" y="4537"/>
                      <a:pt x="21647" y="4651"/>
                      <a:pt x="21681" y="4651"/>
                    </a:cubicBezTo>
                    <a:cubicBezTo>
                      <a:pt x="21682" y="4651"/>
                      <a:pt x="21684" y="4650"/>
                      <a:pt x="21686" y="4650"/>
                    </a:cubicBezTo>
                    <a:cubicBezTo>
                      <a:pt x="21723" y="4637"/>
                      <a:pt x="21723" y="4625"/>
                      <a:pt x="21760" y="4625"/>
                    </a:cubicBezTo>
                    <a:cubicBezTo>
                      <a:pt x="21809" y="4625"/>
                      <a:pt x="21785" y="4650"/>
                      <a:pt x="21846" y="4650"/>
                    </a:cubicBezTo>
                    <a:cubicBezTo>
                      <a:pt x="21908" y="4637"/>
                      <a:pt x="21945" y="4563"/>
                      <a:pt x="22019" y="4563"/>
                    </a:cubicBezTo>
                    <a:cubicBezTo>
                      <a:pt x="22117" y="4576"/>
                      <a:pt x="22203" y="4588"/>
                      <a:pt x="22302" y="4625"/>
                    </a:cubicBezTo>
                    <a:cubicBezTo>
                      <a:pt x="22376" y="4637"/>
                      <a:pt x="22438" y="4674"/>
                      <a:pt x="22487" y="4736"/>
                    </a:cubicBezTo>
                    <a:cubicBezTo>
                      <a:pt x="22548" y="4785"/>
                      <a:pt x="22585" y="4859"/>
                      <a:pt x="22610" y="4933"/>
                    </a:cubicBezTo>
                    <a:cubicBezTo>
                      <a:pt x="22635" y="4970"/>
                      <a:pt x="22635" y="5007"/>
                      <a:pt x="22610" y="5044"/>
                    </a:cubicBezTo>
                    <a:cubicBezTo>
                      <a:pt x="22573" y="5093"/>
                      <a:pt x="22536" y="5143"/>
                      <a:pt x="22511" y="5204"/>
                    </a:cubicBezTo>
                    <a:cubicBezTo>
                      <a:pt x="22511" y="5229"/>
                      <a:pt x="22548" y="5253"/>
                      <a:pt x="22622" y="5290"/>
                    </a:cubicBezTo>
                    <a:cubicBezTo>
                      <a:pt x="22709" y="5327"/>
                      <a:pt x="22893" y="5377"/>
                      <a:pt x="22832" y="5377"/>
                    </a:cubicBezTo>
                    <a:cubicBezTo>
                      <a:pt x="22791" y="5377"/>
                      <a:pt x="22700" y="5388"/>
                      <a:pt x="22634" y="5388"/>
                    </a:cubicBezTo>
                    <a:cubicBezTo>
                      <a:pt x="22600" y="5388"/>
                      <a:pt x="22573" y="5385"/>
                      <a:pt x="22561" y="5377"/>
                    </a:cubicBezTo>
                    <a:cubicBezTo>
                      <a:pt x="22524" y="5352"/>
                      <a:pt x="22487" y="5340"/>
                      <a:pt x="22450" y="5327"/>
                    </a:cubicBezTo>
                    <a:cubicBezTo>
                      <a:pt x="22450" y="5303"/>
                      <a:pt x="22450" y="5278"/>
                      <a:pt x="22450" y="5266"/>
                    </a:cubicBezTo>
                    <a:cubicBezTo>
                      <a:pt x="22450" y="5204"/>
                      <a:pt x="22388" y="5192"/>
                      <a:pt x="22401" y="5155"/>
                    </a:cubicBezTo>
                    <a:cubicBezTo>
                      <a:pt x="22425" y="5118"/>
                      <a:pt x="22499" y="5032"/>
                      <a:pt x="22462" y="4970"/>
                    </a:cubicBezTo>
                    <a:cubicBezTo>
                      <a:pt x="22413" y="4908"/>
                      <a:pt x="22351" y="4933"/>
                      <a:pt x="22327" y="4859"/>
                    </a:cubicBezTo>
                    <a:cubicBezTo>
                      <a:pt x="22302" y="4798"/>
                      <a:pt x="22314" y="4748"/>
                      <a:pt x="22240" y="4736"/>
                    </a:cubicBezTo>
                    <a:cubicBezTo>
                      <a:pt x="22228" y="4732"/>
                      <a:pt x="22215" y="4730"/>
                      <a:pt x="22202" y="4730"/>
                    </a:cubicBezTo>
                    <a:cubicBezTo>
                      <a:pt x="22145" y="4730"/>
                      <a:pt x="22085" y="4762"/>
                      <a:pt x="22036" y="4762"/>
                    </a:cubicBezTo>
                    <a:cubicBezTo>
                      <a:pt x="22030" y="4762"/>
                      <a:pt x="22024" y="4762"/>
                      <a:pt x="22019" y="4761"/>
                    </a:cubicBezTo>
                    <a:cubicBezTo>
                      <a:pt x="21945" y="4761"/>
                      <a:pt x="21871" y="4785"/>
                      <a:pt x="21809" y="4835"/>
                    </a:cubicBezTo>
                    <a:cubicBezTo>
                      <a:pt x="21772" y="4872"/>
                      <a:pt x="21871" y="4884"/>
                      <a:pt x="21834" y="4908"/>
                    </a:cubicBezTo>
                    <a:cubicBezTo>
                      <a:pt x="21797" y="4921"/>
                      <a:pt x="21760" y="5007"/>
                      <a:pt x="21772" y="5032"/>
                    </a:cubicBezTo>
                    <a:cubicBezTo>
                      <a:pt x="21809" y="5044"/>
                      <a:pt x="21846" y="5081"/>
                      <a:pt x="21846" y="5118"/>
                    </a:cubicBezTo>
                    <a:cubicBezTo>
                      <a:pt x="21858" y="5180"/>
                      <a:pt x="21883" y="5266"/>
                      <a:pt x="21846" y="5303"/>
                    </a:cubicBezTo>
                    <a:cubicBezTo>
                      <a:pt x="21821" y="5352"/>
                      <a:pt x="21698" y="5463"/>
                      <a:pt x="21686" y="5500"/>
                    </a:cubicBezTo>
                    <a:cubicBezTo>
                      <a:pt x="21674" y="5525"/>
                      <a:pt x="21637" y="5648"/>
                      <a:pt x="21600" y="5697"/>
                    </a:cubicBezTo>
                    <a:cubicBezTo>
                      <a:pt x="21550" y="5734"/>
                      <a:pt x="21304" y="5820"/>
                      <a:pt x="21292" y="5870"/>
                    </a:cubicBezTo>
                    <a:cubicBezTo>
                      <a:pt x="21267" y="5931"/>
                      <a:pt x="21279" y="5993"/>
                      <a:pt x="21218" y="6005"/>
                    </a:cubicBezTo>
                    <a:cubicBezTo>
                      <a:pt x="21181" y="6005"/>
                      <a:pt x="21132" y="5993"/>
                      <a:pt x="21082" y="5980"/>
                    </a:cubicBezTo>
                    <a:cubicBezTo>
                      <a:pt x="21043" y="5957"/>
                      <a:pt x="20999" y="5948"/>
                      <a:pt x="20953" y="5948"/>
                    </a:cubicBezTo>
                    <a:cubicBezTo>
                      <a:pt x="20927" y="5948"/>
                      <a:pt x="20900" y="5951"/>
                      <a:pt x="20873" y="5956"/>
                    </a:cubicBezTo>
                    <a:cubicBezTo>
                      <a:pt x="20857" y="5959"/>
                      <a:pt x="20842" y="5960"/>
                      <a:pt x="20827" y="5960"/>
                    </a:cubicBezTo>
                    <a:cubicBezTo>
                      <a:pt x="20781" y="5960"/>
                      <a:pt x="20737" y="5947"/>
                      <a:pt x="20700" y="5919"/>
                    </a:cubicBezTo>
                    <a:cubicBezTo>
                      <a:pt x="20676" y="5900"/>
                      <a:pt x="20642" y="5900"/>
                      <a:pt x="20611" y="5900"/>
                    </a:cubicBezTo>
                    <a:cubicBezTo>
                      <a:pt x="20580" y="5900"/>
                      <a:pt x="20552" y="5900"/>
                      <a:pt x="20540" y="5882"/>
                    </a:cubicBezTo>
                    <a:cubicBezTo>
                      <a:pt x="20515" y="5845"/>
                      <a:pt x="20528" y="5796"/>
                      <a:pt x="20503" y="5771"/>
                    </a:cubicBezTo>
                    <a:cubicBezTo>
                      <a:pt x="20491" y="5752"/>
                      <a:pt x="20506" y="5746"/>
                      <a:pt x="20528" y="5746"/>
                    </a:cubicBezTo>
                    <a:cubicBezTo>
                      <a:pt x="20549" y="5746"/>
                      <a:pt x="20577" y="5752"/>
                      <a:pt x="20589" y="5759"/>
                    </a:cubicBezTo>
                    <a:cubicBezTo>
                      <a:pt x="20614" y="5771"/>
                      <a:pt x="20589" y="5783"/>
                      <a:pt x="20614" y="5833"/>
                    </a:cubicBezTo>
                    <a:cubicBezTo>
                      <a:pt x="20626" y="5870"/>
                      <a:pt x="20663" y="5882"/>
                      <a:pt x="20700" y="5882"/>
                    </a:cubicBezTo>
                    <a:cubicBezTo>
                      <a:pt x="20725" y="5882"/>
                      <a:pt x="20725" y="5820"/>
                      <a:pt x="20750" y="5796"/>
                    </a:cubicBezTo>
                    <a:cubicBezTo>
                      <a:pt x="20765" y="5791"/>
                      <a:pt x="20776" y="5788"/>
                      <a:pt x="20785" y="5788"/>
                    </a:cubicBezTo>
                    <a:cubicBezTo>
                      <a:pt x="20797" y="5788"/>
                      <a:pt x="20804" y="5793"/>
                      <a:pt x="20811" y="5808"/>
                    </a:cubicBezTo>
                    <a:cubicBezTo>
                      <a:pt x="20823" y="5833"/>
                      <a:pt x="20823" y="5870"/>
                      <a:pt x="20860" y="5870"/>
                    </a:cubicBezTo>
                    <a:cubicBezTo>
                      <a:pt x="20897" y="5870"/>
                      <a:pt x="21070" y="5845"/>
                      <a:pt x="21082" y="5808"/>
                    </a:cubicBezTo>
                    <a:cubicBezTo>
                      <a:pt x="21095" y="5771"/>
                      <a:pt x="21045" y="5746"/>
                      <a:pt x="21045" y="5746"/>
                    </a:cubicBezTo>
                    <a:cubicBezTo>
                      <a:pt x="21045" y="5746"/>
                      <a:pt x="21033" y="5709"/>
                      <a:pt x="21082" y="5697"/>
                    </a:cubicBezTo>
                    <a:cubicBezTo>
                      <a:pt x="21119" y="5672"/>
                      <a:pt x="21119" y="5672"/>
                      <a:pt x="21168" y="5623"/>
                    </a:cubicBezTo>
                    <a:cubicBezTo>
                      <a:pt x="21218" y="5574"/>
                      <a:pt x="21292" y="5549"/>
                      <a:pt x="21304" y="5488"/>
                    </a:cubicBezTo>
                    <a:cubicBezTo>
                      <a:pt x="21316" y="5426"/>
                      <a:pt x="21304" y="5414"/>
                      <a:pt x="21378" y="5401"/>
                    </a:cubicBezTo>
                    <a:cubicBezTo>
                      <a:pt x="21452" y="5389"/>
                      <a:pt x="21501" y="5315"/>
                      <a:pt x="21489" y="5241"/>
                    </a:cubicBezTo>
                    <a:cubicBezTo>
                      <a:pt x="21476" y="5155"/>
                      <a:pt x="21440" y="5093"/>
                      <a:pt x="21489" y="5044"/>
                    </a:cubicBezTo>
                    <a:cubicBezTo>
                      <a:pt x="21538" y="5007"/>
                      <a:pt x="21600" y="4995"/>
                      <a:pt x="21575" y="4945"/>
                    </a:cubicBezTo>
                    <a:cubicBezTo>
                      <a:pt x="21538" y="4908"/>
                      <a:pt x="21366" y="4884"/>
                      <a:pt x="21341" y="4699"/>
                    </a:cubicBezTo>
                    <a:cubicBezTo>
                      <a:pt x="21329" y="4551"/>
                      <a:pt x="21329" y="4416"/>
                      <a:pt x="21341" y="4280"/>
                    </a:cubicBezTo>
                    <a:cubicBezTo>
                      <a:pt x="21341" y="4120"/>
                      <a:pt x="21304" y="4046"/>
                      <a:pt x="21341" y="4021"/>
                    </a:cubicBezTo>
                    <a:cubicBezTo>
                      <a:pt x="21378" y="3984"/>
                      <a:pt x="21464" y="3861"/>
                      <a:pt x="21403" y="3763"/>
                    </a:cubicBezTo>
                    <a:cubicBezTo>
                      <a:pt x="21329" y="3652"/>
                      <a:pt x="21156" y="3528"/>
                      <a:pt x="21168" y="3467"/>
                    </a:cubicBezTo>
                    <a:cubicBezTo>
                      <a:pt x="21181" y="3418"/>
                      <a:pt x="21267" y="3405"/>
                      <a:pt x="21304" y="3294"/>
                    </a:cubicBezTo>
                    <a:cubicBezTo>
                      <a:pt x="21341" y="3220"/>
                      <a:pt x="21366" y="3134"/>
                      <a:pt x="21390" y="3060"/>
                    </a:cubicBezTo>
                    <a:cubicBezTo>
                      <a:pt x="21403" y="2974"/>
                      <a:pt x="21464" y="2851"/>
                      <a:pt x="21341" y="2814"/>
                    </a:cubicBezTo>
                    <a:cubicBezTo>
                      <a:pt x="21230" y="2777"/>
                      <a:pt x="21181" y="2715"/>
                      <a:pt x="21058" y="2715"/>
                    </a:cubicBezTo>
                    <a:cubicBezTo>
                      <a:pt x="20922" y="2715"/>
                      <a:pt x="20774" y="2715"/>
                      <a:pt x="20626" y="2691"/>
                    </a:cubicBezTo>
                    <a:cubicBezTo>
                      <a:pt x="20624" y="2690"/>
                      <a:pt x="20621" y="2690"/>
                      <a:pt x="20619" y="2690"/>
                    </a:cubicBezTo>
                    <a:cubicBezTo>
                      <a:pt x="20562" y="2690"/>
                      <a:pt x="20525" y="2820"/>
                      <a:pt x="20466" y="2962"/>
                    </a:cubicBezTo>
                    <a:cubicBezTo>
                      <a:pt x="20417" y="3110"/>
                      <a:pt x="20368" y="3294"/>
                      <a:pt x="20269" y="3381"/>
                    </a:cubicBezTo>
                    <a:cubicBezTo>
                      <a:pt x="20170" y="3455"/>
                      <a:pt x="19998" y="3578"/>
                      <a:pt x="19961" y="3615"/>
                    </a:cubicBezTo>
                    <a:cubicBezTo>
                      <a:pt x="19924" y="3639"/>
                      <a:pt x="19936" y="3664"/>
                      <a:pt x="19936" y="3701"/>
                    </a:cubicBezTo>
                    <a:cubicBezTo>
                      <a:pt x="19924" y="3738"/>
                      <a:pt x="19924" y="3775"/>
                      <a:pt x="19936" y="3775"/>
                    </a:cubicBezTo>
                    <a:cubicBezTo>
                      <a:pt x="19949" y="3775"/>
                      <a:pt x="19986" y="3769"/>
                      <a:pt x="20019" y="3769"/>
                    </a:cubicBezTo>
                    <a:cubicBezTo>
                      <a:pt x="20053" y="3769"/>
                      <a:pt x="20084" y="3775"/>
                      <a:pt x="20084" y="3800"/>
                    </a:cubicBezTo>
                    <a:cubicBezTo>
                      <a:pt x="20072" y="3849"/>
                      <a:pt x="20072" y="3898"/>
                      <a:pt x="20072" y="3947"/>
                    </a:cubicBezTo>
                    <a:cubicBezTo>
                      <a:pt x="20060" y="3997"/>
                      <a:pt x="20047" y="4046"/>
                      <a:pt x="20035" y="4108"/>
                    </a:cubicBezTo>
                    <a:cubicBezTo>
                      <a:pt x="20035" y="4120"/>
                      <a:pt x="20072" y="4157"/>
                      <a:pt x="20047" y="4194"/>
                    </a:cubicBezTo>
                    <a:cubicBezTo>
                      <a:pt x="20010" y="4243"/>
                      <a:pt x="19949" y="4231"/>
                      <a:pt x="19936" y="4280"/>
                    </a:cubicBezTo>
                    <a:cubicBezTo>
                      <a:pt x="19924" y="4342"/>
                      <a:pt x="19949" y="4379"/>
                      <a:pt x="19986" y="4379"/>
                    </a:cubicBezTo>
                    <a:cubicBezTo>
                      <a:pt x="20010" y="4372"/>
                      <a:pt x="20035" y="4369"/>
                      <a:pt x="20058" y="4369"/>
                    </a:cubicBezTo>
                    <a:cubicBezTo>
                      <a:pt x="20081" y="4369"/>
                      <a:pt x="20103" y="4372"/>
                      <a:pt x="20121" y="4379"/>
                    </a:cubicBezTo>
                    <a:cubicBezTo>
                      <a:pt x="20183" y="4403"/>
                      <a:pt x="20281" y="4391"/>
                      <a:pt x="20281" y="4453"/>
                    </a:cubicBezTo>
                    <a:cubicBezTo>
                      <a:pt x="20269" y="4539"/>
                      <a:pt x="20294" y="4625"/>
                      <a:pt x="20343" y="4699"/>
                    </a:cubicBezTo>
                    <a:cubicBezTo>
                      <a:pt x="20380" y="4727"/>
                      <a:pt x="20431" y="4741"/>
                      <a:pt x="20480" y="4741"/>
                    </a:cubicBezTo>
                    <a:cubicBezTo>
                      <a:pt x="20496" y="4741"/>
                      <a:pt x="20512" y="4739"/>
                      <a:pt x="20528" y="4736"/>
                    </a:cubicBezTo>
                    <a:cubicBezTo>
                      <a:pt x="20565" y="4736"/>
                      <a:pt x="20515" y="4798"/>
                      <a:pt x="20491" y="4835"/>
                    </a:cubicBezTo>
                    <a:cubicBezTo>
                      <a:pt x="20470" y="4877"/>
                      <a:pt x="20412" y="5101"/>
                      <a:pt x="20342" y="5101"/>
                    </a:cubicBezTo>
                    <a:cubicBezTo>
                      <a:pt x="20330" y="5101"/>
                      <a:pt x="20318" y="5095"/>
                      <a:pt x="20306" y="5081"/>
                    </a:cubicBezTo>
                    <a:cubicBezTo>
                      <a:pt x="20220" y="4982"/>
                      <a:pt x="20121" y="4896"/>
                      <a:pt x="20023" y="4810"/>
                    </a:cubicBezTo>
                    <a:cubicBezTo>
                      <a:pt x="19998" y="4785"/>
                      <a:pt x="19961" y="4761"/>
                      <a:pt x="19924" y="4748"/>
                    </a:cubicBezTo>
                    <a:cubicBezTo>
                      <a:pt x="19887" y="4736"/>
                      <a:pt x="19665" y="4650"/>
                      <a:pt x="19579" y="4613"/>
                    </a:cubicBezTo>
                    <a:cubicBezTo>
                      <a:pt x="19493" y="4576"/>
                      <a:pt x="19419" y="4527"/>
                      <a:pt x="19345" y="4465"/>
                    </a:cubicBezTo>
                    <a:cubicBezTo>
                      <a:pt x="19135" y="4403"/>
                      <a:pt x="18914" y="4366"/>
                      <a:pt x="18692" y="4342"/>
                    </a:cubicBezTo>
                    <a:cubicBezTo>
                      <a:pt x="18653" y="4334"/>
                      <a:pt x="18601" y="4317"/>
                      <a:pt x="18558" y="4317"/>
                    </a:cubicBezTo>
                    <a:cubicBezTo>
                      <a:pt x="18531" y="4317"/>
                      <a:pt x="18509" y="4323"/>
                      <a:pt x="18495" y="4342"/>
                    </a:cubicBezTo>
                    <a:cubicBezTo>
                      <a:pt x="18458" y="4379"/>
                      <a:pt x="18433" y="4379"/>
                      <a:pt x="18421" y="4416"/>
                    </a:cubicBezTo>
                    <a:cubicBezTo>
                      <a:pt x="18408" y="4453"/>
                      <a:pt x="18458" y="4551"/>
                      <a:pt x="18495" y="4600"/>
                    </a:cubicBezTo>
                    <a:cubicBezTo>
                      <a:pt x="18519" y="4650"/>
                      <a:pt x="18569" y="4687"/>
                      <a:pt x="18519" y="4736"/>
                    </a:cubicBezTo>
                    <a:cubicBezTo>
                      <a:pt x="18470" y="4785"/>
                      <a:pt x="18458" y="4859"/>
                      <a:pt x="18396" y="4859"/>
                    </a:cubicBezTo>
                    <a:cubicBezTo>
                      <a:pt x="18359" y="4859"/>
                      <a:pt x="18328" y="4853"/>
                      <a:pt x="18307" y="4853"/>
                    </a:cubicBezTo>
                    <a:cubicBezTo>
                      <a:pt x="18285" y="4853"/>
                      <a:pt x="18273" y="4859"/>
                      <a:pt x="18273" y="4884"/>
                    </a:cubicBezTo>
                    <a:cubicBezTo>
                      <a:pt x="18261" y="4921"/>
                      <a:pt x="18335" y="4982"/>
                      <a:pt x="18298" y="4995"/>
                    </a:cubicBezTo>
                    <a:cubicBezTo>
                      <a:pt x="18282" y="4998"/>
                      <a:pt x="18266" y="4999"/>
                      <a:pt x="18249" y="4999"/>
                    </a:cubicBezTo>
                    <a:cubicBezTo>
                      <a:pt x="18200" y="4999"/>
                      <a:pt x="18147" y="4985"/>
                      <a:pt x="18100" y="4958"/>
                    </a:cubicBezTo>
                    <a:cubicBezTo>
                      <a:pt x="18076" y="4921"/>
                      <a:pt x="18076" y="4872"/>
                      <a:pt x="18113" y="4859"/>
                    </a:cubicBezTo>
                    <a:cubicBezTo>
                      <a:pt x="18137" y="4835"/>
                      <a:pt x="18174" y="4810"/>
                      <a:pt x="18150" y="4773"/>
                    </a:cubicBezTo>
                    <a:cubicBezTo>
                      <a:pt x="18129" y="4742"/>
                      <a:pt x="18073" y="4693"/>
                      <a:pt x="18020" y="4693"/>
                    </a:cubicBezTo>
                    <a:cubicBezTo>
                      <a:pt x="18009" y="4693"/>
                      <a:pt x="17999" y="4695"/>
                      <a:pt x="17990" y="4699"/>
                    </a:cubicBezTo>
                    <a:cubicBezTo>
                      <a:pt x="17928" y="4736"/>
                      <a:pt x="17768" y="4835"/>
                      <a:pt x="17718" y="4872"/>
                    </a:cubicBezTo>
                    <a:cubicBezTo>
                      <a:pt x="17699" y="4886"/>
                      <a:pt x="17676" y="4891"/>
                      <a:pt x="17650" y="4891"/>
                    </a:cubicBezTo>
                    <a:cubicBezTo>
                      <a:pt x="17609" y="4891"/>
                      <a:pt x="17561" y="4879"/>
                      <a:pt x="17509" y="4872"/>
                    </a:cubicBezTo>
                    <a:cubicBezTo>
                      <a:pt x="17386" y="4872"/>
                      <a:pt x="17263" y="4908"/>
                      <a:pt x="17164" y="4982"/>
                    </a:cubicBezTo>
                    <a:cubicBezTo>
                      <a:pt x="17127" y="5007"/>
                      <a:pt x="17102" y="5069"/>
                      <a:pt x="17041" y="5069"/>
                    </a:cubicBezTo>
                    <a:cubicBezTo>
                      <a:pt x="16992" y="5069"/>
                      <a:pt x="16696" y="5069"/>
                      <a:pt x="16708" y="5032"/>
                    </a:cubicBezTo>
                    <a:cubicBezTo>
                      <a:pt x="16720" y="4995"/>
                      <a:pt x="16794" y="5007"/>
                      <a:pt x="16807" y="4995"/>
                    </a:cubicBezTo>
                    <a:cubicBezTo>
                      <a:pt x="16819" y="4982"/>
                      <a:pt x="16794" y="4896"/>
                      <a:pt x="16819" y="4835"/>
                    </a:cubicBezTo>
                    <a:cubicBezTo>
                      <a:pt x="16831" y="4785"/>
                      <a:pt x="16942" y="4736"/>
                      <a:pt x="16905" y="4724"/>
                    </a:cubicBezTo>
                    <a:cubicBezTo>
                      <a:pt x="16890" y="4721"/>
                      <a:pt x="16875" y="4720"/>
                      <a:pt x="16861" y="4720"/>
                    </a:cubicBezTo>
                    <a:cubicBezTo>
                      <a:pt x="16793" y="4720"/>
                      <a:pt x="16732" y="4743"/>
                      <a:pt x="16671" y="4773"/>
                    </a:cubicBezTo>
                    <a:cubicBezTo>
                      <a:pt x="16573" y="4810"/>
                      <a:pt x="16499" y="4810"/>
                      <a:pt x="16511" y="4896"/>
                    </a:cubicBezTo>
                    <a:cubicBezTo>
                      <a:pt x="16523" y="4982"/>
                      <a:pt x="16536" y="4982"/>
                      <a:pt x="16499" y="4982"/>
                    </a:cubicBezTo>
                    <a:cubicBezTo>
                      <a:pt x="16462" y="4982"/>
                      <a:pt x="16474" y="4970"/>
                      <a:pt x="16412" y="4945"/>
                    </a:cubicBezTo>
                    <a:cubicBezTo>
                      <a:pt x="16392" y="4943"/>
                      <a:pt x="16371" y="4942"/>
                      <a:pt x="16350" y="4942"/>
                    </a:cubicBezTo>
                    <a:cubicBezTo>
                      <a:pt x="16245" y="4942"/>
                      <a:pt x="16135" y="4968"/>
                      <a:pt x="16043" y="5019"/>
                    </a:cubicBezTo>
                    <a:cubicBezTo>
                      <a:pt x="15944" y="5081"/>
                      <a:pt x="15710" y="5241"/>
                      <a:pt x="15673" y="5241"/>
                    </a:cubicBezTo>
                    <a:cubicBezTo>
                      <a:pt x="15636" y="5253"/>
                      <a:pt x="15451" y="5278"/>
                      <a:pt x="15427" y="5352"/>
                    </a:cubicBezTo>
                    <a:cubicBezTo>
                      <a:pt x="15390" y="5414"/>
                      <a:pt x="15377" y="5672"/>
                      <a:pt x="15291" y="5685"/>
                    </a:cubicBezTo>
                    <a:cubicBezTo>
                      <a:pt x="15232" y="5693"/>
                      <a:pt x="15104" y="5713"/>
                      <a:pt x="15021" y="5713"/>
                    </a:cubicBezTo>
                    <a:cubicBezTo>
                      <a:pt x="14983" y="5713"/>
                      <a:pt x="14954" y="5709"/>
                      <a:pt x="14946" y="5697"/>
                    </a:cubicBezTo>
                    <a:cubicBezTo>
                      <a:pt x="14909" y="5623"/>
                      <a:pt x="14860" y="5562"/>
                      <a:pt x="14786" y="5525"/>
                    </a:cubicBezTo>
                    <a:cubicBezTo>
                      <a:pt x="14712" y="5475"/>
                      <a:pt x="14626" y="5475"/>
                      <a:pt x="14650" y="5426"/>
                    </a:cubicBezTo>
                    <a:cubicBezTo>
                      <a:pt x="14687" y="5377"/>
                      <a:pt x="14712" y="5315"/>
                      <a:pt x="14774" y="5278"/>
                    </a:cubicBezTo>
                    <a:cubicBezTo>
                      <a:pt x="14848" y="5241"/>
                      <a:pt x="15082" y="5266"/>
                      <a:pt x="15082" y="5217"/>
                    </a:cubicBezTo>
                    <a:cubicBezTo>
                      <a:pt x="15045" y="5118"/>
                      <a:pt x="14983" y="5032"/>
                      <a:pt x="14922" y="4945"/>
                    </a:cubicBezTo>
                    <a:cubicBezTo>
                      <a:pt x="14870" y="4894"/>
                      <a:pt x="14802" y="4868"/>
                      <a:pt x="14730" y="4868"/>
                    </a:cubicBezTo>
                    <a:cubicBezTo>
                      <a:pt x="14716" y="4868"/>
                      <a:pt x="14702" y="4869"/>
                      <a:pt x="14687" y="4872"/>
                    </a:cubicBezTo>
                    <a:cubicBezTo>
                      <a:pt x="14589" y="4872"/>
                      <a:pt x="14490" y="4872"/>
                      <a:pt x="14404" y="4859"/>
                    </a:cubicBezTo>
                    <a:cubicBezTo>
                      <a:pt x="14371" y="4851"/>
                      <a:pt x="14309" y="4825"/>
                      <a:pt x="14288" y="4825"/>
                    </a:cubicBezTo>
                    <a:cubicBezTo>
                      <a:pt x="14278" y="4825"/>
                      <a:pt x="14277" y="4831"/>
                      <a:pt x="14293" y="4847"/>
                    </a:cubicBezTo>
                    <a:cubicBezTo>
                      <a:pt x="14330" y="4896"/>
                      <a:pt x="14478" y="4921"/>
                      <a:pt x="14478" y="4982"/>
                    </a:cubicBezTo>
                    <a:cubicBezTo>
                      <a:pt x="14490" y="5069"/>
                      <a:pt x="14478" y="5167"/>
                      <a:pt x="14441" y="5266"/>
                    </a:cubicBezTo>
                    <a:cubicBezTo>
                      <a:pt x="14404" y="5327"/>
                      <a:pt x="14342" y="5463"/>
                      <a:pt x="14379" y="5488"/>
                    </a:cubicBezTo>
                    <a:cubicBezTo>
                      <a:pt x="14429" y="5500"/>
                      <a:pt x="14589" y="5623"/>
                      <a:pt x="14540" y="5734"/>
                    </a:cubicBezTo>
                    <a:cubicBezTo>
                      <a:pt x="14490" y="5820"/>
                      <a:pt x="14466" y="5907"/>
                      <a:pt x="14453" y="6005"/>
                    </a:cubicBezTo>
                    <a:cubicBezTo>
                      <a:pt x="14453" y="6055"/>
                      <a:pt x="14486" y="6145"/>
                      <a:pt x="14472" y="6145"/>
                    </a:cubicBezTo>
                    <a:cubicBezTo>
                      <a:pt x="14469" y="6145"/>
                      <a:pt x="14463" y="6140"/>
                      <a:pt x="14453" y="6128"/>
                    </a:cubicBezTo>
                    <a:cubicBezTo>
                      <a:pt x="14423" y="6087"/>
                      <a:pt x="14400" y="6021"/>
                      <a:pt x="14372" y="6021"/>
                    </a:cubicBezTo>
                    <a:cubicBezTo>
                      <a:pt x="14367" y="6021"/>
                      <a:pt x="14361" y="6023"/>
                      <a:pt x="14355" y="6030"/>
                    </a:cubicBezTo>
                    <a:cubicBezTo>
                      <a:pt x="14329" y="6047"/>
                      <a:pt x="14285" y="6070"/>
                      <a:pt x="14274" y="6070"/>
                    </a:cubicBezTo>
                    <a:cubicBezTo>
                      <a:pt x="14269" y="6070"/>
                      <a:pt x="14270" y="6066"/>
                      <a:pt x="14281" y="6054"/>
                    </a:cubicBezTo>
                    <a:cubicBezTo>
                      <a:pt x="14318" y="6005"/>
                      <a:pt x="14367" y="5980"/>
                      <a:pt x="14318" y="5943"/>
                    </a:cubicBezTo>
                    <a:cubicBezTo>
                      <a:pt x="14232" y="5907"/>
                      <a:pt x="14145" y="5894"/>
                      <a:pt x="14047" y="5870"/>
                    </a:cubicBezTo>
                    <a:cubicBezTo>
                      <a:pt x="14044" y="5869"/>
                      <a:pt x="14042" y="5868"/>
                      <a:pt x="14039" y="5868"/>
                    </a:cubicBezTo>
                    <a:cubicBezTo>
                      <a:pt x="13997" y="5868"/>
                      <a:pt x="13907" y="5947"/>
                      <a:pt x="13850" y="6005"/>
                    </a:cubicBezTo>
                    <a:cubicBezTo>
                      <a:pt x="13776" y="6042"/>
                      <a:pt x="13702" y="6091"/>
                      <a:pt x="13615" y="6128"/>
                    </a:cubicBezTo>
                    <a:cubicBezTo>
                      <a:pt x="13591" y="6153"/>
                      <a:pt x="13468" y="6288"/>
                      <a:pt x="13406" y="6338"/>
                    </a:cubicBezTo>
                    <a:cubicBezTo>
                      <a:pt x="13357" y="6387"/>
                      <a:pt x="13529" y="6498"/>
                      <a:pt x="13566" y="6572"/>
                    </a:cubicBezTo>
                    <a:cubicBezTo>
                      <a:pt x="13587" y="6646"/>
                      <a:pt x="13627" y="6766"/>
                      <a:pt x="13566" y="6766"/>
                    </a:cubicBezTo>
                    <a:cubicBezTo>
                      <a:pt x="13557" y="6766"/>
                      <a:pt x="13544" y="6763"/>
                      <a:pt x="13529" y="6757"/>
                    </a:cubicBezTo>
                    <a:cubicBezTo>
                      <a:pt x="13437" y="6716"/>
                      <a:pt x="13243" y="6649"/>
                      <a:pt x="13151" y="6649"/>
                    </a:cubicBezTo>
                    <a:cubicBezTo>
                      <a:pt x="13133" y="6649"/>
                      <a:pt x="13119" y="6652"/>
                      <a:pt x="13110" y="6658"/>
                    </a:cubicBezTo>
                    <a:cubicBezTo>
                      <a:pt x="13086" y="6670"/>
                      <a:pt x="13049" y="6677"/>
                      <a:pt x="13021" y="6677"/>
                    </a:cubicBezTo>
                    <a:cubicBezTo>
                      <a:pt x="12993" y="6677"/>
                      <a:pt x="12975" y="6670"/>
                      <a:pt x="12987" y="6658"/>
                    </a:cubicBezTo>
                    <a:cubicBezTo>
                      <a:pt x="13012" y="6633"/>
                      <a:pt x="13012" y="6621"/>
                      <a:pt x="12925" y="6560"/>
                    </a:cubicBezTo>
                    <a:cubicBezTo>
                      <a:pt x="12855" y="6509"/>
                      <a:pt x="12801" y="6467"/>
                      <a:pt x="12770" y="6467"/>
                    </a:cubicBezTo>
                    <a:cubicBezTo>
                      <a:pt x="12763" y="6467"/>
                      <a:pt x="12757" y="6469"/>
                      <a:pt x="12753" y="6473"/>
                    </a:cubicBezTo>
                    <a:cubicBezTo>
                      <a:pt x="12716" y="6498"/>
                      <a:pt x="12654" y="6572"/>
                      <a:pt x="12667" y="6609"/>
                    </a:cubicBezTo>
                    <a:cubicBezTo>
                      <a:pt x="12716" y="6683"/>
                      <a:pt x="12765" y="6744"/>
                      <a:pt x="12827" y="6794"/>
                    </a:cubicBezTo>
                    <a:cubicBezTo>
                      <a:pt x="12852" y="6818"/>
                      <a:pt x="13012" y="6818"/>
                      <a:pt x="13012" y="6855"/>
                    </a:cubicBezTo>
                    <a:cubicBezTo>
                      <a:pt x="13012" y="6929"/>
                      <a:pt x="12975" y="6991"/>
                      <a:pt x="12925" y="7028"/>
                    </a:cubicBezTo>
                    <a:cubicBezTo>
                      <a:pt x="12903" y="7039"/>
                      <a:pt x="12879" y="7045"/>
                      <a:pt x="12854" y="7045"/>
                    </a:cubicBezTo>
                    <a:cubicBezTo>
                      <a:pt x="12823" y="7045"/>
                      <a:pt x="12792" y="7036"/>
                      <a:pt x="12765" y="7015"/>
                    </a:cubicBezTo>
                    <a:cubicBezTo>
                      <a:pt x="12716" y="6978"/>
                      <a:pt x="12642" y="7003"/>
                      <a:pt x="12605" y="6978"/>
                    </a:cubicBezTo>
                    <a:cubicBezTo>
                      <a:pt x="12556" y="6941"/>
                      <a:pt x="12494" y="6855"/>
                      <a:pt x="12445" y="6818"/>
                    </a:cubicBezTo>
                    <a:cubicBezTo>
                      <a:pt x="12383" y="6781"/>
                      <a:pt x="12260" y="6769"/>
                      <a:pt x="12260" y="6707"/>
                    </a:cubicBezTo>
                    <a:cubicBezTo>
                      <a:pt x="12260" y="6621"/>
                      <a:pt x="12235" y="6535"/>
                      <a:pt x="12186" y="6461"/>
                    </a:cubicBezTo>
                    <a:cubicBezTo>
                      <a:pt x="12149" y="6412"/>
                      <a:pt x="12100" y="6399"/>
                      <a:pt x="12137" y="6362"/>
                    </a:cubicBezTo>
                    <a:cubicBezTo>
                      <a:pt x="12174" y="6313"/>
                      <a:pt x="12272" y="6215"/>
                      <a:pt x="12260" y="6178"/>
                    </a:cubicBezTo>
                    <a:cubicBezTo>
                      <a:pt x="12223" y="6116"/>
                      <a:pt x="12186" y="6067"/>
                      <a:pt x="12149" y="6017"/>
                    </a:cubicBezTo>
                    <a:cubicBezTo>
                      <a:pt x="12075" y="5968"/>
                      <a:pt x="12014" y="5931"/>
                      <a:pt x="11927" y="5907"/>
                    </a:cubicBezTo>
                    <a:cubicBezTo>
                      <a:pt x="11878" y="5882"/>
                      <a:pt x="11952" y="5894"/>
                      <a:pt x="11903" y="5833"/>
                    </a:cubicBezTo>
                    <a:cubicBezTo>
                      <a:pt x="11884" y="5805"/>
                      <a:pt x="11852" y="5791"/>
                      <a:pt x="11816" y="5791"/>
                    </a:cubicBezTo>
                    <a:cubicBezTo>
                      <a:pt x="11804" y="5791"/>
                      <a:pt x="11792" y="5793"/>
                      <a:pt x="11780" y="5796"/>
                    </a:cubicBezTo>
                    <a:cubicBezTo>
                      <a:pt x="11780" y="5796"/>
                      <a:pt x="11829" y="5783"/>
                      <a:pt x="11780" y="5734"/>
                    </a:cubicBezTo>
                    <a:cubicBezTo>
                      <a:pt x="11743" y="5672"/>
                      <a:pt x="11693" y="5623"/>
                      <a:pt x="11632" y="5586"/>
                    </a:cubicBezTo>
                    <a:cubicBezTo>
                      <a:pt x="11582" y="5549"/>
                      <a:pt x="11521" y="5525"/>
                      <a:pt x="11595" y="5525"/>
                    </a:cubicBezTo>
                    <a:cubicBezTo>
                      <a:pt x="11607" y="5522"/>
                      <a:pt x="11619" y="5521"/>
                      <a:pt x="11631" y="5521"/>
                    </a:cubicBezTo>
                    <a:cubicBezTo>
                      <a:pt x="11689" y="5521"/>
                      <a:pt x="11736" y="5547"/>
                      <a:pt x="11767" y="5598"/>
                    </a:cubicBezTo>
                    <a:cubicBezTo>
                      <a:pt x="11799" y="5661"/>
                      <a:pt x="11874" y="5715"/>
                      <a:pt x="11911" y="5715"/>
                    </a:cubicBezTo>
                    <a:cubicBezTo>
                      <a:pt x="11918" y="5715"/>
                      <a:pt x="11924" y="5713"/>
                      <a:pt x="11927" y="5709"/>
                    </a:cubicBezTo>
                    <a:cubicBezTo>
                      <a:pt x="11936" y="5692"/>
                      <a:pt x="11951" y="5675"/>
                      <a:pt x="11959" y="5675"/>
                    </a:cubicBezTo>
                    <a:cubicBezTo>
                      <a:pt x="11962" y="5675"/>
                      <a:pt x="11964" y="5677"/>
                      <a:pt x="11964" y="5685"/>
                    </a:cubicBezTo>
                    <a:cubicBezTo>
                      <a:pt x="11964" y="5709"/>
                      <a:pt x="12063" y="5734"/>
                      <a:pt x="12162" y="5759"/>
                    </a:cubicBezTo>
                    <a:cubicBezTo>
                      <a:pt x="12297" y="5833"/>
                      <a:pt x="12433" y="5882"/>
                      <a:pt x="12580" y="5907"/>
                    </a:cubicBezTo>
                    <a:cubicBezTo>
                      <a:pt x="12667" y="5907"/>
                      <a:pt x="12765" y="5931"/>
                      <a:pt x="12839" y="5980"/>
                    </a:cubicBezTo>
                    <a:cubicBezTo>
                      <a:pt x="12915" y="6022"/>
                      <a:pt x="13001" y="6047"/>
                      <a:pt x="13084" y="6047"/>
                    </a:cubicBezTo>
                    <a:cubicBezTo>
                      <a:pt x="13123" y="6047"/>
                      <a:pt x="13161" y="6042"/>
                      <a:pt x="13197" y="6030"/>
                    </a:cubicBezTo>
                    <a:cubicBezTo>
                      <a:pt x="13369" y="5968"/>
                      <a:pt x="13529" y="5870"/>
                      <a:pt x="13665" y="5746"/>
                    </a:cubicBezTo>
                    <a:cubicBezTo>
                      <a:pt x="13726" y="5672"/>
                      <a:pt x="13800" y="5697"/>
                      <a:pt x="13788" y="5611"/>
                    </a:cubicBezTo>
                    <a:cubicBezTo>
                      <a:pt x="13751" y="5537"/>
                      <a:pt x="13739" y="5451"/>
                      <a:pt x="13739" y="5377"/>
                    </a:cubicBezTo>
                    <a:cubicBezTo>
                      <a:pt x="13739" y="5290"/>
                      <a:pt x="13763" y="5303"/>
                      <a:pt x="13640" y="5253"/>
                    </a:cubicBezTo>
                    <a:cubicBezTo>
                      <a:pt x="13579" y="5229"/>
                      <a:pt x="13517" y="5192"/>
                      <a:pt x="13468" y="5143"/>
                    </a:cubicBezTo>
                    <a:cubicBezTo>
                      <a:pt x="13418" y="5093"/>
                      <a:pt x="13357" y="5106"/>
                      <a:pt x="13295" y="5044"/>
                    </a:cubicBezTo>
                    <a:cubicBezTo>
                      <a:pt x="13234" y="4982"/>
                      <a:pt x="13221" y="4921"/>
                      <a:pt x="13135" y="4921"/>
                    </a:cubicBezTo>
                    <a:cubicBezTo>
                      <a:pt x="13073" y="4908"/>
                      <a:pt x="13012" y="4884"/>
                      <a:pt x="12962" y="4835"/>
                    </a:cubicBezTo>
                    <a:cubicBezTo>
                      <a:pt x="12765" y="4711"/>
                      <a:pt x="12556" y="4613"/>
                      <a:pt x="12346" y="4527"/>
                    </a:cubicBezTo>
                    <a:cubicBezTo>
                      <a:pt x="12316" y="4536"/>
                      <a:pt x="12311" y="4555"/>
                      <a:pt x="12284" y="4555"/>
                    </a:cubicBezTo>
                    <a:cubicBezTo>
                      <a:pt x="12277" y="4555"/>
                      <a:pt x="12270" y="4554"/>
                      <a:pt x="12260" y="4551"/>
                    </a:cubicBezTo>
                    <a:cubicBezTo>
                      <a:pt x="12226" y="4540"/>
                      <a:pt x="12142" y="4488"/>
                      <a:pt x="12090" y="4488"/>
                    </a:cubicBezTo>
                    <a:cubicBezTo>
                      <a:pt x="12085" y="4488"/>
                      <a:pt x="12080" y="4488"/>
                      <a:pt x="12075" y="4490"/>
                    </a:cubicBezTo>
                    <a:cubicBezTo>
                      <a:pt x="12014" y="4490"/>
                      <a:pt x="11915" y="4613"/>
                      <a:pt x="11878" y="4637"/>
                    </a:cubicBezTo>
                    <a:cubicBezTo>
                      <a:pt x="11867" y="4643"/>
                      <a:pt x="11858" y="4645"/>
                      <a:pt x="11851" y="4645"/>
                    </a:cubicBezTo>
                    <a:cubicBezTo>
                      <a:pt x="11827" y="4645"/>
                      <a:pt x="11830" y="4617"/>
                      <a:pt x="11878" y="4588"/>
                    </a:cubicBezTo>
                    <a:cubicBezTo>
                      <a:pt x="11927" y="4539"/>
                      <a:pt x="11964" y="4527"/>
                      <a:pt x="11915" y="4490"/>
                    </a:cubicBezTo>
                    <a:cubicBezTo>
                      <a:pt x="11878" y="4453"/>
                      <a:pt x="11878" y="4465"/>
                      <a:pt x="11817" y="4453"/>
                    </a:cubicBezTo>
                    <a:cubicBezTo>
                      <a:pt x="11767" y="4440"/>
                      <a:pt x="11706" y="4416"/>
                      <a:pt x="11669" y="4379"/>
                    </a:cubicBezTo>
                    <a:cubicBezTo>
                      <a:pt x="11669" y="4379"/>
                      <a:pt x="11585" y="4316"/>
                      <a:pt x="11630" y="4316"/>
                    </a:cubicBezTo>
                    <a:cubicBezTo>
                      <a:pt x="11634" y="4316"/>
                      <a:pt x="11638" y="4316"/>
                      <a:pt x="11644" y="4317"/>
                    </a:cubicBezTo>
                    <a:cubicBezTo>
                      <a:pt x="11708" y="4326"/>
                      <a:pt x="11778" y="4355"/>
                      <a:pt x="11815" y="4355"/>
                    </a:cubicBezTo>
                    <a:cubicBezTo>
                      <a:pt x="11829" y="4355"/>
                      <a:pt x="11838" y="4351"/>
                      <a:pt x="11841" y="4342"/>
                    </a:cubicBezTo>
                    <a:cubicBezTo>
                      <a:pt x="11841" y="4292"/>
                      <a:pt x="11866" y="4317"/>
                      <a:pt x="11780" y="4280"/>
                    </a:cubicBezTo>
                    <a:cubicBezTo>
                      <a:pt x="11691" y="4236"/>
                      <a:pt x="11643" y="4192"/>
                      <a:pt x="11607" y="4192"/>
                    </a:cubicBezTo>
                    <a:cubicBezTo>
                      <a:pt x="11603" y="4192"/>
                      <a:pt x="11599" y="4193"/>
                      <a:pt x="11595" y="4194"/>
                    </a:cubicBezTo>
                    <a:cubicBezTo>
                      <a:pt x="11561" y="4217"/>
                      <a:pt x="11442" y="4344"/>
                      <a:pt x="11425" y="4344"/>
                    </a:cubicBezTo>
                    <a:cubicBezTo>
                      <a:pt x="11423" y="4344"/>
                      <a:pt x="11422" y="4344"/>
                      <a:pt x="11422" y="4342"/>
                    </a:cubicBezTo>
                    <a:cubicBezTo>
                      <a:pt x="11422" y="4305"/>
                      <a:pt x="11422" y="4280"/>
                      <a:pt x="11410" y="4268"/>
                    </a:cubicBezTo>
                    <a:cubicBezTo>
                      <a:pt x="11402" y="4260"/>
                      <a:pt x="11361" y="4243"/>
                      <a:pt x="11325" y="4243"/>
                    </a:cubicBezTo>
                    <a:cubicBezTo>
                      <a:pt x="11304" y="4243"/>
                      <a:pt x="11284" y="4249"/>
                      <a:pt x="11274" y="4268"/>
                    </a:cubicBezTo>
                    <a:cubicBezTo>
                      <a:pt x="11256" y="4304"/>
                      <a:pt x="11245" y="4347"/>
                      <a:pt x="11235" y="4347"/>
                    </a:cubicBezTo>
                    <a:cubicBezTo>
                      <a:pt x="11232" y="4347"/>
                      <a:pt x="11228" y="4342"/>
                      <a:pt x="11225" y="4329"/>
                    </a:cubicBezTo>
                    <a:cubicBezTo>
                      <a:pt x="11225" y="4317"/>
                      <a:pt x="11213" y="4305"/>
                      <a:pt x="11213" y="4292"/>
                    </a:cubicBezTo>
                    <a:cubicBezTo>
                      <a:pt x="11203" y="4254"/>
                      <a:pt x="11186" y="4207"/>
                      <a:pt x="11179" y="4207"/>
                    </a:cubicBezTo>
                    <a:cubicBezTo>
                      <a:pt x="11177" y="4207"/>
                      <a:pt x="11176" y="4211"/>
                      <a:pt x="11176" y="4218"/>
                    </a:cubicBezTo>
                    <a:cubicBezTo>
                      <a:pt x="11176" y="4241"/>
                      <a:pt x="11166" y="4294"/>
                      <a:pt x="11136" y="4294"/>
                    </a:cubicBezTo>
                    <a:cubicBezTo>
                      <a:pt x="11133" y="4294"/>
                      <a:pt x="11130" y="4293"/>
                      <a:pt x="11127" y="4292"/>
                    </a:cubicBezTo>
                    <a:cubicBezTo>
                      <a:pt x="11108" y="4286"/>
                      <a:pt x="11090" y="4283"/>
                      <a:pt x="11071" y="4283"/>
                    </a:cubicBezTo>
                    <a:cubicBezTo>
                      <a:pt x="11053" y="4283"/>
                      <a:pt x="11034" y="4286"/>
                      <a:pt x="11016" y="4292"/>
                    </a:cubicBezTo>
                    <a:lnTo>
                      <a:pt x="10991" y="4292"/>
                    </a:lnTo>
                    <a:cubicBezTo>
                      <a:pt x="11016" y="4280"/>
                      <a:pt x="11028" y="4280"/>
                      <a:pt x="11040" y="4268"/>
                    </a:cubicBezTo>
                    <a:cubicBezTo>
                      <a:pt x="11077" y="4231"/>
                      <a:pt x="11077" y="4218"/>
                      <a:pt x="11016" y="4182"/>
                    </a:cubicBezTo>
                    <a:cubicBezTo>
                      <a:pt x="10954" y="4132"/>
                      <a:pt x="10782" y="4108"/>
                      <a:pt x="10855" y="4095"/>
                    </a:cubicBezTo>
                    <a:cubicBezTo>
                      <a:pt x="10861" y="4094"/>
                      <a:pt x="10867" y="4094"/>
                      <a:pt x="10873" y="4094"/>
                    </a:cubicBezTo>
                    <a:cubicBezTo>
                      <a:pt x="10929" y="4094"/>
                      <a:pt x="10982" y="4130"/>
                      <a:pt x="11044" y="4130"/>
                    </a:cubicBezTo>
                    <a:cubicBezTo>
                      <a:pt x="11070" y="4130"/>
                      <a:pt x="11097" y="4124"/>
                      <a:pt x="11127" y="4108"/>
                    </a:cubicBezTo>
                    <a:cubicBezTo>
                      <a:pt x="11200" y="4083"/>
                      <a:pt x="11250" y="4046"/>
                      <a:pt x="11299" y="3997"/>
                    </a:cubicBezTo>
                    <a:cubicBezTo>
                      <a:pt x="11336" y="3960"/>
                      <a:pt x="11361" y="3923"/>
                      <a:pt x="11262" y="3873"/>
                    </a:cubicBezTo>
                    <a:cubicBezTo>
                      <a:pt x="11176" y="3824"/>
                      <a:pt x="11065" y="3800"/>
                      <a:pt x="11003" y="3750"/>
                    </a:cubicBezTo>
                    <a:cubicBezTo>
                      <a:pt x="10959" y="3720"/>
                      <a:pt x="10936" y="3704"/>
                      <a:pt x="10915" y="3704"/>
                    </a:cubicBezTo>
                    <a:cubicBezTo>
                      <a:pt x="10901" y="3704"/>
                      <a:pt x="10887" y="3711"/>
                      <a:pt x="10868" y="3726"/>
                    </a:cubicBezTo>
                    <a:cubicBezTo>
                      <a:pt x="10831" y="3763"/>
                      <a:pt x="10794" y="3812"/>
                      <a:pt x="10769" y="3873"/>
                    </a:cubicBezTo>
                    <a:cubicBezTo>
                      <a:pt x="10749" y="3924"/>
                      <a:pt x="10721" y="3966"/>
                      <a:pt x="10704" y="3966"/>
                    </a:cubicBezTo>
                    <a:cubicBezTo>
                      <a:pt x="10701" y="3966"/>
                      <a:pt x="10698" y="3964"/>
                      <a:pt x="10695" y="3960"/>
                    </a:cubicBezTo>
                    <a:cubicBezTo>
                      <a:pt x="10683" y="3923"/>
                      <a:pt x="10732" y="3849"/>
                      <a:pt x="10671" y="3837"/>
                    </a:cubicBezTo>
                    <a:cubicBezTo>
                      <a:pt x="10609" y="3837"/>
                      <a:pt x="10560" y="3812"/>
                      <a:pt x="10634" y="3812"/>
                    </a:cubicBezTo>
                    <a:cubicBezTo>
                      <a:pt x="10708" y="3800"/>
                      <a:pt x="10745" y="3812"/>
                      <a:pt x="10695" y="3787"/>
                    </a:cubicBezTo>
                    <a:cubicBezTo>
                      <a:pt x="10634" y="3750"/>
                      <a:pt x="10535" y="3775"/>
                      <a:pt x="10634" y="3738"/>
                    </a:cubicBezTo>
                    <a:cubicBezTo>
                      <a:pt x="10732" y="3713"/>
                      <a:pt x="10806" y="3726"/>
                      <a:pt x="10732" y="3664"/>
                    </a:cubicBezTo>
                    <a:cubicBezTo>
                      <a:pt x="10694" y="3634"/>
                      <a:pt x="10623" y="3613"/>
                      <a:pt x="10569" y="3613"/>
                    </a:cubicBezTo>
                    <a:cubicBezTo>
                      <a:pt x="10535" y="3613"/>
                      <a:pt x="10508" y="3621"/>
                      <a:pt x="10498" y="3639"/>
                    </a:cubicBezTo>
                    <a:cubicBezTo>
                      <a:pt x="10461" y="3689"/>
                      <a:pt x="10560" y="3726"/>
                      <a:pt x="10523" y="3750"/>
                    </a:cubicBezTo>
                    <a:cubicBezTo>
                      <a:pt x="10474" y="3787"/>
                      <a:pt x="10424" y="3837"/>
                      <a:pt x="10387" y="3886"/>
                    </a:cubicBezTo>
                    <a:cubicBezTo>
                      <a:pt x="10362" y="3911"/>
                      <a:pt x="10336" y="3949"/>
                      <a:pt x="10323" y="3949"/>
                    </a:cubicBezTo>
                    <a:cubicBezTo>
                      <a:pt x="10317" y="3949"/>
                      <a:pt x="10313" y="3942"/>
                      <a:pt x="10313" y="3923"/>
                    </a:cubicBezTo>
                    <a:cubicBezTo>
                      <a:pt x="10313" y="3861"/>
                      <a:pt x="10289" y="3800"/>
                      <a:pt x="10313" y="3750"/>
                    </a:cubicBezTo>
                    <a:cubicBezTo>
                      <a:pt x="10324" y="3709"/>
                      <a:pt x="10325" y="3686"/>
                      <a:pt x="10305" y="3686"/>
                    </a:cubicBezTo>
                    <a:cubicBezTo>
                      <a:pt x="10300" y="3686"/>
                      <a:pt x="10295" y="3687"/>
                      <a:pt x="10289" y="3689"/>
                    </a:cubicBezTo>
                    <a:cubicBezTo>
                      <a:pt x="10252" y="3701"/>
                      <a:pt x="10042" y="4058"/>
                      <a:pt x="9993" y="4058"/>
                    </a:cubicBezTo>
                    <a:cubicBezTo>
                      <a:pt x="9956" y="4058"/>
                      <a:pt x="9944" y="4058"/>
                      <a:pt x="9944" y="3997"/>
                    </a:cubicBezTo>
                    <a:cubicBezTo>
                      <a:pt x="9993" y="3910"/>
                      <a:pt x="10042" y="3824"/>
                      <a:pt x="10104" y="3738"/>
                    </a:cubicBezTo>
                    <a:cubicBezTo>
                      <a:pt x="10141" y="3701"/>
                      <a:pt x="10153" y="3676"/>
                      <a:pt x="10141" y="3639"/>
                    </a:cubicBezTo>
                    <a:cubicBezTo>
                      <a:pt x="10132" y="3612"/>
                      <a:pt x="10122" y="3598"/>
                      <a:pt x="10092" y="3598"/>
                    </a:cubicBezTo>
                    <a:cubicBezTo>
                      <a:pt x="10082" y="3598"/>
                      <a:pt x="10070" y="3599"/>
                      <a:pt x="10055" y="3602"/>
                    </a:cubicBezTo>
                    <a:cubicBezTo>
                      <a:pt x="9993" y="3615"/>
                      <a:pt x="9981" y="3627"/>
                      <a:pt x="10018" y="3627"/>
                    </a:cubicBezTo>
                    <a:cubicBezTo>
                      <a:pt x="10055" y="3639"/>
                      <a:pt x="10092" y="3652"/>
                      <a:pt x="10018" y="3664"/>
                    </a:cubicBezTo>
                    <a:cubicBezTo>
                      <a:pt x="9973" y="3664"/>
                      <a:pt x="9928" y="3690"/>
                      <a:pt x="9902" y="3690"/>
                    </a:cubicBezTo>
                    <a:cubicBezTo>
                      <a:pt x="9892" y="3690"/>
                      <a:pt x="9885" y="3686"/>
                      <a:pt x="9882" y="3676"/>
                    </a:cubicBezTo>
                    <a:cubicBezTo>
                      <a:pt x="9882" y="3656"/>
                      <a:pt x="9882" y="3609"/>
                      <a:pt x="9868" y="3609"/>
                    </a:cubicBezTo>
                    <a:cubicBezTo>
                      <a:pt x="9865" y="3609"/>
                      <a:pt x="9861" y="3611"/>
                      <a:pt x="9857" y="3615"/>
                    </a:cubicBezTo>
                    <a:cubicBezTo>
                      <a:pt x="9833" y="3639"/>
                      <a:pt x="9808" y="3676"/>
                      <a:pt x="9784" y="3713"/>
                    </a:cubicBezTo>
                    <a:cubicBezTo>
                      <a:pt x="9759" y="3738"/>
                      <a:pt x="9808" y="3812"/>
                      <a:pt x="9820" y="3837"/>
                    </a:cubicBezTo>
                    <a:cubicBezTo>
                      <a:pt x="9828" y="3852"/>
                      <a:pt x="9821" y="3868"/>
                      <a:pt x="9809" y="3868"/>
                    </a:cubicBezTo>
                    <a:cubicBezTo>
                      <a:pt x="9802" y="3868"/>
                      <a:pt x="9793" y="3862"/>
                      <a:pt x="9784" y="3849"/>
                    </a:cubicBezTo>
                    <a:cubicBezTo>
                      <a:pt x="9770" y="3835"/>
                      <a:pt x="9760" y="3825"/>
                      <a:pt x="9754" y="3825"/>
                    </a:cubicBezTo>
                    <a:cubicBezTo>
                      <a:pt x="9749" y="3825"/>
                      <a:pt x="9747" y="3832"/>
                      <a:pt x="9747" y="3849"/>
                    </a:cubicBezTo>
                    <a:cubicBezTo>
                      <a:pt x="9737" y="3888"/>
                      <a:pt x="9750" y="3934"/>
                      <a:pt x="9744" y="3934"/>
                    </a:cubicBezTo>
                    <a:cubicBezTo>
                      <a:pt x="9742" y="3934"/>
                      <a:pt x="9739" y="3931"/>
                      <a:pt x="9734" y="3923"/>
                    </a:cubicBezTo>
                    <a:cubicBezTo>
                      <a:pt x="9707" y="3895"/>
                      <a:pt x="9707" y="3881"/>
                      <a:pt x="9687" y="3881"/>
                    </a:cubicBezTo>
                    <a:cubicBezTo>
                      <a:pt x="9681" y="3881"/>
                      <a:pt x="9673" y="3883"/>
                      <a:pt x="9660" y="3886"/>
                    </a:cubicBezTo>
                    <a:cubicBezTo>
                      <a:pt x="9632" y="3900"/>
                      <a:pt x="9608" y="3914"/>
                      <a:pt x="9599" y="3914"/>
                    </a:cubicBezTo>
                    <a:cubicBezTo>
                      <a:pt x="9593" y="3914"/>
                      <a:pt x="9595" y="3907"/>
                      <a:pt x="9611" y="3886"/>
                    </a:cubicBezTo>
                    <a:cubicBezTo>
                      <a:pt x="9636" y="3824"/>
                      <a:pt x="9734" y="3800"/>
                      <a:pt x="9673" y="3800"/>
                    </a:cubicBezTo>
                    <a:cubicBezTo>
                      <a:pt x="9611" y="3800"/>
                      <a:pt x="9574" y="3873"/>
                      <a:pt x="9525" y="3886"/>
                    </a:cubicBezTo>
                    <a:cubicBezTo>
                      <a:pt x="9505" y="3886"/>
                      <a:pt x="9485" y="3884"/>
                      <a:pt x="9470" y="3884"/>
                    </a:cubicBezTo>
                    <a:cubicBezTo>
                      <a:pt x="9448" y="3884"/>
                      <a:pt x="9436" y="3888"/>
                      <a:pt x="9451" y="3910"/>
                    </a:cubicBezTo>
                    <a:cubicBezTo>
                      <a:pt x="9488" y="3960"/>
                      <a:pt x="9525" y="4021"/>
                      <a:pt x="9549" y="4021"/>
                    </a:cubicBezTo>
                    <a:cubicBezTo>
                      <a:pt x="9556" y="4019"/>
                      <a:pt x="9563" y="4018"/>
                      <a:pt x="9568" y="4018"/>
                    </a:cubicBezTo>
                    <a:cubicBezTo>
                      <a:pt x="9593" y="4018"/>
                      <a:pt x="9604" y="4038"/>
                      <a:pt x="9574" y="4058"/>
                    </a:cubicBezTo>
                    <a:cubicBezTo>
                      <a:pt x="9543" y="4079"/>
                      <a:pt x="9556" y="4153"/>
                      <a:pt x="9538" y="4153"/>
                    </a:cubicBezTo>
                    <a:cubicBezTo>
                      <a:pt x="9535" y="4153"/>
                      <a:pt x="9530" y="4150"/>
                      <a:pt x="9525" y="4145"/>
                    </a:cubicBezTo>
                    <a:cubicBezTo>
                      <a:pt x="9475" y="4108"/>
                      <a:pt x="9475" y="4083"/>
                      <a:pt x="9439" y="4083"/>
                    </a:cubicBezTo>
                    <a:cubicBezTo>
                      <a:pt x="9414" y="4083"/>
                      <a:pt x="9402" y="4046"/>
                      <a:pt x="9389" y="4021"/>
                    </a:cubicBezTo>
                    <a:cubicBezTo>
                      <a:pt x="9383" y="4003"/>
                      <a:pt x="9383" y="3991"/>
                      <a:pt x="9380" y="3991"/>
                    </a:cubicBezTo>
                    <a:cubicBezTo>
                      <a:pt x="9377" y="3991"/>
                      <a:pt x="9371" y="4003"/>
                      <a:pt x="9352" y="4034"/>
                    </a:cubicBezTo>
                    <a:cubicBezTo>
                      <a:pt x="9331" y="4063"/>
                      <a:pt x="9322" y="4074"/>
                      <a:pt x="9313" y="4074"/>
                    </a:cubicBezTo>
                    <a:cubicBezTo>
                      <a:pt x="9307" y="4074"/>
                      <a:pt x="9301" y="4069"/>
                      <a:pt x="9291" y="4058"/>
                    </a:cubicBezTo>
                    <a:cubicBezTo>
                      <a:pt x="9266" y="4034"/>
                      <a:pt x="9278" y="4009"/>
                      <a:pt x="9254" y="3997"/>
                    </a:cubicBezTo>
                    <a:cubicBezTo>
                      <a:pt x="9192" y="3997"/>
                      <a:pt x="9130" y="4009"/>
                      <a:pt x="9081" y="4021"/>
                    </a:cubicBezTo>
                    <a:cubicBezTo>
                      <a:pt x="9020" y="4021"/>
                      <a:pt x="9020" y="4021"/>
                      <a:pt x="9118" y="4046"/>
                    </a:cubicBezTo>
                    <a:cubicBezTo>
                      <a:pt x="9198" y="4069"/>
                      <a:pt x="9278" y="4134"/>
                      <a:pt x="9260" y="4134"/>
                    </a:cubicBezTo>
                    <a:cubicBezTo>
                      <a:pt x="9259" y="4134"/>
                      <a:pt x="9257" y="4133"/>
                      <a:pt x="9254" y="4132"/>
                    </a:cubicBezTo>
                    <a:cubicBezTo>
                      <a:pt x="9204" y="4132"/>
                      <a:pt x="9204" y="4132"/>
                      <a:pt x="9204" y="4182"/>
                    </a:cubicBezTo>
                    <a:cubicBezTo>
                      <a:pt x="9204" y="4214"/>
                      <a:pt x="9242" y="4284"/>
                      <a:pt x="9235" y="4284"/>
                    </a:cubicBezTo>
                    <a:cubicBezTo>
                      <a:pt x="9234" y="4284"/>
                      <a:pt x="9232" y="4283"/>
                      <a:pt x="9229" y="4280"/>
                    </a:cubicBezTo>
                    <a:cubicBezTo>
                      <a:pt x="9192" y="4243"/>
                      <a:pt x="9106" y="4218"/>
                      <a:pt x="9081" y="4194"/>
                    </a:cubicBezTo>
                    <a:cubicBezTo>
                      <a:pt x="9078" y="4191"/>
                      <a:pt x="9074" y="4189"/>
                      <a:pt x="9069" y="4189"/>
                    </a:cubicBezTo>
                    <a:cubicBezTo>
                      <a:pt x="9057" y="4189"/>
                      <a:pt x="9044" y="4200"/>
                      <a:pt x="9044" y="4218"/>
                    </a:cubicBezTo>
                    <a:cubicBezTo>
                      <a:pt x="9044" y="4240"/>
                      <a:pt x="9036" y="4253"/>
                      <a:pt x="9024" y="4253"/>
                    </a:cubicBezTo>
                    <a:cubicBezTo>
                      <a:pt x="9016" y="4253"/>
                      <a:pt x="9005" y="4246"/>
                      <a:pt x="8995" y="4231"/>
                    </a:cubicBezTo>
                    <a:cubicBezTo>
                      <a:pt x="8978" y="4205"/>
                      <a:pt x="8985" y="4179"/>
                      <a:pt x="8982" y="4179"/>
                    </a:cubicBezTo>
                    <a:lnTo>
                      <a:pt x="8982" y="4179"/>
                    </a:lnTo>
                    <a:cubicBezTo>
                      <a:pt x="8981" y="4179"/>
                      <a:pt x="8978" y="4183"/>
                      <a:pt x="8970" y="4194"/>
                    </a:cubicBezTo>
                    <a:cubicBezTo>
                      <a:pt x="8958" y="4231"/>
                      <a:pt x="8884" y="4280"/>
                      <a:pt x="8909" y="4329"/>
                    </a:cubicBezTo>
                    <a:cubicBezTo>
                      <a:pt x="8942" y="4362"/>
                      <a:pt x="8965" y="4405"/>
                      <a:pt x="8926" y="4405"/>
                    </a:cubicBezTo>
                    <a:cubicBezTo>
                      <a:pt x="8921" y="4405"/>
                      <a:pt x="8915" y="4405"/>
                      <a:pt x="8909" y="4403"/>
                    </a:cubicBezTo>
                    <a:cubicBezTo>
                      <a:pt x="8895" y="4403"/>
                      <a:pt x="8883" y="4404"/>
                      <a:pt x="8872" y="4404"/>
                    </a:cubicBezTo>
                    <a:cubicBezTo>
                      <a:pt x="8847" y="4404"/>
                      <a:pt x="8835" y="4398"/>
                      <a:pt x="8835" y="4354"/>
                    </a:cubicBezTo>
                    <a:cubicBezTo>
                      <a:pt x="8835" y="4297"/>
                      <a:pt x="8856" y="4229"/>
                      <a:pt x="8830" y="4229"/>
                    </a:cubicBezTo>
                    <a:cubicBezTo>
                      <a:pt x="8828" y="4229"/>
                      <a:pt x="8825" y="4230"/>
                      <a:pt x="8822" y="4231"/>
                    </a:cubicBezTo>
                    <a:cubicBezTo>
                      <a:pt x="8773" y="4243"/>
                      <a:pt x="8822" y="4268"/>
                      <a:pt x="8761" y="4280"/>
                    </a:cubicBezTo>
                    <a:cubicBezTo>
                      <a:pt x="8699" y="4292"/>
                      <a:pt x="8699" y="4329"/>
                      <a:pt x="8736" y="4342"/>
                    </a:cubicBezTo>
                    <a:cubicBezTo>
                      <a:pt x="8749" y="4342"/>
                      <a:pt x="8755" y="4340"/>
                      <a:pt x="8757" y="4340"/>
                    </a:cubicBezTo>
                    <a:cubicBezTo>
                      <a:pt x="8761" y="4340"/>
                      <a:pt x="8744" y="4346"/>
                      <a:pt x="8712" y="4379"/>
                    </a:cubicBezTo>
                    <a:cubicBezTo>
                      <a:pt x="8685" y="4405"/>
                      <a:pt x="8658" y="4452"/>
                      <a:pt x="8650" y="4452"/>
                    </a:cubicBezTo>
                    <a:cubicBezTo>
                      <a:pt x="8647" y="4452"/>
                      <a:pt x="8647" y="4445"/>
                      <a:pt x="8650" y="4428"/>
                    </a:cubicBezTo>
                    <a:cubicBezTo>
                      <a:pt x="8675" y="4354"/>
                      <a:pt x="8699" y="4342"/>
                      <a:pt x="8650" y="4317"/>
                    </a:cubicBezTo>
                    <a:cubicBezTo>
                      <a:pt x="8613" y="4280"/>
                      <a:pt x="8514" y="4243"/>
                      <a:pt x="8564" y="4231"/>
                    </a:cubicBezTo>
                    <a:cubicBezTo>
                      <a:pt x="8625" y="4231"/>
                      <a:pt x="8699" y="4231"/>
                      <a:pt x="8625" y="4182"/>
                    </a:cubicBezTo>
                    <a:cubicBezTo>
                      <a:pt x="8588" y="4157"/>
                      <a:pt x="8539" y="4145"/>
                      <a:pt x="8502" y="4145"/>
                    </a:cubicBezTo>
                    <a:cubicBezTo>
                      <a:pt x="8490" y="4141"/>
                      <a:pt x="8481" y="4140"/>
                      <a:pt x="8476" y="4140"/>
                    </a:cubicBezTo>
                    <a:cubicBezTo>
                      <a:pt x="8459" y="4140"/>
                      <a:pt x="8468" y="4154"/>
                      <a:pt x="8477" y="4182"/>
                    </a:cubicBezTo>
                    <a:cubicBezTo>
                      <a:pt x="8490" y="4218"/>
                      <a:pt x="8527" y="4292"/>
                      <a:pt x="8502" y="4292"/>
                    </a:cubicBezTo>
                    <a:cubicBezTo>
                      <a:pt x="8477" y="4305"/>
                      <a:pt x="8453" y="4305"/>
                      <a:pt x="8428" y="4305"/>
                    </a:cubicBezTo>
                    <a:cubicBezTo>
                      <a:pt x="8395" y="4305"/>
                      <a:pt x="8343" y="4344"/>
                      <a:pt x="8375" y="4344"/>
                    </a:cubicBezTo>
                    <a:cubicBezTo>
                      <a:pt x="8379" y="4344"/>
                      <a:pt x="8384" y="4343"/>
                      <a:pt x="8391" y="4342"/>
                    </a:cubicBezTo>
                    <a:cubicBezTo>
                      <a:pt x="8440" y="4342"/>
                      <a:pt x="8473" y="4336"/>
                      <a:pt x="8475" y="4336"/>
                    </a:cubicBezTo>
                    <a:cubicBezTo>
                      <a:pt x="8476" y="4336"/>
                      <a:pt x="8469" y="4338"/>
                      <a:pt x="8453" y="4342"/>
                    </a:cubicBezTo>
                    <a:cubicBezTo>
                      <a:pt x="8416" y="4366"/>
                      <a:pt x="8379" y="4366"/>
                      <a:pt x="8440" y="4391"/>
                    </a:cubicBezTo>
                    <a:cubicBezTo>
                      <a:pt x="8486" y="4406"/>
                      <a:pt x="8508" y="4417"/>
                      <a:pt x="8519" y="4417"/>
                    </a:cubicBezTo>
                    <a:cubicBezTo>
                      <a:pt x="8525" y="4417"/>
                      <a:pt x="8527" y="4413"/>
                      <a:pt x="8527" y="4403"/>
                    </a:cubicBezTo>
                    <a:cubicBezTo>
                      <a:pt x="8527" y="4381"/>
                      <a:pt x="8536" y="4363"/>
                      <a:pt x="8543" y="4363"/>
                    </a:cubicBezTo>
                    <a:cubicBezTo>
                      <a:pt x="8547" y="4363"/>
                      <a:pt x="8551" y="4371"/>
                      <a:pt x="8551" y="4391"/>
                    </a:cubicBezTo>
                    <a:cubicBezTo>
                      <a:pt x="8541" y="4423"/>
                      <a:pt x="8548" y="4482"/>
                      <a:pt x="8535" y="4482"/>
                    </a:cubicBezTo>
                    <a:cubicBezTo>
                      <a:pt x="8533" y="4482"/>
                      <a:pt x="8530" y="4481"/>
                      <a:pt x="8527" y="4477"/>
                    </a:cubicBezTo>
                    <a:cubicBezTo>
                      <a:pt x="8490" y="4453"/>
                      <a:pt x="8465" y="4428"/>
                      <a:pt x="8428" y="4416"/>
                    </a:cubicBezTo>
                    <a:cubicBezTo>
                      <a:pt x="8396" y="4405"/>
                      <a:pt x="8392" y="4349"/>
                      <a:pt x="8368" y="4349"/>
                    </a:cubicBezTo>
                    <a:cubicBezTo>
                      <a:pt x="8364" y="4349"/>
                      <a:pt x="8359" y="4351"/>
                      <a:pt x="8354" y="4354"/>
                    </a:cubicBezTo>
                    <a:cubicBezTo>
                      <a:pt x="8314" y="4374"/>
                      <a:pt x="8274" y="4410"/>
                      <a:pt x="8254" y="4410"/>
                    </a:cubicBezTo>
                    <a:cubicBezTo>
                      <a:pt x="8249" y="4410"/>
                      <a:pt x="8246" y="4408"/>
                      <a:pt x="8243" y="4403"/>
                    </a:cubicBezTo>
                    <a:cubicBezTo>
                      <a:pt x="8243" y="4384"/>
                      <a:pt x="8236" y="4371"/>
                      <a:pt x="8224" y="4371"/>
                    </a:cubicBezTo>
                    <a:cubicBezTo>
                      <a:pt x="8213" y="4371"/>
                      <a:pt x="8199" y="4380"/>
                      <a:pt x="8182" y="4403"/>
                    </a:cubicBezTo>
                    <a:cubicBezTo>
                      <a:pt x="8132" y="4440"/>
                      <a:pt x="8059" y="4465"/>
                      <a:pt x="8071" y="4502"/>
                    </a:cubicBezTo>
                    <a:cubicBezTo>
                      <a:pt x="8071" y="4551"/>
                      <a:pt x="8108" y="4563"/>
                      <a:pt x="8083" y="4576"/>
                    </a:cubicBezTo>
                    <a:cubicBezTo>
                      <a:pt x="8073" y="4596"/>
                      <a:pt x="8054" y="4643"/>
                      <a:pt x="8077" y="4643"/>
                    </a:cubicBezTo>
                    <a:cubicBezTo>
                      <a:pt x="8082" y="4643"/>
                      <a:pt x="8088" y="4641"/>
                      <a:pt x="8095" y="4637"/>
                    </a:cubicBezTo>
                    <a:cubicBezTo>
                      <a:pt x="8152" y="4615"/>
                      <a:pt x="8146" y="4562"/>
                      <a:pt x="8173" y="4562"/>
                    </a:cubicBezTo>
                    <a:cubicBezTo>
                      <a:pt x="8176" y="4562"/>
                      <a:pt x="8178" y="4562"/>
                      <a:pt x="8182" y="4563"/>
                    </a:cubicBezTo>
                    <a:cubicBezTo>
                      <a:pt x="8200" y="4572"/>
                      <a:pt x="8198" y="4607"/>
                      <a:pt x="8219" y="4607"/>
                    </a:cubicBezTo>
                    <a:cubicBezTo>
                      <a:pt x="8227" y="4607"/>
                      <a:pt x="8239" y="4602"/>
                      <a:pt x="8256" y="4588"/>
                    </a:cubicBezTo>
                    <a:cubicBezTo>
                      <a:pt x="8273" y="4575"/>
                      <a:pt x="8286" y="4570"/>
                      <a:pt x="8293" y="4570"/>
                    </a:cubicBezTo>
                    <a:cubicBezTo>
                      <a:pt x="8306" y="4570"/>
                      <a:pt x="8300" y="4589"/>
                      <a:pt x="8268" y="4613"/>
                    </a:cubicBezTo>
                    <a:cubicBezTo>
                      <a:pt x="8231" y="4650"/>
                      <a:pt x="8206" y="4650"/>
                      <a:pt x="8206" y="4699"/>
                    </a:cubicBezTo>
                    <a:cubicBezTo>
                      <a:pt x="8206" y="4741"/>
                      <a:pt x="8216" y="4830"/>
                      <a:pt x="8202" y="4830"/>
                    </a:cubicBezTo>
                    <a:cubicBezTo>
                      <a:pt x="8200" y="4830"/>
                      <a:pt x="8197" y="4827"/>
                      <a:pt x="8194" y="4822"/>
                    </a:cubicBezTo>
                    <a:cubicBezTo>
                      <a:pt x="8163" y="4802"/>
                      <a:pt x="8132" y="4755"/>
                      <a:pt x="8108" y="4755"/>
                    </a:cubicBezTo>
                    <a:cubicBezTo>
                      <a:pt x="8104" y="4755"/>
                      <a:pt x="8099" y="4757"/>
                      <a:pt x="8095" y="4761"/>
                    </a:cubicBezTo>
                    <a:cubicBezTo>
                      <a:pt x="8068" y="4779"/>
                      <a:pt x="8040" y="4832"/>
                      <a:pt x="8033" y="4832"/>
                    </a:cubicBezTo>
                    <a:cubicBezTo>
                      <a:pt x="8031" y="4832"/>
                      <a:pt x="8031" y="4826"/>
                      <a:pt x="8034" y="4810"/>
                    </a:cubicBezTo>
                    <a:cubicBezTo>
                      <a:pt x="8042" y="4768"/>
                      <a:pt x="8039" y="4749"/>
                      <a:pt x="8025" y="4749"/>
                    </a:cubicBezTo>
                    <a:cubicBezTo>
                      <a:pt x="8018" y="4749"/>
                      <a:pt x="8009" y="4753"/>
                      <a:pt x="7997" y="4761"/>
                    </a:cubicBezTo>
                    <a:cubicBezTo>
                      <a:pt x="7980" y="4778"/>
                      <a:pt x="7963" y="4812"/>
                      <a:pt x="7954" y="4812"/>
                    </a:cubicBezTo>
                    <a:cubicBezTo>
                      <a:pt x="7950" y="4812"/>
                      <a:pt x="7948" y="4805"/>
                      <a:pt x="7948" y="4785"/>
                    </a:cubicBezTo>
                    <a:cubicBezTo>
                      <a:pt x="7948" y="4737"/>
                      <a:pt x="7963" y="4667"/>
                      <a:pt x="7958" y="4667"/>
                    </a:cubicBezTo>
                    <a:lnTo>
                      <a:pt x="7958" y="4667"/>
                    </a:lnTo>
                    <a:cubicBezTo>
                      <a:pt x="7956" y="4667"/>
                      <a:pt x="7953" y="4673"/>
                      <a:pt x="7948" y="4687"/>
                    </a:cubicBezTo>
                    <a:cubicBezTo>
                      <a:pt x="7918" y="4726"/>
                      <a:pt x="7904" y="4814"/>
                      <a:pt x="7880" y="4814"/>
                    </a:cubicBezTo>
                    <a:cubicBezTo>
                      <a:pt x="7875" y="4814"/>
                      <a:pt x="7869" y="4809"/>
                      <a:pt x="7861" y="4798"/>
                    </a:cubicBezTo>
                    <a:cubicBezTo>
                      <a:pt x="7837" y="4748"/>
                      <a:pt x="7824" y="4699"/>
                      <a:pt x="7837" y="4637"/>
                    </a:cubicBezTo>
                    <a:cubicBezTo>
                      <a:pt x="7848" y="4604"/>
                      <a:pt x="7909" y="4511"/>
                      <a:pt x="7885" y="4511"/>
                    </a:cubicBezTo>
                    <a:cubicBezTo>
                      <a:pt x="7882" y="4511"/>
                      <a:pt x="7879" y="4512"/>
                      <a:pt x="7874" y="4514"/>
                    </a:cubicBezTo>
                    <a:cubicBezTo>
                      <a:pt x="7824" y="4551"/>
                      <a:pt x="7714" y="4613"/>
                      <a:pt x="7738" y="4637"/>
                    </a:cubicBezTo>
                    <a:cubicBezTo>
                      <a:pt x="7768" y="4667"/>
                      <a:pt x="7815" y="4706"/>
                      <a:pt x="7798" y="4706"/>
                    </a:cubicBezTo>
                    <a:cubicBezTo>
                      <a:pt x="7794" y="4706"/>
                      <a:pt x="7787" y="4704"/>
                      <a:pt x="7775" y="4699"/>
                    </a:cubicBezTo>
                    <a:cubicBezTo>
                      <a:pt x="7747" y="4688"/>
                      <a:pt x="7731" y="4679"/>
                      <a:pt x="7722" y="4679"/>
                    </a:cubicBezTo>
                    <a:cubicBezTo>
                      <a:pt x="7711" y="4679"/>
                      <a:pt x="7708" y="4691"/>
                      <a:pt x="7701" y="4724"/>
                    </a:cubicBezTo>
                    <a:cubicBezTo>
                      <a:pt x="7693" y="4757"/>
                      <a:pt x="7685" y="4773"/>
                      <a:pt x="7677" y="4773"/>
                    </a:cubicBezTo>
                    <a:cubicBezTo>
                      <a:pt x="7672" y="4773"/>
                      <a:pt x="7668" y="4769"/>
                      <a:pt x="7664" y="4761"/>
                    </a:cubicBezTo>
                    <a:cubicBezTo>
                      <a:pt x="7656" y="4737"/>
                      <a:pt x="7659" y="4723"/>
                      <a:pt x="7648" y="4723"/>
                    </a:cubicBezTo>
                    <a:cubicBezTo>
                      <a:pt x="7642" y="4723"/>
                      <a:pt x="7632" y="4727"/>
                      <a:pt x="7615" y="4736"/>
                    </a:cubicBezTo>
                    <a:cubicBezTo>
                      <a:pt x="7582" y="4769"/>
                      <a:pt x="7529" y="4812"/>
                      <a:pt x="7571" y="4812"/>
                    </a:cubicBezTo>
                    <a:cubicBezTo>
                      <a:pt x="7576" y="4812"/>
                      <a:pt x="7582" y="4811"/>
                      <a:pt x="7590" y="4810"/>
                    </a:cubicBezTo>
                    <a:cubicBezTo>
                      <a:pt x="7603" y="4807"/>
                      <a:pt x="7615" y="4806"/>
                      <a:pt x="7626" y="4806"/>
                    </a:cubicBezTo>
                    <a:cubicBezTo>
                      <a:pt x="7673" y="4806"/>
                      <a:pt x="7706" y="4822"/>
                      <a:pt x="7677" y="4822"/>
                    </a:cubicBezTo>
                    <a:cubicBezTo>
                      <a:pt x="7640" y="4822"/>
                      <a:pt x="7627" y="4847"/>
                      <a:pt x="7664" y="4847"/>
                    </a:cubicBezTo>
                    <a:cubicBezTo>
                      <a:pt x="7697" y="4847"/>
                      <a:pt x="7703" y="4825"/>
                      <a:pt x="7706" y="4825"/>
                    </a:cubicBezTo>
                    <a:cubicBezTo>
                      <a:pt x="7708" y="4825"/>
                      <a:pt x="7709" y="4830"/>
                      <a:pt x="7714" y="4847"/>
                    </a:cubicBezTo>
                    <a:cubicBezTo>
                      <a:pt x="7726" y="4896"/>
                      <a:pt x="7726" y="4908"/>
                      <a:pt x="7677" y="4908"/>
                    </a:cubicBezTo>
                    <a:cubicBezTo>
                      <a:pt x="7649" y="4908"/>
                      <a:pt x="7635" y="4867"/>
                      <a:pt x="7609" y="4867"/>
                    </a:cubicBezTo>
                    <a:cubicBezTo>
                      <a:pt x="7600" y="4867"/>
                      <a:pt x="7590" y="4872"/>
                      <a:pt x="7578" y="4884"/>
                    </a:cubicBezTo>
                    <a:cubicBezTo>
                      <a:pt x="7516" y="4945"/>
                      <a:pt x="7516" y="5019"/>
                      <a:pt x="7479" y="5019"/>
                    </a:cubicBezTo>
                    <a:cubicBezTo>
                      <a:pt x="7430" y="5032"/>
                      <a:pt x="7282" y="5044"/>
                      <a:pt x="7332" y="5056"/>
                    </a:cubicBezTo>
                    <a:cubicBezTo>
                      <a:pt x="7362" y="5069"/>
                      <a:pt x="7393" y="5075"/>
                      <a:pt x="7424" y="5075"/>
                    </a:cubicBezTo>
                    <a:cubicBezTo>
                      <a:pt x="7455" y="5075"/>
                      <a:pt x="7486" y="5069"/>
                      <a:pt x="7516" y="5056"/>
                    </a:cubicBezTo>
                    <a:cubicBezTo>
                      <a:pt x="7584" y="5023"/>
                      <a:pt x="7610" y="4968"/>
                      <a:pt x="7652" y="4968"/>
                    </a:cubicBezTo>
                    <a:cubicBezTo>
                      <a:pt x="7656" y="4968"/>
                      <a:pt x="7660" y="4969"/>
                      <a:pt x="7664" y="4970"/>
                    </a:cubicBezTo>
                    <a:cubicBezTo>
                      <a:pt x="7689" y="4976"/>
                      <a:pt x="7701" y="4982"/>
                      <a:pt x="7712" y="4982"/>
                    </a:cubicBezTo>
                    <a:cubicBezTo>
                      <a:pt x="7723" y="4982"/>
                      <a:pt x="7732" y="4976"/>
                      <a:pt x="7750" y="4958"/>
                    </a:cubicBezTo>
                    <a:cubicBezTo>
                      <a:pt x="7764" y="4949"/>
                      <a:pt x="7773" y="4946"/>
                      <a:pt x="7781" y="4946"/>
                    </a:cubicBezTo>
                    <a:cubicBezTo>
                      <a:pt x="7791" y="4946"/>
                      <a:pt x="7800" y="4949"/>
                      <a:pt x="7816" y="4949"/>
                    </a:cubicBezTo>
                    <a:cubicBezTo>
                      <a:pt x="7824" y="4949"/>
                      <a:pt x="7835" y="4948"/>
                      <a:pt x="7849" y="4945"/>
                    </a:cubicBezTo>
                    <a:cubicBezTo>
                      <a:pt x="7898" y="4921"/>
                      <a:pt x="7861" y="4896"/>
                      <a:pt x="7837" y="4859"/>
                    </a:cubicBezTo>
                    <a:cubicBezTo>
                      <a:pt x="7827" y="4849"/>
                      <a:pt x="7825" y="4845"/>
                      <a:pt x="7827" y="4845"/>
                    </a:cubicBezTo>
                    <a:cubicBezTo>
                      <a:pt x="7835" y="4845"/>
                      <a:pt x="7874" y="4872"/>
                      <a:pt x="7874" y="4872"/>
                    </a:cubicBezTo>
                    <a:cubicBezTo>
                      <a:pt x="7874" y="4872"/>
                      <a:pt x="7874" y="4921"/>
                      <a:pt x="7911" y="4921"/>
                    </a:cubicBezTo>
                    <a:cubicBezTo>
                      <a:pt x="7929" y="4911"/>
                      <a:pt x="7976" y="4867"/>
                      <a:pt x="7987" y="4867"/>
                    </a:cubicBezTo>
                    <a:cubicBezTo>
                      <a:pt x="7991" y="4867"/>
                      <a:pt x="7991" y="4872"/>
                      <a:pt x="7985" y="4884"/>
                    </a:cubicBezTo>
                    <a:cubicBezTo>
                      <a:pt x="7972" y="4933"/>
                      <a:pt x="7923" y="4921"/>
                      <a:pt x="7948" y="4958"/>
                    </a:cubicBezTo>
                    <a:cubicBezTo>
                      <a:pt x="7948" y="4982"/>
                      <a:pt x="7935" y="4982"/>
                      <a:pt x="7923" y="4995"/>
                    </a:cubicBezTo>
                    <a:cubicBezTo>
                      <a:pt x="7964" y="4995"/>
                      <a:pt x="8005" y="4984"/>
                      <a:pt x="8017" y="4984"/>
                    </a:cubicBezTo>
                    <a:cubicBezTo>
                      <a:pt x="8023" y="4984"/>
                      <a:pt x="8022" y="4987"/>
                      <a:pt x="8009" y="4995"/>
                    </a:cubicBezTo>
                    <a:cubicBezTo>
                      <a:pt x="7977" y="5016"/>
                      <a:pt x="7900" y="5074"/>
                      <a:pt x="7918" y="5074"/>
                    </a:cubicBezTo>
                    <a:cubicBezTo>
                      <a:pt x="7921" y="5074"/>
                      <a:pt x="7927" y="5072"/>
                      <a:pt x="7935" y="5069"/>
                    </a:cubicBezTo>
                    <a:cubicBezTo>
                      <a:pt x="7985" y="5069"/>
                      <a:pt x="8022" y="5044"/>
                      <a:pt x="8046" y="5019"/>
                    </a:cubicBezTo>
                    <a:cubicBezTo>
                      <a:pt x="8060" y="5009"/>
                      <a:pt x="8074" y="5005"/>
                      <a:pt x="8086" y="5005"/>
                    </a:cubicBezTo>
                    <a:cubicBezTo>
                      <a:pt x="8111" y="5005"/>
                      <a:pt x="8125" y="5021"/>
                      <a:pt x="8109" y="5021"/>
                    </a:cubicBezTo>
                    <a:cubicBezTo>
                      <a:pt x="8106" y="5021"/>
                      <a:pt x="8101" y="5021"/>
                      <a:pt x="8095" y="5019"/>
                    </a:cubicBezTo>
                    <a:cubicBezTo>
                      <a:pt x="8092" y="5018"/>
                      <a:pt x="8088" y="5018"/>
                      <a:pt x="8084" y="5018"/>
                    </a:cubicBezTo>
                    <a:cubicBezTo>
                      <a:pt x="8039" y="5018"/>
                      <a:pt x="7994" y="5082"/>
                      <a:pt x="7960" y="5093"/>
                    </a:cubicBezTo>
                    <a:cubicBezTo>
                      <a:pt x="7923" y="5106"/>
                      <a:pt x="7935" y="5143"/>
                      <a:pt x="7923" y="5167"/>
                    </a:cubicBezTo>
                    <a:cubicBezTo>
                      <a:pt x="7908" y="5182"/>
                      <a:pt x="7894" y="5201"/>
                      <a:pt x="7876" y="5201"/>
                    </a:cubicBezTo>
                    <a:cubicBezTo>
                      <a:pt x="7865" y="5201"/>
                      <a:pt x="7852" y="5192"/>
                      <a:pt x="7837" y="5167"/>
                    </a:cubicBezTo>
                    <a:cubicBezTo>
                      <a:pt x="7817" y="5118"/>
                      <a:pt x="7829" y="5054"/>
                      <a:pt x="7822" y="5054"/>
                    </a:cubicBezTo>
                    <a:cubicBezTo>
                      <a:pt x="7820" y="5054"/>
                      <a:pt x="7817" y="5058"/>
                      <a:pt x="7812" y="5069"/>
                    </a:cubicBezTo>
                    <a:cubicBezTo>
                      <a:pt x="7782" y="5109"/>
                      <a:pt x="7801" y="5181"/>
                      <a:pt x="7796" y="5181"/>
                    </a:cubicBezTo>
                    <a:cubicBezTo>
                      <a:pt x="7795" y="5181"/>
                      <a:pt x="7792" y="5177"/>
                      <a:pt x="7787" y="5167"/>
                    </a:cubicBezTo>
                    <a:cubicBezTo>
                      <a:pt x="7768" y="5138"/>
                      <a:pt x="7756" y="5094"/>
                      <a:pt x="7734" y="5094"/>
                    </a:cubicBezTo>
                    <a:cubicBezTo>
                      <a:pt x="7728" y="5094"/>
                      <a:pt x="7722" y="5098"/>
                      <a:pt x="7714" y="5106"/>
                    </a:cubicBezTo>
                    <a:cubicBezTo>
                      <a:pt x="7677" y="5143"/>
                      <a:pt x="7652" y="5180"/>
                      <a:pt x="7627" y="5217"/>
                    </a:cubicBezTo>
                    <a:cubicBezTo>
                      <a:pt x="7594" y="5250"/>
                      <a:pt x="7561" y="5292"/>
                      <a:pt x="7581" y="5292"/>
                    </a:cubicBezTo>
                    <a:cubicBezTo>
                      <a:pt x="7583" y="5292"/>
                      <a:pt x="7586" y="5292"/>
                      <a:pt x="7590" y="5290"/>
                    </a:cubicBezTo>
                    <a:cubicBezTo>
                      <a:pt x="7636" y="5290"/>
                      <a:pt x="7682" y="5215"/>
                      <a:pt x="7688" y="5215"/>
                    </a:cubicBezTo>
                    <a:cubicBezTo>
                      <a:pt x="7689" y="5215"/>
                      <a:pt x="7689" y="5216"/>
                      <a:pt x="7689" y="5217"/>
                    </a:cubicBezTo>
                    <a:cubicBezTo>
                      <a:pt x="7689" y="5241"/>
                      <a:pt x="7689" y="5266"/>
                      <a:pt x="7714" y="5266"/>
                    </a:cubicBezTo>
                    <a:cubicBezTo>
                      <a:pt x="7750" y="5266"/>
                      <a:pt x="7812" y="5278"/>
                      <a:pt x="7763" y="5278"/>
                    </a:cubicBezTo>
                    <a:cubicBezTo>
                      <a:pt x="7714" y="5278"/>
                      <a:pt x="7677" y="5290"/>
                      <a:pt x="7640" y="5303"/>
                    </a:cubicBezTo>
                    <a:cubicBezTo>
                      <a:pt x="7603" y="5327"/>
                      <a:pt x="7652" y="5352"/>
                      <a:pt x="7714" y="5352"/>
                    </a:cubicBezTo>
                    <a:cubicBezTo>
                      <a:pt x="7720" y="5350"/>
                      <a:pt x="7727" y="5350"/>
                      <a:pt x="7733" y="5350"/>
                    </a:cubicBezTo>
                    <a:cubicBezTo>
                      <a:pt x="7772" y="5350"/>
                      <a:pt x="7796" y="5382"/>
                      <a:pt x="7775" y="5414"/>
                    </a:cubicBezTo>
                    <a:cubicBezTo>
                      <a:pt x="7770" y="5429"/>
                      <a:pt x="7771" y="5436"/>
                      <a:pt x="7771" y="5436"/>
                    </a:cubicBezTo>
                    <a:cubicBezTo>
                      <a:pt x="7770" y="5436"/>
                      <a:pt x="7767" y="5423"/>
                      <a:pt x="7738" y="5401"/>
                    </a:cubicBezTo>
                    <a:cubicBezTo>
                      <a:pt x="7714" y="5377"/>
                      <a:pt x="7701" y="5371"/>
                      <a:pt x="7689" y="5371"/>
                    </a:cubicBezTo>
                    <a:cubicBezTo>
                      <a:pt x="7677" y="5371"/>
                      <a:pt x="7664" y="5377"/>
                      <a:pt x="7640" y="5377"/>
                    </a:cubicBezTo>
                    <a:cubicBezTo>
                      <a:pt x="7603" y="5377"/>
                      <a:pt x="7615" y="5414"/>
                      <a:pt x="7566" y="5438"/>
                    </a:cubicBezTo>
                    <a:cubicBezTo>
                      <a:pt x="7529" y="5451"/>
                      <a:pt x="7442" y="5488"/>
                      <a:pt x="7504" y="5488"/>
                    </a:cubicBezTo>
                    <a:cubicBezTo>
                      <a:pt x="7553" y="5488"/>
                      <a:pt x="7603" y="5471"/>
                      <a:pt x="7641" y="5471"/>
                    </a:cubicBezTo>
                    <a:cubicBezTo>
                      <a:pt x="7660" y="5471"/>
                      <a:pt x="7677" y="5475"/>
                      <a:pt x="7689" y="5488"/>
                    </a:cubicBezTo>
                    <a:cubicBezTo>
                      <a:pt x="7716" y="5506"/>
                      <a:pt x="7730" y="5538"/>
                      <a:pt x="7710" y="5538"/>
                    </a:cubicBezTo>
                    <a:cubicBezTo>
                      <a:pt x="7703" y="5538"/>
                      <a:pt x="7692" y="5534"/>
                      <a:pt x="7677" y="5525"/>
                    </a:cubicBezTo>
                    <a:cubicBezTo>
                      <a:pt x="7650" y="5509"/>
                      <a:pt x="7640" y="5504"/>
                      <a:pt x="7632" y="5504"/>
                    </a:cubicBezTo>
                    <a:cubicBezTo>
                      <a:pt x="7623" y="5504"/>
                      <a:pt x="7618" y="5512"/>
                      <a:pt x="7590" y="5512"/>
                    </a:cubicBezTo>
                    <a:cubicBezTo>
                      <a:pt x="7553" y="5512"/>
                      <a:pt x="7541" y="5525"/>
                      <a:pt x="7566" y="5525"/>
                    </a:cubicBezTo>
                    <a:cubicBezTo>
                      <a:pt x="7595" y="5525"/>
                      <a:pt x="7593" y="5556"/>
                      <a:pt x="7566" y="5556"/>
                    </a:cubicBezTo>
                    <a:cubicBezTo>
                      <a:pt x="7559" y="5556"/>
                      <a:pt x="7551" y="5554"/>
                      <a:pt x="7541" y="5549"/>
                    </a:cubicBezTo>
                    <a:cubicBezTo>
                      <a:pt x="7498" y="5532"/>
                      <a:pt x="7485" y="5509"/>
                      <a:pt x="7465" y="5509"/>
                    </a:cubicBezTo>
                    <a:cubicBezTo>
                      <a:pt x="7456" y="5509"/>
                      <a:pt x="7445" y="5513"/>
                      <a:pt x="7430" y="5525"/>
                    </a:cubicBezTo>
                    <a:cubicBezTo>
                      <a:pt x="7389" y="5557"/>
                      <a:pt x="7386" y="5563"/>
                      <a:pt x="7407" y="5563"/>
                    </a:cubicBezTo>
                    <a:cubicBezTo>
                      <a:pt x="7418" y="5563"/>
                      <a:pt x="7434" y="5562"/>
                      <a:pt x="7455" y="5562"/>
                    </a:cubicBezTo>
                    <a:cubicBezTo>
                      <a:pt x="7504" y="5562"/>
                      <a:pt x="7516" y="5598"/>
                      <a:pt x="7455" y="5598"/>
                    </a:cubicBezTo>
                    <a:cubicBezTo>
                      <a:pt x="7405" y="5598"/>
                      <a:pt x="7356" y="5635"/>
                      <a:pt x="7344" y="5685"/>
                    </a:cubicBezTo>
                    <a:cubicBezTo>
                      <a:pt x="7332" y="5722"/>
                      <a:pt x="7344" y="5709"/>
                      <a:pt x="7356" y="5734"/>
                    </a:cubicBezTo>
                    <a:cubicBezTo>
                      <a:pt x="7369" y="5759"/>
                      <a:pt x="7381" y="5771"/>
                      <a:pt x="7332" y="5771"/>
                    </a:cubicBezTo>
                    <a:cubicBezTo>
                      <a:pt x="7282" y="5771"/>
                      <a:pt x="7282" y="5783"/>
                      <a:pt x="7245" y="5808"/>
                    </a:cubicBezTo>
                    <a:cubicBezTo>
                      <a:pt x="7196" y="5845"/>
                      <a:pt x="7221" y="5870"/>
                      <a:pt x="7245" y="5870"/>
                    </a:cubicBezTo>
                    <a:cubicBezTo>
                      <a:pt x="7258" y="5870"/>
                      <a:pt x="7258" y="5894"/>
                      <a:pt x="7221" y="5894"/>
                    </a:cubicBezTo>
                    <a:cubicBezTo>
                      <a:pt x="7196" y="5894"/>
                      <a:pt x="7171" y="5931"/>
                      <a:pt x="7208" y="5931"/>
                    </a:cubicBezTo>
                    <a:cubicBezTo>
                      <a:pt x="7229" y="5931"/>
                      <a:pt x="7247" y="5923"/>
                      <a:pt x="7255" y="5923"/>
                    </a:cubicBezTo>
                    <a:cubicBezTo>
                      <a:pt x="7261" y="5923"/>
                      <a:pt x="7263" y="5928"/>
                      <a:pt x="7258" y="5943"/>
                    </a:cubicBezTo>
                    <a:cubicBezTo>
                      <a:pt x="7233" y="5980"/>
                      <a:pt x="7208" y="5993"/>
                      <a:pt x="7270" y="5993"/>
                    </a:cubicBezTo>
                    <a:cubicBezTo>
                      <a:pt x="7295" y="5987"/>
                      <a:pt x="7316" y="5984"/>
                      <a:pt x="7336" y="5984"/>
                    </a:cubicBezTo>
                    <a:cubicBezTo>
                      <a:pt x="7356" y="5984"/>
                      <a:pt x="7375" y="5987"/>
                      <a:pt x="7393" y="5993"/>
                    </a:cubicBezTo>
                    <a:cubicBezTo>
                      <a:pt x="7412" y="5999"/>
                      <a:pt x="7409" y="5999"/>
                      <a:pt x="7398" y="5999"/>
                    </a:cubicBezTo>
                    <a:cubicBezTo>
                      <a:pt x="7387" y="5999"/>
                      <a:pt x="7369" y="5999"/>
                      <a:pt x="7356" y="6005"/>
                    </a:cubicBezTo>
                    <a:cubicBezTo>
                      <a:pt x="7336" y="6025"/>
                      <a:pt x="7341" y="6045"/>
                      <a:pt x="7309" y="6045"/>
                    </a:cubicBezTo>
                    <a:cubicBezTo>
                      <a:pt x="7302" y="6045"/>
                      <a:pt x="7294" y="6044"/>
                      <a:pt x="7282" y="6042"/>
                    </a:cubicBezTo>
                    <a:cubicBezTo>
                      <a:pt x="7241" y="6042"/>
                      <a:pt x="7228" y="6037"/>
                      <a:pt x="7216" y="6037"/>
                    </a:cubicBezTo>
                    <a:cubicBezTo>
                      <a:pt x="7210" y="6037"/>
                      <a:pt x="7204" y="6038"/>
                      <a:pt x="7196" y="6042"/>
                    </a:cubicBezTo>
                    <a:cubicBezTo>
                      <a:pt x="7178" y="6048"/>
                      <a:pt x="7162" y="6051"/>
                      <a:pt x="7147" y="6051"/>
                    </a:cubicBezTo>
                    <a:cubicBezTo>
                      <a:pt x="7131" y="6051"/>
                      <a:pt x="7116" y="6048"/>
                      <a:pt x="7097" y="6042"/>
                    </a:cubicBezTo>
                    <a:cubicBezTo>
                      <a:pt x="7048" y="6042"/>
                      <a:pt x="7011" y="6067"/>
                      <a:pt x="7048" y="6067"/>
                    </a:cubicBezTo>
                    <a:cubicBezTo>
                      <a:pt x="7073" y="6079"/>
                      <a:pt x="7122" y="6116"/>
                      <a:pt x="7085" y="6116"/>
                    </a:cubicBezTo>
                    <a:cubicBezTo>
                      <a:pt x="7060" y="6116"/>
                      <a:pt x="6987" y="6141"/>
                      <a:pt x="7048" y="6141"/>
                    </a:cubicBezTo>
                    <a:cubicBezTo>
                      <a:pt x="7097" y="6141"/>
                      <a:pt x="7125" y="6124"/>
                      <a:pt x="7141" y="6124"/>
                    </a:cubicBezTo>
                    <a:cubicBezTo>
                      <a:pt x="7149" y="6124"/>
                      <a:pt x="7155" y="6128"/>
                      <a:pt x="7159" y="6141"/>
                    </a:cubicBezTo>
                    <a:cubicBezTo>
                      <a:pt x="7159" y="6178"/>
                      <a:pt x="7159" y="6178"/>
                      <a:pt x="7122" y="6178"/>
                    </a:cubicBezTo>
                    <a:cubicBezTo>
                      <a:pt x="7085" y="6178"/>
                      <a:pt x="7085" y="6239"/>
                      <a:pt x="7048" y="6264"/>
                    </a:cubicBezTo>
                    <a:cubicBezTo>
                      <a:pt x="7030" y="6276"/>
                      <a:pt x="7036" y="6276"/>
                      <a:pt x="7047" y="6276"/>
                    </a:cubicBezTo>
                    <a:cubicBezTo>
                      <a:pt x="7057" y="6276"/>
                      <a:pt x="7073" y="6276"/>
                      <a:pt x="7073" y="6288"/>
                    </a:cubicBezTo>
                    <a:cubicBezTo>
                      <a:pt x="7073" y="6313"/>
                      <a:pt x="7048" y="6301"/>
                      <a:pt x="7011" y="6325"/>
                    </a:cubicBezTo>
                    <a:cubicBezTo>
                      <a:pt x="6962" y="6338"/>
                      <a:pt x="7036" y="6350"/>
                      <a:pt x="7060" y="6350"/>
                    </a:cubicBezTo>
                    <a:cubicBezTo>
                      <a:pt x="7073" y="6362"/>
                      <a:pt x="7073" y="6362"/>
                      <a:pt x="7036" y="6362"/>
                    </a:cubicBezTo>
                    <a:cubicBezTo>
                      <a:pt x="6987" y="6362"/>
                      <a:pt x="6974" y="6362"/>
                      <a:pt x="6999" y="6424"/>
                    </a:cubicBezTo>
                    <a:cubicBezTo>
                      <a:pt x="7024" y="6461"/>
                      <a:pt x="7048" y="6486"/>
                      <a:pt x="7085" y="6498"/>
                    </a:cubicBezTo>
                    <a:lnTo>
                      <a:pt x="6987" y="6498"/>
                    </a:lnTo>
                    <a:cubicBezTo>
                      <a:pt x="6925" y="6498"/>
                      <a:pt x="6900" y="6498"/>
                      <a:pt x="6863" y="6560"/>
                    </a:cubicBezTo>
                    <a:cubicBezTo>
                      <a:pt x="6843" y="6600"/>
                      <a:pt x="6856" y="6624"/>
                      <a:pt x="6827" y="6624"/>
                    </a:cubicBezTo>
                    <a:cubicBezTo>
                      <a:pt x="6820" y="6624"/>
                      <a:pt x="6812" y="6623"/>
                      <a:pt x="6802" y="6621"/>
                    </a:cubicBezTo>
                    <a:cubicBezTo>
                      <a:pt x="6759" y="6614"/>
                      <a:pt x="6708" y="6607"/>
                      <a:pt x="6682" y="6607"/>
                    </a:cubicBezTo>
                    <a:cubicBezTo>
                      <a:pt x="6663" y="6607"/>
                      <a:pt x="6658" y="6611"/>
                      <a:pt x="6679" y="6621"/>
                    </a:cubicBezTo>
                    <a:cubicBezTo>
                      <a:pt x="6728" y="6646"/>
                      <a:pt x="6777" y="6658"/>
                      <a:pt x="6826" y="6658"/>
                    </a:cubicBezTo>
                    <a:cubicBezTo>
                      <a:pt x="6863" y="6658"/>
                      <a:pt x="6888" y="6597"/>
                      <a:pt x="6937" y="6584"/>
                    </a:cubicBezTo>
                    <a:cubicBezTo>
                      <a:pt x="6973" y="6577"/>
                      <a:pt x="6996" y="6570"/>
                      <a:pt x="7000" y="6570"/>
                    </a:cubicBezTo>
                    <a:cubicBezTo>
                      <a:pt x="7003" y="6570"/>
                      <a:pt x="6995" y="6574"/>
                      <a:pt x="6974" y="6584"/>
                    </a:cubicBezTo>
                    <a:cubicBezTo>
                      <a:pt x="6913" y="6609"/>
                      <a:pt x="6913" y="6670"/>
                      <a:pt x="6888" y="6683"/>
                    </a:cubicBezTo>
                    <a:cubicBezTo>
                      <a:pt x="6851" y="6683"/>
                      <a:pt x="6802" y="6683"/>
                      <a:pt x="6814" y="6720"/>
                    </a:cubicBezTo>
                    <a:cubicBezTo>
                      <a:pt x="6826" y="6757"/>
                      <a:pt x="6863" y="6794"/>
                      <a:pt x="6826" y="6806"/>
                    </a:cubicBezTo>
                    <a:cubicBezTo>
                      <a:pt x="6813" y="6819"/>
                      <a:pt x="6799" y="6829"/>
                      <a:pt x="6786" y="6829"/>
                    </a:cubicBezTo>
                    <a:cubicBezTo>
                      <a:pt x="6775" y="6829"/>
                      <a:pt x="6764" y="6823"/>
                      <a:pt x="6752" y="6806"/>
                    </a:cubicBezTo>
                    <a:cubicBezTo>
                      <a:pt x="6734" y="6788"/>
                      <a:pt x="6710" y="6776"/>
                      <a:pt x="6683" y="6776"/>
                    </a:cubicBezTo>
                    <a:cubicBezTo>
                      <a:pt x="6674" y="6776"/>
                      <a:pt x="6664" y="6778"/>
                      <a:pt x="6654" y="6781"/>
                    </a:cubicBezTo>
                    <a:cubicBezTo>
                      <a:pt x="6605" y="6831"/>
                      <a:pt x="6555" y="6880"/>
                      <a:pt x="6518" y="6941"/>
                    </a:cubicBezTo>
                    <a:cubicBezTo>
                      <a:pt x="6481" y="6978"/>
                      <a:pt x="6444" y="7003"/>
                      <a:pt x="6481" y="7003"/>
                    </a:cubicBezTo>
                    <a:cubicBezTo>
                      <a:pt x="6518" y="7003"/>
                      <a:pt x="6531" y="7028"/>
                      <a:pt x="6506" y="7028"/>
                    </a:cubicBezTo>
                    <a:cubicBezTo>
                      <a:pt x="6469" y="7040"/>
                      <a:pt x="6457" y="7065"/>
                      <a:pt x="6432" y="7077"/>
                    </a:cubicBezTo>
                    <a:cubicBezTo>
                      <a:pt x="6407" y="7077"/>
                      <a:pt x="6334" y="7102"/>
                      <a:pt x="6383" y="7114"/>
                    </a:cubicBezTo>
                    <a:cubicBezTo>
                      <a:pt x="6420" y="7126"/>
                      <a:pt x="6432" y="7126"/>
                      <a:pt x="6432" y="7176"/>
                    </a:cubicBezTo>
                    <a:cubicBezTo>
                      <a:pt x="6432" y="7198"/>
                      <a:pt x="6440" y="7206"/>
                      <a:pt x="6454" y="7206"/>
                    </a:cubicBezTo>
                    <a:cubicBezTo>
                      <a:pt x="6477" y="7206"/>
                      <a:pt x="6516" y="7183"/>
                      <a:pt x="6555" y="7176"/>
                    </a:cubicBezTo>
                    <a:cubicBezTo>
                      <a:pt x="6617" y="7151"/>
                      <a:pt x="6728" y="7151"/>
                      <a:pt x="6715" y="7114"/>
                    </a:cubicBezTo>
                    <a:cubicBezTo>
                      <a:pt x="6715" y="7077"/>
                      <a:pt x="6691" y="7114"/>
                      <a:pt x="6679" y="7065"/>
                    </a:cubicBezTo>
                    <a:cubicBezTo>
                      <a:pt x="6672" y="7032"/>
                      <a:pt x="6672" y="7017"/>
                      <a:pt x="6680" y="7017"/>
                    </a:cubicBezTo>
                    <a:cubicBezTo>
                      <a:pt x="6686" y="7017"/>
                      <a:pt x="6698" y="7029"/>
                      <a:pt x="6715" y="7052"/>
                    </a:cubicBezTo>
                    <a:cubicBezTo>
                      <a:pt x="6765" y="7089"/>
                      <a:pt x="6826" y="7114"/>
                      <a:pt x="6777" y="7114"/>
                    </a:cubicBezTo>
                    <a:cubicBezTo>
                      <a:pt x="6740" y="7126"/>
                      <a:pt x="6777" y="7151"/>
                      <a:pt x="6728" y="7188"/>
                    </a:cubicBezTo>
                    <a:cubicBezTo>
                      <a:pt x="6691" y="7200"/>
                      <a:pt x="6666" y="7225"/>
                      <a:pt x="6642" y="7250"/>
                    </a:cubicBezTo>
                    <a:cubicBezTo>
                      <a:pt x="6628" y="7263"/>
                      <a:pt x="6611" y="7273"/>
                      <a:pt x="6596" y="7273"/>
                    </a:cubicBezTo>
                    <a:cubicBezTo>
                      <a:pt x="6584" y="7273"/>
                      <a:pt x="6573" y="7266"/>
                      <a:pt x="6568" y="7250"/>
                    </a:cubicBezTo>
                    <a:cubicBezTo>
                      <a:pt x="6555" y="7237"/>
                      <a:pt x="6546" y="7231"/>
                      <a:pt x="6538" y="7231"/>
                    </a:cubicBezTo>
                    <a:cubicBezTo>
                      <a:pt x="6531" y="7231"/>
                      <a:pt x="6525" y="7237"/>
                      <a:pt x="6518" y="7250"/>
                    </a:cubicBezTo>
                    <a:cubicBezTo>
                      <a:pt x="6494" y="7274"/>
                      <a:pt x="6469" y="7286"/>
                      <a:pt x="6432" y="7286"/>
                    </a:cubicBezTo>
                    <a:cubicBezTo>
                      <a:pt x="6407" y="7286"/>
                      <a:pt x="6395" y="7274"/>
                      <a:pt x="6383" y="7237"/>
                    </a:cubicBezTo>
                    <a:cubicBezTo>
                      <a:pt x="6374" y="7219"/>
                      <a:pt x="6371" y="7182"/>
                      <a:pt x="6356" y="7182"/>
                    </a:cubicBezTo>
                    <a:cubicBezTo>
                      <a:pt x="6351" y="7182"/>
                      <a:pt x="6344" y="7187"/>
                      <a:pt x="6334" y="7200"/>
                    </a:cubicBezTo>
                    <a:cubicBezTo>
                      <a:pt x="6309" y="7250"/>
                      <a:pt x="6309" y="7311"/>
                      <a:pt x="6272" y="7311"/>
                    </a:cubicBezTo>
                    <a:cubicBezTo>
                      <a:pt x="6223" y="7311"/>
                      <a:pt x="6198" y="7311"/>
                      <a:pt x="6210" y="7250"/>
                    </a:cubicBezTo>
                    <a:cubicBezTo>
                      <a:pt x="6226" y="7202"/>
                      <a:pt x="6227" y="7175"/>
                      <a:pt x="6218" y="7175"/>
                    </a:cubicBezTo>
                    <a:cubicBezTo>
                      <a:pt x="6214" y="7175"/>
                      <a:pt x="6207" y="7183"/>
                      <a:pt x="6198" y="7200"/>
                    </a:cubicBezTo>
                    <a:cubicBezTo>
                      <a:pt x="6186" y="7237"/>
                      <a:pt x="6173" y="7274"/>
                      <a:pt x="6173" y="7311"/>
                    </a:cubicBezTo>
                    <a:cubicBezTo>
                      <a:pt x="6152" y="7354"/>
                      <a:pt x="6196" y="7387"/>
                      <a:pt x="6159" y="7387"/>
                    </a:cubicBezTo>
                    <a:cubicBezTo>
                      <a:pt x="6153" y="7387"/>
                      <a:pt x="6146" y="7387"/>
                      <a:pt x="6136" y="7385"/>
                    </a:cubicBezTo>
                    <a:cubicBezTo>
                      <a:pt x="6110" y="7377"/>
                      <a:pt x="6091" y="7375"/>
                      <a:pt x="6078" y="7375"/>
                    </a:cubicBezTo>
                    <a:cubicBezTo>
                      <a:pt x="6048" y="7375"/>
                      <a:pt x="6043" y="7389"/>
                      <a:pt x="6026" y="7397"/>
                    </a:cubicBezTo>
                    <a:cubicBezTo>
                      <a:pt x="6013" y="7422"/>
                      <a:pt x="6026" y="7447"/>
                      <a:pt x="6038" y="7496"/>
                    </a:cubicBezTo>
                    <a:cubicBezTo>
                      <a:pt x="6044" y="7516"/>
                      <a:pt x="6037" y="7528"/>
                      <a:pt x="6027" y="7528"/>
                    </a:cubicBezTo>
                    <a:cubicBezTo>
                      <a:pt x="6018" y="7528"/>
                      <a:pt x="6007" y="7519"/>
                      <a:pt x="6001" y="7496"/>
                    </a:cubicBezTo>
                    <a:cubicBezTo>
                      <a:pt x="5989" y="7447"/>
                      <a:pt x="6026" y="7422"/>
                      <a:pt x="5989" y="7422"/>
                    </a:cubicBezTo>
                    <a:cubicBezTo>
                      <a:pt x="5979" y="7419"/>
                      <a:pt x="5969" y="7417"/>
                      <a:pt x="5959" y="7417"/>
                    </a:cubicBezTo>
                    <a:cubicBezTo>
                      <a:pt x="5932" y="7417"/>
                      <a:pt x="5905" y="7429"/>
                      <a:pt x="5878" y="7447"/>
                    </a:cubicBezTo>
                    <a:cubicBezTo>
                      <a:pt x="5841" y="7471"/>
                      <a:pt x="5791" y="7447"/>
                      <a:pt x="5791" y="7508"/>
                    </a:cubicBezTo>
                    <a:cubicBezTo>
                      <a:pt x="5791" y="7558"/>
                      <a:pt x="5754" y="7570"/>
                      <a:pt x="5816" y="7570"/>
                    </a:cubicBezTo>
                    <a:cubicBezTo>
                      <a:pt x="5849" y="7570"/>
                      <a:pt x="5871" y="7581"/>
                      <a:pt x="5896" y="7581"/>
                    </a:cubicBezTo>
                    <a:cubicBezTo>
                      <a:pt x="5909" y="7581"/>
                      <a:pt x="5923" y="7578"/>
                      <a:pt x="5939" y="7570"/>
                    </a:cubicBezTo>
                    <a:cubicBezTo>
                      <a:pt x="5979" y="7560"/>
                      <a:pt x="6003" y="7542"/>
                      <a:pt x="6024" y="7542"/>
                    </a:cubicBezTo>
                    <a:cubicBezTo>
                      <a:pt x="6028" y="7542"/>
                      <a:pt x="6033" y="7543"/>
                      <a:pt x="6038" y="7545"/>
                    </a:cubicBezTo>
                    <a:cubicBezTo>
                      <a:pt x="6045" y="7559"/>
                      <a:pt x="6059" y="7569"/>
                      <a:pt x="6074" y="7569"/>
                    </a:cubicBezTo>
                    <a:cubicBezTo>
                      <a:pt x="6087" y="7569"/>
                      <a:pt x="6101" y="7562"/>
                      <a:pt x="6112" y="7545"/>
                    </a:cubicBezTo>
                    <a:cubicBezTo>
                      <a:pt x="6124" y="7527"/>
                      <a:pt x="6139" y="7518"/>
                      <a:pt x="6147" y="7518"/>
                    </a:cubicBezTo>
                    <a:cubicBezTo>
                      <a:pt x="6155" y="7518"/>
                      <a:pt x="6155" y="7527"/>
                      <a:pt x="6136" y="7545"/>
                    </a:cubicBezTo>
                    <a:cubicBezTo>
                      <a:pt x="6120" y="7578"/>
                      <a:pt x="6109" y="7589"/>
                      <a:pt x="6089" y="7589"/>
                    </a:cubicBezTo>
                    <a:cubicBezTo>
                      <a:pt x="6079" y="7589"/>
                      <a:pt x="6067" y="7586"/>
                      <a:pt x="6050" y="7582"/>
                    </a:cubicBezTo>
                    <a:cubicBezTo>
                      <a:pt x="6032" y="7576"/>
                      <a:pt x="6010" y="7573"/>
                      <a:pt x="5989" y="7573"/>
                    </a:cubicBezTo>
                    <a:cubicBezTo>
                      <a:pt x="5967" y="7573"/>
                      <a:pt x="5945" y="7576"/>
                      <a:pt x="5927" y="7582"/>
                    </a:cubicBezTo>
                    <a:cubicBezTo>
                      <a:pt x="5903" y="7606"/>
                      <a:pt x="5875" y="7614"/>
                      <a:pt x="5845" y="7614"/>
                    </a:cubicBezTo>
                    <a:cubicBezTo>
                      <a:pt x="5827" y="7614"/>
                      <a:pt x="5809" y="7611"/>
                      <a:pt x="5791" y="7607"/>
                    </a:cubicBezTo>
                    <a:cubicBezTo>
                      <a:pt x="5764" y="7601"/>
                      <a:pt x="5726" y="7596"/>
                      <a:pt x="5693" y="7596"/>
                    </a:cubicBezTo>
                    <a:cubicBezTo>
                      <a:pt x="5653" y="7596"/>
                      <a:pt x="5619" y="7604"/>
                      <a:pt x="5619" y="7631"/>
                    </a:cubicBezTo>
                    <a:cubicBezTo>
                      <a:pt x="5611" y="7664"/>
                      <a:pt x="5619" y="7664"/>
                      <a:pt x="5640" y="7664"/>
                    </a:cubicBezTo>
                    <a:cubicBezTo>
                      <a:pt x="5650" y="7664"/>
                      <a:pt x="5664" y="7664"/>
                      <a:pt x="5681" y="7668"/>
                    </a:cubicBezTo>
                    <a:cubicBezTo>
                      <a:pt x="5742" y="7681"/>
                      <a:pt x="5791" y="7705"/>
                      <a:pt x="5791" y="7767"/>
                    </a:cubicBezTo>
                    <a:cubicBezTo>
                      <a:pt x="5791" y="7817"/>
                      <a:pt x="5780" y="7867"/>
                      <a:pt x="5769" y="7867"/>
                    </a:cubicBezTo>
                    <a:cubicBezTo>
                      <a:pt x="5764" y="7867"/>
                      <a:pt x="5758" y="7856"/>
                      <a:pt x="5754" y="7829"/>
                    </a:cubicBezTo>
                    <a:cubicBezTo>
                      <a:pt x="5754" y="7755"/>
                      <a:pt x="5767" y="7718"/>
                      <a:pt x="5717" y="7705"/>
                    </a:cubicBezTo>
                    <a:cubicBezTo>
                      <a:pt x="5682" y="7705"/>
                      <a:pt x="5659" y="7697"/>
                      <a:pt x="5646" y="7697"/>
                    </a:cubicBezTo>
                    <a:cubicBezTo>
                      <a:pt x="5636" y="7697"/>
                      <a:pt x="5631" y="7702"/>
                      <a:pt x="5631" y="7718"/>
                    </a:cubicBezTo>
                    <a:cubicBezTo>
                      <a:pt x="5622" y="7756"/>
                      <a:pt x="5620" y="7824"/>
                      <a:pt x="5619" y="7824"/>
                    </a:cubicBezTo>
                    <a:cubicBezTo>
                      <a:pt x="5619" y="7824"/>
                      <a:pt x="5619" y="7818"/>
                      <a:pt x="5619" y="7804"/>
                    </a:cubicBezTo>
                    <a:cubicBezTo>
                      <a:pt x="5607" y="7742"/>
                      <a:pt x="5631" y="7718"/>
                      <a:pt x="5607" y="7681"/>
                    </a:cubicBezTo>
                    <a:cubicBezTo>
                      <a:pt x="5588" y="7653"/>
                      <a:pt x="5598" y="7603"/>
                      <a:pt x="5592" y="7603"/>
                    </a:cubicBezTo>
                    <a:lnTo>
                      <a:pt x="5592" y="7603"/>
                    </a:lnTo>
                    <a:cubicBezTo>
                      <a:pt x="5591" y="7603"/>
                      <a:pt x="5588" y="7608"/>
                      <a:pt x="5582" y="7619"/>
                    </a:cubicBezTo>
                    <a:cubicBezTo>
                      <a:pt x="5557" y="7668"/>
                      <a:pt x="5533" y="7681"/>
                      <a:pt x="5533" y="7718"/>
                    </a:cubicBezTo>
                    <a:cubicBezTo>
                      <a:pt x="5533" y="7755"/>
                      <a:pt x="5508" y="7829"/>
                      <a:pt x="5533" y="7829"/>
                    </a:cubicBezTo>
                    <a:cubicBezTo>
                      <a:pt x="5542" y="7829"/>
                      <a:pt x="5551" y="7849"/>
                      <a:pt x="5545" y="7849"/>
                    </a:cubicBezTo>
                    <a:cubicBezTo>
                      <a:pt x="5543" y="7849"/>
                      <a:pt x="5539" y="7847"/>
                      <a:pt x="5533" y="7841"/>
                    </a:cubicBezTo>
                    <a:cubicBezTo>
                      <a:pt x="5508" y="7816"/>
                      <a:pt x="5496" y="7816"/>
                      <a:pt x="5471" y="7767"/>
                    </a:cubicBezTo>
                    <a:cubicBezTo>
                      <a:pt x="5466" y="7746"/>
                      <a:pt x="5465" y="7739"/>
                      <a:pt x="5463" y="7739"/>
                    </a:cubicBezTo>
                    <a:cubicBezTo>
                      <a:pt x="5460" y="7739"/>
                      <a:pt x="5455" y="7753"/>
                      <a:pt x="5434" y="7767"/>
                    </a:cubicBezTo>
                    <a:cubicBezTo>
                      <a:pt x="5409" y="7779"/>
                      <a:pt x="5422" y="7841"/>
                      <a:pt x="5385" y="7841"/>
                    </a:cubicBezTo>
                    <a:cubicBezTo>
                      <a:pt x="5336" y="7841"/>
                      <a:pt x="5286" y="7878"/>
                      <a:pt x="5286" y="7890"/>
                    </a:cubicBezTo>
                    <a:cubicBezTo>
                      <a:pt x="5286" y="7915"/>
                      <a:pt x="5311" y="7927"/>
                      <a:pt x="5286" y="7952"/>
                    </a:cubicBezTo>
                    <a:cubicBezTo>
                      <a:pt x="5262" y="7976"/>
                      <a:pt x="5274" y="8026"/>
                      <a:pt x="5286" y="8026"/>
                    </a:cubicBezTo>
                    <a:cubicBezTo>
                      <a:pt x="5292" y="8026"/>
                      <a:pt x="5311" y="8023"/>
                      <a:pt x="5331" y="8023"/>
                    </a:cubicBezTo>
                    <a:cubicBezTo>
                      <a:pt x="5351" y="8023"/>
                      <a:pt x="5372" y="8026"/>
                      <a:pt x="5385" y="8038"/>
                    </a:cubicBezTo>
                    <a:cubicBezTo>
                      <a:pt x="5406" y="8059"/>
                      <a:pt x="5446" y="8090"/>
                      <a:pt x="5432" y="8090"/>
                    </a:cubicBezTo>
                    <a:cubicBezTo>
                      <a:pt x="5430" y="8090"/>
                      <a:pt x="5427" y="8089"/>
                      <a:pt x="5422" y="8087"/>
                    </a:cubicBezTo>
                    <a:cubicBezTo>
                      <a:pt x="5412" y="8085"/>
                      <a:pt x="5405" y="8084"/>
                      <a:pt x="5398" y="8084"/>
                    </a:cubicBezTo>
                    <a:cubicBezTo>
                      <a:pt x="5371" y="8084"/>
                      <a:pt x="5365" y="8102"/>
                      <a:pt x="5336" y="8112"/>
                    </a:cubicBezTo>
                    <a:cubicBezTo>
                      <a:pt x="5299" y="8124"/>
                      <a:pt x="5274" y="8174"/>
                      <a:pt x="5286" y="8186"/>
                    </a:cubicBezTo>
                    <a:cubicBezTo>
                      <a:pt x="5311" y="8211"/>
                      <a:pt x="5336" y="8223"/>
                      <a:pt x="5360" y="8235"/>
                    </a:cubicBezTo>
                    <a:cubicBezTo>
                      <a:pt x="5397" y="8235"/>
                      <a:pt x="5434" y="8235"/>
                      <a:pt x="5459" y="8211"/>
                    </a:cubicBezTo>
                    <a:cubicBezTo>
                      <a:pt x="5470" y="8203"/>
                      <a:pt x="5484" y="8200"/>
                      <a:pt x="5496" y="8200"/>
                    </a:cubicBezTo>
                    <a:cubicBezTo>
                      <a:pt x="5525" y="8200"/>
                      <a:pt x="5544" y="8218"/>
                      <a:pt x="5483" y="8235"/>
                    </a:cubicBezTo>
                    <a:cubicBezTo>
                      <a:pt x="5409" y="8248"/>
                      <a:pt x="5446" y="8248"/>
                      <a:pt x="5385" y="8272"/>
                    </a:cubicBezTo>
                    <a:cubicBezTo>
                      <a:pt x="5336" y="8272"/>
                      <a:pt x="5299" y="8309"/>
                      <a:pt x="5274" y="8346"/>
                    </a:cubicBezTo>
                    <a:cubicBezTo>
                      <a:pt x="5262" y="8371"/>
                      <a:pt x="5274" y="8383"/>
                      <a:pt x="5336" y="8395"/>
                    </a:cubicBezTo>
                    <a:cubicBezTo>
                      <a:pt x="5385" y="8408"/>
                      <a:pt x="5434" y="8408"/>
                      <a:pt x="5446" y="8457"/>
                    </a:cubicBezTo>
                    <a:cubicBezTo>
                      <a:pt x="5446" y="8485"/>
                      <a:pt x="5446" y="8535"/>
                      <a:pt x="5435" y="8535"/>
                    </a:cubicBezTo>
                    <a:cubicBezTo>
                      <a:pt x="5432" y="8535"/>
                      <a:pt x="5428" y="8530"/>
                      <a:pt x="5422" y="8519"/>
                    </a:cubicBezTo>
                    <a:cubicBezTo>
                      <a:pt x="5411" y="8475"/>
                      <a:pt x="5419" y="8430"/>
                      <a:pt x="5386" y="8430"/>
                    </a:cubicBezTo>
                    <a:cubicBezTo>
                      <a:pt x="5382" y="8430"/>
                      <a:pt x="5378" y="8431"/>
                      <a:pt x="5372" y="8432"/>
                    </a:cubicBezTo>
                    <a:cubicBezTo>
                      <a:pt x="5323" y="8432"/>
                      <a:pt x="5336" y="8457"/>
                      <a:pt x="5311" y="8482"/>
                    </a:cubicBezTo>
                    <a:cubicBezTo>
                      <a:pt x="5286" y="8519"/>
                      <a:pt x="5286" y="8556"/>
                      <a:pt x="5311" y="8593"/>
                    </a:cubicBezTo>
                    <a:cubicBezTo>
                      <a:pt x="5336" y="8617"/>
                      <a:pt x="5360" y="8617"/>
                      <a:pt x="5397" y="8617"/>
                    </a:cubicBezTo>
                    <a:cubicBezTo>
                      <a:pt x="5422" y="8617"/>
                      <a:pt x="5446" y="8630"/>
                      <a:pt x="5459" y="8642"/>
                    </a:cubicBezTo>
                    <a:cubicBezTo>
                      <a:pt x="5473" y="8656"/>
                      <a:pt x="5488" y="8662"/>
                      <a:pt x="5502" y="8662"/>
                    </a:cubicBezTo>
                    <a:cubicBezTo>
                      <a:pt x="5512" y="8662"/>
                      <a:pt x="5522" y="8659"/>
                      <a:pt x="5533" y="8654"/>
                    </a:cubicBezTo>
                    <a:cubicBezTo>
                      <a:pt x="5570" y="8642"/>
                      <a:pt x="5570" y="8642"/>
                      <a:pt x="5594" y="8593"/>
                    </a:cubicBezTo>
                    <a:cubicBezTo>
                      <a:pt x="5603" y="8556"/>
                      <a:pt x="5612" y="8534"/>
                      <a:pt x="5631" y="8534"/>
                    </a:cubicBezTo>
                    <a:cubicBezTo>
                      <a:pt x="5638" y="8534"/>
                      <a:pt x="5646" y="8537"/>
                      <a:pt x="5656" y="8543"/>
                    </a:cubicBezTo>
                    <a:cubicBezTo>
                      <a:pt x="5656" y="8543"/>
                      <a:pt x="5631" y="8543"/>
                      <a:pt x="5619" y="8580"/>
                    </a:cubicBezTo>
                    <a:cubicBezTo>
                      <a:pt x="5594" y="8642"/>
                      <a:pt x="5557" y="8703"/>
                      <a:pt x="5533" y="8703"/>
                    </a:cubicBezTo>
                    <a:lnTo>
                      <a:pt x="5459" y="8703"/>
                    </a:lnTo>
                    <a:cubicBezTo>
                      <a:pt x="5434" y="8703"/>
                      <a:pt x="5520" y="8740"/>
                      <a:pt x="5545" y="8753"/>
                    </a:cubicBezTo>
                    <a:cubicBezTo>
                      <a:pt x="5559" y="8767"/>
                      <a:pt x="5561" y="8781"/>
                      <a:pt x="5551" y="8781"/>
                    </a:cubicBezTo>
                    <a:cubicBezTo>
                      <a:pt x="5543" y="8781"/>
                      <a:pt x="5529" y="8774"/>
                      <a:pt x="5508" y="8753"/>
                    </a:cubicBezTo>
                    <a:cubicBezTo>
                      <a:pt x="5492" y="8740"/>
                      <a:pt x="5479" y="8735"/>
                      <a:pt x="5471" y="8735"/>
                    </a:cubicBezTo>
                    <a:cubicBezTo>
                      <a:pt x="5455" y="8735"/>
                      <a:pt x="5455" y="8757"/>
                      <a:pt x="5471" y="8790"/>
                    </a:cubicBezTo>
                    <a:cubicBezTo>
                      <a:pt x="5483" y="8851"/>
                      <a:pt x="5533" y="8839"/>
                      <a:pt x="5557" y="8851"/>
                    </a:cubicBezTo>
                    <a:cubicBezTo>
                      <a:pt x="5594" y="8864"/>
                      <a:pt x="5656" y="8888"/>
                      <a:pt x="5594" y="8888"/>
                    </a:cubicBezTo>
                    <a:cubicBezTo>
                      <a:pt x="5557" y="8888"/>
                      <a:pt x="5520" y="8876"/>
                      <a:pt x="5483" y="8864"/>
                    </a:cubicBezTo>
                    <a:cubicBezTo>
                      <a:pt x="5472" y="8864"/>
                      <a:pt x="5457" y="8869"/>
                      <a:pt x="5441" y="8869"/>
                    </a:cubicBezTo>
                    <a:cubicBezTo>
                      <a:pt x="5422" y="8869"/>
                      <a:pt x="5404" y="8861"/>
                      <a:pt x="5397" y="8827"/>
                    </a:cubicBezTo>
                    <a:cubicBezTo>
                      <a:pt x="5378" y="8778"/>
                      <a:pt x="5397" y="8698"/>
                      <a:pt x="5387" y="8698"/>
                    </a:cubicBezTo>
                    <a:cubicBezTo>
                      <a:pt x="5385" y="8698"/>
                      <a:pt x="5380" y="8703"/>
                      <a:pt x="5372" y="8716"/>
                    </a:cubicBezTo>
                    <a:cubicBezTo>
                      <a:pt x="5348" y="8753"/>
                      <a:pt x="5336" y="8802"/>
                      <a:pt x="5336" y="8839"/>
                    </a:cubicBezTo>
                    <a:cubicBezTo>
                      <a:pt x="5336" y="8876"/>
                      <a:pt x="5409" y="8888"/>
                      <a:pt x="5372" y="8913"/>
                    </a:cubicBezTo>
                    <a:cubicBezTo>
                      <a:pt x="5348" y="8925"/>
                      <a:pt x="5336" y="8962"/>
                      <a:pt x="5336" y="8999"/>
                    </a:cubicBezTo>
                    <a:cubicBezTo>
                      <a:pt x="5336" y="9013"/>
                      <a:pt x="5336" y="9023"/>
                      <a:pt x="5342" y="9023"/>
                    </a:cubicBezTo>
                    <a:cubicBezTo>
                      <a:pt x="5347" y="9023"/>
                      <a:pt x="5356" y="9016"/>
                      <a:pt x="5372" y="8999"/>
                    </a:cubicBezTo>
                    <a:cubicBezTo>
                      <a:pt x="5397" y="8975"/>
                      <a:pt x="5413" y="8975"/>
                      <a:pt x="5423" y="8975"/>
                    </a:cubicBezTo>
                    <a:cubicBezTo>
                      <a:pt x="5434" y="8975"/>
                      <a:pt x="5440" y="8975"/>
                      <a:pt x="5446" y="8950"/>
                    </a:cubicBezTo>
                    <a:cubicBezTo>
                      <a:pt x="5454" y="8921"/>
                      <a:pt x="5461" y="8909"/>
                      <a:pt x="5466" y="8909"/>
                    </a:cubicBezTo>
                    <a:cubicBezTo>
                      <a:pt x="5469" y="8909"/>
                      <a:pt x="5471" y="8915"/>
                      <a:pt x="5471" y="8925"/>
                    </a:cubicBezTo>
                    <a:cubicBezTo>
                      <a:pt x="5471" y="8950"/>
                      <a:pt x="5471" y="8962"/>
                      <a:pt x="5508" y="8962"/>
                    </a:cubicBezTo>
                    <a:cubicBezTo>
                      <a:pt x="5520" y="8950"/>
                      <a:pt x="5533" y="8950"/>
                      <a:pt x="5545" y="8938"/>
                    </a:cubicBezTo>
                    <a:cubicBezTo>
                      <a:pt x="5553" y="8929"/>
                      <a:pt x="5567" y="8904"/>
                      <a:pt x="5576" y="8904"/>
                    </a:cubicBezTo>
                    <a:cubicBezTo>
                      <a:pt x="5579" y="8904"/>
                      <a:pt x="5582" y="8909"/>
                      <a:pt x="5582" y="8925"/>
                    </a:cubicBezTo>
                    <a:cubicBezTo>
                      <a:pt x="5582" y="8944"/>
                      <a:pt x="5579" y="8944"/>
                      <a:pt x="5577" y="8944"/>
                    </a:cubicBezTo>
                    <a:cubicBezTo>
                      <a:pt x="5576" y="8944"/>
                      <a:pt x="5576" y="8944"/>
                      <a:pt x="5582" y="8962"/>
                    </a:cubicBezTo>
                    <a:cubicBezTo>
                      <a:pt x="5594" y="8999"/>
                      <a:pt x="5570" y="9011"/>
                      <a:pt x="5545" y="9024"/>
                    </a:cubicBezTo>
                    <a:cubicBezTo>
                      <a:pt x="5508" y="9036"/>
                      <a:pt x="5508" y="9085"/>
                      <a:pt x="5533" y="9110"/>
                    </a:cubicBezTo>
                    <a:cubicBezTo>
                      <a:pt x="5540" y="9125"/>
                      <a:pt x="5557" y="9136"/>
                      <a:pt x="5569" y="9136"/>
                    </a:cubicBezTo>
                    <a:cubicBezTo>
                      <a:pt x="5577" y="9136"/>
                      <a:pt x="5582" y="9132"/>
                      <a:pt x="5582" y="9122"/>
                    </a:cubicBezTo>
                    <a:cubicBezTo>
                      <a:pt x="5585" y="9113"/>
                      <a:pt x="5590" y="9109"/>
                      <a:pt x="5595" y="9109"/>
                    </a:cubicBezTo>
                    <a:cubicBezTo>
                      <a:pt x="5609" y="9109"/>
                      <a:pt x="5621" y="9138"/>
                      <a:pt x="5594" y="9147"/>
                    </a:cubicBezTo>
                    <a:cubicBezTo>
                      <a:pt x="5577" y="9156"/>
                      <a:pt x="5553" y="9164"/>
                      <a:pt x="5532" y="9164"/>
                    </a:cubicBezTo>
                    <a:cubicBezTo>
                      <a:pt x="5523" y="9164"/>
                      <a:pt x="5515" y="9163"/>
                      <a:pt x="5508" y="9159"/>
                    </a:cubicBezTo>
                    <a:cubicBezTo>
                      <a:pt x="5446" y="9159"/>
                      <a:pt x="5434" y="9196"/>
                      <a:pt x="5422" y="9233"/>
                    </a:cubicBezTo>
                    <a:cubicBezTo>
                      <a:pt x="5409" y="9258"/>
                      <a:pt x="5446" y="9283"/>
                      <a:pt x="5471" y="9283"/>
                    </a:cubicBezTo>
                    <a:cubicBezTo>
                      <a:pt x="5496" y="9295"/>
                      <a:pt x="5545" y="9356"/>
                      <a:pt x="5619" y="9393"/>
                    </a:cubicBezTo>
                    <a:cubicBezTo>
                      <a:pt x="5637" y="9404"/>
                      <a:pt x="5651" y="9408"/>
                      <a:pt x="5662" y="9408"/>
                    </a:cubicBezTo>
                    <a:cubicBezTo>
                      <a:pt x="5681" y="9408"/>
                      <a:pt x="5692" y="9399"/>
                      <a:pt x="5702" y="9399"/>
                    </a:cubicBezTo>
                    <a:cubicBezTo>
                      <a:pt x="5707" y="9399"/>
                      <a:pt x="5712" y="9400"/>
                      <a:pt x="5717" y="9406"/>
                    </a:cubicBezTo>
                    <a:cubicBezTo>
                      <a:pt x="5742" y="9430"/>
                      <a:pt x="5767" y="9455"/>
                      <a:pt x="5791" y="9467"/>
                    </a:cubicBezTo>
                    <a:cubicBezTo>
                      <a:pt x="5828" y="9474"/>
                      <a:pt x="5865" y="9477"/>
                      <a:pt x="5902" y="9477"/>
                    </a:cubicBezTo>
                    <a:cubicBezTo>
                      <a:pt x="5939" y="9477"/>
                      <a:pt x="5976" y="9474"/>
                      <a:pt x="6013" y="9467"/>
                    </a:cubicBezTo>
                    <a:cubicBezTo>
                      <a:pt x="6062" y="9430"/>
                      <a:pt x="6223" y="9295"/>
                      <a:pt x="6297" y="9246"/>
                    </a:cubicBezTo>
                    <a:cubicBezTo>
                      <a:pt x="6370" y="9196"/>
                      <a:pt x="6346" y="9159"/>
                      <a:pt x="6420" y="9110"/>
                    </a:cubicBezTo>
                    <a:cubicBezTo>
                      <a:pt x="6506" y="9061"/>
                      <a:pt x="6543" y="9073"/>
                      <a:pt x="6568" y="8999"/>
                    </a:cubicBezTo>
                    <a:cubicBezTo>
                      <a:pt x="6592" y="8925"/>
                      <a:pt x="6592" y="8876"/>
                      <a:pt x="6605" y="8851"/>
                    </a:cubicBezTo>
                    <a:cubicBezTo>
                      <a:pt x="6609" y="8843"/>
                      <a:pt x="6611" y="8838"/>
                      <a:pt x="6614" y="8838"/>
                    </a:cubicBezTo>
                    <a:cubicBezTo>
                      <a:pt x="6619" y="8838"/>
                      <a:pt x="6625" y="8862"/>
                      <a:pt x="6642" y="8938"/>
                    </a:cubicBezTo>
                    <a:cubicBezTo>
                      <a:pt x="6654" y="9048"/>
                      <a:pt x="6728" y="8999"/>
                      <a:pt x="6740" y="9036"/>
                    </a:cubicBezTo>
                    <a:cubicBezTo>
                      <a:pt x="6752" y="9073"/>
                      <a:pt x="6715" y="9048"/>
                      <a:pt x="6740" y="9135"/>
                    </a:cubicBezTo>
                    <a:cubicBezTo>
                      <a:pt x="6765" y="9209"/>
                      <a:pt x="6777" y="9184"/>
                      <a:pt x="6777" y="9258"/>
                    </a:cubicBezTo>
                    <a:cubicBezTo>
                      <a:pt x="6777" y="9332"/>
                      <a:pt x="6900" y="9393"/>
                      <a:pt x="6900" y="9455"/>
                    </a:cubicBezTo>
                    <a:cubicBezTo>
                      <a:pt x="6913" y="9504"/>
                      <a:pt x="6876" y="9529"/>
                      <a:pt x="6900" y="9578"/>
                    </a:cubicBezTo>
                    <a:cubicBezTo>
                      <a:pt x="6937" y="9701"/>
                      <a:pt x="6987" y="9825"/>
                      <a:pt x="7036" y="9948"/>
                    </a:cubicBezTo>
                    <a:cubicBezTo>
                      <a:pt x="7073" y="9973"/>
                      <a:pt x="7159" y="10034"/>
                      <a:pt x="7147" y="10071"/>
                    </a:cubicBezTo>
                    <a:cubicBezTo>
                      <a:pt x="7134" y="10133"/>
                      <a:pt x="7134" y="10194"/>
                      <a:pt x="7134" y="10256"/>
                    </a:cubicBezTo>
                    <a:cubicBezTo>
                      <a:pt x="7147" y="10281"/>
                      <a:pt x="7159" y="10355"/>
                      <a:pt x="7184" y="10416"/>
                    </a:cubicBezTo>
                    <a:cubicBezTo>
                      <a:pt x="7208" y="10478"/>
                      <a:pt x="7147" y="10527"/>
                      <a:pt x="7245" y="10527"/>
                    </a:cubicBezTo>
                    <a:cubicBezTo>
                      <a:pt x="7298" y="10527"/>
                      <a:pt x="7361" y="10541"/>
                      <a:pt x="7407" y="10541"/>
                    </a:cubicBezTo>
                    <a:cubicBezTo>
                      <a:pt x="7446" y="10541"/>
                      <a:pt x="7473" y="10530"/>
                      <a:pt x="7467" y="10490"/>
                    </a:cubicBezTo>
                    <a:cubicBezTo>
                      <a:pt x="7455" y="10404"/>
                      <a:pt x="7442" y="10293"/>
                      <a:pt x="7516" y="10281"/>
                    </a:cubicBezTo>
                    <a:cubicBezTo>
                      <a:pt x="7578" y="10281"/>
                      <a:pt x="7590" y="10231"/>
                      <a:pt x="7652" y="10231"/>
                    </a:cubicBezTo>
                    <a:cubicBezTo>
                      <a:pt x="7698" y="10231"/>
                      <a:pt x="7758" y="10273"/>
                      <a:pt x="7801" y="10273"/>
                    </a:cubicBezTo>
                    <a:cubicBezTo>
                      <a:pt x="7815" y="10273"/>
                      <a:pt x="7828" y="10268"/>
                      <a:pt x="7837" y="10256"/>
                    </a:cubicBezTo>
                    <a:cubicBezTo>
                      <a:pt x="7874" y="10207"/>
                      <a:pt x="7886" y="10133"/>
                      <a:pt x="7911" y="10083"/>
                    </a:cubicBezTo>
                    <a:cubicBezTo>
                      <a:pt x="7960" y="9936"/>
                      <a:pt x="7997" y="9775"/>
                      <a:pt x="8009" y="9603"/>
                    </a:cubicBezTo>
                    <a:cubicBezTo>
                      <a:pt x="8022" y="9529"/>
                      <a:pt x="8009" y="9455"/>
                      <a:pt x="7997" y="9369"/>
                    </a:cubicBezTo>
                    <a:cubicBezTo>
                      <a:pt x="7972" y="9320"/>
                      <a:pt x="7923" y="9270"/>
                      <a:pt x="7997" y="9270"/>
                    </a:cubicBezTo>
                    <a:cubicBezTo>
                      <a:pt x="8083" y="9246"/>
                      <a:pt x="8169" y="9196"/>
                      <a:pt x="8243" y="9135"/>
                    </a:cubicBezTo>
                    <a:cubicBezTo>
                      <a:pt x="8280" y="9098"/>
                      <a:pt x="8268" y="9085"/>
                      <a:pt x="8256" y="9061"/>
                    </a:cubicBezTo>
                    <a:cubicBezTo>
                      <a:pt x="8256" y="9055"/>
                      <a:pt x="8268" y="9055"/>
                      <a:pt x="8286" y="9055"/>
                    </a:cubicBezTo>
                    <a:cubicBezTo>
                      <a:pt x="8305" y="9055"/>
                      <a:pt x="8330" y="9055"/>
                      <a:pt x="8354" y="9048"/>
                    </a:cubicBezTo>
                    <a:cubicBezTo>
                      <a:pt x="8391" y="9036"/>
                      <a:pt x="8440" y="8975"/>
                      <a:pt x="8391" y="8950"/>
                    </a:cubicBezTo>
                    <a:cubicBezTo>
                      <a:pt x="8342" y="8913"/>
                      <a:pt x="8342" y="8925"/>
                      <a:pt x="8391" y="8876"/>
                    </a:cubicBezTo>
                    <a:cubicBezTo>
                      <a:pt x="8440" y="8839"/>
                      <a:pt x="8564" y="8777"/>
                      <a:pt x="8514" y="8716"/>
                    </a:cubicBezTo>
                    <a:cubicBezTo>
                      <a:pt x="8428" y="8617"/>
                      <a:pt x="8342" y="8519"/>
                      <a:pt x="8243" y="8445"/>
                    </a:cubicBezTo>
                    <a:cubicBezTo>
                      <a:pt x="8157" y="8383"/>
                      <a:pt x="8132" y="8383"/>
                      <a:pt x="8120" y="8297"/>
                    </a:cubicBezTo>
                    <a:cubicBezTo>
                      <a:pt x="8108" y="8161"/>
                      <a:pt x="8120" y="8013"/>
                      <a:pt x="8169" y="7866"/>
                    </a:cubicBezTo>
                    <a:cubicBezTo>
                      <a:pt x="8219" y="7742"/>
                      <a:pt x="8231" y="7742"/>
                      <a:pt x="8182" y="7705"/>
                    </a:cubicBezTo>
                    <a:cubicBezTo>
                      <a:pt x="8145" y="7668"/>
                      <a:pt x="8108" y="7656"/>
                      <a:pt x="8169" y="7607"/>
                    </a:cubicBezTo>
                    <a:cubicBezTo>
                      <a:pt x="8243" y="7558"/>
                      <a:pt x="8317" y="7496"/>
                      <a:pt x="8354" y="7422"/>
                    </a:cubicBezTo>
                    <a:cubicBezTo>
                      <a:pt x="8404" y="7348"/>
                      <a:pt x="8465" y="7286"/>
                      <a:pt x="8551" y="7250"/>
                    </a:cubicBezTo>
                    <a:cubicBezTo>
                      <a:pt x="8650" y="7200"/>
                      <a:pt x="8749" y="7126"/>
                      <a:pt x="8835" y="7052"/>
                    </a:cubicBezTo>
                    <a:cubicBezTo>
                      <a:pt x="8896" y="6991"/>
                      <a:pt x="8933" y="6978"/>
                      <a:pt x="8995" y="6917"/>
                    </a:cubicBezTo>
                    <a:cubicBezTo>
                      <a:pt x="9057" y="6880"/>
                      <a:pt x="9094" y="6806"/>
                      <a:pt x="9094" y="6744"/>
                    </a:cubicBezTo>
                    <a:cubicBezTo>
                      <a:pt x="9094" y="6707"/>
                      <a:pt x="9081" y="6707"/>
                      <a:pt x="9032" y="6633"/>
                    </a:cubicBezTo>
                    <a:cubicBezTo>
                      <a:pt x="8995" y="6560"/>
                      <a:pt x="9032" y="6523"/>
                      <a:pt x="9044" y="6498"/>
                    </a:cubicBezTo>
                    <a:cubicBezTo>
                      <a:pt x="9069" y="6486"/>
                      <a:pt x="9217" y="6449"/>
                      <a:pt x="9167" y="6387"/>
                    </a:cubicBezTo>
                    <a:cubicBezTo>
                      <a:pt x="9130" y="6338"/>
                      <a:pt x="9106" y="6301"/>
                      <a:pt x="9204" y="6252"/>
                    </a:cubicBezTo>
                    <a:cubicBezTo>
                      <a:pt x="9303" y="6215"/>
                      <a:pt x="9303" y="6178"/>
                      <a:pt x="9365" y="6128"/>
                    </a:cubicBezTo>
                    <a:cubicBezTo>
                      <a:pt x="9406" y="6101"/>
                      <a:pt x="9428" y="6085"/>
                      <a:pt x="9446" y="6085"/>
                    </a:cubicBezTo>
                    <a:cubicBezTo>
                      <a:pt x="9460" y="6085"/>
                      <a:pt x="9472" y="6094"/>
                      <a:pt x="9488" y="6116"/>
                    </a:cubicBezTo>
                    <a:cubicBezTo>
                      <a:pt x="9515" y="6136"/>
                      <a:pt x="9523" y="6145"/>
                      <a:pt x="9534" y="6145"/>
                    </a:cubicBezTo>
                    <a:cubicBezTo>
                      <a:pt x="9542" y="6145"/>
                      <a:pt x="9552" y="6139"/>
                      <a:pt x="9574" y="6128"/>
                    </a:cubicBezTo>
                    <a:cubicBezTo>
                      <a:pt x="9610" y="6107"/>
                      <a:pt x="9625" y="6094"/>
                      <a:pt x="9650" y="6094"/>
                    </a:cubicBezTo>
                    <a:cubicBezTo>
                      <a:pt x="9669" y="6094"/>
                      <a:pt x="9693" y="6100"/>
                      <a:pt x="9734" y="6116"/>
                    </a:cubicBezTo>
                    <a:lnTo>
                      <a:pt x="9747" y="6116"/>
                    </a:lnTo>
                    <a:cubicBezTo>
                      <a:pt x="9833" y="6153"/>
                      <a:pt x="9919" y="6227"/>
                      <a:pt x="9968" y="6239"/>
                    </a:cubicBezTo>
                    <a:cubicBezTo>
                      <a:pt x="10005" y="6252"/>
                      <a:pt x="9944" y="6399"/>
                      <a:pt x="9993" y="6436"/>
                    </a:cubicBezTo>
                    <a:cubicBezTo>
                      <a:pt x="10042" y="6486"/>
                      <a:pt x="10055" y="6535"/>
                      <a:pt x="10018" y="6535"/>
                    </a:cubicBezTo>
                    <a:cubicBezTo>
                      <a:pt x="9985" y="6535"/>
                      <a:pt x="9957" y="6551"/>
                      <a:pt x="9939" y="6551"/>
                    </a:cubicBezTo>
                    <a:cubicBezTo>
                      <a:pt x="9930" y="6551"/>
                      <a:pt x="9923" y="6547"/>
                      <a:pt x="9919" y="6535"/>
                    </a:cubicBezTo>
                    <a:cubicBezTo>
                      <a:pt x="9919" y="6519"/>
                      <a:pt x="9915" y="6513"/>
                      <a:pt x="9909" y="6513"/>
                    </a:cubicBezTo>
                    <a:cubicBezTo>
                      <a:pt x="9901" y="6513"/>
                      <a:pt x="9889" y="6526"/>
                      <a:pt x="9882" y="6547"/>
                    </a:cubicBezTo>
                    <a:cubicBezTo>
                      <a:pt x="9845" y="6597"/>
                      <a:pt x="9796" y="6646"/>
                      <a:pt x="9759" y="6695"/>
                    </a:cubicBezTo>
                    <a:cubicBezTo>
                      <a:pt x="9710" y="6744"/>
                      <a:pt x="9685" y="6880"/>
                      <a:pt x="9623" y="6892"/>
                    </a:cubicBezTo>
                    <a:cubicBezTo>
                      <a:pt x="9574" y="6905"/>
                      <a:pt x="9537" y="6929"/>
                      <a:pt x="9525" y="6978"/>
                    </a:cubicBezTo>
                    <a:cubicBezTo>
                      <a:pt x="9475" y="7028"/>
                      <a:pt x="9377" y="7102"/>
                      <a:pt x="9315" y="7163"/>
                    </a:cubicBezTo>
                    <a:cubicBezTo>
                      <a:pt x="9266" y="7237"/>
                      <a:pt x="9241" y="7262"/>
                      <a:pt x="9167" y="7262"/>
                    </a:cubicBezTo>
                    <a:cubicBezTo>
                      <a:pt x="9094" y="7262"/>
                      <a:pt x="9167" y="7286"/>
                      <a:pt x="9106" y="7360"/>
                    </a:cubicBezTo>
                    <a:cubicBezTo>
                      <a:pt x="9057" y="7422"/>
                      <a:pt x="9020" y="7422"/>
                      <a:pt x="9057" y="7558"/>
                    </a:cubicBezTo>
                    <a:cubicBezTo>
                      <a:pt x="9081" y="7705"/>
                      <a:pt x="9057" y="7718"/>
                      <a:pt x="9094" y="7792"/>
                    </a:cubicBezTo>
                    <a:cubicBezTo>
                      <a:pt x="9118" y="7853"/>
                      <a:pt x="9180" y="7792"/>
                      <a:pt x="9167" y="7890"/>
                    </a:cubicBezTo>
                    <a:cubicBezTo>
                      <a:pt x="9143" y="8001"/>
                      <a:pt x="9143" y="8223"/>
                      <a:pt x="9118" y="8321"/>
                    </a:cubicBezTo>
                    <a:cubicBezTo>
                      <a:pt x="9094" y="8420"/>
                      <a:pt x="9057" y="8383"/>
                      <a:pt x="9155" y="8420"/>
                    </a:cubicBezTo>
                    <a:cubicBezTo>
                      <a:pt x="9241" y="8457"/>
                      <a:pt x="9303" y="8494"/>
                      <a:pt x="9266" y="8519"/>
                    </a:cubicBezTo>
                    <a:cubicBezTo>
                      <a:pt x="9226" y="8539"/>
                      <a:pt x="9160" y="8617"/>
                      <a:pt x="9179" y="8617"/>
                    </a:cubicBezTo>
                    <a:cubicBezTo>
                      <a:pt x="9183" y="8617"/>
                      <a:pt x="9191" y="8614"/>
                      <a:pt x="9204" y="8605"/>
                    </a:cubicBezTo>
                    <a:cubicBezTo>
                      <a:pt x="9280" y="8572"/>
                      <a:pt x="9309" y="8463"/>
                      <a:pt x="9331" y="8463"/>
                    </a:cubicBezTo>
                    <a:cubicBezTo>
                      <a:pt x="9334" y="8463"/>
                      <a:pt x="9337" y="8465"/>
                      <a:pt x="9340" y="8469"/>
                    </a:cubicBezTo>
                    <a:cubicBezTo>
                      <a:pt x="9365" y="8519"/>
                      <a:pt x="9365" y="8568"/>
                      <a:pt x="9340" y="8617"/>
                    </a:cubicBezTo>
                    <a:cubicBezTo>
                      <a:pt x="9322" y="8644"/>
                      <a:pt x="9298" y="8690"/>
                      <a:pt x="9319" y="8690"/>
                    </a:cubicBezTo>
                    <a:cubicBezTo>
                      <a:pt x="9326" y="8690"/>
                      <a:pt x="9341" y="8683"/>
                      <a:pt x="9365" y="8666"/>
                    </a:cubicBezTo>
                    <a:cubicBezTo>
                      <a:pt x="9419" y="8613"/>
                      <a:pt x="9453" y="8552"/>
                      <a:pt x="9477" y="8552"/>
                    </a:cubicBezTo>
                    <a:cubicBezTo>
                      <a:pt x="9486" y="8552"/>
                      <a:pt x="9493" y="8560"/>
                      <a:pt x="9500" y="8580"/>
                    </a:cubicBezTo>
                    <a:cubicBezTo>
                      <a:pt x="9511" y="8643"/>
                      <a:pt x="9441" y="8697"/>
                      <a:pt x="9472" y="8697"/>
                    </a:cubicBezTo>
                    <a:cubicBezTo>
                      <a:pt x="9478" y="8697"/>
                      <a:pt x="9487" y="8695"/>
                      <a:pt x="9500" y="8691"/>
                    </a:cubicBezTo>
                    <a:cubicBezTo>
                      <a:pt x="9599" y="8691"/>
                      <a:pt x="9710" y="8666"/>
                      <a:pt x="9808" y="8630"/>
                    </a:cubicBezTo>
                    <a:cubicBezTo>
                      <a:pt x="9931" y="8568"/>
                      <a:pt x="10079" y="8519"/>
                      <a:pt x="10215" y="8482"/>
                    </a:cubicBezTo>
                    <a:cubicBezTo>
                      <a:pt x="10326" y="8469"/>
                      <a:pt x="10523" y="8445"/>
                      <a:pt x="10634" y="8420"/>
                    </a:cubicBezTo>
                    <a:lnTo>
                      <a:pt x="10658" y="8420"/>
                    </a:lnTo>
                    <a:cubicBezTo>
                      <a:pt x="10711" y="8413"/>
                      <a:pt x="10750" y="8401"/>
                      <a:pt x="10772" y="8401"/>
                    </a:cubicBezTo>
                    <a:cubicBezTo>
                      <a:pt x="10786" y="8401"/>
                      <a:pt x="10794" y="8406"/>
                      <a:pt x="10794" y="8420"/>
                    </a:cubicBezTo>
                    <a:cubicBezTo>
                      <a:pt x="10794" y="8482"/>
                      <a:pt x="10819" y="8531"/>
                      <a:pt x="10868" y="8556"/>
                    </a:cubicBezTo>
                    <a:cubicBezTo>
                      <a:pt x="10917" y="8593"/>
                      <a:pt x="11127" y="8642"/>
                      <a:pt x="11114" y="8666"/>
                    </a:cubicBezTo>
                    <a:cubicBezTo>
                      <a:pt x="11090" y="8691"/>
                      <a:pt x="11077" y="8716"/>
                      <a:pt x="10991" y="8716"/>
                    </a:cubicBezTo>
                    <a:cubicBezTo>
                      <a:pt x="10892" y="8716"/>
                      <a:pt x="10732" y="8716"/>
                      <a:pt x="10683" y="8777"/>
                    </a:cubicBezTo>
                    <a:cubicBezTo>
                      <a:pt x="10658" y="8802"/>
                      <a:pt x="10646" y="8827"/>
                      <a:pt x="10634" y="8839"/>
                    </a:cubicBezTo>
                    <a:cubicBezTo>
                      <a:pt x="10634" y="8864"/>
                      <a:pt x="10609" y="8888"/>
                      <a:pt x="10584" y="8901"/>
                    </a:cubicBezTo>
                    <a:cubicBezTo>
                      <a:pt x="10437" y="8901"/>
                      <a:pt x="10289" y="8888"/>
                      <a:pt x="10153" y="8864"/>
                    </a:cubicBezTo>
                    <a:cubicBezTo>
                      <a:pt x="10117" y="8857"/>
                      <a:pt x="10081" y="8854"/>
                      <a:pt x="10044" y="8854"/>
                    </a:cubicBezTo>
                    <a:cubicBezTo>
                      <a:pt x="9945" y="8854"/>
                      <a:pt x="9846" y="8877"/>
                      <a:pt x="9747" y="8913"/>
                    </a:cubicBezTo>
                    <a:cubicBezTo>
                      <a:pt x="9710" y="8950"/>
                      <a:pt x="9623" y="9048"/>
                      <a:pt x="9574" y="9048"/>
                    </a:cubicBezTo>
                    <a:cubicBezTo>
                      <a:pt x="9525" y="9061"/>
                      <a:pt x="9475" y="9122"/>
                      <a:pt x="9537" y="9122"/>
                    </a:cubicBezTo>
                    <a:cubicBezTo>
                      <a:pt x="9599" y="9122"/>
                      <a:pt x="9623" y="9159"/>
                      <a:pt x="9611" y="9184"/>
                    </a:cubicBezTo>
                    <a:cubicBezTo>
                      <a:pt x="9586" y="9221"/>
                      <a:pt x="9574" y="9233"/>
                      <a:pt x="9599" y="9283"/>
                    </a:cubicBezTo>
                    <a:cubicBezTo>
                      <a:pt x="9623" y="9332"/>
                      <a:pt x="9599" y="9356"/>
                      <a:pt x="9697" y="9369"/>
                    </a:cubicBezTo>
                    <a:cubicBezTo>
                      <a:pt x="9707" y="9370"/>
                      <a:pt x="9716" y="9371"/>
                      <a:pt x="9725" y="9371"/>
                    </a:cubicBezTo>
                    <a:cubicBezTo>
                      <a:pt x="9774" y="9371"/>
                      <a:pt x="9817" y="9356"/>
                      <a:pt x="9839" y="9356"/>
                    </a:cubicBezTo>
                    <a:cubicBezTo>
                      <a:pt x="9855" y="9356"/>
                      <a:pt x="9860" y="9365"/>
                      <a:pt x="9845" y="9393"/>
                    </a:cubicBezTo>
                    <a:cubicBezTo>
                      <a:pt x="9808" y="9443"/>
                      <a:pt x="9784" y="9492"/>
                      <a:pt x="9771" y="9541"/>
                    </a:cubicBezTo>
                    <a:cubicBezTo>
                      <a:pt x="9771" y="9566"/>
                      <a:pt x="9771" y="9591"/>
                      <a:pt x="9771" y="9615"/>
                    </a:cubicBezTo>
                    <a:cubicBezTo>
                      <a:pt x="9771" y="9689"/>
                      <a:pt x="9771" y="9775"/>
                      <a:pt x="9734" y="9800"/>
                    </a:cubicBezTo>
                    <a:cubicBezTo>
                      <a:pt x="9704" y="9820"/>
                      <a:pt x="9649" y="9899"/>
                      <a:pt x="9596" y="9899"/>
                    </a:cubicBezTo>
                    <a:cubicBezTo>
                      <a:pt x="9584" y="9899"/>
                      <a:pt x="9573" y="9895"/>
                      <a:pt x="9562" y="9886"/>
                    </a:cubicBezTo>
                    <a:cubicBezTo>
                      <a:pt x="9512" y="9837"/>
                      <a:pt x="9426" y="9726"/>
                      <a:pt x="9377" y="9677"/>
                    </a:cubicBezTo>
                    <a:cubicBezTo>
                      <a:pt x="9339" y="9639"/>
                      <a:pt x="9323" y="9623"/>
                      <a:pt x="9296" y="9623"/>
                    </a:cubicBezTo>
                    <a:cubicBezTo>
                      <a:pt x="9287" y="9623"/>
                      <a:pt x="9278" y="9625"/>
                      <a:pt x="9266" y="9628"/>
                    </a:cubicBezTo>
                    <a:cubicBezTo>
                      <a:pt x="9229" y="9640"/>
                      <a:pt x="9143" y="9652"/>
                      <a:pt x="9094" y="9763"/>
                    </a:cubicBezTo>
                    <a:cubicBezTo>
                      <a:pt x="9044" y="9849"/>
                      <a:pt x="9020" y="9936"/>
                      <a:pt x="8995" y="10034"/>
                    </a:cubicBezTo>
                    <a:cubicBezTo>
                      <a:pt x="8995" y="10120"/>
                      <a:pt x="8983" y="10194"/>
                      <a:pt x="8995" y="10281"/>
                    </a:cubicBezTo>
                    <a:cubicBezTo>
                      <a:pt x="8995" y="10330"/>
                      <a:pt x="8995" y="10379"/>
                      <a:pt x="9007" y="10428"/>
                    </a:cubicBezTo>
                    <a:cubicBezTo>
                      <a:pt x="9032" y="10478"/>
                      <a:pt x="9044" y="10527"/>
                      <a:pt x="9032" y="10589"/>
                    </a:cubicBezTo>
                    <a:cubicBezTo>
                      <a:pt x="9032" y="10650"/>
                      <a:pt x="9020" y="10712"/>
                      <a:pt x="9007" y="10712"/>
                    </a:cubicBezTo>
                    <a:cubicBezTo>
                      <a:pt x="8999" y="10712"/>
                      <a:pt x="8969" y="10723"/>
                      <a:pt x="8950" y="10723"/>
                    </a:cubicBezTo>
                    <a:cubicBezTo>
                      <a:pt x="8940" y="10723"/>
                      <a:pt x="8933" y="10720"/>
                      <a:pt x="8933" y="10712"/>
                    </a:cubicBezTo>
                    <a:cubicBezTo>
                      <a:pt x="8933" y="10692"/>
                      <a:pt x="8941" y="10656"/>
                      <a:pt x="8918" y="10656"/>
                    </a:cubicBezTo>
                    <a:cubicBezTo>
                      <a:pt x="8913" y="10656"/>
                      <a:pt x="8906" y="10658"/>
                      <a:pt x="8896" y="10663"/>
                    </a:cubicBezTo>
                    <a:cubicBezTo>
                      <a:pt x="8872" y="10687"/>
                      <a:pt x="8835" y="10700"/>
                      <a:pt x="8810" y="10700"/>
                    </a:cubicBezTo>
                    <a:cubicBezTo>
                      <a:pt x="8804" y="10698"/>
                      <a:pt x="8797" y="10698"/>
                      <a:pt x="8791" y="10698"/>
                    </a:cubicBezTo>
                    <a:cubicBezTo>
                      <a:pt x="8739" y="10698"/>
                      <a:pt x="8699" y="10742"/>
                      <a:pt x="8699" y="10786"/>
                    </a:cubicBezTo>
                    <a:cubicBezTo>
                      <a:pt x="8699" y="10837"/>
                      <a:pt x="8687" y="10864"/>
                      <a:pt x="8672" y="10864"/>
                    </a:cubicBezTo>
                    <a:cubicBezTo>
                      <a:pt x="8665" y="10864"/>
                      <a:pt x="8658" y="10859"/>
                      <a:pt x="8650" y="10847"/>
                    </a:cubicBezTo>
                    <a:cubicBezTo>
                      <a:pt x="8641" y="10834"/>
                      <a:pt x="8635" y="10827"/>
                      <a:pt x="8631" y="10827"/>
                    </a:cubicBezTo>
                    <a:cubicBezTo>
                      <a:pt x="8625" y="10827"/>
                      <a:pt x="8625" y="10846"/>
                      <a:pt x="8625" y="10884"/>
                    </a:cubicBezTo>
                    <a:cubicBezTo>
                      <a:pt x="8625" y="10926"/>
                      <a:pt x="8614" y="10951"/>
                      <a:pt x="8587" y="10951"/>
                    </a:cubicBezTo>
                    <a:cubicBezTo>
                      <a:pt x="8575" y="10951"/>
                      <a:pt x="8559" y="10945"/>
                      <a:pt x="8539" y="10934"/>
                    </a:cubicBezTo>
                    <a:cubicBezTo>
                      <a:pt x="8490" y="10909"/>
                      <a:pt x="8440" y="10860"/>
                      <a:pt x="8416" y="10810"/>
                    </a:cubicBezTo>
                    <a:cubicBezTo>
                      <a:pt x="8391" y="10761"/>
                      <a:pt x="8330" y="10736"/>
                      <a:pt x="8268" y="10736"/>
                    </a:cubicBezTo>
                    <a:cubicBezTo>
                      <a:pt x="8219" y="10749"/>
                      <a:pt x="8009" y="10884"/>
                      <a:pt x="7948" y="10921"/>
                    </a:cubicBezTo>
                    <a:cubicBezTo>
                      <a:pt x="7824" y="10995"/>
                      <a:pt x="7701" y="11045"/>
                      <a:pt x="7566" y="11081"/>
                    </a:cubicBezTo>
                    <a:cubicBezTo>
                      <a:pt x="7479" y="11094"/>
                      <a:pt x="7566" y="11155"/>
                      <a:pt x="7516" y="11155"/>
                    </a:cubicBezTo>
                    <a:lnTo>
                      <a:pt x="7479" y="11155"/>
                    </a:lnTo>
                    <a:cubicBezTo>
                      <a:pt x="7467" y="11155"/>
                      <a:pt x="7455" y="11143"/>
                      <a:pt x="7418" y="11106"/>
                    </a:cubicBezTo>
                    <a:cubicBezTo>
                      <a:pt x="7369" y="11057"/>
                      <a:pt x="7295" y="11020"/>
                      <a:pt x="7307" y="10983"/>
                    </a:cubicBezTo>
                    <a:cubicBezTo>
                      <a:pt x="7318" y="10951"/>
                      <a:pt x="7319" y="10853"/>
                      <a:pt x="7303" y="10853"/>
                    </a:cubicBezTo>
                    <a:cubicBezTo>
                      <a:pt x="7301" y="10853"/>
                      <a:pt x="7298" y="10855"/>
                      <a:pt x="7295" y="10860"/>
                    </a:cubicBezTo>
                    <a:cubicBezTo>
                      <a:pt x="7258" y="10897"/>
                      <a:pt x="7270" y="10995"/>
                      <a:pt x="7245" y="10995"/>
                    </a:cubicBezTo>
                    <a:cubicBezTo>
                      <a:pt x="7208" y="10995"/>
                      <a:pt x="7184" y="10958"/>
                      <a:pt x="7134" y="10946"/>
                    </a:cubicBezTo>
                    <a:cubicBezTo>
                      <a:pt x="7060" y="10958"/>
                      <a:pt x="6999" y="10983"/>
                      <a:pt x="6925" y="11020"/>
                    </a:cubicBezTo>
                    <a:cubicBezTo>
                      <a:pt x="6900" y="11032"/>
                      <a:pt x="6888" y="11081"/>
                      <a:pt x="6814" y="11094"/>
                    </a:cubicBezTo>
                    <a:cubicBezTo>
                      <a:pt x="6785" y="11098"/>
                      <a:pt x="6755" y="11101"/>
                      <a:pt x="6729" y="11101"/>
                    </a:cubicBezTo>
                    <a:cubicBezTo>
                      <a:pt x="6677" y="11101"/>
                      <a:pt x="6642" y="11090"/>
                      <a:pt x="6666" y="11057"/>
                    </a:cubicBezTo>
                    <a:cubicBezTo>
                      <a:pt x="6698" y="11003"/>
                      <a:pt x="6731" y="10968"/>
                      <a:pt x="6690" y="10968"/>
                    </a:cubicBezTo>
                    <a:cubicBezTo>
                      <a:pt x="6683" y="10968"/>
                      <a:pt x="6676" y="10969"/>
                      <a:pt x="6666" y="10971"/>
                    </a:cubicBezTo>
                    <a:cubicBezTo>
                      <a:pt x="6642" y="10971"/>
                      <a:pt x="6609" y="10973"/>
                      <a:pt x="6579" y="10973"/>
                    </a:cubicBezTo>
                    <a:cubicBezTo>
                      <a:pt x="6534" y="10973"/>
                      <a:pt x="6494" y="10968"/>
                      <a:pt x="6494" y="10946"/>
                    </a:cubicBezTo>
                    <a:cubicBezTo>
                      <a:pt x="6481" y="10897"/>
                      <a:pt x="6518" y="10847"/>
                      <a:pt x="6494" y="10786"/>
                    </a:cubicBezTo>
                    <a:cubicBezTo>
                      <a:pt x="6494" y="10773"/>
                      <a:pt x="6494" y="10761"/>
                      <a:pt x="6481" y="10749"/>
                    </a:cubicBezTo>
                    <a:cubicBezTo>
                      <a:pt x="6432" y="10675"/>
                      <a:pt x="6358" y="10663"/>
                      <a:pt x="6346" y="10613"/>
                    </a:cubicBezTo>
                    <a:cubicBezTo>
                      <a:pt x="6346" y="10564"/>
                      <a:pt x="6395" y="10589"/>
                      <a:pt x="6420" y="10527"/>
                    </a:cubicBezTo>
                    <a:cubicBezTo>
                      <a:pt x="6457" y="10478"/>
                      <a:pt x="6407" y="10478"/>
                      <a:pt x="6457" y="10416"/>
                    </a:cubicBezTo>
                    <a:cubicBezTo>
                      <a:pt x="6497" y="10376"/>
                      <a:pt x="6504" y="10304"/>
                      <a:pt x="6512" y="10304"/>
                    </a:cubicBezTo>
                    <a:cubicBezTo>
                      <a:pt x="6514" y="10304"/>
                      <a:pt x="6516" y="10308"/>
                      <a:pt x="6518" y="10318"/>
                    </a:cubicBezTo>
                    <a:cubicBezTo>
                      <a:pt x="6534" y="10342"/>
                      <a:pt x="6540" y="10360"/>
                      <a:pt x="6549" y="10360"/>
                    </a:cubicBezTo>
                    <a:cubicBezTo>
                      <a:pt x="6553" y="10360"/>
                      <a:pt x="6559" y="10355"/>
                      <a:pt x="6568" y="10342"/>
                    </a:cubicBezTo>
                    <a:cubicBezTo>
                      <a:pt x="6592" y="10305"/>
                      <a:pt x="6629" y="10268"/>
                      <a:pt x="6654" y="10244"/>
                    </a:cubicBezTo>
                    <a:cubicBezTo>
                      <a:pt x="6715" y="10194"/>
                      <a:pt x="6740" y="10170"/>
                      <a:pt x="6654" y="10120"/>
                    </a:cubicBezTo>
                    <a:cubicBezTo>
                      <a:pt x="6580" y="10083"/>
                      <a:pt x="6531" y="10083"/>
                      <a:pt x="6531" y="9997"/>
                    </a:cubicBezTo>
                    <a:cubicBezTo>
                      <a:pt x="6518" y="9923"/>
                      <a:pt x="6494" y="9923"/>
                      <a:pt x="6494" y="9886"/>
                    </a:cubicBezTo>
                    <a:cubicBezTo>
                      <a:pt x="6489" y="9867"/>
                      <a:pt x="6502" y="9863"/>
                      <a:pt x="6519" y="9863"/>
                    </a:cubicBezTo>
                    <a:cubicBezTo>
                      <a:pt x="6530" y="9863"/>
                      <a:pt x="6544" y="9864"/>
                      <a:pt x="6555" y="9864"/>
                    </a:cubicBezTo>
                    <a:cubicBezTo>
                      <a:pt x="6569" y="9864"/>
                      <a:pt x="6580" y="9862"/>
                      <a:pt x="6580" y="9849"/>
                    </a:cubicBezTo>
                    <a:cubicBezTo>
                      <a:pt x="6592" y="9788"/>
                      <a:pt x="6592" y="9726"/>
                      <a:pt x="6592" y="9665"/>
                    </a:cubicBezTo>
                    <a:cubicBezTo>
                      <a:pt x="6592" y="9658"/>
                      <a:pt x="6592" y="9656"/>
                      <a:pt x="6590" y="9656"/>
                    </a:cubicBezTo>
                    <a:cubicBezTo>
                      <a:pt x="6584" y="9656"/>
                      <a:pt x="6568" y="9677"/>
                      <a:pt x="6531" y="9677"/>
                    </a:cubicBezTo>
                    <a:cubicBezTo>
                      <a:pt x="6506" y="9677"/>
                      <a:pt x="6488" y="9668"/>
                      <a:pt x="6471" y="9668"/>
                    </a:cubicBezTo>
                    <a:cubicBezTo>
                      <a:pt x="6454" y="9668"/>
                      <a:pt x="6438" y="9677"/>
                      <a:pt x="6420" y="9714"/>
                    </a:cubicBezTo>
                    <a:cubicBezTo>
                      <a:pt x="6395" y="9788"/>
                      <a:pt x="6358" y="9849"/>
                      <a:pt x="6334" y="9849"/>
                    </a:cubicBezTo>
                    <a:lnTo>
                      <a:pt x="6161" y="9849"/>
                    </a:lnTo>
                    <a:cubicBezTo>
                      <a:pt x="6112" y="9862"/>
                      <a:pt x="6038" y="9973"/>
                      <a:pt x="6075" y="9985"/>
                    </a:cubicBezTo>
                    <a:cubicBezTo>
                      <a:pt x="6097" y="9992"/>
                      <a:pt x="6106" y="10004"/>
                      <a:pt x="6121" y="10004"/>
                    </a:cubicBezTo>
                    <a:cubicBezTo>
                      <a:pt x="6130" y="10004"/>
                      <a:pt x="6142" y="9999"/>
                      <a:pt x="6161" y="9985"/>
                    </a:cubicBezTo>
                    <a:cubicBezTo>
                      <a:pt x="6198" y="9948"/>
                      <a:pt x="6210" y="9948"/>
                      <a:pt x="6235" y="9923"/>
                    </a:cubicBezTo>
                    <a:cubicBezTo>
                      <a:pt x="6244" y="9915"/>
                      <a:pt x="6251" y="9910"/>
                      <a:pt x="6257" y="9910"/>
                    </a:cubicBezTo>
                    <a:cubicBezTo>
                      <a:pt x="6268" y="9910"/>
                      <a:pt x="6276" y="9924"/>
                      <a:pt x="6284" y="9948"/>
                    </a:cubicBezTo>
                    <a:cubicBezTo>
                      <a:pt x="6284" y="9979"/>
                      <a:pt x="6311" y="10055"/>
                      <a:pt x="6304" y="10055"/>
                    </a:cubicBezTo>
                    <a:cubicBezTo>
                      <a:pt x="6303" y="10055"/>
                      <a:pt x="6300" y="10052"/>
                      <a:pt x="6297" y="10046"/>
                    </a:cubicBezTo>
                    <a:cubicBezTo>
                      <a:pt x="6267" y="10027"/>
                      <a:pt x="6237" y="9990"/>
                      <a:pt x="6220" y="9990"/>
                    </a:cubicBezTo>
                    <a:cubicBezTo>
                      <a:pt x="6216" y="9990"/>
                      <a:pt x="6213" y="9992"/>
                      <a:pt x="6210" y="9997"/>
                    </a:cubicBezTo>
                    <a:cubicBezTo>
                      <a:pt x="6198" y="10034"/>
                      <a:pt x="6186" y="10059"/>
                      <a:pt x="6173" y="10083"/>
                    </a:cubicBezTo>
                    <a:cubicBezTo>
                      <a:pt x="6173" y="10083"/>
                      <a:pt x="6112" y="10083"/>
                      <a:pt x="6112" y="10059"/>
                    </a:cubicBezTo>
                    <a:cubicBezTo>
                      <a:pt x="6108" y="10052"/>
                      <a:pt x="6107" y="10049"/>
                      <a:pt x="6106" y="10049"/>
                    </a:cubicBezTo>
                    <a:cubicBezTo>
                      <a:pt x="6103" y="10049"/>
                      <a:pt x="6105" y="10066"/>
                      <a:pt x="6087" y="10083"/>
                    </a:cubicBezTo>
                    <a:cubicBezTo>
                      <a:pt x="6084" y="10085"/>
                      <a:pt x="6080" y="10085"/>
                      <a:pt x="6077" y="10085"/>
                    </a:cubicBezTo>
                    <a:cubicBezTo>
                      <a:pt x="6056" y="10085"/>
                      <a:pt x="6044" y="10059"/>
                      <a:pt x="6035" y="10059"/>
                    </a:cubicBezTo>
                    <a:cubicBezTo>
                      <a:pt x="6031" y="10059"/>
                      <a:pt x="6028" y="10062"/>
                      <a:pt x="6026" y="10071"/>
                    </a:cubicBezTo>
                    <a:cubicBezTo>
                      <a:pt x="6001" y="10096"/>
                      <a:pt x="6001" y="10083"/>
                      <a:pt x="6001" y="10194"/>
                    </a:cubicBezTo>
                    <a:cubicBezTo>
                      <a:pt x="6001" y="10281"/>
                      <a:pt x="6013" y="10367"/>
                      <a:pt x="6038" y="10441"/>
                    </a:cubicBezTo>
                    <a:cubicBezTo>
                      <a:pt x="6075" y="10502"/>
                      <a:pt x="6112" y="10465"/>
                      <a:pt x="6124" y="10527"/>
                    </a:cubicBezTo>
                    <a:cubicBezTo>
                      <a:pt x="6136" y="10589"/>
                      <a:pt x="6149" y="10613"/>
                      <a:pt x="6124" y="10650"/>
                    </a:cubicBezTo>
                    <a:cubicBezTo>
                      <a:pt x="6112" y="10687"/>
                      <a:pt x="6050" y="10687"/>
                      <a:pt x="6112" y="10749"/>
                    </a:cubicBezTo>
                    <a:cubicBezTo>
                      <a:pt x="6124" y="10749"/>
                      <a:pt x="6124" y="10749"/>
                      <a:pt x="6124" y="10761"/>
                    </a:cubicBezTo>
                    <a:cubicBezTo>
                      <a:pt x="6173" y="10798"/>
                      <a:pt x="6186" y="10773"/>
                      <a:pt x="6186" y="10847"/>
                    </a:cubicBezTo>
                    <a:cubicBezTo>
                      <a:pt x="6186" y="10921"/>
                      <a:pt x="6124" y="10884"/>
                      <a:pt x="6149" y="10971"/>
                    </a:cubicBezTo>
                    <a:cubicBezTo>
                      <a:pt x="6186" y="11057"/>
                      <a:pt x="6186" y="11057"/>
                      <a:pt x="6186" y="11106"/>
                    </a:cubicBezTo>
                    <a:cubicBezTo>
                      <a:pt x="6186" y="11123"/>
                      <a:pt x="6193" y="11128"/>
                      <a:pt x="6203" y="11128"/>
                    </a:cubicBezTo>
                    <a:cubicBezTo>
                      <a:pt x="6224" y="11128"/>
                      <a:pt x="6260" y="11106"/>
                      <a:pt x="6284" y="11106"/>
                    </a:cubicBezTo>
                    <a:cubicBezTo>
                      <a:pt x="6319" y="11106"/>
                      <a:pt x="6438" y="11244"/>
                      <a:pt x="6425" y="11244"/>
                    </a:cubicBezTo>
                    <a:cubicBezTo>
                      <a:pt x="6424" y="11244"/>
                      <a:pt x="6422" y="11243"/>
                      <a:pt x="6420" y="11242"/>
                    </a:cubicBezTo>
                    <a:cubicBezTo>
                      <a:pt x="6383" y="11217"/>
                      <a:pt x="6346" y="11192"/>
                      <a:pt x="6309" y="11180"/>
                    </a:cubicBezTo>
                    <a:cubicBezTo>
                      <a:pt x="6294" y="11166"/>
                      <a:pt x="6280" y="11160"/>
                      <a:pt x="6263" y="11160"/>
                    </a:cubicBezTo>
                    <a:cubicBezTo>
                      <a:pt x="6251" y="11160"/>
                      <a:pt x="6238" y="11163"/>
                      <a:pt x="6223" y="11168"/>
                    </a:cubicBezTo>
                    <a:cubicBezTo>
                      <a:pt x="6186" y="11168"/>
                      <a:pt x="6124" y="11168"/>
                      <a:pt x="6124" y="11229"/>
                    </a:cubicBezTo>
                    <a:cubicBezTo>
                      <a:pt x="6124" y="11291"/>
                      <a:pt x="6136" y="11303"/>
                      <a:pt x="6087" y="11303"/>
                    </a:cubicBezTo>
                    <a:cubicBezTo>
                      <a:pt x="6026" y="11303"/>
                      <a:pt x="5989" y="11242"/>
                      <a:pt x="5927" y="11242"/>
                    </a:cubicBezTo>
                    <a:cubicBezTo>
                      <a:pt x="5889" y="11234"/>
                      <a:pt x="5843" y="11222"/>
                      <a:pt x="5812" y="11222"/>
                    </a:cubicBezTo>
                    <a:cubicBezTo>
                      <a:pt x="5792" y="11222"/>
                      <a:pt x="5779" y="11227"/>
                      <a:pt x="5779" y="11242"/>
                    </a:cubicBezTo>
                    <a:cubicBezTo>
                      <a:pt x="5779" y="11266"/>
                      <a:pt x="5779" y="11279"/>
                      <a:pt x="5779" y="11303"/>
                    </a:cubicBezTo>
                    <a:cubicBezTo>
                      <a:pt x="5779" y="11316"/>
                      <a:pt x="5779" y="11328"/>
                      <a:pt x="5767" y="11328"/>
                    </a:cubicBezTo>
                    <a:cubicBezTo>
                      <a:pt x="5736" y="11328"/>
                      <a:pt x="5697" y="11285"/>
                      <a:pt x="5670" y="11285"/>
                    </a:cubicBezTo>
                    <a:cubicBezTo>
                      <a:pt x="5665" y="11285"/>
                      <a:pt x="5660" y="11287"/>
                      <a:pt x="5656" y="11291"/>
                    </a:cubicBezTo>
                    <a:cubicBezTo>
                      <a:pt x="5631" y="11303"/>
                      <a:pt x="5619" y="11328"/>
                      <a:pt x="5582" y="11328"/>
                    </a:cubicBezTo>
                    <a:cubicBezTo>
                      <a:pt x="5570" y="11324"/>
                      <a:pt x="5557" y="11322"/>
                      <a:pt x="5545" y="11322"/>
                    </a:cubicBezTo>
                    <a:cubicBezTo>
                      <a:pt x="5519" y="11322"/>
                      <a:pt x="5492" y="11328"/>
                      <a:pt x="5459" y="11328"/>
                    </a:cubicBezTo>
                    <a:cubicBezTo>
                      <a:pt x="5434" y="11365"/>
                      <a:pt x="5397" y="11402"/>
                      <a:pt x="5360" y="11439"/>
                    </a:cubicBezTo>
                    <a:cubicBezTo>
                      <a:pt x="5336" y="11463"/>
                      <a:pt x="5360" y="11476"/>
                      <a:pt x="5397" y="11488"/>
                    </a:cubicBezTo>
                    <a:cubicBezTo>
                      <a:pt x="5420" y="11511"/>
                      <a:pt x="5455" y="11612"/>
                      <a:pt x="5406" y="11612"/>
                    </a:cubicBezTo>
                    <a:cubicBezTo>
                      <a:pt x="5403" y="11612"/>
                      <a:pt x="5400" y="11612"/>
                      <a:pt x="5397" y="11611"/>
                    </a:cubicBezTo>
                    <a:cubicBezTo>
                      <a:pt x="5323" y="11599"/>
                      <a:pt x="5299" y="11611"/>
                      <a:pt x="5299" y="11574"/>
                    </a:cubicBezTo>
                    <a:cubicBezTo>
                      <a:pt x="5308" y="11545"/>
                      <a:pt x="5356" y="11486"/>
                      <a:pt x="5346" y="11486"/>
                    </a:cubicBezTo>
                    <a:cubicBezTo>
                      <a:pt x="5343" y="11486"/>
                      <a:pt x="5336" y="11490"/>
                      <a:pt x="5323" y="11500"/>
                    </a:cubicBezTo>
                    <a:cubicBezTo>
                      <a:pt x="5274" y="11550"/>
                      <a:pt x="5249" y="11537"/>
                      <a:pt x="5212" y="11562"/>
                    </a:cubicBezTo>
                    <a:cubicBezTo>
                      <a:pt x="5163" y="11599"/>
                      <a:pt x="5212" y="11673"/>
                      <a:pt x="5163" y="11698"/>
                    </a:cubicBezTo>
                    <a:cubicBezTo>
                      <a:pt x="5126" y="11735"/>
                      <a:pt x="5126" y="11735"/>
                      <a:pt x="5101" y="11808"/>
                    </a:cubicBezTo>
                    <a:cubicBezTo>
                      <a:pt x="5064" y="11882"/>
                      <a:pt x="5064" y="11833"/>
                      <a:pt x="5064" y="11870"/>
                    </a:cubicBezTo>
                    <a:cubicBezTo>
                      <a:pt x="5052" y="11919"/>
                      <a:pt x="5027" y="11944"/>
                      <a:pt x="5064" y="11944"/>
                    </a:cubicBezTo>
                    <a:cubicBezTo>
                      <a:pt x="5084" y="11944"/>
                      <a:pt x="5135" y="11960"/>
                      <a:pt x="5117" y="11960"/>
                    </a:cubicBezTo>
                    <a:cubicBezTo>
                      <a:pt x="5113" y="11960"/>
                      <a:pt x="5104" y="11959"/>
                      <a:pt x="5089" y="11956"/>
                    </a:cubicBezTo>
                    <a:cubicBezTo>
                      <a:pt x="5064" y="11952"/>
                      <a:pt x="5048" y="11951"/>
                      <a:pt x="5037" y="11951"/>
                    </a:cubicBezTo>
                    <a:cubicBezTo>
                      <a:pt x="5014" y="11951"/>
                      <a:pt x="5011" y="11956"/>
                      <a:pt x="5003" y="11956"/>
                    </a:cubicBezTo>
                    <a:cubicBezTo>
                      <a:pt x="5003" y="11956"/>
                      <a:pt x="5003" y="11956"/>
                      <a:pt x="5003" y="11969"/>
                    </a:cubicBezTo>
                    <a:cubicBezTo>
                      <a:pt x="5003" y="11969"/>
                      <a:pt x="5077" y="11981"/>
                      <a:pt x="5052" y="11981"/>
                    </a:cubicBezTo>
                    <a:lnTo>
                      <a:pt x="4991" y="11981"/>
                    </a:lnTo>
                    <a:cubicBezTo>
                      <a:pt x="4991" y="11981"/>
                      <a:pt x="5027" y="12030"/>
                      <a:pt x="5040" y="12030"/>
                    </a:cubicBezTo>
                    <a:cubicBezTo>
                      <a:pt x="5047" y="12034"/>
                      <a:pt x="5049" y="12035"/>
                      <a:pt x="5047" y="12035"/>
                    </a:cubicBezTo>
                    <a:cubicBezTo>
                      <a:pt x="5044" y="12035"/>
                      <a:pt x="5020" y="12027"/>
                      <a:pt x="5003" y="12018"/>
                    </a:cubicBezTo>
                    <a:cubicBezTo>
                      <a:pt x="4991" y="12012"/>
                      <a:pt x="4972" y="12006"/>
                      <a:pt x="4963" y="12006"/>
                    </a:cubicBezTo>
                    <a:cubicBezTo>
                      <a:pt x="4954" y="12006"/>
                      <a:pt x="4954" y="12012"/>
                      <a:pt x="4978" y="12030"/>
                    </a:cubicBezTo>
                    <a:cubicBezTo>
                      <a:pt x="5010" y="12054"/>
                      <a:pt x="5032" y="12068"/>
                      <a:pt x="5026" y="12068"/>
                    </a:cubicBezTo>
                    <a:cubicBezTo>
                      <a:pt x="5023" y="12068"/>
                      <a:pt x="5012" y="12064"/>
                      <a:pt x="4991" y="12055"/>
                    </a:cubicBezTo>
                    <a:cubicBezTo>
                      <a:pt x="4947" y="12040"/>
                      <a:pt x="4933" y="12034"/>
                      <a:pt x="4930" y="12034"/>
                    </a:cubicBezTo>
                    <a:cubicBezTo>
                      <a:pt x="4927" y="12034"/>
                      <a:pt x="4929" y="12037"/>
                      <a:pt x="4929" y="12043"/>
                    </a:cubicBezTo>
                    <a:cubicBezTo>
                      <a:pt x="4929" y="12055"/>
                      <a:pt x="4991" y="12104"/>
                      <a:pt x="4978" y="12104"/>
                    </a:cubicBezTo>
                    <a:cubicBezTo>
                      <a:pt x="4954" y="12092"/>
                      <a:pt x="4941" y="12080"/>
                      <a:pt x="4917" y="12080"/>
                    </a:cubicBezTo>
                    <a:lnTo>
                      <a:pt x="4867" y="12080"/>
                    </a:lnTo>
                    <a:cubicBezTo>
                      <a:pt x="4855" y="12080"/>
                      <a:pt x="4867" y="12080"/>
                      <a:pt x="4855" y="12092"/>
                    </a:cubicBezTo>
                    <a:cubicBezTo>
                      <a:pt x="4830" y="12104"/>
                      <a:pt x="4793" y="12116"/>
                      <a:pt x="4769" y="12129"/>
                    </a:cubicBezTo>
                    <a:cubicBezTo>
                      <a:pt x="4732" y="12141"/>
                      <a:pt x="4719" y="12190"/>
                      <a:pt x="4695" y="12190"/>
                    </a:cubicBezTo>
                    <a:cubicBezTo>
                      <a:pt x="4682" y="12190"/>
                      <a:pt x="4658" y="12187"/>
                      <a:pt x="4632" y="12187"/>
                    </a:cubicBezTo>
                    <a:cubicBezTo>
                      <a:pt x="4605" y="12187"/>
                      <a:pt x="4578" y="12190"/>
                      <a:pt x="4559" y="12203"/>
                    </a:cubicBezTo>
                    <a:cubicBezTo>
                      <a:pt x="4498" y="12252"/>
                      <a:pt x="4461" y="12326"/>
                      <a:pt x="4448" y="12400"/>
                    </a:cubicBezTo>
                    <a:cubicBezTo>
                      <a:pt x="4448" y="12474"/>
                      <a:pt x="4461" y="12486"/>
                      <a:pt x="4411" y="12535"/>
                    </a:cubicBezTo>
                    <a:cubicBezTo>
                      <a:pt x="4362" y="12585"/>
                      <a:pt x="4301" y="12622"/>
                      <a:pt x="4227" y="12646"/>
                    </a:cubicBezTo>
                    <a:cubicBezTo>
                      <a:pt x="4153" y="12659"/>
                      <a:pt x="4165" y="12708"/>
                      <a:pt x="4153" y="12745"/>
                    </a:cubicBezTo>
                    <a:cubicBezTo>
                      <a:pt x="4140" y="12770"/>
                      <a:pt x="4128" y="12831"/>
                      <a:pt x="4091" y="12831"/>
                    </a:cubicBezTo>
                    <a:cubicBezTo>
                      <a:pt x="4054" y="12831"/>
                      <a:pt x="3857" y="12831"/>
                      <a:pt x="3832" y="12794"/>
                    </a:cubicBezTo>
                    <a:cubicBezTo>
                      <a:pt x="3795" y="12745"/>
                      <a:pt x="3758" y="12708"/>
                      <a:pt x="3709" y="12708"/>
                    </a:cubicBezTo>
                    <a:cubicBezTo>
                      <a:pt x="3686" y="12708"/>
                      <a:pt x="3664" y="12700"/>
                      <a:pt x="3649" y="12700"/>
                    </a:cubicBezTo>
                    <a:cubicBezTo>
                      <a:pt x="3633" y="12700"/>
                      <a:pt x="3628" y="12711"/>
                      <a:pt x="3647" y="12757"/>
                    </a:cubicBezTo>
                    <a:cubicBezTo>
                      <a:pt x="3697" y="12843"/>
                      <a:pt x="3734" y="12979"/>
                      <a:pt x="3746" y="13004"/>
                    </a:cubicBezTo>
                    <a:cubicBezTo>
                      <a:pt x="3758" y="13041"/>
                      <a:pt x="3709" y="13078"/>
                      <a:pt x="3660" y="13078"/>
                    </a:cubicBezTo>
                    <a:cubicBezTo>
                      <a:pt x="3611" y="13078"/>
                      <a:pt x="3537" y="13065"/>
                      <a:pt x="3524" y="13065"/>
                    </a:cubicBezTo>
                    <a:cubicBezTo>
                      <a:pt x="3517" y="13073"/>
                      <a:pt x="3487" y="13085"/>
                      <a:pt x="3458" y="13085"/>
                    </a:cubicBezTo>
                    <a:cubicBezTo>
                      <a:pt x="3440" y="13085"/>
                      <a:pt x="3423" y="13080"/>
                      <a:pt x="3413" y="13065"/>
                    </a:cubicBezTo>
                    <a:cubicBezTo>
                      <a:pt x="3364" y="13028"/>
                      <a:pt x="3315" y="12991"/>
                      <a:pt x="3266" y="12967"/>
                    </a:cubicBezTo>
                    <a:cubicBezTo>
                      <a:pt x="3241" y="12967"/>
                      <a:pt x="3081" y="13065"/>
                      <a:pt x="3019" y="13090"/>
                    </a:cubicBezTo>
                    <a:cubicBezTo>
                      <a:pt x="2945" y="13102"/>
                      <a:pt x="2921" y="13115"/>
                      <a:pt x="2957" y="13139"/>
                    </a:cubicBezTo>
                    <a:cubicBezTo>
                      <a:pt x="3007" y="13151"/>
                      <a:pt x="3031" y="13213"/>
                      <a:pt x="3007" y="13225"/>
                    </a:cubicBezTo>
                    <a:cubicBezTo>
                      <a:pt x="2982" y="13250"/>
                      <a:pt x="2933" y="13262"/>
                      <a:pt x="2957" y="13287"/>
                    </a:cubicBezTo>
                    <a:cubicBezTo>
                      <a:pt x="3019" y="13324"/>
                      <a:pt x="3093" y="13361"/>
                      <a:pt x="3179" y="13386"/>
                    </a:cubicBezTo>
                    <a:cubicBezTo>
                      <a:pt x="3253" y="13398"/>
                      <a:pt x="3401" y="13460"/>
                      <a:pt x="3450" y="13460"/>
                    </a:cubicBezTo>
                    <a:cubicBezTo>
                      <a:pt x="3500" y="13472"/>
                      <a:pt x="3561" y="13509"/>
                      <a:pt x="3598" y="13533"/>
                    </a:cubicBezTo>
                    <a:cubicBezTo>
                      <a:pt x="3660" y="13558"/>
                      <a:pt x="3586" y="13570"/>
                      <a:pt x="3574" y="13583"/>
                    </a:cubicBezTo>
                    <a:cubicBezTo>
                      <a:pt x="3549" y="13632"/>
                      <a:pt x="3549" y="13694"/>
                      <a:pt x="3574" y="13743"/>
                    </a:cubicBezTo>
                    <a:cubicBezTo>
                      <a:pt x="3623" y="13805"/>
                      <a:pt x="3684" y="13854"/>
                      <a:pt x="3758" y="13878"/>
                    </a:cubicBezTo>
                    <a:cubicBezTo>
                      <a:pt x="3795" y="13878"/>
                      <a:pt x="3845" y="13965"/>
                      <a:pt x="3820" y="14014"/>
                    </a:cubicBezTo>
                    <a:cubicBezTo>
                      <a:pt x="3795" y="14076"/>
                      <a:pt x="3771" y="14088"/>
                      <a:pt x="3820" y="14137"/>
                    </a:cubicBezTo>
                    <a:cubicBezTo>
                      <a:pt x="3864" y="14170"/>
                      <a:pt x="3926" y="14318"/>
                      <a:pt x="3915" y="14318"/>
                    </a:cubicBezTo>
                    <a:cubicBezTo>
                      <a:pt x="3913" y="14318"/>
                      <a:pt x="3911" y="14315"/>
                      <a:pt x="3906" y="14310"/>
                    </a:cubicBezTo>
                    <a:cubicBezTo>
                      <a:pt x="3865" y="14269"/>
                      <a:pt x="3833" y="14159"/>
                      <a:pt x="3816" y="14159"/>
                    </a:cubicBezTo>
                    <a:cubicBezTo>
                      <a:pt x="3812" y="14159"/>
                      <a:pt x="3810" y="14164"/>
                      <a:pt x="3808" y="14174"/>
                    </a:cubicBezTo>
                    <a:cubicBezTo>
                      <a:pt x="3795" y="14236"/>
                      <a:pt x="3734" y="14729"/>
                      <a:pt x="3721" y="14803"/>
                    </a:cubicBezTo>
                    <a:cubicBezTo>
                      <a:pt x="3709" y="14852"/>
                      <a:pt x="3684" y="14889"/>
                      <a:pt x="3647" y="14913"/>
                    </a:cubicBezTo>
                    <a:cubicBezTo>
                      <a:pt x="3635" y="14926"/>
                      <a:pt x="3611" y="14926"/>
                      <a:pt x="3586" y="14926"/>
                    </a:cubicBezTo>
                    <a:cubicBezTo>
                      <a:pt x="3535" y="14926"/>
                      <a:pt x="3475" y="14883"/>
                      <a:pt x="3435" y="14883"/>
                    </a:cubicBezTo>
                    <a:cubicBezTo>
                      <a:pt x="3427" y="14883"/>
                      <a:pt x="3420" y="14885"/>
                      <a:pt x="3413" y="14889"/>
                    </a:cubicBezTo>
                    <a:cubicBezTo>
                      <a:pt x="3377" y="14907"/>
                      <a:pt x="3341" y="14918"/>
                      <a:pt x="3300" y="14918"/>
                    </a:cubicBezTo>
                    <a:cubicBezTo>
                      <a:pt x="3285" y="14918"/>
                      <a:pt x="3270" y="14917"/>
                      <a:pt x="3253" y="14913"/>
                    </a:cubicBezTo>
                    <a:cubicBezTo>
                      <a:pt x="3093" y="14889"/>
                      <a:pt x="2933" y="14876"/>
                      <a:pt x="2773" y="14864"/>
                    </a:cubicBezTo>
                    <a:cubicBezTo>
                      <a:pt x="2600" y="14864"/>
                      <a:pt x="2440" y="14840"/>
                      <a:pt x="2267" y="14815"/>
                    </a:cubicBezTo>
                    <a:cubicBezTo>
                      <a:pt x="2258" y="14812"/>
                      <a:pt x="2248" y="14811"/>
                      <a:pt x="2239" y="14811"/>
                    </a:cubicBezTo>
                    <a:cubicBezTo>
                      <a:pt x="2157" y="14811"/>
                      <a:pt x="2105" y="14901"/>
                      <a:pt x="2083" y="14901"/>
                    </a:cubicBezTo>
                    <a:cubicBezTo>
                      <a:pt x="2021" y="14926"/>
                      <a:pt x="1959" y="14963"/>
                      <a:pt x="1898" y="14987"/>
                    </a:cubicBezTo>
                    <a:cubicBezTo>
                      <a:pt x="1849" y="15012"/>
                      <a:pt x="1849" y="15086"/>
                      <a:pt x="1886" y="15123"/>
                    </a:cubicBezTo>
                    <a:cubicBezTo>
                      <a:pt x="1935" y="15185"/>
                      <a:pt x="1959" y="15271"/>
                      <a:pt x="1947" y="15357"/>
                    </a:cubicBezTo>
                    <a:lnTo>
                      <a:pt x="1947" y="15382"/>
                    </a:lnTo>
                    <a:cubicBezTo>
                      <a:pt x="1947" y="15456"/>
                      <a:pt x="1984" y="15554"/>
                      <a:pt x="1984" y="15579"/>
                    </a:cubicBezTo>
                    <a:cubicBezTo>
                      <a:pt x="1972" y="15764"/>
                      <a:pt x="1947" y="15936"/>
                      <a:pt x="1910" y="16096"/>
                    </a:cubicBezTo>
                    <a:cubicBezTo>
                      <a:pt x="1886" y="16183"/>
                      <a:pt x="1861" y="16269"/>
                      <a:pt x="1836" y="16343"/>
                    </a:cubicBezTo>
                    <a:cubicBezTo>
                      <a:pt x="1836" y="16387"/>
                      <a:pt x="1866" y="16533"/>
                      <a:pt x="1881" y="16533"/>
                    </a:cubicBezTo>
                    <a:cubicBezTo>
                      <a:pt x="1883" y="16533"/>
                      <a:pt x="1884" y="16531"/>
                      <a:pt x="1886" y="16528"/>
                    </a:cubicBezTo>
                    <a:cubicBezTo>
                      <a:pt x="1888" y="16518"/>
                      <a:pt x="1892" y="16514"/>
                      <a:pt x="1898" y="16514"/>
                    </a:cubicBezTo>
                    <a:cubicBezTo>
                      <a:pt x="1922" y="16514"/>
                      <a:pt x="1969" y="16593"/>
                      <a:pt x="1959" y="16663"/>
                    </a:cubicBezTo>
                    <a:cubicBezTo>
                      <a:pt x="1947" y="16762"/>
                      <a:pt x="1922" y="16971"/>
                      <a:pt x="1959" y="16983"/>
                    </a:cubicBezTo>
                    <a:cubicBezTo>
                      <a:pt x="1983" y="16991"/>
                      <a:pt x="2046" y="17014"/>
                      <a:pt x="2110" y="17014"/>
                    </a:cubicBezTo>
                    <a:cubicBezTo>
                      <a:pt x="2148" y="17014"/>
                      <a:pt x="2186" y="17006"/>
                      <a:pt x="2218" y="16983"/>
                    </a:cubicBezTo>
                    <a:cubicBezTo>
                      <a:pt x="2243" y="16959"/>
                      <a:pt x="2267" y="16946"/>
                      <a:pt x="2280" y="16934"/>
                    </a:cubicBezTo>
                    <a:cubicBezTo>
                      <a:pt x="2307" y="16921"/>
                      <a:pt x="2334" y="16911"/>
                      <a:pt x="2359" y="16911"/>
                    </a:cubicBezTo>
                    <a:cubicBezTo>
                      <a:pt x="2379" y="16911"/>
                      <a:pt x="2399" y="16917"/>
                      <a:pt x="2415" y="16934"/>
                    </a:cubicBezTo>
                    <a:cubicBezTo>
                      <a:pt x="2452" y="16971"/>
                      <a:pt x="2625" y="17291"/>
                      <a:pt x="2674" y="17316"/>
                    </a:cubicBezTo>
                    <a:cubicBezTo>
                      <a:pt x="2697" y="17324"/>
                      <a:pt x="2719" y="17336"/>
                      <a:pt x="2739" y="17336"/>
                    </a:cubicBezTo>
                    <a:cubicBezTo>
                      <a:pt x="2751" y="17336"/>
                      <a:pt x="2763" y="17331"/>
                      <a:pt x="2773" y="17316"/>
                    </a:cubicBezTo>
                    <a:cubicBezTo>
                      <a:pt x="2810" y="17291"/>
                      <a:pt x="2822" y="17193"/>
                      <a:pt x="2871" y="17181"/>
                    </a:cubicBezTo>
                    <a:cubicBezTo>
                      <a:pt x="2957" y="17144"/>
                      <a:pt x="3044" y="17119"/>
                      <a:pt x="3130" y="17107"/>
                    </a:cubicBezTo>
                    <a:cubicBezTo>
                      <a:pt x="3163" y="17110"/>
                      <a:pt x="3195" y="17111"/>
                      <a:pt x="3227" y="17111"/>
                    </a:cubicBezTo>
                    <a:cubicBezTo>
                      <a:pt x="3314" y="17111"/>
                      <a:pt x="3397" y="17100"/>
                      <a:pt x="3487" y="17082"/>
                    </a:cubicBezTo>
                    <a:cubicBezTo>
                      <a:pt x="3561" y="17057"/>
                      <a:pt x="3611" y="17033"/>
                      <a:pt x="3623" y="16971"/>
                    </a:cubicBezTo>
                    <a:cubicBezTo>
                      <a:pt x="3635" y="16910"/>
                      <a:pt x="3845" y="16848"/>
                      <a:pt x="3869" y="16762"/>
                    </a:cubicBezTo>
                    <a:cubicBezTo>
                      <a:pt x="3894" y="16675"/>
                      <a:pt x="3968" y="16528"/>
                      <a:pt x="4042" y="16491"/>
                    </a:cubicBezTo>
                    <a:cubicBezTo>
                      <a:pt x="4103" y="16454"/>
                      <a:pt x="4103" y="16429"/>
                      <a:pt x="4079" y="16380"/>
                    </a:cubicBezTo>
                    <a:cubicBezTo>
                      <a:pt x="4042" y="16330"/>
                      <a:pt x="3956" y="16244"/>
                      <a:pt x="4005" y="16158"/>
                    </a:cubicBezTo>
                    <a:cubicBezTo>
                      <a:pt x="4054" y="16047"/>
                      <a:pt x="4116" y="15948"/>
                      <a:pt x="4190" y="15862"/>
                    </a:cubicBezTo>
                    <a:cubicBezTo>
                      <a:pt x="4227" y="15825"/>
                      <a:pt x="4239" y="15776"/>
                      <a:pt x="4251" y="15727"/>
                    </a:cubicBezTo>
                    <a:cubicBezTo>
                      <a:pt x="4251" y="15702"/>
                      <a:pt x="4510" y="15616"/>
                      <a:pt x="4584" y="15566"/>
                    </a:cubicBezTo>
                    <a:cubicBezTo>
                      <a:pt x="4658" y="15505"/>
                      <a:pt x="4855" y="15406"/>
                      <a:pt x="4830" y="15308"/>
                    </a:cubicBezTo>
                    <a:cubicBezTo>
                      <a:pt x="4830" y="15283"/>
                      <a:pt x="4818" y="15258"/>
                      <a:pt x="4806" y="15221"/>
                    </a:cubicBezTo>
                    <a:cubicBezTo>
                      <a:pt x="4781" y="15160"/>
                      <a:pt x="4769" y="15086"/>
                      <a:pt x="4781" y="15024"/>
                    </a:cubicBezTo>
                    <a:cubicBezTo>
                      <a:pt x="4818" y="14950"/>
                      <a:pt x="4880" y="14852"/>
                      <a:pt x="4966" y="14827"/>
                    </a:cubicBezTo>
                    <a:cubicBezTo>
                      <a:pt x="4980" y="14825"/>
                      <a:pt x="4993" y="14824"/>
                      <a:pt x="5005" y="14824"/>
                    </a:cubicBezTo>
                    <a:cubicBezTo>
                      <a:pt x="5056" y="14824"/>
                      <a:pt x="5093" y="14842"/>
                      <a:pt x="5163" y="14852"/>
                    </a:cubicBezTo>
                    <a:cubicBezTo>
                      <a:pt x="5262" y="14876"/>
                      <a:pt x="5348" y="14987"/>
                      <a:pt x="5459" y="14987"/>
                    </a:cubicBezTo>
                    <a:cubicBezTo>
                      <a:pt x="5570" y="14975"/>
                      <a:pt x="5668" y="14913"/>
                      <a:pt x="5742" y="14840"/>
                    </a:cubicBezTo>
                    <a:cubicBezTo>
                      <a:pt x="5779" y="14815"/>
                      <a:pt x="5828" y="14778"/>
                      <a:pt x="5878" y="14766"/>
                    </a:cubicBezTo>
                    <a:cubicBezTo>
                      <a:pt x="5939" y="14741"/>
                      <a:pt x="6001" y="14704"/>
                      <a:pt x="6050" y="14667"/>
                    </a:cubicBezTo>
                    <a:cubicBezTo>
                      <a:pt x="6112" y="14605"/>
                      <a:pt x="6124" y="14556"/>
                      <a:pt x="6198" y="14544"/>
                    </a:cubicBezTo>
                    <a:cubicBezTo>
                      <a:pt x="6272" y="14544"/>
                      <a:pt x="6370" y="14667"/>
                      <a:pt x="6420" y="14667"/>
                    </a:cubicBezTo>
                    <a:cubicBezTo>
                      <a:pt x="6469" y="14667"/>
                      <a:pt x="6481" y="14778"/>
                      <a:pt x="6506" y="14827"/>
                    </a:cubicBezTo>
                    <a:cubicBezTo>
                      <a:pt x="6543" y="14901"/>
                      <a:pt x="6568" y="14975"/>
                      <a:pt x="6580" y="15061"/>
                    </a:cubicBezTo>
                    <a:cubicBezTo>
                      <a:pt x="6592" y="15111"/>
                      <a:pt x="6802" y="15271"/>
                      <a:pt x="6863" y="15332"/>
                    </a:cubicBezTo>
                    <a:cubicBezTo>
                      <a:pt x="6950" y="15443"/>
                      <a:pt x="7048" y="15530"/>
                      <a:pt x="7159" y="15616"/>
                    </a:cubicBezTo>
                    <a:cubicBezTo>
                      <a:pt x="7245" y="15628"/>
                      <a:pt x="7319" y="15677"/>
                      <a:pt x="7381" y="15751"/>
                    </a:cubicBezTo>
                    <a:cubicBezTo>
                      <a:pt x="7467" y="15850"/>
                      <a:pt x="7516" y="15875"/>
                      <a:pt x="7590" y="15948"/>
                    </a:cubicBezTo>
                    <a:cubicBezTo>
                      <a:pt x="7677" y="16035"/>
                      <a:pt x="7750" y="16022"/>
                      <a:pt x="7763" y="16072"/>
                    </a:cubicBezTo>
                    <a:cubicBezTo>
                      <a:pt x="7763" y="16121"/>
                      <a:pt x="7824" y="16269"/>
                      <a:pt x="7837" y="16330"/>
                    </a:cubicBezTo>
                    <a:cubicBezTo>
                      <a:pt x="7849" y="16392"/>
                      <a:pt x="7775" y="16503"/>
                      <a:pt x="7763" y="16540"/>
                    </a:cubicBezTo>
                    <a:cubicBezTo>
                      <a:pt x="7763" y="16584"/>
                      <a:pt x="7763" y="16730"/>
                      <a:pt x="7781" y="16730"/>
                    </a:cubicBezTo>
                    <a:cubicBezTo>
                      <a:pt x="7783" y="16730"/>
                      <a:pt x="7785" y="16728"/>
                      <a:pt x="7787" y="16725"/>
                    </a:cubicBezTo>
                    <a:cubicBezTo>
                      <a:pt x="7800" y="16700"/>
                      <a:pt x="7911" y="16552"/>
                      <a:pt x="7923" y="16503"/>
                    </a:cubicBezTo>
                    <a:cubicBezTo>
                      <a:pt x="7935" y="16454"/>
                      <a:pt x="7972" y="16417"/>
                      <a:pt x="8009" y="16392"/>
                    </a:cubicBezTo>
                    <a:cubicBezTo>
                      <a:pt x="8059" y="16380"/>
                      <a:pt x="8071" y="16330"/>
                      <a:pt x="8059" y="16293"/>
                    </a:cubicBezTo>
                    <a:cubicBezTo>
                      <a:pt x="8046" y="16244"/>
                      <a:pt x="7923" y="16158"/>
                      <a:pt x="7923" y="16109"/>
                    </a:cubicBezTo>
                    <a:cubicBezTo>
                      <a:pt x="7911" y="16059"/>
                      <a:pt x="7923" y="15998"/>
                      <a:pt x="7960" y="15961"/>
                    </a:cubicBezTo>
                    <a:cubicBezTo>
                      <a:pt x="7997" y="15924"/>
                      <a:pt x="8027" y="15886"/>
                      <a:pt x="8061" y="15886"/>
                    </a:cubicBezTo>
                    <a:cubicBezTo>
                      <a:pt x="8072" y="15886"/>
                      <a:pt x="8083" y="15890"/>
                      <a:pt x="8095" y="15899"/>
                    </a:cubicBezTo>
                    <a:cubicBezTo>
                      <a:pt x="8145" y="15936"/>
                      <a:pt x="8231" y="15936"/>
                      <a:pt x="8256" y="15998"/>
                    </a:cubicBezTo>
                    <a:cubicBezTo>
                      <a:pt x="8275" y="16046"/>
                      <a:pt x="8302" y="16079"/>
                      <a:pt x="8325" y="16079"/>
                    </a:cubicBezTo>
                    <a:cubicBezTo>
                      <a:pt x="8331" y="16079"/>
                      <a:pt x="8337" y="16077"/>
                      <a:pt x="8342" y="16072"/>
                    </a:cubicBezTo>
                    <a:cubicBezTo>
                      <a:pt x="8367" y="16010"/>
                      <a:pt x="8354" y="15924"/>
                      <a:pt x="8293" y="15875"/>
                    </a:cubicBezTo>
                    <a:cubicBezTo>
                      <a:pt x="8219" y="15801"/>
                      <a:pt x="8132" y="15739"/>
                      <a:pt x="8034" y="15690"/>
                    </a:cubicBezTo>
                    <a:cubicBezTo>
                      <a:pt x="7985" y="15665"/>
                      <a:pt x="7787" y="15591"/>
                      <a:pt x="7800" y="15542"/>
                    </a:cubicBezTo>
                    <a:cubicBezTo>
                      <a:pt x="7800" y="15505"/>
                      <a:pt x="7861" y="15456"/>
                      <a:pt x="7837" y="15431"/>
                    </a:cubicBezTo>
                    <a:cubicBezTo>
                      <a:pt x="7818" y="15419"/>
                      <a:pt x="7809" y="15416"/>
                      <a:pt x="7794" y="15416"/>
                    </a:cubicBezTo>
                    <a:cubicBezTo>
                      <a:pt x="7778" y="15416"/>
                      <a:pt x="7757" y="15419"/>
                      <a:pt x="7714" y="15419"/>
                    </a:cubicBezTo>
                    <a:cubicBezTo>
                      <a:pt x="7627" y="15419"/>
                      <a:pt x="7590" y="15369"/>
                      <a:pt x="7541" y="15332"/>
                    </a:cubicBezTo>
                    <a:cubicBezTo>
                      <a:pt x="7455" y="15246"/>
                      <a:pt x="7381" y="15135"/>
                      <a:pt x="7344" y="15024"/>
                    </a:cubicBezTo>
                    <a:cubicBezTo>
                      <a:pt x="7307" y="14926"/>
                      <a:pt x="7307" y="14876"/>
                      <a:pt x="7221" y="14827"/>
                    </a:cubicBezTo>
                    <a:cubicBezTo>
                      <a:pt x="7147" y="14766"/>
                      <a:pt x="7011" y="14704"/>
                      <a:pt x="6999" y="14630"/>
                    </a:cubicBezTo>
                    <a:cubicBezTo>
                      <a:pt x="6987" y="14556"/>
                      <a:pt x="6999" y="14495"/>
                      <a:pt x="7024" y="14433"/>
                    </a:cubicBezTo>
                    <a:cubicBezTo>
                      <a:pt x="7048" y="14421"/>
                      <a:pt x="7048" y="14384"/>
                      <a:pt x="7036" y="14359"/>
                    </a:cubicBezTo>
                    <a:cubicBezTo>
                      <a:pt x="7011" y="14310"/>
                      <a:pt x="7011" y="14236"/>
                      <a:pt x="7048" y="14211"/>
                    </a:cubicBezTo>
                    <a:cubicBezTo>
                      <a:pt x="7067" y="14199"/>
                      <a:pt x="7091" y="14199"/>
                      <a:pt x="7111" y="14199"/>
                    </a:cubicBezTo>
                    <a:cubicBezTo>
                      <a:pt x="7131" y="14199"/>
                      <a:pt x="7147" y="14199"/>
                      <a:pt x="7147" y="14186"/>
                    </a:cubicBezTo>
                    <a:cubicBezTo>
                      <a:pt x="7147" y="14150"/>
                      <a:pt x="7159" y="14100"/>
                      <a:pt x="7196" y="14100"/>
                    </a:cubicBezTo>
                    <a:cubicBezTo>
                      <a:pt x="7224" y="14100"/>
                      <a:pt x="7256" y="14092"/>
                      <a:pt x="7279" y="14092"/>
                    </a:cubicBezTo>
                    <a:cubicBezTo>
                      <a:pt x="7296" y="14092"/>
                      <a:pt x="7307" y="14097"/>
                      <a:pt x="7307" y="14113"/>
                    </a:cubicBezTo>
                    <a:cubicBezTo>
                      <a:pt x="7307" y="14150"/>
                      <a:pt x="7307" y="14199"/>
                      <a:pt x="7307" y="14236"/>
                    </a:cubicBezTo>
                    <a:lnTo>
                      <a:pt x="7307" y="14260"/>
                    </a:lnTo>
                    <a:cubicBezTo>
                      <a:pt x="7307" y="14313"/>
                      <a:pt x="7334" y="14430"/>
                      <a:pt x="7350" y="14430"/>
                    </a:cubicBezTo>
                    <a:cubicBezTo>
                      <a:pt x="7352" y="14430"/>
                      <a:pt x="7354" y="14427"/>
                      <a:pt x="7356" y="14421"/>
                    </a:cubicBezTo>
                    <a:cubicBezTo>
                      <a:pt x="7363" y="14395"/>
                      <a:pt x="7390" y="14379"/>
                      <a:pt x="7414" y="14379"/>
                    </a:cubicBezTo>
                    <a:cubicBezTo>
                      <a:pt x="7436" y="14379"/>
                      <a:pt x="7455" y="14391"/>
                      <a:pt x="7455" y="14421"/>
                    </a:cubicBezTo>
                    <a:cubicBezTo>
                      <a:pt x="7464" y="14468"/>
                      <a:pt x="7459" y="14523"/>
                      <a:pt x="7468" y="14523"/>
                    </a:cubicBezTo>
                    <a:cubicBezTo>
                      <a:pt x="7470" y="14523"/>
                      <a:pt x="7474" y="14518"/>
                      <a:pt x="7479" y="14507"/>
                    </a:cubicBezTo>
                    <a:cubicBezTo>
                      <a:pt x="7492" y="14458"/>
                      <a:pt x="7467" y="14396"/>
                      <a:pt x="7492" y="14371"/>
                    </a:cubicBezTo>
                    <a:cubicBezTo>
                      <a:pt x="7504" y="14359"/>
                      <a:pt x="7519" y="14347"/>
                      <a:pt x="7533" y="14347"/>
                    </a:cubicBezTo>
                    <a:cubicBezTo>
                      <a:pt x="7547" y="14347"/>
                      <a:pt x="7560" y="14359"/>
                      <a:pt x="7566" y="14396"/>
                    </a:cubicBezTo>
                    <a:cubicBezTo>
                      <a:pt x="7590" y="14470"/>
                      <a:pt x="7603" y="14556"/>
                      <a:pt x="7652" y="14593"/>
                    </a:cubicBezTo>
                    <a:cubicBezTo>
                      <a:pt x="7701" y="14642"/>
                      <a:pt x="7726" y="14716"/>
                      <a:pt x="7787" y="14778"/>
                    </a:cubicBezTo>
                    <a:cubicBezTo>
                      <a:pt x="7861" y="14840"/>
                      <a:pt x="7874" y="14876"/>
                      <a:pt x="7923" y="14889"/>
                    </a:cubicBezTo>
                    <a:cubicBezTo>
                      <a:pt x="7972" y="14901"/>
                      <a:pt x="7997" y="14950"/>
                      <a:pt x="8095" y="15024"/>
                    </a:cubicBezTo>
                    <a:cubicBezTo>
                      <a:pt x="8194" y="15086"/>
                      <a:pt x="8293" y="15160"/>
                      <a:pt x="8379" y="15234"/>
                    </a:cubicBezTo>
                    <a:cubicBezTo>
                      <a:pt x="8404" y="15258"/>
                      <a:pt x="8428" y="15283"/>
                      <a:pt x="8453" y="15308"/>
                    </a:cubicBezTo>
                    <a:cubicBezTo>
                      <a:pt x="8490" y="15357"/>
                      <a:pt x="8539" y="15394"/>
                      <a:pt x="8588" y="15419"/>
                    </a:cubicBezTo>
                    <a:cubicBezTo>
                      <a:pt x="8601" y="15443"/>
                      <a:pt x="8613" y="15456"/>
                      <a:pt x="8601" y="15480"/>
                    </a:cubicBezTo>
                    <a:cubicBezTo>
                      <a:pt x="8588" y="15603"/>
                      <a:pt x="8576" y="15727"/>
                      <a:pt x="8588" y="15850"/>
                    </a:cubicBezTo>
                    <a:cubicBezTo>
                      <a:pt x="8601" y="15936"/>
                      <a:pt x="8613" y="15998"/>
                      <a:pt x="8650" y="16010"/>
                    </a:cubicBezTo>
                    <a:cubicBezTo>
                      <a:pt x="8675" y="16022"/>
                      <a:pt x="8699" y="16022"/>
                      <a:pt x="8724" y="16096"/>
                    </a:cubicBezTo>
                    <a:cubicBezTo>
                      <a:pt x="8724" y="16133"/>
                      <a:pt x="8736" y="16158"/>
                      <a:pt x="8761" y="16170"/>
                    </a:cubicBezTo>
                    <a:cubicBezTo>
                      <a:pt x="8785" y="16220"/>
                      <a:pt x="8810" y="16256"/>
                      <a:pt x="8847" y="16281"/>
                    </a:cubicBezTo>
                    <a:cubicBezTo>
                      <a:pt x="8896" y="16330"/>
                      <a:pt x="8946" y="16343"/>
                      <a:pt x="8946" y="16404"/>
                    </a:cubicBezTo>
                    <a:cubicBezTo>
                      <a:pt x="8958" y="16503"/>
                      <a:pt x="8970" y="16589"/>
                      <a:pt x="9007" y="16675"/>
                    </a:cubicBezTo>
                    <a:cubicBezTo>
                      <a:pt x="9007" y="16737"/>
                      <a:pt x="9032" y="16786"/>
                      <a:pt x="9069" y="16836"/>
                    </a:cubicBezTo>
                    <a:cubicBezTo>
                      <a:pt x="9106" y="16860"/>
                      <a:pt x="9106" y="16897"/>
                      <a:pt x="9094" y="16922"/>
                    </a:cubicBezTo>
                    <a:cubicBezTo>
                      <a:pt x="9081" y="16946"/>
                      <a:pt x="9057" y="17020"/>
                      <a:pt x="9094" y="17045"/>
                    </a:cubicBezTo>
                    <a:cubicBezTo>
                      <a:pt x="9104" y="17055"/>
                      <a:pt x="9110" y="17059"/>
                      <a:pt x="9115" y="17059"/>
                    </a:cubicBezTo>
                    <a:cubicBezTo>
                      <a:pt x="9127" y="17059"/>
                      <a:pt x="9128" y="17033"/>
                      <a:pt x="9155" y="17033"/>
                    </a:cubicBezTo>
                    <a:cubicBezTo>
                      <a:pt x="9192" y="17045"/>
                      <a:pt x="9192" y="17033"/>
                      <a:pt x="9229" y="17094"/>
                    </a:cubicBezTo>
                    <a:cubicBezTo>
                      <a:pt x="9248" y="17132"/>
                      <a:pt x="9245" y="17169"/>
                      <a:pt x="9259" y="17169"/>
                    </a:cubicBezTo>
                    <a:cubicBezTo>
                      <a:pt x="9263" y="17169"/>
                      <a:pt x="9269" y="17165"/>
                      <a:pt x="9278" y="17156"/>
                    </a:cubicBezTo>
                    <a:cubicBezTo>
                      <a:pt x="9298" y="17136"/>
                      <a:pt x="9310" y="17100"/>
                      <a:pt x="9334" y="17100"/>
                    </a:cubicBezTo>
                    <a:cubicBezTo>
                      <a:pt x="9339" y="17100"/>
                      <a:pt x="9345" y="17102"/>
                      <a:pt x="9352" y="17107"/>
                    </a:cubicBezTo>
                    <a:cubicBezTo>
                      <a:pt x="9381" y="17135"/>
                      <a:pt x="9394" y="17185"/>
                      <a:pt x="9405" y="17185"/>
                    </a:cubicBezTo>
                    <a:cubicBezTo>
                      <a:pt x="9408" y="17185"/>
                      <a:pt x="9411" y="17180"/>
                      <a:pt x="9414" y="17168"/>
                    </a:cubicBezTo>
                    <a:cubicBezTo>
                      <a:pt x="9426" y="17119"/>
                      <a:pt x="9451" y="17119"/>
                      <a:pt x="9414" y="17045"/>
                    </a:cubicBezTo>
                    <a:cubicBezTo>
                      <a:pt x="9377" y="16971"/>
                      <a:pt x="9426" y="16959"/>
                      <a:pt x="9389" y="16897"/>
                    </a:cubicBezTo>
                    <a:cubicBezTo>
                      <a:pt x="9378" y="16869"/>
                      <a:pt x="9380" y="16862"/>
                      <a:pt x="9389" y="16862"/>
                    </a:cubicBezTo>
                    <a:cubicBezTo>
                      <a:pt x="9401" y="16862"/>
                      <a:pt x="9424" y="16873"/>
                      <a:pt x="9451" y="16873"/>
                    </a:cubicBezTo>
                    <a:cubicBezTo>
                      <a:pt x="9474" y="16873"/>
                      <a:pt x="9520" y="16891"/>
                      <a:pt x="9540" y="16891"/>
                    </a:cubicBezTo>
                    <a:cubicBezTo>
                      <a:pt x="9553" y="16891"/>
                      <a:pt x="9556" y="16884"/>
                      <a:pt x="9537" y="16860"/>
                    </a:cubicBezTo>
                    <a:cubicBezTo>
                      <a:pt x="9488" y="16799"/>
                      <a:pt x="9463" y="16786"/>
                      <a:pt x="9451" y="16749"/>
                    </a:cubicBezTo>
                    <a:cubicBezTo>
                      <a:pt x="9426" y="16700"/>
                      <a:pt x="9451" y="16725"/>
                      <a:pt x="9475" y="16700"/>
                    </a:cubicBezTo>
                    <a:cubicBezTo>
                      <a:pt x="9489" y="16687"/>
                      <a:pt x="9495" y="16677"/>
                      <a:pt x="9504" y="16677"/>
                    </a:cubicBezTo>
                    <a:cubicBezTo>
                      <a:pt x="9511" y="16677"/>
                      <a:pt x="9520" y="16683"/>
                      <a:pt x="9537" y="16700"/>
                    </a:cubicBezTo>
                    <a:cubicBezTo>
                      <a:pt x="9571" y="16723"/>
                      <a:pt x="9605" y="16788"/>
                      <a:pt x="9630" y="16788"/>
                    </a:cubicBezTo>
                    <a:cubicBezTo>
                      <a:pt x="9632" y="16788"/>
                      <a:pt x="9634" y="16787"/>
                      <a:pt x="9636" y="16786"/>
                    </a:cubicBezTo>
                    <a:cubicBezTo>
                      <a:pt x="9648" y="16762"/>
                      <a:pt x="9648" y="16725"/>
                      <a:pt x="9636" y="16700"/>
                    </a:cubicBezTo>
                    <a:cubicBezTo>
                      <a:pt x="9636" y="16680"/>
                      <a:pt x="9620" y="16644"/>
                      <a:pt x="9639" y="16644"/>
                    </a:cubicBezTo>
                    <a:cubicBezTo>
                      <a:pt x="9644" y="16644"/>
                      <a:pt x="9651" y="16646"/>
                      <a:pt x="9660" y="16651"/>
                    </a:cubicBezTo>
                    <a:cubicBezTo>
                      <a:pt x="9689" y="16670"/>
                      <a:pt x="9733" y="16712"/>
                      <a:pt x="9751" y="16712"/>
                    </a:cubicBezTo>
                    <a:cubicBezTo>
                      <a:pt x="9756" y="16712"/>
                      <a:pt x="9759" y="16708"/>
                      <a:pt x="9759" y="16700"/>
                    </a:cubicBezTo>
                    <a:cubicBezTo>
                      <a:pt x="9759" y="16663"/>
                      <a:pt x="9747" y="16663"/>
                      <a:pt x="9697" y="16589"/>
                    </a:cubicBezTo>
                    <a:cubicBezTo>
                      <a:pt x="9648" y="16503"/>
                      <a:pt x="9710" y="16528"/>
                      <a:pt x="9623" y="16478"/>
                    </a:cubicBezTo>
                    <a:cubicBezTo>
                      <a:pt x="9525" y="16417"/>
                      <a:pt x="9463" y="16380"/>
                      <a:pt x="9463" y="16330"/>
                    </a:cubicBezTo>
                    <a:cubicBezTo>
                      <a:pt x="9463" y="16320"/>
                      <a:pt x="9468" y="16318"/>
                      <a:pt x="9473" y="16318"/>
                    </a:cubicBezTo>
                    <a:cubicBezTo>
                      <a:pt x="9480" y="16318"/>
                      <a:pt x="9488" y="16322"/>
                      <a:pt x="9490" y="16322"/>
                    </a:cubicBezTo>
                    <a:cubicBezTo>
                      <a:pt x="9492" y="16322"/>
                      <a:pt x="9487" y="16317"/>
                      <a:pt x="9463" y="16293"/>
                    </a:cubicBezTo>
                    <a:cubicBezTo>
                      <a:pt x="9402" y="16220"/>
                      <a:pt x="9352" y="16146"/>
                      <a:pt x="9315" y="16059"/>
                    </a:cubicBezTo>
                    <a:cubicBezTo>
                      <a:pt x="9291" y="15973"/>
                      <a:pt x="9315" y="15911"/>
                      <a:pt x="9340" y="15899"/>
                    </a:cubicBezTo>
                    <a:cubicBezTo>
                      <a:pt x="9343" y="15898"/>
                      <a:pt x="9347" y="15897"/>
                      <a:pt x="9350" y="15897"/>
                    </a:cubicBezTo>
                    <a:cubicBezTo>
                      <a:pt x="9375" y="15897"/>
                      <a:pt x="9410" y="15930"/>
                      <a:pt x="9463" y="15973"/>
                    </a:cubicBezTo>
                    <a:cubicBezTo>
                      <a:pt x="9500" y="16010"/>
                      <a:pt x="9524" y="16048"/>
                      <a:pt x="9533" y="16048"/>
                    </a:cubicBezTo>
                    <a:cubicBezTo>
                      <a:pt x="9536" y="16048"/>
                      <a:pt x="9537" y="16044"/>
                      <a:pt x="9537" y="16035"/>
                    </a:cubicBezTo>
                    <a:cubicBezTo>
                      <a:pt x="9537" y="16003"/>
                      <a:pt x="9537" y="15971"/>
                      <a:pt x="9553" y="15971"/>
                    </a:cubicBezTo>
                    <a:cubicBezTo>
                      <a:pt x="9556" y="15971"/>
                      <a:pt x="9558" y="15971"/>
                      <a:pt x="9562" y="15973"/>
                    </a:cubicBezTo>
                    <a:cubicBezTo>
                      <a:pt x="9589" y="15991"/>
                      <a:pt x="9630" y="16023"/>
                      <a:pt x="9639" y="16023"/>
                    </a:cubicBezTo>
                    <a:cubicBezTo>
                      <a:pt x="9643" y="16023"/>
                      <a:pt x="9642" y="16020"/>
                      <a:pt x="9636" y="16010"/>
                    </a:cubicBezTo>
                    <a:cubicBezTo>
                      <a:pt x="9625" y="15978"/>
                      <a:pt x="9577" y="15946"/>
                      <a:pt x="9597" y="15946"/>
                    </a:cubicBezTo>
                    <a:cubicBezTo>
                      <a:pt x="9600" y="15946"/>
                      <a:pt x="9604" y="15947"/>
                      <a:pt x="9611" y="15948"/>
                    </a:cubicBezTo>
                    <a:cubicBezTo>
                      <a:pt x="9655" y="15957"/>
                      <a:pt x="9726" y="15992"/>
                      <a:pt x="9738" y="15992"/>
                    </a:cubicBezTo>
                    <a:cubicBezTo>
                      <a:pt x="9743" y="15992"/>
                      <a:pt x="9739" y="15987"/>
                      <a:pt x="9722" y="15973"/>
                    </a:cubicBezTo>
                    <a:cubicBezTo>
                      <a:pt x="9673" y="15911"/>
                      <a:pt x="9549" y="15875"/>
                      <a:pt x="9611" y="15813"/>
                    </a:cubicBezTo>
                    <a:cubicBezTo>
                      <a:pt x="9642" y="15782"/>
                      <a:pt x="9657" y="15779"/>
                      <a:pt x="9671" y="15779"/>
                    </a:cubicBezTo>
                    <a:cubicBezTo>
                      <a:pt x="9675" y="15779"/>
                      <a:pt x="9678" y="15779"/>
                      <a:pt x="9681" y="15779"/>
                    </a:cubicBezTo>
                    <a:cubicBezTo>
                      <a:pt x="9692" y="15779"/>
                      <a:pt x="9703" y="15777"/>
                      <a:pt x="9722" y="15764"/>
                    </a:cubicBezTo>
                    <a:cubicBezTo>
                      <a:pt x="9759" y="15745"/>
                      <a:pt x="9788" y="15713"/>
                      <a:pt x="9801" y="15713"/>
                    </a:cubicBezTo>
                    <a:cubicBezTo>
                      <a:pt x="9806" y="15713"/>
                      <a:pt x="9808" y="15717"/>
                      <a:pt x="9808" y="15727"/>
                    </a:cubicBezTo>
                    <a:cubicBezTo>
                      <a:pt x="9798" y="15758"/>
                      <a:pt x="9770" y="15849"/>
                      <a:pt x="9776" y="15849"/>
                    </a:cubicBezTo>
                    <a:cubicBezTo>
                      <a:pt x="9777" y="15849"/>
                      <a:pt x="9780" y="15846"/>
                      <a:pt x="9784" y="15838"/>
                    </a:cubicBezTo>
                    <a:cubicBezTo>
                      <a:pt x="9820" y="15801"/>
                      <a:pt x="9857" y="15727"/>
                      <a:pt x="9931" y="15727"/>
                    </a:cubicBezTo>
                    <a:cubicBezTo>
                      <a:pt x="10005" y="15739"/>
                      <a:pt x="10030" y="15764"/>
                      <a:pt x="10104" y="15813"/>
                    </a:cubicBezTo>
                    <a:lnTo>
                      <a:pt x="10129" y="15825"/>
                    </a:lnTo>
                    <a:cubicBezTo>
                      <a:pt x="10156" y="15853"/>
                      <a:pt x="10191" y="15867"/>
                      <a:pt x="10222" y="15867"/>
                    </a:cubicBezTo>
                    <a:cubicBezTo>
                      <a:pt x="10232" y="15867"/>
                      <a:pt x="10242" y="15865"/>
                      <a:pt x="10252" y="15862"/>
                    </a:cubicBezTo>
                    <a:cubicBezTo>
                      <a:pt x="10338" y="15862"/>
                      <a:pt x="10412" y="15825"/>
                      <a:pt x="10461" y="15764"/>
                    </a:cubicBezTo>
                    <a:cubicBezTo>
                      <a:pt x="10498" y="15727"/>
                      <a:pt x="10671" y="15702"/>
                      <a:pt x="10708" y="15702"/>
                    </a:cubicBezTo>
                    <a:cubicBezTo>
                      <a:pt x="10745" y="15702"/>
                      <a:pt x="10819" y="15702"/>
                      <a:pt x="10794" y="15677"/>
                    </a:cubicBezTo>
                    <a:cubicBezTo>
                      <a:pt x="10782" y="15640"/>
                      <a:pt x="10831" y="15653"/>
                      <a:pt x="10757" y="15603"/>
                    </a:cubicBezTo>
                    <a:cubicBezTo>
                      <a:pt x="10683" y="15554"/>
                      <a:pt x="10572" y="15542"/>
                      <a:pt x="10572" y="15456"/>
                    </a:cubicBezTo>
                    <a:cubicBezTo>
                      <a:pt x="10572" y="15431"/>
                      <a:pt x="10572" y="15406"/>
                      <a:pt x="10560" y="15394"/>
                    </a:cubicBezTo>
                    <a:cubicBezTo>
                      <a:pt x="10560" y="15357"/>
                      <a:pt x="10547" y="15320"/>
                      <a:pt x="10535" y="15283"/>
                    </a:cubicBezTo>
                    <a:cubicBezTo>
                      <a:pt x="10523" y="15258"/>
                      <a:pt x="10560" y="15123"/>
                      <a:pt x="10584" y="15049"/>
                    </a:cubicBezTo>
                    <a:cubicBezTo>
                      <a:pt x="10597" y="15000"/>
                      <a:pt x="10634" y="14950"/>
                      <a:pt x="10671" y="14913"/>
                    </a:cubicBezTo>
                    <a:cubicBezTo>
                      <a:pt x="10695" y="14876"/>
                      <a:pt x="10708" y="14840"/>
                      <a:pt x="10720" y="14803"/>
                    </a:cubicBezTo>
                    <a:cubicBezTo>
                      <a:pt x="10732" y="14729"/>
                      <a:pt x="10732" y="14618"/>
                      <a:pt x="10745" y="14568"/>
                    </a:cubicBezTo>
                    <a:cubicBezTo>
                      <a:pt x="10782" y="14482"/>
                      <a:pt x="10757" y="14445"/>
                      <a:pt x="10794" y="14421"/>
                    </a:cubicBezTo>
                    <a:cubicBezTo>
                      <a:pt x="10808" y="14410"/>
                      <a:pt x="10822" y="14408"/>
                      <a:pt x="10836" y="14408"/>
                    </a:cubicBezTo>
                    <a:cubicBezTo>
                      <a:pt x="10850" y="14408"/>
                      <a:pt x="10864" y="14410"/>
                      <a:pt x="10879" y="14410"/>
                    </a:cubicBezTo>
                    <a:cubicBezTo>
                      <a:pt x="10902" y="14410"/>
                      <a:pt x="10927" y="14404"/>
                      <a:pt x="10954" y="14371"/>
                    </a:cubicBezTo>
                    <a:cubicBezTo>
                      <a:pt x="10979" y="14347"/>
                      <a:pt x="10991" y="14310"/>
                      <a:pt x="11003" y="14273"/>
                    </a:cubicBezTo>
                    <a:cubicBezTo>
                      <a:pt x="11003" y="14248"/>
                      <a:pt x="11003" y="14211"/>
                      <a:pt x="11003" y="14186"/>
                    </a:cubicBezTo>
                    <a:cubicBezTo>
                      <a:pt x="10979" y="14150"/>
                      <a:pt x="10929" y="14137"/>
                      <a:pt x="10979" y="14113"/>
                    </a:cubicBezTo>
                    <a:cubicBezTo>
                      <a:pt x="11028" y="14076"/>
                      <a:pt x="11102" y="14002"/>
                      <a:pt x="11176" y="13940"/>
                    </a:cubicBezTo>
                    <a:cubicBezTo>
                      <a:pt x="11237" y="13878"/>
                      <a:pt x="11213" y="13817"/>
                      <a:pt x="11299" y="13780"/>
                    </a:cubicBezTo>
                    <a:cubicBezTo>
                      <a:pt x="11330" y="13772"/>
                      <a:pt x="11353" y="13768"/>
                      <a:pt x="11370" y="13768"/>
                    </a:cubicBezTo>
                    <a:cubicBezTo>
                      <a:pt x="11408" y="13768"/>
                      <a:pt x="11422" y="13787"/>
                      <a:pt x="11447" y="13829"/>
                    </a:cubicBezTo>
                    <a:cubicBezTo>
                      <a:pt x="11484" y="13891"/>
                      <a:pt x="11472" y="13928"/>
                      <a:pt x="11545" y="13928"/>
                    </a:cubicBezTo>
                    <a:cubicBezTo>
                      <a:pt x="11624" y="13928"/>
                      <a:pt x="11672" y="13979"/>
                      <a:pt x="11745" y="13979"/>
                    </a:cubicBezTo>
                    <a:cubicBezTo>
                      <a:pt x="11752" y="13979"/>
                      <a:pt x="11759" y="13978"/>
                      <a:pt x="11767" y="13977"/>
                    </a:cubicBezTo>
                    <a:cubicBezTo>
                      <a:pt x="11803" y="13972"/>
                      <a:pt x="11845" y="13969"/>
                      <a:pt x="11881" y="13969"/>
                    </a:cubicBezTo>
                    <a:cubicBezTo>
                      <a:pt x="11932" y="13969"/>
                      <a:pt x="11972" y="13975"/>
                      <a:pt x="11964" y="13989"/>
                    </a:cubicBezTo>
                    <a:cubicBezTo>
                      <a:pt x="11890" y="14051"/>
                      <a:pt x="11804" y="14113"/>
                      <a:pt x="11706" y="14150"/>
                    </a:cubicBezTo>
                    <a:cubicBezTo>
                      <a:pt x="11669" y="14174"/>
                      <a:pt x="11656" y="14186"/>
                      <a:pt x="11706" y="14211"/>
                    </a:cubicBezTo>
                    <a:cubicBezTo>
                      <a:pt x="11767" y="14236"/>
                      <a:pt x="11890" y="14260"/>
                      <a:pt x="11890" y="14310"/>
                    </a:cubicBezTo>
                    <a:cubicBezTo>
                      <a:pt x="11890" y="14371"/>
                      <a:pt x="11829" y="14421"/>
                      <a:pt x="11854" y="14470"/>
                    </a:cubicBezTo>
                    <a:cubicBezTo>
                      <a:pt x="11887" y="14503"/>
                      <a:pt x="11939" y="14546"/>
                      <a:pt x="11985" y="14546"/>
                    </a:cubicBezTo>
                    <a:cubicBezTo>
                      <a:pt x="11991" y="14546"/>
                      <a:pt x="11996" y="14545"/>
                      <a:pt x="12001" y="14544"/>
                    </a:cubicBezTo>
                    <a:cubicBezTo>
                      <a:pt x="12038" y="14531"/>
                      <a:pt x="12112" y="14433"/>
                      <a:pt x="12174" y="14421"/>
                    </a:cubicBezTo>
                    <a:cubicBezTo>
                      <a:pt x="12235" y="14396"/>
                      <a:pt x="12309" y="14310"/>
                      <a:pt x="12396" y="14310"/>
                    </a:cubicBezTo>
                    <a:cubicBezTo>
                      <a:pt x="12426" y="14315"/>
                      <a:pt x="12457" y="14318"/>
                      <a:pt x="12488" y="14318"/>
                    </a:cubicBezTo>
                    <a:cubicBezTo>
                      <a:pt x="12531" y="14318"/>
                      <a:pt x="12574" y="14312"/>
                      <a:pt x="12617" y="14297"/>
                    </a:cubicBezTo>
                    <a:cubicBezTo>
                      <a:pt x="12654" y="14285"/>
                      <a:pt x="12679" y="14260"/>
                      <a:pt x="12654" y="14248"/>
                    </a:cubicBezTo>
                    <a:cubicBezTo>
                      <a:pt x="12630" y="14236"/>
                      <a:pt x="12728" y="14211"/>
                      <a:pt x="12691" y="14199"/>
                    </a:cubicBezTo>
                    <a:lnTo>
                      <a:pt x="12507" y="14199"/>
                    </a:lnTo>
                    <a:cubicBezTo>
                      <a:pt x="12482" y="14199"/>
                      <a:pt x="12424" y="14232"/>
                      <a:pt x="12371" y="14232"/>
                    </a:cubicBezTo>
                    <a:cubicBezTo>
                      <a:pt x="12344" y="14232"/>
                      <a:pt x="12318" y="14223"/>
                      <a:pt x="12297" y="14199"/>
                    </a:cubicBezTo>
                    <a:cubicBezTo>
                      <a:pt x="12248" y="14137"/>
                      <a:pt x="12199" y="14088"/>
                      <a:pt x="12223" y="14014"/>
                    </a:cubicBezTo>
                    <a:cubicBezTo>
                      <a:pt x="12272" y="13940"/>
                      <a:pt x="12334" y="13866"/>
                      <a:pt x="12408" y="13817"/>
                    </a:cubicBezTo>
                    <a:cubicBezTo>
                      <a:pt x="12457" y="13768"/>
                      <a:pt x="12605" y="13768"/>
                      <a:pt x="12704" y="13706"/>
                    </a:cubicBezTo>
                    <a:cubicBezTo>
                      <a:pt x="12790" y="13657"/>
                      <a:pt x="12889" y="13620"/>
                      <a:pt x="12987" y="13607"/>
                    </a:cubicBezTo>
                    <a:lnTo>
                      <a:pt x="13012" y="13607"/>
                    </a:lnTo>
                    <a:cubicBezTo>
                      <a:pt x="13051" y="13604"/>
                      <a:pt x="13086" y="13603"/>
                      <a:pt x="13114" y="13603"/>
                    </a:cubicBezTo>
                    <a:cubicBezTo>
                      <a:pt x="13191" y="13603"/>
                      <a:pt x="13224" y="13614"/>
                      <a:pt x="13197" y="13632"/>
                    </a:cubicBezTo>
                    <a:cubicBezTo>
                      <a:pt x="13147" y="13657"/>
                      <a:pt x="13012" y="13780"/>
                      <a:pt x="12975" y="13780"/>
                    </a:cubicBezTo>
                    <a:cubicBezTo>
                      <a:pt x="12938" y="13780"/>
                      <a:pt x="12950" y="13817"/>
                      <a:pt x="13012" y="13854"/>
                    </a:cubicBezTo>
                    <a:cubicBezTo>
                      <a:pt x="13061" y="13903"/>
                      <a:pt x="13086" y="13965"/>
                      <a:pt x="13024" y="13977"/>
                    </a:cubicBezTo>
                    <a:cubicBezTo>
                      <a:pt x="12950" y="14002"/>
                      <a:pt x="12889" y="14063"/>
                      <a:pt x="12864" y="14150"/>
                    </a:cubicBezTo>
                    <a:cubicBezTo>
                      <a:pt x="12852" y="14223"/>
                      <a:pt x="12852" y="14236"/>
                      <a:pt x="12802" y="14248"/>
                    </a:cubicBezTo>
                    <a:cubicBezTo>
                      <a:pt x="12741" y="14260"/>
                      <a:pt x="12716" y="14260"/>
                      <a:pt x="12704" y="14285"/>
                    </a:cubicBezTo>
                    <a:cubicBezTo>
                      <a:pt x="12704" y="14322"/>
                      <a:pt x="12667" y="14310"/>
                      <a:pt x="12728" y="14347"/>
                    </a:cubicBezTo>
                    <a:cubicBezTo>
                      <a:pt x="12778" y="14384"/>
                      <a:pt x="12741" y="14421"/>
                      <a:pt x="12790" y="14445"/>
                    </a:cubicBezTo>
                    <a:cubicBezTo>
                      <a:pt x="12839" y="14470"/>
                      <a:pt x="12925" y="14495"/>
                      <a:pt x="12975" y="14531"/>
                    </a:cubicBezTo>
                    <a:cubicBezTo>
                      <a:pt x="13086" y="14618"/>
                      <a:pt x="13184" y="14692"/>
                      <a:pt x="13295" y="14790"/>
                    </a:cubicBezTo>
                    <a:cubicBezTo>
                      <a:pt x="13320" y="14815"/>
                      <a:pt x="13344" y="14852"/>
                      <a:pt x="13369" y="14889"/>
                    </a:cubicBezTo>
                    <a:cubicBezTo>
                      <a:pt x="13418" y="14938"/>
                      <a:pt x="13480" y="14987"/>
                      <a:pt x="13542" y="15012"/>
                    </a:cubicBezTo>
                    <a:cubicBezTo>
                      <a:pt x="13640" y="15074"/>
                      <a:pt x="13726" y="15148"/>
                      <a:pt x="13788" y="15234"/>
                    </a:cubicBezTo>
                    <a:cubicBezTo>
                      <a:pt x="13825" y="15332"/>
                      <a:pt x="13825" y="15419"/>
                      <a:pt x="13788" y="15517"/>
                    </a:cubicBezTo>
                    <a:cubicBezTo>
                      <a:pt x="13788" y="15530"/>
                      <a:pt x="13788" y="15542"/>
                      <a:pt x="13776" y="15554"/>
                    </a:cubicBezTo>
                    <a:cubicBezTo>
                      <a:pt x="13689" y="15628"/>
                      <a:pt x="13591" y="15690"/>
                      <a:pt x="13468" y="15727"/>
                    </a:cubicBezTo>
                    <a:cubicBezTo>
                      <a:pt x="13406" y="15727"/>
                      <a:pt x="13295" y="15714"/>
                      <a:pt x="13221" y="15714"/>
                    </a:cubicBezTo>
                    <a:cubicBezTo>
                      <a:pt x="13086" y="15714"/>
                      <a:pt x="12962" y="15714"/>
                      <a:pt x="12839" y="15690"/>
                    </a:cubicBezTo>
                    <a:cubicBezTo>
                      <a:pt x="12790" y="15677"/>
                      <a:pt x="12704" y="15591"/>
                      <a:pt x="12679" y="15591"/>
                    </a:cubicBezTo>
                    <a:cubicBezTo>
                      <a:pt x="12662" y="15600"/>
                      <a:pt x="12651" y="15614"/>
                      <a:pt x="12625" y="15614"/>
                    </a:cubicBezTo>
                    <a:cubicBezTo>
                      <a:pt x="12614" y="15614"/>
                      <a:pt x="12600" y="15611"/>
                      <a:pt x="12580" y="15603"/>
                    </a:cubicBezTo>
                    <a:cubicBezTo>
                      <a:pt x="12519" y="15579"/>
                      <a:pt x="12568" y="15542"/>
                      <a:pt x="12494" y="15517"/>
                    </a:cubicBezTo>
                    <a:cubicBezTo>
                      <a:pt x="12408" y="15480"/>
                      <a:pt x="12346" y="15505"/>
                      <a:pt x="12309" y="15456"/>
                    </a:cubicBezTo>
                    <a:cubicBezTo>
                      <a:pt x="12287" y="15422"/>
                      <a:pt x="12264" y="15368"/>
                      <a:pt x="12242" y="15368"/>
                    </a:cubicBezTo>
                    <a:cubicBezTo>
                      <a:pt x="12240" y="15368"/>
                      <a:pt x="12238" y="15368"/>
                      <a:pt x="12235" y="15369"/>
                    </a:cubicBezTo>
                    <a:cubicBezTo>
                      <a:pt x="12223" y="15375"/>
                      <a:pt x="12128" y="15375"/>
                      <a:pt x="12028" y="15375"/>
                    </a:cubicBezTo>
                    <a:cubicBezTo>
                      <a:pt x="11927" y="15375"/>
                      <a:pt x="11823" y="15375"/>
                      <a:pt x="11792" y="15382"/>
                    </a:cubicBezTo>
                    <a:cubicBezTo>
                      <a:pt x="11730" y="15406"/>
                      <a:pt x="11496" y="15579"/>
                      <a:pt x="11410" y="15616"/>
                    </a:cubicBezTo>
                    <a:cubicBezTo>
                      <a:pt x="11332" y="15639"/>
                      <a:pt x="11244" y="15648"/>
                      <a:pt x="11155" y="15648"/>
                    </a:cubicBezTo>
                    <a:cubicBezTo>
                      <a:pt x="11104" y="15648"/>
                      <a:pt x="11053" y="15645"/>
                      <a:pt x="11003" y="15640"/>
                    </a:cubicBezTo>
                    <a:cubicBezTo>
                      <a:pt x="10960" y="15640"/>
                      <a:pt x="10932" y="15637"/>
                      <a:pt x="10912" y="15637"/>
                    </a:cubicBezTo>
                    <a:cubicBezTo>
                      <a:pt x="10892" y="15637"/>
                      <a:pt x="10880" y="15640"/>
                      <a:pt x="10868" y="15653"/>
                    </a:cubicBezTo>
                    <a:cubicBezTo>
                      <a:pt x="10855" y="15690"/>
                      <a:pt x="10819" y="15702"/>
                      <a:pt x="10855" y="15714"/>
                    </a:cubicBezTo>
                    <a:cubicBezTo>
                      <a:pt x="10905" y="15739"/>
                      <a:pt x="10942" y="15751"/>
                      <a:pt x="10905" y="15764"/>
                    </a:cubicBezTo>
                    <a:cubicBezTo>
                      <a:pt x="10868" y="15788"/>
                      <a:pt x="10794" y="15764"/>
                      <a:pt x="10794" y="15801"/>
                    </a:cubicBezTo>
                    <a:cubicBezTo>
                      <a:pt x="10794" y="15850"/>
                      <a:pt x="10831" y="15875"/>
                      <a:pt x="10782" y="15875"/>
                    </a:cubicBezTo>
                    <a:lnTo>
                      <a:pt x="10510" y="15875"/>
                    </a:lnTo>
                    <a:cubicBezTo>
                      <a:pt x="10492" y="15881"/>
                      <a:pt x="10470" y="15884"/>
                      <a:pt x="10447" y="15884"/>
                    </a:cubicBezTo>
                    <a:cubicBezTo>
                      <a:pt x="10424" y="15884"/>
                      <a:pt x="10400" y="15881"/>
                      <a:pt x="10375" y="15875"/>
                    </a:cubicBezTo>
                    <a:cubicBezTo>
                      <a:pt x="10344" y="15868"/>
                      <a:pt x="10316" y="15865"/>
                      <a:pt x="10289" y="15865"/>
                    </a:cubicBezTo>
                    <a:cubicBezTo>
                      <a:pt x="10261" y="15865"/>
                      <a:pt x="10233" y="15868"/>
                      <a:pt x="10202" y="15875"/>
                    </a:cubicBezTo>
                    <a:cubicBezTo>
                      <a:pt x="10178" y="15899"/>
                      <a:pt x="10202" y="15998"/>
                      <a:pt x="10165" y="16035"/>
                    </a:cubicBezTo>
                    <a:cubicBezTo>
                      <a:pt x="10129" y="16072"/>
                      <a:pt x="10092" y="16146"/>
                      <a:pt x="10116" y="16158"/>
                    </a:cubicBezTo>
                    <a:cubicBezTo>
                      <a:pt x="10150" y="16169"/>
                      <a:pt x="10183" y="16221"/>
                      <a:pt x="10208" y="16221"/>
                    </a:cubicBezTo>
                    <a:cubicBezTo>
                      <a:pt x="10210" y="16221"/>
                      <a:pt x="10213" y="16221"/>
                      <a:pt x="10215" y="16220"/>
                    </a:cubicBezTo>
                    <a:cubicBezTo>
                      <a:pt x="10224" y="16200"/>
                      <a:pt x="10264" y="16159"/>
                      <a:pt x="10287" y="16159"/>
                    </a:cubicBezTo>
                    <a:cubicBezTo>
                      <a:pt x="10293" y="16159"/>
                      <a:pt x="10298" y="16162"/>
                      <a:pt x="10301" y="16170"/>
                    </a:cubicBezTo>
                    <a:cubicBezTo>
                      <a:pt x="10301" y="16195"/>
                      <a:pt x="10326" y="16220"/>
                      <a:pt x="10276" y="16232"/>
                    </a:cubicBezTo>
                    <a:cubicBezTo>
                      <a:pt x="10239" y="16256"/>
                      <a:pt x="10190" y="16306"/>
                      <a:pt x="10202" y="16318"/>
                    </a:cubicBezTo>
                    <a:cubicBezTo>
                      <a:pt x="10205" y="16321"/>
                      <a:pt x="10210" y="16322"/>
                      <a:pt x="10216" y="16322"/>
                    </a:cubicBezTo>
                    <a:cubicBezTo>
                      <a:pt x="10233" y="16322"/>
                      <a:pt x="10260" y="16315"/>
                      <a:pt x="10281" y="16315"/>
                    </a:cubicBezTo>
                    <a:cubicBezTo>
                      <a:pt x="10289" y="16315"/>
                      <a:pt x="10296" y="16315"/>
                      <a:pt x="10301" y="16318"/>
                    </a:cubicBezTo>
                    <a:cubicBezTo>
                      <a:pt x="10313" y="16330"/>
                      <a:pt x="10301" y="16355"/>
                      <a:pt x="10301" y="16417"/>
                    </a:cubicBezTo>
                    <a:cubicBezTo>
                      <a:pt x="10301" y="16478"/>
                      <a:pt x="10375" y="16528"/>
                      <a:pt x="10313" y="16540"/>
                    </a:cubicBezTo>
                    <a:cubicBezTo>
                      <a:pt x="10310" y="16541"/>
                      <a:pt x="10307" y="16541"/>
                      <a:pt x="10304" y="16541"/>
                    </a:cubicBezTo>
                    <a:cubicBezTo>
                      <a:pt x="10261" y="16541"/>
                      <a:pt x="10244" y="16478"/>
                      <a:pt x="10227" y="16478"/>
                    </a:cubicBezTo>
                    <a:cubicBezTo>
                      <a:pt x="10223" y="16478"/>
                      <a:pt x="10219" y="16482"/>
                      <a:pt x="10215" y="16491"/>
                    </a:cubicBezTo>
                    <a:cubicBezTo>
                      <a:pt x="10202" y="16540"/>
                      <a:pt x="10178" y="16577"/>
                      <a:pt x="10190" y="16614"/>
                    </a:cubicBezTo>
                    <a:cubicBezTo>
                      <a:pt x="10202" y="16626"/>
                      <a:pt x="10215" y="16626"/>
                      <a:pt x="10230" y="16626"/>
                    </a:cubicBezTo>
                    <a:cubicBezTo>
                      <a:pt x="10246" y="16626"/>
                      <a:pt x="10264" y="16626"/>
                      <a:pt x="10289" y="16638"/>
                    </a:cubicBezTo>
                    <a:cubicBezTo>
                      <a:pt x="10326" y="16663"/>
                      <a:pt x="10289" y="16663"/>
                      <a:pt x="10289" y="16725"/>
                    </a:cubicBezTo>
                    <a:cubicBezTo>
                      <a:pt x="10289" y="16786"/>
                      <a:pt x="10202" y="16774"/>
                      <a:pt x="10313" y="16823"/>
                    </a:cubicBezTo>
                    <a:cubicBezTo>
                      <a:pt x="10424" y="16860"/>
                      <a:pt x="10461" y="16873"/>
                      <a:pt x="10461" y="16897"/>
                    </a:cubicBezTo>
                    <a:cubicBezTo>
                      <a:pt x="10461" y="16922"/>
                      <a:pt x="10461" y="16971"/>
                      <a:pt x="10437" y="16983"/>
                    </a:cubicBezTo>
                    <a:cubicBezTo>
                      <a:pt x="10425" y="17006"/>
                      <a:pt x="10373" y="17059"/>
                      <a:pt x="10383" y="17059"/>
                    </a:cubicBezTo>
                    <a:cubicBezTo>
                      <a:pt x="10384" y="17059"/>
                      <a:pt x="10385" y="17058"/>
                      <a:pt x="10387" y="17057"/>
                    </a:cubicBezTo>
                    <a:cubicBezTo>
                      <a:pt x="10410" y="17057"/>
                      <a:pt x="10463" y="17006"/>
                      <a:pt x="10491" y="17006"/>
                    </a:cubicBezTo>
                    <a:cubicBezTo>
                      <a:pt x="10493" y="17006"/>
                      <a:pt x="10496" y="17007"/>
                      <a:pt x="10498" y="17008"/>
                    </a:cubicBezTo>
                    <a:cubicBezTo>
                      <a:pt x="10510" y="17020"/>
                      <a:pt x="10560" y="17070"/>
                      <a:pt x="10523" y="17070"/>
                    </a:cubicBezTo>
                    <a:cubicBezTo>
                      <a:pt x="10474" y="17070"/>
                      <a:pt x="10412" y="17094"/>
                      <a:pt x="10461" y="17094"/>
                    </a:cubicBezTo>
                    <a:cubicBezTo>
                      <a:pt x="10498" y="17094"/>
                      <a:pt x="10535" y="17094"/>
                      <a:pt x="10560" y="17082"/>
                    </a:cubicBezTo>
                    <a:lnTo>
                      <a:pt x="10560" y="17082"/>
                    </a:lnTo>
                    <a:cubicBezTo>
                      <a:pt x="10572" y="17119"/>
                      <a:pt x="10572" y="17168"/>
                      <a:pt x="10547" y="17205"/>
                    </a:cubicBezTo>
                    <a:cubicBezTo>
                      <a:pt x="10513" y="17262"/>
                      <a:pt x="10479" y="17330"/>
                      <a:pt x="10513" y="17330"/>
                    </a:cubicBezTo>
                    <a:cubicBezTo>
                      <a:pt x="10516" y="17330"/>
                      <a:pt x="10519" y="17329"/>
                      <a:pt x="10523" y="17328"/>
                    </a:cubicBezTo>
                    <a:cubicBezTo>
                      <a:pt x="10544" y="17328"/>
                      <a:pt x="10561" y="17335"/>
                      <a:pt x="10575" y="17335"/>
                    </a:cubicBezTo>
                    <a:cubicBezTo>
                      <a:pt x="10593" y="17335"/>
                      <a:pt x="10607" y="17323"/>
                      <a:pt x="10621" y="17267"/>
                    </a:cubicBezTo>
                    <a:cubicBezTo>
                      <a:pt x="10634" y="17168"/>
                      <a:pt x="10621" y="17094"/>
                      <a:pt x="10683" y="17094"/>
                    </a:cubicBezTo>
                    <a:cubicBezTo>
                      <a:pt x="10686" y="17094"/>
                      <a:pt x="10690" y="17093"/>
                      <a:pt x="10693" y="17093"/>
                    </a:cubicBezTo>
                    <a:cubicBezTo>
                      <a:pt x="10757" y="17093"/>
                      <a:pt x="10870" y="17195"/>
                      <a:pt x="10917" y="17242"/>
                    </a:cubicBezTo>
                    <a:cubicBezTo>
                      <a:pt x="10939" y="17260"/>
                      <a:pt x="10976" y="17268"/>
                      <a:pt x="11016" y="17268"/>
                    </a:cubicBezTo>
                    <a:cubicBezTo>
                      <a:pt x="11088" y="17268"/>
                      <a:pt x="11168" y="17241"/>
                      <a:pt x="11176" y="17193"/>
                    </a:cubicBezTo>
                    <a:cubicBezTo>
                      <a:pt x="11185" y="17145"/>
                      <a:pt x="11173" y="17075"/>
                      <a:pt x="11236" y="17075"/>
                    </a:cubicBezTo>
                    <a:cubicBezTo>
                      <a:pt x="11254" y="17075"/>
                      <a:pt x="11278" y="17081"/>
                      <a:pt x="11311" y="17094"/>
                    </a:cubicBezTo>
                    <a:cubicBezTo>
                      <a:pt x="11450" y="17152"/>
                      <a:pt x="11600" y="17318"/>
                      <a:pt x="11689" y="17318"/>
                    </a:cubicBezTo>
                    <a:cubicBezTo>
                      <a:pt x="11695" y="17318"/>
                      <a:pt x="11700" y="17318"/>
                      <a:pt x="11706" y="17316"/>
                    </a:cubicBezTo>
                    <a:cubicBezTo>
                      <a:pt x="11841" y="17279"/>
                      <a:pt x="11964" y="17218"/>
                      <a:pt x="12075" y="17144"/>
                    </a:cubicBezTo>
                    <a:cubicBezTo>
                      <a:pt x="12111" y="17099"/>
                      <a:pt x="12134" y="17067"/>
                      <a:pt x="12176" y="17067"/>
                    </a:cubicBezTo>
                    <a:cubicBezTo>
                      <a:pt x="12193" y="17067"/>
                      <a:pt x="12212" y="17072"/>
                      <a:pt x="12235" y="17082"/>
                    </a:cubicBezTo>
                    <a:cubicBezTo>
                      <a:pt x="12288" y="17108"/>
                      <a:pt x="12322" y="17134"/>
                      <a:pt x="12350" y="17134"/>
                    </a:cubicBezTo>
                    <a:cubicBezTo>
                      <a:pt x="12362" y="17134"/>
                      <a:pt x="12373" y="17130"/>
                      <a:pt x="12383" y="17119"/>
                    </a:cubicBezTo>
                    <a:cubicBezTo>
                      <a:pt x="12416" y="17086"/>
                      <a:pt x="12449" y="17064"/>
                      <a:pt x="12471" y="17064"/>
                    </a:cubicBezTo>
                    <a:cubicBezTo>
                      <a:pt x="12482" y="17064"/>
                      <a:pt x="12490" y="17070"/>
                      <a:pt x="12494" y="17082"/>
                    </a:cubicBezTo>
                    <a:cubicBezTo>
                      <a:pt x="12507" y="17107"/>
                      <a:pt x="12470" y="17156"/>
                      <a:pt x="12457" y="17193"/>
                    </a:cubicBezTo>
                    <a:cubicBezTo>
                      <a:pt x="12445" y="17230"/>
                      <a:pt x="12507" y="17279"/>
                      <a:pt x="12507" y="17304"/>
                    </a:cubicBezTo>
                    <a:cubicBezTo>
                      <a:pt x="12507" y="17328"/>
                      <a:pt x="12482" y="17328"/>
                      <a:pt x="12457" y="17328"/>
                    </a:cubicBezTo>
                    <a:cubicBezTo>
                      <a:pt x="12445" y="17341"/>
                      <a:pt x="12433" y="17365"/>
                      <a:pt x="12433" y="17378"/>
                    </a:cubicBezTo>
                    <a:cubicBezTo>
                      <a:pt x="12408" y="17427"/>
                      <a:pt x="12445" y="17452"/>
                      <a:pt x="12445" y="17538"/>
                    </a:cubicBezTo>
                    <a:cubicBezTo>
                      <a:pt x="12457" y="17612"/>
                      <a:pt x="12457" y="17673"/>
                      <a:pt x="12445" y="17747"/>
                    </a:cubicBezTo>
                    <a:cubicBezTo>
                      <a:pt x="12445" y="17760"/>
                      <a:pt x="12445" y="17784"/>
                      <a:pt x="12433" y="17797"/>
                    </a:cubicBezTo>
                    <a:cubicBezTo>
                      <a:pt x="12383" y="17871"/>
                      <a:pt x="12334" y="18105"/>
                      <a:pt x="12297" y="18154"/>
                    </a:cubicBezTo>
                    <a:cubicBezTo>
                      <a:pt x="12297" y="18179"/>
                      <a:pt x="12272" y="18203"/>
                      <a:pt x="12260" y="18216"/>
                    </a:cubicBezTo>
                    <a:cubicBezTo>
                      <a:pt x="12248" y="18240"/>
                      <a:pt x="12235" y="18277"/>
                      <a:pt x="12223" y="18339"/>
                    </a:cubicBezTo>
                    <a:cubicBezTo>
                      <a:pt x="12186" y="18462"/>
                      <a:pt x="12137" y="18598"/>
                      <a:pt x="12112" y="18659"/>
                    </a:cubicBezTo>
                    <a:cubicBezTo>
                      <a:pt x="12100" y="18696"/>
                      <a:pt x="12075" y="18733"/>
                      <a:pt x="12038" y="18770"/>
                    </a:cubicBezTo>
                    <a:cubicBezTo>
                      <a:pt x="12014" y="18795"/>
                      <a:pt x="11989" y="18807"/>
                      <a:pt x="11964" y="18819"/>
                    </a:cubicBezTo>
                    <a:cubicBezTo>
                      <a:pt x="11903" y="18832"/>
                      <a:pt x="11841" y="18844"/>
                      <a:pt x="11780" y="18844"/>
                    </a:cubicBezTo>
                    <a:cubicBezTo>
                      <a:pt x="11751" y="18851"/>
                      <a:pt x="11719" y="18858"/>
                      <a:pt x="11691" y="18858"/>
                    </a:cubicBezTo>
                    <a:cubicBezTo>
                      <a:pt x="11671" y="18858"/>
                      <a:pt x="11654" y="18854"/>
                      <a:pt x="11644" y="18844"/>
                    </a:cubicBezTo>
                    <a:cubicBezTo>
                      <a:pt x="11569" y="18779"/>
                      <a:pt x="11475" y="18743"/>
                      <a:pt x="11378" y="18743"/>
                    </a:cubicBezTo>
                    <a:cubicBezTo>
                      <a:pt x="11364" y="18743"/>
                      <a:pt x="11350" y="18744"/>
                      <a:pt x="11336" y="18745"/>
                    </a:cubicBezTo>
                    <a:cubicBezTo>
                      <a:pt x="11320" y="18743"/>
                      <a:pt x="11303" y="18742"/>
                      <a:pt x="11286" y="18742"/>
                    </a:cubicBezTo>
                    <a:cubicBezTo>
                      <a:pt x="11202" y="18742"/>
                      <a:pt x="11114" y="18768"/>
                      <a:pt x="11053" y="18819"/>
                    </a:cubicBezTo>
                    <a:cubicBezTo>
                      <a:pt x="10963" y="18882"/>
                      <a:pt x="10906" y="18925"/>
                      <a:pt x="10839" y="18925"/>
                    </a:cubicBezTo>
                    <a:cubicBezTo>
                      <a:pt x="10814" y="18925"/>
                      <a:pt x="10787" y="18919"/>
                      <a:pt x="10757" y="18906"/>
                    </a:cubicBezTo>
                    <a:cubicBezTo>
                      <a:pt x="10646" y="18869"/>
                      <a:pt x="10190" y="18758"/>
                      <a:pt x="10055" y="18733"/>
                    </a:cubicBezTo>
                    <a:cubicBezTo>
                      <a:pt x="10005" y="18733"/>
                      <a:pt x="9956" y="18708"/>
                      <a:pt x="9919" y="18671"/>
                    </a:cubicBezTo>
                    <a:cubicBezTo>
                      <a:pt x="9907" y="18659"/>
                      <a:pt x="9882" y="18635"/>
                      <a:pt x="9857" y="18635"/>
                    </a:cubicBezTo>
                    <a:cubicBezTo>
                      <a:pt x="9771" y="18585"/>
                      <a:pt x="9586" y="18573"/>
                      <a:pt x="9512" y="18524"/>
                    </a:cubicBezTo>
                    <a:cubicBezTo>
                      <a:pt x="9435" y="18468"/>
                      <a:pt x="9417" y="18333"/>
                      <a:pt x="9218" y="18333"/>
                    </a:cubicBezTo>
                    <a:cubicBezTo>
                      <a:pt x="9195" y="18333"/>
                      <a:pt x="9170" y="18335"/>
                      <a:pt x="9143" y="18339"/>
                    </a:cubicBezTo>
                    <a:cubicBezTo>
                      <a:pt x="8946" y="18339"/>
                      <a:pt x="8773" y="18462"/>
                      <a:pt x="8699" y="18647"/>
                    </a:cubicBezTo>
                    <a:cubicBezTo>
                      <a:pt x="8687" y="18733"/>
                      <a:pt x="8785" y="18819"/>
                      <a:pt x="8749" y="18893"/>
                    </a:cubicBezTo>
                    <a:cubicBezTo>
                      <a:pt x="8715" y="18949"/>
                      <a:pt x="8661" y="19108"/>
                      <a:pt x="8568" y="19108"/>
                    </a:cubicBezTo>
                    <a:cubicBezTo>
                      <a:pt x="8559" y="19108"/>
                      <a:pt x="8549" y="19106"/>
                      <a:pt x="8539" y="19103"/>
                    </a:cubicBezTo>
                    <a:cubicBezTo>
                      <a:pt x="8428" y="19078"/>
                      <a:pt x="8206" y="18930"/>
                      <a:pt x="8059" y="18881"/>
                    </a:cubicBezTo>
                    <a:cubicBezTo>
                      <a:pt x="7898" y="18832"/>
                      <a:pt x="7787" y="18881"/>
                      <a:pt x="7750" y="18758"/>
                    </a:cubicBezTo>
                    <a:cubicBezTo>
                      <a:pt x="7701" y="18635"/>
                      <a:pt x="7726" y="18573"/>
                      <a:pt x="7652" y="18524"/>
                    </a:cubicBezTo>
                    <a:cubicBezTo>
                      <a:pt x="7566" y="18474"/>
                      <a:pt x="7479" y="18437"/>
                      <a:pt x="7393" y="18413"/>
                    </a:cubicBezTo>
                    <a:cubicBezTo>
                      <a:pt x="7319" y="18376"/>
                      <a:pt x="7245" y="18351"/>
                      <a:pt x="7171" y="18339"/>
                    </a:cubicBezTo>
                    <a:cubicBezTo>
                      <a:pt x="7157" y="18341"/>
                      <a:pt x="7142" y="18342"/>
                      <a:pt x="7127" y="18342"/>
                    </a:cubicBezTo>
                    <a:cubicBezTo>
                      <a:pt x="7056" y="18342"/>
                      <a:pt x="6986" y="18318"/>
                      <a:pt x="6925" y="18277"/>
                    </a:cubicBezTo>
                    <a:cubicBezTo>
                      <a:pt x="6900" y="18265"/>
                      <a:pt x="6876" y="18240"/>
                      <a:pt x="6851" y="18240"/>
                    </a:cubicBezTo>
                    <a:cubicBezTo>
                      <a:pt x="6802" y="18228"/>
                      <a:pt x="6752" y="18240"/>
                      <a:pt x="6740" y="18191"/>
                    </a:cubicBezTo>
                    <a:cubicBezTo>
                      <a:pt x="6710" y="18131"/>
                      <a:pt x="6721" y="18070"/>
                      <a:pt x="6699" y="18070"/>
                    </a:cubicBezTo>
                    <a:cubicBezTo>
                      <a:pt x="6694" y="18070"/>
                      <a:pt x="6688" y="18073"/>
                      <a:pt x="6679" y="18080"/>
                    </a:cubicBezTo>
                    <a:cubicBezTo>
                      <a:pt x="6658" y="18088"/>
                      <a:pt x="6636" y="18092"/>
                      <a:pt x="6615" y="18092"/>
                    </a:cubicBezTo>
                    <a:cubicBezTo>
                      <a:pt x="6572" y="18092"/>
                      <a:pt x="6531" y="18076"/>
                      <a:pt x="6506" y="18043"/>
                    </a:cubicBezTo>
                    <a:cubicBezTo>
                      <a:pt x="6457" y="17981"/>
                      <a:pt x="6457" y="17957"/>
                      <a:pt x="6518" y="17908"/>
                    </a:cubicBezTo>
                    <a:cubicBezTo>
                      <a:pt x="6642" y="17871"/>
                      <a:pt x="6715" y="17760"/>
                      <a:pt x="6728" y="17624"/>
                    </a:cubicBezTo>
                    <a:cubicBezTo>
                      <a:pt x="6728" y="17464"/>
                      <a:pt x="6543" y="17365"/>
                      <a:pt x="6580" y="17291"/>
                    </a:cubicBezTo>
                    <a:cubicBezTo>
                      <a:pt x="6617" y="17230"/>
                      <a:pt x="6728" y="17230"/>
                      <a:pt x="6728" y="17144"/>
                    </a:cubicBezTo>
                    <a:cubicBezTo>
                      <a:pt x="6728" y="17077"/>
                      <a:pt x="6750" y="17017"/>
                      <a:pt x="6731" y="17017"/>
                    </a:cubicBezTo>
                    <a:cubicBezTo>
                      <a:pt x="6726" y="17017"/>
                      <a:pt x="6717" y="17022"/>
                      <a:pt x="6703" y="17033"/>
                    </a:cubicBezTo>
                    <a:cubicBezTo>
                      <a:pt x="6655" y="17071"/>
                      <a:pt x="6608" y="17139"/>
                      <a:pt x="6589" y="17139"/>
                    </a:cubicBezTo>
                    <a:cubicBezTo>
                      <a:pt x="6583" y="17139"/>
                      <a:pt x="6580" y="17133"/>
                      <a:pt x="6580" y="17119"/>
                    </a:cubicBezTo>
                    <a:cubicBezTo>
                      <a:pt x="6568" y="17033"/>
                      <a:pt x="6506" y="16971"/>
                      <a:pt x="6432" y="16946"/>
                    </a:cubicBezTo>
                    <a:cubicBezTo>
                      <a:pt x="6346" y="16946"/>
                      <a:pt x="6198" y="17057"/>
                      <a:pt x="6136" y="17082"/>
                    </a:cubicBezTo>
                    <a:cubicBezTo>
                      <a:pt x="6128" y="17084"/>
                      <a:pt x="6120" y="17085"/>
                      <a:pt x="6113" y="17085"/>
                    </a:cubicBezTo>
                    <a:cubicBezTo>
                      <a:pt x="6071" y="17085"/>
                      <a:pt x="6061" y="17057"/>
                      <a:pt x="6050" y="17057"/>
                    </a:cubicBezTo>
                    <a:cubicBezTo>
                      <a:pt x="6030" y="17057"/>
                      <a:pt x="6019" y="17073"/>
                      <a:pt x="5996" y="17073"/>
                    </a:cubicBezTo>
                    <a:cubicBezTo>
                      <a:pt x="5990" y="17073"/>
                      <a:pt x="5984" y="17072"/>
                      <a:pt x="5976" y="17070"/>
                    </a:cubicBezTo>
                    <a:cubicBezTo>
                      <a:pt x="5942" y="17058"/>
                      <a:pt x="5918" y="16994"/>
                      <a:pt x="5886" y="16994"/>
                    </a:cubicBezTo>
                    <a:cubicBezTo>
                      <a:pt x="5883" y="16994"/>
                      <a:pt x="5880" y="16995"/>
                      <a:pt x="5878" y="16996"/>
                    </a:cubicBezTo>
                    <a:cubicBezTo>
                      <a:pt x="5846" y="16996"/>
                      <a:pt x="5850" y="17050"/>
                      <a:pt x="5798" y="17050"/>
                    </a:cubicBezTo>
                    <a:cubicBezTo>
                      <a:pt x="5789" y="17050"/>
                      <a:pt x="5779" y="17049"/>
                      <a:pt x="5767" y="17045"/>
                    </a:cubicBezTo>
                    <a:cubicBezTo>
                      <a:pt x="5701" y="17034"/>
                      <a:pt x="5684" y="16994"/>
                      <a:pt x="5655" y="16994"/>
                    </a:cubicBezTo>
                    <a:cubicBezTo>
                      <a:pt x="5651" y="16994"/>
                      <a:pt x="5648" y="16994"/>
                      <a:pt x="5644" y="16996"/>
                    </a:cubicBezTo>
                    <a:cubicBezTo>
                      <a:pt x="5607" y="17020"/>
                      <a:pt x="5545" y="17094"/>
                      <a:pt x="5508" y="17094"/>
                    </a:cubicBezTo>
                    <a:cubicBezTo>
                      <a:pt x="5464" y="17094"/>
                      <a:pt x="5420" y="17133"/>
                      <a:pt x="5377" y="17133"/>
                    </a:cubicBezTo>
                    <a:cubicBezTo>
                      <a:pt x="5371" y="17133"/>
                      <a:pt x="5366" y="17133"/>
                      <a:pt x="5360" y="17131"/>
                    </a:cubicBezTo>
                    <a:cubicBezTo>
                      <a:pt x="5323" y="17131"/>
                      <a:pt x="5311" y="17082"/>
                      <a:pt x="5262" y="17070"/>
                    </a:cubicBezTo>
                    <a:cubicBezTo>
                      <a:pt x="5212" y="17064"/>
                      <a:pt x="5160" y="17060"/>
                      <a:pt x="5108" y="17060"/>
                    </a:cubicBezTo>
                    <a:cubicBezTo>
                      <a:pt x="5055" y="17060"/>
                      <a:pt x="5003" y="17064"/>
                      <a:pt x="4954" y="17070"/>
                    </a:cubicBezTo>
                    <a:cubicBezTo>
                      <a:pt x="4892" y="17094"/>
                      <a:pt x="4448" y="17181"/>
                      <a:pt x="4362" y="17218"/>
                    </a:cubicBezTo>
                    <a:cubicBezTo>
                      <a:pt x="4276" y="17242"/>
                      <a:pt x="4202" y="17291"/>
                      <a:pt x="4128" y="17341"/>
                    </a:cubicBezTo>
                    <a:cubicBezTo>
                      <a:pt x="4116" y="17378"/>
                      <a:pt x="4079" y="17402"/>
                      <a:pt x="4029" y="17402"/>
                    </a:cubicBezTo>
                    <a:cubicBezTo>
                      <a:pt x="3956" y="17415"/>
                      <a:pt x="3894" y="17452"/>
                      <a:pt x="3832" y="17489"/>
                    </a:cubicBezTo>
                    <a:cubicBezTo>
                      <a:pt x="3808" y="17513"/>
                      <a:pt x="3734" y="17661"/>
                      <a:pt x="3635" y="17661"/>
                    </a:cubicBezTo>
                    <a:lnTo>
                      <a:pt x="3623" y="17661"/>
                    </a:lnTo>
                    <a:cubicBezTo>
                      <a:pt x="3524" y="17649"/>
                      <a:pt x="3413" y="17587"/>
                      <a:pt x="3389" y="17587"/>
                    </a:cubicBezTo>
                    <a:cubicBezTo>
                      <a:pt x="3368" y="17587"/>
                      <a:pt x="3337" y="17614"/>
                      <a:pt x="3306" y="17614"/>
                    </a:cubicBezTo>
                    <a:cubicBezTo>
                      <a:pt x="3301" y="17614"/>
                      <a:pt x="3295" y="17614"/>
                      <a:pt x="3290" y="17612"/>
                    </a:cubicBezTo>
                    <a:cubicBezTo>
                      <a:pt x="3269" y="17601"/>
                      <a:pt x="3248" y="17572"/>
                      <a:pt x="3219" y="17572"/>
                    </a:cubicBezTo>
                    <a:cubicBezTo>
                      <a:pt x="3214" y="17572"/>
                      <a:pt x="3209" y="17573"/>
                      <a:pt x="3204" y="17575"/>
                    </a:cubicBezTo>
                    <a:cubicBezTo>
                      <a:pt x="3175" y="17584"/>
                      <a:pt x="3095" y="17623"/>
                      <a:pt x="3032" y="17623"/>
                    </a:cubicBezTo>
                    <a:cubicBezTo>
                      <a:pt x="3013" y="17623"/>
                      <a:pt x="2996" y="17620"/>
                      <a:pt x="2982" y="17612"/>
                    </a:cubicBezTo>
                    <a:cubicBezTo>
                      <a:pt x="2921" y="17563"/>
                      <a:pt x="2847" y="17452"/>
                      <a:pt x="2810" y="17427"/>
                    </a:cubicBezTo>
                    <a:cubicBezTo>
                      <a:pt x="2797" y="17419"/>
                      <a:pt x="2785" y="17416"/>
                      <a:pt x="2773" y="17416"/>
                    </a:cubicBezTo>
                    <a:cubicBezTo>
                      <a:pt x="2748" y="17416"/>
                      <a:pt x="2723" y="17427"/>
                      <a:pt x="2699" y="17427"/>
                    </a:cubicBezTo>
                    <a:cubicBezTo>
                      <a:pt x="2674" y="17427"/>
                      <a:pt x="2637" y="17735"/>
                      <a:pt x="2514" y="17895"/>
                    </a:cubicBezTo>
                    <a:cubicBezTo>
                      <a:pt x="2391" y="18043"/>
                      <a:pt x="2292" y="18142"/>
                      <a:pt x="2181" y="18166"/>
                    </a:cubicBezTo>
                    <a:cubicBezTo>
                      <a:pt x="2058" y="18228"/>
                      <a:pt x="1959" y="18314"/>
                      <a:pt x="1898" y="18437"/>
                    </a:cubicBezTo>
                    <a:cubicBezTo>
                      <a:pt x="1849" y="18524"/>
                      <a:pt x="1861" y="18659"/>
                      <a:pt x="1824" y="18684"/>
                    </a:cubicBezTo>
                    <a:cubicBezTo>
                      <a:pt x="1787" y="18782"/>
                      <a:pt x="1762" y="18893"/>
                      <a:pt x="1762" y="19004"/>
                    </a:cubicBezTo>
                    <a:cubicBezTo>
                      <a:pt x="1762" y="19053"/>
                      <a:pt x="1812" y="19090"/>
                      <a:pt x="1775" y="19152"/>
                    </a:cubicBezTo>
                    <a:cubicBezTo>
                      <a:pt x="1750" y="19226"/>
                      <a:pt x="1676" y="19497"/>
                      <a:pt x="1590" y="19534"/>
                    </a:cubicBezTo>
                    <a:cubicBezTo>
                      <a:pt x="1516" y="19571"/>
                      <a:pt x="1442" y="19620"/>
                      <a:pt x="1380" y="19682"/>
                    </a:cubicBezTo>
                    <a:cubicBezTo>
                      <a:pt x="1306" y="19743"/>
                      <a:pt x="1220" y="19793"/>
                      <a:pt x="1122" y="19830"/>
                    </a:cubicBezTo>
                    <a:cubicBezTo>
                      <a:pt x="1085" y="19830"/>
                      <a:pt x="1048" y="19879"/>
                      <a:pt x="1011" y="19928"/>
                    </a:cubicBezTo>
                    <a:cubicBezTo>
                      <a:pt x="949" y="20027"/>
                      <a:pt x="887" y="20175"/>
                      <a:pt x="863" y="20212"/>
                    </a:cubicBezTo>
                    <a:cubicBezTo>
                      <a:pt x="838" y="20236"/>
                      <a:pt x="666" y="20310"/>
                      <a:pt x="592" y="20483"/>
                    </a:cubicBezTo>
                    <a:cubicBezTo>
                      <a:pt x="530" y="20668"/>
                      <a:pt x="542" y="20852"/>
                      <a:pt x="506" y="20889"/>
                    </a:cubicBezTo>
                    <a:cubicBezTo>
                      <a:pt x="432" y="20963"/>
                      <a:pt x="382" y="21037"/>
                      <a:pt x="333" y="21123"/>
                    </a:cubicBezTo>
                    <a:cubicBezTo>
                      <a:pt x="247" y="21284"/>
                      <a:pt x="185" y="21493"/>
                      <a:pt x="136" y="21530"/>
                    </a:cubicBezTo>
                    <a:cubicBezTo>
                      <a:pt x="87" y="21629"/>
                      <a:pt x="50" y="21715"/>
                      <a:pt x="37" y="21826"/>
                    </a:cubicBezTo>
                    <a:cubicBezTo>
                      <a:pt x="25" y="21924"/>
                      <a:pt x="74" y="21937"/>
                      <a:pt x="124" y="21998"/>
                    </a:cubicBezTo>
                    <a:cubicBezTo>
                      <a:pt x="161" y="22060"/>
                      <a:pt x="210" y="22084"/>
                      <a:pt x="210" y="22171"/>
                    </a:cubicBezTo>
                    <a:cubicBezTo>
                      <a:pt x="185" y="22257"/>
                      <a:pt x="173" y="22343"/>
                      <a:pt x="161" y="22429"/>
                    </a:cubicBezTo>
                    <a:cubicBezTo>
                      <a:pt x="161" y="22479"/>
                      <a:pt x="345" y="22664"/>
                      <a:pt x="296" y="22824"/>
                    </a:cubicBezTo>
                    <a:cubicBezTo>
                      <a:pt x="247" y="22947"/>
                      <a:pt x="210" y="23070"/>
                      <a:pt x="173" y="23193"/>
                    </a:cubicBezTo>
                    <a:cubicBezTo>
                      <a:pt x="173" y="23230"/>
                      <a:pt x="161" y="23267"/>
                      <a:pt x="161" y="23304"/>
                    </a:cubicBezTo>
                    <a:cubicBezTo>
                      <a:pt x="148" y="23366"/>
                      <a:pt x="136" y="23415"/>
                      <a:pt x="111" y="23464"/>
                    </a:cubicBezTo>
                    <a:cubicBezTo>
                      <a:pt x="87" y="23514"/>
                      <a:pt x="136" y="23551"/>
                      <a:pt x="136" y="23600"/>
                    </a:cubicBezTo>
                    <a:cubicBezTo>
                      <a:pt x="136" y="23649"/>
                      <a:pt x="111" y="23649"/>
                      <a:pt x="87" y="23711"/>
                    </a:cubicBezTo>
                    <a:cubicBezTo>
                      <a:pt x="62" y="23760"/>
                      <a:pt x="0" y="23736"/>
                      <a:pt x="62" y="23785"/>
                    </a:cubicBezTo>
                    <a:cubicBezTo>
                      <a:pt x="111" y="23822"/>
                      <a:pt x="173" y="23871"/>
                      <a:pt x="148" y="23908"/>
                    </a:cubicBezTo>
                    <a:cubicBezTo>
                      <a:pt x="124" y="23945"/>
                      <a:pt x="74" y="23920"/>
                      <a:pt x="111" y="23970"/>
                    </a:cubicBezTo>
                    <a:cubicBezTo>
                      <a:pt x="161" y="24007"/>
                      <a:pt x="99" y="24007"/>
                      <a:pt x="161" y="24031"/>
                    </a:cubicBezTo>
                    <a:cubicBezTo>
                      <a:pt x="173" y="24031"/>
                      <a:pt x="173" y="24044"/>
                      <a:pt x="173" y="24056"/>
                    </a:cubicBezTo>
                    <a:cubicBezTo>
                      <a:pt x="173" y="24068"/>
                      <a:pt x="124" y="24118"/>
                      <a:pt x="124" y="24154"/>
                    </a:cubicBezTo>
                    <a:lnTo>
                      <a:pt x="124" y="24179"/>
                    </a:lnTo>
                    <a:cubicBezTo>
                      <a:pt x="111" y="24241"/>
                      <a:pt x="111" y="24302"/>
                      <a:pt x="136" y="24352"/>
                    </a:cubicBezTo>
                    <a:cubicBezTo>
                      <a:pt x="136" y="24364"/>
                      <a:pt x="148" y="24376"/>
                      <a:pt x="161" y="24389"/>
                    </a:cubicBezTo>
                    <a:cubicBezTo>
                      <a:pt x="185" y="24450"/>
                      <a:pt x="210" y="24524"/>
                      <a:pt x="259" y="24524"/>
                    </a:cubicBezTo>
                    <a:lnTo>
                      <a:pt x="481" y="24524"/>
                    </a:lnTo>
                    <a:cubicBezTo>
                      <a:pt x="506" y="24524"/>
                      <a:pt x="432" y="24536"/>
                      <a:pt x="432" y="24586"/>
                    </a:cubicBezTo>
                    <a:cubicBezTo>
                      <a:pt x="444" y="24647"/>
                      <a:pt x="493" y="24697"/>
                      <a:pt x="555" y="24758"/>
                    </a:cubicBezTo>
                    <a:lnTo>
                      <a:pt x="592" y="24795"/>
                    </a:lnTo>
                    <a:cubicBezTo>
                      <a:pt x="666" y="24881"/>
                      <a:pt x="653" y="24955"/>
                      <a:pt x="764" y="25066"/>
                    </a:cubicBezTo>
                    <a:cubicBezTo>
                      <a:pt x="838" y="25140"/>
                      <a:pt x="900" y="25226"/>
                      <a:pt x="937" y="25325"/>
                    </a:cubicBezTo>
                    <a:cubicBezTo>
                      <a:pt x="961" y="25362"/>
                      <a:pt x="974" y="25411"/>
                      <a:pt x="986" y="25448"/>
                    </a:cubicBezTo>
                    <a:cubicBezTo>
                      <a:pt x="998" y="25559"/>
                      <a:pt x="1011" y="25547"/>
                      <a:pt x="1085" y="25633"/>
                    </a:cubicBezTo>
                    <a:cubicBezTo>
                      <a:pt x="1171" y="25732"/>
                      <a:pt x="1109" y="25744"/>
                      <a:pt x="1196" y="25818"/>
                    </a:cubicBezTo>
                    <a:cubicBezTo>
                      <a:pt x="1232" y="25855"/>
                      <a:pt x="1294" y="25879"/>
                      <a:pt x="1356" y="25916"/>
                    </a:cubicBezTo>
                    <a:cubicBezTo>
                      <a:pt x="1430" y="25953"/>
                      <a:pt x="1504" y="26003"/>
                      <a:pt x="1565" y="26064"/>
                    </a:cubicBezTo>
                    <a:cubicBezTo>
                      <a:pt x="1676" y="26151"/>
                      <a:pt x="1787" y="26298"/>
                      <a:pt x="1898" y="26397"/>
                    </a:cubicBezTo>
                    <a:cubicBezTo>
                      <a:pt x="1986" y="26474"/>
                      <a:pt x="2103" y="26600"/>
                      <a:pt x="2250" y="26600"/>
                    </a:cubicBezTo>
                    <a:cubicBezTo>
                      <a:pt x="2268" y="26600"/>
                      <a:pt x="2286" y="26598"/>
                      <a:pt x="2304" y="26594"/>
                    </a:cubicBezTo>
                    <a:cubicBezTo>
                      <a:pt x="2317" y="26582"/>
                      <a:pt x="2329" y="26582"/>
                      <a:pt x="2341" y="26582"/>
                    </a:cubicBezTo>
                    <a:cubicBezTo>
                      <a:pt x="2551" y="26471"/>
                      <a:pt x="2797" y="26397"/>
                      <a:pt x="3044" y="26385"/>
                    </a:cubicBezTo>
                    <a:cubicBezTo>
                      <a:pt x="3179" y="26397"/>
                      <a:pt x="3302" y="26409"/>
                      <a:pt x="3426" y="26446"/>
                    </a:cubicBezTo>
                    <a:cubicBezTo>
                      <a:pt x="3500" y="26459"/>
                      <a:pt x="3549" y="26483"/>
                      <a:pt x="3586" y="26483"/>
                    </a:cubicBezTo>
                    <a:cubicBezTo>
                      <a:pt x="3590" y="26485"/>
                      <a:pt x="3596" y="26486"/>
                      <a:pt x="3603" y="26486"/>
                    </a:cubicBezTo>
                    <a:cubicBezTo>
                      <a:pt x="3688" y="26486"/>
                      <a:pt x="3934" y="26353"/>
                      <a:pt x="4128" y="26261"/>
                    </a:cubicBezTo>
                    <a:cubicBezTo>
                      <a:pt x="4214" y="26224"/>
                      <a:pt x="4313" y="26188"/>
                      <a:pt x="4399" y="26151"/>
                    </a:cubicBezTo>
                    <a:lnTo>
                      <a:pt x="4535" y="26101"/>
                    </a:lnTo>
                    <a:cubicBezTo>
                      <a:pt x="4596" y="26089"/>
                      <a:pt x="4658" y="26064"/>
                      <a:pt x="4682" y="26064"/>
                    </a:cubicBezTo>
                    <a:cubicBezTo>
                      <a:pt x="4732" y="26052"/>
                      <a:pt x="4781" y="26040"/>
                      <a:pt x="4818" y="26040"/>
                    </a:cubicBezTo>
                    <a:lnTo>
                      <a:pt x="4880" y="26040"/>
                    </a:lnTo>
                    <a:cubicBezTo>
                      <a:pt x="4900" y="26037"/>
                      <a:pt x="4920" y="26035"/>
                      <a:pt x="4940" y="26035"/>
                    </a:cubicBezTo>
                    <a:cubicBezTo>
                      <a:pt x="5005" y="26035"/>
                      <a:pt x="5067" y="26051"/>
                      <a:pt x="5114" y="26089"/>
                    </a:cubicBezTo>
                    <a:cubicBezTo>
                      <a:pt x="5212" y="26151"/>
                      <a:pt x="5372" y="26261"/>
                      <a:pt x="5385" y="26311"/>
                    </a:cubicBezTo>
                    <a:cubicBezTo>
                      <a:pt x="5385" y="26360"/>
                      <a:pt x="5311" y="26360"/>
                      <a:pt x="5397" y="26483"/>
                    </a:cubicBezTo>
                    <a:cubicBezTo>
                      <a:pt x="5474" y="26570"/>
                      <a:pt x="5476" y="26634"/>
                      <a:pt x="5520" y="26634"/>
                    </a:cubicBezTo>
                    <a:cubicBezTo>
                      <a:pt x="5533" y="26634"/>
                      <a:pt x="5548" y="26629"/>
                      <a:pt x="5570" y="26619"/>
                    </a:cubicBezTo>
                    <a:cubicBezTo>
                      <a:pt x="5644" y="26582"/>
                      <a:pt x="5705" y="26557"/>
                      <a:pt x="5779" y="26533"/>
                    </a:cubicBezTo>
                    <a:lnTo>
                      <a:pt x="5779" y="26533"/>
                    </a:lnTo>
                    <a:cubicBezTo>
                      <a:pt x="5791" y="26545"/>
                      <a:pt x="5717" y="26582"/>
                      <a:pt x="5754" y="26582"/>
                    </a:cubicBezTo>
                    <a:cubicBezTo>
                      <a:pt x="5804" y="26582"/>
                      <a:pt x="5841" y="26545"/>
                      <a:pt x="5915" y="26545"/>
                    </a:cubicBezTo>
                    <a:cubicBezTo>
                      <a:pt x="5976" y="26533"/>
                      <a:pt x="6062" y="26508"/>
                      <a:pt x="6050" y="26496"/>
                    </a:cubicBezTo>
                    <a:cubicBezTo>
                      <a:pt x="6040" y="26475"/>
                      <a:pt x="6071" y="26455"/>
                      <a:pt x="6090" y="26455"/>
                    </a:cubicBezTo>
                    <a:cubicBezTo>
                      <a:pt x="6094" y="26455"/>
                      <a:pt x="6097" y="26456"/>
                      <a:pt x="6099" y="26459"/>
                    </a:cubicBezTo>
                    <a:cubicBezTo>
                      <a:pt x="6112" y="26471"/>
                      <a:pt x="6112" y="26496"/>
                      <a:pt x="6124" y="26508"/>
                    </a:cubicBezTo>
                    <a:cubicBezTo>
                      <a:pt x="6136" y="26533"/>
                      <a:pt x="6161" y="26569"/>
                      <a:pt x="6173" y="26582"/>
                    </a:cubicBezTo>
                    <a:cubicBezTo>
                      <a:pt x="6186" y="26582"/>
                      <a:pt x="6260" y="26680"/>
                      <a:pt x="6272" y="26693"/>
                    </a:cubicBezTo>
                    <a:cubicBezTo>
                      <a:pt x="6273" y="26694"/>
                      <a:pt x="6274" y="26694"/>
                      <a:pt x="6276" y="26694"/>
                    </a:cubicBezTo>
                    <a:cubicBezTo>
                      <a:pt x="6286" y="26694"/>
                      <a:pt x="6301" y="26668"/>
                      <a:pt x="6322" y="26668"/>
                    </a:cubicBezTo>
                    <a:cubicBezTo>
                      <a:pt x="6329" y="26668"/>
                      <a:pt x="6337" y="26672"/>
                      <a:pt x="6346" y="26680"/>
                    </a:cubicBezTo>
                    <a:cubicBezTo>
                      <a:pt x="6370" y="26730"/>
                      <a:pt x="6358" y="26754"/>
                      <a:pt x="6407" y="26828"/>
                    </a:cubicBezTo>
                    <a:cubicBezTo>
                      <a:pt x="6444" y="26927"/>
                      <a:pt x="6457" y="27038"/>
                      <a:pt x="6432" y="27149"/>
                    </a:cubicBezTo>
                    <a:cubicBezTo>
                      <a:pt x="6420" y="27173"/>
                      <a:pt x="6420" y="27198"/>
                      <a:pt x="6432" y="27235"/>
                    </a:cubicBezTo>
                    <a:cubicBezTo>
                      <a:pt x="6432" y="27259"/>
                      <a:pt x="6432" y="27296"/>
                      <a:pt x="6407" y="27309"/>
                    </a:cubicBezTo>
                    <a:cubicBezTo>
                      <a:pt x="6358" y="27370"/>
                      <a:pt x="6260" y="27469"/>
                      <a:pt x="6297" y="27481"/>
                    </a:cubicBezTo>
                    <a:cubicBezTo>
                      <a:pt x="6334" y="27494"/>
                      <a:pt x="6358" y="27531"/>
                      <a:pt x="6370" y="27568"/>
                    </a:cubicBezTo>
                    <a:cubicBezTo>
                      <a:pt x="6370" y="27604"/>
                      <a:pt x="6309" y="27629"/>
                      <a:pt x="6309" y="27666"/>
                    </a:cubicBezTo>
                    <a:cubicBezTo>
                      <a:pt x="6297" y="27691"/>
                      <a:pt x="6309" y="27715"/>
                      <a:pt x="6334" y="27728"/>
                    </a:cubicBezTo>
                    <a:cubicBezTo>
                      <a:pt x="6358" y="27740"/>
                      <a:pt x="6358" y="27777"/>
                      <a:pt x="6334" y="27789"/>
                    </a:cubicBezTo>
                    <a:cubicBezTo>
                      <a:pt x="6309" y="27802"/>
                      <a:pt x="6321" y="27888"/>
                      <a:pt x="6297" y="27925"/>
                    </a:cubicBezTo>
                    <a:cubicBezTo>
                      <a:pt x="6272" y="27962"/>
                      <a:pt x="6223" y="28023"/>
                      <a:pt x="6210" y="28060"/>
                    </a:cubicBezTo>
                    <a:cubicBezTo>
                      <a:pt x="6210" y="28147"/>
                      <a:pt x="6235" y="28221"/>
                      <a:pt x="6284" y="28294"/>
                    </a:cubicBezTo>
                    <a:cubicBezTo>
                      <a:pt x="6346" y="28381"/>
                      <a:pt x="6555" y="28689"/>
                      <a:pt x="6592" y="28750"/>
                    </a:cubicBezTo>
                    <a:cubicBezTo>
                      <a:pt x="6617" y="28775"/>
                      <a:pt x="6654" y="28849"/>
                      <a:pt x="6715" y="28911"/>
                    </a:cubicBezTo>
                    <a:cubicBezTo>
                      <a:pt x="6802" y="29009"/>
                      <a:pt x="6876" y="29120"/>
                      <a:pt x="6950" y="29219"/>
                    </a:cubicBezTo>
                    <a:cubicBezTo>
                      <a:pt x="6950" y="29231"/>
                      <a:pt x="6950" y="29243"/>
                      <a:pt x="6950" y="29243"/>
                    </a:cubicBezTo>
                    <a:cubicBezTo>
                      <a:pt x="6950" y="29305"/>
                      <a:pt x="6962" y="29379"/>
                      <a:pt x="6962" y="29440"/>
                    </a:cubicBezTo>
                    <a:cubicBezTo>
                      <a:pt x="6962" y="29490"/>
                      <a:pt x="6962" y="29527"/>
                      <a:pt x="6974" y="29564"/>
                    </a:cubicBezTo>
                    <a:cubicBezTo>
                      <a:pt x="6974" y="29576"/>
                      <a:pt x="6987" y="29588"/>
                      <a:pt x="6987" y="29588"/>
                    </a:cubicBezTo>
                    <a:cubicBezTo>
                      <a:pt x="7036" y="29724"/>
                      <a:pt x="7159" y="30007"/>
                      <a:pt x="7196" y="30106"/>
                    </a:cubicBezTo>
                    <a:cubicBezTo>
                      <a:pt x="7221" y="30192"/>
                      <a:pt x="7221" y="30241"/>
                      <a:pt x="7196" y="30291"/>
                    </a:cubicBezTo>
                    <a:cubicBezTo>
                      <a:pt x="7159" y="30340"/>
                      <a:pt x="7085" y="30303"/>
                      <a:pt x="7196" y="30525"/>
                    </a:cubicBezTo>
                    <a:cubicBezTo>
                      <a:pt x="7295" y="30685"/>
                      <a:pt x="7344" y="30882"/>
                      <a:pt x="7332" y="31079"/>
                    </a:cubicBezTo>
                    <a:cubicBezTo>
                      <a:pt x="7307" y="31202"/>
                      <a:pt x="7245" y="31313"/>
                      <a:pt x="7159" y="31412"/>
                    </a:cubicBezTo>
                    <a:cubicBezTo>
                      <a:pt x="7110" y="31473"/>
                      <a:pt x="7097" y="31535"/>
                      <a:pt x="7060" y="31584"/>
                    </a:cubicBezTo>
                    <a:cubicBezTo>
                      <a:pt x="7024" y="31634"/>
                      <a:pt x="6950" y="32151"/>
                      <a:pt x="6900" y="32250"/>
                    </a:cubicBezTo>
                    <a:cubicBezTo>
                      <a:pt x="6876" y="32398"/>
                      <a:pt x="6863" y="32545"/>
                      <a:pt x="6863" y="32693"/>
                    </a:cubicBezTo>
                    <a:lnTo>
                      <a:pt x="6863" y="32853"/>
                    </a:lnTo>
                    <a:cubicBezTo>
                      <a:pt x="6863" y="32927"/>
                      <a:pt x="7073" y="33223"/>
                      <a:pt x="7110" y="33346"/>
                    </a:cubicBezTo>
                    <a:cubicBezTo>
                      <a:pt x="7147" y="33457"/>
                      <a:pt x="7245" y="33741"/>
                      <a:pt x="7307" y="33864"/>
                    </a:cubicBezTo>
                    <a:cubicBezTo>
                      <a:pt x="7356" y="33987"/>
                      <a:pt x="7479" y="34209"/>
                      <a:pt x="7455" y="34258"/>
                    </a:cubicBezTo>
                    <a:cubicBezTo>
                      <a:pt x="7442" y="34443"/>
                      <a:pt x="7455" y="34628"/>
                      <a:pt x="7492" y="34800"/>
                    </a:cubicBezTo>
                    <a:cubicBezTo>
                      <a:pt x="7529" y="34923"/>
                      <a:pt x="7541" y="35219"/>
                      <a:pt x="7578" y="35392"/>
                    </a:cubicBezTo>
                    <a:cubicBezTo>
                      <a:pt x="7640" y="35601"/>
                      <a:pt x="7738" y="35798"/>
                      <a:pt x="7861" y="35983"/>
                    </a:cubicBezTo>
                    <a:cubicBezTo>
                      <a:pt x="7861" y="35995"/>
                      <a:pt x="7874" y="36008"/>
                      <a:pt x="7886" y="36020"/>
                    </a:cubicBezTo>
                    <a:cubicBezTo>
                      <a:pt x="7972" y="36217"/>
                      <a:pt x="8046" y="36427"/>
                      <a:pt x="8095" y="36624"/>
                    </a:cubicBezTo>
                    <a:cubicBezTo>
                      <a:pt x="8120" y="36722"/>
                      <a:pt x="8293" y="36919"/>
                      <a:pt x="8305" y="37055"/>
                    </a:cubicBezTo>
                    <a:cubicBezTo>
                      <a:pt x="8305" y="37191"/>
                      <a:pt x="8293" y="37264"/>
                      <a:pt x="8243" y="37289"/>
                    </a:cubicBezTo>
                    <a:cubicBezTo>
                      <a:pt x="8206" y="37326"/>
                      <a:pt x="8219" y="37400"/>
                      <a:pt x="8243" y="37449"/>
                    </a:cubicBezTo>
                    <a:cubicBezTo>
                      <a:pt x="8280" y="37523"/>
                      <a:pt x="8305" y="37597"/>
                      <a:pt x="8305" y="37683"/>
                    </a:cubicBezTo>
                    <a:cubicBezTo>
                      <a:pt x="8295" y="37725"/>
                      <a:pt x="8302" y="37775"/>
                      <a:pt x="8312" y="37775"/>
                    </a:cubicBezTo>
                    <a:cubicBezTo>
                      <a:pt x="8313" y="37775"/>
                      <a:pt x="8315" y="37774"/>
                      <a:pt x="8317" y="37770"/>
                    </a:cubicBezTo>
                    <a:cubicBezTo>
                      <a:pt x="8326" y="37742"/>
                      <a:pt x="8336" y="37681"/>
                      <a:pt x="8350" y="37681"/>
                    </a:cubicBezTo>
                    <a:cubicBezTo>
                      <a:pt x="8355" y="37681"/>
                      <a:pt x="8360" y="37689"/>
                      <a:pt x="8367" y="37708"/>
                    </a:cubicBezTo>
                    <a:cubicBezTo>
                      <a:pt x="8404" y="37782"/>
                      <a:pt x="8428" y="37770"/>
                      <a:pt x="8477" y="37819"/>
                    </a:cubicBezTo>
                    <a:cubicBezTo>
                      <a:pt x="8527" y="37856"/>
                      <a:pt x="8527" y="37893"/>
                      <a:pt x="8588" y="37905"/>
                    </a:cubicBezTo>
                    <a:cubicBezTo>
                      <a:pt x="8591" y="37906"/>
                      <a:pt x="8593" y="37906"/>
                      <a:pt x="8596" y="37906"/>
                    </a:cubicBezTo>
                    <a:cubicBezTo>
                      <a:pt x="8660" y="37906"/>
                      <a:pt x="8777" y="37770"/>
                      <a:pt x="8872" y="37770"/>
                    </a:cubicBezTo>
                    <a:cubicBezTo>
                      <a:pt x="8946" y="37770"/>
                      <a:pt x="8987" y="37792"/>
                      <a:pt x="9024" y="37792"/>
                    </a:cubicBezTo>
                    <a:cubicBezTo>
                      <a:pt x="9043" y="37792"/>
                      <a:pt x="9061" y="37786"/>
                      <a:pt x="9081" y="37770"/>
                    </a:cubicBezTo>
                    <a:cubicBezTo>
                      <a:pt x="9147" y="37726"/>
                      <a:pt x="9105" y="37681"/>
                      <a:pt x="9201" y="37681"/>
                    </a:cubicBezTo>
                    <a:cubicBezTo>
                      <a:pt x="9212" y="37681"/>
                      <a:pt x="9226" y="37682"/>
                      <a:pt x="9241" y="37683"/>
                    </a:cubicBezTo>
                    <a:cubicBezTo>
                      <a:pt x="9321" y="37690"/>
                      <a:pt x="9405" y="37693"/>
                      <a:pt x="9488" y="37693"/>
                    </a:cubicBezTo>
                    <a:cubicBezTo>
                      <a:pt x="9571" y="37693"/>
                      <a:pt x="9654" y="37690"/>
                      <a:pt x="9734" y="37683"/>
                    </a:cubicBezTo>
                    <a:cubicBezTo>
                      <a:pt x="9784" y="37683"/>
                      <a:pt x="9771" y="37609"/>
                      <a:pt x="9796" y="37597"/>
                    </a:cubicBezTo>
                    <a:cubicBezTo>
                      <a:pt x="9812" y="37597"/>
                      <a:pt x="9823" y="37570"/>
                      <a:pt x="9836" y="37570"/>
                    </a:cubicBezTo>
                    <a:cubicBezTo>
                      <a:pt x="9842" y="37570"/>
                      <a:pt x="9849" y="37577"/>
                      <a:pt x="9857" y="37597"/>
                    </a:cubicBezTo>
                    <a:cubicBezTo>
                      <a:pt x="9886" y="37653"/>
                      <a:pt x="9914" y="37717"/>
                      <a:pt x="9936" y="37717"/>
                    </a:cubicBezTo>
                    <a:cubicBezTo>
                      <a:pt x="9944" y="37717"/>
                      <a:pt x="9950" y="37710"/>
                      <a:pt x="9956" y="37696"/>
                    </a:cubicBezTo>
                    <a:cubicBezTo>
                      <a:pt x="9981" y="37646"/>
                      <a:pt x="9919" y="37572"/>
                      <a:pt x="10005" y="37572"/>
                    </a:cubicBezTo>
                    <a:cubicBezTo>
                      <a:pt x="10053" y="37572"/>
                      <a:pt x="10086" y="37590"/>
                      <a:pt x="10126" y="37590"/>
                    </a:cubicBezTo>
                    <a:cubicBezTo>
                      <a:pt x="10171" y="37590"/>
                      <a:pt x="10224" y="37570"/>
                      <a:pt x="10313" y="37486"/>
                    </a:cubicBezTo>
                    <a:cubicBezTo>
                      <a:pt x="10535" y="37301"/>
                      <a:pt x="10720" y="37092"/>
                      <a:pt x="10905" y="36870"/>
                    </a:cubicBezTo>
                    <a:cubicBezTo>
                      <a:pt x="10966" y="36759"/>
                      <a:pt x="10979" y="36784"/>
                      <a:pt x="11040" y="36673"/>
                    </a:cubicBezTo>
                    <a:cubicBezTo>
                      <a:pt x="11114" y="36501"/>
                      <a:pt x="11200" y="36340"/>
                      <a:pt x="11299" y="36180"/>
                    </a:cubicBezTo>
                    <a:cubicBezTo>
                      <a:pt x="11385" y="36106"/>
                      <a:pt x="11459" y="36032"/>
                      <a:pt x="11533" y="35946"/>
                    </a:cubicBezTo>
                    <a:cubicBezTo>
                      <a:pt x="11582" y="35811"/>
                      <a:pt x="11619" y="35663"/>
                      <a:pt x="11644" y="35502"/>
                    </a:cubicBezTo>
                    <a:cubicBezTo>
                      <a:pt x="11656" y="35466"/>
                      <a:pt x="11656" y="35416"/>
                      <a:pt x="11656" y="35367"/>
                    </a:cubicBezTo>
                    <a:cubicBezTo>
                      <a:pt x="11656" y="35295"/>
                      <a:pt x="11652" y="35286"/>
                      <a:pt x="11642" y="35286"/>
                    </a:cubicBezTo>
                    <a:cubicBezTo>
                      <a:pt x="11638" y="35286"/>
                      <a:pt x="11633" y="35287"/>
                      <a:pt x="11628" y="35287"/>
                    </a:cubicBezTo>
                    <a:cubicBezTo>
                      <a:pt x="11622" y="35287"/>
                      <a:pt x="11615" y="35286"/>
                      <a:pt x="11607" y="35281"/>
                    </a:cubicBezTo>
                    <a:cubicBezTo>
                      <a:pt x="11558" y="35268"/>
                      <a:pt x="11570" y="35256"/>
                      <a:pt x="11619" y="35182"/>
                    </a:cubicBezTo>
                    <a:cubicBezTo>
                      <a:pt x="11669" y="35108"/>
                      <a:pt x="11656" y="35059"/>
                      <a:pt x="11755" y="34997"/>
                    </a:cubicBezTo>
                    <a:cubicBezTo>
                      <a:pt x="11878" y="34948"/>
                      <a:pt x="11989" y="34899"/>
                      <a:pt x="12100" y="34825"/>
                    </a:cubicBezTo>
                    <a:cubicBezTo>
                      <a:pt x="12186" y="34751"/>
                      <a:pt x="12235" y="34702"/>
                      <a:pt x="12235" y="34628"/>
                    </a:cubicBezTo>
                    <a:cubicBezTo>
                      <a:pt x="12235" y="34529"/>
                      <a:pt x="12235" y="34418"/>
                      <a:pt x="12248" y="34320"/>
                    </a:cubicBezTo>
                    <a:cubicBezTo>
                      <a:pt x="12248" y="34159"/>
                      <a:pt x="12223" y="34012"/>
                      <a:pt x="12174" y="33851"/>
                    </a:cubicBezTo>
                    <a:cubicBezTo>
                      <a:pt x="12137" y="33753"/>
                      <a:pt x="12100" y="33642"/>
                      <a:pt x="12088" y="33519"/>
                    </a:cubicBezTo>
                    <a:cubicBezTo>
                      <a:pt x="12077" y="33415"/>
                      <a:pt x="12014" y="33310"/>
                      <a:pt x="12039" y="33310"/>
                    </a:cubicBezTo>
                    <a:cubicBezTo>
                      <a:pt x="12044" y="33310"/>
                      <a:pt x="12052" y="33314"/>
                      <a:pt x="12063" y="33322"/>
                    </a:cubicBezTo>
                    <a:cubicBezTo>
                      <a:pt x="12094" y="33352"/>
                      <a:pt x="12109" y="33377"/>
                      <a:pt x="12129" y="33377"/>
                    </a:cubicBezTo>
                    <a:cubicBezTo>
                      <a:pt x="12149" y="33377"/>
                      <a:pt x="12174" y="33352"/>
                      <a:pt x="12223" y="33285"/>
                    </a:cubicBezTo>
                    <a:cubicBezTo>
                      <a:pt x="12322" y="33149"/>
                      <a:pt x="12396" y="33161"/>
                      <a:pt x="12457" y="33112"/>
                    </a:cubicBezTo>
                    <a:cubicBezTo>
                      <a:pt x="12519" y="33051"/>
                      <a:pt x="12593" y="32779"/>
                      <a:pt x="12654" y="32755"/>
                    </a:cubicBezTo>
                    <a:cubicBezTo>
                      <a:pt x="12665" y="32751"/>
                      <a:pt x="12673" y="32749"/>
                      <a:pt x="12680" y="32749"/>
                    </a:cubicBezTo>
                    <a:cubicBezTo>
                      <a:pt x="12695" y="32749"/>
                      <a:pt x="12706" y="32755"/>
                      <a:pt x="12724" y="32755"/>
                    </a:cubicBezTo>
                    <a:cubicBezTo>
                      <a:pt x="12750" y="32755"/>
                      <a:pt x="12790" y="32743"/>
                      <a:pt x="12876" y="32681"/>
                    </a:cubicBezTo>
                    <a:cubicBezTo>
                      <a:pt x="13049" y="32570"/>
                      <a:pt x="13160" y="32558"/>
                      <a:pt x="13258" y="32434"/>
                    </a:cubicBezTo>
                    <a:cubicBezTo>
                      <a:pt x="13381" y="32287"/>
                      <a:pt x="13480" y="32114"/>
                      <a:pt x="13542" y="31929"/>
                    </a:cubicBezTo>
                    <a:cubicBezTo>
                      <a:pt x="13505" y="31794"/>
                      <a:pt x="13468" y="31658"/>
                      <a:pt x="13455" y="31510"/>
                    </a:cubicBezTo>
                    <a:cubicBezTo>
                      <a:pt x="13443" y="31424"/>
                      <a:pt x="13455" y="31005"/>
                      <a:pt x="13443" y="30882"/>
                    </a:cubicBezTo>
                    <a:cubicBezTo>
                      <a:pt x="13431" y="30796"/>
                      <a:pt x="13455" y="30771"/>
                      <a:pt x="13431" y="30734"/>
                    </a:cubicBezTo>
                    <a:lnTo>
                      <a:pt x="13381" y="30697"/>
                    </a:lnTo>
                    <a:cubicBezTo>
                      <a:pt x="13320" y="30648"/>
                      <a:pt x="13270" y="30562"/>
                      <a:pt x="13270" y="30475"/>
                    </a:cubicBezTo>
                    <a:cubicBezTo>
                      <a:pt x="13246" y="30377"/>
                      <a:pt x="13197" y="30340"/>
                      <a:pt x="13197" y="30241"/>
                    </a:cubicBezTo>
                    <a:cubicBezTo>
                      <a:pt x="13197" y="30155"/>
                      <a:pt x="13197" y="30069"/>
                      <a:pt x="13184" y="29983"/>
                    </a:cubicBezTo>
                    <a:cubicBezTo>
                      <a:pt x="13160" y="29946"/>
                      <a:pt x="13172" y="29909"/>
                      <a:pt x="13184" y="29872"/>
                    </a:cubicBezTo>
                    <a:cubicBezTo>
                      <a:pt x="13221" y="29822"/>
                      <a:pt x="13258" y="29835"/>
                      <a:pt x="13209" y="29773"/>
                    </a:cubicBezTo>
                    <a:cubicBezTo>
                      <a:pt x="13160" y="29699"/>
                      <a:pt x="13036" y="29638"/>
                      <a:pt x="13049" y="29477"/>
                    </a:cubicBezTo>
                    <a:cubicBezTo>
                      <a:pt x="13073" y="29354"/>
                      <a:pt x="13110" y="29243"/>
                      <a:pt x="13172" y="29120"/>
                    </a:cubicBezTo>
                    <a:cubicBezTo>
                      <a:pt x="13184" y="29083"/>
                      <a:pt x="13209" y="29046"/>
                      <a:pt x="13234" y="28997"/>
                    </a:cubicBezTo>
                    <a:cubicBezTo>
                      <a:pt x="13344" y="28824"/>
                      <a:pt x="13344" y="28639"/>
                      <a:pt x="13406" y="28566"/>
                    </a:cubicBezTo>
                    <a:cubicBezTo>
                      <a:pt x="13468" y="28492"/>
                      <a:pt x="13492" y="28529"/>
                      <a:pt x="13529" y="28467"/>
                    </a:cubicBezTo>
                    <a:cubicBezTo>
                      <a:pt x="13566" y="28405"/>
                      <a:pt x="13529" y="28393"/>
                      <a:pt x="13628" y="28344"/>
                    </a:cubicBezTo>
                    <a:cubicBezTo>
                      <a:pt x="13739" y="28294"/>
                      <a:pt x="13862" y="28023"/>
                      <a:pt x="13948" y="27913"/>
                    </a:cubicBezTo>
                    <a:cubicBezTo>
                      <a:pt x="14121" y="27703"/>
                      <a:pt x="14293" y="27506"/>
                      <a:pt x="14503" y="27333"/>
                    </a:cubicBezTo>
                    <a:cubicBezTo>
                      <a:pt x="14786" y="27173"/>
                      <a:pt x="15020" y="26939"/>
                      <a:pt x="15193" y="26656"/>
                    </a:cubicBezTo>
                    <a:cubicBezTo>
                      <a:pt x="15340" y="26397"/>
                      <a:pt x="15488" y="26126"/>
                      <a:pt x="15612" y="25843"/>
                    </a:cubicBezTo>
                    <a:cubicBezTo>
                      <a:pt x="15661" y="25719"/>
                      <a:pt x="15870" y="25424"/>
                      <a:pt x="15920" y="25300"/>
                    </a:cubicBezTo>
                    <a:cubicBezTo>
                      <a:pt x="15969" y="25153"/>
                      <a:pt x="16006" y="25005"/>
                      <a:pt x="16030" y="24844"/>
                    </a:cubicBezTo>
                    <a:cubicBezTo>
                      <a:pt x="16043" y="24746"/>
                      <a:pt x="16030" y="24660"/>
                      <a:pt x="16018" y="24573"/>
                    </a:cubicBezTo>
                    <a:cubicBezTo>
                      <a:pt x="16030" y="24549"/>
                      <a:pt x="16055" y="24512"/>
                      <a:pt x="15993" y="24512"/>
                    </a:cubicBezTo>
                    <a:cubicBezTo>
                      <a:pt x="15975" y="24512"/>
                      <a:pt x="15960" y="24511"/>
                      <a:pt x="15946" y="24511"/>
                    </a:cubicBezTo>
                    <a:cubicBezTo>
                      <a:pt x="15906" y="24511"/>
                      <a:pt x="15883" y="24518"/>
                      <a:pt x="15846" y="24573"/>
                    </a:cubicBezTo>
                    <a:cubicBezTo>
                      <a:pt x="15809" y="24635"/>
                      <a:pt x="15735" y="24672"/>
                      <a:pt x="15538" y="24672"/>
                    </a:cubicBezTo>
                    <a:cubicBezTo>
                      <a:pt x="15358" y="24672"/>
                      <a:pt x="15281" y="24723"/>
                      <a:pt x="15222" y="24723"/>
                    </a:cubicBezTo>
                    <a:cubicBezTo>
                      <a:pt x="15216" y="24723"/>
                      <a:pt x="15211" y="24722"/>
                      <a:pt x="15205" y="24721"/>
                    </a:cubicBezTo>
                    <a:cubicBezTo>
                      <a:pt x="15170" y="24721"/>
                      <a:pt x="15184" y="24684"/>
                      <a:pt x="15157" y="24684"/>
                    </a:cubicBezTo>
                    <a:cubicBezTo>
                      <a:pt x="15145" y="24684"/>
                      <a:pt x="15127" y="24691"/>
                      <a:pt x="15094" y="24709"/>
                    </a:cubicBezTo>
                    <a:cubicBezTo>
                      <a:pt x="14971" y="24758"/>
                      <a:pt x="15008" y="24832"/>
                      <a:pt x="14897" y="24832"/>
                    </a:cubicBezTo>
                    <a:cubicBezTo>
                      <a:pt x="14828" y="24832"/>
                      <a:pt x="14831" y="24790"/>
                      <a:pt x="14789" y="24790"/>
                    </a:cubicBezTo>
                    <a:cubicBezTo>
                      <a:pt x="14771" y="24790"/>
                      <a:pt x="14744" y="24798"/>
                      <a:pt x="14700" y="24820"/>
                    </a:cubicBezTo>
                    <a:cubicBezTo>
                      <a:pt x="14554" y="24876"/>
                      <a:pt x="14520" y="24932"/>
                      <a:pt x="14469" y="24932"/>
                    </a:cubicBezTo>
                    <a:cubicBezTo>
                      <a:pt x="14464" y="24932"/>
                      <a:pt x="14459" y="24932"/>
                      <a:pt x="14453" y="24931"/>
                    </a:cubicBezTo>
                    <a:cubicBezTo>
                      <a:pt x="14355" y="24906"/>
                      <a:pt x="14268" y="24844"/>
                      <a:pt x="14219" y="24758"/>
                    </a:cubicBezTo>
                    <a:cubicBezTo>
                      <a:pt x="14207" y="24721"/>
                      <a:pt x="14195" y="24672"/>
                      <a:pt x="14170" y="24635"/>
                    </a:cubicBezTo>
                    <a:cubicBezTo>
                      <a:pt x="14158" y="24598"/>
                      <a:pt x="14121" y="24586"/>
                      <a:pt x="14084" y="24573"/>
                    </a:cubicBezTo>
                    <a:cubicBezTo>
                      <a:pt x="14041" y="24573"/>
                      <a:pt x="13997" y="24580"/>
                      <a:pt x="13976" y="24580"/>
                    </a:cubicBezTo>
                    <a:cubicBezTo>
                      <a:pt x="13954" y="24580"/>
                      <a:pt x="13954" y="24573"/>
                      <a:pt x="13997" y="24549"/>
                    </a:cubicBezTo>
                    <a:cubicBezTo>
                      <a:pt x="14084" y="24499"/>
                      <a:pt x="14207" y="24450"/>
                      <a:pt x="14170" y="24389"/>
                    </a:cubicBezTo>
                    <a:cubicBezTo>
                      <a:pt x="14145" y="24339"/>
                      <a:pt x="14096" y="24315"/>
                      <a:pt x="14047" y="24265"/>
                    </a:cubicBezTo>
                    <a:cubicBezTo>
                      <a:pt x="14034" y="24241"/>
                      <a:pt x="14022" y="24228"/>
                      <a:pt x="14010" y="24204"/>
                    </a:cubicBezTo>
                    <a:cubicBezTo>
                      <a:pt x="13948" y="24130"/>
                      <a:pt x="13813" y="23982"/>
                      <a:pt x="13751" y="23896"/>
                    </a:cubicBezTo>
                    <a:cubicBezTo>
                      <a:pt x="13689" y="23822"/>
                      <a:pt x="13677" y="23711"/>
                      <a:pt x="13554" y="23674"/>
                    </a:cubicBezTo>
                    <a:cubicBezTo>
                      <a:pt x="13443" y="23637"/>
                      <a:pt x="13468" y="23649"/>
                      <a:pt x="13418" y="23612"/>
                    </a:cubicBezTo>
                    <a:cubicBezTo>
                      <a:pt x="13387" y="23581"/>
                      <a:pt x="13338" y="23506"/>
                      <a:pt x="13324" y="23506"/>
                    </a:cubicBezTo>
                    <a:cubicBezTo>
                      <a:pt x="13321" y="23506"/>
                      <a:pt x="13320" y="23508"/>
                      <a:pt x="13320" y="23514"/>
                    </a:cubicBezTo>
                    <a:cubicBezTo>
                      <a:pt x="13320" y="23544"/>
                      <a:pt x="13337" y="23609"/>
                      <a:pt x="13328" y="23609"/>
                    </a:cubicBezTo>
                    <a:cubicBezTo>
                      <a:pt x="13327" y="23609"/>
                      <a:pt x="13324" y="23606"/>
                      <a:pt x="13320" y="23600"/>
                    </a:cubicBezTo>
                    <a:cubicBezTo>
                      <a:pt x="13246" y="23452"/>
                      <a:pt x="13197" y="23292"/>
                      <a:pt x="13172" y="23132"/>
                    </a:cubicBezTo>
                    <a:cubicBezTo>
                      <a:pt x="13147" y="22959"/>
                      <a:pt x="13135" y="22848"/>
                      <a:pt x="13061" y="22774"/>
                    </a:cubicBezTo>
                    <a:cubicBezTo>
                      <a:pt x="13036" y="22774"/>
                      <a:pt x="13024" y="22762"/>
                      <a:pt x="13012" y="22738"/>
                    </a:cubicBezTo>
                    <a:cubicBezTo>
                      <a:pt x="12901" y="22651"/>
                      <a:pt x="12802" y="22528"/>
                      <a:pt x="12741" y="22393"/>
                    </a:cubicBezTo>
                    <a:cubicBezTo>
                      <a:pt x="12716" y="22232"/>
                      <a:pt x="12704" y="22060"/>
                      <a:pt x="12716" y="21900"/>
                    </a:cubicBezTo>
                    <a:cubicBezTo>
                      <a:pt x="12716" y="21863"/>
                      <a:pt x="12778" y="21863"/>
                      <a:pt x="12753" y="21838"/>
                    </a:cubicBezTo>
                    <a:cubicBezTo>
                      <a:pt x="12716" y="21813"/>
                      <a:pt x="12654" y="21752"/>
                      <a:pt x="12654" y="21703"/>
                    </a:cubicBezTo>
                    <a:cubicBezTo>
                      <a:pt x="12654" y="21641"/>
                      <a:pt x="12630" y="21579"/>
                      <a:pt x="12593" y="21530"/>
                    </a:cubicBezTo>
                    <a:cubicBezTo>
                      <a:pt x="12544" y="21456"/>
                      <a:pt x="12396" y="21370"/>
                      <a:pt x="12371" y="21308"/>
                    </a:cubicBezTo>
                    <a:cubicBezTo>
                      <a:pt x="12359" y="21296"/>
                      <a:pt x="12359" y="21271"/>
                      <a:pt x="12359" y="21259"/>
                    </a:cubicBezTo>
                    <a:cubicBezTo>
                      <a:pt x="12334" y="21173"/>
                      <a:pt x="12322" y="21086"/>
                      <a:pt x="12309" y="21000"/>
                    </a:cubicBezTo>
                    <a:cubicBezTo>
                      <a:pt x="12309" y="20998"/>
                      <a:pt x="12311" y="20998"/>
                      <a:pt x="12315" y="20998"/>
                    </a:cubicBezTo>
                    <a:cubicBezTo>
                      <a:pt x="12326" y="20998"/>
                      <a:pt x="12350" y="21005"/>
                      <a:pt x="12364" y="21005"/>
                    </a:cubicBezTo>
                    <a:cubicBezTo>
                      <a:pt x="12375" y="21005"/>
                      <a:pt x="12380" y="21001"/>
                      <a:pt x="12371" y="20988"/>
                    </a:cubicBezTo>
                    <a:cubicBezTo>
                      <a:pt x="12359" y="20951"/>
                      <a:pt x="12223" y="20778"/>
                      <a:pt x="12186" y="20705"/>
                    </a:cubicBezTo>
                    <a:cubicBezTo>
                      <a:pt x="12162" y="20631"/>
                      <a:pt x="12100" y="20495"/>
                      <a:pt x="12038" y="20335"/>
                    </a:cubicBezTo>
                    <a:cubicBezTo>
                      <a:pt x="11964" y="20162"/>
                      <a:pt x="11915" y="20064"/>
                      <a:pt x="11903" y="20015"/>
                    </a:cubicBezTo>
                    <a:cubicBezTo>
                      <a:pt x="11890" y="19978"/>
                      <a:pt x="11878" y="19928"/>
                      <a:pt x="11866" y="19879"/>
                    </a:cubicBezTo>
                    <a:cubicBezTo>
                      <a:pt x="11829" y="19793"/>
                      <a:pt x="11780" y="19706"/>
                      <a:pt x="11718" y="19620"/>
                    </a:cubicBezTo>
                    <a:cubicBezTo>
                      <a:pt x="11693" y="19571"/>
                      <a:pt x="11669" y="19534"/>
                      <a:pt x="11644" y="19485"/>
                    </a:cubicBezTo>
                    <a:cubicBezTo>
                      <a:pt x="11607" y="19411"/>
                      <a:pt x="11595" y="19337"/>
                      <a:pt x="11582" y="19251"/>
                    </a:cubicBezTo>
                    <a:cubicBezTo>
                      <a:pt x="11582" y="19218"/>
                      <a:pt x="11573" y="19082"/>
                      <a:pt x="11579" y="19082"/>
                    </a:cubicBezTo>
                    <a:lnTo>
                      <a:pt x="11579" y="19082"/>
                    </a:lnTo>
                    <a:cubicBezTo>
                      <a:pt x="11580" y="19082"/>
                      <a:pt x="11581" y="19084"/>
                      <a:pt x="11582" y="19090"/>
                    </a:cubicBezTo>
                    <a:cubicBezTo>
                      <a:pt x="11595" y="19140"/>
                      <a:pt x="11780" y="19497"/>
                      <a:pt x="11804" y="19559"/>
                    </a:cubicBezTo>
                    <a:cubicBezTo>
                      <a:pt x="11817" y="19633"/>
                      <a:pt x="11866" y="19694"/>
                      <a:pt x="11915" y="19743"/>
                    </a:cubicBezTo>
                    <a:cubicBezTo>
                      <a:pt x="11964" y="19792"/>
                      <a:pt x="11990" y="19872"/>
                      <a:pt x="12010" y="19872"/>
                    </a:cubicBezTo>
                    <a:cubicBezTo>
                      <a:pt x="12016" y="19872"/>
                      <a:pt x="12021" y="19867"/>
                      <a:pt x="12026" y="19854"/>
                    </a:cubicBezTo>
                    <a:cubicBezTo>
                      <a:pt x="12051" y="19805"/>
                      <a:pt x="12063" y="19743"/>
                      <a:pt x="12088" y="19694"/>
                    </a:cubicBezTo>
                    <a:cubicBezTo>
                      <a:pt x="12088" y="19670"/>
                      <a:pt x="12088" y="19645"/>
                      <a:pt x="12100" y="19633"/>
                    </a:cubicBezTo>
                    <a:cubicBezTo>
                      <a:pt x="12107" y="19610"/>
                      <a:pt x="12115" y="19593"/>
                      <a:pt x="12119" y="19593"/>
                    </a:cubicBezTo>
                    <a:cubicBezTo>
                      <a:pt x="12123" y="19593"/>
                      <a:pt x="12125" y="19601"/>
                      <a:pt x="12125" y="19620"/>
                    </a:cubicBezTo>
                    <a:cubicBezTo>
                      <a:pt x="12114" y="19663"/>
                      <a:pt x="12122" y="19724"/>
                      <a:pt x="12148" y="19724"/>
                    </a:cubicBezTo>
                    <a:cubicBezTo>
                      <a:pt x="12152" y="19724"/>
                      <a:pt x="12156" y="19722"/>
                      <a:pt x="12162" y="19719"/>
                    </a:cubicBezTo>
                    <a:cubicBezTo>
                      <a:pt x="12164" y="19718"/>
                      <a:pt x="12166" y="19718"/>
                      <a:pt x="12168" y="19718"/>
                    </a:cubicBezTo>
                    <a:cubicBezTo>
                      <a:pt x="12207" y="19718"/>
                      <a:pt x="12275" y="19811"/>
                      <a:pt x="12322" y="19916"/>
                    </a:cubicBezTo>
                    <a:cubicBezTo>
                      <a:pt x="12383" y="20027"/>
                      <a:pt x="12654" y="20544"/>
                      <a:pt x="12667" y="20594"/>
                    </a:cubicBezTo>
                    <a:cubicBezTo>
                      <a:pt x="12704" y="20655"/>
                      <a:pt x="12728" y="20717"/>
                      <a:pt x="12741" y="20778"/>
                    </a:cubicBezTo>
                    <a:cubicBezTo>
                      <a:pt x="12753" y="20840"/>
                      <a:pt x="12901" y="20951"/>
                      <a:pt x="12962" y="21000"/>
                    </a:cubicBezTo>
                    <a:cubicBezTo>
                      <a:pt x="13061" y="21111"/>
                      <a:pt x="13123" y="21247"/>
                      <a:pt x="13147" y="21394"/>
                    </a:cubicBezTo>
                    <a:cubicBezTo>
                      <a:pt x="13184" y="21567"/>
                      <a:pt x="13147" y="21715"/>
                      <a:pt x="13209" y="21863"/>
                    </a:cubicBezTo>
                    <a:cubicBezTo>
                      <a:pt x="13295" y="21998"/>
                      <a:pt x="13394" y="22109"/>
                      <a:pt x="13517" y="22208"/>
                    </a:cubicBezTo>
                    <a:cubicBezTo>
                      <a:pt x="13566" y="22245"/>
                      <a:pt x="13702" y="22602"/>
                      <a:pt x="13776" y="22750"/>
                    </a:cubicBezTo>
                    <a:cubicBezTo>
                      <a:pt x="13862" y="22898"/>
                      <a:pt x="13985" y="23009"/>
                      <a:pt x="14010" y="23083"/>
                    </a:cubicBezTo>
                    <a:cubicBezTo>
                      <a:pt x="14022" y="23132"/>
                      <a:pt x="14034" y="23181"/>
                      <a:pt x="14034" y="23218"/>
                    </a:cubicBezTo>
                    <a:cubicBezTo>
                      <a:pt x="14034" y="23267"/>
                      <a:pt x="14034" y="23304"/>
                      <a:pt x="14022" y="23354"/>
                    </a:cubicBezTo>
                    <a:cubicBezTo>
                      <a:pt x="13985" y="23477"/>
                      <a:pt x="14071" y="23760"/>
                      <a:pt x="14133" y="23994"/>
                    </a:cubicBezTo>
                    <a:cubicBezTo>
                      <a:pt x="14195" y="24228"/>
                      <a:pt x="14158" y="24228"/>
                      <a:pt x="14244" y="24253"/>
                    </a:cubicBezTo>
                    <a:cubicBezTo>
                      <a:pt x="14289" y="24276"/>
                      <a:pt x="14338" y="24287"/>
                      <a:pt x="14386" y="24287"/>
                    </a:cubicBezTo>
                    <a:cubicBezTo>
                      <a:pt x="14469" y="24287"/>
                      <a:pt x="14551" y="24254"/>
                      <a:pt x="14613" y="24191"/>
                    </a:cubicBezTo>
                    <a:cubicBezTo>
                      <a:pt x="14731" y="24092"/>
                      <a:pt x="14749" y="24079"/>
                      <a:pt x="14809" y="24079"/>
                    </a:cubicBezTo>
                    <a:cubicBezTo>
                      <a:pt x="14830" y="24079"/>
                      <a:pt x="14857" y="24081"/>
                      <a:pt x="14897" y="24081"/>
                    </a:cubicBezTo>
                    <a:cubicBezTo>
                      <a:pt x="15045" y="24068"/>
                      <a:pt x="15069" y="23933"/>
                      <a:pt x="15217" y="23908"/>
                    </a:cubicBezTo>
                    <a:cubicBezTo>
                      <a:pt x="15365" y="23883"/>
                      <a:pt x="15513" y="23822"/>
                      <a:pt x="15624" y="23736"/>
                    </a:cubicBezTo>
                    <a:cubicBezTo>
                      <a:pt x="15735" y="23637"/>
                      <a:pt x="16104" y="23612"/>
                      <a:pt x="16203" y="23501"/>
                    </a:cubicBezTo>
                    <a:cubicBezTo>
                      <a:pt x="16314" y="23378"/>
                      <a:pt x="16228" y="23366"/>
                      <a:pt x="16326" y="23267"/>
                    </a:cubicBezTo>
                    <a:cubicBezTo>
                      <a:pt x="16388" y="23218"/>
                      <a:pt x="16449" y="23181"/>
                      <a:pt x="16511" y="23144"/>
                    </a:cubicBezTo>
                    <a:cubicBezTo>
                      <a:pt x="16597" y="23083"/>
                      <a:pt x="16696" y="23058"/>
                      <a:pt x="16794" y="23058"/>
                    </a:cubicBezTo>
                    <a:cubicBezTo>
                      <a:pt x="16812" y="23060"/>
                      <a:pt x="16830" y="23060"/>
                      <a:pt x="16847" y="23060"/>
                    </a:cubicBezTo>
                    <a:cubicBezTo>
                      <a:pt x="16963" y="23060"/>
                      <a:pt x="17062" y="23027"/>
                      <a:pt x="17041" y="22984"/>
                    </a:cubicBezTo>
                    <a:cubicBezTo>
                      <a:pt x="17028" y="22922"/>
                      <a:pt x="16992" y="22910"/>
                      <a:pt x="17053" y="22861"/>
                    </a:cubicBezTo>
                    <a:cubicBezTo>
                      <a:pt x="17127" y="22824"/>
                      <a:pt x="17287" y="22836"/>
                      <a:pt x="17349" y="22738"/>
                    </a:cubicBezTo>
                    <a:cubicBezTo>
                      <a:pt x="17398" y="22627"/>
                      <a:pt x="17410" y="22553"/>
                      <a:pt x="17521" y="22528"/>
                    </a:cubicBezTo>
                    <a:cubicBezTo>
                      <a:pt x="17632" y="22503"/>
                      <a:pt x="17645" y="22466"/>
                      <a:pt x="17632" y="22306"/>
                    </a:cubicBezTo>
                    <a:cubicBezTo>
                      <a:pt x="17620" y="22134"/>
                      <a:pt x="17583" y="22084"/>
                      <a:pt x="17706" y="22048"/>
                    </a:cubicBezTo>
                    <a:cubicBezTo>
                      <a:pt x="17817" y="22023"/>
                      <a:pt x="17866" y="22035"/>
                      <a:pt x="17891" y="21937"/>
                    </a:cubicBezTo>
                    <a:cubicBezTo>
                      <a:pt x="17965" y="21813"/>
                      <a:pt x="18027" y="21703"/>
                      <a:pt x="18100" y="21592"/>
                    </a:cubicBezTo>
                    <a:cubicBezTo>
                      <a:pt x="18162" y="21481"/>
                      <a:pt x="18150" y="21468"/>
                      <a:pt x="18100" y="21456"/>
                    </a:cubicBezTo>
                    <a:cubicBezTo>
                      <a:pt x="18039" y="21407"/>
                      <a:pt x="17977" y="21345"/>
                      <a:pt x="17928" y="21271"/>
                    </a:cubicBezTo>
                    <a:cubicBezTo>
                      <a:pt x="17879" y="21185"/>
                      <a:pt x="17891" y="21160"/>
                      <a:pt x="17817" y="21136"/>
                    </a:cubicBezTo>
                    <a:cubicBezTo>
                      <a:pt x="17743" y="21111"/>
                      <a:pt x="17509" y="21086"/>
                      <a:pt x="17410" y="20914"/>
                    </a:cubicBezTo>
                    <a:cubicBezTo>
                      <a:pt x="17337" y="20803"/>
                      <a:pt x="17287" y="20680"/>
                      <a:pt x="17275" y="20544"/>
                    </a:cubicBezTo>
                    <a:cubicBezTo>
                      <a:pt x="17285" y="20475"/>
                      <a:pt x="17334" y="20375"/>
                      <a:pt x="17328" y="20375"/>
                    </a:cubicBezTo>
                    <a:lnTo>
                      <a:pt x="17328" y="20375"/>
                    </a:lnTo>
                    <a:cubicBezTo>
                      <a:pt x="17327" y="20375"/>
                      <a:pt x="17322" y="20382"/>
                      <a:pt x="17312" y="20396"/>
                    </a:cubicBezTo>
                    <a:cubicBezTo>
                      <a:pt x="17238" y="20495"/>
                      <a:pt x="17152" y="20594"/>
                      <a:pt x="17065" y="20680"/>
                    </a:cubicBezTo>
                    <a:cubicBezTo>
                      <a:pt x="16979" y="20754"/>
                      <a:pt x="16844" y="20939"/>
                      <a:pt x="16745" y="20963"/>
                    </a:cubicBezTo>
                    <a:cubicBezTo>
                      <a:pt x="16714" y="20982"/>
                      <a:pt x="16680" y="20991"/>
                      <a:pt x="16647" y="20991"/>
                    </a:cubicBezTo>
                    <a:cubicBezTo>
                      <a:pt x="16613" y="20991"/>
                      <a:pt x="16579" y="20982"/>
                      <a:pt x="16548" y="20963"/>
                    </a:cubicBezTo>
                    <a:cubicBezTo>
                      <a:pt x="16536" y="20960"/>
                      <a:pt x="16525" y="20959"/>
                      <a:pt x="16514" y="20959"/>
                    </a:cubicBezTo>
                    <a:cubicBezTo>
                      <a:pt x="16483" y="20959"/>
                      <a:pt x="16456" y="20972"/>
                      <a:pt x="16400" y="21000"/>
                    </a:cubicBezTo>
                    <a:cubicBezTo>
                      <a:pt x="16340" y="21026"/>
                      <a:pt x="16322" y="21063"/>
                      <a:pt x="16296" y="21063"/>
                    </a:cubicBezTo>
                    <a:cubicBezTo>
                      <a:pt x="16284" y="21063"/>
                      <a:pt x="16271" y="21056"/>
                      <a:pt x="16252" y="21037"/>
                    </a:cubicBezTo>
                    <a:cubicBezTo>
                      <a:pt x="16252" y="21037"/>
                      <a:pt x="16240" y="21037"/>
                      <a:pt x="16240" y="21025"/>
                    </a:cubicBezTo>
                    <a:cubicBezTo>
                      <a:pt x="16191" y="20976"/>
                      <a:pt x="16166" y="20926"/>
                      <a:pt x="16104" y="20902"/>
                    </a:cubicBezTo>
                    <a:cubicBezTo>
                      <a:pt x="16080" y="20889"/>
                      <a:pt x="16080" y="20865"/>
                      <a:pt x="16104" y="20852"/>
                    </a:cubicBezTo>
                    <a:cubicBezTo>
                      <a:pt x="16141" y="20815"/>
                      <a:pt x="16154" y="20778"/>
                      <a:pt x="16166" y="20729"/>
                    </a:cubicBezTo>
                    <a:lnTo>
                      <a:pt x="16166" y="20520"/>
                    </a:lnTo>
                    <a:cubicBezTo>
                      <a:pt x="16166" y="20483"/>
                      <a:pt x="16104" y="20409"/>
                      <a:pt x="16080" y="20409"/>
                    </a:cubicBezTo>
                    <a:cubicBezTo>
                      <a:pt x="16043" y="20421"/>
                      <a:pt x="16006" y="20446"/>
                      <a:pt x="15993" y="20544"/>
                    </a:cubicBezTo>
                    <a:cubicBezTo>
                      <a:pt x="15981" y="20606"/>
                      <a:pt x="15969" y="20668"/>
                      <a:pt x="15969" y="20692"/>
                    </a:cubicBezTo>
                    <a:cubicBezTo>
                      <a:pt x="15961" y="20716"/>
                      <a:pt x="15958" y="20724"/>
                      <a:pt x="15957" y="20724"/>
                    </a:cubicBezTo>
                    <a:cubicBezTo>
                      <a:pt x="15957" y="20724"/>
                      <a:pt x="15957" y="20721"/>
                      <a:pt x="15957" y="20717"/>
                    </a:cubicBezTo>
                    <a:cubicBezTo>
                      <a:pt x="15883" y="20618"/>
                      <a:pt x="15821" y="20495"/>
                      <a:pt x="15759" y="20384"/>
                    </a:cubicBezTo>
                    <a:cubicBezTo>
                      <a:pt x="15759" y="20335"/>
                      <a:pt x="15833" y="20335"/>
                      <a:pt x="15833" y="20286"/>
                    </a:cubicBezTo>
                    <a:cubicBezTo>
                      <a:pt x="15846" y="20236"/>
                      <a:pt x="15883" y="20224"/>
                      <a:pt x="15821" y="20187"/>
                    </a:cubicBezTo>
                    <a:cubicBezTo>
                      <a:pt x="15759" y="20150"/>
                      <a:pt x="15685" y="20150"/>
                      <a:pt x="15685" y="20088"/>
                    </a:cubicBezTo>
                    <a:cubicBezTo>
                      <a:pt x="15685" y="20027"/>
                      <a:pt x="15636" y="20064"/>
                      <a:pt x="15599" y="20027"/>
                    </a:cubicBezTo>
                    <a:cubicBezTo>
                      <a:pt x="15525" y="19916"/>
                      <a:pt x="15464" y="19793"/>
                      <a:pt x="15414" y="19657"/>
                    </a:cubicBezTo>
                    <a:cubicBezTo>
                      <a:pt x="15414" y="19657"/>
                      <a:pt x="15414" y="19645"/>
                      <a:pt x="15402" y="19633"/>
                    </a:cubicBezTo>
                    <a:cubicBezTo>
                      <a:pt x="15353" y="19472"/>
                      <a:pt x="15291" y="19423"/>
                      <a:pt x="15291" y="19374"/>
                    </a:cubicBezTo>
                    <a:cubicBezTo>
                      <a:pt x="15291" y="19357"/>
                      <a:pt x="15296" y="19351"/>
                      <a:pt x="15303" y="19351"/>
                    </a:cubicBezTo>
                    <a:cubicBezTo>
                      <a:pt x="15314" y="19351"/>
                      <a:pt x="15333" y="19364"/>
                      <a:pt x="15352" y="19364"/>
                    </a:cubicBezTo>
                    <a:cubicBezTo>
                      <a:pt x="15356" y="19364"/>
                      <a:pt x="15361" y="19363"/>
                      <a:pt x="15365" y="19361"/>
                    </a:cubicBezTo>
                    <a:cubicBezTo>
                      <a:pt x="15390" y="19349"/>
                      <a:pt x="15390" y="19337"/>
                      <a:pt x="15340" y="19275"/>
                    </a:cubicBezTo>
                    <a:cubicBezTo>
                      <a:pt x="15316" y="19251"/>
                      <a:pt x="15303" y="19226"/>
                      <a:pt x="15279" y="19189"/>
                    </a:cubicBezTo>
                    <a:lnTo>
                      <a:pt x="15279" y="19189"/>
                    </a:lnTo>
                    <a:cubicBezTo>
                      <a:pt x="15279" y="19189"/>
                      <a:pt x="15291" y="19189"/>
                      <a:pt x="15303" y="19201"/>
                    </a:cubicBezTo>
                    <a:cubicBezTo>
                      <a:pt x="15350" y="19239"/>
                      <a:pt x="15404" y="19276"/>
                      <a:pt x="15438" y="19276"/>
                    </a:cubicBezTo>
                    <a:cubicBezTo>
                      <a:pt x="15449" y="19276"/>
                      <a:pt x="15458" y="19272"/>
                      <a:pt x="15464" y="19263"/>
                    </a:cubicBezTo>
                    <a:cubicBezTo>
                      <a:pt x="15488" y="19226"/>
                      <a:pt x="15513" y="19226"/>
                      <a:pt x="15513" y="19189"/>
                    </a:cubicBezTo>
                    <a:cubicBezTo>
                      <a:pt x="15513" y="19146"/>
                      <a:pt x="15522" y="19074"/>
                      <a:pt x="15533" y="19074"/>
                    </a:cubicBezTo>
                    <a:cubicBezTo>
                      <a:pt x="15535" y="19074"/>
                      <a:pt x="15536" y="19075"/>
                      <a:pt x="15538" y="19078"/>
                    </a:cubicBezTo>
                    <a:cubicBezTo>
                      <a:pt x="15550" y="19115"/>
                      <a:pt x="15587" y="19140"/>
                      <a:pt x="15624" y="19140"/>
                    </a:cubicBezTo>
                    <a:cubicBezTo>
                      <a:pt x="15656" y="19140"/>
                      <a:pt x="15615" y="19194"/>
                      <a:pt x="15641" y="19194"/>
                    </a:cubicBezTo>
                    <a:cubicBezTo>
                      <a:pt x="15646" y="19194"/>
                      <a:pt x="15652" y="19192"/>
                      <a:pt x="15661" y="19189"/>
                    </a:cubicBezTo>
                    <a:cubicBezTo>
                      <a:pt x="15722" y="19177"/>
                      <a:pt x="15722" y="19127"/>
                      <a:pt x="15759" y="19127"/>
                    </a:cubicBezTo>
                    <a:cubicBezTo>
                      <a:pt x="15784" y="19140"/>
                      <a:pt x="15772" y="19177"/>
                      <a:pt x="15833" y="19238"/>
                    </a:cubicBezTo>
                    <a:cubicBezTo>
                      <a:pt x="15920" y="19386"/>
                      <a:pt x="15993" y="19546"/>
                      <a:pt x="16055" y="19706"/>
                    </a:cubicBezTo>
                    <a:cubicBezTo>
                      <a:pt x="16080" y="19768"/>
                      <a:pt x="16129" y="19817"/>
                      <a:pt x="16191" y="19854"/>
                    </a:cubicBezTo>
                    <a:cubicBezTo>
                      <a:pt x="16252" y="19891"/>
                      <a:pt x="16388" y="20027"/>
                      <a:pt x="16511" y="20113"/>
                    </a:cubicBezTo>
                    <a:cubicBezTo>
                      <a:pt x="16617" y="20177"/>
                      <a:pt x="16843" y="20268"/>
                      <a:pt x="16927" y="20268"/>
                    </a:cubicBezTo>
                    <a:cubicBezTo>
                      <a:pt x="16940" y="20268"/>
                      <a:pt x="16950" y="20266"/>
                      <a:pt x="16955" y="20261"/>
                    </a:cubicBezTo>
                    <a:cubicBezTo>
                      <a:pt x="16985" y="20231"/>
                      <a:pt x="17057" y="20208"/>
                      <a:pt x="17075" y="20208"/>
                    </a:cubicBezTo>
                    <a:cubicBezTo>
                      <a:pt x="17079" y="20208"/>
                      <a:pt x="17080" y="20209"/>
                      <a:pt x="17078" y="20212"/>
                    </a:cubicBezTo>
                    <a:cubicBezTo>
                      <a:pt x="17078" y="20222"/>
                      <a:pt x="17038" y="20271"/>
                      <a:pt x="17054" y="20271"/>
                    </a:cubicBezTo>
                    <a:cubicBezTo>
                      <a:pt x="17058" y="20271"/>
                      <a:pt x="17066" y="20268"/>
                      <a:pt x="17078" y="20261"/>
                    </a:cubicBezTo>
                    <a:cubicBezTo>
                      <a:pt x="17152" y="20236"/>
                      <a:pt x="17213" y="20187"/>
                      <a:pt x="17263" y="20138"/>
                    </a:cubicBezTo>
                    <a:cubicBezTo>
                      <a:pt x="17279" y="20116"/>
                      <a:pt x="17281" y="20111"/>
                      <a:pt x="17277" y="20111"/>
                    </a:cubicBezTo>
                    <a:cubicBezTo>
                      <a:pt x="17274" y="20111"/>
                      <a:pt x="17265" y="20116"/>
                      <a:pt x="17258" y="20116"/>
                    </a:cubicBezTo>
                    <a:cubicBezTo>
                      <a:pt x="17255" y="20116"/>
                      <a:pt x="17252" y="20115"/>
                      <a:pt x="17250" y="20113"/>
                    </a:cubicBezTo>
                    <a:cubicBezTo>
                      <a:pt x="17226" y="20101"/>
                      <a:pt x="17250" y="20076"/>
                      <a:pt x="17287" y="20076"/>
                    </a:cubicBezTo>
                    <a:cubicBezTo>
                      <a:pt x="17349" y="20088"/>
                      <a:pt x="17410" y="20113"/>
                      <a:pt x="17435" y="20162"/>
                    </a:cubicBezTo>
                    <a:cubicBezTo>
                      <a:pt x="17472" y="20236"/>
                      <a:pt x="17497" y="20433"/>
                      <a:pt x="17546" y="20470"/>
                    </a:cubicBezTo>
                    <a:cubicBezTo>
                      <a:pt x="17768" y="20557"/>
                      <a:pt x="18002" y="20606"/>
                      <a:pt x="18236" y="20631"/>
                    </a:cubicBezTo>
                    <a:cubicBezTo>
                      <a:pt x="18347" y="20643"/>
                      <a:pt x="18458" y="20668"/>
                      <a:pt x="18569" y="20705"/>
                    </a:cubicBezTo>
                    <a:cubicBezTo>
                      <a:pt x="18585" y="20705"/>
                      <a:pt x="18602" y="20710"/>
                      <a:pt x="18618" y="20710"/>
                    </a:cubicBezTo>
                    <a:cubicBezTo>
                      <a:pt x="18626" y="20710"/>
                      <a:pt x="18634" y="20709"/>
                      <a:pt x="18643" y="20705"/>
                    </a:cubicBezTo>
                    <a:cubicBezTo>
                      <a:pt x="18803" y="20692"/>
                      <a:pt x="18951" y="20655"/>
                      <a:pt x="19098" y="20606"/>
                    </a:cubicBezTo>
                    <a:cubicBezTo>
                      <a:pt x="19102" y="20604"/>
                      <a:pt x="19106" y="20603"/>
                      <a:pt x="19110" y="20603"/>
                    </a:cubicBezTo>
                    <a:cubicBezTo>
                      <a:pt x="19135" y="20603"/>
                      <a:pt x="19172" y="20631"/>
                      <a:pt x="19246" y="20631"/>
                    </a:cubicBezTo>
                    <a:cubicBezTo>
                      <a:pt x="19308" y="20643"/>
                      <a:pt x="19370" y="20649"/>
                      <a:pt x="19431" y="20649"/>
                    </a:cubicBezTo>
                    <a:cubicBezTo>
                      <a:pt x="19493" y="20649"/>
                      <a:pt x="19554" y="20643"/>
                      <a:pt x="19616" y="20631"/>
                    </a:cubicBezTo>
                    <a:cubicBezTo>
                      <a:pt x="19670" y="20617"/>
                      <a:pt x="19709" y="20607"/>
                      <a:pt x="19738" y="20607"/>
                    </a:cubicBezTo>
                    <a:cubicBezTo>
                      <a:pt x="19761" y="20607"/>
                      <a:pt x="19777" y="20614"/>
                      <a:pt x="19788" y="20631"/>
                    </a:cubicBezTo>
                    <a:cubicBezTo>
                      <a:pt x="19813" y="20680"/>
                      <a:pt x="19801" y="20766"/>
                      <a:pt x="19838" y="20778"/>
                    </a:cubicBezTo>
                    <a:cubicBezTo>
                      <a:pt x="19887" y="20791"/>
                      <a:pt x="19924" y="20828"/>
                      <a:pt x="19936" y="20877"/>
                    </a:cubicBezTo>
                    <a:cubicBezTo>
                      <a:pt x="19949" y="20951"/>
                      <a:pt x="19986" y="21025"/>
                      <a:pt x="20035" y="21086"/>
                    </a:cubicBezTo>
                    <a:cubicBezTo>
                      <a:pt x="20048" y="21100"/>
                      <a:pt x="20059" y="21105"/>
                      <a:pt x="20066" y="21105"/>
                    </a:cubicBezTo>
                    <a:cubicBezTo>
                      <a:pt x="20079" y="21105"/>
                      <a:pt x="20084" y="21090"/>
                      <a:pt x="20084" y="21074"/>
                    </a:cubicBezTo>
                    <a:cubicBezTo>
                      <a:pt x="20084" y="21057"/>
                      <a:pt x="20072" y="21028"/>
                      <a:pt x="20077" y="21028"/>
                    </a:cubicBezTo>
                    <a:cubicBezTo>
                      <a:pt x="20080" y="21028"/>
                      <a:pt x="20085" y="21034"/>
                      <a:pt x="20097" y="21049"/>
                    </a:cubicBezTo>
                    <a:cubicBezTo>
                      <a:pt x="20106" y="21062"/>
                      <a:pt x="20110" y="21066"/>
                      <a:pt x="20111" y="21066"/>
                    </a:cubicBezTo>
                    <a:cubicBezTo>
                      <a:pt x="20113" y="21066"/>
                      <a:pt x="20111" y="21058"/>
                      <a:pt x="20113" y="21058"/>
                    </a:cubicBezTo>
                    <a:lnTo>
                      <a:pt x="20113" y="21058"/>
                    </a:lnTo>
                    <a:cubicBezTo>
                      <a:pt x="20115" y="21058"/>
                      <a:pt x="20123" y="21066"/>
                      <a:pt x="20146" y="21099"/>
                    </a:cubicBezTo>
                    <a:cubicBezTo>
                      <a:pt x="20158" y="21111"/>
                      <a:pt x="20170" y="21123"/>
                      <a:pt x="20170" y="21136"/>
                    </a:cubicBezTo>
                    <a:cubicBezTo>
                      <a:pt x="20220" y="21210"/>
                      <a:pt x="20244" y="21296"/>
                      <a:pt x="20294" y="21308"/>
                    </a:cubicBezTo>
                    <a:cubicBezTo>
                      <a:pt x="20352" y="21320"/>
                      <a:pt x="20377" y="21408"/>
                      <a:pt x="20441" y="21408"/>
                    </a:cubicBezTo>
                    <a:cubicBezTo>
                      <a:pt x="20445" y="21408"/>
                      <a:pt x="20449" y="21408"/>
                      <a:pt x="20454" y="21407"/>
                    </a:cubicBezTo>
                    <a:cubicBezTo>
                      <a:pt x="20528" y="21407"/>
                      <a:pt x="20552" y="21370"/>
                      <a:pt x="20626" y="21370"/>
                    </a:cubicBezTo>
                    <a:cubicBezTo>
                      <a:pt x="20700" y="21370"/>
                      <a:pt x="20700" y="21382"/>
                      <a:pt x="20663" y="21407"/>
                    </a:cubicBezTo>
                    <a:cubicBezTo>
                      <a:pt x="20626" y="21431"/>
                      <a:pt x="20565" y="21530"/>
                      <a:pt x="20515" y="21542"/>
                    </a:cubicBezTo>
                    <a:cubicBezTo>
                      <a:pt x="20466" y="21542"/>
                      <a:pt x="20429" y="21530"/>
                      <a:pt x="20392" y="21505"/>
                    </a:cubicBezTo>
                    <a:cubicBezTo>
                      <a:pt x="20390" y="21504"/>
                      <a:pt x="20389" y="21504"/>
                      <a:pt x="20387" y="21504"/>
                    </a:cubicBezTo>
                    <a:cubicBezTo>
                      <a:pt x="20368" y="21504"/>
                      <a:pt x="20369" y="21570"/>
                      <a:pt x="20380" y="21604"/>
                    </a:cubicBezTo>
                    <a:cubicBezTo>
                      <a:pt x="20454" y="21715"/>
                      <a:pt x="20540" y="21813"/>
                      <a:pt x="20626" y="21912"/>
                    </a:cubicBezTo>
                    <a:cubicBezTo>
                      <a:pt x="20687" y="21973"/>
                      <a:pt x="20731" y="22017"/>
                      <a:pt x="20793" y="22017"/>
                    </a:cubicBezTo>
                    <a:cubicBezTo>
                      <a:pt x="20806" y="22017"/>
                      <a:pt x="20821" y="22015"/>
                      <a:pt x="20836" y="22011"/>
                    </a:cubicBezTo>
                    <a:cubicBezTo>
                      <a:pt x="20922" y="21998"/>
                      <a:pt x="20984" y="21961"/>
                      <a:pt x="21045" y="21912"/>
                    </a:cubicBezTo>
                    <a:cubicBezTo>
                      <a:pt x="21107" y="21850"/>
                      <a:pt x="21181" y="21826"/>
                      <a:pt x="21144" y="21776"/>
                    </a:cubicBezTo>
                    <a:cubicBezTo>
                      <a:pt x="21119" y="21727"/>
                      <a:pt x="21082" y="21727"/>
                      <a:pt x="21107" y="21690"/>
                    </a:cubicBezTo>
                    <a:cubicBezTo>
                      <a:pt x="21119" y="21653"/>
                      <a:pt x="21144" y="21666"/>
                      <a:pt x="21144" y="21616"/>
                    </a:cubicBezTo>
                    <a:cubicBezTo>
                      <a:pt x="21144" y="21579"/>
                      <a:pt x="21156" y="21567"/>
                      <a:pt x="21205" y="21567"/>
                    </a:cubicBezTo>
                    <a:cubicBezTo>
                      <a:pt x="21242" y="21567"/>
                      <a:pt x="21267" y="21567"/>
                      <a:pt x="21230" y="21592"/>
                    </a:cubicBezTo>
                    <a:cubicBezTo>
                      <a:pt x="21193" y="21629"/>
                      <a:pt x="21218" y="21666"/>
                      <a:pt x="21230" y="21666"/>
                    </a:cubicBezTo>
                    <a:cubicBezTo>
                      <a:pt x="21237" y="21662"/>
                      <a:pt x="21242" y="21661"/>
                      <a:pt x="21247" y="21661"/>
                    </a:cubicBezTo>
                    <a:cubicBezTo>
                      <a:pt x="21259" y="21661"/>
                      <a:pt x="21260" y="21672"/>
                      <a:pt x="21242" y="21690"/>
                    </a:cubicBezTo>
                    <a:cubicBezTo>
                      <a:pt x="21205" y="21727"/>
                      <a:pt x="21156" y="21752"/>
                      <a:pt x="21205" y="21752"/>
                    </a:cubicBezTo>
                    <a:cubicBezTo>
                      <a:pt x="21230" y="21752"/>
                      <a:pt x="21245" y="21746"/>
                      <a:pt x="21252" y="21746"/>
                    </a:cubicBezTo>
                    <a:cubicBezTo>
                      <a:pt x="21258" y="21746"/>
                      <a:pt x="21255" y="21752"/>
                      <a:pt x="21242" y="21776"/>
                    </a:cubicBezTo>
                    <a:cubicBezTo>
                      <a:pt x="21205" y="21813"/>
                      <a:pt x="21156" y="21826"/>
                      <a:pt x="21218" y="21875"/>
                    </a:cubicBezTo>
                    <a:cubicBezTo>
                      <a:pt x="21267" y="21887"/>
                      <a:pt x="21304" y="21949"/>
                      <a:pt x="21292" y="21998"/>
                    </a:cubicBezTo>
                    <a:cubicBezTo>
                      <a:pt x="21292" y="22048"/>
                      <a:pt x="21279" y="22097"/>
                      <a:pt x="21255" y="22146"/>
                    </a:cubicBezTo>
                    <a:cubicBezTo>
                      <a:pt x="21255" y="22195"/>
                      <a:pt x="21181" y="22183"/>
                      <a:pt x="21255" y="22294"/>
                    </a:cubicBezTo>
                    <a:cubicBezTo>
                      <a:pt x="21292" y="22417"/>
                      <a:pt x="21304" y="22540"/>
                      <a:pt x="21292" y="22664"/>
                    </a:cubicBezTo>
                    <a:cubicBezTo>
                      <a:pt x="21292" y="22738"/>
                      <a:pt x="21292" y="22799"/>
                      <a:pt x="21279" y="22873"/>
                    </a:cubicBezTo>
                    <a:cubicBezTo>
                      <a:pt x="21279" y="22948"/>
                      <a:pt x="21261" y="23041"/>
                      <a:pt x="21272" y="23041"/>
                    </a:cubicBezTo>
                    <a:cubicBezTo>
                      <a:pt x="21274" y="23041"/>
                      <a:pt x="21276" y="23038"/>
                      <a:pt x="21279" y="23033"/>
                    </a:cubicBezTo>
                    <a:cubicBezTo>
                      <a:pt x="21299" y="22995"/>
                      <a:pt x="21303" y="22912"/>
                      <a:pt x="21315" y="22912"/>
                    </a:cubicBezTo>
                    <a:cubicBezTo>
                      <a:pt x="21319" y="22912"/>
                      <a:pt x="21323" y="22918"/>
                      <a:pt x="21329" y="22935"/>
                    </a:cubicBezTo>
                    <a:cubicBezTo>
                      <a:pt x="21366" y="23095"/>
                      <a:pt x="21403" y="23243"/>
                      <a:pt x="21452" y="23403"/>
                    </a:cubicBezTo>
                    <a:cubicBezTo>
                      <a:pt x="21563" y="23600"/>
                      <a:pt x="21637" y="23822"/>
                      <a:pt x="21686" y="24056"/>
                    </a:cubicBezTo>
                    <a:cubicBezTo>
                      <a:pt x="21711" y="24278"/>
                      <a:pt x="21698" y="24302"/>
                      <a:pt x="21809" y="24450"/>
                    </a:cubicBezTo>
                    <a:cubicBezTo>
                      <a:pt x="21908" y="24598"/>
                      <a:pt x="21982" y="24771"/>
                      <a:pt x="22031" y="24943"/>
                    </a:cubicBezTo>
                    <a:cubicBezTo>
                      <a:pt x="22105" y="25128"/>
                      <a:pt x="22031" y="25189"/>
                      <a:pt x="22093" y="25300"/>
                    </a:cubicBezTo>
                    <a:cubicBezTo>
                      <a:pt x="22142" y="25399"/>
                      <a:pt x="22191" y="25498"/>
                      <a:pt x="22265" y="25584"/>
                    </a:cubicBezTo>
                    <a:cubicBezTo>
                      <a:pt x="22281" y="25600"/>
                      <a:pt x="22302" y="25606"/>
                      <a:pt x="22325" y="25606"/>
                    </a:cubicBezTo>
                    <a:cubicBezTo>
                      <a:pt x="22410" y="25606"/>
                      <a:pt x="22526" y="25516"/>
                      <a:pt x="22536" y="25448"/>
                    </a:cubicBezTo>
                    <a:cubicBezTo>
                      <a:pt x="22561" y="25362"/>
                      <a:pt x="22548" y="25337"/>
                      <a:pt x="22598" y="25263"/>
                    </a:cubicBezTo>
                    <a:cubicBezTo>
                      <a:pt x="22635" y="25202"/>
                      <a:pt x="22684" y="25140"/>
                      <a:pt x="22746" y="25103"/>
                    </a:cubicBezTo>
                    <a:cubicBezTo>
                      <a:pt x="22820" y="25054"/>
                      <a:pt x="22918" y="25054"/>
                      <a:pt x="22918" y="24968"/>
                    </a:cubicBezTo>
                    <a:cubicBezTo>
                      <a:pt x="22893" y="24869"/>
                      <a:pt x="22881" y="24758"/>
                      <a:pt x="22869" y="24647"/>
                    </a:cubicBezTo>
                    <a:cubicBezTo>
                      <a:pt x="22881" y="24536"/>
                      <a:pt x="22918" y="24438"/>
                      <a:pt x="22992" y="24352"/>
                    </a:cubicBezTo>
                    <a:cubicBezTo>
                      <a:pt x="23041" y="24278"/>
                      <a:pt x="23041" y="24179"/>
                      <a:pt x="23017" y="24105"/>
                    </a:cubicBezTo>
                    <a:cubicBezTo>
                      <a:pt x="22967" y="23945"/>
                      <a:pt x="22943" y="23785"/>
                      <a:pt x="22943" y="23625"/>
                    </a:cubicBezTo>
                    <a:cubicBezTo>
                      <a:pt x="22967" y="23551"/>
                      <a:pt x="23017" y="23452"/>
                      <a:pt x="23078" y="23428"/>
                    </a:cubicBezTo>
                    <a:cubicBezTo>
                      <a:pt x="23128" y="23415"/>
                      <a:pt x="23189" y="23366"/>
                      <a:pt x="23263" y="23329"/>
                    </a:cubicBezTo>
                    <a:cubicBezTo>
                      <a:pt x="23337" y="23292"/>
                      <a:pt x="23411" y="23292"/>
                      <a:pt x="23448" y="23255"/>
                    </a:cubicBezTo>
                    <a:cubicBezTo>
                      <a:pt x="23485" y="23206"/>
                      <a:pt x="23448" y="23144"/>
                      <a:pt x="23534" y="23095"/>
                    </a:cubicBezTo>
                    <a:cubicBezTo>
                      <a:pt x="23620" y="23046"/>
                      <a:pt x="23670" y="22910"/>
                      <a:pt x="23768" y="22824"/>
                    </a:cubicBezTo>
                    <a:cubicBezTo>
                      <a:pt x="23879" y="22713"/>
                      <a:pt x="23990" y="22590"/>
                      <a:pt x="24076" y="22466"/>
                    </a:cubicBezTo>
                    <a:cubicBezTo>
                      <a:pt x="24150" y="22380"/>
                      <a:pt x="24150" y="22356"/>
                      <a:pt x="24249" y="22306"/>
                    </a:cubicBezTo>
                    <a:cubicBezTo>
                      <a:pt x="24347" y="22269"/>
                      <a:pt x="24508" y="22109"/>
                      <a:pt x="24520" y="22035"/>
                    </a:cubicBezTo>
                    <a:cubicBezTo>
                      <a:pt x="24532" y="21949"/>
                      <a:pt x="24446" y="21875"/>
                      <a:pt x="24520" y="21838"/>
                    </a:cubicBezTo>
                    <a:cubicBezTo>
                      <a:pt x="24606" y="21813"/>
                      <a:pt x="24680" y="21752"/>
                      <a:pt x="24742" y="21690"/>
                    </a:cubicBezTo>
                    <a:cubicBezTo>
                      <a:pt x="24780" y="21613"/>
                      <a:pt x="24842" y="21520"/>
                      <a:pt x="24849" y="21520"/>
                    </a:cubicBezTo>
                    <a:lnTo>
                      <a:pt x="24849" y="21520"/>
                    </a:lnTo>
                    <a:cubicBezTo>
                      <a:pt x="24850" y="21520"/>
                      <a:pt x="24848" y="21527"/>
                      <a:pt x="24840" y="21542"/>
                    </a:cubicBezTo>
                    <a:cubicBezTo>
                      <a:pt x="24791" y="21616"/>
                      <a:pt x="24754" y="21690"/>
                      <a:pt x="24791" y="21690"/>
                    </a:cubicBezTo>
                    <a:cubicBezTo>
                      <a:pt x="24825" y="21690"/>
                      <a:pt x="24824" y="21749"/>
                      <a:pt x="24844" y="21749"/>
                    </a:cubicBezTo>
                    <a:cubicBezTo>
                      <a:pt x="24853" y="21749"/>
                      <a:pt x="24867" y="21737"/>
                      <a:pt x="24890" y="21703"/>
                    </a:cubicBezTo>
                    <a:cubicBezTo>
                      <a:pt x="24928" y="21645"/>
                      <a:pt x="24946" y="21624"/>
                      <a:pt x="24955" y="21624"/>
                    </a:cubicBezTo>
                    <a:cubicBezTo>
                      <a:pt x="24963" y="21624"/>
                      <a:pt x="24963" y="21642"/>
                      <a:pt x="24963" y="21666"/>
                    </a:cubicBezTo>
                    <a:cubicBezTo>
                      <a:pt x="24963" y="21690"/>
                      <a:pt x="24976" y="21715"/>
                      <a:pt x="25000" y="21739"/>
                    </a:cubicBezTo>
                    <a:cubicBezTo>
                      <a:pt x="25000" y="21739"/>
                      <a:pt x="25013" y="21739"/>
                      <a:pt x="25013" y="21727"/>
                    </a:cubicBezTo>
                    <a:cubicBezTo>
                      <a:pt x="25033" y="21687"/>
                      <a:pt x="25028" y="21584"/>
                      <a:pt x="25033" y="21584"/>
                    </a:cubicBezTo>
                    <a:lnTo>
                      <a:pt x="25033" y="21584"/>
                    </a:lnTo>
                    <a:cubicBezTo>
                      <a:pt x="25034" y="21584"/>
                      <a:pt x="25035" y="21590"/>
                      <a:pt x="25037" y="21604"/>
                    </a:cubicBezTo>
                    <a:cubicBezTo>
                      <a:pt x="25051" y="21652"/>
                      <a:pt x="25065" y="21669"/>
                      <a:pt x="25074" y="21669"/>
                    </a:cubicBezTo>
                    <a:cubicBezTo>
                      <a:pt x="25082" y="21669"/>
                      <a:pt x="25087" y="21658"/>
                      <a:pt x="25087" y="21641"/>
                    </a:cubicBezTo>
                    <a:cubicBezTo>
                      <a:pt x="25087" y="21625"/>
                      <a:pt x="25082" y="21607"/>
                      <a:pt x="25079" y="21596"/>
                    </a:cubicBezTo>
                    <a:lnTo>
                      <a:pt x="25079" y="21596"/>
                    </a:lnTo>
                    <a:cubicBezTo>
                      <a:pt x="25081" y="21601"/>
                      <a:pt x="25083" y="21607"/>
                      <a:pt x="25087" y="21616"/>
                    </a:cubicBezTo>
                    <a:cubicBezTo>
                      <a:pt x="25101" y="21659"/>
                      <a:pt x="25115" y="21686"/>
                      <a:pt x="25127" y="21686"/>
                    </a:cubicBezTo>
                    <a:cubicBezTo>
                      <a:pt x="25136" y="21686"/>
                      <a:pt x="25143" y="21672"/>
                      <a:pt x="25148" y="21641"/>
                    </a:cubicBezTo>
                    <a:cubicBezTo>
                      <a:pt x="25167" y="21594"/>
                      <a:pt x="25143" y="21497"/>
                      <a:pt x="25152" y="21497"/>
                    </a:cubicBezTo>
                    <a:cubicBezTo>
                      <a:pt x="25155" y="21497"/>
                      <a:pt x="25161" y="21507"/>
                      <a:pt x="25173" y="21530"/>
                    </a:cubicBezTo>
                    <a:cubicBezTo>
                      <a:pt x="25215" y="21605"/>
                      <a:pt x="25251" y="21640"/>
                      <a:pt x="25285" y="21640"/>
                    </a:cubicBezTo>
                    <a:cubicBezTo>
                      <a:pt x="25301" y="21640"/>
                      <a:pt x="25317" y="21632"/>
                      <a:pt x="25333" y="21616"/>
                    </a:cubicBezTo>
                    <a:cubicBezTo>
                      <a:pt x="25370" y="21555"/>
                      <a:pt x="25296" y="21407"/>
                      <a:pt x="25296" y="21333"/>
                    </a:cubicBezTo>
                    <a:cubicBezTo>
                      <a:pt x="25296" y="21271"/>
                      <a:pt x="25296" y="21271"/>
                      <a:pt x="25259" y="21222"/>
                    </a:cubicBezTo>
                    <a:cubicBezTo>
                      <a:pt x="25251" y="21214"/>
                      <a:pt x="25248" y="21211"/>
                      <a:pt x="25249" y="21211"/>
                    </a:cubicBezTo>
                    <a:lnTo>
                      <a:pt x="25249" y="21211"/>
                    </a:lnTo>
                    <a:cubicBezTo>
                      <a:pt x="25252" y="21211"/>
                      <a:pt x="25304" y="21257"/>
                      <a:pt x="25333" y="21296"/>
                    </a:cubicBezTo>
                    <a:cubicBezTo>
                      <a:pt x="25358" y="21333"/>
                      <a:pt x="25358" y="21407"/>
                      <a:pt x="25407" y="21407"/>
                    </a:cubicBezTo>
                    <a:cubicBezTo>
                      <a:pt x="25417" y="21409"/>
                      <a:pt x="25426" y="21410"/>
                      <a:pt x="25434" y="21410"/>
                    </a:cubicBezTo>
                    <a:cubicBezTo>
                      <a:pt x="25466" y="21410"/>
                      <a:pt x="25486" y="21394"/>
                      <a:pt x="25506" y="21394"/>
                    </a:cubicBezTo>
                    <a:cubicBezTo>
                      <a:pt x="25530" y="21394"/>
                      <a:pt x="25543" y="21394"/>
                      <a:pt x="25543" y="21431"/>
                    </a:cubicBezTo>
                    <a:cubicBezTo>
                      <a:pt x="25543" y="21468"/>
                      <a:pt x="25616" y="21444"/>
                      <a:pt x="25616" y="21542"/>
                    </a:cubicBezTo>
                    <a:cubicBezTo>
                      <a:pt x="25604" y="21616"/>
                      <a:pt x="25604" y="21703"/>
                      <a:pt x="25616" y="21776"/>
                    </a:cubicBezTo>
                    <a:cubicBezTo>
                      <a:pt x="25629" y="21813"/>
                      <a:pt x="25641" y="21850"/>
                      <a:pt x="25653" y="21887"/>
                    </a:cubicBezTo>
                    <a:cubicBezTo>
                      <a:pt x="25666" y="21937"/>
                      <a:pt x="25690" y="21986"/>
                      <a:pt x="25715" y="22023"/>
                    </a:cubicBezTo>
                    <a:cubicBezTo>
                      <a:pt x="25778" y="22118"/>
                      <a:pt x="25851" y="22258"/>
                      <a:pt x="25870" y="22258"/>
                    </a:cubicBezTo>
                    <a:cubicBezTo>
                      <a:pt x="25873" y="22258"/>
                      <a:pt x="25875" y="22254"/>
                      <a:pt x="25875" y="22245"/>
                    </a:cubicBezTo>
                    <a:cubicBezTo>
                      <a:pt x="25875" y="22195"/>
                      <a:pt x="25826" y="22136"/>
                      <a:pt x="25835" y="22136"/>
                    </a:cubicBezTo>
                    <a:cubicBezTo>
                      <a:pt x="25837" y="22136"/>
                      <a:pt x="25841" y="22139"/>
                      <a:pt x="25851" y="22146"/>
                    </a:cubicBezTo>
                    <a:cubicBezTo>
                      <a:pt x="25900" y="22195"/>
                      <a:pt x="26048" y="22405"/>
                      <a:pt x="25998" y="22454"/>
                    </a:cubicBezTo>
                    <a:cubicBezTo>
                      <a:pt x="25967" y="22497"/>
                      <a:pt x="25953" y="22585"/>
                      <a:pt x="25966" y="22585"/>
                    </a:cubicBezTo>
                    <a:cubicBezTo>
                      <a:pt x="25968" y="22585"/>
                      <a:pt x="25970" y="22582"/>
                      <a:pt x="25974" y="22577"/>
                    </a:cubicBezTo>
                    <a:cubicBezTo>
                      <a:pt x="25982" y="22552"/>
                      <a:pt x="26003" y="22509"/>
                      <a:pt x="26026" y="22509"/>
                    </a:cubicBezTo>
                    <a:cubicBezTo>
                      <a:pt x="26037" y="22509"/>
                      <a:pt x="26049" y="22517"/>
                      <a:pt x="26060" y="22540"/>
                    </a:cubicBezTo>
                    <a:cubicBezTo>
                      <a:pt x="26122" y="22664"/>
                      <a:pt x="26159" y="22811"/>
                      <a:pt x="26146" y="22947"/>
                    </a:cubicBezTo>
                    <a:cubicBezTo>
                      <a:pt x="26134" y="23070"/>
                      <a:pt x="26122" y="23206"/>
                      <a:pt x="26122" y="23329"/>
                    </a:cubicBezTo>
                    <a:cubicBezTo>
                      <a:pt x="26114" y="23366"/>
                      <a:pt x="26116" y="23395"/>
                      <a:pt x="26124" y="23395"/>
                    </a:cubicBezTo>
                    <a:cubicBezTo>
                      <a:pt x="26129" y="23395"/>
                      <a:pt x="26137" y="23383"/>
                      <a:pt x="26146" y="23354"/>
                    </a:cubicBezTo>
                    <a:cubicBezTo>
                      <a:pt x="26165" y="23297"/>
                      <a:pt x="26184" y="23234"/>
                      <a:pt x="26186" y="23234"/>
                    </a:cubicBezTo>
                    <a:lnTo>
                      <a:pt x="26186" y="23234"/>
                    </a:lnTo>
                    <a:cubicBezTo>
                      <a:pt x="26187" y="23234"/>
                      <a:pt x="26186" y="23240"/>
                      <a:pt x="26183" y="23255"/>
                    </a:cubicBezTo>
                    <a:cubicBezTo>
                      <a:pt x="26172" y="23310"/>
                      <a:pt x="26171" y="23394"/>
                      <a:pt x="26180" y="23394"/>
                    </a:cubicBezTo>
                    <a:cubicBezTo>
                      <a:pt x="26181" y="23394"/>
                      <a:pt x="26182" y="23393"/>
                      <a:pt x="26183" y="23391"/>
                    </a:cubicBezTo>
                    <a:cubicBezTo>
                      <a:pt x="26192" y="23373"/>
                      <a:pt x="26208" y="23335"/>
                      <a:pt x="26220" y="23335"/>
                    </a:cubicBezTo>
                    <a:cubicBezTo>
                      <a:pt x="26225" y="23335"/>
                      <a:pt x="26229" y="23340"/>
                      <a:pt x="26233" y="23354"/>
                    </a:cubicBezTo>
                    <a:cubicBezTo>
                      <a:pt x="26242" y="23393"/>
                      <a:pt x="26237" y="23455"/>
                      <a:pt x="26246" y="23455"/>
                    </a:cubicBezTo>
                    <a:cubicBezTo>
                      <a:pt x="26248" y="23455"/>
                      <a:pt x="26252" y="23450"/>
                      <a:pt x="26257" y="23440"/>
                    </a:cubicBezTo>
                    <a:cubicBezTo>
                      <a:pt x="26277" y="23401"/>
                      <a:pt x="26304" y="23339"/>
                      <a:pt x="26314" y="23339"/>
                    </a:cubicBezTo>
                    <a:cubicBezTo>
                      <a:pt x="26317" y="23339"/>
                      <a:pt x="26319" y="23343"/>
                      <a:pt x="26319" y="23354"/>
                    </a:cubicBezTo>
                    <a:cubicBezTo>
                      <a:pt x="26319" y="23386"/>
                      <a:pt x="26297" y="23414"/>
                      <a:pt x="26304" y="23414"/>
                    </a:cubicBezTo>
                    <a:cubicBezTo>
                      <a:pt x="26308" y="23414"/>
                      <a:pt x="26319" y="23407"/>
                      <a:pt x="26343" y="23391"/>
                    </a:cubicBezTo>
                    <a:cubicBezTo>
                      <a:pt x="26417" y="23354"/>
                      <a:pt x="26331" y="23366"/>
                      <a:pt x="26417" y="23329"/>
                    </a:cubicBezTo>
                    <a:cubicBezTo>
                      <a:pt x="26479" y="23317"/>
                      <a:pt x="26541" y="23267"/>
                      <a:pt x="26590" y="23218"/>
                    </a:cubicBezTo>
                    <a:cubicBezTo>
                      <a:pt x="26627" y="23181"/>
                      <a:pt x="26651" y="23132"/>
                      <a:pt x="26664" y="23095"/>
                    </a:cubicBezTo>
                    <a:cubicBezTo>
                      <a:pt x="26672" y="23071"/>
                      <a:pt x="26669" y="23046"/>
                      <a:pt x="26674" y="23046"/>
                    </a:cubicBezTo>
                    <a:cubicBezTo>
                      <a:pt x="26676" y="23046"/>
                      <a:pt x="26680" y="23053"/>
                      <a:pt x="26688" y="23070"/>
                    </a:cubicBezTo>
                    <a:cubicBezTo>
                      <a:pt x="26701" y="23132"/>
                      <a:pt x="26676" y="23193"/>
                      <a:pt x="26713" y="23206"/>
                    </a:cubicBezTo>
                    <a:cubicBezTo>
                      <a:pt x="26727" y="23206"/>
                      <a:pt x="26742" y="23202"/>
                      <a:pt x="26756" y="23202"/>
                    </a:cubicBezTo>
                    <a:cubicBezTo>
                      <a:pt x="26781" y="23202"/>
                      <a:pt x="26804" y="23212"/>
                      <a:pt x="26812" y="23267"/>
                    </a:cubicBezTo>
                    <a:cubicBezTo>
                      <a:pt x="26812" y="23354"/>
                      <a:pt x="26861" y="23883"/>
                      <a:pt x="26935" y="23994"/>
                    </a:cubicBezTo>
                    <a:cubicBezTo>
                      <a:pt x="27021" y="24118"/>
                      <a:pt x="27033" y="24093"/>
                      <a:pt x="27033" y="24154"/>
                    </a:cubicBezTo>
                    <a:cubicBezTo>
                      <a:pt x="27033" y="24203"/>
                      <a:pt x="27072" y="24252"/>
                      <a:pt x="27088" y="24252"/>
                    </a:cubicBezTo>
                    <a:cubicBezTo>
                      <a:pt x="27092" y="24252"/>
                      <a:pt x="27095" y="24248"/>
                      <a:pt x="27095" y="24241"/>
                    </a:cubicBezTo>
                    <a:cubicBezTo>
                      <a:pt x="27095" y="24249"/>
                      <a:pt x="27095" y="24262"/>
                      <a:pt x="27095" y="24278"/>
                    </a:cubicBezTo>
                    <a:cubicBezTo>
                      <a:pt x="27083" y="24315"/>
                      <a:pt x="27083" y="24352"/>
                      <a:pt x="27083" y="24401"/>
                    </a:cubicBezTo>
                    <a:cubicBezTo>
                      <a:pt x="27083" y="24424"/>
                      <a:pt x="27088" y="24433"/>
                      <a:pt x="27094" y="24433"/>
                    </a:cubicBezTo>
                    <a:cubicBezTo>
                      <a:pt x="27098" y="24433"/>
                      <a:pt x="27103" y="24430"/>
                      <a:pt x="27107" y="24426"/>
                    </a:cubicBezTo>
                    <a:cubicBezTo>
                      <a:pt x="27112" y="24421"/>
                      <a:pt x="27116" y="24419"/>
                      <a:pt x="27118" y="24419"/>
                    </a:cubicBezTo>
                    <a:cubicBezTo>
                      <a:pt x="27127" y="24419"/>
                      <a:pt x="27115" y="24453"/>
                      <a:pt x="27095" y="24463"/>
                    </a:cubicBezTo>
                    <a:cubicBezTo>
                      <a:pt x="27058" y="24499"/>
                      <a:pt x="27033" y="24549"/>
                      <a:pt x="27033" y="24598"/>
                    </a:cubicBezTo>
                    <a:cubicBezTo>
                      <a:pt x="27033" y="24627"/>
                      <a:pt x="27048" y="24655"/>
                      <a:pt x="27055" y="24655"/>
                    </a:cubicBezTo>
                    <a:cubicBezTo>
                      <a:pt x="27057" y="24655"/>
                      <a:pt x="27058" y="24653"/>
                      <a:pt x="27058" y="24647"/>
                    </a:cubicBezTo>
                    <a:cubicBezTo>
                      <a:pt x="27058" y="24632"/>
                      <a:pt x="27093" y="24611"/>
                      <a:pt x="27116" y="24611"/>
                    </a:cubicBezTo>
                    <a:cubicBezTo>
                      <a:pt x="27128" y="24611"/>
                      <a:pt x="27136" y="24617"/>
                      <a:pt x="27132" y="24635"/>
                    </a:cubicBezTo>
                    <a:cubicBezTo>
                      <a:pt x="27120" y="24672"/>
                      <a:pt x="27095" y="24758"/>
                      <a:pt x="27083" y="24808"/>
                    </a:cubicBezTo>
                    <a:cubicBezTo>
                      <a:pt x="27070" y="24857"/>
                      <a:pt x="27046" y="24857"/>
                      <a:pt x="27033" y="24906"/>
                    </a:cubicBezTo>
                    <a:cubicBezTo>
                      <a:pt x="27021" y="24980"/>
                      <a:pt x="27021" y="25042"/>
                      <a:pt x="27021" y="25116"/>
                    </a:cubicBezTo>
                    <a:cubicBezTo>
                      <a:pt x="27021" y="25202"/>
                      <a:pt x="27021" y="25288"/>
                      <a:pt x="27009" y="25374"/>
                    </a:cubicBezTo>
                    <a:cubicBezTo>
                      <a:pt x="27009" y="25448"/>
                      <a:pt x="26984" y="25473"/>
                      <a:pt x="27009" y="25522"/>
                    </a:cubicBezTo>
                    <a:cubicBezTo>
                      <a:pt x="27021" y="25559"/>
                      <a:pt x="27058" y="25534"/>
                      <a:pt x="27107" y="25571"/>
                    </a:cubicBezTo>
                    <a:cubicBezTo>
                      <a:pt x="27144" y="25608"/>
                      <a:pt x="27243" y="25830"/>
                      <a:pt x="27305" y="25879"/>
                    </a:cubicBezTo>
                    <a:cubicBezTo>
                      <a:pt x="27354" y="25941"/>
                      <a:pt x="27391" y="26003"/>
                      <a:pt x="27428" y="26064"/>
                    </a:cubicBezTo>
                    <a:cubicBezTo>
                      <a:pt x="27440" y="26077"/>
                      <a:pt x="27440" y="26077"/>
                      <a:pt x="27452" y="26089"/>
                    </a:cubicBezTo>
                    <a:cubicBezTo>
                      <a:pt x="27502" y="26163"/>
                      <a:pt x="27489" y="26434"/>
                      <a:pt x="27514" y="26533"/>
                    </a:cubicBezTo>
                    <a:cubicBezTo>
                      <a:pt x="27539" y="26643"/>
                      <a:pt x="27576" y="26742"/>
                      <a:pt x="27625" y="26841"/>
                    </a:cubicBezTo>
                    <a:cubicBezTo>
                      <a:pt x="27650" y="26902"/>
                      <a:pt x="27699" y="26976"/>
                      <a:pt x="27736" y="27075"/>
                    </a:cubicBezTo>
                    <a:cubicBezTo>
                      <a:pt x="27773" y="27173"/>
                      <a:pt x="27859" y="27235"/>
                      <a:pt x="27970" y="27321"/>
                    </a:cubicBezTo>
                    <a:cubicBezTo>
                      <a:pt x="28068" y="27407"/>
                      <a:pt x="28167" y="27481"/>
                      <a:pt x="28278" y="27555"/>
                    </a:cubicBezTo>
                    <a:cubicBezTo>
                      <a:pt x="28294" y="27558"/>
                      <a:pt x="28310" y="27560"/>
                      <a:pt x="28325" y="27560"/>
                    </a:cubicBezTo>
                    <a:cubicBezTo>
                      <a:pt x="28366" y="27560"/>
                      <a:pt x="28402" y="27549"/>
                      <a:pt x="28438" y="27531"/>
                    </a:cubicBezTo>
                    <a:cubicBezTo>
                      <a:pt x="28450" y="27518"/>
                      <a:pt x="28450" y="27518"/>
                      <a:pt x="28413" y="27420"/>
                    </a:cubicBezTo>
                    <a:cubicBezTo>
                      <a:pt x="28376" y="27333"/>
                      <a:pt x="28290" y="27235"/>
                      <a:pt x="28266" y="27149"/>
                    </a:cubicBezTo>
                    <a:cubicBezTo>
                      <a:pt x="28216" y="27038"/>
                      <a:pt x="28204" y="26914"/>
                      <a:pt x="28204" y="26779"/>
                    </a:cubicBezTo>
                    <a:cubicBezTo>
                      <a:pt x="28216" y="26693"/>
                      <a:pt x="28266" y="26557"/>
                      <a:pt x="28204" y="26471"/>
                    </a:cubicBezTo>
                    <a:cubicBezTo>
                      <a:pt x="28118" y="26360"/>
                      <a:pt x="28031" y="26261"/>
                      <a:pt x="27933" y="26175"/>
                    </a:cubicBezTo>
                    <a:cubicBezTo>
                      <a:pt x="27921" y="26163"/>
                      <a:pt x="27908" y="26163"/>
                      <a:pt x="27896" y="26151"/>
                    </a:cubicBezTo>
                    <a:cubicBezTo>
                      <a:pt x="27834" y="26089"/>
                      <a:pt x="27797" y="25990"/>
                      <a:pt x="27711" y="25953"/>
                    </a:cubicBezTo>
                    <a:cubicBezTo>
                      <a:pt x="27625" y="25916"/>
                      <a:pt x="27514" y="25929"/>
                      <a:pt x="27465" y="25843"/>
                    </a:cubicBezTo>
                    <a:cubicBezTo>
                      <a:pt x="27440" y="25786"/>
                      <a:pt x="27443" y="25756"/>
                      <a:pt x="27458" y="25756"/>
                    </a:cubicBezTo>
                    <a:cubicBezTo>
                      <a:pt x="27465" y="25756"/>
                      <a:pt x="27477" y="25764"/>
                      <a:pt x="27489" y="25781"/>
                    </a:cubicBezTo>
                    <a:cubicBezTo>
                      <a:pt x="27500" y="25797"/>
                      <a:pt x="27509" y="25811"/>
                      <a:pt x="27512" y="25811"/>
                    </a:cubicBezTo>
                    <a:cubicBezTo>
                      <a:pt x="27515" y="25811"/>
                      <a:pt x="27510" y="25788"/>
                      <a:pt x="27489" y="25719"/>
                    </a:cubicBezTo>
                    <a:cubicBezTo>
                      <a:pt x="27452" y="25608"/>
                      <a:pt x="27403" y="25473"/>
                      <a:pt x="27378" y="25399"/>
                    </a:cubicBezTo>
                    <a:cubicBezTo>
                      <a:pt x="27366" y="25337"/>
                      <a:pt x="27415" y="25350"/>
                      <a:pt x="27341" y="25313"/>
                    </a:cubicBezTo>
                    <a:cubicBezTo>
                      <a:pt x="27280" y="25288"/>
                      <a:pt x="27231" y="25263"/>
                      <a:pt x="27218" y="25202"/>
                    </a:cubicBezTo>
                    <a:cubicBezTo>
                      <a:pt x="27218" y="25091"/>
                      <a:pt x="27231" y="24992"/>
                      <a:pt x="27268" y="24894"/>
                    </a:cubicBezTo>
                    <a:cubicBezTo>
                      <a:pt x="27305" y="24783"/>
                      <a:pt x="27329" y="24734"/>
                      <a:pt x="27341" y="24647"/>
                    </a:cubicBezTo>
                    <a:cubicBezTo>
                      <a:pt x="27366" y="24561"/>
                      <a:pt x="27415" y="24598"/>
                      <a:pt x="27415" y="24450"/>
                    </a:cubicBezTo>
                    <a:cubicBezTo>
                      <a:pt x="27403" y="24327"/>
                      <a:pt x="27415" y="24216"/>
                      <a:pt x="27428" y="24105"/>
                    </a:cubicBezTo>
                    <a:cubicBezTo>
                      <a:pt x="27436" y="24097"/>
                      <a:pt x="27464" y="24091"/>
                      <a:pt x="27497" y="24091"/>
                    </a:cubicBezTo>
                    <a:cubicBezTo>
                      <a:pt x="27557" y="24091"/>
                      <a:pt x="27633" y="24111"/>
                      <a:pt x="27625" y="24167"/>
                    </a:cubicBezTo>
                    <a:cubicBezTo>
                      <a:pt x="27625" y="24265"/>
                      <a:pt x="27588" y="24364"/>
                      <a:pt x="27637" y="24364"/>
                    </a:cubicBezTo>
                    <a:cubicBezTo>
                      <a:pt x="27670" y="24356"/>
                      <a:pt x="27704" y="24352"/>
                      <a:pt x="27738" y="24352"/>
                    </a:cubicBezTo>
                    <a:cubicBezTo>
                      <a:pt x="27807" y="24352"/>
                      <a:pt x="27875" y="24368"/>
                      <a:pt x="27933" y="24401"/>
                    </a:cubicBezTo>
                    <a:cubicBezTo>
                      <a:pt x="28007" y="24463"/>
                      <a:pt x="28031" y="24450"/>
                      <a:pt x="28081" y="24524"/>
                    </a:cubicBezTo>
                    <a:cubicBezTo>
                      <a:pt x="28081" y="24524"/>
                      <a:pt x="28081" y="24536"/>
                      <a:pt x="28093" y="24536"/>
                    </a:cubicBezTo>
                    <a:cubicBezTo>
                      <a:pt x="28130" y="24610"/>
                      <a:pt x="28155" y="24684"/>
                      <a:pt x="28167" y="24771"/>
                    </a:cubicBezTo>
                    <a:cubicBezTo>
                      <a:pt x="28176" y="24815"/>
                      <a:pt x="28191" y="24847"/>
                      <a:pt x="28204" y="24847"/>
                    </a:cubicBezTo>
                    <a:cubicBezTo>
                      <a:pt x="28209" y="24847"/>
                      <a:pt x="28213" y="24842"/>
                      <a:pt x="28216" y="24832"/>
                    </a:cubicBezTo>
                    <a:cubicBezTo>
                      <a:pt x="28223" y="24825"/>
                      <a:pt x="28230" y="24822"/>
                      <a:pt x="28236" y="24822"/>
                    </a:cubicBezTo>
                    <a:cubicBezTo>
                      <a:pt x="28253" y="24822"/>
                      <a:pt x="28266" y="24842"/>
                      <a:pt x="28266" y="24869"/>
                    </a:cubicBezTo>
                    <a:cubicBezTo>
                      <a:pt x="28266" y="24918"/>
                      <a:pt x="28253" y="24943"/>
                      <a:pt x="28303" y="24943"/>
                    </a:cubicBezTo>
                    <a:cubicBezTo>
                      <a:pt x="28340" y="24943"/>
                      <a:pt x="28340" y="24992"/>
                      <a:pt x="28340" y="25017"/>
                    </a:cubicBezTo>
                    <a:cubicBezTo>
                      <a:pt x="28349" y="25036"/>
                      <a:pt x="28344" y="25083"/>
                      <a:pt x="28352" y="25083"/>
                    </a:cubicBezTo>
                    <a:cubicBezTo>
                      <a:pt x="28354" y="25083"/>
                      <a:pt x="28358" y="25078"/>
                      <a:pt x="28364" y="25066"/>
                    </a:cubicBezTo>
                    <a:cubicBezTo>
                      <a:pt x="28394" y="25026"/>
                      <a:pt x="28424" y="24970"/>
                      <a:pt x="28454" y="24970"/>
                    </a:cubicBezTo>
                    <a:cubicBezTo>
                      <a:pt x="28461" y="24970"/>
                      <a:pt x="28468" y="24973"/>
                      <a:pt x="28475" y="24980"/>
                    </a:cubicBezTo>
                    <a:cubicBezTo>
                      <a:pt x="28487" y="25005"/>
                      <a:pt x="28475" y="25017"/>
                      <a:pt x="28512" y="25042"/>
                    </a:cubicBezTo>
                    <a:cubicBezTo>
                      <a:pt x="28561" y="25054"/>
                      <a:pt x="28623" y="25042"/>
                      <a:pt x="28623" y="25079"/>
                    </a:cubicBezTo>
                    <a:cubicBezTo>
                      <a:pt x="28623" y="25116"/>
                      <a:pt x="28561" y="25189"/>
                      <a:pt x="28549" y="25251"/>
                    </a:cubicBezTo>
                    <a:cubicBezTo>
                      <a:pt x="28537" y="25313"/>
                      <a:pt x="28537" y="25485"/>
                      <a:pt x="28561" y="25485"/>
                    </a:cubicBezTo>
                    <a:cubicBezTo>
                      <a:pt x="28598" y="25485"/>
                      <a:pt x="28672" y="25411"/>
                      <a:pt x="28721" y="25374"/>
                    </a:cubicBezTo>
                    <a:cubicBezTo>
                      <a:pt x="28771" y="25350"/>
                      <a:pt x="28771" y="25362"/>
                      <a:pt x="28832" y="25313"/>
                    </a:cubicBezTo>
                    <a:cubicBezTo>
                      <a:pt x="28882" y="25276"/>
                      <a:pt x="28906" y="25251"/>
                      <a:pt x="28894" y="25214"/>
                    </a:cubicBezTo>
                    <a:cubicBezTo>
                      <a:pt x="28873" y="25173"/>
                      <a:pt x="28826" y="25122"/>
                      <a:pt x="28834" y="25122"/>
                    </a:cubicBezTo>
                    <a:cubicBezTo>
                      <a:pt x="28836" y="25122"/>
                      <a:pt x="28839" y="25124"/>
                      <a:pt x="28845" y="25128"/>
                    </a:cubicBezTo>
                    <a:cubicBezTo>
                      <a:pt x="28879" y="25139"/>
                      <a:pt x="28923" y="25203"/>
                      <a:pt x="28940" y="25203"/>
                    </a:cubicBezTo>
                    <a:cubicBezTo>
                      <a:pt x="28941" y="25203"/>
                      <a:pt x="28942" y="25203"/>
                      <a:pt x="28943" y="25202"/>
                    </a:cubicBezTo>
                    <a:cubicBezTo>
                      <a:pt x="28980" y="25189"/>
                      <a:pt x="28980" y="25140"/>
                      <a:pt x="28968" y="25116"/>
                    </a:cubicBezTo>
                    <a:cubicBezTo>
                      <a:pt x="28951" y="25099"/>
                      <a:pt x="28931" y="25079"/>
                      <a:pt x="28919" y="25066"/>
                    </a:cubicBezTo>
                    <a:lnTo>
                      <a:pt x="28919" y="25066"/>
                    </a:lnTo>
                    <a:cubicBezTo>
                      <a:pt x="28954" y="25084"/>
                      <a:pt x="28989" y="25133"/>
                      <a:pt x="29006" y="25133"/>
                    </a:cubicBezTo>
                    <a:cubicBezTo>
                      <a:pt x="29013" y="25133"/>
                      <a:pt x="29017" y="25125"/>
                      <a:pt x="29017" y="25103"/>
                    </a:cubicBezTo>
                    <a:cubicBezTo>
                      <a:pt x="29005" y="25042"/>
                      <a:pt x="28980" y="25054"/>
                      <a:pt x="28993" y="25017"/>
                    </a:cubicBezTo>
                    <a:cubicBezTo>
                      <a:pt x="28999" y="25005"/>
                      <a:pt x="29005" y="25002"/>
                      <a:pt x="29009" y="25002"/>
                    </a:cubicBezTo>
                    <a:cubicBezTo>
                      <a:pt x="29014" y="25002"/>
                      <a:pt x="29017" y="25005"/>
                      <a:pt x="29017" y="25005"/>
                    </a:cubicBezTo>
                    <a:cubicBezTo>
                      <a:pt x="29017" y="25005"/>
                      <a:pt x="29029" y="24943"/>
                      <a:pt x="29029" y="24931"/>
                    </a:cubicBezTo>
                    <a:cubicBezTo>
                      <a:pt x="29029" y="24917"/>
                      <a:pt x="29029" y="24907"/>
                      <a:pt x="29040" y="24907"/>
                    </a:cubicBezTo>
                    <a:cubicBezTo>
                      <a:pt x="29048" y="24907"/>
                      <a:pt x="29063" y="24914"/>
                      <a:pt x="29091" y="24931"/>
                    </a:cubicBezTo>
                    <a:cubicBezTo>
                      <a:pt x="29134" y="24952"/>
                      <a:pt x="29112" y="24982"/>
                      <a:pt x="29145" y="24982"/>
                    </a:cubicBezTo>
                    <a:cubicBezTo>
                      <a:pt x="29150" y="24982"/>
                      <a:pt x="29157" y="24982"/>
                      <a:pt x="29165" y="24980"/>
                    </a:cubicBezTo>
                    <a:cubicBezTo>
                      <a:pt x="29288" y="24918"/>
                      <a:pt x="29399" y="24820"/>
                      <a:pt x="29485" y="24721"/>
                    </a:cubicBezTo>
                    <a:cubicBezTo>
                      <a:pt x="29621" y="24586"/>
                      <a:pt x="29621" y="24672"/>
                      <a:pt x="29621" y="24524"/>
                    </a:cubicBezTo>
                    <a:cubicBezTo>
                      <a:pt x="29621" y="24389"/>
                      <a:pt x="29584" y="24389"/>
                      <a:pt x="29633" y="24339"/>
                    </a:cubicBezTo>
                    <a:cubicBezTo>
                      <a:pt x="29670" y="24302"/>
                      <a:pt x="29707" y="24315"/>
                      <a:pt x="29683" y="24265"/>
                    </a:cubicBezTo>
                    <a:cubicBezTo>
                      <a:pt x="29670" y="24216"/>
                      <a:pt x="29646" y="24241"/>
                      <a:pt x="29646" y="24154"/>
                    </a:cubicBezTo>
                    <a:cubicBezTo>
                      <a:pt x="29633" y="24019"/>
                      <a:pt x="29609" y="23871"/>
                      <a:pt x="29572" y="23748"/>
                    </a:cubicBezTo>
                    <a:cubicBezTo>
                      <a:pt x="29522" y="23612"/>
                      <a:pt x="29461" y="23501"/>
                      <a:pt x="29387" y="23378"/>
                    </a:cubicBezTo>
                    <a:cubicBezTo>
                      <a:pt x="29338" y="23292"/>
                      <a:pt x="29325" y="23317"/>
                      <a:pt x="29251" y="23230"/>
                    </a:cubicBezTo>
                    <a:cubicBezTo>
                      <a:pt x="29165" y="23156"/>
                      <a:pt x="29079" y="23070"/>
                      <a:pt x="29017" y="22984"/>
                    </a:cubicBezTo>
                    <a:cubicBezTo>
                      <a:pt x="28956" y="22898"/>
                      <a:pt x="28993" y="22885"/>
                      <a:pt x="28943" y="22824"/>
                    </a:cubicBezTo>
                    <a:cubicBezTo>
                      <a:pt x="28894" y="22774"/>
                      <a:pt x="28832" y="22688"/>
                      <a:pt x="28783" y="22627"/>
                    </a:cubicBezTo>
                    <a:cubicBezTo>
                      <a:pt x="28746" y="22577"/>
                      <a:pt x="28783" y="22442"/>
                      <a:pt x="28783" y="22368"/>
                    </a:cubicBezTo>
                    <a:cubicBezTo>
                      <a:pt x="28783" y="22306"/>
                      <a:pt x="28882" y="22282"/>
                      <a:pt x="28919" y="22208"/>
                    </a:cubicBezTo>
                    <a:cubicBezTo>
                      <a:pt x="28968" y="22146"/>
                      <a:pt x="29005" y="22084"/>
                      <a:pt x="29029" y="22023"/>
                    </a:cubicBezTo>
                    <a:cubicBezTo>
                      <a:pt x="29029" y="21986"/>
                      <a:pt x="29079" y="21974"/>
                      <a:pt x="29140" y="21924"/>
                    </a:cubicBezTo>
                    <a:cubicBezTo>
                      <a:pt x="29190" y="21875"/>
                      <a:pt x="29239" y="21826"/>
                      <a:pt x="29288" y="21789"/>
                    </a:cubicBezTo>
                    <a:cubicBezTo>
                      <a:pt x="29301" y="21789"/>
                      <a:pt x="29313" y="21776"/>
                      <a:pt x="29325" y="21776"/>
                    </a:cubicBezTo>
                    <a:cubicBezTo>
                      <a:pt x="29356" y="21758"/>
                      <a:pt x="29381" y="21758"/>
                      <a:pt x="29401" y="21758"/>
                    </a:cubicBezTo>
                    <a:cubicBezTo>
                      <a:pt x="29421" y="21758"/>
                      <a:pt x="29436" y="21758"/>
                      <a:pt x="29448" y="21739"/>
                    </a:cubicBezTo>
                    <a:cubicBezTo>
                      <a:pt x="29466" y="21714"/>
                      <a:pt x="29459" y="21682"/>
                      <a:pt x="29470" y="21682"/>
                    </a:cubicBezTo>
                    <a:cubicBezTo>
                      <a:pt x="29475" y="21682"/>
                      <a:pt x="29483" y="21688"/>
                      <a:pt x="29498" y="21703"/>
                    </a:cubicBezTo>
                    <a:cubicBezTo>
                      <a:pt x="29547" y="21752"/>
                      <a:pt x="29547" y="21789"/>
                      <a:pt x="29596" y="21801"/>
                    </a:cubicBezTo>
                    <a:cubicBezTo>
                      <a:pt x="29637" y="21801"/>
                      <a:pt x="29667" y="21790"/>
                      <a:pt x="29690" y="21790"/>
                    </a:cubicBezTo>
                    <a:cubicBezTo>
                      <a:pt x="29702" y="21790"/>
                      <a:pt x="29711" y="21793"/>
                      <a:pt x="29719" y="21801"/>
                    </a:cubicBezTo>
                    <a:cubicBezTo>
                      <a:pt x="29744" y="21813"/>
                      <a:pt x="29781" y="21826"/>
                      <a:pt x="29756" y="21875"/>
                    </a:cubicBezTo>
                    <a:cubicBezTo>
                      <a:pt x="29719" y="21924"/>
                      <a:pt x="29695" y="21949"/>
                      <a:pt x="29732" y="22011"/>
                    </a:cubicBezTo>
                    <a:cubicBezTo>
                      <a:pt x="29767" y="22069"/>
                      <a:pt x="29802" y="22172"/>
                      <a:pt x="29837" y="22172"/>
                    </a:cubicBezTo>
                    <a:cubicBezTo>
                      <a:pt x="29839" y="22172"/>
                      <a:pt x="29841" y="22171"/>
                      <a:pt x="29843" y="22171"/>
                    </a:cubicBezTo>
                    <a:cubicBezTo>
                      <a:pt x="29892" y="22158"/>
                      <a:pt x="29966" y="22134"/>
                      <a:pt x="29941" y="22084"/>
                    </a:cubicBezTo>
                    <a:cubicBezTo>
                      <a:pt x="29904" y="22048"/>
                      <a:pt x="29830" y="22023"/>
                      <a:pt x="29855" y="21974"/>
                    </a:cubicBezTo>
                    <a:cubicBezTo>
                      <a:pt x="29892" y="21912"/>
                      <a:pt x="29929" y="21863"/>
                      <a:pt x="29978" y="21826"/>
                    </a:cubicBezTo>
                    <a:cubicBezTo>
                      <a:pt x="30052" y="21789"/>
                      <a:pt x="30188" y="21764"/>
                      <a:pt x="30225" y="21727"/>
                    </a:cubicBezTo>
                    <a:cubicBezTo>
                      <a:pt x="30249" y="21703"/>
                      <a:pt x="30265" y="21696"/>
                      <a:pt x="30277" y="21696"/>
                    </a:cubicBezTo>
                    <a:cubicBezTo>
                      <a:pt x="30289" y="21696"/>
                      <a:pt x="30299" y="21703"/>
                      <a:pt x="30311" y="21703"/>
                    </a:cubicBezTo>
                    <a:cubicBezTo>
                      <a:pt x="30318" y="21705"/>
                      <a:pt x="30324" y="21706"/>
                      <a:pt x="30330" y="21706"/>
                    </a:cubicBezTo>
                    <a:cubicBezTo>
                      <a:pt x="30353" y="21706"/>
                      <a:pt x="30365" y="21688"/>
                      <a:pt x="30385" y="21678"/>
                    </a:cubicBezTo>
                    <a:cubicBezTo>
                      <a:pt x="30391" y="21676"/>
                      <a:pt x="30397" y="21675"/>
                      <a:pt x="30404" y="21675"/>
                    </a:cubicBezTo>
                    <a:cubicBezTo>
                      <a:pt x="30422" y="21675"/>
                      <a:pt x="30442" y="21680"/>
                      <a:pt x="30460" y="21680"/>
                    </a:cubicBezTo>
                    <a:cubicBezTo>
                      <a:pt x="30480" y="21680"/>
                      <a:pt x="30497" y="21675"/>
                      <a:pt x="30508" y="21653"/>
                    </a:cubicBezTo>
                    <a:cubicBezTo>
                      <a:pt x="30533" y="21616"/>
                      <a:pt x="30557" y="21592"/>
                      <a:pt x="30582" y="21592"/>
                    </a:cubicBezTo>
                    <a:cubicBezTo>
                      <a:pt x="30619" y="21592"/>
                      <a:pt x="30644" y="21592"/>
                      <a:pt x="30644" y="21555"/>
                    </a:cubicBezTo>
                    <a:cubicBezTo>
                      <a:pt x="30633" y="21523"/>
                      <a:pt x="30622" y="21464"/>
                      <a:pt x="30635" y="21464"/>
                    </a:cubicBezTo>
                    <a:cubicBezTo>
                      <a:pt x="30637" y="21464"/>
                      <a:pt x="30640" y="21465"/>
                      <a:pt x="30644" y="21468"/>
                    </a:cubicBezTo>
                    <a:cubicBezTo>
                      <a:pt x="30656" y="21505"/>
                      <a:pt x="30668" y="21530"/>
                      <a:pt x="30718" y="21530"/>
                    </a:cubicBezTo>
                    <a:cubicBezTo>
                      <a:pt x="30779" y="21530"/>
                      <a:pt x="30804" y="21468"/>
                      <a:pt x="30865" y="21456"/>
                    </a:cubicBezTo>
                    <a:cubicBezTo>
                      <a:pt x="30878" y="21450"/>
                      <a:pt x="30885" y="21448"/>
                      <a:pt x="30891" y="21448"/>
                    </a:cubicBezTo>
                    <a:cubicBezTo>
                      <a:pt x="30909" y="21448"/>
                      <a:pt x="30909" y="21468"/>
                      <a:pt x="30964" y="21468"/>
                    </a:cubicBezTo>
                    <a:lnTo>
                      <a:pt x="31136" y="21468"/>
                    </a:lnTo>
                    <a:cubicBezTo>
                      <a:pt x="31173" y="21468"/>
                      <a:pt x="31186" y="21444"/>
                      <a:pt x="31223" y="21407"/>
                    </a:cubicBezTo>
                    <a:cubicBezTo>
                      <a:pt x="31247" y="21394"/>
                      <a:pt x="31284" y="21382"/>
                      <a:pt x="31309" y="21382"/>
                    </a:cubicBezTo>
                    <a:cubicBezTo>
                      <a:pt x="31334" y="21370"/>
                      <a:pt x="31334" y="21358"/>
                      <a:pt x="31358" y="21321"/>
                    </a:cubicBezTo>
                    <a:cubicBezTo>
                      <a:pt x="31383" y="21284"/>
                      <a:pt x="31432" y="21234"/>
                      <a:pt x="31432" y="21210"/>
                    </a:cubicBezTo>
                    <a:cubicBezTo>
                      <a:pt x="31432" y="21210"/>
                      <a:pt x="31457" y="21210"/>
                      <a:pt x="31506" y="21185"/>
                    </a:cubicBezTo>
                    <a:cubicBezTo>
                      <a:pt x="31568" y="21160"/>
                      <a:pt x="31617" y="21123"/>
                      <a:pt x="31654" y="21074"/>
                    </a:cubicBezTo>
                    <a:cubicBezTo>
                      <a:pt x="31691" y="21037"/>
                      <a:pt x="31703" y="21013"/>
                      <a:pt x="31691" y="20988"/>
                    </a:cubicBezTo>
                    <a:cubicBezTo>
                      <a:pt x="31679" y="20963"/>
                      <a:pt x="31740" y="20951"/>
                      <a:pt x="31814" y="20926"/>
                    </a:cubicBezTo>
                    <a:cubicBezTo>
                      <a:pt x="31876" y="20902"/>
                      <a:pt x="31876" y="20889"/>
                      <a:pt x="31888" y="20852"/>
                    </a:cubicBezTo>
                    <a:cubicBezTo>
                      <a:pt x="31913" y="20815"/>
                      <a:pt x="31950" y="20766"/>
                      <a:pt x="31974" y="20729"/>
                    </a:cubicBezTo>
                    <a:cubicBezTo>
                      <a:pt x="31999" y="20692"/>
                      <a:pt x="32048" y="20655"/>
                      <a:pt x="32048" y="20606"/>
                    </a:cubicBezTo>
                    <a:cubicBezTo>
                      <a:pt x="32048" y="20557"/>
                      <a:pt x="32098" y="20520"/>
                      <a:pt x="32036" y="20507"/>
                    </a:cubicBezTo>
                    <a:cubicBezTo>
                      <a:pt x="31987" y="20483"/>
                      <a:pt x="31974" y="20470"/>
                      <a:pt x="31999" y="20470"/>
                    </a:cubicBezTo>
                    <a:cubicBezTo>
                      <a:pt x="32036" y="20458"/>
                      <a:pt x="32134" y="20470"/>
                      <a:pt x="32122" y="20396"/>
                    </a:cubicBezTo>
                    <a:cubicBezTo>
                      <a:pt x="32122" y="20335"/>
                      <a:pt x="32048" y="20323"/>
                      <a:pt x="32061" y="20298"/>
                    </a:cubicBezTo>
                    <a:cubicBezTo>
                      <a:pt x="32073" y="20286"/>
                      <a:pt x="32091" y="20286"/>
                      <a:pt x="32111" y="20286"/>
                    </a:cubicBezTo>
                    <a:cubicBezTo>
                      <a:pt x="32131" y="20286"/>
                      <a:pt x="32153" y="20286"/>
                      <a:pt x="32171" y="20273"/>
                    </a:cubicBezTo>
                    <a:cubicBezTo>
                      <a:pt x="32245" y="20187"/>
                      <a:pt x="32307" y="20088"/>
                      <a:pt x="32344" y="19978"/>
                    </a:cubicBezTo>
                    <a:cubicBezTo>
                      <a:pt x="32344" y="19916"/>
                      <a:pt x="32282" y="19928"/>
                      <a:pt x="32356" y="19891"/>
                    </a:cubicBezTo>
                    <a:cubicBezTo>
                      <a:pt x="32443" y="19867"/>
                      <a:pt x="32516" y="19830"/>
                      <a:pt x="32516" y="19768"/>
                    </a:cubicBezTo>
                    <a:cubicBezTo>
                      <a:pt x="32516" y="19706"/>
                      <a:pt x="32516" y="19743"/>
                      <a:pt x="32492" y="19694"/>
                    </a:cubicBezTo>
                    <a:cubicBezTo>
                      <a:pt x="32475" y="19661"/>
                      <a:pt x="32486" y="19661"/>
                      <a:pt x="32503" y="19661"/>
                    </a:cubicBezTo>
                    <a:cubicBezTo>
                      <a:pt x="32511" y="19661"/>
                      <a:pt x="32521" y="19661"/>
                      <a:pt x="32529" y="19657"/>
                    </a:cubicBezTo>
                    <a:cubicBezTo>
                      <a:pt x="32566" y="19633"/>
                      <a:pt x="32553" y="19657"/>
                      <a:pt x="32553" y="19583"/>
                    </a:cubicBezTo>
                    <a:cubicBezTo>
                      <a:pt x="32553" y="19530"/>
                      <a:pt x="32535" y="19495"/>
                      <a:pt x="32546" y="19495"/>
                    </a:cubicBezTo>
                    <a:cubicBezTo>
                      <a:pt x="32548" y="19495"/>
                      <a:pt x="32550" y="19495"/>
                      <a:pt x="32553" y="19497"/>
                    </a:cubicBezTo>
                    <a:cubicBezTo>
                      <a:pt x="32574" y="19518"/>
                      <a:pt x="32595" y="19564"/>
                      <a:pt x="32608" y="19564"/>
                    </a:cubicBezTo>
                    <a:cubicBezTo>
                      <a:pt x="32611" y="19564"/>
                      <a:pt x="32613" y="19563"/>
                      <a:pt x="32615" y="19559"/>
                    </a:cubicBezTo>
                    <a:cubicBezTo>
                      <a:pt x="32615" y="19534"/>
                      <a:pt x="32701" y="19509"/>
                      <a:pt x="32652" y="19460"/>
                    </a:cubicBezTo>
                    <a:cubicBezTo>
                      <a:pt x="32603" y="19398"/>
                      <a:pt x="32566" y="19411"/>
                      <a:pt x="32603" y="19386"/>
                    </a:cubicBezTo>
                    <a:cubicBezTo>
                      <a:pt x="32640" y="19349"/>
                      <a:pt x="32738" y="19275"/>
                      <a:pt x="32701" y="19275"/>
                    </a:cubicBezTo>
                    <a:cubicBezTo>
                      <a:pt x="32684" y="19275"/>
                      <a:pt x="32660" y="19312"/>
                      <a:pt x="32626" y="19312"/>
                    </a:cubicBezTo>
                    <a:cubicBezTo>
                      <a:pt x="32612" y="19312"/>
                      <a:pt x="32596" y="19306"/>
                      <a:pt x="32578" y="19288"/>
                    </a:cubicBezTo>
                    <a:cubicBezTo>
                      <a:pt x="32526" y="19246"/>
                      <a:pt x="32509" y="19196"/>
                      <a:pt x="32483" y="19196"/>
                    </a:cubicBezTo>
                    <a:cubicBezTo>
                      <a:pt x="32478" y="19196"/>
                      <a:pt x="32473" y="19197"/>
                      <a:pt x="32467" y="19201"/>
                    </a:cubicBezTo>
                    <a:cubicBezTo>
                      <a:pt x="32443" y="19214"/>
                      <a:pt x="32430" y="19238"/>
                      <a:pt x="32381" y="19251"/>
                    </a:cubicBezTo>
                    <a:cubicBezTo>
                      <a:pt x="32375" y="19252"/>
                      <a:pt x="32370" y="19253"/>
                      <a:pt x="32365" y="19253"/>
                    </a:cubicBezTo>
                    <a:cubicBezTo>
                      <a:pt x="32326" y="19253"/>
                      <a:pt x="32302" y="19214"/>
                      <a:pt x="32258" y="19214"/>
                    </a:cubicBezTo>
                    <a:cubicBezTo>
                      <a:pt x="32208" y="19214"/>
                      <a:pt x="32282" y="19214"/>
                      <a:pt x="32332" y="19177"/>
                    </a:cubicBezTo>
                    <a:cubicBezTo>
                      <a:pt x="32381" y="19152"/>
                      <a:pt x="32430" y="19090"/>
                      <a:pt x="32492" y="19053"/>
                    </a:cubicBezTo>
                    <a:cubicBezTo>
                      <a:pt x="32553" y="19016"/>
                      <a:pt x="32627" y="19029"/>
                      <a:pt x="32603" y="18967"/>
                    </a:cubicBezTo>
                    <a:cubicBezTo>
                      <a:pt x="32578" y="18906"/>
                      <a:pt x="32603" y="18918"/>
                      <a:pt x="32529" y="18869"/>
                    </a:cubicBezTo>
                    <a:cubicBezTo>
                      <a:pt x="32479" y="18844"/>
                      <a:pt x="32443" y="18807"/>
                      <a:pt x="32418" y="18770"/>
                    </a:cubicBezTo>
                    <a:cubicBezTo>
                      <a:pt x="32356" y="18696"/>
                      <a:pt x="32356" y="18671"/>
                      <a:pt x="32307" y="18671"/>
                    </a:cubicBezTo>
                    <a:cubicBezTo>
                      <a:pt x="32270" y="18671"/>
                      <a:pt x="32246" y="18685"/>
                      <a:pt x="32223" y="18685"/>
                    </a:cubicBezTo>
                    <a:cubicBezTo>
                      <a:pt x="32207" y="18685"/>
                      <a:pt x="32191" y="18679"/>
                      <a:pt x="32171" y="18659"/>
                    </a:cubicBezTo>
                    <a:cubicBezTo>
                      <a:pt x="32133" y="18620"/>
                      <a:pt x="32109" y="18574"/>
                      <a:pt x="32119" y="18574"/>
                    </a:cubicBezTo>
                    <a:cubicBezTo>
                      <a:pt x="32122" y="18574"/>
                      <a:pt x="32127" y="18577"/>
                      <a:pt x="32134" y="18585"/>
                    </a:cubicBezTo>
                    <a:cubicBezTo>
                      <a:pt x="32179" y="18618"/>
                      <a:pt x="32203" y="18661"/>
                      <a:pt x="32243" y="18661"/>
                    </a:cubicBezTo>
                    <a:cubicBezTo>
                      <a:pt x="32247" y="18661"/>
                      <a:pt x="32252" y="18660"/>
                      <a:pt x="32258" y="18659"/>
                    </a:cubicBezTo>
                    <a:cubicBezTo>
                      <a:pt x="32273" y="18656"/>
                      <a:pt x="32289" y="18655"/>
                      <a:pt x="32304" y="18655"/>
                    </a:cubicBezTo>
                    <a:cubicBezTo>
                      <a:pt x="32350" y="18655"/>
                      <a:pt x="32396" y="18668"/>
                      <a:pt x="32443" y="18696"/>
                    </a:cubicBezTo>
                    <a:cubicBezTo>
                      <a:pt x="32492" y="18733"/>
                      <a:pt x="32504" y="18758"/>
                      <a:pt x="32541" y="18758"/>
                    </a:cubicBezTo>
                    <a:cubicBezTo>
                      <a:pt x="32553" y="18758"/>
                      <a:pt x="32568" y="18759"/>
                      <a:pt x="32582" y="18759"/>
                    </a:cubicBezTo>
                    <a:cubicBezTo>
                      <a:pt x="32610" y="18759"/>
                      <a:pt x="32631" y="18754"/>
                      <a:pt x="32615" y="18721"/>
                    </a:cubicBezTo>
                    <a:cubicBezTo>
                      <a:pt x="32566" y="18659"/>
                      <a:pt x="32516" y="18598"/>
                      <a:pt x="32455" y="18548"/>
                    </a:cubicBezTo>
                    <a:cubicBezTo>
                      <a:pt x="32381" y="18487"/>
                      <a:pt x="32369" y="18462"/>
                      <a:pt x="32356" y="18425"/>
                    </a:cubicBezTo>
                    <a:cubicBezTo>
                      <a:pt x="32344" y="18326"/>
                      <a:pt x="32319" y="18216"/>
                      <a:pt x="32282" y="18117"/>
                    </a:cubicBezTo>
                    <a:cubicBezTo>
                      <a:pt x="32233" y="18006"/>
                      <a:pt x="32282" y="17994"/>
                      <a:pt x="32171" y="17932"/>
                    </a:cubicBezTo>
                    <a:cubicBezTo>
                      <a:pt x="32061" y="17871"/>
                      <a:pt x="31962" y="17858"/>
                      <a:pt x="31987" y="17772"/>
                    </a:cubicBezTo>
                    <a:cubicBezTo>
                      <a:pt x="32036" y="17673"/>
                      <a:pt x="32085" y="17600"/>
                      <a:pt x="32159" y="17513"/>
                    </a:cubicBezTo>
                    <a:cubicBezTo>
                      <a:pt x="32196" y="17452"/>
                      <a:pt x="32221" y="17427"/>
                      <a:pt x="32196" y="17402"/>
                    </a:cubicBezTo>
                    <a:cubicBezTo>
                      <a:pt x="32166" y="17382"/>
                      <a:pt x="32152" y="17362"/>
                      <a:pt x="32188" y="17362"/>
                    </a:cubicBezTo>
                    <a:cubicBezTo>
                      <a:pt x="32197" y="17362"/>
                      <a:pt x="32207" y="17363"/>
                      <a:pt x="32221" y="17365"/>
                    </a:cubicBezTo>
                    <a:cubicBezTo>
                      <a:pt x="32260" y="17376"/>
                      <a:pt x="32288" y="17383"/>
                      <a:pt x="32308" y="17383"/>
                    </a:cubicBezTo>
                    <a:cubicBezTo>
                      <a:pt x="32333" y="17383"/>
                      <a:pt x="32344" y="17373"/>
                      <a:pt x="32344" y="17353"/>
                    </a:cubicBezTo>
                    <a:cubicBezTo>
                      <a:pt x="32344" y="17316"/>
                      <a:pt x="32295" y="17291"/>
                      <a:pt x="32344" y="17255"/>
                    </a:cubicBezTo>
                    <a:cubicBezTo>
                      <a:pt x="32406" y="17230"/>
                      <a:pt x="32406" y="17230"/>
                      <a:pt x="32467" y="17193"/>
                    </a:cubicBezTo>
                    <a:cubicBezTo>
                      <a:pt x="32519" y="17162"/>
                      <a:pt x="32649" y="17113"/>
                      <a:pt x="32689" y="17113"/>
                    </a:cubicBezTo>
                    <a:cubicBezTo>
                      <a:pt x="32697" y="17113"/>
                      <a:pt x="32701" y="17115"/>
                      <a:pt x="32701" y="17119"/>
                    </a:cubicBezTo>
                    <a:cubicBezTo>
                      <a:pt x="32701" y="17148"/>
                      <a:pt x="32686" y="17176"/>
                      <a:pt x="32703" y="17176"/>
                    </a:cubicBezTo>
                    <a:cubicBezTo>
                      <a:pt x="32707" y="17176"/>
                      <a:pt x="32715" y="17174"/>
                      <a:pt x="32726" y="17168"/>
                    </a:cubicBezTo>
                    <a:cubicBezTo>
                      <a:pt x="32775" y="17131"/>
                      <a:pt x="32812" y="17094"/>
                      <a:pt x="32800" y="17057"/>
                    </a:cubicBezTo>
                    <a:cubicBezTo>
                      <a:pt x="32788" y="17008"/>
                      <a:pt x="32751" y="16946"/>
                      <a:pt x="32701" y="16946"/>
                    </a:cubicBezTo>
                    <a:cubicBezTo>
                      <a:pt x="32679" y="16955"/>
                      <a:pt x="32656" y="16959"/>
                      <a:pt x="32632" y="16959"/>
                    </a:cubicBezTo>
                    <a:cubicBezTo>
                      <a:pt x="32589" y="16959"/>
                      <a:pt x="32544" y="16946"/>
                      <a:pt x="32504" y="16922"/>
                    </a:cubicBezTo>
                    <a:cubicBezTo>
                      <a:pt x="32454" y="16880"/>
                      <a:pt x="32426" y="16855"/>
                      <a:pt x="32395" y="16855"/>
                    </a:cubicBezTo>
                    <a:cubicBezTo>
                      <a:pt x="32380" y="16855"/>
                      <a:pt x="32364" y="16861"/>
                      <a:pt x="32344" y="16873"/>
                    </a:cubicBezTo>
                    <a:cubicBezTo>
                      <a:pt x="32282" y="16910"/>
                      <a:pt x="32196" y="17020"/>
                      <a:pt x="32110" y="17033"/>
                    </a:cubicBezTo>
                    <a:cubicBezTo>
                      <a:pt x="32083" y="17037"/>
                      <a:pt x="32056" y="17040"/>
                      <a:pt x="32031" y="17040"/>
                    </a:cubicBezTo>
                    <a:cubicBezTo>
                      <a:pt x="31988" y="17040"/>
                      <a:pt x="31953" y="17032"/>
                      <a:pt x="31937" y="17008"/>
                    </a:cubicBezTo>
                    <a:cubicBezTo>
                      <a:pt x="31925" y="16971"/>
                      <a:pt x="31962" y="16873"/>
                      <a:pt x="31962" y="16823"/>
                    </a:cubicBezTo>
                    <a:cubicBezTo>
                      <a:pt x="31930" y="16780"/>
                      <a:pt x="31879" y="16747"/>
                      <a:pt x="31818" y="16747"/>
                    </a:cubicBezTo>
                    <a:cubicBezTo>
                      <a:pt x="31809" y="16747"/>
                      <a:pt x="31799" y="16748"/>
                      <a:pt x="31789" y="16749"/>
                    </a:cubicBezTo>
                    <a:cubicBezTo>
                      <a:pt x="31703" y="16749"/>
                      <a:pt x="31580" y="16651"/>
                      <a:pt x="31592" y="16565"/>
                    </a:cubicBezTo>
                    <a:cubicBezTo>
                      <a:pt x="31592" y="16487"/>
                      <a:pt x="31642" y="16400"/>
                      <a:pt x="31687" y="16400"/>
                    </a:cubicBezTo>
                    <a:cubicBezTo>
                      <a:pt x="31693" y="16400"/>
                      <a:pt x="31698" y="16402"/>
                      <a:pt x="31703" y="16404"/>
                    </a:cubicBezTo>
                    <a:cubicBezTo>
                      <a:pt x="31741" y="16420"/>
                      <a:pt x="31761" y="16430"/>
                      <a:pt x="31784" y="16430"/>
                    </a:cubicBezTo>
                    <a:cubicBezTo>
                      <a:pt x="31799" y="16430"/>
                      <a:pt x="31815" y="16426"/>
                      <a:pt x="31839" y="16417"/>
                    </a:cubicBezTo>
                    <a:cubicBezTo>
                      <a:pt x="31900" y="16404"/>
                      <a:pt x="31950" y="16380"/>
                      <a:pt x="31999" y="16330"/>
                    </a:cubicBezTo>
                    <a:cubicBezTo>
                      <a:pt x="32048" y="16256"/>
                      <a:pt x="32110" y="16183"/>
                      <a:pt x="32184" y="16133"/>
                    </a:cubicBezTo>
                    <a:cubicBezTo>
                      <a:pt x="32245" y="16096"/>
                      <a:pt x="32344" y="15936"/>
                      <a:pt x="32393" y="15899"/>
                    </a:cubicBezTo>
                    <a:cubicBezTo>
                      <a:pt x="32431" y="15871"/>
                      <a:pt x="32455" y="15842"/>
                      <a:pt x="32509" y="15842"/>
                    </a:cubicBezTo>
                    <a:cubicBezTo>
                      <a:pt x="32525" y="15842"/>
                      <a:pt x="32544" y="15844"/>
                      <a:pt x="32566" y="15850"/>
                    </a:cubicBezTo>
                    <a:cubicBezTo>
                      <a:pt x="32664" y="15887"/>
                      <a:pt x="32738" y="15887"/>
                      <a:pt x="32714" y="15948"/>
                    </a:cubicBezTo>
                    <a:cubicBezTo>
                      <a:pt x="32689" y="16010"/>
                      <a:pt x="32640" y="16170"/>
                      <a:pt x="32590" y="16183"/>
                    </a:cubicBezTo>
                    <a:cubicBezTo>
                      <a:pt x="32541" y="16195"/>
                      <a:pt x="32443" y="16306"/>
                      <a:pt x="32504" y="16306"/>
                    </a:cubicBezTo>
                    <a:cubicBezTo>
                      <a:pt x="32544" y="16306"/>
                      <a:pt x="32567" y="16322"/>
                      <a:pt x="32594" y="16322"/>
                    </a:cubicBezTo>
                    <a:cubicBezTo>
                      <a:pt x="32601" y="16322"/>
                      <a:pt x="32608" y="16321"/>
                      <a:pt x="32615" y="16318"/>
                    </a:cubicBezTo>
                    <a:cubicBezTo>
                      <a:pt x="32652" y="16318"/>
                      <a:pt x="32615" y="16318"/>
                      <a:pt x="32603" y="16355"/>
                    </a:cubicBezTo>
                    <a:cubicBezTo>
                      <a:pt x="32578" y="16380"/>
                      <a:pt x="32504" y="16466"/>
                      <a:pt x="32492" y="16491"/>
                    </a:cubicBezTo>
                    <a:cubicBezTo>
                      <a:pt x="32473" y="16509"/>
                      <a:pt x="32476" y="16536"/>
                      <a:pt x="32495" y="16536"/>
                    </a:cubicBezTo>
                    <a:cubicBezTo>
                      <a:pt x="32501" y="16536"/>
                      <a:pt x="32508" y="16533"/>
                      <a:pt x="32516" y="16528"/>
                    </a:cubicBezTo>
                    <a:cubicBezTo>
                      <a:pt x="32553" y="16478"/>
                      <a:pt x="32603" y="16454"/>
                      <a:pt x="32640" y="16417"/>
                    </a:cubicBezTo>
                    <a:cubicBezTo>
                      <a:pt x="32701" y="16392"/>
                      <a:pt x="32775" y="16306"/>
                      <a:pt x="32837" y="16269"/>
                    </a:cubicBezTo>
                    <a:cubicBezTo>
                      <a:pt x="32935" y="16207"/>
                      <a:pt x="33059" y="16183"/>
                      <a:pt x="33169" y="16183"/>
                    </a:cubicBezTo>
                    <a:lnTo>
                      <a:pt x="33194" y="16183"/>
                    </a:lnTo>
                    <a:cubicBezTo>
                      <a:pt x="33305" y="16220"/>
                      <a:pt x="33391" y="16269"/>
                      <a:pt x="33428" y="16269"/>
                    </a:cubicBezTo>
                    <a:cubicBezTo>
                      <a:pt x="33443" y="16269"/>
                      <a:pt x="33456" y="16265"/>
                      <a:pt x="33465" y="16265"/>
                    </a:cubicBezTo>
                    <a:cubicBezTo>
                      <a:pt x="33479" y="16265"/>
                      <a:pt x="33485" y="16274"/>
                      <a:pt x="33478" y="16318"/>
                    </a:cubicBezTo>
                    <a:cubicBezTo>
                      <a:pt x="33465" y="16380"/>
                      <a:pt x="33453" y="16441"/>
                      <a:pt x="33428" y="16503"/>
                    </a:cubicBezTo>
                    <a:cubicBezTo>
                      <a:pt x="33428" y="16515"/>
                      <a:pt x="33453" y="16528"/>
                      <a:pt x="33478" y="16528"/>
                    </a:cubicBezTo>
                    <a:cubicBezTo>
                      <a:pt x="33502" y="16528"/>
                      <a:pt x="33514" y="16552"/>
                      <a:pt x="33453" y="16552"/>
                    </a:cubicBezTo>
                    <a:cubicBezTo>
                      <a:pt x="33404" y="16565"/>
                      <a:pt x="33354" y="16638"/>
                      <a:pt x="33354" y="16675"/>
                    </a:cubicBezTo>
                    <a:cubicBezTo>
                      <a:pt x="33342" y="16712"/>
                      <a:pt x="33317" y="16737"/>
                      <a:pt x="33354" y="16737"/>
                    </a:cubicBezTo>
                    <a:cubicBezTo>
                      <a:pt x="33391" y="16737"/>
                      <a:pt x="33391" y="16774"/>
                      <a:pt x="33391" y="16799"/>
                    </a:cubicBezTo>
                    <a:cubicBezTo>
                      <a:pt x="33391" y="16801"/>
                      <a:pt x="33393" y="16802"/>
                      <a:pt x="33395" y="16802"/>
                    </a:cubicBezTo>
                    <a:cubicBezTo>
                      <a:pt x="33405" y="16802"/>
                      <a:pt x="33431" y="16786"/>
                      <a:pt x="33441" y="16786"/>
                    </a:cubicBezTo>
                    <a:cubicBezTo>
                      <a:pt x="33453" y="16786"/>
                      <a:pt x="33465" y="16786"/>
                      <a:pt x="33465" y="16811"/>
                    </a:cubicBezTo>
                    <a:cubicBezTo>
                      <a:pt x="33465" y="16829"/>
                      <a:pt x="33439" y="16840"/>
                      <a:pt x="33444" y="16840"/>
                    </a:cubicBezTo>
                    <a:cubicBezTo>
                      <a:pt x="33446" y="16840"/>
                      <a:pt x="33452" y="16839"/>
                      <a:pt x="33465" y="16836"/>
                    </a:cubicBezTo>
                    <a:cubicBezTo>
                      <a:pt x="33497" y="16836"/>
                      <a:pt x="33501" y="16781"/>
                      <a:pt x="33549" y="16781"/>
                    </a:cubicBezTo>
                    <a:cubicBezTo>
                      <a:pt x="33556" y="16781"/>
                      <a:pt x="33566" y="16783"/>
                      <a:pt x="33576" y="16786"/>
                    </a:cubicBezTo>
                    <a:cubicBezTo>
                      <a:pt x="33650" y="16811"/>
                      <a:pt x="33638" y="16811"/>
                      <a:pt x="33687" y="16836"/>
                    </a:cubicBezTo>
                    <a:cubicBezTo>
                      <a:pt x="33712" y="16842"/>
                      <a:pt x="33724" y="16842"/>
                      <a:pt x="33732" y="16842"/>
                    </a:cubicBezTo>
                    <a:cubicBezTo>
                      <a:pt x="33739" y="16842"/>
                      <a:pt x="33742" y="16842"/>
                      <a:pt x="33749" y="16848"/>
                    </a:cubicBezTo>
                    <a:cubicBezTo>
                      <a:pt x="33761" y="16860"/>
                      <a:pt x="33773" y="16885"/>
                      <a:pt x="33773" y="16897"/>
                    </a:cubicBezTo>
                    <a:cubicBezTo>
                      <a:pt x="33798" y="16959"/>
                      <a:pt x="33773" y="17008"/>
                      <a:pt x="33798" y="17033"/>
                    </a:cubicBezTo>
                    <a:cubicBezTo>
                      <a:pt x="33835" y="17057"/>
                      <a:pt x="33859" y="17131"/>
                      <a:pt x="33798" y="17131"/>
                    </a:cubicBezTo>
                    <a:cubicBezTo>
                      <a:pt x="33770" y="17131"/>
                      <a:pt x="33725" y="17123"/>
                      <a:pt x="33695" y="17123"/>
                    </a:cubicBezTo>
                    <a:cubicBezTo>
                      <a:pt x="33672" y="17123"/>
                      <a:pt x="33657" y="17128"/>
                      <a:pt x="33662" y="17144"/>
                    </a:cubicBezTo>
                    <a:cubicBezTo>
                      <a:pt x="33687" y="17181"/>
                      <a:pt x="33736" y="17205"/>
                      <a:pt x="33749" y="17242"/>
                    </a:cubicBezTo>
                    <a:cubicBezTo>
                      <a:pt x="33761" y="17291"/>
                      <a:pt x="33798" y="17365"/>
                      <a:pt x="33761" y="17365"/>
                    </a:cubicBezTo>
                    <a:cubicBezTo>
                      <a:pt x="33736" y="17365"/>
                      <a:pt x="33724" y="17390"/>
                      <a:pt x="33749" y="17402"/>
                    </a:cubicBezTo>
                    <a:cubicBezTo>
                      <a:pt x="33773" y="17427"/>
                      <a:pt x="33786" y="17464"/>
                      <a:pt x="33761" y="17501"/>
                    </a:cubicBezTo>
                    <a:cubicBezTo>
                      <a:pt x="33736" y="17526"/>
                      <a:pt x="33724" y="17550"/>
                      <a:pt x="33699" y="17636"/>
                    </a:cubicBezTo>
                    <a:cubicBezTo>
                      <a:pt x="33680" y="17705"/>
                      <a:pt x="33660" y="17743"/>
                      <a:pt x="33672" y="17743"/>
                    </a:cubicBezTo>
                    <a:cubicBezTo>
                      <a:pt x="33674" y="17743"/>
                      <a:pt x="33679" y="17740"/>
                      <a:pt x="33687" y="17735"/>
                    </a:cubicBezTo>
                    <a:cubicBezTo>
                      <a:pt x="33691" y="17734"/>
                      <a:pt x="33694" y="17733"/>
                      <a:pt x="33696" y="17733"/>
                    </a:cubicBezTo>
                    <a:cubicBezTo>
                      <a:pt x="33712" y="17733"/>
                      <a:pt x="33687" y="17762"/>
                      <a:pt x="33702" y="17762"/>
                    </a:cubicBezTo>
                    <a:cubicBezTo>
                      <a:pt x="33704" y="17762"/>
                      <a:pt x="33707" y="17761"/>
                      <a:pt x="33712" y="17760"/>
                    </a:cubicBezTo>
                    <a:cubicBezTo>
                      <a:pt x="33719" y="17757"/>
                      <a:pt x="33725" y="17756"/>
                      <a:pt x="33731" y="17756"/>
                    </a:cubicBezTo>
                    <a:cubicBezTo>
                      <a:pt x="33757" y="17756"/>
                      <a:pt x="33771" y="17774"/>
                      <a:pt x="33761" y="17784"/>
                    </a:cubicBezTo>
                    <a:cubicBezTo>
                      <a:pt x="33736" y="17784"/>
                      <a:pt x="33712" y="17809"/>
                      <a:pt x="33724" y="17809"/>
                    </a:cubicBezTo>
                    <a:cubicBezTo>
                      <a:pt x="33749" y="17809"/>
                      <a:pt x="33724" y="17809"/>
                      <a:pt x="33724" y="17846"/>
                    </a:cubicBezTo>
                    <a:cubicBezTo>
                      <a:pt x="33724" y="17871"/>
                      <a:pt x="33699" y="17883"/>
                      <a:pt x="33675" y="17895"/>
                    </a:cubicBezTo>
                    <a:cubicBezTo>
                      <a:pt x="33654" y="17895"/>
                      <a:pt x="33624" y="17965"/>
                      <a:pt x="33638" y="17965"/>
                    </a:cubicBezTo>
                    <a:cubicBezTo>
                      <a:pt x="33640" y="17965"/>
                      <a:pt x="33644" y="17963"/>
                      <a:pt x="33650" y="17957"/>
                    </a:cubicBezTo>
                    <a:cubicBezTo>
                      <a:pt x="33669" y="17938"/>
                      <a:pt x="33680" y="17891"/>
                      <a:pt x="33696" y="17891"/>
                    </a:cubicBezTo>
                    <a:cubicBezTo>
                      <a:pt x="33700" y="17891"/>
                      <a:pt x="33706" y="17896"/>
                      <a:pt x="33712" y="17908"/>
                    </a:cubicBezTo>
                    <a:cubicBezTo>
                      <a:pt x="33720" y="17932"/>
                      <a:pt x="33717" y="17956"/>
                      <a:pt x="33728" y="17956"/>
                    </a:cubicBezTo>
                    <a:cubicBezTo>
                      <a:pt x="33734" y="17956"/>
                      <a:pt x="33744" y="17949"/>
                      <a:pt x="33761" y="17932"/>
                    </a:cubicBezTo>
                    <a:cubicBezTo>
                      <a:pt x="33810" y="17895"/>
                      <a:pt x="33835" y="17908"/>
                      <a:pt x="33859" y="17883"/>
                    </a:cubicBezTo>
                    <a:cubicBezTo>
                      <a:pt x="33877" y="17857"/>
                      <a:pt x="33894" y="17831"/>
                      <a:pt x="33903" y="17831"/>
                    </a:cubicBezTo>
                    <a:cubicBezTo>
                      <a:pt x="33907" y="17831"/>
                      <a:pt x="33909" y="17835"/>
                      <a:pt x="33909" y="17846"/>
                    </a:cubicBezTo>
                    <a:cubicBezTo>
                      <a:pt x="33919" y="17866"/>
                      <a:pt x="33929" y="17902"/>
                      <a:pt x="33939" y="17902"/>
                    </a:cubicBezTo>
                    <a:cubicBezTo>
                      <a:pt x="33941" y="17902"/>
                      <a:pt x="33943" y="17900"/>
                      <a:pt x="33946" y="17895"/>
                    </a:cubicBezTo>
                    <a:cubicBezTo>
                      <a:pt x="33970" y="17871"/>
                      <a:pt x="33983" y="17834"/>
                      <a:pt x="34007" y="17809"/>
                    </a:cubicBezTo>
                    <a:cubicBezTo>
                      <a:pt x="34013" y="17790"/>
                      <a:pt x="34020" y="17781"/>
                      <a:pt x="34026" y="17781"/>
                    </a:cubicBezTo>
                    <a:cubicBezTo>
                      <a:pt x="34032" y="17781"/>
                      <a:pt x="34038" y="17790"/>
                      <a:pt x="34044" y="17809"/>
                    </a:cubicBezTo>
                    <a:cubicBezTo>
                      <a:pt x="34054" y="17828"/>
                      <a:pt x="34063" y="17854"/>
                      <a:pt x="34078" y="17854"/>
                    </a:cubicBezTo>
                    <a:cubicBezTo>
                      <a:pt x="34083" y="17854"/>
                      <a:pt x="34088" y="17852"/>
                      <a:pt x="34094" y="17846"/>
                    </a:cubicBezTo>
                    <a:cubicBezTo>
                      <a:pt x="34106" y="17809"/>
                      <a:pt x="34094" y="17797"/>
                      <a:pt x="34118" y="17797"/>
                    </a:cubicBezTo>
                    <a:cubicBezTo>
                      <a:pt x="34131" y="17801"/>
                      <a:pt x="34144" y="17802"/>
                      <a:pt x="34158" y="17802"/>
                    </a:cubicBezTo>
                    <a:cubicBezTo>
                      <a:pt x="34185" y="17802"/>
                      <a:pt x="34213" y="17797"/>
                      <a:pt x="34229" y="17797"/>
                    </a:cubicBezTo>
                    <a:cubicBezTo>
                      <a:pt x="34254" y="17797"/>
                      <a:pt x="34278" y="17797"/>
                      <a:pt x="34266" y="17784"/>
                    </a:cubicBezTo>
                    <a:cubicBezTo>
                      <a:pt x="34254" y="17760"/>
                      <a:pt x="34254" y="17735"/>
                      <a:pt x="34278" y="17723"/>
                    </a:cubicBezTo>
                    <a:cubicBezTo>
                      <a:pt x="34328" y="17723"/>
                      <a:pt x="34377" y="17710"/>
                      <a:pt x="34414" y="17686"/>
                    </a:cubicBezTo>
                    <a:cubicBezTo>
                      <a:pt x="34439" y="17649"/>
                      <a:pt x="34414" y="17624"/>
                      <a:pt x="34463" y="17612"/>
                    </a:cubicBezTo>
                    <a:cubicBezTo>
                      <a:pt x="34483" y="17612"/>
                      <a:pt x="34500" y="17601"/>
                      <a:pt x="34513" y="17601"/>
                    </a:cubicBezTo>
                    <a:cubicBezTo>
                      <a:pt x="34523" y="17601"/>
                      <a:pt x="34532" y="17608"/>
                      <a:pt x="34537" y="17636"/>
                    </a:cubicBezTo>
                    <a:cubicBezTo>
                      <a:pt x="34537" y="17678"/>
                      <a:pt x="34549" y="17703"/>
                      <a:pt x="34556" y="17703"/>
                    </a:cubicBezTo>
                    <a:cubicBezTo>
                      <a:pt x="34559" y="17703"/>
                      <a:pt x="34562" y="17698"/>
                      <a:pt x="34562" y="17686"/>
                    </a:cubicBezTo>
                    <a:cubicBezTo>
                      <a:pt x="34562" y="17661"/>
                      <a:pt x="34599" y="17649"/>
                      <a:pt x="34562" y="17612"/>
                    </a:cubicBezTo>
                    <a:cubicBezTo>
                      <a:pt x="34537" y="17563"/>
                      <a:pt x="34476" y="17439"/>
                      <a:pt x="34451" y="17415"/>
                    </a:cubicBezTo>
                    <a:cubicBezTo>
                      <a:pt x="34426" y="17390"/>
                      <a:pt x="34426" y="17353"/>
                      <a:pt x="34426" y="17316"/>
                    </a:cubicBezTo>
                    <a:cubicBezTo>
                      <a:pt x="34426" y="17205"/>
                      <a:pt x="34402" y="17082"/>
                      <a:pt x="34377" y="16971"/>
                    </a:cubicBezTo>
                    <a:cubicBezTo>
                      <a:pt x="34340" y="16860"/>
                      <a:pt x="34291" y="16762"/>
                      <a:pt x="34217" y="16663"/>
                    </a:cubicBezTo>
                    <a:cubicBezTo>
                      <a:pt x="34217" y="16651"/>
                      <a:pt x="34204" y="16626"/>
                      <a:pt x="34192" y="16601"/>
                    </a:cubicBezTo>
                    <a:cubicBezTo>
                      <a:pt x="34155" y="16528"/>
                      <a:pt x="34106" y="16466"/>
                      <a:pt x="34032" y="16417"/>
                    </a:cubicBezTo>
                    <a:cubicBezTo>
                      <a:pt x="33946" y="16355"/>
                      <a:pt x="33921" y="16380"/>
                      <a:pt x="33983" y="16318"/>
                    </a:cubicBezTo>
                    <a:cubicBezTo>
                      <a:pt x="34032" y="16256"/>
                      <a:pt x="33983" y="16256"/>
                      <a:pt x="34057" y="16195"/>
                    </a:cubicBezTo>
                    <a:cubicBezTo>
                      <a:pt x="34143" y="16121"/>
                      <a:pt x="34217" y="16121"/>
                      <a:pt x="34278" y="16035"/>
                    </a:cubicBezTo>
                    <a:cubicBezTo>
                      <a:pt x="34328" y="15973"/>
                      <a:pt x="34402" y="15911"/>
                      <a:pt x="34476" y="15862"/>
                    </a:cubicBezTo>
                    <a:cubicBezTo>
                      <a:pt x="34525" y="15813"/>
                      <a:pt x="34525" y="15653"/>
                      <a:pt x="34500" y="15603"/>
                    </a:cubicBezTo>
                    <a:cubicBezTo>
                      <a:pt x="34488" y="15566"/>
                      <a:pt x="34500" y="15517"/>
                      <a:pt x="34537" y="15493"/>
                    </a:cubicBezTo>
                    <a:cubicBezTo>
                      <a:pt x="34599" y="15419"/>
                      <a:pt x="34660" y="15357"/>
                      <a:pt x="34710" y="15295"/>
                    </a:cubicBezTo>
                    <a:lnTo>
                      <a:pt x="34722" y="15283"/>
                    </a:lnTo>
                    <a:cubicBezTo>
                      <a:pt x="34796" y="15234"/>
                      <a:pt x="34858" y="15271"/>
                      <a:pt x="34894" y="15221"/>
                    </a:cubicBezTo>
                    <a:cubicBezTo>
                      <a:pt x="34944" y="15185"/>
                      <a:pt x="34956" y="15123"/>
                      <a:pt x="35042" y="15098"/>
                    </a:cubicBezTo>
                    <a:cubicBezTo>
                      <a:pt x="35050" y="15097"/>
                      <a:pt x="35057" y="15096"/>
                      <a:pt x="35064" y="15096"/>
                    </a:cubicBezTo>
                    <a:cubicBezTo>
                      <a:pt x="35117" y="15096"/>
                      <a:pt x="35124" y="15138"/>
                      <a:pt x="35190" y="15160"/>
                    </a:cubicBezTo>
                    <a:cubicBezTo>
                      <a:pt x="35239" y="15184"/>
                      <a:pt x="35282" y="15219"/>
                      <a:pt x="35345" y="15219"/>
                    </a:cubicBezTo>
                    <a:cubicBezTo>
                      <a:pt x="35377" y="15219"/>
                      <a:pt x="35415" y="15210"/>
                      <a:pt x="35461" y="15185"/>
                    </a:cubicBezTo>
                    <a:cubicBezTo>
                      <a:pt x="35609" y="15098"/>
                      <a:pt x="35757" y="14987"/>
                      <a:pt x="35868" y="14864"/>
                    </a:cubicBezTo>
                    <a:cubicBezTo>
                      <a:pt x="35991" y="14679"/>
                      <a:pt x="36114" y="14544"/>
                      <a:pt x="36176" y="14458"/>
                    </a:cubicBezTo>
                    <a:cubicBezTo>
                      <a:pt x="36299" y="14297"/>
                      <a:pt x="36422" y="14137"/>
                      <a:pt x="36533" y="13965"/>
                    </a:cubicBezTo>
                    <a:cubicBezTo>
                      <a:pt x="36644" y="13755"/>
                      <a:pt x="36780" y="13558"/>
                      <a:pt x="36915" y="13373"/>
                    </a:cubicBezTo>
                    <a:cubicBezTo>
                      <a:pt x="37001" y="13225"/>
                      <a:pt x="37063" y="13065"/>
                      <a:pt x="37100" y="12893"/>
                    </a:cubicBezTo>
                    <a:cubicBezTo>
                      <a:pt x="37125" y="12770"/>
                      <a:pt x="37088" y="12449"/>
                      <a:pt x="37100" y="12363"/>
                    </a:cubicBezTo>
                    <a:cubicBezTo>
                      <a:pt x="37125" y="12264"/>
                      <a:pt x="37297" y="12006"/>
                      <a:pt x="37309" y="11895"/>
                    </a:cubicBezTo>
                    <a:cubicBezTo>
                      <a:pt x="37309" y="11796"/>
                      <a:pt x="37359" y="11722"/>
                      <a:pt x="37309" y="11661"/>
                    </a:cubicBezTo>
                    <a:cubicBezTo>
                      <a:pt x="37248" y="11599"/>
                      <a:pt x="37211" y="11574"/>
                      <a:pt x="37223" y="11562"/>
                    </a:cubicBezTo>
                    <a:cubicBezTo>
                      <a:pt x="37225" y="11557"/>
                      <a:pt x="37230" y="11556"/>
                      <a:pt x="37235" y="11556"/>
                    </a:cubicBezTo>
                    <a:cubicBezTo>
                      <a:pt x="37249" y="11556"/>
                      <a:pt x="37270" y="11566"/>
                      <a:pt x="37284" y="11566"/>
                    </a:cubicBezTo>
                    <a:cubicBezTo>
                      <a:pt x="37295" y="11566"/>
                      <a:pt x="37302" y="11560"/>
                      <a:pt x="37297" y="11537"/>
                    </a:cubicBezTo>
                    <a:cubicBezTo>
                      <a:pt x="37297" y="11476"/>
                      <a:pt x="37285" y="11451"/>
                      <a:pt x="37248" y="11426"/>
                    </a:cubicBezTo>
                    <a:cubicBezTo>
                      <a:pt x="37186" y="11377"/>
                      <a:pt x="37125" y="11316"/>
                      <a:pt x="37075" y="11254"/>
                    </a:cubicBezTo>
                    <a:cubicBezTo>
                      <a:pt x="37014" y="11155"/>
                      <a:pt x="37063" y="11168"/>
                      <a:pt x="36927" y="11143"/>
                    </a:cubicBezTo>
                    <a:cubicBezTo>
                      <a:pt x="36828" y="11123"/>
                      <a:pt x="36769" y="11071"/>
                      <a:pt x="36737" y="11071"/>
                    </a:cubicBezTo>
                    <a:cubicBezTo>
                      <a:pt x="36729" y="11071"/>
                      <a:pt x="36723" y="11074"/>
                      <a:pt x="36718" y="11081"/>
                    </a:cubicBezTo>
                    <a:cubicBezTo>
                      <a:pt x="36693" y="11118"/>
                      <a:pt x="36755" y="11205"/>
                      <a:pt x="36693" y="11205"/>
                    </a:cubicBezTo>
                    <a:cubicBezTo>
                      <a:pt x="36644" y="11205"/>
                      <a:pt x="36632" y="11242"/>
                      <a:pt x="36607" y="11279"/>
                    </a:cubicBezTo>
                    <a:cubicBezTo>
                      <a:pt x="36576" y="11310"/>
                      <a:pt x="36519" y="11358"/>
                      <a:pt x="36472" y="11358"/>
                    </a:cubicBezTo>
                    <a:cubicBezTo>
                      <a:pt x="36463" y="11358"/>
                      <a:pt x="36455" y="11356"/>
                      <a:pt x="36447" y="11353"/>
                    </a:cubicBezTo>
                    <a:cubicBezTo>
                      <a:pt x="36398" y="11316"/>
                      <a:pt x="36422" y="11279"/>
                      <a:pt x="36435" y="11254"/>
                    </a:cubicBezTo>
                    <a:cubicBezTo>
                      <a:pt x="36447" y="11229"/>
                      <a:pt x="36410" y="11254"/>
                      <a:pt x="36410" y="11192"/>
                    </a:cubicBezTo>
                    <a:cubicBezTo>
                      <a:pt x="36398" y="11118"/>
                      <a:pt x="36472" y="11106"/>
                      <a:pt x="36447" y="11069"/>
                    </a:cubicBezTo>
                    <a:cubicBezTo>
                      <a:pt x="36443" y="11057"/>
                      <a:pt x="36441" y="11053"/>
                      <a:pt x="36440" y="11053"/>
                    </a:cubicBezTo>
                    <a:cubicBezTo>
                      <a:pt x="36436" y="11053"/>
                      <a:pt x="36431" y="11069"/>
                      <a:pt x="36398" y="11069"/>
                    </a:cubicBezTo>
                    <a:cubicBezTo>
                      <a:pt x="36348" y="11069"/>
                      <a:pt x="36299" y="11094"/>
                      <a:pt x="36299" y="11131"/>
                    </a:cubicBezTo>
                    <a:cubicBezTo>
                      <a:pt x="36287" y="11168"/>
                      <a:pt x="36361" y="11217"/>
                      <a:pt x="36287" y="11229"/>
                    </a:cubicBezTo>
                    <a:cubicBezTo>
                      <a:pt x="36250" y="11236"/>
                      <a:pt x="36231" y="11245"/>
                      <a:pt x="36221" y="11245"/>
                    </a:cubicBezTo>
                    <a:cubicBezTo>
                      <a:pt x="36210" y="11245"/>
                      <a:pt x="36207" y="11236"/>
                      <a:pt x="36201" y="11205"/>
                    </a:cubicBezTo>
                    <a:cubicBezTo>
                      <a:pt x="36201" y="11143"/>
                      <a:pt x="36250" y="10983"/>
                      <a:pt x="36213" y="10958"/>
                    </a:cubicBezTo>
                    <a:lnTo>
                      <a:pt x="36213" y="10946"/>
                    </a:lnTo>
                    <a:cubicBezTo>
                      <a:pt x="36213" y="10944"/>
                      <a:pt x="36213" y="10943"/>
                      <a:pt x="36213" y="10943"/>
                    </a:cubicBezTo>
                    <a:cubicBezTo>
                      <a:pt x="36212" y="10943"/>
                      <a:pt x="36205" y="10961"/>
                      <a:pt x="36167" y="10961"/>
                    </a:cubicBezTo>
                    <a:cubicBezTo>
                      <a:pt x="36159" y="10961"/>
                      <a:pt x="36150" y="10960"/>
                      <a:pt x="36139" y="10958"/>
                    </a:cubicBezTo>
                    <a:cubicBezTo>
                      <a:pt x="36102" y="10958"/>
                      <a:pt x="36076" y="10960"/>
                      <a:pt x="36055" y="10960"/>
                    </a:cubicBezTo>
                    <a:cubicBezTo>
                      <a:pt x="36014" y="10960"/>
                      <a:pt x="35995" y="10954"/>
                      <a:pt x="35954" y="10921"/>
                    </a:cubicBezTo>
                    <a:cubicBezTo>
                      <a:pt x="35893" y="10872"/>
                      <a:pt x="35856" y="10860"/>
                      <a:pt x="35905" y="10810"/>
                    </a:cubicBezTo>
                    <a:cubicBezTo>
                      <a:pt x="35954" y="10761"/>
                      <a:pt x="36102" y="10687"/>
                      <a:pt x="36151" y="10589"/>
                    </a:cubicBezTo>
                    <a:cubicBezTo>
                      <a:pt x="36213" y="10490"/>
                      <a:pt x="36509" y="10342"/>
                      <a:pt x="36546" y="10231"/>
                    </a:cubicBezTo>
                    <a:cubicBezTo>
                      <a:pt x="36644" y="10059"/>
                      <a:pt x="36792" y="9923"/>
                      <a:pt x="36952" y="9825"/>
                    </a:cubicBezTo>
                    <a:cubicBezTo>
                      <a:pt x="37112" y="9714"/>
                      <a:pt x="37063" y="9689"/>
                      <a:pt x="37137" y="9578"/>
                    </a:cubicBezTo>
                    <a:cubicBezTo>
                      <a:pt x="37211" y="9467"/>
                      <a:pt x="37383" y="9381"/>
                      <a:pt x="37457" y="9295"/>
                    </a:cubicBezTo>
                    <a:cubicBezTo>
                      <a:pt x="37519" y="9196"/>
                      <a:pt x="37605" y="9122"/>
                      <a:pt x="37704" y="9073"/>
                    </a:cubicBezTo>
                    <a:cubicBezTo>
                      <a:pt x="37827" y="9036"/>
                      <a:pt x="37950" y="9024"/>
                      <a:pt x="38073" y="9011"/>
                    </a:cubicBezTo>
                    <a:cubicBezTo>
                      <a:pt x="38258" y="9011"/>
                      <a:pt x="38369" y="9011"/>
                      <a:pt x="38381" y="9061"/>
                    </a:cubicBezTo>
                    <a:cubicBezTo>
                      <a:pt x="38401" y="9089"/>
                      <a:pt x="38405" y="9118"/>
                      <a:pt x="38434" y="9118"/>
                    </a:cubicBezTo>
                    <a:cubicBezTo>
                      <a:pt x="38443" y="9118"/>
                      <a:pt x="38454" y="9116"/>
                      <a:pt x="38468" y="9110"/>
                    </a:cubicBezTo>
                    <a:cubicBezTo>
                      <a:pt x="38542" y="9073"/>
                      <a:pt x="38603" y="9048"/>
                      <a:pt x="38677" y="9036"/>
                    </a:cubicBezTo>
                    <a:cubicBezTo>
                      <a:pt x="38714" y="9036"/>
                      <a:pt x="38739" y="9085"/>
                      <a:pt x="38776" y="9085"/>
                    </a:cubicBezTo>
                    <a:cubicBezTo>
                      <a:pt x="38825" y="9085"/>
                      <a:pt x="38887" y="9073"/>
                      <a:pt x="38936" y="9061"/>
                    </a:cubicBezTo>
                    <a:cubicBezTo>
                      <a:pt x="38938" y="9057"/>
                      <a:pt x="38940" y="9055"/>
                      <a:pt x="38942" y="9055"/>
                    </a:cubicBezTo>
                    <a:cubicBezTo>
                      <a:pt x="38954" y="9055"/>
                      <a:pt x="38971" y="9098"/>
                      <a:pt x="39022" y="9098"/>
                    </a:cubicBezTo>
                    <a:cubicBezTo>
                      <a:pt x="39084" y="9098"/>
                      <a:pt x="39121" y="9098"/>
                      <a:pt x="39121" y="9061"/>
                    </a:cubicBezTo>
                    <a:cubicBezTo>
                      <a:pt x="39121" y="8999"/>
                      <a:pt x="39158" y="8962"/>
                      <a:pt x="39207" y="8938"/>
                    </a:cubicBezTo>
                    <a:cubicBezTo>
                      <a:pt x="39243" y="8922"/>
                      <a:pt x="39281" y="8915"/>
                      <a:pt x="39321" y="8915"/>
                    </a:cubicBezTo>
                    <a:cubicBezTo>
                      <a:pt x="39376" y="8915"/>
                      <a:pt x="39433" y="8928"/>
                      <a:pt x="39490" y="8950"/>
                    </a:cubicBezTo>
                    <a:cubicBezTo>
                      <a:pt x="39530" y="8980"/>
                      <a:pt x="39570" y="9034"/>
                      <a:pt x="39603" y="9034"/>
                    </a:cubicBezTo>
                    <a:cubicBezTo>
                      <a:pt x="39611" y="9034"/>
                      <a:pt x="39619" y="9031"/>
                      <a:pt x="39626" y="9024"/>
                    </a:cubicBezTo>
                    <a:cubicBezTo>
                      <a:pt x="39633" y="9017"/>
                      <a:pt x="39646" y="9014"/>
                      <a:pt x="39663" y="9014"/>
                    </a:cubicBezTo>
                    <a:cubicBezTo>
                      <a:pt x="39707" y="9014"/>
                      <a:pt x="39772" y="9034"/>
                      <a:pt x="39798" y="9061"/>
                    </a:cubicBezTo>
                    <a:cubicBezTo>
                      <a:pt x="39848" y="9110"/>
                      <a:pt x="39885" y="9159"/>
                      <a:pt x="39848" y="9159"/>
                    </a:cubicBezTo>
                    <a:cubicBezTo>
                      <a:pt x="39823" y="9159"/>
                      <a:pt x="39776" y="9148"/>
                      <a:pt x="39745" y="9148"/>
                    </a:cubicBezTo>
                    <a:cubicBezTo>
                      <a:pt x="39729" y="9148"/>
                      <a:pt x="39716" y="9151"/>
                      <a:pt x="39712" y="9159"/>
                    </a:cubicBezTo>
                    <a:cubicBezTo>
                      <a:pt x="39700" y="9196"/>
                      <a:pt x="39651" y="9246"/>
                      <a:pt x="39761" y="9246"/>
                    </a:cubicBezTo>
                    <a:cubicBezTo>
                      <a:pt x="39823" y="9246"/>
                      <a:pt x="39885" y="9233"/>
                      <a:pt x="39946" y="9221"/>
                    </a:cubicBezTo>
                    <a:cubicBezTo>
                      <a:pt x="39979" y="9221"/>
                      <a:pt x="39996" y="9232"/>
                      <a:pt x="40025" y="9232"/>
                    </a:cubicBezTo>
                    <a:cubicBezTo>
                      <a:pt x="40039" y="9232"/>
                      <a:pt x="40057" y="9229"/>
                      <a:pt x="40082" y="9221"/>
                    </a:cubicBezTo>
                    <a:cubicBezTo>
                      <a:pt x="40149" y="9187"/>
                      <a:pt x="40155" y="9133"/>
                      <a:pt x="40202" y="9133"/>
                    </a:cubicBezTo>
                    <a:cubicBezTo>
                      <a:pt x="40207" y="9133"/>
                      <a:pt x="40212" y="9134"/>
                      <a:pt x="40217" y="9135"/>
                    </a:cubicBezTo>
                    <a:cubicBezTo>
                      <a:pt x="40279" y="9135"/>
                      <a:pt x="40304" y="9184"/>
                      <a:pt x="40353" y="9184"/>
                    </a:cubicBezTo>
                    <a:cubicBezTo>
                      <a:pt x="40451" y="9184"/>
                      <a:pt x="40538" y="9159"/>
                      <a:pt x="40624" y="9110"/>
                    </a:cubicBezTo>
                    <a:cubicBezTo>
                      <a:pt x="40636" y="9085"/>
                      <a:pt x="40661" y="9061"/>
                      <a:pt x="40575" y="9036"/>
                    </a:cubicBezTo>
                    <a:cubicBezTo>
                      <a:pt x="40501" y="8999"/>
                      <a:pt x="40402" y="9048"/>
                      <a:pt x="40414" y="8975"/>
                    </a:cubicBezTo>
                    <a:cubicBezTo>
                      <a:pt x="40427" y="8901"/>
                      <a:pt x="40451" y="8827"/>
                      <a:pt x="40488" y="8765"/>
                    </a:cubicBezTo>
                    <a:cubicBezTo>
                      <a:pt x="40562" y="8679"/>
                      <a:pt x="40538" y="8630"/>
                      <a:pt x="40612" y="8605"/>
                    </a:cubicBezTo>
                    <a:cubicBezTo>
                      <a:pt x="40686" y="8593"/>
                      <a:pt x="40759" y="8457"/>
                      <a:pt x="40846" y="8395"/>
                    </a:cubicBezTo>
                    <a:cubicBezTo>
                      <a:pt x="40920" y="8334"/>
                      <a:pt x="40957" y="8334"/>
                      <a:pt x="40994" y="8248"/>
                    </a:cubicBezTo>
                    <a:cubicBezTo>
                      <a:pt x="41031" y="8161"/>
                      <a:pt x="41031" y="8137"/>
                      <a:pt x="41104" y="8100"/>
                    </a:cubicBezTo>
                    <a:cubicBezTo>
                      <a:pt x="41162" y="8067"/>
                      <a:pt x="41214" y="8067"/>
                      <a:pt x="41268" y="8067"/>
                    </a:cubicBezTo>
                    <a:cubicBezTo>
                      <a:pt x="41295" y="8067"/>
                      <a:pt x="41322" y="8067"/>
                      <a:pt x="41351" y="8063"/>
                    </a:cubicBezTo>
                    <a:cubicBezTo>
                      <a:pt x="41415" y="8054"/>
                      <a:pt x="41499" y="8004"/>
                      <a:pt x="41559" y="8004"/>
                    </a:cubicBezTo>
                    <a:cubicBezTo>
                      <a:pt x="41579" y="8004"/>
                      <a:pt x="41597" y="8010"/>
                      <a:pt x="41610" y="8026"/>
                    </a:cubicBezTo>
                    <a:cubicBezTo>
                      <a:pt x="41663" y="8079"/>
                      <a:pt x="41670" y="8114"/>
                      <a:pt x="41687" y="8114"/>
                    </a:cubicBezTo>
                    <a:cubicBezTo>
                      <a:pt x="41690" y="8114"/>
                      <a:pt x="41693" y="8114"/>
                      <a:pt x="41696" y="8112"/>
                    </a:cubicBezTo>
                    <a:cubicBezTo>
                      <a:pt x="41719" y="8089"/>
                      <a:pt x="41806" y="8012"/>
                      <a:pt x="41838" y="8012"/>
                    </a:cubicBezTo>
                    <a:cubicBezTo>
                      <a:pt x="41840" y="8012"/>
                      <a:pt x="41842" y="8013"/>
                      <a:pt x="41844" y="8013"/>
                    </a:cubicBezTo>
                    <a:cubicBezTo>
                      <a:pt x="41868" y="8026"/>
                      <a:pt x="41893" y="8038"/>
                      <a:pt x="41868" y="8100"/>
                    </a:cubicBezTo>
                    <a:cubicBezTo>
                      <a:pt x="41831" y="8149"/>
                      <a:pt x="41770" y="8211"/>
                      <a:pt x="41770" y="8285"/>
                    </a:cubicBezTo>
                    <a:cubicBezTo>
                      <a:pt x="41770" y="8346"/>
                      <a:pt x="41745" y="8358"/>
                      <a:pt x="41794" y="8358"/>
                    </a:cubicBezTo>
                    <a:cubicBezTo>
                      <a:pt x="41802" y="8360"/>
                      <a:pt x="41811" y="8361"/>
                      <a:pt x="41820" y="8361"/>
                    </a:cubicBezTo>
                    <a:cubicBezTo>
                      <a:pt x="41844" y="8361"/>
                      <a:pt x="41869" y="8357"/>
                      <a:pt x="41887" y="8357"/>
                    </a:cubicBezTo>
                    <a:cubicBezTo>
                      <a:pt x="41906" y="8357"/>
                      <a:pt x="41916" y="8362"/>
                      <a:pt x="41905" y="8383"/>
                    </a:cubicBezTo>
                    <a:cubicBezTo>
                      <a:pt x="41882" y="8418"/>
                      <a:pt x="41804" y="8507"/>
                      <a:pt x="41836" y="8507"/>
                    </a:cubicBezTo>
                    <a:cubicBezTo>
                      <a:pt x="41838" y="8507"/>
                      <a:pt x="41841" y="8507"/>
                      <a:pt x="41844" y="8506"/>
                    </a:cubicBezTo>
                    <a:cubicBezTo>
                      <a:pt x="41905" y="8494"/>
                      <a:pt x="41979" y="8457"/>
                      <a:pt x="42016" y="8408"/>
                    </a:cubicBezTo>
                    <a:cubicBezTo>
                      <a:pt x="42127" y="8309"/>
                      <a:pt x="42287" y="8124"/>
                      <a:pt x="42361" y="8112"/>
                    </a:cubicBezTo>
                    <a:cubicBezTo>
                      <a:pt x="42370" y="8111"/>
                      <a:pt x="42378" y="8110"/>
                      <a:pt x="42386" y="8110"/>
                    </a:cubicBezTo>
                    <a:cubicBezTo>
                      <a:pt x="42429" y="8110"/>
                      <a:pt x="42465" y="8126"/>
                      <a:pt x="42488" y="8126"/>
                    </a:cubicBezTo>
                    <a:cubicBezTo>
                      <a:pt x="42498" y="8126"/>
                      <a:pt x="42506" y="8122"/>
                      <a:pt x="42509" y="8112"/>
                    </a:cubicBezTo>
                    <a:cubicBezTo>
                      <a:pt x="42521" y="8075"/>
                      <a:pt x="42497" y="8013"/>
                      <a:pt x="42509" y="7976"/>
                    </a:cubicBezTo>
                    <a:cubicBezTo>
                      <a:pt x="42534" y="7940"/>
                      <a:pt x="42509" y="7890"/>
                      <a:pt x="42558" y="7829"/>
                    </a:cubicBezTo>
                    <a:cubicBezTo>
                      <a:pt x="42608" y="7755"/>
                      <a:pt x="42558" y="7767"/>
                      <a:pt x="42657" y="7730"/>
                    </a:cubicBezTo>
                    <a:cubicBezTo>
                      <a:pt x="42749" y="7689"/>
                      <a:pt x="42798" y="7665"/>
                      <a:pt x="42834" y="7665"/>
                    </a:cubicBezTo>
                    <a:cubicBezTo>
                      <a:pt x="42841" y="7665"/>
                      <a:pt x="42848" y="7666"/>
                      <a:pt x="42854" y="7668"/>
                    </a:cubicBezTo>
                    <a:cubicBezTo>
                      <a:pt x="42903" y="7693"/>
                      <a:pt x="42940" y="7730"/>
                      <a:pt x="43014" y="7742"/>
                    </a:cubicBezTo>
                    <a:cubicBezTo>
                      <a:pt x="43088" y="7742"/>
                      <a:pt x="43051" y="7742"/>
                      <a:pt x="42928" y="7767"/>
                    </a:cubicBezTo>
                    <a:cubicBezTo>
                      <a:pt x="42805" y="7804"/>
                      <a:pt x="42780" y="7841"/>
                      <a:pt x="42780" y="7915"/>
                    </a:cubicBezTo>
                    <a:cubicBezTo>
                      <a:pt x="42780" y="8001"/>
                      <a:pt x="42780" y="8112"/>
                      <a:pt x="42756" y="8112"/>
                    </a:cubicBezTo>
                    <a:cubicBezTo>
                      <a:pt x="42731" y="8124"/>
                      <a:pt x="42706" y="8137"/>
                      <a:pt x="42719" y="8186"/>
                    </a:cubicBezTo>
                    <a:cubicBezTo>
                      <a:pt x="42731" y="8248"/>
                      <a:pt x="42780" y="8198"/>
                      <a:pt x="42731" y="8272"/>
                    </a:cubicBezTo>
                    <a:cubicBezTo>
                      <a:pt x="42694" y="8334"/>
                      <a:pt x="42620" y="8371"/>
                      <a:pt x="42645" y="8395"/>
                    </a:cubicBezTo>
                    <a:cubicBezTo>
                      <a:pt x="42657" y="8408"/>
                      <a:pt x="42706" y="8420"/>
                      <a:pt x="42558" y="8469"/>
                    </a:cubicBezTo>
                    <a:cubicBezTo>
                      <a:pt x="42460" y="8506"/>
                      <a:pt x="42361" y="8568"/>
                      <a:pt x="42287" y="8654"/>
                    </a:cubicBezTo>
                    <a:cubicBezTo>
                      <a:pt x="42250" y="8679"/>
                      <a:pt x="42250" y="8691"/>
                      <a:pt x="42189" y="8753"/>
                    </a:cubicBezTo>
                    <a:cubicBezTo>
                      <a:pt x="42127" y="8814"/>
                      <a:pt x="42078" y="8888"/>
                      <a:pt x="42016" y="8950"/>
                    </a:cubicBezTo>
                    <a:cubicBezTo>
                      <a:pt x="42001" y="8965"/>
                      <a:pt x="41990" y="8969"/>
                      <a:pt x="41981" y="8969"/>
                    </a:cubicBezTo>
                    <a:cubicBezTo>
                      <a:pt x="41974" y="8969"/>
                      <a:pt x="41968" y="8967"/>
                      <a:pt x="41961" y="8967"/>
                    </a:cubicBezTo>
                    <a:cubicBezTo>
                      <a:pt x="41948" y="8967"/>
                      <a:pt x="41933" y="8973"/>
                      <a:pt x="41905" y="9011"/>
                    </a:cubicBezTo>
                    <a:cubicBezTo>
                      <a:pt x="41831" y="9110"/>
                      <a:pt x="41807" y="9098"/>
                      <a:pt x="41757" y="9172"/>
                    </a:cubicBezTo>
                    <a:cubicBezTo>
                      <a:pt x="41696" y="9283"/>
                      <a:pt x="41622" y="9393"/>
                      <a:pt x="41523" y="9480"/>
                    </a:cubicBezTo>
                    <a:cubicBezTo>
                      <a:pt x="41400" y="9591"/>
                      <a:pt x="41351" y="9640"/>
                      <a:pt x="41265" y="9652"/>
                    </a:cubicBezTo>
                    <a:cubicBezTo>
                      <a:pt x="41188" y="9663"/>
                      <a:pt x="41170" y="9703"/>
                      <a:pt x="41132" y="9703"/>
                    </a:cubicBezTo>
                    <a:cubicBezTo>
                      <a:pt x="41127" y="9703"/>
                      <a:pt x="41122" y="9703"/>
                      <a:pt x="41117" y="9701"/>
                    </a:cubicBezTo>
                    <a:cubicBezTo>
                      <a:pt x="41092" y="9695"/>
                      <a:pt x="41074" y="9689"/>
                      <a:pt x="41060" y="9689"/>
                    </a:cubicBezTo>
                    <a:cubicBezTo>
                      <a:pt x="41046" y="9689"/>
                      <a:pt x="41037" y="9695"/>
                      <a:pt x="41031" y="9714"/>
                    </a:cubicBezTo>
                    <a:cubicBezTo>
                      <a:pt x="41031" y="9751"/>
                      <a:pt x="41055" y="9923"/>
                      <a:pt x="40994" y="9985"/>
                    </a:cubicBezTo>
                    <a:cubicBezTo>
                      <a:pt x="40920" y="10046"/>
                      <a:pt x="40846" y="10133"/>
                      <a:pt x="40784" y="10219"/>
                    </a:cubicBezTo>
                    <a:cubicBezTo>
                      <a:pt x="40722" y="10416"/>
                      <a:pt x="40710" y="10613"/>
                      <a:pt x="40747" y="10798"/>
                    </a:cubicBezTo>
                    <a:cubicBezTo>
                      <a:pt x="40796" y="10995"/>
                      <a:pt x="40821" y="11451"/>
                      <a:pt x="40833" y="11574"/>
                    </a:cubicBezTo>
                    <a:cubicBezTo>
                      <a:pt x="40858" y="11698"/>
                      <a:pt x="40932" y="11771"/>
                      <a:pt x="40944" y="11845"/>
                    </a:cubicBezTo>
                    <a:cubicBezTo>
                      <a:pt x="40944" y="11919"/>
                      <a:pt x="40969" y="12104"/>
                      <a:pt x="40969" y="12153"/>
                    </a:cubicBezTo>
                    <a:cubicBezTo>
                      <a:pt x="40969" y="12203"/>
                      <a:pt x="40994" y="12141"/>
                      <a:pt x="40994" y="12227"/>
                    </a:cubicBezTo>
                    <a:cubicBezTo>
                      <a:pt x="41004" y="12287"/>
                      <a:pt x="40981" y="12364"/>
                      <a:pt x="40992" y="12364"/>
                    </a:cubicBezTo>
                    <a:cubicBezTo>
                      <a:pt x="40995" y="12364"/>
                      <a:pt x="40999" y="12360"/>
                      <a:pt x="41006" y="12351"/>
                    </a:cubicBezTo>
                    <a:cubicBezTo>
                      <a:pt x="41055" y="12301"/>
                      <a:pt x="41215" y="12129"/>
                      <a:pt x="41302" y="12043"/>
                    </a:cubicBezTo>
                    <a:cubicBezTo>
                      <a:pt x="41363" y="11956"/>
                      <a:pt x="41400" y="11870"/>
                      <a:pt x="41412" y="11759"/>
                    </a:cubicBezTo>
                    <a:cubicBezTo>
                      <a:pt x="41462" y="11661"/>
                      <a:pt x="41412" y="11636"/>
                      <a:pt x="41523" y="11587"/>
                    </a:cubicBezTo>
                    <a:cubicBezTo>
                      <a:pt x="41606" y="11545"/>
                      <a:pt x="41663" y="11495"/>
                      <a:pt x="41709" y="11495"/>
                    </a:cubicBezTo>
                    <a:cubicBezTo>
                      <a:pt x="41717" y="11495"/>
                      <a:pt x="41725" y="11497"/>
                      <a:pt x="41733" y="11500"/>
                    </a:cubicBezTo>
                    <a:cubicBezTo>
                      <a:pt x="41754" y="11515"/>
                      <a:pt x="41771" y="11529"/>
                      <a:pt x="41782" y="11529"/>
                    </a:cubicBezTo>
                    <a:cubicBezTo>
                      <a:pt x="41790" y="11529"/>
                      <a:pt x="41794" y="11521"/>
                      <a:pt x="41794" y="11500"/>
                    </a:cubicBezTo>
                    <a:cubicBezTo>
                      <a:pt x="41794" y="11439"/>
                      <a:pt x="41696" y="11316"/>
                      <a:pt x="41770" y="11180"/>
                    </a:cubicBezTo>
                    <a:cubicBezTo>
                      <a:pt x="41844" y="11032"/>
                      <a:pt x="41905" y="10983"/>
                      <a:pt x="42004" y="10983"/>
                    </a:cubicBezTo>
                    <a:cubicBezTo>
                      <a:pt x="42047" y="10983"/>
                      <a:pt x="42090" y="10989"/>
                      <a:pt x="42130" y="10989"/>
                    </a:cubicBezTo>
                    <a:cubicBezTo>
                      <a:pt x="42170" y="10989"/>
                      <a:pt x="42207" y="10983"/>
                      <a:pt x="42238" y="10958"/>
                    </a:cubicBezTo>
                    <a:cubicBezTo>
                      <a:pt x="42300" y="10909"/>
                      <a:pt x="42361" y="10946"/>
                      <a:pt x="42312" y="10860"/>
                    </a:cubicBezTo>
                    <a:cubicBezTo>
                      <a:pt x="42250" y="10786"/>
                      <a:pt x="42201" y="10736"/>
                      <a:pt x="42201" y="10650"/>
                    </a:cubicBezTo>
                    <a:cubicBezTo>
                      <a:pt x="42213" y="10552"/>
                      <a:pt x="42263" y="10465"/>
                      <a:pt x="42324" y="10404"/>
                    </a:cubicBezTo>
                    <a:cubicBezTo>
                      <a:pt x="42360" y="10368"/>
                      <a:pt x="42377" y="10345"/>
                      <a:pt x="42397" y="10345"/>
                    </a:cubicBezTo>
                    <a:cubicBezTo>
                      <a:pt x="42405" y="10345"/>
                      <a:pt x="42413" y="10348"/>
                      <a:pt x="42423" y="10355"/>
                    </a:cubicBezTo>
                    <a:cubicBezTo>
                      <a:pt x="42449" y="10381"/>
                      <a:pt x="42483" y="10401"/>
                      <a:pt x="42508" y="10401"/>
                    </a:cubicBezTo>
                    <a:cubicBezTo>
                      <a:pt x="42518" y="10401"/>
                      <a:pt x="42527" y="10398"/>
                      <a:pt x="42534" y="10391"/>
                    </a:cubicBezTo>
                    <a:cubicBezTo>
                      <a:pt x="42571" y="10355"/>
                      <a:pt x="42595" y="10293"/>
                      <a:pt x="42571" y="10231"/>
                    </a:cubicBezTo>
                    <a:cubicBezTo>
                      <a:pt x="42571" y="10157"/>
                      <a:pt x="42509" y="10157"/>
                      <a:pt x="42472" y="10096"/>
                    </a:cubicBezTo>
                    <a:cubicBezTo>
                      <a:pt x="42435" y="10034"/>
                      <a:pt x="42423" y="9886"/>
                      <a:pt x="42472" y="9849"/>
                    </a:cubicBezTo>
                    <a:cubicBezTo>
                      <a:pt x="42521" y="9812"/>
                      <a:pt x="42583" y="9775"/>
                      <a:pt x="42558" y="9738"/>
                    </a:cubicBezTo>
                    <a:cubicBezTo>
                      <a:pt x="42535" y="9704"/>
                      <a:pt x="42469" y="9626"/>
                      <a:pt x="42441" y="9626"/>
                    </a:cubicBezTo>
                    <a:cubicBezTo>
                      <a:pt x="42439" y="9626"/>
                      <a:pt x="42437" y="9627"/>
                      <a:pt x="42435" y="9628"/>
                    </a:cubicBezTo>
                    <a:cubicBezTo>
                      <a:pt x="42401" y="9628"/>
                      <a:pt x="42409" y="9703"/>
                      <a:pt x="42370" y="9703"/>
                    </a:cubicBezTo>
                    <a:cubicBezTo>
                      <a:pt x="42368" y="9703"/>
                      <a:pt x="42365" y="9702"/>
                      <a:pt x="42361" y="9701"/>
                    </a:cubicBezTo>
                    <a:cubicBezTo>
                      <a:pt x="42312" y="9701"/>
                      <a:pt x="42263" y="9665"/>
                      <a:pt x="42263" y="9615"/>
                    </a:cubicBezTo>
                    <a:cubicBezTo>
                      <a:pt x="42275" y="9504"/>
                      <a:pt x="42324" y="9406"/>
                      <a:pt x="42398" y="9332"/>
                    </a:cubicBezTo>
                    <a:cubicBezTo>
                      <a:pt x="42460" y="9258"/>
                      <a:pt x="42497" y="9258"/>
                      <a:pt x="42521" y="9159"/>
                    </a:cubicBezTo>
                    <a:cubicBezTo>
                      <a:pt x="42546" y="9061"/>
                      <a:pt x="42571" y="8975"/>
                      <a:pt x="42620" y="8888"/>
                    </a:cubicBezTo>
                    <a:cubicBezTo>
                      <a:pt x="42650" y="8848"/>
                      <a:pt x="42698" y="8765"/>
                      <a:pt x="42727" y="8765"/>
                    </a:cubicBezTo>
                    <a:cubicBezTo>
                      <a:pt x="42733" y="8765"/>
                      <a:pt x="42739" y="8769"/>
                      <a:pt x="42743" y="8777"/>
                    </a:cubicBezTo>
                    <a:cubicBezTo>
                      <a:pt x="42751" y="8816"/>
                      <a:pt x="42763" y="8835"/>
                      <a:pt x="42781" y="8835"/>
                    </a:cubicBezTo>
                    <a:cubicBezTo>
                      <a:pt x="42791" y="8835"/>
                      <a:pt x="42803" y="8828"/>
                      <a:pt x="42817" y="8814"/>
                    </a:cubicBezTo>
                    <a:cubicBezTo>
                      <a:pt x="42846" y="8795"/>
                      <a:pt x="42852" y="8754"/>
                      <a:pt x="42877" y="8754"/>
                    </a:cubicBezTo>
                    <a:cubicBezTo>
                      <a:pt x="42884" y="8754"/>
                      <a:pt x="42892" y="8757"/>
                      <a:pt x="42903" y="8765"/>
                    </a:cubicBezTo>
                    <a:cubicBezTo>
                      <a:pt x="42941" y="8802"/>
                      <a:pt x="42950" y="8840"/>
                      <a:pt x="42968" y="8840"/>
                    </a:cubicBezTo>
                    <a:cubicBezTo>
                      <a:pt x="42974" y="8840"/>
                      <a:pt x="42981" y="8836"/>
                      <a:pt x="42990" y="8827"/>
                    </a:cubicBezTo>
                    <a:cubicBezTo>
                      <a:pt x="43051" y="8777"/>
                      <a:pt x="43101" y="8716"/>
                      <a:pt x="43162" y="8666"/>
                    </a:cubicBezTo>
                    <a:cubicBezTo>
                      <a:pt x="43201" y="8640"/>
                      <a:pt x="43244" y="8625"/>
                      <a:pt x="43271" y="8625"/>
                    </a:cubicBezTo>
                    <a:cubicBezTo>
                      <a:pt x="43296" y="8625"/>
                      <a:pt x="43309" y="8637"/>
                      <a:pt x="43298" y="8666"/>
                    </a:cubicBezTo>
                    <a:cubicBezTo>
                      <a:pt x="43275" y="8711"/>
                      <a:pt x="43243" y="8868"/>
                      <a:pt x="43274" y="8868"/>
                    </a:cubicBezTo>
                    <a:cubicBezTo>
                      <a:pt x="43277" y="8868"/>
                      <a:pt x="43281" y="8867"/>
                      <a:pt x="43285" y="8864"/>
                    </a:cubicBezTo>
                    <a:cubicBezTo>
                      <a:pt x="43359" y="8790"/>
                      <a:pt x="43446" y="8716"/>
                      <a:pt x="43532" y="8654"/>
                    </a:cubicBezTo>
                    <a:cubicBezTo>
                      <a:pt x="43606" y="8617"/>
                      <a:pt x="43680" y="8580"/>
                      <a:pt x="43766" y="8568"/>
                    </a:cubicBezTo>
                    <a:cubicBezTo>
                      <a:pt x="43802" y="8563"/>
                      <a:pt x="43838" y="8561"/>
                      <a:pt x="43873" y="8561"/>
                    </a:cubicBezTo>
                    <a:cubicBezTo>
                      <a:pt x="43935" y="8561"/>
                      <a:pt x="43995" y="8569"/>
                      <a:pt x="44049" y="8593"/>
                    </a:cubicBezTo>
                    <a:cubicBezTo>
                      <a:pt x="44086" y="8617"/>
                      <a:pt x="44197" y="8790"/>
                      <a:pt x="44246" y="8802"/>
                    </a:cubicBezTo>
                    <a:cubicBezTo>
                      <a:pt x="44250" y="8803"/>
                      <a:pt x="44252" y="8804"/>
                      <a:pt x="44255" y="8804"/>
                    </a:cubicBezTo>
                    <a:cubicBezTo>
                      <a:pt x="44282" y="8804"/>
                      <a:pt x="44274" y="8747"/>
                      <a:pt x="44308" y="8691"/>
                    </a:cubicBezTo>
                    <a:cubicBezTo>
                      <a:pt x="44357" y="8642"/>
                      <a:pt x="44530" y="8543"/>
                      <a:pt x="44616" y="8432"/>
                    </a:cubicBezTo>
                    <a:cubicBezTo>
                      <a:pt x="44715" y="8346"/>
                      <a:pt x="44825" y="8272"/>
                      <a:pt x="44949" y="8211"/>
                    </a:cubicBezTo>
                    <a:cubicBezTo>
                      <a:pt x="45035" y="8149"/>
                      <a:pt x="45491" y="7927"/>
                      <a:pt x="45639" y="7853"/>
                    </a:cubicBezTo>
                    <a:cubicBezTo>
                      <a:pt x="45774" y="7779"/>
                      <a:pt x="45897" y="7718"/>
                      <a:pt x="45873" y="7668"/>
                    </a:cubicBezTo>
                    <a:cubicBezTo>
                      <a:pt x="45866" y="7641"/>
                      <a:pt x="45874" y="7633"/>
                      <a:pt x="45887" y="7633"/>
                    </a:cubicBezTo>
                    <a:cubicBezTo>
                      <a:pt x="45898" y="7633"/>
                      <a:pt x="45911" y="7638"/>
                      <a:pt x="45922" y="7644"/>
                    </a:cubicBezTo>
                    <a:cubicBezTo>
                      <a:pt x="45959" y="7656"/>
                      <a:pt x="45959" y="7718"/>
                      <a:pt x="46021" y="7718"/>
                    </a:cubicBezTo>
                    <a:cubicBezTo>
                      <a:pt x="46107" y="7718"/>
                      <a:pt x="46193" y="7742"/>
                      <a:pt x="46267" y="7792"/>
                    </a:cubicBezTo>
                    <a:cubicBezTo>
                      <a:pt x="46307" y="7816"/>
                      <a:pt x="46337" y="7835"/>
                      <a:pt x="46356" y="7835"/>
                    </a:cubicBezTo>
                    <a:cubicBezTo>
                      <a:pt x="46366" y="7835"/>
                      <a:pt x="46374" y="7829"/>
                      <a:pt x="46378" y="7816"/>
                    </a:cubicBezTo>
                    <a:cubicBezTo>
                      <a:pt x="46403" y="7792"/>
                      <a:pt x="46501" y="7668"/>
                      <a:pt x="46477" y="7619"/>
                    </a:cubicBezTo>
                    <a:cubicBezTo>
                      <a:pt x="46452" y="7582"/>
                      <a:pt x="46452" y="7533"/>
                      <a:pt x="46427" y="7484"/>
                    </a:cubicBezTo>
                    <a:cubicBezTo>
                      <a:pt x="46390" y="7422"/>
                      <a:pt x="46341" y="7373"/>
                      <a:pt x="46279" y="7336"/>
                    </a:cubicBezTo>
                    <a:cubicBezTo>
                      <a:pt x="46218" y="7299"/>
                      <a:pt x="46279" y="7274"/>
                      <a:pt x="46279" y="7237"/>
                    </a:cubicBezTo>
                    <a:cubicBezTo>
                      <a:pt x="46279" y="7151"/>
                      <a:pt x="46255" y="7077"/>
                      <a:pt x="46218" y="7003"/>
                    </a:cubicBezTo>
                    <a:cubicBezTo>
                      <a:pt x="46206" y="6992"/>
                      <a:pt x="46198" y="6987"/>
                      <a:pt x="46192" y="6987"/>
                    </a:cubicBezTo>
                    <a:cubicBezTo>
                      <a:pt x="46175" y="6987"/>
                      <a:pt x="46169" y="7013"/>
                      <a:pt x="46147" y="7013"/>
                    </a:cubicBezTo>
                    <a:cubicBezTo>
                      <a:pt x="46140" y="7013"/>
                      <a:pt x="46131" y="7010"/>
                      <a:pt x="46119" y="7003"/>
                    </a:cubicBezTo>
                    <a:cubicBezTo>
                      <a:pt x="46058" y="6966"/>
                      <a:pt x="45984" y="6905"/>
                      <a:pt x="45984" y="6855"/>
                    </a:cubicBezTo>
                    <a:cubicBezTo>
                      <a:pt x="45971" y="6794"/>
                      <a:pt x="45996" y="6757"/>
                      <a:pt x="45947" y="6757"/>
                    </a:cubicBezTo>
                    <a:cubicBezTo>
                      <a:pt x="45910" y="6757"/>
                      <a:pt x="45910" y="6769"/>
                      <a:pt x="45860" y="6794"/>
                    </a:cubicBezTo>
                    <a:cubicBezTo>
                      <a:pt x="45832" y="6801"/>
                      <a:pt x="45804" y="6808"/>
                      <a:pt x="45777" y="6808"/>
                    </a:cubicBezTo>
                    <a:cubicBezTo>
                      <a:pt x="45758" y="6808"/>
                      <a:pt x="45741" y="6804"/>
                      <a:pt x="45725" y="6794"/>
                    </a:cubicBezTo>
                    <a:cubicBezTo>
                      <a:pt x="45700" y="6757"/>
                      <a:pt x="45626" y="6707"/>
                      <a:pt x="45688" y="6707"/>
                    </a:cubicBezTo>
                    <a:cubicBezTo>
                      <a:pt x="45729" y="6707"/>
                      <a:pt x="45803" y="6718"/>
                      <a:pt x="45833" y="6718"/>
                    </a:cubicBezTo>
                    <a:cubicBezTo>
                      <a:pt x="45848" y="6718"/>
                      <a:pt x="45852" y="6716"/>
                      <a:pt x="45836" y="6707"/>
                    </a:cubicBezTo>
                    <a:cubicBezTo>
                      <a:pt x="45787" y="6683"/>
                      <a:pt x="45676" y="6670"/>
                      <a:pt x="45737" y="6646"/>
                    </a:cubicBezTo>
                    <a:cubicBezTo>
                      <a:pt x="45774" y="6633"/>
                      <a:pt x="45811" y="6627"/>
                      <a:pt x="45847" y="6627"/>
                    </a:cubicBezTo>
                    <a:cubicBezTo>
                      <a:pt x="45882" y="6627"/>
                      <a:pt x="45916" y="6633"/>
                      <a:pt x="45947" y="6646"/>
                    </a:cubicBezTo>
                    <a:cubicBezTo>
                      <a:pt x="46021" y="6683"/>
                      <a:pt x="46033" y="6744"/>
                      <a:pt x="46107" y="6757"/>
                    </a:cubicBezTo>
                    <a:cubicBezTo>
                      <a:pt x="46144" y="6775"/>
                      <a:pt x="46181" y="6784"/>
                      <a:pt x="46218" y="6784"/>
                    </a:cubicBezTo>
                    <a:cubicBezTo>
                      <a:pt x="46255" y="6784"/>
                      <a:pt x="46292" y="6775"/>
                      <a:pt x="46329" y="6757"/>
                    </a:cubicBezTo>
                    <a:cubicBezTo>
                      <a:pt x="46452" y="6695"/>
                      <a:pt x="46698" y="6633"/>
                      <a:pt x="46661" y="6597"/>
                    </a:cubicBezTo>
                    <a:cubicBezTo>
                      <a:pt x="46624" y="6560"/>
                      <a:pt x="46550" y="6547"/>
                      <a:pt x="46612" y="6510"/>
                    </a:cubicBezTo>
                    <a:cubicBezTo>
                      <a:pt x="46674" y="6473"/>
                      <a:pt x="46772" y="6449"/>
                      <a:pt x="46772" y="6412"/>
                    </a:cubicBezTo>
                    <a:cubicBezTo>
                      <a:pt x="46772" y="6362"/>
                      <a:pt x="46661" y="6276"/>
                      <a:pt x="46661" y="6227"/>
                    </a:cubicBezTo>
                    <a:cubicBezTo>
                      <a:pt x="46661" y="6178"/>
                      <a:pt x="46785" y="6116"/>
                      <a:pt x="46785" y="6079"/>
                    </a:cubicBezTo>
                    <a:cubicBezTo>
                      <a:pt x="46788" y="6066"/>
                      <a:pt x="46791" y="6062"/>
                      <a:pt x="46795" y="6062"/>
                    </a:cubicBezTo>
                    <a:cubicBezTo>
                      <a:pt x="46805" y="6062"/>
                      <a:pt x="46821" y="6093"/>
                      <a:pt x="46857" y="6093"/>
                    </a:cubicBezTo>
                    <a:cubicBezTo>
                      <a:pt x="46861" y="6093"/>
                      <a:pt x="46866" y="6092"/>
                      <a:pt x="46871" y="6091"/>
                    </a:cubicBezTo>
                    <a:cubicBezTo>
                      <a:pt x="46895" y="6085"/>
                      <a:pt x="46942" y="6079"/>
                      <a:pt x="46974" y="6079"/>
                    </a:cubicBezTo>
                    <a:cubicBezTo>
                      <a:pt x="47006" y="6079"/>
                      <a:pt x="47025" y="6085"/>
                      <a:pt x="46994" y="6104"/>
                    </a:cubicBezTo>
                    <a:cubicBezTo>
                      <a:pt x="46920" y="6141"/>
                      <a:pt x="46846" y="6190"/>
                      <a:pt x="46895" y="6239"/>
                    </a:cubicBezTo>
                    <a:cubicBezTo>
                      <a:pt x="46932" y="6276"/>
                      <a:pt x="46969" y="6325"/>
                      <a:pt x="46969" y="6362"/>
                    </a:cubicBezTo>
                    <a:cubicBezTo>
                      <a:pt x="46969" y="6405"/>
                      <a:pt x="46942" y="6439"/>
                      <a:pt x="46991" y="6439"/>
                    </a:cubicBezTo>
                    <a:cubicBezTo>
                      <a:pt x="46998" y="6439"/>
                      <a:pt x="47007" y="6438"/>
                      <a:pt x="47019" y="6436"/>
                    </a:cubicBezTo>
                    <a:cubicBezTo>
                      <a:pt x="47105" y="6412"/>
                      <a:pt x="47204" y="6387"/>
                      <a:pt x="47302" y="6387"/>
                    </a:cubicBezTo>
                    <a:cubicBezTo>
                      <a:pt x="47314" y="6381"/>
                      <a:pt x="47324" y="6378"/>
                      <a:pt x="47333" y="6378"/>
                    </a:cubicBezTo>
                    <a:cubicBezTo>
                      <a:pt x="47342" y="6378"/>
                      <a:pt x="47351" y="6381"/>
                      <a:pt x="47364" y="6387"/>
                    </a:cubicBezTo>
                    <a:lnTo>
                      <a:pt x="47364" y="5204"/>
                    </a:lnTo>
                    <a:cubicBezTo>
                      <a:pt x="47314" y="5180"/>
                      <a:pt x="47265" y="5155"/>
                      <a:pt x="47228" y="5118"/>
                    </a:cubicBezTo>
                    <a:cubicBezTo>
                      <a:pt x="47179" y="5069"/>
                      <a:pt x="47117" y="5032"/>
                      <a:pt x="47043" y="5019"/>
                    </a:cubicBezTo>
                    <a:cubicBezTo>
                      <a:pt x="46982" y="5007"/>
                      <a:pt x="46982" y="4995"/>
                      <a:pt x="46920" y="4933"/>
                    </a:cubicBezTo>
                    <a:cubicBezTo>
                      <a:pt x="46809" y="4872"/>
                      <a:pt x="46698" y="4822"/>
                      <a:pt x="46587" y="4785"/>
                    </a:cubicBezTo>
                    <a:cubicBezTo>
                      <a:pt x="46538" y="4748"/>
                      <a:pt x="46501" y="4674"/>
                      <a:pt x="46403" y="4625"/>
                    </a:cubicBezTo>
                    <a:cubicBezTo>
                      <a:pt x="46292" y="4563"/>
                      <a:pt x="45934" y="4465"/>
                      <a:pt x="45860" y="4428"/>
                    </a:cubicBezTo>
                    <a:cubicBezTo>
                      <a:pt x="45774" y="4403"/>
                      <a:pt x="45774" y="4354"/>
                      <a:pt x="45688" y="4354"/>
                    </a:cubicBezTo>
                    <a:cubicBezTo>
                      <a:pt x="45602" y="4354"/>
                      <a:pt x="45170" y="4329"/>
                      <a:pt x="45121" y="4317"/>
                    </a:cubicBezTo>
                    <a:cubicBezTo>
                      <a:pt x="45078" y="4300"/>
                      <a:pt x="45071" y="4282"/>
                      <a:pt x="45062" y="4282"/>
                    </a:cubicBezTo>
                    <a:cubicBezTo>
                      <a:pt x="45059" y="4282"/>
                      <a:pt x="45054" y="4285"/>
                      <a:pt x="45047" y="4292"/>
                    </a:cubicBezTo>
                    <a:cubicBezTo>
                      <a:pt x="45010" y="4317"/>
                      <a:pt x="45047" y="4354"/>
                      <a:pt x="44998" y="4354"/>
                    </a:cubicBezTo>
                    <a:cubicBezTo>
                      <a:pt x="44949" y="4342"/>
                      <a:pt x="44628" y="4243"/>
                      <a:pt x="44517" y="4231"/>
                    </a:cubicBezTo>
                    <a:cubicBezTo>
                      <a:pt x="44490" y="4224"/>
                      <a:pt x="44465" y="4221"/>
                      <a:pt x="44444" y="4221"/>
                    </a:cubicBezTo>
                    <a:cubicBezTo>
                      <a:pt x="44388" y="4221"/>
                      <a:pt x="44354" y="4241"/>
                      <a:pt x="44345" y="4268"/>
                    </a:cubicBezTo>
                    <a:cubicBezTo>
                      <a:pt x="44333" y="4317"/>
                      <a:pt x="44308" y="4366"/>
                      <a:pt x="44271" y="4403"/>
                    </a:cubicBezTo>
                    <a:cubicBezTo>
                      <a:pt x="44259" y="4416"/>
                      <a:pt x="44271" y="4453"/>
                      <a:pt x="44308" y="4453"/>
                    </a:cubicBezTo>
                    <a:cubicBezTo>
                      <a:pt x="44370" y="4502"/>
                      <a:pt x="44431" y="4563"/>
                      <a:pt x="44456" y="4637"/>
                    </a:cubicBezTo>
                    <a:cubicBezTo>
                      <a:pt x="44480" y="4687"/>
                      <a:pt x="44493" y="4711"/>
                      <a:pt x="44431" y="4761"/>
                    </a:cubicBezTo>
                    <a:cubicBezTo>
                      <a:pt x="44370" y="4810"/>
                      <a:pt x="44357" y="4847"/>
                      <a:pt x="44283" y="4847"/>
                    </a:cubicBezTo>
                    <a:cubicBezTo>
                      <a:pt x="44259" y="4847"/>
                      <a:pt x="44230" y="4851"/>
                      <a:pt x="44202" y="4851"/>
                    </a:cubicBezTo>
                    <a:cubicBezTo>
                      <a:pt x="44159" y="4851"/>
                      <a:pt x="44116" y="4842"/>
                      <a:pt x="44086" y="4798"/>
                    </a:cubicBezTo>
                    <a:cubicBezTo>
                      <a:pt x="44037" y="4736"/>
                      <a:pt x="44099" y="4736"/>
                      <a:pt x="43988" y="4699"/>
                    </a:cubicBezTo>
                    <a:cubicBezTo>
                      <a:pt x="43877" y="4650"/>
                      <a:pt x="43803" y="4662"/>
                      <a:pt x="43803" y="4600"/>
                    </a:cubicBezTo>
                    <a:cubicBezTo>
                      <a:pt x="43803" y="4539"/>
                      <a:pt x="43815" y="4514"/>
                      <a:pt x="43791" y="4490"/>
                    </a:cubicBezTo>
                    <a:cubicBezTo>
                      <a:pt x="43766" y="4453"/>
                      <a:pt x="43754" y="4453"/>
                      <a:pt x="43717" y="4440"/>
                    </a:cubicBezTo>
                    <a:cubicBezTo>
                      <a:pt x="43688" y="4421"/>
                      <a:pt x="43674" y="4395"/>
                      <a:pt x="43653" y="4395"/>
                    </a:cubicBezTo>
                    <a:cubicBezTo>
                      <a:pt x="43646" y="4395"/>
                      <a:pt x="43639" y="4398"/>
                      <a:pt x="43630" y="4403"/>
                    </a:cubicBezTo>
                    <a:cubicBezTo>
                      <a:pt x="43593" y="4453"/>
                      <a:pt x="43544" y="4477"/>
                      <a:pt x="43495" y="4490"/>
                    </a:cubicBezTo>
                    <a:cubicBezTo>
                      <a:pt x="43454" y="4494"/>
                      <a:pt x="43414" y="4497"/>
                      <a:pt x="43373" y="4497"/>
                    </a:cubicBezTo>
                    <a:cubicBezTo>
                      <a:pt x="43303" y="4497"/>
                      <a:pt x="43232" y="4488"/>
                      <a:pt x="43162" y="4465"/>
                    </a:cubicBezTo>
                    <a:cubicBezTo>
                      <a:pt x="43064" y="4440"/>
                      <a:pt x="42854" y="4440"/>
                      <a:pt x="42731" y="4416"/>
                    </a:cubicBezTo>
                    <a:cubicBezTo>
                      <a:pt x="42652" y="4398"/>
                      <a:pt x="42629" y="4381"/>
                      <a:pt x="42579" y="4381"/>
                    </a:cubicBezTo>
                    <a:cubicBezTo>
                      <a:pt x="42558" y="4381"/>
                      <a:pt x="42533" y="4384"/>
                      <a:pt x="42497" y="4391"/>
                    </a:cubicBezTo>
                    <a:cubicBezTo>
                      <a:pt x="42456" y="4399"/>
                      <a:pt x="42419" y="4401"/>
                      <a:pt x="42386" y="4401"/>
                    </a:cubicBezTo>
                    <a:cubicBezTo>
                      <a:pt x="42370" y="4401"/>
                      <a:pt x="42355" y="4400"/>
                      <a:pt x="42341" y="4400"/>
                    </a:cubicBezTo>
                    <a:cubicBezTo>
                      <a:pt x="42300" y="4400"/>
                      <a:pt x="42269" y="4403"/>
                      <a:pt x="42250" y="4428"/>
                    </a:cubicBezTo>
                    <a:cubicBezTo>
                      <a:pt x="42213" y="4477"/>
                      <a:pt x="42164" y="4453"/>
                      <a:pt x="42164" y="4588"/>
                    </a:cubicBezTo>
                    <a:cubicBezTo>
                      <a:pt x="42164" y="4692"/>
                      <a:pt x="42182" y="4769"/>
                      <a:pt x="42172" y="4769"/>
                    </a:cubicBezTo>
                    <a:cubicBezTo>
                      <a:pt x="42171" y="4769"/>
                      <a:pt x="42168" y="4766"/>
                      <a:pt x="42164" y="4761"/>
                    </a:cubicBezTo>
                    <a:cubicBezTo>
                      <a:pt x="42127" y="4687"/>
                      <a:pt x="42090" y="4613"/>
                      <a:pt x="42078" y="4527"/>
                    </a:cubicBezTo>
                    <a:cubicBezTo>
                      <a:pt x="42066" y="4477"/>
                      <a:pt x="41992" y="4440"/>
                      <a:pt x="41942" y="4416"/>
                    </a:cubicBezTo>
                    <a:cubicBezTo>
                      <a:pt x="41893" y="4391"/>
                      <a:pt x="41733" y="4416"/>
                      <a:pt x="41757" y="4329"/>
                    </a:cubicBezTo>
                    <a:cubicBezTo>
                      <a:pt x="41794" y="4231"/>
                      <a:pt x="41819" y="4157"/>
                      <a:pt x="41831" y="4120"/>
                    </a:cubicBezTo>
                    <a:cubicBezTo>
                      <a:pt x="41844" y="4083"/>
                      <a:pt x="41831" y="4021"/>
                      <a:pt x="41757" y="3960"/>
                    </a:cubicBezTo>
                    <a:cubicBezTo>
                      <a:pt x="41674" y="3900"/>
                      <a:pt x="41369" y="3700"/>
                      <a:pt x="41137" y="3700"/>
                    </a:cubicBezTo>
                    <a:cubicBezTo>
                      <a:pt x="41130" y="3700"/>
                      <a:pt x="41123" y="3701"/>
                      <a:pt x="41117" y="3701"/>
                    </a:cubicBezTo>
                    <a:cubicBezTo>
                      <a:pt x="40883" y="3726"/>
                      <a:pt x="40464" y="3849"/>
                      <a:pt x="40254" y="3849"/>
                    </a:cubicBezTo>
                    <a:cubicBezTo>
                      <a:pt x="40045" y="3849"/>
                      <a:pt x="39934" y="3837"/>
                      <a:pt x="39897" y="3800"/>
                    </a:cubicBezTo>
                    <a:cubicBezTo>
                      <a:pt x="39872" y="3775"/>
                      <a:pt x="39872" y="3763"/>
                      <a:pt x="39922" y="3738"/>
                    </a:cubicBezTo>
                    <a:cubicBezTo>
                      <a:pt x="39959" y="3726"/>
                      <a:pt x="39946" y="3713"/>
                      <a:pt x="39885" y="3676"/>
                    </a:cubicBezTo>
                    <a:cubicBezTo>
                      <a:pt x="39839" y="3642"/>
                      <a:pt x="39772" y="3576"/>
                      <a:pt x="39685" y="3576"/>
                    </a:cubicBezTo>
                    <a:cubicBezTo>
                      <a:pt x="39678" y="3576"/>
                      <a:pt x="39670" y="3577"/>
                      <a:pt x="39663" y="3578"/>
                    </a:cubicBezTo>
                    <a:cubicBezTo>
                      <a:pt x="39564" y="3590"/>
                      <a:pt x="39515" y="3627"/>
                      <a:pt x="39466" y="3627"/>
                    </a:cubicBezTo>
                    <a:cubicBezTo>
                      <a:pt x="39416" y="3627"/>
                      <a:pt x="39466" y="3615"/>
                      <a:pt x="39527" y="3590"/>
                    </a:cubicBezTo>
                    <a:cubicBezTo>
                      <a:pt x="39589" y="3553"/>
                      <a:pt x="39614" y="3504"/>
                      <a:pt x="39540" y="3504"/>
                    </a:cubicBezTo>
                    <a:cubicBezTo>
                      <a:pt x="39482" y="3504"/>
                      <a:pt x="39457" y="3520"/>
                      <a:pt x="39440" y="3520"/>
                    </a:cubicBezTo>
                    <a:cubicBezTo>
                      <a:pt x="39431" y="3520"/>
                      <a:pt x="39425" y="3516"/>
                      <a:pt x="39416" y="3504"/>
                    </a:cubicBezTo>
                    <a:cubicBezTo>
                      <a:pt x="39392" y="3455"/>
                      <a:pt x="39404" y="3492"/>
                      <a:pt x="39330" y="3455"/>
                    </a:cubicBezTo>
                    <a:cubicBezTo>
                      <a:pt x="39269" y="3430"/>
                      <a:pt x="39232" y="3430"/>
                      <a:pt x="39195" y="3393"/>
                    </a:cubicBezTo>
                    <a:cubicBezTo>
                      <a:pt x="39170" y="3356"/>
                      <a:pt x="39145" y="3319"/>
                      <a:pt x="39195" y="3319"/>
                    </a:cubicBezTo>
                    <a:cubicBezTo>
                      <a:pt x="39232" y="3325"/>
                      <a:pt x="39272" y="3328"/>
                      <a:pt x="39312" y="3328"/>
                    </a:cubicBezTo>
                    <a:cubicBezTo>
                      <a:pt x="39352" y="3328"/>
                      <a:pt x="39392" y="3325"/>
                      <a:pt x="39429" y="3319"/>
                    </a:cubicBezTo>
                    <a:cubicBezTo>
                      <a:pt x="39441" y="3294"/>
                      <a:pt x="39466" y="3270"/>
                      <a:pt x="39392" y="3220"/>
                    </a:cubicBezTo>
                    <a:cubicBezTo>
                      <a:pt x="39318" y="3147"/>
                      <a:pt x="39207" y="3097"/>
                      <a:pt x="39096" y="3097"/>
                    </a:cubicBezTo>
                    <a:cubicBezTo>
                      <a:pt x="38970" y="3089"/>
                      <a:pt x="38875" y="3061"/>
                      <a:pt x="38809" y="3061"/>
                    </a:cubicBezTo>
                    <a:cubicBezTo>
                      <a:pt x="38772" y="3061"/>
                      <a:pt x="38744" y="3070"/>
                      <a:pt x="38726" y="3097"/>
                    </a:cubicBezTo>
                    <a:cubicBezTo>
                      <a:pt x="38640" y="3220"/>
                      <a:pt x="38517" y="3319"/>
                      <a:pt x="38381" y="3393"/>
                    </a:cubicBezTo>
                    <a:cubicBezTo>
                      <a:pt x="38283" y="3393"/>
                      <a:pt x="38258" y="3393"/>
                      <a:pt x="38258" y="3356"/>
                    </a:cubicBezTo>
                    <a:cubicBezTo>
                      <a:pt x="38271" y="3319"/>
                      <a:pt x="38258" y="3282"/>
                      <a:pt x="38307" y="3282"/>
                    </a:cubicBezTo>
                    <a:cubicBezTo>
                      <a:pt x="38328" y="3282"/>
                      <a:pt x="38349" y="3283"/>
                      <a:pt x="38366" y="3283"/>
                    </a:cubicBezTo>
                    <a:cubicBezTo>
                      <a:pt x="38402" y="3283"/>
                      <a:pt x="38427" y="3278"/>
                      <a:pt x="38418" y="3245"/>
                    </a:cubicBezTo>
                    <a:cubicBezTo>
                      <a:pt x="38406" y="3208"/>
                      <a:pt x="38394" y="3171"/>
                      <a:pt x="38381" y="3134"/>
                    </a:cubicBezTo>
                    <a:cubicBezTo>
                      <a:pt x="38361" y="3114"/>
                      <a:pt x="38374" y="3094"/>
                      <a:pt x="38339" y="3094"/>
                    </a:cubicBezTo>
                    <a:cubicBezTo>
                      <a:pt x="38331" y="3094"/>
                      <a:pt x="38321" y="3095"/>
                      <a:pt x="38307" y="3097"/>
                    </a:cubicBezTo>
                    <a:cubicBezTo>
                      <a:pt x="38247" y="3106"/>
                      <a:pt x="38179" y="3115"/>
                      <a:pt x="38110" y="3115"/>
                    </a:cubicBezTo>
                    <a:cubicBezTo>
                      <a:pt x="38082" y="3115"/>
                      <a:pt x="38053" y="3113"/>
                      <a:pt x="38024" y="3110"/>
                    </a:cubicBezTo>
                    <a:cubicBezTo>
                      <a:pt x="38035" y="3098"/>
                      <a:pt x="38166" y="3007"/>
                      <a:pt x="38228" y="3007"/>
                    </a:cubicBezTo>
                    <a:cubicBezTo>
                      <a:pt x="38235" y="3007"/>
                      <a:pt x="38241" y="3009"/>
                      <a:pt x="38246" y="3011"/>
                    </a:cubicBezTo>
                    <a:cubicBezTo>
                      <a:pt x="38307" y="3023"/>
                      <a:pt x="38357" y="3036"/>
                      <a:pt x="38418" y="3036"/>
                    </a:cubicBezTo>
                    <a:cubicBezTo>
                      <a:pt x="38520" y="3051"/>
                      <a:pt x="38641" y="3067"/>
                      <a:pt x="38682" y="3067"/>
                    </a:cubicBezTo>
                    <a:cubicBezTo>
                      <a:pt x="38706" y="3067"/>
                      <a:pt x="38702" y="3062"/>
                      <a:pt x="38652" y="3048"/>
                    </a:cubicBezTo>
                    <a:cubicBezTo>
                      <a:pt x="38517" y="2999"/>
                      <a:pt x="38381" y="2962"/>
                      <a:pt x="38234" y="2937"/>
                    </a:cubicBezTo>
                    <a:cubicBezTo>
                      <a:pt x="38123" y="2937"/>
                      <a:pt x="37691" y="2851"/>
                      <a:pt x="37568" y="2851"/>
                    </a:cubicBezTo>
                    <a:cubicBezTo>
                      <a:pt x="37555" y="2854"/>
                      <a:pt x="37541" y="2856"/>
                      <a:pt x="37526" y="2856"/>
                    </a:cubicBezTo>
                    <a:cubicBezTo>
                      <a:pt x="37486" y="2856"/>
                      <a:pt x="37441" y="2844"/>
                      <a:pt x="37396" y="2826"/>
                    </a:cubicBezTo>
                    <a:cubicBezTo>
                      <a:pt x="37338" y="2807"/>
                      <a:pt x="37266" y="2765"/>
                      <a:pt x="37236" y="2765"/>
                    </a:cubicBezTo>
                    <a:cubicBezTo>
                      <a:pt x="37228" y="2765"/>
                      <a:pt x="37223" y="2769"/>
                      <a:pt x="37223" y="2777"/>
                    </a:cubicBezTo>
                    <a:cubicBezTo>
                      <a:pt x="37223" y="2814"/>
                      <a:pt x="37285" y="2863"/>
                      <a:pt x="37236" y="2900"/>
                    </a:cubicBezTo>
                    <a:cubicBezTo>
                      <a:pt x="37199" y="2937"/>
                      <a:pt x="37014" y="2925"/>
                      <a:pt x="36927" y="2962"/>
                    </a:cubicBezTo>
                    <a:cubicBezTo>
                      <a:pt x="36854" y="3011"/>
                      <a:pt x="36829" y="3060"/>
                      <a:pt x="36841" y="3097"/>
                    </a:cubicBezTo>
                    <a:cubicBezTo>
                      <a:pt x="36851" y="3128"/>
                      <a:pt x="36862" y="3150"/>
                      <a:pt x="36885" y="3150"/>
                    </a:cubicBezTo>
                    <a:cubicBezTo>
                      <a:pt x="36891" y="3150"/>
                      <a:pt x="36896" y="3149"/>
                      <a:pt x="36903" y="3147"/>
                    </a:cubicBezTo>
                    <a:cubicBezTo>
                      <a:pt x="36930" y="3138"/>
                      <a:pt x="37014" y="3103"/>
                      <a:pt x="37040" y="3103"/>
                    </a:cubicBezTo>
                    <a:cubicBezTo>
                      <a:pt x="37051" y="3103"/>
                      <a:pt x="37052" y="3108"/>
                      <a:pt x="37038" y="3122"/>
                    </a:cubicBezTo>
                    <a:cubicBezTo>
                      <a:pt x="36989" y="3159"/>
                      <a:pt x="36927" y="3196"/>
                      <a:pt x="36952" y="3245"/>
                    </a:cubicBezTo>
                    <a:cubicBezTo>
                      <a:pt x="36989" y="3294"/>
                      <a:pt x="36940" y="3331"/>
                      <a:pt x="36964" y="3393"/>
                    </a:cubicBezTo>
                    <a:cubicBezTo>
                      <a:pt x="37001" y="3442"/>
                      <a:pt x="37088" y="3492"/>
                      <a:pt x="37026" y="3492"/>
                    </a:cubicBezTo>
                    <a:cubicBezTo>
                      <a:pt x="36976" y="3500"/>
                      <a:pt x="36902" y="3520"/>
                      <a:pt x="36849" y="3520"/>
                    </a:cubicBezTo>
                    <a:cubicBezTo>
                      <a:pt x="36824" y="3520"/>
                      <a:pt x="36804" y="3516"/>
                      <a:pt x="36792" y="3504"/>
                    </a:cubicBezTo>
                    <a:cubicBezTo>
                      <a:pt x="36743" y="3467"/>
                      <a:pt x="36767" y="3467"/>
                      <a:pt x="36792" y="3455"/>
                    </a:cubicBezTo>
                    <a:cubicBezTo>
                      <a:pt x="36804" y="3442"/>
                      <a:pt x="36792" y="3418"/>
                      <a:pt x="36730" y="3418"/>
                    </a:cubicBezTo>
                    <a:cubicBezTo>
                      <a:pt x="36686" y="3418"/>
                      <a:pt x="36590" y="3468"/>
                      <a:pt x="36536" y="3468"/>
                    </a:cubicBezTo>
                    <a:cubicBezTo>
                      <a:pt x="36530" y="3468"/>
                      <a:pt x="36525" y="3468"/>
                      <a:pt x="36521" y="3467"/>
                    </a:cubicBezTo>
                    <a:cubicBezTo>
                      <a:pt x="36487" y="3458"/>
                      <a:pt x="36419" y="3439"/>
                      <a:pt x="36387" y="3439"/>
                    </a:cubicBezTo>
                    <a:cubicBezTo>
                      <a:pt x="36372" y="3439"/>
                      <a:pt x="36365" y="3443"/>
                      <a:pt x="36373" y="3455"/>
                    </a:cubicBezTo>
                    <a:cubicBezTo>
                      <a:pt x="36398" y="3479"/>
                      <a:pt x="36385" y="3479"/>
                      <a:pt x="36472" y="3492"/>
                    </a:cubicBezTo>
                    <a:cubicBezTo>
                      <a:pt x="36546" y="3504"/>
                      <a:pt x="36632" y="3553"/>
                      <a:pt x="36595" y="3602"/>
                    </a:cubicBezTo>
                    <a:cubicBezTo>
                      <a:pt x="36563" y="3626"/>
                      <a:pt x="36531" y="3645"/>
                      <a:pt x="36499" y="3645"/>
                    </a:cubicBezTo>
                    <a:cubicBezTo>
                      <a:pt x="36481" y="3645"/>
                      <a:pt x="36464" y="3640"/>
                      <a:pt x="36447" y="3627"/>
                    </a:cubicBezTo>
                    <a:cubicBezTo>
                      <a:pt x="36398" y="3590"/>
                      <a:pt x="36435" y="3541"/>
                      <a:pt x="36410" y="3504"/>
                    </a:cubicBezTo>
                    <a:cubicBezTo>
                      <a:pt x="36373" y="3479"/>
                      <a:pt x="36336" y="3492"/>
                      <a:pt x="36274" y="3479"/>
                    </a:cubicBezTo>
                    <a:cubicBezTo>
                      <a:pt x="36193" y="3449"/>
                      <a:pt x="36112" y="3427"/>
                      <a:pt x="36024" y="3427"/>
                    </a:cubicBezTo>
                    <a:cubicBezTo>
                      <a:pt x="36005" y="3427"/>
                      <a:pt x="35986" y="3428"/>
                      <a:pt x="35966" y="3430"/>
                    </a:cubicBezTo>
                    <a:cubicBezTo>
                      <a:pt x="35843" y="3455"/>
                      <a:pt x="35856" y="3442"/>
                      <a:pt x="35794" y="3492"/>
                    </a:cubicBezTo>
                    <a:cubicBezTo>
                      <a:pt x="35750" y="3527"/>
                      <a:pt x="35731" y="3556"/>
                      <a:pt x="35683" y="3556"/>
                    </a:cubicBezTo>
                    <a:cubicBezTo>
                      <a:pt x="35664" y="3556"/>
                      <a:pt x="35641" y="3551"/>
                      <a:pt x="35609" y="3541"/>
                    </a:cubicBezTo>
                    <a:cubicBezTo>
                      <a:pt x="35511" y="3504"/>
                      <a:pt x="35412" y="3430"/>
                      <a:pt x="35350" y="3344"/>
                    </a:cubicBezTo>
                    <a:cubicBezTo>
                      <a:pt x="35318" y="3287"/>
                      <a:pt x="35312" y="3257"/>
                      <a:pt x="35302" y="3257"/>
                    </a:cubicBezTo>
                    <a:cubicBezTo>
                      <a:pt x="35296" y="3257"/>
                      <a:pt x="35289" y="3265"/>
                      <a:pt x="35276" y="3282"/>
                    </a:cubicBezTo>
                    <a:cubicBezTo>
                      <a:pt x="35227" y="3356"/>
                      <a:pt x="35166" y="3430"/>
                      <a:pt x="35129" y="3504"/>
                    </a:cubicBezTo>
                    <a:cubicBezTo>
                      <a:pt x="35092" y="3565"/>
                      <a:pt x="35042" y="3750"/>
                      <a:pt x="34993" y="3800"/>
                    </a:cubicBezTo>
                    <a:cubicBezTo>
                      <a:pt x="34953" y="3824"/>
                      <a:pt x="34960" y="3842"/>
                      <a:pt x="34942" y="3842"/>
                    </a:cubicBezTo>
                    <a:cubicBezTo>
                      <a:pt x="34933" y="3842"/>
                      <a:pt x="34917" y="3837"/>
                      <a:pt x="34882" y="3824"/>
                    </a:cubicBezTo>
                    <a:cubicBezTo>
                      <a:pt x="34759" y="3787"/>
                      <a:pt x="34648" y="3713"/>
                      <a:pt x="34562" y="3627"/>
                    </a:cubicBezTo>
                    <a:cubicBezTo>
                      <a:pt x="34488" y="3504"/>
                      <a:pt x="34402" y="3393"/>
                      <a:pt x="34303" y="3294"/>
                    </a:cubicBezTo>
                    <a:cubicBezTo>
                      <a:pt x="34254" y="3245"/>
                      <a:pt x="34192" y="3171"/>
                      <a:pt x="34204" y="3147"/>
                    </a:cubicBezTo>
                    <a:cubicBezTo>
                      <a:pt x="34211" y="3136"/>
                      <a:pt x="34221" y="3133"/>
                      <a:pt x="34232" y="3133"/>
                    </a:cubicBezTo>
                    <a:cubicBezTo>
                      <a:pt x="34262" y="3133"/>
                      <a:pt x="34304" y="3159"/>
                      <a:pt x="34340" y="3159"/>
                    </a:cubicBezTo>
                    <a:cubicBezTo>
                      <a:pt x="34344" y="3160"/>
                      <a:pt x="34350" y="3160"/>
                      <a:pt x="34355" y="3160"/>
                    </a:cubicBezTo>
                    <a:cubicBezTo>
                      <a:pt x="34417" y="3160"/>
                      <a:pt x="34555" y="3104"/>
                      <a:pt x="34488" y="3048"/>
                    </a:cubicBezTo>
                    <a:cubicBezTo>
                      <a:pt x="34439" y="2999"/>
                      <a:pt x="34365" y="2974"/>
                      <a:pt x="34303" y="2949"/>
                    </a:cubicBezTo>
                    <a:cubicBezTo>
                      <a:pt x="34266" y="2925"/>
                      <a:pt x="34254" y="2912"/>
                      <a:pt x="34315" y="2900"/>
                    </a:cubicBezTo>
                    <a:cubicBezTo>
                      <a:pt x="34365" y="2888"/>
                      <a:pt x="34439" y="2838"/>
                      <a:pt x="34365" y="2802"/>
                    </a:cubicBezTo>
                    <a:cubicBezTo>
                      <a:pt x="34303" y="2765"/>
                      <a:pt x="34229" y="2777"/>
                      <a:pt x="34291" y="2740"/>
                    </a:cubicBezTo>
                    <a:cubicBezTo>
                      <a:pt x="34340" y="2691"/>
                      <a:pt x="34451" y="2604"/>
                      <a:pt x="34340" y="2567"/>
                    </a:cubicBezTo>
                    <a:cubicBezTo>
                      <a:pt x="34241" y="2530"/>
                      <a:pt x="34266" y="2555"/>
                      <a:pt x="34204" y="2493"/>
                    </a:cubicBezTo>
                    <a:cubicBezTo>
                      <a:pt x="34162" y="2451"/>
                      <a:pt x="34110" y="2417"/>
                      <a:pt x="34048" y="2417"/>
                    </a:cubicBezTo>
                    <a:cubicBezTo>
                      <a:pt x="34039" y="2417"/>
                      <a:pt x="34029" y="2418"/>
                      <a:pt x="34020" y="2420"/>
                    </a:cubicBezTo>
                    <a:cubicBezTo>
                      <a:pt x="33985" y="2420"/>
                      <a:pt x="33961" y="2418"/>
                      <a:pt x="33941" y="2418"/>
                    </a:cubicBezTo>
                    <a:cubicBezTo>
                      <a:pt x="33912" y="2418"/>
                      <a:pt x="33894" y="2422"/>
                      <a:pt x="33872" y="2444"/>
                    </a:cubicBezTo>
                    <a:cubicBezTo>
                      <a:pt x="33834" y="2482"/>
                      <a:pt x="33825" y="2498"/>
                      <a:pt x="33812" y="2498"/>
                    </a:cubicBezTo>
                    <a:cubicBezTo>
                      <a:pt x="33808" y="2498"/>
                      <a:pt x="33804" y="2496"/>
                      <a:pt x="33798" y="2493"/>
                    </a:cubicBezTo>
                    <a:cubicBezTo>
                      <a:pt x="33761" y="2469"/>
                      <a:pt x="33798" y="2444"/>
                      <a:pt x="33736" y="2432"/>
                    </a:cubicBezTo>
                    <a:cubicBezTo>
                      <a:pt x="33729" y="2430"/>
                      <a:pt x="33721" y="2430"/>
                      <a:pt x="33714" y="2430"/>
                    </a:cubicBezTo>
                    <a:cubicBezTo>
                      <a:pt x="33683" y="2430"/>
                      <a:pt x="33650" y="2439"/>
                      <a:pt x="33616" y="2439"/>
                    </a:cubicBezTo>
                    <a:cubicBezTo>
                      <a:pt x="33587" y="2439"/>
                      <a:pt x="33557" y="2432"/>
                      <a:pt x="33527" y="2407"/>
                    </a:cubicBezTo>
                    <a:cubicBezTo>
                      <a:pt x="33465" y="2346"/>
                      <a:pt x="33391" y="2346"/>
                      <a:pt x="33367" y="2296"/>
                    </a:cubicBezTo>
                    <a:cubicBezTo>
                      <a:pt x="33344" y="2266"/>
                      <a:pt x="33349" y="2245"/>
                      <a:pt x="33339" y="2245"/>
                    </a:cubicBezTo>
                    <a:cubicBezTo>
                      <a:pt x="33333" y="2245"/>
                      <a:pt x="33321" y="2253"/>
                      <a:pt x="33293" y="2272"/>
                    </a:cubicBezTo>
                    <a:cubicBezTo>
                      <a:pt x="33219" y="2321"/>
                      <a:pt x="33219" y="2333"/>
                      <a:pt x="33194" y="2333"/>
                    </a:cubicBezTo>
                    <a:cubicBezTo>
                      <a:pt x="33174" y="2333"/>
                      <a:pt x="33163" y="2302"/>
                      <a:pt x="33140" y="2302"/>
                    </a:cubicBezTo>
                    <a:cubicBezTo>
                      <a:pt x="33134" y="2302"/>
                      <a:pt x="33128" y="2304"/>
                      <a:pt x="33120" y="2309"/>
                    </a:cubicBezTo>
                    <a:cubicBezTo>
                      <a:pt x="33096" y="2333"/>
                      <a:pt x="33009" y="2407"/>
                      <a:pt x="33034" y="2481"/>
                    </a:cubicBezTo>
                    <a:cubicBezTo>
                      <a:pt x="33046" y="2555"/>
                      <a:pt x="33120" y="2530"/>
                      <a:pt x="33071" y="2604"/>
                    </a:cubicBezTo>
                    <a:cubicBezTo>
                      <a:pt x="33034" y="2678"/>
                      <a:pt x="33083" y="2691"/>
                      <a:pt x="33022" y="2691"/>
                    </a:cubicBezTo>
                    <a:cubicBezTo>
                      <a:pt x="32948" y="2691"/>
                      <a:pt x="32837" y="2703"/>
                      <a:pt x="32861" y="2715"/>
                    </a:cubicBezTo>
                    <a:cubicBezTo>
                      <a:pt x="32895" y="2726"/>
                      <a:pt x="33061" y="2778"/>
                      <a:pt x="33035" y="2778"/>
                    </a:cubicBezTo>
                    <a:cubicBezTo>
                      <a:pt x="33033" y="2778"/>
                      <a:pt x="33028" y="2778"/>
                      <a:pt x="33022" y="2777"/>
                    </a:cubicBezTo>
                    <a:cubicBezTo>
                      <a:pt x="32960" y="2765"/>
                      <a:pt x="32898" y="2752"/>
                      <a:pt x="32849" y="2740"/>
                    </a:cubicBezTo>
                    <a:cubicBezTo>
                      <a:pt x="32738" y="2715"/>
                      <a:pt x="32369" y="2728"/>
                      <a:pt x="32319" y="2703"/>
                    </a:cubicBezTo>
                    <a:cubicBezTo>
                      <a:pt x="32270" y="2666"/>
                      <a:pt x="32270" y="2629"/>
                      <a:pt x="32233" y="2629"/>
                    </a:cubicBezTo>
                    <a:cubicBezTo>
                      <a:pt x="32203" y="2629"/>
                      <a:pt x="32166" y="2661"/>
                      <a:pt x="32121" y="2661"/>
                    </a:cubicBezTo>
                    <a:cubicBezTo>
                      <a:pt x="32109" y="2661"/>
                      <a:pt x="32098" y="2659"/>
                      <a:pt x="32085" y="2654"/>
                    </a:cubicBezTo>
                    <a:cubicBezTo>
                      <a:pt x="32024" y="2641"/>
                      <a:pt x="31839" y="2592"/>
                      <a:pt x="31851" y="2530"/>
                    </a:cubicBezTo>
                    <a:cubicBezTo>
                      <a:pt x="31863" y="2481"/>
                      <a:pt x="31987" y="2469"/>
                      <a:pt x="31950" y="2432"/>
                    </a:cubicBezTo>
                    <a:cubicBezTo>
                      <a:pt x="31922" y="2404"/>
                      <a:pt x="31887" y="2390"/>
                      <a:pt x="31851" y="2390"/>
                    </a:cubicBezTo>
                    <a:cubicBezTo>
                      <a:pt x="31839" y="2390"/>
                      <a:pt x="31826" y="2392"/>
                      <a:pt x="31814" y="2395"/>
                    </a:cubicBezTo>
                    <a:cubicBezTo>
                      <a:pt x="31629" y="2383"/>
                      <a:pt x="31444" y="2358"/>
                      <a:pt x="31260" y="2333"/>
                    </a:cubicBezTo>
                    <a:cubicBezTo>
                      <a:pt x="31161" y="2333"/>
                      <a:pt x="31063" y="2333"/>
                      <a:pt x="30964" y="2370"/>
                    </a:cubicBezTo>
                    <a:cubicBezTo>
                      <a:pt x="30947" y="2372"/>
                      <a:pt x="30927" y="2373"/>
                      <a:pt x="30907" y="2373"/>
                    </a:cubicBezTo>
                    <a:cubicBezTo>
                      <a:pt x="30876" y="2373"/>
                      <a:pt x="30844" y="2372"/>
                      <a:pt x="30815" y="2372"/>
                    </a:cubicBezTo>
                    <a:cubicBezTo>
                      <a:pt x="30754" y="2372"/>
                      <a:pt x="30709" y="2378"/>
                      <a:pt x="30730" y="2420"/>
                    </a:cubicBezTo>
                    <a:cubicBezTo>
                      <a:pt x="30775" y="2476"/>
                      <a:pt x="30810" y="2532"/>
                      <a:pt x="30750" y="2532"/>
                    </a:cubicBezTo>
                    <a:cubicBezTo>
                      <a:pt x="30744" y="2532"/>
                      <a:pt x="30737" y="2532"/>
                      <a:pt x="30730" y="2530"/>
                    </a:cubicBezTo>
                    <a:cubicBezTo>
                      <a:pt x="30656" y="2518"/>
                      <a:pt x="30582" y="2469"/>
                      <a:pt x="30619" y="2407"/>
                    </a:cubicBezTo>
                    <a:cubicBezTo>
                      <a:pt x="30656" y="2346"/>
                      <a:pt x="30594" y="2210"/>
                      <a:pt x="30570" y="2185"/>
                    </a:cubicBezTo>
                    <a:cubicBezTo>
                      <a:pt x="30568" y="2182"/>
                      <a:pt x="30567" y="2181"/>
                      <a:pt x="30565" y="2181"/>
                    </a:cubicBezTo>
                    <a:cubicBezTo>
                      <a:pt x="30554" y="2181"/>
                      <a:pt x="30540" y="2250"/>
                      <a:pt x="30508" y="2272"/>
                    </a:cubicBezTo>
                    <a:cubicBezTo>
                      <a:pt x="30459" y="2296"/>
                      <a:pt x="30397" y="2296"/>
                      <a:pt x="30348" y="2296"/>
                    </a:cubicBezTo>
                    <a:cubicBezTo>
                      <a:pt x="30274" y="2296"/>
                      <a:pt x="30249" y="2296"/>
                      <a:pt x="30225" y="2259"/>
                    </a:cubicBezTo>
                    <a:cubicBezTo>
                      <a:pt x="30200" y="2222"/>
                      <a:pt x="30249" y="2148"/>
                      <a:pt x="30188" y="2148"/>
                    </a:cubicBezTo>
                    <a:cubicBezTo>
                      <a:pt x="30175" y="2146"/>
                      <a:pt x="30166" y="2145"/>
                      <a:pt x="30157" y="2145"/>
                    </a:cubicBezTo>
                    <a:cubicBezTo>
                      <a:pt x="30123" y="2145"/>
                      <a:pt x="30111" y="2161"/>
                      <a:pt x="30052" y="2161"/>
                    </a:cubicBezTo>
                    <a:cubicBezTo>
                      <a:pt x="30003" y="2161"/>
                      <a:pt x="29959" y="2133"/>
                      <a:pt x="29917" y="2133"/>
                    </a:cubicBezTo>
                    <a:cubicBezTo>
                      <a:pt x="29896" y="2133"/>
                      <a:pt x="29876" y="2140"/>
                      <a:pt x="29855" y="2161"/>
                    </a:cubicBezTo>
                    <a:cubicBezTo>
                      <a:pt x="29793" y="2222"/>
                      <a:pt x="29719" y="2272"/>
                      <a:pt x="29744" y="2284"/>
                    </a:cubicBezTo>
                    <a:cubicBezTo>
                      <a:pt x="29769" y="2296"/>
                      <a:pt x="29781" y="2296"/>
                      <a:pt x="29830" y="2296"/>
                    </a:cubicBezTo>
                    <a:cubicBezTo>
                      <a:pt x="29892" y="2296"/>
                      <a:pt x="29929" y="2346"/>
                      <a:pt x="29880" y="2383"/>
                    </a:cubicBezTo>
                    <a:cubicBezTo>
                      <a:pt x="29818" y="2407"/>
                      <a:pt x="29781" y="2395"/>
                      <a:pt x="29707" y="2407"/>
                    </a:cubicBezTo>
                    <a:cubicBezTo>
                      <a:pt x="29633" y="2420"/>
                      <a:pt x="29670" y="2444"/>
                      <a:pt x="29596" y="2481"/>
                    </a:cubicBezTo>
                    <a:cubicBezTo>
                      <a:pt x="29522" y="2518"/>
                      <a:pt x="29522" y="2481"/>
                      <a:pt x="29448" y="2530"/>
                    </a:cubicBezTo>
                    <a:cubicBezTo>
                      <a:pt x="29374" y="2580"/>
                      <a:pt x="29288" y="2592"/>
                      <a:pt x="29202" y="2592"/>
                    </a:cubicBezTo>
                    <a:cubicBezTo>
                      <a:pt x="29147" y="2592"/>
                      <a:pt x="29100" y="2587"/>
                      <a:pt x="29061" y="2587"/>
                    </a:cubicBezTo>
                    <a:cubicBezTo>
                      <a:pt x="29012" y="2587"/>
                      <a:pt x="28976" y="2595"/>
                      <a:pt x="28956" y="2629"/>
                    </a:cubicBezTo>
                    <a:cubicBezTo>
                      <a:pt x="28919" y="2691"/>
                      <a:pt x="28956" y="2740"/>
                      <a:pt x="28820" y="2789"/>
                    </a:cubicBezTo>
                    <a:cubicBezTo>
                      <a:pt x="28767" y="2804"/>
                      <a:pt x="28719" y="2809"/>
                      <a:pt x="28686" y="2809"/>
                    </a:cubicBezTo>
                    <a:cubicBezTo>
                      <a:pt x="28636" y="2809"/>
                      <a:pt x="28620" y="2797"/>
                      <a:pt x="28672" y="2789"/>
                    </a:cubicBezTo>
                    <a:cubicBezTo>
                      <a:pt x="28746" y="2765"/>
                      <a:pt x="28845" y="2728"/>
                      <a:pt x="28857" y="2654"/>
                    </a:cubicBezTo>
                    <a:cubicBezTo>
                      <a:pt x="28882" y="2580"/>
                      <a:pt x="28906" y="2493"/>
                      <a:pt x="28956" y="2493"/>
                    </a:cubicBezTo>
                    <a:cubicBezTo>
                      <a:pt x="28987" y="2493"/>
                      <a:pt x="28992" y="2521"/>
                      <a:pt x="29008" y="2521"/>
                    </a:cubicBezTo>
                    <a:cubicBezTo>
                      <a:pt x="29011" y="2521"/>
                      <a:pt x="29014" y="2520"/>
                      <a:pt x="29017" y="2518"/>
                    </a:cubicBezTo>
                    <a:cubicBezTo>
                      <a:pt x="29066" y="2457"/>
                      <a:pt x="29128" y="2420"/>
                      <a:pt x="29190" y="2383"/>
                    </a:cubicBezTo>
                    <a:cubicBezTo>
                      <a:pt x="29301" y="2346"/>
                      <a:pt x="29399" y="2296"/>
                      <a:pt x="29498" y="2235"/>
                    </a:cubicBezTo>
                    <a:cubicBezTo>
                      <a:pt x="29596" y="2185"/>
                      <a:pt x="29683" y="2124"/>
                      <a:pt x="29769" y="2062"/>
                    </a:cubicBezTo>
                    <a:cubicBezTo>
                      <a:pt x="29867" y="1976"/>
                      <a:pt x="29978" y="1902"/>
                      <a:pt x="30101" y="1828"/>
                    </a:cubicBezTo>
                    <a:cubicBezTo>
                      <a:pt x="30212" y="1767"/>
                      <a:pt x="30336" y="1693"/>
                      <a:pt x="30459" y="1631"/>
                    </a:cubicBezTo>
                    <a:cubicBezTo>
                      <a:pt x="30545" y="1582"/>
                      <a:pt x="30619" y="1520"/>
                      <a:pt x="30681" y="1446"/>
                    </a:cubicBezTo>
                    <a:cubicBezTo>
                      <a:pt x="30718" y="1385"/>
                      <a:pt x="30742" y="1360"/>
                      <a:pt x="30705" y="1323"/>
                    </a:cubicBezTo>
                    <a:cubicBezTo>
                      <a:pt x="30662" y="1280"/>
                      <a:pt x="30638" y="1247"/>
                      <a:pt x="30616" y="1247"/>
                    </a:cubicBezTo>
                    <a:cubicBezTo>
                      <a:pt x="30613" y="1247"/>
                      <a:pt x="30610" y="1247"/>
                      <a:pt x="30607" y="1249"/>
                    </a:cubicBezTo>
                    <a:cubicBezTo>
                      <a:pt x="30590" y="1257"/>
                      <a:pt x="30585" y="1283"/>
                      <a:pt x="30575" y="1283"/>
                    </a:cubicBezTo>
                    <a:cubicBezTo>
                      <a:pt x="30571" y="1283"/>
                      <a:pt x="30565" y="1277"/>
                      <a:pt x="30557" y="1261"/>
                    </a:cubicBezTo>
                    <a:cubicBezTo>
                      <a:pt x="30533" y="1224"/>
                      <a:pt x="30557" y="1237"/>
                      <a:pt x="30496" y="1200"/>
                    </a:cubicBezTo>
                    <a:cubicBezTo>
                      <a:pt x="30446" y="1163"/>
                      <a:pt x="30385" y="1126"/>
                      <a:pt x="30434" y="1126"/>
                    </a:cubicBezTo>
                    <a:cubicBezTo>
                      <a:pt x="30445" y="1122"/>
                      <a:pt x="30456" y="1121"/>
                      <a:pt x="30467" y="1121"/>
                    </a:cubicBezTo>
                    <a:cubicBezTo>
                      <a:pt x="30493" y="1121"/>
                      <a:pt x="30519" y="1129"/>
                      <a:pt x="30545" y="1138"/>
                    </a:cubicBezTo>
                    <a:cubicBezTo>
                      <a:pt x="30570" y="1175"/>
                      <a:pt x="30619" y="1200"/>
                      <a:pt x="30668" y="1200"/>
                    </a:cubicBezTo>
                    <a:cubicBezTo>
                      <a:pt x="30718" y="1200"/>
                      <a:pt x="30816" y="1187"/>
                      <a:pt x="30779" y="1138"/>
                    </a:cubicBezTo>
                    <a:cubicBezTo>
                      <a:pt x="30742" y="1089"/>
                      <a:pt x="30754" y="1126"/>
                      <a:pt x="30730" y="1077"/>
                    </a:cubicBezTo>
                    <a:cubicBezTo>
                      <a:pt x="30693" y="1027"/>
                      <a:pt x="30718" y="1003"/>
                      <a:pt x="30681" y="953"/>
                    </a:cubicBezTo>
                    <a:cubicBezTo>
                      <a:pt x="30663" y="927"/>
                      <a:pt x="30658" y="901"/>
                      <a:pt x="30639" y="901"/>
                    </a:cubicBezTo>
                    <a:cubicBezTo>
                      <a:pt x="30631" y="901"/>
                      <a:pt x="30621" y="906"/>
                      <a:pt x="30607" y="916"/>
                    </a:cubicBezTo>
                    <a:cubicBezTo>
                      <a:pt x="30579" y="944"/>
                      <a:pt x="30543" y="1015"/>
                      <a:pt x="30523" y="1015"/>
                    </a:cubicBezTo>
                    <a:cubicBezTo>
                      <a:pt x="30516" y="1015"/>
                      <a:pt x="30511" y="1008"/>
                      <a:pt x="30508" y="990"/>
                    </a:cubicBezTo>
                    <a:cubicBezTo>
                      <a:pt x="30508" y="916"/>
                      <a:pt x="30545" y="892"/>
                      <a:pt x="30496" y="867"/>
                    </a:cubicBezTo>
                    <a:cubicBezTo>
                      <a:pt x="30459" y="830"/>
                      <a:pt x="30471" y="781"/>
                      <a:pt x="30409" y="781"/>
                    </a:cubicBezTo>
                    <a:cubicBezTo>
                      <a:pt x="30348" y="768"/>
                      <a:pt x="30373" y="732"/>
                      <a:pt x="30323" y="707"/>
                    </a:cubicBezTo>
                    <a:cubicBezTo>
                      <a:pt x="30278" y="696"/>
                      <a:pt x="30036" y="581"/>
                      <a:pt x="29958" y="581"/>
                    </a:cubicBezTo>
                    <a:cubicBezTo>
                      <a:pt x="29951" y="581"/>
                      <a:pt x="29945" y="582"/>
                      <a:pt x="29941" y="584"/>
                    </a:cubicBezTo>
                    <a:cubicBezTo>
                      <a:pt x="29894" y="603"/>
                      <a:pt x="29876" y="629"/>
                      <a:pt x="29842" y="629"/>
                    </a:cubicBezTo>
                    <a:cubicBezTo>
                      <a:pt x="29832" y="629"/>
                      <a:pt x="29820" y="626"/>
                      <a:pt x="29806" y="621"/>
                    </a:cubicBezTo>
                    <a:cubicBezTo>
                      <a:pt x="29736" y="612"/>
                      <a:pt x="29660" y="603"/>
                      <a:pt x="29587" y="603"/>
                    </a:cubicBezTo>
                    <a:cubicBezTo>
                      <a:pt x="29557" y="603"/>
                      <a:pt x="29527" y="605"/>
                      <a:pt x="29498" y="608"/>
                    </a:cubicBezTo>
                    <a:cubicBezTo>
                      <a:pt x="29441" y="608"/>
                      <a:pt x="29413" y="600"/>
                      <a:pt x="29395" y="600"/>
                    </a:cubicBezTo>
                    <a:cubicBezTo>
                      <a:pt x="29381" y="600"/>
                      <a:pt x="29373" y="605"/>
                      <a:pt x="29362" y="621"/>
                    </a:cubicBezTo>
                    <a:cubicBezTo>
                      <a:pt x="29338" y="658"/>
                      <a:pt x="29338" y="719"/>
                      <a:pt x="29288" y="719"/>
                    </a:cubicBezTo>
                    <a:cubicBezTo>
                      <a:pt x="29255" y="719"/>
                      <a:pt x="29113" y="741"/>
                      <a:pt x="29036" y="741"/>
                    </a:cubicBezTo>
                    <a:cubicBezTo>
                      <a:pt x="28998" y="741"/>
                      <a:pt x="28976" y="736"/>
                      <a:pt x="28993" y="719"/>
                    </a:cubicBezTo>
                    <a:cubicBezTo>
                      <a:pt x="29042" y="670"/>
                      <a:pt x="29091" y="633"/>
                      <a:pt x="29128" y="584"/>
                    </a:cubicBezTo>
                    <a:cubicBezTo>
                      <a:pt x="29165" y="547"/>
                      <a:pt x="29239" y="460"/>
                      <a:pt x="29177" y="448"/>
                    </a:cubicBezTo>
                    <a:cubicBezTo>
                      <a:pt x="29116" y="439"/>
                      <a:pt x="29049" y="431"/>
                      <a:pt x="28985" y="431"/>
                    </a:cubicBezTo>
                    <a:cubicBezTo>
                      <a:pt x="28958" y="431"/>
                      <a:pt x="28932" y="432"/>
                      <a:pt x="28906" y="436"/>
                    </a:cubicBezTo>
                    <a:cubicBezTo>
                      <a:pt x="28845" y="436"/>
                      <a:pt x="28758" y="436"/>
                      <a:pt x="28808" y="387"/>
                    </a:cubicBezTo>
                    <a:cubicBezTo>
                      <a:pt x="28869" y="350"/>
                      <a:pt x="28882" y="337"/>
                      <a:pt x="28795" y="337"/>
                    </a:cubicBezTo>
                    <a:cubicBezTo>
                      <a:pt x="28721" y="337"/>
                      <a:pt x="28623" y="362"/>
                      <a:pt x="28549" y="374"/>
                    </a:cubicBezTo>
                    <a:cubicBezTo>
                      <a:pt x="28475" y="374"/>
                      <a:pt x="28438" y="362"/>
                      <a:pt x="28549" y="325"/>
                    </a:cubicBezTo>
                    <a:cubicBezTo>
                      <a:pt x="28635" y="313"/>
                      <a:pt x="28721" y="276"/>
                      <a:pt x="28795" y="239"/>
                    </a:cubicBezTo>
                    <a:cubicBezTo>
                      <a:pt x="28804" y="230"/>
                      <a:pt x="28817" y="229"/>
                      <a:pt x="28832" y="229"/>
                    </a:cubicBezTo>
                    <a:cubicBezTo>
                      <a:pt x="28839" y="229"/>
                      <a:pt x="28847" y="229"/>
                      <a:pt x="28854" y="229"/>
                    </a:cubicBezTo>
                    <a:cubicBezTo>
                      <a:pt x="28875" y="229"/>
                      <a:pt x="28894" y="226"/>
                      <a:pt x="28894" y="202"/>
                    </a:cubicBezTo>
                    <a:cubicBezTo>
                      <a:pt x="28882" y="165"/>
                      <a:pt x="28882" y="103"/>
                      <a:pt x="28808" y="103"/>
                    </a:cubicBezTo>
                    <a:cubicBezTo>
                      <a:pt x="28758" y="103"/>
                      <a:pt x="28709" y="103"/>
                      <a:pt x="28660" y="91"/>
                    </a:cubicBezTo>
                    <a:cubicBezTo>
                      <a:pt x="28606" y="69"/>
                      <a:pt x="28504" y="0"/>
                      <a:pt x="284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8" name="Google Shape;3354;p56">
                <a:extLst>
                  <a:ext uri="{FF2B5EF4-FFF2-40B4-BE49-F238E27FC236}">
                    <a16:creationId xmlns:a16="http://schemas.microsoft.com/office/drawing/2014/main" id="{D298D611-528E-45CC-B300-2E2BA8E4060F}"/>
                  </a:ext>
                </a:extLst>
              </p:cNvPr>
              <p:cNvSpPr/>
              <p:nvPr/>
            </p:nvSpPr>
            <p:spPr>
              <a:xfrm>
                <a:off x="4347950" y="4613175"/>
                <a:ext cx="20075" cy="752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3009" extrusionOk="0">
                    <a:moveTo>
                      <a:pt x="241" y="0"/>
                    </a:moveTo>
                    <a:cubicBezTo>
                      <a:pt x="225" y="0"/>
                      <a:pt x="225" y="8"/>
                      <a:pt x="247" y="36"/>
                    </a:cubicBezTo>
                    <a:cubicBezTo>
                      <a:pt x="296" y="110"/>
                      <a:pt x="333" y="208"/>
                      <a:pt x="309" y="233"/>
                    </a:cubicBezTo>
                    <a:cubicBezTo>
                      <a:pt x="284" y="258"/>
                      <a:pt x="247" y="307"/>
                      <a:pt x="210" y="307"/>
                    </a:cubicBezTo>
                    <a:cubicBezTo>
                      <a:pt x="186" y="307"/>
                      <a:pt x="136" y="307"/>
                      <a:pt x="136" y="368"/>
                    </a:cubicBezTo>
                    <a:cubicBezTo>
                      <a:pt x="136" y="492"/>
                      <a:pt x="124" y="615"/>
                      <a:pt x="87" y="738"/>
                    </a:cubicBezTo>
                    <a:cubicBezTo>
                      <a:pt x="50" y="763"/>
                      <a:pt x="1" y="775"/>
                      <a:pt x="50" y="886"/>
                    </a:cubicBezTo>
                    <a:cubicBezTo>
                      <a:pt x="99" y="997"/>
                      <a:pt x="210" y="1058"/>
                      <a:pt x="210" y="1145"/>
                    </a:cubicBezTo>
                    <a:cubicBezTo>
                      <a:pt x="210" y="1219"/>
                      <a:pt x="247" y="1293"/>
                      <a:pt x="210" y="1379"/>
                    </a:cubicBezTo>
                    <a:cubicBezTo>
                      <a:pt x="198" y="1502"/>
                      <a:pt x="198" y="1638"/>
                      <a:pt x="223" y="1761"/>
                    </a:cubicBezTo>
                    <a:cubicBezTo>
                      <a:pt x="223" y="1798"/>
                      <a:pt x="210" y="1847"/>
                      <a:pt x="198" y="1896"/>
                    </a:cubicBezTo>
                    <a:cubicBezTo>
                      <a:pt x="149" y="1995"/>
                      <a:pt x="149" y="2118"/>
                      <a:pt x="161" y="2229"/>
                    </a:cubicBezTo>
                    <a:cubicBezTo>
                      <a:pt x="198" y="2291"/>
                      <a:pt x="161" y="2401"/>
                      <a:pt x="161" y="2525"/>
                    </a:cubicBezTo>
                    <a:cubicBezTo>
                      <a:pt x="136" y="2648"/>
                      <a:pt x="124" y="2771"/>
                      <a:pt x="124" y="2894"/>
                    </a:cubicBezTo>
                    <a:cubicBezTo>
                      <a:pt x="142" y="2974"/>
                      <a:pt x="147" y="3009"/>
                      <a:pt x="157" y="3009"/>
                    </a:cubicBezTo>
                    <a:cubicBezTo>
                      <a:pt x="161" y="3009"/>
                      <a:pt x="166" y="3003"/>
                      <a:pt x="173" y="2993"/>
                    </a:cubicBezTo>
                    <a:cubicBezTo>
                      <a:pt x="197" y="2957"/>
                      <a:pt x="175" y="2820"/>
                      <a:pt x="272" y="2820"/>
                    </a:cubicBezTo>
                    <a:cubicBezTo>
                      <a:pt x="276" y="2820"/>
                      <a:pt x="280" y="2820"/>
                      <a:pt x="284" y="2820"/>
                    </a:cubicBezTo>
                    <a:cubicBezTo>
                      <a:pt x="300" y="2824"/>
                      <a:pt x="314" y="2826"/>
                      <a:pt x="328" y="2826"/>
                    </a:cubicBezTo>
                    <a:cubicBezTo>
                      <a:pt x="367" y="2826"/>
                      <a:pt x="398" y="2814"/>
                      <a:pt x="420" y="2814"/>
                    </a:cubicBezTo>
                    <a:cubicBezTo>
                      <a:pt x="439" y="2814"/>
                      <a:pt x="452" y="2823"/>
                      <a:pt x="457" y="2857"/>
                    </a:cubicBezTo>
                    <a:cubicBezTo>
                      <a:pt x="457" y="2924"/>
                      <a:pt x="493" y="3005"/>
                      <a:pt x="510" y="3005"/>
                    </a:cubicBezTo>
                    <a:cubicBezTo>
                      <a:pt x="515" y="3005"/>
                      <a:pt x="518" y="2998"/>
                      <a:pt x="518" y="2981"/>
                    </a:cubicBezTo>
                    <a:cubicBezTo>
                      <a:pt x="518" y="2907"/>
                      <a:pt x="555" y="2820"/>
                      <a:pt x="469" y="2722"/>
                    </a:cubicBezTo>
                    <a:cubicBezTo>
                      <a:pt x="395" y="2623"/>
                      <a:pt x="309" y="2562"/>
                      <a:pt x="284" y="2451"/>
                    </a:cubicBezTo>
                    <a:cubicBezTo>
                      <a:pt x="260" y="2328"/>
                      <a:pt x="260" y="2180"/>
                      <a:pt x="296" y="2143"/>
                    </a:cubicBezTo>
                    <a:cubicBezTo>
                      <a:pt x="346" y="2093"/>
                      <a:pt x="370" y="2044"/>
                      <a:pt x="395" y="1983"/>
                    </a:cubicBezTo>
                    <a:cubicBezTo>
                      <a:pt x="395" y="1933"/>
                      <a:pt x="395" y="1933"/>
                      <a:pt x="481" y="1896"/>
                    </a:cubicBezTo>
                    <a:cubicBezTo>
                      <a:pt x="509" y="1882"/>
                      <a:pt x="538" y="1876"/>
                      <a:pt x="567" y="1876"/>
                    </a:cubicBezTo>
                    <a:cubicBezTo>
                      <a:pt x="615" y="1876"/>
                      <a:pt x="660" y="1895"/>
                      <a:pt x="691" y="1933"/>
                    </a:cubicBezTo>
                    <a:cubicBezTo>
                      <a:pt x="756" y="1989"/>
                      <a:pt x="800" y="2074"/>
                      <a:pt x="802" y="2074"/>
                    </a:cubicBezTo>
                    <a:cubicBezTo>
                      <a:pt x="802" y="2074"/>
                      <a:pt x="798" y="2065"/>
                      <a:pt x="789" y="2044"/>
                    </a:cubicBezTo>
                    <a:cubicBezTo>
                      <a:pt x="777" y="1995"/>
                      <a:pt x="728" y="1884"/>
                      <a:pt x="678" y="1761"/>
                    </a:cubicBezTo>
                    <a:cubicBezTo>
                      <a:pt x="641" y="1675"/>
                      <a:pt x="605" y="1576"/>
                      <a:pt x="580" y="1477"/>
                    </a:cubicBezTo>
                    <a:cubicBezTo>
                      <a:pt x="568" y="1366"/>
                      <a:pt x="457" y="898"/>
                      <a:pt x="444" y="824"/>
                    </a:cubicBezTo>
                    <a:cubicBezTo>
                      <a:pt x="432" y="738"/>
                      <a:pt x="457" y="701"/>
                      <a:pt x="457" y="603"/>
                    </a:cubicBezTo>
                    <a:cubicBezTo>
                      <a:pt x="457" y="516"/>
                      <a:pt x="395" y="221"/>
                      <a:pt x="383" y="122"/>
                    </a:cubicBezTo>
                    <a:cubicBezTo>
                      <a:pt x="370" y="36"/>
                      <a:pt x="370" y="11"/>
                      <a:pt x="346" y="11"/>
                    </a:cubicBezTo>
                    <a:cubicBezTo>
                      <a:pt x="299" y="11"/>
                      <a:pt x="259" y="0"/>
                      <a:pt x="24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9" name="Google Shape;3355;p56">
                <a:extLst>
                  <a:ext uri="{FF2B5EF4-FFF2-40B4-BE49-F238E27FC236}">
                    <a16:creationId xmlns:a16="http://schemas.microsoft.com/office/drawing/2014/main" id="{72C86BAC-AF4D-4AA6-9D28-D2D25EED853D}"/>
                  </a:ext>
                </a:extLst>
              </p:cNvPr>
              <p:cNvSpPr/>
              <p:nvPr/>
            </p:nvSpPr>
            <p:spPr>
              <a:xfrm>
                <a:off x="3453050" y="4602275"/>
                <a:ext cx="31500" cy="35425"/>
              </a:xfrm>
              <a:custGeom>
                <a:avLst/>
                <a:gdLst/>
                <a:ahLst/>
                <a:cxnLst/>
                <a:rect l="l" t="t" r="r" b="b"/>
                <a:pathLst>
                  <a:path w="1260" h="1417" extrusionOk="0">
                    <a:moveTo>
                      <a:pt x="1012" y="0"/>
                    </a:moveTo>
                    <a:cubicBezTo>
                      <a:pt x="1005" y="0"/>
                      <a:pt x="998" y="1"/>
                      <a:pt x="989" y="4"/>
                    </a:cubicBezTo>
                    <a:cubicBezTo>
                      <a:pt x="940" y="16"/>
                      <a:pt x="890" y="4"/>
                      <a:pt x="829" y="41"/>
                    </a:cubicBezTo>
                    <a:cubicBezTo>
                      <a:pt x="816" y="65"/>
                      <a:pt x="792" y="77"/>
                      <a:pt x="755" y="77"/>
                    </a:cubicBezTo>
                    <a:cubicBezTo>
                      <a:pt x="748" y="81"/>
                      <a:pt x="740" y="83"/>
                      <a:pt x="733" y="83"/>
                    </a:cubicBezTo>
                    <a:cubicBezTo>
                      <a:pt x="716" y="83"/>
                      <a:pt x="698" y="74"/>
                      <a:pt x="681" y="65"/>
                    </a:cubicBezTo>
                    <a:cubicBezTo>
                      <a:pt x="662" y="59"/>
                      <a:pt x="646" y="57"/>
                      <a:pt x="632" y="57"/>
                    </a:cubicBezTo>
                    <a:cubicBezTo>
                      <a:pt x="588" y="57"/>
                      <a:pt x="558" y="77"/>
                      <a:pt x="521" y="77"/>
                    </a:cubicBezTo>
                    <a:cubicBezTo>
                      <a:pt x="471" y="77"/>
                      <a:pt x="508" y="102"/>
                      <a:pt x="521" y="114"/>
                    </a:cubicBezTo>
                    <a:cubicBezTo>
                      <a:pt x="545" y="139"/>
                      <a:pt x="459" y="164"/>
                      <a:pt x="447" y="176"/>
                    </a:cubicBezTo>
                    <a:cubicBezTo>
                      <a:pt x="434" y="176"/>
                      <a:pt x="385" y="213"/>
                      <a:pt x="459" y="213"/>
                    </a:cubicBezTo>
                    <a:cubicBezTo>
                      <a:pt x="521" y="213"/>
                      <a:pt x="582" y="275"/>
                      <a:pt x="545" y="287"/>
                    </a:cubicBezTo>
                    <a:cubicBezTo>
                      <a:pt x="508" y="299"/>
                      <a:pt x="410" y="324"/>
                      <a:pt x="385" y="336"/>
                    </a:cubicBezTo>
                    <a:cubicBezTo>
                      <a:pt x="356" y="351"/>
                      <a:pt x="327" y="357"/>
                      <a:pt x="301" y="357"/>
                    </a:cubicBezTo>
                    <a:cubicBezTo>
                      <a:pt x="282" y="357"/>
                      <a:pt x="265" y="354"/>
                      <a:pt x="250" y="349"/>
                    </a:cubicBezTo>
                    <a:cubicBezTo>
                      <a:pt x="188" y="349"/>
                      <a:pt x="77" y="398"/>
                      <a:pt x="114" y="398"/>
                    </a:cubicBezTo>
                    <a:cubicBezTo>
                      <a:pt x="163" y="398"/>
                      <a:pt x="176" y="422"/>
                      <a:pt x="139" y="435"/>
                    </a:cubicBezTo>
                    <a:cubicBezTo>
                      <a:pt x="102" y="435"/>
                      <a:pt x="52" y="472"/>
                      <a:pt x="114" y="472"/>
                    </a:cubicBezTo>
                    <a:cubicBezTo>
                      <a:pt x="176" y="472"/>
                      <a:pt x="40" y="496"/>
                      <a:pt x="89" y="496"/>
                    </a:cubicBezTo>
                    <a:cubicBezTo>
                      <a:pt x="139" y="496"/>
                      <a:pt x="225" y="558"/>
                      <a:pt x="188" y="583"/>
                    </a:cubicBezTo>
                    <a:cubicBezTo>
                      <a:pt x="151" y="607"/>
                      <a:pt x="52" y="681"/>
                      <a:pt x="114" y="706"/>
                    </a:cubicBezTo>
                    <a:cubicBezTo>
                      <a:pt x="163" y="718"/>
                      <a:pt x="225" y="731"/>
                      <a:pt x="274" y="743"/>
                    </a:cubicBezTo>
                    <a:cubicBezTo>
                      <a:pt x="299" y="743"/>
                      <a:pt x="336" y="743"/>
                      <a:pt x="299" y="804"/>
                    </a:cubicBezTo>
                    <a:cubicBezTo>
                      <a:pt x="250" y="891"/>
                      <a:pt x="213" y="965"/>
                      <a:pt x="188" y="1051"/>
                    </a:cubicBezTo>
                    <a:cubicBezTo>
                      <a:pt x="163" y="1112"/>
                      <a:pt x="126" y="1137"/>
                      <a:pt x="77" y="1137"/>
                    </a:cubicBezTo>
                    <a:cubicBezTo>
                      <a:pt x="40" y="1137"/>
                      <a:pt x="16" y="1162"/>
                      <a:pt x="77" y="1162"/>
                    </a:cubicBezTo>
                    <a:cubicBezTo>
                      <a:pt x="151" y="1162"/>
                      <a:pt x="151" y="1174"/>
                      <a:pt x="114" y="1174"/>
                    </a:cubicBezTo>
                    <a:cubicBezTo>
                      <a:pt x="68" y="1174"/>
                      <a:pt x="1" y="1249"/>
                      <a:pt x="32" y="1249"/>
                    </a:cubicBezTo>
                    <a:cubicBezTo>
                      <a:pt x="34" y="1249"/>
                      <a:pt x="37" y="1249"/>
                      <a:pt x="40" y="1248"/>
                    </a:cubicBezTo>
                    <a:cubicBezTo>
                      <a:pt x="74" y="1240"/>
                      <a:pt x="119" y="1220"/>
                      <a:pt x="136" y="1220"/>
                    </a:cubicBezTo>
                    <a:cubicBezTo>
                      <a:pt x="144" y="1220"/>
                      <a:pt x="147" y="1224"/>
                      <a:pt x="139" y="1236"/>
                    </a:cubicBezTo>
                    <a:cubicBezTo>
                      <a:pt x="107" y="1257"/>
                      <a:pt x="84" y="1353"/>
                      <a:pt x="103" y="1353"/>
                    </a:cubicBezTo>
                    <a:cubicBezTo>
                      <a:pt x="106" y="1353"/>
                      <a:pt x="109" y="1351"/>
                      <a:pt x="114" y="1347"/>
                    </a:cubicBezTo>
                    <a:cubicBezTo>
                      <a:pt x="148" y="1329"/>
                      <a:pt x="189" y="1306"/>
                      <a:pt x="206" y="1306"/>
                    </a:cubicBezTo>
                    <a:cubicBezTo>
                      <a:pt x="213" y="1306"/>
                      <a:pt x="216" y="1311"/>
                      <a:pt x="213" y="1322"/>
                    </a:cubicBezTo>
                    <a:cubicBezTo>
                      <a:pt x="192" y="1343"/>
                      <a:pt x="206" y="1416"/>
                      <a:pt x="226" y="1416"/>
                    </a:cubicBezTo>
                    <a:cubicBezTo>
                      <a:pt x="230" y="1416"/>
                      <a:pt x="233" y="1414"/>
                      <a:pt x="237" y="1408"/>
                    </a:cubicBezTo>
                    <a:cubicBezTo>
                      <a:pt x="243" y="1396"/>
                      <a:pt x="256" y="1396"/>
                      <a:pt x="274" y="1396"/>
                    </a:cubicBezTo>
                    <a:cubicBezTo>
                      <a:pt x="293" y="1396"/>
                      <a:pt x="317" y="1396"/>
                      <a:pt x="348" y="1384"/>
                    </a:cubicBezTo>
                    <a:cubicBezTo>
                      <a:pt x="422" y="1359"/>
                      <a:pt x="595" y="1236"/>
                      <a:pt x="693" y="1199"/>
                    </a:cubicBezTo>
                    <a:cubicBezTo>
                      <a:pt x="749" y="1180"/>
                      <a:pt x="795" y="1180"/>
                      <a:pt x="835" y="1180"/>
                    </a:cubicBezTo>
                    <a:cubicBezTo>
                      <a:pt x="875" y="1180"/>
                      <a:pt x="909" y="1180"/>
                      <a:pt x="940" y="1162"/>
                    </a:cubicBezTo>
                    <a:cubicBezTo>
                      <a:pt x="1001" y="1125"/>
                      <a:pt x="1001" y="1063"/>
                      <a:pt x="1014" y="1002"/>
                    </a:cubicBezTo>
                    <a:cubicBezTo>
                      <a:pt x="1038" y="928"/>
                      <a:pt x="1100" y="891"/>
                      <a:pt x="1075" y="755"/>
                    </a:cubicBezTo>
                    <a:cubicBezTo>
                      <a:pt x="1063" y="657"/>
                      <a:pt x="1026" y="570"/>
                      <a:pt x="989" y="484"/>
                    </a:cubicBezTo>
                    <a:lnTo>
                      <a:pt x="989" y="459"/>
                    </a:lnTo>
                    <a:cubicBezTo>
                      <a:pt x="1026" y="459"/>
                      <a:pt x="1075" y="447"/>
                      <a:pt x="1100" y="422"/>
                    </a:cubicBezTo>
                    <a:cubicBezTo>
                      <a:pt x="1161" y="373"/>
                      <a:pt x="1198" y="299"/>
                      <a:pt x="1223" y="287"/>
                    </a:cubicBezTo>
                    <a:cubicBezTo>
                      <a:pt x="1260" y="262"/>
                      <a:pt x="1186" y="213"/>
                      <a:pt x="1161" y="213"/>
                    </a:cubicBezTo>
                    <a:cubicBezTo>
                      <a:pt x="1124" y="213"/>
                      <a:pt x="1137" y="213"/>
                      <a:pt x="1149" y="188"/>
                    </a:cubicBezTo>
                    <a:cubicBezTo>
                      <a:pt x="1137" y="139"/>
                      <a:pt x="1112" y="90"/>
                      <a:pt x="1087" y="41"/>
                    </a:cubicBezTo>
                    <a:cubicBezTo>
                      <a:pt x="1047" y="20"/>
                      <a:pt x="1040" y="0"/>
                      <a:pt x="10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0" name="Google Shape;3356;p56">
                <a:extLst>
                  <a:ext uri="{FF2B5EF4-FFF2-40B4-BE49-F238E27FC236}">
                    <a16:creationId xmlns:a16="http://schemas.microsoft.com/office/drawing/2014/main" id="{4DF4506A-0FED-4AD0-8D59-3B2339191D52}"/>
                  </a:ext>
                </a:extLst>
              </p:cNvPr>
              <p:cNvSpPr/>
              <p:nvPr/>
            </p:nvSpPr>
            <p:spPr>
              <a:xfrm>
                <a:off x="3080400" y="4239175"/>
                <a:ext cx="365975" cy="316825"/>
              </a:xfrm>
              <a:custGeom>
                <a:avLst/>
                <a:gdLst/>
                <a:ahLst/>
                <a:cxnLst/>
                <a:rect l="l" t="t" r="r" b="b"/>
                <a:pathLst>
                  <a:path w="14639" h="12673" extrusionOk="0">
                    <a:moveTo>
                      <a:pt x="4177" y="6248"/>
                    </a:moveTo>
                    <a:lnTo>
                      <a:pt x="4177" y="6248"/>
                    </a:lnTo>
                    <a:cubicBezTo>
                      <a:pt x="4177" y="6255"/>
                      <a:pt x="4179" y="6262"/>
                      <a:pt x="4180" y="6262"/>
                    </a:cubicBezTo>
                    <a:cubicBezTo>
                      <a:pt x="4180" y="6262"/>
                      <a:pt x="4180" y="6258"/>
                      <a:pt x="4177" y="6248"/>
                    </a:cubicBezTo>
                    <a:close/>
                    <a:moveTo>
                      <a:pt x="9525" y="1"/>
                    </a:moveTo>
                    <a:cubicBezTo>
                      <a:pt x="9303" y="1"/>
                      <a:pt x="9081" y="13"/>
                      <a:pt x="8859" y="38"/>
                    </a:cubicBezTo>
                    <a:cubicBezTo>
                      <a:pt x="8759" y="60"/>
                      <a:pt x="8790" y="152"/>
                      <a:pt x="8751" y="152"/>
                    </a:cubicBezTo>
                    <a:cubicBezTo>
                      <a:pt x="8747" y="152"/>
                      <a:pt x="8742" y="151"/>
                      <a:pt x="8736" y="148"/>
                    </a:cubicBezTo>
                    <a:cubicBezTo>
                      <a:pt x="8681" y="138"/>
                      <a:pt x="8539" y="58"/>
                      <a:pt x="8482" y="58"/>
                    </a:cubicBezTo>
                    <a:cubicBezTo>
                      <a:pt x="8475" y="58"/>
                      <a:pt x="8469" y="60"/>
                      <a:pt x="8465" y="62"/>
                    </a:cubicBezTo>
                    <a:cubicBezTo>
                      <a:pt x="8440" y="112"/>
                      <a:pt x="8404" y="124"/>
                      <a:pt x="8354" y="124"/>
                    </a:cubicBezTo>
                    <a:cubicBezTo>
                      <a:pt x="8330" y="124"/>
                      <a:pt x="8304" y="123"/>
                      <a:pt x="8281" y="123"/>
                    </a:cubicBezTo>
                    <a:cubicBezTo>
                      <a:pt x="8225" y="123"/>
                      <a:pt x="8187" y="129"/>
                      <a:pt x="8231" y="173"/>
                    </a:cubicBezTo>
                    <a:cubicBezTo>
                      <a:pt x="8293" y="247"/>
                      <a:pt x="8736" y="321"/>
                      <a:pt x="8650" y="321"/>
                    </a:cubicBezTo>
                    <a:cubicBezTo>
                      <a:pt x="8564" y="321"/>
                      <a:pt x="8243" y="420"/>
                      <a:pt x="8157" y="420"/>
                    </a:cubicBezTo>
                    <a:cubicBezTo>
                      <a:pt x="8078" y="420"/>
                      <a:pt x="8268" y="533"/>
                      <a:pt x="8243" y="533"/>
                    </a:cubicBezTo>
                    <a:cubicBezTo>
                      <a:pt x="8241" y="533"/>
                      <a:pt x="8237" y="533"/>
                      <a:pt x="8231" y="530"/>
                    </a:cubicBezTo>
                    <a:cubicBezTo>
                      <a:pt x="8157" y="506"/>
                      <a:pt x="8095" y="469"/>
                      <a:pt x="8046" y="432"/>
                    </a:cubicBezTo>
                    <a:cubicBezTo>
                      <a:pt x="8036" y="421"/>
                      <a:pt x="8017" y="418"/>
                      <a:pt x="7995" y="418"/>
                    </a:cubicBezTo>
                    <a:cubicBezTo>
                      <a:pt x="7947" y="418"/>
                      <a:pt x="7880" y="434"/>
                      <a:pt x="7828" y="434"/>
                    </a:cubicBezTo>
                    <a:cubicBezTo>
                      <a:pt x="7818" y="434"/>
                      <a:pt x="7808" y="433"/>
                      <a:pt x="7800" y="432"/>
                    </a:cubicBezTo>
                    <a:cubicBezTo>
                      <a:pt x="7652" y="358"/>
                      <a:pt x="7492" y="296"/>
                      <a:pt x="7332" y="247"/>
                    </a:cubicBezTo>
                    <a:cubicBezTo>
                      <a:pt x="7316" y="244"/>
                      <a:pt x="7303" y="243"/>
                      <a:pt x="7292" y="243"/>
                    </a:cubicBezTo>
                    <a:cubicBezTo>
                      <a:pt x="7212" y="243"/>
                      <a:pt x="7219" y="309"/>
                      <a:pt x="7122" y="309"/>
                    </a:cubicBezTo>
                    <a:cubicBezTo>
                      <a:pt x="6999" y="309"/>
                      <a:pt x="6617" y="309"/>
                      <a:pt x="6703" y="358"/>
                    </a:cubicBezTo>
                    <a:cubicBezTo>
                      <a:pt x="6888" y="432"/>
                      <a:pt x="7085" y="493"/>
                      <a:pt x="7282" y="506"/>
                    </a:cubicBezTo>
                    <a:cubicBezTo>
                      <a:pt x="7418" y="506"/>
                      <a:pt x="7898" y="567"/>
                      <a:pt x="7923" y="641"/>
                    </a:cubicBezTo>
                    <a:cubicBezTo>
                      <a:pt x="7944" y="716"/>
                      <a:pt x="7947" y="848"/>
                      <a:pt x="7931" y="848"/>
                    </a:cubicBezTo>
                    <a:cubicBezTo>
                      <a:pt x="7929" y="848"/>
                      <a:pt x="7926" y="845"/>
                      <a:pt x="7923" y="838"/>
                    </a:cubicBezTo>
                    <a:cubicBezTo>
                      <a:pt x="7898" y="789"/>
                      <a:pt x="7935" y="703"/>
                      <a:pt x="7775" y="654"/>
                    </a:cubicBezTo>
                    <a:cubicBezTo>
                      <a:pt x="7681" y="625"/>
                      <a:pt x="7604" y="613"/>
                      <a:pt x="7559" y="613"/>
                    </a:cubicBezTo>
                    <a:cubicBezTo>
                      <a:pt x="7527" y="613"/>
                      <a:pt x="7511" y="619"/>
                      <a:pt x="7516" y="629"/>
                    </a:cubicBezTo>
                    <a:cubicBezTo>
                      <a:pt x="7516" y="650"/>
                      <a:pt x="7580" y="762"/>
                      <a:pt x="7559" y="762"/>
                    </a:cubicBezTo>
                    <a:cubicBezTo>
                      <a:pt x="7555" y="762"/>
                      <a:pt x="7550" y="759"/>
                      <a:pt x="7541" y="752"/>
                    </a:cubicBezTo>
                    <a:cubicBezTo>
                      <a:pt x="7479" y="691"/>
                      <a:pt x="7467" y="629"/>
                      <a:pt x="7369" y="592"/>
                    </a:cubicBezTo>
                    <a:cubicBezTo>
                      <a:pt x="7188" y="574"/>
                      <a:pt x="7008" y="563"/>
                      <a:pt x="6832" y="563"/>
                    </a:cubicBezTo>
                    <a:cubicBezTo>
                      <a:pt x="6768" y="563"/>
                      <a:pt x="6704" y="564"/>
                      <a:pt x="6642" y="567"/>
                    </a:cubicBezTo>
                    <a:cubicBezTo>
                      <a:pt x="6580" y="580"/>
                      <a:pt x="6937" y="789"/>
                      <a:pt x="7110" y="875"/>
                    </a:cubicBezTo>
                    <a:cubicBezTo>
                      <a:pt x="7241" y="937"/>
                      <a:pt x="7267" y="961"/>
                      <a:pt x="7248" y="961"/>
                    </a:cubicBezTo>
                    <a:cubicBezTo>
                      <a:pt x="7241" y="961"/>
                      <a:pt x="7226" y="957"/>
                      <a:pt x="7208" y="949"/>
                    </a:cubicBezTo>
                    <a:cubicBezTo>
                      <a:pt x="7141" y="937"/>
                      <a:pt x="7076" y="931"/>
                      <a:pt x="7011" y="931"/>
                    </a:cubicBezTo>
                    <a:cubicBezTo>
                      <a:pt x="6947" y="931"/>
                      <a:pt x="6882" y="937"/>
                      <a:pt x="6814" y="949"/>
                    </a:cubicBezTo>
                    <a:cubicBezTo>
                      <a:pt x="6792" y="972"/>
                      <a:pt x="6830" y="1076"/>
                      <a:pt x="6828" y="1076"/>
                    </a:cubicBezTo>
                    <a:cubicBezTo>
                      <a:pt x="6828" y="1076"/>
                      <a:pt x="6827" y="1075"/>
                      <a:pt x="6826" y="1073"/>
                    </a:cubicBezTo>
                    <a:cubicBezTo>
                      <a:pt x="6814" y="1048"/>
                      <a:pt x="6703" y="962"/>
                      <a:pt x="6715" y="937"/>
                    </a:cubicBezTo>
                    <a:cubicBezTo>
                      <a:pt x="6728" y="900"/>
                      <a:pt x="6863" y="925"/>
                      <a:pt x="6839" y="900"/>
                    </a:cubicBezTo>
                    <a:cubicBezTo>
                      <a:pt x="6765" y="814"/>
                      <a:pt x="6679" y="740"/>
                      <a:pt x="6568" y="703"/>
                    </a:cubicBezTo>
                    <a:cubicBezTo>
                      <a:pt x="6469" y="670"/>
                      <a:pt x="6310" y="643"/>
                      <a:pt x="6219" y="643"/>
                    </a:cubicBezTo>
                    <a:cubicBezTo>
                      <a:pt x="6173" y="643"/>
                      <a:pt x="6145" y="650"/>
                      <a:pt x="6149" y="666"/>
                    </a:cubicBezTo>
                    <a:cubicBezTo>
                      <a:pt x="6210" y="765"/>
                      <a:pt x="6297" y="851"/>
                      <a:pt x="6407" y="888"/>
                    </a:cubicBezTo>
                    <a:cubicBezTo>
                      <a:pt x="6580" y="949"/>
                      <a:pt x="6740" y="1036"/>
                      <a:pt x="6863" y="1171"/>
                    </a:cubicBezTo>
                    <a:cubicBezTo>
                      <a:pt x="6873" y="1219"/>
                      <a:pt x="6830" y="1289"/>
                      <a:pt x="6776" y="1289"/>
                    </a:cubicBezTo>
                    <a:cubicBezTo>
                      <a:pt x="6761" y="1289"/>
                      <a:pt x="6744" y="1283"/>
                      <a:pt x="6728" y="1270"/>
                    </a:cubicBezTo>
                    <a:cubicBezTo>
                      <a:pt x="6617" y="1196"/>
                      <a:pt x="6518" y="1122"/>
                      <a:pt x="6407" y="1060"/>
                    </a:cubicBezTo>
                    <a:cubicBezTo>
                      <a:pt x="6334" y="1036"/>
                      <a:pt x="5717" y="789"/>
                      <a:pt x="5631" y="777"/>
                    </a:cubicBezTo>
                    <a:cubicBezTo>
                      <a:pt x="5594" y="771"/>
                      <a:pt x="5511" y="765"/>
                      <a:pt x="5440" y="765"/>
                    </a:cubicBezTo>
                    <a:cubicBezTo>
                      <a:pt x="5369" y="765"/>
                      <a:pt x="5311" y="771"/>
                      <a:pt x="5323" y="789"/>
                    </a:cubicBezTo>
                    <a:cubicBezTo>
                      <a:pt x="5348" y="838"/>
                      <a:pt x="5434" y="1036"/>
                      <a:pt x="5508" y="1073"/>
                    </a:cubicBezTo>
                    <a:cubicBezTo>
                      <a:pt x="5582" y="1110"/>
                      <a:pt x="5680" y="1183"/>
                      <a:pt x="5594" y="1183"/>
                    </a:cubicBezTo>
                    <a:cubicBezTo>
                      <a:pt x="5537" y="1183"/>
                      <a:pt x="5430" y="1167"/>
                      <a:pt x="5369" y="1167"/>
                    </a:cubicBezTo>
                    <a:cubicBezTo>
                      <a:pt x="5338" y="1167"/>
                      <a:pt x="5319" y="1171"/>
                      <a:pt x="5323" y="1183"/>
                    </a:cubicBezTo>
                    <a:cubicBezTo>
                      <a:pt x="5323" y="1220"/>
                      <a:pt x="5483" y="1282"/>
                      <a:pt x="5520" y="1319"/>
                    </a:cubicBezTo>
                    <a:cubicBezTo>
                      <a:pt x="5534" y="1339"/>
                      <a:pt x="5543" y="1352"/>
                      <a:pt x="5534" y="1352"/>
                    </a:cubicBezTo>
                    <a:cubicBezTo>
                      <a:pt x="5526" y="1352"/>
                      <a:pt x="5505" y="1342"/>
                      <a:pt x="5459" y="1319"/>
                    </a:cubicBezTo>
                    <a:cubicBezTo>
                      <a:pt x="5274" y="1233"/>
                      <a:pt x="5089" y="1147"/>
                      <a:pt x="4892" y="1073"/>
                    </a:cubicBezTo>
                    <a:cubicBezTo>
                      <a:pt x="4855" y="1073"/>
                      <a:pt x="4843" y="1233"/>
                      <a:pt x="4818" y="1245"/>
                    </a:cubicBezTo>
                    <a:cubicBezTo>
                      <a:pt x="4793" y="1257"/>
                      <a:pt x="4756" y="1257"/>
                      <a:pt x="4732" y="1307"/>
                    </a:cubicBezTo>
                    <a:cubicBezTo>
                      <a:pt x="4710" y="1340"/>
                      <a:pt x="4668" y="1472"/>
                      <a:pt x="4650" y="1472"/>
                    </a:cubicBezTo>
                    <a:cubicBezTo>
                      <a:pt x="4648" y="1472"/>
                      <a:pt x="4647" y="1471"/>
                      <a:pt x="4645" y="1467"/>
                    </a:cubicBezTo>
                    <a:cubicBezTo>
                      <a:pt x="4621" y="1393"/>
                      <a:pt x="4633" y="1307"/>
                      <a:pt x="4670" y="1245"/>
                    </a:cubicBezTo>
                    <a:cubicBezTo>
                      <a:pt x="4732" y="1171"/>
                      <a:pt x="4682" y="949"/>
                      <a:pt x="4572" y="925"/>
                    </a:cubicBezTo>
                    <a:cubicBezTo>
                      <a:pt x="4522" y="906"/>
                      <a:pt x="4467" y="897"/>
                      <a:pt x="4410" y="897"/>
                    </a:cubicBezTo>
                    <a:cubicBezTo>
                      <a:pt x="4353" y="897"/>
                      <a:pt x="4294" y="906"/>
                      <a:pt x="4239" y="925"/>
                    </a:cubicBezTo>
                    <a:cubicBezTo>
                      <a:pt x="4066" y="962"/>
                      <a:pt x="3721" y="1023"/>
                      <a:pt x="3561" y="1048"/>
                    </a:cubicBezTo>
                    <a:cubicBezTo>
                      <a:pt x="3401" y="1060"/>
                      <a:pt x="3266" y="1110"/>
                      <a:pt x="3339" y="1122"/>
                    </a:cubicBezTo>
                    <a:cubicBezTo>
                      <a:pt x="3426" y="1122"/>
                      <a:pt x="3500" y="1159"/>
                      <a:pt x="3549" y="1220"/>
                    </a:cubicBezTo>
                    <a:cubicBezTo>
                      <a:pt x="3623" y="1294"/>
                      <a:pt x="3660" y="1294"/>
                      <a:pt x="3734" y="1331"/>
                    </a:cubicBezTo>
                    <a:cubicBezTo>
                      <a:pt x="3795" y="1362"/>
                      <a:pt x="3922" y="1501"/>
                      <a:pt x="3890" y="1501"/>
                    </a:cubicBezTo>
                    <a:cubicBezTo>
                      <a:pt x="3883" y="1501"/>
                      <a:pt x="3869" y="1494"/>
                      <a:pt x="3845" y="1479"/>
                    </a:cubicBezTo>
                    <a:cubicBezTo>
                      <a:pt x="3721" y="1405"/>
                      <a:pt x="3635" y="1418"/>
                      <a:pt x="3561" y="1381"/>
                    </a:cubicBezTo>
                    <a:cubicBezTo>
                      <a:pt x="3487" y="1331"/>
                      <a:pt x="3500" y="1233"/>
                      <a:pt x="3389" y="1208"/>
                    </a:cubicBezTo>
                    <a:cubicBezTo>
                      <a:pt x="3336" y="1199"/>
                      <a:pt x="3282" y="1195"/>
                      <a:pt x="3227" y="1195"/>
                    </a:cubicBezTo>
                    <a:cubicBezTo>
                      <a:pt x="3127" y="1195"/>
                      <a:pt x="3024" y="1209"/>
                      <a:pt x="2921" y="1233"/>
                    </a:cubicBezTo>
                    <a:cubicBezTo>
                      <a:pt x="2810" y="1257"/>
                      <a:pt x="2797" y="1270"/>
                      <a:pt x="2847" y="1331"/>
                    </a:cubicBezTo>
                    <a:cubicBezTo>
                      <a:pt x="2896" y="1405"/>
                      <a:pt x="2908" y="1479"/>
                      <a:pt x="2884" y="1553"/>
                    </a:cubicBezTo>
                    <a:cubicBezTo>
                      <a:pt x="2872" y="1586"/>
                      <a:pt x="2911" y="1719"/>
                      <a:pt x="2866" y="1719"/>
                    </a:cubicBezTo>
                    <a:cubicBezTo>
                      <a:pt x="2860" y="1719"/>
                      <a:pt x="2854" y="1717"/>
                      <a:pt x="2847" y="1713"/>
                    </a:cubicBezTo>
                    <a:cubicBezTo>
                      <a:pt x="2729" y="1671"/>
                      <a:pt x="2602" y="1637"/>
                      <a:pt x="2474" y="1637"/>
                    </a:cubicBezTo>
                    <a:cubicBezTo>
                      <a:pt x="2454" y="1637"/>
                      <a:pt x="2435" y="1638"/>
                      <a:pt x="2415" y="1639"/>
                    </a:cubicBezTo>
                    <a:cubicBezTo>
                      <a:pt x="2354" y="1676"/>
                      <a:pt x="2391" y="1861"/>
                      <a:pt x="2403" y="1886"/>
                    </a:cubicBezTo>
                    <a:cubicBezTo>
                      <a:pt x="2418" y="1900"/>
                      <a:pt x="2415" y="1920"/>
                      <a:pt x="2400" y="1920"/>
                    </a:cubicBezTo>
                    <a:cubicBezTo>
                      <a:pt x="2390" y="1920"/>
                      <a:pt x="2374" y="1911"/>
                      <a:pt x="2354" y="1886"/>
                    </a:cubicBezTo>
                    <a:cubicBezTo>
                      <a:pt x="2308" y="1830"/>
                      <a:pt x="2241" y="1740"/>
                      <a:pt x="2148" y="1740"/>
                    </a:cubicBezTo>
                    <a:cubicBezTo>
                      <a:pt x="2117" y="1740"/>
                      <a:pt x="2083" y="1750"/>
                      <a:pt x="2046" y="1775"/>
                    </a:cubicBezTo>
                    <a:cubicBezTo>
                      <a:pt x="1886" y="1886"/>
                      <a:pt x="1725" y="1997"/>
                      <a:pt x="1553" y="2083"/>
                    </a:cubicBezTo>
                    <a:cubicBezTo>
                      <a:pt x="1454" y="2120"/>
                      <a:pt x="1368" y="2182"/>
                      <a:pt x="1294" y="2243"/>
                    </a:cubicBezTo>
                    <a:cubicBezTo>
                      <a:pt x="1269" y="2268"/>
                      <a:pt x="1368" y="2342"/>
                      <a:pt x="1405" y="2354"/>
                    </a:cubicBezTo>
                    <a:cubicBezTo>
                      <a:pt x="1528" y="2379"/>
                      <a:pt x="1639" y="2403"/>
                      <a:pt x="1762" y="2403"/>
                    </a:cubicBezTo>
                    <a:cubicBezTo>
                      <a:pt x="1857" y="2403"/>
                      <a:pt x="2106" y="2349"/>
                      <a:pt x="2137" y="2349"/>
                    </a:cubicBezTo>
                    <a:cubicBezTo>
                      <a:pt x="2142" y="2349"/>
                      <a:pt x="2141" y="2351"/>
                      <a:pt x="2132" y="2354"/>
                    </a:cubicBezTo>
                    <a:cubicBezTo>
                      <a:pt x="2083" y="2366"/>
                      <a:pt x="1898" y="2440"/>
                      <a:pt x="1910" y="2588"/>
                    </a:cubicBezTo>
                    <a:cubicBezTo>
                      <a:pt x="1922" y="2724"/>
                      <a:pt x="2021" y="2711"/>
                      <a:pt x="1898" y="2835"/>
                    </a:cubicBezTo>
                    <a:cubicBezTo>
                      <a:pt x="1775" y="2945"/>
                      <a:pt x="1701" y="3007"/>
                      <a:pt x="1651" y="3007"/>
                    </a:cubicBezTo>
                    <a:cubicBezTo>
                      <a:pt x="1605" y="3007"/>
                      <a:pt x="1594" y="2986"/>
                      <a:pt x="1570" y="2986"/>
                    </a:cubicBezTo>
                    <a:cubicBezTo>
                      <a:pt x="1562" y="2986"/>
                      <a:pt x="1553" y="2989"/>
                      <a:pt x="1541" y="2995"/>
                    </a:cubicBezTo>
                    <a:cubicBezTo>
                      <a:pt x="1506" y="3003"/>
                      <a:pt x="1477" y="3012"/>
                      <a:pt x="1446" y="3012"/>
                    </a:cubicBezTo>
                    <a:cubicBezTo>
                      <a:pt x="1433" y="3012"/>
                      <a:pt x="1419" y="3011"/>
                      <a:pt x="1405" y="3007"/>
                    </a:cubicBezTo>
                    <a:cubicBezTo>
                      <a:pt x="1379" y="2999"/>
                      <a:pt x="1366" y="2984"/>
                      <a:pt x="1343" y="2984"/>
                    </a:cubicBezTo>
                    <a:cubicBezTo>
                      <a:pt x="1333" y="2984"/>
                      <a:pt x="1322" y="2987"/>
                      <a:pt x="1306" y="2995"/>
                    </a:cubicBezTo>
                    <a:cubicBezTo>
                      <a:pt x="1245" y="3007"/>
                      <a:pt x="1035" y="3032"/>
                      <a:pt x="998" y="3081"/>
                    </a:cubicBezTo>
                    <a:cubicBezTo>
                      <a:pt x="949" y="3143"/>
                      <a:pt x="998" y="3155"/>
                      <a:pt x="887" y="3180"/>
                    </a:cubicBezTo>
                    <a:cubicBezTo>
                      <a:pt x="797" y="3191"/>
                      <a:pt x="448" y="3306"/>
                      <a:pt x="352" y="3306"/>
                    </a:cubicBezTo>
                    <a:cubicBezTo>
                      <a:pt x="344" y="3306"/>
                      <a:pt x="337" y="3305"/>
                      <a:pt x="333" y="3303"/>
                    </a:cubicBezTo>
                    <a:cubicBezTo>
                      <a:pt x="306" y="3289"/>
                      <a:pt x="272" y="3279"/>
                      <a:pt x="244" y="3279"/>
                    </a:cubicBezTo>
                    <a:cubicBezTo>
                      <a:pt x="221" y="3279"/>
                      <a:pt x="203" y="3286"/>
                      <a:pt x="197" y="3303"/>
                    </a:cubicBezTo>
                    <a:cubicBezTo>
                      <a:pt x="185" y="3340"/>
                      <a:pt x="136" y="3389"/>
                      <a:pt x="111" y="3389"/>
                    </a:cubicBezTo>
                    <a:cubicBezTo>
                      <a:pt x="109" y="3388"/>
                      <a:pt x="107" y="3388"/>
                      <a:pt x="104" y="3388"/>
                    </a:cubicBezTo>
                    <a:cubicBezTo>
                      <a:pt x="66" y="3388"/>
                      <a:pt x="3" y="3475"/>
                      <a:pt x="37" y="3475"/>
                    </a:cubicBezTo>
                    <a:cubicBezTo>
                      <a:pt x="87" y="3488"/>
                      <a:pt x="37" y="3574"/>
                      <a:pt x="25" y="3574"/>
                    </a:cubicBezTo>
                    <a:cubicBezTo>
                      <a:pt x="0" y="3574"/>
                      <a:pt x="25" y="3611"/>
                      <a:pt x="74" y="3648"/>
                    </a:cubicBezTo>
                    <a:cubicBezTo>
                      <a:pt x="127" y="3690"/>
                      <a:pt x="144" y="3778"/>
                      <a:pt x="171" y="3778"/>
                    </a:cubicBezTo>
                    <a:cubicBezTo>
                      <a:pt x="175" y="3778"/>
                      <a:pt x="180" y="3776"/>
                      <a:pt x="185" y="3771"/>
                    </a:cubicBezTo>
                    <a:cubicBezTo>
                      <a:pt x="202" y="3754"/>
                      <a:pt x="225" y="3720"/>
                      <a:pt x="257" y="3720"/>
                    </a:cubicBezTo>
                    <a:cubicBezTo>
                      <a:pt x="272" y="3720"/>
                      <a:pt x="289" y="3727"/>
                      <a:pt x="308" y="3746"/>
                    </a:cubicBezTo>
                    <a:cubicBezTo>
                      <a:pt x="354" y="3792"/>
                      <a:pt x="413" y="3817"/>
                      <a:pt x="471" y="3817"/>
                    </a:cubicBezTo>
                    <a:cubicBezTo>
                      <a:pt x="491" y="3817"/>
                      <a:pt x="511" y="3814"/>
                      <a:pt x="530" y="3808"/>
                    </a:cubicBezTo>
                    <a:cubicBezTo>
                      <a:pt x="593" y="3790"/>
                      <a:pt x="656" y="3752"/>
                      <a:pt x="666" y="3752"/>
                    </a:cubicBezTo>
                    <a:cubicBezTo>
                      <a:pt x="670" y="3752"/>
                      <a:pt x="667" y="3758"/>
                      <a:pt x="653" y="3771"/>
                    </a:cubicBezTo>
                    <a:cubicBezTo>
                      <a:pt x="604" y="3820"/>
                      <a:pt x="616" y="3845"/>
                      <a:pt x="690" y="3919"/>
                    </a:cubicBezTo>
                    <a:cubicBezTo>
                      <a:pt x="761" y="3980"/>
                      <a:pt x="882" y="4024"/>
                      <a:pt x="944" y="4024"/>
                    </a:cubicBezTo>
                    <a:cubicBezTo>
                      <a:pt x="957" y="4024"/>
                      <a:pt x="967" y="4022"/>
                      <a:pt x="974" y="4017"/>
                    </a:cubicBezTo>
                    <a:cubicBezTo>
                      <a:pt x="995" y="3996"/>
                      <a:pt x="1007" y="3939"/>
                      <a:pt x="1049" y="3939"/>
                    </a:cubicBezTo>
                    <a:cubicBezTo>
                      <a:pt x="1056" y="3939"/>
                      <a:pt x="1064" y="3940"/>
                      <a:pt x="1072" y="3943"/>
                    </a:cubicBezTo>
                    <a:cubicBezTo>
                      <a:pt x="1128" y="3962"/>
                      <a:pt x="1183" y="3971"/>
                      <a:pt x="1239" y="3971"/>
                    </a:cubicBezTo>
                    <a:cubicBezTo>
                      <a:pt x="1294" y="3971"/>
                      <a:pt x="1350" y="3962"/>
                      <a:pt x="1405" y="3943"/>
                    </a:cubicBezTo>
                    <a:cubicBezTo>
                      <a:pt x="1432" y="3917"/>
                      <a:pt x="1446" y="3871"/>
                      <a:pt x="1479" y="3871"/>
                    </a:cubicBezTo>
                    <a:cubicBezTo>
                      <a:pt x="1492" y="3871"/>
                      <a:pt x="1508" y="3877"/>
                      <a:pt x="1528" y="3894"/>
                    </a:cubicBezTo>
                    <a:cubicBezTo>
                      <a:pt x="1602" y="3956"/>
                      <a:pt x="1688" y="3993"/>
                      <a:pt x="1614" y="4030"/>
                    </a:cubicBezTo>
                    <a:cubicBezTo>
                      <a:pt x="1596" y="4044"/>
                      <a:pt x="1545" y="4048"/>
                      <a:pt x="1481" y="4048"/>
                    </a:cubicBezTo>
                    <a:cubicBezTo>
                      <a:pt x="1412" y="4048"/>
                      <a:pt x="1329" y="4044"/>
                      <a:pt x="1253" y="4044"/>
                    </a:cubicBezTo>
                    <a:cubicBezTo>
                      <a:pt x="1159" y="4044"/>
                      <a:pt x="1076" y="4050"/>
                      <a:pt x="1048" y="4079"/>
                    </a:cubicBezTo>
                    <a:cubicBezTo>
                      <a:pt x="974" y="4141"/>
                      <a:pt x="1331" y="4178"/>
                      <a:pt x="1417" y="4178"/>
                    </a:cubicBezTo>
                    <a:cubicBezTo>
                      <a:pt x="1356" y="4183"/>
                      <a:pt x="1297" y="4186"/>
                      <a:pt x="1239" y="4186"/>
                    </a:cubicBezTo>
                    <a:cubicBezTo>
                      <a:pt x="1157" y="4186"/>
                      <a:pt x="1078" y="4180"/>
                      <a:pt x="998" y="4165"/>
                    </a:cubicBezTo>
                    <a:cubicBezTo>
                      <a:pt x="924" y="4141"/>
                      <a:pt x="851" y="4128"/>
                      <a:pt x="777" y="4128"/>
                    </a:cubicBezTo>
                    <a:cubicBezTo>
                      <a:pt x="703" y="4128"/>
                      <a:pt x="629" y="4141"/>
                      <a:pt x="555" y="4165"/>
                    </a:cubicBezTo>
                    <a:cubicBezTo>
                      <a:pt x="493" y="4190"/>
                      <a:pt x="370" y="4264"/>
                      <a:pt x="481" y="4313"/>
                    </a:cubicBezTo>
                    <a:cubicBezTo>
                      <a:pt x="551" y="4352"/>
                      <a:pt x="592" y="4376"/>
                      <a:pt x="631" y="4376"/>
                    </a:cubicBezTo>
                    <a:cubicBezTo>
                      <a:pt x="653" y="4376"/>
                      <a:pt x="676" y="4368"/>
                      <a:pt x="703" y="4350"/>
                    </a:cubicBezTo>
                    <a:cubicBezTo>
                      <a:pt x="726" y="4327"/>
                      <a:pt x="742" y="4318"/>
                      <a:pt x="751" y="4318"/>
                    </a:cubicBezTo>
                    <a:cubicBezTo>
                      <a:pt x="767" y="4318"/>
                      <a:pt x="763" y="4344"/>
                      <a:pt x="740" y="4375"/>
                    </a:cubicBezTo>
                    <a:cubicBezTo>
                      <a:pt x="715" y="4412"/>
                      <a:pt x="826" y="4461"/>
                      <a:pt x="912" y="4461"/>
                    </a:cubicBezTo>
                    <a:cubicBezTo>
                      <a:pt x="945" y="4465"/>
                      <a:pt x="974" y="4466"/>
                      <a:pt x="1002" y="4466"/>
                    </a:cubicBezTo>
                    <a:cubicBezTo>
                      <a:pt x="1059" y="4466"/>
                      <a:pt x="1113" y="4461"/>
                      <a:pt x="1196" y="4461"/>
                    </a:cubicBezTo>
                    <a:cubicBezTo>
                      <a:pt x="1294" y="4461"/>
                      <a:pt x="1196" y="4486"/>
                      <a:pt x="1122" y="4510"/>
                    </a:cubicBezTo>
                    <a:cubicBezTo>
                      <a:pt x="1035" y="4535"/>
                      <a:pt x="912" y="4523"/>
                      <a:pt x="900" y="4597"/>
                    </a:cubicBezTo>
                    <a:cubicBezTo>
                      <a:pt x="875" y="4670"/>
                      <a:pt x="912" y="4670"/>
                      <a:pt x="1023" y="4732"/>
                    </a:cubicBezTo>
                    <a:cubicBezTo>
                      <a:pt x="1171" y="4806"/>
                      <a:pt x="1331" y="4855"/>
                      <a:pt x="1504" y="4880"/>
                    </a:cubicBezTo>
                    <a:cubicBezTo>
                      <a:pt x="1491" y="4855"/>
                      <a:pt x="1368" y="4757"/>
                      <a:pt x="1417" y="4744"/>
                    </a:cubicBezTo>
                    <a:cubicBezTo>
                      <a:pt x="1423" y="4743"/>
                      <a:pt x="1428" y="4743"/>
                      <a:pt x="1434" y="4743"/>
                    </a:cubicBezTo>
                    <a:cubicBezTo>
                      <a:pt x="1474" y="4743"/>
                      <a:pt x="1498" y="4775"/>
                      <a:pt x="1530" y="4775"/>
                    </a:cubicBezTo>
                    <a:cubicBezTo>
                      <a:pt x="1537" y="4775"/>
                      <a:pt x="1544" y="4773"/>
                      <a:pt x="1553" y="4769"/>
                    </a:cubicBezTo>
                    <a:cubicBezTo>
                      <a:pt x="1581" y="4750"/>
                      <a:pt x="1668" y="4651"/>
                      <a:pt x="1718" y="4651"/>
                    </a:cubicBezTo>
                    <a:cubicBezTo>
                      <a:pt x="1733" y="4651"/>
                      <a:pt x="1744" y="4660"/>
                      <a:pt x="1750" y="4683"/>
                    </a:cubicBezTo>
                    <a:cubicBezTo>
                      <a:pt x="1784" y="4773"/>
                      <a:pt x="1714" y="4832"/>
                      <a:pt x="1750" y="4832"/>
                    </a:cubicBezTo>
                    <a:cubicBezTo>
                      <a:pt x="1753" y="4832"/>
                      <a:pt x="1757" y="4832"/>
                      <a:pt x="1762" y="4831"/>
                    </a:cubicBezTo>
                    <a:cubicBezTo>
                      <a:pt x="1849" y="4806"/>
                      <a:pt x="1922" y="4781"/>
                      <a:pt x="1996" y="4732"/>
                    </a:cubicBezTo>
                    <a:cubicBezTo>
                      <a:pt x="2043" y="4701"/>
                      <a:pt x="2060" y="4675"/>
                      <a:pt x="2076" y="4675"/>
                    </a:cubicBezTo>
                    <a:cubicBezTo>
                      <a:pt x="2085" y="4675"/>
                      <a:pt x="2093" y="4684"/>
                      <a:pt x="2107" y="4707"/>
                    </a:cubicBezTo>
                    <a:cubicBezTo>
                      <a:pt x="2135" y="4735"/>
                      <a:pt x="2151" y="4751"/>
                      <a:pt x="2168" y="4751"/>
                    </a:cubicBezTo>
                    <a:cubicBezTo>
                      <a:pt x="2182" y="4751"/>
                      <a:pt x="2197" y="4741"/>
                      <a:pt x="2218" y="4720"/>
                    </a:cubicBezTo>
                    <a:cubicBezTo>
                      <a:pt x="2269" y="4689"/>
                      <a:pt x="2244" y="4667"/>
                      <a:pt x="2303" y="4667"/>
                    </a:cubicBezTo>
                    <a:cubicBezTo>
                      <a:pt x="2315" y="4667"/>
                      <a:pt x="2332" y="4668"/>
                      <a:pt x="2354" y="4670"/>
                    </a:cubicBezTo>
                    <a:cubicBezTo>
                      <a:pt x="2477" y="4683"/>
                      <a:pt x="2600" y="4720"/>
                      <a:pt x="2723" y="4757"/>
                    </a:cubicBezTo>
                    <a:cubicBezTo>
                      <a:pt x="2797" y="4781"/>
                      <a:pt x="3044" y="4806"/>
                      <a:pt x="3142" y="4892"/>
                    </a:cubicBezTo>
                    <a:cubicBezTo>
                      <a:pt x="3180" y="4922"/>
                      <a:pt x="3195" y="4930"/>
                      <a:pt x="3202" y="4930"/>
                    </a:cubicBezTo>
                    <a:cubicBezTo>
                      <a:pt x="3210" y="4930"/>
                      <a:pt x="3208" y="4920"/>
                      <a:pt x="3218" y="4920"/>
                    </a:cubicBezTo>
                    <a:cubicBezTo>
                      <a:pt x="3226" y="4920"/>
                      <a:pt x="3239" y="4925"/>
                      <a:pt x="3266" y="4942"/>
                    </a:cubicBezTo>
                    <a:cubicBezTo>
                      <a:pt x="3376" y="4991"/>
                      <a:pt x="3463" y="4991"/>
                      <a:pt x="3512" y="5052"/>
                    </a:cubicBezTo>
                    <a:cubicBezTo>
                      <a:pt x="3561" y="5126"/>
                      <a:pt x="3500" y="5188"/>
                      <a:pt x="3500" y="5213"/>
                    </a:cubicBezTo>
                    <a:cubicBezTo>
                      <a:pt x="3537" y="5274"/>
                      <a:pt x="3586" y="5323"/>
                      <a:pt x="3647" y="5360"/>
                    </a:cubicBezTo>
                    <a:cubicBezTo>
                      <a:pt x="3697" y="5410"/>
                      <a:pt x="3808" y="5385"/>
                      <a:pt x="3832" y="5447"/>
                    </a:cubicBezTo>
                    <a:cubicBezTo>
                      <a:pt x="3869" y="5508"/>
                      <a:pt x="3919" y="5582"/>
                      <a:pt x="3968" y="5632"/>
                    </a:cubicBezTo>
                    <a:cubicBezTo>
                      <a:pt x="4005" y="5668"/>
                      <a:pt x="3992" y="5804"/>
                      <a:pt x="4029" y="5878"/>
                    </a:cubicBezTo>
                    <a:cubicBezTo>
                      <a:pt x="4079" y="5964"/>
                      <a:pt x="4153" y="6075"/>
                      <a:pt x="4128" y="6124"/>
                    </a:cubicBezTo>
                    <a:cubicBezTo>
                      <a:pt x="4091" y="6186"/>
                      <a:pt x="4153" y="6211"/>
                      <a:pt x="4177" y="6248"/>
                    </a:cubicBezTo>
                    <a:lnTo>
                      <a:pt x="4177" y="6248"/>
                    </a:lnTo>
                    <a:cubicBezTo>
                      <a:pt x="4177" y="6240"/>
                      <a:pt x="4179" y="6233"/>
                      <a:pt x="4187" y="6233"/>
                    </a:cubicBezTo>
                    <a:cubicBezTo>
                      <a:pt x="4193" y="6233"/>
                      <a:pt x="4201" y="6237"/>
                      <a:pt x="4214" y="6248"/>
                    </a:cubicBezTo>
                    <a:cubicBezTo>
                      <a:pt x="4264" y="6285"/>
                      <a:pt x="4313" y="6309"/>
                      <a:pt x="4288" y="6334"/>
                    </a:cubicBezTo>
                    <a:cubicBezTo>
                      <a:pt x="4264" y="6346"/>
                      <a:pt x="4202" y="6408"/>
                      <a:pt x="4214" y="6432"/>
                    </a:cubicBezTo>
                    <a:cubicBezTo>
                      <a:pt x="4225" y="6465"/>
                      <a:pt x="4207" y="6508"/>
                      <a:pt x="4220" y="6508"/>
                    </a:cubicBezTo>
                    <a:cubicBezTo>
                      <a:pt x="4222" y="6508"/>
                      <a:pt x="4224" y="6508"/>
                      <a:pt x="4227" y="6506"/>
                    </a:cubicBezTo>
                    <a:cubicBezTo>
                      <a:pt x="4246" y="6497"/>
                      <a:pt x="4280" y="6458"/>
                      <a:pt x="4311" y="6458"/>
                    </a:cubicBezTo>
                    <a:cubicBezTo>
                      <a:pt x="4320" y="6458"/>
                      <a:pt x="4329" y="6461"/>
                      <a:pt x="4337" y="6469"/>
                    </a:cubicBezTo>
                    <a:cubicBezTo>
                      <a:pt x="4387" y="6543"/>
                      <a:pt x="4399" y="6630"/>
                      <a:pt x="4374" y="6716"/>
                    </a:cubicBezTo>
                    <a:cubicBezTo>
                      <a:pt x="4337" y="6728"/>
                      <a:pt x="4362" y="6728"/>
                      <a:pt x="4424" y="6753"/>
                    </a:cubicBezTo>
                    <a:cubicBezTo>
                      <a:pt x="4498" y="6777"/>
                      <a:pt x="4461" y="6790"/>
                      <a:pt x="4411" y="6802"/>
                    </a:cubicBezTo>
                    <a:cubicBezTo>
                      <a:pt x="4358" y="6813"/>
                      <a:pt x="4379" y="6908"/>
                      <a:pt x="4353" y="6908"/>
                    </a:cubicBezTo>
                    <a:cubicBezTo>
                      <a:pt x="4349" y="6908"/>
                      <a:pt x="4344" y="6905"/>
                      <a:pt x="4337" y="6901"/>
                    </a:cubicBezTo>
                    <a:cubicBezTo>
                      <a:pt x="4288" y="6876"/>
                      <a:pt x="4288" y="6851"/>
                      <a:pt x="4300" y="6839"/>
                    </a:cubicBezTo>
                    <a:cubicBezTo>
                      <a:pt x="4325" y="6814"/>
                      <a:pt x="4337" y="6814"/>
                      <a:pt x="4300" y="6802"/>
                    </a:cubicBezTo>
                    <a:cubicBezTo>
                      <a:pt x="4290" y="6792"/>
                      <a:pt x="4269" y="6788"/>
                      <a:pt x="4249" y="6788"/>
                    </a:cubicBezTo>
                    <a:cubicBezTo>
                      <a:pt x="4223" y="6788"/>
                      <a:pt x="4200" y="6795"/>
                      <a:pt x="4214" y="6802"/>
                    </a:cubicBezTo>
                    <a:cubicBezTo>
                      <a:pt x="4251" y="6814"/>
                      <a:pt x="4288" y="6851"/>
                      <a:pt x="4264" y="6851"/>
                    </a:cubicBezTo>
                    <a:cubicBezTo>
                      <a:pt x="4227" y="6851"/>
                      <a:pt x="4165" y="6901"/>
                      <a:pt x="4190" y="6913"/>
                    </a:cubicBezTo>
                    <a:cubicBezTo>
                      <a:pt x="4202" y="6938"/>
                      <a:pt x="4313" y="6975"/>
                      <a:pt x="4288" y="6999"/>
                    </a:cubicBezTo>
                    <a:cubicBezTo>
                      <a:pt x="4264" y="7024"/>
                      <a:pt x="4239" y="7073"/>
                      <a:pt x="4300" y="7085"/>
                    </a:cubicBezTo>
                    <a:cubicBezTo>
                      <a:pt x="4350" y="7073"/>
                      <a:pt x="4387" y="7061"/>
                      <a:pt x="4424" y="7024"/>
                    </a:cubicBezTo>
                    <a:lnTo>
                      <a:pt x="4424" y="7024"/>
                    </a:lnTo>
                    <a:cubicBezTo>
                      <a:pt x="4387" y="7061"/>
                      <a:pt x="4362" y="7110"/>
                      <a:pt x="4313" y="7110"/>
                    </a:cubicBezTo>
                    <a:cubicBezTo>
                      <a:pt x="4276" y="7110"/>
                      <a:pt x="4239" y="7089"/>
                      <a:pt x="4218" y="7089"/>
                    </a:cubicBezTo>
                    <a:cubicBezTo>
                      <a:pt x="4210" y="7089"/>
                      <a:pt x="4205" y="7092"/>
                      <a:pt x="4202" y="7098"/>
                    </a:cubicBezTo>
                    <a:cubicBezTo>
                      <a:pt x="4190" y="7122"/>
                      <a:pt x="4227" y="7147"/>
                      <a:pt x="4202" y="7159"/>
                    </a:cubicBezTo>
                    <a:cubicBezTo>
                      <a:pt x="4177" y="7172"/>
                      <a:pt x="4116" y="7196"/>
                      <a:pt x="4140" y="7209"/>
                    </a:cubicBezTo>
                    <a:cubicBezTo>
                      <a:pt x="4177" y="7221"/>
                      <a:pt x="4214" y="7258"/>
                      <a:pt x="4227" y="7295"/>
                    </a:cubicBezTo>
                    <a:cubicBezTo>
                      <a:pt x="4234" y="7316"/>
                      <a:pt x="4245" y="7330"/>
                      <a:pt x="4256" y="7330"/>
                    </a:cubicBezTo>
                    <a:cubicBezTo>
                      <a:pt x="4263" y="7330"/>
                      <a:pt x="4271" y="7323"/>
                      <a:pt x="4276" y="7307"/>
                    </a:cubicBezTo>
                    <a:cubicBezTo>
                      <a:pt x="4280" y="7298"/>
                      <a:pt x="4291" y="7294"/>
                      <a:pt x="4304" y="7294"/>
                    </a:cubicBezTo>
                    <a:cubicBezTo>
                      <a:pt x="4329" y="7294"/>
                      <a:pt x="4363" y="7308"/>
                      <a:pt x="4387" y="7332"/>
                    </a:cubicBezTo>
                    <a:cubicBezTo>
                      <a:pt x="4414" y="7343"/>
                      <a:pt x="4442" y="7349"/>
                      <a:pt x="4469" y="7349"/>
                    </a:cubicBezTo>
                    <a:cubicBezTo>
                      <a:pt x="4501" y="7349"/>
                      <a:pt x="4532" y="7340"/>
                      <a:pt x="4559" y="7320"/>
                    </a:cubicBezTo>
                    <a:cubicBezTo>
                      <a:pt x="4584" y="7295"/>
                      <a:pt x="4559" y="7209"/>
                      <a:pt x="4621" y="7172"/>
                    </a:cubicBezTo>
                    <a:cubicBezTo>
                      <a:pt x="4670" y="7147"/>
                      <a:pt x="4769" y="7159"/>
                      <a:pt x="4707" y="7061"/>
                    </a:cubicBezTo>
                    <a:cubicBezTo>
                      <a:pt x="4658" y="7012"/>
                      <a:pt x="4633" y="6938"/>
                      <a:pt x="4633" y="6851"/>
                    </a:cubicBezTo>
                    <a:cubicBezTo>
                      <a:pt x="4633" y="6840"/>
                      <a:pt x="4634" y="6836"/>
                      <a:pt x="4635" y="6836"/>
                    </a:cubicBezTo>
                    <a:cubicBezTo>
                      <a:pt x="4642" y="6836"/>
                      <a:pt x="4660" y="6932"/>
                      <a:pt x="4670" y="6962"/>
                    </a:cubicBezTo>
                    <a:cubicBezTo>
                      <a:pt x="4695" y="6999"/>
                      <a:pt x="4707" y="7073"/>
                      <a:pt x="4744" y="7085"/>
                    </a:cubicBezTo>
                    <a:cubicBezTo>
                      <a:pt x="4761" y="7091"/>
                      <a:pt x="4781" y="7099"/>
                      <a:pt x="4800" y="7099"/>
                    </a:cubicBezTo>
                    <a:cubicBezTo>
                      <a:pt x="4821" y="7099"/>
                      <a:pt x="4842" y="7088"/>
                      <a:pt x="4855" y="7048"/>
                    </a:cubicBezTo>
                    <a:cubicBezTo>
                      <a:pt x="4861" y="7033"/>
                      <a:pt x="4866" y="7027"/>
                      <a:pt x="4868" y="7027"/>
                    </a:cubicBezTo>
                    <a:cubicBezTo>
                      <a:pt x="4877" y="7027"/>
                      <a:pt x="4867" y="7082"/>
                      <a:pt x="4830" y="7110"/>
                    </a:cubicBezTo>
                    <a:cubicBezTo>
                      <a:pt x="4793" y="7147"/>
                      <a:pt x="4806" y="7209"/>
                      <a:pt x="4756" y="7233"/>
                    </a:cubicBezTo>
                    <a:cubicBezTo>
                      <a:pt x="4732" y="7252"/>
                      <a:pt x="4738" y="7261"/>
                      <a:pt x="4753" y="7261"/>
                    </a:cubicBezTo>
                    <a:cubicBezTo>
                      <a:pt x="4769" y="7261"/>
                      <a:pt x="4793" y="7252"/>
                      <a:pt x="4806" y="7233"/>
                    </a:cubicBezTo>
                    <a:cubicBezTo>
                      <a:pt x="4842" y="7215"/>
                      <a:pt x="4891" y="7204"/>
                      <a:pt x="4939" y="7204"/>
                    </a:cubicBezTo>
                    <a:cubicBezTo>
                      <a:pt x="4957" y="7204"/>
                      <a:pt x="4974" y="7205"/>
                      <a:pt x="4990" y="7209"/>
                    </a:cubicBezTo>
                    <a:cubicBezTo>
                      <a:pt x="4994" y="7209"/>
                      <a:pt x="4998" y="7210"/>
                      <a:pt x="5002" y="7210"/>
                    </a:cubicBezTo>
                    <a:cubicBezTo>
                      <a:pt x="5051" y="7210"/>
                      <a:pt x="5121" y="7158"/>
                      <a:pt x="5138" y="7158"/>
                    </a:cubicBezTo>
                    <a:cubicBezTo>
                      <a:pt x="5143" y="7158"/>
                      <a:pt x="5143" y="7162"/>
                      <a:pt x="5138" y="7172"/>
                    </a:cubicBezTo>
                    <a:cubicBezTo>
                      <a:pt x="5114" y="7221"/>
                      <a:pt x="5151" y="7233"/>
                      <a:pt x="5064" y="7233"/>
                    </a:cubicBezTo>
                    <a:cubicBezTo>
                      <a:pt x="5015" y="7233"/>
                      <a:pt x="4954" y="7246"/>
                      <a:pt x="4917" y="7283"/>
                    </a:cubicBezTo>
                    <a:cubicBezTo>
                      <a:pt x="4878" y="7302"/>
                      <a:pt x="4832" y="7343"/>
                      <a:pt x="4890" y="7343"/>
                    </a:cubicBezTo>
                    <a:cubicBezTo>
                      <a:pt x="4906" y="7343"/>
                      <a:pt x="4930" y="7340"/>
                      <a:pt x="4966" y="7332"/>
                    </a:cubicBezTo>
                    <a:cubicBezTo>
                      <a:pt x="5072" y="7317"/>
                      <a:pt x="5174" y="7306"/>
                      <a:pt x="5213" y="7306"/>
                    </a:cubicBezTo>
                    <a:cubicBezTo>
                      <a:pt x="5238" y="7306"/>
                      <a:pt x="5238" y="7310"/>
                      <a:pt x="5200" y="7320"/>
                    </a:cubicBezTo>
                    <a:cubicBezTo>
                      <a:pt x="5114" y="7332"/>
                      <a:pt x="4954" y="7344"/>
                      <a:pt x="4990" y="7381"/>
                    </a:cubicBezTo>
                    <a:cubicBezTo>
                      <a:pt x="5015" y="7406"/>
                      <a:pt x="5052" y="7406"/>
                      <a:pt x="5077" y="7430"/>
                    </a:cubicBezTo>
                    <a:cubicBezTo>
                      <a:pt x="5089" y="7455"/>
                      <a:pt x="5089" y="7480"/>
                      <a:pt x="5114" y="7517"/>
                    </a:cubicBezTo>
                    <a:cubicBezTo>
                      <a:pt x="5126" y="7541"/>
                      <a:pt x="5126" y="7578"/>
                      <a:pt x="5101" y="7591"/>
                    </a:cubicBezTo>
                    <a:cubicBezTo>
                      <a:pt x="5082" y="7591"/>
                      <a:pt x="5070" y="7622"/>
                      <a:pt x="5085" y="7622"/>
                    </a:cubicBezTo>
                    <a:cubicBezTo>
                      <a:pt x="5089" y="7622"/>
                      <a:pt x="5094" y="7620"/>
                      <a:pt x="5101" y="7615"/>
                    </a:cubicBezTo>
                    <a:cubicBezTo>
                      <a:pt x="5126" y="7591"/>
                      <a:pt x="5175" y="7578"/>
                      <a:pt x="5212" y="7578"/>
                    </a:cubicBezTo>
                    <a:cubicBezTo>
                      <a:pt x="5274" y="7578"/>
                      <a:pt x="5262" y="7591"/>
                      <a:pt x="5274" y="7640"/>
                    </a:cubicBezTo>
                    <a:cubicBezTo>
                      <a:pt x="5286" y="7677"/>
                      <a:pt x="5385" y="7825"/>
                      <a:pt x="5348" y="7837"/>
                    </a:cubicBezTo>
                    <a:cubicBezTo>
                      <a:pt x="5329" y="7849"/>
                      <a:pt x="5308" y="7856"/>
                      <a:pt x="5286" y="7856"/>
                    </a:cubicBezTo>
                    <a:cubicBezTo>
                      <a:pt x="5265" y="7856"/>
                      <a:pt x="5243" y="7849"/>
                      <a:pt x="5225" y="7837"/>
                    </a:cubicBezTo>
                    <a:cubicBezTo>
                      <a:pt x="5126" y="7775"/>
                      <a:pt x="5027" y="7726"/>
                      <a:pt x="4917" y="7689"/>
                    </a:cubicBezTo>
                    <a:cubicBezTo>
                      <a:pt x="4793" y="7665"/>
                      <a:pt x="4682" y="7640"/>
                      <a:pt x="4559" y="7640"/>
                    </a:cubicBezTo>
                    <a:cubicBezTo>
                      <a:pt x="4498" y="7652"/>
                      <a:pt x="4436" y="7665"/>
                      <a:pt x="4547" y="7763"/>
                    </a:cubicBezTo>
                    <a:cubicBezTo>
                      <a:pt x="4658" y="7849"/>
                      <a:pt x="4744" y="7825"/>
                      <a:pt x="4830" y="7874"/>
                    </a:cubicBezTo>
                    <a:cubicBezTo>
                      <a:pt x="4917" y="7936"/>
                      <a:pt x="4966" y="8034"/>
                      <a:pt x="5040" y="8034"/>
                    </a:cubicBezTo>
                    <a:cubicBezTo>
                      <a:pt x="5089" y="8034"/>
                      <a:pt x="5171" y="8012"/>
                      <a:pt x="5231" y="8012"/>
                    </a:cubicBezTo>
                    <a:cubicBezTo>
                      <a:pt x="5262" y="8012"/>
                      <a:pt x="5286" y="8018"/>
                      <a:pt x="5299" y="8034"/>
                    </a:cubicBezTo>
                    <a:cubicBezTo>
                      <a:pt x="5335" y="8059"/>
                      <a:pt x="5385" y="8059"/>
                      <a:pt x="5422" y="8059"/>
                    </a:cubicBezTo>
                    <a:cubicBezTo>
                      <a:pt x="5459" y="8059"/>
                      <a:pt x="5459" y="8170"/>
                      <a:pt x="5422" y="8182"/>
                    </a:cubicBezTo>
                    <a:cubicBezTo>
                      <a:pt x="5372" y="8194"/>
                      <a:pt x="5360" y="8207"/>
                      <a:pt x="5385" y="8244"/>
                    </a:cubicBezTo>
                    <a:cubicBezTo>
                      <a:pt x="5422" y="8281"/>
                      <a:pt x="5471" y="8318"/>
                      <a:pt x="5397" y="8318"/>
                    </a:cubicBezTo>
                    <a:cubicBezTo>
                      <a:pt x="5348" y="8330"/>
                      <a:pt x="5311" y="8379"/>
                      <a:pt x="5323" y="8428"/>
                    </a:cubicBezTo>
                    <a:cubicBezTo>
                      <a:pt x="5323" y="8452"/>
                      <a:pt x="5318" y="8460"/>
                      <a:pt x="5327" y="8460"/>
                    </a:cubicBezTo>
                    <a:cubicBezTo>
                      <a:pt x="5332" y="8460"/>
                      <a:pt x="5342" y="8458"/>
                      <a:pt x="5360" y="8453"/>
                    </a:cubicBezTo>
                    <a:cubicBezTo>
                      <a:pt x="5422" y="8453"/>
                      <a:pt x="5446" y="8490"/>
                      <a:pt x="5385" y="8502"/>
                    </a:cubicBezTo>
                    <a:cubicBezTo>
                      <a:pt x="5357" y="8502"/>
                      <a:pt x="5332" y="8498"/>
                      <a:pt x="5313" y="8498"/>
                    </a:cubicBezTo>
                    <a:cubicBezTo>
                      <a:pt x="5289" y="8498"/>
                      <a:pt x="5274" y="8505"/>
                      <a:pt x="5274" y="8539"/>
                    </a:cubicBezTo>
                    <a:cubicBezTo>
                      <a:pt x="5274" y="8604"/>
                      <a:pt x="5226" y="8679"/>
                      <a:pt x="5240" y="8679"/>
                    </a:cubicBezTo>
                    <a:cubicBezTo>
                      <a:pt x="5242" y="8679"/>
                      <a:pt x="5245" y="8678"/>
                      <a:pt x="5249" y="8675"/>
                    </a:cubicBezTo>
                    <a:cubicBezTo>
                      <a:pt x="5266" y="8664"/>
                      <a:pt x="5290" y="8658"/>
                      <a:pt x="5308" y="8658"/>
                    </a:cubicBezTo>
                    <a:cubicBezTo>
                      <a:pt x="5330" y="8658"/>
                      <a:pt x="5344" y="8667"/>
                      <a:pt x="5323" y="8687"/>
                    </a:cubicBezTo>
                    <a:cubicBezTo>
                      <a:pt x="5286" y="8724"/>
                      <a:pt x="5262" y="8786"/>
                      <a:pt x="5212" y="8786"/>
                    </a:cubicBezTo>
                    <a:cubicBezTo>
                      <a:pt x="5138" y="8786"/>
                      <a:pt x="5064" y="8773"/>
                      <a:pt x="5003" y="8737"/>
                    </a:cubicBezTo>
                    <a:cubicBezTo>
                      <a:pt x="5000" y="8736"/>
                      <a:pt x="4998" y="8736"/>
                      <a:pt x="4995" y="8736"/>
                    </a:cubicBezTo>
                    <a:cubicBezTo>
                      <a:pt x="4950" y="8736"/>
                      <a:pt x="4915" y="8835"/>
                      <a:pt x="4880" y="8835"/>
                    </a:cubicBezTo>
                    <a:cubicBezTo>
                      <a:pt x="4850" y="8835"/>
                      <a:pt x="4829" y="8822"/>
                      <a:pt x="4820" y="8822"/>
                    </a:cubicBezTo>
                    <a:cubicBezTo>
                      <a:pt x="4814" y="8822"/>
                      <a:pt x="4813" y="8828"/>
                      <a:pt x="4818" y="8847"/>
                    </a:cubicBezTo>
                    <a:cubicBezTo>
                      <a:pt x="4830" y="8884"/>
                      <a:pt x="4867" y="8872"/>
                      <a:pt x="4892" y="8909"/>
                    </a:cubicBezTo>
                    <a:cubicBezTo>
                      <a:pt x="4901" y="8937"/>
                      <a:pt x="4959" y="8971"/>
                      <a:pt x="4982" y="8971"/>
                    </a:cubicBezTo>
                    <a:cubicBezTo>
                      <a:pt x="4990" y="8971"/>
                      <a:pt x="4994" y="8968"/>
                      <a:pt x="4990" y="8958"/>
                    </a:cubicBezTo>
                    <a:cubicBezTo>
                      <a:pt x="4983" y="8935"/>
                      <a:pt x="4970" y="8926"/>
                      <a:pt x="4980" y="8926"/>
                    </a:cubicBezTo>
                    <a:cubicBezTo>
                      <a:pt x="4987" y="8926"/>
                      <a:pt x="5000" y="8929"/>
                      <a:pt x="5027" y="8934"/>
                    </a:cubicBezTo>
                    <a:cubicBezTo>
                      <a:pt x="5055" y="8939"/>
                      <a:pt x="5073" y="8945"/>
                      <a:pt x="5088" y="8945"/>
                    </a:cubicBezTo>
                    <a:cubicBezTo>
                      <a:pt x="5107" y="8945"/>
                      <a:pt x="5123" y="8936"/>
                      <a:pt x="5151" y="8909"/>
                    </a:cubicBezTo>
                    <a:cubicBezTo>
                      <a:pt x="5181" y="8879"/>
                      <a:pt x="5220" y="8857"/>
                      <a:pt x="5260" y="8857"/>
                    </a:cubicBezTo>
                    <a:cubicBezTo>
                      <a:pt x="5269" y="8857"/>
                      <a:pt x="5277" y="8858"/>
                      <a:pt x="5286" y="8860"/>
                    </a:cubicBezTo>
                    <a:cubicBezTo>
                      <a:pt x="5323" y="8860"/>
                      <a:pt x="5360" y="8872"/>
                      <a:pt x="5299" y="8872"/>
                    </a:cubicBezTo>
                    <a:cubicBezTo>
                      <a:pt x="5237" y="8884"/>
                      <a:pt x="5188" y="8934"/>
                      <a:pt x="5237" y="8934"/>
                    </a:cubicBezTo>
                    <a:cubicBezTo>
                      <a:pt x="5286" y="8946"/>
                      <a:pt x="5323" y="8983"/>
                      <a:pt x="5286" y="8995"/>
                    </a:cubicBezTo>
                    <a:cubicBezTo>
                      <a:pt x="5249" y="9008"/>
                      <a:pt x="5323" y="9008"/>
                      <a:pt x="5372" y="9020"/>
                    </a:cubicBezTo>
                    <a:cubicBezTo>
                      <a:pt x="5409" y="9032"/>
                      <a:pt x="5570" y="9069"/>
                      <a:pt x="5483" y="9069"/>
                    </a:cubicBezTo>
                    <a:cubicBezTo>
                      <a:pt x="5449" y="9063"/>
                      <a:pt x="5420" y="9055"/>
                      <a:pt x="5408" y="9055"/>
                    </a:cubicBezTo>
                    <a:cubicBezTo>
                      <a:pt x="5393" y="9055"/>
                      <a:pt x="5400" y="9066"/>
                      <a:pt x="5446" y="9106"/>
                    </a:cubicBezTo>
                    <a:cubicBezTo>
                      <a:pt x="5513" y="9163"/>
                      <a:pt x="5573" y="9221"/>
                      <a:pt x="5556" y="9221"/>
                    </a:cubicBezTo>
                    <a:cubicBezTo>
                      <a:pt x="5551" y="9221"/>
                      <a:pt x="5540" y="9216"/>
                      <a:pt x="5520" y="9205"/>
                    </a:cubicBezTo>
                    <a:cubicBezTo>
                      <a:pt x="5459" y="9155"/>
                      <a:pt x="5385" y="9106"/>
                      <a:pt x="5335" y="9045"/>
                    </a:cubicBezTo>
                    <a:cubicBezTo>
                      <a:pt x="5299" y="9020"/>
                      <a:pt x="5249" y="9008"/>
                      <a:pt x="5212" y="9008"/>
                    </a:cubicBezTo>
                    <a:lnTo>
                      <a:pt x="5040" y="9008"/>
                    </a:lnTo>
                    <a:cubicBezTo>
                      <a:pt x="5031" y="9009"/>
                      <a:pt x="5023" y="9010"/>
                      <a:pt x="5015" y="9010"/>
                    </a:cubicBezTo>
                    <a:cubicBezTo>
                      <a:pt x="4970" y="9010"/>
                      <a:pt x="4945" y="8983"/>
                      <a:pt x="4892" y="8983"/>
                    </a:cubicBezTo>
                    <a:cubicBezTo>
                      <a:pt x="4818" y="8983"/>
                      <a:pt x="4818" y="9057"/>
                      <a:pt x="4793" y="9094"/>
                    </a:cubicBezTo>
                    <a:cubicBezTo>
                      <a:pt x="4769" y="9118"/>
                      <a:pt x="4695" y="9131"/>
                      <a:pt x="4682" y="9168"/>
                    </a:cubicBezTo>
                    <a:cubicBezTo>
                      <a:pt x="4682" y="9201"/>
                      <a:pt x="4662" y="9256"/>
                      <a:pt x="4696" y="9256"/>
                    </a:cubicBezTo>
                    <a:cubicBezTo>
                      <a:pt x="4699" y="9256"/>
                      <a:pt x="4703" y="9255"/>
                      <a:pt x="4707" y="9254"/>
                    </a:cubicBezTo>
                    <a:cubicBezTo>
                      <a:pt x="4781" y="9217"/>
                      <a:pt x="4855" y="9168"/>
                      <a:pt x="4929" y="9118"/>
                    </a:cubicBezTo>
                    <a:cubicBezTo>
                      <a:pt x="4949" y="9098"/>
                      <a:pt x="4970" y="9035"/>
                      <a:pt x="4976" y="9035"/>
                    </a:cubicBezTo>
                    <a:cubicBezTo>
                      <a:pt x="4977" y="9035"/>
                      <a:pt x="4978" y="9038"/>
                      <a:pt x="4978" y="9045"/>
                    </a:cubicBezTo>
                    <a:cubicBezTo>
                      <a:pt x="4978" y="9082"/>
                      <a:pt x="4978" y="9094"/>
                      <a:pt x="5015" y="9094"/>
                    </a:cubicBezTo>
                    <a:cubicBezTo>
                      <a:pt x="5034" y="9094"/>
                      <a:pt x="5049" y="9088"/>
                      <a:pt x="5061" y="9088"/>
                    </a:cubicBezTo>
                    <a:cubicBezTo>
                      <a:pt x="5074" y="9088"/>
                      <a:pt x="5083" y="9094"/>
                      <a:pt x="5089" y="9118"/>
                    </a:cubicBezTo>
                    <a:cubicBezTo>
                      <a:pt x="5098" y="9146"/>
                      <a:pt x="5135" y="9181"/>
                      <a:pt x="5153" y="9181"/>
                    </a:cubicBezTo>
                    <a:cubicBezTo>
                      <a:pt x="5159" y="9181"/>
                      <a:pt x="5163" y="9177"/>
                      <a:pt x="5163" y="9168"/>
                    </a:cubicBezTo>
                    <a:cubicBezTo>
                      <a:pt x="5174" y="9146"/>
                      <a:pt x="5156" y="9104"/>
                      <a:pt x="5186" y="9104"/>
                    </a:cubicBezTo>
                    <a:cubicBezTo>
                      <a:pt x="5190" y="9104"/>
                      <a:pt x="5195" y="9105"/>
                      <a:pt x="5200" y="9106"/>
                    </a:cubicBezTo>
                    <a:cubicBezTo>
                      <a:pt x="5237" y="9106"/>
                      <a:pt x="5212" y="9118"/>
                      <a:pt x="5249" y="9155"/>
                    </a:cubicBezTo>
                    <a:cubicBezTo>
                      <a:pt x="5272" y="9171"/>
                      <a:pt x="5286" y="9181"/>
                      <a:pt x="5298" y="9181"/>
                    </a:cubicBezTo>
                    <a:cubicBezTo>
                      <a:pt x="5306" y="9181"/>
                      <a:pt x="5314" y="9177"/>
                      <a:pt x="5323" y="9168"/>
                    </a:cubicBezTo>
                    <a:cubicBezTo>
                      <a:pt x="5329" y="9158"/>
                      <a:pt x="5337" y="9154"/>
                      <a:pt x="5344" y="9154"/>
                    </a:cubicBezTo>
                    <a:cubicBezTo>
                      <a:pt x="5367" y="9154"/>
                      <a:pt x="5394" y="9186"/>
                      <a:pt x="5422" y="9205"/>
                    </a:cubicBezTo>
                    <a:cubicBezTo>
                      <a:pt x="5443" y="9219"/>
                      <a:pt x="5452" y="9225"/>
                      <a:pt x="5446" y="9225"/>
                    </a:cubicBezTo>
                    <a:cubicBezTo>
                      <a:pt x="5442" y="9225"/>
                      <a:pt x="5430" y="9222"/>
                      <a:pt x="5409" y="9217"/>
                    </a:cubicBezTo>
                    <a:cubicBezTo>
                      <a:pt x="5360" y="9217"/>
                      <a:pt x="5385" y="9254"/>
                      <a:pt x="5422" y="9254"/>
                    </a:cubicBezTo>
                    <a:cubicBezTo>
                      <a:pt x="5451" y="9254"/>
                      <a:pt x="5505" y="9286"/>
                      <a:pt x="5480" y="9286"/>
                    </a:cubicBezTo>
                    <a:cubicBezTo>
                      <a:pt x="5474" y="9286"/>
                      <a:pt x="5464" y="9284"/>
                      <a:pt x="5446" y="9279"/>
                    </a:cubicBezTo>
                    <a:cubicBezTo>
                      <a:pt x="5372" y="9266"/>
                      <a:pt x="5323" y="9266"/>
                      <a:pt x="5299" y="9242"/>
                    </a:cubicBezTo>
                    <a:cubicBezTo>
                      <a:pt x="5275" y="9226"/>
                      <a:pt x="5251" y="9194"/>
                      <a:pt x="5233" y="9194"/>
                    </a:cubicBezTo>
                    <a:cubicBezTo>
                      <a:pt x="5224" y="9194"/>
                      <a:pt x="5217" y="9203"/>
                      <a:pt x="5212" y="9229"/>
                    </a:cubicBezTo>
                    <a:cubicBezTo>
                      <a:pt x="5212" y="9258"/>
                      <a:pt x="5207" y="9268"/>
                      <a:pt x="5201" y="9268"/>
                    </a:cubicBezTo>
                    <a:cubicBezTo>
                      <a:pt x="5195" y="9268"/>
                      <a:pt x="5188" y="9255"/>
                      <a:pt x="5188" y="9242"/>
                    </a:cubicBezTo>
                    <a:cubicBezTo>
                      <a:pt x="5188" y="9227"/>
                      <a:pt x="5183" y="9221"/>
                      <a:pt x="5172" y="9221"/>
                    </a:cubicBezTo>
                    <a:cubicBezTo>
                      <a:pt x="5165" y="9221"/>
                      <a:pt x="5154" y="9224"/>
                      <a:pt x="5138" y="9229"/>
                    </a:cubicBezTo>
                    <a:cubicBezTo>
                      <a:pt x="5136" y="9231"/>
                      <a:pt x="5133" y="9231"/>
                      <a:pt x="5131" y="9231"/>
                    </a:cubicBezTo>
                    <a:cubicBezTo>
                      <a:pt x="5111" y="9231"/>
                      <a:pt x="5096" y="9192"/>
                      <a:pt x="5052" y="9192"/>
                    </a:cubicBezTo>
                    <a:cubicBezTo>
                      <a:pt x="5019" y="9192"/>
                      <a:pt x="4970" y="9176"/>
                      <a:pt x="4930" y="9176"/>
                    </a:cubicBezTo>
                    <a:cubicBezTo>
                      <a:pt x="4910" y="9176"/>
                      <a:pt x="4892" y="9180"/>
                      <a:pt x="4880" y="9192"/>
                    </a:cubicBezTo>
                    <a:cubicBezTo>
                      <a:pt x="4830" y="9229"/>
                      <a:pt x="4633" y="9291"/>
                      <a:pt x="4633" y="9328"/>
                    </a:cubicBezTo>
                    <a:cubicBezTo>
                      <a:pt x="4633" y="9359"/>
                      <a:pt x="4616" y="9408"/>
                      <a:pt x="4640" y="9408"/>
                    </a:cubicBezTo>
                    <a:cubicBezTo>
                      <a:pt x="4644" y="9408"/>
                      <a:pt x="4650" y="9406"/>
                      <a:pt x="4658" y="9402"/>
                    </a:cubicBezTo>
                    <a:cubicBezTo>
                      <a:pt x="4695" y="9377"/>
                      <a:pt x="4867" y="9390"/>
                      <a:pt x="4917" y="9365"/>
                    </a:cubicBezTo>
                    <a:cubicBezTo>
                      <a:pt x="4954" y="9353"/>
                      <a:pt x="4994" y="9346"/>
                      <a:pt x="5034" y="9346"/>
                    </a:cubicBezTo>
                    <a:cubicBezTo>
                      <a:pt x="5074" y="9346"/>
                      <a:pt x="5114" y="9353"/>
                      <a:pt x="5151" y="9365"/>
                    </a:cubicBezTo>
                    <a:cubicBezTo>
                      <a:pt x="5184" y="9387"/>
                      <a:pt x="5218" y="9440"/>
                      <a:pt x="5280" y="9440"/>
                    </a:cubicBezTo>
                    <a:cubicBezTo>
                      <a:pt x="5286" y="9440"/>
                      <a:pt x="5292" y="9440"/>
                      <a:pt x="5299" y="9439"/>
                    </a:cubicBezTo>
                    <a:cubicBezTo>
                      <a:pt x="5311" y="9437"/>
                      <a:pt x="5321" y="9436"/>
                      <a:pt x="5330" y="9436"/>
                    </a:cubicBezTo>
                    <a:cubicBezTo>
                      <a:pt x="5380" y="9436"/>
                      <a:pt x="5364" y="9463"/>
                      <a:pt x="5311" y="9463"/>
                    </a:cubicBezTo>
                    <a:cubicBezTo>
                      <a:pt x="5262" y="9463"/>
                      <a:pt x="5200" y="9451"/>
                      <a:pt x="5163" y="9402"/>
                    </a:cubicBezTo>
                    <a:cubicBezTo>
                      <a:pt x="5115" y="9378"/>
                      <a:pt x="5062" y="9364"/>
                      <a:pt x="5011" y="9364"/>
                    </a:cubicBezTo>
                    <a:cubicBezTo>
                      <a:pt x="4983" y="9364"/>
                      <a:pt x="4955" y="9368"/>
                      <a:pt x="4929" y="9377"/>
                    </a:cubicBezTo>
                    <a:cubicBezTo>
                      <a:pt x="4830" y="9390"/>
                      <a:pt x="4744" y="9414"/>
                      <a:pt x="4658" y="9451"/>
                    </a:cubicBezTo>
                    <a:cubicBezTo>
                      <a:pt x="4621" y="9488"/>
                      <a:pt x="4658" y="9550"/>
                      <a:pt x="4719" y="9550"/>
                    </a:cubicBezTo>
                    <a:cubicBezTo>
                      <a:pt x="4793" y="9550"/>
                      <a:pt x="4867" y="9550"/>
                      <a:pt x="4941" y="9562"/>
                    </a:cubicBezTo>
                    <a:cubicBezTo>
                      <a:pt x="4892" y="9562"/>
                      <a:pt x="4892" y="9599"/>
                      <a:pt x="4867" y="9624"/>
                    </a:cubicBezTo>
                    <a:cubicBezTo>
                      <a:pt x="4843" y="9648"/>
                      <a:pt x="4756" y="9661"/>
                      <a:pt x="4732" y="9685"/>
                    </a:cubicBezTo>
                    <a:cubicBezTo>
                      <a:pt x="4695" y="9698"/>
                      <a:pt x="4695" y="9735"/>
                      <a:pt x="4781" y="9735"/>
                    </a:cubicBezTo>
                    <a:cubicBezTo>
                      <a:pt x="4867" y="9735"/>
                      <a:pt x="4904" y="9759"/>
                      <a:pt x="4830" y="9759"/>
                    </a:cubicBezTo>
                    <a:cubicBezTo>
                      <a:pt x="4812" y="9759"/>
                      <a:pt x="4791" y="9758"/>
                      <a:pt x="4770" y="9758"/>
                    </a:cubicBezTo>
                    <a:cubicBezTo>
                      <a:pt x="4709" y="9758"/>
                      <a:pt x="4649" y="9765"/>
                      <a:pt x="4658" y="9821"/>
                    </a:cubicBezTo>
                    <a:cubicBezTo>
                      <a:pt x="4658" y="9898"/>
                      <a:pt x="4678" y="9946"/>
                      <a:pt x="4717" y="9946"/>
                    </a:cubicBezTo>
                    <a:cubicBezTo>
                      <a:pt x="4722" y="9946"/>
                      <a:pt x="4727" y="9945"/>
                      <a:pt x="4732" y="9944"/>
                    </a:cubicBezTo>
                    <a:cubicBezTo>
                      <a:pt x="4781" y="9919"/>
                      <a:pt x="4978" y="9747"/>
                      <a:pt x="5089" y="9661"/>
                    </a:cubicBezTo>
                    <a:cubicBezTo>
                      <a:pt x="5163" y="9587"/>
                      <a:pt x="5262" y="9537"/>
                      <a:pt x="5372" y="9525"/>
                    </a:cubicBezTo>
                    <a:cubicBezTo>
                      <a:pt x="5471" y="9525"/>
                      <a:pt x="5545" y="9550"/>
                      <a:pt x="5422" y="9550"/>
                    </a:cubicBezTo>
                    <a:cubicBezTo>
                      <a:pt x="5311" y="9550"/>
                      <a:pt x="5262" y="9587"/>
                      <a:pt x="5360" y="9587"/>
                    </a:cubicBezTo>
                    <a:cubicBezTo>
                      <a:pt x="5471" y="9587"/>
                      <a:pt x="5520" y="9611"/>
                      <a:pt x="5372" y="9611"/>
                    </a:cubicBezTo>
                    <a:cubicBezTo>
                      <a:pt x="5237" y="9611"/>
                      <a:pt x="4855" y="9858"/>
                      <a:pt x="4769" y="9969"/>
                    </a:cubicBezTo>
                    <a:cubicBezTo>
                      <a:pt x="4733" y="10015"/>
                      <a:pt x="4735" y="10029"/>
                      <a:pt x="4755" y="10029"/>
                    </a:cubicBezTo>
                    <a:cubicBezTo>
                      <a:pt x="4782" y="10029"/>
                      <a:pt x="4844" y="10001"/>
                      <a:pt x="4880" y="9993"/>
                    </a:cubicBezTo>
                    <a:cubicBezTo>
                      <a:pt x="4932" y="9993"/>
                      <a:pt x="5067" y="9966"/>
                      <a:pt x="5073" y="9966"/>
                    </a:cubicBezTo>
                    <a:cubicBezTo>
                      <a:pt x="5074" y="9966"/>
                      <a:pt x="5071" y="9967"/>
                      <a:pt x="5064" y="9969"/>
                    </a:cubicBezTo>
                    <a:cubicBezTo>
                      <a:pt x="5027" y="9993"/>
                      <a:pt x="4990" y="10018"/>
                      <a:pt x="4941" y="10030"/>
                    </a:cubicBezTo>
                    <a:cubicBezTo>
                      <a:pt x="4892" y="10043"/>
                      <a:pt x="4843" y="10018"/>
                      <a:pt x="4855" y="10080"/>
                    </a:cubicBezTo>
                    <a:cubicBezTo>
                      <a:pt x="4876" y="10122"/>
                      <a:pt x="4925" y="10237"/>
                      <a:pt x="4954" y="10237"/>
                    </a:cubicBezTo>
                    <a:cubicBezTo>
                      <a:pt x="4958" y="10237"/>
                      <a:pt x="4962" y="10234"/>
                      <a:pt x="4966" y="10227"/>
                    </a:cubicBezTo>
                    <a:cubicBezTo>
                      <a:pt x="5003" y="10190"/>
                      <a:pt x="5089" y="10092"/>
                      <a:pt x="5126" y="10080"/>
                    </a:cubicBezTo>
                    <a:cubicBezTo>
                      <a:pt x="5200" y="10080"/>
                      <a:pt x="5262" y="10080"/>
                      <a:pt x="5335" y="10092"/>
                    </a:cubicBezTo>
                    <a:lnTo>
                      <a:pt x="5126" y="10092"/>
                    </a:lnTo>
                    <a:cubicBezTo>
                      <a:pt x="5101" y="10092"/>
                      <a:pt x="4978" y="10203"/>
                      <a:pt x="4978" y="10240"/>
                    </a:cubicBezTo>
                    <a:cubicBezTo>
                      <a:pt x="4978" y="10277"/>
                      <a:pt x="4978" y="10252"/>
                      <a:pt x="4990" y="10301"/>
                    </a:cubicBezTo>
                    <a:cubicBezTo>
                      <a:pt x="5003" y="10363"/>
                      <a:pt x="5003" y="10449"/>
                      <a:pt x="5027" y="10486"/>
                    </a:cubicBezTo>
                    <a:cubicBezTo>
                      <a:pt x="5033" y="10509"/>
                      <a:pt x="5047" y="10519"/>
                      <a:pt x="5062" y="10519"/>
                    </a:cubicBezTo>
                    <a:cubicBezTo>
                      <a:pt x="5080" y="10519"/>
                      <a:pt x="5101" y="10506"/>
                      <a:pt x="5114" y="10486"/>
                    </a:cubicBezTo>
                    <a:cubicBezTo>
                      <a:pt x="5122" y="10477"/>
                      <a:pt x="5128" y="10473"/>
                      <a:pt x="5131" y="10473"/>
                    </a:cubicBezTo>
                    <a:cubicBezTo>
                      <a:pt x="5135" y="10473"/>
                      <a:pt x="5130" y="10487"/>
                      <a:pt x="5114" y="10511"/>
                    </a:cubicBezTo>
                    <a:cubicBezTo>
                      <a:pt x="5091" y="10545"/>
                      <a:pt x="5038" y="10763"/>
                      <a:pt x="5066" y="10763"/>
                    </a:cubicBezTo>
                    <a:cubicBezTo>
                      <a:pt x="5069" y="10763"/>
                      <a:pt x="5072" y="10761"/>
                      <a:pt x="5077" y="10757"/>
                    </a:cubicBezTo>
                    <a:cubicBezTo>
                      <a:pt x="5114" y="10720"/>
                      <a:pt x="5188" y="10597"/>
                      <a:pt x="5237" y="10572"/>
                    </a:cubicBezTo>
                    <a:cubicBezTo>
                      <a:pt x="5248" y="10570"/>
                      <a:pt x="5254" y="10568"/>
                      <a:pt x="5257" y="10568"/>
                    </a:cubicBezTo>
                    <a:cubicBezTo>
                      <a:pt x="5267" y="10568"/>
                      <a:pt x="5240" y="10586"/>
                      <a:pt x="5249" y="10634"/>
                    </a:cubicBezTo>
                    <a:cubicBezTo>
                      <a:pt x="5259" y="10683"/>
                      <a:pt x="5269" y="10747"/>
                      <a:pt x="5291" y="10747"/>
                    </a:cubicBezTo>
                    <a:cubicBezTo>
                      <a:pt x="5297" y="10747"/>
                      <a:pt x="5303" y="10743"/>
                      <a:pt x="5311" y="10733"/>
                    </a:cubicBezTo>
                    <a:cubicBezTo>
                      <a:pt x="5335" y="10671"/>
                      <a:pt x="5372" y="10696"/>
                      <a:pt x="5372" y="10659"/>
                    </a:cubicBezTo>
                    <a:cubicBezTo>
                      <a:pt x="5372" y="10622"/>
                      <a:pt x="5434" y="10609"/>
                      <a:pt x="5360" y="10498"/>
                    </a:cubicBezTo>
                    <a:cubicBezTo>
                      <a:pt x="5306" y="10437"/>
                      <a:pt x="5277" y="10390"/>
                      <a:pt x="5283" y="10390"/>
                    </a:cubicBezTo>
                    <a:cubicBezTo>
                      <a:pt x="5286" y="10390"/>
                      <a:pt x="5303" y="10407"/>
                      <a:pt x="5335" y="10449"/>
                    </a:cubicBezTo>
                    <a:cubicBezTo>
                      <a:pt x="5392" y="10534"/>
                      <a:pt x="5412" y="10590"/>
                      <a:pt x="5430" y="10590"/>
                    </a:cubicBezTo>
                    <a:cubicBezTo>
                      <a:pt x="5435" y="10590"/>
                      <a:pt x="5441" y="10584"/>
                      <a:pt x="5446" y="10572"/>
                    </a:cubicBezTo>
                    <a:cubicBezTo>
                      <a:pt x="5471" y="10540"/>
                      <a:pt x="5490" y="10523"/>
                      <a:pt x="5497" y="10523"/>
                    </a:cubicBezTo>
                    <a:cubicBezTo>
                      <a:pt x="5500" y="10523"/>
                      <a:pt x="5500" y="10527"/>
                      <a:pt x="5496" y="10535"/>
                    </a:cubicBezTo>
                    <a:cubicBezTo>
                      <a:pt x="5484" y="10547"/>
                      <a:pt x="5586" y="10713"/>
                      <a:pt x="5585" y="10713"/>
                    </a:cubicBezTo>
                    <a:cubicBezTo>
                      <a:pt x="5585" y="10713"/>
                      <a:pt x="5584" y="10711"/>
                      <a:pt x="5582" y="10708"/>
                    </a:cubicBezTo>
                    <a:cubicBezTo>
                      <a:pt x="5545" y="10683"/>
                      <a:pt x="5545" y="10671"/>
                      <a:pt x="5508" y="10646"/>
                    </a:cubicBezTo>
                    <a:cubicBezTo>
                      <a:pt x="5500" y="10639"/>
                      <a:pt x="5492" y="10634"/>
                      <a:pt x="5485" y="10634"/>
                    </a:cubicBezTo>
                    <a:cubicBezTo>
                      <a:pt x="5470" y="10634"/>
                      <a:pt x="5459" y="10654"/>
                      <a:pt x="5459" y="10696"/>
                    </a:cubicBezTo>
                    <a:cubicBezTo>
                      <a:pt x="5459" y="10757"/>
                      <a:pt x="5520" y="10880"/>
                      <a:pt x="5496" y="10930"/>
                    </a:cubicBezTo>
                    <a:cubicBezTo>
                      <a:pt x="5485" y="10946"/>
                      <a:pt x="5479" y="10955"/>
                      <a:pt x="5475" y="10955"/>
                    </a:cubicBezTo>
                    <a:cubicBezTo>
                      <a:pt x="5471" y="10955"/>
                      <a:pt x="5471" y="10940"/>
                      <a:pt x="5471" y="10905"/>
                    </a:cubicBezTo>
                    <a:cubicBezTo>
                      <a:pt x="5471" y="10847"/>
                      <a:pt x="5482" y="10768"/>
                      <a:pt x="5433" y="10768"/>
                    </a:cubicBezTo>
                    <a:cubicBezTo>
                      <a:pt x="5429" y="10768"/>
                      <a:pt x="5426" y="10769"/>
                      <a:pt x="5422" y="10770"/>
                    </a:cubicBezTo>
                    <a:cubicBezTo>
                      <a:pt x="5385" y="10794"/>
                      <a:pt x="5348" y="10806"/>
                      <a:pt x="5323" y="10831"/>
                    </a:cubicBezTo>
                    <a:cubicBezTo>
                      <a:pt x="5274" y="10856"/>
                      <a:pt x="5212" y="10991"/>
                      <a:pt x="5200" y="11028"/>
                    </a:cubicBezTo>
                    <a:cubicBezTo>
                      <a:pt x="5200" y="11052"/>
                      <a:pt x="5236" y="11066"/>
                      <a:pt x="5271" y="11066"/>
                    </a:cubicBezTo>
                    <a:cubicBezTo>
                      <a:pt x="5291" y="11066"/>
                      <a:pt x="5310" y="11062"/>
                      <a:pt x="5323" y="11053"/>
                    </a:cubicBezTo>
                    <a:cubicBezTo>
                      <a:pt x="5325" y="11052"/>
                      <a:pt x="5327" y="11052"/>
                      <a:pt x="5329" y="11052"/>
                    </a:cubicBezTo>
                    <a:cubicBezTo>
                      <a:pt x="5365" y="11052"/>
                      <a:pt x="5286" y="11178"/>
                      <a:pt x="5286" y="11213"/>
                    </a:cubicBezTo>
                    <a:cubicBezTo>
                      <a:pt x="5288" y="11218"/>
                      <a:pt x="5290" y="11220"/>
                      <a:pt x="5293" y="11220"/>
                    </a:cubicBezTo>
                    <a:cubicBezTo>
                      <a:pt x="5308" y="11220"/>
                      <a:pt x="5337" y="11172"/>
                      <a:pt x="5361" y="11172"/>
                    </a:cubicBezTo>
                    <a:cubicBezTo>
                      <a:pt x="5370" y="11172"/>
                      <a:pt x="5379" y="11179"/>
                      <a:pt x="5385" y="11201"/>
                    </a:cubicBezTo>
                    <a:cubicBezTo>
                      <a:pt x="5422" y="11275"/>
                      <a:pt x="5385" y="11324"/>
                      <a:pt x="5434" y="11349"/>
                    </a:cubicBezTo>
                    <a:cubicBezTo>
                      <a:pt x="5483" y="11373"/>
                      <a:pt x="5533" y="11386"/>
                      <a:pt x="5508" y="11447"/>
                    </a:cubicBezTo>
                    <a:cubicBezTo>
                      <a:pt x="5483" y="11496"/>
                      <a:pt x="5409" y="11546"/>
                      <a:pt x="5496" y="11595"/>
                    </a:cubicBezTo>
                    <a:cubicBezTo>
                      <a:pt x="5557" y="11644"/>
                      <a:pt x="5607" y="11706"/>
                      <a:pt x="5656" y="11768"/>
                    </a:cubicBezTo>
                    <a:cubicBezTo>
                      <a:pt x="5668" y="11787"/>
                      <a:pt x="5682" y="11795"/>
                      <a:pt x="5697" y="11795"/>
                    </a:cubicBezTo>
                    <a:cubicBezTo>
                      <a:pt x="5727" y="11795"/>
                      <a:pt x="5758" y="11764"/>
                      <a:pt x="5767" y="11755"/>
                    </a:cubicBezTo>
                    <a:cubicBezTo>
                      <a:pt x="5772" y="11745"/>
                      <a:pt x="5775" y="11736"/>
                      <a:pt x="5778" y="11736"/>
                    </a:cubicBezTo>
                    <a:cubicBezTo>
                      <a:pt x="5781" y="11736"/>
                      <a:pt x="5784" y="11750"/>
                      <a:pt x="5791" y="11792"/>
                    </a:cubicBezTo>
                    <a:cubicBezTo>
                      <a:pt x="5779" y="11841"/>
                      <a:pt x="5779" y="11903"/>
                      <a:pt x="5791" y="11965"/>
                    </a:cubicBezTo>
                    <a:cubicBezTo>
                      <a:pt x="5791" y="12003"/>
                      <a:pt x="5822" y="12050"/>
                      <a:pt x="5841" y="12050"/>
                    </a:cubicBezTo>
                    <a:cubicBezTo>
                      <a:pt x="5846" y="12050"/>
                      <a:pt x="5850" y="12047"/>
                      <a:pt x="5853" y="12039"/>
                    </a:cubicBezTo>
                    <a:cubicBezTo>
                      <a:pt x="5863" y="12024"/>
                      <a:pt x="5869" y="12017"/>
                      <a:pt x="5875" y="12017"/>
                    </a:cubicBezTo>
                    <a:cubicBezTo>
                      <a:pt x="5885" y="12017"/>
                      <a:pt x="5897" y="12033"/>
                      <a:pt x="5927" y="12063"/>
                    </a:cubicBezTo>
                    <a:cubicBezTo>
                      <a:pt x="5989" y="12137"/>
                      <a:pt x="6062" y="12199"/>
                      <a:pt x="6136" y="12236"/>
                    </a:cubicBezTo>
                    <a:cubicBezTo>
                      <a:pt x="6163" y="12245"/>
                      <a:pt x="6187" y="12249"/>
                      <a:pt x="6211" y="12249"/>
                    </a:cubicBezTo>
                    <a:cubicBezTo>
                      <a:pt x="6254" y="12249"/>
                      <a:pt x="6294" y="12235"/>
                      <a:pt x="6334" y="12211"/>
                    </a:cubicBezTo>
                    <a:cubicBezTo>
                      <a:pt x="6339" y="12207"/>
                      <a:pt x="6346" y="12206"/>
                      <a:pt x="6354" y="12206"/>
                    </a:cubicBezTo>
                    <a:cubicBezTo>
                      <a:pt x="6385" y="12206"/>
                      <a:pt x="6430" y="12228"/>
                      <a:pt x="6462" y="12228"/>
                    </a:cubicBezTo>
                    <a:cubicBezTo>
                      <a:pt x="6476" y="12228"/>
                      <a:pt x="6487" y="12224"/>
                      <a:pt x="6494" y="12211"/>
                    </a:cubicBezTo>
                    <a:cubicBezTo>
                      <a:pt x="6506" y="12186"/>
                      <a:pt x="6512" y="12171"/>
                      <a:pt x="6515" y="12171"/>
                    </a:cubicBezTo>
                    <a:cubicBezTo>
                      <a:pt x="6518" y="12171"/>
                      <a:pt x="6518" y="12186"/>
                      <a:pt x="6518" y="12223"/>
                    </a:cubicBezTo>
                    <a:cubicBezTo>
                      <a:pt x="6518" y="12286"/>
                      <a:pt x="6505" y="12355"/>
                      <a:pt x="6512" y="12355"/>
                    </a:cubicBezTo>
                    <a:cubicBezTo>
                      <a:pt x="6515" y="12355"/>
                      <a:pt x="6521" y="12346"/>
                      <a:pt x="6531" y="12322"/>
                    </a:cubicBezTo>
                    <a:cubicBezTo>
                      <a:pt x="6560" y="12253"/>
                      <a:pt x="6621" y="12153"/>
                      <a:pt x="6632" y="12153"/>
                    </a:cubicBezTo>
                    <a:cubicBezTo>
                      <a:pt x="6635" y="12153"/>
                      <a:pt x="6634" y="12159"/>
                      <a:pt x="6629" y="12174"/>
                    </a:cubicBezTo>
                    <a:cubicBezTo>
                      <a:pt x="6592" y="12236"/>
                      <a:pt x="6605" y="12273"/>
                      <a:pt x="6642" y="12273"/>
                    </a:cubicBezTo>
                    <a:lnTo>
                      <a:pt x="6654" y="12273"/>
                    </a:lnTo>
                    <a:cubicBezTo>
                      <a:pt x="6642" y="12273"/>
                      <a:pt x="6629" y="12285"/>
                      <a:pt x="6617" y="12297"/>
                    </a:cubicBezTo>
                    <a:cubicBezTo>
                      <a:pt x="6586" y="12328"/>
                      <a:pt x="6563" y="12377"/>
                      <a:pt x="6594" y="12377"/>
                    </a:cubicBezTo>
                    <a:cubicBezTo>
                      <a:pt x="6599" y="12377"/>
                      <a:pt x="6607" y="12375"/>
                      <a:pt x="6617" y="12371"/>
                    </a:cubicBezTo>
                    <a:cubicBezTo>
                      <a:pt x="6636" y="12365"/>
                      <a:pt x="6651" y="12362"/>
                      <a:pt x="6663" y="12362"/>
                    </a:cubicBezTo>
                    <a:cubicBezTo>
                      <a:pt x="6696" y="12362"/>
                      <a:pt x="6700" y="12387"/>
                      <a:pt x="6691" y="12433"/>
                    </a:cubicBezTo>
                    <a:cubicBezTo>
                      <a:pt x="6679" y="12462"/>
                      <a:pt x="6679" y="12475"/>
                      <a:pt x="6686" y="12475"/>
                    </a:cubicBezTo>
                    <a:cubicBezTo>
                      <a:pt x="6695" y="12475"/>
                      <a:pt x="6714" y="12459"/>
                      <a:pt x="6740" y="12433"/>
                    </a:cubicBezTo>
                    <a:cubicBezTo>
                      <a:pt x="6773" y="12407"/>
                      <a:pt x="6802" y="12391"/>
                      <a:pt x="6815" y="12391"/>
                    </a:cubicBezTo>
                    <a:cubicBezTo>
                      <a:pt x="6826" y="12391"/>
                      <a:pt x="6825" y="12404"/>
                      <a:pt x="6802" y="12433"/>
                    </a:cubicBezTo>
                    <a:cubicBezTo>
                      <a:pt x="6774" y="12487"/>
                      <a:pt x="6707" y="12589"/>
                      <a:pt x="6713" y="12589"/>
                    </a:cubicBezTo>
                    <a:cubicBezTo>
                      <a:pt x="6715" y="12589"/>
                      <a:pt x="6727" y="12576"/>
                      <a:pt x="6752" y="12544"/>
                    </a:cubicBezTo>
                    <a:cubicBezTo>
                      <a:pt x="6779" y="12510"/>
                      <a:pt x="6796" y="12498"/>
                      <a:pt x="6807" y="12498"/>
                    </a:cubicBezTo>
                    <a:cubicBezTo>
                      <a:pt x="6829" y="12498"/>
                      <a:pt x="6822" y="12553"/>
                      <a:pt x="6824" y="12553"/>
                    </a:cubicBezTo>
                    <a:cubicBezTo>
                      <a:pt x="6824" y="12553"/>
                      <a:pt x="6825" y="12550"/>
                      <a:pt x="6826" y="12544"/>
                    </a:cubicBezTo>
                    <a:cubicBezTo>
                      <a:pt x="6826" y="12544"/>
                      <a:pt x="6826" y="12560"/>
                      <a:pt x="6833" y="12560"/>
                    </a:cubicBezTo>
                    <a:cubicBezTo>
                      <a:pt x="6834" y="12560"/>
                      <a:pt x="6836" y="12559"/>
                      <a:pt x="6839" y="12556"/>
                    </a:cubicBezTo>
                    <a:cubicBezTo>
                      <a:pt x="6901" y="12529"/>
                      <a:pt x="6944" y="12457"/>
                      <a:pt x="6959" y="12457"/>
                    </a:cubicBezTo>
                    <a:cubicBezTo>
                      <a:pt x="6964" y="12457"/>
                      <a:pt x="6965" y="12467"/>
                      <a:pt x="6962" y="12495"/>
                    </a:cubicBezTo>
                    <a:cubicBezTo>
                      <a:pt x="6962" y="12528"/>
                      <a:pt x="6952" y="12672"/>
                      <a:pt x="6959" y="12672"/>
                    </a:cubicBezTo>
                    <a:cubicBezTo>
                      <a:pt x="6960" y="12672"/>
                      <a:pt x="6961" y="12671"/>
                      <a:pt x="6962" y="12667"/>
                    </a:cubicBezTo>
                    <a:cubicBezTo>
                      <a:pt x="6999" y="12630"/>
                      <a:pt x="7036" y="12593"/>
                      <a:pt x="7085" y="12568"/>
                    </a:cubicBezTo>
                    <a:cubicBezTo>
                      <a:pt x="7122" y="12568"/>
                      <a:pt x="7184" y="12519"/>
                      <a:pt x="7159" y="12482"/>
                    </a:cubicBezTo>
                    <a:cubicBezTo>
                      <a:pt x="7122" y="12445"/>
                      <a:pt x="7073" y="12421"/>
                      <a:pt x="7048" y="12384"/>
                    </a:cubicBezTo>
                    <a:cubicBezTo>
                      <a:pt x="7036" y="12371"/>
                      <a:pt x="7032" y="12367"/>
                      <a:pt x="7034" y="12367"/>
                    </a:cubicBezTo>
                    <a:cubicBezTo>
                      <a:pt x="7039" y="12367"/>
                      <a:pt x="7069" y="12384"/>
                      <a:pt x="7110" y="12384"/>
                    </a:cubicBezTo>
                    <a:cubicBezTo>
                      <a:pt x="7171" y="12384"/>
                      <a:pt x="7270" y="12371"/>
                      <a:pt x="7233" y="12322"/>
                    </a:cubicBezTo>
                    <a:cubicBezTo>
                      <a:pt x="7208" y="12285"/>
                      <a:pt x="7134" y="12260"/>
                      <a:pt x="7159" y="12248"/>
                    </a:cubicBezTo>
                    <a:cubicBezTo>
                      <a:pt x="7171" y="12223"/>
                      <a:pt x="7319" y="12186"/>
                      <a:pt x="7270" y="12174"/>
                    </a:cubicBezTo>
                    <a:cubicBezTo>
                      <a:pt x="7221" y="12162"/>
                      <a:pt x="7134" y="12150"/>
                      <a:pt x="7159" y="12137"/>
                    </a:cubicBezTo>
                    <a:cubicBezTo>
                      <a:pt x="7171" y="12113"/>
                      <a:pt x="7356" y="11989"/>
                      <a:pt x="7319" y="11977"/>
                    </a:cubicBezTo>
                    <a:cubicBezTo>
                      <a:pt x="7295" y="11965"/>
                      <a:pt x="7196" y="11940"/>
                      <a:pt x="7245" y="11915"/>
                    </a:cubicBezTo>
                    <a:cubicBezTo>
                      <a:pt x="7282" y="11891"/>
                      <a:pt x="7369" y="11878"/>
                      <a:pt x="7369" y="11829"/>
                    </a:cubicBezTo>
                    <a:cubicBezTo>
                      <a:pt x="7369" y="11768"/>
                      <a:pt x="7369" y="11632"/>
                      <a:pt x="7332" y="11607"/>
                    </a:cubicBezTo>
                    <a:cubicBezTo>
                      <a:pt x="7307" y="11595"/>
                      <a:pt x="7393" y="11533"/>
                      <a:pt x="7369" y="11521"/>
                    </a:cubicBezTo>
                    <a:cubicBezTo>
                      <a:pt x="7344" y="11496"/>
                      <a:pt x="7208" y="11410"/>
                      <a:pt x="7233" y="11410"/>
                    </a:cubicBezTo>
                    <a:cubicBezTo>
                      <a:pt x="7270" y="11398"/>
                      <a:pt x="7578" y="11410"/>
                      <a:pt x="7541" y="11349"/>
                    </a:cubicBezTo>
                    <a:cubicBezTo>
                      <a:pt x="7504" y="11299"/>
                      <a:pt x="7405" y="11250"/>
                      <a:pt x="7442" y="11238"/>
                    </a:cubicBezTo>
                    <a:cubicBezTo>
                      <a:pt x="7459" y="11238"/>
                      <a:pt x="7574" y="11265"/>
                      <a:pt x="7630" y="11265"/>
                    </a:cubicBezTo>
                    <a:cubicBezTo>
                      <a:pt x="7659" y="11265"/>
                      <a:pt x="7672" y="11258"/>
                      <a:pt x="7652" y="11238"/>
                    </a:cubicBezTo>
                    <a:cubicBezTo>
                      <a:pt x="7596" y="11193"/>
                      <a:pt x="7488" y="11138"/>
                      <a:pt x="7507" y="11138"/>
                    </a:cubicBezTo>
                    <a:cubicBezTo>
                      <a:pt x="7509" y="11138"/>
                      <a:pt x="7512" y="11138"/>
                      <a:pt x="7516" y="11139"/>
                    </a:cubicBezTo>
                    <a:cubicBezTo>
                      <a:pt x="7546" y="11147"/>
                      <a:pt x="7617" y="11159"/>
                      <a:pt x="7660" y="11159"/>
                    </a:cubicBezTo>
                    <a:cubicBezTo>
                      <a:pt x="7688" y="11159"/>
                      <a:pt x="7703" y="11154"/>
                      <a:pt x="7689" y="11139"/>
                    </a:cubicBezTo>
                    <a:cubicBezTo>
                      <a:pt x="7640" y="11115"/>
                      <a:pt x="7775" y="11078"/>
                      <a:pt x="7738" y="11041"/>
                    </a:cubicBezTo>
                    <a:cubicBezTo>
                      <a:pt x="7689" y="11016"/>
                      <a:pt x="7541" y="10942"/>
                      <a:pt x="7578" y="10942"/>
                    </a:cubicBezTo>
                    <a:cubicBezTo>
                      <a:pt x="7601" y="10942"/>
                      <a:pt x="7679" y="10961"/>
                      <a:pt x="7731" y="10961"/>
                    </a:cubicBezTo>
                    <a:cubicBezTo>
                      <a:pt x="7763" y="10961"/>
                      <a:pt x="7785" y="10953"/>
                      <a:pt x="7775" y="10930"/>
                    </a:cubicBezTo>
                    <a:cubicBezTo>
                      <a:pt x="7763" y="10868"/>
                      <a:pt x="7812" y="10856"/>
                      <a:pt x="7726" y="10819"/>
                    </a:cubicBezTo>
                    <a:cubicBezTo>
                      <a:pt x="7652" y="10770"/>
                      <a:pt x="7541" y="10770"/>
                      <a:pt x="7590" y="10745"/>
                    </a:cubicBezTo>
                    <a:cubicBezTo>
                      <a:pt x="7640" y="10708"/>
                      <a:pt x="7898" y="10720"/>
                      <a:pt x="7886" y="10659"/>
                    </a:cubicBezTo>
                    <a:cubicBezTo>
                      <a:pt x="7886" y="10597"/>
                      <a:pt x="7837" y="10535"/>
                      <a:pt x="7787" y="10511"/>
                    </a:cubicBezTo>
                    <a:cubicBezTo>
                      <a:pt x="7726" y="10498"/>
                      <a:pt x="7578" y="10437"/>
                      <a:pt x="7664" y="10400"/>
                    </a:cubicBezTo>
                    <a:cubicBezTo>
                      <a:pt x="7707" y="10379"/>
                      <a:pt x="7759" y="10348"/>
                      <a:pt x="7796" y="10348"/>
                    </a:cubicBezTo>
                    <a:cubicBezTo>
                      <a:pt x="7802" y="10348"/>
                      <a:pt x="7807" y="10349"/>
                      <a:pt x="7812" y="10351"/>
                    </a:cubicBezTo>
                    <a:cubicBezTo>
                      <a:pt x="7831" y="10360"/>
                      <a:pt x="7821" y="10399"/>
                      <a:pt x="7838" y="10399"/>
                    </a:cubicBezTo>
                    <a:cubicBezTo>
                      <a:pt x="7843" y="10399"/>
                      <a:pt x="7850" y="10396"/>
                      <a:pt x="7861" y="10388"/>
                    </a:cubicBezTo>
                    <a:cubicBezTo>
                      <a:pt x="7948" y="10326"/>
                      <a:pt x="8009" y="10326"/>
                      <a:pt x="7972" y="10289"/>
                    </a:cubicBezTo>
                    <a:cubicBezTo>
                      <a:pt x="7948" y="10240"/>
                      <a:pt x="7886" y="10190"/>
                      <a:pt x="7898" y="10166"/>
                    </a:cubicBezTo>
                    <a:cubicBezTo>
                      <a:pt x="7923" y="10141"/>
                      <a:pt x="8009" y="10129"/>
                      <a:pt x="8009" y="10092"/>
                    </a:cubicBezTo>
                    <a:cubicBezTo>
                      <a:pt x="8009" y="10084"/>
                      <a:pt x="8009" y="10081"/>
                      <a:pt x="8013" y="10081"/>
                    </a:cubicBezTo>
                    <a:cubicBezTo>
                      <a:pt x="8020" y="10081"/>
                      <a:pt x="8042" y="10092"/>
                      <a:pt x="8108" y="10092"/>
                    </a:cubicBezTo>
                    <a:cubicBezTo>
                      <a:pt x="8162" y="10092"/>
                      <a:pt x="8244" y="10116"/>
                      <a:pt x="8296" y="10116"/>
                    </a:cubicBezTo>
                    <a:cubicBezTo>
                      <a:pt x="8327" y="10116"/>
                      <a:pt x="8347" y="10107"/>
                      <a:pt x="8342" y="10080"/>
                    </a:cubicBezTo>
                    <a:cubicBezTo>
                      <a:pt x="8330" y="10006"/>
                      <a:pt x="8280" y="9993"/>
                      <a:pt x="8330" y="9956"/>
                    </a:cubicBezTo>
                    <a:cubicBezTo>
                      <a:pt x="8367" y="9907"/>
                      <a:pt x="8391" y="9858"/>
                      <a:pt x="8416" y="9808"/>
                    </a:cubicBezTo>
                    <a:cubicBezTo>
                      <a:pt x="8429" y="9775"/>
                      <a:pt x="8478" y="9764"/>
                      <a:pt x="8514" y="9764"/>
                    </a:cubicBezTo>
                    <a:cubicBezTo>
                      <a:pt x="8546" y="9764"/>
                      <a:pt x="8568" y="9772"/>
                      <a:pt x="8551" y="9784"/>
                    </a:cubicBezTo>
                    <a:cubicBezTo>
                      <a:pt x="8514" y="9833"/>
                      <a:pt x="8490" y="9882"/>
                      <a:pt x="8477" y="9944"/>
                    </a:cubicBezTo>
                    <a:cubicBezTo>
                      <a:pt x="8457" y="9996"/>
                      <a:pt x="8401" y="10091"/>
                      <a:pt x="8421" y="10091"/>
                    </a:cubicBezTo>
                    <a:cubicBezTo>
                      <a:pt x="8424" y="10091"/>
                      <a:pt x="8431" y="10087"/>
                      <a:pt x="8440" y="10080"/>
                    </a:cubicBezTo>
                    <a:cubicBezTo>
                      <a:pt x="8490" y="10043"/>
                      <a:pt x="8527" y="10043"/>
                      <a:pt x="8576" y="10018"/>
                    </a:cubicBezTo>
                    <a:cubicBezTo>
                      <a:pt x="8625" y="9993"/>
                      <a:pt x="8625" y="9969"/>
                      <a:pt x="8650" y="9969"/>
                    </a:cubicBezTo>
                    <a:cubicBezTo>
                      <a:pt x="8680" y="9979"/>
                      <a:pt x="8725" y="10028"/>
                      <a:pt x="8742" y="10028"/>
                    </a:cubicBezTo>
                    <a:cubicBezTo>
                      <a:pt x="8746" y="10028"/>
                      <a:pt x="8749" y="10025"/>
                      <a:pt x="8749" y="10018"/>
                    </a:cubicBezTo>
                    <a:cubicBezTo>
                      <a:pt x="8760" y="9983"/>
                      <a:pt x="8750" y="9906"/>
                      <a:pt x="8779" y="9906"/>
                    </a:cubicBezTo>
                    <a:cubicBezTo>
                      <a:pt x="8781" y="9906"/>
                      <a:pt x="8783" y="9906"/>
                      <a:pt x="8785" y="9907"/>
                    </a:cubicBezTo>
                    <a:cubicBezTo>
                      <a:pt x="8804" y="9926"/>
                      <a:pt x="8831" y="9952"/>
                      <a:pt x="8858" y="9952"/>
                    </a:cubicBezTo>
                    <a:cubicBezTo>
                      <a:pt x="8867" y="9952"/>
                      <a:pt x="8875" y="9950"/>
                      <a:pt x="8884" y="9944"/>
                    </a:cubicBezTo>
                    <a:cubicBezTo>
                      <a:pt x="8921" y="9932"/>
                      <a:pt x="8970" y="9796"/>
                      <a:pt x="9032" y="9796"/>
                    </a:cubicBezTo>
                    <a:cubicBezTo>
                      <a:pt x="9094" y="9796"/>
                      <a:pt x="9155" y="9772"/>
                      <a:pt x="9204" y="9710"/>
                    </a:cubicBezTo>
                    <a:cubicBezTo>
                      <a:pt x="9254" y="9611"/>
                      <a:pt x="9328" y="9525"/>
                      <a:pt x="9402" y="9451"/>
                    </a:cubicBezTo>
                    <a:cubicBezTo>
                      <a:pt x="9451" y="9365"/>
                      <a:pt x="9500" y="9291"/>
                      <a:pt x="9549" y="9205"/>
                    </a:cubicBezTo>
                    <a:cubicBezTo>
                      <a:pt x="9574" y="9168"/>
                      <a:pt x="9820" y="9118"/>
                      <a:pt x="9796" y="9020"/>
                    </a:cubicBezTo>
                    <a:cubicBezTo>
                      <a:pt x="9784" y="8940"/>
                      <a:pt x="9699" y="8733"/>
                      <a:pt x="9736" y="8733"/>
                    </a:cubicBezTo>
                    <a:cubicBezTo>
                      <a:pt x="9738" y="8733"/>
                      <a:pt x="9742" y="8734"/>
                      <a:pt x="9747" y="8737"/>
                    </a:cubicBezTo>
                    <a:cubicBezTo>
                      <a:pt x="9796" y="8773"/>
                      <a:pt x="9931" y="8946"/>
                      <a:pt x="10030" y="8958"/>
                    </a:cubicBezTo>
                    <a:cubicBezTo>
                      <a:pt x="10116" y="8958"/>
                      <a:pt x="10178" y="8946"/>
                      <a:pt x="10178" y="8897"/>
                    </a:cubicBezTo>
                    <a:cubicBezTo>
                      <a:pt x="10178" y="8883"/>
                      <a:pt x="10180" y="8878"/>
                      <a:pt x="10184" y="8878"/>
                    </a:cubicBezTo>
                    <a:cubicBezTo>
                      <a:pt x="10193" y="8878"/>
                      <a:pt x="10213" y="8909"/>
                      <a:pt x="10239" y="8909"/>
                    </a:cubicBezTo>
                    <a:cubicBezTo>
                      <a:pt x="10261" y="8909"/>
                      <a:pt x="10302" y="8917"/>
                      <a:pt x="10326" y="8917"/>
                    </a:cubicBezTo>
                    <a:cubicBezTo>
                      <a:pt x="10345" y="8917"/>
                      <a:pt x="10354" y="8913"/>
                      <a:pt x="10338" y="8897"/>
                    </a:cubicBezTo>
                    <a:cubicBezTo>
                      <a:pt x="10313" y="8860"/>
                      <a:pt x="10276" y="8823"/>
                      <a:pt x="10326" y="8810"/>
                    </a:cubicBezTo>
                    <a:cubicBezTo>
                      <a:pt x="10335" y="8804"/>
                      <a:pt x="10341" y="8802"/>
                      <a:pt x="10346" y="8802"/>
                    </a:cubicBezTo>
                    <a:cubicBezTo>
                      <a:pt x="10362" y="8802"/>
                      <a:pt x="10369" y="8823"/>
                      <a:pt x="10424" y="8823"/>
                    </a:cubicBezTo>
                    <a:cubicBezTo>
                      <a:pt x="10444" y="8826"/>
                      <a:pt x="10465" y="8828"/>
                      <a:pt x="10486" y="8828"/>
                    </a:cubicBezTo>
                    <a:cubicBezTo>
                      <a:pt x="10543" y="8828"/>
                      <a:pt x="10604" y="8816"/>
                      <a:pt x="10658" y="8798"/>
                    </a:cubicBezTo>
                    <a:cubicBezTo>
                      <a:pt x="10831" y="8773"/>
                      <a:pt x="10979" y="8724"/>
                      <a:pt x="11139" y="8675"/>
                    </a:cubicBezTo>
                    <a:cubicBezTo>
                      <a:pt x="11262" y="8613"/>
                      <a:pt x="11619" y="8342"/>
                      <a:pt x="11718" y="8281"/>
                    </a:cubicBezTo>
                    <a:cubicBezTo>
                      <a:pt x="11817" y="8207"/>
                      <a:pt x="12235" y="7997"/>
                      <a:pt x="12174" y="7997"/>
                    </a:cubicBezTo>
                    <a:cubicBezTo>
                      <a:pt x="12038" y="7997"/>
                      <a:pt x="11903" y="7985"/>
                      <a:pt x="11767" y="7960"/>
                    </a:cubicBezTo>
                    <a:cubicBezTo>
                      <a:pt x="11669" y="7911"/>
                      <a:pt x="11558" y="7874"/>
                      <a:pt x="11447" y="7862"/>
                    </a:cubicBezTo>
                    <a:cubicBezTo>
                      <a:pt x="11366" y="7862"/>
                      <a:pt x="11219" y="7949"/>
                      <a:pt x="11182" y="7949"/>
                    </a:cubicBezTo>
                    <a:cubicBezTo>
                      <a:pt x="11179" y="7949"/>
                      <a:pt x="11177" y="7949"/>
                      <a:pt x="11176" y="7948"/>
                    </a:cubicBezTo>
                    <a:cubicBezTo>
                      <a:pt x="11157" y="7929"/>
                      <a:pt x="11138" y="7903"/>
                      <a:pt x="11114" y="7903"/>
                    </a:cubicBezTo>
                    <a:cubicBezTo>
                      <a:pt x="11106" y="7903"/>
                      <a:pt x="11098" y="7905"/>
                      <a:pt x="11090" y="7911"/>
                    </a:cubicBezTo>
                    <a:cubicBezTo>
                      <a:pt x="11066" y="7923"/>
                      <a:pt x="10987" y="8035"/>
                      <a:pt x="10958" y="8035"/>
                    </a:cubicBezTo>
                    <a:cubicBezTo>
                      <a:pt x="10957" y="8035"/>
                      <a:pt x="10955" y="8035"/>
                      <a:pt x="10954" y="8034"/>
                    </a:cubicBezTo>
                    <a:cubicBezTo>
                      <a:pt x="10929" y="8034"/>
                      <a:pt x="10831" y="7985"/>
                      <a:pt x="10929" y="7936"/>
                    </a:cubicBezTo>
                    <a:cubicBezTo>
                      <a:pt x="11016" y="7886"/>
                      <a:pt x="11225" y="7837"/>
                      <a:pt x="11151" y="7837"/>
                    </a:cubicBezTo>
                    <a:cubicBezTo>
                      <a:pt x="11083" y="7843"/>
                      <a:pt x="11013" y="7846"/>
                      <a:pt x="10942" y="7846"/>
                    </a:cubicBezTo>
                    <a:cubicBezTo>
                      <a:pt x="10871" y="7846"/>
                      <a:pt x="10800" y="7843"/>
                      <a:pt x="10732" y="7837"/>
                    </a:cubicBezTo>
                    <a:cubicBezTo>
                      <a:pt x="10683" y="7825"/>
                      <a:pt x="10621" y="7800"/>
                      <a:pt x="10572" y="7800"/>
                    </a:cubicBezTo>
                    <a:cubicBezTo>
                      <a:pt x="10547" y="7800"/>
                      <a:pt x="10609" y="7775"/>
                      <a:pt x="10671" y="7726"/>
                    </a:cubicBezTo>
                    <a:cubicBezTo>
                      <a:pt x="10732" y="7689"/>
                      <a:pt x="10782" y="7652"/>
                      <a:pt x="10806" y="7603"/>
                    </a:cubicBezTo>
                    <a:cubicBezTo>
                      <a:pt x="10817" y="7549"/>
                      <a:pt x="10828" y="7514"/>
                      <a:pt x="10871" y="7514"/>
                    </a:cubicBezTo>
                    <a:cubicBezTo>
                      <a:pt x="10877" y="7514"/>
                      <a:pt x="10884" y="7515"/>
                      <a:pt x="10892" y="7517"/>
                    </a:cubicBezTo>
                    <a:cubicBezTo>
                      <a:pt x="10947" y="7526"/>
                      <a:pt x="10955" y="7555"/>
                      <a:pt x="10999" y="7555"/>
                    </a:cubicBezTo>
                    <a:cubicBezTo>
                      <a:pt x="11015" y="7555"/>
                      <a:pt x="11036" y="7551"/>
                      <a:pt x="11065" y="7541"/>
                    </a:cubicBezTo>
                    <a:cubicBezTo>
                      <a:pt x="11188" y="7517"/>
                      <a:pt x="11509" y="7430"/>
                      <a:pt x="11459" y="7406"/>
                    </a:cubicBezTo>
                    <a:cubicBezTo>
                      <a:pt x="11410" y="7369"/>
                      <a:pt x="11299" y="7307"/>
                      <a:pt x="11237" y="7270"/>
                    </a:cubicBezTo>
                    <a:cubicBezTo>
                      <a:pt x="11212" y="7255"/>
                      <a:pt x="11212" y="7246"/>
                      <a:pt x="11230" y="7246"/>
                    </a:cubicBezTo>
                    <a:cubicBezTo>
                      <a:pt x="11256" y="7246"/>
                      <a:pt x="11318" y="7264"/>
                      <a:pt x="11398" y="7307"/>
                    </a:cubicBezTo>
                    <a:cubicBezTo>
                      <a:pt x="11509" y="7344"/>
                      <a:pt x="11607" y="7406"/>
                      <a:pt x="11706" y="7480"/>
                    </a:cubicBezTo>
                    <a:cubicBezTo>
                      <a:pt x="11730" y="7529"/>
                      <a:pt x="11632" y="7640"/>
                      <a:pt x="11804" y="7726"/>
                    </a:cubicBezTo>
                    <a:cubicBezTo>
                      <a:pt x="11854" y="7757"/>
                      <a:pt x="11900" y="7768"/>
                      <a:pt x="11940" y="7768"/>
                    </a:cubicBezTo>
                    <a:cubicBezTo>
                      <a:pt x="12029" y="7768"/>
                      <a:pt x="12088" y="7711"/>
                      <a:pt x="12088" y="7677"/>
                    </a:cubicBezTo>
                    <a:cubicBezTo>
                      <a:pt x="12088" y="7672"/>
                      <a:pt x="12088" y="7670"/>
                      <a:pt x="12089" y="7670"/>
                    </a:cubicBezTo>
                    <a:cubicBezTo>
                      <a:pt x="12094" y="7670"/>
                      <a:pt x="12119" y="7795"/>
                      <a:pt x="12159" y="7795"/>
                    </a:cubicBezTo>
                    <a:cubicBezTo>
                      <a:pt x="12167" y="7795"/>
                      <a:pt x="12176" y="7789"/>
                      <a:pt x="12186" y="7775"/>
                    </a:cubicBezTo>
                    <a:cubicBezTo>
                      <a:pt x="12272" y="7689"/>
                      <a:pt x="12309" y="7578"/>
                      <a:pt x="12297" y="7467"/>
                    </a:cubicBezTo>
                    <a:cubicBezTo>
                      <a:pt x="12274" y="7354"/>
                      <a:pt x="12262" y="7230"/>
                      <a:pt x="12241" y="7230"/>
                    </a:cubicBezTo>
                    <a:cubicBezTo>
                      <a:pt x="12239" y="7230"/>
                      <a:pt x="12237" y="7231"/>
                      <a:pt x="12235" y="7233"/>
                    </a:cubicBezTo>
                    <a:cubicBezTo>
                      <a:pt x="12217" y="7252"/>
                      <a:pt x="12172" y="7284"/>
                      <a:pt x="12149" y="7284"/>
                    </a:cubicBezTo>
                    <a:cubicBezTo>
                      <a:pt x="12142" y="7284"/>
                      <a:pt x="12137" y="7280"/>
                      <a:pt x="12137" y="7270"/>
                    </a:cubicBezTo>
                    <a:cubicBezTo>
                      <a:pt x="12137" y="7233"/>
                      <a:pt x="12174" y="7221"/>
                      <a:pt x="12112" y="7172"/>
                    </a:cubicBezTo>
                    <a:cubicBezTo>
                      <a:pt x="11952" y="7036"/>
                      <a:pt x="11767" y="6913"/>
                      <a:pt x="11582" y="6802"/>
                    </a:cubicBezTo>
                    <a:cubicBezTo>
                      <a:pt x="11579" y="6801"/>
                      <a:pt x="11576" y="6801"/>
                      <a:pt x="11572" y="6801"/>
                    </a:cubicBezTo>
                    <a:cubicBezTo>
                      <a:pt x="11522" y="6801"/>
                      <a:pt x="11445" y="6878"/>
                      <a:pt x="11422" y="6913"/>
                    </a:cubicBezTo>
                    <a:cubicBezTo>
                      <a:pt x="11419" y="6916"/>
                      <a:pt x="11417" y="6917"/>
                      <a:pt x="11416" y="6917"/>
                    </a:cubicBezTo>
                    <a:cubicBezTo>
                      <a:pt x="11406" y="6917"/>
                      <a:pt x="11432" y="6848"/>
                      <a:pt x="11410" y="6827"/>
                    </a:cubicBezTo>
                    <a:cubicBezTo>
                      <a:pt x="11373" y="6802"/>
                      <a:pt x="11299" y="6790"/>
                      <a:pt x="11348" y="6777"/>
                    </a:cubicBezTo>
                    <a:cubicBezTo>
                      <a:pt x="11373" y="6777"/>
                      <a:pt x="11416" y="6784"/>
                      <a:pt x="11455" y="6784"/>
                    </a:cubicBezTo>
                    <a:cubicBezTo>
                      <a:pt x="11493" y="6784"/>
                      <a:pt x="11527" y="6777"/>
                      <a:pt x="11533" y="6753"/>
                    </a:cubicBezTo>
                    <a:cubicBezTo>
                      <a:pt x="11533" y="6691"/>
                      <a:pt x="11570" y="6654"/>
                      <a:pt x="11533" y="6617"/>
                    </a:cubicBezTo>
                    <a:cubicBezTo>
                      <a:pt x="11511" y="6595"/>
                      <a:pt x="11467" y="6577"/>
                      <a:pt x="11427" y="6577"/>
                    </a:cubicBezTo>
                    <a:cubicBezTo>
                      <a:pt x="11400" y="6577"/>
                      <a:pt x="11375" y="6585"/>
                      <a:pt x="11361" y="6605"/>
                    </a:cubicBezTo>
                    <a:cubicBezTo>
                      <a:pt x="11328" y="6638"/>
                      <a:pt x="11265" y="6681"/>
                      <a:pt x="11226" y="6681"/>
                    </a:cubicBezTo>
                    <a:cubicBezTo>
                      <a:pt x="11221" y="6681"/>
                      <a:pt x="11217" y="6680"/>
                      <a:pt x="11213" y="6679"/>
                    </a:cubicBezTo>
                    <a:cubicBezTo>
                      <a:pt x="11178" y="6667"/>
                      <a:pt x="11144" y="6591"/>
                      <a:pt x="11079" y="6591"/>
                    </a:cubicBezTo>
                    <a:cubicBezTo>
                      <a:pt x="11075" y="6591"/>
                      <a:pt x="11070" y="6592"/>
                      <a:pt x="11065" y="6593"/>
                    </a:cubicBezTo>
                    <a:cubicBezTo>
                      <a:pt x="11050" y="6598"/>
                      <a:pt x="11036" y="6599"/>
                      <a:pt x="11023" y="6599"/>
                    </a:cubicBezTo>
                    <a:cubicBezTo>
                      <a:pt x="10971" y="6599"/>
                      <a:pt x="10939" y="6568"/>
                      <a:pt x="10979" y="6568"/>
                    </a:cubicBezTo>
                    <a:cubicBezTo>
                      <a:pt x="11010" y="6568"/>
                      <a:pt x="11069" y="6541"/>
                      <a:pt x="11109" y="6541"/>
                    </a:cubicBezTo>
                    <a:cubicBezTo>
                      <a:pt x="11115" y="6541"/>
                      <a:pt x="11121" y="6542"/>
                      <a:pt x="11127" y="6543"/>
                    </a:cubicBezTo>
                    <a:cubicBezTo>
                      <a:pt x="11156" y="6543"/>
                      <a:pt x="11194" y="6606"/>
                      <a:pt x="11233" y="6606"/>
                    </a:cubicBezTo>
                    <a:cubicBezTo>
                      <a:pt x="11242" y="6606"/>
                      <a:pt x="11252" y="6602"/>
                      <a:pt x="11262" y="6593"/>
                    </a:cubicBezTo>
                    <a:cubicBezTo>
                      <a:pt x="11311" y="6556"/>
                      <a:pt x="11496" y="6531"/>
                      <a:pt x="11509" y="6519"/>
                    </a:cubicBezTo>
                    <a:cubicBezTo>
                      <a:pt x="11521" y="6519"/>
                      <a:pt x="11398" y="6408"/>
                      <a:pt x="11299" y="6408"/>
                    </a:cubicBezTo>
                    <a:cubicBezTo>
                      <a:pt x="11176" y="6408"/>
                      <a:pt x="11065" y="6420"/>
                      <a:pt x="10942" y="6457"/>
                    </a:cubicBezTo>
                    <a:cubicBezTo>
                      <a:pt x="10991" y="6395"/>
                      <a:pt x="11065" y="6358"/>
                      <a:pt x="11151" y="6346"/>
                    </a:cubicBezTo>
                    <a:cubicBezTo>
                      <a:pt x="11262" y="6346"/>
                      <a:pt x="10966" y="6285"/>
                      <a:pt x="10954" y="6235"/>
                    </a:cubicBezTo>
                    <a:lnTo>
                      <a:pt x="10954" y="6235"/>
                    </a:lnTo>
                    <a:cubicBezTo>
                      <a:pt x="11077" y="6272"/>
                      <a:pt x="11200" y="6309"/>
                      <a:pt x="11324" y="6334"/>
                    </a:cubicBezTo>
                    <a:cubicBezTo>
                      <a:pt x="11361" y="6297"/>
                      <a:pt x="11398" y="6272"/>
                      <a:pt x="11447" y="6248"/>
                    </a:cubicBezTo>
                    <a:cubicBezTo>
                      <a:pt x="11472" y="6248"/>
                      <a:pt x="11545" y="6248"/>
                      <a:pt x="11533" y="6211"/>
                    </a:cubicBezTo>
                    <a:cubicBezTo>
                      <a:pt x="11522" y="6177"/>
                      <a:pt x="11377" y="6009"/>
                      <a:pt x="11380" y="6009"/>
                    </a:cubicBezTo>
                    <a:lnTo>
                      <a:pt x="11380" y="6009"/>
                    </a:lnTo>
                    <a:cubicBezTo>
                      <a:pt x="11381" y="6009"/>
                      <a:pt x="11382" y="6010"/>
                      <a:pt x="11385" y="6013"/>
                    </a:cubicBezTo>
                    <a:cubicBezTo>
                      <a:pt x="11421" y="6037"/>
                      <a:pt x="11603" y="6162"/>
                      <a:pt x="11640" y="6162"/>
                    </a:cubicBezTo>
                    <a:cubicBezTo>
                      <a:pt x="11642" y="6162"/>
                      <a:pt x="11643" y="6162"/>
                      <a:pt x="11644" y="6161"/>
                    </a:cubicBezTo>
                    <a:cubicBezTo>
                      <a:pt x="11681" y="6149"/>
                      <a:pt x="11669" y="6063"/>
                      <a:pt x="11743" y="6063"/>
                    </a:cubicBezTo>
                    <a:cubicBezTo>
                      <a:pt x="11878" y="6087"/>
                      <a:pt x="12001" y="6124"/>
                      <a:pt x="12137" y="6174"/>
                    </a:cubicBezTo>
                    <a:cubicBezTo>
                      <a:pt x="12088" y="6174"/>
                      <a:pt x="11881" y="6111"/>
                      <a:pt x="11806" y="6111"/>
                    </a:cubicBezTo>
                    <a:cubicBezTo>
                      <a:pt x="11787" y="6111"/>
                      <a:pt x="11777" y="6115"/>
                      <a:pt x="11780" y="6124"/>
                    </a:cubicBezTo>
                    <a:cubicBezTo>
                      <a:pt x="11854" y="6211"/>
                      <a:pt x="11940" y="6272"/>
                      <a:pt x="12051" y="6309"/>
                    </a:cubicBezTo>
                    <a:cubicBezTo>
                      <a:pt x="12174" y="6309"/>
                      <a:pt x="12285" y="6285"/>
                      <a:pt x="12396" y="6235"/>
                    </a:cubicBezTo>
                    <a:cubicBezTo>
                      <a:pt x="12403" y="6234"/>
                      <a:pt x="12411" y="6233"/>
                      <a:pt x="12419" y="6233"/>
                    </a:cubicBezTo>
                    <a:cubicBezTo>
                      <a:pt x="12452" y="6233"/>
                      <a:pt x="12490" y="6242"/>
                      <a:pt x="12521" y="6242"/>
                    </a:cubicBezTo>
                    <a:cubicBezTo>
                      <a:pt x="12548" y="6242"/>
                      <a:pt x="12570" y="6236"/>
                      <a:pt x="12580" y="6211"/>
                    </a:cubicBezTo>
                    <a:cubicBezTo>
                      <a:pt x="12593" y="6149"/>
                      <a:pt x="12691" y="6087"/>
                      <a:pt x="12593" y="6026"/>
                    </a:cubicBezTo>
                    <a:cubicBezTo>
                      <a:pt x="12505" y="5977"/>
                      <a:pt x="12363" y="5913"/>
                      <a:pt x="12308" y="5913"/>
                    </a:cubicBezTo>
                    <a:cubicBezTo>
                      <a:pt x="12293" y="5913"/>
                      <a:pt x="12285" y="5917"/>
                      <a:pt x="12285" y="5927"/>
                    </a:cubicBezTo>
                    <a:cubicBezTo>
                      <a:pt x="12285" y="5958"/>
                      <a:pt x="12311" y="6092"/>
                      <a:pt x="12297" y="6092"/>
                    </a:cubicBezTo>
                    <a:cubicBezTo>
                      <a:pt x="12295" y="6092"/>
                      <a:pt x="12291" y="6087"/>
                      <a:pt x="12285" y="6075"/>
                    </a:cubicBezTo>
                    <a:cubicBezTo>
                      <a:pt x="12235" y="6001"/>
                      <a:pt x="12211" y="5903"/>
                      <a:pt x="12149" y="5903"/>
                    </a:cubicBezTo>
                    <a:cubicBezTo>
                      <a:pt x="12088" y="5903"/>
                      <a:pt x="12235" y="5890"/>
                      <a:pt x="12186" y="5816"/>
                    </a:cubicBezTo>
                    <a:cubicBezTo>
                      <a:pt x="12137" y="5730"/>
                      <a:pt x="12248" y="5779"/>
                      <a:pt x="12248" y="5632"/>
                    </a:cubicBezTo>
                    <a:cubicBezTo>
                      <a:pt x="12251" y="5596"/>
                      <a:pt x="12254" y="5582"/>
                      <a:pt x="12257" y="5582"/>
                    </a:cubicBezTo>
                    <a:cubicBezTo>
                      <a:pt x="12270" y="5582"/>
                      <a:pt x="12285" y="5756"/>
                      <a:pt x="12285" y="5804"/>
                    </a:cubicBezTo>
                    <a:cubicBezTo>
                      <a:pt x="12285" y="5866"/>
                      <a:pt x="12297" y="5878"/>
                      <a:pt x="12420" y="5878"/>
                    </a:cubicBezTo>
                    <a:cubicBezTo>
                      <a:pt x="12532" y="5878"/>
                      <a:pt x="12634" y="5827"/>
                      <a:pt x="12717" y="5827"/>
                    </a:cubicBezTo>
                    <a:cubicBezTo>
                      <a:pt x="12725" y="5827"/>
                      <a:pt x="12733" y="5828"/>
                      <a:pt x="12741" y="5829"/>
                    </a:cubicBezTo>
                    <a:cubicBezTo>
                      <a:pt x="12802" y="5829"/>
                      <a:pt x="12864" y="5792"/>
                      <a:pt x="12901" y="5730"/>
                    </a:cubicBezTo>
                    <a:cubicBezTo>
                      <a:pt x="12938" y="5681"/>
                      <a:pt x="12913" y="5632"/>
                      <a:pt x="12864" y="5619"/>
                    </a:cubicBezTo>
                    <a:cubicBezTo>
                      <a:pt x="12848" y="5613"/>
                      <a:pt x="12838" y="5611"/>
                      <a:pt x="12832" y="5611"/>
                    </a:cubicBezTo>
                    <a:cubicBezTo>
                      <a:pt x="12817" y="5611"/>
                      <a:pt x="12816" y="5622"/>
                      <a:pt x="12784" y="5622"/>
                    </a:cubicBezTo>
                    <a:cubicBezTo>
                      <a:pt x="12776" y="5622"/>
                      <a:pt x="12766" y="5621"/>
                      <a:pt x="12753" y="5619"/>
                    </a:cubicBezTo>
                    <a:cubicBezTo>
                      <a:pt x="12679" y="5607"/>
                      <a:pt x="12778" y="5545"/>
                      <a:pt x="12753" y="5496"/>
                    </a:cubicBezTo>
                    <a:cubicBezTo>
                      <a:pt x="12742" y="5443"/>
                      <a:pt x="12704" y="5353"/>
                      <a:pt x="12662" y="5353"/>
                    </a:cubicBezTo>
                    <a:cubicBezTo>
                      <a:pt x="12656" y="5353"/>
                      <a:pt x="12649" y="5355"/>
                      <a:pt x="12642" y="5360"/>
                    </a:cubicBezTo>
                    <a:cubicBezTo>
                      <a:pt x="12628" y="5371"/>
                      <a:pt x="12611" y="5374"/>
                      <a:pt x="12593" y="5374"/>
                    </a:cubicBezTo>
                    <a:cubicBezTo>
                      <a:pt x="12555" y="5374"/>
                      <a:pt x="12513" y="5358"/>
                      <a:pt x="12484" y="5358"/>
                    </a:cubicBezTo>
                    <a:cubicBezTo>
                      <a:pt x="12479" y="5358"/>
                      <a:pt x="12474" y="5359"/>
                      <a:pt x="12470" y="5360"/>
                    </a:cubicBezTo>
                    <a:cubicBezTo>
                      <a:pt x="12452" y="5369"/>
                      <a:pt x="12395" y="5404"/>
                      <a:pt x="12342" y="5404"/>
                    </a:cubicBezTo>
                    <a:cubicBezTo>
                      <a:pt x="12322" y="5404"/>
                      <a:pt x="12302" y="5399"/>
                      <a:pt x="12285" y="5385"/>
                    </a:cubicBezTo>
                    <a:cubicBezTo>
                      <a:pt x="12263" y="5368"/>
                      <a:pt x="12257" y="5363"/>
                      <a:pt x="12260" y="5363"/>
                    </a:cubicBezTo>
                    <a:cubicBezTo>
                      <a:pt x="12265" y="5363"/>
                      <a:pt x="12293" y="5375"/>
                      <a:pt x="12325" y="5375"/>
                    </a:cubicBezTo>
                    <a:cubicBezTo>
                      <a:pt x="12332" y="5375"/>
                      <a:pt x="12339" y="5374"/>
                      <a:pt x="12346" y="5373"/>
                    </a:cubicBezTo>
                    <a:cubicBezTo>
                      <a:pt x="12420" y="5360"/>
                      <a:pt x="12470" y="5323"/>
                      <a:pt x="12519" y="5287"/>
                    </a:cubicBezTo>
                    <a:cubicBezTo>
                      <a:pt x="12546" y="5259"/>
                      <a:pt x="12594" y="5198"/>
                      <a:pt x="12637" y="5198"/>
                    </a:cubicBezTo>
                    <a:cubicBezTo>
                      <a:pt x="12652" y="5198"/>
                      <a:pt x="12666" y="5206"/>
                      <a:pt x="12679" y="5225"/>
                    </a:cubicBezTo>
                    <a:cubicBezTo>
                      <a:pt x="12715" y="5279"/>
                      <a:pt x="12738" y="5313"/>
                      <a:pt x="12767" y="5313"/>
                    </a:cubicBezTo>
                    <a:cubicBezTo>
                      <a:pt x="12778" y="5313"/>
                      <a:pt x="12789" y="5309"/>
                      <a:pt x="12802" y="5299"/>
                    </a:cubicBezTo>
                    <a:cubicBezTo>
                      <a:pt x="12852" y="5262"/>
                      <a:pt x="12852" y="5200"/>
                      <a:pt x="12864" y="5163"/>
                    </a:cubicBezTo>
                    <a:cubicBezTo>
                      <a:pt x="12876" y="5077"/>
                      <a:pt x="12827" y="5003"/>
                      <a:pt x="12753" y="4954"/>
                    </a:cubicBezTo>
                    <a:cubicBezTo>
                      <a:pt x="12701" y="4922"/>
                      <a:pt x="12711" y="4903"/>
                      <a:pt x="12738" y="4903"/>
                    </a:cubicBezTo>
                    <a:cubicBezTo>
                      <a:pt x="12763" y="4903"/>
                      <a:pt x="12803" y="4919"/>
                      <a:pt x="12827" y="4954"/>
                    </a:cubicBezTo>
                    <a:cubicBezTo>
                      <a:pt x="12870" y="5019"/>
                      <a:pt x="12866" y="5094"/>
                      <a:pt x="12890" y="5094"/>
                    </a:cubicBezTo>
                    <a:cubicBezTo>
                      <a:pt x="12893" y="5094"/>
                      <a:pt x="12896" y="5092"/>
                      <a:pt x="12901" y="5089"/>
                    </a:cubicBezTo>
                    <a:cubicBezTo>
                      <a:pt x="12938" y="5052"/>
                      <a:pt x="12987" y="5003"/>
                      <a:pt x="12938" y="4929"/>
                    </a:cubicBezTo>
                    <a:cubicBezTo>
                      <a:pt x="12876" y="4855"/>
                      <a:pt x="12827" y="4806"/>
                      <a:pt x="12778" y="4744"/>
                    </a:cubicBezTo>
                    <a:cubicBezTo>
                      <a:pt x="12751" y="4700"/>
                      <a:pt x="12744" y="4694"/>
                      <a:pt x="12710" y="4694"/>
                    </a:cubicBezTo>
                    <a:cubicBezTo>
                      <a:pt x="12697" y="4694"/>
                      <a:pt x="12679" y="4695"/>
                      <a:pt x="12654" y="4695"/>
                    </a:cubicBezTo>
                    <a:cubicBezTo>
                      <a:pt x="12624" y="4701"/>
                      <a:pt x="12593" y="4704"/>
                      <a:pt x="12560" y="4704"/>
                    </a:cubicBezTo>
                    <a:cubicBezTo>
                      <a:pt x="12528" y="4704"/>
                      <a:pt x="12494" y="4701"/>
                      <a:pt x="12457" y="4695"/>
                    </a:cubicBezTo>
                    <a:cubicBezTo>
                      <a:pt x="12408" y="4683"/>
                      <a:pt x="12359" y="4646"/>
                      <a:pt x="12334" y="4584"/>
                    </a:cubicBezTo>
                    <a:cubicBezTo>
                      <a:pt x="12309" y="4535"/>
                      <a:pt x="12309" y="4498"/>
                      <a:pt x="12248" y="4486"/>
                    </a:cubicBezTo>
                    <a:cubicBezTo>
                      <a:pt x="12218" y="4486"/>
                      <a:pt x="12185" y="4490"/>
                      <a:pt x="12157" y="4490"/>
                    </a:cubicBezTo>
                    <a:cubicBezTo>
                      <a:pt x="12115" y="4490"/>
                      <a:pt x="12085" y="4481"/>
                      <a:pt x="12100" y="4436"/>
                    </a:cubicBezTo>
                    <a:cubicBezTo>
                      <a:pt x="12127" y="4392"/>
                      <a:pt x="12153" y="4329"/>
                      <a:pt x="12189" y="4329"/>
                    </a:cubicBezTo>
                    <a:cubicBezTo>
                      <a:pt x="12203" y="4329"/>
                      <a:pt x="12218" y="4338"/>
                      <a:pt x="12235" y="4362"/>
                    </a:cubicBezTo>
                    <a:cubicBezTo>
                      <a:pt x="12272" y="4414"/>
                      <a:pt x="12304" y="4443"/>
                      <a:pt x="12340" y="4443"/>
                    </a:cubicBezTo>
                    <a:cubicBezTo>
                      <a:pt x="12364" y="4443"/>
                      <a:pt x="12390" y="4429"/>
                      <a:pt x="12420" y="4399"/>
                    </a:cubicBezTo>
                    <a:cubicBezTo>
                      <a:pt x="12492" y="4338"/>
                      <a:pt x="12556" y="4267"/>
                      <a:pt x="12646" y="4267"/>
                    </a:cubicBezTo>
                    <a:cubicBezTo>
                      <a:pt x="12664" y="4267"/>
                      <a:pt x="12683" y="4270"/>
                      <a:pt x="12704" y="4276"/>
                    </a:cubicBezTo>
                    <a:cubicBezTo>
                      <a:pt x="12813" y="4296"/>
                      <a:pt x="12961" y="4379"/>
                      <a:pt x="13048" y="4379"/>
                    </a:cubicBezTo>
                    <a:cubicBezTo>
                      <a:pt x="13069" y="4379"/>
                      <a:pt x="13086" y="4374"/>
                      <a:pt x="13098" y="4362"/>
                    </a:cubicBezTo>
                    <a:cubicBezTo>
                      <a:pt x="13170" y="4302"/>
                      <a:pt x="13195" y="4042"/>
                      <a:pt x="13047" y="4042"/>
                    </a:cubicBezTo>
                    <a:cubicBezTo>
                      <a:pt x="13043" y="4042"/>
                      <a:pt x="13040" y="4042"/>
                      <a:pt x="13036" y="4042"/>
                    </a:cubicBezTo>
                    <a:cubicBezTo>
                      <a:pt x="12925" y="4059"/>
                      <a:pt x="12915" y="4082"/>
                      <a:pt x="12890" y="4082"/>
                    </a:cubicBezTo>
                    <a:cubicBezTo>
                      <a:pt x="12879" y="4082"/>
                      <a:pt x="12865" y="4078"/>
                      <a:pt x="12839" y="4067"/>
                    </a:cubicBezTo>
                    <a:cubicBezTo>
                      <a:pt x="12753" y="4030"/>
                      <a:pt x="12667" y="3980"/>
                      <a:pt x="12605" y="3919"/>
                    </a:cubicBezTo>
                    <a:cubicBezTo>
                      <a:pt x="12554" y="3868"/>
                      <a:pt x="12550" y="3840"/>
                      <a:pt x="12601" y="3840"/>
                    </a:cubicBezTo>
                    <a:cubicBezTo>
                      <a:pt x="12624" y="3840"/>
                      <a:pt x="12658" y="3846"/>
                      <a:pt x="12704" y="3857"/>
                    </a:cubicBezTo>
                    <a:cubicBezTo>
                      <a:pt x="12802" y="3890"/>
                      <a:pt x="12906" y="3923"/>
                      <a:pt x="12943" y="3923"/>
                    </a:cubicBezTo>
                    <a:cubicBezTo>
                      <a:pt x="12961" y="3923"/>
                      <a:pt x="12962" y="3915"/>
                      <a:pt x="12938" y="3894"/>
                    </a:cubicBezTo>
                    <a:cubicBezTo>
                      <a:pt x="12827" y="3796"/>
                      <a:pt x="12704" y="3722"/>
                      <a:pt x="12580" y="3672"/>
                    </a:cubicBezTo>
                    <a:cubicBezTo>
                      <a:pt x="12547" y="3666"/>
                      <a:pt x="12517" y="3655"/>
                      <a:pt x="12492" y="3655"/>
                    </a:cubicBezTo>
                    <a:cubicBezTo>
                      <a:pt x="12472" y="3655"/>
                      <a:pt x="12456" y="3662"/>
                      <a:pt x="12445" y="3685"/>
                    </a:cubicBezTo>
                    <a:cubicBezTo>
                      <a:pt x="12433" y="3734"/>
                      <a:pt x="12408" y="3833"/>
                      <a:pt x="12359" y="3833"/>
                    </a:cubicBezTo>
                    <a:cubicBezTo>
                      <a:pt x="12336" y="3833"/>
                      <a:pt x="12295" y="3851"/>
                      <a:pt x="12272" y="3851"/>
                    </a:cubicBezTo>
                    <a:cubicBezTo>
                      <a:pt x="12258" y="3851"/>
                      <a:pt x="12251" y="3844"/>
                      <a:pt x="12260" y="3820"/>
                    </a:cubicBezTo>
                    <a:cubicBezTo>
                      <a:pt x="12285" y="3759"/>
                      <a:pt x="12359" y="3512"/>
                      <a:pt x="12408" y="3414"/>
                    </a:cubicBezTo>
                    <a:cubicBezTo>
                      <a:pt x="12457" y="3315"/>
                      <a:pt x="12433" y="3217"/>
                      <a:pt x="12470" y="3180"/>
                    </a:cubicBezTo>
                    <a:cubicBezTo>
                      <a:pt x="12494" y="3143"/>
                      <a:pt x="12704" y="3167"/>
                      <a:pt x="12716" y="3118"/>
                    </a:cubicBezTo>
                    <a:cubicBezTo>
                      <a:pt x="12728" y="3056"/>
                      <a:pt x="12765" y="3007"/>
                      <a:pt x="12815" y="2970"/>
                    </a:cubicBezTo>
                    <a:cubicBezTo>
                      <a:pt x="12876" y="2908"/>
                      <a:pt x="12962" y="2896"/>
                      <a:pt x="12888" y="2859"/>
                    </a:cubicBezTo>
                    <a:cubicBezTo>
                      <a:pt x="12815" y="2835"/>
                      <a:pt x="12827" y="2674"/>
                      <a:pt x="12839" y="2600"/>
                    </a:cubicBezTo>
                    <a:cubicBezTo>
                      <a:pt x="12845" y="2570"/>
                      <a:pt x="12885" y="2567"/>
                      <a:pt x="12936" y="2567"/>
                    </a:cubicBezTo>
                    <a:cubicBezTo>
                      <a:pt x="12949" y="2567"/>
                      <a:pt x="12962" y="2567"/>
                      <a:pt x="12976" y="2567"/>
                    </a:cubicBezTo>
                    <a:cubicBezTo>
                      <a:pt x="13017" y="2567"/>
                      <a:pt x="13061" y="2565"/>
                      <a:pt x="13098" y="2551"/>
                    </a:cubicBezTo>
                    <a:cubicBezTo>
                      <a:pt x="13184" y="2502"/>
                      <a:pt x="13369" y="2379"/>
                      <a:pt x="13283" y="2379"/>
                    </a:cubicBezTo>
                    <a:lnTo>
                      <a:pt x="12913" y="2379"/>
                    </a:lnTo>
                    <a:cubicBezTo>
                      <a:pt x="12815" y="2379"/>
                      <a:pt x="12728" y="2428"/>
                      <a:pt x="12691" y="2514"/>
                    </a:cubicBezTo>
                    <a:cubicBezTo>
                      <a:pt x="12686" y="2540"/>
                      <a:pt x="12664" y="2551"/>
                      <a:pt x="12639" y="2551"/>
                    </a:cubicBezTo>
                    <a:cubicBezTo>
                      <a:pt x="12605" y="2551"/>
                      <a:pt x="12568" y="2530"/>
                      <a:pt x="12568" y="2502"/>
                    </a:cubicBezTo>
                    <a:cubicBezTo>
                      <a:pt x="12568" y="2453"/>
                      <a:pt x="12605" y="2268"/>
                      <a:pt x="12741" y="2243"/>
                    </a:cubicBezTo>
                    <a:cubicBezTo>
                      <a:pt x="12756" y="2240"/>
                      <a:pt x="12777" y="2239"/>
                      <a:pt x="12802" y="2239"/>
                    </a:cubicBezTo>
                    <a:cubicBezTo>
                      <a:pt x="12932" y="2239"/>
                      <a:pt x="13166" y="2277"/>
                      <a:pt x="13300" y="2277"/>
                    </a:cubicBezTo>
                    <a:cubicBezTo>
                      <a:pt x="13335" y="2277"/>
                      <a:pt x="13363" y="2274"/>
                      <a:pt x="13381" y="2268"/>
                    </a:cubicBezTo>
                    <a:cubicBezTo>
                      <a:pt x="13480" y="2231"/>
                      <a:pt x="13615" y="2095"/>
                      <a:pt x="13566" y="2095"/>
                    </a:cubicBezTo>
                    <a:cubicBezTo>
                      <a:pt x="13527" y="2085"/>
                      <a:pt x="13439" y="2020"/>
                      <a:pt x="13368" y="2020"/>
                    </a:cubicBezTo>
                    <a:cubicBezTo>
                      <a:pt x="13351" y="2020"/>
                      <a:pt x="13334" y="2024"/>
                      <a:pt x="13320" y="2034"/>
                    </a:cubicBezTo>
                    <a:cubicBezTo>
                      <a:pt x="13270" y="2052"/>
                      <a:pt x="13221" y="2061"/>
                      <a:pt x="13172" y="2061"/>
                    </a:cubicBezTo>
                    <a:cubicBezTo>
                      <a:pt x="13123" y="2061"/>
                      <a:pt x="13073" y="2052"/>
                      <a:pt x="13024" y="2034"/>
                    </a:cubicBezTo>
                    <a:cubicBezTo>
                      <a:pt x="12901" y="1997"/>
                      <a:pt x="12593" y="1997"/>
                      <a:pt x="12691" y="1984"/>
                    </a:cubicBezTo>
                    <a:cubicBezTo>
                      <a:pt x="12749" y="1984"/>
                      <a:pt x="12878" y="2006"/>
                      <a:pt x="12983" y="2006"/>
                    </a:cubicBezTo>
                    <a:cubicBezTo>
                      <a:pt x="13035" y="2006"/>
                      <a:pt x="13082" y="2001"/>
                      <a:pt x="13110" y="1984"/>
                    </a:cubicBezTo>
                    <a:cubicBezTo>
                      <a:pt x="13168" y="1952"/>
                      <a:pt x="13231" y="1935"/>
                      <a:pt x="13292" y="1935"/>
                    </a:cubicBezTo>
                    <a:cubicBezTo>
                      <a:pt x="13322" y="1935"/>
                      <a:pt x="13353" y="1939"/>
                      <a:pt x="13381" y="1947"/>
                    </a:cubicBezTo>
                    <a:cubicBezTo>
                      <a:pt x="13418" y="1956"/>
                      <a:pt x="13455" y="1960"/>
                      <a:pt x="13492" y="1960"/>
                    </a:cubicBezTo>
                    <a:cubicBezTo>
                      <a:pt x="13565" y="1960"/>
                      <a:pt x="13636" y="1943"/>
                      <a:pt x="13702" y="1910"/>
                    </a:cubicBezTo>
                    <a:cubicBezTo>
                      <a:pt x="13763" y="1873"/>
                      <a:pt x="13911" y="1898"/>
                      <a:pt x="13936" y="1837"/>
                    </a:cubicBezTo>
                    <a:cubicBezTo>
                      <a:pt x="13948" y="1775"/>
                      <a:pt x="13837" y="1713"/>
                      <a:pt x="13887" y="1701"/>
                    </a:cubicBezTo>
                    <a:cubicBezTo>
                      <a:pt x="13997" y="1689"/>
                      <a:pt x="14121" y="1664"/>
                      <a:pt x="14219" y="1602"/>
                    </a:cubicBezTo>
                    <a:cubicBezTo>
                      <a:pt x="14342" y="1504"/>
                      <a:pt x="14638" y="1442"/>
                      <a:pt x="14564" y="1393"/>
                    </a:cubicBezTo>
                    <a:cubicBezTo>
                      <a:pt x="14379" y="1294"/>
                      <a:pt x="14170" y="1220"/>
                      <a:pt x="13960" y="1183"/>
                    </a:cubicBezTo>
                    <a:cubicBezTo>
                      <a:pt x="13885" y="1183"/>
                      <a:pt x="13772" y="1164"/>
                      <a:pt x="13663" y="1164"/>
                    </a:cubicBezTo>
                    <a:cubicBezTo>
                      <a:pt x="13575" y="1164"/>
                      <a:pt x="13491" y="1177"/>
                      <a:pt x="13431" y="1220"/>
                    </a:cubicBezTo>
                    <a:cubicBezTo>
                      <a:pt x="13307" y="1299"/>
                      <a:pt x="13244" y="1471"/>
                      <a:pt x="13150" y="1471"/>
                    </a:cubicBezTo>
                    <a:cubicBezTo>
                      <a:pt x="13141" y="1471"/>
                      <a:pt x="13132" y="1470"/>
                      <a:pt x="13123" y="1467"/>
                    </a:cubicBezTo>
                    <a:cubicBezTo>
                      <a:pt x="13052" y="1436"/>
                      <a:pt x="12981" y="1414"/>
                      <a:pt x="12903" y="1414"/>
                    </a:cubicBezTo>
                    <a:cubicBezTo>
                      <a:pt x="12886" y="1414"/>
                      <a:pt x="12869" y="1415"/>
                      <a:pt x="12852" y="1418"/>
                    </a:cubicBezTo>
                    <a:cubicBezTo>
                      <a:pt x="12824" y="1436"/>
                      <a:pt x="12732" y="1504"/>
                      <a:pt x="12695" y="1504"/>
                    </a:cubicBezTo>
                    <a:cubicBezTo>
                      <a:pt x="12683" y="1504"/>
                      <a:pt x="12676" y="1497"/>
                      <a:pt x="12679" y="1479"/>
                    </a:cubicBezTo>
                    <a:cubicBezTo>
                      <a:pt x="12690" y="1423"/>
                      <a:pt x="12712" y="1367"/>
                      <a:pt x="12678" y="1367"/>
                    </a:cubicBezTo>
                    <a:cubicBezTo>
                      <a:pt x="12675" y="1367"/>
                      <a:pt x="12671" y="1367"/>
                      <a:pt x="12667" y="1368"/>
                    </a:cubicBezTo>
                    <a:cubicBezTo>
                      <a:pt x="12543" y="1430"/>
                      <a:pt x="12445" y="1492"/>
                      <a:pt x="12346" y="1578"/>
                    </a:cubicBezTo>
                    <a:cubicBezTo>
                      <a:pt x="12272" y="1639"/>
                      <a:pt x="11952" y="1787"/>
                      <a:pt x="11903" y="1849"/>
                    </a:cubicBezTo>
                    <a:cubicBezTo>
                      <a:pt x="11873" y="1898"/>
                      <a:pt x="11691" y="2036"/>
                      <a:pt x="11667" y="2036"/>
                    </a:cubicBezTo>
                    <a:cubicBezTo>
                      <a:pt x="11661" y="2036"/>
                      <a:pt x="11664" y="2028"/>
                      <a:pt x="11681" y="2009"/>
                    </a:cubicBezTo>
                    <a:cubicBezTo>
                      <a:pt x="11767" y="1923"/>
                      <a:pt x="11878" y="1750"/>
                      <a:pt x="12001" y="1639"/>
                    </a:cubicBezTo>
                    <a:cubicBezTo>
                      <a:pt x="12112" y="1541"/>
                      <a:pt x="12260" y="1282"/>
                      <a:pt x="12198" y="1183"/>
                    </a:cubicBezTo>
                    <a:cubicBezTo>
                      <a:pt x="12158" y="1111"/>
                      <a:pt x="12046" y="1060"/>
                      <a:pt x="11948" y="1060"/>
                    </a:cubicBezTo>
                    <a:cubicBezTo>
                      <a:pt x="11895" y="1060"/>
                      <a:pt x="11847" y="1075"/>
                      <a:pt x="11817" y="1110"/>
                    </a:cubicBezTo>
                    <a:cubicBezTo>
                      <a:pt x="11718" y="1220"/>
                      <a:pt x="11743" y="1257"/>
                      <a:pt x="11656" y="1294"/>
                    </a:cubicBezTo>
                    <a:cubicBezTo>
                      <a:pt x="11422" y="1393"/>
                      <a:pt x="11176" y="1467"/>
                      <a:pt x="10942" y="1528"/>
                    </a:cubicBezTo>
                    <a:cubicBezTo>
                      <a:pt x="10917" y="1504"/>
                      <a:pt x="10868" y="1442"/>
                      <a:pt x="10954" y="1405"/>
                    </a:cubicBezTo>
                    <a:cubicBezTo>
                      <a:pt x="11040" y="1368"/>
                      <a:pt x="11472" y="1220"/>
                      <a:pt x="11447" y="1171"/>
                    </a:cubicBezTo>
                    <a:cubicBezTo>
                      <a:pt x="11419" y="1134"/>
                      <a:pt x="11002" y="1117"/>
                      <a:pt x="10725" y="1117"/>
                    </a:cubicBezTo>
                    <a:cubicBezTo>
                      <a:pt x="10639" y="1117"/>
                      <a:pt x="10566" y="1119"/>
                      <a:pt x="10523" y="1122"/>
                    </a:cubicBezTo>
                    <a:cubicBezTo>
                      <a:pt x="10326" y="1134"/>
                      <a:pt x="10116" y="1196"/>
                      <a:pt x="9993" y="1220"/>
                    </a:cubicBezTo>
                    <a:cubicBezTo>
                      <a:pt x="9892" y="1231"/>
                      <a:pt x="9734" y="1323"/>
                      <a:pt x="9666" y="1323"/>
                    </a:cubicBezTo>
                    <a:cubicBezTo>
                      <a:pt x="9651" y="1323"/>
                      <a:pt x="9640" y="1318"/>
                      <a:pt x="9636" y="1307"/>
                    </a:cubicBezTo>
                    <a:cubicBezTo>
                      <a:pt x="9623" y="1257"/>
                      <a:pt x="9549" y="1245"/>
                      <a:pt x="9660" y="1196"/>
                    </a:cubicBezTo>
                    <a:cubicBezTo>
                      <a:pt x="9780" y="1148"/>
                      <a:pt x="10187" y="973"/>
                      <a:pt x="10459" y="973"/>
                    </a:cubicBezTo>
                    <a:cubicBezTo>
                      <a:pt x="10468" y="973"/>
                      <a:pt x="10477" y="974"/>
                      <a:pt x="10486" y="974"/>
                    </a:cubicBezTo>
                    <a:cubicBezTo>
                      <a:pt x="10692" y="983"/>
                      <a:pt x="11139" y="1007"/>
                      <a:pt x="11370" y="1007"/>
                    </a:cubicBezTo>
                    <a:cubicBezTo>
                      <a:pt x="11443" y="1007"/>
                      <a:pt x="11494" y="1005"/>
                      <a:pt x="11509" y="999"/>
                    </a:cubicBezTo>
                    <a:cubicBezTo>
                      <a:pt x="11656" y="949"/>
                      <a:pt x="11817" y="912"/>
                      <a:pt x="11977" y="875"/>
                    </a:cubicBezTo>
                    <a:cubicBezTo>
                      <a:pt x="12137" y="851"/>
                      <a:pt x="12383" y="740"/>
                      <a:pt x="12346" y="691"/>
                    </a:cubicBezTo>
                    <a:cubicBezTo>
                      <a:pt x="12235" y="629"/>
                      <a:pt x="12112" y="592"/>
                      <a:pt x="11989" y="555"/>
                    </a:cubicBezTo>
                    <a:cubicBezTo>
                      <a:pt x="11969" y="550"/>
                      <a:pt x="11951" y="547"/>
                      <a:pt x="11935" y="547"/>
                    </a:cubicBezTo>
                    <a:cubicBezTo>
                      <a:pt x="11863" y="547"/>
                      <a:pt x="11827" y="593"/>
                      <a:pt x="11794" y="593"/>
                    </a:cubicBezTo>
                    <a:cubicBezTo>
                      <a:pt x="11785" y="593"/>
                      <a:pt x="11777" y="589"/>
                      <a:pt x="11767" y="580"/>
                    </a:cubicBezTo>
                    <a:cubicBezTo>
                      <a:pt x="11718" y="530"/>
                      <a:pt x="11730" y="506"/>
                      <a:pt x="11644" y="506"/>
                    </a:cubicBezTo>
                    <a:cubicBezTo>
                      <a:pt x="11558" y="506"/>
                      <a:pt x="11410" y="580"/>
                      <a:pt x="11373" y="580"/>
                    </a:cubicBezTo>
                    <a:cubicBezTo>
                      <a:pt x="11348" y="567"/>
                      <a:pt x="11582" y="395"/>
                      <a:pt x="11545" y="358"/>
                    </a:cubicBezTo>
                    <a:cubicBezTo>
                      <a:pt x="11459" y="346"/>
                      <a:pt x="11370" y="339"/>
                      <a:pt x="11281" y="339"/>
                    </a:cubicBezTo>
                    <a:cubicBezTo>
                      <a:pt x="11191" y="339"/>
                      <a:pt x="11102" y="346"/>
                      <a:pt x="11016" y="358"/>
                    </a:cubicBezTo>
                    <a:cubicBezTo>
                      <a:pt x="11002" y="359"/>
                      <a:pt x="10988" y="359"/>
                      <a:pt x="10972" y="359"/>
                    </a:cubicBezTo>
                    <a:cubicBezTo>
                      <a:pt x="10819" y="359"/>
                      <a:pt x="10581" y="316"/>
                      <a:pt x="10449" y="316"/>
                    </a:cubicBezTo>
                    <a:cubicBezTo>
                      <a:pt x="10424" y="316"/>
                      <a:pt x="10403" y="317"/>
                      <a:pt x="10387" y="321"/>
                    </a:cubicBezTo>
                    <a:cubicBezTo>
                      <a:pt x="10276" y="346"/>
                      <a:pt x="9956" y="420"/>
                      <a:pt x="9857" y="420"/>
                    </a:cubicBezTo>
                    <a:cubicBezTo>
                      <a:pt x="9771" y="432"/>
                      <a:pt x="9414" y="457"/>
                      <a:pt x="9266" y="469"/>
                    </a:cubicBezTo>
                    <a:cubicBezTo>
                      <a:pt x="9106" y="469"/>
                      <a:pt x="9439" y="432"/>
                      <a:pt x="9574" y="407"/>
                    </a:cubicBezTo>
                    <a:cubicBezTo>
                      <a:pt x="9697" y="383"/>
                      <a:pt x="9820" y="358"/>
                      <a:pt x="9968" y="321"/>
                    </a:cubicBezTo>
                    <a:cubicBezTo>
                      <a:pt x="10190" y="293"/>
                      <a:pt x="10405" y="279"/>
                      <a:pt x="10618" y="279"/>
                    </a:cubicBezTo>
                    <a:cubicBezTo>
                      <a:pt x="10689" y="279"/>
                      <a:pt x="10760" y="281"/>
                      <a:pt x="10831" y="284"/>
                    </a:cubicBezTo>
                    <a:cubicBezTo>
                      <a:pt x="10848" y="285"/>
                      <a:pt x="10868" y="286"/>
                      <a:pt x="10889" y="286"/>
                    </a:cubicBezTo>
                    <a:cubicBezTo>
                      <a:pt x="11068" y="286"/>
                      <a:pt x="11366" y="243"/>
                      <a:pt x="11311" y="210"/>
                    </a:cubicBezTo>
                    <a:cubicBezTo>
                      <a:pt x="11176" y="124"/>
                      <a:pt x="11016" y="75"/>
                      <a:pt x="10843" y="75"/>
                    </a:cubicBezTo>
                    <a:cubicBezTo>
                      <a:pt x="10816" y="77"/>
                      <a:pt x="10788" y="78"/>
                      <a:pt x="10761" y="78"/>
                    </a:cubicBezTo>
                    <a:cubicBezTo>
                      <a:pt x="10628" y="78"/>
                      <a:pt x="10497" y="54"/>
                      <a:pt x="10375" y="13"/>
                    </a:cubicBezTo>
                    <a:cubicBezTo>
                      <a:pt x="10325" y="4"/>
                      <a:pt x="10208" y="1"/>
                      <a:pt x="10075" y="1"/>
                    </a:cubicBezTo>
                    <a:cubicBezTo>
                      <a:pt x="9930" y="1"/>
                      <a:pt x="9767" y="4"/>
                      <a:pt x="9655" y="4"/>
                    </a:cubicBezTo>
                    <a:cubicBezTo>
                      <a:pt x="9592" y="4"/>
                      <a:pt x="9544" y="3"/>
                      <a:pt x="95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1" name="Google Shape;3357;p56">
                <a:extLst>
                  <a:ext uri="{FF2B5EF4-FFF2-40B4-BE49-F238E27FC236}">
                    <a16:creationId xmlns:a16="http://schemas.microsoft.com/office/drawing/2014/main" id="{B7E6215E-7FC1-44B9-9E74-63547DA68A23}"/>
                  </a:ext>
                </a:extLst>
              </p:cNvPr>
              <p:cNvSpPr/>
              <p:nvPr/>
            </p:nvSpPr>
            <p:spPr>
              <a:xfrm>
                <a:off x="3187275" y="4436700"/>
                <a:ext cx="20050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802" h="484" extrusionOk="0">
                    <a:moveTo>
                      <a:pt x="210" y="0"/>
                    </a:moveTo>
                    <a:cubicBezTo>
                      <a:pt x="127" y="0"/>
                      <a:pt x="54" y="19"/>
                      <a:pt x="75" y="59"/>
                    </a:cubicBezTo>
                    <a:cubicBezTo>
                      <a:pt x="124" y="121"/>
                      <a:pt x="210" y="146"/>
                      <a:pt x="173" y="146"/>
                    </a:cubicBezTo>
                    <a:cubicBezTo>
                      <a:pt x="136" y="158"/>
                      <a:pt x="62" y="219"/>
                      <a:pt x="87" y="244"/>
                    </a:cubicBezTo>
                    <a:cubicBezTo>
                      <a:pt x="112" y="281"/>
                      <a:pt x="1" y="330"/>
                      <a:pt x="112" y="330"/>
                    </a:cubicBezTo>
                    <a:cubicBezTo>
                      <a:pt x="223" y="343"/>
                      <a:pt x="297" y="330"/>
                      <a:pt x="321" y="367"/>
                    </a:cubicBezTo>
                    <a:cubicBezTo>
                      <a:pt x="346" y="392"/>
                      <a:pt x="235" y="454"/>
                      <a:pt x="297" y="466"/>
                    </a:cubicBezTo>
                    <a:cubicBezTo>
                      <a:pt x="335" y="477"/>
                      <a:pt x="377" y="483"/>
                      <a:pt x="418" y="483"/>
                    </a:cubicBezTo>
                    <a:cubicBezTo>
                      <a:pt x="469" y="483"/>
                      <a:pt x="520" y="474"/>
                      <a:pt x="568" y="454"/>
                    </a:cubicBezTo>
                    <a:cubicBezTo>
                      <a:pt x="666" y="380"/>
                      <a:pt x="802" y="355"/>
                      <a:pt x="789" y="293"/>
                    </a:cubicBezTo>
                    <a:cubicBezTo>
                      <a:pt x="765" y="232"/>
                      <a:pt x="703" y="269"/>
                      <a:pt x="642" y="195"/>
                    </a:cubicBezTo>
                    <a:cubicBezTo>
                      <a:pt x="568" y="121"/>
                      <a:pt x="481" y="59"/>
                      <a:pt x="383" y="35"/>
                    </a:cubicBezTo>
                    <a:cubicBezTo>
                      <a:pt x="350" y="12"/>
                      <a:pt x="277" y="0"/>
                      <a:pt x="2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2" name="Google Shape;3358;p56">
                <a:extLst>
                  <a:ext uri="{FF2B5EF4-FFF2-40B4-BE49-F238E27FC236}">
                    <a16:creationId xmlns:a16="http://schemas.microsoft.com/office/drawing/2014/main" id="{F9E30340-4237-445F-A010-D92B3DD2EB1F}"/>
                  </a:ext>
                </a:extLst>
              </p:cNvPr>
              <p:cNvSpPr/>
              <p:nvPr/>
            </p:nvSpPr>
            <p:spPr>
              <a:xfrm>
                <a:off x="3195300" y="4424625"/>
                <a:ext cx="340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136" h="87" extrusionOk="0">
                    <a:moveTo>
                      <a:pt x="49" y="0"/>
                    </a:moveTo>
                    <a:cubicBezTo>
                      <a:pt x="0" y="0"/>
                      <a:pt x="0" y="74"/>
                      <a:pt x="49" y="86"/>
                    </a:cubicBezTo>
                    <a:cubicBezTo>
                      <a:pt x="136" y="86"/>
                      <a:pt x="111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3" name="Google Shape;3359;p56">
                <a:extLst>
                  <a:ext uri="{FF2B5EF4-FFF2-40B4-BE49-F238E27FC236}">
                    <a16:creationId xmlns:a16="http://schemas.microsoft.com/office/drawing/2014/main" id="{DC629A55-2FBC-4154-964F-31F7B28F0549}"/>
                  </a:ext>
                </a:extLst>
              </p:cNvPr>
              <p:cNvSpPr/>
              <p:nvPr/>
            </p:nvSpPr>
            <p:spPr>
              <a:xfrm>
                <a:off x="3198450" y="4261625"/>
                <a:ext cx="135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242" extrusionOk="0">
                    <a:moveTo>
                      <a:pt x="41" y="1"/>
                    </a:moveTo>
                    <a:cubicBezTo>
                      <a:pt x="0" y="1"/>
                      <a:pt x="34" y="73"/>
                      <a:pt x="84" y="113"/>
                    </a:cubicBezTo>
                    <a:cubicBezTo>
                      <a:pt x="195" y="175"/>
                      <a:pt x="305" y="212"/>
                      <a:pt x="429" y="236"/>
                    </a:cubicBezTo>
                    <a:cubicBezTo>
                      <a:pt x="446" y="240"/>
                      <a:pt x="459" y="241"/>
                      <a:pt x="470" y="241"/>
                    </a:cubicBezTo>
                    <a:cubicBezTo>
                      <a:pt x="541" y="241"/>
                      <a:pt x="501" y="180"/>
                      <a:pt x="416" y="138"/>
                    </a:cubicBezTo>
                    <a:cubicBezTo>
                      <a:pt x="305" y="88"/>
                      <a:pt x="195" y="39"/>
                      <a:pt x="84" y="14"/>
                    </a:cubicBezTo>
                    <a:cubicBezTo>
                      <a:pt x="65" y="5"/>
                      <a:pt x="51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4" name="Google Shape;3360;p56">
                <a:extLst>
                  <a:ext uri="{FF2B5EF4-FFF2-40B4-BE49-F238E27FC236}">
                    <a16:creationId xmlns:a16="http://schemas.microsoft.com/office/drawing/2014/main" id="{FFFCA963-19C0-4240-A0E8-43D62D111E65}"/>
                  </a:ext>
                </a:extLst>
              </p:cNvPr>
              <p:cNvSpPr/>
              <p:nvPr/>
            </p:nvSpPr>
            <p:spPr>
              <a:xfrm>
                <a:off x="3227625" y="4251800"/>
                <a:ext cx="5575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75" extrusionOk="0">
                    <a:moveTo>
                      <a:pt x="87" y="1"/>
                    </a:moveTo>
                    <a:cubicBezTo>
                      <a:pt x="1" y="1"/>
                      <a:pt x="50" y="75"/>
                      <a:pt x="136" y="75"/>
                    </a:cubicBezTo>
                    <a:cubicBezTo>
                      <a:pt x="223" y="75"/>
                      <a:pt x="173" y="1"/>
                      <a:pt x="8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5" name="Google Shape;3361;p56">
                <a:extLst>
                  <a:ext uri="{FF2B5EF4-FFF2-40B4-BE49-F238E27FC236}">
                    <a16:creationId xmlns:a16="http://schemas.microsoft.com/office/drawing/2014/main" id="{6E1C9BC3-3256-463F-BCCD-BC6D1F5EB50F}"/>
                  </a:ext>
                </a:extLst>
              </p:cNvPr>
              <p:cNvSpPr/>
              <p:nvPr/>
            </p:nvSpPr>
            <p:spPr>
              <a:xfrm>
                <a:off x="3238100" y="4249250"/>
                <a:ext cx="957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141" extrusionOk="0">
                    <a:moveTo>
                      <a:pt x="120" y="0"/>
                    </a:moveTo>
                    <a:cubicBezTo>
                      <a:pt x="89" y="0"/>
                      <a:pt x="64" y="5"/>
                      <a:pt x="50" y="17"/>
                    </a:cubicBezTo>
                    <a:cubicBezTo>
                      <a:pt x="1" y="54"/>
                      <a:pt x="38" y="66"/>
                      <a:pt x="87" y="103"/>
                    </a:cubicBezTo>
                    <a:cubicBezTo>
                      <a:pt x="122" y="124"/>
                      <a:pt x="210" y="140"/>
                      <a:pt x="281" y="140"/>
                    </a:cubicBezTo>
                    <a:cubicBezTo>
                      <a:pt x="337" y="140"/>
                      <a:pt x="383" y="130"/>
                      <a:pt x="383" y="103"/>
                    </a:cubicBezTo>
                    <a:cubicBezTo>
                      <a:pt x="383" y="55"/>
                      <a:pt x="222" y="0"/>
                      <a:pt x="12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6" name="Google Shape;3362;p56">
                <a:extLst>
                  <a:ext uri="{FF2B5EF4-FFF2-40B4-BE49-F238E27FC236}">
                    <a16:creationId xmlns:a16="http://schemas.microsoft.com/office/drawing/2014/main" id="{B8461D78-C5E1-40A9-969D-D7041A1512D3}"/>
                  </a:ext>
                </a:extLst>
              </p:cNvPr>
              <p:cNvSpPr/>
              <p:nvPr/>
            </p:nvSpPr>
            <p:spPr>
              <a:xfrm>
                <a:off x="3274775" y="4244375"/>
                <a:ext cx="12325" cy="4850"/>
              </a:xfrm>
              <a:custGeom>
                <a:avLst/>
                <a:gdLst/>
                <a:ahLst/>
                <a:cxnLst/>
                <a:rect l="l" t="t" r="r" b="b"/>
                <a:pathLst>
                  <a:path w="493" h="194" extrusionOk="0">
                    <a:moveTo>
                      <a:pt x="46" y="0"/>
                    </a:moveTo>
                    <a:cubicBezTo>
                      <a:pt x="42" y="0"/>
                      <a:pt x="39" y="1"/>
                      <a:pt x="37" y="2"/>
                    </a:cubicBezTo>
                    <a:cubicBezTo>
                      <a:pt x="0" y="14"/>
                      <a:pt x="160" y="88"/>
                      <a:pt x="234" y="113"/>
                    </a:cubicBezTo>
                    <a:cubicBezTo>
                      <a:pt x="266" y="122"/>
                      <a:pt x="254" y="124"/>
                      <a:pt x="225" y="124"/>
                    </a:cubicBezTo>
                    <a:cubicBezTo>
                      <a:pt x="194" y="124"/>
                      <a:pt x="142" y="122"/>
                      <a:pt x="105" y="122"/>
                    </a:cubicBezTo>
                    <a:cubicBezTo>
                      <a:pt x="84" y="122"/>
                      <a:pt x="67" y="123"/>
                      <a:pt x="62" y="125"/>
                    </a:cubicBezTo>
                    <a:cubicBezTo>
                      <a:pt x="49" y="138"/>
                      <a:pt x="173" y="162"/>
                      <a:pt x="247" y="187"/>
                    </a:cubicBezTo>
                    <a:cubicBezTo>
                      <a:pt x="261" y="192"/>
                      <a:pt x="273" y="194"/>
                      <a:pt x="282" y="194"/>
                    </a:cubicBezTo>
                    <a:cubicBezTo>
                      <a:pt x="323" y="194"/>
                      <a:pt x="326" y="158"/>
                      <a:pt x="296" y="138"/>
                    </a:cubicBezTo>
                    <a:cubicBezTo>
                      <a:pt x="259" y="125"/>
                      <a:pt x="382" y="138"/>
                      <a:pt x="431" y="113"/>
                    </a:cubicBezTo>
                    <a:cubicBezTo>
                      <a:pt x="493" y="88"/>
                      <a:pt x="370" y="64"/>
                      <a:pt x="284" y="51"/>
                    </a:cubicBezTo>
                    <a:cubicBezTo>
                      <a:pt x="205" y="51"/>
                      <a:pt x="86" y="0"/>
                      <a:pt x="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7" name="Google Shape;3363;p56">
                <a:extLst>
                  <a:ext uri="{FF2B5EF4-FFF2-40B4-BE49-F238E27FC236}">
                    <a16:creationId xmlns:a16="http://schemas.microsoft.com/office/drawing/2014/main" id="{5A68CC74-556E-4B76-A7B5-8FDB32791EBB}"/>
                  </a:ext>
                </a:extLst>
              </p:cNvPr>
              <p:cNvSpPr/>
              <p:nvPr/>
            </p:nvSpPr>
            <p:spPr>
              <a:xfrm>
                <a:off x="3392625" y="4265275"/>
                <a:ext cx="6525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261" h="161" extrusionOk="0">
                    <a:moveTo>
                      <a:pt x="69" y="1"/>
                    </a:moveTo>
                    <a:cubicBezTo>
                      <a:pt x="63" y="1"/>
                      <a:pt x="59" y="2"/>
                      <a:pt x="54" y="4"/>
                    </a:cubicBezTo>
                    <a:cubicBezTo>
                      <a:pt x="0" y="15"/>
                      <a:pt x="128" y="160"/>
                      <a:pt x="201" y="160"/>
                    </a:cubicBezTo>
                    <a:cubicBezTo>
                      <a:pt x="211" y="160"/>
                      <a:pt x="220" y="158"/>
                      <a:pt x="227" y="152"/>
                    </a:cubicBezTo>
                    <a:cubicBezTo>
                      <a:pt x="261" y="118"/>
                      <a:pt x="129" y="1"/>
                      <a:pt x="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8" name="Google Shape;3364;p56">
                <a:extLst>
                  <a:ext uri="{FF2B5EF4-FFF2-40B4-BE49-F238E27FC236}">
                    <a16:creationId xmlns:a16="http://schemas.microsoft.com/office/drawing/2014/main" id="{549DDE43-5532-41A6-B61F-140EA6FE96E8}"/>
                  </a:ext>
                </a:extLst>
              </p:cNvPr>
              <p:cNvSpPr/>
              <p:nvPr/>
            </p:nvSpPr>
            <p:spPr>
              <a:xfrm>
                <a:off x="3402600" y="4270600"/>
                <a:ext cx="6175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75" extrusionOk="0">
                    <a:moveTo>
                      <a:pt x="74" y="0"/>
                    </a:moveTo>
                    <a:cubicBezTo>
                      <a:pt x="0" y="0"/>
                      <a:pt x="87" y="74"/>
                      <a:pt x="173" y="74"/>
                    </a:cubicBezTo>
                    <a:cubicBezTo>
                      <a:pt x="247" y="74"/>
                      <a:pt x="148" y="13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9" name="Google Shape;3365;p56">
                <a:extLst>
                  <a:ext uri="{FF2B5EF4-FFF2-40B4-BE49-F238E27FC236}">
                    <a16:creationId xmlns:a16="http://schemas.microsoft.com/office/drawing/2014/main" id="{89861E2E-4CBD-4742-937F-C87C04988B18}"/>
                  </a:ext>
                </a:extLst>
              </p:cNvPr>
              <p:cNvSpPr/>
              <p:nvPr/>
            </p:nvSpPr>
            <p:spPr>
              <a:xfrm>
                <a:off x="3402325" y="4350675"/>
                <a:ext cx="4600" cy="9900"/>
              </a:xfrm>
              <a:custGeom>
                <a:avLst/>
                <a:gdLst/>
                <a:ahLst/>
                <a:cxnLst/>
                <a:rect l="l" t="t" r="r" b="b"/>
                <a:pathLst>
                  <a:path w="184" h="396" extrusionOk="0">
                    <a:moveTo>
                      <a:pt x="73" y="1"/>
                    </a:moveTo>
                    <a:cubicBezTo>
                      <a:pt x="0" y="1"/>
                      <a:pt x="143" y="396"/>
                      <a:pt x="159" y="396"/>
                    </a:cubicBezTo>
                    <a:cubicBezTo>
                      <a:pt x="159" y="396"/>
                      <a:pt x="159" y="395"/>
                      <a:pt x="159" y="395"/>
                    </a:cubicBezTo>
                    <a:cubicBezTo>
                      <a:pt x="184" y="395"/>
                      <a:pt x="159" y="13"/>
                      <a:pt x="7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0" name="Google Shape;3366;p56">
                <a:extLst>
                  <a:ext uri="{FF2B5EF4-FFF2-40B4-BE49-F238E27FC236}">
                    <a16:creationId xmlns:a16="http://schemas.microsoft.com/office/drawing/2014/main" id="{094C7D2D-8902-4F14-A558-539B735D4C88}"/>
                  </a:ext>
                </a:extLst>
              </p:cNvPr>
              <p:cNvSpPr/>
              <p:nvPr/>
            </p:nvSpPr>
            <p:spPr>
              <a:xfrm>
                <a:off x="3403825" y="4369475"/>
                <a:ext cx="7350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94" h="193" extrusionOk="0">
                    <a:moveTo>
                      <a:pt x="62" y="1"/>
                    </a:moveTo>
                    <a:cubicBezTo>
                      <a:pt x="50" y="13"/>
                      <a:pt x="1" y="161"/>
                      <a:pt x="62" y="173"/>
                    </a:cubicBezTo>
                    <a:cubicBezTo>
                      <a:pt x="92" y="181"/>
                      <a:pt x="177" y="193"/>
                      <a:pt x="233" y="193"/>
                    </a:cubicBezTo>
                    <a:cubicBezTo>
                      <a:pt x="269" y="193"/>
                      <a:pt x="294" y="188"/>
                      <a:pt x="284" y="173"/>
                    </a:cubicBezTo>
                    <a:cubicBezTo>
                      <a:pt x="223" y="99"/>
                      <a:pt x="149" y="38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1" name="Google Shape;3367;p56">
                <a:extLst>
                  <a:ext uri="{FF2B5EF4-FFF2-40B4-BE49-F238E27FC236}">
                    <a16:creationId xmlns:a16="http://schemas.microsoft.com/office/drawing/2014/main" id="{848FFD56-F8DD-48CD-8041-8018E41EE67D}"/>
                  </a:ext>
                </a:extLst>
              </p:cNvPr>
              <p:cNvSpPr/>
              <p:nvPr/>
            </p:nvSpPr>
            <p:spPr>
              <a:xfrm>
                <a:off x="3370875" y="4401475"/>
                <a:ext cx="16050" cy="1145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458" extrusionOk="0">
                    <a:moveTo>
                      <a:pt x="244" y="0"/>
                    </a:moveTo>
                    <a:cubicBezTo>
                      <a:pt x="231" y="0"/>
                      <a:pt x="220" y="1"/>
                      <a:pt x="210" y="2"/>
                    </a:cubicBezTo>
                    <a:cubicBezTo>
                      <a:pt x="99" y="14"/>
                      <a:pt x="25" y="64"/>
                      <a:pt x="13" y="138"/>
                    </a:cubicBezTo>
                    <a:cubicBezTo>
                      <a:pt x="0" y="310"/>
                      <a:pt x="506" y="458"/>
                      <a:pt x="543" y="458"/>
                    </a:cubicBezTo>
                    <a:cubicBezTo>
                      <a:pt x="592" y="458"/>
                      <a:pt x="530" y="359"/>
                      <a:pt x="469" y="322"/>
                    </a:cubicBezTo>
                    <a:cubicBezTo>
                      <a:pt x="419" y="285"/>
                      <a:pt x="543" y="298"/>
                      <a:pt x="592" y="285"/>
                    </a:cubicBezTo>
                    <a:cubicBezTo>
                      <a:pt x="641" y="285"/>
                      <a:pt x="481" y="236"/>
                      <a:pt x="407" y="175"/>
                    </a:cubicBezTo>
                    <a:cubicBezTo>
                      <a:pt x="373" y="147"/>
                      <a:pt x="384" y="139"/>
                      <a:pt x="411" y="139"/>
                    </a:cubicBezTo>
                    <a:cubicBezTo>
                      <a:pt x="433" y="139"/>
                      <a:pt x="466" y="144"/>
                      <a:pt x="493" y="150"/>
                    </a:cubicBezTo>
                    <a:cubicBezTo>
                      <a:pt x="543" y="150"/>
                      <a:pt x="604" y="113"/>
                      <a:pt x="616" y="76"/>
                    </a:cubicBezTo>
                    <a:cubicBezTo>
                      <a:pt x="616" y="53"/>
                      <a:pt x="371" y="0"/>
                      <a:pt x="24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2" name="Google Shape;3368;p56">
                <a:extLst>
                  <a:ext uri="{FF2B5EF4-FFF2-40B4-BE49-F238E27FC236}">
                    <a16:creationId xmlns:a16="http://schemas.microsoft.com/office/drawing/2014/main" id="{93FD1BD5-3CC3-4603-AA59-81913BFF6CC6}"/>
                  </a:ext>
                </a:extLst>
              </p:cNvPr>
              <p:cNvSpPr/>
              <p:nvPr/>
            </p:nvSpPr>
            <p:spPr>
              <a:xfrm>
                <a:off x="3367475" y="4396275"/>
                <a:ext cx="10825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87" extrusionOk="0">
                    <a:moveTo>
                      <a:pt x="247" y="1"/>
                    </a:moveTo>
                    <a:cubicBezTo>
                      <a:pt x="161" y="1"/>
                      <a:pt x="87" y="13"/>
                      <a:pt x="1" y="25"/>
                    </a:cubicBezTo>
                    <a:cubicBezTo>
                      <a:pt x="124" y="50"/>
                      <a:pt x="260" y="74"/>
                      <a:pt x="383" y="87"/>
                    </a:cubicBezTo>
                    <a:cubicBezTo>
                      <a:pt x="432" y="62"/>
                      <a:pt x="297" y="1"/>
                      <a:pt x="2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3" name="Google Shape;3369;p56">
                <a:extLst>
                  <a:ext uri="{FF2B5EF4-FFF2-40B4-BE49-F238E27FC236}">
                    <a16:creationId xmlns:a16="http://schemas.microsoft.com/office/drawing/2014/main" id="{9A0BB1FB-90AF-43AC-9A9A-C53D6C1A9D5D}"/>
                  </a:ext>
                </a:extLst>
              </p:cNvPr>
              <p:cNvSpPr/>
              <p:nvPr/>
            </p:nvSpPr>
            <p:spPr>
              <a:xfrm>
                <a:off x="3350550" y="4426950"/>
                <a:ext cx="159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638" h="251" extrusionOk="0">
                    <a:moveTo>
                      <a:pt x="556" y="1"/>
                    </a:moveTo>
                    <a:cubicBezTo>
                      <a:pt x="548" y="1"/>
                      <a:pt x="539" y="2"/>
                      <a:pt x="530" y="6"/>
                    </a:cubicBezTo>
                    <a:cubicBezTo>
                      <a:pt x="444" y="43"/>
                      <a:pt x="222" y="67"/>
                      <a:pt x="173" y="92"/>
                    </a:cubicBezTo>
                    <a:cubicBezTo>
                      <a:pt x="123" y="104"/>
                      <a:pt x="0" y="240"/>
                      <a:pt x="25" y="240"/>
                    </a:cubicBezTo>
                    <a:cubicBezTo>
                      <a:pt x="36" y="240"/>
                      <a:pt x="133" y="251"/>
                      <a:pt x="247" y="251"/>
                    </a:cubicBezTo>
                    <a:cubicBezTo>
                      <a:pt x="375" y="251"/>
                      <a:pt x="526" y="237"/>
                      <a:pt x="604" y="178"/>
                    </a:cubicBezTo>
                    <a:cubicBezTo>
                      <a:pt x="637" y="145"/>
                      <a:pt x="630" y="1"/>
                      <a:pt x="55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4" name="Google Shape;3370;p56">
                <a:extLst>
                  <a:ext uri="{FF2B5EF4-FFF2-40B4-BE49-F238E27FC236}">
                    <a16:creationId xmlns:a16="http://schemas.microsoft.com/office/drawing/2014/main" id="{3309E1B4-89F6-4A55-9B58-1DDC79CDDAC3}"/>
                  </a:ext>
                </a:extLst>
              </p:cNvPr>
              <p:cNvSpPr/>
              <p:nvPr/>
            </p:nvSpPr>
            <p:spPr>
              <a:xfrm>
                <a:off x="3210700" y="4440625"/>
                <a:ext cx="3400" cy="5300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12" extrusionOk="0">
                    <a:moveTo>
                      <a:pt x="62" y="1"/>
                    </a:moveTo>
                    <a:cubicBezTo>
                      <a:pt x="37" y="1"/>
                      <a:pt x="0" y="124"/>
                      <a:pt x="13" y="136"/>
                    </a:cubicBezTo>
                    <a:cubicBezTo>
                      <a:pt x="13" y="159"/>
                      <a:pt x="23" y="212"/>
                      <a:pt x="34" y="212"/>
                    </a:cubicBezTo>
                    <a:cubicBezTo>
                      <a:pt x="35" y="212"/>
                      <a:pt x="36" y="211"/>
                      <a:pt x="37" y="210"/>
                    </a:cubicBezTo>
                    <a:cubicBezTo>
                      <a:pt x="62" y="198"/>
                      <a:pt x="136" y="149"/>
                      <a:pt x="123" y="99"/>
                    </a:cubicBezTo>
                    <a:cubicBezTo>
                      <a:pt x="99" y="50"/>
                      <a:pt x="87" y="13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5" name="Google Shape;3371;p56">
                <a:extLst>
                  <a:ext uri="{FF2B5EF4-FFF2-40B4-BE49-F238E27FC236}">
                    <a16:creationId xmlns:a16="http://schemas.microsoft.com/office/drawing/2014/main" id="{D67A3DC1-9D0A-4877-BB2F-849A4124FE9C}"/>
                  </a:ext>
                </a:extLst>
              </p:cNvPr>
              <p:cNvSpPr/>
              <p:nvPr/>
            </p:nvSpPr>
            <p:spPr>
              <a:xfrm>
                <a:off x="3199600" y="4422725"/>
                <a:ext cx="4650" cy="32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28" extrusionOk="0">
                    <a:moveTo>
                      <a:pt x="67" y="1"/>
                    </a:moveTo>
                    <a:cubicBezTo>
                      <a:pt x="66" y="1"/>
                      <a:pt x="64" y="1"/>
                      <a:pt x="62" y="2"/>
                    </a:cubicBezTo>
                    <a:cubicBezTo>
                      <a:pt x="25" y="15"/>
                      <a:pt x="1" y="15"/>
                      <a:pt x="25" y="51"/>
                    </a:cubicBezTo>
                    <a:cubicBezTo>
                      <a:pt x="47" y="84"/>
                      <a:pt x="50" y="127"/>
                      <a:pt x="85" y="127"/>
                    </a:cubicBezTo>
                    <a:cubicBezTo>
                      <a:pt x="89" y="127"/>
                      <a:pt x="94" y="127"/>
                      <a:pt x="99" y="125"/>
                    </a:cubicBezTo>
                    <a:cubicBezTo>
                      <a:pt x="136" y="101"/>
                      <a:pt x="186" y="88"/>
                      <a:pt x="161" y="76"/>
                    </a:cubicBezTo>
                    <a:cubicBezTo>
                      <a:pt x="126" y="76"/>
                      <a:pt x="92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6" name="Google Shape;3372;p56">
                <a:extLst>
                  <a:ext uri="{FF2B5EF4-FFF2-40B4-BE49-F238E27FC236}">
                    <a16:creationId xmlns:a16="http://schemas.microsoft.com/office/drawing/2014/main" id="{71DE584A-3FFD-4BD9-B430-89EC7E38A9E2}"/>
                  </a:ext>
                </a:extLst>
              </p:cNvPr>
              <p:cNvSpPr/>
              <p:nvPr/>
            </p:nvSpPr>
            <p:spPr>
              <a:xfrm>
                <a:off x="3409350" y="4333100"/>
                <a:ext cx="305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72" extrusionOk="0">
                    <a:moveTo>
                      <a:pt x="86" y="0"/>
                    </a:moveTo>
                    <a:cubicBezTo>
                      <a:pt x="52" y="0"/>
                      <a:pt x="1" y="38"/>
                      <a:pt x="26" y="63"/>
                    </a:cubicBezTo>
                    <a:cubicBezTo>
                      <a:pt x="32" y="69"/>
                      <a:pt x="40" y="71"/>
                      <a:pt x="50" y="71"/>
                    </a:cubicBezTo>
                    <a:cubicBezTo>
                      <a:pt x="81" y="71"/>
                      <a:pt x="122" y="45"/>
                      <a:pt x="112" y="26"/>
                    </a:cubicBezTo>
                    <a:cubicBezTo>
                      <a:pt x="112" y="7"/>
                      <a:pt x="101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7" name="Google Shape;3373;p56">
                <a:extLst>
                  <a:ext uri="{FF2B5EF4-FFF2-40B4-BE49-F238E27FC236}">
                    <a16:creationId xmlns:a16="http://schemas.microsoft.com/office/drawing/2014/main" id="{2F968DF4-86AA-4069-8758-2D178A6B214D}"/>
                  </a:ext>
                </a:extLst>
              </p:cNvPr>
              <p:cNvSpPr/>
              <p:nvPr/>
            </p:nvSpPr>
            <p:spPr>
              <a:xfrm>
                <a:off x="3399750" y="4317175"/>
                <a:ext cx="3675" cy="192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77" extrusionOk="0">
                    <a:moveTo>
                      <a:pt x="79" y="0"/>
                    </a:moveTo>
                    <a:cubicBezTo>
                      <a:pt x="33" y="0"/>
                      <a:pt x="1" y="52"/>
                      <a:pt x="41" y="72"/>
                    </a:cubicBezTo>
                    <a:cubicBezTo>
                      <a:pt x="48" y="75"/>
                      <a:pt x="55" y="77"/>
                      <a:pt x="62" y="77"/>
                    </a:cubicBezTo>
                    <a:cubicBezTo>
                      <a:pt x="105" y="77"/>
                      <a:pt x="146" y="21"/>
                      <a:pt x="114" y="10"/>
                    </a:cubicBezTo>
                    <a:cubicBezTo>
                      <a:pt x="103" y="3"/>
                      <a:pt x="91" y="0"/>
                      <a:pt x="7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8" name="Google Shape;3374;p56">
                <a:extLst>
                  <a:ext uri="{FF2B5EF4-FFF2-40B4-BE49-F238E27FC236}">
                    <a16:creationId xmlns:a16="http://schemas.microsoft.com/office/drawing/2014/main" id="{C51598C5-98CC-478B-823A-DBE3C27433E7}"/>
                  </a:ext>
                </a:extLst>
              </p:cNvPr>
              <p:cNvSpPr/>
              <p:nvPr/>
            </p:nvSpPr>
            <p:spPr>
              <a:xfrm>
                <a:off x="3409250" y="4312325"/>
                <a:ext cx="3100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124" h="81" extrusionOk="0">
                    <a:moveTo>
                      <a:pt x="90" y="0"/>
                    </a:moveTo>
                    <a:cubicBezTo>
                      <a:pt x="60" y="0"/>
                      <a:pt x="0" y="39"/>
                      <a:pt x="30" y="69"/>
                    </a:cubicBezTo>
                    <a:cubicBezTo>
                      <a:pt x="38" y="77"/>
                      <a:pt x="47" y="80"/>
                      <a:pt x="57" y="80"/>
                    </a:cubicBezTo>
                    <a:cubicBezTo>
                      <a:pt x="90" y="80"/>
                      <a:pt x="123" y="36"/>
                      <a:pt x="104" y="7"/>
                    </a:cubicBezTo>
                    <a:cubicBezTo>
                      <a:pt x="102" y="3"/>
                      <a:pt x="97" y="0"/>
                      <a:pt x="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9" name="Google Shape;3375;p56">
                <a:extLst>
                  <a:ext uri="{FF2B5EF4-FFF2-40B4-BE49-F238E27FC236}">
                    <a16:creationId xmlns:a16="http://schemas.microsoft.com/office/drawing/2014/main" id="{0C0A5908-80A2-43CD-9563-BBA79EC4DA16}"/>
                  </a:ext>
                </a:extLst>
              </p:cNvPr>
              <p:cNvSpPr/>
              <p:nvPr/>
            </p:nvSpPr>
            <p:spPr>
              <a:xfrm>
                <a:off x="3083875" y="4339550"/>
                <a:ext cx="5525" cy="72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9" extrusionOk="0">
                    <a:moveTo>
                      <a:pt x="53" y="1"/>
                    </a:moveTo>
                    <a:cubicBezTo>
                      <a:pt x="19" y="1"/>
                      <a:pt x="1" y="4"/>
                      <a:pt x="22" y="15"/>
                    </a:cubicBezTo>
                    <a:cubicBezTo>
                      <a:pt x="42" y="25"/>
                      <a:pt x="83" y="29"/>
                      <a:pt x="121" y="29"/>
                    </a:cubicBezTo>
                    <a:cubicBezTo>
                      <a:pt x="173" y="29"/>
                      <a:pt x="221" y="22"/>
                      <a:pt x="206" y="15"/>
                    </a:cubicBezTo>
                    <a:cubicBezTo>
                      <a:pt x="171" y="8"/>
                      <a:pt x="98" y="1"/>
                      <a:pt x="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0" name="Google Shape;3376;p56">
                <a:extLst>
                  <a:ext uri="{FF2B5EF4-FFF2-40B4-BE49-F238E27FC236}">
                    <a16:creationId xmlns:a16="http://schemas.microsoft.com/office/drawing/2014/main" id="{7343510D-851B-44A6-B8CA-3D8AF2EB772C}"/>
                  </a:ext>
                </a:extLst>
              </p:cNvPr>
              <p:cNvSpPr/>
              <p:nvPr/>
            </p:nvSpPr>
            <p:spPr>
              <a:xfrm>
                <a:off x="3091575" y="4339250"/>
                <a:ext cx="5175" cy="600"/>
              </a:xfrm>
              <a:custGeom>
                <a:avLst/>
                <a:gdLst/>
                <a:ahLst/>
                <a:cxnLst/>
                <a:rect l="l" t="t" r="r" b="b"/>
                <a:pathLst>
                  <a:path w="207" h="24" extrusionOk="0">
                    <a:moveTo>
                      <a:pt x="53" y="0"/>
                    </a:moveTo>
                    <a:cubicBezTo>
                      <a:pt x="20" y="0"/>
                      <a:pt x="1" y="4"/>
                      <a:pt x="22" y="14"/>
                    </a:cubicBezTo>
                    <a:cubicBezTo>
                      <a:pt x="52" y="21"/>
                      <a:pt x="83" y="24"/>
                      <a:pt x="114" y="24"/>
                    </a:cubicBezTo>
                    <a:cubicBezTo>
                      <a:pt x="145" y="24"/>
                      <a:pt x="176" y="21"/>
                      <a:pt x="206" y="14"/>
                    </a:cubicBezTo>
                    <a:cubicBezTo>
                      <a:pt x="171" y="7"/>
                      <a:pt x="98" y="0"/>
                      <a:pt x="5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49" name="Google Shape;3377;p56">
              <a:extLst>
                <a:ext uri="{FF2B5EF4-FFF2-40B4-BE49-F238E27FC236}">
                  <a16:creationId xmlns:a16="http://schemas.microsoft.com/office/drawing/2014/main" id="{B8EEE461-F7B9-49BA-9CEA-49EFED0AB294}"/>
                </a:ext>
              </a:extLst>
            </p:cNvPr>
            <p:cNvSpPr/>
            <p:nvPr/>
          </p:nvSpPr>
          <p:spPr>
            <a:xfrm>
              <a:off x="4862183" y="3305557"/>
              <a:ext cx="1007599" cy="635138"/>
            </a:xfrm>
            <a:custGeom>
              <a:avLst/>
              <a:gdLst/>
              <a:ahLst/>
              <a:cxnLst/>
              <a:rect l="l" t="t" r="r" b="b"/>
              <a:pathLst>
                <a:path w="69863" h="44038" extrusionOk="0">
                  <a:moveTo>
                    <a:pt x="11582" y="37"/>
                  </a:moveTo>
                  <a:lnTo>
                    <a:pt x="19936" y="1873"/>
                  </a:lnTo>
                  <a:lnTo>
                    <a:pt x="12408" y="12876"/>
                  </a:lnTo>
                  <a:lnTo>
                    <a:pt x="11582" y="37"/>
                  </a:lnTo>
                  <a:close/>
                  <a:moveTo>
                    <a:pt x="41893" y="12568"/>
                  </a:moveTo>
                  <a:lnTo>
                    <a:pt x="28167" y="17497"/>
                  </a:lnTo>
                  <a:lnTo>
                    <a:pt x="30520" y="12728"/>
                  </a:lnTo>
                  <a:lnTo>
                    <a:pt x="41893" y="12568"/>
                  </a:lnTo>
                  <a:close/>
                  <a:moveTo>
                    <a:pt x="4177" y="12568"/>
                  </a:moveTo>
                  <a:lnTo>
                    <a:pt x="12334" y="12950"/>
                  </a:lnTo>
                  <a:lnTo>
                    <a:pt x="3881" y="18766"/>
                  </a:lnTo>
                  <a:lnTo>
                    <a:pt x="4177" y="12568"/>
                  </a:lnTo>
                  <a:close/>
                  <a:moveTo>
                    <a:pt x="51294" y="10104"/>
                  </a:moveTo>
                  <a:lnTo>
                    <a:pt x="58342" y="14293"/>
                  </a:lnTo>
                  <a:lnTo>
                    <a:pt x="53635" y="19197"/>
                  </a:lnTo>
                  <a:lnTo>
                    <a:pt x="36693" y="26763"/>
                  </a:lnTo>
                  <a:lnTo>
                    <a:pt x="51208" y="10203"/>
                  </a:lnTo>
                  <a:lnTo>
                    <a:pt x="46538" y="19542"/>
                  </a:lnTo>
                  <a:lnTo>
                    <a:pt x="46575" y="19567"/>
                  </a:lnTo>
                  <a:lnTo>
                    <a:pt x="51294" y="10104"/>
                  </a:lnTo>
                  <a:close/>
                  <a:moveTo>
                    <a:pt x="41967" y="12642"/>
                  </a:moveTo>
                  <a:lnTo>
                    <a:pt x="36607" y="26775"/>
                  </a:lnTo>
                  <a:lnTo>
                    <a:pt x="36607" y="26799"/>
                  </a:lnTo>
                  <a:lnTo>
                    <a:pt x="30188" y="25493"/>
                  </a:lnTo>
                  <a:lnTo>
                    <a:pt x="41967" y="12642"/>
                  </a:lnTo>
                  <a:close/>
                  <a:moveTo>
                    <a:pt x="12371" y="12975"/>
                  </a:moveTo>
                  <a:lnTo>
                    <a:pt x="12371" y="12987"/>
                  </a:lnTo>
                  <a:lnTo>
                    <a:pt x="16757" y="29744"/>
                  </a:lnTo>
                  <a:lnTo>
                    <a:pt x="3894" y="18815"/>
                  </a:lnTo>
                  <a:lnTo>
                    <a:pt x="12371" y="12975"/>
                  </a:lnTo>
                  <a:close/>
                  <a:moveTo>
                    <a:pt x="3931" y="18901"/>
                  </a:moveTo>
                  <a:lnTo>
                    <a:pt x="16757" y="29794"/>
                  </a:lnTo>
                  <a:lnTo>
                    <a:pt x="13603" y="31938"/>
                  </a:lnTo>
                  <a:lnTo>
                    <a:pt x="13615" y="31974"/>
                  </a:lnTo>
                  <a:lnTo>
                    <a:pt x="16757" y="29843"/>
                  </a:lnTo>
                  <a:lnTo>
                    <a:pt x="14675" y="38098"/>
                  </a:lnTo>
                  <a:lnTo>
                    <a:pt x="3931" y="18901"/>
                  </a:lnTo>
                  <a:close/>
                  <a:moveTo>
                    <a:pt x="11533" y="0"/>
                  </a:moveTo>
                  <a:lnTo>
                    <a:pt x="12358" y="12889"/>
                  </a:lnTo>
                  <a:lnTo>
                    <a:pt x="12358" y="12889"/>
                  </a:lnTo>
                  <a:lnTo>
                    <a:pt x="5138" y="6543"/>
                  </a:lnTo>
                  <a:lnTo>
                    <a:pt x="5114" y="6580"/>
                  </a:lnTo>
                  <a:lnTo>
                    <a:pt x="12334" y="12913"/>
                  </a:lnTo>
                  <a:lnTo>
                    <a:pt x="4165" y="12531"/>
                  </a:lnTo>
                  <a:lnTo>
                    <a:pt x="1084" y="4535"/>
                  </a:lnTo>
                  <a:lnTo>
                    <a:pt x="1047" y="4547"/>
                  </a:lnTo>
                  <a:lnTo>
                    <a:pt x="4140" y="12556"/>
                  </a:lnTo>
                  <a:lnTo>
                    <a:pt x="3844" y="18729"/>
                  </a:lnTo>
                  <a:lnTo>
                    <a:pt x="37" y="10400"/>
                  </a:lnTo>
                  <a:lnTo>
                    <a:pt x="0" y="10412"/>
                  </a:lnTo>
                  <a:lnTo>
                    <a:pt x="3832" y="18803"/>
                  </a:lnTo>
                  <a:lnTo>
                    <a:pt x="3832" y="18815"/>
                  </a:lnTo>
                  <a:lnTo>
                    <a:pt x="14675" y="38148"/>
                  </a:lnTo>
                  <a:lnTo>
                    <a:pt x="12543" y="44025"/>
                  </a:lnTo>
                  <a:lnTo>
                    <a:pt x="12580" y="44037"/>
                  </a:lnTo>
                  <a:lnTo>
                    <a:pt x="14687" y="38184"/>
                  </a:lnTo>
                  <a:lnTo>
                    <a:pt x="16794" y="29855"/>
                  </a:lnTo>
                  <a:lnTo>
                    <a:pt x="18889" y="36041"/>
                  </a:lnTo>
                  <a:lnTo>
                    <a:pt x="18926" y="36028"/>
                  </a:lnTo>
                  <a:lnTo>
                    <a:pt x="16807" y="29794"/>
                  </a:lnTo>
                  <a:lnTo>
                    <a:pt x="16819" y="29744"/>
                  </a:lnTo>
                  <a:lnTo>
                    <a:pt x="16794" y="29757"/>
                  </a:lnTo>
                  <a:lnTo>
                    <a:pt x="12408" y="12950"/>
                  </a:lnTo>
                  <a:lnTo>
                    <a:pt x="30471" y="12728"/>
                  </a:lnTo>
                  <a:lnTo>
                    <a:pt x="28093" y="17571"/>
                  </a:lnTo>
                  <a:lnTo>
                    <a:pt x="28093" y="17571"/>
                  </a:lnTo>
                  <a:lnTo>
                    <a:pt x="41954" y="12593"/>
                  </a:lnTo>
                  <a:lnTo>
                    <a:pt x="30114" y="25518"/>
                  </a:lnTo>
                  <a:lnTo>
                    <a:pt x="36582" y="26836"/>
                  </a:lnTo>
                  <a:lnTo>
                    <a:pt x="34130" y="28685"/>
                  </a:lnTo>
                  <a:lnTo>
                    <a:pt x="34143" y="28709"/>
                  </a:lnTo>
                  <a:lnTo>
                    <a:pt x="36595" y="26861"/>
                  </a:lnTo>
                  <a:lnTo>
                    <a:pt x="35523" y="35498"/>
                  </a:lnTo>
                  <a:lnTo>
                    <a:pt x="35560" y="35498"/>
                  </a:lnTo>
                  <a:lnTo>
                    <a:pt x="36632" y="26873"/>
                  </a:lnTo>
                  <a:lnTo>
                    <a:pt x="40981" y="35190"/>
                  </a:lnTo>
                  <a:lnTo>
                    <a:pt x="41018" y="35178"/>
                  </a:lnTo>
                  <a:lnTo>
                    <a:pt x="36656" y="26824"/>
                  </a:lnTo>
                  <a:lnTo>
                    <a:pt x="53635" y="19234"/>
                  </a:lnTo>
                  <a:lnTo>
                    <a:pt x="59710" y="35942"/>
                  </a:lnTo>
                  <a:lnTo>
                    <a:pt x="59710" y="35954"/>
                  </a:lnTo>
                  <a:lnTo>
                    <a:pt x="69838" y="42509"/>
                  </a:lnTo>
                  <a:lnTo>
                    <a:pt x="69862" y="42485"/>
                  </a:lnTo>
                  <a:lnTo>
                    <a:pt x="59759" y="35942"/>
                  </a:lnTo>
                  <a:lnTo>
                    <a:pt x="62999" y="30533"/>
                  </a:lnTo>
                  <a:lnTo>
                    <a:pt x="62975" y="30508"/>
                  </a:lnTo>
                  <a:lnTo>
                    <a:pt x="59734" y="35905"/>
                  </a:lnTo>
                  <a:lnTo>
                    <a:pt x="53672" y="19222"/>
                  </a:lnTo>
                  <a:lnTo>
                    <a:pt x="58379" y="14306"/>
                  </a:lnTo>
                  <a:lnTo>
                    <a:pt x="58366" y="14293"/>
                  </a:lnTo>
                  <a:lnTo>
                    <a:pt x="58379" y="14269"/>
                  </a:lnTo>
                  <a:lnTo>
                    <a:pt x="51343" y="10104"/>
                  </a:lnTo>
                  <a:lnTo>
                    <a:pt x="62235" y="9648"/>
                  </a:lnTo>
                  <a:lnTo>
                    <a:pt x="68926" y="7356"/>
                  </a:lnTo>
                  <a:lnTo>
                    <a:pt x="68914" y="7319"/>
                  </a:lnTo>
                  <a:lnTo>
                    <a:pt x="62235" y="9599"/>
                  </a:lnTo>
                  <a:lnTo>
                    <a:pt x="51368" y="10067"/>
                  </a:lnTo>
                  <a:lnTo>
                    <a:pt x="51368" y="10067"/>
                  </a:lnTo>
                  <a:lnTo>
                    <a:pt x="58206" y="6642"/>
                  </a:lnTo>
                  <a:lnTo>
                    <a:pt x="58194" y="6629"/>
                  </a:lnTo>
                  <a:lnTo>
                    <a:pt x="58206" y="6605"/>
                  </a:lnTo>
                  <a:lnTo>
                    <a:pt x="52403" y="617"/>
                  </a:lnTo>
                  <a:lnTo>
                    <a:pt x="52378" y="641"/>
                  </a:lnTo>
                  <a:lnTo>
                    <a:pt x="58157" y="6605"/>
                  </a:lnTo>
                  <a:lnTo>
                    <a:pt x="51294" y="10055"/>
                  </a:lnTo>
                  <a:lnTo>
                    <a:pt x="50579" y="4227"/>
                  </a:lnTo>
                  <a:lnTo>
                    <a:pt x="50542" y="4227"/>
                  </a:lnTo>
                  <a:lnTo>
                    <a:pt x="51257" y="10067"/>
                  </a:lnTo>
                  <a:lnTo>
                    <a:pt x="51245" y="10079"/>
                  </a:lnTo>
                  <a:lnTo>
                    <a:pt x="51257" y="10079"/>
                  </a:lnTo>
                  <a:lnTo>
                    <a:pt x="36669" y="26713"/>
                  </a:lnTo>
                  <a:lnTo>
                    <a:pt x="42028" y="12544"/>
                  </a:lnTo>
                  <a:lnTo>
                    <a:pt x="46674" y="8921"/>
                  </a:lnTo>
                  <a:lnTo>
                    <a:pt x="46649" y="8884"/>
                  </a:lnTo>
                  <a:lnTo>
                    <a:pt x="42016" y="12507"/>
                  </a:lnTo>
                  <a:lnTo>
                    <a:pt x="33921" y="1245"/>
                  </a:lnTo>
                  <a:lnTo>
                    <a:pt x="33896" y="1270"/>
                  </a:lnTo>
                  <a:lnTo>
                    <a:pt x="41967" y="12531"/>
                  </a:lnTo>
                  <a:lnTo>
                    <a:pt x="30533" y="12679"/>
                  </a:lnTo>
                  <a:lnTo>
                    <a:pt x="30533" y="12679"/>
                  </a:lnTo>
                  <a:lnTo>
                    <a:pt x="32824" y="8034"/>
                  </a:lnTo>
                  <a:lnTo>
                    <a:pt x="32787" y="8022"/>
                  </a:lnTo>
                  <a:lnTo>
                    <a:pt x="30496" y="12679"/>
                  </a:lnTo>
                  <a:lnTo>
                    <a:pt x="12420" y="12926"/>
                  </a:lnTo>
                  <a:lnTo>
                    <a:pt x="12420" y="12926"/>
                  </a:lnTo>
                  <a:lnTo>
                    <a:pt x="19985" y="1886"/>
                  </a:lnTo>
                  <a:lnTo>
                    <a:pt x="19998" y="1861"/>
                  </a:lnTo>
                  <a:lnTo>
                    <a:pt x="11533" y="0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50" name="Google Shape;3378;p56">
              <a:extLst>
                <a:ext uri="{FF2B5EF4-FFF2-40B4-BE49-F238E27FC236}">
                  <a16:creationId xmlns:a16="http://schemas.microsoft.com/office/drawing/2014/main" id="{EBDBC3A8-AC75-4C9D-A36F-1CACDD09A717}"/>
                </a:ext>
              </a:extLst>
            </p:cNvPr>
            <p:cNvGrpSpPr/>
            <p:nvPr/>
          </p:nvGrpSpPr>
          <p:grpSpPr>
            <a:xfrm>
              <a:off x="4851510" y="3282978"/>
              <a:ext cx="1028757" cy="669305"/>
              <a:chOff x="2732000" y="1526850"/>
              <a:chExt cx="1783250" cy="1160175"/>
            </a:xfrm>
          </p:grpSpPr>
          <p:sp>
            <p:nvSpPr>
              <p:cNvPr id="2551" name="Google Shape;3379;p56">
                <a:extLst>
                  <a:ext uri="{FF2B5EF4-FFF2-40B4-BE49-F238E27FC236}">
                    <a16:creationId xmlns:a16="http://schemas.microsoft.com/office/drawing/2014/main" id="{7943F5DE-234B-4D08-A22F-6C346B1B9564}"/>
                  </a:ext>
                </a:extLst>
              </p:cNvPr>
              <p:cNvSpPr/>
              <p:nvPr/>
            </p:nvSpPr>
            <p:spPr>
              <a:xfrm>
                <a:off x="3766400" y="1850425"/>
                <a:ext cx="68700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497" extrusionOk="0">
                    <a:moveTo>
                      <a:pt x="1371" y="1"/>
                    </a:moveTo>
                    <a:cubicBezTo>
                      <a:pt x="1277" y="1"/>
                      <a:pt x="1180" y="12"/>
                      <a:pt x="1084" y="35"/>
                    </a:cubicBezTo>
                    <a:cubicBezTo>
                      <a:pt x="407" y="195"/>
                      <a:pt x="0" y="861"/>
                      <a:pt x="160" y="1538"/>
                    </a:cubicBezTo>
                    <a:cubicBezTo>
                      <a:pt x="287" y="2108"/>
                      <a:pt x="801" y="2497"/>
                      <a:pt x="1364" y="2497"/>
                    </a:cubicBezTo>
                    <a:cubicBezTo>
                      <a:pt x="1459" y="2497"/>
                      <a:pt x="1555" y="2486"/>
                      <a:pt x="1651" y="2462"/>
                    </a:cubicBezTo>
                    <a:cubicBezTo>
                      <a:pt x="2329" y="2302"/>
                      <a:pt x="2748" y="1637"/>
                      <a:pt x="2588" y="959"/>
                    </a:cubicBezTo>
                    <a:cubicBezTo>
                      <a:pt x="2450" y="390"/>
                      <a:pt x="1934" y="1"/>
                      <a:pt x="137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2" name="Google Shape;3380;p56">
                <a:extLst>
                  <a:ext uri="{FF2B5EF4-FFF2-40B4-BE49-F238E27FC236}">
                    <a16:creationId xmlns:a16="http://schemas.microsoft.com/office/drawing/2014/main" id="{E8FDF449-5B58-4552-AC67-FA7E702781EE}"/>
                  </a:ext>
                </a:extLst>
              </p:cNvPr>
              <p:cNvSpPr/>
              <p:nvPr/>
            </p:nvSpPr>
            <p:spPr>
              <a:xfrm>
                <a:off x="3469450" y="2168575"/>
                <a:ext cx="68700" cy="62550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502" extrusionOk="0">
                    <a:moveTo>
                      <a:pt x="1374" y="0"/>
                    </a:moveTo>
                    <a:cubicBezTo>
                      <a:pt x="1054" y="0"/>
                      <a:pt x="733" y="123"/>
                      <a:pt x="493" y="370"/>
                    </a:cubicBezTo>
                    <a:cubicBezTo>
                      <a:pt x="0" y="850"/>
                      <a:pt x="0" y="1639"/>
                      <a:pt x="493" y="2132"/>
                    </a:cubicBezTo>
                    <a:cubicBezTo>
                      <a:pt x="733" y="2378"/>
                      <a:pt x="1054" y="2501"/>
                      <a:pt x="1374" y="2501"/>
                    </a:cubicBezTo>
                    <a:cubicBezTo>
                      <a:pt x="1694" y="2501"/>
                      <a:pt x="2015" y="2378"/>
                      <a:pt x="2255" y="2132"/>
                    </a:cubicBezTo>
                    <a:cubicBezTo>
                      <a:pt x="2748" y="1639"/>
                      <a:pt x="2748" y="850"/>
                      <a:pt x="2255" y="370"/>
                    </a:cubicBezTo>
                    <a:cubicBezTo>
                      <a:pt x="2015" y="123"/>
                      <a:pt x="1694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3" name="Google Shape;3381;p56">
                <a:extLst>
                  <a:ext uri="{FF2B5EF4-FFF2-40B4-BE49-F238E27FC236}">
                    <a16:creationId xmlns:a16="http://schemas.microsoft.com/office/drawing/2014/main" id="{4385E4C2-F4BD-4A48-B416-3A35A3A5B729}"/>
                  </a:ext>
                </a:extLst>
              </p:cNvPr>
              <p:cNvSpPr/>
              <p:nvPr/>
            </p:nvSpPr>
            <p:spPr>
              <a:xfrm>
                <a:off x="4059625" y="2013625"/>
                <a:ext cx="73050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2922" h="2500" extrusionOk="0">
                    <a:moveTo>
                      <a:pt x="1258" y="1"/>
                    </a:moveTo>
                    <a:cubicBezTo>
                      <a:pt x="568" y="1"/>
                      <a:pt x="1" y="555"/>
                      <a:pt x="1" y="1245"/>
                    </a:cubicBezTo>
                    <a:cubicBezTo>
                      <a:pt x="1" y="1997"/>
                      <a:pt x="624" y="2499"/>
                      <a:pt x="1267" y="2499"/>
                    </a:cubicBezTo>
                    <a:cubicBezTo>
                      <a:pt x="1573" y="2499"/>
                      <a:pt x="1883" y="2386"/>
                      <a:pt x="2133" y="2132"/>
                    </a:cubicBezTo>
                    <a:cubicBezTo>
                      <a:pt x="2921" y="1344"/>
                      <a:pt x="2367" y="1"/>
                      <a:pt x="1258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4" name="Google Shape;3382;p56">
                <a:extLst>
                  <a:ext uri="{FF2B5EF4-FFF2-40B4-BE49-F238E27FC236}">
                    <a16:creationId xmlns:a16="http://schemas.microsoft.com/office/drawing/2014/main" id="{DFFCA976-044B-4E6F-ADB5-51C2A721C0A2}"/>
                  </a:ext>
                </a:extLst>
              </p:cNvPr>
              <p:cNvSpPr/>
              <p:nvPr/>
            </p:nvSpPr>
            <p:spPr>
              <a:xfrm>
                <a:off x="4163450" y="1701900"/>
                <a:ext cx="730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503" extrusionOk="0">
                    <a:moveTo>
                      <a:pt x="1676" y="0"/>
                    </a:moveTo>
                    <a:cubicBezTo>
                      <a:pt x="567" y="0"/>
                      <a:pt x="0" y="1343"/>
                      <a:pt x="789" y="2132"/>
                    </a:cubicBezTo>
                    <a:cubicBezTo>
                      <a:pt x="1045" y="2388"/>
                      <a:pt x="1359" y="2502"/>
                      <a:pt x="1667" y="2502"/>
                    </a:cubicBezTo>
                    <a:cubicBezTo>
                      <a:pt x="2308" y="2502"/>
                      <a:pt x="2920" y="2006"/>
                      <a:pt x="2920" y="1257"/>
                    </a:cubicBezTo>
                    <a:cubicBezTo>
                      <a:pt x="2920" y="567"/>
                      <a:pt x="2366" y="0"/>
                      <a:pt x="16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5" name="Google Shape;3383;p56">
                <a:extLst>
                  <a:ext uri="{FF2B5EF4-FFF2-40B4-BE49-F238E27FC236}">
                    <a16:creationId xmlns:a16="http://schemas.microsoft.com/office/drawing/2014/main" id="{A1C1DE50-36F8-4039-B676-CE39F5CBCF10}"/>
                  </a:ext>
                </a:extLst>
              </p:cNvPr>
              <p:cNvSpPr/>
              <p:nvPr/>
            </p:nvSpPr>
            <p:spPr>
              <a:xfrm>
                <a:off x="3076400" y="2487150"/>
                <a:ext cx="68700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496" extrusionOk="0">
                    <a:moveTo>
                      <a:pt x="1384" y="0"/>
                    </a:moveTo>
                    <a:cubicBezTo>
                      <a:pt x="1289" y="0"/>
                      <a:pt x="1193" y="11"/>
                      <a:pt x="1097" y="34"/>
                    </a:cubicBezTo>
                    <a:cubicBezTo>
                      <a:pt x="419" y="195"/>
                      <a:pt x="0" y="860"/>
                      <a:pt x="160" y="1538"/>
                    </a:cubicBezTo>
                    <a:cubicBezTo>
                      <a:pt x="297" y="2107"/>
                      <a:pt x="813" y="2496"/>
                      <a:pt x="1376" y="2496"/>
                    </a:cubicBezTo>
                    <a:cubicBezTo>
                      <a:pt x="1471" y="2496"/>
                      <a:pt x="1568" y="2485"/>
                      <a:pt x="1664" y="2462"/>
                    </a:cubicBezTo>
                    <a:cubicBezTo>
                      <a:pt x="2341" y="2302"/>
                      <a:pt x="2748" y="1636"/>
                      <a:pt x="2600" y="959"/>
                    </a:cubicBezTo>
                    <a:cubicBezTo>
                      <a:pt x="2463" y="389"/>
                      <a:pt x="1947" y="0"/>
                      <a:pt x="138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6" name="Google Shape;3384;p56">
                <a:extLst>
                  <a:ext uri="{FF2B5EF4-FFF2-40B4-BE49-F238E27FC236}">
                    <a16:creationId xmlns:a16="http://schemas.microsoft.com/office/drawing/2014/main" id="{FEA70D56-E434-4262-96AC-C37E8322CF8A}"/>
                  </a:ext>
                </a:extLst>
              </p:cNvPr>
              <p:cNvSpPr/>
              <p:nvPr/>
            </p:nvSpPr>
            <p:spPr>
              <a:xfrm>
                <a:off x="3138925" y="2281300"/>
                <a:ext cx="730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503" extrusionOk="0">
                    <a:moveTo>
                      <a:pt x="1261" y="1"/>
                    </a:moveTo>
                    <a:cubicBezTo>
                      <a:pt x="620" y="1"/>
                      <a:pt x="0" y="500"/>
                      <a:pt x="0" y="1258"/>
                    </a:cubicBezTo>
                    <a:cubicBezTo>
                      <a:pt x="0" y="1948"/>
                      <a:pt x="567" y="2502"/>
                      <a:pt x="1257" y="2502"/>
                    </a:cubicBezTo>
                    <a:cubicBezTo>
                      <a:pt x="2366" y="2502"/>
                      <a:pt x="2921" y="1159"/>
                      <a:pt x="2132" y="370"/>
                    </a:cubicBezTo>
                    <a:cubicBezTo>
                      <a:pt x="1881" y="115"/>
                      <a:pt x="1568" y="1"/>
                      <a:pt x="126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7" name="Google Shape;3385;p56">
                <a:extLst>
                  <a:ext uri="{FF2B5EF4-FFF2-40B4-BE49-F238E27FC236}">
                    <a16:creationId xmlns:a16="http://schemas.microsoft.com/office/drawing/2014/main" id="{5B6A2CBE-7772-4593-95A0-A98C5996FE7B}"/>
                  </a:ext>
                </a:extLst>
              </p:cNvPr>
              <p:cNvSpPr/>
              <p:nvPr/>
            </p:nvSpPr>
            <p:spPr>
              <a:xfrm>
                <a:off x="3187900" y="2440550"/>
                <a:ext cx="62550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502" h="2503" extrusionOk="0">
                    <a:moveTo>
                      <a:pt x="1245" y="1"/>
                    </a:moveTo>
                    <a:cubicBezTo>
                      <a:pt x="555" y="1"/>
                      <a:pt x="0" y="568"/>
                      <a:pt x="0" y="1245"/>
                    </a:cubicBezTo>
                    <a:cubicBezTo>
                      <a:pt x="0" y="1935"/>
                      <a:pt x="555" y="2502"/>
                      <a:pt x="1245" y="2502"/>
                    </a:cubicBezTo>
                    <a:cubicBezTo>
                      <a:pt x="1935" y="2502"/>
                      <a:pt x="2502" y="1935"/>
                      <a:pt x="2502" y="1245"/>
                    </a:cubicBezTo>
                    <a:cubicBezTo>
                      <a:pt x="2502" y="568"/>
                      <a:pt x="1935" y="1"/>
                      <a:pt x="124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8" name="Google Shape;3386;p56">
                <a:extLst>
                  <a:ext uri="{FF2B5EF4-FFF2-40B4-BE49-F238E27FC236}">
                    <a16:creationId xmlns:a16="http://schemas.microsoft.com/office/drawing/2014/main" id="{54140051-3128-4CC8-B959-FDE2DA83FFA7}"/>
                  </a:ext>
                </a:extLst>
              </p:cNvPr>
              <p:cNvSpPr/>
              <p:nvPr/>
            </p:nvSpPr>
            <p:spPr>
              <a:xfrm>
                <a:off x="3536275" y="1737400"/>
                <a:ext cx="68725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7" extrusionOk="0">
                    <a:moveTo>
                      <a:pt x="1376" y="0"/>
                    </a:moveTo>
                    <a:cubicBezTo>
                      <a:pt x="1281" y="0"/>
                      <a:pt x="1183" y="11"/>
                      <a:pt x="1085" y="34"/>
                    </a:cubicBezTo>
                    <a:cubicBezTo>
                      <a:pt x="420" y="194"/>
                      <a:pt x="1" y="872"/>
                      <a:pt x="161" y="1537"/>
                    </a:cubicBezTo>
                    <a:cubicBezTo>
                      <a:pt x="298" y="2116"/>
                      <a:pt x="802" y="2496"/>
                      <a:pt x="1368" y="2496"/>
                    </a:cubicBezTo>
                    <a:cubicBezTo>
                      <a:pt x="1465" y="2496"/>
                      <a:pt x="1565" y="2485"/>
                      <a:pt x="1664" y="2462"/>
                    </a:cubicBezTo>
                    <a:cubicBezTo>
                      <a:pt x="2330" y="2314"/>
                      <a:pt x="2749" y="1636"/>
                      <a:pt x="2588" y="958"/>
                    </a:cubicBezTo>
                    <a:cubicBezTo>
                      <a:pt x="2451" y="389"/>
                      <a:pt x="1944" y="0"/>
                      <a:pt x="13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9" name="Google Shape;3387;p56">
                <a:extLst>
                  <a:ext uri="{FF2B5EF4-FFF2-40B4-BE49-F238E27FC236}">
                    <a16:creationId xmlns:a16="http://schemas.microsoft.com/office/drawing/2014/main" id="{0DB69621-5684-4579-9DD5-0FBFF610BE6C}"/>
                  </a:ext>
                </a:extLst>
              </p:cNvPr>
              <p:cNvSpPr/>
              <p:nvPr/>
            </p:nvSpPr>
            <p:spPr>
              <a:xfrm>
                <a:off x="4294050" y="2299775"/>
                <a:ext cx="73025" cy="62375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495" extrusionOk="0">
                    <a:moveTo>
                      <a:pt x="1223" y="1"/>
                    </a:moveTo>
                    <a:cubicBezTo>
                      <a:pt x="543" y="1"/>
                      <a:pt x="1" y="563"/>
                      <a:pt x="1" y="1246"/>
                    </a:cubicBezTo>
                    <a:cubicBezTo>
                      <a:pt x="1" y="1998"/>
                      <a:pt x="618" y="2495"/>
                      <a:pt x="1262" y="2495"/>
                    </a:cubicBezTo>
                    <a:cubicBezTo>
                      <a:pt x="1567" y="2495"/>
                      <a:pt x="1878" y="2383"/>
                      <a:pt x="2132" y="2133"/>
                    </a:cubicBezTo>
                    <a:cubicBezTo>
                      <a:pt x="2921" y="1344"/>
                      <a:pt x="2354" y="1"/>
                      <a:pt x="1245" y="1"/>
                    </a:cubicBezTo>
                    <a:cubicBezTo>
                      <a:pt x="1238" y="1"/>
                      <a:pt x="1230" y="1"/>
                      <a:pt x="122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0" name="Google Shape;3388;p56">
                <a:extLst>
                  <a:ext uri="{FF2B5EF4-FFF2-40B4-BE49-F238E27FC236}">
                    <a16:creationId xmlns:a16="http://schemas.microsoft.com/office/drawing/2014/main" id="{DC8AC027-46C9-4AAC-A6D8-403B0A08741A}"/>
                  </a:ext>
                </a:extLst>
              </p:cNvPr>
              <p:cNvSpPr/>
              <p:nvPr/>
            </p:nvSpPr>
            <p:spPr>
              <a:xfrm>
                <a:off x="3983250" y="1642450"/>
                <a:ext cx="72925" cy="62550"/>
              </a:xfrm>
              <a:custGeom>
                <a:avLst/>
                <a:gdLst/>
                <a:ahLst/>
                <a:cxnLst/>
                <a:rect l="l" t="t" r="r" b="b"/>
                <a:pathLst>
                  <a:path w="2917" h="2502" extrusionOk="0">
                    <a:moveTo>
                      <a:pt x="1260" y="0"/>
                    </a:moveTo>
                    <a:cubicBezTo>
                      <a:pt x="1255" y="0"/>
                      <a:pt x="1250" y="0"/>
                      <a:pt x="1245" y="0"/>
                    </a:cubicBezTo>
                    <a:cubicBezTo>
                      <a:pt x="555" y="0"/>
                      <a:pt x="0" y="555"/>
                      <a:pt x="0" y="1245"/>
                    </a:cubicBezTo>
                    <a:cubicBezTo>
                      <a:pt x="0" y="2003"/>
                      <a:pt x="614" y="2502"/>
                      <a:pt x="1256" y="2502"/>
                    </a:cubicBezTo>
                    <a:cubicBezTo>
                      <a:pt x="1563" y="2502"/>
                      <a:pt x="1876" y="2387"/>
                      <a:pt x="2132" y="2132"/>
                    </a:cubicBezTo>
                    <a:cubicBezTo>
                      <a:pt x="2917" y="1347"/>
                      <a:pt x="2359" y="0"/>
                      <a:pt x="126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1" name="Google Shape;3389;p56">
                <a:extLst>
                  <a:ext uri="{FF2B5EF4-FFF2-40B4-BE49-F238E27FC236}">
                    <a16:creationId xmlns:a16="http://schemas.microsoft.com/office/drawing/2014/main" id="{68F3F23F-CC3F-4E50-84B4-A3D49615ECD1}"/>
                  </a:ext>
                </a:extLst>
              </p:cNvPr>
              <p:cNvSpPr/>
              <p:nvPr/>
            </p:nvSpPr>
            <p:spPr>
              <a:xfrm>
                <a:off x="2742800" y="1650150"/>
                <a:ext cx="68700" cy="62550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502" extrusionOk="0">
                    <a:moveTo>
                      <a:pt x="1374" y="0"/>
                    </a:moveTo>
                    <a:cubicBezTo>
                      <a:pt x="1054" y="0"/>
                      <a:pt x="733" y="124"/>
                      <a:pt x="493" y="370"/>
                    </a:cubicBezTo>
                    <a:cubicBezTo>
                      <a:pt x="0" y="850"/>
                      <a:pt x="0" y="1639"/>
                      <a:pt x="493" y="2132"/>
                    </a:cubicBezTo>
                    <a:cubicBezTo>
                      <a:pt x="733" y="2378"/>
                      <a:pt x="1054" y="2502"/>
                      <a:pt x="1374" y="2502"/>
                    </a:cubicBezTo>
                    <a:cubicBezTo>
                      <a:pt x="1694" y="2502"/>
                      <a:pt x="2015" y="2378"/>
                      <a:pt x="2255" y="2132"/>
                    </a:cubicBezTo>
                    <a:cubicBezTo>
                      <a:pt x="2748" y="1639"/>
                      <a:pt x="2748" y="850"/>
                      <a:pt x="2255" y="370"/>
                    </a:cubicBezTo>
                    <a:cubicBezTo>
                      <a:pt x="2015" y="124"/>
                      <a:pt x="1694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2" name="Google Shape;3390;p56">
                <a:extLst>
                  <a:ext uri="{FF2B5EF4-FFF2-40B4-BE49-F238E27FC236}">
                    <a16:creationId xmlns:a16="http://schemas.microsoft.com/office/drawing/2014/main" id="{B207577D-874E-4A68-A7ED-8AADDD08524B}"/>
                  </a:ext>
                </a:extLst>
              </p:cNvPr>
              <p:cNvSpPr/>
              <p:nvPr/>
            </p:nvSpPr>
            <p:spPr>
              <a:xfrm>
                <a:off x="3338825" y="1526850"/>
                <a:ext cx="68425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496" extrusionOk="0">
                    <a:moveTo>
                      <a:pt x="1369" y="1"/>
                    </a:moveTo>
                    <a:cubicBezTo>
                      <a:pt x="1048" y="1"/>
                      <a:pt x="728" y="121"/>
                      <a:pt x="482" y="361"/>
                    </a:cubicBezTo>
                    <a:cubicBezTo>
                      <a:pt x="1" y="854"/>
                      <a:pt x="1" y="1642"/>
                      <a:pt x="482" y="2135"/>
                    </a:cubicBezTo>
                    <a:cubicBezTo>
                      <a:pt x="728" y="2376"/>
                      <a:pt x="1048" y="2496"/>
                      <a:pt x="1369" y="2496"/>
                    </a:cubicBezTo>
                    <a:cubicBezTo>
                      <a:pt x="1689" y="2496"/>
                      <a:pt x="2009" y="2376"/>
                      <a:pt x="2256" y="2135"/>
                    </a:cubicBezTo>
                    <a:cubicBezTo>
                      <a:pt x="2736" y="1642"/>
                      <a:pt x="2736" y="854"/>
                      <a:pt x="2256" y="361"/>
                    </a:cubicBezTo>
                    <a:cubicBezTo>
                      <a:pt x="2009" y="121"/>
                      <a:pt x="1689" y="1"/>
                      <a:pt x="136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3" name="Google Shape;3391;p56">
                <a:extLst>
                  <a:ext uri="{FF2B5EF4-FFF2-40B4-BE49-F238E27FC236}">
                    <a16:creationId xmlns:a16="http://schemas.microsoft.com/office/drawing/2014/main" id="{D9415AE8-8B74-47AD-9DC5-9A25BC03401C}"/>
                  </a:ext>
                </a:extLst>
              </p:cNvPr>
              <p:cNvSpPr/>
              <p:nvPr/>
            </p:nvSpPr>
            <p:spPr>
              <a:xfrm>
                <a:off x="2812725" y="2006775"/>
                <a:ext cx="68400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496" extrusionOk="0">
                    <a:moveTo>
                      <a:pt x="1368" y="0"/>
                    </a:moveTo>
                    <a:cubicBezTo>
                      <a:pt x="1047" y="0"/>
                      <a:pt x="727" y="121"/>
                      <a:pt x="481" y="361"/>
                    </a:cubicBezTo>
                    <a:cubicBezTo>
                      <a:pt x="0" y="854"/>
                      <a:pt x="0" y="1642"/>
                      <a:pt x="481" y="2135"/>
                    </a:cubicBezTo>
                    <a:cubicBezTo>
                      <a:pt x="727" y="2375"/>
                      <a:pt x="1047" y="2495"/>
                      <a:pt x="1368" y="2495"/>
                    </a:cubicBezTo>
                    <a:cubicBezTo>
                      <a:pt x="1688" y="2495"/>
                      <a:pt x="2008" y="2375"/>
                      <a:pt x="2255" y="2135"/>
                    </a:cubicBezTo>
                    <a:cubicBezTo>
                      <a:pt x="2735" y="1642"/>
                      <a:pt x="2735" y="854"/>
                      <a:pt x="2255" y="361"/>
                    </a:cubicBezTo>
                    <a:cubicBezTo>
                      <a:pt x="2008" y="121"/>
                      <a:pt x="1688" y="0"/>
                      <a:pt x="136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4" name="Google Shape;3392;p56">
                <a:extLst>
                  <a:ext uri="{FF2B5EF4-FFF2-40B4-BE49-F238E27FC236}">
                    <a16:creationId xmlns:a16="http://schemas.microsoft.com/office/drawing/2014/main" id="{1AE2928A-6352-484E-9640-2DE2D0BFB305}"/>
                  </a:ext>
                </a:extLst>
              </p:cNvPr>
              <p:cNvSpPr/>
              <p:nvPr/>
            </p:nvSpPr>
            <p:spPr>
              <a:xfrm>
                <a:off x="3025250" y="1857425"/>
                <a:ext cx="727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909" h="2503" extrusionOk="0">
                    <a:moveTo>
                      <a:pt x="1254" y="1"/>
                    </a:moveTo>
                    <a:cubicBezTo>
                      <a:pt x="614" y="1"/>
                      <a:pt x="1" y="497"/>
                      <a:pt x="1" y="1246"/>
                    </a:cubicBezTo>
                    <a:cubicBezTo>
                      <a:pt x="1" y="1936"/>
                      <a:pt x="555" y="2503"/>
                      <a:pt x="1245" y="2503"/>
                    </a:cubicBezTo>
                    <a:cubicBezTo>
                      <a:pt x="2354" y="2503"/>
                      <a:pt x="2909" y="1160"/>
                      <a:pt x="2132" y="371"/>
                    </a:cubicBezTo>
                    <a:cubicBezTo>
                      <a:pt x="1877" y="115"/>
                      <a:pt x="1562" y="1"/>
                      <a:pt x="1254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5" name="Google Shape;3393;p56">
                <a:extLst>
                  <a:ext uri="{FF2B5EF4-FFF2-40B4-BE49-F238E27FC236}">
                    <a16:creationId xmlns:a16="http://schemas.microsoft.com/office/drawing/2014/main" id="{52A0BC32-E310-4D4C-89FD-C8CCF75C4389}"/>
                  </a:ext>
                </a:extLst>
              </p:cNvPr>
              <p:cNvSpPr/>
              <p:nvPr/>
            </p:nvSpPr>
            <p:spPr>
              <a:xfrm>
                <a:off x="2844125" y="1700725"/>
                <a:ext cx="68725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7" extrusionOk="0">
                    <a:moveTo>
                      <a:pt x="1385" y="1"/>
                    </a:moveTo>
                    <a:cubicBezTo>
                      <a:pt x="1290" y="1"/>
                      <a:pt x="1193" y="12"/>
                      <a:pt x="1097" y="35"/>
                    </a:cubicBezTo>
                    <a:cubicBezTo>
                      <a:pt x="420" y="195"/>
                      <a:pt x="1" y="860"/>
                      <a:pt x="161" y="1538"/>
                    </a:cubicBezTo>
                    <a:cubicBezTo>
                      <a:pt x="298" y="2108"/>
                      <a:pt x="814" y="2496"/>
                      <a:pt x="1377" y="2496"/>
                    </a:cubicBezTo>
                    <a:cubicBezTo>
                      <a:pt x="1472" y="2496"/>
                      <a:pt x="1568" y="2485"/>
                      <a:pt x="1664" y="2462"/>
                    </a:cubicBezTo>
                    <a:cubicBezTo>
                      <a:pt x="2342" y="2302"/>
                      <a:pt x="2749" y="1637"/>
                      <a:pt x="2601" y="959"/>
                    </a:cubicBezTo>
                    <a:cubicBezTo>
                      <a:pt x="2464" y="390"/>
                      <a:pt x="1948" y="1"/>
                      <a:pt x="138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6" name="Google Shape;3394;p56">
                <a:extLst>
                  <a:ext uri="{FF2B5EF4-FFF2-40B4-BE49-F238E27FC236}">
                    <a16:creationId xmlns:a16="http://schemas.microsoft.com/office/drawing/2014/main" id="{9EB2E53E-19DC-4C87-B585-67328AFF55A5}"/>
                  </a:ext>
                </a:extLst>
              </p:cNvPr>
              <p:cNvSpPr/>
              <p:nvPr/>
            </p:nvSpPr>
            <p:spPr>
              <a:xfrm>
                <a:off x="3873900" y="1758625"/>
                <a:ext cx="68700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497" extrusionOk="0">
                    <a:moveTo>
                      <a:pt x="1389" y="1"/>
                    </a:moveTo>
                    <a:cubicBezTo>
                      <a:pt x="1293" y="1"/>
                      <a:pt x="1195" y="12"/>
                      <a:pt x="1097" y="35"/>
                    </a:cubicBezTo>
                    <a:cubicBezTo>
                      <a:pt x="419" y="183"/>
                      <a:pt x="0" y="861"/>
                      <a:pt x="160" y="1526"/>
                    </a:cubicBezTo>
                    <a:cubicBezTo>
                      <a:pt x="297" y="2106"/>
                      <a:pt x="814" y="2497"/>
                      <a:pt x="1377" y="2497"/>
                    </a:cubicBezTo>
                    <a:cubicBezTo>
                      <a:pt x="1472" y="2497"/>
                      <a:pt x="1568" y="2486"/>
                      <a:pt x="1664" y="2463"/>
                    </a:cubicBezTo>
                    <a:cubicBezTo>
                      <a:pt x="2341" y="2303"/>
                      <a:pt x="2748" y="1625"/>
                      <a:pt x="2588" y="959"/>
                    </a:cubicBezTo>
                    <a:cubicBezTo>
                      <a:pt x="2462" y="381"/>
                      <a:pt x="1950" y="1"/>
                      <a:pt x="138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7" name="Google Shape;3395;p56">
                <a:extLst>
                  <a:ext uri="{FF2B5EF4-FFF2-40B4-BE49-F238E27FC236}">
                    <a16:creationId xmlns:a16="http://schemas.microsoft.com/office/drawing/2014/main" id="{5872D5CA-0377-4D71-8773-9FFA0BA3DAAE}"/>
                  </a:ext>
                </a:extLst>
              </p:cNvPr>
              <p:cNvSpPr/>
              <p:nvPr/>
            </p:nvSpPr>
            <p:spPr>
              <a:xfrm>
                <a:off x="4437900" y="1719900"/>
                <a:ext cx="70875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497" extrusionOk="0">
                    <a:moveTo>
                      <a:pt x="1416" y="0"/>
                    </a:moveTo>
                    <a:cubicBezTo>
                      <a:pt x="1256" y="0"/>
                      <a:pt x="1094" y="30"/>
                      <a:pt x="937" y="93"/>
                    </a:cubicBezTo>
                    <a:cubicBezTo>
                      <a:pt x="309" y="352"/>
                      <a:pt x="1" y="1092"/>
                      <a:pt x="272" y="1732"/>
                    </a:cubicBezTo>
                    <a:cubicBezTo>
                      <a:pt x="466" y="2205"/>
                      <a:pt x="926" y="2496"/>
                      <a:pt x="1414" y="2496"/>
                    </a:cubicBezTo>
                    <a:cubicBezTo>
                      <a:pt x="1575" y="2496"/>
                      <a:pt x="1739" y="2465"/>
                      <a:pt x="1898" y="2398"/>
                    </a:cubicBezTo>
                    <a:cubicBezTo>
                      <a:pt x="2539" y="2139"/>
                      <a:pt x="2835" y="1412"/>
                      <a:pt x="2576" y="771"/>
                    </a:cubicBezTo>
                    <a:cubicBezTo>
                      <a:pt x="2380" y="287"/>
                      <a:pt x="1911" y="0"/>
                      <a:pt x="141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8" name="Google Shape;3396;p56">
                <a:extLst>
                  <a:ext uri="{FF2B5EF4-FFF2-40B4-BE49-F238E27FC236}">
                    <a16:creationId xmlns:a16="http://schemas.microsoft.com/office/drawing/2014/main" id="{4CC9E194-4C69-4FEA-B685-198B752FF914}"/>
                  </a:ext>
                </a:extLst>
              </p:cNvPr>
              <p:cNvSpPr/>
              <p:nvPr/>
            </p:nvSpPr>
            <p:spPr>
              <a:xfrm>
                <a:off x="3885600" y="2022800"/>
                <a:ext cx="68725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6" extrusionOk="0">
                    <a:moveTo>
                      <a:pt x="1374" y="0"/>
                    </a:moveTo>
                    <a:cubicBezTo>
                      <a:pt x="1054" y="0"/>
                      <a:pt x="734" y="120"/>
                      <a:pt x="493" y="360"/>
                    </a:cubicBezTo>
                    <a:cubicBezTo>
                      <a:pt x="0" y="853"/>
                      <a:pt x="0" y="1642"/>
                      <a:pt x="493" y="2135"/>
                    </a:cubicBezTo>
                    <a:cubicBezTo>
                      <a:pt x="734" y="2375"/>
                      <a:pt x="1054" y="2495"/>
                      <a:pt x="1374" y="2495"/>
                    </a:cubicBezTo>
                    <a:cubicBezTo>
                      <a:pt x="1695" y="2495"/>
                      <a:pt x="2015" y="2375"/>
                      <a:pt x="2255" y="2135"/>
                    </a:cubicBezTo>
                    <a:cubicBezTo>
                      <a:pt x="2748" y="1642"/>
                      <a:pt x="2748" y="853"/>
                      <a:pt x="2255" y="360"/>
                    </a:cubicBezTo>
                    <a:cubicBezTo>
                      <a:pt x="2015" y="120"/>
                      <a:pt x="1695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9" name="Google Shape;3397;p56">
                <a:extLst>
                  <a:ext uri="{FF2B5EF4-FFF2-40B4-BE49-F238E27FC236}">
                    <a16:creationId xmlns:a16="http://schemas.microsoft.com/office/drawing/2014/main" id="{2724763D-14D6-43B3-B18B-D9D12409270A}"/>
                  </a:ext>
                </a:extLst>
              </p:cNvPr>
              <p:cNvSpPr/>
              <p:nvPr/>
            </p:nvSpPr>
            <p:spPr>
              <a:xfrm>
                <a:off x="3596350" y="2418150"/>
                <a:ext cx="68725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6" extrusionOk="0">
                    <a:moveTo>
                      <a:pt x="1376" y="0"/>
                    </a:moveTo>
                    <a:cubicBezTo>
                      <a:pt x="1280" y="0"/>
                      <a:pt x="1183" y="11"/>
                      <a:pt x="1085" y="34"/>
                    </a:cubicBezTo>
                    <a:cubicBezTo>
                      <a:pt x="420" y="195"/>
                      <a:pt x="1" y="860"/>
                      <a:pt x="161" y="1538"/>
                    </a:cubicBezTo>
                    <a:cubicBezTo>
                      <a:pt x="298" y="2107"/>
                      <a:pt x="805" y="2496"/>
                      <a:pt x="1373" y="2496"/>
                    </a:cubicBezTo>
                    <a:cubicBezTo>
                      <a:pt x="1469" y="2496"/>
                      <a:pt x="1566" y="2485"/>
                      <a:pt x="1664" y="2462"/>
                    </a:cubicBezTo>
                    <a:cubicBezTo>
                      <a:pt x="2329" y="2302"/>
                      <a:pt x="2748" y="1636"/>
                      <a:pt x="2588" y="959"/>
                    </a:cubicBezTo>
                    <a:cubicBezTo>
                      <a:pt x="2451" y="389"/>
                      <a:pt x="1944" y="0"/>
                      <a:pt x="13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0" name="Google Shape;3398;p56">
                <a:extLst>
                  <a:ext uri="{FF2B5EF4-FFF2-40B4-BE49-F238E27FC236}">
                    <a16:creationId xmlns:a16="http://schemas.microsoft.com/office/drawing/2014/main" id="{94CAC086-6159-43AE-8998-C464933C9E5A}"/>
                  </a:ext>
                </a:extLst>
              </p:cNvPr>
              <p:cNvSpPr/>
              <p:nvPr/>
            </p:nvSpPr>
            <p:spPr>
              <a:xfrm>
                <a:off x="3004925" y="1537175"/>
                <a:ext cx="68725" cy="62625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505" extrusionOk="0">
                    <a:moveTo>
                      <a:pt x="1384" y="0"/>
                    </a:moveTo>
                    <a:cubicBezTo>
                      <a:pt x="1289" y="0"/>
                      <a:pt x="1193" y="11"/>
                      <a:pt x="1097" y="34"/>
                    </a:cubicBezTo>
                    <a:cubicBezTo>
                      <a:pt x="420" y="194"/>
                      <a:pt x="1" y="872"/>
                      <a:pt x="161" y="1538"/>
                    </a:cubicBezTo>
                    <a:cubicBezTo>
                      <a:pt x="299" y="2122"/>
                      <a:pt x="821" y="2504"/>
                      <a:pt x="1389" y="2504"/>
                    </a:cubicBezTo>
                    <a:cubicBezTo>
                      <a:pt x="1480" y="2504"/>
                      <a:pt x="1572" y="2494"/>
                      <a:pt x="1664" y="2474"/>
                    </a:cubicBezTo>
                    <a:cubicBezTo>
                      <a:pt x="2342" y="2314"/>
                      <a:pt x="2748" y="1636"/>
                      <a:pt x="2600" y="971"/>
                    </a:cubicBezTo>
                    <a:cubicBezTo>
                      <a:pt x="2463" y="391"/>
                      <a:pt x="1947" y="0"/>
                      <a:pt x="138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1" name="Google Shape;3399;p56">
                <a:extLst>
                  <a:ext uri="{FF2B5EF4-FFF2-40B4-BE49-F238E27FC236}">
                    <a16:creationId xmlns:a16="http://schemas.microsoft.com/office/drawing/2014/main" id="{63CBDB72-7D03-405F-9DA4-724225AB3501}"/>
                  </a:ext>
                </a:extLst>
              </p:cNvPr>
              <p:cNvSpPr/>
              <p:nvPr/>
            </p:nvSpPr>
            <p:spPr>
              <a:xfrm>
                <a:off x="2835825" y="1863000"/>
                <a:ext cx="37600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492" extrusionOk="0">
                    <a:moveTo>
                      <a:pt x="752" y="0"/>
                    </a:moveTo>
                    <a:cubicBezTo>
                      <a:pt x="333" y="0"/>
                      <a:pt x="0" y="333"/>
                      <a:pt x="0" y="740"/>
                    </a:cubicBezTo>
                    <a:cubicBezTo>
                      <a:pt x="0" y="1159"/>
                      <a:pt x="333" y="1491"/>
                      <a:pt x="752" y="1491"/>
                    </a:cubicBezTo>
                    <a:cubicBezTo>
                      <a:pt x="1158" y="1491"/>
                      <a:pt x="1503" y="1159"/>
                      <a:pt x="1503" y="740"/>
                    </a:cubicBezTo>
                    <a:cubicBezTo>
                      <a:pt x="1503" y="333"/>
                      <a:pt x="1158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2" name="Google Shape;3400;p56">
                <a:extLst>
                  <a:ext uri="{FF2B5EF4-FFF2-40B4-BE49-F238E27FC236}">
                    <a16:creationId xmlns:a16="http://schemas.microsoft.com/office/drawing/2014/main" id="{EA32661B-290B-4ECF-A35C-0B0E599A8EC2}"/>
                  </a:ext>
                </a:extLst>
              </p:cNvPr>
              <p:cNvSpPr/>
              <p:nvPr/>
            </p:nvSpPr>
            <p:spPr>
              <a:xfrm>
                <a:off x="4013750" y="1801075"/>
                <a:ext cx="376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504" extrusionOk="0">
                    <a:moveTo>
                      <a:pt x="752" y="1"/>
                    </a:moveTo>
                    <a:cubicBezTo>
                      <a:pt x="333" y="1"/>
                      <a:pt x="0" y="333"/>
                      <a:pt x="0" y="752"/>
                    </a:cubicBezTo>
                    <a:cubicBezTo>
                      <a:pt x="0" y="1159"/>
                      <a:pt x="333" y="1504"/>
                      <a:pt x="752" y="1504"/>
                    </a:cubicBezTo>
                    <a:cubicBezTo>
                      <a:pt x="1171" y="1504"/>
                      <a:pt x="1503" y="1159"/>
                      <a:pt x="1503" y="752"/>
                    </a:cubicBezTo>
                    <a:cubicBezTo>
                      <a:pt x="1503" y="333"/>
                      <a:pt x="1171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3" name="Google Shape;3401;p56">
                <a:extLst>
                  <a:ext uri="{FF2B5EF4-FFF2-40B4-BE49-F238E27FC236}">
                    <a16:creationId xmlns:a16="http://schemas.microsoft.com/office/drawing/2014/main" id="{2768F69F-FF11-4A02-B53D-72D9758E5768}"/>
                  </a:ext>
                </a:extLst>
              </p:cNvPr>
              <p:cNvSpPr/>
              <p:nvPr/>
            </p:nvSpPr>
            <p:spPr>
              <a:xfrm>
                <a:off x="3645325" y="2219575"/>
                <a:ext cx="41000" cy="37550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02" extrusionOk="0">
                    <a:moveTo>
                      <a:pt x="805" y="1"/>
                    </a:moveTo>
                    <a:cubicBezTo>
                      <a:pt x="751" y="1"/>
                      <a:pt x="696" y="6"/>
                      <a:pt x="641" y="18"/>
                    </a:cubicBezTo>
                    <a:cubicBezTo>
                      <a:pt x="247" y="116"/>
                      <a:pt x="1" y="523"/>
                      <a:pt x="87" y="930"/>
                    </a:cubicBezTo>
                    <a:cubicBezTo>
                      <a:pt x="172" y="1271"/>
                      <a:pt x="488" y="1501"/>
                      <a:pt x="827" y="1501"/>
                    </a:cubicBezTo>
                    <a:cubicBezTo>
                      <a:pt x="880" y="1501"/>
                      <a:pt x="933" y="1496"/>
                      <a:pt x="986" y="1484"/>
                    </a:cubicBezTo>
                    <a:cubicBezTo>
                      <a:pt x="1393" y="1386"/>
                      <a:pt x="1639" y="979"/>
                      <a:pt x="1553" y="585"/>
                    </a:cubicBezTo>
                    <a:cubicBezTo>
                      <a:pt x="1468" y="233"/>
                      <a:pt x="1152" y="1"/>
                      <a:pt x="80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4" name="Google Shape;3402;p56">
                <a:extLst>
                  <a:ext uri="{FF2B5EF4-FFF2-40B4-BE49-F238E27FC236}">
                    <a16:creationId xmlns:a16="http://schemas.microsoft.com/office/drawing/2014/main" id="{BC06A802-6644-4556-AE15-41D2F8EEDED3}"/>
                  </a:ext>
                </a:extLst>
              </p:cNvPr>
              <p:cNvSpPr/>
              <p:nvPr/>
            </p:nvSpPr>
            <p:spPr>
              <a:xfrm>
                <a:off x="3072075" y="2347850"/>
                <a:ext cx="373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504" extrusionOk="0">
                    <a:moveTo>
                      <a:pt x="740" y="0"/>
                    </a:moveTo>
                    <a:cubicBezTo>
                      <a:pt x="333" y="0"/>
                      <a:pt x="1" y="333"/>
                      <a:pt x="1" y="752"/>
                    </a:cubicBezTo>
                    <a:cubicBezTo>
                      <a:pt x="1" y="1158"/>
                      <a:pt x="333" y="1503"/>
                      <a:pt x="740" y="1503"/>
                    </a:cubicBezTo>
                    <a:cubicBezTo>
                      <a:pt x="1159" y="1503"/>
                      <a:pt x="1492" y="1158"/>
                      <a:pt x="1492" y="752"/>
                    </a:cubicBezTo>
                    <a:cubicBezTo>
                      <a:pt x="1492" y="333"/>
                      <a:pt x="1159" y="0"/>
                      <a:pt x="74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5" name="Google Shape;3403;p56">
                <a:extLst>
                  <a:ext uri="{FF2B5EF4-FFF2-40B4-BE49-F238E27FC236}">
                    <a16:creationId xmlns:a16="http://schemas.microsoft.com/office/drawing/2014/main" id="{5EA1F841-C4DC-4664-B995-58DDC409709D}"/>
                  </a:ext>
                </a:extLst>
              </p:cNvPr>
              <p:cNvSpPr/>
              <p:nvPr/>
            </p:nvSpPr>
            <p:spPr>
              <a:xfrm>
                <a:off x="2732000" y="1809100"/>
                <a:ext cx="37625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1504" extrusionOk="0">
                    <a:moveTo>
                      <a:pt x="752" y="0"/>
                    </a:moveTo>
                    <a:cubicBezTo>
                      <a:pt x="346" y="0"/>
                      <a:pt x="1" y="333"/>
                      <a:pt x="1" y="752"/>
                    </a:cubicBezTo>
                    <a:cubicBezTo>
                      <a:pt x="1" y="1171"/>
                      <a:pt x="346" y="1503"/>
                      <a:pt x="752" y="1503"/>
                    </a:cubicBezTo>
                    <a:cubicBezTo>
                      <a:pt x="1171" y="1503"/>
                      <a:pt x="1504" y="1171"/>
                      <a:pt x="1504" y="752"/>
                    </a:cubicBezTo>
                    <a:cubicBezTo>
                      <a:pt x="1504" y="333"/>
                      <a:pt x="1171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6" name="Google Shape;3404;p56">
                <a:extLst>
                  <a:ext uri="{FF2B5EF4-FFF2-40B4-BE49-F238E27FC236}">
                    <a16:creationId xmlns:a16="http://schemas.microsoft.com/office/drawing/2014/main" id="{A07D23E9-5E35-474F-8BC9-AAC652AB069D}"/>
                  </a:ext>
                </a:extLst>
              </p:cNvPr>
              <p:cNvSpPr/>
              <p:nvPr/>
            </p:nvSpPr>
            <p:spPr>
              <a:xfrm>
                <a:off x="3434950" y="1987125"/>
                <a:ext cx="37600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505" extrusionOk="0">
                    <a:moveTo>
                      <a:pt x="752" y="1"/>
                    </a:moveTo>
                    <a:cubicBezTo>
                      <a:pt x="333" y="1"/>
                      <a:pt x="0" y="334"/>
                      <a:pt x="0" y="753"/>
                    </a:cubicBezTo>
                    <a:cubicBezTo>
                      <a:pt x="0" y="1171"/>
                      <a:pt x="333" y="1504"/>
                      <a:pt x="752" y="1504"/>
                    </a:cubicBezTo>
                    <a:cubicBezTo>
                      <a:pt x="1158" y="1504"/>
                      <a:pt x="1503" y="1171"/>
                      <a:pt x="1503" y="753"/>
                    </a:cubicBezTo>
                    <a:cubicBezTo>
                      <a:pt x="1503" y="334"/>
                      <a:pt x="1158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7" name="Google Shape;3405;p56">
                <a:extLst>
                  <a:ext uri="{FF2B5EF4-FFF2-40B4-BE49-F238E27FC236}">
                    <a16:creationId xmlns:a16="http://schemas.microsoft.com/office/drawing/2014/main" id="{471B0142-289A-4BD1-AF8E-A0EBAA7597E9}"/>
                  </a:ext>
                </a:extLst>
              </p:cNvPr>
              <p:cNvSpPr/>
              <p:nvPr/>
            </p:nvSpPr>
            <p:spPr>
              <a:xfrm>
                <a:off x="4287575" y="1789375"/>
                <a:ext cx="376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504" extrusionOk="0">
                    <a:moveTo>
                      <a:pt x="752" y="1"/>
                    </a:moveTo>
                    <a:cubicBezTo>
                      <a:pt x="333" y="1"/>
                      <a:pt x="1" y="346"/>
                      <a:pt x="1" y="752"/>
                    </a:cubicBezTo>
                    <a:cubicBezTo>
                      <a:pt x="1" y="1171"/>
                      <a:pt x="333" y="1504"/>
                      <a:pt x="752" y="1504"/>
                    </a:cubicBezTo>
                    <a:cubicBezTo>
                      <a:pt x="1159" y="1504"/>
                      <a:pt x="1504" y="1171"/>
                      <a:pt x="1504" y="752"/>
                    </a:cubicBezTo>
                    <a:cubicBezTo>
                      <a:pt x="1504" y="346"/>
                      <a:pt x="1159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8" name="Google Shape;3406;p56">
                <a:extLst>
                  <a:ext uri="{FF2B5EF4-FFF2-40B4-BE49-F238E27FC236}">
                    <a16:creationId xmlns:a16="http://schemas.microsoft.com/office/drawing/2014/main" id="{C254A634-AD22-42C6-940F-39F1BCAFE52B}"/>
                  </a:ext>
                </a:extLst>
              </p:cNvPr>
              <p:cNvSpPr/>
              <p:nvPr/>
            </p:nvSpPr>
            <p:spPr>
              <a:xfrm>
                <a:off x="4039300" y="1562675"/>
                <a:ext cx="373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504" extrusionOk="0">
                    <a:moveTo>
                      <a:pt x="752" y="0"/>
                    </a:moveTo>
                    <a:cubicBezTo>
                      <a:pt x="333" y="0"/>
                      <a:pt x="1" y="333"/>
                      <a:pt x="1" y="752"/>
                    </a:cubicBezTo>
                    <a:cubicBezTo>
                      <a:pt x="1" y="1158"/>
                      <a:pt x="333" y="1503"/>
                      <a:pt x="752" y="1503"/>
                    </a:cubicBezTo>
                    <a:cubicBezTo>
                      <a:pt x="1159" y="1503"/>
                      <a:pt x="1492" y="1158"/>
                      <a:pt x="1492" y="752"/>
                    </a:cubicBezTo>
                    <a:cubicBezTo>
                      <a:pt x="1492" y="333"/>
                      <a:pt x="1159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9" name="Google Shape;3407;p56">
                <a:extLst>
                  <a:ext uri="{FF2B5EF4-FFF2-40B4-BE49-F238E27FC236}">
                    <a16:creationId xmlns:a16="http://schemas.microsoft.com/office/drawing/2014/main" id="{83BABEB4-343D-4A7A-A22D-97EAF0707F26}"/>
                  </a:ext>
                </a:extLst>
              </p:cNvPr>
              <p:cNvSpPr/>
              <p:nvPr/>
            </p:nvSpPr>
            <p:spPr>
              <a:xfrm>
                <a:off x="3754075" y="2428650"/>
                <a:ext cx="42525" cy="3740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496" extrusionOk="0">
                    <a:moveTo>
                      <a:pt x="847" y="0"/>
                    </a:moveTo>
                    <a:cubicBezTo>
                      <a:pt x="552" y="0"/>
                      <a:pt x="272" y="176"/>
                      <a:pt x="160" y="465"/>
                    </a:cubicBezTo>
                    <a:cubicBezTo>
                      <a:pt x="0" y="847"/>
                      <a:pt x="185" y="1278"/>
                      <a:pt x="567" y="1438"/>
                    </a:cubicBezTo>
                    <a:cubicBezTo>
                      <a:pt x="661" y="1477"/>
                      <a:pt x="757" y="1496"/>
                      <a:pt x="852" y="1496"/>
                    </a:cubicBezTo>
                    <a:cubicBezTo>
                      <a:pt x="1144" y="1496"/>
                      <a:pt x="1419" y="1320"/>
                      <a:pt x="1540" y="1031"/>
                    </a:cubicBezTo>
                    <a:cubicBezTo>
                      <a:pt x="1701" y="649"/>
                      <a:pt x="1516" y="218"/>
                      <a:pt x="1134" y="58"/>
                    </a:cubicBezTo>
                    <a:cubicBezTo>
                      <a:pt x="1040" y="19"/>
                      <a:pt x="943" y="0"/>
                      <a:pt x="847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0" name="Google Shape;3408;p56">
                <a:extLst>
                  <a:ext uri="{FF2B5EF4-FFF2-40B4-BE49-F238E27FC236}">
                    <a16:creationId xmlns:a16="http://schemas.microsoft.com/office/drawing/2014/main" id="{712B1017-4E0F-47D1-9DC3-5AE88F858D3E}"/>
                  </a:ext>
                </a:extLst>
              </p:cNvPr>
              <p:cNvSpPr/>
              <p:nvPr/>
            </p:nvSpPr>
            <p:spPr>
              <a:xfrm>
                <a:off x="4471475" y="2611600"/>
                <a:ext cx="437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1501" extrusionOk="0">
                    <a:moveTo>
                      <a:pt x="1000" y="0"/>
                    </a:moveTo>
                    <a:cubicBezTo>
                      <a:pt x="818" y="0"/>
                      <a:pt x="632" y="68"/>
                      <a:pt x="481" y="219"/>
                    </a:cubicBezTo>
                    <a:cubicBezTo>
                      <a:pt x="1" y="687"/>
                      <a:pt x="346" y="1488"/>
                      <a:pt x="1011" y="1501"/>
                    </a:cubicBezTo>
                    <a:cubicBezTo>
                      <a:pt x="1418" y="1501"/>
                      <a:pt x="1750" y="1156"/>
                      <a:pt x="1750" y="749"/>
                    </a:cubicBezTo>
                    <a:cubicBezTo>
                      <a:pt x="1750" y="298"/>
                      <a:pt x="1383" y="0"/>
                      <a:pt x="100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1" name="Google Shape;3409;p56">
                <a:extLst>
                  <a:ext uri="{FF2B5EF4-FFF2-40B4-BE49-F238E27FC236}">
                    <a16:creationId xmlns:a16="http://schemas.microsoft.com/office/drawing/2014/main" id="{0102BD7E-B93B-421E-A221-AB090B248CE1}"/>
                  </a:ext>
                </a:extLst>
              </p:cNvPr>
              <p:cNvSpPr/>
              <p:nvPr/>
            </p:nvSpPr>
            <p:spPr>
              <a:xfrm>
                <a:off x="3045900" y="2649725"/>
                <a:ext cx="37300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492" extrusionOk="0">
                    <a:moveTo>
                      <a:pt x="740" y="0"/>
                    </a:moveTo>
                    <a:cubicBezTo>
                      <a:pt x="333" y="0"/>
                      <a:pt x="0" y="333"/>
                      <a:pt x="0" y="752"/>
                    </a:cubicBezTo>
                    <a:cubicBezTo>
                      <a:pt x="0" y="1158"/>
                      <a:pt x="333" y="1491"/>
                      <a:pt x="740" y="1491"/>
                    </a:cubicBezTo>
                    <a:cubicBezTo>
                      <a:pt x="1159" y="1491"/>
                      <a:pt x="1491" y="1158"/>
                      <a:pt x="1491" y="752"/>
                    </a:cubicBezTo>
                    <a:cubicBezTo>
                      <a:pt x="1491" y="333"/>
                      <a:pt x="1159" y="0"/>
                      <a:pt x="74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2" name="Google Shape;3410;p56">
                <a:extLst>
                  <a:ext uri="{FF2B5EF4-FFF2-40B4-BE49-F238E27FC236}">
                    <a16:creationId xmlns:a16="http://schemas.microsoft.com/office/drawing/2014/main" id="{3AAE87B8-FB55-4BD2-824E-F9842DD28F95}"/>
                  </a:ext>
                </a:extLst>
              </p:cNvPr>
              <p:cNvSpPr/>
              <p:nvPr/>
            </p:nvSpPr>
            <p:spPr>
              <a:xfrm>
                <a:off x="3583225" y="2266300"/>
                <a:ext cx="448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501" extrusionOk="0">
                    <a:moveTo>
                      <a:pt x="809" y="1"/>
                    </a:moveTo>
                    <a:cubicBezTo>
                      <a:pt x="446" y="1"/>
                      <a:pt x="127" y="269"/>
                      <a:pt x="82" y="638"/>
                    </a:cubicBezTo>
                    <a:cubicBezTo>
                      <a:pt x="0" y="1130"/>
                      <a:pt x="390" y="1501"/>
                      <a:pt x="818" y="1501"/>
                    </a:cubicBezTo>
                    <a:cubicBezTo>
                      <a:pt x="969" y="1501"/>
                      <a:pt x="1124" y="1455"/>
                      <a:pt x="1265" y="1352"/>
                    </a:cubicBezTo>
                    <a:cubicBezTo>
                      <a:pt x="1795" y="946"/>
                      <a:pt x="1585" y="108"/>
                      <a:pt x="920" y="9"/>
                    </a:cubicBezTo>
                    <a:cubicBezTo>
                      <a:pt x="883" y="4"/>
                      <a:pt x="845" y="1"/>
                      <a:pt x="80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3" name="Google Shape;3411;p56">
                <a:extLst>
                  <a:ext uri="{FF2B5EF4-FFF2-40B4-BE49-F238E27FC236}">
                    <a16:creationId xmlns:a16="http://schemas.microsoft.com/office/drawing/2014/main" id="{29952528-200D-4552-88EE-6DB422C6E3BA}"/>
                  </a:ext>
                </a:extLst>
              </p:cNvPr>
              <p:cNvSpPr/>
              <p:nvPr/>
            </p:nvSpPr>
            <p:spPr>
              <a:xfrm>
                <a:off x="4225050" y="2447725"/>
                <a:ext cx="437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1501" extrusionOk="0">
                    <a:moveTo>
                      <a:pt x="750" y="0"/>
                    </a:moveTo>
                    <a:cubicBezTo>
                      <a:pt x="368" y="0"/>
                      <a:pt x="1" y="298"/>
                      <a:pt x="1" y="749"/>
                    </a:cubicBezTo>
                    <a:cubicBezTo>
                      <a:pt x="1" y="1168"/>
                      <a:pt x="333" y="1501"/>
                      <a:pt x="752" y="1501"/>
                    </a:cubicBezTo>
                    <a:cubicBezTo>
                      <a:pt x="1418" y="1501"/>
                      <a:pt x="1750" y="687"/>
                      <a:pt x="1270" y="219"/>
                    </a:cubicBezTo>
                    <a:cubicBezTo>
                      <a:pt x="1119" y="68"/>
                      <a:pt x="933" y="0"/>
                      <a:pt x="75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4" name="Google Shape;3412;p56">
                <a:extLst>
                  <a:ext uri="{FF2B5EF4-FFF2-40B4-BE49-F238E27FC236}">
                    <a16:creationId xmlns:a16="http://schemas.microsoft.com/office/drawing/2014/main" id="{5056C5C9-1337-4117-A814-1AB84A94EF84}"/>
                  </a:ext>
                </a:extLst>
              </p:cNvPr>
              <p:cNvSpPr/>
              <p:nvPr/>
            </p:nvSpPr>
            <p:spPr>
              <a:xfrm>
                <a:off x="4184700" y="1906425"/>
                <a:ext cx="437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1501" extrusionOk="0">
                    <a:moveTo>
                      <a:pt x="998" y="1"/>
                    </a:moveTo>
                    <a:cubicBezTo>
                      <a:pt x="333" y="1"/>
                      <a:pt x="0" y="802"/>
                      <a:pt x="469" y="1282"/>
                    </a:cubicBezTo>
                    <a:cubicBezTo>
                      <a:pt x="624" y="1433"/>
                      <a:pt x="812" y="1501"/>
                      <a:pt x="996" y="1501"/>
                    </a:cubicBezTo>
                    <a:cubicBezTo>
                      <a:pt x="1383" y="1501"/>
                      <a:pt x="1750" y="1203"/>
                      <a:pt x="1750" y="752"/>
                    </a:cubicBezTo>
                    <a:cubicBezTo>
                      <a:pt x="1750" y="333"/>
                      <a:pt x="1417" y="1"/>
                      <a:pt x="998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5" name="Google Shape;3413;p56">
                <a:extLst>
                  <a:ext uri="{FF2B5EF4-FFF2-40B4-BE49-F238E27FC236}">
                    <a16:creationId xmlns:a16="http://schemas.microsoft.com/office/drawing/2014/main" id="{FFC3AD9B-2B9C-48F7-AF2C-208223654EC7}"/>
                  </a:ext>
                </a:extLst>
              </p:cNvPr>
              <p:cNvSpPr/>
              <p:nvPr/>
            </p:nvSpPr>
            <p:spPr>
              <a:xfrm>
                <a:off x="3575400" y="1583100"/>
                <a:ext cx="42225" cy="37400"/>
              </a:xfrm>
              <a:custGeom>
                <a:avLst/>
                <a:gdLst/>
                <a:ahLst/>
                <a:cxnLst/>
                <a:rect l="l" t="t" r="r" b="b"/>
                <a:pathLst>
                  <a:path w="1689" h="1496" extrusionOk="0">
                    <a:moveTo>
                      <a:pt x="848" y="0"/>
                    </a:moveTo>
                    <a:cubicBezTo>
                      <a:pt x="552" y="0"/>
                      <a:pt x="270" y="176"/>
                      <a:pt x="149" y="464"/>
                    </a:cubicBezTo>
                    <a:cubicBezTo>
                      <a:pt x="1" y="846"/>
                      <a:pt x="173" y="1278"/>
                      <a:pt x="555" y="1438"/>
                    </a:cubicBezTo>
                    <a:cubicBezTo>
                      <a:pt x="649" y="1477"/>
                      <a:pt x="746" y="1496"/>
                      <a:pt x="842" y="1496"/>
                    </a:cubicBezTo>
                    <a:cubicBezTo>
                      <a:pt x="1138" y="1496"/>
                      <a:pt x="1420" y="1320"/>
                      <a:pt x="1541" y="1031"/>
                    </a:cubicBezTo>
                    <a:cubicBezTo>
                      <a:pt x="1689" y="649"/>
                      <a:pt x="1516" y="218"/>
                      <a:pt x="1134" y="58"/>
                    </a:cubicBezTo>
                    <a:cubicBezTo>
                      <a:pt x="1041" y="19"/>
                      <a:pt x="943" y="0"/>
                      <a:pt x="84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6" name="Google Shape;3414;p56">
                <a:extLst>
                  <a:ext uri="{FF2B5EF4-FFF2-40B4-BE49-F238E27FC236}">
                    <a16:creationId xmlns:a16="http://schemas.microsoft.com/office/drawing/2014/main" id="{84968B84-3D36-4AA6-8BB1-40C905761E92}"/>
                  </a:ext>
                </a:extLst>
              </p:cNvPr>
              <p:cNvSpPr/>
              <p:nvPr/>
            </p:nvSpPr>
            <p:spPr>
              <a:xfrm>
                <a:off x="3231025" y="1595925"/>
                <a:ext cx="37300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492" extrusionOk="0">
                    <a:moveTo>
                      <a:pt x="752" y="1"/>
                    </a:moveTo>
                    <a:cubicBezTo>
                      <a:pt x="333" y="1"/>
                      <a:pt x="0" y="333"/>
                      <a:pt x="0" y="752"/>
                    </a:cubicBezTo>
                    <a:cubicBezTo>
                      <a:pt x="0" y="1159"/>
                      <a:pt x="333" y="1492"/>
                      <a:pt x="752" y="1492"/>
                    </a:cubicBezTo>
                    <a:cubicBezTo>
                      <a:pt x="1159" y="1492"/>
                      <a:pt x="1491" y="1159"/>
                      <a:pt x="1491" y="752"/>
                    </a:cubicBezTo>
                    <a:cubicBezTo>
                      <a:pt x="1491" y="333"/>
                      <a:pt x="1159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861" name="Google Shape;3415;p56">
            <a:extLst>
              <a:ext uri="{FF2B5EF4-FFF2-40B4-BE49-F238E27FC236}">
                <a16:creationId xmlns:a16="http://schemas.microsoft.com/office/drawing/2014/main" id="{26171D0C-C16D-4D8F-99F2-BE86D6C2023F}"/>
              </a:ext>
            </a:extLst>
          </p:cNvPr>
          <p:cNvGrpSpPr/>
          <p:nvPr/>
        </p:nvGrpSpPr>
        <p:grpSpPr>
          <a:xfrm>
            <a:off x="7692668" y="4055985"/>
            <a:ext cx="2127409" cy="1097580"/>
            <a:chOff x="4758945" y="2591412"/>
            <a:chExt cx="1114585" cy="575011"/>
          </a:xfrm>
        </p:grpSpPr>
        <p:grpSp>
          <p:nvGrpSpPr>
            <p:cNvPr id="2862" name="Google Shape;3416;p56">
              <a:extLst>
                <a:ext uri="{FF2B5EF4-FFF2-40B4-BE49-F238E27FC236}">
                  <a16:creationId xmlns:a16="http://schemas.microsoft.com/office/drawing/2014/main" id="{E389E765-0F3E-4F0C-A043-BC1BB0C6DA1A}"/>
                </a:ext>
              </a:extLst>
            </p:cNvPr>
            <p:cNvGrpSpPr/>
            <p:nvPr/>
          </p:nvGrpSpPr>
          <p:grpSpPr>
            <a:xfrm>
              <a:off x="4758945" y="2591412"/>
              <a:ext cx="1114585" cy="575011"/>
              <a:chOff x="4758945" y="2591412"/>
              <a:chExt cx="1114585" cy="575011"/>
            </a:xfrm>
          </p:grpSpPr>
          <p:sp>
            <p:nvSpPr>
              <p:cNvPr id="3178" name="Google Shape;3417;p56">
                <a:extLst>
                  <a:ext uri="{FF2B5EF4-FFF2-40B4-BE49-F238E27FC236}">
                    <a16:creationId xmlns:a16="http://schemas.microsoft.com/office/drawing/2014/main" id="{B3A09508-6777-4ED3-9251-2FF345BB79A3}"/>
                  </a:ext>
                </a:extLst>
              </p:cNvPr>
              <p:cNvSpPr/>
              <p:nvPr/>
            </p:nvSpPr>
            <p:spPr>
              <a:xfrm>
                <a:off x="5448196" y="3022270"/>
                <a:ext cx="16903" cy="14596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1012" extrusionOk="0">
                    <a:moveTo>
                      <a:pt x="491" y="209"/>
                    </a:moveTo>
                    <a:cubicBezTo>
                      <a:pt x="496" y="209"/>
                      <a:pt x="501" y="209"/>
                      <a:pt x="506" y="210"/>
                    </a:cubicBezTo>
                    <a:cubicBezTo>
                      <a:pt x="666" y="210"/>
                      <a:pt x="789" y="345"/>
                      <a:pt x="802" y="505"/>
                    </a:cubicBezTo>
                    <a:cubicBezTo>
                      <a:pt x="810" y="696"/>
                      <a:pt x="656" y="820"/>
                      <a:pt x="494" y="820"/>
                    </a:cubicBezTo>
                    <a:cubicBezTo>
                      <a:pt x="416" y="820"/>
                      <a:pt x="336" y="791"/>
                      <a:pt x="272" y="727"/>
                    </a:cubicBezTo>
                    <a:cubicBezTo>
                      <a:pt x="78" y="545"/>
                      <a:pt x="218" y="209"/>
                      <a:pt x="491" y="209"/>
                    </a:cubicBezTo>
                    <a:close/>
                    <a:moveTo>
                      <a:pt x="494" y="0"/>
                    </a:moveTo>
                    <a:cubicBezTo>
                      <a:pt x="223" y="0"/>
                      <a:pt x="1" y="222"/>
                      <a:pt x="1" y="505"/>
                    </a:cubicBezTo>
                    <a:cubicBezTo>
                      <a:pt x="1" y="806"/>
                      <a:pt x="251" y="1011"/>
                      <a:pt x="508" y="1011"/>
                    </a:cubicBezTo>
                    <a:cubicBezTo>
                      <a:pt x="629" y="1011"/>
                      <a:pt x="752" y="965"/>
                      <a:pt x="851" y="863"/>
                    </a:cubicBezTo>
                    <a:cubicBezTo>
                      <a:pt x="1171" y="542"/>
                      <a:pt x="950" y="0"/>
                      <a:pt x="49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9" name="Google Shape;3418;p56">
                <a:extLst>
                  <a:ext uri="{FF2B5EF4-FFF2-40B4-BE49-F238E27FC236}">
                    <a16:creationId xmlns:a16="http://schemas.microsoft.com/office/drawing/2014/main" id="{59C41C5D-1721-40A5-80F5-60F487C2FF64}"/>
                  </a:ext>
                </a:extLst>
              </p:cNvPr>
              <p:cNvSpPr/>
              <p:nvPr/>
            </p:nvSpPr>
            <p:spPr>
              <a:xfrm>
                <a:off x="5456546" y="3007126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300" y="226"/>
                    </a:moveTo>
                    <a:cubicBezTo>
                      <a:pt x="331" y="226"/>
                      <a:pt x="390" y="298"/>
                      <a:pt x="334" y="298"/>
                    </a:cubicBezTo>
                    <a:cubicBezTo>
                      <a:pt x="309" y="298"/>
                      <a:pt x="284" y="286"/>
                      <a:pt x="284" y="249"/>
                    </a:cubicBezTo>
                    <a:cubicBezTo>
                      <a:pt x="284" y="232"/>
                      <a:pt x="291" y="226"/>
                      <a:pt x="300" y="226"/>
                    </a:cubicBezTo>
                    <a:close/>
                    <a:moveTo>
                      <a:pt x="340" y="1"/>
                    </a:moveTo>
                    <a:cubicBezTo>
                      <a:pt x="278" y="1"/>
                      <a:pt x="213" y="24"/>
                      <a:pt x="161" y="77"/>
                    </a:cubicBezTo>
                    <a:cubicBezTo>
                      <a:pt x="1" y="237"/>
                      <a:pt x="112" y="508"/>
                      <a:pt x="334" y="508"/>
                    </a:cubicBezTo>
                    <a:cubicBezTo>
                      <a:pt x="469" y="508"/>
                      <a:pt x="592" y="397"/>
                      <a:pt x="592" y="249"/>
                    </a:cubicBezTo>
                    <a:cubicBezTo>
                      <a:pt x="592" y="100"/>
                      <a:pt x="470" y="1"/>
                      <a:pt x="34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0" name="Google Shape;3419;p56">
                <a:extLst>
                  <a:ext uri="{FF2B5EF4-FFF2-40B4-BE49-F238E27FC236}">
                    <a16:creationId xmlns:a16="http://schemas.microsoft.com/office/drawing/2014/main" id="{8AE4EA44-18ED-4EC2-AE30-73C653F29105}"/>
                  </a:ext>
                </a:extLst>
              </p:cNvPr>
              <p:cNvSpPr/>
              <p:nvPr/>
            </p:nvSpPr>
            <p:spPr>
              <a:xfrm>
                <a:off x="5531904" y="2597917"/>
                <a:ext cx="9778" cy="8351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79" extrusionOk="0">
                    <a:moveTo>
                      <a:pt x="268" y="207"/>
                    </a:moveTo>
                    <a:cubicBezTo>
                      <a:pt x="273" y="207"/>
                      <a:pt x="278" y="208"/>
                      <a:pt x="284" y="209"/>
                    </a:cubicBezTo>
                    <a:cubicBezTo>
                      <a:pt x="333" y="209"/>
                      <a:pt x="370" y="246"/>
                      <a:pt x="370" y="295"/>
                    </a:cubicBezTo>
                    <a:cubicBezTo>
                      <a:pt x="370" y="345"/>
                      <a:pt x="333" y="382"/>
                      <a:pt x="284" y="382"/>
                    </a:cubicBezTo>
                    <a:cubicBezTo>
                      <a:pt x="247" y="382"/>
                      <a:pt x="197" y="345"/>
                      <a:pt x="210" y="295"/>
                    </a:cubicBezTo>
                    <a:cubicBezTo>
                      <a:pt x="199" y="251"/>
                      <a:pt x="227" y="207"/>
                      <a:pt x="268" y="207"/>
                    </a:cubicBezTo>
                    <a:close/>
                    <a:moveTo>
                      <a:pt x="292" y="0"/>
                    </a:moveTo>
                    <a:cubicBezTo>
                      <a:pt x="143" y="0"/>
                      <a:pt x="0" y="119"/>
                      <a:pt x="0" y="295"/>
                    </a:cubicBezTo>
                    <a:cubicBezTo>
                      <a:pt x="0" y="455"/>
                      <a:pt x="123" y="579"/>
                      <a:pt x="284" y="579"/>
                    </a:cubicBezTo>
                    <a:cubicBezTo>
                      <a:pt x="542" y="579"/>
                      <a:pt x="678" y="271"/>
                      <a:pt x="493" y="86"/>
                    </a:cubicBezTo>
                    <a:cubicBezTo>
                      <a:pt x="434" y="27"/>
                      <a:pt x="362" y="0"/>
                      <a:pt x="29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1" name="Google Shape;3420;p56">
                <a:extLst>
                  <a:ext uri="{FF2B5EF4-FFF2-40B4-BE49-F238E27FC236}">
                    <a16:creationId xmlns:a16="http://schemas.microsoft.com/office/drawing/2014/main" id="{DFB7BAA1-C2DD-4C09-9F64-A8A833156228}"/>
                  </a:ext>
                </a:extLst>
              </p:cNvPr>
              <p:cNvSpPr/>
              <p:nvPr/>
            </p:nvSpPr>
            <p:spPr>
              <a:xfrm>
                <a:off x="5821739" y="2669496"/>
                <a:ext cx="8538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2" h="508" extrusionOk="0">
                    <a:moveTo>
                      <a:pt x="247" y="199"/>
                    </a:moveTo>
                    <a:cubicBezTo>
                      <a:pt x="313" y="199"/>
                      <a:pt x="248" y="272"/>
                      <a:pt x="220" y="272"/>
                    </a:cubicBezTo>
                    <a:cubicBezTo>
                      <a:pt x="212" y="272"/>
                      <a:pt x="207" y="266"/>
                      <a:pt x="210" y="249"/>
                    </a:cubicBezTo>
                    <a:cubicBezTo>
                      <a:pt x="210" y="224"/>
                      <a:pt x="222" y="212"/>
                      <a:pt x="247" y="212"/>
                    </a:cubicBezTo>
                    <a:lnTo>
                      <a:pt x="247" y="199"/>
                    </a:lnTo>
                    <a:close/>
                    <a:moveTo>
                      <a:pt x="254" y="1"/>
                    </a:moveTo>
                    <a:cubicBezTo>
                      <a:pt x="124" y="1"/>
                      <a:pt x="0" y="103"/>
                      <a:pt x="0" y="261"/>
                    </a:cubicBezTo>
                    <a:cubicBezTo>
                      <a:pt x="0" y="396"/>
                      <a:pt x="111" y="507"/>
                      <a:pt x="247" y="507"/>
                    </a:cubicBezTo>
                    <a:cubicBezTo>
                      <a:pt x="481" y="507"/>
                      <a:pt x="592" y="236"/>
                      <a:pt x="432" y="76"/>
                    </a:cubicBezTo>
                    <a:cubicBezTo>
                      <a:pt x="380" y="24"/>
                      <a:pt x="316" y="1"/>
                      <a:pt x="25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2" name="Google Shape;3421;p56">
                <a:extLst>
                  <a:ext uri="{FF2B5EF4-FFF2-40B4-BE49-F238E27FC236}">
                    <a16:creationId xmlns:a16="http://schemas.microsoft.com/office/drawing/2014/main" id="{A94CC655-98F2-4B24-814E-08ED01224791}"/>
                  </a:ext>
                </a:extLst>
              </p:cNvPr>
              <p:cNvSpPr/>
              <p:nvPr/>
            </p:nvSpPr>
            <p:spPr>
              <a:xfrm>
                <a:off x="5759001" y="2870141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260" y="201"/>
                    </a:moveTo>
                    <a:cubicBezTo>
                      <a:pt x="284" y="201"/>
                      <a:pt x="309" y="217"/>
                      <a:pt x="309" y="247"/>
                    </a:cubicBezTo>
                    <a:cubicBezTo>
                      <a:pt x="309" y="278"/>
                      <a:pt x="284" y="294"/>
                      <a:pt x="260" y="294"/>
                    </a:cubicBezTo>
                    <a:cubicBezTo>
                      <a:pt x="235" y="294"/>
                      <a:pt x="210" y="278"/>
                      <a:pt x="210" y="247"/>
                    </a:cubicBezTo>
                    <a:cubicBezTo>
                      <a:pt x="210" y="217"/>
                      <a:pt x="235" y="201"/>
                      <a:pt x="260" y="201"/>
                    </a:cubicBezTo>
                    <a:close/>
                    <a:moveTo>
                      <a:pt x="260" y="1"/>
                    </a:moveTo>
                    <a:cubicBezTo>
                      <a:pt x="124" y="1"/>
                      <a:pt x="1" y="112"/>
                      <a:pt x="13" y="247"/>
                    </a:cubicBezTo>
                    <a:cubicBezTo>
                      <a:pt x="13" y="406"/>
                      <a:pt x="137" y="508"/>
                      <a:pt x="267" y="508"/>
                    </a:cubicBezTo>
                    <a:cubicBezTo>
                      <a:pt x="329" y="508"/>
                      <a:pt x="393" y="484"/>
                      <a:pt x="444" y="432"/>
                    </a:cubicBezTo>
                    <a:cubicBezTo>
                      <a:pt x="592" y="272"/>
                      <a:pt x="481" y="1"/>
                      <a:pt x="26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3" name="Google Shape;3422;p56">
                <a:extLst>
                  <a:ext uri="{FF2B5EF4-FFF2-40B4-BE49-F238E27FC236}">
                    <a16:creationId xmlns:a16="http://schemas.microsoft.com/office/drawing/2014/main" id="{B7D716F3-D28F-4F3B-982D-8953E53ED28E}"/>
                  </a:ext>
                </a:extLst>
              </p:cNvPr>
              <p:cNvSpPr/>
              <p:nvPr/>
            </p:nvSpPr>
            <p:spPr>
              <a:xfrm>
                <a:off x="5766645" y="2877252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259" y="210"/>
                    </a:moveTo>
                    <a:cubicBezTo>
                      <a:pt x="284" y="210"/>
                      <a:pt x="296" y="235"/>
                      <a:pt x="296" y="260"/>
                    </a:cubicBezTo>
                    <a:lnTo>
                      <a:pt x="309" y="260"/>
                    </a:lnTo>
                    <a:cubicBezTo>
                      <a:pt x="309" y="277"/>
                      <a:pt x="302" y="283"/>
                      <a:pt x="293" y="283"/>
                    </a:cubicBezTo>
                    <a:cubicBezTo>
                      <a:pt x="262" y="283"/>
                      <a:pt x="203" y="210"/>
                      <a:pt x="259" y="210"/>
                    </a:cubicBezTo>
                    <a:close/>
                    <a:moveTo>
                      <a:pt x="247" y="1"/>
                    </a:moveTo>
                    <a:cubicBezTo>
                      <a:pt x="112" y="1"/>
                      <a:pt x="1" y="112"/>
                      <a:pt x="1" y="260"/>
                    </a:cubicBezTo>
                    <a:cubicBezTo>
                      <a:pt x="1" y="409"/>
                      <a:pt x="123" y="508"/>
                      <a:pt x="253" y="508"/>
                    </a:cubicBezTo>
                    <a:cubicBezTo>
                      <a:pt x="315" y="508"/>
                      <a:pt x="380" y="484"/>
                      <a:pt x="432" y="432"/>
                    </a:cubicBezTo>
                    <a:cubicBezTo>
                      <a:pt x="592" y="272"/>
                      <a:pt x="481" y="1"/>
                      <a:pt x="24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4" name="Google Shape;3423;p56">
                <a:extLst>
                  <a:ext uri="{FF2B5EF4-FFF2-40B4-BE49-F238E27FC236}">
                    <a16:creationId xmlns:a16="http://schemas.microsoft.com/office/drawing/2014/main" id="{A4F20830-3EE2-4BB8-A9C6-070A53E155DB}"/>
                  </a:ext>
                </a:extLst>
              </p:cNvPr>
              <p:cNvSpPr/>
              <p:nvPr/>
            </p:nvSpPr>
            <p:spPr>
              <a:xfrm>
                <a:off x="5776063" y="2747608"/>
                <a:ext cx="34672" cy="44061"/>
              </a:xfrm>
              <a:custGeom>
                <a:avLst/>
                <a:gdLst/>
                <a:ahLst/>
                <a:cxnLst/>
                <a:rect l="l" t="t" r="r" b="b"/>
                <a:pathLst>
                  <a:path w="2404" h="3055" extrusionOk="0">
                    <a:moveTo>
                      <a:pt x="1997" y="205"/>
                    </a:moveTo>
                    <a:cubicBezTo>
                      <a:pt x="2054" y="205"/>
                      <a:pt x="1994" y="278"/>
                      <a:pt x="1963" y="278"/>
                    </a:cubicBezTo>
                    <a:cubicBezTo>
                      <a:pt x="1954" y="278"/>
                      <a:pt x="1948" y="271"/>
                      <a:pt x="1948" y="254"/>
                    </a:cubicBezTo>
                    <a:cubicBezTo>
                      <a:pt x="1948" y="229"/>
                      <a:pt x="1972" y="205"/>
                      <a:pt x="1997" y="205"/>
                    </a:cubicBezTo>
                    <a:close/>
                    <a:moveTo>
                      <a:pt x="2058" y="1794"/>
                    </a:moveTo>
                    <a:cubicBezTo>
                      <a:pt x="2083" y="1794"/>
                      <a:pt x="2108" y="1819"/>
                      <a:pt x="2108" y="1843"/>
                    </a:cubicBezTo>
                    <a:cubicBezTo>
                      <a:pt x="2108" y="1860"/>
                      <a:pt x="2101" y="1867"/>
                      <a:pt x="2092" y="1867"/>
                    </a:cubicBezTo>
                    <a:cubicBezTo>
                      <a:pt x="2061" y="1867"/>
                      <a:pt x="2002" y="1794"/>
                      <a:pt x="2058" y="1794"/>
                    </a:cubicBezTo>
                    <a:close/>
                    <a:moveTo>
                      <a:pt x="1960" y="500"/>
                    </a:moveTo>
                    <a:lnTo>
                      <a:pt x="1997" y="1597"/>
                    </a:lnTo>
                    <a:cubicBezTo>
                      <a:pt x="1886" y="1622"/>
                      <a:pt x="1812" y="1733"/>
                      <a:pt x="1812" y="1843"/>
                    </a:cubicBezTo>
                    <a:cubicBezTo>
                      <a:pt x="1812" y="1868"/>
                      <a:pt x="1812" y="1880"/>
                      <a:pt x="1812" y="1905"/>
                    </a:cubicBezTo>
                    <a:lnTo>
                      <a:pt x="1097" y="2275"/>
                    </a:lnTo>
                    <a:cubicBezTo>
                      <a:pt x="1060" y="2213"/>
                      <a:pt x="1011" y="2164"/>
                      <a:pt x="962" y="2139"/>
                    </a:cubicBezTo>
                    <a:lnTo>
                      <a:pt x="1923" y="500"/>
                    </a:lnTo>
                    <a:close/>
                    <a:moveTo>
                      <a:pt x="667" y="2248"/>
                    </a:moveTo>
                    <a:cubicBezTo>
                      <a:pt x="818" y="2248"/>
                      <a:pt x="966" y="2364"/>
                      <a:pt x="974" y="2546"/>
                    </a:cubicBezTo>
                    <a:cubicBezTo>
                      <a:pt x="974" y="2706"/>
                      <a:pt x="839" y="2854"/>
                      <a:pt x="678" y="2854"/>
                    </a:cubicBezTo>
                    <a:cubicBezTo>
                      <a:pt x="407" y="2854"/>
                      <a:pt x="272" y="2533"/>
                      <a:pt x="457" y="2336"/>
                    </a:cubicBezTo>
                    <a:cubicBezTo>
                      <a:pt x="517" y="2276"/>
                      <a:pt x="592" y="2248"/>
                      <a:pt x="667" y="2248"/>
                    </a:cubicBezTo>
                    <a:close/>
                    <a:moveTo>
                      <a:pt x="1984" y="0"/>
                    </a:moveTo>
                    <a:cubicBezTo>
                      <a:pt x="1763" y="0"/>
                      <a:pt x="1645" y="293"/>
                      <a:pt x="1837" y="451"/>
                    </a:cubicBezTo>
                    <a:lnTo>
                      <a:pt x="863" y="2078"/>
                    </a:lnTo>
                    <a:cubicBezTo>
                      <a:pt x="802" y="2053"/>
                      <a:pt x="740" y="2041"/>
                      <a:pt x="678" y="2041"/>
                    </a:cubicBezTo>
                    <a:cubicBezTo>
                      <a:pt x="223" y="2041"/>
                      <a:pt x="1" y="2595"/>
                      <a:pt x="321" y="2903"/>
                    </a:cubicBezTo>
                    <a:cubicBezTo>
                      <a:pt x="421" y="3007"/>
                      <a:pt x="548" y="3054"/>
                      <a:pt x="673" y="3054"/>
                    </a:cubicBezTo>
                    <a:cubicBezTo>
                      <a:pt x="931" y="3054"/>
                      <a:pt x="1184" y="2853"/>
                      <a:pt x="1184" y="2546"/>
                    </a:cubicBezTo>
                    <a:cubicBezTo>
                      <a:pt x="1171" y="2484"/>
                      <a:pt x="1159" y="2423"/>
                      <a:pt x="1134" y="2361"/>
                    </a:cubicBezTo>
                    <a:lnTo>
                      <a:pt x="1861" y="1991"/>
                    </a:lnTo>
                    <a:cubicBezTo>
                      <a:pt x="1911" y="2053"/>
                      <a:pt x="1984" y="2102"/>
                      <a:pt x="2058" y="2102"/>
                    </a:cubicBezTo>
                    <a:cubicBezTo>
                      <a:pt x="2366" y="2090"/>
                      <a:pt x="2403" y="1659"/>
                      <a:pt x="2108" y="1597"/>
                    </a:cubicBezTo>
                    <a:lnTo>
                      <a:pt x="2071" y="500"/>
                    </a:lnTo>
                    <a:cubicBezTo>
                      <a:pt x="2317" y="426"/>
                      <a:pt x="2305" y="57"/>
                      <a:pt x="2046" y="8"/>
                    </a:cubicBezTo>
                    <a:cubicBezTo>
                      <a:pt x="2025" y="2"/>
                      <a:pt x="2004" y="0"/>
                      <a:pt x="198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5" name="Google Shape;3424;p56">
                <a:extLst>
                  <a:ext uri="{FF2B5EF4-FFF2-40B4-BE49-F238E27FC236}">
                    <a16:creationId xmlns:a16="http://schemas.microsoft.com/office/drawing/2014/main" id="{FC105195-CB3D-46BC-A8D8-AE2E26623EB2}"/>
                  </a:ext>
                </a:extLst>
              </p:cNvPr>
              <p:cNvSpPr/>
              <p:nvPr/>
            </p:nvSpPr>
            <p:spPr>
              <a:xfrm>
                <a:off x="5262146" y="2697057"/>
                <a:ext cx="17076" cy="14596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12" extrusionOk="0">
                    <a:moveTo>
                      <a:pt x="506" y="210"/>
                    </a:moveTo>
                    <a:cubicBezTo>
                      <a:pt x="666" y="210"/>
                      <a:pt x="801" y="334"/>
                      <a:pt x="801" y="506"/>
                    </a:cubicBezTo>
                    <a:cubicBezTo>
                      <a:pt x="801" y="688"/>
                      <a:pt x="657" y="809"/>
                      <a:pt x="506" y="809"/>
                    </a:cubicBezTo>
                    <a:cubicBezTo>
                      <a:pt x="432" y="809"/>
                      <a:pt x="357" y="780"/>
                      <a:pt x="296" y="716"/>
                    </a:cubicBezTo>
                    <a:cubicBezTo>
                      <a:pt x="99" y="531"/>
                      <a:pt x="234" y="210"/>
                      <a:pt x="506" y="210"/>
                    </a:cubicBezTo>
                    <a:close/>
                    <a:moveTo>
                      <a:pt x="506" y="1"/>
                    </a:moveTo>
                    <a:cubicBezTo>
                      <a:pt x="222" y="1"/>
                      <a:pt x="0" y="223"/>
                      <a:pt x="0" y="506"/>
                    </a:cubicBezTo>
                    <a:cubicBezTo>
                      <a:pt x="0" y="807"/>
                      <a:pt x="250" y="1012"/>
                      <a:pt x="511" y="1012"/>
                    </a:cubicBezTo>
                    <a:cubicBezTo>
                      <a:pt x="634" y="1012"/>
                      <a:pt x="760" y="966"/>
                      <a:pt x="863" y="863"/>
                    </a:cubicBezTo>
                    <a:cubicBezTo>
                      <a:pt x="1183" y="543"/>
                      <a:pt x="961" y="1"/>
                      <a:pt x="506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6" name="Google Shape;3425;p56">
                <a:extLst>
                  <a:ext uri="{FF2B5EF4-FFF2-40B4-BE49-F238E27FC236}">
                    <a16:creationId xmlns:a16="http://schemas.microsoft.com/office/drawing/2014/main" id="{468B4267-8CB2-40BB-A870-4272236AF3D3}"/>
                  </a:ext>
                </a:extLst>
              </p:cNvPr>
              <p:cNvSpPr/>
              <p:nvPr/>
            </p:nvSpPr>
            <p:spPr>
              <a:xfrm>
                <a:off x="5207758" y="2599431"/>
                <a:ext cx="665771" cy="488245"/>
              </a:xfrm>
              <a:custGeom>
                <a:avLst/>
                <a:gdLst/>
                <a:ahLst/>
                <a:cxnLst/>
                <a:rect l="l" t="t" r="r" b="b"/>
                <a:pathLst>
                  <a:path w="46162" h="33853" extrusionOk="0">
                    <a:moveTo>
                      <a:pt x="10092" y="203"/>
                    </a:moveTo>
                    <a:cubicBezTo>
                      <a:pt x="10277" y="203"/>
                      <a:pt x="10363" y="424"/>
                      <a:pt x="10240" y="548"/>
                    </a:cubicBezTo>
                    <a:cubicBezTo>
                      <a:pt x="10200" y="587"/>
                      <a:pt x="10151" y="605"/>
                      <a:pt x="10101" y="605"/>
                    </a:cubicBezTo>
                    <a:cubicBezTo>
                      <a:pt x="9997" y="605"/>
                      <a:pt x="9895" y="525"/>
                      <a:pt x="9895" y="400"/>
                    </a:cubicBezTo>
                    <a:cubicBezTo>
                      <a:pt x="9895" y="289"/>
                      <a:pt x="9981" y="203"/>
                      <a:pt x="10092" y="203"/>
                    </a:cubicBezTo>
                    <a:close/>
                    <a:moveTo>
                      <a:pt x="9357" y="762"/>
                    </a:moveTo>
                    <a:cubicBezTo>
                      <a:pt x="9413" y="762"/>
                      <a:pt x="9518" y="893"/>
                      <a:pt x="9415" y="893"/>
                    </a:cubicBezTo>
                    <a:cubicBezTo>
                      <a:pt x="9365" y="893"/>
                      <a:pt x="9328" y="856"/>
                      <a:pt x="9328" y="806"/>
                    </a:cubicBezTo>
                    <a:cubicBezTo>
                      <a:pt x="9328" y="775"/>
                      <a:pt x="9340" y="762"/>
                      <a:pt x="9357" y="762"/>
                    </a:cubicBezTo>
                    <a:close/>
                    <a:moveTo>
                      <a:pt x="16413" y="1583"/>
                    </a:moveTo>
                    <a:cubicBezTo>
                      <a:pt x="16470" y="1583"/>
                      <a:pt x="16410" y="1656"/>
                      <a:pt x="16380" y="1656"/>
                    </a:cubicBezTo>
                    <a:cubicBezTo>
                      <a:pt x="16370" y="1656"/>
                      <a:pt x="16364" y="1649"/>
                      <a:pt x="16364" y="1632"/>
                    </a:cubicBezTo>
                    <a:cubicBezTo>
                      <a:pt x="16364" y="1607"/>
                      <a:pt x="16388" y="1583"/>
                      <a:pt x="16413" y="1583"/>
                    </a:cubicBezTo>
                    <a:close/>
                    <a:moveTo>
                      <a:pt x="23270" y="1805"/>
                    </a:moveTo>
                    <a:cubicBezTo>
                      <a:pt x="23316" y="1810"/>
                      <a:pt x="23267" y="1877"/>
                      <a:pt x="23241" y="1877"/>
                    </a:cubicBezTo>
                    <a:cubicBezTo>
                      <a:pt x="23233" y="1877"/>
                      <a:pt x="23227" y="1871"/>
                      <a:pt x="23227" y="1854"/>
                    </a:cubicBezTo>
                    <a:cubicBezTo>
                      <a:pt x="23215" y="1831"/>
                      <a:pt x="23246" y="1808"/>
                      <a:pt x="23270" y="1805"/>
                    </a:cubicBezTo>
                    <a:close/>
                    <a:moveTo>
                      <a:pt x="27562" y="2233"/>
                    </a:moveTo>
                    <a:cubicBezTo>
                      <a:pt x="27566" y="2233"/>
                      <a:pt x="27571" y="2234"/>
                      <a:pt x="27576" y="2236"/>
                    </a:cubicBezTo>
                    <a:lnTo>
                      <a:pt x="27576" y="2248"/>
                    </a:lnTo>
                    <a:cubicBezTo>
                      <a:pt x="27601" y="2248"/>
                      <a:pt x="27613" y="2260"/>
                      <a:pt x="27613" y="2285"/>
                    </a:cubicBezTo>
                    <a:cubicBezTo>
                      <a:pt x="27613" y="2322"/>
                      <a:pt x="27592" y="2340"/>
                      <a:pt x="27570" y="2340"/>
                    </a:cubicBezTo>
                    <a:cubicBezTo>
                      <a:pt x="27549" y="2340"/>
                      <a:pt x="27527" y="2322"/>
                      <a:pt x="27527" y="2285"/>
                    </a:cubicBezTo>
                    <a:cubicBezTo>
                      <a:pt x="27516" y="2264"/>
                      <a:pt x="27533" y="2233"/>
                      <a:pt x="27562" y="2233"/>
                    </a:cubicBezTo>
                    <a:close/>
                    <a:moveTo>
                      <a:pt x="28856" y="2233"/>
                    </a:moveTo>
                    <a:cubicBezTo>
                      <a:pt x="28860" y="2233"/>
                      <a:pt x="28865" y="2234"/>
                      <a:pt x="28870" y="2236"/>
                    </a:cubicBezTo>
                    <a:lnTo>
                      <a:pt x="28870" y="2248"/>
                    </a:lnTo>
                    <a:cubicBezTo>
                      <a:pt x="28895" y="2248"/>
                      <a:pt x="28919" y="2260"/>
                      <a:pt x="28919" y="2285"/>
                    </a:cubicBezTo>
                    <a:cubicBezTo>
                      <a:pt x="28919" y="2322"/>
                      <a:pt x="28895" y="2340"/>
                      <a:pt x="28870" y="2340"/>
                    </a:cubicBezTo>
                    <a:cubicBezTo>
                      <a:pt x="28845" y="2340"/>
                      <a:pt x="28821" y="2322"/>
                      <a:pt x="28821" y="2285"/>
                    </a:cubicBezTo>
                    <a:cubicBezTo>
                      <a:pt x="28810" y="2264"/>
                      <a:pt x="28827" y="2233"/>
                      <a:pt x="28856" y="2233"/>
                    </a:cubicBezTo>
                    <a:close/>
                    <a:moveTo>
                      <a:pt x="25013" y="1767"/>
                    </a:moveTo>
                    <a:lnTo>
                      <a:pt x="25013" y="1780"/>
                    </a:lnTo>
                    <a:cubicBezTo>
                      <a:pt x="25284" y="1780"/>
                      <a:pt x="25408" y="2100"/>
                      <a:pt x="25223" y="2285"/>
                    </a:cubicBezTo>
                    <a:cubicBezTo>
                      <a:pt x="25162" y="2350"/>
                      <a:pt x="25086" y="2378"/>
                      <a:pt x="25010" y="2378"/>
                    </a:cubicBezTo>
                    <a:cubicBezTo>
                      <a:pt x="24855" y="2378"/>
                      <a:pt x="24705" y="2258"/>
                      <a:pt x="24705" y="2075"/>
                    </a:cubicBezTo>
                    <a:cubicBezTo>
                      <a:pt x="24705" y="1903"/>
                      <a:pt x="24841" y="1767"/>
                      <a:pt x="25013" y="1767"/>
                    </a:cubicBezTo>
                    <a:close/>
                    <a:moveTo>
                      <a:pt x="17577" y="2692"/>
                    </a:moveTo>
                    <a:cubicBezTo>
                      <a:pt x="17671" y="2696"/>
                      <a:pt x="17568" y="2822"/>
                      <a:pt x="17514" y="2822"/>
                    </a:cubicBezTo>
                    <a:cubicBezTo>
                      <a:pt x="17497" y="2822"/>
                      <a:pt x="17485" y="2809"/>
                      <a:pt x="17485" y="2778"/>
                    </a:cubicBezTo>
                    <a:cubicBezTo>
                      <a:pt x="17485" y="2730"/>
                      <a:pt x="17519" y="2694"/>
                      <a:pt x="17577" y="2692"/>
                    </a:cubicBezTo>
                    <a:close/>
                    <a:moveTo>
                      <a:pt x="37991" y="2839"/>
                    </a:moveTo>
                    <a:cubicBezTo>
                      <a:pt x="37986" y="2839"/>
                      <a:pt x="37981" y="2839"/>
                      <a:pt x="37975" y="2839"/>
                    </a:cubicBezTo>
                    <a:lnTo>
                      <a:pt x="38000" y="2839"/>
                    </a:lnTo>
                    <a:cubicBezTo>
                      <a:pt x="37999" y="2839"/>
                      <a:pt x="37997" y="2839"/>
                      <a:pt x="37995" y="2839"/>
                    </a:cubicBezTo>
                    <a:lnTo>
                      <a:pt x="37995" y="2839"/>
                    </a:lnTo>
                    <a:cubicBezTo>
                      <a:pt x="37994" y="2839"/>
                      <a:pt x="37992" y="2839"/>
                      <a:pt x="37991" y="2839"/>
                    </a:cubicBezTo>
                    <a:close/>
                    <a:moveTo>
                      <a:pt x="35166" y="2787"/>
                    </a:moveTo>
                    <a:cubicBezTo>
                      <a:pt x="35170" y="2787"/>
                      <a:pt x="35174" y="2788"/>
                      <a:pt x="35179" y="2790"/>
                    </a:cubicBezTo>
                    <a:cubicBezTo>
                      <a:pt x="35235" y="2790"/>
                      <a:pt x="35176" y="2863"/>
                      <a:pt x="35145" y="2863"/>
                    </a:cubicBezTo>
                    <a:cubicBezTo>
                      <a:pt x="35136" y="2863"/>
                      <a:pt x="35129" y="2856"/>
                      <a:pt x="35129" y="2839"/>
                    </a:cubicBezTo>
                    <a:cubicBezTo>
                      <a:pt x="35129" y="2809"/>
                      <a:pt x="35146" y="2787"/>
                      <a:pt x="35166" y="2787"/>
                    </a:cubicBezTo>
                    <a:close/>
                    <a:moveTo>
                      <a:pt x="29055" y="2457"/>
                    </a:moveTo>
                    <a:lnTo>
                      <a:pt x="29474" y="2679"/>
                    </a:lnTo>
                    <a:cubicBezTo>
                      <a:pt x="29424" y="2765"/>
                      <a:pt x="29400" y="2864"/>
                      <a:pt x="29400" y="2963"/>
                    </a:cubicBezTo>
                    <a:cubicBezTo>
                      <a:pt x="29387" y="2975"/>
                      <a:pt x="29387" y="2987"/>
                      <a:pt x="29400" y="3000"/>
                    </a:cubicBezTo>
                    <a:lnTo>
                      <a:pt x="28747" y="3073"/>
                    </a:lnTo>
                    <a:cubicBezTo>
                      <a:pt x="28722" y="2913"/>
                      <a:pt x="28624" y="2778"/>
                      <a:pt x="28476" y="2704"/>
                    </a:cubicBezTo>
                    <a:lnTo>
                      <a:pt x="28710" y="2494"/>
                    </a:lnTo>
                    <a:cubicBezTo>
                      <a:pt x="28759" y="2531"/>
                      <a:pt x="28808" y="2544"/>
                      <a:pt x="28870" y="2544"/>
                    </a:cubicBezTo>
                    <a:cubicBezTo>
                      <a:pt x="28944" y="2544"/>
                      <a:pt x="29006" y="2507"/>
                      <a:pt x="29055" y="2457"/>
                    </a:cubicBezTo>
                    <a:close/>
                    <a:moveTo>
                      <a:pt x="20763" y="2482"/>
                    </a:moveTo>
                    <a:cubicBezTo>
                      <a:pt x="21034" y="2482"/>
                      <a:pt x="21169" y="2802"/>
                      <a:pt x="20984" y="2987"/>
                    </a:cubicBezTo>
                    <a:cubicBezTo>
                      <a:pt x="20920" y="3052"/>
                      <a:pt x="20842" y="3081"/>
                      <a:pt x="20766" y="3081"/>
                    </a:cubicBezTo>
                    <a:cubicBezTo>
                      <a:pt x="20611" y="3081"/>
                      <a:pt x="20467" y="2960"/>
                      <a:pt x="20467" y="2778"/>
                    </a:cubicBezTo>
                    <a:cubicBezTo>
                      <a:pt x="20467" y="2618"/>
                      <a:pt x="20602" y="2482"/>
                      <a:pt x="20763" y="2482"/>
                    </a:cubicBezTo>
                    <a:close/>
                    <a:moveTo>
                      <a:pt x="23510" y="1940"/>
                    </a:moveTo>
                    <a:lnTo>
                      <a:pt x="24521" y="2063"/>
                    </a:lnTo>
                    <a:cubicBezTo>
                      <a:pt x="24508" y="2162"/>
                      <a:pt x="24545" y="2260"/>
                      <a:pt x="24594" y="2347"/>
                    </a:cubicBezTo>
                    <a:lnTo>
                      <a:pt x="23818" y="2987"/>
                    </a:lnTo>
                    <a:cubicBezTo>
                      <a:pt x="23735" y="2883"/>
                      <a:pt x="23617" y="2834"/>
                      <a:pt x="23501" y="2834"/>
                    </a:cubicBezTo>
                    <a:cubicBezTo>
                      <a:pt x="23341" y="2834"/>
                      <a:pt x="23185" y="2927"/>
                      <a:pt x="23128" y="3098"/>
                    </a:cubicBezTo>
                    <a:lnTo>
                      <a:pt x="21268" y="2716"/>
                    </a:lnTo>
                    <a:cubicBezTo>
                      <a:pt x="21255" y="2692"/>
                      <a:pt x="21255" y="2667"/>
                      <a:pt x="21255" y="2655"/>
                    </a:cubicBezTo>
                    <a:lnTo>
                      <a:pt x="23054" y="1989"/>
                    </a:lnTo>
                    <a:cubicBezTo>
                      <a:pt x="23104" y="2071"/>
                      <a:pt x="23184" y="2110"/>
                      <a:pt x="23265" y="2110"/>
                    </a:cubicBezTo>
                    <a:cubicBezTo>
                      <a:pt x="23367" y="2110"/>
                      <a:pt x="23469" y="2050"/>
                      <a:pt x="23510" y="1940"/>
                    </a:cubicBezTo>
                    <a:close/>
                    <a:moveTo>
                      <a:pt x="33860" y="2531"/>
                    </a:moveTo>
                    <a:cubicBezTo>
                      <a:pt x="34131" y="2531"/>
                      <a:pt x="34279" y="2864"/>
                      <a:pt x="34094" y="3061"/>
                    </a:cubicBezTo>
                    <a:cubicBezTo>
                      <a:pt x="34030" y="3125"/>
                      <a:pt x="33951" y="3154"/>
                      <a:pt x="33875" y="3154"/>
                    </a:cubicBezTo>
                    <a:cubicBezTo>
                      <a:pt x="33716" y="3154"/>
                      <a:pt x="33564" y="3030"/>
                      <a:pt x="33564" y="2839"/>
                    </a:cubicBezTo>
                    <a:cubicBezTo>
                      <a:pt x="33564" y="2679"/>
                      <a:pt x="33688" y="2531"/>
                      <a:pt x="33860" y="2531"/>
                    </a:cubicBezTo>
                    <a:close/>
                    <a:moveTo>
                      <a:pt x="41204" y="3086"/>
                    </a:moveTo>
                    <a:cubicBezTo>
                      <a:pt x="41278" y="3086"/>
                      <a:pt x="41278" y="3184"/>
                      <a:pt x="41204" y="3184"/>
                    </a:cubicBezTo>
                    <a:cubicBezTo>
                      <a:pt x="41142" y="3184"/>
                      <a:pt x="41142" y="3086"/>
                      <a:pt x="41204" y="3086"/>
                    </a:cubicBezTo>
                    <a:close/>
                    <a:moveTo>
                      <a:pt x="29933" y="2617"/>
                    </a:moveTo>
                    <a:cubicBezTo>
                      <a:pt x="29940" y="2617"/>
                      <a:pt x="29947" y="2617"/>
                      <a:pt x="29954" y="2618"/>
                    </a:cubicBezTo>
                    <a:lnTo>
                      <a:pt x="29942" y="2618"/>
                    </a:lnTo>
                    <a:cubicBezTo>
                      <a:pt x="30250" y="2618"/>
                      <a:pt x="30398" y="2987"/>
                      <a:pt x="30188" y="3209"/>
                    </a:cubicBezTo>
                    <a:cubicBezTo>
                      <a:pt x="30117" y="3276"/>
                      <a:pt x="30030" y="3307"/>
                      <a:pt x="29946" y="3307"/>
                    </a:cubicBezTo>
                    <a:cubicBezTo>
                      <a:pt x="29767" y="3307"/>
                      <a:pt x="29597" y="3172"/>
                      <a:pt x="29597" y="2963"/>
                    </a:cubicBezTo>
                    <a:cubicBezTo>
                      <a:pt x="29597" y="2773"/>
                      <a:pt x="29746" y="2617"/>
                      <a:pt x="29933" y="2617"/>
                    </a:cubicBezTo>
                    <a:close/>
                    <a:moveTo>
                      <a:pt x="23507" y="3028"/>
                    </a:moveTo>
                    <a:cubicBezTo>
                      <a:pt x="23611" y="3028"/>
                      <a:pt x="23707" y="3108"/>
                      <a:pt x="23707" y="3234"/>
                    </a:cubicBezTo>
                    <a:cubicBezTo>
                      <a:pt x="23720" y="3345"/>
                      <a:pt x="23621" y="3443"/>
                      <a:pt x="23510" y="3443"/>
                    </a:cubicBezTo>
                    <a:lnTo>
                      <a:pt x="23510" y="3431"/>
                    </a:lnTo>
                    <a:cubicBezTo>
                      <a:pt x="23325" y="3431"/>
                      <a:pt x="23239" y="3221"/>
                      <a:pt x="23362" y="3086"/>
                    </a:cubicBezTo>
                    <a:cubicBezTo>
                      <a:pt x="23406" y="3046"/>
                      <a:pt x="23457" y="3028"/>
                      <a:pt x="23507" y="3028"/>
                    </a:cubicBezTo>
                    <a:close/>
                    <a:moveTo>
                      <a:pt x="9380" y="2839"/>
                    </a:moveTo>
                    <a:cubicBezTo>
                      <a:pt x="9642" y="2839"/>
                      <a:pt x="9781" y="3163"/>
                      <a:pt x="9587" y="3357"/>
                    </a:cubicBezTo>
                    <a:cubicBezTo>
                      <a:pt x="9526" y="3422"/>
                      <a:pt x="9450" y="3450"/>
                      <a:pt x="9374" y="3450"/>
                    </a:cubicBezTo>
                    <a:cubicBezTo>
                      <a:pt x="9220" y="3450"/>
                      <a:pt x="9070" y="3330"/>
                      <a:pt x="9070" y="3147"/>
                    </a:cubicBezTo>
                    <a:cubicBezTo>
                      <a:pt x="9057" y="2987"/>
                      <a:pt x="9193" y="2852"/>
                      <a:pt x="9353" y="2839"/>
                    </a:cubicBezTo>
                    <a:lnTo>
                      <a:pt x="9365" y="2839"/>
                    </a:lnTo>
                    <a:cubicBezTo>
                      <a:pt x="9370" y="2839"/>
                      <a:pt x="9375" y="2839"/>
                      <a:pt x="9380" y="2839"/>
                    </a:cubicBezTo>
                    <a:close/>
                    <a:moveTo>
                      <a:pt x="37980" y="2839"/>
                    </a:moveTo>
                    <a:cubicBezTo>
                      <a:pt x="37985" y="2839"/>
                      <a:pt x="37990" y="2839"/>
                      <a:pt x="37995" y="2839"/>
                    </a:cubicBezTo>
                    <a:lnTo>
                      <a:pt x="37995" y="2839"/>
                    </a:lnTo>
                    <a:cubicBezTo>
                      <a:pt x="38266" y="2843"/>
                      <a:pt x="38402" y="3164"/>
                      <a:pt x="38210" y="3357"/>
                    </a:cubicBezTo>
                    <a:cubicBezTo>
                      <a:pt x="38145" y="3422"/>
                      <a:pt x="38066" y="3450"/>
                      <a:pt x="37988" y="3450"/>
                    </a:cubicBezTo>
                    <a:cubicBezTo>
                      <a:pt x="37830" y="3450"/>
                      <a:pt x="37680" y="3330"/>
                      <a:pt x="37680" y="3147"/>
                    </a:cubicBezTo>
                    <a:cubicBezTo>
                      <a:pt x="37680" y="2982"/>
                      <a:pt x="37816" y="2839"/>
                      <a:pt x="37980" y="2839"/>
                    </a:cubicBezTo>
                    <a:close/>
                    <a:moveTo>
                      <a:pt x="28254" y="2839"/>
                    </a:moveTo>
                    <a:lnTo>
                      <a:pt x="28254" y="2852"/>
                    </a:lnTo>
                    <a:cubicBezTo>
                      <a:pt x="28259" y="2851"/>
                      <a:pt x="28264" y="2851"/>
                      <a:pt x="28268" y="2851"/>
                    </a:cubicBezTo>
                    <a:cubicBezTo>
                      <a:pt x="28530" y="2851"/>
                      <a:pt x="28669" y="3176"/>
                      <a:pt x="28476" y="3369"/>
                    </a:cubicBezTo>
                    <a:cubicBezTo>
                      <a:pt x="28415" y="3434"/>
                      <a:pt x="28337" y="3463"/>
                      <a:pt x="28260" y="3463"/>
                    </a:cubicBezTo>
                    <a:cubicBezTo>
                      <a:pt x="28102" y="3463"/>
                      <a:pt x="27946" y="3342"/>
                      <a:pt x="27946" y="3160"/>
                    </a:cubicBezTo>
                    <a:cubicBezTo>
                      <a:pt x="27946" y="2987"/>
                      <a:pt x="28081" y="2839"/>
                      <a:pt x="28254" y="2839"/>
                    </a:cubicBezTo>
                    <a:close/>
                    <a:moveTo>
                      <a:pt x="15933" y="3382"/>
                    </a:moveTo>
                    <a:cubicBezTo>
                      <a:pt x="15969" y="3382"/>
                      <a:pt x="16006" y="3418"/>
                      <a:pt x="16006" y="3468"/>
                    </a:cubicBezTo>
                    <a:cubicBezTo>
                      <a:pt x="16006" y="3505"/>
                      <a:pt x="15969" y="3554"/>
                      <a:pt x="15933" y="3554"/>
                    </a:cubicBezTo>
                    <a:cubicBezTo>
                      <a:pt x="15883" y="3554"/>
                      <a:pt x="15834" y="3517"/>
                      <a:pt x="15834" y="3468"/>
                    </a:cubicBezTo>
                    <a:lnTo>
                      <a:pt x="15846" y="3468"/>
                    </a:lnTo>
                    <a:cubicBezTo>
                      <a:pt x="15846" y="3418"/>
                      <a:pt x="15883" y="3382"/>
                      <a:pt x="15933" y="3382"/>
                    </a:cubicBezTo>
                    <a:close/>
                    <a:moveTo>
                      <a:pt x="12152" y="3036"/>
                    </a:moveTo>
                    <a:cubicBezTo>
                      <a:pt x="12414" y="3036"/>
                      <a:pt x="12553" y="3360"/>
                      <a:pt x="12359" y="3554"/>
                    </a:cubicBezTo>
                    <a:cubicBezTo>
                      <a:pt x="12299" y="3619"/>
                      <a:pt x="12221" y="3648"/>
                      <a:pt x="12143" y="3648"/>
                    </a:cubicBezTo>
                    <a:cubicBezTo>
                      <a:pt x="11985" y="3648"/>
                      <a:pt x="11830" y="3527"/>
                      <a:pt x="11830" y="3345"/>
                    </a:cubicBezTo>
                    <a:cubicBezTo>
                      <a:pt x="11830" y="3172"/>
                      <a:pt x="11965" y="3037"/>
                      <a:pt x="12125" y="3037"/>
                    </a:cubicBezTo>
                    <a:lnTo>
                      <a:pt x="12138" y="3037"/>
                    </a:lnTo>
                    <a:cubicBezTo>
                      <a:pt x="12142" y="3036"/>
                      <a:pt x="12147" y="3036"/>
                      <a:pt x="12152" y="3036"/>
                    </a:cubicBezTo>
                    <a:close/>
                    <a:moveTo>
                      <a:pt x="16635" y="1767"/>
                    </a:moveTo>
                    <a:lnTo>
                      <a:pt x="17374" y="2581"/>
                    </a:lnTo>
                    <a:cubicBezTo>
                      <a:pt x="17313" y="2630"/>
                      <a:pt x="17288" y="2704"/>
                      <a:pt x="17288" y="2778"/>
                    </a:cubicBezTo>
                    <a:cubicBezTo>
                      <a:pt x="17288" y="2802"/>
                      <a:pt x="17288" y="2815"/>
                      <a:pt x="17300" y="2839"/>
                    </a:cubicBezTo>
                    <a:lnTo>
                      <a:pt x="16167" y="3308"/>
                    </a:lnTo>
                    <a:cubicBezTo>
                      <a:pt x="16117" y="3221"/>
                      <a:pt x="16019" y="3172"/>
                      <a:pt x="15933" y="3172"/>
                    </a:cubicBezTo>
                    <a:cubicBezTo>
                      <a:pt x="15772" y="3172"/>
                      <a:pt x="15637" y="3295"/>
                      <a:pt x="15637" y="3455"/>
                    </a:cubicBezTo>
                    <a:cubicBezTo>
                      <a:pt x="15637" y="3480"/>
                      <a:pt x="15637" y="3505"/>
                      <a:pt x="15637" y="3517"/>
                    </a:cubicBezTo>
                    <a:lnTo>
                      <a:pt x="15218" y="3653"/>
                    </a:lnTo>
                    <a:cubicBezTo>
                      <a:pt x="15181" y="3591"/>
                      <a:pt x="15144" y="3529"/>
                      <a:pt x="15095" y="3492"/>
                    </a:cubicBezTo>
                    <a:lnTo>
                      <a:pt x="16351" y="1866"/>
                    </a:lnTo>
                    <a:cubicBezTo>
                      <a:pt x="16364" y="1878"/>
                      <a:pt x="16388" y="1878"/>
                      <a:pt x="16413" y="1878"/>
                    </a:cubicBezTo>
                    <a:cubicBezTo>
                      <a:pt x="16499" y="1878"/>
                      <a:pt x="16586" y="1841"/>
                      <a:pt x="16635" y="1767"/>
                    </a:cubicBezTo>
                    <a:close/>
                    <a:moveTo>
                      <a:pt x="39787" y="3221"/>
                    </a:moveTo>
                    <a:cubicBezTo>
                      <a:pt x="40058" y="3221"/>
                      <a:pt x="40193" y="3554"/>
                      <a:pt x="39996" y="3739"/>
                    </a:cubicBezTo>
                    <a:cubicBezTo>
                      <a:pt x="39936" y="3799"/>
                      <a:pt x="39860" y="3827"/>
                      <a:pt x="39787" y="3827"/>
                    </a:cubicBezTo>
                    <a:cubicBezTo>
                      <a:pt x="39636" y="3827"/>
                      <a:pt x="39491" y="3712"/>
                      <a:pt x="39491" y="3529"/>
                    </a:cubicBezTo>
                    <a:cubicBezTo>
                      <a:pt x="39491" y="3364"/>
                      <a:pt x="39627" y="3233"/>
                      <a:pt x="39790" y="3233"/>
                    </a:cubicBezTo>
                    <a:cubicBezTo>
                      <a:pt x="39797" y="3233"/>
                      <a:pt x="39804" y="3233"/>
                      <a:pt x="39811" y="3234"/>
                    </a:cubicBezTo>
                    <a:lnTo>
                      <a:pt x="39787" y="3221"/>
                    </a:lnTo>
                    <a:close/>
                    <a:moveTo>
                      <a:pt x="17855" y="2827"/>
                    </a:moveTo>
                    <a:lnTo>
                      <a:pt x="20196" y="2852"/>
                    </a:lnTo>
                    <a:lnTo>
                      <a:pt x="17534" y="3936"/>
                    </a:lnTo>
                    <a:cubicBezTo>
                      <a:pt x="17460" y="3837"/>
                      <a:pt x="17362" y="3776"/>
                      <a:pt x="17251" y="3739"/>
                    </a:cubicBezTo>
                    <a:lnTo>
                      <a:pt x="17571" y="3061"/>
                    </a:lnTo>
                    <a:cubicBezTo>
                      <a:pt x="17707" y="3061"/>
                      <a:pt x="17830" y="2963"/>
                      <a:pt x="17855" y="2827"/>
                    </a:cubicBezTo>
                    <a:close/>
                    <a:moveTo>
                      <a:pt x="17337" y="2938"/>
                    </a:moveTo>
                    <a:cubicBezTo>
                      <a:pt x="17374" y="2987"/>
                      <a:pt x="17411" y="3024"/>
                      <a:pt x="17473" y="3049"/>
                    </a:cubicBezTo>
                    <a:lnTo>
                      <a:pt x="17140" y="3727"/>
                    </a:lnTo>
                    <a:lnTo>
                      <a:pt x="17128" y="3727"/>
                    </a:lnTo>
                    <a:cubicBezTo>
                      <a:pt x="16968" y="3739"/>
                      <a:pt x="16820" y="3813"/>
                      <a:pt x="16721" y="3948"/>
                    </a:cubicBezTo>
                    <a:lnTo>
                      <a:pt x="16191" y="3579"/>
                    </a:lnTo>
                    <a:cubicBezTo>
                      <a:pt x="16204" y="3542"/>
                      <a:pt x="16216" y="3505"/>
                      <a:pt x="16216" y="3468"/>
                    </a:cubicBezTo>
                    <a:cubicBezTo>
                      <a:pt x="16216" y="3443"/>
                      <a:pt x="16216" y="3418"/>
                      <a:pt x="16204" y="3406"/>
                    </a:cubicBezTo>
                    <a:lnTo>
                      <a:pt x="17337" y="2938"/>
                    </a:lnTo>
                    <a:close/>
                    <a:moveTo>
                      <a:pt x="40982" y="3258"/>
                    </a:moveTo>
                    <a:cubicBezTo>
                      <a:pt x="41019" y="3345"/>
                      <a:pt x="41105" y="3394"/>
                      <a:pt x="41204" y="3394"/>
                    </a:cubicBezTo>
                    <a:cubicBezTo>
                      <a:pt x="41253" y="3394"/>
                      <a:pt x="41302" y="3382"/>
                      <a:pt x="41352" y="3345"/>
                    </a:cubicBezTo>
                    <a:lnTo>
                      <a:pt x="41746" y="3727"/>
                    </a:lnTo>
                    <a:cubicBezTo>
                      <a:pt x="41672" y="3813"/>
                      <a:pt x="41623" y="3924"/>
                      <a:pt x="41610" y="4035"/>
                    </a:cubicBezTo>
                    <a:lnTo>
                      <a:pt x="40267" y="3665"/>
                    </a:lnTo>
                    <a:cubicBezTo>
                      <a:pt x="40280" y="3616"/>
                      <a:pt x="40292" y="3579"/>
                      <a:pt x="40292" y="3529"/>
                    </a:cubicBezTo>
                    <a:cubicBezTo>
                      <a:pt x="40292" y="3505"/>
                      <a:pt x="40304" y="3480"/>
                      <a:pt x="40304" y="3443"/>
                    </a:cubicBezTo>
                    <a:lnTo>
                      <a:pt x="40280" y="3443"/>
                    </a:lnTo>
                    <a:lnTo>
                      <a:pt x="40982" y="3258"/>
                    </a:lnTo>
                    <a:close/>
                    <a:moveTo>
                      <a:pt x="31839" y="3455"/>
                    </a:moveTo>
                    <a:cubicBezTo>
                      <a:pt x="32098" y="3455"/>
                      <a:pt x="32234" y="3776"/>
                      <a:pt x="32049" y="3973"/>
                    </a:cubicBezTo>
                    <a:cubicBezTo>
                      <a:pt x="31988" y="4034"/>
                      <a:pt x="31913" y="4061"/>
                      <a:pt x="31839" y="4061"/>
                    </a:cubicBezTo>
                    <a:cubicBezTo>
                      <a:pt x="31687" y="4061"/>
                      <a:pt x="31540" y="3946"/>
                      <a:pt x="31531" y="3763"/>
                    </a:cubicBezTo>
                    <a:cubicBezTo>
                      <a:pt x="31531" y="3591"/>
                      <a:pt x="31667" y="3455"/>
                      <a:pt x="31839" y="3455"/>
                    </a:cubicBezTo>
                    <a:close/>
                    <a:moveTo>
                      <a:pt x="34932" y="2889"/>
                    </a:moveTo>
                    <a:cubicBezTo>
                      <a:pt x="34957" y="2987"/>
                      <a:pt x="35031" y="3061"/>
                      <a:pt x="35129" y="3086"/>
                    </a:cubicBezTo>
                    <a:lnTo>
                      <a:pt x="34760" y="4072"/>
                    </a:lnTo>
                    <a:cubicBezTo>
                      <a:pt x="34698" y="4072"/>
                      <a:pt x="34636" y="4084"/>
                      <a:pt x="34587" y="4096"/>
                    </a:cubicBezTo>
                    <a:lnTo>
                      <a:pt x="34144" y="3258"/>
                    </a:lnTo>
                    <a:cubicBezTo>
                      <a:pt x="34267" y="3172"/>
                      <a:pt x="34353" y="3037"/>
                      <a:pt x="34365" y="2889"/>
                    </a:cubicBezTo>
                    <a:close/>
                    <a:moveTo>
                      <a:pt x="30400" y="3271"/>
                    </a:moveTo>
                    <a:lnTo>
                      <a:pt x="31347" y="3653"/>
                    </a:lnTo>
                    <a:cubicBezTo>
                      <a:pt x="31334" y="3690"/>
                      <a:pt x="31334" y="3727"/>
                      <a:pt x="31334" y="3763"/>
                    </a:cubicBezTo>
                    <a:cubicBezTo>
                      <a:pt x="31334" y="3776"/>
                      <a:pt x="31334" y="3800"/>
                      <a:pt x="31334" y="3813"/>
                    </a:cubicBezTo>
                    <a:lnTo>
                      <a:pt x="29720" y="4108"/>
                    </a:lnTo>
                    <a:lnTo>
                      <a:pt x="29868" y="3492"/>
                    </a:lnTo>
                    <a:lnTo>
                      <a:pt x="29954" y="3492"/>
                    </a:lnTo>
                    <a:cubicBezTo>
                      <a:pt x="30122" y="3492"/>
                      <a:pt x="30289" y="3411"/>
                      <a:pt x="30400" y="3271"/>
                    </a:cubicBezTo>
                    <a:close/>
                    <a:moveTo>
                      <a:pt x="14777" y="3566"/>
                    </a:moveTo>
                    <a:cubicBezTo>
                      <a:pt x="15038" y="3566"/>
                      <a:pt x="15177" y="3890"/>
                      <a:pt x="14984" y="4084"/>
                    </a:cubicBezTo>
                    <a:cubicBezTo>
                      <a:pt x="14920" y="4148"/>
                      <a:pt x="14841" y="4177"/>
                      <a:pt x="14764" y="4177"/>
                    </a:cubicBezTo>
                    <a:cubicBezTo>
                      <a:pt x="14605" y="4177"/>
                      <a:pt x="14454" y="4053"/>
                      <a:pt x="14454" y="3862"/>
                    </a:cubicBezTo>
                    <a:cubicBezTo>
                      <a:pt x="14454" y="3702"/>
                      <a:pt x="14590" y="3566"/>
                      <a:pt x="14750" y="3566"/>
                    </a:cubicBezTo>
                    <a:lnTo>
                      <a:pt x="14762" y="3566"/>
                    </a:lnTo>
                    <a:cubicBezTo>
                      <a:pt x="14767" y="3566"/>
                      <a:pt x="14772" y="3566"/>
                      <a:pt x="14777" y="3566"/>
                    </a:cubicBezTo>
                    <a:close/>
                    <a:moveTo>
                      <a:pt x="33441" y="3110"/>
                    </a:moveTo>
                    <a:cubicBezTo>
                      <a:pt x="33478" y="3172"/>
                      <a:pt x="33527" y="3221"/>
                      <a:pt x="33577" y="3271"/>
                    </a:cubicBezTo>
                    <a:lnTo>
                      <a:pt x="33109" y="4182"/>
                    </a:lnTo>
                    <a:lnTo>
                      <a:pt x="32308" y="3948"/>
                    </a:lnTo>
                    <a:cubicBezTo>
                      <a:pt x="32332" y="3887"/>
                      <a:pt x="32345" y="3825"/>
                      <a:pt x="32345" y="3763"/>
                    </a:cubicBezTo>
                    <a:cubicBezTo>
                      <a:pt x="32345" y="3739"/>
                      <a:pt x="32332" y="3702"/>
                      <a:pt x="32332" y="3677"/>
                    </a:cubicBezTo>
                    <a:lnTo>
                      <a:pt x="33441" y="3110"/>
                    </a:lnTo>
                    <a:close/>
                    <a:moveTo>
                      <a:pt x="25515" y="2175"/>
                    </a:moveTo>
                    <a:lnTo>
                      <a:pt x="27317" y="2322"/>
                    </a:lnTo>
                    <a:cubicBezTo>
                      <a:pt x="27342" y="2457"/>
                      <a:pt x="27441" y="2544"/>
                      <a:pt x="27576" y="2544"/>
                    </a:cubicBezTo>
                    <a:cubicBezTo>
                      <a:pt x="27613" y="2544"/>
                      <a:pt x="27638" y="2544"/>
                      <a:pt x="27675" y="2519"/>
                    </a:cubicBezTo>
                    <a:lnTo>
                      <a:pt x="27884" y="2802"/>
                    </a:lnTo>
                    <a:cubicBezTo>
                      <a:pt x="27699" y="3012"/>
                      <a:pt x="27699" y="3320"/>
                      <a:pt x="27897" y="3517"/>
                    </a:cubicBezTo>
                    <a:lnTo>
                      <a:pt x="27416" y="4170"/>
                    </a:lnTo>
                    <a:cubicBezTo>
                      <a:pt x="27354" y="4133"/>
                      <a:pt x="27293" y="4121"/>
                      <a:pt x="27219" y="4121"/>
                    </a:cubicBezTo>
                    <a:cubicBezTo>
                      <a:pt x="27120" y="4121"/>
                      <a:pt x="27022" y="4158"/>
                      <a:pt x="26936" y="4219"/>
                    </a:cubicBezTo>
                    <a:lnTo>
                      <a:pt x="25383" y="2408"/>
                    </a:lnTo>
                    <a:cubicBezTo>
                      <a:pt x="25453" y="2338"/>
                      <a:pt x="25490" y="2257"/>
                      <a:pt x="25515" y="2175"/>
                    </a:cubicBezTo>
                    <a:close/>
                    <a:moveTo>
                      <a:pt x="42122" y="3764"/>
                    </a:moveTo>
                    <a:lnTo>
                      <a:pt x="42122" y="3764"/>
                    </a:lnTo>
                    <a:cubicBezTo>
                      <a:pt x="42401" y="3768"/>
                      <a:pt x="42533" y="4098"/>
                      <a:pt x="42350" y="4293"/>
                    </a:cubicBezTo>
                    <a:cubicBezTo>
                      <a:pt x="42285" y="4358"/>
                      <a:pt x="42207" y="4386"/>
                      <a:pt x="42130" y="4386"/>
                    </a:cubicBezTo>
                    <a:cubicBezTo>
                      <a:pt x="41971" y="4386"/>
                      <a:pt x="41820" y="4263"/>
                      <a:pt x="41820" y="4072"/>
                    </a:cubicBezTo>
                    <a:cubicBezTo>
                      <a:pt x="41820" y="3901"/>
                      <a:pt x="41952" y="3767"/>
                      <a:pt x="42122" y="3764"/>
                    </a:cubicBezTo>
                    <a:close/>
                    <a:moveTo>
                      <a:pt x="24668" y="2420"/>
                    </a:moveTo>
                    <a:cubicBezTo>
                      <a:pt x="24755" y="2519"/>
                      <a:pt x="24890" y="2568"/>
                      <a:pt x="25013" y="2568"/>
                    </a:cubicBezTo>
                    <a:cubicBezTo>
                      <a:pt x="25124" y="2568"/>
                      <a:pt x="25223" y="2544"/>
                      <a:pt x="25309" y="2482"/>
                    </a:cubicBezTo>
                    <a:lnTo>
                      <a:pt x="26862" y="4269"/>
                    </a:lnTo>
                    <a:cubicBezTo>
                      <a:pt x="26825" y="4306"/>
                      <a:pt x="26800" y="4343"/>
                      <a:pt x="26775" y="4392"/>
                    </a:cubicBezTo>
                    <a:lnTo>
                      <a:pt x="23892" y="3332"/>
                    </a:lnTo>
                    <a:cubicBezTo>
                      <a:pt x="23917" y="3246"/>
                      <a:pt x="23904" y="3147"/>
                      <a:pt x="23867" y="3073"/>
                    </a:cubicBezTo>
                    <a:lnTo>
                      <a:pt x="24668" y="2420"/>
                    </a:lnTo>
                    <a:close/>
                    <a:moveTo>
                      <a:pt x="29412" y="3086"/>
                    </a:moveTo>
                    <a:cubicBezTo>
                      <a:pt x="29461" y="3271"/>
                      <a:pt x="29585" y="3406"/>
                      <a:pt x="29769" y="3468"/>
                    </a:cubicBezTo>
                    <a:lnTo>
                      <a:pt x="29757" y="3480"/>
                    </a:lnTo>
                    <a:lnTo>
                      <a:pt x="29597" y="4133"/>
                    </a:lnTo>
                    <a:lnTo>
                      <a:pt x="27712" y="4478"/>
                    </a:lnTo>
                    <a:cubicBezTo>
                      <a:pt x="27675" y="4367"/>
                      <a:pt x="27601" y="4269"/>
                      <a:pt x="27515" y="4207"/>
                    </a:cubicBezTo>
                    <a:lnTo>
                      <a:pt x="27983" y="3566"/>
                    </a:lnTo>
                    <a:cubicBezTo>
                      <a:pt x="28067" y="3622"/>
                      <a:pt x="28160" y="3647"/>
                      <a:pt x="28250" y="3647"/>
                    </a:cubicBezTo>
                    <a:cubicBezTo>
                      <a:pt x="28502" y="3647"/>
                      <a:pt x="28738" y="3450"/>
                      <a:pt x="28747" y="3160"/>
                    </a:cubicBezTo>
                    <a:lnTo>
                      <a:pt x="29412" y="3086"/>
                    </a:lnTo>
                    <a:close/>
                    <a:moveTo>
                      <a:pt x="34057" y="3295"/>
                    </a:moveTo>
                    <a:lnTo>
                      <a:pt x="34501" y="4145"/>
                    </a:lnTo>
                    <a:cubicBezTo>
                      <a:pt x="34365" y="4219"/>
                      <a:pt x="34279" y="4343"/>
                      <a:pt x="34267" y="4490"/>
                    </a:cubicBezTo>
                    <a:lnTo>
                      <a:pt x="33207" y="4195"/>
                    </a:lnTo>
                    <a:lnTo>
                      <a:pt x="33675" y="3295"/>
                    </a:lnTo>
                    <a:cubicBezTo>
                      <a:pt x="33737" y="3320"/>
                      <a:pt x="33799" y="3332"/>
                      <a:pt x="33860" y="3332"/>
                    </a:cubicBezTo>
                    <a:cubicBezTo>
                      <a:pt x="33934" y="3332"/>
                      <a:pt x="33996" y="3320"/>
                      <a:pt x="34057" y="3295"/>
                    </a:cubicBezTo>
                    <a:close/>
                    <a:moveTo>
                      <a:pt x="17147" y="3919"/>
                    </a:moveTo>
                    <a:cubicBezTo>
                      <a:pt x="17223" y="3919"/>
                      <a:pt x="17299" y="3947"/>
                      <a:pt x="17362" y="4010"/>
                    </a:cubicBezTo>
                    <a:cubicBezTo>
                      <a:pt x="17559" y="4195"/>
                      <a:pt x="17423" y="4527"/>
                      <a:pt x="17140" y="4540"/>
                    </a:cubicBezTo>
                    <a:cubicBezTo>
                      <a:pt x="16980" y="4540"/>
                      <a:pt x="16832" y="4404"/>
                      <a:pt x="16832" y="4232"/>
                    </a:cubicBezTo>
                    <a:cubicBezTo>
                      <a:pt x="16832" y="4047"/>
                      <a:pt x="16987" y="3919"/>
                      <a:pt x="17147" y="3919"/>
                    </a:cubicBezTo>
                    <a:close/>
                    <a:moveTo>
                      <a:pt x="35425" y="2876"/>
                    </a:moveTo>
                    <a:lnTo>
                      <a:pt x="37520" y="3000"/>
                    </a:lnTo>
                    <a:cubicBezTo>
                      <a:pt x="37507" y="3049"/>
                      <a:pt x="37495" y="3098"/>
                      <a:pt x="37495" y="3147"/>
                    </a:cubicBezTo>
                    <a:cubicBezTo>
                      <a:pt x="37495" y="3295"/>
                      <a:pt x="37557" y="3431"/>
                      <a:pt x="37680" y="3529"/>
                    </a:cubicBezTo>
                    <a:lnTo>
                      <a:pt x="37014" y="4540"/>
                    </a:lnTo>
                    <a:cubicBezTo>
                      <a:pt x="36940" y="4490"/>
                      <a:pt x="36867" y="4478"/>
                      <a:pt x="36780" y="4478"/>
                    </a:cubicBezTo>
                    <a:cubicBezTo>
                      <a:pt x="36706" y="4478"/>
                      <a:pt x="36620" y="4490"/>
                      <a:pt x="36546" y="4540"/>
                    </a:cubicBezTo>
                    <a:lnTo>
                      <a:pt x="35376" y="3000"/>
                    </a:lnTo>
                    <a:cubicBezTo>
                      <a:pt x="35400" y="2963"/>
                      <a:pt x="35425" y="2913"/>
                      <a:pt x="35425" y="2876"/>
                    </a:cubicBezTo>
                    <a:close/>
                    <a:moveTo>
                      <a:pt x="35289" y="3061"/>
                    </a:moveTo>
                    <a:lnTo>
                      <a:pt x="36460" y="4589"/>
                    </a:lnTo>
                    <a:cubicBezTo>
                      <a:pt x="36411" y="4638"/>
                      <a:pt x="36374" y="4688"/>
                      <a:pt x="36337" y="4749"/>
                    </a:cubicBezTo>
                    <a:lnTo>
                      <a:pt x="35252" y="4540"/>
                    </a:lnTo>
                    <a:cubicBezTo>
                      <a:pt x="35240" y="4306"/>
                      <a:pt x="35080" y="4121"/>
                      <a:pt x="34858" y="4072"/>
                    </a:cubicBezTo>
                    <a:lnTo>
                      <a:pt x="35240" y="3073"/>
                    </a:lnTo>
                    <a:lnTo>
                      <a:pt x="35289" y="3061"/>
                    </a:lnTo>
                    <a:close/>
                    <a:moveTo>
                      <a:pt x="8244" y="4182"/>
                    </a:moveTo>
                    <a:cubicBezTo>
                      <a:pt x="8503" y="4182"/>
                      <a:pt x="8626" y="4490"/>
                      <a:pt x="8441" y="4675"/>
                    </a:cubicBezTo>
                    <a:cubicBezTo>
                      <a:pt x="8386" y="4734"/>
                      <a:pt x="8316" y="4761"/>
                      <a:pt x="8245" y="4761"/>
                    </a:cubicBezTo>
                    <a:cubicBezTo>
                      <a:pt x="8096" y="4761"/>
                      <a:pt x="7948" y="4642"/>
                      <a:pt x="7948" y="4466"/>
                    </a:cubicBezTo>
                    <a:cubicBezTo>
                      <a:pt x="7948" y="4306"/>
                      <a:pt x="8084" y="4182"/>
                      <a:pt x="8232" y="4182"/>
                    </a:cubicBezTo>
                    <a:close/>
                    <a:moveTo>
                      <a:pt x="21268" y="2827"/>
                    </a:moveTo>
                    <a:lnTo>
                      <a:pt x="23104" y="3197"/>
                    </a:lnTo>
                    <a:cubicBezTo>
                      <a:pt x="23104" y="3209"/>
                      <a:pt x="23104" y="3221"/>
                      <a:pt x="23104" y="3246"/>
                    </a:cubicBezTo>
                    <a:cubicBezTo>
                      <a:pt x="23104" y="3468"/>
                      <a:pt x="23288" y="3640"/>
                      <a:pt x="23510" y="3640"/>
                    </a:cubicBezTo>
                    <a:cubicBezTo>
                      <a:pt x="23516" y="3646"/>
                      <a:pt x="23526" y="3650"/>
                      <a:pt x="23535" y="3650"/>
                    </a:cubicBezTo>
                    <a:cubicBezTo>
                      <a:pt x="23544" y="3650"/>
                      <a:pt x="23553" y="3646"/>
                      <a:pt x="23559" y="3640"/>
                    </a:cubicBezTo>
                    <a:lnTo>
                      <a:pt x="23695" y="4675"/>
                    </a:lnTo>
                    <a:cubicBezTo>
                      <a:pt x="23633" y="4700"/>
                      <a:pt x="23584" y="4737"/>
                      <a:pt x="23547" y="4774"/>
                    </a:cubicBezTo>
                    <a:lnTo>
                      <a:pt x="21231" y="3000"/>
                    </a:lnTo>
                    <a:cubicBezTo>
                      <a:pt x="21255" y="2938"/>
                      <a:pt x="21268" y="2876"/>
                      <a:pt x="21268" y="2827"/>
                    </a:cubicBezTo>
                    <a:close/>
                    <a:moveTo>
                      <a:pt x="34762" y="4266"/>
                    </a:moveTo>
                    <a:cubicBezTo>
                      <a:pt x="34913" y="4266"/>
                      <a:pt x="35059" y="4379"/>
                      <a:pt x="35068" y="4552"/>
                    </a:cubicBezTo>
                    <a:cubicBezTo>
                      <a:pt x="35068" y="4725"/>
                      <a:pt x="34932" y="4872"/>
                      <a:pt x="34760" y="4872"/>
                    </a:cubicBezTo>
                    <a:lnTo>
                      <a:pt x="34760" y="4860"/>
                    </a:lnTo>
                    <a:cubicBezTo>
                      <a:pt x="34501" y="4860"/>
                      <a:pt x="34365" y="4540"/>
                      <a:pt x="34550" y="4355"/>
                    </a:cubicBezTo>
                    <a:cubicBezTo>
                      <a:pt x="34611" y="4294"/>
                      <a:pt x="34687" y="4266"/>
                      <a:pt x="34762" y="4266"/>
                    </a:cubicBezTo>
                    <a:close/>
                    <a:moveTo>
                      <a:pt x="20282" y="2926"/>
                    </a:moveTo>
                    <a:cubicBezTo>
                      <a:pt x="20319" y="3024"/>
                      <a:pt x="20381" y="3123"/>
                      <a:pt x="20467" y="3184"/>
                    </a:cubicBezTo>
                    <a:lnTo>
                      <a:pt x="19654" y="4540"/>
                    </a:lnTo>
                    <a:cubicBezTo>
                      <a:pt x="19580" y="4490"/>
                      <a:pt x="19493" y="4466"/>
                      <a:pt x="19407" y="4466"/>
                    </a:cubicBezTo>
                    <a:cubicBezTo>
                      <a:pt x="19161" y="4466"/>
                      <a:pt x="18951" y="4651"/>
                      <a:pt x="18914" y="4897"/>
                    </a:cubicBezTo>
                    <a:lnTo>
                      <a:pt x="17596" y="4441"/>
                    </a:lnTo>
                    <a:cubicBezTo>
                      <a:pt x="17621" y="4380"/>
                      <a:pt x="17633" y="4306"/>
                      <a:pt x="17633" y="4244"/>
                    </a:cubicBezTo>
                    <a:cubicBezTo>
                      <a:pt x="17633" y="4170"/>
                      <a:pt x="17621" y="4096"/>
                      <a:pt x="17584" y="4035"/>
                    </a:cubicBezTo>
                    <a:lnTo>
                      <a:pt x="20282" y="2926"/>
                    </a:lnTo>
                    <a:close/>
                    <a:moveTo>
                      <a:pt x="27221" y="4310"/>
                    </a:moveTo>
                    <a:cubicBezTo>
                      <a:pt x="27372" y="4310"/>
                      <a:pt x="27519" y="4428"/>
                      <a:pt x="27527" y="4601"/>
                    </a:cubicBezTo>
                    <a:cubicBezTo>
                      <a:pt x="27527" y="4774"/>
                      <a:pt x="27391" y="4909"/>
                      <a:pt x="27231" y="4909"/>
                    </a:cubicBezTo>
                    <a:cubicBezTo>
                      <a:pt x="26960" y="4909"/>
                      <a:pt x="26825" y="4589"/>
                      <a:pt x="27009" y="4404"/>
                    </a:cubicBezTo>
                    <a:cubicBezTo>
                      <a:pt x="27071" y="4339"/>
                      <a:pt x="27147" y="4310"/>
                      <a:pt x="27221" y="4310"/>
                    </a:cubicBezTo>
                    <a:close/>
                    <a:moveTo>
                      <a:pt x="6830" y="4430"/>
                    </a:moveTo>
                    <a:cubicBezTo>
                      <a:pt x="6965" y="4430"/>
                      <a:pt x="7098" y="4536"/>
                      <a:pt x="7098" y="4688"/>
                    </a:cubicBezTo>
                    <a:cubicBezTo>
                      <a:pt x="7098" y="4835"/>
                      <a:pt x="6975" y="4959"/>
                      <a:pt x="6827" y="4959"/>
                    </a:cubicBezTo>
                    <a:lnTo>
                      <a:pt x="6839" y="4946"/>
                    </a:lnTo>
                    <a:cubicBezTo>
                      <a:pt x="6605" y="4946"/>
                      <a:pt x="6494" y="4663"/>
                      <a:pt x="6655" y="4503"/>
                    </a:cubicBezTo>
                    <a:cubicBezTo>
                      <a:pt x="6705" y="4452"/>
                      <a:pt x="6768" y="4430"/>
                      <a:pt x="6830" y="4430"/>
                    </a:cubicBezTo>
                    <a:close/>
                    <a:moveTo>
                      <a:pt x="23867" y="3431"/>
                    </a:moveTo>
                    <a:lnTo>
                      <a:pt x="26751" y="4490"/>
                    </a:lnTo>
                    <a:cubicBezTo>
                      <a:pt x="26738" y="4527"/>
                      <a:pt x="26738" y="4564"/>
                      <a:pt x="26726" y="4614"/>
                    </a:cubicBezTo>
                    <a:cubicBezTo>
                      <a:pt x="26738" y="4638"/>
                      <a:pt x="26738" y="4663"/>
                      <a:pt x="26738" y="4688"/>
                    </a:cubicBezTo>
                    <a:lnTo>
                      <a:pt x="24410" y="4996"/>
                    </a:lnTo>
                    <a:cubicBezTo>
                      <a:pt x="24348" y="4774"/>
                      <a:pt x="24151" y="4614"/>
                      <a:pt x="23917" y="4614"/>
                    </a:cubicBezTo>
                    <a:cubicBezTo>
                      <a:pt x="23867" y="4614"/>
                      <a:pt x="23831" y="4614"/>
                      <a:pt x="23794" y="4626"/>
                    </a:cubicBezTo>
                    <a:lnTo>
                      <a:pt x="23658" y="3616"/>
                    </a:lnTo>
                    <a:cubicBezTo>
                      <a:pt x="23744" y="3579"/>
                      <a:pt x="23818" y="3505"/>
                      <a:pt x="23867" y="3431"/>
                    </a:cubicBezTo>
                    <a:close/>
                    <a:moveTo>
                      <a:pt x="40230" y="3751"/>
                    </a:moveTo>
                    <a:lnTo>
                      <a:pt x="41623" y="4133"/>
                    </a:lnTo>
                    <a:cubicBezTo>
                      <a:pt x="41635" y="4256"/>
                      <a:pt x="41697" y="4367"/>
                      <a:pt x="41783" y="4441"/>
                    </a:cubicBezTo>
                    <a:lnTo>
                      <a:pt x="40945" y="5217"/>
                    </a:lnTo>
                    <a:cubicBezTo>
                      <a:pt x="40853" y="5133"/>
                      <a:pt x="40732" y="5090"/>
                      <a:pt x="40606" y="5090"/>
                    </a:cubicBezTo>
                    <a:cubicBezTo>
                      <a:pt x="40547" y="5090"/>
                      <a:pt x="40486" y="5099"/>
                      <a:pt x="40427" y="5119"/>
                    </a:cubicBezTo>
                    <a:lnTo>
                      <a:pt x="39947" y="3998"/>
                    </a:lnTo>
                    <a:cubicBezTo>
                      <a:pt x="40082" y="3961"/>
                      <a:pt x="40193" y="3874"/>
                      <a:pt x="40255" y="3763"/>
                    </a:cubicBezTo>
                    <a:lnTo>
                      <a:pt x="40230" y="3751"/>
                    </a:lnTo>
                    <a:close/>
                    <a:moveTo>
                      <a:pt x="19408" y="4673"/>
                    </a:moveTo>
                    <a:cubicBezTo>
                      <a:pt x="19560" y="4673"/>
                      <a:pt x="19707" y="4789"/>
                      <a:pt x="19715" y="4971"/>
                    </a:cubicBezTo>
                    <a:cubicBezTo>
                      <a:pt x="19715" y="5131"/>
                      <a:pt x="19580" y="5267"/>
                      <a:pt x="19407" y="5279"/>
                    </a:cubicBezTo>
                    <a:cubicBezTo>
                      <a:pt x="19148" y="5279"/>
                      <a:pt x="19013" y="4959"/>
                      <a:pt x="19198" y="4762"/>
                    </a:cubicBezTo>
                    <a:cubicBezTo>
                      <a:pt x="19258" y="4701"/>
                      <a:pt x="19334" y="4673"/>
                      <a:pt x="19408" y="4673"/>
                    </a:cubicBezTo>
                    <a:close/>
                    <a:moveTo>
                      <a:pt x="36792" y="4673"/>
                    </a:moveTo>
                    <a:cubicBezTo>
                      <a:pt x="36866" y="4673"/>
                      <a:pt x="36941" y="4701"/>
                      <a:pt x="37002" y="4762"/>
                    </a:cubicBezTo>
                    <a:cubicBezTo>
                      <a:pt x="37187" y="4959"/>
                      <a:pt x="37051" y="5279"/>
                      <a:pt x="36793" y="5279"/>
                    </a:cubicBezTo>
                    <a:cubicBezTo>
                      <a:pt x="36620" y="5279"/>
                      <a:pt x="36485" y="5143"/>
                      <a:pt x="36485" y="4971"/>
                    </a:cubicBezTo>
                    <a:cubicBezTo>
                      <a:pt x="36493" y="4789"/>
                      <a:pt x="36640" y="4673"/>
                      <a:pt x="36792" y="4673"/>
                    </a:cubicBezTo>
                    <a:close/>
                    <a:moveTo>
                      <a:pt x="23917" y="4823"/>
                    </a:moveTo>
                    <a:cubicBezTo>
                      <a:pt x="24176" y="4823"/>
                      <a:pt x="24311" y="5143"/>
                      <a:pt x="24126" y="5328"/>
                    </a:cubicBezTo>
                    <a:cubicBezTo>
                      <a:pt x="24063" y="5387"/>
                      <a:pt x="23987" y="5414"/>
                      <a:pt x="23914" y="5414"/>
                    </a:cubicBezTo>
                    <a:cubicBezTo>
                      <a:pt x="23757" y="5414"/>
                      <a:pt x="23609" y="5295"/>
                      <a:pt x="23609" y="5119"/>
                    </a:cubicBezTo>
                    <a:cubicBezTo>
                      <a:pt x="23621" y="4946"/>
                      <a:pt x="23744" y="4823"/>
                      <a:pt x="23917" y="4823"/>
                    </a:cubicBezTo>
                    <a:close/>
                    <a:moveTo>
                      <a:pt x="12606" y="3492"/>
                    </a:moveTo>
                    <a:lnTo>
                      <a:pt x="14257" y="3813"/>
                    </a:lnTo>
                    <a:lnTo>
                      <a:pt x="14257" y="3874"/>
                    </a:lnTo>
                    <a:cubicBezTo>
                      <a:pt x="14257" y="4072"/>
                      <a:pt x="14380" y="4269"/>
                      <a:pt x="14577" y="4343"/>
                    </a:cubicBezTo>
                    <a:lnTo>
                      <a:pt x="13973" y="5833"/>
                    </a:lnTo>
                    <a:cubicBezTo>
                      <a:pt x="13912" y="5797"/>
                      <a:pt x="13838" y="5784"/>
                      <a:pt x="13764" y="5784"/>
                    </a:cubicBezTo>
                    <a:cubicBezTo>
                      <a:pt x="13715" y="5784"/>
                      <a:pt x="13678" y="5784"/>
                      <a:pt x="13628" y="5797"/>
                    </a:cubicBezTo>
                    <a:lnTo>
                      <a:pt x="12433" y="3751"/>
                    </a:lnTo>
                    <a:cubicBezTo>
                      <a:pt x="12520" y="3677"/>
                      <a:pt x="12581" y="3591"/>
                      <a:pt x="12606" y="3492"/>
                    </a:cubicBezTo>
                    <a:close/>
                    <a:moveTo>
                      <a:pt x="40616" y="5296"/>
                    </a:moveTo>
                    <a:cubicBezTo>
                      <a:pt x="40770" y="5296"/>
                      <a:pt x="40920" y="5417"/>
                      <a:pt x="40920" y="5599"/>
                    </a:cubicBezTo>
                    <a:cubicBezTo>
                      <a:pt x="40908" y="5760"/>
                      <a:pt x="40785" y="5895"/>
                      <a:pt x="40625" y="5895"/>
                    </a:cubicBezTo>
                    <a:lnTo>
                      <a:pt x="40612" y="5895"/>
                    </a:lnTo>
                    <a:cubicBezTo>
                      <a:pt x="40353" y="5895"/>
                      <a:pt x="40218" y="5575"/>
                      <a:pt x="40403" y="5390"/>
                    </a:cubicBezTo>
                    <a:cubicBezTo>
                      <a:pt x="40463" y="5325"/>
                      <a:pt x="40540" y="5296"/>
                      <a:pt x="40616" y="5296"/>
                    </a:cubicBezTo>
                    <a:close/>
                    <a:moveTo>
                      <a:pt x="39651" y="4010"/>
                    </a:moveTo>
                    <a:cubicBezTo>
                      <a:pt x="39700" y="4022"/>
                      <a:pt x="39762" y="4035"/>
                      <a:pt x="39811" y="4035"/>
                    </a:cubicBezTo>
                    <a:lnTo>
                      <a:pt x="39873" y="4035"/>
                    </a:lnTo>
                    <a:lnTo>
                      <a:pt x="40366" y="5168"/>
                    </a:lnTo>
                    <a:cubicBezTo>
                      <a:pt x="40218" y="5267"/>
                      <a:pt x="40119" y="5427"/>
                      <a:pt x="40119" y="5599"/>
                    </a:cubicBezTo>
                    <a:cubicBezTo>
                      <a:pt x="40119" y="5636"/>
                      <a:pt x="40132" y="5673"/>
                      <a:pt x="40132" y="5723"/>
                    </a:cubicBezTo>
                    <a:lnTo>
                      <a:pt x="38887" y="5957"/>
                    </a:lnTo>
                    <a:lnTo>
                      <a:pt x="39651" y="4010"/>
                    </a:lnTo>
                    <a:close/>
                    <a:moveTo>
                      <a:pt x="9846" y="3283"/>
                    </a:moveTo>
                    <a:lnTo>
                      <a:pt x="11632" y="3357"/>
                    </a:lnTo>
                    <a:cubicBezTo>
                      <a:pt x="11645" y="3542"/>
                      <a:pt x="11743" y="3702"/>
                      <a:pt x="11903" y="3776"/>
                    </a:cubicBezTo>
                    <a:lnTo>
                      <a:pt x="11078" y="5932"/>
                    </a:lnTo>
                    <a:cubicBezTo>
                      <a:pt x="11029" y="5920"/>
                      <a:pt x="10979" y="5907"/>
                      <a:pt x="10930" y="5907"/>
                    </a:cubicBezTo>
                    <a:cubicBezTo>
                      <a:pt x="10844" y="5907"/>
                      <a:pt x="10770" y="5932"/>
                      <a:pt x="10696" y="5969"/>
                    </a:cubicBezTo>
                    <a:lnTo>
                      <a:pt x="9599" y="3591"/>
                    </a:lnTo>
                    <a:cubicBezTo>
                      <a:pt x="9710" y="3529"/>
                      <a:pt x="9809" y="3406"/>
                      <a:pt x="9833" y="3283"/>
                    </a:cubicBezTo>
                    <a:close/>
                    <a:moveTo>
                      <a:pt x="32258" y="4035"/>
                    </a:moveTo>
                    <a:lnTo>
                      <a:pt x="33059" y="4256"/>
                    </a:lnTo>
                    <a:lnTo>
                      <a:pt x="32061" y="6154"/>
                    </a:lnTo>
                    <a:lnTo>
                      <a:pt x="32024" y="6154"/>
                    </a:lnTo>
                    <a:lnTo>
                      <a:pt x="31975" y="4232"/>
                    </a:lnTo>
                    <a:cubicBezTo>
                      <a:pt x="32086" y="4207"/>
                      <a:pt x="32184" y="4133"/>
                      <a:pt x="32258" y="4035"/>
                    </a:cubicBezTo>
                    <a:close/>
                    <a:moveTo>
                      <a:pt x="29585" y="4232"/>
                    </a:moveTo>
                    <a:lnTo>
                      <a:pt x="29153" y="6043"/>
                    </a:lnTo>
                    <a:lnTo>
                      <a:pt x="29092" y="6043"/>
                    </a:lnTo>
                    <a:cubicBezTo>
                      <a:pt x="28956" y="6043"/>
                      <a:pt x="28833" y="6105"/>
                      <a:pt x="28734" y="6203"/>
                    </a:cubicBezTo>
                    <a:lnTo>
                      <a:pt x="27589" y="4971"/>
                    </a:lnTo>
                    <a:cubicBezTo>
                      <a:pt x="27687" y="4885"/>
                      <a:pt x="27749" y="4749"/>
                      <a:pt x="27749" y="4614"/>
                    </a:cubicBezTo>
                    <a:cubicBezTo>
                      <a:pt x="27736" y="4601"/>
                      <a:pt x="27736" y="4589"/>
                      <a:pt x="27736" y="4577"/>
                    </a:cubicBezTo>
                    <a:lnTo>
                      <a:pt x="27736" y="4564"/>
                    </a:lnTo>
                    <a:lnTo>
                      <a:pt x="29585" y="4232"/>
                    </a:lnTo>
                    <a:close/>
                    <a:moveTo>
                      <a:pt x="33158" y="4281"/>
                    </a:moveTo>
                    <a:lnTo>
                      <a:pt x="34267" y="4601"/>
                    </a:lnTo>
                    <a:cubicBezTo>
                      <a:pt x="34267" y="4651"/>
                      <a:pt x="34279" y="4700"/>
                      <a:pt x="34304" y="4749"/>
                    </a:cubicBezTo>
                    <a:lnTo>
                      <a:pt x="32246" y="6228"/>
                    </a:lnTo>
                    <a:cubicBezTo>
                      <a:pt x="32221" y="6203"/>
                      <a:pt x="32197" y="6191"/>
                      <a:pt x="32172" y="6178"/>
                    </a:cubicBezTo>
                    <a:lnTo>
                      <a:pt x="33158" y="4281"/>
                    </a:lnTo>
                    <a:close/>
                    <a:moveTo>
                      <a:pt x="38481" y="3160"/>
                    </a:moveTo>
                    <a:lnTo>
                      <a:pt x="39294" y="3418"/>
                    </a:lnTo>
                    <a:cubicBezTo>
                      <a:pt x="39282" y="3455"/>
                      <a:pt x="39282" y="3492"/>
                      <a:pt x="39282" y="3529"/>
                    </a:cubicBezTo>
                    <a:cubicBezTo>
                      <a:pt x="39282" y="3714"/>
                      <a:pt x="39380" y="3874"/>
                      <a:pt x="39540" y="3961"/>
                    </a:cubicBezTo>
                    <a:lnTo>
                      <a:pt x="38752" y="5969"/>
                    </a:lnTo>
                    <a:lnTo>
                      <a:pt x="37298" y="6240"/>
                    </a:lnTo>
                    <a:lnTo>
                      <a:pt x="36990" y="5415"/>
                    </a:lnTo>
                    <a:cubicBezTo>
                      <a:pt x="37322" y="5254"/>
                      <a:pt x="37372" y="4798"/>
                      <a:pt x="37088" y="4577"/>
                    </a:cubicBezTo>
                    <a:lnTo>
                      <a:pt x="37741" y="3579"/>
                    </a:lnTo>
                    <a:cubicBezTo>
                      <a:pt x="37815" y="3616"/>
                      <a:pt x="37902" y="3628"/>
                      <a:pt x="37975" y="3628"/>
                    </a:cubicBezTo>
                    <a:cubicBezTo>
                      <a:pt x="37983" y="3628"/>
                      <a:pt x="37991" y="3628"/>
                      <a:pt x="37998" y="3628"/>
                    </a:cubicBezTo>
                    <a:cubicBezTo>
                      <a:pt x="38260" y="3628"/>
                      <a:pt x="38481" y="3424"/>
                      <a:pt x="38505" y="3172"/>
                    </a:cubicBezTo>
                    <a:lnTo>
                      <a:pt x="38481" y="3160"/>
                    </a:lnTo>
                    <a:close/>
                    <a:moveTo>
                      <a:pt x="12347" y="3800"/>
                    </a:moveTo>
                    <a:lnTo>
                      <a:pt x="13530" y="5833"/>
                    </a:lnTo>
                    <a:cubicBezTo>
                      <a:pt x="13382" y="5920"/>
                      <a:pt x="13283" y="6068"/>
                      <a:pt x="13271" y="6240"/>
                    </a:cubicBezTo>
                    <a:lnTo>
                      <a:pt x="11423" y="6277"/>
                    </a:lnTo>
                    <a:cubicBezTo>
                      <a:pt x="11386" y="6142"/>
                      <a:pt x="11287" y="6031"/>
                      <a:pt x="11176" y="5969"/>
                    </a:cubicBezTo>
                    <a:lnTo>
                      <a:pt x="12002" y="3813"/>
                    </a:lnTo>
                    <a:cubicBezTo>
                      <a:pt x="12051" y="3825"/>
                      <a:pt x="12088" y="3825"/>
                      <a:pt x="12138" y="3825"/>
                    </a:cubicBezTo>
                    <a:cubicBezTo>
                      <a:pt x="12157" y="3828"/>
                      <a:pt x="12176" y="3830"/>
                      <a:pt x="12195" y="3830"/>
                    </a:cubicBezTo>
                    <a:cubicBezTo>
                      <a:pt x="12245" y="3830"/>
                      <a:pt x="12293" y="3818"/>
                      <a:pt x="12347" y="3800"/>
                    </a:cubicBezTo>
                    <a:close/>
                    <a:moveTo>
                      <a:pt x="41881" y="4503"/>
                    </a:moveTo>
                    <a:cubicBezTo>
                      <a:pt x="41955" y="4540"/>
                      <a:pt x="42029" y="4564"/>
                      <a:pt x="42115" y="4564"/>
                    </a:cubicBezTo>
                    <a:lnTo>
                      <a:pt x="42152" y="4564"/>
                    </a:lnTo>
                    <a:lnTo>
                      <a:pt x="42005" y="6105"/>
                    </a:lnTo>
                    <a:cubicBezTo>
                      <a:pt x="41857" y="6117"/>
                      <a:pt x="41721" y="6178"/>
                      <a:pt x="41623" y="6289"/>
                    </a:cubicBezTo>
                    <a:lnTo>
                      <a:pt x="41019" y="5883"/>
                    </a:lnTo>
                    <a:cubicBezTo>
                      <a:pt x="41080" y="5809"/>
                      <a:pt x="41117" y="5698"/>
                      <a:pt x="41117" y="5599"/>
                    </a:cubicBezTo>
                    <a:cubicBezTo>
                      <a:pt x="41117" y="5488"/>
                      <a:pt x="41080" y="5378"/>
                      <a:pt x="41019" y="5291"/>
                    </a:cubicBezTo>
                    <a:lnTo>
                      <a:pt x="41881" y="4503"/>
                    </a:lnTo>
                    <a:close/>
                    <a:moveTo>
                      <a:pt x="31359" y="3911"/>
                    </a:moveTo>
                    <a:cubicBezTo>
                      <a:pt x="31384" y="3998"/>
                      <a:pt x="31445" y="4072"/>
                      <a:pt x="31507" y="4133"/>
                    </a:cubicBezTo>
                    <a:lnTo>
                      <a:pt x="31507" y="4145"/>
                    </a:lnTo>
                    <a:lnTo>
                      <a:pt x="29523" y="6302"/>
                    </a:lnTo>
                    <a:cubicBezTo>
                      <a:pt x="29461" y="6191"/>
                      <a:pt x="29375" y="6117"/>
                      <a:pt x="29252" y="6080"/>
                    </a:cubicBezTo>
                    <a:lnTo>
                      <a:pt x="29696" y="4219"/>
                    </a:lnTo>
                    <a:lnTo>
                      <a:pt x="31359" y="3911"/>
                    </a:lnTo>
                    <a:close/>
                    <a:moveTo>
                      <a:pt x="35265" y="4626"/>
                    </a:moveTo>
                    <a:lnTo>
                      <a:pt x="36300" y="4835"/>
                    </a:lnTo>
                    <a:cubicBezTo>
                      <a:pt x="36300" y="4872"/>
                      <a:pt x="36287" y="4922"/>
                      <a:pt x="36287" y="4959"/>
                    </a:cubicBezTo>
                    <a:cubicBezTo>
                      <a:pt x="36287" y="5082"/>
                      <a:pt x="36324" y="5205"/>
                      <a:pt x="36398" y="5304"/>
                    </a:cubicBezTo>
                    <a:lnTo>
                      <a:pt x="36411" y="5291"/>
                    </a:lnTo>
                    <a:lnTo>
                      <a:pt x="36411" y="5291"/>
                    </a:lnTo>
                    <a:lnTo>
                      <a:pt x="35400" y="6339"/>
                    </a:lnTo>
                    <a:cubicBezTo>
                      <a:pt x="35314" y="6265"/>
                      <a:pt x="35203" y="6228"/>
                      <a:pt x="35092" y="6228"/>
                    </a:cubicBezTo>
                    <a:lnTo>
                      <a:pt x="35055" y="6228"/>
                    </a:lnTo>
                    <a:lnTo>
                      <a:pt x="34821" y="5057"/>
                    </a:lnTo>
                    <a:cubicBezTo>
                      <a:pt x="35055" y="5033"/>
                      <a:pt x="35228" y="4860"/>
                      <a:pt x="35265" y="4626"/>
                    </a:cubicBezTo>
                    <a:close/>
                    <a:moveTo>
                      <a:pt x="21218" y="6203"/>
                    </a:moveTo>
                    <a:cubicBezTo>
                      <a:pt x="21258" y="6203"/>
                      <a:pt x="21298" y="6228"/>
                      <a:pt x="21305" y="6277"/>
                    </a:cubicBezTo>
                    <a:cubicBezTo>
                      <a:pt x="21298" y="6326"/>
                      <a:pt x="21258" y="6351"/>
                      <a:pt x="21218" y="6351"/>
                    </a:cubicBezTo>
                    <a:cubicBezTo>
                      <a:pt x="21178" y="6351"/>
                      <a:pt x="21138" y="6326"/>
                      <a:pt x="21132" y="6277"/>
                    </a:cubicBezTo>
                    <a:cubicBezTo>
                      <a:pt x="21138" y="6228"/>
                      <a:pt x="21178" y="6203"/>
                      <a:pt x="21218" y="6203"/>
                    </a:cubicBezTo>
                    <a:close/>
                    <a:moveTo>
                      <a:pt x="21169" y="3073"/>
                    </a:moveTo>
                    <a:lnTo>
                      <a:pt x="23486" y="4848"/>
                    </a:lnTo>
                    <a:cubicBezTo>
                      <a:pt x="23436" y="4934"/>
                      <a:pt x="23399" y="5020"/>
                      <a:pt x="23412" y="5119"/>
                    </a:cubicBezTo>
                    <a:cubicBezTo>
                      <a:pt x="23399" y="5217"/>
                      <a:pt x="23436" y="5316"/>
                      <a:pt x="23486" y="5402"/>
                    </a:cubicBezTo>
                    <a:lnTo>
                      <a:pt x="22549" y="6178"/>
                    </a:lnTo>
                    <a:cubicBezTo>
                      <a:pt x="22443" y="6077"/>
                      <a:pt x="22310" y="6029"/>
                      <a:pt x="22180" y="6029"/>
                    </a:cubicBezTo>
                    <a:cubicBezTo>
                      <a:pt x="21978" y="6029"/>
                      <a:pt x="21781" y="6146"/>
                      <a:pt x="21699" y="6363"/>
                    </a:cubicBezTo>
                    <a:lnTo>
                      <a:pt x="21502" y="6302"/>
                    </a:lnTo>
                    <a:lnTo>
                      <a:pt x="21502" y="6277"/>
                    </a:lnTo>
                    <a:cubicBezTo>
                      <a:pt x="21502" y="6101"/>
                      <a:pt x="21359" y="5988"/>
                      <a:pt x="21210" y="5988"/>
                    </a:cubicBezTo>
                    <a:cubicBezTo>
                      <a:pt x="21140" y="5988"/>
                      <a:pt x="21068" y="6013"/>
                      <a:pt x="21009" y="6068"/>
                    </a:cubicBezTo>
                    <a:lnTo>
                      <a:pt x="19838" y="5242"/>
                    </a:lnTo>
                    <a:cubicBezTo>
                      <a:pt x="19888" y="5156"/>
                      <a:pt x="19912" y="5070"/>
                      <a:pt x="19912" y="4971"/>
                    </a:cubicBezTo>
                    <a:cubicBezTo>
                      <a:pt x="19912" y="4823"/>
                      <a:pt x="19851" y="4688"/>
                      <a:pt x="19740" y="4601"/>
                    </a:cubicBezTo>
                    <a:lnTo>
                      <a:pt x="20553" y="3234"/>
                    </a:lnTo>
                    <a:cubicBezTo>
                      <a:pt x="20615" y="3271"/>
                      <a:pt x="20689" y="3283"/>
                      <a:pt x="20763" y="3283"/>
                    </a:cubicBezTo>
                    <a:cubicBezTo>
                      <a:pt x="20923" y="3283"/>
                      <a:pt x="21071" y="3209"/>
                      <a:pt x="21169" y="3073"/>
                    </a:cubicBezTo>
                    <a:close/>
                    <a:moveTo>
                      <a:pt x="9094" y="3566"/>
                    </a:moveTo>
                    <a:cubicBezTo>
                      <a:pt x="9180" y="3616"/>
                      <a:pt x="9267" y="3640"/>
                      <a:pt x="9353" y="3640"/>
                    </a:cubicBezTo>
                    <a:cubicBezTo>
                      <a:pt x="9402" y="3640"/>
                      <a:pt x="9451" y="3628"/>
                      <a:pt x="9488" y="3616"/>
                    </a:cubicBezTo>
                    <a:lnTo>
                      <a:pt x="10610" y="6018"/>
                    </a:lnTo>
                    <a:cubicBezTo>
                      <a:pt x="10514" y="6090"/>
                      <a:pt x="10454" y="6208"/>
                      <a:pt x="10427" y="6327"/>
                    </a:cubicBezTo>
                    <a:lnTo>
                      <a:pt x="10427" y="6327"/>
                    </a:lnTo>
                    <a:lnTo>
                      <a:pt x="8614" y="6400"/>
                    </a:lnTo>
                    <a:cubicBezTo>
                      <a:pt x="8552" y="6191"/>
                      <a:pt x="8355" y="6031"/>
                      <a:pt x="8133" y="6031"/>
                    </a:cubicBezTo>
                    <a:cubicBezTo>
                      <a:pt x="8071" y="6031"/>
                      <a:pt x="8022" y="6043"/>
                      <a:pt x="7961" y="6068"/>
                    </a:cubicBezTo>
                    <a:lnTo>
                      <a:pt x="7147" y="5033"/>
                    </a:lnTo>
                    <a:cubicBezTo>
                      <a:pt x="7234" y="4934"/>
                      <a:pt x="7283" y="4823"/>
                      <a:pt x="7295" y="4700"/>
                    </a:cubicBezTo>
                    <a:lnTo>
                      <a:pt x="7295" y="4675"/>
                    </a:lnTo>
                    <a:lnTo>
                      <a:pt x="7763" y="4589"/>
                    </a:lnTo>
                    <a:cubicBezTo>
                      <a:pt x="7827" y="4815"/>
                      <a:pt x="8029" y="4955"/>
                      <a:pt x="8245" y="4955"/>
                    </a:cubicBezTo>
                    <a:cubicBezTo>
                      <a:pt x="8323" y="4955"/>
                      <a:pt x="8403" y="4936"/>
                      <a:pt x="8478" y="4897"/>
                    </a:cubicBezTo>
                    <a:cubicBezTo>
                      <a:pt x="8749" y="4737"/>
                      <a:pt x="8811" y="4367"/>
                      <a:pt x="8601" y="4133"/>
                    </a:cubicBezTo>
                    <a:lnTo>
                      <a:pt x="9094" y="3566"/>
                    </a:lnTo>
                    <a:close/>
                    <a:moveTo>
                      <a:pt x="32040" y="6377"/>
                    </a:moveTo>
                    <a:cubicBezTo>
                      <a:pt x="32070" y="6377"/>
                      <a:pt x="32128" y="6450"/>
                      <a:pt x="32061" y="6450"/>
                    </a:cubicBezTo>
                    <a:cubicBezTo>
                      <a:pt x="32057" y="6452"/>
                      <a:pt x="32052" y="6453"/>
                      <a:pt x="32048" y="6453"/>
                    </a:cubicBezTo>
                    <a:cubicBezTo>
                      <a:pt x="32028" y="6453"/>
                      <a:pt x="32012" y="6433"/>
                      <a:pt x="32012" y="6413"/>
                    </a:cubicBezTo>
                    <a:lnTo>
                      <a:pt x="32024" y="6400"/>
                    </a:lnTo>
                    <a:cubicBezTo>
                      <a:pt x="32024" y="6383"/>
                      <a:pt x="32031" y="6377"/>
                      <a:pt x="32040" y="6377"/>
                    </a:cubicBezTo>
                    <a:close/>
                    <a:moveTo>
                      <a:pt x="31593" y="4195"/>
                    </a:moveTo>
                    <a:cubicBezTo>
                      <a:pt x="31667" y="4232"/>
                      <a:pt x="31753" y="4256"/>
                      <a:pt x="31839" y="4256"/>
                    </a:cubicBezTo>
                    <a:lnTo>
                      <a:pt x="31864" y="4256"/>
                    </a:lnTo>
                    <a:lnTo>
                      <a:pt x="31926" y="6203"/>
                    </a:lnTo>
                    <a:cubicBezTo>
                      <a:pt x="31864" y="6240"/>
                      <a:pt x="31827" y="6302"/>
                      <a:pt x="31815" y="6376"/>
                    </a:cubicBezTo>
                    <a:lnTo>
                      <a:pt x="29585" y="6474"/>
                    </a:lnTo>
                    <a:cubicBezTo>
                      <a:pt x="29585" y="6450"/>
                      <a:pt x="29585" y="6413"/>
                      <a:pt x="29572" y="6388"/>
                    </a:cubicBezTo>
                    <a:lnTo>
                      <a:pt x="31593" y="4195"/>
                    </a:lnTo>
                    <a:close/>
                    <a:moveTo>
                      <a:pt x="36485" y="5353"/>
                    </a:moveTo>
                    <a:cubicBezTo>
                      <a:pt x="36571" y="5427"/>
                      <a:pt x="36669" y="5476"/>
                      <a:pt x="36780" y="5476"/>
                    </a:cubicBezTo>
                    <a:lnTo>
                      <a:pt x="36793" y="5476"/>
                    </a:lnTo>
                    <a:cubicBezTo>
                      <a:pt x="36830" y="5476"/>
                      <a:pt x="36879" y="5464"/>
                      <a:pt x="36916" y="5452"/>
                    </a:cubicBezTo>
                    <a:lnTo>
                      <a:pt x="37224" y="6277"/>
                    </a:lnTo>
                    <a:lnTo>
                      <a:pt x="35585" y="6585"/>
                    </a:lnTo>
                    <a:cubicBezTo>
                      <a:pt x="35560" y="6511"/>
                      <a:pt x="35524" y="6450"/>
                      <a:pt x="35487" y="6400"/>
                    </a:cubicBezTo>
                    <a:lnTo>
                      <a:pt x="36485" y="5353"/>
                    </a:lnTo>
                    <a:close/>
                    <a:moveTo>
                      <a:pt x="13764" y="5981"/>
                    </a:moveTo>
                    <a:cubicBezTo>
                      <a:pt x="14035" y="5981"/>
                      <a:pt x="14183" y="6314"/>
                      <a:pt x="13986" y="6511"/>
                    </a:cubicBezTo>
                    <a:cubicBezTo>
                      <a:pt x="13922" y="6575"/>
                      <a:pt x="13843" y="6604"/>
                      <a:pt x="13766" y="6604"/>
                    </a:cubicBezTo>
                    <a:cubicBezTo>
                      <a:pt x="13607" y="6604"/>
                      <a:pt x="13456" y="6480"/>
                      <a:pt x="13456" y="6289"/>
                    </a:cubicBezTo>
                    <a:cubicBezTo>
                      <a:pt x="13456" y="6117"/>
                      <a:pt x="13591" y="5981"/>
                      <a:pt x="13764" y="5981"/>
                    </a:cubicBezTo>
                    <a:close/>
                    <a:moveTo>
                      <a:pt x="15686" y="3616"/>
                    </a:moveTo>
                    <a:cubicBezTo>
                      <a:pt x="15735" y="3702"/>
                      <a:pt x="15834" y="3751"/>
                      <a:pt x="15933" y="3751"/>
                    </a:cubicBezTo>
                    <a:cubicBezTo>
                      <a:pt x="15945" y="3751"/>
                      <a:pt x="15969" y="3751"/>
                      <a:pt x="15994" y="3739"/>
                    </a:cubicBezTo>
                    <a:lnTo>
                      <a:pt x="16524" y="6511"/>
                    </a:lnTo>
                    <a:cubicBezTo>
                      <a:pt x="16462" y="6536"/>
                      <a:pt x="16413" y="6573"/>
                      <a:pt x="16388" y="6622"/>
                    </a:cubicBezTo>
                    <a:lnTo>
                      <a:pt x="14269" y="6302"/>
                    </a:lnTo>
                    <a:cubicBezTo>
                      <a:pt x="14269" y="6289"/>
                      <a:pt x="14269" y="6277"/>
                      <a:pt x="14269" y="6277"/>
                    </a:cubicBezTo>
                    <a:cubicBezTo>
                      <a:pt x="14257" y="6117"/>
                      <a:pt x="14183" y="5969"/>
                      <a:pt x="14060" y="5883"/>
                    </a:cubicBezTo>
                    <a:lnTo>
                      <a:pt x="14072" y="5870"/>
                    </a:lnTo>
                    <a:lnTo>
                      <a:pt x="14676" y="4355"/>
                    </a:lnTo>
                    <a:cubicBezTo>
                      <a:pt x="14700" y="4355"/>
                      <a:pt x="14725" y="4355"/>
                      <a:pt x="14762" y="4367"/>
                    </a:cubicBezTo>
                    <a:cubicBezTo>
                      <a:pt x="15033" y="4367"/>
                      <a:pt x="15255" y="4133"/>
                      <a:pt x="15255" y="3862"/>
                    </a:cubicBezTo>
                    <a:cubicBezTo>
                      <a:pt x="15255" y="3825"/>
                      <a:pt x="15255" y="3788"/>
                      <a:pt x="15255" y="3751"/>
                    </a:cubicBezTo>
                    <a:lnTo>
                      <a:pt x="15686" y="3616"/>
                    </a:lnTo>
                    <a:close/>
                    <a:moveTo>
                      <a:pt x="16130" y="3665"/>
                    </a:moveTo>
                    <a:lnTo>
                      <a:pt x="16672" y="4022"/>
                    </a:lnTo>
                    <a:cubicBezTo>
                      <a:pt x="16524" y="4355"/>
                      <a:pt x="16770" y="4737"/>
                      <a:pt x="17140" y="4737"/>
                    </a:cubicBezTo>
                    <a:cubicBezTo>
                      <a:pt x="17300" y="4737"/>
                      <a:pt x="17460" y="4651"/>
                      <a:pt x="17547" y="4515"/>
                    </a:cubicBezTo>
                    <a:lnTo>
                      <a:pt x="18914" y="5008"/>
                    </a:lnTo>
                    <a:cubicBezTo>
                      <a:pt x="18927" y="5082"/>
                      <a:pt x="18951" y="5156"/>
                      <a:pt x="18988" y="5230"/>
                    </a:cubicBezTo>
                    <a:lnTo>
                      <a:pt x="16844" y="6634"/>
                    </a:lnTo>
                    <a:cubicBezTo>
                      <a:pt x="16807" y="6548"/>
                      <a:pt x="16709" y="6487"/>
                      <a:pt x="16610" y="6487"/>
                    </a:cubicBezTo>
                    <a:lnTo>
                      <a:pt x="16623" y="6487"/>
                    </a:lnTo>
                    <a:lnTo>
                      <a:pt x="16093" y="3702"/>
                    </a:lnTo>
                    <a:cubicBezTo>
                      <a:pt x="16105" y="3690"/>
                      <a:pt x="16117" y="3677"/>
                      <a:pt x="16130" y="3665"/>
                    </a:cubicBezTo>
                    <a:close/>
                    <a:moveTo>
                      <a:pt x="10930" y="6103"/>
                    </a:moveTo>
                    <a:cubicBezTo>
                      <a:pt x="11004" y="6103"/>
                      <a:pt x="11079" y="6130"/>
                      <a:pt x="11140" y="6191"/>
                    </a:cubicBezTo>
                    <a:cubicBezTo>
                      <a:pt x="11337" y="6376"/>
                      <a:pt x="11201" y="6696"/>
                      <a:pt x="10942" y="6696"/>
                    </a:cubicBezTo>
                    <a:cubicBezTo>
                      <a:pt x="10935" y="6697"/>
                      <a:pt x="10928" y="6697"/>
                      <a:pt x="10921" y="6697"/>
                    </a:cubicBezTo>
                    <a:cubicBezTo>
                      <a:pt x="10759" y="6697"/>
                      <a:pt x="10634" y="6566"/>
                      <a:pt x="10622" y="6413"/>
                    </a:cubicBezTo>
                    <a:lnTo>
                      <a:pt x="10634" y="6400"/>
                    </a:lnTo>
                    <a:cubicBezTo>
                      <a:pt x="10634" y="6218"/>
                      <a:pt x="10779" y="6103"/>
                      <a:pt x="10930" y="6103"/>
                    </a:cubicBezTo>
                    <a:close/>
                    <a:moveTo>
                      <a:pt x="34328" y="4848"/>
                    </a:moveTo>
                    <a:cubicBezTo>
                      <a:pt x="34415" y="4971"/>
                      <a:pt x="34550" y="5057"/>
                      <a:pt x="34710" y="5070"/>
                    </a:cubicBezTo>
                    <a:lnTo>
                      <a:pt x="34932" y="6265"/>
                    </a:lnTo>
                    <a:cubicBezTo>
                      <a:pt x="34735" y="6326"/>
                      <a:pt x="34587" y="6511"/>
                      <a:pt x="34587" y="6733"/>
                    </a:cubicBezTo>
                    <a:lnTo>
                      <a:pt x="34575" y="6733"/>
                    </a:lnTo>
                    <a:lnTo>
                      <a:pt x="32295" y="6499"/>
                    </a:lnTo>
                    <a:cubicBezTo>
                      <a:pt x="32308" y="6474"/>
                      <a:pt x="32308" y="6437"/>
                      <a:pt x="32308" y="6413"/>
                    </a:cubicBezTo>
                    <a:cubicBezTo>
                      <a:pt x="32308" y="6388"/>
                      <a:pt x="32295" y="6351"/>
                      <a:pt x="32295" y="6326"/>
                    </a:cubicBezTo>
                    <a:lnTo>
                      <a:pt x="34328" y="4848"/>
                    </a:lnTo>
                    <a:close/>
                    <a:moveTo>
                      <a:pt x="16610" y="6696"/>
                    </a:moveTo>
                    <a:cubicBezTo>
                      <a:pt x="16635" y="6696"/>
                      <a:pt x="16659" y="6721"/>
                      <a:pt x="16659" y="6745"/>
                    </a:cubicBezTo>
                    <a:cubicBezTo>
                      <a:pt x="16659" y="6762"/>
                      <a:pt x="16653" y="6769"/>
                      <a:pt x="16644" y="6769"/>
                    </a:cubicBezTo>
                    <a:cubicBezTo>
                      <a:pt x="16613" y="6769"/>
                      <a:pt x="16553" y="6696"/>
                      <a:pt x="16610" y="6696"/>
                    </a:cubicBezTo>
                    <a:close/>
                    <a:moveTo>
                      <a:pt x="27490" y="5033"/>
                    </a:moveTo>
                    <a:lnTo>
                      <a:pt x="28673" y="6265"/>
                    </a:lnTo>
                    <a:cubicBezTo>
                      <a:pt x="28611" y="6351"/>
                      <a:pt x="28587" y="6450"/>
                      <a:pt x="28587" y="6548"/>
                    </a:cubicBezTo>
                    <a:cubicBezTo>
                      <a:pt x="28587" y="6560"/>
                      <a:pt x="28587" y="6573"/>
                      <a:pt x="28587" y="6585"/>
                    </a:cubicBezTo>
                    <a:lnTo>
                      <a:pt x="27120" y="6844"/>
                    </a:lnTo>
                    <a:lnTo>
                      <a:pt x="27120" y="6844"/>
                    </a:lnTo>
                    <a:lnTo>
                      <a:pt x="27157" y="5107"/>
                    </a:lnTo>
                    <a:cubicBezTo>
                      <a:pt x="27182" y="5119"/>
                      <a:pt x="27194" y="5119"/>
                      <a:pt x="27219" y="5119"/>
                    </a:cubicBezTo>
                    <a:cubicBezTo>
                      <a:pt x="27317" y="5119"/>
                      <a:pt x="27404" y="5094"/>
                      <a:pt x="27490" y="5033"/>
                    </a:cubicBezTo>
                    <a:close/>
                    <a:moveTo>
                      <a:pt x="8124" y="6233"/>
                    </a:moveTo>
                    <a:cubicBezTo>
                      <a:pt x="8279" y="6233"/>
                      <a:pt x="8429" y="6354"/>
                      <a:pt x="8429" y="6536"/>
                    </a:cubicBezTo>
                    <a:cubicBezTo>
                      <a:pt x="8429" y="6708"/>
                      <a:pt x="8293" y="6844"/>
                      <a:pt x="8121" y="6844"/>
                    </a:cubicBezTo>
                    <a:cubicBezTo>
                      <a:pt x="7862" y="6844"/>
                      <a:pt x="7726" y="6511"/>
                      <a:pt x="7911" y="6326"/>
                    </a:cubicBezTo>
                    <a:cubicBezTo>
                      <a:pt x="7972" y="6262"/>
                      <a:pt x="8049" y="6233"/>
                      <a:pt x="8124" y="6233"/>
                    </a:cubicBezTo>
                    <a:close/>
                    <a:moveTo>
                      <a:pt x="29103" y="6241"/>
                    </a:moveTo>
                    <a:cubicBezTo>
                      <a:pt x="29256" y="6241"/>
                      <a:pt x="29400" y="6363"/>
                      <a:pt x="29400" y="6548"/>
                    </a:cubicBezTo>
                    <a:cubicBezTo>
                      <a:pt x="29400" y="6708"/>
                      <a:pt x="29264" y="6844"/>
                      <a:pt x="29092" y="6844"/>
                    </a:cubicBezTo>
                    <a:cubicBezTo>
                      <a:pt x="28833" y="6844"/>
                      <a:pt x="28710" y="6511"/>
                      <a:pt x="28895" y="6326"/>
                    </a:cubicBezTo>
                    <a:cubicBezTo>
                      <a:pt x="28957" y="6268"/>
                      <a:pt x="29031" y="6241"/>
                      <a:pt x="29103" y="6241"/>
                    </a:cubicBezTo>
                    <a:close/>
                    <a:moveTo>
                      <a:pt x="22184" y="6224"/>
                    </a:moveTo>
                    <a:cubicBezTo>
                      <a:pt x="22349" y="6224"/>
                      <a:pt x="22508" y="6358"/>
                      <a:pt x="22500" y="6560"/>
                    </a:cubicBezTo>
                    <a:cubicBezTo>
                      <a:pt x="22500" y="6721"/>
                      <a:pt x="22364" y="6868"/>
                      <a:pt x="22192" y="6868"/>
                    </a:cubicBezTo>
                    <a:cubicBezTo>
                      <a:pt x="21896" y="6868"/>
                      <a:pt x="21761" y="6511"/>
                      <a:pt x="21970" y="6314"/>
                    </a:cubicBezTo>
                    <a:cubicBezTo>
                      <a:pt x="22032" y="6252"/>
                      <a:pt x="22108" y="6224"/>
                      <a:pt x="22184" y="6224"/>
                    </a:cubicBezTo>
                    <a:close/>
                    <a:moveTo>
                      <a:pt x="42017" y="6314"/>
                    </a:moveTo>
                    <a:cubicBezTo>
                      <a:pt x="42177" y="6314"/>
                      <a:pt x="42325" y="6450"/>
                      <a:pt x="42325" y="6610"/>
                    </a:cubicBezTo>
                    <a:lnTo>
                      <a:pt x="42313" y="6610"/>
                    </a:lnTo>
                    <a:cubicBezTo>
                      <a:pt x="42313" y="6795"/>
                      <a:pt x="42163" y="6917"/>
                      <a:pt x="42006" y="6917"/>
                    </a:cubicBezTo>
                    <a:cubicBezTo>
                      <a:pt x="41933" y="6917"/>
                      <a:pt x="41858" y="6890"/>
                      <a:pt x="41795" y="6832"/>
                    </a:cubicBezTo>
                    <a:cubicBezTo>
                      <a:pt x="41610" y="6634"/>
                      <a:pt x="41746" y="6314"/>
                      <a:pt x="42017" y="6314"/>
                    </a:cubicBezTo>
                    <a:close/>
                    <a:moveTo>
                      <a:pt x="26763" y="4811"/>
                    </a:moveTo>
                    <a:cubicBezTo>
                      <a:pt x="26800" y="4897"/>
                      <a:pt x="26862" y="4971"/>
                      <a:pt x="26948" y="5033"/>
                    </a:cubicBezTo>
                    <a:lnTo>
                      <a:pt x="25925" y="6881"/>
                    </a:lnTo>
                    <a:cubicBezTo>
                      <a:pt x="25888" y="6881"/>
                      <a:pt x="25839" y="6893"/>
                      <a:pt x="25802" y="6918"/>
                    </a:cubicBezTo>
                    <a:lnTo>
                      <a:pt x="24299" y="5439"/>
                    </a:lnTo>
                    <a:cubicBezTo>
                      <a:pt x="24373" y="5353"/>
                      <a:pt x="24410" y="5242"/>
                      <a:pt x="24410" y="5131"/>
                    </a:cubicBezTo>
                    <a:cubicBezTo>
                      <a:pt x="24410" y="5131"/>
                      <a:pt x="24410" y="5119"/>
                      <a:pt x="24410" y="5119"/>
                    </a:cubicBezTo>
                    <a:lnTo>
                      <a:pt x="26763" y="4811"/>
                    </a:lnTo>
                    <a:close/>
                    <a:moveTo>
                      <a:pt x="27071" y="5082"/>
                    </a:moveTo>
                    <a:lnTo>
                      <a:pt x="27034" y="6856"/>
                    </a:lnTo>
                    <a:lnTo>
                      <a:pt x="26172" y="7016"/>
                    </a:lnTo>
                    <a:cubicBezTo>
                      <a:pt x="26147" y="6955"/>
                      <a:pt x="26098" y="6905"/>
                      <a:pt x="26036" y="6893"/>
                    </a:cubicBezTo>
                    <a:lnTo>
                      <a:pt x="27034" y="5082"/>
                    </a:lnTo>
                    <a:close/>
                    <a:moveTo>
                      <a:pt x="35086" y="6437"/>
                    </a:moveTo>
                    <a:lnTo>
                      <a:pt x="35086" y="6437"/>
                    </a:lnTo>
                    <a:cubicBezTo>
                      <a:pt x="35353" y="6442"/>
                      <a:pt x="35485" y="6759"/>
                      <a:pt x="35302" y="6955"/>
                    </a:cubicBezTo>
                    <a:cubicBezTo>
                      <a:pt x="35241" y="7015"/>
                      <a:pt x="35165" y="7043"/>
                      <a:pt x="35089" y="7043"/>
                    </a:cubicBezTo>
                    <a:cubicBezTo>
                      <a:pt x="34934" y="7043"/>
                      <a:pt x="34784" y="6927"/>
                      <a:pt x="34784" y="6745"/>
                    </a:cubicBezTo>
                    <a:cubicBezTo>
                      <a:pt x="34772" y="6575"/>
                      <a:pt x="34916" y="6440"/>
                      <a:pt x="35086" y="6437"/>
                    </a:cubicBezTo>
                    <a:close/>
                    <a:moveTo>
                      <a:pt x="25944" y="7069"/>
                    </a:moveTo>
                    <a:cubicBezTo>
                      <a:pt x="25965" y="7069"/>
                      <a:pt x="25987" y="7084"/>
                      <a:pt x="25987" y="7115"/>
                    </a:cubicBezTo>
                    <a:cubicBezTo>
                      <a:pt x="25987" y="7152"/>
                      <a:pt x="25965" y="7170"/>
                      <a:pt x="25944" y="7170"/>
                    </a:cubicBezTo>
                    <a:cubicBezTo>
                      <a:pt x="25922" y="7170"/>
                      <a:pt x="25901" y="7152"/>
                      <a:pt x="25901" y="7115"/>
                    </a:cubicBezTo>
                    <a:cubicBezTo>
                      <a:pt x="25901" y="7084"/>
                      <a:pt x="25922" y="7069"/>
                      <a:pt x="25944" y="7069"/>
                    </a:cubicBezTo>
                    <a:close/>
                    <a:moveTo>
                      <a:pt x="38727" y="6080"/>
                    </a:moveTo>
                    <a:lnTo>
                      <a:pt x="38062" y="7768"/>
                    </a:lnTo>
                    <a:cubicBezTo>
                      <a:pt x="38025" y="7768"/>
                      <a:pt x="38000" y="7756"/>
                      <a:pt x="37963" y="7756"/>
                    </a:cubicBezTo>
                    <a:lnTo>
                      <a:pt x="37889" y="7756"/>
                    </a:lnTo>
                    <a:lnTo>
                      <a:pt x="37359" y="6339"/>
                    </a:lnTo>
                    <a:lnTo>
                      <a:pt x="38727" y="6080"/>
                    </a:lnTo>
                    <a:close/>
                    <a:moveTo>
                      <a:pt x="13271" y="6339"/>
                    </a:moveTo>
                    <a:cubicBezTo>
                      <a:pt x="13283" y="6425"/>
                      <a:pt x="13320" y="6511"/>
                      <a:pt x="13382" y="6585"/>
                    </a:cubicBezTo>
                    <a:lnTo>
                      <a:pt x="11866" y="7805"/>
                    </a:lnTo>
                    <a:cubicBezTo>
                      <a:pt x="11805" y="7719"/>
                      <a:pt x="11706" y="7682"/>
                      <a:pt x="11608" y="7682"/>
                    </a:cubicBezTo>
                    <a:lnTo>
                      <a:pt x="11620" y="7669"/>
                    </a:lnTo>
                    <a:cubicBezTo>
                      <a:pt x="11595" y="7669"/>
                      <a:pt x="11571" y="7669"/>
                      <a:pt x="11534" y="7682"/>
                    </a:cubicBezTo>
                    <a:lnTo>
                      <a:pt x="11201" y="6819"/>
                    </a:lnTo>
                    <a:cubicBezTo>
                      <a:pt x="11349" y="6733"/>
                      <a:pt x="11435" y="6573"/>
                      <a:pt x="11435" y="6400"/>
                    </a:cubicBezTo>
                    <a:cubicBezTo>
                      <a:pt x="11435" y="6388"/>
                      <a:pt x="11435" y="6376"/>
                      <a:pt x="11435" y="6363"/>
                    </a:cubicBezTo>
                    <a:lnTo>
                      <a:pt x="13271" y="6339"/>
                    </a:lnTo>
                    <a:close/>
                    <a:moveTo>
                      <a:pt x="37261" y="6388"/>
                    </a:moveTo>
                    <a:lnTo>
                      <a:pt x="37778" y="7805"/>
                    </a:lnTo>
                    <a:cubicBezTo>
                      <a:pt x="37741" y="7817"/>
                      <a:pt x="37704" y="7842"/>
                      <a:pt x="37667" y="7867"/>
                    </a:cubicBezTo>
                    <a:lnTo>
                      <a:pt x="35560" y="6905"/>
                    </a:lnTo>
                    <a:cubicBezTo>
                      <a:pt x="35585" y="6844"/>
                      <a:pt x="35585" y="6795"/>
                      <a:pt x="35597" y="6745"/>
                    </a:cubicBezTo>
                    <a:cubicBezTo>
                      <a:pt x="35597" y="6733"/>
                      <a:pt x="35597" y="6721"/>
                      <a:pt x="35597" y="6708"/>
                    </a:cubicBezTo>
                    <a:lnTo>
                      <a:pt x="37261" y="6388"/>
                    </a:lnTo>
                    <a:close/>
                    <a:moveTo>
                      <a:pt x="40156" y="5809"/>
                    </a:moveTo>
                    <a:cubicBezTo>
                      <a:pt x="40181" y="5858"/>
                      <a:pt x="40218" y="5907"/>
                      <a:pt x="40255" y="5944"/>
                    </a:cubicBezTo>
                    <a:lnTo>
                      <a:pt x="38283" y="7879"/>
                    </a:lnTo>
                    <a:cubicBezTo>
                      <a:pt x="38234" y="7842"/>
                      <a:pt x="38197" y="7817"/>
                      <a:pt x="38148" y="7793"/>
                    </a:cubicBezTo>
                    <a:lnTo>
                      <a:pt x="38838" y="6068"/>
                    </a:lnTo>
                    <a:lnTo>
                      <a:pt x="40156" y="5809"/>
                    </a:lnTo>
                    <a:close/>
                    <a:moveTo>
                      <a:pt x="6581" y="7522"/>
                    </a:moveTo>
                    <a:cubicBezTo>
                      <a:pt x="6753" y="7522"/>
                      <a:pt x="6839" y="7743"/>
                      <a:pt x="6716" y="7867"/>
                    </a:cubicBezTo>
                    <a:cubicBezTo>
                      <a:pt x="6676" y="7907"/>
                      <a:pt x="6626" y="7925"/>
                      <a:pt x="6576" y="7925"/>
                    </a:cubicBezTo>
                    <a:cubicBezTo>
                      <a:pt x="6472" y="7925"/>
                      <a:pt x="6371" y="7847"/>
                      <a:pt x="6371" y="7731"/>
                    </a:cubicBezTo>
                    <a:cubicBezTo>
                      <a:pt x="6383" y="7620"/>
                      <a:pt x="6457" y="7534"/>
                      <a:pt x="6568" y="7534"/>
                    </a:cubicBezTo>
                    <a:lnTo>
                      <a:pt x="6581" y="7522"/>
                    </a:lnTo>
                    <a:close/>
                    <a:moveTo>
                      <a:pt x="11617" y="7870"/>
                    </a:moveTo>
                    <a:cubicBezTo>
                      <a:pt x="11688" y="7870"/>
                      <a:pt x="11756" y="7931"/>
                      <a:pt x="11756" y="8014"/>
                    </a:cubicBezTo>
                    <a:cubicBezTo>
                      <a:pt x="11767" y="8094"/>
                      <a:pt x="11704" y="8164"/>
                      <a:pt x="11627" y="8164"/>
                    </a:cubicBezTo>
                    <a:cubicBezTo>
                      <a:pt x="11620" y="8164"/>
                      <a:pt x="11614" y="8163"/>
                      <a:pt x="11608" y="8162"/>
                    </a:cubicBezTo>
                    <a:lnTo>
                      <a:pt x="11620" y="8162"/>
                    </a:lnTo>
                    <a:cubicBezTo>
                      <a:pt x="11485" y="8162"/>
                      <a:pt x="11423" y="8002"/>
                      <a:pt x="11521" y="7916"/>
                    </a:cubicBezTo>
                    <a:cubicBezTo>
                      <a:pt x="11549" y="7884"/>
                      <a:pt x="11584" y="7870"/>
                      <a:pt x="11617" y="7870"/>
                    </a:cubicBezTo>
                    <a:close/>
                    <a:moveTo>
                      <a:pt x="24237" y="5513"/>
                    </a:moveTo>
                    <a:lnTo>
                      <a:pt x="25728" y="6992"/>
                    </a:lnTo>
                    <a:cubicBezTo>
                      <a:pt x="25703" y="7029"/>
                      <a:pt x="25691" y="7078"/>
                      <a:pt x="25691" y="7127"/>
                    </a:cubicBezTo>
                    <a:cubicBezTo>
                      <a:pt x="25691" y="7201"/>
                      <a:pt x="25728" y="7263"/>
                      <a:pt x="25777" y="7312"/>
                    </a:cubicBezTo>
                    <a:lnTo>
                      <a:pt x="25790" y="7312"/>
                    </a:lnTo>
                    <a:lnTo>
                      <a:pt x="25223" y="8384"/>
                    </a:lnTo>
                    <a:cubicBezTo>
                      <a:pt x="25198" y="8372"/>
                      <a:pt x="25161" y="8372"/>
                      <a:pt x="25137" y="8372"/>
                    </a:cubicBezTo>
                    <a:cubicBezTo>
                      <a:pt x="25087" y="8372"/>
                      <a:pt x="25050" y="8384"/>
                      <a:pt x="25013" y="8396"/>
                    </a:cubicBezTo>
                    <a:lnTo>
                      <a:pt x="23991" y="5624"/>
                    </a:lnTo>
                    <a:cubicBezTo>
                      <a:pt x="24077" y="5612"/>
                      <a:pt x="24163" y="5562"/>
                      <a:pt x="24237" y="5513"/>
                    </a:cubicBezTo>
                    <a:close/>
                    <a:moveTo>
                      <a:pt x="14257" y="6400"/>
                    </a:moveTo>
                    <a:lnTo>
                      <a:pt x="16364" y="6721"/>
                    </a:lnTo>
                    <a:lnTo>
                      <a:pt x="16364" y="6733"/>
                    </a:lnTo>
                    <a:cubicBezTo>
                      <a:pt x="16364" y="6770"/>
                      <a:pt x="16376" y="6795"/>
                      <a:pt x="16388" y="6832"/>
                    </a:cubicBezTo>
                    <a:lnTo>
                      <a:pt x="13752" y="8557"/>
                    </a:lnTo>
                    <a:cubicBezTo>
                      <a:pt x="13715" y="8520"/>
                      <a:pt x="13678" y="8507"/>
                      <a:pt x="13628" y="8495"/>
                    </a:cubicBezTo>
                    <a:lnTo>
                      <a:pt x="13641" y="8495"/>
                    </a:lnTo>
                    <a:lnTo>
                      <a:pt x="13776" y="6782"/>
                    </a:lnTo>
                    <a:cubicBezTo>
                      <a:pt x="13998" y="6770"/>
                      <a:pt x="14195" y="6622"/>
                      <a:pt x="14257" y="6400"/>
                    </a:cubicBezTo>
                    <a:close/>
                    <a:moveTo>
                      <a:pt x="37963" y="7965"/>
                    </a:moveTo>
                    <a:cubicBezTo>
                      <a:pt x="38123" y="7965"/>
                      <a:pt x="38259" y="8101"/>
                      <a:pt x="38259" y="8261"/>
                    </a:cubicBezTo>
                    <a:cubicBezTo>
                      <a:pt x="38259" y="8443"/>
                      <a:pt x="38114" y="8564"/>
                      <a:pt x="37963" y="8564"/>
                    </a:cubicBezTo>
                    <a:cubicBezTo>
                      <a:pt x="37890" y="8564"/>
                      <a:pt x="37814" y="8535"/>
                      <a:pt x="37754" y="8470"/>
                    </a:cubicBezTo>
                    <a:cubicBezTo>
                      <a:pt x="37557" y="8285"/>
                      <a:pt x="37692" y="7965"/>
                      <a:pt x="37963" y="7965"/>
                    </a:cubicBezTo>
                    <a:close/>
                    <a:moveTo>
                      <a:pt x="23559" y="5476"/>
                    </a:moveTo>
                    <a:cubicBezTo>
                      <a:pt x="23646" y="5562"/>
                      <a:pt x="23757" y="5612"/>
                      <a:pt x="23867" y="5612"/>
                    </a:cubicBezTo>
                    <a:lnTo>
                      <a:pt x="24902" y="8421"/>
                    </a:lnTo>
                    <a:cubicBezTo>
                      <a:pt x="24841" y="8458"/>
                      <a:pt x="24779" y="8507"/>
                      <a:pt x="24730" y="8569"/>
                    </a:cubicBezTo>
                    <a:lnTo>
                      <a:pt x="22635" y="6795"/>
                    </a:lnTo>
                    <a:cubicBezTo>
                      <a:pt x="22685" y="6721"/>
                      <a:pt x="22709" y="6634"/>
                      <a:pt x="22709" y="6548"/>
                    </a:cubicBezTo>
                    <a:cubicBezTo>
                      <a:pt x="22709" y="6437"/>
                      <a:pt x="22672" y="6339"/>
                      <a:pt x="22623" y="6252"/>
                    </a:cubicBezTo>
                    <a:lnTo>
                      <a:pt x="23559" y="5476"/>
                    </a:lnTo>
                    <a:close/>
                    <a:moveTo>
                      <a:pt x="21465" y="6400"/>
                    </a:moveTo>
                    <a:lnTo>
                      <a:pt x="21674" y="6450"/>
                    </a:lnTo>
                    <a:cubicBezTo>
                      <a:pt x="21674" y="6487"/>
                      <a:pt x="21662" y="6511"/>
                      <a:pt x="21662" y="6548"/>
                    </a:cubicBezTo>
                    <a:cubicBezTo>
                      <a:pt x="21662" y="6733"/>
                      <a:pt x="21761" y="6893"/>
                      <a:pt x="21921" y="6992"/>
                    </a:cubicBezTo>
                    <a:lnTo>
                      <a:pt x="21009" y="8581"/>
                    </a:lnTo>
                    <a:cubicBezTo>
                      <a:pt x="20947" y="8557"/>
                      <a:pt x="20886" y="8532"/>
                      <a:pt x="20812" y="8520"/>
                    </a:cubicBezTo>
                    <a:lnTo>
                      <a:pt x="21206" y="6560"/>
                    </a:lnTo>
                    <a:cubicBezTo>
                      <a:pt x="21317" y="6560"/>
                      <a:pt x="21428" y="6499"/>
                      <a:pt x="21465" y="6400"/>
                    </a:cubicBezTo>
                    <a:close/>
                    <a:moveTo>
                      <a:pt x="13456" y="6659"/>
                    </a:moveTo>
                    <a:cubicBezTo>
                      <a:pt x="13518" y="6721"/>
                      <a:pt x="13591" y="6758"/>
                      <a:pt x="13678" y="6770"/>
                    </a:cubicBezTo>
                    <a:lnTo>
                      <a:pt x="13530" y="8483"/>
                    </a:lnTo>
                    <a:cubicBezTo>
                      <a:pt x="13457" y="8495"/>
                      <a:pt x="13397" y="8530"/>
                      <a:pt x="13348" y="8590"/>
                    </a:cubicBezTo>
                    <a:lnTo>
                      <a:pt x="13348" y="8590"/>
                    </a:lnTo>
                    <a:lnTo>
                      <a:pt x="11965" y="8027"/>
                    </a:lnTo>
                    <a:lnTo>
                      <a:pt x="11965" y="8014"/>
                    </a:lnTo>
                    <a:cubicBezTo>
                      <a:pt x="11965" y="7965"/>
                      <a:pt x="11953" y="7916"/>
                      <a:pt x="11928" y="7879"/>
                    </a:cubicBezTo>
                    <a:lnTo>
                      <a:pt x="13456" y="6659"/>
                    </a:lnTo>
                    <a:close/>
                    <a:moveTo>
                      <a:pt x="19777" y="5316"/>
                    </a:moveTo>
                    <a:lnTo>
                      <a:pt x="20960" y="6154"/>
                    </a:lnTo>
                    <a:cubicBezTo>
                      <a:pt x="20935" y="6191"/>
                      <a:pt x="20935" y="6228"/>
                      <a:pt x="20923" y="6277"/>
                    </a:cubicBezTo>
                    <a:cubicBezTo>
                      <a:pt x="20923" y="6388"/>
                      <a:pt x="20997" y="6499"/>
                      <a:pt x="21108" y="6548"/>
                    </a:cubicBezTo>
                    <a:lnTo>
                      <a:pt x="20713" y="8520"/>
                    </a:lnTo>
                    <a:cubicBezTo>
                      <a:pt x="20639" y="8532"/>
                      <a:pt x="20565" y="8557"/>
                      <a:pt x="20491" y="8606"/>
                    </a:cubicBezTo>
                    <a:lnTo>
                      <a:pt x="19604" y="5439"/>
                    </a:lnTo>
                    <a:cubicBezTo>
                      <a:pt x="19666" y="5415"/>
                      <a:pt x="19728" y="5365"/>
                      <a:pt x="19777" y="5316"/>
                    </a:cubicBezTo>
                    <a:close/>
                    <a:moveTo>
                      <a:pt x="39713" y="8544"/>
                    </a:moveTo>
                    <a:cubicBezTo>
                      <a:pt x="39768" y="8544"/>
                      <a:pt x="39714" y="8612"/>
                      <a:pt x="39683" y="8612"/>
                    </a:cubicBezTo>
                    <a:cubicBezTo>
                      <a:pt x="39672" y="8612"/>
                      <a:pt x="39663" y="8604"/>
                      <a:pt x="39663" y="8581"/>
                    </a:cubicBezTo>
                    <a:cubicBezTo>
                      <a:pt x="39663" y="8557"/>
                      <a:pt x="39688" y="8544"/>
                      <a:pt x="39713" y="8544"/>
                    </a:cubicBezTo>
                    <a:close/>
                    <a:moveTo>
                      <a:pt x="31827" y="6474"/>
                    </a:moveTo>
                    <a:cubicBezTo>
                      <a:pt x="31852" y="6560"/>
                      <a:pt x="31913" y="6622"/>
                      <a:pt x="32000" y="6647"/>
                    </a:cubicBezTo>
                    <a:lnTo>
                      <a:pt x="31581" y="8520"/>
                    </a:lnTo>
                    <a:lnTo>
                      <a:pt x="31519" y="8520"/>
                    </a:lnTo>
                    <a:cubicBezTo>
                      <a:pt x="31408" y="8520"/>
                      <a:pt x="31297" y="8569"/>
                      <a:pt x="31211" y="8643"/>
                    </a:cubicBezTo>
                    <a:lnTo>
                      <a:pt x="29461" y="6905"/>
                    </a:lnTo>
                    <a:cubicBezTo>
                      <a:pt x="29548" y="6807"/>
                      <a:pt x="29585" y="6696"/>
                      <a:pt x="29597" y="6573"/>
                    </a:cubicBezTo>
                    <a:lnTo>
                      <a:pt x="31827" y="6474"/>
                    </a:lnTo>
                    <a:close/>
                    <a:moveTo>
                      <a:pt x="16438" y="6918"/>
                    </a:moveTo>
                    <a:cubicBezTo>
                      <a:pt x="16487" y="6955"/>
                      <a:pt x="16536" y="6979"/>
                      <a:pt x="16598" y="6992"/>
                    </a:cubicBezTo>
                    <a:lnTo>
                      <a:pt x="16696" y="8101"/>
                    </a:lnTo>
                    <a:cubicBezTo>
                      <a:pt x="16462" y="8138"/>
                      <a:pt x="16278" y="8335"/>
                      <a:pt x="16265" y="8569"/>
                    </a:cubicBezTo>
                    <a:lnTo>
                      <a:pt x="16278" y="8569"/>
                    </a:lnTo>
                    <a:lnTo>
                      <a:pt x="13813" y="8667"/>
                    </a:lnTo>
                    <a:lnTo>
                      <a:pt x="13801" y="8643"/>
                    </a:lnTo>
                    <a:lnTo>
                      <a:pt x="16438" y="6918"/>
                    </a:lnTo>
                    <a:close/>
                    <a:moveTo>
                      <a:pt x="8702" y="8076"/>
                    </a:moveTo>
                    <a:cubicBezTo>
                      <a:pt x="8964" y="8076"/>
                      <a:pt x="9103" y="8400"/>
                      <a:pt x="8909" y="8593"/>
                    </a:cubicBezTo>
                    <a:cubicBezTo>
                      <a:pt x="8845" y="8658"/>
                      <a:pt x="8767" y="8687"/>
                      <a:pt x="8690" y="8687"/>
                    </a:cubicBezTo>
                    <a:cubicBezTo>
                      <a:pt x="8531" y="8687"/>
                      <a:pt x="8380" y="8563"/>
                      <a:pt x="8380" y="8372"/>
                    </a:cubicBezTo>
                    <a:cubicBezTo>
                      <a:pt x="8392" y="8212"/>
                      <a:pt x="8515" y="8088"/>
                      <a:pt x="8675" y="8076"/>
                    </a:cubicBezTo>
                    <a:lnTo>
                      <a:pt x="8688" y="8076"/>
                    </a:lnTo>
                    <a:cubicBezTo>
                      <a:pt x="8692" y="8076"/>
                      <a:pt x="8697" y="8076"/>
                      <a:pt x="8702" y="8076"/>
                    </a:cubicBezTo>
                    <a:close/>
                    <a:moveTo>
                      <a:pt x="19038" y="5316"/>
                    </a:moveTo>
                    <a:cubicBezTo>
                      <a:pt x="19136" y="5427"/>
                      <a:pt x="19272" y="5476"/>
                      <a:pt x="19407" y="5476"/>
                    </a:cubicBezTo>
                    <a:cubicBezTo>
                      <a:pt x="19444" y="5476"/>
                      <a:pt x="19469" y="5476"/>
                      <a:pt x="19493" y="5464"/>
                    </a:cubicBezTo>
                    <a:lnTo>
                      <a:pt x="20405" y="8680"/>
                    </a:lnTo>
                    <a:lnTo>
                      <a:pt x="20381" y="8692"/>
                    </a:lnTo>
                    <a:lnTo>
                      <a:pt x="16844" y="6819"/>
                    </a:lnTo>
                    <a:cubicBezTo>
                      <a:pt x="16844" y="6795"/>
                      <a:pt x="16857" y="6770"/>
                      <a:pt x="16857" y="6745"/>
                    </a:cubicBezTo>
                    <a:lnTo>
                      <a:pt x="19038" y="5316"/>
                    </a:lnTo>
                    <a:close/>
                    <a:moveTo>
                      <a:pt x="28611" y="6696"/>
                    </a:moveTo>
                    <a:cubicBezTo>
                      <a:pt x="28624" y="6770"/>
                      <a:pt x="28673" y="6844"/>
                      <a:pt x="28722" y="6893"/>
                    </a:cubicBezTo>
                    <a:lnTo>
                      <a:pt x="27133" y="8717"/>
                    </a:lnTo>
                    <a:lnTo>
                      <a:pt x="27096" y="8704"/>
                    </a:lnTo>
                    <a:lnTo>
                      <a:pt x="27133" y="6955"/>
                    </a:lnTo>
                    <a:lnTo>
                      <a:pt x="28611" y="6696"/>
                    </a:lnTo>
                    <a:close/>
                    <a:moveTo>
                      <a:pt x="13567" y="8683"/>
                    </a:moveTo>
                    <a:cubicBezTo>
                      <a:pt x="13591" y="8683"/>
                      <a:pt x="13616" y="8698"/>
                      <a:pt x="13616" y="8729"/>
                    </a:cubicBezTo>
                    <a:cubicBezTo>
                      <a:pt x="13616" y="8766"/>
                      <a:pt x="13591" y="8791"/>
                      <a:pt x="13555" y="8791"/>
                    </a:cubicBezTo>
                    <a:lnTo>
                      <a:pt x="13567" y="8778"/>
                    </a:lnTo>
                    <a:cubicBezTo>
                      <a:pt x="13542" y="8778"/>
                      <a:pt x="13518" y="8754"/>
                      <a:pt x="13518" y="8729"/>
                    </a:cubicBezTo>
                    <a:cubicBezTo>
                      <a:pt x="13518" y="8698"/>
                      <a:pt x="13542" y="8683"/>
                      <a:pt x="13567" y="8683"/>
                    </a:cubicBezTo>
                    <a:close/>
                    <a:moveTo>
                      <a:pt x="16807" y="6905"/>
                    </a:moveTo>
                    <a:lnTo>
                      <a:pt x="20331" y="8778"/>
                    </a:lnTo>
                    <a:cubicBezTo>
                      <a:pt x="20319" y="8815"/>
                      <a:pt x="20294" y="8852"/>
                      <a:pt x="20294" y="8889"/>
                    </a:cubicBezTo>
                    <a:lnTo>
                      <a:pt x="17276" y="8593"/>
                    </a:lnTo>
                    <a:cubicBezTo>
                      <a:pt x="17263" y="8322"/>
                      <a:pt x="17054" y="8101"/>
                      <a:pt x="16770" y="8088"/>
                    </a:cubicBezTo>
                    <a:lnTo>
                      <a:pt x="16672" y="6979"/>
                    </a:lnTo>
                    <a:cubicBezTo>
                      <a:pt x="16733" y="6967"/>
                      <a:pt x="16770" y="6942"/>
                      <a:pt x="16807" y="6905"/>
                    </a:cubicBezTo>
                    <a:close/>
                    <a:moveTo>
                      <a:pt x="16783" y="8285"/>
                    </a:moveTo>
                    <a:cubicBezTo>
                      <a:pt x="17054" y="8285"/>
                      <a:pt x="17202" y="8618"/>
                      <a:pt x="17004" y="8815"/>
                    </a:cubicBezTo>
                    <a:cubicBezTo>
                      <a:pt x="16942" y="8878"/>
                      <a:pt x="16865" y="8906"/>
                      <a:pt x="16790" y="8906"/>
                    </a:cubicBezTo>
                    <a:cubicBezTo>
                      <a:pt x="16629" y="8906"/>
                      <a:pt x="16475" y="8778"/>
                      <a:pt x="16475" y="8593"/>
                    </a:cubicBezTo>
                    <a:cubicBezTo>
                      <a:pt x="16487" y="8433"/>
                      <a:pt x="16610" y="8298"/>
                      <a:pt x="16770" y="8298"/>
                    </a:cubicBezTo>
                    <a:lnTo>
                      <a:pt x="16783" y="8285"/>
                    </a:lnTo>
                    <a:close/>
                    <a:moveTo>
                      <a:pt x="22183" y="8853"/>
                    </a:moveTo>
                    <a:cubicBezTo>
                      <a:pt x="22214" y="8853"/>
                      <a:pt x="22273" y="8926"/>
                      <a:pt x="22216" y="8926"/>
                    </a:cubicBezTo>
                    <a:cubicBezTo>
                      <a:pt x="22179" y="8926"/>
                      <a:pt x="22155" y="8902"/>
                      <a:pt x="22155" y="8877"/>
                    </a:cubicBezTo>
                    <a:lnTo>
                      <a:pt x="22167" y="8877"/>
                    </a:lnTo>
                    <a:cubicBezTo>
                      <a:pt x="22167" y="8860"/>
                      <a:pt x="22174" y="8853"/>
                      <a:pt x="22183" y="8853"/>
                    </a:cubicBezTo>
                    <a:close/>
                    <a:moveTo>
                      <a:pt x="35524" y="6992"/>
                    </a:moveTo>
                    <a:lnTo>
                      <a:pt x="37581" y="7928"/>
                    </a:lnTo>
                    <a:cubicBezTo>
                      <a:pt x="37507" y="8014"/>
                      <a:pt x="37470" y="8125"/>
                      <a:pt x="37458" y="8236"/>
                    </a:cubicBezTo>
                    <a:lnTo>
                      <a:pt x="35228" y="8926"/>
                    </a:lnTo>
                    <a:cubicBezTo>
                      <a:pt x="35154" y="8778"/>
                      <a:pt x="35031" y="8667"/>
                      <a:pt x="34870" y="8643"/>
                    </a:cubicBezTo>
                    <a:lnTo>
                      <a:pt x="35031" y="7238"/>
                    </a:lnTo>
                    <a:lnTo>
                      <a:pt x="35092" y="7238"/>
                    </a:lnTo>
                    <a:cubicBezTo>
                      <a:pt x="35265" y="7238"/>
                      <a:pt x="35437" y="7140"/>
                      <a:pt x="35524" y="6992"/>
                    </a:cubicBezTo>
                    <a:close/>
                    <a:moveTo>
                      <a:pt x="27046" y="6955"/>
                    </a:moveTo>
                    <a:lnTo>
                      <a:pt x="27009" y="8692"/>
                    </a:lnTo>
                    <a:cubicBezTo>
                      <a:pt x="26886" y="8704"/>
                      <a:pt x="26788" y="8815"/>
                      <a:pt x="26800" y="8951"/>
                    </a:cubicBezTo>
                    <a:lnTo>
                      <a:pt x="25642" y="8865"/>
                    </a:lnTo>
                    <a:cubicBezTo>
                      <a:pt x="25629" y="8655"/>
                      <a:pt x="25519" y="8483"/>
                      <a:pt x="25334" y="8409"/>
                    </a:cubicBezTo>
                    <a:lnTo>
                      <a:pt x="25876" y="7361"/>
                    </a:lnTo>
                    <a:cubicBezTo>
                      <a:pt x="25897" y="7366"/>
                      <a:pt x="25917" y="7368"/>
                      <a:pt x="25938" y="7368"/>
                    </a:cubicBezTo>
                    <a:cubicBezTo>
                      <a:pt x="26075" y="7368"/>
                      <a:pt x="26196" y="7265"/>
                      <a:pt x="26196" y="7115"/>
                    </a:cubicBezTo>
                    <a:lnTo>
                      <a:pt x="26196" y="7103"/>
                    </a:lnTo>
                    <a:lnTo>
                      <a:pt x="27046" y="6955"/>
                    </a:lnTo>
                    <a:close/>
                    <a:moveTo>
                      <a:pt x="27059" y="8902"/>
                    </a:moveTo>
                    <a:cubicBezTo>
                      <a:pt x="27116" y="8902"/>
                      <a:pt x="27056" y="8974"/>
                      <a:pt x="27025" y="8974"/>
                    </a:cubicBezTo>
                    <a:cubicBezTo>
                      <a:pt x="27016" y="8974"/>
                      <a:pt x="27009" y="8968"/>
                      <a:pt x="27009" y="8951"/>
                    </a:cubicBezTo>
                    <a:cubicBezTo>
                      <a:pt x="27009" y="8926"/>
                      <a:pt x="27022" y="8902"/>
                      <a:pt x="27046" y="8902"/>
                    </a:cubicBezTo>
                    <a:close/>
                    <a:moveTo>
                      <a:pt x="8293" y="7004"/>
                    </a:moveTo>
                    <a:lnTo>
                      <a:pt x="8515" y="7903"/>
                    </a:lnTo>
                    <a:cubicBezTo>
                      <a:pt x="8244" y="8002"/>
                      <a:pt x="8108" y="8298"/>
                      <a:pt x="8219" y="8569"/>
                    </a:cubicBezTo>
                    <a:lnTo>
                      <a:pt x="7492" y="8975"/>
                    </a:lnTo>
                    <a:cubicBezTo>
                      <a:pt x="7455" y="8902"/>
                      <a:pt x="7394" y="8852"/>
                      <a:pt x="7320" y="8815"/>
                    </a:cubicBezTo>
                    <a:lnTo>
                      <a:pt x="8047" y="7041"/>
                    </a:lnTo>
                    <a:lnTo>
                      <a:pt x="8121" y="7041"/>
                    </a:lnTo>
                    <a:cubicBezTo>
                      <a:pt x="8182" y="7041"/>
                      <a:pt x="8244" y="7029"/>
                      <a:pt x="8293" y="7004"/>
                    </a:cubicBezTo>
                    <a:close/>
                    <a:moveTo>
                      <a:pt x="32110" y="6659"/>
                    </a:moveTo>
                    <a:lnTo>
                      <a:pt x="33072" y="8988"/>
                    </a:lnTo>
                    <a:lnTo>
                      <a:pt x="32024" y="8975"/>
                    </a:lnTo>
                    <a:cubicBezTo>
                      <a:pt x="32012" y="8778"/>
                      <a:pt x="31876" y="8606"/>
                      <a:pt x="31679" y="8544"/>
                    </a:cubicBezTo>
                    <a:lnTo>
                      <a:pt x="32110" y="6659"/>
                    </a:lnTo>
                    <a:close/>
                    <a:moveTo>
                      <a:pt x="32246" y="6585"/>
                    </a:moveTo>
                    <a:lnTo>
                      <a:pt x="34587" y="6844"/>
                    </a:lnTo>
                    <a:cubicBezTo>
                      <a:pt x="34624" y="7016"/>
                      <a:pt x="34747" y="7164"/>
                      <a:pt x="34932" y="7213"/>
                    </a:cubicBezTo>
                    <a:lnTo>
                      <a:pt x="34760" y="8630"/>
                    </a:lnTo>
                    <a:cubicBezTo>
                      <a:pt x="34525" y="8630"/>
                      <a:pt x="34328" y="8791"/>
                      <a:pt x="34279" y="9012"/>
                    </a:cubicBezTo>
                    <a:lnTo>
                      <a:pt x="33170" y="9000"/>
                    </a:lnTo>
                    <a:lnTo>
                      <a:pt x="32209" y="6622"/>
                    </a:lnTo>
                    <a:cubicBezTo>
                      <a:pt x="32221" y="6610"/>
                      <a:pt x="32234" y="6597"/>
                      <a:pt x="32246" y="6585"/>
                    </a:cubicBezTo>
                    <a:close/>
                    <a:moveTo>
                      <a:pt x="6260" y="7977"/>
                    </a:moveTo>
                    <a:cubicBezTo>
                      <a:pt x="6334" y="8076"/>
                      <a:pt x="6445" y="8138"/>
                      <a:pt x="6568" y="8138"/>
                    </a:cubicBezTo>
                    <a:cubicBezTo>
                      <a:pt x="6593" y="8138"/>
                      <a:pt x="6618" y="8138"/>
                      <a:pt x="6655" y="8125"/>
                    </a:cubicBezTo>
                    <a:lnTo>
                      <a:pt x="6876" y="8803"/>
                    </a:lnTo>
                    <a:cubicBezTo>
                      <a:pt x="6733" y="8863"/>
                      <a:pt x="6624" y="8993"/>
                      <a:pt x="6584" y="9147"/>
                    </a:cubicBezTo>
                    <a:lnTo>
                      <a:pt x="6584" y="9147"/>
                    </a:lnTo>
                    <a:lnTo>
                      <a:pt x="5028" y="8963"/>
                    </a:lnTo>
                    <a:cubicBezTo>
                      <a:pt x="5028" y="8951"/>
                      <a:pt x="5028" y="8951"/>
                      <a:pt x="5028" y="8938"/>
                    </a:cubicBezTo>
                    <a:cubicBezTo>
                      <a:pt x="5028" y="8889"/>
                      <a:pt x="5016" y="8840"/>
                      <a:pt x="5003" y="8791"/>
                    </a:cubicBezTo>
                    <a:lnTo>
                      <a:pt x="6260" y="7977"/>
                    </a:lnTo>
                    <a:close/>
                    <a:moveTo>
                      <a:pt x="4612" y="8745"/>
                    </a:moveTo>
                    <a:cubicBezTo>
                      <a:pt x="4717" y="8745"/>
                      <a:pt x="4819" y="8825"/>
                      <a:pt x="4819" y="8951"/>
                    </a:cubicBezTo>
                    <a:cubicBezTo>
                      <a:pt x="4819" y="9062"/>
                      <a:pt x="4732" y="9148"/>
                      <a:pt x="4622" y="9148"/>
                    </a:cubicBezTo>
                    <a:cubicBezTo>
                      <a:pt x="4437" y="9148"/>
                      <a:pt x="4350" y="8938"/>
                      <a:pt x="4474" y="8803"/>
                    </a:cubicBezTo>
                    <a:cubicBezTo>
                      <a:pt x="4513" y="8763"/>
                      <a:pt x="4563" y="8745"/>
                      <a:pt x="4612" y="8745"/>
                    </a:cubicBezTo>
                    <a:close/>
                    <a:moveTo>
                      <a:pt x="25139" y="8562"/>
                    </a:moveTo>
                    <a:cubicBezTo>
                      <a:pt x="25216" y="8562"/>
                      <a:pt x="25294" y="8591"/>
                      <a:pt x="25358" y="8655"/>
                    </a:cubicBezTo>
                    <a:cubicBezTo>
                      <a:pt x="25552" y="8837"/>
                      <a:pt x="25413" y="9173"/>
                      <a:pt x="25151" y="9173"/>
                    </a:cubicBezTo>
                    <a:cubicBezTo>
                      <a:pt x="25146" y="9173"/>
                      <a:pt x="25141" y="9173"/>
                      <a:pt x="25137" y="9173"/>
                    </a:cubicBezTo>
                    <a:cubicBezTo>
                      <a:pt x="24964" y="9173"/>
                      <a:pt x="24829" y="9037"/>
                      <a:pt x="24829" y="8877"/>
                    </a:cubicBezTo>
                    <a:lnTo>
                      <a:pt x="24841" y="8877"/>
                    </a:lnTo>
                    <a:cubicBezTo>
                      <a:pt x="24833" y="8686"/>
                      <a:pt x="24981" y="8562"/>
                      <a:pt x="25139" y="8562"/>
                    </a:cubicBezTo>
                    <a:close/>
                    <a:moveTo>
                      <a:pt x="22586" y="6881"/>
                    </a:moveTo>
                    <a:lnTo>
                      <a:pt x="24681" y="8655"/>
                    </a:lnTo>
                    <a:cubicBezTo>
                      <a:pt x="24644" y="8729"/>
                      <a:pt x="24631" y="8803"/>
                      <a:pt x="24631" y="8877"/>
                    </a:cubicBezTo>
                    <a:cubicBezTo>
                      <a:pt x="24619" y="8902"/>
                      <a:pt x="24619" y="8914"/>
                      <a:pt x="24631" y="8938"/>
                    </a:cubicBezTo>
                    <a:lnTo>
                      <a:pt x="23522" y="9197"/>
                    </a:lnTo>
                    <a:cubicBezTo>
                      <a:pt x="23449" y="8970"/>
                      <a:pt x="23249" y="8852"/>
                      <a:pt x="23047" y="8852"/>
                    </a:cubicBezTo>
                    <a:cubicBezTo>
                      <a:pt x="22877" y="8852"/>
                      <a:pt x="22707" y="8936"/>
                      <a:pt x="22611" y="9111"/>
                    </a:cubicBezTo>
                    <a:lnTo>
                      <a:pt x="22426" y="8988"/>
                    </a:lnTo>
                    <a:cubicBezTo>
                      <a:pt x="22451" y="8951"/>
                      <a:pt x="22451" y="8914"/>
                      <a:pt x="22451" y="8877"/>
                    </a:cubicBezTo>
                    <a:cubicBezTo>
                      <a:pt x="22457" y="8711"/>
                      <a:pt x="22330" y="8624"/>
                      <a:pt x="22204" y="8624"/>
                    </a:cubicBezTo>
                    <a:cubicBezTo>
                      <a:pt x="22087" y="8624"/>
                      <a:pt x="21970" y="8698"/>
                      <a:pt x="21958" y="8852"/>
                    </a:cubicBezTo>
                    <a:lnTo>
                      <a:pt x="21243" y="8902"/>
                    </a:lnTo>
                    <a:cubicBezTo>
                      <a:pt x="21218" y="8803"/>
                      <a:pt x="21169" y="8717"/>
                      <a:pt x="21095" y="8643"/>
                    </a:cubicBezTo>
                    <a:lnTo>
                      <a:pt x="22019" y="7041"/>
                    </a:lnTo>
                    <a:cubicBezTo>
                      <a:pt x="22074" y="7062"/>
                      <a:pt x="22133" y="7072"/>
                      <a:pt x="22191" y="7072"/>
                    </a:cubicBezTo>
                    <a:cubicBezTo>
                      <a:pt x="22340" y="7072"/>
                      <a:pt x="22488" y="7005"/>
                      <a:pt x="22586" y="6881"/>
                    </a:cubicBezTo>
                    <a:close/>
                    <a:moveTo>
                      <a:pt x="20766" y="8722"/>
                    </a:moveTo>
                    <a:cubicBezTo>
                      <a:pt x="20842" y="8722"/>
                      <a:pt x="20920" y="8751"/>
                      <a:pt x="20984" y="8815"/>
                    </a:cubicBezTo>
                    <a:cubicBezTo>
                      <a:pt x="21169" y="9000"/>
                      <a:pt x="21034" y="9320"/>
                      <a:pt x="20763" y="9320"/>
                    </a:cubicBezTo>
                    <a:cubicBezTo>
                      <a:pt x="20602" y="9320"/>
                      <a:pt x="20467" y="9197"/>
                      <a:pt x="20467" y="9037"/>
                    </a:cubicBezTo>
                    <a:lnTo>
                      <a:pt x="20467" y="9025"/>
                    </a:lnTo>
                    <a:cubicBezTo>
                      <a:pt x="20467" y="8843"/>
                      <a:pt x="20611" y="8722"/>
                      <a:pt x="20766" y="8722"/>
                    </a:cubicBezTo>
                    <a:close/>
                    <a:moveTo>
                      <a:pt x="31528" y="8713"/>
                    </a:moveTo>
                    <a:cubicBezTo>
                      <a:pt x="31603" y="8713"/>
                      <a:pt x="31679" y="8741"/>
                      <a:pt x="31741" y="8803"/>
                    </a:cubicBezTo>
                    <a:cubicBezTo>
                      <a:pt x="31938" y="9000"/>
                      <a:pt x="31802" y="9333"/>
                      <a:pt x="31519" y="9333"/>
                    </a:cubicBezTo>
                    <a:cubicBezTo>
                      <a:pt x="31359" y="9320"/>
                      <a:pt x="31223" y="9197"/>
                      <a:pt x="31223" y="9037"/>
                    </a:cubicBezTo>
                    <a:cubicBezTo>
                      <a:pt x="31215" y="8843"/>
                      <a:pt x="31368" y="8713"/>
                      <a:pt x="31528" y="8713"/>
                    </a:cubicBezTo>
                    <a:close/>
                    <a:moveTo>
                      <a:pt x="34765" y="8841"/>
                    </a:moveTo>
                    <a:cubicBezTo>
                      <a:pt x="34837" y="8841"/>
                      <a:pt x="34910" y="8867"/>
                      <a:pt x="34969" y="8926"/>
                    </a:cubicBezTo>
                    <a:cubicBezTo>
                      <a:pt x="35166" y="9111"/>
                      <a:pt x="35031" y="9431"/>
                      <a:pt x="34760" y="9444"/>
                    </a:cubicBezTo>
                    <a:cubicBezTo>
                      <a:pt x="34599" y="9431"/>
                      <a:pt x="34464" y="9296"/>
                      <a:pt x="34464" y="9136"/>
                    </a:cubicBezTo>
                    <a:cubicBezTo>
                      <a:pt x="34464" y="8960"/>
                      <a:pt x="34612" y="8841"/>
                      <a:pt x="34765" y="8841"/>
                    </a:cubicBezTo>
                    <a:close/>
                    <a:moveTo>
                      <a:pt x="7086" y="8956"/>
                    </a:moveTo>
                    <a:cubicBezTo>
                      <a:pt x="7237" y="8956"/>
                      <a:pt x="7381" y="9077"/>
                      <a:pt x="7381" y="9259"/>
                    </a:cubicBezTo>
                    <a:cubicBezTo>
                      <a:pt x="7381" y="9431"/>
                      <a:pt x="7246" y="9567"/>
                      <a:pt x="7073" y="9567"/>
                    </a:cubicBezTo>
                    <a:lnTo>
                      <a:pt x="7086" y="9555"/>
                    </a:lnTo>
                    <a:cubicBezTo>
                      <a:pt x="6815" y="9555"/>
                      <a:pt x="6679" y="9234"/>
                      <a:pt x="6876" y="9049"/>
                    </a:cubicBezTo>
                    <a:cubicBezTo>
                      <a:pt x="6937" y="8985"/>
                      <a:pt x="7012" y="8956"/>
                      <a:pt x="7086" y="8956"/>
                    </a:cubicBezTo>
                    <a:close/>
                    <a:moveTo>
                      <a:pt x="23065" y="9051"/>
                    </a:moveTo>
                    <a:cubicBezTo>
                      <a:pt x="23138" y="9051"/>
                      <a:pt x="23213" y="9077"/>
                      <a:pt x="23276" y="9136"/>
                    </a:cubicBezTo>
                    <a:cubicBezTo>
                      <a:pt x="23461" y="9333"/>
                      <a:pt x="23325" y="9653"/>
                      <a:pt x="23054" y="9653"/>
                    </a:cubicBezTo>
                    <a:cubicBezTo>
                      <a:pt x="22894" y="9653"/>
                      <a:pt x="22759" y="9518"/>
                      <a:pt x="22759" y="9357"/>
                    </a:cubicBezTo>
                    <a:cubicBezTo>
                      <a:pt x="22759" y="9172"/>
                      <a:pt x="22908" y="9051"/>
                      <a:pt x="23065" y="9051"/>
                    </a:cubicBezTo>
                    <a:close/>
                    <a:moveTo>
                      <a:pt x="29375" y="6967"/>
                    </a:moveTo>
                    <a:lnTo>
                      <a:pt x="31137" y="8704"/>
                    </a:lnTo>
                    <a:cubicBezTo>
                      <a:pt x="31063" y="8803"/>
                      <a:pt x="31014" y="8914"/>
                      <a:pt x="31014" y="9025"/>
                    </a:cubicBezTo>
                    <a:cubicBezTo>
                      <a:pt x="31014" y="9099"/>
                      <a:pt x="31039" y="9173"/>
                      <a:pt x="31063" y="9234"/>
                    </a:cubicBezTo>
                    <a:lnTo>
                      <a:pt x="30324" y="9690"/>
                    </a:lnTo>
                    <a:cubicBezTo>
                      <a:pt x="30238" y="9542"/>
                      <a:pt x="30065" y="9444"/>
                      <a:pt x="29893" y="9444"/>
                    </a:cubicBezTo>
                    <a:lnTo>
                      <a:pt x="29806" y="9444"/>
                    </a:lnTo>
                    <a:lnTo>
                      <a:pt x="29240" y="7029"/>
                    </a:lnTo>
                    <a:cubicBezTo>
                      <a:pt x="29289" y="7016"/>
                      <a:pt x="29338" y="6992"/>
                      <a:pt x="29375" y="6967"/>
                    </a:cubicBezTo>
                    <a:close/>
                    <a:moveTo>
                      <a:pt x="28808" y="6967"/>
                    </a:moveTo>
                    <a:cubicBezTo>
                      <a:pt x="28895" y="7029"/>
                      <a:pt x="28993" y="7053"/>
                      <a:pt x="29092" y="7053"/>
                    </a:cubicBezTo>
                    <a:lnTo>
                      <a:pt x="29141" y="7053"/>
                    </a:lnTo>
                    <a:lnTo>
                      <a:pt x="29708" y="9493"/>
                    </a:lnTo>
                    <a:cubicBezTo>
                      <a:pt x="29585" y="9542"/>
                      <a:pt x="29474" y="9641"/>
                      <a:pt x="29424" y="9764"/>
                    </a:cubicBezTo>
                    <a:lnTo>
                      <a:pt x="27293" y="8926"/>
                    </a:lnTo>
                    <a:cubicBezTo>
                      <a:pt x="27293" y="8877"/>
                      <a:pt x="27268" y="8815"/>
                      <a:pt x="27219" y="8778"/>
                    </a:cubicBezTo>
                    <a:lnTo>
                      <a:pt x="28808" y="6967"/>
                    </a:lnTo>
                    <a:close/>
                    <a:moveTo>
                      <a:pt x="11115" y="6881"/>
                    </a:moveTo>
                    <a:lnTo>
                      <a:pt x="11448" y="7719"/>
                    </a:lnTo>
                    <a:cubicBezTo>
                      <a:pt x="11176" y="7867"/>
                      <a:pt x="11226" y="8273"/>
                      <a:pt x="11521" y="8347"/>
                    </a:cubicBezTo>
                    <a:lnTo>
                      <a:pt x="11386" y="9271"/>
                    </a:lnTo>
                    <a:cubicBezTo>
                      <a:pt x="11359" y="9267"/>
                      <a:pt x="11333" y="9265"/>
                      <a:pt x="11307" y="9265"/>
                    </a:cubicBezTo>
                    <a:cubicBezTo>
                      <a:pt x="11044" y="9265"/>
                      <a:pt x="10819" y="9485"/>
                      <a:pt x="10819" y="9776"/>
                    </a:cubicBezTo>
                    <a:lnTo>
                      <a:pt x="10819" y="9789"/>
                    </a:lnTo>
                    <a:lnTo>
                      <a:pt x="9870" y="9863"/>
                    </a:lnTo>
                    <a:cubicBezTo>
                      <a:pt x="9858" y="9789"/>
                      <a:pt x="9809" y="9727"/>
                      <a:pt x="9735" y="9690"/>
                    </a:cubicBezTo>
                    <a:lnTo>
                      <a:pt x="10807" y="6893"/>
                    </a:lnTo>
                    <a:cubicBezTo>
                      <a:pt x="10851" y="6904"/>
                      <a:pt x="10898" y="6910"/>
                      <a:pt x="10945" y="6910"/>
                    </a:cubicBezTo>
                    <a:cubicBezTo>
                      <a:pt x="11003" y="6910"/>
                      <a:pt x="11061" y="6901"/>
                      <a:pt x="11115" y="6881"/>
                    </a:cubicBezTo>
                    <a:close/>
                    <a:moveTo>
                      <a:pt x="9599" y="9850"/>
                    </a:moveTo>
                    <a:cubicBezTo>
                      <a:pt x="9649" y="9850"/>
                      <a:pt x="9686" y="9887"/>
                      <a:pt x="9686" y="9937"/>
                    </a:cubicBezTo>
                    <a:cubicBezTo>
                      <a:pt x="9686" y="9986"/>
                      <a:pt x="9636" y="10023"/>
                      <a:pt x="9587" y="10023"/>
                    </a:cubicBezTo>
                    <a:lnTo>
                      <a:pt x="9599" y="10010"/>
                    </a:lnTo>
                    <a:cubicBezTo>
                      <a:pt x="9550" y="10010"/>
                      <a:pt x="9513" y="9973"/>
                      <a:pt x="9513" y="9937"/>
                    </a:cubicBezTo>
                    <a:cubicBezTo>
                      <a:pt x="9513" y="9887"/>
                      <a:pt x="9550" y="9850"/>
                      <a:pt x="9599" y="9850"/>
                    </a:cubicBezTo>
                    <a:close/>
                    <a:moveTo>
                      <a:pt x="11309" y="9468"/>
                    </a:moveTo>
                    <a:cubicBezTo>
                      <a:pt x="11314" y="9468"/>
                      <a:pt x="11319" y="9468"/>
                      <a:pt x="11324" y="9468"/>
                    </a:cubicBezTo>
                    <a:cubicBezTo>
                      <a:pt x="11497" y="9468"/>
                      <a:pt x="11620" y="9604"/>
                      <a:pt x="11608" y="9776"/>
                    </a:cubicBezTo>
                    <a:lnTo>
                      <a:pt x="11620" y="9776"/>
                    </a:lnTo>
                    <a:cubicBezTo>
                      <a:pt x="11620" y="9950"/>
                      <a:pt x="11471" y="10062"/>
                      <a:pt x="11317" y="10062"/>
                    </a:cubicBezTo>
                    <a:cubicBezTo>
                      <a:pt x="11241" y="10062"/>
                      <a:pt x="11164" y="10035"/>
                      <a:pt x="11103" y="9973"/>
                    </a:cubicBezTo>
                    <a:cubicBezTo>
                      <a:pt x="10921" y="9780"/>
                      <a:pt x="11048" y="9468"/>
                      <a:pt x="11309" y="9468"/>
                    </a:cubicBezTo>
                    <a:close/>
                    <a:moveTo>
                      <a:pt x="37458" y="8347"/>
                    </a:moveTo>
                    <a:cubicBezTo>
                      <a:pt x="37503" y="8625"/>
                      <a:pt x="37727" y="8767"/>
                      <a:pt x="37952" y="8767"/>
                    </a:cubicBezTo>
                    <a:cubicBezTo>
                      <a:pt x="38156" y="8767"/>
                      <a:pt x="38361" y="8649"/>
                      <a:pt x="38431" y="8409"/>
                    </a:cubicBezTo>
                    <a:lnTo>
                      <a:pt x="38431" y="8396"/>
                    </a:lnTo>
                    <a:lnTo>
                      <a:pt x="39454" y="8581"/>
                    </a:lnTo>
                    <a:cubicBezTo>
                      <a:pt x="39454" y="8618"/>
                      <a:pt x="39454" y="8655"/>
                      <a:pt x="39479" y="8692"/>
                    </a:cubicBezTo>
                    <a:lnTo>
                      <a:pt x="37680" y="10047"/>
                    </a:lnTo>
                    <a:cubicBezTo>
                      <a:pt x="37593" y="9949"/>
                      <a:pt x="37458" y="9887"/>
                      <a:pt x="37322" y="9887"/>
                    </a:cubicBezTo>
                    <a:cubicBezTo>
                      <a:pt x="37138" y="9887"/>
                      <a:pt x="36977" y="9986"/>
                      <a:pt x="36891" y="10134"/>
                    </a:cubicBezTo>
                    <a:lnTo>
                      <a:pt x="35228" y="9308"/>
                    </a:lnTo>
                    <a:cubicBezTo>
                      <a:pt x="35252" y="9259"/>
                      <a:pt x="35265" y="9197"/>
                      <a:pt x="35265" y="9136"/>
                    </a:cubicBezTo>
                    <a:cubicBezTo>
                      <a:pt x="35265" y="9099"/>
                      <a:pt x="35252" y="9062"/>
                      <a:pt x="35252" y="9025"/>
                    </a:cubicBezTo>
                    <a:lnTo>
                      <a:pt x="37458" y="8347"/>
                    </a:lnTo>
                    <a:close/>
                    <a:moveTo>
                      <a:pt x="29873" y="9652"/>
                    </a:moveTo>
                    <a:cubicBezTo>
                      <a:pt x="29879" y="9652"/>
                      <a:pt x="29886" y="9653"/>
                      <a:pt x="29893" y="9653"/>
                    </a:cubicBezTo>
                    <a:lnTo>
                      <a:pt x="29880" y="9653"/>
                    </a:lnTo>
                    <a:cubicBezTo>
                      <a:pt x="30151" y="9653"/>
                      <a:pt x="30299" y="9973"/>
                      <a:pt x="30102" y="10171"/>
                    </a:cubicBezTo>
                    <a:cubicBezTo>
                      <a:pt x="30043" y="10230"/>
                      <a:pt x="29969" y="10256"/>
                      <a:pt x="29895" y="10256"/>
                    </a:cubicBezTo>
                    <a:cubicBezTo>
                      <a:pt x="29740" y="10256"/>
                      <a:pt x="29589" y="10137"/>
                      <a:pt x="29597" y="9961"/>
                    </a:cubicBezTo>
                    <a:cubicBezTo>
                      <a:pt x="29585" y="9795"/>
                      <a:pt x="29710" y="9652"/>
                      <a:pt x="29873" y="9652"/>
                    </a:cubicBezTo>
                    <a:close/>
                    <a:moveTo>
                      <a:pt x="37301" y="10068"/>
                    </a:moveTo>
                    <a:cubicBezTo>
                      <a:pt x="37463" y="10068"/>
                      <a:pt x="37618" y="10199"/>
                      <a:pt x="37618" y="10392"/>
                    </a:cubicBezTo>
                    <a:cubicBezTo>
                      <a:pt x="37618" y="10553"/>
                      <a:pt x="37495" y="10688"/>
                      <a:pt x="37322" y="10688"/>
                    </a:cubicBezTo>
                    <a:cubicBezTo>
                      <a:pt x="37317" y="10688"/>
                      <a:pt x="37313" y="10688"/>
                      <a:pt x="37308" y="10688"/>
                    </a:cubicBezTo>
                    <a:cubicBezTo>
                      <a:pt x="37034" y="10688"/>
                      <a:pt x="36895" y="10352"/>
                      <a:pt x="37088" y="10158"/>
                    </a:cubicBezTo>
                    <a:cubicBezTo>
                      <a:pt x="37151" y="10096"/>
                      <a:pt x="37226" y="10068"/>
                      <a:pt x="37301" y="10068"/>
                    </a:cubicBezTo>
                    <a:close/>
                    <a:moveTo>
                      <a:pt x="17263" y="8692"/>
                    </a:moveTo>
                    <a:lnTo>
                      <a:pt x="20270" y="8988"/>
                    </a:lnTo>
                    <a:lnTo>
                      <a:pt x="20270" y="9025"/>
                    </a:lnTo>
                    <a:cubicBezTo>
                      <a:pt x="20270" y="9148"/>
                      <a:pt x="20307" y="9259"/>
                      <a:pt x="20381" y="9345"/>
                    </a:cubicBezTo>
                    <a:lnTo>
                      <a:pt x="19259" y="10713"/>
                    </a:lnTo>
                    <a:cubicBezTo>
                      <a:pt x="19173" y="10651"/>
                      <a:pt x="19087" y="10627"/>
                      <a:pt x="18988" y="10627"/>
                    </a:cubicBezTo>
                    <a:cubicBezTo>
                      <a:pt x="18877" y="10627"/>
                      <a:pt x="18779" y="10663"/>
                      <a:pt x="18693" y="10725"/>
                    </a:cubicBezTo>
                    <a:lnTo>
                      <a:pt x="17140" y="8938"/>
                    </a:lnTo>
                    <a:cubicBezTo>
                      <a:pt x="17202" y="8865"/>
                      <a:pt x="17251" y="8791"/>
                      <a:pt x="17263" y="8692"/>
                    </a:cubicBezTo>
                    <a:close/>
                    <a:moveTo>
                      <a:pt x="32468" y="10691"/>
                    </a:moveTo>
                    <a:cubicBezTo>
                      <a:pt x="32492" y="10691"/>
                      <a:pt x="32517" y="10707"/>
                      <a:pt x="32517" y="10737"/>
                    </a:cubicBezTo>
                    <a:cubicBezTo>
                      <a:pt x="32517" y="10768"/>
                      <a:pt x="32492" y="10784"/>
                      <a:pt x="32468" y="10784"/>
                    </a:cubicBezTo>
                    <a:cubicBezTo>
                      <a:pt x="32443" y="10784"/>
                      <a:pt x="32419" y="10768"/>
                      <a:pt x="32419" y="10737"/>
                    </a:cubicBezTo>
                    <a:cubicBezTo>
                      <a:pt x="32419" y="10707"/>
                      <a:pt x="32443" y="10691"/>
                      <a:pt x="32468" y="10691"/>
                    </a:cubicBezTo>
                    <a:close/>
                    <a:moveTo>
                      <a:pt x="4412" y="9308"/>
                    </a:moveTo>
                    <a:cubicBezTo>
                      <a:pt x="4449" y="9320"/>
                      <a:pt x="4474" y="9333"/>
                      <a:pt x="4498" y="9333"/>
                    </a:cubicBezTo>
                    <a:lnTo>
                      <a:pt x="4301" y="10306"/>
                    </a:lnTo>
                    <a:lnTo>
                      <a:pt x="4277" y="10306"/>
                    </a:lnTo>
                    <a:cubicBezTo>
                      <a:pt x="4055" y="10306"/>
                      <a:pt x="3870" y="10491"/>
                      <a:pt x="3870" y="10713"/>
                    </a:cubicBezTo>
                    <a:lnTo>
                      <a:pt x="3870" y="10725"/>
                    </a:lnTo>
                    <a:lnTo>
                      <a:pt x="3513" y="10787"/>
                    </a:lnTo>
                    <a:cubicBezTo>
                      <a:pt x="3488" y="10700"/>
                      <a:pt x="3451" y="10614"/>
                      <a:pt x="3377" y="10553"/>
                    </a:cubicBezTo>
                    <a:lnTo>
                      <a:pt x="4412" y="9308"/>
                    </a:lnTo>
                    <a:close/>
                    <a:moveTo>
                      <a:pt x="33219" y="9099"/>
                    </a:moveTo>
                    <a:lnTo>
                      <a:pt x="34254" y="9111"/>
                    </a:lnTo>
                    <a:lnTo>
                      <a:pt x="34254" y="9136"/>
                    </a:lnTo>
                    <a:cubicBezTo>
                      <a:pt x="34254" y="9320"/>
                      <a:pt x="34365" y="9493"/>
                      <a:pt x="34525" y="9579"/>
                    </a:cubicBezTo>
                    <a:lnTo>
                      <a:pt x="33983" y="10848"/>
                    </a:lnTo>
                    <a:cubicBezTo>
                      <a:pt x="33971" y="10836"/>
                      <a:pt x="33959" y="10836"/>
                      <a:pt x="33934" y="10836"/>
                    </a:cubicBezTo>
                    <a:lnTo>
                      <a:pt x="33219" y="9099"/>
                    </a:lnTo>
                    <a:close/>
                    <a:moveTo>
                      <a:pt x="27281" y="9037"/>
                    </a:moveTo>
                    <a:lnTo>
                      <a:pt x="29400" y="9863"/>
                    </a:lnTo>
                    <a:cubicBezTo>
                      <a:pt x="29387" y="9900"/>
                      <a:pt x="29387" y="9924"/>
                      <a:pt x="29387" y="9949"/>
                    </a:cubicBezTo>
                    <a:cubicBezTo>
                      <a:pt x="29387" y="10035"/>
                      <a:pt x="29412" y="10121"/>
                      <a:pt x="29449" y="10195"/>
                    </a:cubicBezTo>
                    <a:lnTo>
                      <a:pt x="28131" y="10885"/>
                    </a:lnTo>
                    <a:cubicBezTo>
                      <a:pt x="28044" y="10700"/>
                      <a:pt x="27872" y="10590"/>
                      <a:pt x="27675" y="10590"/>
                    </a:cubicBezTo>
                    <a:cubicBezTo>
                      <a:pt x="27626" y="10590"/>
                      <a:pt x="27589" y="10602"/>
                      <a:pt x="27552" y="10614"/>
                    </a:cubicBezTo>
                    <a:lnTo>
                      <a:pt x="27145" y="9185"/>
                    </a:lnTo>
                    <a:cubicBezTo>
                      <a:pt x="27207" y="9160"/>
                      <a:pt x="27268" y="9099"/>
                      <a:pt x="27281" y="9037"/>
                    </a:cubicBezTo>
                    <a:close/>
                    <a:moveTo>
                      <a:pt x="21970" y="8951"/>
                    </a:moveTo>
                    <a:cubicBezTo>
                      <a:pt x="22002" y="9061"/>
                      <a:pt x="22104" y="9126"/>
                      <a:pt x="22209" y="9126"/>
                    </a:cubicBezTo>
                    <a:cubicBezTo>
                      <a:pt x="22268" y="9126"/>
                      <a:pt x="22328" y="9106"/>
                      <a:pt x="22377" y="9062"/>
                    </a:cubicBezTo>
                    <a:lnTo>
                      <a:pt x="22574" y="9210"/>
                    </a:lnTo>
                    <a:cubicBezTo>
                      <a:pt x="22561" y="9259"/>
                      <a:pt x="22549" y="9308"/>
                      <a:pt x="22549" y="9357"/>
                    </a:cubicBezTo>
                    <a:cubicBezTo>
                      <a:pt x="22549" y="9555"/>
                      <a:pt x="22672" y="9739"/>
                      <a:pt x="22857" y="9813"/>
                    </a:cubicBezTo>
                    <a:lnTo>
                      <a:pt x="22414" y="10885"/>
                    </a:lnTo>
                    <a:cubicBezTo>
                      <a:pt x="22353" y="10863"/>
                      <a:pt x="22289" y="10851"/>
                      <a:pt x="22227" y="10851"/>
                    </a:cubicBezTo>
                    <a:cubicBezTo>
                      <a:pt x="22150" y="10851"/>
                      <a:pt x="22075" y="10869"/>
                      <a:pt x="22007" y="10910"/>
                    </a:cubicBezTo>
                    <a:lnTo>
                      <a:pt x="21071" y="9419"/>
                    </a:lnTo>
                    <a:cubicBezTo>
                      <a:pt x="21194" y="9333"/>
                      <a:pt x="21268" y="9185"/>
                      <a:pt x="21280" y="9037"/>
                    </a:cubicBezTo>
                    <a:lnTo>
                      <a:pt x="21280" y="9012"/>
                    </a:lnTo>
                    <a:lnTo>
                      <a:pt x="21970" y="8951"/>
                    </a:lnTo>
                    <a:close/>
                    <a:moveTo>
                      <a:pt x="4262" y="10515"/>
                    </a:moveTo>
                    <a:cubicBezTo>
                      <a:pt x="4267" y="10515"/>
                      <a:pt x="4272" y="10515"/>
                      <a:pt x="4277" y="10516"/>
                    </a:cubicBezTo>
                    <a:cubicBezTo>
                      <a:pt x="4387" y="10516"/>
                      <a:pt x="4474" y="10602"/>
                      <a:pt x="4474" y="10713"/>
                    </a:cubicBezTo>
                    <a:cubicBezTo>
                      <a:pt x="4474" y="10829"/>
                      <a:pt x="4378" y="10912"/>
                      <a:pt x="4275" y="10912"/>
                    </a:cubicBezTo>
                    <a:cubicBezTo>
                      <a:pt x="4225" y="10912"/>
                      <a:pt x="4173" y="10892"/>
                      <a:pt x="4129" y="10848"/>
                    </a:cubicBezTo>
                    <a:cubicBezTo>
                      <a:pt x="4009" y="10728"/>
                      <a:pt x="4087" y="10515"/>
                      <a:pt x="4262" y="10515"/>
                    </a:cubicBezTo>
                    <a:close/>
                    <a:moveTo>
                      <a:pt x="25629" y="8963"/>
                    </a:moveTo>
                    <a:lnTo>
                      <a:pt x="26825" y="9062"/>
                    </a:lnTo>
                    <a:cubicBezTo>
                      <a:pt x="26837" y="9086"/>
                      <a:pt x="26862" y="9111"/>
                      <a:pt x="26886" y="9136"/>
                    </a:cubicBezTo>
                    <a:lnTo>
                      <a:pt x="25186" y="10947"/>
                    </a:lnTo>
                    <a:cubicBezTo>
                      <a:pt x="25149" y="10922"/>
                      <a:pt x="25112" y="10922"/>
                      <a:pt x="25075" y="10922"/>
                    </a:cubicBezTo>
                    <a:lnTo>
                      <a:pt x="25161" y="9382"/>
                    </a:lnTo>
                    <a:cubicBezTo>
                      <a:pt x="25395" y="9370"/>
                      <a:pt x="25592" y="9197"/>
                      <a:pt x="25629" y="8963"/>
                    </a:cubicBezTo>
                    <a:close/>
                    <a:moveTo>
                      <a:pt x="32024" y="9086"/>
                    </a:moveTo>
                    <a:lnTo>
                      <a:pt x="33109" y="9099"/>
                    </a:lnTo>
                    <a:lnTo>
                      <a:pt x="33835" y="10861"/>
                    </a:lnTo>
                    <a:cubicBezTo>
                      <a:pt x="33774" y="10885"/>
                      <a:pt x="33737" y="10935"/>
                      <a:pt x="33712" y="10996"/>
                    </a:cubicBezTo>
                    <a:lnTo>
                      <a:pt x="32714" y="10799"/>
                    </a:lnTo>
                    <a:cubicBezTo>
                      <a:pt x="32714" y="10774"/>
                      <a:pt x="32714" y="10762"/>
                      <a:pt x="32714" y="10750"/>
                    </a:cubicBezTo>
                    <a:cubicBezTo>
                      <a:pt x="32714" y="10602"/>
                      <a:pt x="32603" y="10491"/>
                      <a:pt x="32468" y="10491"/>
                    </a:cubicBezTo>
                    <a:cubicBezTo>
                      <a:pt x="32431" y="10491"/>
                      <a:pt x="32406" y="10503"/>
                      <a:pt x="32394" y="10503"/>
                    </a:cubicBezTo>
                    <a:lnTo>
                      <a:pt x="31802" y="9444"/>
                    </a:lnTo>
                    <a:cubicBezTo>
                      <a:pt x="31926" y="9357"/>
                      <a:pt x="32000" y="9234"/>
                      <a:pt x="32024" y="9086"/>
                    </a:cubicBezTo>
                    <a:close/>
                    <a:moveTo>
                      <a:pt x="24668" y="9037"/>
                    </a:moveTo>
                    <a:cubicBezTo>
                      <a:pt x="24730" y="9210"/>
                      <a:pt x="24878" y="9345"/>
                      <a:pt x="25063" y="9370"/>
                    </a:cubicBezTo>
                    <a:lnTo>
                      <a:pt x="24964" y="10910"/>
                    </a:lnTo>
                    <a:cubicBezTo>
                      <a:pt x="24866" y="10922"/>
                      <a:pt x="24755" y="10972"/>
                      <a:pt x="24681" y="11045"/>
                    </a:cubicBezTo>
                    <a:lnTo>
                      <a:pt x="23498" y="9604"/>
                    </a:lnTo>
                    <a:cubicBezTo>
                      <a:pt x="23535" y="9530"/>
                      <a:pt x="23559" y="9444"/>
                      <a:pt x="23559" y="9357"/>
                    </a:cubicBezTo>
                    <a:cubicBezTo>
                      <a:pt x="23559" y="9333"/>
                      <a:pt x="23559" y="9308"/>
                      <a:pt x="23559" y="9296"/>
                    </a:cubicBezTo>
                    <a:lnTo>
                      <a:pt x="24668" y="9037"/>
                    </a:lnTo>
                    <a:close/>
                    <a:moveTo>
                      <a:pt x="35191" y="9407"/>
                    </a:moveTo>
                    <a:lnTo>
                      <a:pt x="36854" y="10220"/>
                    </a:lnTo>
                    <a:cubicBezTo>
                      <a:pt x="36793" y="10380"/>
                      <a:pt x="36817" y="10565"/>
                      <a:pt x="36928" y="10700"/>
                    </a:cubicBezTo>
                    <a:lnTo>
                      <a:pt x="35770" y="11070"/>
                    </a:lnTo>
                    <a:cubicBezTo>
                      <a:pt x="35671" y="10947"/>
                      <a:pt x="35524" y="10873"/>
                      <a:pt x="35363" y="10873"/>
                    </a:cubicBezTo>
                    <a:lnTo>
                      <a:pt x="35265" y="10873"/>
                    </a:lnTo>
                    <a:lnTo>
                      <a:pt x="34870" y="9628"/>
                    </a:lnTo>
                    <a:cubicBezTo>
                      <a:pt x="35006" y="9604"/>
                      <a:pt x="35117" y="9518"/>
                      <a:pt x="35191" y="9407"/>
                    </a:cubicBezTo>
                    <a:close/>
                    <a:moveTo>
                      <a:pt x="33934" y="11045"/>
                    </a:moveTo>
                    <a:cubicBezTo>
                      <a:pt x="33959" y="11045"/>
                      <a:pt x="33983" y="11058"/>
                      <a:pt x="33983" y="11095"/>
                    </a:cubicBezTo>
                    <a:cubicBezTo>
                      <a:pt x="33983" y="11112"/>
                      <a:pt x="33976" y="11118"/>
                      <a:pt x="33966" y="11118"/>
                    </a:cubicBezTo>
                    <a:cubicBezTo>
                      <a:pt x="33933" y="11118"/>
                      <a:pt x="33868" y="11045"/>
                      <a:pt x="33934" y="11045"/>
                    </a:cubicBezTo>
                    <a:close/>
                    <a:moveTo>
                      <a:pt x="16413" y="8938"/>
                    </a:moveTo>
                    <a:cubicBezTo>
                      <a:pt x="16462" y="8988"/>
                      <a:pt x="16524" y="9037"/>
                      <a:pt x="16598" y="9062"/>
                    </a:cubicBezTo>
                    <a:lnTo>
                      <a:pt x="15649" y="10713"/>
                    </a:lnTo>
                    <a:cubicBezTo>
                      <a:pt x="15612" y="10700"/>
                      <a:pt x="15588" y="10700"/>
                      <a:pt x="15551" y="10700"/>
                    </a:cubicBezTo>
                    <a:cubicBezTo>
                      <a:pt x="15304" y="10700"/>
                      <a:pt x="15095" y="10873"/>
                      <a:pt x="15058" y="11119"/>
                    </a:cubicBezTo>
                    <a:lnTo>
                      <a:pt x="13973" y="11119"/>
                    </a:lnTo>
                    <a:cubicBezTo>
                      <a:pt x="13973" y="11021"/>
                      <a:pt x="13949" y="10935"/>
                      <a:pt x="13900" y="10861"/>
                    </a:cubicBezTo>
                    <a:lnTo>
                      <a:pt x="16413" y="8938"/>
                    </a:lnTo>
                    <a:close/>
                    <a:moveTo>
                      <a:pt x="26972" y="9185"/>
                    </a:moveTo>
                    <a:cubicBezTo>
                      <a:pt x="26997" y="9197"/>
                      <a:pt x="27022" y="9197"/>
                      <a:pt x="27046" y="9197"/>
                    </a:cubicBezTo>
                    <a:lnTo>
                      <a:pt x="27453" y="10639"/>
                    </a:lnTo>
                    <a:cubicBezTo>
                      <a:pt x="27317" y="10700"/>
                      <a:pt x="27219" y="10824"/>
                      <a:pt x="27194" y="10972"/>
                    </a:cubicBezTo>
                    <a:lnTo>
                      <a:pt x="25482" y="11193"/>
                    </a:lnTo>
                    <a:cubicBezTo>
                      <a:pt x="25432" y="11107"/>
                      <a:pt x="25358" y="11033"/>
                      <a:pt x="25284" y="10984"/>
                    </a:cubicBezTo>
                    <a:lnTo>
                      <a:pt x="25284" y="10972"/>
                    </a:lnTo>
                    <a:lnTo>
                      <a:pt x="26972" y="9185"/>
                    </a:lnTo>
                    <a:close/>
                    <a:moveTo>
                      <a:pt x="3022" y="10606"/>
                    </a:moveTo>
                    <a:cubicBezTo>
                      <a:pt x="3173" y="10606"/>
                      <a:pt x="3320" y="10724"/>
                      <a:pt x="3328" y="10898"/>
                    </a:cubicBezTo>
                    <a:cubicBezTo>
                      <a:pt x="3328" y="11070"/>
                      <a:pt x="3192" y="11206"/>
                      <a:pt x="3032" y="11206"/>
                    </a:cubicBezTo>
                    <a:cubicBezTo>
                      <a:pt x="2761" y="11206"/>
                      <a:pt x="2625" y="10885"/>
                      <a:pt x="2810" y="10700"/>
                    </a:cubicBezTo>
                    <a:cubicBezTo>
                      <a:pt x="2871" y="10635"/>
                      <a:pt x="2947" y="10606"/>
                      <a:pt x="3022" y="10606"/>
                    </a:cubicBezTo>
                    <a:close/>
                    <a:moveTo>
                      <a:pt x="17078" y="9000"/>
                    </a:moveTo>
                    <a:lnTo>
                      <a:pt x="18619" y="10787"/>
                    </a:lnTo>
                    <a:cubicBezTo>
                      <a:pt x="18532" y="10873"/>
                      <a:pt x="18483" y="10996"/>
                      <a:pt x="18483" y="11132"/>
                    </a:cubicBezTo>
                    <a:cubicBezTo>
                      <a:pt x="18483" y="11156"/>
                      <a:pt x="18483" y="11181"/>
                      <a:pt x="18495" y="11218"/>
                    </a:cubicBezTo>
                    <a:lnTo>
                      <a:pt x="16043" y="11132"/>
                    </a:lnTo>
                    <a:cubicBezTo>
                      <a:pt x="16006" y="10959"/>
                      <a:pt x="15896" y="10811"/>
                      <a:pt x="15748" y="10750"/>
                    </a:cubicBezTo>
                    <a:lnTo>
                      <a:pt x="16696" y="9099"/>
                    </a:lnTo>
                    <a:lnTo>
                      <a:pt x="16783" y="9099"/>
                    </a:lnTo>
                    <a:cubicBezTo>
                      <a:pt x="16881" y="9099"/>
                      <a:pt x="16992" y="9062"/>
                      <a:pt x="17078" y="9000"/>
                    </a:cubicBezTo>
                    <a:close/>
                    <a:moveTo>
                      <a:pt x="20454" y="9419"/>
                    </a:moveTo>
                    <a:cubicBezTo>
                      <a:pt x="20516" y="9468"/>
                      <a:pt x="20590" y="9505"/>
                      <a:pt x="20676" y="9518"/>
                    </a:cubicBezTo>
                    <a:lnTo>
                      <a:pt x="20787" y="11218"/>
                    </a:lnTo>
                    <a:lnTo>
                      <a:pt x="19481" y="11119"/>
                    </a:lnTo>
                    <a:cubicBezTo>
                      <a:pt x="19481" y="10996"/>
                      <a:pt x="19432" y="10873"/>
                      <a:pt x="19346" y="10774"/>
                    </a:cubicBezTo>
                    <a:lnTo>
                      <a:pt x="20454" y="9419"/>
                    </a:lnTo>
                    <a:close/>
                    <a:moveTo>
                      <a:pt x="34612" y="9616"/>
                    </a:moveTo>
                    <a:cubicBezTo>
                      <a:pt x="34661" y="9628"/>
                      <a:pt x="34710" y="9641"/>
                      <a:pt x="34760" y="9641"/>
                    </a:cubicBezTo>
                    <a:lnTo>
                      <a:pt x="35154" y="10910"/>
                    </a:lnTo>
                    <a:cubicBezTo>
                      <a:pt x="35031" y="10972"/>
                      <a:pt x="34920" y="11082"/>
                      <a:pt x="34883" y="11218"/>
                    </a:cubicBezTo>
                    <a:lnTo>
                      <a:pt x="34883" y="11230"/>
                    </a:lnTo>
                    <a:lnTo>
                      <a:pt x="34180" y="11095"/>
                    </a:lnTo>
                    <a:cubicBezTo>
                      <a:pt x="34180" y="11008"/>
                      <a:pt x="34144" y="10935"/>
                      <a:pt x="34082" y="10885"/>
                    </a:cubicBezTo>
                    <a:lnTo>
                      <a:pt x="34612" y="9616"/>
                    </a:lnTo>
                    <a:close/>
                    <a:moveTo>
                      <a:pt x="20997" y="9468"/>
                    </a:moveTo>
                    <a:lnTo>
                      <a:pt x="21933" y="10947"/>
                    </a:lnTo>
                    <a:cubicBezTo>
                      <a:pt x="21822" y="11033"/>
                      <a:pt x="21761" y="11144"/>
                      <a:pt x="21736" y="11280"/>
                    </a:cubicBezTo>
                    <a:lnTo>
                      <a:pt x="20898" y="11218"/>
                    </a:lnTo>
                    <a:lnTo>
                      <a:pt x="20787" y="9518"/>
                    </a:lnTo>
                    <a:cubicBezTo>
                      <a:pt x="20861" y="9518"/>
                      <a:pt x="20935" y="9505"/>
                      <a:pt x="20997" y="9468"/>
                    </a:cubicBezTo>
                    <a:close/>
                    <a:moveTo>
                      <a:pt x="23436" y="9678"/>
                    </a:moveTo>
                    <a:lnTo>
                      <a:pt x="24607" y="11132"/>
                    </a:lnTo>
                    <a:cubicBezTo>
                      <a:pt x="24570" y="11181"/>
                      <a:pt x="24545" y="11243"/>
                      <a:pt x="24533" y="11304"/>
                    </a:cubicBezTo>
                    <a:lnTo>
                      <a:pt x="22771" y="11304"/>
                    </a:lnTo>
                    <a:cubicBezTo>
                      <a:pt x="22746" y="11144"/>
                      <a:pt x="22648" y="10996"/>
                      <a:pt x="22512" y="10922"/>
                    </a:cubicBezTo>
                    <a:lnTo>
                      <a:pt x="22968" y="9838"/>
                    </a:lnTo>
                    <a:cubicBezTo>
                      <a:pt x="23005" y="9850"/>
                      <a:pt x="23030" y="9850"/>
                      <a:pt x="23067" y="9850"/>
                    </a:cubicBezTo>
                    <a:cubicBezTo>
                      <a:pt x="23202" y="9850"/>
                      <a:pt x="23338" y="9789"/>
                      <a:pt x="23436" y="9678"/>
                    </a:cubicBezTo>
                    <a:close/>
                    <a:moveTo>
                      <a:pt x="27675" y="10787"/>
                    </a:moveTo>
                    <a:cubicBezTo>
                      <a:pt x="27835" y="10787"/>
                      <a:pt x="27971" y="10922"/>
                      <a:pt x="27971" y="11095"/>
                    </a:cubicBezTo>
                    <a:cubicBezTo>
                      <a:pt x="27971" y="11274"/>
                      <a:pt x="27825" y="11389"/>
                      <a:pt x="27673" y="11389"/>
                    </a:cubicBezTo>
                    <a:cubicBezTo>
                      <a:pt x="27595" y="11389"/>
                      <a:pt x="27516" y="11359"/>
                      <a:pt x="27453" y="11292"/>
                    </a:cubicBezTo>
                    <a:cubicBezTo>
                      <a:pt x="27268" y="11107"/>
                      <a:pt x="27404" y="10787"/>
                      <a:pt x="27675" y="10787"/>
                    </a:cubicBezTo>
                    <a:close/>
                    <a:moveTo>
                      <a:pt x="18985" y="10829"/>
                    </a:moveTo>
                    <a:cubicBezTo>
                      <a:pt x="19139" y="10829"/>
                      <a:pt x="19284" y="10950"/>
                      <a:pt x="19284" y="11132"/>
                    </a:cubicBezTo>
                    <a:cubicBezTo>
                      <a:pt x="19284" y="11292"/>
                      <a:pt x="19148" y="11427"/>
                      <a:pt x="18988" y="11427"/>
                    </a:cubicBezTo>
                    <a:cubicBezTo>
                      <a:pt x="18717" y="11427"/>
                      <a:pt x="18582" y="11107"/>
                      <a:pt x="18766" y="10922"/>
                    </a:cubicBezTo>
                    <a:cubicBezTo>
                      <a:pt x="18831" y="10858"/>
                      <a:pt x="18909" y="10829"/>
                      <a:pt x="18985" y="10829"/>
                    </a:cubicBezTo>
                    <a:close/>
                    <a:moveTo>
                      <a:pt x="13474" y="10825"/>
                    </a:moveTo>
                    <a:cubicBezTo>
                      <a:pt x="13627" y="10825"/>
                      <a:pt x="13776" y="10947"/>
                      <a:pt x="13776" y="11132"/>
                    </a:cubicBezTo>
                    <a:cubicBezTo>
                      <a:pt x="13776" y="11297"/>
                      <a:pt x="13641" y="11428"/>
                      <a:pt x="13478" y="11428"/>
                    </a:cubicBezTo>
                    <a:cubicBezTo>
                      <a:pt x="13470" y="11428"/>
                      <a:pt x="13463" y="11428"/>
                      <a:pt x="13456" y="11427"/>
                    </a:cubicBezTo>
                    <a:lnTo>
                      <a:pt x="13468" y="11427"/>
                    </a:lnTo>
                    <a:cubicBezTo>
                      <a:pt x="13210" y="11415"/>
                      <a:pt x="13074" y="11095"/>
                      <a:pt x="13271" y="10910"/>
                    </a:cubicBezTo>
                    <a:cubicBezTo>
                      <a:pt x="13330" y="10851"/>
                      <a:pt x="13402" y="10825"/>
                      <a:pt x="13474" y="10825"/>
                    </a:cubicBezTo>
                    <a:close/>
                    <a:moveTo>
                      <a:pt x="37014" y="10774"/>
                    </a:moveTo>
                    <a:cubicBezTo>
                      <a:pt x="37088" y="10848"/>
                      <a:pt x="37187" y="10885"/>
                      <a:pt x="37298" y="10898"/>
                    </a:cubicBezTo>
                    <a:lnTo>
                      <a:pt x="37384" y="11329"/>
                    </a:lnTo>
                    <a:cubicBezTo>
                      <a:pt x="37310" y="11353"/>
                      <a:pt x="37261" y="11403"/>
                      <a:pt x="37236" y="11477"/>
                    </a:cubicBezTo>
                    <a:lnTo>
                      <a:pt x="35869" y="11366"/>
                    </a:lnTo>
                    <a:cubicBezTo>
                      <a:pt x="35869" y="11292"/>
                      <a:pt x="35856" y="11230"/>
                      <a:pt x="35819" y="11156"/>
                    </a:cubicBezTo>
                    <a:lnTo>
                      <a:pt x="37014" y="10774"/>
                    </a:lnTo>
                    <a:close/>
                    <a:moveTo>
                      <a:pt x="15551" y="10898"/>
                    </a:moveTo>
                    <a:cubicBezTo>
                      <a:pt x="15711" y="10910"/>
                      <a:pt x="15834" y="11045"/>
                      <a:pt x="15834" y="11206"/>
                    </a:cubicBezTo>
                    <a:lnTo>
                      <a:pt x="15846" y="11206"/>
                    </a:lnTo>
                    <a:cubicBezTo>
                      <a:pt x="15846" y="11382"/>
                      <a:pt x="15698" y="11501"/>
                      <a:pt x="15541" y="11501"/>
                    </a:cubicBezTo>
                    <a:cubicBezTo>
                      <a:pt x="15468" y="11501"/>
                      <a:pt x="15392" y="11474"/>
                      <a:pt x="15329" y="11415"/>
                    </a:cubicBezTo>
                    <a:cubicBezTo>
                      <a:pt x="15144" y="11230"/>
                      <a:pt x="15279" y="10898"/>
                      <a:pt x="15551" y="10898"/>
                    </a:cubicBezTo>
                    <a:close/>
                    <a:moveTo>
                      <a:pt x="31100" y="9333"/>
                    </a:moveTo>
                    <a:cubicBezTo>
                      <a:pt x="31137" y="9357"/>
                      <a:pt x="31162" y="9394"/>
                      <a:pt x="31199" y="9419"/>
                    </a:cubicBezTo>
                    <a:lnTo>
                      <a:pt x="29856" y="11563"/>
                    </a:lnTo>
                    <a:cubicBezTo>
                      <a:pt x="29831" y="11551"/>
                      <a:pt x="29806" y="11551"/>
                      <a:pt x="29782" y="11551"/>
                    </a:cubicBezTo>
                    <a:lnTo>
                      <a:pt x="29769" y="11551"/>
                    </a:lnTo>
                    <a:lnTo>
                      <a:pt x="29880" y="10454"/>
                    </a:lnTo>
                    <a:cubicBezTo>
                      <a:pt x="29886" y="10454"/>
                      <a:pt x="29892" y="10454"/>
                      <a:pt x="29898" y="10454"/>
                    </a:cubicBezTo>
                    <a:cubicBezTo>
                      <a:pt x="30234" y="10454"/>
                      <a:pt x="30470" y="10116"/>
                      <a:pt x="30349" y="9789"/>
                    </a:cubicBezTo>
                    <a:lnTo>
                      <a:pt x="31100" y="9333"/>
                    </a:lnTo>
                    <a:close/>
                    <a:moveTo>
                      <a:pt x="37470" y="11501"/>
                    </a:moveTo>
                    <a:cubicBezTo>
                      <a:pt x="37527" y="11501"/>
                      <a:pt x="37467" y="11574"/>
                      <a:pt x="37437" y="11574"/>
                    </a:cubicBezTo>
                    <a:cubicBezTo>
                      <a:pt x="37428" y="11574"/>
                      <a:pt x="37421" y="11568"/>
                      <a:pt x="37421" y="11551"/>
                    </a:cubicBezTo>
                    <a:cubicBezTo>
                      <a:pt x="37421" y="11530"/>
                      <a:pt x="37437" y="11510"/>
                      <a:pt x="37464" y="11510"/>
                    </a:cubicBezTo>
                    <a:cubicBezTo>
                      <a:pt x="37469" y="11510"/>
                      <a:pt x="37476" y="11511"/>
                      <a:pt x="37483" y="11514"/>
                    </a:cubicBezTo>
                    <a:lnTo>
                      <a:pt x="37470" y="11501"/>
                    </a:lnTo>
                    <a:close/>
                    <a:moveTo>
                      <a:pt x="29498" y="10282"/>
                    </a:moveTo>
                    <a:cubicBezTo>
                      <a:pt x="29572" y="10368"/>
                      <a:pt x="29671" y="10429"/>
                      <a:pt x="29782" y="10454"/>
                    </a:cubicBezTo>
                    <a:lnTo>
                      <a:pt x="29671" y="11575"/>
                    </a:lnTo>
                    <a:cubicBezTo>
                      <a:pt x="29622" y="11600"/>
                      <a:pt x="29572" y="11637"/>
                      <a:pt x="29548" y="11686"/>
                    </a:cubicBezTo>
                    <a:lnTo>
                      <a:pt x="28143" y="11267"/>
                    </a:lnTo>
                    <a:cubicBezTo>
                      <a:pt x="28155" y="11206"/>
                      <a:pt x="28168" y="11156"/>
                      <a:pt x="28168" y="11095"/>
                    </a:cubicBezTo>
                    <a:cubicBezTo>
                      <a:pt x="28168" y="11059"/>
                      <a:pt x="28168" y="11024"/>
                      <a:pt x="28168" y="10977"/>
                    </a:cubicBezTo>
                    <a:lnTo>
                      <a:pt x="28168" y="10977"/>
                    </a:lnTo>
                    <a:lnTo>
                      <a:pt x="29498" y="10282"/>
                    </a:lnTo>
                    <a:close/>
                    <a:moveTo>
                      <a:pt x="31297" y="9468"/>
                    </a:moveTo>
                    <a:cubicBezTo>
                      <a:pt x="31371" y="9505"/>
                      <a:pt x="31445" y="9530"/>
                      <a:pt x="31519" y="9530"/>
                    </a:cubicBezTo>
                    <a:cubicBezTo>
                      <a:pt x="31593" y="9530"/>
                      <a:pt x="31655" y="9518"/>
                      <a:pt x="31716" y="9493"/>
                    </a:cubicBezTo>
                    <a:lnTo>
                      <a:pt x="32308" y="10553"/>
                    </a:lnTo>
                    <a:cubicBezTo>
                      <a:pt x="32246" y="10590"/>
                      <a:pt x="32209" y="10663"/>
                      <a:pt x="32209" y="10737"/>
                    </a:cubicBezTo>
                    <a:cubicBezTo>
                      <a:pt x="32209" y="10762"/>
                      <a:pt x="32221" y="10787"/>
                      <a:pt x="32234" y="10811"/>
                    </a:cubicBezTo>
                    <a:lnTo>
                      <a:pt x="32234" y="10824"/>
                    </a:lnTo>
                    <a:lnTo>
                      <a:pt x="29991" y="11686"/>
                    </a:lnTo>
                    <a:cubicBezTo>
                      <a:pt x="29979" y="11662"/>
                      <a:pt x="29967" y="11649"/>
                      <a:pt x="29954" y="11625"/>
                    </a:cubicBezTo>
                    <a:lnTo>
                      <a:pt x="31297" y="9468"/>
                    </a:lnTo>
                    <a:close/>
                    <a:moveTo>
                      <a:pt x="22226" y="11051"/>
                    </a:moveTo>
                    <a:cubicBezTo>
                      <a:pt x="22392" y="11051"/>
                      <a:pt x="22549" y="11175"/>
                      <a:pt x="22549" y="11366"/>
                    </a:cubicBezTo>
                    <a:cubicBezTo>
                      <a:pt x="22549" y="11538"/>
                      <a:pt x="22414" y="11674"/>
                      <a:pt x="22241" y="11686"/>
                    </a:cubicBezTo>
                    <a:cubicBezTo>
                      <a:pt x="22236" y="11686"/>
                      <a:pt x="22231" y="11686"/>
                      <a:pt x="22226" y="11686"/>
                    </a:cubicBezTo>
                    <a:cubicBezTo>
                      <a:pt x="21952" y="11686"/>
                      <a:pt x="21801" y="11350"/>
                      <a:pt x="21995" y="11144"/>
                    </a:cubicBezTo>
                    <a:cubicBezTo>
                      <a:pt x="22063" y="11080"/>
                      <a:pt x="22146" y="11051"/>
                      <a:pt x="22226" y="11051"/>
                    </a:cubicBezTo>
                    <a:close/>
                    <a:moveTo>
                      <a:pt x="35357" y="11070"/>
                    </a:moveTo>
                    <a:lnTo>
                      <a:pt x="35357" y="11070"/>
                    </a:lnTo>
                    <a:cubicBezTo>
                      <a:pt x="35637" y="11075"/>
                      <a:pt x="35781" y="11404"/>
                      <a:pt x="35585" y="11600"/>
                    </a:cubicBezTo>
                    <a:cubicBezTo>
                      <a:pt x="35522" y="11663"/>
                      <a:pt x="35446" y="11690"/>
                      <a:pt x="35371" y="11690"/>
                    </a:cubicBezTo>
                    <a:cubicBezTo>
                      <a:pt x="35210" y="11690"/>
                      <a:pt x="35055" y="11563"/>
                      <a:pt x="35055" y="11378"/>
                    </a:cubicBezTo>
                    <a:cubicBezTo>
                      <a:pt x="35055" y="11208"/>
                      <a:pt x="35188" y="11073"/>
                      <a:pt x="35357" y="11070"/>
                    </a:cubicBezTo>
                    <a:close/>
                    <a:moveTo>
                      <a:pt x="25019" y="11096"/>
                    </a:moveTo>
                    <a:cubicBezTo>
                      <a:pt x="25172" y="11096"/>
                      <a:pt x="25321" y="11218"/>
                      <a:pt x="25321" y="11403"/>
                    </a:cubicBezTo>
                    <a:cubicBezTo>
                      <a:pt x="25334" y="11575"/>
                      <a:pt x="25186" y="11711"/>
                      <a:pt x="25013" y="11711"/>
                    </a:cubicBezTo>
                    <a:lnTo>
                      <a:pt x="25026" y="11698"/>
                    </a:lnTo>
                    <a:cubicBezTo>
                      <a:pt x="24755" y="11698"/>
                      <a:pt x="24619" y="11378"/>
                      <a:pt x="24816" y="11181"/>
                    </a:cubicBezTo>
                    <a:cubicBezTo>
                      <a:pt x="24875" y="11122"/>
                      <a:pt x="24947" y="11096"/>
                      <a:pt x="25019" y="11096"/>
                    </a:cubicBezTo>
                    <a:close/>
                    <a:moveTo>
                      <a:pt x="29769" y="11748"/>
                    </a:moveTo>
                    <a:cubicBezTo>
                      <a:pt x="29826" y="11748"/>
                      <a:pt x="29767" y="11821"/>
                      <a:pt x="29736" y="11821"/>
                    </a:cubicBezTo>
                    <a:cubicBezTo>
                      <a:pt x="29727" y="11821"/>
                      <a:pt x="29720" y="11814"/>
                      <a:pt x="29720" y="11797"/>
                    </a:cubicBezTo>
                    <a:cubicBezTo>
                      <a:pt x="29720" y="11772"/>
                      <a:pt x="29745" y="11748"/>
                      <a:pt x="29769" y="11748"/>
                    </a:cubicBezTo>
                    <a:close/>
                    <a:moveTo>
                      <a:pt x="20910" y="11317"/>
                    </a:moveTo>
                    <a:lnTo>
                      <a:pt x="21736" y="11378"/>
                    </a:lnTo>
                    <a:cubicBezTo>
                      <a:pt x="21736" y="11489"/>
                      <a:pt x="21773" y="11588"/>
                      <a:pt x="21834" y="11686"/>
                    </a:cubicBezTo>
                    <a:lnTo>
                      <a:pt x="21108" y="12130"/>
                    </a:lnTo>
                    <a:cubicBezTo>
                      <a:pt x="21071" y="12093"/>
                      <a:pt x="21009" y="12068"/>
                      <a:pt x="20947" y="12056"/>
                    </a:cubicBezTo>
                    <a:lnTo>
                      <a:pt x="20960" y="12056"/>
                    </a:lnTo>
                    <a:lnTo>
                      <a:pt x="20910" y="11317"/>
                    </a:lnTo>
                    <a:close/>
                    <a:moveTo>
                      <a:pt x="38074" y="12056"/>
                    </a:moveTo>
                    <a:lnTo>
                      <a:pt x="38074" y="12056"/>
                    </a:lnTo>
                    <a:cubicBezTo>
                      <a:pt x="38130" y="12065"/>
                      <a:pt x="38074" y="12130"/>
                      <a:pt x="38042" y="12130"/>
                    </a:cubicBezTo>
                    <a:cubicBezTo>
                      <a:pt x="38032" y="12130"/>
                      <a:pt x="38025" y="12123"/>
                      <a:pt x="38025" y="12105"/>
                    </a:cubicBezTo>
                    <a:cubicBezTo>
                      <a:pt x="38025" y="12080"/>
                      <a:pt x="38049" y="12068"/>
                      <a:pt x="38086" y="12068"/>
                    </a:cubicBezTo>
                    <a:lnTo>
                      <a:pt x="38074" y="12056"/>
                    </a:lnTo>
                    <a:close/>
                    <a:moveTo>
                      <a:pt x="19481" y="11218"/>
                    </a:moveTo>
                    <a:lnTo>
                      <a:pt x="20799" y="11304"/>
                    </a:lnTo>
                    <a:lnTo>
                      <a:pt x="20861" y="12056"/>
                    </a:lnTo>
                    <a:cubicBezTo>
                      <a:pt x="20814" y="12068"/>
                      <a:pt x="20766" y="12102"/>
                      <a:pt x="20730" y="12138"/>
                    </a:cubicBezTo>
                    <a:lnTo>
                      <a:pt x="20730" y="12138"/>
                    </a:lnTo>
                    <a:lnTo>
                      <a:pt x="19419" y="11390"/>
                    </a:lnTo>
                    <a:cubicBezTo>
                      <a:pt x="19456" y="11341"/>
                      <a:pt x="19481" y="11280"/>
                      <a:pt x="19481" y="11218"/>
                    </a:cubicBezTo>
                    <a:close/>
                    <a:moveTo>
                      <a:pt x="20923" y="12253"/>
                    </a:moveTo>
                    <a:cubicBezTo>
                      <a:pt x="20980" y="12253"/>
                      <a:pt x="20920" y="12326"/>
                      <a:pt x="20889" y="12326"/>
                    </a:cubicBezTo>
                    <a:cubicBezTo>
                      <a:pt x="20880" y="12326"/>
                      <a:pt x="20873" y="12319"/>
                      <a:pt x="20873" y="12302"/>
                    </a:cubicBezTo>
                    <a:cubicBezTo>
                      <a:pt x="20886" y="12278"/>
                      <a:pt x="20898" y="12265"/>
                      <a:pt x="20923" y="12265"/>
                    </a:cubicBezTo>
                    <a:lnTo>
                      <a:pt x="20923" y="12253"/>
                    </a:lnTo>
                    <a:close/>
                    <a:moveTo>
                      <a:pt x="34180" y="11181"/>
                    </a:moveTo>
                    <a:lnTo>
                      <a:pt x="34870" y="11317"/>
                    </a:lnTo>
                    <a:lnTo>
                      <a:pt x="34870" y="11366"/>
                    </a:lnTo>
                    <a:cubicBezTo>
                      <a:pt x="34870" y="11691"/>
                      <a:pt x="35124" y="11866"/>
                      <a:pt x="35377" y="11866"/>
                    </a:cubicBezTo>
                    <a:cubicBezTo>
                      <a:pt x="35595" y="11866"/>
                      <a:pt x="35812" y="11737"/>
                      <a:pt x="35869" y="11464"/>
                    </a:cubicBezTo>
                    <a:lnTo>
                      <a:pt x="37236" y="11588"/>
                    </a:lnTo>
                    <a:lnTo>
                      <a:pt x="37236" y="11600"/>
                    </a:lnTo>
                    <a:lnTo>
                      <a:pt x="35006" y="12561"/>
                    </a:lnTo>
                    <a:cubicBezTo>
                      <a:pt x="34927" y="12482"/>
                      <a:pt x="34828" y="12424"/>
                      <a:pt x="34717" y="12424"/>
                    </a:cubicBezTo>
                    <a:cubicBezTo>
                      <a:pt x="34707" y="12424"/>
                      <a:pt x="34696" y="12424"/>
                      <a:pt x="34686" y="12425"/>
                    </a:cubicBezTo>
                    <a:lnTo>
                      <a:pt x="34698" y="12413"/>
                    </a:lnTo>
                    <a:cubicBezTo>
                      <a:pt x="34661" y="12413"/>
                      <a:pt x="34636" y="12425"/>
                      <a:pt x="34599" y="12425"/>
                    </a:cubicBezTo>
                    <a:lnTo>
                      <a:pt x="34094" y="11292"/>
                    </a:lnTo>
                    <a:cubicBezTo>
                      <a:pt x="34131" y="11267"/>
                      <a:pt x="34156" y="11230"/>
                      <a:pt x="34180" y="11181"/>
                    </a:cubicBezTo>
                    <a:close/>
                    <a:moveTo>
                      <a:pt x="24521" y="11415"/>
                    </a:moveTo>
                    <a:cubicBezTo>
                      <a:pt x="24521" y="11538"/>
                      <a:pt x="24557" y="11649"/>
                      <a:pt x="24644" y="11735"/>
                    </a:cubicBezTo>
                    <a:lnTo>
                      <a:pt x="23264" y="12709"/>
                    </a:lnTo>
                    <a:cubicBezTo>
                      <a:pt x="23202" y="12647"/>
                      <a:pt x="23128" y="12623"/>
                      <a:pt x="23054" y="12623"/>
                    </a:cubicBezTo>
                    <a:lnTo>
                      <a:pt x="23054" y="12610"/>
                    </a:lnTo>
                    <a:cubicBezTo>
                      <a:pt x="23030" y="12610"/>
                      <a:pt x="23005" y="12623"/>
                      <a:pt x="22968" y="12635"/>
                    </a:cubicBezTo>
                    <a:lnTo>
                      <a:pt x="22537" y="11797"/>
                    </a:lnTo>
                    <a:cubicBezTo>
                      <a:pt x="22660" y="11711"/>
                      <a:pt x="22746" y="11575"/>
                      <a:pt x="22759" y="11415"/>
                    </a:cubicBezTo>
                    <a:close/>
                    <a:moveTo>
                      <a:pt x="21896" y="11760"/>
                    </a:moveTo>
                    <a:cubicBezTo>
                      <a:pt x="21982" y="11846"/>
                      <a:pt x="22106" y="11896"/>
                      <a:pt x="22241" y="11896"/>
                    </a:cubicBezTo>
                    <a:cubicBezTo>
                      <a:pt x="22303" y="11896"/>
                      <a:pt x="22364" y="11883"/>
                      <a:pt x="22438" y="11859"/>
                    </a:cubicBezTo>
                    <a:lnTo>
                      <a:pt x="22869" y="12684"/>
                    </a:lnTo>
                    <a:cubicBezTo>
                      <a:pt x="22832" y="12709"/>
                      <a:pt x="22808" y="12746"/>
                      <a:pt x="22783" y="12783"/>
                    </a:cubicBezTo>
                    <a:lnTo>
                      <a:pt x="21157" y="12327"/>
                    </a:lnTo>
                    <a:cubicBezTo>
                      <a:pt x="21157" y="12315"/>
                      <a:pt x="21157" y="12315"/>
                      <a:pt x="21157" y="12302"/>
                    </a:cubicBezTo>
                    <a:cubicBezTo>
                      <a:pt x="21157" y="12278"/>
                      <a:pt x="21157" y="12253"/>
                      <a:pt x="21157" y="12228"/>
                    </a:cubicBezTo>
                    <a:lnTo>
                      <a:pt x="21144" y="12228"/>
                    </a:lnTo>
                    <a:lnTo>
                      <a:pt x="21896" y="11760"/>
                    </a:lnTo>
                    <a:close/>
                    <a:moveTo>
                      <a:pt x="16043" y="11230"/>
                    </a:moveTo>
                    <a:lnTo>
                      <a:pt x="18520" y="11317"/>
                    </a:lnTo>
                    <a:cubicBezTo>
                      <a:pt x="18545" y="11366"/>
                      <a:pt x="18569" y="11415"/>
                      <a:pt x="18606" y="11452"/>
                    </a:cubicBezTo>
                    <a:lnTo>
                      <a:pt x="17140" y="12980"/>
                    </a:lnTo>
                    <a:cubicBezTo>
                      <a:pt x="17091" y="12931"/>
                      <a:pt x="17029" y="12906"/>
                      <a:pt x="16955" y="12906"/>
                    </a:cubicBezTo>
                    <a:cubicBezTo>
                      <a:pt x="16906" y="12906"/>
                      <a:pt x="16869" y="12918"/>
                      <a:pt x="16820" y="12931"/>
                    </a:cubicBezTo>
                    <a:lnTo>
                      <a:pt x="15834" y="11612"/>
                    </a:lnTo>
                    <a:cubicBezTo>
                      <a:pt x="15957" y="11526"/>
                      <a:pt x="16031" y="11378"/>
                      <a:pt x="16043" y="11230"/>
                    </a:cubicBezTo>
                    <a:close/>
                    <a:moveTo>
                      <a:pt x="23054" y="12832"/>
                    </a:moveTo>
                    <a:cubicBezTo>
                      <a:pt x="23094" y="12832"/>
                      <a:pt x="23134" y="12857"/>
                      <a:pt x="23141" y="12906"/>
                    </a:cubicBezTo>
                    <a:cubicBezTo>
                      <a:pt x="23134" y="12955"/>
                      <a:pt x="23094" y="12980"/>
                      <a:pt x="23054" y="12980"/>
                    </a:cubicBezTo>
                    <a:cubicBezTo>
                      <a:pt x="23014" y="12980"/>
                      <a:pt x="22974" y="12955"/>
                      <a:pt x="22968" y="12906"/>
                    </a:cubicBezTo>
                    <a:cubicBezTo>
                      <a:pt x="22974" y="12857"/>
                      <a:pt x="23014" y="12832"/>
                      <a:pt x="23054" y="12832"/>
                    </a:cubicBezTo>
                    <a:close/>
                    <a:moveTo>
                      <a:pt x="34698" y="12623"/>
                    </a:moveTo>
                    <a:cubicBezTo>
                      <a:pt x="34870" y="12623"/>
                      <a:pt x="34969" y="12844"/>
                      <a:pt x="34834" y="12968"/>
                    </a:cubicBezTo>
                    <a:cubicBezTo>
                      <a:pt x="34794" y="13007"/>
                      <a:pt x="34744" y="13025"/>
                      <a:pt x="34695" y="13025"/>
                    </a:cubicBezTo>
                    <a:cubicBezTo>
                      <a:pt x="34591" y="13025"/>
                      <a:pt x="34489" y="12945"/>
                      <a:pt x="34489" y="12820"/>
                    </a:cubicBezTo>
                    <a:cubicBezTo>
                      <a:pt x="34489" y="12709"/>
                      <a:pt x="34575" y="12623"/>
                      <a:pt x="34686" y="12623"/>
                    </a:cubicBezTo>
                    <a:close/>
                    <a:moveTo>
                      <a:pt x="28106" y="11329"/>
                    </a:moveTo>
                    <a:lnTo>
                      <a:pt x="29523" y="11760"/>
                    </a:lnTo>
                    <a:cubicBezTo>
                      <a:pt x="29523" y="11760"/>
                      <a:pt x="29523" y="11772"/>
                      <a:pt x="29523" y="11785"/>
                    </a:cubicBezTo>
                    <a:cubicBezTo>
                      <a:pt x="29523" y="11834"/>
                      <a:pt x="29548" y="11883"/>
                      <a:pt x="29572" y="11920"/>
                    </a:cubicBezTo>
                    <a:lnTo>
                      <a:pt x="28402" y="13103"/>
                    </a:lnTo>
                    <a:cubicBezTo>
                      <a:pt x="28316" y="13054"/>
                      <a:pt x="28217" y="13017"/>
                      <a:pt x="28118" y="13017"/>
                    </a:cubicBezTo>
                    <a:lnTo>
                      <a:pt x="27798" y="11563"/>
                    </a:lnTo>
                    <a:cubicBezTo>
                      <a:pt x="27921" y="11526"/>
                      <a:pt x="28032" y="11452"/>
                      <a:pt x="28106" y="11329"/>
                    </a:cubicBezTo>
                    <a:close/>
                    <a:moveTo>
                      <a:pt x="36155" y="13079"/>
                    </a:moveTo>
                    <a:cubicBezTo>
                      <a:pt x="36186" y="13079"/>
                      <a:pt x="36246" y="13152"/>
                      <a:pt x="36189" y="13152"/>
                    </a:cubicBezTo>
                    <a:cubicBezTo>
                      <a:pt x="36164" y="13152"/>
                      <a:pt x="36140" y="13140"/>
                      <a:pt x="36140" y="13115"/>
                    </a:cubicBezTo>
                    <a:lnTo>
                      <a:pt x="36140" y="13103"/>
                    </a:lnTo>
                    <a:cubicBezTo>
                      <a:pt x="36140" y="13086"/>
                      <a:pt x="36146" y="13079"/>
                      <a:pt x="36155" y="13079"/>
                    </a:cubicBezTo>
                    <a:close/>
                    <a:moveTo>
                      <a:pt x="16955" y="13103"/>
                    </a:moveTo>
                    <a:cubicBezTo>
                      <a:pt x="17004" y="13115"/>
                      <a:pt x="17029" y="13152"/>
                      <a:pt x="17029" y="13202"/>
                    </a:cubicBezTo>
                    <a:lnTo>
                      <a:pt x="17041" y="13189"/>
                    </a:lnTo>
                    <a:lnTo>
                      <a:pt x="17041" y="13189"/>
                    </a:lnTo>
                    <a:cubicBezTo>
                      <a:pt x="17041" y="13239"/>
                      <a:pt x="17004" y="13276"/>
                      <a:pt x="16955" y="13276"/>
                    </a:cubicBezTo>
                    <a:cubicBezTo>
                      <a:pt x="16844" y="13276"/>
                      <a:pt x="16844" y="13103"/>
                      <a:pt x="16955" y="13103"/>
                    </a:cubicBezTo>
                    <a:close/>
                    <a:moveTo>
                      <a:pt x="27182" y="11058"/>
                    </a:moveTo>
                    <a:lnTo>
                      <a:pt x="27182" y="11070"/>
                    </a:lnTo>
                    <a:cubicBezTo>
                      <a:pt x="27182" y="11353"/>
                      <a:pt x="27404" y="11575"/>
                      <a:pt x="27687" y="11575"/>
                    </a:cubicBezTo>
                    <a:lnTo>
                      <a:pt x="27699" y="11575"/>
                    </a:lnTo>
                    <a:lnTo>
                      <a:pt x="28020" y="13029"/>
                    </a:lnTo>
                    <a:cubicBezTo>
                      <a:pt x="27860" y="13054"/>
                      <a:pt x="27724" y="13152"/>
                      <a:pt x="27662" y="13300"/>
                    </a:cubicBezTo>
                    <a:lnTo>
                      <a:pt x="25457" y="11662"/>
                    </a:lnTo>
                    <a:cubicBezTo>
                      <a:pt x="25494" y="11588"/>
                      <a:pt x="25519" y="11501"/>
                      <a:pt x="25519" y="11415"/>
                    </a:cubicBezTo>
                    <a:lnTo>
                      <a:pt x="25531" y="11403"/>
                    </a:lnTo>
                    <a:cubicBezTo>
                      <a:pt x="25531" y="11353"/>
                      <a:pt x="25519" y="11317"/>
                      <a:pt x="25519" y="11280"/>
                    </a:cubicBezTo>
                    <a:lnTo>
                      <a:pt x="27182" y="11058"/>
                    </a:lnTo>
                    <a:close/>
                    <a:moveTo>
                      <a:pt x="32283" y="10885"/>
                    </a:moveTo>
                    <a:cubicBezTo>
                      <a:pt x="32295" y="10898"/>
                      <a:pt x="32320" y="10910"/>
                      <a:pt x="32332" y="10922"/>
                    </a:cubicBezTo>
                    <a:lnTo>
                      <a:pt x="31260" y="13313"/>
                    </a:lnTo>
                    <a:cubicBezTo>
                      <a:pt x="31211" y="13288"/>
                      <a:pt x="31162" y="13276"/>
                      <a:pt x="31100" y="13276"/>
                    </a:cubicBezTo>
                    <a:cubicBezTo>
                      <a:pt x="31026" y="13276"/>
                      <a:pt x="30940" y="13300"/>
                      <a:pt x="30866" y="13337"/>
                    </a:cubicBezTo>
                    <a:lnTo>
                      <a:pt x="29967" y="11945"/>
                    </a:lnTo>
                    <a:cubicBezTo>
                      <a:pt x="30016" y="11908"/>
                      <a:pt x="30028" y="11846"/>
                      <a:pt x="30040" y="11785"/>
                    </a:cubicBezTo>
                    <a:cubicBezTo>
                      <a:pt x="30040" y="11772"/>
                      <a:pt x="30040" y="11760"/>
                      <a:pt x="30040" y="11760"/>
                    </a:cubicBezTo>
                    <a:lnTo>
                      <a:pt x="32283" y="10885"/>
                    </a:lnTo>
                    <a:close/>
                    <a:moveTo>
                      <a:pt x="32677" y="10885"/>
                    </a:moveTo>
                    <a:lnTo>
                      <a:pt x="33688" y="11082"/>
                    </a:lnTo>
                    <a:cubicBezTo>
                      <a:pt x="33688" y="11132"/>
                      <a:pt x="33688" y="11169"/>
                      <a:pt x="33712" y="11206"/>
                    </a:cubicBezTo>
                    <a:lnTo>
                      <a:pt x="31408" y="13411"/>
                    </a:lnTo>
                    <a:cubicBezTo>
                      <a:pt x="31384" y="13399"/>
                      <a:pt x="31359" y="13374"/>
                      <a:pt x="31334" y="13362"/>
                    </a:cubicBezTo>
                    <a:lnTo>
                      <a:pt x="32419" y="10984"/>
                    </a:lnTo>
                    <a:lnTo>
                      <a:pt x="32468" y="10984"/>
                    </a:lnTo>
                    <a:cubicBezTo>
                      <a:pt x="32554" y="10984"/>
                      <a:pt x="32628" y="10947"/>
                      <a:pt x="32677" y="10885"/>
                    </a:cubicBezTo>
                    <a:close/>
                    <a:moveTo>
                      <a:pt x="19346" y="11477"/>
                    </a:moveTo>
                    <a:lnTo>
                      <a:pt x="20689" y="12228"/>
                    </a:lnTo>
                    <a:cubicBezTo>
                      <a:pt x="20676" y="12253"/>
                      <a:pt x="20676" y="12278"/>
                      <a:pt x="20676" y="12302"/>
                    </a:cubicBezTo>
                    <a:cubicBezTo>
                      <a:pt x="20676" y="12388"/>
                      <a:pt x="20713" y="12462"/>
                      <a:pt x="20787" y="12512"/>
                    </a:cubicBezTo>
                    <a:lnTo>
                      <a:pt x="20430" y="13423"/>
                    </a:lnTo>
                    <a:cubicBezTo>
                      <a:pt x="20381" y="13411"/>
                      <a:pt x="20331" y="13399"/>
                      <a:pt x="20282" y="13399"/>
                    </a:cubicBezTo>
                    <a:cubicBezTo>
                      <a:pt x="20233" y="13399"/>
                      <a:pt x="20171" y="13411"/>
                      <a:pt x="20109" y="13436"/>
                    </a:cubicBezTo>
                    <a:lnTo>
                      <a:pt x="19247" y="11563"/>
                    </a:lnTo>
                    <a:cubicBezTo>
                      <a:pt x="19284" y="11538"/>
                      <a:pt x="19321" y="11501"/>
                      <a:pt x="19346" y="11477"/>
                    </a:cubicBezTo>
                    <a:close/>
                    <a:moveTo>
                      <a:pt x="33786" y="11292"/>
                    </a:moveTo>
                    <a:cubicBezTo>
                      <a:pt x="33823" y="11329"/>
                      <a:pt x="33872" y="11341"/>
                      <a:pt x="33934" y="11341"/>
                    </a:cubicBezTo>
                    <a:cubicBezTo>
                      <a:pt x="33940" y="11347"/>
                      <a:pt x="33949" y="11350"/>
                      <a:pt x="33960" y="11350"/>
                    </a:cubicBezTo>
                    <a:cubicBezTo>
                      <a:pt x="33971" y="11350"/>
                      <a:pt x="33983" y="11347"/>
                      <a:pt x="33996" y="11341"/>
                    </a:cubicBezTo>
                    <a:lnTo>
                      <a:pt x="34501" y="12475"/>
                    </a:lnTo>
                    <a:cubicBezTo>
                      <a:pt x="34365" y="12549"/>
                      <a:pt x="34279" y="12684"/>
                      <a:pt x="34279" y="12832"/>
                    </a:cubicBezTo>
                    <a:cubicBezTo>
                      <a:pt x="34291" y="12844"/>
                      <a:pt x="34291" y="12857"/>
                      <a:pt x="34291" y="12881"/>
                    </a:cubicBezTo>
                    <a:lnTo>
                      <a:pt x="31544" y="13596"/>
                    </a:lnTo>
                    <a:cubicBezTo>
                      <a:pt x="31531" y="13559"/>
                      <a:pt x="31507" y="13534"/>
                      <a:pt x="31482" y="13497"/>
                    </a:cubicBezTo>
                    <a:lnTo>
                      <a:pt x="33786" y="11292"/>
                    </a:lnTo>
                    <a:close/>
                    <a:moveTo>
                      <a:pt x="29646" y="12007"/>
                    </a:moveTo>
                    <a:cubicBezTo>
                      <a:pt x="29683" y="12031"/>
                      <a:pt x="29732" y="12043"/>
                      <a:pt x="29782" y="12043"/>
                    </a:cubicBezTo>
                    <a:cubicBezTo>
                      <a:pt x="29806" y="12043"/>
                      <a:pt x="29843" y="12043"/>
                      <a:pt x="29880" y="12031"/>
                    </a:cubicBezTo>
                    <a:lnTo>
                      <a:pt x="30767" y="13411"/>
                    </a:lnTo>
                    <a:cubicBezTo>
                      <a:pt x="30682" y="13485"/>
                      <a:pt x="30620" y="13583"/>
                      <a:pt x="30595" y="13705"/>
                    </a:cubicBezTo>
                    <a:lnTo>
                      <a:pt x="30595" y="13705"/>
                    </a:lnTo>
                    <a:lnTo>
                      <a:pt x="28599" y="13460"/>
                    </a:lnTo>
                    <a:cubicBezTo>
                      <a:pt x="28587" y="13362"/>
                      <a:pt x="28537" y="13263"/>
                      <a:pt x="28476" y="13189"/>
                    </a:cubicBezTo>
                    <a:lnTo>
                      <a:pt x="29646" y="12007"/>
                    </a:lnTo>
                    <a:close/>
                    <a:moveTo>
                      <a:pt x="24705" y="11797"/>
                    </a:moveTo>
                    <a:cubicBezTo>
                      <a:pt x="24792" y="11871"/>
                      <a:pt x="24902" y="11908"/>
                      <a:pt x="25013" y="11908"/>
                    </a:cubicBezTo>
                    <a:cubicBezTo>
                      <a:pt x="25075" y="11908"/>
                      <a:pt x="25137" y="11896"/>
                      <a:pt x="25198" y="11883"/>
                    </a:cubicBezTo>
                    <a:lnTo>
                      <a:pt x="25802" y="13423"/>
                    </a:lnTo>
                    <a:cubicBezTo>
                      <a:pt x="25679" y="13473"/>
                      <a:pt x="25580" y="13584"/>
                      <a:pt x="25531" y="13707"/>
                    </a:cubicBezTo>
                    <a:lnTo>
                      <a:pt x="23350" y="12943"/>
                    </a:lnTo>
                    <a:cubicBezTo>
                      <a:pt x="23350" y="12931"/>
                      <a:pt x="23350" y="12918"/>
                      <a:pt x="23350" y="12894"/>
                    </a:cubicBezTo>
                    <a:cubicBezTo>
                      <a:pt x="23350" y="12857"/>
                      <a:pt x="23338" y="12820"/>
                      <a:pt x="23313" y="12783"/>
                    </a:cubicBezTo>
                    <a:lnTo>
                      <a:pt x="24705" y="11797"/>
                    </a:lnTo>
                    <a:close/>
                    <a:moveTo>
                      <a:pt x="18668" y="11526"/>
                    </a:moveTo>
                    <a:cubicBezTo>
                      <a:pt x="18766" y="11588"/>
                      <a:pt x="18865" y="11625"/>
                      <a:pt x="18976" y="11637"/>
                    </a:cubicBezTo>
                    <a:cubicBezTo>
                      <a:pt x="19038" y="11625"/>
                      <a:pt x="19087" y="11625"/>
                      <a:pt x="19148" y="11600"/>
                    </a:cubicBezTo>
                    <a:lnTo>
                      <a:pt x="20011" y="13473"/>
                    </a:lnTo>
                    <a:cubicBezTo>
                      <a:pt x="19900" y="13534"/>
                      <a:pt x="19826" y="13645"/>
                      <a:pt x="19789" y="13756"/>
                    </a:cubicBezTo>
                    <a:lnTo>
                      <a:pt x="17239" y="13202"/>
                    </a:lnTo>
                    <a:lnTo>
                      <a:pt x="17239" y="13189"/>
                    </a:lnTo>
                    <a:cubicBezTo>
                      <a:pt x="17226" y="13152"/>
                      <a:pt x="17226" y="13103"/>
                      <a:pt x="17202" y="13066"/>
                    </a:cubicBezTo>
                    <a:lnTo>
                      <a:pt x="18668" y="11526"/>
                    </a:lnTo>
                    <a:close/>
                    <a:moveTo>
                      <a:pt x="28121" y="13214"/>
                    </a:moveTo>
                    <a:cubicBezTo>
                      <a:pt x="28382" y="13214"/>
                      <a:pt x="28522" y="13538"/>
                      <a:pt x="28340" y="13744"/>
                    </a:cubicBezTo>
                    <a:cubicBezTo>
                      <a:pt x="28276" y="13808"/>
                      <a:pt x="28197" y="13837"/>
                      <a:pt x="28121" y="13837"/>
                    </a:cubicBezTo>
                    <a:cubicBezTo>
                      <a:pt x="27962" y="13837"/>
                      <a:pt x="27810" y="13713"/>
                      <a:pt x="27810" y="13522"/>
                    </a:cubicBezTo>
                    <a:cubicBezTo>
                      <a:pt x="27810" y="13362"/>
                      <a:pt x="27946" y="13239"/>
                      <a:pt x="28094" y="13239"/>
                    </a:cubicBezTo>
                    <a:lnTo>
                      <a:pt x="28106" y="13214"/>
                    </a:lnTo>
                    <a:cubicBezTo>
                      <a:pt x="28111" y="13214"/>
                      <a:pt x="28116" y="13214"/>
                      <a:pt x="28121" y="13214"/>
                    </a:cubicBezTo>
                    <a:close/>
                    <a:moveTo>
                      <a:pt x="3426" y="13300"/>
                    </a:moveTo>
                    <a:cubicBezTo>
                      <a:pt x="3697" y="13300"/>
                      <a:pt x="3833" y="13645"/>
                      <a:pt x="3636" y="13830"/>
                    </a:cubicBezTo>
                    <a:cubicBezTo>
                      <a:pt x="3573" y="13893"/>
                      <a:pt x="3497" y="13921"/>
                      <a:pt x="3422" y="13921"/>
                    </a:cubicBezTo>
                    <a:cubicBezTo>
                      <a:pt x="3262" y="13921"/>
                      <a:pt x="3110" y="13793"/>
                      <a:pt x="3118" y="13608"/>
                    </a:cubicBezTo>
                    <a:cubicBezTo>
                      <a:pt x="3118" y="13436"/>
                      <a:pt x="3254" y="13300"/>
                      <a:pt x="3426" y="13300"/>
                    </a:cubicBezTo>
                    <a:close/>
                    <a:moveTo>
                      <a:pt x="37261" y="11698"/>
                    </a:moveTo>
                    <a:cubicBezTo>
                      <a:pt x="37310" y="11772"/>
                      <a:pt x="37396" y="11809"/>
                      <a:pt x="37483" y="11809"/>
                    </a:cubicBezTo>
                    <a:lnTo>
                      <a:pt x="37470" y="11797"/>
                    </a:lnTo>
                    <a:lnTo>
                      <a:pt x="37470" y="11797"/>
                    </a:lnTo>
                    <a:cubicBezTo>
                      <a:pt x="37479" y="11799"/>
                      <a:pt x="37488" y="11800"/>
                      <a:pt x="37497" y="11800"/>
                    </a:cubicBezTo>
                    <a:cubicBezTo>
                      <a:pt x="37537" y="11800"/>
                      <a:pt x="37576" y="11780"/>
                      <a:pt x="37606" y="11760"/>
                    </a:cubicBezTo>
                    <a:lnTo>
                      <a:pt x="37852" y="12007"/>
                    </a:lnTo>
                    <a:cubicBezTo>
                      <a:pt x="37828" y="12031"/>
                      <a:pt x="37828" y="12068"/>
                      <a:pt x="37815" y="12105"/>
                    </a:cubicBezTo>
                    <a:cubicBezTo>
                      <a:pt x="37828" y="12191"/>
                      <a:pt x="37865" y="12278"/>
                      <a:pt x="37938" y="12327"/>
                    </a:cubicBezTo>
                    <a:lnTo>
                      <a:pt x="37064" y="13990"/>
                    </a:lnTo>
                    <a:cubicBezTo>
                      <a:pt x="37038" y="13985"/>
                      <a:pt x="37013" y="13982"/>
                      <a:pt x="36988" y="13982"/>
                    </a:cubicBezTo>
                    <a:cubicBezTo>
                      <a:pt x="36953" y="13982"/>
                      <a:pt x="36920" y="13988"/>
                      <a:pt x="36891" y="14003"/>
                    </a:cubicBezTo>
                    <a:lnTo>
                      <a:pt x="36374" y="13288"/>
                    </a:lnTo>
                    <a:cubicBezTo>
                      <a:pt x="36411" y="13239"/>
                      <a:pt x="36435" y="13177"/>
                      <a:pt x="36435" y="13115"/>
                    </a:cubicBezTo>
                    <a:cubicBezTo>
                      <a:pt x="36435" y="12955"/>
                      <a:pt x="36305" y="12859"/>
                      <a:pt x="36177" y="12859"/>
                    </a:cubicBezTo>
                    <a:cubicBezTo>
                      <a:pt x="36088" y="12859"/>
                      <a:pt x="36000" y="12904"/>
                      <a:pt x="35955" y="13005"/>
                    </a:cubicBezTo>
                    <a:lnTo>
                      <a:pt x="35092" y="12820"/>
                    </a:lnTo>
                    <a:cubicBezTo>
                      <a:pt x="35092" y="12758"/>
                      <a:pt x="35068" y="12697"/>
                      <a:pt x="35055" y="12647"/>
                    </a:cubicBezTo>
                    <a:lnTo>
                      <a:pt x="37261" y="11698"/>
                    </a:lnTo>
                    <a:close/>
                    <a:moveTo>
                      <a:pt x="5854" y="13374"/>
                    </a:moveTo>
                    <a:cubicBezTo>
                      <a:pt x="6162" y="13374"/>
                      <a:pt x="6322" y="13744"/>
                      <a:pt x="6100" y="13966"/>
                    </a:cubicBezTo>
                    <a:cubicBezTo>
                      <a:pt x="6029" y="14033"/>
                      <a:pt x="5942" y="14063"/>
                      <a:pt x="5857" y="14063"/>
                    </a:cubicBezTo>
                    <a:cubicBezTo>
                      <a:pt x="5679" y="14063"/>
                      <a:pt x="5509" y="13928"/>
                      <a:pt x="5509" y="13719"/>
                    </a:cubicBezTo>
                    <a:cubicBezTo>
                      <a:pt x="5509" y="13534"/>
                      <a:pt x="5669" y="13374"/>
                      <a:pt x="5854" y="13374"/>
                    </a:cubicBezTo>
                    <a:close/>
                    <a:moveTo>
                      <a:pt x="31100" y="13485"/>
                    </a:moveTo>
                    <a:cubicBezTo>
                      <a:pt x="31359" y="13497"/>
                      <a:pt x="31494" y="13818"/>
                      <a:pt x="31297" y="14003"/>
                    </a:cubicBezTo>
                    <a:cubicBezTo>
                      <a:pt x="31238" y="14062"/>
                      <a:pt x="31165" y="14088"/>
                      <a:pt x="31093" y="14088"/>
                    </a:cubicBezTo>
                    <a:cubicBezTo>
                      <a:pt x="30940" y="14088"/>
                      <a:pt x="30792" y="13969"/>
                      <a:pt x="30792" y="13793"/>
                    </a:cubicBezTo>
                    <a:cubicBezTo>
                      <a:pt x="30792" y="13633"/>
                      <a:pt x="30928" y="13497"/>
                      <a:pt x="31088" y="13497"/>
                    </a:cubicBezTo>
                    <a:lnTo>
                      <a:pt x="31100" y="13485"/>
                    </a:lnTo>
                    <a:close/>
                    <a:moveTo>
                      <a:pt x="10413" y="13584"/>
                    </a:moveTo>
                    <a:cubicBezTo>
                      <a:pt x="10684" y="13584"/>
                      <a:pt x="10807" y="13916"/>
                      <a:pt x="10622" y="14113"/>
                    </a:cubicBezTo>
                    <a:cubicBezTo>
                      <a:pt x="10559" y="14173"/>
                      <a:pt x="10483" y="14199"/>
                      <a:pt x="10409" y="14199"/>
                    </a:cubicBezTo>
                    <a:cubicBezTo>
                      <a:pt x="10251" y="14199"/>
                      <a:pt x="10101" y="14080"/>
                      <a:pt x="10092" y="13904"/>
                    </a:cubicBezTo>
                    <a:cubicBezTo>
                      <a:pt x="10092" y="13719"/>
                      <a:pt x="10240" y="13584"/>
                      <a:pt x="10413" y="13584"/>
                    </a:cubicBezTo>
                    <a:close/>
                    <a:moveTo>
                      <a:pt x="20281" y="13601"/>
                    </a:moveTo>
                    <a:cubicBezTo>
                      <a:pt x="20360" y="13601"/>
                      <a:pt x="20440" y="13630"/>
                      <a:pt x="20504" y="13695"/>
                    </a:cubicBezTo>
                    <a:cubicBezTo>
                      <a:pt x="20713" y="13892"/>
                      <a:pt x="20565" y="14237"/>
                      <a:pt x="20282" y="14237"/>
                    </a:cubicBezTo>
                    <a:cubicBezTo>
                      <a:pt x="20109" y="14237"/>
                      <a:pt x="19962" y="14101"/>
                      <a:pt x="19962" y="13929"/>
                    </a:cubicBezTo>
                    <a:lnTo>
                      <a:pt x="19962" y="13916"/>
                    </a:lnTo>
                    <a:cubicBezTo>
                      <a:pt x="19962" y="13725"/>
                      <a:pt x="20118" y="13601"/>
                      <a:pt x="20281" y="13601"/>
                    </a:cubicBezTo>
                    <a:close/>
                    <a:moveTo>
                      <a:pt x="7887" y="13633"/>
                    </a:moveTo>
                    <a:cubicBezTo>
                      <a:pt x="8170" y="13633"/>
                      <a:pt x="8306" y="13978"/>
                      <a:pt x="8108" y="14175"/>
                    </a:cubicBezTo>
                    <a:cubicBezTo>
                      <a:pt x="8046" y="14237"/>
                      <a:pt x="7969" y="14265"/>
                      <a:pt x="7893" y="14265"/>
                    </a:cubicBezTo>
                    <a:cubicBezTo>
                      <a:pt x="7729" y="14265"/>
                      <a:pt x="7570" y="14135"/>
                      <a:pt x="7579" y="13941"/>
                    </a:cubicBezTo>
                    <a:cubicBezTo>
                      <a:pt x="7579" y="13768"/>
                      <a:pt x="7714" y="13633"/>
                      <a:pt x="7887" y="13633"/>
                    </a:cubicBezTo>
                    <a:close/>
                    <a:moveTo>
                      <a:pt x="21144" y="12413"/>
                    </a:moveTo>
                    <a:lnTo>
                      <a:pt x="22771" y="12881"/>
                    </a:lnTo>
                    <a:cubicBezTo>
                      <a:pt x="22771" y="12881"/>
                      <a:pt x="22771" y="12894"/>
                      <a:pt x="22771" y="12906"/>
                    </a:cubicBezTo>
                    <a:cubicBezTo>
                      <a:pt x="22771" y="13005"/>
                      <a:pt x="22820" y="13091"/>
                      <a:pt x="22894" y="13140"/>
                    </a:cubicBezTo>
                    <a:lnTo>
                      <a:pt x="22377" y="14274"/>
                    </a:lnTo>
                    <a:cubicBezTo>
                      <a:pt x="22315" y="14249"/>
                      <a:pt x="22266" y="14237"/>
                      <a:pt x="22204" y="14237"/>
                    </a:cubicBezTo>
                    <a:cubicBezTo>
                      <a:pt x="22179" y="14237"/>
                      <a:pt x="22155" y="14237"/>
                      <a:pt x="22118" y="14249"/>
                    </a:cubicBezTo>
                    <a:lnTo>
                      <a:pt x="21083" y="12499"/>
                    </a:lnTo>
                    <a:cubicBezTo>
                      <a:pt x="21108" y="12475"/>
                      <a:pt x="21132" y="12450"/>
                      <a:pt x="21144" y="12425"/>
                    </a:cubicBezTo>
                    <a:lnTo>
                      <a:pt x="21144" y="12413"/>
                    </a:lnTo>
                    <a:close/>
                    <a:moveTo>
                      <a:pt x="37002" y="14187"/>
                    </a:moveTo>
                    <a:cubicBezTo>
                      <a:pt x="37064" y="14187"/>
                      <a:pt x="37064" y="14286"/>
                      <a:pt x="37002" y="14286"/>
                    </a:cubicBezTo>
                    <a:cubicBezTo>
                      <a:pt x="36928" y="14286"/>
                      <a:pt x="36928" y="14187"/>
                      <a:pt x="37002" y="14187"/>
                    </a:cubicBezTo>
                    <a:close/>
                    <a:moveTo>
                      <a:pt x="26074" y="13562"/>
                    </a:moveTo>
                    <a:cubicBezTo>
                      <a:pt x="26165" y="13562"/>
                      <a:pt x="26257" y="13595"/>
                      <a:pt x="26332" y="13670"/>
                    </a:cubicBezTo>
                    <a:cubicBezTo>
                      <a:pt x="26566" y="13904"/>
                      <a:pt x="26393" y="14311"/>
                      <a:pt x="26061" y="14311"/>
                    </a:cubicBezTo>
                    <a:cubicBezTo>
                      <a:pt x="26054" y="14311"/>
                      <a:pt x="26047" y="14311"/>
                      <a:pt x="26040" y="14311"/>
                    </a:cubicBezTo>
                    <a:cubicBezTo>
                      <a:pt x="25841" y="14311"/>
                      <a:pt x="25691" y="14144"/>
                      <a:pt x="25679" y="13953"/>
                    </a:cubicBezTo>
                    <a:lnTo>
                      <a:pt x="25691" y="13941"/>
                    </a:lnTo>
                    <a:cubicBezTo>
                      <a:pt x="25691" y="13714"/>
                      <a:pt x="25880" y="13562"/>
                      <a:pt x="26074" y="13562"/>
                    </a:cubicBezTo>
                    <a:close/>
                    <a:moveTo>
                      <a:pt x="33482" y="14324"/>
                    </a:moveTo>
                    <a:cubicBezTo>
                      <a:pt x="33512" y="14324"/>
                      <a:pt x="33572" y="14397"/>
                      <a:pt x="33515" y="14397"/>
                    </a:cubicBezTo>
                    <a:cubicBezTo>
                      <a:pt x="33490" y="14397"/>
                      <a:pt x="33466" y="14372"/>
                      <a:pt x="33466" y="14348"/>
                    </a:cubicBezTo>
                    <a:cubicBezTo>
                      <a:pt x="33466" y="14331"/>
                      <a:pt x="33472" y="14324"/>
                      <a:pt x="33482" y="14324"/>
                    </a:cubicBezTo>
                    <a:close/>
                    <a:moveTo>
                      <a:pt x="23313" y="13042"/>
                    </a:moveTo>
                    <a:lnTo>
                      <a:pt x="25494" y="13805"/>
                    </a:lnTo>
                    <a:cubicBezTo>
                      <a:pt x="25482" y="13855"/>
                      <a:pt x="25482" y="13904"/>
                      <a:pt x="25482" y="13941"/>
                    </a:cubicBezTo>
                    <a:cubicBezTo>
                      <a:pt x="25482" y="14015"/>
                      <a:pt x="25494" y="14089"/>
                      <a:pt x="25519" y="14150"/>
                    </a:cubicBezTo>
                    <a:lnTo>
                      <a:pt x="24410" y="14483"/>
                    </a:lnTo>
                    <a:cubicBezTo>
                      <a:pt x="24365" y="14393"/>
                      <a:pt x="24278" y="14334"/>
                      <a:pt x="24179" y="14334"/>
                    </a:cubicBezTo>
                    <a:cubicBezTo>
                      <a:pt x="24170" y="14334"/>
                      <a:pt x="24160" y="14334"/>
                      <a:pt x="24151" y="14335"/>
                    </a:cubicBezTo>
                    <a:cubicBezTo>
                      <a:pt x="24102" y="14335"/>
                      <a:pt x="24065" y="14335"/>
                      <a:pt x="24028" y="14360"/>
                    </a:cubicBezTo>
                    <a:lnTo>
                      <a:pt x="23251" y="13128"/>
                    </a:lnTo>
                    <a:cubicBezTo>
                      <a:pt x="23276" y="13103"/>
                      <a:pt x="23288" y="13078"/>
                      <a:pt x="23301" y="13054"/>
                    </a:cubicBezTo>
                    <a:lnTo>
                      <a:pt x="23313" y="13042"/>
                    </a:lnTo>
                    <a:close/>
                    <a:moveTo>
                      <a:pt x="34316" y="12980"/>
                    </a:moveTo>
                    <a:cubicBezTo>
                      <a:pt x="34378" y="13128"/>
                      <a:pt x="34525" y="13239"/>
                      <a:pt x="34686" y="13239"/>
                    </a:cubicBezTo>
                    <a:cubicBezTo>
                      <a:pt x="34723" y="13226"/>
                      <a:pt x="34760" y="13226"/>
                      <a:pt x="34797" y="13214"/>
                    </a:cubicBezTo>
                    <a:lnTo>
                      <a:pt x="35117" y="14113"/>
                    </a:lnTo>
                    <a:cubicBezTo>
                      <a:pt x="34969" y="14187"/>
                      <a:pt x="34858" y="14323"/>
                      <a:pt x="34834" y="14483"/>
                    </a:cubicBezTo>
                    <a:lnTo>
                      <a:pt x="33762" y="14372"/>
                    </a:lnTo>
                    <a:cubicBezTo>
                      <a:pt x="33762" y="14372"/>
                      <a:pt x="33762" y="14360"/>
                      <a:pt x="33762" y="14348"/>
                    </a:cubicBezTo>
                    <a:cubicBezTo>
                      <a:pt x="33762" y="14187"/>
                      <a:pt x="33632" y="14091"/>
                      <a:pt x="33503" y="14091"/>
                    </a:cubicBezTo>
                    <a:cubicBezTo>
                      <a:pt x="33414" y="14091"/>
                      <a:pt x="33326" y="14136"/>
                      <a:pt x="33281" y="14237"/>
                    </a:cubicBezTo>
                    <a:lnTo>
                      <a:pt x="31581" y="13879"/>
                    </a:lnTo>
                    <a:cubicBezTo>
                      <a:pt x="31593" y="13855"/>
                      <a:pt x="31593" y="13830"/>
                      <a:pt x="31593" y="13805"/>
                    </a:cubicBezTo>
                    <a:cubicBezTo>
                      <a:pt x="31593" y="13768"/>
                      <a:pt x="31593" y="13732"/>
                      <a:pt x="31581" y="13695"/>
                    </a:cubicBezTo>
                    <a:lnTo>
                      <a:pt x="34316" y="12980"/>
                    </a:lnTo>
                    <a:close/>
                    <a:moveTo>
                      <a:pt x="35080" y="12906"/>
                    </a:moveTo>
                    <a:lnTo>
                      <a:pt x="35930" y="13103"/>
                    </a:lnTo>
                    <a:cubicBezTo>
                      <a:pt x="35930" y="13232"/>
                      <a:pt x="36031" y="13350"/>
                      <a:pt x="36158" y="13350"/>
                    </a:cubicBezTo>
                    <a:cubicBezTo>
                      <a:pt x="36164" y="13350"/>
                      <a:pt x="36170" y="13350"/>
                      <a:pt x="36177" y="13350"/>
                    </a:cubicBezTo>
                    <a:cubicBezTo>
                      <a:pt x="36214" y="13350"/>
                      <a:pt x="36250" y="13350"/>
                      <a:pt x="36287" y="13337"/>
                    </a:cubicBezTo>
                    <a:lnTo>
                      <a:pt x="36817" y="14064"/>
                    </a:lnTo>
                    <a:cubicBezTo>
                      <a:pt x="36768" y="14113"/>
                      <a:pt x="36743" y="14175"/>
                      <a:pt x="36756" y="14237"/>
                    </a:cubicBezTo>
                    <a:cubicBezTo>
                      <a:pt x="36756" y="14237"/>
                      <a:pt x="36756" y="14249"/>
                      <a:pt x="36756" y="14249"/>
                    </a:cubicBezTo>
                    <a:lnTo>
                      <a:pt x="35832" y="14483"/>
                    </a:lnTo>
                    <a:cubicBezTo>
                      <a:pt x="35795" y="14237"/>
                      <a:pt x="35585" y="14052"/>
                      <a:pt x="35326" y="14052"/>
                    </a:cubicBezTo>
                    <a:cubicBezTo>
                      <a:pt x="35289" y="14052"/>
                      <a:pt x="35252" y="14064"/>
                      <a:pt x="35215" y="14064"/>
                    </a:cubicBezTo>
                    <a:lnTo>
                      <a:pt x="34883" y="13165"/>
                    </a:lnTo>
                    <a:cubicBezTo>
                      <a:pt x="34981" y="13115"/>
                      <a:pt x="35055" y="13017"/>
                      <a:pt x="35080" y="12906"/>
                    </a:cubicBezTo>
                    <a:close/>
                    <a:moveTo>
                      <a:pt x="21009" y="12536"/>
                    </a:moveTo>
                    <a:lnTo>
                      <a:pt x="22019" y="14261"/>
                    </a:lnTo>
                    <a:cubicBezTo>
                      <a:pt x="21921" y="14311"/>
                      <a:pt x="21822" y="14397"/>
                      <a:pt x="21773" y="14495"/>
                    </a:cubicBezTo>
                    <a:lnTo>
                      <a:pt x="20775" y="14077"/>
                    </a:lnTo>
                    <a:cubicBezTo>
                      <a:pt x="20799" y="14027"/>
                      <a:pt x="20799" y="13978"/>
                      <a:pt x="20799" y="13929"/>
                    </a:cubicBezTo>
                    <a:cubicBezTo>
                      <a:pt x="20799" y="13732"/>
                      <a:pt x="20689" y="13547"/>
                      <a:pt x="20516" y="13460"/>
                    </a:cubicBezTo>
                    <a:lnTo>
                      <a:pt x="20886" y="12549"/>
                    </a:lnTo>
                    <a:lnTo>
                      <a:pt x="20923" y="12549"/>
                    </a:lnTo>
                    <a:cubicBezTo>
                      <a:pt x="20947" y="12549"/>
                      <a:pt x="20972" y="12549"/>
                      <a:pt x="21009" y="12536"/>
                    </a:cubicBezTo>
                    <a:close/>
                    <a:moveTo>
                      <a:pt x="23165" y="13177"/>
                    </a:moveTo>
                    <a:lnTo>
                      <a:pt x="23954" y="14409"/>
                    </a:lnTo>
                    <a:cubicBezTo>
                      <a:pt x="23904" y="14458"/>
                      <a:pt x="23880" y="14508"/>
                      <a:pt x="23867" y="14582"/>
                    </a:cubicBezTo>
                    <a:lnTo>
                      <a:pt x="22709" y="14656"/>
                    </a:lnTo>
                    <a:cubicBezTo>
                      <a:pt x="22685" y="14508"/>
                      <a:pt x="22598" y="14385"/>
                      <a:pt x="22463" y="14311"/>
                    </a:cubicBezTo>
                    <a:lnTo>
                      <a:pt x="22475" y="14311"/>
                    </a:lnTo>
                    <a:lnTo>
                      <a:pt x="22993" y="13189"/>
                    </a:lnTo>
                    <a:cubicBezTo>
                      <a:pt x="23005" y="13189"/>
                      <a:pt x="23030" y="13202"/>
                      <a:pt x="23054" y="13202"/>
                    </a:cubicBezTo>
                    <a:cubicBezTo>
                      <a:pt x="23091" y="13202"/>
                      <a:pt x="23128" y="13189"/>
                      <a:pt x="23165" y="13177"/>
                    </a:cubicBezTo>
                    <a:close/>
                    <a:moveTo>
                      <a:pt x="24163" y="14520"/>
                    </a:moveTo>
                    <a:cubicBezTo>
                      <a:pt x="24200" y="14520"/>
                      <a:pt x="24249" y="14557"/>
                      <a:pt x="24249" y="14606"/>
                    </a:cubicBezTo>
                    <a:cubicBezTo>
                      <a:pt x="24249" y="14656"/>
                      <a:pt x="24200" y="14693"/>
                      <a:pt x="24163" y="14693"/>
                    </a:cubicBezTo>
                    <a:cubicBezTo>
                      <a:pt x="24114" y="14693"/>
                      <a:pt x="24077" y="14656"/>
                      <a:pt x="24077" y="14606"/>
                    </a:cubicBezTo>
                    <a:cubicBezTo>
                      <a:pt x="24077" y="14569"/>
                      <a:pt x="24114" y="14532"/>
                      <a:pt x="24151" y="14532"/>
                    </a:cubicBezTo>
                    <a:lnTo>
                      <a:pt x="24163" y="14520"/>
                    </a:lnTo>
                    <a:close/>
                    <a:moveTo>
                      <a:pt x="15045" y="11218"/>
                    </a:moveTo>
                    <a:cubicBezTo>
                      <a:pt x="15055" y="11501"/>
                      <a:pt x="15289" y="11707"/>
                      <a:pt x="15545" y="11707"/>
                    </a:cubicBezTo>
                    <a:cubicBezTo>
                      <a:pt x="15612" y="11707"/>
                      <a:pt x="15681" y="11692"/>
                      <a:pt x="15748" y="11662"/>
                    </a:cubicBezTo>
                    <a:lnTo>
                      <a:pt x="16746" y="12992"/>
                    </a:lnTo>
                    <a:cubicBezTo>
                      <a:pt x="16696" y="13054"/>
                      <a:pt x="16659" y="13115"/>
                      <a:pt x="16659" y="13189"/>
                    </a:cubicBezTo>
                    <a:cubicBezTo>
                      <a:pt x="16659" y="13276"/>
                      <a:pt x="16709" y="13362"/>
                      <a:pt x="16770" y="13411"/>
                    </a:cubicBezTo>
                    <a:lnTo>
                      <a:pt x="15797" y="14754"/>
                    </a:lnTo>
                    <a:cubicBezTo>
                      <a:pt x="15723" y="14720"/>
                      <a:pt x="15641" y="14701"/>
                      <a:pt x="15559" y="14701"/>
                    </a:cubicBezTo>
                    <a:cubicBezTo>
                      <a:pt x="15493" y="14701"/>
                      <a:pt x="15427" y="14714"/>
                      <a:pt x="15366" y="14742"/>
                    </a:cubicBezTo>
                    <a:lnTo>
                      <a:pt x="13739" y="11551"/>
                    </a:lnTo>
                    <a:cubicBezTo>
                      <a:pt x="13863" y="11477"/>
                      <a:pt x="13936" y="11353"/>
                      <a:pt x="13961" y="11218"/>
                    </a:cubicBezTo>
                    <a:close/>
                    <a:moveTo>
                      <a:pt x="28599" y="13559"/>
                    </a:moveTo>
                    <a:lnTo>
                      <a:pt x="30583" y="13805"/>
                    </a:lnTo>
                    <a:cubicBezTo>
                      <a:pt x="30583" y="13926"/>
                      <a:pt x="30630" y="14035"/>
                      <a:pt x="30713" y="14132"/>
                    </a:cubicBezTo>
                    <a:lnTo>
                      <a:pt x="30713" y="14132"/>
                    </a:lnTo>
                    <a:lnTo>
                      <a:pt x="30151" y="14840"/>
                    </a:lnTo>
                    <a:lnTo>
                      <a:pt x="28525" y="13805"/>
                    </a:lnTo>
                    <a:cubicBezTo>
                      <a:pt x="28574" y="13732"/>
                      <a:pt x="28599" y="13645"/>
                      <a:pt x="28599" y="13559"/>
                    </a:cubicBezTo>
                    <a:close/>
                    <a:moveTo>
                      <a:pt x="35339" y="14259"/>
                    </a:moveTo>
                    <a:cubicBezTo>
                      <a:pt x="35491" y="14259"/>
                      <a:pt x="35638" y="14375"/>
                      <a:pt x="35647" y="14557"/>
                    </a:cubicBezTo>
                    <a:cubicBezTo>
                      <a:pt x="35647" y="14717"/>
                      <a:pt x="35499" y="14865"/>
                      <a:pt x="35339" y="14865"/>
                    </a:cubicBezTo>
                    <a:cubicBezTo>
                      <a:pt x="35080" y="14865"/>
                      <a:pt x="34944" y="14545"/>
                      <a:pt x="35129" y="14348"/>
                    </a:cubicBezTo>
                    <a:cubicBezTo>
                      <a:pt x="35190" y="14287"/>
                      <a:pt x="35265" y="14259"/>
                      <a:pt x="35339" y="14259"/>
                    </a:cubicBezTo>
                    <a:close/>
                    <a:moveTo>
                      <a:pt x="17226" y="13313"/>
                    </a:moveTo>
                    <a:lnTo>
                      <a:pt x="19764" y="13867"/>
                    </a:lnTo>
                    <a:cubicBezTo>
                      <a:pt x="19764" y="13879"/>
                      <a:pt x="19764" y="13904"/>
                      <a:pt x="19764" y="13929"/>
                    </a:cubicBezTo>
                    <a:cubicBezTo>
                      <a:pt x="19764" y="13966"/>
                      <a:pt x="19777" y="14015"/>
                      <a:pt x="19789" y="14064"/>
                    </a:cubicBezTo>
                    <a:lnTo>
                      <a:pt x="17670" y="14890"/>
                    </a:lnTo>
                    <a:cubicBezTo>
                      <a:pt x="17587" y="14701"/>
                      <a:pt x="17414" y="14569"/>
                      <a:pt x="17205" y="14569"/>
                    </a:cubicBezTo>
                    <a:cubicBezTo>
                      <a:pt x="17196" y="14569"/>
                      <a:pt x="17186" y="14569"/>
                      <a:pt x="17177" y="14569"/>
                    </a:cubicBezTo>
                    <a:lnTo>
                      <a:pt x="17189" y="14557"/>
                    </a:lnTo>
                    <a:lnTo>
                      <a:pt x="17177" y="14557"/>
                    </a:lnTo>
                    <a:lnTo>
                      <a:pt x="17054" y="13460"/>
                    </a:lnTo>
                    <a:cubicBezTo>
                      <a:pt x="17128" y="13436"/>
                      <a:pt x="17189" y="13374"/>
                      <a:pt x="17226" y="13313"/>
                    </a:cubicBezTo>
                    <a:close/>
                    <a:moveTo>
                      <a:pt x="22209" y="14435"/>
                    </a:moveTo>
                    <a:cubicBezTo>
                      <a:pt x="22363" y="14435"/>
                      <a:pt x="22512" y="14557"/>
                      <a:pt x="22512" y="14742"/>
                    </a:cubicBezTo>
                    <a:cubicBezTo>
                      <a:pt x="22512" y="14900"/>
                      <a:pt x="22380" y="15034"/>
                      <a:pt x="22210" y="15038"/>
                    </a:cubicBezTo>
                    <a:lnTo>
                      <a:pt x="22210" y="15038"/>
                    </a:lnTo>
                    <a:cubicBezTo>
                      <a:pt x="21943" y="15033"/>
                      <a:pt x="21811" y="14716"/>
                      <a:pt x="22007" y="14520"/>
                    </a:cubicBezTo>
                    <a:cubicBezTo>
                      <a:pt x="22066" y="14461"/>
                      <a:pt x="22138" y="14435"/>
                      <a:pt x="22209" y="14435"/>
                    </a:cubicBezTo>
                    <a:close/>
                    <a:moveTo>
                      <a:pt x="4194" y="14965"/>
                    </a:moveTo>
                    <a:cubicBezTo>
                      <a:pt x="4224" y="14965"/>
                      <a:pt x="4284" y="15038"/>
                      <a:pt x="4227" y="15038"/>
                    </a:cubicBezTo>
                    <a:cubicBezTo>
                      <a:pt x="4203" y="15038"/>
                      <a:pt x="4178" y="15025"/>
                      <a:pt x="4178" y="14988"/>
                    </a:cubicBezTo>
                    <a:cubicBezTo>
                      <a:pt x="4178" y="14971"/>
                      <a:pt x="4185" y="14965"/>
                      <a:pt x="4194" y="14965"/>
                    </a:cubicBezTo>
                    <a:close/>
                    <a:moveTo>
                      <a:pt x="16857" y="13460"/>
                    </a:moveTo>
                    <a:cubicBezTo>
                      <a:pt x="16881" y="13473"/>
                      <a:pt x="16918" y="13485"/>
                      <a:pt x="16955" y="13485"/>
                    </a:cubicBezTo>
                    <a:lnTo>
                      <a:pt x="17078" y="14569"/>
                    </a:lnTo>
                    <a:cubicBezTo>
                      <a:pt x="16844" y="14631"/>
                      <a:pt x="16684" y="14828"/>
                      <a:pt x="16684" y="15062"/>
                    </a:cubicBezTo>
                    <a:lnTo>
                      <a:pt x="16080" y="15124"/>
                    </a:lnTo>
                    <a:cubicBezTo>
                      <a:pt x="16056" y="14988"/>
                      <a:pt x="15982" y="14877"/>
                      <a:pt x="15883" y="14803"/>
                    </a:cubicBezTo>
                    <a:lnTo>
                      <a:pt x="16857" y="13460"/>
                    </a:lnTo>
                    <a:close/>
                    <a:moveTo>
                      <a:pt x="12483" y="14520"/>
                    </a:moveTo>
                    <a:cubicBezTo>
                      <a:pt x="12741" y="14520"/>
                      <a:pt x="12877" y="14840"/>
                      <a:pt x="12692" y="15038"/>
                    </a:cubicBezTo>
                    <a:cubicBezTo>
                      <a:pt x="12631" y="15098"/>
                      <a:pt x="12556" y="15126"/>
                      <a:pt x="12482" y="15126"/>
                    </a:cubicBezTo>
                    <a:cubicBezTo>
                      <a:pt x="12330" y="15126"/>
                      <a:pt x="12183" y="15010"/>
                      <a:pt x="12175" y="14828"/>
                    </a:cubicBezTo>
                    <a:cubicBezTo>
                      <a:pt x="12175" y="14668"/>
                      <a:pt x="12310" y="14520"/>
                      <a:pt x="12483" y="14520"/>
                    </a:cubicBezTo>
                    <a:close/>
                    <a:moveTo>
                      <a:pt x="1221" y="14713"/>
                    </a:moveTo>
                    <a:cubicBezTo>
                      <a:pt x="1298" y="14713"/>
                      <a:pt x="1376" y="14741"/>
                      <a:pt x="1443" y="14803"/>
                    </a:cubicBezTo>
                    <a:cubicBezTo>
                      <a:pt x="1640" y="15001"/>
                      <a:pt x="1504" y="15346"/>
                      <a:pt x="1221" y="15346"/>
                    </a:cubicBezTo>
                    <a:cubicBezTo>
                      <a:pt x="1048" y="15346"/>
                      <a:pt x="900" y="15210"/>
                      <a:pt x="900" y="15038"/>
                    </a:cubicBezTo>
                    <a:cubicBezTo>
                      <a:pt x="900" y="14844"/>
                      <a:pt x="1056" y="14713"/>
                      <a:pt x="1221" y="14713"/>
                    </a:cubicBezTo>
                    <a:close/>
                    <a:moveTo>
                      <a:pt x="17189" y="14767"/>
                    </a:moveTo>
                    <a:cubicBezTo>
                      <a:pt x="17448" y="14767"/>
                      <a:pt x="17584" y="15087"/>
                      <a:pt x="17399" y="15272"/>
                    </a:cubicBezTo>
                    <a:cubicBezTo>
                      <a:pt x="17338" y="15337"/>
                      <a:pt x="17262" y="15366"/>
                      <a:pt x="17187" y="15366"/>
                    </a:cubicBezTo>
                    <a:cubicBezTo>
                      <a:pt x="17037" y="15366"/>
                      <a:pt x="16894" y="15248"/>
                      <a:pt x="16894" y="15075"/>
                    </a:cubicBezTo>
                    <a:cubicBezTo>
                      <a:pt x="16881" y="14914"/>
                      <a:pt x="17017" y="14779"/>
                      <a:pt x="17177" y="14767"/>
                    </a:cubicBezTo>
                    <a:close/>
                    <a:moveTo>
                      <a:pt x="15575" y="14902"/>
                    </a:moveTo>
                    <a:cubicBezTo>
                      <a:pt x="15859" y="14902"/>
                      <a:pt x="15994" y="15247"/>
                      <a:pt x="15797" y="15444"/>
                    </a:cubicBezTo>
                    <a:cubicBezTo>
                      <a:pt x="15733" y="15508"/>
                      <a:pt x="15653" y="15537"/>
                      <a:pt x="15574" y="15537"/>
                    </a:cubicBezTo>
                    <a:cubicBezTo>
                      <a:pt x="15412" y="15537"/>
                      <a:pt x="15255" y="15413"/>
                      <a:pt x="15255" y="15222"/>
                    </a:cubicBezTo>
                    <a:cubicBezTo>
                      <a:pt x="15255" y="15050"/>
                      <a:pt x="15390" y="14914"/>
                      <a:pt x="15563" y="14914"/>
                    </a:cubicBezTo>
                    <a:lnTo>
                      <a:pt x="15575" y="14902"/>
                    </a:lnTo>
                    <a:close/>
                    <a:moveTo>
                      <a:pt x="25395" y="11760"/>
                    </a:moveTo>
                    <a:lnTo>
                      <a:pt x="27626" y="13411"/>
                    </a:lnTo>
                    <a:cubicBezTo>
                      <a:pt x="27613" y="13448"/>
                      <a:pt x="27601" y="13485"/>
                      <a:pt x="27601" y="13534"/>
                    </a:cubicBezTo>
                    <a:cubicBezTo>
                      <a:pt x="27601" y="13805"/>
                      <a:pt x="27810" y="14015"/>
                      <a:pt x="28081" y="14040"/>
                    </a:cubicBezTo>
                    <a:lnTo>
                      <a:pt x="27958" y="15641"/>
                    </a:lnTo>
                    <a:cubicBezTo>
                      <a:pt x="27921" y="15641"/>
                      <a:pt x="27897" y="15654"/>
                      <a:pt x="27860" y="15678"/>
                    </a:cubicBezTo>
                    <a:lnTo>
                      <a:pt x="26554" y="14249"/>
                    </a:lnTo>
                    <a:cubicBezTo>
                      <a:pt x="26788" y="13855"/>
                      <a:pt x="26517" y="13362"/>
                      <a:pt x="26061" y="13362"/>
                    </a:cubicBezTo>
                    <a:cubicBezTo>
                      <a:pt x="26011" y="13362"/>
                      <a:pt x="25950" y="13374"/>
                      <a:pt x="25901" y="13399"/>
                    </a:cubicBezTo>
                    <a:lnTo>
                      <a:pt x="25297" y="11834"/>
                    </a:lnTo>
                    <a:cubicBezTo>
                      <a:pt x="25334" y="11822"/>
                      <a:pt x="25358" y="11785"/>
                      <a:pt x="25395" y="11760"/>
                    </a:cubicBezTo>
                    <a:close/>
                    <a:moveTo>
                      <a:pt x="28451" y="13892"/>
                    </a:moveTo>
                    <a:lnTo>
                      <a:pt x="30077" y="14927"/>
                    </a:lnTo>
                    <a:lnTo>
                      <a:pt x="29991" y="15050"/>
                    </a:lnTo>
                    <a:cubicBezTo>
                      <a:pt x="29905" y="14988"/>
                      <a:pt x="29806" y="14964"/>
                      <a:pt x="29708" y="14964"/>
                    </a:cubicBezTo>
                    <a:cubicBezTo>
                      <a:pt x="29412" y="14964"/>
                      <a:pt x="29190" y="15198"/>
                      <a:pt x="29190" y="15481"/>
                    </a:cubicBezTo>
                    <a:cubicBezTo>
                      <a:pt x="29190" y="15506"/>
                      <a:pt x="29190" y="15530"/>
                      <a:pt x="29190" y="15555"/>
                    </a:cubicBezTo>
                    <a:lnTo>
                      <a:pt x="28205" y="15789"/>
                    </a:lnTo>
                    <a:cubicBezTo>
                      <a:pt x="28180" y="15728"/>
                      <a:pt x="28118" y="15678"/>
                      <a:pt x="28057" y="15654"/>
                    </a:cubicBezTo>
                    <a:lnTo>
                      <a:pt x="28180" y="14027"/>
                    </a:lnTo>
                    <a:cubicBezTo>
                      <a:pt x="28279" y="14015"/>
                      <a:pt x="28377" y="13966"/>
                      <a:pt x="28451" y="13892"/>
                    </a:cubicBezTo>
                    <a:close/>
                    <a:moveTo>
                      <a:pt x="29702" y="15161"/>
                    </a:moveTo>
                    <a:cubicBezTo>
                      <a:pt x="29865" y="15161"/>
                      <a:pt x="30016" y="15290"/>
                      <a:pt x="30016" y="15481"/>
                    </a:cubicBezTo>
                    <a:cubicBezTo>
                      <a:pt x="30028" y="15652"/>
                      <a:pt x="29884" y="15798"/>
                      <a:pt x="29702" y="15801"/>
                    </a:cubicBezTo>
                    <a:lnTo>
                      <a:pt x="29702" y="15801"/>
                    </a:lnTo>
                    <a:cubicBezTo>
                      <a:pt x="29422" y="15796"/>
                      <a:pt x="29278" y="15455"/>
                      <a:pt x="29474" y="15259"/>
                    </a:cubicBezTo>
                    <a:cubicBezTo>
                      <a:pt x="29542" y="15191"/>
                      <a:pt x="29623" y="15161"/>
                      <a:pt x="29702" y="15161"/>
                    </a:cubicBezTo>
                    <a:close/>
                    <a:moveTo>
                      <a:pt x="31556" y="13966"/>
                    </a:moveTo>
                    <a:lnTo>
                      <a:pt x="33269" y="14335"/>
                    </a:lnTo>
                    <a:cubicBezTo>
                      <a:pt x="33269" y="14409"/>
                      <a:pt x="33293" y="14483"/>
                      <a:pt x="33355" y="14532"/>
                    </a:cubicBezTo>
                    <a:lnTo>
                      <a:pt x="32480" y="15814"/>
                    </a:lnTo>
                    <a:cubicBezTo>
                      <a:pt x="32394" y="15715"/>
                      <a:pt x="32258" y="15654"/>
                      <a:pt x="32123" y="15654"/>
                    </a:cubicBezTo>
                    <a:cubicBezTo>
                      <a:pt x="32061" y="15654"/>
                      <a:pt x="32012" y="15666"/>
                      <a:pt x="31963" y="15691"/>
                    </a:cubicBezTo>
                    <a:lnTo>
                      <a:pt x="31260" y="14261"/>
                    </a:lnTo>
                    <a:cubicBezTo>
                      <a:pt x="31396" y="14212"/>
                      <a:pt x="31507" y="14113"/>
                      <a:pt x="31556" y="13978"/>
                    </a:cubicBezTo>
                    <a:lnTo>
                      <a:pt x="31556" y="13966"/>
                    </a:lnTo>
                    <a:close/>
                    <a:moveTo>
                      <a:pt x="30792" y="14200"/>
                    </a:moveTo>
                    <a:cubicBezTo>
                      <a:pt x="30878" y="14274"/>
                      <a:pt x="30989" y="14298"/>
                      <a:pt x="31100" y="14298"/>
                    </a:cubicBezTo>
                    <a:lnTo>
                      <a:pt x="31162" y="14298"/>
                    </a:lnTo>
                    <a:lnTo>
                      <a:pt x="31876" y="15740"/>
                    </a:lnTo>
                    <a:cubicBezTo>
                      <a:pt x="31815" y="15777"/>
                      <a:pt x="31765" y="15814"/>
                      <a:pt x="31729" y="15863"/>
                    </a:cubicBezTo>
                    <a:lnTo>
                      <a:pt x="30238" y="14902"/>
                    </a:lnTo>
                    <a:lnTo>
                      <a:pt x="30792" y="14200"/>
                    </a:lnTo>
                    <a:close/>
                    <a:moveTo>
                      <a:pt x="33725" y="14471"/>
                    </a:moveTo>
                    <a:lnTo>
                      <a:pt x="34834" y="14582"/>
                    </a:lnTo>
                    <a:cubicBezTo>
                      <a:pt x="34834" y="14643"/>
                      <a:pt x="34846" y="14693"/>
                      <a:pt x="34870" y="14742"/>
                    </a:cubicBezTo>
                    <a:lnTo>
                      <a:pt x="32566" y="15888"/>
                    </a:lnTo>
                    <a:lnTo>
                      <a:pt x="32566" y="15888"/>
                    </a:lnTo>
                    <a:lnTo>
                      <a:pt x="33454" y="14582"/>
                    </a:lnTo>
                    <a:cubicBezTo>
                      <a:pt x="33478" y="14594"/>
                      <a:pt x="33490" y="14594"/>
                      <a:pt x="33515" y="14594"/>
                    </a:cubicBezTo>
                    <a:cubicBezTo>
                      <a:pt x="33601" y="14594"/>
                      <a:pt x="33688" y="14545"/>
                      <a:pt x="33725" y="14471"/>
                    </a:cubicBezTo>
                    <a:close/>
                    <a:moveTo>
                      <a:pt x="28029" y="15864"/>
                    </a:moveTo>
                    <a:cubicBezTo>
                      <a:pt x="28038" y="15864"/>
                      <a:pt x="28044" y="15871"/>
                      <a:pt x="28044" y="15888"/>
                    </a:cubicBezTo>
                    <a:cubicBezTo>
                      <a:pt x="28044" y="15918"/>
                      <a:pt x="28019" y="15940"/>
                      <a:pt x="27997" y="15940"/>
                    </a:cubicBezTo>
                    <a:cubicBezTo>
                      <a:pt x="27992" y="15940"/>
                      <a:pt x="27987" y="15939"/>
                      <a:pt x="27983" y="15937"/>
                    </a:cubicBezTo>
                    <a:lnTo>
                      <a:pt x="27995" y="15937"/>
                    </a:lnTo>
                    <a:cubicBezTo>
                      <a:pt x="27938" y="15937"/>
                      <a:pt x="27998" y="15864"/>
                      <a:pt x="28029" y="15864"/>
                    </a:cubicBezTo>
                    <a:close/>
                    <a:moveTo>
                      <a:pt x="9407" y="15394"/>
                    </a:moveTo>
                    <a:cubicBezTo>
                      <a:pt x="9413" y="15394"/>
                      <a:pt x="9420" y="15394"/>
                      <a:pt x="9427" y="15395"/>
                    </a:cubicBezTo>
                    <a:cubicBezTo>
                      <a:pt x="9698" y="15395"/>
                      <a:pt x="9833" y="15715"/>
                      <a:pt x="9636" y="15900"/>
                    </a:cubicBezTo>
                    <a:cubicBezTo>
                      <a:pt x="9576" y="15965"/>
                      <a:pt x="9500" y="15994"/>
                      <a:pt x="9427" y="15994"/>
                    </a:cubicBezTo>
                    <a:cubicBezTo>
                      <a:pt x="9276" y="15994"/>
                      <a:pt x="9131" y="15873"/>
                      <a:pt x="9131" y="15691"/>
                    </a:cubicBezTo>
                    <a:cubicBezTo>
                      <a:pt x="9131" y="15525"/>
                      <a:pt x="9255" y="15394"/>
                      <a:pt x="9407" y="15394"/>
                    </a:cubicBezTo>
                    <a:close/>
                    <a:moveTo>
                      <a:pt x="25568" y="14237"/>
                    </a:moveTo>
                    <a:cubicBezTo>
                      <a:pt x="25629" y="14323"/>
                      <a:pt x="25691" y="14385"/>
                      <a:pt x="25777" y="14434"/>
                    </a:cubicBezTo>
                    <a:lnTo>
                      <a:pt x="24755" y="16011"/>
                    </a:lnTo>
                    <a:cubicBezTo>
                      <a:pt x="24681" y="15974"/>
                      <a:pt x="24594" y="15962"/>
                      <a:pt x="24508" y="15962"/>
                    </a:cubicBezTo>
                    <a:cubicBezTo>
                      <a:pt x="24471" y="15962"/>
                      <a:pt x="24434" y="15962"/>
                      <a:pt x="24397" y="15974"/>
                    </a:cubicBezTo>
                    <a:lnTo>
                      <a:pt x="24212" y="14902"/>
                    </a:lnTo>
                    <a:cubicBezTo>
                      <a:pt x="24348" y="14865"/>
                      <a:pt x="24434" y="14754"/>
                      <a:pt x="24434" y="14619"/>
                    </a:cubicBezTo>
                    <a:lnTo>
                      <a:pt x="24447" y="14606"/>
                    </a:lnTo>
                    <a:cubicBezTo>
                      <a:pt x="24447" y="14594"/>
                      <a:pt x="24447" y="14582"/>
                      <a:pt x="24447" y="14569"/>
                    </a:cubicBezTo>
                    <a:lnTo>
                      <a:pt x="25568" y="14237"/>
                    </a:lnTo>
                    <a:close/>
                    <a:moveTo>
                      <a:pt x="30176" y="14976"/>
                    </a:moveTo>
                    <a:lnTo>
                      <a:pt x="31679" y="15949"/>
                    </a:lnTo>
                    <a:cubicBezTo>
                      <a:pt x="31655" y="15985"/>
                      <a:pt x="31631" y="16021"/>
                      <a:pt x="31619" y="16069"/>
                    </a:cubicBezTo>
                    <a:lnTo>
                      <a:pt x="31619" y="16069"/>
                    </a:lnTo>
                    <a:lnTo>
                      <a:pt x="30213" y="15592"/>
                    </a:lnTo>
                    <a:cubicBezTo>
                      <a:pt x="30225" y="15555"/>
                      <a:pt x="30225" y="15518"/>
                      <a:pt x="30225" y="15481"/>
                    </a:cubicBezTo>
                    <a:cubicBezTo>
                      <a:pt x="30225" y="15346"/>
                      <a:pt x="30176" y="15210"/>
                      <a:pt x="30065" y="15112"/>
                    </a:cubicBezTo>
                    <a:lnTo>
                      <a:pt x="30176" y="14976"/>
                    </a:lnTo>
                    <a:close/>
                    <a:moveTo>
                      <a:pt x="23880" y="14680"/>
                    </a:moveTo>
                    <a:cubicBezTo>
                      <a:pt x="23904" y="14791"/>
                      <a:pt x="23991" y="14877"/>
                      <a:pt x="24114" y="14902"/>
                    </a:cubicBezTo>
                    <a:lnTo>
                      <a:pt x="24299" y="16011"/>
                    </a:lnTo>
                    <a:cubicBezTo>
                      <a:pt x="24237" y="16048"/>
                      <a:pt x="24176" y="16085"/>
                      <a:pt x="24126" y="16146"/>
                    </a:cubicBezTo>
                    <a:lnTo>
                      <a:pt x="24126" y="16159"/>
                    </a:lnTo>
                    <a:lnTo>
                      <a:pt x="22685" y="14927"/>
                    </a:lnTo>
                    <a:cubicBezTo>
                      <a:pt x="22697" y="14865"/>
                      <a:pt x="22709" y="14816"/>
                      <a:pt x="22722" y="14754"/>
                    </a:cubicBezTo>
                    <a:lnTo>
                      <a:pt x="23880" y="14680"/>
                    </a:lnTo>
                    <a:close/>
                    <a:moveTo>
                      <a:pt x="3180" y="16122"/>
                    </a:moveTo>
                    <a:cubicBezTo>
                      <a:pt x="3192" y="16122"/>
                      <a:pt x="3205" y="16134"/>
                      <a:pt x="3205" y="16146"/>
                    </a:cubicBezTo>
                    <a:cubicBezTo>
                      <a:pt x="3205" y="16159"/>
                      <a:pt x="3192" y="16171"/>
                      <a:pt x="3180" y="16171"/>
                    </a:cubicBezTo>
                    <a:cubicBezTo>
                      <a:pt x="3168" y="16171"/>
                      <a:pt x="3155" y="16159"/>
                      <a:pt x="3155" y="16146"/>
                    </a:cubicBezTo>
                    <a:cubicBezTo>
                      <a:pt x="3155" y="16134"/>
                      <a:pt x="3168" y="16122"/>
                      <a:pt x="3180" y="16122"/>
                    </a:cubicBezTo>
                    <a:close/>
                    <a:moveTo>
                      <a:pt x="26492" y="14323"/>
                    </a:moveTo>
                    <a:lnTo>
                      <a:pt x="27786" y="15740"/>
                    </a:lnTo>
                    <a:cubicBezTo>
                      <a:pt x="27749" y="15789"/>
                      <a:pt x="27736" y="15838"/>
                      <a:pt x="27736" y="15900"/>
                    </a:cubicBezTo>
                    <a:cubicBezTo>
                      <a:pt x="27736" y="15924"/>
                      <a:pt x="27736" y="15948"/>
                      <a:pt x="27747" y="15982"/>
                    </a:cubicBezTo>
                    <a:lnTo>
                      <a:pt x="27747" y="15982"/>
                    </a:lnTo>
                    <a:lnTo>
                      <a:pt x="27244" y="16294"/>
                    </a:lnTo>
                    <a:cubicBezTo>
                      <a:pt x="27157" y="16196"/>
                      <a:pt x="27022" y="16134"/>
                      <a:pt x="26886" y="16122"/>
                    </a:cubicBezTo>
                    <a:lnTo>
                      <a:pt x="26356" y="14446"/>
                    </a:lnTo>
                    <a:cubicBezTo>
                      <a:pt x="26406" y="14409"/>
                      <a:pt x="26455" y="14372"/>
                      <a:pt x="26492" y="14323"/>
                    </a:cubicBezTo>
                    <a:close/>
                    <a:moveTo>
                      <a:pt x="32108" y="15856"/>
                    </a:moveTo>
                    <a:cubicBezTo>
                      <a:pt x="32267" y="15856"/>
                      <a:pt x="32419" y="15980"/>
                      <a:pt x="32419" y="16171"/>
                    </a:cubicBezTo>
                    <a:cubicBezTo>
                      <a:pt x="32419" y="16329"/>
                      <a:pt x="32286" y="16476"/>
                      <a:pt x="32117" y="16479"/>
                    </a:cubicBezTo>
                    <a:lnTo>
                      <a:pt x="32117" y="16479"/>
                    </a:lnTo>
                    <a:cubicBezTo>
                      <a:pt x="31849" y="16474"/>
                      <a:pt x="31705" y="16145"/>
                      <a:pt x="31889" y="15949"/>
                    </a:cubicBezTo>
                    <a:cubicBezTo>
                      <a:pt x="31953" y="15885"/>
                      <a:pt x="32032" y="15856"/>
                      <a:pt x="32108" y="15856"/>
                    </a:cubicBezTo>
                    <a:close/>
                    <a:moveTo>
                      <a:pt x="1640" y="15333"/>
                    </a:moveTo>
                    <a:lnTo>
                      <a:pt x="2958" y="16073"/>
                    </a:lnTo>
                    <a:cubicBezTo>
                      <a:pt x="2958" y="16097"/>
                      <a:pt x="2958" y="16110"/>
                      <a:pt x="2958" y="16134"/>
                    </a:cubicBezTo>
                    <a:lnTo>
                      <a:pt x="937" y="16516"/>
                    </a:lnTo>
                    <a:cubicBezTo>
                      <a:pt x="888" y="16430"/>
                      <a:pt x="827" y="16356"/>
                      <a:pt x="740" y="16319"/>
                    </a:cubicBezTo>
                    <a:lnTo>
                      <a:pt x="1024" y="15518"/>
                    </a:lnTo>
                    <a:cubicBezTo>
                      <a:pt x="1085" y="15543"/>
                      <a:pt x="1159" y="15555"/>
                      <a:pt x="1221" y="15555"/>
                    </a:cubicBezTo>
                    <a:cubicBezTo>
                      <a:pt x="1393" y="15555"/>
                      <a:pt x="1553" y="15481"/>
                      <a:pt x="1640" y="15333"/>
                    </a:cubicBezTo>
                    <a:close/>
                    <a:moveTo>
                      <a:pt x="19826" y="14150"/>
                    </a:moveTo>
                    <a:cubicBezTo>
                      <a:pt x="19863" y="14224"/>
                      <a:pt x="19912" y="14286"/>
                      <a:pt x="19974" y="14335"/>
                    </a:cubicBezTo>
                    <a:lnTo>
                      <a:pt x="18680" y="16541"/>
                    </a:lnTo>
                    <a:cubicBezTo>
                      <a:pt x="18622" y="16508"/>
                      <a:pt x="18556" y="16493"/>
                      <a:pt x="18489" y="16493"/>
                    </a:cubicBezTo>
                    <a:cubicBezTo>
                      <a:pt x="18430" y="16493"/>
                      <a:pt x="18369" y="16505"/>
                      <a:pt x="18311" y="16528"/>
                    </a:cubicBezTo>
                    <a:lnTo>
                      <a:pt x="17522" y="15444"/>
                    </a:lnTo>
                    <a:cubicBezTo>
                      <a:pt x="17621" y="15346"/>
                      <a:pt x="17682" y="15210"/>
                      <a:pt x="17682" y="15075"/>
                    </a:cubicBezTo>
                    <a:lnTo>
                      <a:pt x="17694" y="15062"/>
                    </a:lnTo>
                    <a:cubicBezTo>
                      <a:pt x="17694" y="15038"/>
                      <a:pt x="17682" y="15013"/>
                      <a:pt x="17682" y="14988"/>
                    </a:cubicBezTo>
                    <a:lnTo>
                      <a:pt x="19826" y="14150"/>
                    </a:lnTo>
                    <a:close/>
                    <a:moveTo>
                      <a:pt x="5482" y="15949"/>
                    </a:moveTo>
                    <a:cubicBezTo>
                      <a:pt x="5486" y="15949"/>
                      <a:pt x="5491" y="15949"/>
                      <a:pt x="5496" y="15949"/>
                    </a:cubicBezTo>
                    <a:cubicBezTo>
                      <a:pt x="5657" y="15949"/>
                      <a:pt x="5780" y="16085"/>
                      <a:pt x="5792" y="16245"/>
                    </a:cubicBezTo>
                    <a:cubicBezTo>
                      <a:pt x="5800" y="16436"/>
                      <a:pt x="5646" y="16560"/>
                      <a:pt x="5485" y="16560"/>
                    </a:cubicBezTo>
                    <a:cubicBezTo>
                      <a:pt x="5406" y="16560"/>
                      <a:pt x="5326" y="16531"/>
                      <a:pt x="5262" y="16467"/>
                    </a:cubicBezTo>
                    <a:cubicBezTo>
                      <a:pt x="5069" y="16285"/>
                      <a:pt x="5208" y="15949"/>
                      <a:pt x="5482" y="15949"/>
                    </a:cubicBezTo>
                    <a:close/>
                    <a:moveTo>
                      <a:pt x="34575" y="16110"/>
                    </a:moveTo>
                    <a:cubicBezTo>
                      <a:pt x="34708" y="16110"/>
                      <a:pt x="34830" y="16229"/>
                      <a:pt x="34833" y="16375"/>
                    </a:cubicBezTo>
                    <a:lnTo>
                      <a:pt x="34833" y="16375"/>
                    </a:lnTo>
                    <a:cubicBezTo>
                      <a:pt x="34830" y="16529"/>
                      <a:pt x="34702" y="16628"/>
                      <a:pt x="34571" y="16628"/>
                    </a:cubicBezTo>
                    <a:cubicBezTo>
                      <a:pt x="34507" y="16628"/>
                      <a:pt x="34442" y="16605"/>
                      <a:pt x="34390" y="16553"/>
                    </a:cubicBezTo>
                    <a:cubicBezTo>
                      <a:pt x="34230" y="16393"/>
                      <a:pt x="34341" y="16110"/>
                      <a:pt x="34575" y="16110"/>
                    </a:cubicBezTo>
                    <a:close/>
                    <a:moveTo>
                      <a:pt x="26246" y="14483"/>
                    </a:moveTo>
                    <a:lnTo>
                      <a:pt x="26763" y="16134"/>
                    </a:lnTo>
                    <a:cubicBezTo>
                      <a:pt x="26529" y="16171"/>
                      <a:pt x="26356" y="16381"/>
                      <a:pt x="26356" y="16627"/>
                    </a:cubicBezTo>
                    <a:cubicBezTo>
                      <a:pt x="26356" y="16652"/>
                      <a:pt x="26356" y="16676"/>
                      <a:pt x="26356" y="16689"/>
                    </a:cubicBezTo>
                    <a:lnTo>
                      <a:pt x="25013" y="16504"/>
                    </a:lnTo>
                    <a:cubicBezTo>
                      <a:pt x="25013" y="16491"/>
                      <a:pt x="25013" y="16479"/>
                      <a:pt x="25013" y="16467"/>
                    </a:cubicBezTo>
                    <a:cubicBezTo>
                      <a:pt x="25001" y="16319"/>
                      <a:pt x="24939" y="16171"/>
                      <a:pt x="24816" y="16085"/>
                    </a:cubicBezTo>
                    <a:lnTo>
                      <a:pt x="25851" y="14483"/>
                    </a:lnTo>
                    <a:cubicBezTo>
                      <a:pt x="25913" y="14508"/>
                      <a:pt x="25987" y="14520"/>
                      <a:pt x="26048" y="14520"/>
                    </a:cubicBezTo>
                    <a:cubicBezTo>
                      <a:pt x="26122" y="14520"/>
                      <a:pt x="26184" y="14508"/>
                      <a:pt x="26246" y="14483"/>
                    </a:cubicBezTo>
                    <a:close/>
                    <a:moveTo>
                      <a:pt x="20738" y="14175"/>
                    </a:moveTo>
                    <a:lnTo>
                      <a:pt x="21736" y="14594"/>
                    </a:lnTo>
                    <a:cubicBezTo>
                      <a:pt x="21724" y="14643"/>
                      <a:pt x="21711" y="14693"/>
                      <a:pt x="21711" y="14742"/>
                    </a:cubicBezTo>
                    <a:cubicBezTo>
                      <a:pt x="21711" y="14816"/>
                      <a:pt x="21724" y="14890"/>
                      <a:pt x="21761" y="14964"/>
                    </a:cubicBezTo>
                    <a:lnTo>
                      <a:pt x="18877" y="16701"/>
                    </a:lnTo>
                    <a:cubicBezTo>
                      <a:pt x="18840" y="16664"/>
                      <a:pt x="18816" y="16627"/>
                      <a:pt x="18766" y="16602"/>
                    </a:cubicBezTo>
                    <a:lnTo>
                      <a:pt x="20060" y="14397"/>
                    </a:lnTo>
                    <a:cubicBezTo>
                      <a:pt x="20133" y="14432"/>
                      <a:pt x="20209" y="14448"/>
                      <a:pt x="20283" y="14448"/>
                    </a:cubicBezTo>
                    <a:cubicBezTo>
                      <a:pt x="20472" y="14448"/>
                      <a:pt x="20649" y="14343"/>
                      <a:pt x="20738" y="14175"/>
                    </a:cubicBezTo>
                    <a:close/>
                    <a:moveTo>
                      <a:pt x="12672" y="16583"/>
                    </a:moveTo>
                    <a:cubicBezTo>
                      <a:pt x="12727" y="16583"/>
                      <a:pt x="12833" y="16713"/>
                      <a:pt x="12729" y="16713"/>
                    </a:cubicBezTo>
                    <a:cubicBezTo>
                      <a:pt x="12680" y="16713"/>
                      <a:pt x="12643" y="16676"/>
                      <a:pt x="12655" y="16627"/>
                    </a:cubicBezTo>
                    <a:lnTo>
                      <a:pt x="12643" y="16627"/>
                    </a:lnTo>
                    <a:cubicBezTo>
                      <a:pt x="12643" y="16595"/>
                      <a:pt x="12655" y="16583"/>
                      <a:pt x="12672" y="16583"/>
                    </a:cubicBezTo>
                    <a:close/>
                    <a:moveTo>
                      <a:pt x="24506" y="16152"/>
                    </a:moveTo>
                    <a:cubicBezTo>
                      <a:pt x="24665" y="16152"/>
                      <a:pt x="24816" y="16276"/>
                      <a:pt x="24816" y="16467"/>
                    </a:cubicBezTo>
                    <a:cubicBezTo>
                      <a:pt x="24816" y="16627"/>
                      <a:pt x="24681" y="16775"/>
                      <a:pt x="24508" y="16775"/>
                    </a:cubicBezTo>
                    <a:cubicBezTo>
                      <a:pt x="24237" y="16775"/>
                      <a:pt x="24089" y="16442"/>
                      <a:pt x="24286" y="16245"/>
                    </a:cubicBezTo>
                    <a:cubicBezTo>
                      <a:pt x="24351" y="16181"/>
                      <a:pt x="24429" y="16152"/>
                      <a:pt x="24506" y="16152"/>
                    </a:cubicBezTo>
                    <a:close/>
                    <a:moveTo>
                      <a:pt x="575" y="16490"/>
                    </a:moveTo>
                    <a:cubicBezTo>
                      <a:pt x="625" y="16490"/>
                      <a:pt x="675" y="16509"/>
                      <a:pt x="716" y="16553"/>
                    </a:cubicBezTo>
                    <a:cubicBezTo>
                      <a:pt x="851" y="16676"/>
                      <a:pt x="753" y="16898"/>
                      <a:pt x="580" y="16898"/>
                    </a:cubicBezTo>
                    <a:cubicBezTo>
                      <a:pt x="469" y="16898"/>
                      <a:pt x="371" y="16800"/>
                      <a:pt x="371" y="16689"/>
                    </a:cubicBezTo>
                    <a:cubicBezTo>
                      <a:pt x="371" y="16572"/>
                      <a:pt x="471" y="16490"/>
                      <a:pt x="575" y="16490"/>
                    </a:cubicBezTo>
                    <a:close/>
                    <a:moveTo>
                      <a:pt x="26859" y="16312"/>
                    </a:moveTo>
                    <a:cubicBezTo>
                      <a:pt x="27018" y="16312"/>
                      <a:pt x="27170" y="16436"/>
                      <a:pt x="27170" y="16627"/>
                    </a:cubicBezTo>
                    <a:cubicBezTo>
                      <a:pt x="27157" y="16800"/>
                      <a:pt x="27022" y="16923"/>
                      <a:pt x="26862" y="16935"/>
                    </a:cubicBezTo>
                    <a:lnTo>
                      <a:pt x="26862" y="16923"/>
                    </a:lnTo>
                    <a:cubicBezTo>
                      <a:pt x="26857" y="16923"/>
                      <a:pt x="26852" y="16923"/>
                      <a:pt x="26847" y="16923"/>
                    </a:cubicBezTo>
                    <a:cubicBezTo>
                      <a:pt x="26585" y="16923"/>
                      <a:pt x="26446" y="16599"/>
                      <a:pt x="26640" y="16405"/>
                    </a:cubicBezTo>
                    <a:cubicBezTo>
                      <a:pt x="26704" y="16341"/>
                      <a:pt x="26783" y="16312"/>
                      <a:pt x="26859" y="16312"/>
                    </a:cubicBezTo>
                    <a:close/>
                    <a:moveTo>
                      <a:pt x="18467" y="16684"/>
                    </a:moveTo>
                    <a:cubicBezTo>
                      <a:pt x="18624" y="16684"/>
                      <a:pt x="18779" y="16812"/>
                      <a:pt x="18779" y="16997"/>
                    </a:cubicBezTo>
                    <a:cubicBezTo>
                      <a:pt x="18779" y="17169"/>
                      <a:pt x="18643" y="17305"/>
                      <a:pt x="18471" y="17305"/>
                    </a:cubicBezTo>
                    <a:cubicBezTo>
                      <a:pt x="18200" y="17305"/>
                      <a:pt x="18064" y="16972"/>
                      <a:pt x="18261" y="16775"/>
                    </a:cubicBezTo>
                    <a:cubicBezTo>
                      <a:pt x="18320" y="16712"/>
                      <a:pt x="18394" y="16684"/>
                      <a:pt x="18467" y="16684"/>
                    </a:cubicBezTo>
                    <a:close/>
                    <a:moveTo>
                      <a:pt x="8195" y="14372"/>
                    </a:moveTo>
                    <a:lnTo>
                      <a:pt x="9057" y="15346"/>
                    </a:lnTo>
                    <a:cubicBezTo>
                      <a:pt x="8971" y="15444"/>
                      <a:pt x="8922" y="15567"/>
                      <a:pt x="8922" y="15691"/>
                    </a:cubicBezTo>
                    <a:cubicBezTo>
                      <a:pt x="8922" y="15814"/>
                      <a:pt x="8971" y="15937"/>
                      <a:pt x="9057" y="16036"/>
                    </a:cubicBezTo>
                    <a:lnTo>
                      <a:pt x="7911" y="17317"/>
                    </a:lnTo>
                    <a:cubicBezTo>
                      <a:pt x="7850" y="17268"/>
                      <a:pt x="7763" y="17231"/>
                      <a:pt x="7690" y="17218"/>
                    </a:cubicBezTo>
                    <a:lnTo>
                      <a:pt x="7899" y="14471"/>
                    </a:lnTo>
                    <a:cubicBezTo>
                      <a:pt x="8010" y="14471"/>
                      <a:pt x="8108" y="14434"/>
                      <a:pt x="8195" y="14372"/>
                    </a:cubicBezTo>
                    <a:close/>
                    <a:moveTo>
                      <a:pt x="6396" y="13830"/>
                    </a:moveTo>
                    <a:lnTo>
                      <a:pt x="7369" y="13941"/>
                    </a:lnTo>
                    <a:cubicBezTo>
                      <a:pt x="7369" y="14200"/>
                      <a:pt x="7554" y="14409"/>
                      <a:pt x="7800" y="14458"/>
                    </a:cubicBezTo>
                    <a:lnTo>
                      <a:pt x="7579" y="17218"/>
                    </a:lnTo>
                    <a:cubicBezTo>
                      <a:pt x="7443" y="17218"/>
                      <a:pt x="7308" y="17292"/>
                      <a:pt x="7221" y="17403"/>
                    </a:cubicBezTo>
                    <a:lnTo>
                      <a:pt x="5928" y="16479"/>
                    </a:lnTo>
                    <a:cubicBezTo>
                      <a:pt x="5977" y="16405"/>
                      <a:pt x="5989" y="16319"/>
                      <a:pt x="5989" y="16233"/>
                    </a:cubicBezTo>
                    <a:cubicBezTo>
                      <a:pt x="5989" y="16011"/>
                      <a:pt x="5841" y="15801"/>
                      <a:pt x="5607" y="15752"/>
                    </a:cubicBezTo>
                    <a:lnTo>
                      <a:pt x="5829" y="14261"/>
                    </a:lnTo>
                    <a:lnTo>
                      <a:pt x="5854" y="14261"/>
                    </a:lnTo>
                    <a:cubicBezTo>
                      <a:pt x="6112" y="14261"/>
                      <a:pt x="6334" y="14077"/>
                      <a:pt x="6396" y="13830"/>
                    </a:cubicBezTo>
                    <a:close/>
                    <a:moveTo>
                      <a:pt x="33219" y="17465"/>
                    </a:moveTo>
                    <a:cubicBezTo>
                      <a:pt x="33244" y="17477"/>
                      <a:pt x="33256" y="17490"/>
                      <a:pt x="33256" y="17514"/>
                    </a:cubicBezTo>
                    <a:lnTo>
                      <a:pt x="33269" y="17514"/>
                    </a:lnTo>
                    <a:cubicBezTo>
                      <a:pt x="33269" y="17539"/>
                      <a:pt x="33244" y="17563"/>
                      <a:pt x="33219" y="17563"/>
                    </a:cubicBezTo>
                    <a:cubicBezTo>
                      <a:pt x="33158" y="17563"/>
                      <a:pt x="33158" y="17465"/>
                      <a:pt x="33219" y="17465"/>
                    </a:cubicBezTo>
                    <a:close/>
                    <a:moveTo>
                      <a:pt x="420" y="17536"/>
                    </a:moveTo>
                    <a:cubicBezTo>
                      <a:pt x="432" y="17536"/>
                      <a:pt x="445" y="17545"/>
                      <a:pt x="445" y="17563"/>
                    </a:cubicBezTo>
                    <a:cubicBezTo>
                      <a:pt x="457" y="17576"/>
                      <a:pt x="432" y="17588"/>
                      <a:pt x="420" y="17588"/>
                    </a:cubicBezTo>
                    <a:cubicBezTo>
                      <a:pt x="408" y="17588"/>
                      <a:pt x="395" y="17576"/>
                      <a:pt x="395" y="17563"/>
                    </a:cubicBezTo>
                    <a:cubicBezTo>
                      <a:pt x="395" y="17545"/>
                      <a:pt x="408" y="17536"/>
                      <a:pt x="420" y="17536"/>
                    </a:cubicBezTo>
                    <a:close/>
                    <a:moveTo>
                      <a:pt x="24853" y="17674"/>
                    </a:moveTo>
                    <a:cubicBezTo>
                      <a:pt x="24910" y="17674"/>
                      <a:pt x="24850" y="17747"/>
                      <a:pt x="24820" y="17747"/>
                    </a:cubicBezTo>
                    <a:cubicBezTo>
                      <a:pt x="24810" y="17747"/>
                      <a:pt x="24804" y="17741"/>
                      <a:pt x="24804" y="17724"/>
                    </a:cubicBezTo>
                    <a:cubicBezTo>
                      <a:pt x="24792" y="17687"/>
                      <a:pt x="24816" y="17674"/>
                      <a:pt x="24853" y="17674"/>
                    </a:cubicBezTo>
                    <a:close/>
                    <a:moveTo>
                      <a:pt x="4104" y="15210"/>
                    </a:moveTo>
                    <a:lnTo>
                      <a:pt x="4129" y="15235"/>
                    </a:lnTo>
                    <a:lnTo>
                      <a:pt x="3685" y="17748"/>
                    </a:lnTo>
                    <a:lnTo>
                      <a:pt x="3574" y="17748"/>
                    </a:lnTo>
                    <a:lnTo>
                      <a:pt x="3278" y="16356"/>
                    </a:lnTo>
                    <a:cubicBezTo>
                      <a:pt x="3365" y="16319"/>
                      <a:pt x="3414" y="16233"/>
                      <a:pt x="3414" y="16146"/>
                    </a:cubicBezTo>
                    <a:cubicBezTo>
                      <a:pt x="3414" y="16097"/>
                      <a:pt x="3402" y="16048"/>
                      <a:pt x="3365" y="16011"/>
                    </a:cubicBezTo>
                    <a:lnTo>
                      <a:pt x="4104" y="15210"/>
                    </a:lnTo>
                    <a:close/>
                    <a:moveTo>
                      <a:pt x="3932" y="13608"/>
                    </a:moveTo>
                    <a:lnTo>
                      <a:pt x="5312" y="13732"/>
                    </a:lnTo>
                    <a:cubicBezTo>
                      <a:pt x="5312" y="13978"/>
                      <a:pt x="5484" y="14200"/>
                      <a:pt x="5730" y="14249"/>
                    </a:cubicBezTo>
                    <a:lnTo>
                      <a:pt x="5521" y="15740"/>
                    </a:lnTo>
                    <a:lnTo>
                      <a:pt x="5496" y="15740"/>
                    </a:lnTo>
                    <a:cubicBezTo>
                      <a:pt x="5213" y="15740"/>
                      <a:pt x="4991" y="15974"/>
                      <a:pt x="4991" y="16245"/>
                    </a:cubicBezTo>
                    <a:cubicBezTo>
                      <a:pt x="4991" y="16368"/>
                      <a:pt x="5040" y="16491"/>
                      <a:pt x="5127" y="16590"/>
                    </a:cubicBezTo>
                    <a:lnTo>
                      <a:pt x="3981" y="17884"/>
                    </a:lnTo>
                    <a:cubicBezTo>
                      <a:pt x="3919" y="17835"/>
                      <a:pt x="3858" y="17798"/>
                      <a:pt x="3784" y="17773"/>
                    </a:cubicBezTo>
                    <a:lnTo>
                      <a:pt x="4240" y="15247"/>
                    </a:lnTo>
                    <a:cubicBezTo>
                      <a:pt x="4461" y="15247"/>
                      <a:pt x="4572" y="14976"/>
                      <a:pt x="4412" y="14816"/>
                    </a:cubicBezTo>
                    <a:cubicBezTo>
                      <a:pt x="4358" y="14765"/>
                      <a:pt x="4295" y="14743"/>
                      <a:pt x="4234" y="14743"/>
                    </a:cubicBezTo>
                    <a:cubicBezTo>
                      <a:pt x="4102" y="14743"/>
                      <a:pt x="3981" y="14849"/>
                      <a:pt x="3981" y="15001"/>
                    </a:cubicBezTo>
                    <a:cubicBezTo>
                      <a:pt x="3981" y="15050"/>
                      <a:pt x="3993" y="15112"/>
                      <a:pt x="4030" y="15148"/>
                    </a:cubicBezTo>
                    <a:lnTo>
                      <a:pt x="3303" y="15949"/>
                    </a:lnTo>
                    <a:cubicBezTo>
                      <a:pt x="3266" y="15937"/>
                      <a:pt x="3229" y="15925"/>
                      <a:pt x="3180" y="15925"/>
                    </a:cubicBezTo>
                    <a:cubicBezTo>
                      <a:pt x="3118" y="15925"/>
                      <a:pt x="3057" y="15949"/>
                      <a:pt x="3020" y="15999"/>
                    </a:cubicBezTo>
                    <a:lnTo>
                      <a:pt x="1701" y="15259"/>
                    </a:lnTo>
                    <a:cubicBezTo>
                      <a:pt x="1763" y="15112"/>
                      <a:pt x="1751" y="14939"/>
                      <a:pt x="1677" y="14791"/>
                    </a:cubicBezTo>
                    <a:lnTo>
                      <a:pt x="2983" y="13842"/>
                    </a:lnTo>
                    <a:cubicBezTo>
                      <a:pt x="3081" y="14024"/>
                      <a:pt x="3250" y="14106"/>
                      <a:pt x="3418" y="14106"/>
                    </a:cubicBezTo>
                    <a:cubicBezTo>
                      <a:pt x="3672" y="14106"/>
                      <a:pt x="3924" y="13920"/>
                      <a:pt x="3932" y="13608"/>
                    </a:cubicBezTo>
                    <a:close/>
                    <a:moveTo>
                      <a:pt x="14800" y="17815"/>
                    </a:moveTo>
                    <a:cubicBezTo>
                      <a:pt x="14816" y="17815"/>
                      <a:pt x="14826" y="17827"/>
                      <a:pt x="14824" y="17859"/>
                    </a:cubicBezTo>
                    <a:cubicBezTo>
                      <a:pt x="14824" y="17908"/>
                      <a:pt x="14787" y="17945"/>
                      <a:pt x="14737" y="17945"/>
                    </a:cubicBezTo>
                    <a:cubicBezTo>
                      <a:pt x="14634" y="17945"/>
                      <a:pt x="14747" y="17815"/>
                      <a:pt x="14800" y="17815"/>
                    </a:cubicBezTo>
                    <a:close/>
                    <a:moveTo>
                      <a:pt x="12014" y="15013"/>
                    </a:moveTo>
                    <a:cubicBezTo>
                      <a:pt x="12088" y="15198"/>
                      <a:pt x="12261" y="15321"/>
                      <a:pt x="12470" y="15321"/>
                    </a:cubicBezTo>
                    <a:lnTo>
                      <a:pt x="12643" y="16356"/>
                    </a:lnTo>
                    <a:cubicBezTo>
                      <a:pt x="12470" y="16418"/>
                      <a:pt x="12396" y="16615"/>
                      <a:pt x="12483" y="16775"/>
                    </a:cubicBezTo>
                    <a:lnTo>
                      <a:pt x="10979" y="18007"/>
                    </a:lnTo>
                    <a:cubicBezTo>
                      <a:pt x="10881" y="17908"/>
                      <a:pt x="10758" y="17847"/>
                      <a:pt x="10622" y="17847"/>
                    </a:cubicBezTo>
                    <a:cubicBezTo>
                      <a:pt x="10585" y="17847"/>
                      <a:pt x="10548" y="17847"/>
                      <a:pt x="10511" y="17859"/>
                    </a:cubicBezTo>
                    <a:lnTo>
                      <a:pt x="9686" y="16122"/>
                    </a:lnTo>
                    <a:cubicBezTo>
                      <a:pt x="9833" y="16023"/>
                      <a:pt x="9932" y="15863"/>
                      <a:pt x="9932" y="15691"/>
                    </a:cubicBezTo>
                    <a:cubicBezTo>
                      <a:pt x="9932" y="15654"/>
                      <a:pt x="9932" y="15629"/>
                      <a:pt x="9920" y="15604"/>
                    </a:cubicBezTo>
                    <a:lnTo>
                      <a:pt x="12014" y="15013"/>
                    </a:lnTo>
                    <a:close/>
                    <a:moveTo>
                      <a:pt x="7608" y="17420"/>
                    </a:moveTo>
                    <a:cubicBezTo>
                      <a:pt x="7762" y="17420"/>
                      <a:pt x="7911" y="17538"/>
                      <a:pt x="7911" y="17711"/>
                    </a:cubicBezTo>
                    <a:cubicBezTo>
                      <a:pt x="7911" y="17884"/>
                      <a:pt x="7776" y="18019"/>
                      <a:pt x="7616" y="18019"/>
                    </a:cubicBezTo>
                    <a:cubicBezTo>
                      <a:pt x="7345" y="18019"/>
                      <a:pt x="7209" y="17699"/>
                      <a:pt x="7394" y="17514"/>
                    </a:cubicBezTo>
                    <a:cubicBezTo>
                      <a:pt x="7455" y="17449"/>
                      <a:pt x="7532" y="17420"/>
                      <a:pt x="7608" y="17420"/>
                    </a:cubicBezTo>
                    <a:close/>
                    <a:moveTo>
                      <a:pt x="2970" y="16233"/>
                    </a:moveTo>
                    <a:cubicBezTo>
                      <a:pt x="3007" y="16319"/>
                      <a:pt x="3094" y="16381"/>
                      <a:pt x="3180" y="16381"/>
                    </a:cubicBezTo>
                    <a:lnTo>
                      <a:pt x="3476" y="17761"/>
                    </a:lnTo>
                    <a:cubicBezTo>
                      <a:pt x="3340" y="17810"/>
                      <a:pt x="3229" y="17908"/>
                      <a:pt x="3168" y="18032"/>
                    </a:cubicBezTo>
                    <a:lnTo>
                      <a:pt x="950" y="16836"/>
                    </a:lnTo>
                    <a:cubicBezTo>
                      <a:pt x="974" y="16787"/>
                      <a:pt x="987" y="16738"/>
                      <a:pt x="987" y="16689"/>
                    </a:cubicBezTo>
                    <a:cubicBezTo>
                      <a:pt x="976" y="16667"/>
                      <a:pt x="975" y="16645"/>
                      <a:pt x="974" y="16615"/>
                    </a:cubicBezTo>
                    <a:lnTo>
                      <a:pt x="974" y="16615"/>
                    </a:lnTo>
                    <a:lnTo>
                      <a:pt x="2970" y="16233"/>
                    </a:lnTo>
                    <a:close/>
                    <a:moveTo>
                      <a:pt x="12975" y="14927"/>
                    </a:moveTo>
                    <a:lnTo>
                      <a:pt x="15045" y="15198"/>
                    </a:lnTo>
                    <a:lnTo>
                      <a:pt x="15045" y="15222"/>
                    </a:lnTo>
                    <a:cubicBezTo>
                      <a:pt x="15027" y="15586"/>
                      <a:pt x="15298" y="15768"/>
                      <a:pt x="15569" y="15768"/>
                    </a:cubicBezTo>
                    <a:cubicBezTo>
                      <a:pt x="15840" y="15768"/>
                      <a:pt x="16111" y="15586"/>
                      <a:pt x="16093" y="15222"/>
                    </a:cubicBezTo>
                    <a:lnTo>
                      <a:pt x="16696" y="15161"/>
                    </a:lnTo>
                    <a:cubicBezTo>
                      <a:pt x="16741" y="15410"/>
                      <a:pt x="16952" y="15569"/>
                      <a:pt x="17177" y="15569"/>
                    </a:cubicBezTo>
                    <a:cubicBezTo>
                      <a:pt x="17264" y="15569"/>
                      <a:pt x="17353" y="15545"/>
                      <a:pt x="17436" y="15493"/>
                    </a:cubicBezTo>
                    <a:lnTo>
                      <a:pt x="18212" y="16565"/>
                    </a:lnTo>
                    <a:cubicBezTo>
                      <a:pt x="17916" y="16738"/>
                      <a:pt x="17879" y="17145"/>
                      <a:pt x="18138" y="17366"/>
                    </a:cubicBezTo>
                    <a:lnTo>
                      <a:pt x="17485" y="17995"/>
                    </a:lnTo>
                    <a:cubicBezTo>
                      <a:pt x="17386" y="17921"/>
                      <a:pt x="17276" y="17871"/>
                      <a:pt x="17152" y="17871"/>
                    </a:cubicBezTo>
                    <a:cubicBezTo>
                      <a:pt x="17017" y="17871"/>
                      <a:pt x="16881" y="17933"/>
                      <a:pt x="16783" y="18032"/>
                    </a:cubicBezTo>
                    <a:lnTo>
                      <a:pt x="12914" y="15075"/>
                    </a:lnTo>
                    <a:cubicBezTo>
                      <a:pt x="12938" y="15025"/>
                      <a:pt x="12963" y="14976"/>
                      <a:pt x="12975" y="14927"/>
                    </a:cubicBezTo>
                    <a:close/>
                    <a:moveTo>
                      <a:pt x="26119" y="18033"/>
                    </a:moveTo>
                    <a:cubicBezTo>
                      <a:pt x="26128" y="18033"/>
                      <a:pt x="26135" y="18039"/>
                      <a:pt x="26135" y="18056"/>
                    </a:cubicBezTo>
                    <a:cubicBezTo>
                      <a:pt x="26135" y="18081"/>
                      <a:pt x="26122" y="18106"/>
                      <a:pt x="26085" y="18106"/>
                    </a:cubicBezTo>
                    <a:cubicBezTo>
                      <a:pt x="26028" y="18106"/>
                      <a:pt x="26088" y="18033"/>
                      <a:pt x="26119" y="18033"/>
                    </a:cubicBezTo>
                    <a:close/>
                    <a:moveTo>
                      <a:pt x="12852" y="15161"/>
                    </a:moveTo>
                    <a:lnTo>
                      <a:pt x="16721" y="18118"/>
                    </a:lnTo>
                    <a:cubicBezTo>
                      <a:pt x="16696" y="18155"/>
                      <a:pt x="16684" y="18192"/>
                      <a:pt x="16672" y="18229"/>
                    </a:cubicBezTo>
                    <a:lnTo>
                      <a:pt x="15033" y="17871"/>
                    </a:lnTo>
                    <a:lnTo>
                      <a:pt x="15033" y="17859"/>
                    </a:lnTo>
                    <a:cubicBezTo>
                      <a:pt x="15033" y="17689"/>
                      <a:pt x="14889" y="17572"/>
                      <a:pt x="14741" y="17572"/>
                    </a:cubicBezTo>
                    <a:cubicBezTo>
                      <a:pt x="14664" y="17572"/>
                      <a:pt x="14587" y="17603"/>
                      <a:pt x="14528" y="17674"/>
                    </a:cubicBezTo>
                    <a:lnTo>
                      <a:pt x="13000" y="16750"/>
                    </a:lnTo>
                    <a:cubicBezTo>
                      <a:pt x="13012" y="16713"/>
                      <a:pt x="13025" y="16676"/>
                      <a:pt x="13025" y="16639"/>
                    </a:cubicBezTo>
                    <a:cubicBezTo>
                      <a:pt x="13025" y="16479"/>
                      <a:pt x="12901" y="16356"/>
                      <a:pt x="12741" y="16356"/>
                    </a:cubicBezTo>
                    <a:lnTo>
                      <a:pt x="12569" y="15321"/>
                    </a:lnTo>
                    <a:cubicBezTo>
                      <a:pt x="12680" y="15296"/>
                      <a:pt x="12778" y="15247"/>
                      <a:pt x="12840" y="15161"/>
                    </a:cubicBezTo>
                    <a:close/>
                    <a:moveTo>
                      <a:pt x="3623" y="17945"/>
                    </a:moveTo>
                    <a:cubicBezTo>
                      <a:pt x="3895" y="17945"/>
                      <a:pt x="4030" y="18278"/>
                      <a:pt x="3845" y="18463"/>
                    </a:cubicBezTo>
                    <a:cubicBezTo>
                      <a:pt x="3781" y="18528"/>
                      <a:pt x="3703" y="18556"/>
                      <a:pt x="3627" y="18556"/>
                    </a:cubicBezTo>
                    <a:cubicBezTo>
                      <a:pt x="3472" y="18556"/>
                      <a:pt x="3328" y="18436"/>
                      <a:pt x="3328" y="18253"/>
                    </a:cubicBezTo>
                    <a:cubicBezTo>
                      <a:pt x="3328" y="18081"/>
                      <a:pt x="3463" y="17945"/>
                      <a:pt x="3623" y="17945"/>
                    </a:cubicBezTo>
                    <a:close/>
                    <a:moveTo>
                      <a:pt x="10622" y="18056"/>
                    </a:moveTo>
                    <a:cubicBezTo>
                      <a:pt x="10881" y="18056"/>
                      <a:pt x="11016" y="18377"/>
                      <a:pt x="10831" y="18574"/>
                    </a:cubicBezTo>
                    <a:cubicBezTo>
                      <a:pt x="10772" y="18633"/>
                      <a:pt x="10698" y="18659"/>
                      <a:pt x="10624" y="18659"/>
                    </a:cubicBezTo>
                    <a:cubicBezTo>
                      <a:pt x="10468" y="18659"/>
                      <a:pt x="10314" y="18540"/>
                      <a:pt x="10314" y="18364"/>
                    </a:cubicBezTo>
                    <a:cubicBezTo>
                      <a:pt x="10314" y="18192"/>
                      <a:pt x="10450" y="18056"/>
                      <a:pt x="10622" y="18056"/>
                    </a:cubicBezTo>
                    <a:close/>
                    <a:moveTo>
                      <a:pt x="17156" y="18074"/>
                    </a:moveTo>
                    <a:cubicBezTo>
                      <a:pt x="17310" y="18074"/>
                      <a:pt x="17460" y="18195"/>
                      <a:pt x="17460" y="18377"/>
                    </a:cubicBezTo>
                    <a:cubicBezTo>
                      <a:pt x="17460" y="18542"/>
                      <a:pt x="17325" y="18673"/>
                      <a:pt x="17173" y="18673"/>
                    </a:cubicBezTo>
                    <a:cubicBezTo>
                      <a:pt x="17166" y="18673"/>
                      <a:pt x="17159" y="18673"/>
                      <a:pt x="17152" y="18672"/>
                    </a:cubicBezTo>
                    <a:cubicBezTo>
                      <a:pt x="16894" y="18672"/>
                      <a:pt x="16758" y="18352"/>
                      <a:pt x="16943" y="18167"/>
                    </a:cubicBezTo>
                    <a:cubicBezTo>
                      <a:pt x="17004" y="18103"/>
                      <a:pt x="17080" y="18074"/>
                      <a:pt x="17156" y="18074"/>
                    </a:cubicBezTo>
                    <a:close/>
                    <a:moveTo>
                      <a:pt x="900" y="16923"/>
                    </a:moveTo>
                    <a:lnTo>
                      <a:pt x="3143" y="18130"/>
                    </a:lnTo>
                    <a:cubicBezTo>
                      <a:pt x="3131" y="18167"/>
                      <a:pt x="3131" y="18204"/>
                      <a:pt x="3131" y="18241"/>
                    </a:cubicBezTo>
                    <a:lnTo>
                      <a:pt x="3131" y="18303"/>
                    </a:lnTo>
                    <a:lnTo>
                      <a:pt x="1344" y="18685"/>
                    </a:lnTo>
                    <a:cubicBezTo>
                      <a:pt x="1270" y="18475"/>
                      <a:pt x="1073" y="18340"/>
                      <a:pt x="863" y="18340"/>
                    </a:cubicBezTo>
                    <a:cubicBezTo>
                      <a:pt x="827" y="18340"/>
                      <a:pt x="790" y="18340"/>
                      <a:pt x="753" y="18352"/>
                    </a:cubicBezTo>
                    <a:lnTo>
                      <a:pt x="543" y="17761"/>
                    </a:lnTo>
                    <a:cubicBezTo>
                      <a:pt x="703" y="17662"/>
                      <a:pt x="691" y="17428"/>
                      <a:pt x="518" y="17354"/>
                    </a:cubicBezTo>
                    <a:lnTo>
                      <a:pt x="555" y="17095"/>
                    </a:lnTo>
                    <a:lnTo>
                      <a:pt x="580" y="17095"/>
                    </a:lnTo>
                    <a:cubicBezTo>
                      <a:pt x="703" y="17095"/>
                      <a:pt x="827" y="17034"/>
                      <a:pt x="900" y="16923"/>
                    </a:cubicBezTo>
                    <a:close/>
                    <a:moveTo>
                      <a:pt x="25408" y="18845"/>
                    </a:moveTo>
                    <a:cubicBezTo>
                      <a:pt x="25469" y="18857"/>
                      <a:pt x="25469" y="18931"/>
                      <a:pt x="25408" y="18943"/>
                    </a:cubicBezTo>
                    <a:cubicBezTo>
                      <a:pt x="25358" y="18931"/>
                      <a:pt x="25358" y="18857"/>
                      <a:pt x="25408" y="18845"/>
                    </a:cubicBezTo>
                    <a:close/>
                    <a:moveTo>
                      <a:pt x="34920" y="14828"/>
                    </a:moveTo>
                    <a:cubicBezTo>
                      <a:pt x="34981" y="14927"/>
                      <a:pt x="35068" y="14988"/>
                      <a:pt x="35166" y="15025"/>
                    </a:cubicBezTo>
                    <a:lnTo>
                      <a:pt x="34723" y="15937"/>
                    </a:lnTo>
                    <a:cubicBezTo>
                      <a:pt x="34670" y="15918"/>
                      <a:pt x="34618" y="15909"/>
                      <a:pt x="34567" y="15909"/>
                    </a:cubicBezTo>
                    <a:cubicBezTo>
                      <a:pt x="34230" y="15909"/>
                      <a:pt x="33978" y="16305"/>
                      <a:pt x="34193" y="16627"/>
                    </a:cubicBezTo>
                    <a:lnTo>
                      <a:pt x="33367" y="17317"/>
                    </a:lnTo>
                    <a:cubicBezTo>
                      <a:pt x="33330" y="17280"/>
                      <a:pt x="33281" y="17255"/>
                      <a:pt x="33219" y="17255"/>
                    </a:cubicBezTo>
                    <a:cubicBezTo>
                      <a:pt x="33212" y="17255"/>
                      <a:pt x="33204" y="17255"/>
                      <a:pt x="33197" y="17255"/>
                    </a:cubicBezTo>
                    <a:cubicBezTo>
                      <a:pt x="32873" y="17255"/>
                      <a:pt x="32870" y="17762"/>
                      <a:pt x="33187" y="17762"/>
                    </a:cubicBezTo>
                    <a:cubicBezTo>
                      <a:pt x="33197" y="17762"/>
                      <a:pt x="33208" y="17762"/>
                      <a:pt x="33219" y="17761"/>
                    </a:cubicBezTo>
                    <a:lnTo>
                      <a:pt x="33269" y="17761"/>
                    </a:lnTo>
                    <a:lnTo>
                      <a:pt x="33712" y="18845"/>
                    </a:lnTo>
                    <a:cubicBezTo>
                      <a:pt x="33652" y="18869"/>
                      <a:pt x="33604" y="18905"/>
                      <a:pt x="33567" y="18952"/>
                    </a:cubicBezTo>
                    <a:lnTo>
                      <a:pt x="33567" y="18952"/>
                    </a:lnTo>
                    <a:lnTo>
                      <a:pt x="32776" y="18648"/>
                    </a:lnTo>
                    <a:lnTo>
                      <a:pt x="32332" y="16627"/>
                    </a:lnTo>
                    <a:cubicBezTo>
                      <a:pt x="32517" y="16541"/>
                      <a:pt x="32628" y="16368"/>
                      <a:pt x="32628" y="16171"/>
                    </a:cubicBezTo>
                    <a:cubicBezTo>
                      <a:pt x="32628" y="16110"/>
                      <a:pt x="32616" y="16048"/>
                      <a:pt x="32591" y="15986"/>
                    </a:cubicBezTo>
                    <a:lnTo>
                      <a:pt x="34920" y="14828"/>
                    </a:lnTo>
                    <a:close/>
                    <a:moveTo>
                      <a:pt x="26455" y="19030"/>
                    </a:moveTo>
                    <a:cubicBezTo>
                      <a:pt x="26492" y="19030"/>
                      <a:pt x="26504" y="19054"/>
                      <a:pt x="26504" y="19079"/>
                    </a:cubicBezTo>
                    <a:cubicBezTo>
                      <a:pt x="26504" y="19110"/>
                      <a:pt x="26480" y="19125"/>
                      <a:pt x="26455" y="19125"/>
                    </a:cubicBezTo>
                    <a:cubicBezTo>
                      <a:pt x="26430" y="19125"/>
                      <a:pt x="26406" y="19110"/>
                      <a:pt x="26406" y="19079"/>
                    </a:cubicBezTo>
                    <a:cubicBezTo>
                      <a:pt x="26406" y="19054"/>
                      <a:pt x="26430" y="19030"/>
                      <a:pt x="26455" y="19030"/>
                    </a:cubicBezTo>
                    <a:close/>
                    <a:moveTo>
                      <a:pt x="876" y="18547"/>
                    </a:moveTo>
                    <a:cubicBezTo>
                      <a:pt x="1027" y="18547"/>
                      <a:pt x="1172" y="18663"/>
                      <a:pt x="1172" y="18845"/>
                    </a:cubicBezTo>
                    <a:cubicBezTo>
                      <a:pt x="1172" y="19010"/>
                      <a:pt x="1047" y="19141"/>
                      <a:pt x="885" y="19141"/>
                    </a:cubicBezTo>
                    <a:cubicBezTo>
                      <a:pt x="878" y="19141"/>
                      <a:pt x="871" y="19141"/>
                      <a:pt x="863" y="19141"/>
                    </a:cubicBezTo>
                    <a:cubicBezTo>
                      <a:pt x="605" y="19141"/>
                      <a:pt x="469" y="18820"/>
                      <a:pt x="666" y="18635"/>
                    </a:cubicBezTo>
                    <a:cubicBezTo>
                      <a:pt x="727" y="18575"/>
                      <a:pt x="802" y="18547"/>
                      <a:pt x="876" y="18547"/>
                    </a:cubicBezTo>
                    <a:close/>
                    <a:moveTo>
                      <a:pt x="12544" y="16849"/>
                    </a:moveTo>
                    <a:cubicBezTo>
                      <a:pt x="12569" y="16873"/>
                      <a:pt x="12593" y="16886"/>
                      <a:pt x="12618" y="16898"/>
                    </a:cubicBezTo>
                    <a:lnTo>
                      <a:pt x="12187" y="19128"/>
                    </a:lnTo>
                    <a:lnTo>
                      <a:pt x="12138" y="19128"/>
                    </a:lnTo>
                    <a:cubicBezTo>
                      <a:pt x="11990" y="19128"/>
                      <a:pt x="11854" y="19178"/>
                      <a:pt x="11756" y="19276"/>
                    </a:cubicBezTo>
                    <a:lnTo>
                      <a:pt x="11029" y="18648"/>
                    </a:lnTo>
                    <a:cubicBezTo>
                      <a:pt x="11152" y="18488"/>
                      <a:pt x="11152" y="18253"/>
                      <a:pt x="11041" y="18081"/>
                    </a:cubicBezTo>
                    <a:lnTo>
                      <a:pt x="11029" y="18081"/>
                    </a:lnTo>
                    <a:lnTo>
                      <a:pt x="12544" y="16849"/>
                    </a:lnTo>
                    <a:close/>
                    <a:moveTo>
                      <a:pt x="12938" y="16824"/>
                    </a:moveTo>
                    <a:lnTo>
                      <a:pt x="14466" y="17748"/>
                    </a:lnTo>
                    <a:cubicBezTo>
                      <a:pt x="14454" y="17785"/>
                      <a:pt x="14454" y="17822"/>
                      <a:pt x="14454" y="17859"/>
                    </a:cubicBezTo>
                    <a:cubicBezTo>
                      <a:pt x="14454" y="17896"/>
                      <a:pt x="14454" y="17933"/>
                      <a:pt x="14479" y="17970"/>
                    </a:cubicBezTo>
                    <a:lnTo>
                      <a:pt x="12544" y="19313"/>
                    </a:lnTo>
                    <a:cubicBezTo>
                      <a:pt x="12470" y="19239"/>
                      <a:pt x="12384" y="19178"/>
                      <a:pt x="12285" y="19141"/>
                    </a:cubicBezTo>
                    <a:lnTo>
                      <a:pt x="12729" y="16923"/>
                    </a:lnTo>
                    <a:cubicBezTo>
                      <a:pt x="12815" y="16923"/>
                      <a:pt x="12889" y="16886"/>
                      <a:pt x="12938" y="16824"/>
                    </a:cubicBezTo>
                    <a:close/>
                    <a:moveTo>
                      <a:pt x="9131" y="16097"/>
                    </a:moveTo>
                    <a:cubicBezTo>
                      <a:pt x="9217" y="16159"/>
                      <a:pt x="9316" y="16183"/>
                      <a:pt x="9427" y="16183"/>
                    </a:cubicBezTo>
                    <a:cubicBezTo>
                      <a:pt x="9488" y="16183"/>
                      <a:pt x="9538" y="16171"/>
                      <a:pt x="9599" y="16159"/>
                    </a:cubicBezTo>
                    <a:lnTo>
                      <a:pt x="10413" y="17896"/>
                    </a:lnTo>
                    <a:cubicBezTo>
                      <a:pt x="10228" y="17970"/>
                      <a:pt x="10117" y="18155"/>
                      <a:pt x="10117" y="18352"/>
                    </a:cubicBezTo>
                    <a:cubicBezTo>
                      <a:pt x="10117" y="18414"/>
                      <a:pt x="10129" y="18475"/>
                      <a:pt x="10154" y="18537"/>
                    </a:cubicBezTo>
                    <a:lnTo>
                      <a:pt x="9008" y="19424"/>
                    </a:lnTo>
                    <a:cubicBezTo>
                      <a:pt x="8907" y="19323"/>
                      <a:pt x="8775" y="19266"/>
                      <a:pt x="8643" y="19266"/>
                    </a:cubicBezTo>
                    <a:cubicBezTo>
                      <a:pt x="8566" y="19266"/>
                      <a:pt x="8489" y="19285"/>
                      <a:pt x="8416" y="19325"/>
                    </a:cubicBezTo>
                    <a:lnTo>
                      <a:pt x="7874" y="18143"/>
                    </a:lnTo>
                    <a:cubicBezTo>
                      <a:pt x="8145" y="17982"/>
                      <a:pt x="8207" y="17613"/>
                      <a:pt x="7985" y="17379"/>
                    </a:cubicBezTo>
                    <a:lnTo>
                      <a:pt x="9131" y="16097"/>
                    </a:lnTo>
                    <a:close/>
                    <a:moveTo>
                      <a:pt x="5201" y="16652"/>
                    </a:moveTo>
                    <a:cubicBezTo>
                      <a:pt x="5287" y="16713"/>
                      <a:pt x="5385" y="16750"/>
                      <a:pt x="5496" y="16750"/>
                    </a:cubicBezTo>
                    <a:lnTo>
                      <a:pt x="5521" y="16750"/>
                    </a:lnTo>
                    <a:lnTo>
                      <a:pt x="5903" y="19276"/>
                    </a:lnTo>
                    <a:cubicBezTo>
                      <a:pt x="5792" y="19301"/>
                      <a:pt x="5693" y="19362"/>
                      <a:pt x="5620" y="19449"/>
                    </a:cubicBezTo>
                    <a:lnTo>
                      <a:pt x="5620" y="19461"/>
                    </a:lnTo>
                    <a:lnTo>
                      <a:pt x="4042" y="18537"/>
                    </a:lnTo>
                    <a:cubicBezTo>
                      <a:pt x="4166" y="18364"/>
                      <a:pt x="4166" y="18130"/>
                      <a:pt x="4042" y="17958"/>
                    </a:cubicBezTo>
                    <a:lnTo>
                      <a:pt x="5201" y="16652"/>
                    </a:lnTo>
                    <a:close/>
                    <a:moveTo>
                      <a:pt x="33961" y="18992"/>
                    </a:moveTo>
                    <a:cubicBezTo>
                      <a:pt x="34223" y="18992"/>
                      <a:pt x="34362" y="19317"/>
                      <a:pt x="34168" y="19510"/>
                    </a:cubicBezTo>
                    <a:cubicBezTo>
                      <a:pt x="34107" y="19575"/>
                      <a:pt x="34031" y="19604"/>
                      <a:pt x="33955" y="19604"/>
                    </a:cubicBezTo>
                    <a:cubicBezTo>
                      <a:pt x="33801" y="19604"/>
                      <a:pt x="33651" y="19483"/>
                      <a:pt x="33651" y="19301"/>
                    </a:cubicBezTo>
                    <a:cubicBezTo>
                      <a:pt x="33638" y="19128"/>
                      <a:pt x="33774" y="18993"/>
                      <a:pt x="33934" y="18993"/>
                    </a:cubicBezTo>
                    <a:lnTo>
                      <a:pt x="33946" y="18993"/>
                    </a:lnTo>
                    <a:cubicBezTo>
                      <a:pt x="33951" y="18993"/>
                      <a:pt x="33956" y="18992"/>
                      <a:pt x="33961" y="18992"/>
                    </a:cubicBezTo>
                    <a:close/>
                    <a:moveTo>
                      <a:pt x="5866" y="16578"/>
                    </a:moveTo>
                    <a:lnTo>
                      <a:pt x="7160" y="17490"/>
                    </a:lnTo>
                    <a:cubicBezTo>
                      <a:pt x="7123" y="17563"/>
                      <a:pt x="7110" y="17637"/>
                      <a:pt x="7110" y="17724"/>
                    </a:cubicBezTo>
                    <a:cubicBezTo>
                      <a:pt x="7110" y="17995"/>
                      <a:pt x="7332" y="18229"/>
                      <a:pt x="7616" y="18229"/>
                    </a:cubicBezTo>
                    <a:cubicBezTo>
                      <a:pt x="7665" y="18229"/>
                      <a:pt x="7726" y="18216"/>
                      <a:pt x="7788" y="18192"/>
                    </a:cubicBezTo>
                    <a:lnTo>
                      <a:pt x="8330" y="19375"/>
                    </a:lnTo>
                    <a:cubicBezTo>
                      <a:pt x="8219" y="19461"/>
                      <a:pt x="8158" y="19584"/>
                      <a:pt x="8133" y="19720"/>
                    </a:cubicBezTo>
                    <a:lnTo>
                      <a:pt x="6531" y="19707"/>
                    </a:lnTo>
                    <a:cubicBezTo>
                      <a:pt x="6507" y="19449"/>
                      <a:pt x="6285" y="19239"/>
                      <a:pt x="6026" y="19239"/>
                    </a:cubicBezTo>
                    <a:lnTo>
                      <a:pt x="6002" y="19239"/>
                    </a:lnTo>
                    <a:lnTo>
                      <a:pt x="5620" y="16738"/>
                    </a:lnTo>
                    <a:cubicBezTo>
                      <a:pt x="5718" y="16701"/>
                      <a:pt x="5804" y="16652"/>
                      <a:pt x="5866" y="16578"/>
                    </a:cubicBezTo>
                    <a:close/>
                    <a:moveTo>
                      <a:pt x="15015" y="19851"/>
                    </a:moveTo>
                    <a:cubicBezTo>
                      <a:pt x="15049" y="19851"/>
                      <a:pt x="15111" y="19929"/>
                      <a:pt x="15045" y="19929"/>
                    </a:cubicBezTo>
                    <a:cubicBezTo>
                      <a:pt x="15021" y="19929"/>
                      <a:pt x="14996" y="19917"/>
                      <a:pt x="14996" y="19880"/>
                    </a:cubicBezTo>
                    <a:cubicBezTo>
                      <a:pt x="14996" y="19859"/>
                      <a:pt x="15004" y="19851"/>
                      <a:pt x="15015" y="19851"/>
                    </a:cubicBezTo>
                    <a:close/>
                    <a:moveTo>
                      <a:pt x="25642" y="18980"/>
                    </a:moveTo>
                    <a:lnTo>
                      <a:pt x="26209" y="19079"/>
                    </a:lnTo>
                    <a:cubicBezTo>
                      <a:pt x="26209" y="19165"/>
                      <a:pt x="26246" y="19251"/>
                      <a:pt x="26319" y="19288"/>
                    </a:cubicBezTo>
                    <a:lnTo>
                      <a:pt x="26085" y="19966"/>
                    </a:lnTo>
                    <a:lnTo>
                      <a:pt x="26061" y="19966"/>
                    </a:lnTo>
                    <a:cubicBezTo>
                      <a:pt x="26036" y="19966"/>
                      <a:pt x="26011" y="19966"/>
                      <a:pt x="25987" y="19978"/>
                    </a:cubicBezTo>
                    <a:lnTo>
                      <a:pt x="25519" y="19128"/>
                    </a:lnTo>
                    <a:cubicBezTo>
                      <a:pt x="25580" y="19091"/>
                      <a:pt x="25617" y="19042"/>
                      <a:pt x="25642" y="18980"/>
                    </a:cubicBezTo>
                    <a:close/>
                    <a:moveTo>
                      <a:pt x="12134" y="19326"/>
                    </a:moveTo>
                    <a:cubicBezTo>
                      <a:pt x="12312" y="19326"/>
                      <a:pt x="12483" y="19461"/>
                      <a:pt x="12483" y="19670"/>
                    </a:cubicBezTo>
                    <a:cubicBezTo>
                      <a:pt x="12483" y="19865"/>
                      <a:pt x="12326" y="20012"/>
                      <a:pt x="12131" y="20015"/>
                    </a:cubicBezTo>
                    <a:lnTo>
                      <a:pt x="12131" y="20015"/>
                    </a:lnTo>
                    <a:cubicBezTo>
                      <a:pt x="11828" y="20011"/>
                      <a:pt x="11683" y="19644"/>
                      <a:pt x="11891" y="19424"/>
                    </a:cubicBezTo>
                    <a:cubicBezTo>
                      <a:pt x="11962" y="19357"/>
                      <a:pt x="12049" y="19326"/>
                      <a:pt x="12134" y="19326"/>
                    </a:cubicBezTo>
                    <a:close/>
                    <a:moveTo>
                      <a:pt x="6031" y="19450"/>
                    </a:moveTo>
                    <a:cubicBezTo>
                      <a:pt x="6185" y="19450"/>
                      <a:pt x="6334" y="19572"/>
                      <a:pt x="6334" y="19757"/>
                    </a:cubicBezTo>
                    <a:cubicBezTo>
                      <a:pt x="6334" y="19917"/>
                      <a:pt x="6199" y="20052"/>
                      <a:pt x="6026" y="20052"/>
                    </a:cubicBezTo>
                    <a:cubicBezTo>
                      <a:pt x="5755" y="20040"/>
                      <a:pt x="5632" y="19720"/>
                      <a:pt x="5829" y="19535"/>
                    </a:cubicBezTo>
                    <a:cubicBezTo>
                      <a:pt x="5888" y="19476"/>
                      <a:pt x="5960" y="19450"/>
                      <a:pt x="6031" y="19450"/>
                    </a:cubicBezTo>
                    <a:close/>
                    <a:moveTo>
                      <a:pt x="8638" y="19473"/>
                    </a:moveTo>
                    <a:cubicBezTo>
                      <a:pt x="8798" y="19473"/>
                      <a:pt x="8934" y="19609"/>
                      <a:pt x="8934" y="19769"/>
                    </a:cubicBezTo>
                    <a:cubicBezTo>
                      <a:pt x="8934" y="19954"/>
                      <a:pt x="8785" y="20076"/>
                      <a:pt x="8631" y="20076"/>
                    </a:cubicBezTo>
                    <a:cubicBezTo>
                      <a:pt x="8560" y="20076"/>
                      <a:pt x="8488" y="20049"/>
                      <a:pt x="8429" y="19991"/>
                    </a:cubicBezTo>
                    <a:cubicBezTo>
                      <a:pt x="8232" y="19794"/>
                      <a:pt x="8367" y="19473"/>
                      <a:pt x="8638" y="19473"/>
                    </a:cubicBezTo>
                    <a:close/>
                    <a:moveTo>
                      <a:pt x="26055" y="20166"/>
                    </a:moveTo>
                    <a:cubicBezTo>
                      <a:pt x="26076" y="20166"/>
                      <a:pt x="26098" y="20182"/>
                      <a:pt x="26098" y="20213"/>
                    </a:cubicBezTo>
                    <a:cubicBezTo>
                      <a:pt x="26098" y="20236"/>
                      <a:pt x="26076" y="20258"/>
                      <a:pt x="26053" y="20262"/>
                    </a:cubicBezTo>
                    <a:lnTo>
                      <a:pt x="26053" y="20262"/>
                    </a:lnTo>
                    <a:cubicBezTo>
                      <a:pt x="26022" y="20258"/>
                      <a:pt x="26011" y="20236"/>
                      <a:pt x="26011" y="20213"/>
                    </a:cubicBezTo>
                    <a:cubicBezTo>
                      <a:pt x="26011" y="20182"/>
                      <a:pt x="26033" y="20166"/>
                      <a:pt x="26055" y="20166"/>
                    </a:cubicBezTo>
                    <a:close/>
                    <a:moveTo>
                      <a:pt x="3155" y="18401"/>
                    </a:moveTo>
                    <a:cubicBezTo>
                      <a:pt x="3225" y="18625"/>
                      <a:pt x="3425" y="18752"/>
                      <a:pt x="3631" y="18752"/>
                    </a:cubicBezTo>
                    <a:cubicBezTo>
                      <a:pt x="3754" y="18752"/>
                      <a:pt x="3880" y="18707"/>
                      <a:pt x="3981" y="18611"/>
                    </a:cubicBezTo>
                    <a:lnTo>
                      <a:pt x="5570" y="19547"/>
                    </a:lnTo>
                    <a:cubicBezTo>
                      <a:pt x="5533" y="19609"/>
                      <a:pt x="5521" y="19683"/>
                      <a:pt x="5521" y="19757"/>
                    </a:cubicBezTo>
                    <a:cubicBezTo>
                      <a:pt x="5521" y="19806"/>
                      <a:pt x="5533" y="19855"/>
                      <a:pt x="5546" y="19905"/>
                    </a:cubicBezTo>
                    <a:lnTo>
                      <a:pt x="4437" y="20385"/>
                    </a:lnTo>
                    <a:cubicBezTo>
                      <a:pt x="4337" y="20207"/>
                      <a:pt x="4169" y="20125"/>
                      <a:pt x="4002" y="20125"/>
                    </a:cubicBezTo>
                    <a:cubicBezTo>
                      <a:pt x="3775" y="20125"/>
                      <a:pt x="3550" y="20276"/>
                      <a:pt x="3500" y="20545"/>
                    </a:cubicBezTo>
                    <a:lnTo>
                      <a:pt x="2342" y="20447"/>
                    </a:lnTo>
                    <a:cubicBezTo>
                      <a:pt x="2330" y="20176"/>
                      <a:pt x="2108" y="19954"/>
                      <a:pt x="1837" y="19954"/>
                    </a:cubicBezTo>
                    <a:cubicBezTo>
                      <a:pt x="1763" y="19954"/>
                      <a:pt x="1689" y="19966"/>
                      <a:pt x="1615" y="20003"/>
                    </a:cubicBezTo>
                    <a:lnTo>
                      <a:pt x="1159" y="19251"/>
                    </a:lnTo>
                    <a:cubicBezTo>
                      <a:pt x="1282" y="19153"/>
                      <a:pt x="1356" y="19005"/>
                      <a:pt x="1356" y="18845"/>
                    </a:cubicBezTo>
                    <a:lnTo>
                      <a:pt x="1356" y="18783"/>
                    </a:lnTo>
                    <a:lnTo>
                      <a:pt x="3155" y="18401"/>
                    </a:lnTo>
                    <a:close/>
                    <a:moveTo>
                      <a:pt x="14540" y="18069"/>
                    </a:moveTo>
                    <a:cubicBezTo>
                      <a:pt x="14590" y="18118"/>
                      <a:pt x="14663" y="18143"/>
                      <a:pt x="14737" y="18143"/>
                    </a:cubicBezTo>
                    <a:lnTo>
                      <a:pt x="14959" y="19646"/>
                    </a:lnTo>
                    <a:cubicBezTo>
                      <a:pt x="14848" y="19683"/>
                      <a:pt x="14787" y="19781"/>
                      <a:pt x="14787" y="19880"/>
                    </a:cubicBezTo>
                    <a:cubicBezTo>
                      <a:pt x="14787" y="19905"/>
                      <a:pt x="14799" y="19941"/>
                      <a:pt x="14799" y="19966"/>
                    </a:cubicBezTo>
                    <a:lnTo>
                      <a:pt x="13542" y="20705"/>
                    </a:lnTo>
                    <a:cubicBezTo>
                      <a:pt x="13493" y="20656"/>
                      <a:pt x="13431" y="20631"/>
                      <a:pt x="13370" y="20631"/>
                    </a:cubicBezTo>
                    <a:cubicBezTo>
                      <a:pt x="13320" y="20631"/>
                      <a:pt x="13283" y="20644"/>
                      <a:pt x="13246" y="20668"/>
                    </a:cubicBezTo>
                    <a:lnTo>
                      <a:pt x="12556" y="20015"/>
                    </a:lnTo>
                    <a:cubicBezTo>
                      <a:pt x="12704" y="19843"/>
                      <a:pt x="12717" y="19596"/>
                      <a:pt x="12606" y="19399"/>
                    </a:cubicBezTo>
                    <a:lnTo>
                      <a:pt x="14540" y="18069"/>
                    </a:lnTo>
                    <a:close/>
                    <a:moveTo>
                      <a:pt x="1849" y="20161"/>
                    </a:moveTo>
                    <a:cubicBezTo>
                      <a:pt x="2000" y="20161"/>
                      <a:pt x="2145" y="20277"/>
                      <a:pt x="2145" y="20459"/>
                    </a:cubicBezTo>
                    <a:cubicBezTo>
                      <a:pt x="2145" y="20631"/>
                      <a:pt x="1997" y="20755"/>
                      <a:pt x="1837" y="20755"/>
                    </a:cubicBezTo>
                    <a:cubicBezTo>
                      <a:pt x="1566" y="20755"/>
                      <a:pt x="1443" y="20434"/>
                      <a:pt x="1640" y="20250"/>
                    </a:cubicBezTo>
                    <a:cubicBezTo>
                      <a:pt x="1700" y="20189"/>
                      <a:pt x="1776" y="20161"/>
                      <a:pt x="1849" y="20161"/>
                    </a:cubicBezTo>
                    <a:close/>
                    <a:moveTo>
                      <a:pt x="13370" y="20841"/>
                    </a:moveTo>
                    <a:cubicBezTo>
                      <a:pt x="13382" y="20841"/>
                      <a:pt x="13394" y="20853"/>
                      <a:pt x="13394" y="20866"/>
                    </a:cubicBezTo>
                    <a:cubicBezTo>
                      <a:pt x="13394" y="20878"/>
                      <a:pt x="13382" y="20890"/>
                      <a:pt x="13370" y="20890"/>
                    </a:cubicBezTo>
                    <a:cubicBezTo>
                      <a:pt x="13357" y="20890"/>
                      <a:pt x="13345" y="20878"/>
                      <a:pt x="13345" y="20866"/>
                    </a:cubicBezTo>
                    <a:cubicBezTo>
                      <a:pt x="13345" y="20853"/>
                      <a:pt x="13357" y="20841"/>
                      <a:pt x="13370" y="20841"/>
                    </a:cubicBezTo>
                    <a:close/>
                    <a:moveTo>
                      <a:pt x="3993" y="20328"/>
                    </a:moveTo>
                    <a:cubicBezTo>
                      <a:pt x="4144" y="20328"/>
                      <a:pt x="4289" y="20449"/>
                      <a:pt x="4289" y="20631"/>
                    </a:cubicBezTo>
                    <a:cubicBezTo>
                      <a:pt x="4289" y="20792"/>
                      <a:pt x="4153" y="20927"/>
                      <a:pt x="3993" y="20927"/>
                    </a:cubicBezTo>
                    <a:cubicBezTo>
                      <a:pt x="3722" y="20927"/>
                      <a:pt x="3587" y="20607"/>
                      <a:pt x="3784" y="20422"/>
                    </a:cubicBezTo>
                    <a:cubicBezTo>
                      <a:pt x="3844" y="20357"/>
                      <a:pt x="3920" y="20328"/>
                      <a:pt x="3993" y="20328"/>
                    </a:cubicBezTo>
                    <a:close/>
                    <a:moveTo>
                      <a:pt x="12495" y="20089"/>
                    </a:moveTo>
                    <a:lnTo>
                      <a:pt x="13173" y="20742"/>
                    </a:lnTo>
                    <a:cubicBezTo>
                      <a:pt x="13160" y="20779"/>
                      <a:pt x="13148" y="20816"/>
                      <a:pt x="13148" y="20853"/>
                    </a:cubicBezTo>
                    <a:lnTo>
                      <a:pt x="12409" y="20976"/>
                    </a:lnTo>
                    <a:lnTo>
                      <a:pt x="12273" y="20200"/>
                    </a:lnTo>
                    <a:cubicBezTo>
                      <a:pt x="12359" y="20176"/>
                      <a:pt x="12433" y="20139"/>
                      <a:pt x="12495" y="20089"/>
                    </a:cubicBezTo>
                    <a:close/>
                    <a:moveTo>
                      <a:pt x="17411" y="20570"/>
                    </a:moveTo>
                    <a:cubicBezTo>
                      <a:pt x="17571" y="20582"/>
                      <a:pt x="17707" y="20718"/>
                      <a:pt x="17707" y="20878"/>
                    </a:cubicBezTo>
                    <a:lnTo>
                      <a:pt x="17719" y="20878"/>
                    </a:lnTo>
                    <a:cubicBezTo>
                      <a:pt x="17711" y="21060"/>
                      <a:pt x="17563" y="21175"/>
                      <a:pt x="17412" y="21175"/>
                    </a:cubicBezTo>
                    <a:cubicBezTo>
                      <a:pt x="17337" y="21175"/>
                      <a:pt x="17262" y="21148"/>
                      <a:pt x="17202" y="21087"/>
                    </a:cubicBezTo>
                    <a:cubicBezTo>
                      <a:pt x="17017" y="20890"/>
                      <a:pt x="17152" y="20570"/>
                      <a:pt x="17411" y="20570"/>
                    </a:cubicBezTo>
                    <a:close/>
                    <a:moveTo>
                      <a:pt x="11780" y="20077"/>
                    </a:moveTo>
                    <a:cubicBezTo>
                      <a:pt x="11879" y="20163"/>
                      <a:pt x="12002" y="20213"/>
                      <a:pt x="12138" y="20213"/>
                    </a:cubicBezTo>
                    <a:lnTo>
                      <a:pt x="12175" y="20213"/>
                    </a:lnTo>
                    <a:lnTo>
                      <a:pt x="12310" y="21001"/>
                    </a:lnTo>
                    <a:lnTo>
                      <a:pt x="10536" y="21309"/>
                    </a:lnTo>
                    <a:cubicBezTo>
                      <a:pt x="10536" y="21297"/>
                      <a:pt x="10523" y="21285"/>
                      <a:pt x="10511" y="21272"/>
                    </a:cubicBezTo>
                    <a:lnTo>
                      <a:pt x="11780" y="20077"/>
                    </a:lnTo>
                    <a:close/>
                    <a:moveTo>
                      <a:pt x="10259" y="21377"/>
                    </a:moveTo>
                    <a:cubicBezTo>
                      <a:pt x="10291" y="21377"/>
                      <a:pt x="10344" y="21445"/>
                      <a:pt x="10289" y="21445"/>
                    </a:cubicBezTo>
                    <a:cubicBezTo>
                      <a:pt x="10265" y="21445"/>
                      <a:pt x="10252" y="21420"/>
                      <a:pt x="10252" y="21395"/>
                    </a:cubicBezTo>
                    <a:lnTo>
                      <a:pt x="10240" y="21408"/>
                    </a:lnTo>
                    <a:cubicBezTo>
                      <a:pt x="10240" y="21385"/>
                      <a:pt x="10248" y="21377"/>
                      <a:pt x="10259" y="21377"/>
                    </a:cubicBezTo>
                    <a:close/>
                    <a:moveTo>
                      <a:pt x="32653" y="21395"/>
                    </a:moveTo>
                    <a:cubicBezTo>
                      <a:pt x="32714" y="21395"/>
                      <a:pt x="32714" y="21482"/>
                      <a:pt x="32653" y="21482"/>
                    </a:cubicBezTo>
                    <a:cubicBezTo>
                      <a:pt x="32591" y="21482"/>
                      <a:pt x="32591" y="21395"/>
                      <a:pt x="32653" y="21395"/>
                    </a:cubicBezTo>
                    <a:close/>
                    <a:moveTo>
                      <a:pt x="14861" y="20040"/>
                    </a:moveTo>
                    <a:cubicBezTo>
                      <a:pt x="14885" y="20065"/>
                      <a:pt x="14898" y="20077"/>
                      <a:pt x="14922" y="20089"/>
                    </a:cubicBezTo>
                    <a:lnTo>
                      <a:pt x="14306" y="21901"/>
                    </a:lnTo>
                    <a:lnTo>
                      <a:pt x="14269" y="21888"/>
                    </a:lnTo>
                    <a:cubicBezTo>
                      <a:pt x="14245" y="21888"/>
                      <a:pt x="14220" y="21901"/>
                      <a:pt x="14183" y="21913"/>
                    </a:cubicBezTo>
                    <a:lnTo>
                      <a:pt x="13555" y="21013"/>
                    </a:lnTo>
                    <a:cubicBezTo>
                      <a:pt x="13591" y="20964"/>
                      <a:pt x="13604" y="20915"/>
                      <a:pt x="13604" y="20853"/>
                    </a:cubicBezTo>
                    <a:cubicBezTo>
                      <a:pt x="13604" y="20829"/>
                      <a:pt x="13604" y="20816"/>
                      <a:pt x="13591" y="20792"/>
                    </a:cubicBezTo>
                    <a:lnTo>
                      <a:pt x="14861" y="20040"/>
                    </a:lnTo>
                    <a:close/>
                    <a:moveTo>
                      <a:pt x="7283" y="21913"/>
                    </a:moveTo>
                    <a:cubicBezTo>
                      <a:pt x="7332" y="21925"/>
                      <a:pt x="7332" y="21999"/>
                      <a:pt x="7283" y="22011"/>
                    </a:cubicBezTo>
                    <a:cubicBezTo>
                      <a:pt x="7280" y="22012"/>
                      <a:pt x="7277" y="22012"/>
                      <a:pt x="7274" y="22012"/>
                    </a:cubicBezTo>
                    <a:cubicBezTo>
                      <a:pt x="7221" y="22012"/>
                      <a:pt x="7225" y="21913"/>
                      <a:pt x="7283" y="21913"/>
                    </a:cubicBezTo>
                    <a:close/>
                    <a:moveTo>
                      <a:pt x="15021" y="17958"/>
                    </a:moveTo>
                    <a:lnTo>
                      <a:pt x="16659" y="18315"/>
                    </a:lnTo>
                    <a:lnTo>
                      <a:pt x="16659" y="18377"/>
                    </a:lnTo>
                    <a:cubicBezTo>
                      <a:pt x="16659" y="18648"/>
                      <a:pt x="16881" y="18882"/>
                      <a:pt x="17165" y="18882"/>
                    </a:cubicBezTo>
                    <a:lnTo>
                      <a:pt x="17337" y="20385"/>
                    </a:lnTo>
                    <a:cubicBezTo>
                      <a:pt x="16906" y="20447"/>
                      <a:pt x="16746" y="21001"/>
                      <a:pt x="17103" y="21272"/>
                    </a:cubicBezTo>
                    <a:lnTo>
                      <a:pt x="16475" y="22085"/>
                    </a:lnTo>
                    <a:cubicBezTo>
                      <a:pt x="16388" y="22036"/>
                      <a:pt x="16290" y="22011"/>
                      <a:pt x="16191" y="22011"/>
                    </a:cubicBezTo>
                    <a:cubicBezTo>
                      <a:pt x="16130" y="22011"/>
                      <a:pt x="16068" y="22024"/>
                      <a:pt x="16019" y="22036"/>
                    </a:cubicBezTo>
                    <a:lnTo>
                      <a:pt x="15193" y="20089"/>
                    </a:lnTo>
                    <a:cubicBezTo>
                      <a:pt x="15403" y="19954"/>
                      <a:pt x="15304" y="19633"/>
                      <a:pt x="15058" y="19621"/>
                    </a:cubicBezTo>
                    <a:lnTo>
                      <a:pt x="14836" y="18130"/>
                    </a:lnTo>
                    <a:cubicBezTo>
                      <a:pt x="14922" y="18093"/>
                      <a:pt x="14984" y="18044"/>
                      <a:pt x="15021" y="17958"/>
                    </a:cubicBezTo>
                    <a:close/>
                    <a:moveTo>
                      <a:pt x="14269" y="22098"/>
                    </a:moveTo>
                    <a:cubicBezTo>
                      <a:pt x="14281" y="22098"/>
                      <a:pt x="14294" y="22110"/>
                      <a:pt x="14294" y="22122"/>
                    </a:cubicBezTo>
                    <a:lnTo>
                      <a:pt x="14306" y="22122"/>
                    </a:lnTo>
                    <a:cubicBezTo>
                      <a:pt x="14306" y="22135"/>
                      <a:pt x="14301" y="22139"/>
                      <a:pt x="14295" y="22139"/>
                    </a:cubicBezTo>
                    <a:cubicBezTo>
                      <a:pt x="14276" y="22139"/>
                      <a:pt x="14241" y="22098"/>
                      <a:pt x="14269" y="22098"/>
                    </a:cubicBezTo>
                    <a:close/>
                    <a:moveTo>
                      <a:pt x="36275" y="22233"/>
                    </a:moveTo>
                    <a:cubicBezTo>
                      <a:pt x="36332" y="22233"/>
                      <a:pt x="36272" y="22306"/>
                      <a:pt x="36242" y="22306"/>
                    </a:cubicBezTo>
                    <a:cubicBezTo>
                      <a:pt x="36232" y="22306"/>
                      <a:pt x="36226" y="22300"/>
                      <a:pt x="36226" y="22283"/>
                    </a:cubicBezTo>
                    <a:cubicBezTo>
                      <a:pt x="36226" y="22258"/>
                      <a:pt x="36238" y="22246"/>
                      <a:pt x="36263" y="22246"/>
                    </a:cubicBezTo>
                    <a:lnTo>
                      <a:pt x="36275" y="22233"/>
                    </a:lnTo>
                    <a:close/>
                    <a:moveTo>
                      <a:pt x="13160" y="20940"/>
                    </a:moveTo>
                    <a:cubicBezTo>
                      <a:pt x="13197" y="21026"/>
                      <a:pt x="13283" y="21087"/>
                      <a:pt x="13382" y="21087"/>
                    </a:cubicBezTo>
                    <a:cubicBezTo>
                      <a:pt x="13407" y="21087"/>
                      <a:pt x="13444" y="21075"/>
                      <a:pt x="13468" y="21063"/>
                    </a:cubicBezTo>
                    <a:lnTo>
                      <a:pt x="14109" y="21962"/>
                    </a:lnTo>
                    <a:cubicBezTo>
                      <a:pt x="14072" y="22011"/>
                      <a:pt x="14047" y="22061"/>
                      <a:pt x="14047" y="22122"/>
                    </a:cubicBezTo>
                    <a:lnTo>
                      <a:pt x="14047" y="22135"/>
                    </a:lnTo>
                    <a:lnTo>
                      <a:pt x="13086" y="22307"/>
                    </a:lnTo>
                    <a:cubicBezTo>
                      <a:pt x="13049" y="22061"/>
                      <a:pt x="12840" y="21888"/>
                      <a:pt x="12593" y="21888"/>
                    </a:cubicBezTo>
                    <a:lnTo>
                      <a:pt x="12569" y="21888"/>
                    </a:lnTo>
                    <a:lnTo>
                      <a:pt x="12433" y="21075"/>
                    </a:lnTo>
                    <a:lnTo>
                      <a:pt x="13160" y="20940"/>
                    </a:lnTo>
                    <a:close/>
                    <a:moveTo>
                      <a:pt x="15095" y="20126"/>
                    </a:moveTo>
                    <a:lnTo>
                      <a:pt x="15933" y="22085"/>
                    </a:lnTo>
                    <a:cubicBezTo>
                      <a:pt x="15822" y="22147"/>
                      <a:pt x="15735" y="22246"/>
                      <a:pt x="15698" y="22369"/>
                    </a:cubicBezTo>
                    <a:lnTo>
                      <a:pt x="14503" y="22122"/>
                    </a:lnTo>
                    <a:cubicBezTo>
                      <a:pt x="14491" y="22048"/>
                      <a:pt x="14454" y="21975"/>
                      <a:pt x="14392" y="21938"/>
                    </a:cubicBezTo>
                    <a:lnTo>
                      <a:pt x="15021" y="20126"/>
                    </a:lnTo>
                    <a:close/>
                    <a:moveTo>
                      <a:pt x="37064" y="22430"/>
                    </a:moveTo>
                    <a:cubicBezTo>
                      <a:pt x="37121" y="22430"/>
                      <a:pt x="37061" y="22503"/>
                      <a:pt x="37030" y="22503"/>
                    </a:cubicBezTo>
                    <a:cubicBezTo>
                      <a:pt x="37021" y="22503"/>
                      <a:pt x="37014" y="22497"/>
                      <a:pt x="37014" y="22480"/>
                    </a:cubicBezTo>
                    <a:cubicBezTo>
                      <a:pt x="37014" y="22455"/>
                      <a:pt x="37027" y="22430"/>
                      <a:pt x="37051" y="22430"/>
                    </a:cubicBezTo>
                    <a:close/>
                    <a:moveTo>
                      <a:pt x="12322" y="21100"/>
                    </a:moveTo>
                    <a:lnTo>
                      <a:pt x="12458" y="21913"/>
                    </a:lnTo>
                    <a:cubicBezTo>
                      <a:pt x="12236" y="21975"/>
                      <a:pt x="12088" y="22172"/>
                      <a:pt x="12088" y="22406"/>
                    </a:cubicBezTo>
                    <a:cubicBezTo>
                      <a:pt x="12088" y="22443"/>
                      <a:pt x="12088" y="22480"/>
                      <a:pt x="12101" y="22517"/>
                    </a:cubicBezTo>
                    <a:lnTo>
                      <a:pt x="11127" y="22701"/>
                    </a:lnTo>
                    <a:cubicBezTo>
                      <a:pt x="11082" y="22600"/>
                      <a:pt x="10985" y="22540"/>
                      <a:pt x="10875" y="22540"/>
                    </a:cubicBezTo>
                    <a:cubicBezTo>
                      <a:pt x="10865" y="22540"/>
                      <a:pt x="10854" y="22540"/>
                      <a:pt x="10844" y="22541"/>
                    </a:cubicBezTo>
                    <a:lnTo>
                      <a:pt x="10450" y="21605"/>
                    </a:lnTo>
                    <a:cubicBezTo>
                      <a:pt x="10511" y="21556"/>
                      <a:pt x="10548" y="21482"/>
                      <a:pt x="10548" y="21408"/>
                    </a:cubicBezTo>
                    <a:lnTo>
                      <a:pt x="12322" y="21100"/>
                    </a:lnTo>
                    <a:close/>
                    <a:moveTo>
                      <a:pt x="12589" y="22100"/>
                    </a:moveTo>
                    <a:cubicBezTo>
                      <a:pt x="12738" y="22100"/>
                      <a:pt x="12881" y="22214"/>
                      <a:pt x="12889" y="22393"/>
                    </a:cubicBezTo>
                    <a:cubicBezTo>
                      <a:pt x="12889" y="22554"/>
                      <a:pt x="12754" y="22701"/>
                      <a:pt x="12581" y="22701"/>
                    </a:cubicBezTo>
                    <a:cubicBezTo>
                      <a:pt x="12322" y="22701"/>
                      <a:pt x="12187" y="22381"/>
                      <a:pt x="12372" y="22196"/>
                    </a:cubicBezTo>
                    <a:cubicBezTo>
                      <a:pt x="12434" y="22130"/>
                      <a:pt x="12512" y="22100"/>
                      <a:pt x="12589" y="22100"/>
                    </a:cubicBezTo>
                    <a:close/>
                    <a:moveTo>
                      <a:pt x="10860" y="22776"/>
                    </a:moveTo>
                    <a:cubicBezTo>
                      <a:pt x="10890" y="22776"/>
                      <a:pt x="10950" y="22849"/>
                      <a:pt x="10893" y="22849"/>
                    </a:cubicBezTo>
                    <a:cubicBezTo>
                      <a:pt x="10856" y="22849"/>
                      <a:pt x="10844" y="22825"/>
                      <a:pt x="10844" y="22800"/>
                    </a:cubicBezTo>
                    <a:cubicBezTo>
                      <a:pt x="10844" y="22783"/>
                      <a:pt x="10850" y="22776"/>
                      <a:pt x="10860" y="22776"/>
                    </a:cubicBezTo>
                    <a:close/>
                    <a:moveTo>
                      <a:pt x="16192" y="22214"/>
                    </a:moveTo>
                    <a:cubicBezTo>
                      <a:pt x="16355" y="22214"/>
                      <a:pt x="16512" y="22338"/>
                      <a:pt x="16512" y="22529"/>
                    </a:cubicBezTo>
                    <a:cubicBezTo>
                      <a:pt x="16512" y="22701"/>
                      <a:pt x="16364" y="22849"/>
                      <a:pt x="16191" y="22849"/>
                    </a:cubicBezTo>
                    <a:cubicBezTo>
                      <a:pt x="15908" y="22849"/>
                      <a:pt x="15772" y="22504"/>
                      <a:pt x="15969" y="22307"/>
                    </a:cubicBezTo>
                    <a:cubicBezTo>
                      <a:pt x="16034" y="22243"/>
                      <a:pt x="16114" y="22214"/>
                      <a:pt x="16192" y="22214"/>
                    </a:cubicBezTo>
                    <a:close/>
                    <a:moveTo>
                      <a:pt x="36509" y="22369"/>
                    </a:moveTo>
                    <a:lnTo>
                      <a:pt x="36817" y="22406"/>
                    </a:lnTo>
                    <a:cubicBezTo>
                      <a:pt x="36817" y="22430"/>
                      <a:pt x="36817" y="22443"/>
                      <a:pt x="36817" y="22467"/>
                    </a:cubicBezTo>
                    <a:cubicBezTo>
                      <a:pt x="36817" y="22504"/>
                      <a:pt x="36830" y="22554"/>
                      <a:pt x="36842" y="22591"/>
                    </a:cubicBezTo>
                    <a:lnTo>
                      <a:pt x="36497" y="22899"/>
                    </a:lnTo>
                    <a:cubicBezTo>
                      <a:pt x="36423" y="22837"/>
                      <a:pt x="36337" y="22800"/>
                      <a:pt x="36250" y="22800"/>
                    </a:cubicBezTo>
                    <a:lnTo>
                      <a:pt x="36275" y="22529"/>
                    </a:lnTo>
                    <a:cubicBezTo>
                      <a:pt x="36374" y="22529"/>
                      <a:pt x="36460" y="22467"/>
                      <a:pt x="36497" y="22369"/>
                    </a:cubicBezTo>
                    <a:close/>
                    <a:moveTo>
                      <a:pt x="10203" y="18635"/>
                    </a:moveTo>
                    <a:cubicBezTo>
                      <a:pt x="10294" y="18783"/>
                      <a:pt x="10458" y="18862"/>
                      <a:pt x="10622" y="18862"/>
                    </a:cubicBezTo>
                    <a:cubicBezTo>
                      <a:pt x="10747" y="18862"/>
                      <a:pt x="10872" y="18817"/>
                      <a:pt x="10967" y="18722"/>
                    </a:cubicBezTo>
                    <a:lnTo>
                      <a:pt x="11694" y="19350"/>
                    </a:lnTo>
                    <a:cubicBezTo>
                      <a:pt x="11620" y="19449"/>
                      <a:pt x="11583" y="19560"/>
                      <a:pt x="11583" y="19670"/>
                    </a:cubicBezTo>
                    <a:cubicBezTo>
                      <a:pt x="11583" y="19794"/>
                      <a:pt x="11632" y="19905"/>
                      <a:pt x="11706" y="20003"/>
                    </a:cubicBezTo>
                    <a:lnTo>
                      <a:pt x="10437" y="21198"/>
                    </a:lnTo>
                    <a:cubicBezTo>
                      <a:pt x="10400" y="21174"/>
                      <a:pt x="10351" y="21149"/>
                      <a:pt x="10302" y="21149"/>
                    </a:cubicBezTo>
                    <a:cubicBezTo>
                      <a:pt x="10154" y="21149"/>
                      <a:pt x="10043" y="21260"/>
                      <a:pt x="10043" y="21408"/>
                    </a:cubicBezTo>
                    <a:cubicBezTo>
                      <a:pt x="10043" y="21457"/>
                      <a:pt x="10055" y="21506"/>
                      <a:pt x="10080" y="21543"/>
                    </a:cubicBezTo>
                    <a:lnTo>
                      <a:pt x="8453" y="23170"/>
                    </a:lnTo>
                    <a:cubicBezTo>
                      <a:pt x="8386" y="23139"/>
                      <a:pt x="8312" y="23123"/>
                      <a:pt x="8238" y="23123"/>
                    </a:cubicBezTo>
                    <a:cubicBezTo>
                      <a:pt x="8164" y="23123"/>
                      <a:pt x="8090" y="23139"/>
                      <a:pt x="8022" y="23170"/>
                    </a:cubicBezTo>
                    <a:lnTo>
                      <a:pt x="7431" y="22172"/>
                    </a:lnTo>
                    <a:cubicBezTo>
                      <a:pt x="7492" y="22122"/>
                      <a:pt x="7529" y="22048"/>
                      <a:pt x="7529" y="21975"/>
                    </a:cubicBezTo>
                    <a:cubicBezTo>
                      <a:pt x="7529" y="21913"/>
                      <a:pt x="7505" y="21851"/>
                      <a:pt x="7468" y="21802"/>
                    </a:cubicBezTo>
                    <a:lnTo>
                      <a:pt x="8343" y="20176"/>
                    </a:lnTo>
                    <a:cubicBezTo>
                      <a:pt x="8439" y="20248"/>
                      <a:pt x="8543" y="20280"/>
                      <a:pt x="8642" y="20280"/>
                    </a:cubicBezTo>
                    <a:cubicBezTo>
                      <a:pt x="8997" y="20280"/>
                      <a:pt x="9301" y="19876"/>
                      <a:pt x="9070" y="19510"/>
                    </a:cubicBezTo>
                    <a:lnTo>
                      <a:pt x="10203" y="18635"/>
                    </a:lnTo>
                    <a:close/>
                    <a:moveTo>
                      <a:pt x="32982" y="23195"/>
                    </a:moveTo>
                    <a:cubicBezTo>
                      <a:pt x="32991" y="23195"/>
                      <a:pt x="32998" y="23202"/>
                      <a:pt x="32998" y="23219"/>
                    </a:cubicBezTo>
                    <a:cubicBezTo>
                      <a:pt x="32998" y="23244"/>
                      <a:pt x="32973" y="23268"/>
                      <a:pt x="32948" y="23268"/>
                    </a:cubicBezTo>
                    <a:cubicBezTo>
                      <a:pt x="32891" y="23268"/>
                      <a:pt x="32951" y="23195"/>
                      <a:pt x="32982" y="23195"/>
                    </a:cubicBezTo>
                    <a:close/>
                    <a:moveTo>
                      <a:pt x="36189" y="22985"/>
                    </a:moveTo>
                    <a:cubicBezTo>
                      <a:pt x="36361" y="22985"/>
                      <a:pt x="36485" y="23133"/>
                      <a:pt x="36485" y="23293"/>
                    </a:cubicBezTo>
                    <a:lnTo>
                      <a:pt x="36497" y="23293"/>
                    </a:lnTo>
                    <a:cubicBezTo>
                      <a:pt x="36489" y="23466"/>
                      <a:pt x="36342" y="23584"/>
                      <a:pt x="36191" y="23584"/>
                    </a:cubicBezTo>
                    <a:cubicBezTo>
                      <a:pt x="36116" y="23584"/>
                      <a:pt x="36041" y="23555"/>
                      <a:pt x="35979" y="23490"/>
                    </a:cubicBezTo>
                    <a:cubicBezTo>
                      <a:pt x="35795" y="23305"/>
                      <a:pt x="35930" y="22985"/>
                      <a:pt x="36189" y="22985"/>
                    </a:cubicBezTo>
                    <a:close/>
                    <a:moveTo>
                      <a:pt x="36090" y="22443"/>
                    </a:moveTo>
                    <a:cubicBezTo>
                      <a:pt x="36115" y="22480"/>
                      <a:pt x="36152" y="22492"/>
                      <a:pt x="36189" y="22504"/>
                    </a:cubicBezTo>
                    <a:lnTo>
                      <a:pt x="36152" y="22788"/>
                    </a:lnTo>
                    <a:cubicBezTo>
                      <a:pt x="35881" y="22800"/>
                      <a:pt x="35684" y="23022"/>
                      <a:pt x="35684" y="23281"/>
                    </a:cubicBezTo>
                    <a:cubicBezTo>
                      <a:pt x="35684" y="23318"/>
                      <a:pt x="35684" y="23355"/>
                      <a:pt x="35696" y="23391"/>
                    </a:cubicBezTo>
                    <a:lnTo>
                      <a:pt x="33688" y="23909"/>
                    </a:lnTo>
                    <a:lnTo>
                      <a:pt x="36090" y="22443"/>
                    </a:lnTo>
                    <a:close/>
                    <a:moveTo>
                      <a:pt x="8237" y="23318"/>
                    </a:moveTo>
                    <a:cubicBezTo>
                      <a:pt x="8309" y="23318"/>
                      <a:pt x="8382" y="23345"/>
                      <a:pt x="8441" y="23404"/>
                    </a:cubicBezTo>
                    <a:cubicBezTo>
                      <a:pt x="8638" y="23589"/>
                      <a:pt x="8503" y="23921"/>
                      <a:pt x="8232" y="23921"/>
                    </a:cubicBezTo>
                    <a:cubicBezTo>
                      <a:pt x="8071" y="23921"/>
                      <a:pt x="7936" y="23786"/>
                      <a:pt x="7936" y="23613"/>
                    </a:cubicBezTo>
                    <a:cubicBezTo>
                      <a:pt x="7936" y="23437"/>
                      <a:pt x="8084" y="23318"/>
                      <a:pt x="8237" y="23318"/>
                    </a:cubicBezTo>
                    <a:close/>
                    <a:moveTo>
                      <a:pt x="15243" y="23835"/>
                    </a:moveTo>
                    <a:cubicBezTo>
                      <a:pt x="15316" y="23835"/>
                      <a:pt x="15316" y="23934"/>
                      <a:pt x="15243" y="23934"/>
                    </a:cubicBezTo>
                    <a:cubicBezTo>
                      <a:pt x="15181" y="23934"/>
                      <a:pt x="15181" y="23835"/>
                      <a:pt x="15243" y="23835"/>
                    </a:cubicBezTo>
                    <a:close/>
                    <a:moveTo>
                      <a:pt x="37310" y="22517"/>
                    </a:moveTo>
                    <a:lnTo>
                      <a:pt x="42793" y="24032"/>
                    </a:lnTo>
                    <a:lnTo>
                      <a:pt x="42793" y="24045"/>
                    </a:lnTo>
                    <a:lnTo>
                      <a:pt x="38530" y="24045"/>
                    </a:lnTo>
                    <a:cubicBezTo>
                      <a:pt x="38505" y="23934"/>
                      <a:pt x="38407" y="23847"/>
                      <a:pt x="38283" y="23847"/>
                    </a:cubicBezTo>
                    <a:cubicBezTo>
                      <a:pt x="38197" y="23847"/>
                      <a:pt x="38123" y="23897"/>
                      <a:pt x="38074" y="23971"/>
                    </a:cubicBezTo>
                    <a:lnTo>
                      <a:pt x="36682" y="23441"/>
                    </a:lnTo>
                    <a:cubicBezTo>
                      <a:pt x="36694" y="23391"/>
                      <a:pt x="36694" y="23342"/>
                      <a:pt x="36694" y="23293"/>
                    </a:cubicBezTo>
                    <a:cubicBezTo>
                      <a:pt x="36694" y="23182"/>
                      <a:pt x="36657" y="23059"/>
                      <a:pt x="36571" y="22973"/>
                    </a:cubicBezTo>
                    <a:lnTo>
                      <a:pt x="36904" y="22677"/>
                    </a:lnTo>
                    <a:cubicBezTo>
                      <a:pt x="36953" y="22714"/>
                      <a:pt x="37002" y="22726"/>
                      <a:pt x="37064" y="22726"/>
                    </a:cubicBezTo>
                    <a:cubicBezTo>
                      <a:pt x="37187" y="22726"/>
                      <a:pt x="37285" y="22640"/>
                      <a:pt x="37310" y="22517"/>
                    </a:cubicBezTo>
                    <a:close/>
                    <a:moveTo>
                      <a:pt x="33367" y="24008"/>
                    </a:moveTo>
                    <a:cubicBezTo>
                      <a:pt x="33429" y="24008"/>
                      <a:pt x="33429" y="24106"/>
                      <a:pt x="33367" y="24106"/>
                    </a:cubicBezTo>
                    <a:cubicBezTo>
                      <a:pt x="33306" y="24106"/>
                      <a:pt x="33306" y="24008"/>
                      <a:pt x="33367" y="24008"/>
                    </a:cubicBezTo>
                    <a:close/>
                    <a:moveTo>
                      <a:pt x="43040" y="24008"/>
                    </a:moveTo>
                    <a:cubicBezTo>
                      <a:pt x="43101" y="24008"/>
                      <a:pt x="43101" y="24106"/>
                      <a:pt x="43040" y="24106"/>
                    </a:cubicBezTo>
                    <a:cubicBezTo>
                      <a:pt x="42966" y="24106"/>
                      <a:pt x="42966" y="24008"/>
                      <a:pt x="43040" y="24008"/>
                    </a:cubicBezTo>
                    <a:close/>
                    <a:moveTo>
                      <a:pt x="10154" y="21617"/>
                    </a:moveTo>
                    <a:cubicBezTo>
                      <a:pt x="10191" y="21645"/>
                      <a:pt x="10242" y="21659"/>
                      <a:pt x="10291" y="21659"/>
                    </a:cubicBezTo>
                    <a:cubicBezTo>
                      <a:pt x="10307" y="21659"/>
                      <a:pt x="10323" y="21657"/>
                      <a:pt x="10339" y="21654"/>
                    </a:cubicBezTo>
                    <a:lnTo>
                      <a:pt x="10745" y="22591"/>
                    </a:lnTo>
                    <a:cubicBezTo>
                      <a:pt x="10671" y="22640"/>
                      <a:pt x="10634" y="22714"/>
                      <a:pt x="10634" y="22800"/>
                    </a:cubicBezTo>
                    <a:cubicBezTo>
                      <a:pt x="10634" y="22849"/>
                      <a:pt x="10647" y="22886"/>
                      <a:pt x="10671" y="22923"/>
                    </a:cubicBezTo>
                    <a:lnTo>
                      <a:pt x="9415" y="24131"/>
                    </a:lnTo>
                    <a:lnTo>
                      <a:pt x="8725" y="23761"/>
                    </a:lnTo>
                    <a:cubicBezTo>
                      <a:pt x="8737" y="23712"/>
                      <a:pt x="8749" y="23675"/>
                      <a:pt x="8749" y="23626"/>
                    </a:cubicBezTo>
                    <a:cubicBezTo>
                      <a:pt x="8749" y="23465"/>
                      <a:pt x="8675" y="23318"/>
                      <a:pt x="8552" y="23219"/>
                    </a:cubicBezTo>
                    <a:lnTo>
                      <a:pt x="8540" y="23219"/>
                    </a:lnTo>
                    <a:lnTo>
                      <a:pt x="10154" y="21617"/>
                    </a:lnTo>
                    <a:close/>
                    <a:moveTo>
                      <a:pt x="38329" y="24070"/>
                    </a:moveTo>
                    <a:cubicBezTo>
                      <a:pt x="38339" y="24070"/>
                      <a:pt x="38345" y="24077"/>
                      <a:pt x="38345" y="24094"/>
                    </a:cubicBezTo>
                    <a:cubicBezTo>
                      <a:pt x="38345" y="24128"/>
                      <a:pt x="38324" y="24141"/>
                      <a:pt x="38291" y="24143"/>
                    </a:cubicBezTo>
                    <a:lnTo>
                      <a:pt x="38291" y="24143"/>
                    </a:lnTo>
                    <a:cubicBezTo>
                      <a:pt x="38242" y="24139"/>
                      <a:pt x="38300" y="24070"/>
                      <a:pt x="38329" y="24070"/>
                    </a:cubicBezTo>
                    <a:close/>
                    <a:moveTo>
                      <a:pt x="12125" y="22603"/>
                    </a:moveTo>
                    <a:cubicBezTo>
                      <a:pt x="12175" y="22726"/>
                      <a:pt x="12273" y="22812"/>
                      <a:pt x="12384" y="22862"/>
                    </a:cubicBezTo>
                    <a:lnTo>
                      <a:pt x="11374" y="24685"/>
                    </a:lnTo>
                    <a:cubicBezTo>
                      <a:pt x="11312" y="24661"/>
                      <a:pt x="11250" y="24648"/>
                      <a:pt x="11201" y="24648"/>
                    </a:cubicBezTo>
                    <a:lnTo>
                      <a:pt x="11176" y="24648"/>
                    </a:lnTo>
                    <a:lnTo>
                      <a:pt x="10967" y="23034"/>
                    </a:lnTo>
                    <a:cubicBezTo>
                      <a:pt x="11066" y="22997"/>
                      <a:pt x="11140" y="22899"/>
                      <a:pt x="11140" y="22800"/>
                    </a:cubicBezTo>
                    <a:lnTo>
                      <a:pt x="12125" y="22603"/>
                    </a:lnTo>
                    <a:close/>
                    <a:moveTo>
                      <a:pt x="8675" y="23847"/>
                    </a:moveTo>
                    <a:lnTo>
                      <a:pt x="9328" y="24192"/>
                    </a:lnTo>
                    <a:lnTo>
                      <a:pt x="8663" y="24808"/>
                    </a:lnTo>
                    <a:cubicBezTo>
                      <a:pt x="8614" y="24771"/>
                      <a:pt x="8552" y="24759"/>
                      <a:pt x="8490" y="24759"/>
                    </a:cubicBezTo>
                    <a:lnTo>
                      <a:pt x="8429" y="24759"/>
                    </a:lnTo>
                    <a:lnTo>
                      <a:pt x="8318" y="24118"/>
                    </a:lnTo>
                    <a:cubicBezTo>
                      <a:pt x="8478" y="24081"/>
                      <a:pt x="8614" y="23983"/>
                      <a:pt x="8675" y="23847"/>
                    </a:cubicBezTo>
                    <a:close/>
                    <a:moveTo>
                      <a:pt x="10745" y="22997"/>
                    </a:moveTo>
                    <a:cubicBezTo>
                      <a:pt x="10782" y="23034"/>
                      <a:pt x="10819" y="23046"/>
                      <a:pt x="10868" y="23046"/>
                    </a:cubicBezTo>
                    <a:lnTo>
                      <a:pt x="11078" y="24661"/>
                    </a:lnTo>
                    <a:cubicBezTo>
                      <a:pt x="10967" y="24698"/>
                      <a:pt x="10856" y="24759"/>
                      <a:pt x="10782" y="24858"/>
                    </a:cubicBezTo>
                    <a:lnTo>
                      <a:pt x="9501" y="24168"/>
                    </a:lnTo>
                    <a:lnTo>
                      <a:pt x="10745" y="22997"/>
                    </a:lnTo>
                    <a:close/>
                    <a:moveTo>
                      <a:pt x="14466" y="22221"/>
                    </a:moveTo>
                    <a:lnTo>
                      <a:pt x="15661" y="22467"/>
                    </a:lnTo>
                    <a:lnTo>
                      <a:pt x="15661" y="22529"/>
                    </a:lnTo>
                    <a:cubicBezTo>
                      <a:pt x="15674" y="22677"/>
                      <a:pt x="15735" y="22825"/>
                      <a:pt x="15846" y="22923"/>
                    </a:cubicBezTo>
                    <a:lnTo>
                      <a:pt x="15366" y="23663"/>
                    </a:lnTo>
                    <a:cubicBezTo>
                      <a:pt x="15329" y="23638"/>
                      <a:pt x="15292" y="23638"/>
                      <a:pt x="15243" y="23638"/>
                    </a:cubicBezTo>
                    <a:cubicBezTo>
                      <a:pt x="15236" y="23637"/>
                      <a:pt x="15230" y="23637"/>
                      <a:pt x="15224" y="23637"/>
                    </a:cubicBezTo>
                    <a:cubicBezTo>
                      <a:pt x="15097" y="23637"/>
                      <a:pt x="14996" y="23755"/>
                      <a:pt x="14996" y="23884"/>
                    </a:cubicBezTo>
                    <a:cubicBezTo>
                      <a:pt x="14996" y="23934"/>
                      <a:pt x="15008" y="23971"/>
                      <a:pt x="15033" y="24008"/>
                    </a:cubicBezTo>
                    <a:lnTo>
                      <a:pt x="13727" y="24919"/>
                    </a:lnTo>
                    <a:cubicBezTo>
                      <a:pt x="13678" y="24882"/>
                      <a:pt x="13616" y="24858"/>
                      <a:pt x="13555" y="24858"/>
                    </a:cubicBezTo>
                    <a:lnTo>
                      <a:pt x="13518" y="24858"/>
                    </a:lnTo>
                    <a:lnTo>
                      <a:pt x="12803" y="22849"/>
                    </a:lnTo>
                    <a:cubicBezTo>
                      <a:pt x="12975" y="22763"/>
                      <a:pt x="13074" y="22603"/>
                      <a:pt x="13086" y="22406"/>
                    </a:cubicBezTo>
                    <a:lnTo>
                      <a:pt x="14060" y="22233"/>
                    </a:lnTo>
                    <a:cubicBezTo>
                      <a:pt x="14101" y="22316"/>
                      <a:pt x="14180" y="22357"/>
                      <a:pt x="14259" y="22357"/>
                    </a:cubicBezTo>
                    <a:cubicBezTo>
                      <a:pt x="14343" y="22357"/>
                      <a:pt x="14428" y="22310"/>
                      <a:pt x="14466" y="22221"/>
                    </a:cubicBezTo>
                    <a:close/>
                    <a:moveTo>
                      <a:pt x="12717" y="22886"/>
                    </a:moveTo>
                    <a:lnTo>
                      <a:pt x="13419" y="24895"/>
                    </a:lnTo>
                    <a:cubicBezTo>
                      <a:pt x="13357" y="24932"/>
                      <a:pt x="13320" y="24993"/>
                      <a:pt x="13308" y="25067"/>
                    </a:cubicBezTo>
                    <a:lnTo>
                      <a:pt x="11706" y="25104"/>
                    </a:lnTo>
                    <a:cubicBezTo>
                      <a:pt x="11694" y="24944"/>
                      <a:pt x="11595" y="24808"/>
                      <a:pt x="11460" y="24722"/>
                    </a:cubicBezTo>
                    <a:lnTo>
                      <a:pt x="12495" y="22899"/>
                    </a:lnTo>
                    <a:lnTo>
                      <a:pt x="12593" y="22899"/>
                    </a:lnTo>
                    <a:cubicBezTo>
                      <a:pt x="12630" y="22899"/>
                      <a:pt x="12667" y="22899"/>
                      <a:pt x="12717" y="22886"/>
                    </a:cubicBezTo>
                    <a:close/>
                    <a:moveTo>
                      <a:pt x="13521" y="25081"/>
                    </a:moveTo>
                    <a:cubicBezTo>
                      <a:pt x="13552" y="25081"/>
                      <a:pt x="13611" y="25153"/>
                      <a:pt x="13555" y="25153"/>
                    </a:cubicBezTo>
                    <a:cubicBezTo>
                      <a:pt x="13530" y="25153"/>
                      <a:pt x="13505" y="25129"/>
                      <a:pt x="13505" y="25104"/>
                    </a:cubicBezTo>
                    <a:cubicBezTo>
                      <a:pt x="13505" y="25087"/>
                      <a:pt x="13512" y="25081"/>
                      <a:pt x="13521" y="25081"/>
                    </a:cubicBezTo>
                    <a:close/>
                    <a:moveTo>
                      <a:pt x="44001" y="24550"/>
                    </a:moveTo>
                    <a:cubicBezTo>
                      <a:pt x="44272" y="24550"/>
                      <a:pt x="44395" y="24870"/>
                      <a:pt x="44210" y="25067"/>
                    </a:cubicBezTo>
                    <a:cubicBezTo>
                      <a:pt x="44149" y="25128"/>
                      <a:pt x="44074" y="25155"/>
                      <a:pt x="44001" y="25155"/>
                    </a:cubicBezTo>
                    <a:cubicBezTo>
                      <a:pt x="43850" y="25155"/>
                      <a:pt x="43705" y="25040"/>
                      <a:pt x="43705" y="24858"/>
                    </a:cubicBezTo>
                    <a:cubicBezTo>
                      <a:pt x="43693" y="24698"/>
                      <a:pt x="43828" y="24550"/>
                      <a:pt x="44001" y="24550"/>
                    </a:cubicBezTo>
                    <a:close/>
                    <a:moveTo>
                      <a:pt x="8491" y="24965"/>
                    </a:moveTo>
                    <a:cubicBezTo>
                      <a:pt x="8526" y="24965"/>
                      <a:pt x="8561" y="24978"/>
                      <a:pt x="8589" y="25006"/>
                    </a:cubicBezTo>
                    <a:cubicBezTo>
                      <a:pt x="8675" y="25092"/>
                      <a:pt x="8614" y="25252"/>
                      <a:pt x="8490" y="25252"/>
                    </a:cubicBezTo>
                    <a:cubicBezTo>
                      <a:pt x="8404" y="25252"/>
                      <a:pt x="8343" y="25190"/>
                      <a:pt x="8343" y="25104"/>
                    </a:cubicBezTo>
                    <a:cubicBezTo>
                      <a:pt x="8343" y="25021"/>
                      <a:pt x="8416" y="24965"/>
                      <a:pt x="8491" y="24965"/>
                    </a:cubicBezTo>
                    <a:close/>
                    <a:moveTo>
                      <a:pt x="11201" y="24858"/>
                    </a:moveTo>
                    <a:cubicBezTo>
                      <a:pt x="11472" y="24858"/>
                      <a:pt x="11595" y="25190"/>
                      <a:pt x="11398" y="25388"/>
                    </a:cubicBezTo>
                    <a:cubicBezTo>
                      <a:pt x="11340" y="25446"/>
                      <a:pt x="11266" y="25473"/>
                      <a:pt x="11193" y="25473"/>
                    </a:cubicBezTo>
                    <a:cubicBezTo>
                      <a:pt x="11036" y="25473"/>
                      <a:pt x="10881" y="25351"/>
                      <a:pt x="10881" y="25166"/>
                    </a:cubicBezTo>
                    <a:cubicBezTo>
                      <a:pt x="10881" y="24993"/>
                      <a:pt x="11029" y="24858"/>
                      <a:pt x="11201" y="24858"/>
                    </a:cubicBezTo>
                    <a:close/>
                    <a:moveTo>
                      <a:pt x="9427" y="24242"/>
                    </a:moveTo>
                    <a:lnTo>
                      <a:pt x="10733" y="24932"/>
                    </a:lnTo>
                    <a:cubicBezTo>
                      <a:pt x="10671" y="25067"/>
                      <a:pt x="10659" y="25215"/>
                      <a:pt x="10708" y="25351"/>
                    </a:cubicBezTo>
                    <a:lnTo>
                      <a:pt x="9895" y="25745"/>
                    </a:lnTo>
                    <a:cubicBezTo>
                      <a:pt x="9796" y="25585"/>
                      <a:pt x="9624" y="25498"/>
                      <a:pt x="9427" y="25498"/>
                    </a:cubicBezTo>
                    <a:cubicBezTo>
                      <a:pt x="9291" y="25498"/>
                      <a:pt x="9168" y="25548"/>
                      <a:pt x="9070" y="25634"/>
                    </a:cubicBezTo>
                    <a:lnTo>
                      <a:pt x="8749" y="25338"/>
                    </a:lnTo>
                    <a:cubicBezTo>
                      <a:pt x="8872" y="25203"/>
                      <a:pt x="8872" y="25006"/>
                      <a:pt x="8749" y="24870"/>
                    </a:cubicBezTo>
                    <a:lnTo>
                      <a:pt x="9427" y="24242"/>
                    </a:lnTo>
                    <a:close/>
                    <a:moveTo>
                      <a:pt x="45812" y="25597"/>
                    </a:moveTo>
                    <a:cubicBezTo>
                      <a:pt x="45861" y="25597"/>
                      <a:pt x="45898" y="25634"/>
                      <a:pt x="45898" y="25683"/>
                    </a:cubicBezTo>
                    <a:cubicBezTo>
                      <a:pt x="45898" y="25739"/>
                      <a:pt x="45855" y="25766"/>
                      <a:pt x="45812" y="25766"/>
                    </a:cubicBezTo>
                    <a:cubicBezTo>
                      <a:pt x="45769" y="25766"/>
                      <a:pt x="45726" y="25739"/>
                      <a:pt x="45726" y="25683"/>
                    </a:cubicBezTo>
                    <a:cubicBezTo>
                      <a:pt x="45726" y="25634"/>
                      <a:pt x="45763" y="25597"/>
                      <a:pt x="45812" y="25597"/>
                    </a:cubicBezTo>
                    <a:close/>
                    <a:moveTo>
                      <a:pt x="13308" y="25166"/>
                    </a:moveTo>
                    <a:cubicBezTo>
                      <a:pt x="13320" y="25190"/>
                      <a:pt x="13333" y="25227"/>
                      <a:pt x="13345" y="25252"/>
                    </a:cubicBezTo>
                    <a:lnTo>
                      <a:pt x="12532" y="26078"/>
                    </a:lnTo>
                    <a:lnTo>
                      <a:pt x="11657" y="25412"/>
                    </a:lnTo>
                    <a:cubicBezTo>
                      <a:pt x="11694" y="25351"/>
                      <a:pt x="11706" y="25277"/>
                      <a:pt x="11719" y="25203"/>
                    </a:cubicBezTo>
                    <a:lnTo>
                      <a:pt x="13308" y="25166"/>
                    </a:lnTo>
                    <a:close/>
                    <a:moveTo>
                      <a:pt x="15548" y="26286"/>
                    </a:moveTo>
                    <a:cubicBezTo>
                      <a:pt x="15588" y="26286"/>
                      <a:pt x="15534" y="26348"/>
                      <a:pt x="15505" y="26348"/>
                    </a:cubicBezTo>
                    <a:cubicBezTo>
                      <a:pt x="15496" y="26348"/>
                      <a:pt x="15489" y="26341"/>
                      <a:pt x="15489" y="26324"/>
                    </a:cubicBezTo>
                    <a:cubicBezTo>
                      <a:pt x="15489" y="26299"/>
                      <a:pt x="15514" y="26287"/>
                      <a:pt x="15538" y="26287"/>
                    </a:cubicBezTo>
                    <a:cubicBezTo>
                      <a:pt x="15542" y="26286"/>
                      <a:pt x="15545" y="26286"/>
                      <a:pt x="15548" y="26286"/>
                    </a:cubicBezTo>
                    <a:close/>
                    <a:moveTo>
                      <a:pt x="9427" y="25696"/>
                    </a:moveTo>
                    <a:cubicBezTo>
                      <a:pt x="9612" y="25696"/>
                      <a:pt x="9772" y="25856"/>
                      <a:pt x="9772" y="26041"/>
                    </a:cubicBezTo>
                    <a:cubicBezTo>
                      <a:pt x="9772" y="26249"/>
                      <a:pt x="9602" y="26390"/>
                      <a:pt x="9423" y="26390"/>
                    </a:cubicBezTo>
                    <a:cubicBezTo>
                      <a:pt x="9339" y="26390"/>
                      <a:pt x="9252" y="26358"/>
                      <a:pt x="9180" y="26287"/>
                    </a:cubicBezTo>
                    <a:cubicBezTo>
                      <a:pt x="8971" y="26065"/>
                      <a:pt x="9119" y="25696"/>
                      <a:pt x="9427" y="25696"/>
                    </a:cubicBezTo>
                    <a:close/>
                    <a:moveTo>
                      <a:pt x="13419" y="25314"/>
                    </a:moveTo>
                    <a:cubicBezTo>
                      <a:pt x="13456" y="25338"/>
                      <a:pt x="13505" y="25351"/>
                      <a:pt x="13542" y="25363"/>
                    </a:cubicBezTo>
                    <a:lnTo>
                      <a:pt x="13764" y="26669"/>
                    </a:lnTo>
                    <a:cubicBezTo>
                      <a:pt x="13665" y="26694"/>
                      <a:pt x="13579" y="26743"/>
                      <a:pt x="13518" y="26817"/>
                    </a:cubicBezTo>
                    <a:lnTo>
                      <a:pt x="12618" y="26139"/>
                    </a:lnTo>
                    <a:lnTo>
                      <a:pt x="13419" y="25314"/>
                    </a:lnTo>
                    <a:close/>
                    <a:moveTo>
                      <a:pt x="10758" y="25449"/>
                    </a:moveTo>
                    <a:cubicBezTo>
                      <a:pt x="10857" y="25608"/>
                      <a:pt x="11027" y="25692"/>
                      <a:pt x="11198" y="25692"/>
                    </a:cubicBezTo>
                    <a:cubicBezTo>
                      <a:pt x="11345" y="25692"/>
                      <a:pt x="11493" y="25630"/>
                      <a:pt x="11595" y="25498"/>
                    </a:cubicBezTo>
                    <a:lnTo>
                      <a:pt x="12458" y="26151"/>
                    </a:lnTo>
                    <a:lnTo>
                      <a:pt x="11411" y="27223"/>
                    </a:lnTo>
                    <a:cubicBezTo>
                      <a:pt x="11312" y="27137"/>
                      <a:pt x="11189" y="27100"/>
                      <a:pt x="11066" y="27100"/>
                    </a:cubicBezTo>
                    <a:cubicBezTo>
                      <a:pt x="10930" y="27100"/>
                      <a:pt x="10807" y="27137"/>
                      <a:pt x="10708" y="27223"/>
                    </a:cubicBezTo>
                    <a:lnTo>
                      <a:pt x="9846" y="26386"/>
                    </a:lnTo>
                    <a:cubicBezTo>
                      <a:pt x="9981" y="26238"/>
                      <a:pt x="10006" y="26028"/>
                      <a:pt x="9932" y="25856"/>
                    </a:cubicBezTo>
                    <a:lnTo>
                      <a:pt x="10758" y="25449"/>
                    </a:lnTo>
                    <a:close/>
                    <a:moveTo>
                      <a:pt x="8281" y="27384"/>
                    </a:moveTo>
                    <a:cubicBezTo>
                      <a:pt x="8293" y="27384"/>
                      <a:pt x="8306" y="27396"/>
                      <a:pt x="8306" y="27408"/>
                    </a:cubicBezTo>
                    <a:cubicBezTo>
                      <a:pt x="8306" y="27421"/>
                      <a:pt x="8293" y="27433"/>
                      <a:pt x="8281" y="27433"/>
                    </a:cubicBezTo>
                    <a:cubicBezTo>
                      <a:pt x="8256" y="27433"/>
                      <a:pt x="8244" y="27421"/>
                      <a:pt x="8244" y="27408"/>
                    </a:cubicBezTo>
                    <a:cubicBezTo>
                      <a:pt x="8244" y="27396"/>
                      <a:pt x="8256" y="27384"/>
                      <a:pt x="8281" y="27384"/>
                    </a:cubicBezTo>
                    <a:close/>
                    <a:moveTo>
                      <a:pt x="13896" y="26859"/>
                    </a:moveTo>
                    <a:cubicBezTo>
                      <a:pt x="14051" y="26859"/>
                      <a:pt x="14195" y="26980"/>
                      <a:pt x="14195" y="27162"/>
                    </a:cubicBezTo>
                    <a:cubicBezTo>
                      <a:pt x="14183" y="27320"/>
                      <a:pt x="14063" y="27454"/>
                      <a:pt x="13893" y="27457"/>
                    </a:cubicBezTo>
                    <a:lnTo>
                      <a:pt x="13893" y="27457"/>
                    </a:lnTo>
                    <a:cubicBezTo>
                      <a:pt x="13626" y="27453"/>
                      <a:pt x="13494" y="27136"/>
                      <a:pt x="13678" y="26952"/>
                    </a:cubicBezTo>
                    <a:cubicBezTo>
                      <a:pt x="13742" y="26888"/>
                      <a:pt x="13820" y="26859"/>
                      <a:pt x="13896" y="26859"/>
                    </a:cubicBezTo>
                    <a:close/>
                    <a:moveTo>
                      <a:pt x="8675" y="25400"/>
                    </a:moveTo>
                    <a:lnTo>
                      <a:pt x="8996" y="25708"/>
                    </a:lnTo>
                    <a:cubicBezTo>
                      <a:pt x="8922" y="25806"/>
                      <a:pt x="8872" y="25917"/>
                      <a:pt x="8872" y="26041"/>
                    </a:cubicBezTo>
                    <a:cubicBezTo>
                      <a:pt x="8872" y="26238"/>
                      <a:pt x="8983" y="26423"/>
                      <a:pt x="9168" y="26521"/>
                    </a:cubicBezTo>
                    <a:lnTo>
                      <a:pt x="8601" y="27827"/>
                    </a:lnTo>
                    <a:cubicBezTo>
                      <a:pt x="8564" y="27815"/>
                      <a:pt x="8527" y="27803"/>
                      <a:pt x="8490" y="27803"/>
                    </a:cubicBezTo>
                    <a:cubicBezTo>
                      <a:pt x="8466" y="27803"/>
                      <a:pt x="8429" y="27815"/>
                      <a:pt x="8392" y="27815"/>
                    </a:cubicBezTo>
                    <a:lnTo>
                      <a:pt x="8355" y="27618"/>
                    </a:lnTo>
                    <a:cubicBezTo>
                      <a:pt x="8453" y="27581"/>
                      <a:pt x="8503" y="27495"/>
                      <a:pt x="8503" y="27408"/>
                    </a:cubicBezTo>
                    <a:cubicBezTo>
                      <a:pt x="8503" y="27297"/>
                      <a:pt x="8441" y="27211"/>
                      <a:pt x="8343" y="27186"/>
                    </a:cubicBezTo>
                    <a:lnTo>
                      <a:pt x="8453" y="25449"/>
                    </a:lnTo>
                    <a:lnTo>
                      <a:pt x="8490" y="25449"/>
                    </a:lnTo>
                    <a:cubicBezTo>
                      <a:pt x="8552" y="25449"/>
                      <a:pt x="8614" y="25437"/>
                      <a:pt x="8675" y="25400"/>
                    </a:cubicBezTo>
                    <a:close/>
                    <a:moveTo>
                      <a:pt x="13739" y="25277"/>
                    </a:moveTo>
                    <a:lnTo>
                      <a:pt x="15304" y="26238"/>
                    </a:lnTo>
                    <a:cubicBezTo>
                      <a:pt x="15292" y="26275"/>
                      <a:pt x="15292" y="26299"/>
                      <a:pt x="15292" y="26324"/>
                    </a:cubicBezTo>
                    <a:cubicBezTo>
                      <a:pt x="15292" y="26447"/>
                      <a:pt x="15366" y="26546"/>
                      <a:pt x="15477" y="26570"/>
                    </a:cubicBezTo>
                    <a:lnTo>
                      <a:pt x="15415" y="27864"/>
                    </a:lnTo>
                    <a:cubicBezTo>
                      <a:pt x="15366" y="27876"/>
                      <a:pt x="15316" y="27901"/>
                      <a:pt x="15267" y="27938"/>
                    </a:cubicBezTo>
                    <a:lnTo>
                      <a:pt x="14343" y="27371"/>
                    </a:lnTo>
                    <a:cubicBezTo>
                      <a:pt x="14380" y="27310"/>
                      <a:pt x="14392" y="27236"/>
                      <a:pt x="14392" y="27162"/>
                    </a:cubicBezTo>
                    <a:cubicBezTo>
                      <a:pt x="14392" y="26878"/>
                      <a:pt x="14171" y="26657"/>
                      <a:pt x="13887" y="26657"/>
                    </a:cubicBezTo>
                    <a:lnTo>
                      <a:pt x="13863" y="26657"/>
                    </a:lnTo>
                    <a:lnTo>
                      <a:pt x="13653" y="25338"/>
                    </a:lnTo>
                    <a:cubicBezTo>
                      <a:pt x="13678" y="25326"/>
                      <a:pt x="13715" y="25301"/>
                      <a:pt x="13739" y="25277"/>
                    </a:cubicBezTo>
                    <a:close/>
                    <a:moveTo>
                      <a:pt x="11069" y="27293"/>
                    </a:moveTo>
                    <a:cubicBezTo>
                      <a:pt x="11154" y="27293"/>
                      <a:pt x="11241" y="27324"/>
                      <a:pt x="11312" y="27396"/>
                    </a:cubicBezTo>
                    <a:cubicBezTo>
                      <a:pt x="11521" y="27618"/>
                      <a:pt x="11374" y="27987"/>
                      <a:pt x="11066" y="27987"/>
                    </a:cubicBezTo>
                    <a:cubicBezTo>
                      <a:pt x="10868" y="27987"/>
                      <a:pt x="10721" y="27827"/>
                      <a:pt x="10721" y="27642"/>
                    </a:cubicBezTo>
                    <a:cubicBezTo>
                      <a:pt x="10721" y="27434"/>
                      <a:pt x="10890" y="27293"/>
                      <a:pt x="11069" y="27293"/>
                    </a:cubicBezTo>
                    <a:close/>
                    <a:moveTo>
                      <a:pt x="15452" y="28061"/>
                    </a:moveTo>
                    <a:cubicBezTo>
                      <a:pt x="15486" y="28061"/>
                      <a:pt x="15499" y="28083"/>
                      <a:pt x="15501" y="28115"/>
                    </a:cubicBezTo>
                    <a:lnTo>
                      <a:pt x="15501" y="28115"/>
                    </a:lnTo>
                    <a:cubicBezTo>
                      <a:pt x="15500" y="28129"/>
                      <a:pt x="15494" y="28134"/>
                      <a:pt x="15486" y="28134"/>
                    </a:cubicBezTo>
                    <a:cubicBezTo>
                      <a:pt x="15455" y="28134"/>
                      <a:pt x="15395" y="28061"/>
                      <a:pt x="15452" y="28061"/>
                    </a:cubicBezTo>
                    <a:close/>
                    <a:moveTo>
                      <a:pt x="9784" y="26460"/>
                    </a:moveTo>
                    <a:lnTo>
                      <a:pt x="10634" y="27297"/>
                    </a:lnTo>
                    <a:cubicBezTo>
                      <a:pt x="10560" y="27396"/>
                      <a:pt x="10511" y="27519"/>
                      <a:pt x="10511" y="27642"/>
                    </a:cubicBezTo>
                    <a:cubicBezTo>
                      <a:pt x="10511" y="27679"/>
                      <a:pt x="10511" y="27704"/>
                      <a:pt x="10523" y="27741"/>
                    </a:cubicBezTo>
                    <a:lnTo>
                      <a:pt x="8971" y="28160"/>
                    </a:lnTo>
                    <a:cubicBezTo>
                      <a:pt x="8922" y="28024"/>
                      <a:pt x="8835" y="27913"/>
                      <a:pt x="8700" y="27864"/>
                    </a:cubicBezTo>
                    <a:lnTo>
                      <a:pt x="9254" y="26570"/>
                    </a:lnTo>
                    <a:cubicBezTo>
                      <a:pt x="9308" y="26588"/>
                      <a:pt x="9363" y="26597"/>
                      <a:pt x="9418" y="26597"/>
                    </a:cubicBezTo>
                    <a:cubicBezTo>
                      <a:pt x="9550" y="26597"/>
                      <a:pt x="9679" y="26547"/>
                      <a:pt x="9784" y="26460"/>
                    </a:cubicBezTo>
                    <a:close/>
                    <a:moveTo>
                      <a:pt x="8496" y="28013"/>
                    </a:moveTo>
                    <a:cubicBezTo>
                      <a:pt x="8649" y="28013"/>
                      <a:pt x="8798" y="28135"/>
                      <a:pt x="8798" y="28320"/>
                    </a:cubicBezTo>
                    <a:cubicBezTo>
                      <a:pt x="8798" y="28480"/>
                      <a:pt x="8663" y="28616"/>
                      <a:pt x="8490" y="28616"/>
                    </a:cubicBezTo>
                    <a:cubicBezTo>
                      <a:pt x="8232" y="28616"/>
                      <a:pt x="8096" y="28283"/>
                      <a:pt x="8293" y="28098"/>
                    </a:cubicBezTo>
                    <a:cubicBezTo>
                      <a:pt x="8352" y="28040"/>
                      <a:pt x="8424" y="28013"/>
                      <a:pt x="8496" y="28013"/>
                    </a:cubicBezTo>
                    <a:close/>
                    <a:moveTo>
                      <a:pt x="12544" y="26213"/>
                    </a:moveTo>
                    <a:lnTo>
                      <a:pt x="13468" y="26903"/>
                    </a:lnTo>
                    <a:cubicBezTo>
                      <a:pt x="13419" y="26977"/>
                      <a:pt x="13394" y="27063"/>
                      <a:pt x="13394" y="27162"/>
                    </a:cubicBezTo>
                    <a:cubicBezTo>
                      <a:pt x="13394" y="27371"/>
                      <a:pt x="13518" y="27544"/>
                      <a:pt x="13715" y="27618"/>
                    </a:cubicBezTo>
                    <a:lnTo>
                      <a:pt x="13357" y="28911"/>
                    </a:lnTo>
                    <a:cubicBezTo>
                      <a:pt x="13283" y="28875"/>
                      <a:pt x="13210" y="28862"/>
                      <a:pt x="13136" y="28862"/>
                    </a:cubicBezTo>
                    <a:cubicBezTo>
                      <a:pt x="13012" y="28862"/>
                      <a:pt x="12889" y="28911"/>
                      <a:pt x="12791" y="28998"/>
                    </a:cubicBezTo>
                    <a:lnTo>
                      <a:pt x="11521" y="27950"/>
                    </a:lnTo>
                    <a:cubicBezTo>
                      <a:pt x="11657" y="27741"/>
                      <a:pt x="11645" y="27482"/>
                      <a:pt x="11485" y="27285"/>
                    </a:cubicBezTo>
                    <a:lnTo>
                      <a:pt x="12544" y="26213"/>
                    </a:lnTo>
                    <a:close/>
                    <a:moveTo>
                      <a:pt x="10560" y="27840"/>
                    </a:moveTo>
                    <a:cubicBezTo>
                      <a:pt x="10610" y="27987"/>
                      <a:pt x="10745" y="28111"/>
                      <a:pt x="10905" y="28160"/>
                    </a:cubicBezTo>
                    <a:lnTo>
                      <a:pt x="10696" y="29195"/>
                    </a:lnTo>
                    <a:lnTo>
                      <a:pt x="10671" y="29195"/>
                    </a:lnTo>
                    <a:cubicBezTo>
                      <a:pt x="10610" y="29195"/>
                      <a:pt x="10560" y="29220"/>
                      <a:pt x="10511" y="29256"/>
                    </a:cubicBezTo>
                    <a:lnTo>
                      <a:pt x="8946" y="28542"/>
                    </a:lnTo>
                    <a:cubicBezTo>
                      <a:pt x="8983" y="28468"/>
                      <a:pt x="8996" y="28394"/>
                      <a:pt x="8996" y="28320"/>
                    </a:cubicBezTo>
                    <a:lnTo>
                      <a:pt x="8996" y="28258"/>
                    </a:lnTo>
                    <a:lnTo>
                      <a:pt x="10560" y="27840"/>
                    </a:lnTo>
                    <a:close/>
                    <a:moveTo>
                      <a:pt x="11448" y="28024"/>
                    </a:moveTo>
                    <a:lnTo>
                      <a:pt x="12717" y="29059"/>
                    </a:lnTo>
                    <a:cubicBezTo>
                      <a:pt x="12655" y="29146"/>
                      <a:pt x="12618" y="29256"/>
                      <a:pt x="12618" y="29355"/>
                    </a:cubicBezTo>
                    <a:cubicBezTo>
                      <a:pt x="12618" y="29355"/>
                      <a:pt x="12630" y="29380"/>
                      <a:pt x="12630" y="29380"/>
                    </a:cubicBezTo>
                    <a:lnTo>
                      <a:pt x="10893" y="29343"/>
                    </a:lnTo>
                    <a:cubicBezTo>
                      <a:pt x="10881" y="29293"/>
                      <a:pt x="10831" y="29244"/>
                      <a:pt x="10782" y="29220"/>
                    </a:cubicBezTo>
                    <a:lnTo>
                      <a:pt x="11004" y="28185"/>
                    </a:lnTo>
                    <a:lnTo>
                      <a:pt x="11066" y="28185"/>
                    </a:lnTo>
                    <a:cubicBezTo>
                      <a:pt x="11213" y="28185"/>
                      <a:pt x="11349" y="28123"/>
                      <a:pt x="11448" y="28024"/>
                    </a:cubicBezTo>
                    <a:close/>
                    <a:moveTo>
                      <a:pt x="10659" y="29392"/>
                    </a:moveTo>
                    <a:cubicBezTo>
                      <a:pt x="10696" y="29392"/>
                      <a:pt x="10708" y="29417"/>
                      <a:pt x="10708" y="29441"/>
                    </a:cubicBezTo>
                    <a:cubicBezTo>
                      <a:pt x="10708" y="29458"/>
                      <a:pt x="10702" y="29465"/>
                      <a:pt x="10693" y="29465"/>
                    </a:cubicBezTo>
                    <a:cubicBezTo>
                      <a:pt x="10662" y="29465"/>
                      <a:pt x="10602" y="29392"/>
                      <a:pt x="10659" y="29392"/>
                    </a:cubicBezTo>
                    <a:close/>
                    <a:moveTo>
                      <a:pt x="13129" y="29060"/>
                    </a:moveTo>
                    <a:cubicBezTo>
                      <a:pt x="13282" y="29060"/>
                      <a:pt x="13431" y="29182"/>
                      <a:pt x="13431" y="29367"/>
                    </a:cubicBezTo>
                    <a:cubicBezTo>
                      <a:pt x="13431" y="29528"/>
                      <a:pt x="13296" y="29663"/>
                      <a:pt x="13123" y="29675"/>
                    </a:cubicBezTo>
                    <a:lnTo>
                      <a:pt x="13136" y="29663"/>
                    </a:lnTo>
                    <a:cubicBezTo>
                      <a:pt x="12865" y="29663"/>
                      <a:pt x="12729" y="29343"/>
                      <a:pt x="12926" y="29146"/>
                    </a:cubicBezTo>
                    <a:cubicBezTo>
                      <a:pt x="12985" y="29087"/>
                      <a:pt x="13057" y="29060"/>
                      <a:pt x="13129" y="29060"/>
                    </a:cubicBezTo>
                    <a:close/>
                    <a:moveTo>
                      <a:pt x="9338" y="29902"/>
                    </a:moveTo>
                    <a:cubicBezTo>
                      <a:pt x="9413" y="29902"/>
                      <a:pt x="9489" y="29931"/>
                      <a:pt x="9550" y="29996"/>
                    </a:cubicBezTo>
                    <a:cubicBezTo>
                      <a:pt x="9735" y="30181"/>
                      <a:pt x="9599" y="30501"/>
                      <a:pt x="9328" y="30501"/>
                    </a:cubicBezTo>
                    <a:cubicBezTo>
                      <a:pt x="9168" y="30501"/>
                      <a:pt x="9033" y="30365"/>
                      <a:pt x="9033" y="30193"/>
                    </a:cubicBezTo>
                    <a:cubicBezTo>
                      <a:pt x="9041" y="30020"/>
                      <a:pt x="9187" y="29902"/>
                      <a:pt x="9338" y="29902"/>
                    </a:cubicBezTo>
                    <a:close/>
                    <a:moveTo>
                      <a:pt x="12680" y="31314"/>
                    </a:moveTo>
                    <a:cubicBezTo>
                      <a:pt x="12840" y="31314"/>
                      <a:pt x="12975" y="31450"/>
                      <a:pt x="12988" y="31622"/>
                    </a:cubicBezTo>
                    <a:cubicBezTo>
                      <a:pt x="12988" y="31798"/>
                      <a:pt x="12840" y="31917"/>
                      <a:pt x="12683" y="31917"/>
                    </a:cubicBezTo>
                    <a:cubicBezTo>
                      <a:pt x="12609" y="31917"/>
                      <a:pt x="12533" y="31891"/>
                      <a:pt x="12470" y="31832"/>
                    </a:cubicBezTo>
                    <a:cubicBezTo>
                      <a:pt x="12285" y="31647"/>
                      <a:pt x="12409" y="31326"/>
                      <a:pt x="12680" y="31314"/>
                    </a:cubicBezTo>
                    <a:close/>
                    <a:moveTo>
                      <a:pt x="10681" y="31837"/>
                    </a:moveTo>
                    <a:cubicBezTo>
                      <a:pt x="10840" y="31837"/>
                      <a:pt x="10992" y="31961"/>
                      <a:pt x="10992" y="32152"/>
                    </a:cubicBezTo>
                    <a:cubicBezTo>
                      <a:pt x="10992" y="32312"/>
                      <a:pt x="10857" y="32447"/>
                      <a:pt x="10686" y="32460"/>
                    </a:cubicBezTo>
                    <a:lnTo>
                      <a:pt x="10686" y="32460"/>
                    </a:lnTo>
                    <a:cubicBezTo>
                      <a:pt x="10409" y="32452"/>
                      <a:pt x="10267" y="32125"/>
                      <a:pt x="10462" y="31930"/>
                    </a:cubicBezTo>
                    <a:cubicBezTo>
                      <a:pt x="10526" y="31866"/>
                      <a:pt x="10605" y="31837"/>
                      <a:pt x="10681" y="31837"/>
                    </a:cubicBezTo>
                    <a:close/>
                    <a:moveTo>
                      <a:pt x="10918" y="29441"/>
                    </a:moveTo>
                    <a:lnTo>
                      <a:pt x="12630" y="29478"/>
                    </a:lnTo>
                    <a:cubicBezTo>
                      <a:pt x="12692" y="29700"/>
                      <a:pt x="12877" y="29848"/>
                      <a:pt x="13099" y="29860"/>
                    </a:cubicBezTo>
                    <a:lnTo>
                      <a:pt x="12766" y="31117"/>
                    </a:lnTo>
                    <a:lnTo>
                      <a:pt x="12692" y="31117"/>
                    </a:lnTo>
                    <a:cubicBezTo>
                      <a:pt x="12409" y="31117"/>
                      <a:pt x="12187" y="31351"/>
                      <a:pt x="12187" y="31622"/>
                    </a:cubicBezTo>
                    <a:cubicBezTo>
                      <a:pt x="12187" y="31647"/>
                      <a:pt x="12187" y="31684"/>
                      <a:pt x="12187" y="31708"/>
                    </a:cubicBezTo>
                    <a:lnTo>
                      <a:pt x="11152" y="31979"/>
                    </a:lnTo>
                    <a:cubicBezTo>
                      <a:pt x="11076" y="31776"/>
                      <a:pt x="10883" y="31654"/>
                      <a:pt x="10681" y="31654"/>
                    </a:cubicBezTo>
                    <a:cubicBezTo>
                      <a:pt x="10590" y="31654"/>
                      <a:pt x="10497" y="31679"/>
                      <a:pt x="10413" y="31733"/>
                    </a:cubicBezTo>
                    <a:cubicBezTo>
                      <a:pt x="10141" y="31906"/>
                      <a:pt x="10105" y="32288"/>
                      <a:pt x="10326" y="32509"/>
                    </a:cubicBezTo>
                    <a:lnTo>
                      <a:pt x="9649" y="33310"/>
                    </a:lnTo>
                    <a:cubicBezTo>
                      <a:pt x="9612" y="33286"/>
                      <a:pt x="9575" y="33273"/>
                      <a:pt x="9538" y="33261"/>
                    </a:cubicBezTo>
                    <a:lnTo>
                      <a:pt x="9415" y="30686"/>
                    </a:lnTo>
                    <a:cubicBezTo>
                      <a:pt x="9661" y="30649"/>
                      <a:pt x="9833" y="30439"/>
                      <a:pt x="9833" y="30193"/>
                    </a:cubicBezTo>
                    <a:cubicBezTo>
                      <a:pt x="9833" y="30107"/>
                      <a:pt x="9809" y="30020"/>
                      <a:pt x="9772" y="29946"/>
                    </a:cubicBezTo>
                    <a:lnTo>
                      <a:pt x="10450" y="29577"/>
                    </a:lnTo>
                    <a:cubicBezTo>
                      <a:pt x="10502" y="29657"/>
                      <a:pt x="10581" y="29694"/>
                      <a:pt x="10660" y="29694"/>
                    </a:cubicBezTo>
                    <a:cubicBezTo>
                      <a:pt x="10786" y="29694"/>
                      <a:pt x="10910" y="29600"/>
                      <a:pt x="10918" y="29441"/>
                    </a:cubicBezTo>
                    <a:close/>
                    <a:moveTo>
                      <a:pt x="9495" y="33461"/>
                    </a:moveTo>
                    <a:cubicBezTo>
                      <a:pt x="9535" y="33461"/>
                      <a:pt x="9575" y="33489"/>
                      <a:pt x="9575" y="33544"/>
                    </a:cubicBezTo>
                    <a:cubicBezTo>
                      <a:pt x="9575" y="33592"/>
                      <a:pt x="9541" y="33627"/>
                      <a:pt x="9495" y="33630"/>
                    </a:cubicBezTo>
                    <a:lnTo>
                      <a:pt x="9495" y="33630"/>
                    </a:lnTo>
                    <a:cubicBezTo>
                      <a:pt x="9448" y="33627"/>
                      <a:pt x="9415" y="33592"/>
                      <a:pt x="9415" y="33544"/>
                    </a:cubicBezTo>
                    <a:cubicBezTo>
                      <a:pt x="9415" y="33489"/>
                      <a:pt x="9455" y="33461"/>
                      <a:pt x="9495" y="33461"/>
                    </a:cubicBezTo>
                    <a:close/>
                    <a:moveTo>
                      <a:pt x="10091" y="0"/>
                    </a:moveTo>
                    <a:cubicBezTo>
                      <a:pt x="9888" y="0"/>
                      <a:pt x="9686" y="144"/>
                      <a:pt x="9686" y="400"/>
                    </a:cubicBezTo>
                    <a:cubicBezTo>
                      <a:pt x="9686" y="461"/>
                      <a:pt x="9698" y="511"/>
                      <a:pt x="9723" y="560"/>
                    </a:cubicBezTo>
                    <a:lnTo>
                      <a:pt x="9624" y="609"/>
                    </a:lnTo>
                    <a:cubicBezTo>
                      <a:pt x="9567" y="541"/>
                      <a:pt x="9484" y="507"/>
                      <a:pt x="9401" y="507"/>
                    </a:cubicBezTo>
                    <a:cubicBezTo>
                      <a:pt x="9305" y="507"/>
                      <a:pt x="9209" y="553"/>
                      <a:pt x="9156" y="646"/>
                    </a:cubicBezTo>
                    <a:cubicBezTo>
                      <a:pt x="9045" y="819"/>
                      <a:pt x="9156" y="1040"/>
                      <a:pt x="9353" y="1077"/>
                    </a:cubicBezTo>
                    <a:lnTo>
                      <a:pt x="9316" y="2630"/>
                    </a:lnTo>
                    <a:cubicBezTo>
                      <a:pt x="8872" y="2655"/>
                      <a:pt x="8675" y="3197"/>
                      <a:pt x="9008" y="3505"/>
                    </a:cubicBezTo>
                    <a:lnTo>
                      <a:pt x="8515" y="4059"/>
                    </a:lnTo>
                    <a:cubicBezTo>
                      <a:pt x="8424" y="3995"/>
                      <a:pt x="8323" y="3966"/>
                      <a:pt x="8225" y="3966"/>
                    </a:cubicBezTo>
                    <a:cubicBezTo>
                      <a:pt x="7966" y="3966"/>
                      <a:pt x="7726" y="4168"/>
                      <a:pt x="7726" y="4453"/>
                    </a:cubicBezTo>
                    <a:lnTo>
                      <a:pt x="7726" y="4490"/>
                    </a:lnTo>
                    <a:lnTo>
                      <a:pt x="7258" y="4564"/>
                    </a:lnTo>
                    <a:cubicBezTo>
                      <a:pt x="7194" y="4339"/>
                      <a:pt x="7002" y="4225"/>
                      <a:pt x="6810" y="4225"/>
                    </a:cubicBezTo>
                    <a:cubicBezTo>
                      <a:pt x="6635" y="4225"/>
                      <a:pt x="6460" y="4321"/>
                      <a:pt x="6383" y="4515"/>
                    </a:cubicBezTo>
                    <a:cubicBezTo>
                      <a:pt x="6257" y="4846"/>
                      <a:pt x="6514" y="5153"/>
                      <a:pt x="6810" y="5153"/>
                    </a:cubicBezTo>
                    <a:cubicBezTo>
                      <a:pt x="6889" y="5153"/>
                      <a:pt x="6971" y="5131"/>
                      <a:pt x="7049" y="5082"/>
                    </a:cubicBezTo>
                    <a:lnTo>
                      <a:pt x="7850" y="6105"/>
                    </a:lnTo>
                    <a:cubicBezTo>
                      <a:pt x="7480" y="6314"/>
                      <a:pt x="7529" y="6856"/>
                      <a:pt x="7924" y="7004"/>
                    </a:cubicBezTo>
                    <a:lnTo>
                      <a:pt x="7197" y="8778"/>
                    </a:lnTo>
                    <a:cubicBezTo>
                      <a:pt x="7160" y="8754"/>
                      <a:pt x="7110" y="8754"/>
                      <a:pt x="7061" y="8754"/>
                    </a:cubicBezTo>
                    <a:cubicBezTo>
                      <a:pt x="7024" y="8754"/>
                      <a:pt x="6987" y="8754"/>
                      <a:pt x="6950" y="8766"/>
                    </a:cubicBezTo>
                    <a:lnTo>
                      <a:pt x="6728" y="8088"/>
                    </a:lnTo>
                    <a:cubicBezTo>
                      <a:pt x="7049" y="7928"/>
                      <a:pt x="7024" y="7460"/>
                      <a:pt x="6692" y="7349"/>
                    </a:cubicBezTo>
                    <a:cubicBezTo>
                      <a:pt x="6642" y="7331"/>
                      <a:pt x="6594" y="7323"/>
                      <a:pt x="6548" y="7323"/>
                    </a:cubicBezTo>
                    <a:cubicBezTo>
                      <a:pt x="6268" y="7323"/>
                      <a:pt x="6059" y="7616"/>
                      <a:pt x="6186" y="7891"/>
                    </a:cubicBezTo>
                    <a:lnTo>
                      <a:pt x="4954" y="8704"/>
                    </a:lnTo>
                    <a:cubicBezTo>
                      <a:pt x="4870" y="8593"/>
                      <a:pt x="4749" y="8543"/>
                      <a:pt x="4631" y="8543"/>
                    </a:cubicBezTo>
                    <a:cubicBezTo>
                      <a:pt x="4421" y="8543"/>
                      <a:pt x="4215" y="8699"/>
                      <a:pt x="4215" y="8951"/>
                    </a:cubicBezTo>
                    <a:cubicBezTo>
                      <a:pt x="4215" y="9062"/>
                      <a:pt x="4264" y="9160"/>
                      <a:pt x="4338" y="9234"/>
                    </a:cubicBezTo>
                    <a:lnTo>
                      <a:pt x="3315" y="10491"/>
                    </a:lnTo>
                    <a:cubicBezTo>
                      <a:pt x="3222" y="10429"/>
                      <a:pt x="3125" y="10401"/>
                      <a:pt x="3032" y="10401"/>
                    </a:cubicBezTo>
                    <a:cubicBezTo>
                      <a:pt x="2683" y="10401"/>
                      <a:pt x="2394" y="10784"/>
                      <a:pt x="2588" y="11144"/>
                    </a:cubicBezTo>
                    <a:cubicBezTo>
                      <a:pt x="2686" y="11330"/>
                      <a:pt x="2856" y="11413"/>
                      <a:pt x="3025" y="11413"/>
                    </a:cubicBezTo>
                    <a:cubicBezTo>
                      <a:pt x="3282" y="11413"/>
                      <a:pt x="3537" y="11222"/>
                      <a:pt x="3537" y="10910"/>
                    </a:cubicBezTo>
                    <a:lnTo>
                      <a:pt x="3537" y="10885"/>
                    </a:lnTo>
                    <a:lnTo>
                      <a:pt x="3895" y="10824"/>
                    </a:lnTo>
                    <a:cubicBezTo>
                      <a:pt x="3948" y="11009"/>
                      <a:pt x="4108" y="11112"/>
                      <a:pt x="4275" y="11112"/>
                    </a:cubicBezTo>
                    <a:cubicBezTo>
                      <a:pt x="4375" y="11112"/>
                      <a:pt x="4477" y="11075"/>
                      <a:pt x="4560" y="10996"/>
                    </a:cubicBezTo>
                    <a:cubicBezTo>
                      <a:pt x="4782" y="10787"/>
                      <a:pt x="4695" y="10429"/>
                      <a:pt x="4412" y="10331"/>
                    </a:cubicBezTo>
                    <a:lnTo>
                      <a:pt x="4609" y="9357"/>
                    </a:lnTo>
                    <a:lnTo>
                      <a:pt x="4622" y="9357"/>
                    </a:lnTo>
                    <a:cubicBezTo>
                      <a:pt x="4806" y="9345"/>
                      <a:pt x="4954" y="9234"/>
                      <a:pt x="5016" y="9074"/>
                    </a:cubicBezTo>
                    <a:lnTo>
                      <a:pt x="6581" y="9259"/>
                    </a:lnTo>
                    <a:cubicBezTo>
                      <a:pt x="6581" y="9544"/>
                      <a:pt x="6816" y="9762"/>
                      <a:pt x="7085" y="9762"/>
                    </a:cubicBezTo>
                    <a:cubicBezTo>
                      <a:pt x="7118" y="9762"/>
                      <a:pt x="7151" y="9758"/>
                      <a:pt x="7184" y="9752"/>
                    </a:cubicBezTo>
                    <a:cubicBezTo>
                      <a:pt x="7505" y="9690"/>
                      <a:pt x="7677" y="9357"/>
                      <a:pt x="7554" y="9062"/>
                    </a:cubicBezTo>
                    <a:lnTo>
                      <a:pt x="8269" y="8655"/>
                    </a:lnTo>
                    <a:cubicBezTo>
                      <a:pt x="8373" y="8800"/>
                      <a:pt x="8532" y="8872"/>
                      <a:pt x="8690" y="8872"/>
                    </a:cubicBezTo>
                    <a:cubicBezTo>
                      <a:pt x="8866" y="8872"/>
                      <a:pt x="9040" y="8782"/>
                      <a:pt x="9131" y="8606"/>
                    </a:cubicBezTo>
                    <a:cubicBezTo>
                      <a:pt x="9304" y="8273"/>
                      <a:pt x="9057" y="7867"/>
                      <a:pt x="8688" y="7867"/>
                    </a:cubicBezTo>
                    <a:lnTo>
                      <a:pt x="8614" y="7867"/>
                    </a:lnTo>
                    <a:lnTo>
                      <a:pt x="8392" y="6955"/>
                    </a:lnTo>
                    <a:cubicBezTo>
                      <a:pt x="8540" y="6868"/>
                      <a:pt x="8626" y="6708"/>
                      <a:pt x="8626" y="6536"/>
                    </a:cubicBezTo>
                    <a:lnTo>
                      <a:pt x="8626" y="6499"/>
                    </a:lnTo>
                    <a:lnTo>
                      <a:pt x="10437" y="6425"/>
                    </a:lnTo>
                    <a:cubicBezTo>
                      <a:pt x="10437" y="6610"/>
                      <a:pt x="10548" y="6770"/>
                      <a:pt x="10721" y="6844"/>
                    </a:cubicBezTo>
                    <a:lnTo>
                      <a:pt x="9649" y="9641"/>
                    </a:lnTo>
                    <a:lnTo>
                      <a:pt x="9599" y="9641"/>
                    </a:lnTo>
                    <a:cubicBezTo>
                      <a:pt x="9341" y="9641"/>
                      <a:pt x="9217" y="9937"/>
                      <a:pt x="9378" y="10121"/>
                    </a:cubicBezTo>
                    <a:cubicBezTo>
                      <a:pt x="9439" y="10187"/>
                      <a:pt x="9518" y="10217"/>
                      <a:pt x="9595" y="10217"/>
                    </a:cubicBezTo>
                    <a:cubicBezTo>
                      <a:pt x="9734" y="10217"/>
                      <a:pt x="9867" y="10120"/>
                      <a:pt x="9883" y="9961"/>
                    </a:cubicBezTo>
                    <a:lnTo>
                      <a:pt x="10844" y="9887"/>
                    </a:lnTo>
                    <a:cubicBezTo>
                      <a:pt x="10900" y="10129"/>
                      <a:pt x="11115" y="10276"/>
                      <a:pt x="11336" y="10276"/>
                    </a:cubicBezTo>
                    <a:cubicBezTo>
                      <a:pt x="11453" y="10276"/>
                      <a:pt x="11571" y="10235"/>
                      <a:pt x="11669" y="10146"/>
                    </a:cubicBezTo>
                    <a:cubicBezTo>
                      <a:pt x="11953" y="9887"/>
                      <a:pt x="11854" y="9419"/>
                      <a:pt x="11497" y="9296"/>
                    </a:cubicBezTo>
                    <a:lnTo>
                      <a:pt x="11620" y="8359"/>
                    </a:lnTo>
                    <a:cubicBezTo>
                      <a:pt x="11768" y="8359"/>
                      <a:pt x="11903" y="8261"/>
                      <a:pt x="11953" y="8125"/>
                    </a:cubicBezTo>
                    <a:lnTo>
                      <a:pt x="13320" y="8680"/>
                    </a:lnTo>
                    <a:cubicBezTo>
                      <a:pt x="13320" y="8692"/>
                      <a:pt x="13320" y="8717"/>
                      <a:pt x="13320" y="8729"/>
                    </a:cubicBezTo>
                    <a:cubicBezTo>
                      <a:pt x="13327" y="8886"/>
                      <a:pt x="13452" y="8970"/>
                      <a:pt x="13576" y="8970"/>
                    </a:cubicBezTo>
                    <a:cubicBezTo>
                      <a:pt x="13687" y="8970"/>
                      <a:pt x="13797" y="8905"/>
                      <a:pt x="13826" y="8766"/>
                    </a:cubicBezTo>
                    <a:lnTo>
                      <a:pt x="16290" y="8655"/>
                    </a:lnTo>
                    <a:cubicBezTo>
                      <a:pt x="16290" y="8729"/>
                      <a:pt x="16314" y="8791"/>
                      <a:pt x="16351" y="8852"/>
                    </a:cubicBezTo>
                    <a:lnTo>
                      <a:pt x="13826" y="10787"/>
                    </a:lnTo>
                    <a:cubicBezTo>
                      <a:pt x="13725" y="10681"/>
                      <a:pt x="13592" y="10631"/>
                      <a:pt x="13460" y="10631"/>
                    </a:cubicBezTo>
                    <a:cubicBezTo>
                      <a:pt x="13269" y="10631"/>
                      <a:pt x="13080" y="10737"/>
                      <a:pt x="13000" y="10935"/>
                    </a:cubicBezTo>
                    <a:cubicBezTo>
                      <a:pt x="12852" y="11267"/>
                      <a:pt x="13099" y="11637"/>
                      <a:pt x="13456" y="11637"/>
                    </a:cubicBezTo>
                    <a:cubicBezTo>
                      <a:pt x="13518" y="11637"/>
                      <a:pt x="13579" y="11625"/>
                      <a:pt x="13641" y="11600"/>
                    </a:cubicBezTo>
                    <a:lnTo>
                      <a:pt x="15267" y="14791"/>
                    </a:lnTo>
                    <a:cubicBezTo>
                      <a:pt x="15156" y="14865"/>
                      <a:pt x="15082" y="14976"/>
                      <a:pt x="15058" y="15099"/>
                    </a:cubicBezTo>
                    <a:lnTo>
                      <a:pt x="12975" y="14828"/>
                    </a:lnTo>
                    <a:lnTo>
                      <a:pt x="12975" y="14816"/>
                    </a:lnTo>
                    <a:cubicBezTo>
                      <a:pt x="12957" y="14495"/>
                      <a:pt x="12714" y="14335"/>
                      <a:pt x="12470" y="14335"/>
                    </a:cubicBezTo>
                    <a:cubicBezTo>
                      <a:pt x="12227" y="14335"/>
                      <a:pt x="11984" y="14495"/>
                      <a:pt x="11965" y="14816"/>
                    </a:cubicBezTo>
                    <a:cubicBezTo>
                      <a:pt x="11965" y="14840"/>
                      <a:pt x="11977" y="14877"/>
                      <a:pt x="11977" y="14902"/>
                    </a:cubicBezTo>
                    <a:lnTo>
                      <a:pt x="9895" y="15506"/>
                    </a:lnTo>
                    <a:cubicBezTo>
                      <a:pt x="9813" y="15300"/>
                      <a:pt x="9620" y="15182"/>
                      <a:pt x="9420" y="15182"/>
                    </a:cubicBezTo>
                    <a:cubicBezTo>
                      <a:pt x="9321" y="15182"/>
                      <a:pt x="9221" y="15211"/>
                      <a:pt x="9131" y="15272"/>
                    </a:cubicBezTo>
                    <a:lnTo>
                      <a:pt x="8269" y="14298"/>
                    </a:lnTo>
                    <a:cubicBezTo>
                      <a:pt x="8343" y="14224"/>
                      <a:pt x="8380" y="14138"/>
                      <a:pt x="8404" y="14052"/>
                    </a:cubicBezTo>
                    <a:lnTo>
                      <a:pt x="9895" y="13929"/>
                    </a:lnTo>
                    <a:cubicBezTo>
                      <a:pt x="9925" y="14247"/>
                      <a:pt x="10163" y="14399"/>
                      <a:pt x="10404" y="14399"/>
                    </a:cubicBezTo>
                    <a:cubicBezTo>
                      <a:pt x="10666" y="14399"/>
                      <a:pt x="10930" y="14220"/>
                      <a:pt x="10930" y="13879"/>
                    </a:cubicBezTo>
                    <a:cubicBezTo>
                      <a:pt x="10930" y="13539"/>
                      <a:pt x="10666" y="13359"/>
                      <a:pt x="10404" y="13359"/>
                    </a:cubicBezTo>
                    <a:cubicBezTo>
                      <a:pt x="10163" y="13359"/>
                      <a:pt x="9925" y="13511"/>
                      <a:pt x="9895" y="13830"/>
                    </a:cubicBezTo>
                    <a:lnTo>
                      <a:pt x="8404" y="13941"/>
                    </a:lnTo>
                    <a:cubicBezTo>
                      <a:pt x="8404" y="13604"/>
                      <a:pt x="8145" y="13422"/>
                      <a:pt x="7886" y="13422"/>
                    </a:cubicBezTo>
                    <a:cubicBezTo>
                      <a:pt x="7662" y="13422"/>
                      <a:pt x="7439" y="13557"/>
                      <a:pt x="7381" y="13842"/>
                    </a:cubicBezTo>
                    <a:lnTo>
                      <a:pt x="6396" y="13732"/>
                    </a:lnTo>
                    <a:lnTo>
                      <a:pt x="6396" y="13719"/>
                    </a:lnTo>
                    <a:cubicBezTo>
                      <a:pt x="6402" y="13357"/>
                      <a:pt x="6124" y="13164"/>
                      <a:pt x="5847" y="13164"/>
                    </a:cubicBezTo>
                    <a:cubicBezTo>
                      <a:pt x="5605" y="13164"/>
                      <a:pt x="5363" y="13311"/>
                      <a:pt x="5312" y="13621"/>
                    </a:cubicBezTo>
                    <a:lnTo>
                      <a:pt x="3919" y="13510"/>
                    </a:lnTo>
                    <a:cubicBezTo>
                      <a:pt x="3868" y="13223"/>
                      <a:pt x="3645" y="13089"/>
                      <a:pt x="3424" y="13089"/>
                    </a:cubicBezTo>
                    <a:cubicBezTo>
                      <a:pt x="3169" y="13089"/>
                      <a:pt x="2915" y="13266"/>
                      <a:pt x="2921" y="13596"/>
                    </a:cubicBezTo>
                    <a:cubicBezTo>
                      <a:pt x="2921" y="13658"/>
                      <a:pt x="2921" y="13707"/>
                      <a:pt x="2946" y="13756"/>
                    </a:cubicBezTo>
                    <a:lnTo>
                      <a:pt x="1603" y="14705"/>
                    </a:lnTo>
                    <a:cubicBezTo>
                      <a:pt x="1528" y="14613"/>
                      <a:pt x="1437" y="14575"/>
                      <a:pt x="1343" y="14575"/>
                    </a:cubicBezTo>
                    <a:cubicBezTo>
                      <a:pt x="957" y="14575"/>
                      <a:pt x="519" y="15221"/>
                      <a:pt x="925" y="15469"/>
                    </a:cubicBezTo>
                    <a:lnTo>
                      <a:pt x="642" y="16294"/>
                    </a:lnTo>
                    <a:lnTo>
                      <a:pt x="568" y="16294"/>
                    </a:lnTo>
                    <a:cubicBezTo>
                      <a:pt x="100" y="16294"/>
                      <a:pt x="1" y="16947"/>
                      <a:pt x="457" y="17083"/>
                    </a:cubicBezTo>
                    <a:lnTo>
                      <a:pt x="408" y="17342"/>
                    </a:lnTo>
                    <a:cubicBezTo>
                      <a:pt x="104" y="17342"/>
                      <a:pt x="112" y="17798"/>
                      <a:pt x="408" y="17798"/>
                    </a:cubicBezTo>
                    <a:cubicBezTo>
                      <a:pt x="412" y="17798"/>
                      <a:pt x="416" y="17798"/>
                      <a:pt x="420" y="17798"/>
                    </a:cubicBezTo>
                    <a:lnTo>
                      <a:pt x="445" y="17798"/>
                    </a:lnTo>
                    <a:lnTo>
                      <a:pt x="654" y="18401"/>
                    </a:lnTo>
                    <a:cubicBezTo>
                      <a:pt x="161" y="18623"/>
                      <a:pt x="321" y="19362"/>
                      <a:pt x="863" y="19362"/>
                    </a:cubicBezTo>
                    <a:cubicBezTo>
                      <a:pt x="937" y="19362"/>
                      <a:pt x="1011" y="19338"/>
                      <a:pt x="1073" y="19313"/>
                    </a:cubicBezTo>
                    <a:lnTo>
                      <a:pt x="1541" y="20065"/>
                    </a:lnTo>
                    <a:cubicBezTo>
                      <a:pt x="1245" y="20274"/>
                      <a:pt x="1270" y="20705"/>
                      <a:pt x="1566" y="20903"/>
                    </a:cubicBezTo>
                    <a:cubicBezTo>
                      <a:pt x="1649" y="20953"/>
                      <a:pt x="1739" y="20976"/>
                      <a:pt x="1827" y="20976"/>
                    </a:cubicBezTo>
                    <a:cubicBezTo>
                      <a:pt x="2063" y="20976"/>
                      <a:pt x="2285" y="20809"/>
                      <a:pt x="2330" y="20558"/>
                    </a:cubicBezTo>
                    <a:lnTo>
                      <a:pt x="3488" y="20656"/>
                    </a:lnTo>
                    <a:cubicBezTo>
                      <a:pt x="3499" y="20935"/>
                      <a:pt x="3723" y="21144"/>
                      <a:pt x="3994" y="21144"/>
                    </a:cubicBezTo>
                    <a:cubicBezTo>
                      <a:pt x="4022" y="21144"/>
                      <a:pt x="4050" y="21141"/>
                      <a:pt x="4079" y="21137"/>
                    </a:cubicBezTo>
                    <a:cubicBezTo>
                      <a:pt x="4387" y="21087"/>
                      <a:pt x="4572" y="20779"/>
                      <a:pt x="4474" y="20484"/>
                    </a:cubicBezTo>
                    <a:lnTo>
                      <a:pt x="5595" y="20003"/>
                    </a:lnTo>
                    <a:cubicBezTo>
                      <a:pt x="5692" y="20182"/>
                      <a:pt x="5861" y="20263"/>
                      <a:pt x="6028" y="20263"/>
                    </a:cubicBezTo>
                    <a:cubicBezTo>
                      <a:pt x="6266" y="20263"/>
                      <a:pt x="6502" y="20100"/>
                      <a:pt x="6531" y="19818"/>
                    </a:cubicBezTo>
                    <a:lnTo>
                      <a:pt x="8145" y="19831"/>
                    </a:lnTo>
                    <a:cubicBezTo>
                      <a:pt x="8145" y="19929"/>
                      <a:pt x="8195" y="20028"/>
                      <a:pt x="8256" y="20102"/>
                    </a:cubicBezTo>
                    <a:lnTo>
                      <a:pt x="7381" y="21753"/>
                    </a:lnTo>
                    <a:cubicBezTo>
                      <a:pt x="7357" y="21728"/>
                      <a:pt x="7320" y="21728"/>
                      <a:pt x="7283" y="21728"/>
                    </a:cubicBezTo>
                    <a:cubicBezTo>
                      <a:pt x="7275" y="21728"/>
                      <a:pt x="7267" y="21727"/>
                      <a:pt x="7259" y="21727"/>
                    </a:cubicBezTo>
                    <a:cubicBezTo>
                      <a:pt x="6921" y="21727"/>
                      <a:pt x="6921" y="22234"/>
                      <a:pt x="7259" y="22234"/>
                    </a:cubicBezTo>
                    <a:cubicBezTo>
                      <a:pt x="7267" y="22234"/>
                      <a:pt x="7275" y="22234"/>
                      <a:pt x="7283" y="22233"/>
                    </a:cubicBezTo>
                    <a:lnTo>
                      <a:pt x="7345" y="22233"/>
                    </a:lnTo>
                    <a:lnTo>
                      <a:pt x="7936" y="23231"/>
                    </a:lnTo>
                    <a:cubicBezTo>
                      <a:pt x="7554" y="23515"/>
                      <a:pt x="7739" y="24131"/>
                      <a:pt x="8219" y="24131"/>
                    </a:cubicBezTo>
                    <a:lnTo>
                      <a:pt x="8330" y="24821"/>
                    </a:lnTo>
                    <a:cubicBezTo>
                      <a:pt x="8219" y="24870"/>
                      <a:pt x="8145" y="24993"/>
                      <a:pt x="8145" y="25129"/>
                    </a:cubicBezTo>
                    <a:cubicBezTo>
                      <a:pt x="8145" y="25264"/>
                      <a:pt x="8232" y="25388"/>
                      <a:pt x="8355" y="25449"/>
                    </a:cubicBezTo>
                    <a:lnTo>
                      <a:pt x="8244" y="27199"/>
                    </a:lnTo>
                    <a:cubicBezTo>
                      <a:pt x="7940" y="27211"/>
                      <a:pt x="7960" y="27667"/>
                      <a:pt x="8257" y="27667"/>
                    </a:cubicBezTo>
                    <a:cubicBezTo>
                      <a:pt x="8261" y="27667"/>
                      <a:pt x="8265" y="27667"/>
                      <a:pt x="8269" y="27667"/>
                    </a:cubicBezTo>
                    <a:lnTo>
                      <a:pt x="8293" y="27876"/>
                    </a:lnTo>
                    <a:cubicBezTo>
                      <a:pt x="7985" y="28000"/>
                      <a:pt x="7887" y="28382"/>
                      <a:pt x="8096" y="28640"/>
                    </a:cubicBezTo>
                    <a:cubicBezTo>
                      <a:pt x="8195" y="28776"/>
                      <a:pt x="8343" y="28844"/>
                      <a:pt x="8492" y="28844"/>
                    </a:cubicBezTo>
                    <a:cubicBezTo>
                      <a:pt x="8641" y="28844"/>
                      <a:pt x="8792" y="28776"/>
                      <a:pt x="8897" y="28640"/>
                    </a:cubicBezTo>
                    <a:lnTo>
                      <a:pt x="10437" y="29343"/>
                    </a:lnTo>
                    <a:cubicBezTo>
                      <a:pt x="10425" y="29380"/>
                      <a:pt x="10413" y="29417"/>
                      <a:pt x="10413" y="29454"/>
                    </a:cubicBezTo>
                    <a:cubicBezTo>
                      <a:pt x="10413" y="29466"/>
                      <a:pt x="10413" y="29491"/>
                      <a:pt x="10413" y="29503"/>
                    </a:cubicBezTo>
                    <a:lnTo>
                      <a:pt x="9710" y="29873"/>
                    </a:lnTo>
                    <a:cubicBezTo>
                      <a:pt x="9606" y="29758"/>
                      <a:pt x="9466" y="29702"/>
                      <a:pt x="9328" y="29702"/>
                    </a:cubicBezTo>
                    <a:cubicBezTo>
                      <a:pt x="9141" y="29702"/>
                      <a:pt x="8958" y="29804"/>
                      <a:pt x="8872" y="29996"/>
                    </a:cubicBezTo>
                    <a:cubicBezTo>
                      <a:pt x="8712" y="30328"/>
                      <a:pt x="8946" y="30698"/>
                      <a:pt x="9316" y="30710"/>
                    </a:cubicBezTo>
                    <a:lnTo>
                      <a:pt x="9427" y="33273"/>
                    </a:lnTo>
                    <a:cubicBezTo>
                      <a:pt x="9193" y="33323"/>
                      <a:pt x="9119" y="33631"/>
                      <a:pt x="9304" y="33791"/>
                    </a:cubicBezTo>
                    <a:cubicBezTo>
                      <a:pt x="9356" y="33833"/>
                      <a:pt x="9417" y="33852"/>
                      <a:pt x="9477" y="33852"/>
                    </a:cubicBezTo>
                    <a:cubicBezTo>
                      <a:pt x="9627" y="33852"/>
                      <a:pt x="9772" y="33733"/>
                      <a:pt x="9772" y="33557"/>
                    </a:cubicBezTo>
                    <a:cubicBezTo>
                      <a:pt x="9772" y="33507"/>
                      <a:pt x="9760" y="33446"/>
                      <a:pt x="9723" y="33396"/>
                    </a:cubicBezTo>
                    <a:lnTo>
                      <a:pt x="10400" y="32583"/>
                    </a:lnTo>
                    <a:cubicBezTo>
                      <a:pt x="10490" y="32646"/>
                      <a:pt x="10588" y="32674"/>
                      <a:pt x="10684" y="32674"/>
                    </a:cubicBezTo>
                    <a:cubicBezTo>
                      <a:pt x="10945" y="32674"/>
                      <a:pt x="11189" y="32465"/>
                      <a:pt x="11189" y="32177"/>
                    </a:cubicBezTo>
                    <a:cubicBezTo>
                      <a:pt x="11189" y="32140"/>
                      <a:pt x="11189" y="32115"/>
                      <a:pt x="11176" y="32090"/>
                    </a:cubicBezTo>
                    <a:lnTo>
                      <a:pt x="12211" y="31819"/>
                    </a:lnTo>
                    <a:cubicBezTo>
                      <a:pt x="12287" y="32023"/>
                      <a:pt x="12482" y="32139"/>
                      <a:pt x="12682" y="32139"/>
                    </a:cubicBezTo>
                    <a:cubicBezTo>
                      <a:pt x="12808" y="32139"/>
                      <a:pt x="12937" y="32092"/>
                      <a:pt x="13037" y="31992"/>
                    </a:cubicBezTo>
                    <a:cubicBezTo>
                      <a:pt x="13296" y="31733"/>
                      <a:pt x="13197" y="31289"/>
                      <a:pt x="12852" y="31166"/>
                    </a:cubicBezTo>
                    <a:lnTo>
                      <a:pt x="13197" y="29873"/>
                    </a:lnTo>
                    <a:cubicBezTo>
                      <a:pt x="13628" y="29811"/>
                      <a:pt x="13789" y="29256"/>
                      <a:pt x="13444" y="28985"/>
                    </a:cubicBezTo>
                    <a:lnTo>
                      <a:pt x="13801" y="27667"/>
                    </a:lnTo>
                    <a:cubicBezTo>
                      <a:pt x="13826" y="27679"/>
                      <a:pt x="13863" y="27679"/>
                      <a:pt x="13887" y="27679"/>
                    </a:cubicBezTo>
                    <a:cubicBezTo>
                      <a:pt x="14047" y="27679"/>
                      <a:pt x="14195" y="27605"/>
                      <a:pt x="14281" y="27482"/>
                    </a:cubicBezTo>
                    <a:lnTo>
                      <a:pt x="15218" y="28049"/>
                    </a:lnTo>
                    <a:cubicBezTo>
                      <a:pt x="15206" y="28074"/>
                      <a:pt x="15206" y="28111"/>
                      <a:pt x="15206" y="28135"/>
                    </a:cubicBezTo>
                    <a:cubicBezTo>
                      <a:pt x="15197" y="28284"/>
                      <a:pt x="15319" y="28389"/>
                      <a:pt x="15452" y="28389"/>
                    </a:cubicBezTo>
                    <a:cubicBezTo>
                      <a:pt x="15506" y="28389"/>
                      <a:pt x="15562" y="28372"/>
                      <a:pt x="15612" y="28332"/>
                    </a:cubicBezTo>
                    <a:cubicBezTo>
                      <a:pt x="15772" y="28209"/>
                      <a:pt x="15711" y="27938"/>
                      <a:pt x="15514" y="27889"/>
                    </a:cubicBezTo>
                    <a:lnTo>
                      <a:pt x="15563" y="26595"/>
                    </a:lnTo>
                    <a:cubicBezTo>
                      <a:pt x="15871" y="26546"/>
                      <a:pt x="15834" y="26102"/>
                      <a:pt x="15526" y="26102"/>
                    </a:cubicBezTo>
                    <a:cubicBezTo>
                      <a:pt x="15464" y="26102"/>
                      <a:pt x="15390" y="26127"/>
                      <a:pt x="15341" y="26176"/>
                    </a:cubicBezTo>
                    <a:lnTo>
                      <a:pt x="13789" y="25203"/>
                    </a:lnTo>
                    <a:cubicBezTo>
                      <a:pt x="13789" y="25178"/>
                      <a:pt x="13801" y="25153"/>
                      <a:pt x="13801" y="25116"/>
                    </a:cubicBezTo>
                    <a:cubicBezTo>
                      <a:pt x="13801" y="25092"/>
                      <a:pt x="13789" y="25055"/>
                      <a:pt x="13776" y="25018"/>
                    </a:cubicBezTo>
                    <a:lnTo>
                      <a:pt x="15095" y="24094"/>
                    </a:lnTo>
                    <a:cubicBezTo>
                      <a:pt x="15141" y="24129"/>
                      <a:pt x="15193" y="24145"/>
                      <a:pt x="15244" y="24145"/>
                    </a:cubicBezTo>
                    <a:cubicBezTo>
                      <a:pt x="15370" y="24145"/>
                      <a:pt x="15489" y="24046"/>
                      <a:pt x="15489" y="23897"/>
                    </a:cubicBezTo>
                    <a:cubicBezTo>
                      <a:pt x="15489" y="23835"/>
                      <a:pt x="15464" y="23786"/>
                      <a:pt x="15440" y="23749"/>
                    </a:cubicBezTo>
                    <a:lnTo>
                      <a:pt x="15920" y="22997"/>
                    </a:lnTo>
                    <a:cubicBezTo>
                      <a:pt x="16014" y="23052"/>
                      <a:pt x="16107" y="23076"/>
                      <a:pt x="16195" y="23076"/>
                    </a:cubicBezTo>
                    <a:cubicBezTo>
                      <a:pt x="16619" y="23076"/>
                      <a:pt x="16924" y="22518"/>
                      <a:pt x="16536" y="22172"/>
                    </a:cubicBezTo>
                    <a:lnTo>
                      <a:pt x="17177" y="21346"/>
                    </a:lnTo>
                    <a:cubicBezTo>
                      <a:pt x="17251" y="21383"/>
                      <a:pt x="17325" y="21395"/>
                      <a:pt x="17399" y="21408"/>
                    </a:cubicBezTo>
                    <a:cubicBezTo>
                      <a:pt x="18039" y="21395"/>
                      <a:pt x="18076" y="20447"/>
                      <a:pt x="17436" y="20397"/>
                    </a:cubicBezTo>
                    <a:lnTo>
                      <a:pt x="17251" y="18882"/>
                    </a:lnTo>
                    <a:cubicBezTo>
                      <a:pt x="17621" y="18808"/>
                      <a:pt x="17768" y="18377"/>
                      <a:pt x="17547" y="18093"/>
                    </a:cubicBezTo>
                    <a:lnTo>
                      <a:pt x="18212" y="17453"/>
                    </a:lnTo>
                    <a:cubicBezTo>
                      <a:pt x="18293" y="17500"/>
                      <a:pt x="18379" y="17522"/>
                      <a:pt x="18462" y="17522"/>
                    </a:cubicBezTo>
                    <a:cubicBezTo>
                      <a:pt x="18723" y="17522"/>
                      <a:pt x="18964" y="17311"/>
                      <a:pt x="18964" y="17021"/>
                    </a:cubicBezTo>
                    <a:cubicBezTo>
                      <a:pt x="18964" y="16947"/>
                      <a:pt x="18951" y="16873"/>
                      <a:pt x="18914" y="16800"/>
                    </a:cubicBezTo>
                    <a:lnTo>
                      <a:pt x="21810" y="15038"/>
                    </a:lnTo>
                    <a:cubicBezTo>
                      <a:pt x="21911" y="15175"/>
                      <a:pt x="22062" y="15243"/>
                      <a:pt x="22211" y="15243"/>
                    </a:cubicBezTo>
                    <a:cubicBezTo>
                      <a:pt x="22370" y="15243"/>
                      <a:pt x="22528" y="15166"/>
                      <a:pt x="22623" y="15013"/>
                    </a:cubicBezTo>
                    <a:lnTo>
                      <a:pt x="24065" y="16233"/>
                    </a:lnTo>
                    <a:cubicBezTo>
                      <a:pt x="23880" y="16565"/>
                      <a:pt x="24126" y="16972"/>
                      <a:pt x="24508" y="16972"/>
                    </a:cubicBezTo>
                    <a:cubicBezTo>
                      <a:pt x="24533" y="16972"/>
                      <a:pt x="24557" y="16972"/>
                      <a:pt x="24594" y="16960"/>
                    </a:cubicBezTo>
                    <a:lnTo>
                      <a:pt x="24730" y="17490"/>
                    </a:lnTo>
                    <a:cubicBezTo>
                      <a:pt x="24493" y="17614"/>
                      <a:pt x="24607" y="17955"/>
                      <a:pt x="24846" y="17955"/>
                    </a:cubicBezTo>
                    <a:cubicBezTo>
                      <a:pt x="24868" y="17955"/>
                      <a:pt x="24891" y="17952"/>
                      <a:pt x="24915" y="17945"/>
                    </a:cubicBezTo>
                    <a:cubicBezTo>
                      <a:pt x="25194" y="17873"/>
                      <a:pt x="25138" y="17465"/>
                      <a:pt x="24865" y="17465"/>
                    </a:cubicBezTo>
                    <a:cubicBezTo>
                      <a:pt x="24861" y="17465"/>
                      <a:pt x="24857" y="17465"/>
                      <a:pt x="24853" y="17465"/>
                    </a:cubicBezTo>
                    <a:lnTo>
                      <a:pt x="24829" y="17465"/>
                    </a:lnTo>
                    <a:lnTo>
                      <a:pt x="24693" y="16935"/>
                    </a:lnTo>
                    <a:cubicBezTo>
                      <a:pt x="24841" y="16886"/>
                      <a:pt x="24952" y="16763"/>
                      <a:pt x="25001" y="16602"/>
                    </a:cubicBezTo>
                    <a:lnTo>
                      <a:pt x="26393" y="16800"/>
                    </a:lnTo>
                    <a:cubicBezTo>
                      <a:pt x="26418" y="16873"/>
                      <a:pt x="26467" y="16947"/>
                      <a:pt x="26541" y="17009"/>
                    </a:cubicBezTo>
                    <a:lnTo>
                      <a:pt x="26159" y="17810"/>
                    </a:lnTo>
                    <a:cubicBezTo>
                      <a:pt x="26147" y="17804"/>
                      <a:pt x="26135" y="17801"/>
                      <a:pt x="26124" y="17801"/>
                    </a:cubicBezTo>
                    <a:cubicBezTo>
                      <a:pt x="26113" y="17801"/>
                      <a:pt x="26104" y="17804"/>
                      <a:pt x="26098" y="17810"/>
                    </a:cubicBezTo>
                    <a:cubicBezTo>
                      <a:pt x="25790" y="17835"/>
                      <a:pt x="25790" y="18290"/>
                      <a:pt x="26098" y="18315"/>
                    </a:cubicBezTo>
                    <a:lnTo>
                      <a:pt x="26135" y="18315"/>
                    </a:lnTo>
                    <a:lnTo>
                      <a:pt x="26332" y="18870"/>
                    </a:lnTo>
                    <a:cubicBezTo>
                      <a:pt x="26295" y="18894"/>
                      <a:pt x="26258" y="18931"/>
                      <a:pt x="26233" y="18980"/>
                    </a:cubicBezTo>
                    <a:lnTo>
                      <a:pt x="25666" y="18882"/>
                    </a:lnTo>
                    <a:cubicBezTo>
                      <a:pt x="25650" y="18738"/>
                      <a:pt x="25537" y="18652"/>
                      <a:pt x="25418" y="18652"/>
                    </a:cubicBezTo>
                    <a:cubicBezTo>
                      <a:pt x="25353" y="18652"/>
                      <a:pt x="25287" y="18677"/>
                      <a:pt x="25235" y="18734"/>
                    </a:cubicBezTo>
                    <a:cubicBezTo>
                      <a:pt x="25087" y="18894"/>
                      <a:pt x="25198" y="19153"/>
                      <a:pt x="25420" y="19153"/>
                    </a:cubicBezTo>
                    <a:lnTo>
                      <a:pt x="25432" y="19153"/>
                    </a:lnTo>
                    <a:lnTo>
                      <a:pt x="25901" y="20028"/>
                    </a:lnTo>
                    <a:cubicBezTo>
                      <a:pt x="25711" y="20182"/>
                      <a:pt x="25818" y="20473"/>
                      <a:pt x="26045" y="20473"/>
                    </a:cubicBezTo>
                    <a:cubicBezTo>
                      <a:pt x="26054" y="20473"/>
                      <a:pt x="26064" y="20472"/>
                      <a:pt x="26073" y="20471"/>
                    </a:cubicBezTo>
                    <a:cubicBezTo>
                      <a:pt x="26319" y="20459"/>
                      <a:pt x="26393" y="20139"/>
                      <a:pt x="26184" y="20003"/>
                    </a:cubicBezTo>
                    <a:lnTo>
                      <a:pt x="26430" y="19338"/>
                    </a:lnTo>
                    <a:lnTo>
                      <a:pt x="26467" y="19338"/>
                    </a:lnTo>
                    <a:cubicBezTo>
                      <a:pt x="26475" y="19338"/>
                      <a:pt x="26482" y="19339"/>
                      <a:pt x="26490" y="19339"/>
                    </a:cubicBezTo>
                    <a:cubicBezTo>
                      <a:pt x="26814" y="19339"/>
                      <a:pt x="26817" y="18831"/>
                      <a:pt x="26500" y="18831"/>
                    </a:cubicBezTo>
                    <a:cubicBezTo>
                      <a:pt x="26490" y="18831"/>
                      <a:pt x="26479" y="18831"/>
                      <a:pt x="26467" y="18833"/>
                    </a:cubicBezTo>
                    <a:lnTo>
                      <a:pt x="26430" y="18833"/>
                    </a:lnTo>
                    <a:lnTo>
                      <a:pt x="26221" y="18278"/>
                    </a:lnTo>
                    <a:cubicBezTo>
                      <a:pt x="26369" y="18180"/>
                      <a:pt x="26381" y="17970"/>
                      <a:pt x="26246" y="17859"/>
                    </a:cubicBezTo>
                    <a:lnTo>
                      <a:pt x="26615" y="17071"/>
                    </a:lnTo>
                    <a:cubicBezTo>
                      <a:pt x="26697" y="17116"/>
                      <a:pt x="26781" y="17136"/>
                      <a:pt x="26861" y="17136"/>
                    </a:cubicBezTo>
                    <a:cubicBezTo>
                      <a:pt x="27215" y="17136"/>
                      <a:pt x="27504" y="16742"/>
                      <a:pt x="27293" y="16381"/>
                    </a:cubicBezTo>
                    <a:lnTo>
                      <a:pt x="27798" y="16073"/>
                    </a:lnTo>
                    <a:cubicBezTo>
                      <a:pt x="27847" y="16122"/>
                      <a:pt x="27909" y="16159"/>
                      <a:pt x="27983" y="16159"/>
                    </a:cubicBezTo>
                    <a:cubicBezTo>
                      <a:pt x="28118" y="16159"/>
                      <a:pt x="28229" y="16048"/>
                      <a:pt x="28242" y="15900"/>
                    </a:cubicBezTo>
                    <a:lnTo>
                      <a:pt x="29215" y="15666"/>
                    </a:lnTo>
                    <a:cubicBezTo>
                      <a:pt x="29292" y="15903"/>
                      <a:pt x="29496" y="16024"/>
                      <a:pt x="29702" y="16024"/>
                    </a:cubicBezTo>
                    <a:cubicBezTo>
                      <a:pt x="29891" y="16024"/>
                      <a:pt x="30082" y="15922"/>
                      <a:pt x="30176" y="15715"/>
                    </a:cubicBezTo>
                    <a:lnTo>
                      <a:pt x="31618" y="16196"/>
                    </a:lnTo>
                    <a:cubicBezTo>
                      <a:pt x="31618" y="16467"/>
                      <a:pt x="31839" y="16689"/>
                      <a:pt x="32123" y="16689"/>
                    </a:cubicBezTo>
                    <a:cubicBezTo>
                      <a:pt x="32160" y="16689"/>
                      <a:pt x="32197" y="16689"/>
                      <a:pt x="32234" y="16676"/>
                    </a:cubicBezTo>
                    <a:lnTo>
                      <a:pt x="32677" y="18722"/>
                    </a:lnTo>
                    <a:cubicBezTo>
                      <a:pt x="32690" y="18734"/>
                      <a:pt x="32702" y="18746"/>
                      <a:pt x="32714" y="18759"/>
                    </a:cubicBezTo>
                    <a:lnTo>
                      <a:pt x="33503" y="19054"/>
                    </a:lnTo>
                    <a:cubicBezTo>
                      <a:pt x="33454" y="19128"/>
                      <a:pt x="33441" y="19215"/>
                      <a:pt x="33441" y="19301"/>
                    </a:cubicBezTo>
                    <a:cubicBezTo>
                      <a:pt x="33441" y="19461"/>
                      <a:pt x="33515" y="19609"/>
                      <a:pt x="33638" y="19707"/>
                    </a:cubicBezTo>
                    <a:lnTo>
                      <a:pt x="32727" y="21223"/>
                    </a:lnTo>
                    <a:cubicBezTo>
                      <a:pt x="32702" y="21211"/>
                      <a:pt x="32677" y="21198"/>
                      <a:pt x="32653" y="21198"/>
                    </a:cubicBezTo>
                    <a:cubicBezTo>
                      <a:pt x="32332" y="21223"/>
                      <a:pt x="32332" y="21679"/>
                      <a:pt x="32640" y="21703"/>
                    </a:cubicBezTo>
                    <a:lnTo>
                      <a:pt x="32850" y="22997"/>
                    </a:lnTo>
                    <a:cubicBezTo>
                      <a:pt x="32751" y="23034"/>
                      <a:pt x="32690" y="23133"/>
                      <a:pt x="32690" y="23231"/>
                    </a:cubicBezTo>
                    <a:cubicBezTo>
                      <a:pt x="32690" y="23379"/>
                      <a:pt x="32800" y="23490"/>
                      <a:pt x="32948" y="23490"/>
                    </a:cubicBezTo>
                    <a:cubicBezTo>
                      <a:pt x="32961" y="23490"/>
                      <a:pt x="32985" y="23478"/>
                      <a:pt x="33010" y="23478"/>
                    </a:cubicBezTo>
                    <a:lnTo>
                      <a:pt x="33207" y="23872"/>
                    </a:lnTo>
                    <a:cubicBezTo>
                      <a:pt x="33145" y="23921"/>
                      <a:pt x="33121" y="23995"/>
                      <a:pt x="33121" y="24069"/>
                    </a:cubicBezTo>
                    <a:cubicBezTo>
                      <a:pt x="33133" y="24223"/>
                      <a:pt x="33253" y="24300"/>
                      <a:pt x="33372" y="24300"/>
                    </a:cubicBezTo>
                    <a:cubicBezTo>
                      <a:pt x="33490" y="24300"/>
                      <a:pt x="33608" y="24223"/>
                      <a:pt x="33614" y="24069"/>
                    </a:cubicBezTo>
                    <a:lnTo>
                      <a:pt x="33614" y="24057"/>
                    </a:lnTo>
                    <a:lnTo>
                      <a:pt x="35733" y="23515"/>
                    </a:lnTo>
                    <a:cubicBezTo>
                      <a:pt x="35819" y="23700"/>
                      <a:pt x="35992" y="23798"/>
                      <a:pt x="36189" y="23798"/>
                    </a:cubicBezTo>
                    <a:cubicBezTo>
                      <a:pt x="36374" y="23798"/>
                      <a:pt x="36546" y="23700"/>
                      <a:pt x="36632" y="23539"/>
                    </a:cubicBezTo>
                    <a:lnTo>
                      <a:pt x="38037" y="24057"/>
                    </a:lnTo>
                    <a:cubicBezTo>
                      <a:pt x="38037" y="24069"/>
                      <a:pt x="38037" y="24081"/>
                      <a:pt x="38037" y="24094"/>
                    </a:cubicBezTo>
                    <a:cubicBezTo>
                      <a:pt x="38037" y="24262"/>
                      <a:pt x="38169" y="24353"/>
                      <a:pt x="38299" y="24353"/>
                    </a:cubicBezTo>
                    <a:cubicBezTo>
                      <a:pt x="38407" y="24353"/>
                      <a:pt x="38514" y="24290"/>
                      <a:pt x="38542" y="24155"/>
                    </a:cubicBezTo>
                    <a:lnTo>
                      <a:pt x="42805" y="24155"/>
                    </a:lnTo>
                    <a:cubicBezTo>
                      <a:pt x="42842" y="24242"/>
                      <a:pt x="42941" y="24303"/>
                      <a:pt x="43040" y="24303"/>
                    </a:cubicBezTo>
                    <a:cubicBezTo>
                      <a:pt x="43089" y="24303"/>
                      <a:pt x="43138" y="24291"/>
                      <a:pt x="43175" y="24266"/>
                    </a:cubicBezTo>
                    <a:lnTo>
                      <a:pt x="43569" y="24587"/>
                    </a:lnTo>
                    <a:cubicBezTo>
                      <a:pt x="43520" y="24661"/>
                      <a:pt x="43495" y="24759"/>
                      <a:pt x="43495" y="24858"/>
                    </a:cubicBezTo>
                    <a:cubicBezTo>
                      <a:pt x="43495" y="25168"/>
                      <a:pt x="43747" y="25357"/>
                      <a:pt x="44003" y="25357"/>
                    </a:cubicBezTo>
                    <a:cubicBezTo>
                      <a:pt x="44164" y="25357"/>
                      <a:pt x="44327" y="25283"/>
                      <a:pt x="44432" y="25116"/>
                    </a:cubicBezTo>
                    <a:lnTo>
                      <a:pt x="45541" y="25609"/>
                    </a:lnTo>
                    <a:cubicBezTo>
                      <a:pt x="45528" y="25634"/>
                      <a:pt x="45528" y="25659"/>
                      <a:pt x="45528" y="25683"/>
                    </a:cubicBezTo>
                    <a:cubicBezTo>
                      <a:pt x="45528" y="25870"/>
                      <a:pt x="45676" y="25975"/>
                      <a:pt x="45822" y="25975"/>
                    </a:cubicBezTo>
                    <a:cubicBezTo>
                      <a:pt x="45937" y="25975"/>
                      <a:pt x="46052" y="25910"/>
                      <a:pt x="46095" y="25770"/>
                    </a:cubicBezTo>
                    <a:cubicBezTo>
                      <a:pt x="46161" y="25555"/>
                      <a:pt x="45989" y="25390"/>
                      <a:pt x="45813" y="25390"/>
                    </a:cubicBezTo>
                    <a:cubicBezTo>
                      <a:pt x="45726" y="25390"/>
                      <a:pt x="45639" y="25430"/>
                      <a:pt x="45578" y="25523"/>
                    </a:cubicBezTo>
                    <a:lnTo>
                      <a:pt x="44481" y="25018"/>
                    </a:lnTo>
                    <a:cubicBezTo>
                      <a:pt x="44493" y="24969"/>
                      <a:pt x="44506" y="24907"/>
                      <a:pt x="44506" y="24858"/>
                    </a:cubicBezTo>
                    <a:cubicBezTo>
                      <a:pt x="44506" y="24544"/>
                      <a:pt x="44257" y="24341"/>
                      <a:pt x="44000" y="24341"/>
                    </a:cubicBezTo>
                    <a:cubicBezTo>
                      <a:pt x="43874" y="24341"/>
                      <a:pt x="43745" y="24391"/>
                      <a:pt x="43643" y="24500"/>
                    </a:cubicBezTo>
                    <a:lnTo>
                      <a:pt x="43249" y="24192"/>
                    </a:lnTo>
                    <a:cubicBezTo>
                      <a:pt x="43360" y="24032"/>
                      <a:pt x="43237" y="23810"/>
                      <a:pt x="43040" y="23810"/>
                    </a:cubicBezTo>
                    <a:cubicBezTo>
                      <a:pt x="42941" y="23810"/>
                      <a:pt x="42855" y="23860"/>
                      <a:pt x="42818" y="23946"/>
                    </a:cubicBezTo>
                    <a:lnTo>
                      <a:pt x="37298" y="22406"/>
                    </a:lnTo>
                    <a:cubicBezTo>
                      <a:pt x="37261" y="22289"/>
                      <a:pt x="37155" y="22224"/>
                      <a:pt x="37049" y="22224"/>
                    </a:cubicBezTo>
                    <a:cubicBezTo>
                      <a:pt x="36977" y="22224"/>
                      <a:pt x="36904" y="22254"/>
                      <a:pt x="36854" y="22320"/>
                    </a:cubicBezTo>
                    <a:lnTo>
                      <a:pt x="36522" y="22283"/>
                    </a:lnTo>
                    <a:cubicBezTo>
                      <a:pt x="36517" y="22162"/>
                      <a:pt x="36420" y="22111"/>
                      <a:pt x="36314" y="22111"/>
                    </a:cubicBezTo>
                    <a:cubicBezTo>
                      <a:pt x="36158" y="22111"/>
                      <a:pt x="35982" y="22220"/>
                      <a:pt x="36041" y="22381"/>
                    </a:cubicBezTo>
                    <a:lnTo>
                      <a:pt x="33564" y="23884"/>
                    </a:lnTo>
                    <a:cubicBezTo>
                      <a:pt x="33515" y="23835"/>
                      <a:pt x="33441" y="23810"/>
                      <a:pt x="33380" y="23810"/>
                    </a:cubicBezTo>
                    <a:lnTo>
                      <a:pt x="33306" y="23810"/>
                    </a:lnTo>
                    <a:lnTo>
                      <a:pt x="33109" y="23416"/>
                    </a:lnTo>
                    <a:cubicBezTo>
                      <a:pt x="33293" y="23268"/>
                      <a:pt x="33195" y="22973"/>
                      <a:pt x="32948" y="22973"/>
                    </a:cubicBezTo>
                    <a:lnTo>
                      <a:pt x="32739" y="21679"/>
                    </a:lnTo>
                    <a:cubicBezTo>
                      <a:pt x="32911" y="21617"/>
                      <a:pt x="32961" y="21383"/>
                      <a:pt x="32813" y="21260"/>
                    </a:cubicBezTo>
                    <a:lnTo>
                      <a:pt x="33725" y="19744"/>
                    </a:lnTo>
                    <a:cubicBezTo>
                      <a:pt x="33799" y="19781"/>
                      <a:pt x="33860" y="19794"/>
                      <a:pt x="33934" y="19794"/>
                    </a:cubicBezTo>
                    <a:cubicBezTo>
                      <a:pt x="33946" y="19794"/>
                      <a:pt x="33958" y="19795"/>
                      <a:pt x="33969" y="19795"/>
                    </a:cubicBezTo>
                    <a:cubicBezTo>
                      <a:pt x="34637" y="19795"/>
                      <a:pt x="34637" y="18782"/>
                      <a:pt x="33969" y="18782"/>
                    </a:cubicBezTo>
                    <a:cubicBezTo>
                      <a:pt x="33958" y="18782"/>
                      <a:pt x="33946" y="18783"/>
                      <a:pt x="33934" y="18783"/>
                    </a:cubicBezTo>
                    <a:cubicBezTo>
                      <a:pt x="33885" y="18783"/>
                      <a:pt x="33848" y="18796"/>
                      <a:pt x="33799" y="18808"/>
                    </a:cubicBezTo>
                    <a:lnTo>
                      <a:pt x="33355" y="17736"/>
                    </a:lnTo>
                    <a:cubicBezTo>
                      <a:pt x="33429" y="17687"/>
                      <a:pt x="33466" y="17613"/>
                      <a:pt x="33466" y="17526"/>
                    </a:cubicBezTo>
                    <a:cubicBezTo>
                      <a:pt x="33466" y="17477"/>
                      <a:pt x="33454" y="17440"/>
                      <a:pt x="33429" y="17403"/>
                    </a:cubicBezTo>
                    <a:lnTo>
                      <a:pt x="34254" y="16713"/>
                    </a:lnTo>
                    <a:cubicBezTo>
                      <a:pt x="34344" y="16803"/>
                      <a:pt x="34456" y="16844"/>
                      <a:pt x="34566" y="16844"/>
                    </a:cubicBezTo>
                    <a:cubicBezTo>
                      <a:pt x="34801" y="16844"/>
                      <a:pt x="35031" y="16658"/>
                      <a:pt x="35031" y="16381"/>
                    </a:cubicBezTo>
                    <a:cubicBezTo>
                      <a:pt x="35031" y="16220"/>
                      <a:pt x="34944" y="16073"/>
                      <a:pt x="34821" y="15986"/>
                    </a:cubicBezTo>
                    <a:lnTo>
                      <a:pt x="35265" y="15062"/>
                    </a:lnTo>
                    <a:cubicBezTo>
                      <a:pt x="35298" y="15069"/>
                      <a:pt x="35332" y="15073"/>
                      <a:pt x="35364" y="15073"/>
                    </a:cubicBezTo>
                    <a:cubicBezTo>
                      <a:pt x="35618" y="15073"/>
                      <a:pt x="35832" y="14868"/>
                      <a:pt x="35832" y="14606"/>
                    </a:cubicBezTo>
                    <a:lnTo>
                      <a:pt x="36780" y="14360"/>
                    </a:lnTo>
                    <a:cubicBezTo>
                      <a:pt x="36817" y="14446"/>
                      <a:pt x="36904" y="14495"/>
                      <a:pt x="37002" y="14495"/>
                    </a:cubicBezTo>
                    <a:cubicBezTo>
                      <a:pt x="37236" y="14495"/>
                      <a:pt x="37335" y="14200"/>
                      <a:pt x="37162" y="14052"/>
                    </a:cubicBezTo>
                    <a:lnTo>
                      <a:pt x="38037" y="12376"/>
                    </a:lnTo>
                    <a:lnTo>
                      <a:pt x="38074" y="12376"/>
                    </a:lnTo>
                    <a:cubicBezTo>
                      <a:pt x="38382" y="12352"/>
                      <a:pt x="38382" y="11896"/>
                      <a:pt x="38074" y="11871"/>
                    </a:cubicBezTo>
                    <a:cubicBezTo>
                      <a:pt x="38012" y="11871"/>
                      <a:pt x="37951" y="11883"/>
                      <a:pt x="37914" y="11933"/>
                    </a:cubicBezTo>
                    <a:lnTo>
                      <a:pt x="37680" y="11698"/>
                    </a:lnTo>
                    <a:cubicBezTo>
                      <a:pt x="37704" y="11662"/>
                      <a:pt x="37729" y="11612"/>
                      <a:pt x="37729" y="11563"/>
                    </a:cubicBezTo>
                    <a:cubicBezTo>
                      <a:pt x="37729" y="11415"/>
                      <a:pt x="37618" y="11304"/>
                      <a:pt x="37470" y="11304"/>
                    </a:cubicBezTo>
                    <a:lnTo>
                      <a:pt x="37396" y="10898"/>
                    </a:lnTo>
                    <a:cubicBezTo>
                      <a:pt x="37754" y="10848"/>
                      <a:pt x="37951" y="10442"/>
                      <a:pt x="37754" y="10134"/>
                    </a:cubicBezTo>
                    <a:lnTo>
                      <a:pt x="39540" y="8778"/>
                    </a:lnTo>
                    <a:cubicBezTo>
                      <a:pt x="39590" y="8815"/>
                      <a:pt x="39651" y="8840"/>
                      <a:pt x="39713" y="8840"/>
                    </a:cubicBezTo>
                    <a:cubicBezTo>
                      <a:pt x="39910" y="8840"/>
                      <a:pt x="40033" y="8618"/>
                      <a:pt x="39910" y="8446"/>
                    </a:cubicBezTo>
                    <a:cubicBezTo>
                      <a:pt x="39860" y="8374"/>
                      <a:pt x="39784" y="8339"/>
                      <a:pt x="39708" y="8339"/>
                    </a:cubicBezTo>
                    <a:cubicBezTo>
                      <a:pt x="39613" y="8339"/>
                      <a:pt x="39520" y="8393"/>
                      <a:pt x="39479" y="8495"/>
                    </a:cubicBezTo>
                    <a:lnTo>
                      <a:pt x="38456" y="8310"/>
                    </a:lnTo>
                    <a:cubicBezTo>
                      <a:pt x="38456" y="8298"/>
                      <a:pt x="38456" y="8285"/>
                      <a:pt x="38456" y="8273"/>
                    </a:cubicBezTo>
                    <a:cubicBezTo>
                      <a:pt x="38456" y="8150"/>
                      <a:pt x="38419" y="8051"/>
                      <a:pt x="38345" y="7965"/>
                    </a:cubicBezTo>
                    <a:lnTo>
                      <a:pt x="40341" y="6031"/>
                    </a:lnTo>
                    <a:cubicBezTo>
                      <a:pt x="40420" y="6083"/>
                      <a:pt x="40513" y="6109"/>
                      <a:pt x="40608" y="6109"/>
                    </a:cubicBezTo>
                    <a:cubicBezTo>
                      <a:pt x="40736" y="6109"/>
                      <a:pt x="40865" y="6061"/>
                      <a:pt x="40957" y="5969"/>
                    </a:cubicBezTo>
                    <a:lnTo>
                      <a:pt x="41573" y="6388"/>
                    </a:lnTo>
                    <a:cubicBezTo>
                      <a:pt x="41524" y="6450"/>
                      <a:pt x="41512" y="6536"/>
                      <a:pt x="41512" y="6622"/>
                    </a:cubicBezTo>
                    <a:cubicBezTo>
                      <a:pt x="41512" y="6920"/>
                      <a:pt x="41760" y="7130"/>
                      <a:pt x="42023" y="7130"/>
                    </a:cubicBezTo>
                    <a:cubicBezTo>
                      <a:pt x="42131" y="7130"/>
                      <a:pt x="42241" y="7095"/>
                      <a:pt x="42337" y="7016"/>
                    </a:cubicBezTo>
                    <a:cubicBezTo>
                      <a:pt x="42658" y="6745"/>
                      <a:pt x="42534" y="6203"/>
                      <a:pt x="42115" y="6129"/>
                    </a:cubicBezTo>
                    <a:lnTo>
                      <a:pt x="42263" y="4552"/>
                    </a:lnTo>
                    <a:cubicBezTo>
                      <a:pt x="42830" y="4404"/>
                      <a:pt x="42719" y="3566"/>
                      <a:pt x="42128" y="3566"/>
                    </a:cubicBezTo>
                    <a:cubicBezTo>
                      <a:pt x="42029" y="3566"/>
                      <a:pt x="41918" y="3603"/>
                      <a:pt x="41832" y="3665"/>
                    </a:cubicBezTo>
                    <a:lnTo>
                      <a:pt x="41438" y="3283"/>
                    </a:lnTo>
                    <a:cubicBezTo>
                      <a:pt x="41462" y="3234"/>
                      <a:pt x="41475" y="3197"/>
                      <a:pt x="41475" y="3147"/>
                    </a:cubicBezTo>
                    <a:cubicBezTo>
                      <a:pt x="41487" y="2963"/>
                      <a:pt x="41352" y="2870"/>
                      <a:pt x="41218" y="2870"/>
                    </a:cubicBezTo>
                    <a:cubicBezTo>
                      <a:pt x="41084" y="2870"/>
                      <a:pt x="40951" y="2963"/>
                      <a:pt x="40970" y="3147"/>
                    </a:cubicBezTo>
                    <a:lnTo>
                      <a:pt x="40970" y="3160"/>
                    </a:lnTo>
                    <a:lnTo>
                      <a:pt x="40267" y="3357"/>
                    </a:lnTo>
                    <a:cubicBezTo>
                      <a:pt x="40187" y="3144"/>
                      <a:pt x="39992" y="3032"/>
                      <a:pt x="39797" y="3032"/>
                    </a:cubicBezTo>
                    <a:cubicBezTo>
                      <a:pt x="39631" y="3032"/>
                      <a:pt x="39464" y="3113"/>
                      <a:pt x="39368" y="3283"/>
                    </a:cubicBezTo>
                    <a:lnTo>
                      <a:pt x="38493" y="3061"/>
                    </a:lnTo>
                    <a:cubicBezTo>
                      <a:pt x="38444" y="2787"/>
                      <a:pt x="38218" y="2637"/>
                      <a:pt x="37991" y="2637"/>
                    </a:cubicBezTo>
                    <a:cubicBezTo>
                      <a:pt x="37822" y="2637"/>
                      <a:pt x="37652" y="2721"/>
                      <a:pt x="37557" y="2901"/>
                    </a:cubicBezTo>
                    <a:lnTo>
                      <a:pt x="35413" y="2765"/>
                    </a:lnTo>
                    <a:cubicBezTo>
                      <a:pt x="35383" y="2647"/>
                      <a:pt x="35282" y="2588"/>
                      <a:pt x="35179" y="2588"/>
                    </a:cubicBezTo>
                    <a:cubicBezTo>
                      <a:pt x="35069" y="2588"/>
                      <a:pt x="34958" y="2656"/>
                      <a:pt x="34932" y="2790"/>
                    </a:cubicBezTo>
                    <a:lnTo>
                      <a:pt x="34365" y="2790"/>
                    </a:lnTo>
                    <a:cubicBezTo>
                      <a:pt x="34341" y="2562"/>
                      <a:pt x="34155" y="2466"/>
                      <a:pt x="33951" y="2466"/>
                    </a:cubicBezTo>
                    <a:cubicBezTo>
                      <a:pt x="33635" y="2466"/>
                      <a:pt x="33277" y="2695"/>
                      <a:pt x="33404" y="3024"/>
                    </a:cubicBezTo>
                    <a:lnTo>
                      <a:pt x="32308" y="3579"/>
                    </a:lnTo>
                    <a:cubicBezTo>
                      <a:pt x="32226" y="3371"/>
                      <a:pt x="32034" y="3266"/>
                      <a:pt x="31842" y="3266"/>
                    </a:cubicBezTo>
                    <a:cubicBezTo>
                      <a:pt x="31658" y="3266"/>
                      <a:pt x="31474" y="3361"/>
                      <a:pt x="31384" y="3554"/>
                    </a:cubicBezTo>
                    <a:lnTo>
                      <a:pt x="30459" y="3172"/>
                    </a:lnTo>
                    <a:cubicBezTo>
                      <a:pt x="30496" y="3110"/>
                      <a:pt x="30509" y="3037"/>
                      <a:pt x="30509" y="2963"/>
                    </a:cubicBezTo>
                    <a:cubicBezTo>
                      <a:pt x="30509" y="2628"/>
                      <a:pt x="30233" y="2412"/>
                      <a:pt x="29950" y="2412"/>
                    </a:cubicBezTo>
                    <a:cubicBezTo>
                      <a:pt x="29806" y="2412"/>
                      <a:pt x="29660" y="2468"/>
                      <a:pt x="29548" y="2593"/>
                    </a:cubicBezTo>
                    <a:lnTo>
                      <a:pt x="29116" y="2359"/>
                    </a:lnTo>
                    <a:cubicBezTo>
                      <a:pt x="29129" y="2334"/>
                      <a:pt x="29129" y="2310"/>
                      <a:pt x="29129" y="2285"/>
                    </a:cubicBezTo>
                    <a:cubicBezTo>
                      <a:pt x="29147" y="2100"/>
                      <a:pt x="29015" y="2008"/>
                      <a:pt x="28882" y="2008"/>
                    </a:cubicBezTo>
                    <a:cubicBezTo>
                      <a:pt x="28750" y="2008"/>
                      <a:pt x="28617" y="2100"/>
                      <a:pt x="28636" y="2285"/>
                    </a:cubicBezTo>
                    <a:cubicBezTo>
                      <a:pt x="28636" y="2334"/>
                      <a:pt x="28648" y="2371"/>
                      <a:pt x="28661" y="2408"/>
                    </a:cubicBezTo>
                    <a:lnTo>
                      <a:pt x="28402" y="2655"/>
                    </a:lnTo>
                    <a:cubicBezTo>
                      <a:pt x="28352" y="2642"/>
                      <a:pt x="28316" y="2642"/>
                      <a:pt x="28266" y="2642"/>
                    </a:cubicBezTo>
                    <a:cubicBezTo>
                      <a:pt x="28168" y="2642"/>
                      <a:pt x="28069" y="2667"/>
                      <a:pt x="27983" y="2728"/>
                    </a:cubicBezTo>
                    <a:lnTo>
                      <a:pt x="27773" y="2445"/>
                    </a:lnTo>
                    <a:cubicBezTo>
                      <a:pt x="27810" y="2408"/>
                      <a:pt x="27835" y="2347"/>
                      <a:pt x="27835" y="2285"/>
                    </a:cubicBezTo>
                    <a:cubicBezTo>
                      <a:pt x="27842" y="2120"/>
                      <a:pt x="27715" y="2028"/>
                      <a:pt x="27586" y="2028"/>
                    </a:cubicBezTo>
                    <a:cubicBezTo>
                      <a:pt x="27483" y="2028"/>
                      <a:pt x="27380" y="2086"/>
                      <a:pt x="27342" y="2211"/>
                    </a:cubicBezTo>
                    <a:lnTo>
                      <a:pt x="25531" y="2063"/>
                    </a:lnTo>
                    <a:cubicBezTo>
                      <a:pt x="25524" y="1736"/>
                      <a:pt x="25272" y="1561"/>
                      <a:pt x="25020" y="1561"/>
                    </a:cubicBezTo>
                    <a:cubicBezTo>
                      <a:pt x="24807" y="1561"/>
                      <a:pt x="24595" y="1687"/>
                      <a:pt x="24533" y="1952"/>
                    </a:cubicBezTo>
                    <a:lnTo>
                      <a:pt x="23522" y="1829"/>
                    </a:lnTo>
                    <a:cubicBezTo>
                      <a:pt x="23517" y="1669"/>
                      <a:pt x="23396" y="1592"/>
                      <a:pt x="23276" y="1592"/>
                    </a:cubicBezTo>
                    <a:cubicBezTo>
                      <a:pt x="23147" y="1592"/>
                      <a:pt x="23017" y="1681"/>
                      <a:pt x="23030" y="1854"/>
                    </a:cubicBezTo>
                    <a:cubicBezTo>
                      <a:pt x="23030" y="1866"/>
                      <a:pt x="23030" y="1878"/>
                      <a:pt x="23030" y="1891"/>
                    </a:cubicBezTo>
                    <a:lnTo>
                      <a:pt x="21218" y="2568"/>
                    </a:lnTo>
                    <a:cubicBezTo>
                      <a:pt x="21126" y="2367"/>
                      <a:pt x="20947" y="2276"/>
                      <a:pt x="20769" y="2276"/>
                    </a:cubicBezTo>
                    <a:cubicBezTo>
                      <a:pt x="20522" y="2276"/>
                      <a:pt x="20277" y="2452"/>
                      <a:pt x="20270" y="2753"/>
                    </a:cubicBezTo>
                    <a:lnTo>
                      <a:pt x="17855" y="2741"/>
                    </a:lnTo>
                    <a:cubicBezTo>
                      <a:pt x="17830" y="2593"/>
                      <a:pt x="17719" y="2494"/>
                      <a:pt x="17571" y="2494"/>
                    </a:cubicBezTo>
                    <a:cubicBezTo>
                      <a:pt x="17534" y="2494"/>
                      <a:pt x="17485" y="2507"/>
                      <a:pt x="17448" y="2519"/>
                    </a:cubicBezTo>
                    <a:lnTo>
                      <a:pt x="16659" y="1657"/>
                    </a:lnTo>
                    <a:cubicBezTo>
                      <a:pt x="16659" y="1657"/>
                      <a:pt x="16659" y="1644"/>
                      <a:pt x="16659" y="1632"/>
                    </a:cubicBezTo>
                    <a:cubicBezTo>
                      <a:pt x="16678" y="1453"/>
                      <a:pt x="16546" y="1364"/>
                      <a:pt x="16412" y="1364"/>
                    </a:cubicBezTo>
                    <a:cubicBezTo>
                      <a:pt x="16278" y="1364"/>
                      <a:pt x="16142" y="1453"/>
                      <a:pt x="16154" y="1632"/>
                    </a:cubicBezTo>
                    <a:cubicBezTo>
                      <a:pt x="16154" y="1706"/>
                      <a:pt x="16191" y="1780"/>
                      <a:pt x="16241" y="1829"/>
                    </a:cubicBezTo>
                    <a:lnTo>
                      <a:pt x="15008" y="3443"/>
                    </a:lnTo>
                    <a:cubicBezTo>
                      <a:pt x="14934" y="3382"/>
                      <a:pt x="14848" y="3357"/>
                      <a:pt x="14750" y="3357"/>
                    </a:cubicBezTo>
                    <a:cubicBezTo>
                      <a:pt x="14528" y="3357"/>
                      <a:pt x="14343" y="3505"/>
                      <a:pt x="14269" y="3714"/>
                    </a:cubicBezTo>
                    <a:lnTo>
                      <a:pt x="12630" y="3382"/>
                    </a:lnTo>
                    <a:lnTo>
                      <a:pt x="12630" y="3332"/>
                    </a:lnTo>
                    <a:cubicBezTo>
                      <a:pt x="12624" y="3007"/>
                      <a:pt x="12370" y="2836"/>
                      <a:pt x="12118" y="2836"/>
                    </a:cubicBezTo>
                    <a:cubicBezTo>
                      <a:pt x="11892" y="2836"/>
                      <a:pt x="11667" y="2973"/>
                      <a:pt x="11620" y="3258"/>
                    </a:cubicBezTo>
                    <a:lnTo>
                      <a:pt x="9858" y="3184"/>
                    </a:lnTo>
                    <a:cubicBezTo>
                      <a:pt x="9858" y="3160"/>
                      <a:pt x="9858" y="3147"/>
                      <a:pt x="9858" y="3135"/>
                    </a:cubicBezTo>
                    <a:cubicBezTo>
                      <a:pt x="9858" y="2889"/>
                      <a:pt x="9661" y="2679"/>
                      <a:pt x="9415" y="2642"/>
                    </a:cubicBezTo>
                    <a:lnTo>
                      <a:pt x="9451" y="1090"/>
                    </a:lnTo>
                    <a:cubicBezTo>
                      <a:pt x="9587" y="1065"/>
                      <a:pt x="9698" y="942"/>
                      <a:pt x="9698" y="806"/>
                    </a:cubicBezTo>
                    <a:cubicBezTo>
                      <a:pt x="9698" y="769"/>
                      <a:pt x="9686" y="732"/>
                      <a:pt x="9673" y="708"/>
                    </a:cubicBezTo>
                    <a:lnTo>
                      <a:pt x="9772" y="646"/>
                    </a:lnTo>
                    <a:cubicBezTo>
                      <a:pt x="9860" y="762"/>
                      <a:pt x="9977" y="811"/>
                      <a:pt x="10090" y="811"/>
                    </a:cubicBezTo>
                    <a:cubicBezTo>
                      <a:pt x="10340" y="811"/>
                      <a:pt x="10576" y="573"/>
                      <a:pt x="10474" y="277"/>
                    </a:cubicBezTo>
                    <a:cubicBezTo>
                      <a:pt x="10409" y="88"/>
                      <a:pt x="10250" y="0"/>
                      <a:pt x="1009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7" name="Google Shape;3426;p56">
                <a:extLst>
                  <a:ext uri="{FF2B5EF4-FFF2-40B4-BE49-F238E27FC236}">
                    <a16:creationId xmlns:a16="http://schemas.microsoft.com/office/drawing/2014/main" id="{B5BE3320-B0AE-47FC-84B8-7EB4F98E2943}"/>
                  </a:ext>
                </a:extLst>
              </p:cNvPr>
              <p:cNvSpPr/>
              <p:nvPr/>
            </p:nvSpPr>
            <p:spPr>
              <a:xfrm>
                <a:off x="5724531" y="2992055"/>
                <a:ext cx="139509" cy="101347"/>
              </a:xfrm>
              <a:custGeom>
                <a:avLst/>
                <a:gdLst/>
                <a:ahLst/>
                <a:cxnLst/>
                <a:rect l="l" t="t" r="r" b="b"/>
                <a:pathLst>
                  <a:path w="9673" h="7027" extrusionOk="0">
                    <a:moveTo>
                      <a:pt x="8416" y="198"/>
                    </a:moveTo>
                    <a:cubicBezTo>
                      <a:pt x="8473" y="198"/>
                      <a:pt x="8413" y="270"/>
                      <a:pt x="8388" y="270"/>
                    </a:cubicBezTo>
                    <a:cubicBezTo>
                      <a:pt x="8381" y="270"/>
                      <a:pt x="8376" y="264"/>
                      <a:pt x="8379" y="247"/>
                    </a:cubicBezTo>
                    <a:cubicBezTo>
                      <a:pt x="8379" y="222"/>
                      <a:pt x="8404" y="210"/>
                      <a:pt x="8428" y="210"/>
                    </a:cubicBezTo>
                    <a:lnTo>
                      <a:pt x="8416" y="198"/>
                    </a:lnTo>
                    <a:close/>
                    <a:moveTo>
                      <a:pt x="5582" y="407"/>
                    </a:moveTo>
                    <a:cubicBezTo>
                      <a:pt x="5639" y="407"/>
                      <a:pt x="5579" y="480"/>
                      <a:pt x="5549" y="480"/>
                    </a:cubicBezTo>
                    <a:cubicBezTo>
                      <a:pt x="5539" y="480"/>
                      <a:pt x="5533" y="473"/>
                      <a:pt x="5533" y="456"/>
                    </a:cubicBezTo>
                    <a:cubicBezTo>
                      <a:pt x="5533" y="432"/>
                      <a:pt x="5557" y="419"/>
                      <a:pt x="5582" y="419"/>
                    </a:cubicBezTo>
                    <a:lnTo>
                      <a:pt x="5582" y="407"/>
                    </a:lnTo>
                    <a:close/>
                    <a:moveTo>
                      <a:pt x="5385" y="617"/>
                    </a:moveTo>
                    <a:cubicBezTo>
                      <a:pt x="5422" y="678"/>
                      <a:pt x="5496" y="703"/>
                      <a:pt x="5582" y="703"/>
                    </a:cubicBezTo>
                    <a:cubicBezTo>
                      <a:pt x="5588" y="709"/>
                      <a:pt x="5598" y="712"/>
                      <a:pt x="5608" y="712"/>
                    </a:cubicBezTo>
                    <a:cubicBezTo>
                      <a:pt x="5619" y="712"/>
                      <a:pt x="5631" y="709"/>
                      <a:pt x="5644" y="703"/>
                    </a:cubicBezTo>
                    <a:lnTo>
                      <a:pt x="5915" y="1282"/>
                    </a:lnTo>
                    <a:cubicBezTo>
                      <a:pt x="5779" y="1368"/>
                      <a:pt x="5681" y="1516"/>
                      <a:pt x="5681" y="1676"/>
                    </a:cubicBezTo>
                    <a:lnTo>
                      <a:pt x="4079" y="1491"/>
                    </a:lnTo>
                    <a:lnTo>
                      <a:pt x="4079" y="1454"/>
                    </a:lnTo>
                    <a:cubicBezTo>
                      <a:pt x="4079" y="1393"/>
                      <a:pt x="4067" y="1343"/>
                      <a:pt x="4042" y="1282"/>
                    </a:cubicBezTo>
                    <a:lnTo>
                      <a:pt x="5385" y="617"/>
                    </a:lnTo>
                    <a:close/>
                    <a:moveTo>
                      <a:pt x="3577" y="1146"/>
                    </a:moveTo>
                    <a:cubicBezTo>
                      <a:pt x="3850" y="1146"/>
                      <a:pt x="3977" y="1470"/>
                      <a:pt x="3796" y="1664"/>
                    </a:cubicBezTo>
                    <a:cubicBezTo>
                      <a:pt x="3731" y="1729"/>
                      <a:pt x="3652" y="1757"/>
                      <a:pt x="3574" y="1757"/>
                    </a:cubicBezTo>
                    <a:cubicBezTo>
                      <a:pt x="3416" y="1757"/>
                      <a:pt x="3266" y="1636"/>
                      <a:pt x="3266" y="1454"/>
                    </a:cubicBezTo>
                    <a:cubicBezTo>
                      <a:pt x="3266" y="1282"/>
                      <a:pt x="3401" y="1159"/>
                      <a:pt x="3574" y="1159"/>
                    </a:cubicBezTo>
                    <a:lnTo>
                      <a:pt x="3561" y="1146"/>
                    </a:lnTo>
                    <a:cubicBezTo>
                      <a:pt x="3567" y="1146"/>
                      <a:pt x="3572" y="1146"/>
                      <a:pt x="3577" y="1146"/>
                    </a:cubicBezTo>
                    <a:close/>
                    <a:moveTo>
                      <a:pt x="6174" y="1405"/>
                    </a:moveTo>
                    <a:cubicBezTo>
                      <a:pt x="6445" y="1405"/>
                      <a:pt x="6580" y="1725"/>
                      <a:pt x="6395" y="1910"/>
                    </a:cubicBezTo>
                    <a:cubicBezTo>
                      <a:pt x="6331" y="1975"/>
                      <a:pt x="6253" y="2004"/>
                      <a:pt x="6177" y="2004"/>
                    </a:cubicBezTo>
                    <a:cubicBezTo>
                      <a:pt x="6022" y="2004"/>
                      <a:pt x="5878" y="1883"/>
                      <a:pt x="5878" y="1701"/>
                    </a:cubicBezTo>
                    <a:cubicBezTo>
                      <a:pt x="5890" y="1541"/>
                      <a:pt x="6026" y="1417"/>
                      <a:pt x="6186" y="1417"/>
                    </a:cubicBezTo>
                    <a:lnTo>
                      <a:pt x="6174" y="1405"/>
                    </a:lnTo>
                    <a:close/>
                    <a:moveTo>
                      <a:pt x="7788" y="2403"/>
                    </a:moveTo>
                    <a:cubicBezTo>
                      <a:pt x="7842" y="2403"/>
                      <a:pt x="7789" y="2471"/>
                      <a:pt x="7758" y="2471"/>
                    </a:cubicBezTo>
                    <a:cubicBezTo>
                      <a:pt x="7747" y="2471"/>
                      <a:pt x="7738" y="2462"/>
                      <a:pt x="7738" y="2440"/>
                    </a:cubicBezTo>
                    <a:cubicBezTo>
                      <a:pt x="7751" y="2428"/>
                      <a:pt x="7763" y="2415"/>
                      <a:pt x="7788" y="2415"/>
                    </a:cubicBezTo>
                    <a:lnTo>
                      <a:pt x="7788" y="2403"/>
                    </a:lnTo>
                    <a:close/>
                    <a:moveTo>
                      <a:pt x="9131" y="2305"/>
                    </a:moveTo>
                    <a:cubicBezTo>
                      <a:pt x="9303" y="2305"/>
                      <a:pt x="9402" y="2526"/>
                      <a:pt x="9266" y="2650"/>
                    </a:cubicBezTo>
                    <a:cubicBezTo>
                      <a:pt x="9227" y="2693"/>
                      <a:pt x="9177" y="2713"/>
                      <a:pt x="9127" y="2713"/>
                    </a:cubicBezTo>
                    <a:cubicBezTo>
                      <a:pt x="9023" y="2713"/>
                      <a:pt x="8921" y="2627"/>
                      <a:pt x="8921" y="2502"/>
                    </a:cubicBezTo>
                    <a:cubicBezTo>
                      <a:pt x="8934" y="2403"/>
                      <a:pt x="9020" y="2317"/>
                      <a:pt x="9131" y="2317"/>
                    </a:cubicBezTo>
                    <a:lnTo>
                      <a:pt x="9131" y="2305"/>
                    </a:lnTo>
                    <a:close/>
                    <a:moveTo>
                      <a:pt x="235" y="3081"/>
                    </a:moveTo>
                    <a:cubicBezTo>
                      <a:pt x="296" y="3081"/>
                      <a:pt x="296" y="3167"/>
                      <a:pt x="235" y="3167"/>
                    </a:cubicBezTo>
                    <a:cubicBezTo>
                      <a:pt x="210" y="3167"/>
                      <a:pt x="198" y="3155"/>
                      <a:pt x="198" y="3142"/>
                    </a:cubicBezTo>
                    <a:lnTo>
                      <a:pt x="185" y="3130"/>
                    </a:lnTo>
                    <a:cubicBezTo>
                      <a:pt x="185" y="3093"/>
                      <a:pt x="210" y="3081"/>
                      <a:pt x="235" y="3081"/>
                    </a:cubicBezTo>
                    <a:close/>
                    <a:moveTo>
                      <a:pt x="4054" y="1578"/>
                    </a:moveTo>
                    <a:lnTo>
                      <a:pt x="5681" y="1775"/>
                    </a:lnTo>
                    <a:cubicBezTo>
                      <a:pt x="5693" y="1824"/>
                      <a:pt x="5705" y="1873"/>
                      <a:pt x="5730" y="1923"/>
                    </a:cubicBezTo>
                    <a:lnTo>
                      <a:pt x="3081" y="3623"/>
                    </a:lnTo>
                    <a:cubicBezTo>
                      <a:pt x="3032" y="3537"/>
                      <a:pt x="2958" y="3463"/>
                      <a:pt x="2871" y="3426"/>
                    </a:cubicBezTo>
                    <a:lnTo>
                      <a:pt x="3438" y="1923"/>
                    </a:lnTo>
                    <a:cubicBezTo>
                      <a:pt x="3487" y="1935"/>
                      <a:pt x="3524" y="1947"/>
                      <a:pt x="3574" y="1947"/>
                    </a:cubicBezTo>
                    <a:cubicBezTo>
                      <a:pt x="3796" y="1947"/>
                      <a:pt x="3993" y="1799"/>
                      <a:pt x="4054" y="1590"/>
                    </a:cubicBezTo>
                    <a:lnTo>
                      <a:pt x="4054" y="1578"/>
                    </a:lnTo>
                    <a:close/>
                    <a:moveTo>
                      <a:pt x="3167" y="1750"/>
                    </a:moveTo>
                    <a:cubicBezTo>
                      <a:pt x="3216" y="1812"/>
                      <a:pt x="3266" y="1861"/>
                      <a:pt x="3340" y="1886"/>
                    </a:cubicBezTo>
                    <a:lnTo>
                      <a:pt x="2773" y="3389"/>
                    </a:lnTo>
                    <a:cubicBezTo>
                      <a:pt x="2724" y="3376"/>
                      <a:pt x="2687" y="3364"/>
                      <a:pt x="2637" y="3364"/>
                    </a:cubicBezTo>
                    <a:cubicBezTo>
                      <a:pt x="2440" y="3364"/>
                      <a:pt x="2255" y="3487"/>
                      <a:pt x="2181" y="3672"/>
                    </a:cubicBezTo>
                    <a:lnTo>
                      <a:pt x="481" y="3142"/>
                    </a:lnTo>
                    <a:lnTo>
                      <a:pt x="481" y="3130"/>
                    </a:lnTo>
                    <a:cubicBezTo>
                      <a:pt x="481" y="3105"/>
                      <a:pt x="481" y="3093"/>
                      <a:pt x="481" y="3068"/>
                    </a:cubicBezTo>
                    <a:lnTo>
                      <a:pt x="3167" y="1750"/>
                    </a:lnTo>
                    <a:close/>
                    <a:moveTo>
                      <a:pt x="8453" y="493"/>
                    </a:moveTo>
                    <a:lnTo>
                      <a:pt x="8958" y="2144"/>
                    </a:lnTo>
                    <a:cubicBezTo>
                      <a:pt x="8638" y="2292"/>
                      <a:pt x="8650" y="2760"/>
                      <a:pt x="8995" y="2884"/>
                    </a:cubicBezTo>
                    <a:lnTo>
                      <a:pt x="8773" y="3808"/>
                    </a:lnTo>
                    <a:cubicBezTo>
                      <a:pt x="8736" y="3795"/>
                      <a:pt x="8699" y="3795"/>
                      <a:pt x="8650" y="3795"/>
                    </a:cubicBezTo>
                    <a:cubicBezTo>
                      <a:pt x="8564" y="3795"/>
                      <a:pt x="8465" y="3820"/>
                      <a:pt x="8379" y="3882"/>
                    </a:cubicBezTo>
                    <a:lnTo>
                      <a:pt x="6568" y="2021"/>
                    </a:lnTo>
                    <a:cubicBezTo>
                      <a:pt x="6580" y="2009"/>
                      <a:pt x="6592" y="1984"/>
                      <a:pt x="6617" y="1972"/>
                    </a:cubicBezTo>
                    <a:lnTo>
                      <a:pt x="6605" y="1960"/>
                    </a:lnTo>
                    <a:lnTo>
                      <a:pt x="7541" y="2391"/>
                    </a:lnTo>
                    <a:cubicBezTo>
                      <a:pt x="7541" y="2403"/>
                      <a:pt x="7541" y="2428"/>
                      <a:pt x="7541" y="2440"/>
                    </a:cubicBezTo>
                    <a:cubicBezTo>
                      <a:pt x="7529" y="2625"/>
                      <a:pt x="7661" y="2717"/>
                      <a:pt x="7794" y="2717"/>
                    </a:cubicBezTo>
                    <a:cubicBezTo>
                      <a:pt x="7926" y="2717"/>
                      <a:pt x="8059" y="2625"/>
                      <a:pt x="8046" y="2440"/>
                    </a:cubicBezTo>
                    <a:cubicBezTo>
                      <a:pt x="8046" y="2354"/>
                      <a:pt x="7997" y="2268"/>
                      <a:pt x="7911" y="2218"/>
                    </a:cubicBezTo>
                    <a:lnTo>
                      <a:pt x="8404" y="493"/>
                    </a:lnTo>
                    <a:close/>
                    <a:moveTo>
                      <a:pt x="5989" y="2169"/>
                    </a:moveTo>
                    <a:cubicBezTo>
                      <a:pt x="6039" y="2189"/>
                      <a:pt x="6089" y="2209"/>
                      <a:pt x="6146" y="2209"/>
                    </a:cubicBezTo>
                    <a:cubicBezTo>
                      <a:pt x="6159" y="2209"/>
                      <a:pt x="6172" y="2208"/>
                      <a:pt x="6186" y="2206"/>
                    </a:cubicBezTo>
                    <a:lnTo>
                      <a:pt x="6211" y="2206"/>
                    </a:lnTo>
                    <a:lnTo>
                      <a:pt x="6506" y="4054"/>
                    </a:lnTo>
                    <a:lnTo>
                      <a:pt x="6506" y="4054"/>
                    </a:lnTo>
                    <a:lnTo>
                      <a:pt x="5373" y="3956"/>
                    </a:lnTo>
                    <a:cubicBezTo>
                      <a:pt x="5373" y="3832"/>
                      <a:pt x="5311" y="3721"/>
                      <a:pt x="5200" y="3648"/>
                    </a:cubicBezTo>
                    <a:lnTo>
                      <a:pt x="5200" y="3635"/>
                    </a:lnTo>
                    <a:lnTo>
                      <a:pt x="5989" y="2169"/>
                    </a:lnTo>
                    <a:close/>
                    <a:moveTo>
                      <a:pt x="4966" y="3758"/>
                    </a:moveTo>
                    <a:cubicBezTo>
                      <a:pt x="5077" y="3758"/>
                      <a:pt x="5176" y="3857"/>
                      <a:pt x="5176" y="3980"/>
                    </a:cubicBezTo>
                    <a:lnTo>
                      <a:pt x="5163" y="3956"/>
                    </a:lnTo>
                    <a:cubicBezTo>
                      <a:pt x="5163" y="4081"/>
                      <a:pt x="5061" y="4161"/>
                      <a:pt x="4957" y="4161"/>
                    </a:cubicBezTo>
                    <a:cubicBezTo>
                      <a:pt x="4908" y="4161"/>
                      <a:pt x="4858" y="4143"/>
                      <a:pt x="4818" y="4103"/>
                    </a:cubicBezTo>
                    <a:cubicBezTo>
                      <a:pt x="4695" y="3980"/>
                      <a:pt x="4781" y="3758"/>
                      <a:pt x="4966" y="3758"/>
                    </a:cubicBezTo>
                    <a:close/>
                    <a:moveTo>
                      <a:pt x="2637" y="3561"/>
                    </a:moveTo>
                    <a:cubicBezTo>
                      <a:pt x="2810" y="3561"/>
                      <a:pt x="2958" y="3709"/>
                      <a:pt x="2945" y="3882"/>
                    </a:cubicBezTo>
                    <a:lnTo>
                      <a:pt x="2945" y="3869"/>
                    </a:lnTo>
                    <a:cubicBezTo>
                      <a:pt x="2945" y="4045"/>
                      <a:pt x="2797" y="4164"/>
                      <a:pt x="2644" y="4164"/>
                    </a:cubicBezTo>
                    <a:cubicBezTo>
                      <a:pt x="2572" y="4164"/>
                      <a:pt x="2499" y="4138"/>
                      <a:pt x="2440" y="4079"/>
                    </a:cubicBezTo>
                    <a:cubicBezTo>
                      <a:pt x="2243" y="3882"/>
                      <a:pt x="2379" y="3574"/>
                      <a:pt x="2637" y="3561"/>
                    </a:cubicBezTo>
                    <a:close/>
                    <a:moveTo>
                      <a:pt x="6494" y="2095"/>
                    </a:moveTo>
                    <a:lnTo>
                      <a:pt x="8293" y="3943"/>
                    </a:lnTo>
                    <a:cubicBezTo>
                      <a:pt x="8231" y="4017"/>
                      <a:pt x="8182" y="4091"/>
                      <a:pt x="8157" y="4190"/>
                    </a:cubicBezTo>
                    <a:lnTo>
                      <a:pt x="6605" y="4054"/>
                    </a:lnTo>
                    <a:lnTo>
                      <a:pt x="6309" y="2181"/>
                    </a:lnTo>
                    <a:cubicBezTo>
                      <a:pt x="6371" y="2169"/>
                      <a:pt x="6432" y="2132"/>
                      <a:pt x="6494" y="2095"/>
                    </a:cubicBezTo>
                    <a:close/>
                    <a:moveTo>
                      <a:pt x="8650" y="4005"/>
                    </a:moveTo>
                    <a:cubicBezTo>
                      <a:pt x="8823" y="4005"/>
                      <a:pt x="8958" y="4153"/>
                      <a:pt x="8946" y="4313"/>
                    </a:cubicBezTo>
                    <a:cubicBezTo>
                      <a:pt x="8946" y="4489"/>
                      <a:pt x="8798" y="4608"/>
                      <a:pt x="8645" y="4608"/>
                    </a:cubicBezTo>
                    <a:cubicBezTo>
                      <a:pt x="8573" y="4608"/>
                      <a:pt x="8500" y="4582"/>
                      <a:pt x="8441" y="4522"/>
                    </a:cubicBezTo>
                    <a:cubicBezTo>
                      <a:pt x="8244" y="4338"/>
                      <a:pt x="8379" y="4005"/>
                      <a:pt x="8650" y="4005"/>
                    </a:cubicBezTo>
                    <a:close/>
                    <a:moveTo>
                      <a:pt x="5792" y="2033"/>
                    </a:moveTo>
                    <a:cubicBezTo>
                      <a:pt x="5816" y="2070"/>
                      <a:pt x="5853" y="2107"/>
                      <a:pt x="5902" y="2144"/>
                    </a:cubicBezTo>
                    <a:lnTo>
                      <a:pt x="5114" y="3598"/>
                    </a:lnTo>
                    <a:cubicBezTo>
                      <a:pt x="5065" y="3586"/>
                      <a:pt x="5015" y="3574"/>
                      <a:pt x="4966" y="3574"/>
                    </a:cubicBezTo>
                    <a:cubicBezTo>
                      <a:pt x="4633" y="3574"/>
                      <a:pt x="4449" y="3980"/>
                      <a:pt x="4658" y="4239"/>
                    </a:cubicBezTo>
                    <a:lnTo>
                      <a:pt x="4005" y="4818"/>
                    </a:lnTo>
                    <a:lnTo>
                      <a:pt x="3081" y="4140"/>
                    </a:lnTo>
                    <a:cubicBezTo>
                      <a:pt x="3130" y="4066"/>
                      <a:pt x="3155" y="3980"/>
                      <a:pt x="3155" y="3894"/>
                    </a:cubicBezTo>
                    <a:cubicBezTo>
                      <a:pt x="3155" y="3832"/>
                      <a:pt x="3142" y="3783"/>
                      <a:pt x="3130" y="3734"/>
                    </a:cubicBezTo>
                    <a:lnTo>
                      <a:pt x="5792" y="2033"/>
                    </a:lnTo>
                    <a:close/>
                    <a:moveTo>
                      <a:pt x="6629" y="4165"/>
                    </a:moveTo>
                    <a:lnTo>
                      <a:pt x="8145" y="4301"/>
                    </a:lnTo>
                    <a:lnTo>
                      <a:pt x="8145" y="4313"/>
                    </a:lnTo>
                    <a:cubicBezTo>
                      <a:pt x="8145" y="4387"/>
                      <a:pt x="8157" y="4461"/>
                      <a:pt x="8194" y="4522"/>
                    </a:cubicBezTo>
                    <a:lnTo>
                      <a:pt x="6802" y="5274"/>
                    </a:lnTo>
                    <a:lnTo>
                      <a:pt x="6629" y="4165"/>
                    </a:lnTo>
                    <a:close/>
                    <a:moveTo>
                      <a:pt x="456" y="3253"/>
                    </a:moveTo>
                    <a:lnTo>
                      <a:pt x="2144" y="3771"/>
                    </a:lnTo>
                    <a:cubicBezTo>
                      <a:pt x="2144" y="3808"/>
                      <a:pt x="2132" y="3845"/>
                      <a:pt x="2144" y="3869"/>
                    </a:cubicBezTo>
                    <a:cubicBezTo>
                      <a:pt x="2144" y="3993"/>
                      <a:pt x="2181" y="4091"/>
                      <a:pt x="2255" y="4177"/>
                    </a:cubicBezTo>
                    <a:lnTo>
                      <a:pt x="530" y="5459"/>
                    </a:lnTo>
                    <a:cubicBezTo>
                      <a:pt x="493" y="5422"/>
                      <a:pt x="432" y="5397"/>
                      <a:pt x="383" y="5385"/>
                    </a:cubicBezTo>
                    <a:lnTo>
                      <a:pt x="247" y="3376"/>
                    </a:lnTo>
                    <a:cubicBezTo>
                      <a:pt x="333" y="3376"/>
                      <a:pt x="419" y="3327"/>
                      <a:pt x="456" y="3253"/>
                    </a:cubicBezTo>
                    <a:close/>
                    <a:moveTo>
                      <a:pt x="5373" y="4054"/>
                    </a:moveTo>
                    <a:lnTo>
                      <a:pt x="6519" y="4153"/>
                    </a:lnTo>
                    <a:lnTo>
                      <a:pt x="6716" y="5323"/>
                    </a:lnTo>
                    <a:lnTo>
                      <a:pt x="6087" y="5681"/>
                    </a:lnTo>
                    <a:cubicBezTo>
                      <a:pt x="6038" y="5619"/>
                      <a:pt x="5964" y="5594"/>
                      <a:pt x="5902" y="5582"/>
                    </a:cubicBezTo>
                    <a:lnTo>
                      <a:pt x="5829" y="5582"/>
                    </a:lnTo>
                    <a:lnTo>
                      <a:pt x="5188" y="4301"/>
                    </a:lnTo>
                    <a:cubicBezTo>
                      <a:pt x="5286" y="4251"/>
                      <a:pt x="5348" y="4153"/>
                      <a:pt x="5373" y="4054"/>
                    </a:cubicBezTo>
                    <a:close/>
                    <a:moveTo>
                      <a:pt x="379" y="5608"/>
                    </a:moveTo>
                    <a:cubicBezTo>
                      <a:pt x="388" y="5608"/>
                      <a:pt x="395" y="5614"/>
                      <a:pt x="395" y="5631"/>
                    </a:cubicBezTo>
                    <a:cubicBezTo>
                      <a:pt x="407" y="5668"/>
                      <a:pt x="383" y="5693"/>
                      <a:pt x="358" y="5693"/>
                    </a:cubicBezTo>
                    <a:lnTo>
                      <a:pt x="346" y="5681"/>
                    </a:lnTo>
                    <a:cubicBezTo>
                      <a:pt x="289" y="5681"/>
                      <a:pt x="348" y="5608"/>
                      <a:pt x="379" y="5608"/>
                    </a:cubicBezTo>
                    <a:close/>
                    <a:moveTo>
                      <a:pt x="3019" y="4214"/>
                    </a:moveTo>
                    <a:lnTo>
                      <a:pt x="3943" y="4892"/>
                    </a:lnTo>
                    <a:lnTo>
                      <a:pt x="3241" y="5545"/>
                    </a:lnTo>
                    <a:cubicBezTo>
                      <a:pt x="3196" y="5511"/>
                      <a:pt x="3144" y="5495"/>
                      <a:pt x="3094" y="5495"/>
                    </a:cubicBezTo>
                    <a:cubicBezTo>
                      <a:pt x="2981" y="5495"/>
                      <a:pt x="2872" y="5574"/>
                      <a:pt x="2847" y="5693"/>
                    </a:cubicBezTo>
                    <a:lnTo>
                      <a:pt x="604" y="5631"/>
                    </a:lnTo>
                    <a:cubicBezTo>
                      <a:pt x="604" y="5607"/>
                      <a:pt x="592" y="5582"/>
                      <a:pt x="580" y="5545"/>
                    </a:cubicBezTo>
                    <a:lnTo>
                      <a:pt x="2329" y="4264"/>
                    </a:lnTo>
                    <a:cubicBezTo>
                      <a:pt x="2418" y="4341"/>
                      <a:pt x="2529" y="4379"/>
                      <a:pt x="2642" y="4379"/>
                    </a:cubicBezTo>
                    <a:cubicBezTo>
                      <a:pt x="2779" y="4379"/>
                      <a:pt x="2918" y="4323"/>
                      <a:pt x="3019" y="4214"/>
                    </a:cubicBezTo>
                    <a:close/>
                    <a:moveTo>
                      <a:pt x="4720" y="4288"/>
                    </a:moveTo>
                    <a:cubicBezTo>
                      <a:pt x="4794" y="4338"/>
                      <a:pt x="4880" y="4362"/>
                      <a:pt x="4966" y="4362"/>
                    </a:cubicBezTo>
                    <a:cubicBezTo>
                      <a:pt x="5003" y="4362"/>
                      <a:pt x="5052" y="4362"/>
                      <a:pt x="5089" y="4338"/>
                    </a:cubicBezTo>
                    <a:lnTo>
                      <a:pt x="5730" y="5631"/>
                    </a:lnTo>
                    <a:cubicBezTo>
                      <a:pt x="5693" y="5656"/>
                      <a:pt x="5668" y="5693"/>
                      <a:pt x="5656" y="5730"/>
                    </a:cubicBezTo>
                    <a:lnTo>
                      <a:pt x="5360" y="5668"/>
                    </a:lnTo>
                    <a:cubicBezTo>
                      <a:pt x="5360" y="5520"/>
                      <a:pt x="5237" y="5397"/>
                      <a:pt x="5077" y="5397"/>
                    </a:cubicBezTo>
                    <a:lnTo>
                      <a:pt x="5077" y="5385"/>
                    </a:lnTo>
                    <a:cubicBezTo>
                      <a:pt x="5003" y="5385"/>
                      <a:pt x="4929" y="5410"/>
                      <a:pt x="4880" y="5459"/>
                    </a:cubicBezTo>
                    <a:lnTo>
                      <a:pt x="4091" y="4880"/>
                    </a:lnTo>
                    <a:lnTo>
                      <a:pt x="4720" y="4288"/>
                    </a:lnTo>
                    <a:close/>
                    <a:moveTo>
                      <a:pt x="5089" y="5607"/>
                    </a:moveTo>
                    <a:cubicBezTo>
                      <a:pt x="5129" y="5607"/>
                      <a:pt x="5169" y="5631"/>
                      <a:pt x="5176" y="5681"/>
                    </a:cubicBezTo>
                    <a:cubicBezTo>
                      <a:pt x="5176" y="5725"/>
                      <a:pt x="5146" y="5769"/>
                      <a:pt x="5096" y="5769"/>
                    </a:cubicBezTo>
                    <a:cubicBezTo>
                      <a:pt x="5090" y="5769"/>
                      <a:pt x="5083" y="5768"/>
                      <a:pt x="5077" y="5767"/>
                    </a:cubicBezTo>
                    <a:lnTo>
                      <a:pt x="5077" y="5755"/>
                    </a:lnTo>
                    <a:cubicBezTo>
                      <a:pt x="5040" y="5755"/>
                      <a:pt x="5003" y="5718"/>
                      <a:pt x="5003" y="5681"/>
                    </a:cubicBezTo>
                    <a:cubicBezTo>
                      <a:pt x="5009" y="5631"/>
                      <a:pt x="5049" y="5607"/>
                      <a:pt x="5089" y="5607"/>
                    </a:cubicBezTo>
                    <a:close/>
                    <a:moveTo>
                      <a:pt x="3127" y="5719"/>
                    </a:moveTo>
                    <a:cubicBezTo>
                      <a:pt x="3136" y="5719"/>
                      <a:pt x="3142" y="5725"/>
                      <a:pt x="3142" y="5742"/>
                    </a:cubicBezTo>
                    <a:cubicBezTo>
                      <a:pt x="3142" y="5779"/>
                      <a:pt x="3130" y="5804"/>
                      <a:pt x="3093" y="5804"/>
                    </a:cubicBezTo>
                    <a:lnTo>
                      <a:pt x="3093" y="5791"/>
                    </a:lnTo>
                    <a:cubicBezTo>
                      <a:pt x="3036" y="5791"/>
                      <a:pt x="3096" y="5719"/>
                      <a:pt x="3127" y="5719"/>
                    </a:cubicBezTo>
                    <a:close/>
                    <a:moveTo>
                      <a:pt x="5924" y="5817"/>
                    </a:moveTo>
                    <a:cubicBezTo>
                      <a:pt x="5933" y="5817"/>
                      <a:pt x="5939" y="5824"/>
                      <a:pt x="5939" y="5841"/>
                    </a:cubicBezTo>
                    <a:cubicBezTo>
                      <a:pt x="5939" y="5865"/>
                      <a:pt x="5927" y="5890"/>
                      <a:pt x="5902" y="5890"/>
                    </a:cubicBezTo>
                    <a:cubicBezTo>
                      <a:pt x="5836" y="5890"/>
                      <a:pt x="5894" y="5817"/>
                      <a:pt x="5924" y="5817"/>
                    </a:cubicBezTo>
                    <a:close/>
                    <a:moveTo>
                      <a:pt x="8244" y="4609"/>
                    </a:moveTo>
                    <a:cubicBezTo>
                      <a:pt x="8268" y="4658"/>
                      <a:pt x="8305" y="4695"/>
                      <a:pt x="8354" y="4720"/>
                    </a:cubicBezTo>
                    <a:lnTo>
                      <a:pt x="7110" y="6543"/>
                    </a:lnTo>
                    <a:cubicBezTo>
                      <a:pt x="7073" y="6518"/>
                      <a:pt x="7036" y="6506"/>
                      <a:pt x="6999" y="6506"/>
                    </a:cubicBezTo>
                    <a:lnTo>
                      <a:pt x="6814" y="5385"/>
                    </a:lnTo>
                    <a:lnTo>
                      <a:pt x="8244" y="4609"/>
                    </a:lnTo>
                    <a:close/>
                    <a:moveTo>
                      <a:pt x="6728" y="5434"/>
                    </a:moveTo>
                    <a:lnTo>
                      <a:pt x="6901" y="6518"/>
                    </a:lnTo>
                    <a:cubicBezTo>
                      <a:pt x="6876" y="6531"/>
                      <a:pt x="6851" y="6543"/>
                      <a:pt x="6839" y="6568"/>
                    </a:cubicBezTo>
                    <a:lnTo>
                      <a:pt x="6839" y="6555"/>
                    </a:lnTo>
                    <a:lnTo>
                      <a:pt x="6112" y="5952"/>
                    </a:lnTo>
                    <a:cubicBezTo>
                      <a:pt x="6137" y="5915"/>
                      <a:pt x="6149" y="5878"/>
                      <a:pt x="6149" y="5828"/>
                    </a:cubicBezTo>
                    <a:cubicBezTo>
                      <a:pt x="6149" y="5804"/>
                      <a:pt x="6149" y="5779"/>
                      <a:pt x="6137" y="5755"/>
                    </a:cubicBezTo>
                    <a:lnTo>
                      <a:pt x="6728" y="5434"/>
                    </a:lnTo>
                    <a:close/>
                    <a:moveTo>
                      <a:pt x="8601" y="5976"/>
                    </a:moveTo>
                    <a:cubicBezTo>
                      <a:pt x="8771" y="5976"/>
                      <a:pt x="8906" y="6109"/>
                      <a:pt x="8909" y="6278"/>
                    </a:cubicBezTo>
                    <a:lnTo>
                      <a:pt x="8909" y="6278"/>
                    </a:lnTo>
                    <a:cubicBezTo>
                      <a:pt x="8905" y="6457"/>
                      <a:pt x="8757" y="6575"/>
                      <a:pt x="8604" y="6575"/>
                    </a:cubicBezTo>
                    <a:cubicBezTo>
                      <a:pt x="8529" y="6575"/>
                      <a:pt x="8452" y="6546"/>
                      <a:pt x="8391" y="6481"/>
                    </a:cubicBezTo>
                    <a:cubicBezTo>
                      <a:pt x="8207" y="6297"/>
                      <a:pt x="8342" y="5976"/>
                      <a:pt x="8601" y="5976"/>
                    </a:cubicBezTo>
                    <a:close/>
                    <a:moveTo>
                      <a:pt x="8441" y="4769"/>
                    </a:moveTo>
                    <a:cubicBezTo>
                      <a:pt x="8502" y="4793"/>
                      <a:pt x="8576" y="4818"/>
                      <a:pt x="8638" y="4818"/>
                    </a:cubicBezTo>
                    <a:lnTo>
                      <a:pt x="8613" y="5767"/>
                    </a:lnTo>
                    <a:lnTo>
                      <a:pt x="8601" y="5767"/>
                    </a:lnTo>
                    <a:cubicBezTo>
                      <a:pt x="8317" y="5767"/>
                      <a:pt x="8096" y="6001"/>
                      <a:pt x="8108" y="6284"/>
                    </a:cubicBezTo>
                    <a:lnTo>
                      <a:pt x="8096" y="6272"/>
                    </a:lnTo>
                    <a:lnTo>
                      <a:pt x="8096" y="6272"/>
                    </a:lnTo>
                    <a:cubicBezTo>
                      <a:pt x="8096" y="6309"/>
                      <a:pt x="8108" y="6334"/>
                      <a:pt x="8108" y="6371"/>
                    </a:cubicBezTo>
                    <a:lnTo>
                      <a:pt x="7209" y="6642"/>
                    </a:lnTo>
                    <a:cubicBezTo>
                      <a:pt x="7209" y="6629"/>
                      <a:pt x="7196" y="6617"/>
                      <a:pt x="7184" y="6605"/>
                    </a:cubicBezTo>
                    <a:lnTo>
                      <a:pt x="8441" y="4769"/>
                    </a:lnTo>
                    <a:close/>
                    <a:moveTo>
                      <a:pt x="7020" y="6729"/>
                    </a:moveTo>
                    <a:cubicBezTo>
                      <a:pt x="7029" y="6729"/>
                      <a:pt x="7036" y="6735"/>
                      <a:pt x="7036" y="6753"/>
                    </a:cubicBezTo>
                    <a:cubicBezTo>
                      <a:pt x="7048" y="6790"/>
                      <a:pt x="7024" y="6814"/>
                      <a:pt x="6987" y="6814"/>
                    </a:cubicBezTo>
                    <a:lnTo>
                      <a:pt x="6987" y="6802"/>
                    </a:lnTo>
                    <a:cubicBezTo>
                      <a:pt x="6930" y="6802"/>
                      <a:pt x="6990" y="6729"/>
                      <a:pt x="7020" y="6729"/>
                    </a:cubicBezTo>
                    <a:close/>
                    <a:moveTo>
                      <a:pt x="8428" y="0"/>
                    </a:moveTo>
                    <a:cubicBezTo>
                      <a:pt x="8170" y="0"/>
                      <a:pt x="8071" y="358"/>
                      <a:pt x="8305" y="481"/>
                    </a:cubicBezTo>
                    <a:lnTo>
                      <a:pt x="7812" y="2206"/>
                    </a:lnTo>
                    <a:lnTo>
                      <a:pt x="7788" y="2206"/>
                    </a:lnTo>
                    <a:cubicBezTo>
                      <a:pt x="7714" y="2206"/>
                      <a:pt x="7640" y="2243"/>
                      <a:pt x="7591" y="2317"/>
                    </a:cubicBezTo>
                    <a:lnTo>
                      <a:pt x="6666" y="1886"/>
                    </a:lnTo>
                    <a:cubicBezTo>
                      <a:pt x="6679" y="1824"/>
                      <a:pt x="6691" y="1775"/>
                      <a:pt x="6691" y="1713"/>
                    </a:cubicBezTo>
                    <a:cubicBezTo>
                      <a:pt x="6691" y="1442"/>
                      <a:pt x="6469" y="1208"/>
                      <a:pt x="6186" y="1208"/>
                    </a:cubicBezTo>
                    <a:cubicBezTo>
                      <a:pt x="6137" y="1208"/>
                      <a:pt x="6075" y="1220"/>
                      <a:pt x="6013" y="1245"/>
                    </a:cubicBezTo>
                    <a:lnTo>
                      <a:pt x="5742" y="666"/>
                    </a:lnTo>
                    <a:cubicBezTo>
                      <a:pt x="5890" y="555"/>
                      <a:pt x="5866" y="333"/>
                      <a:pt x="5693" y="247"/>
                    </a:cubicBezTo>
                    <a:cubicBezTo>
                      <a:pt x="5657" y="228"/>
                      <a:pt x="5620" y="219"/>
                      <a:pt x="5583" y="219"/>
                    </a:cubicBezTo>
                    <a:cubicBezTo>
                      <a:pt x="5455" y="219"/>
                      <a:pt x="5336" y="325"/>
                      <a:pt x="5336" y="469"/>
                    </a:cubicBezTo>
                    <a:cubicBezTo>
                      <a:pt x="5336" y="493"/>
                      <a:pt x="5336" y="518"/>
                      <a:pt x="5348" y="530"/>
                    </a:cubicBezTo>
                    <a:lnTo>
                      <a:pt x="4005" y="1196"/>
                    </a:lnTo>
                    <a:cubicBezTo>
                      <a:pt x="3901" y="1035"/>
                      <a:pt x="3743" y="963"/>
                      <a:pt x="3587" y="963"/>
                    </a:cubicBezTo>
                    <a:cubicBezTo>
                      <a:pt x="3335" y="963"/>
                      <a:pt x="3088" y="1150"/>
                      <a:pt x="3081" y="1454"/>
                    </a:cubicBezTo>
                    <a:cubicBezTo>
                      <a:pt x="3081" y="1528"/>
                      <a:pt x="3106" y="1602"/>
                      <a:pt x="3130" y="1676"/>
                    </a:cubicBezTo>
                    <a:lnTo>
                      <a:pt x="456" y="2982"/>
                    </a:lnTo>
                    <a:cubicBezTo>
                      <a:pt x="407" y="2921"/>
                      <a:pt x="333" y="2884"/>
                      <a:pt x="259" y="2884"/>
                    </a:cubicBezTo>
                    <a:cubicBezTo>
                      <a:pt x="111" y="2884"/>
                      <a:pt x="1" y="2995"/>
                      <a:pt x="1" y="3142"/>
                    </a:cubicBezTo>
                    <a:cubicBezTo>
                      <a:pt x="1" y="3241"/>
                      <a:pt x="62" y="3340"/>
                      <a:pt x="161" y="3376"/>
                    </a:cubicBezTo>
                    <a:lnTo>
                      <a:pt x="309" y="5410"/>
                    </a:lnTo>
                    <a:cubicBezTo>
                      <a:pt x="124" y="5459"/>
                      <a:pt x="62" y="5681"/>
                      <a:pt x="185" y="5816"/>
                    </a:cubicBezTo>
                    <a:cubicBezTo>
                      <a:pt x="236" y="5872"/>
                      <a:pt x="303" y="5898"/>
                      <a:pt x="370" y="5898"/>
                    </a:cubicBezTo>
                    <a:cubicBezTo>
                      <a:pt x="466" y="5898"/>
                      <a:pt x="561" y="5844"/>
                      <a:pt x="604" y="5742"/>
                    </a:cubicBezTo>
                    <a:lnTo>
                      <a:pt x="2871" y="5804"/>
                    </a:lnTo>
                    <a:cubicBezTo>
                      <a:pt x="2894" y="5947"/>
                      <a:pt x="3006" y="6016"/>
                      <a:pt x="3117" y="6016"/>
                    </a:cubicBezTo>
                    <a:cubicBezTo>
                      <a:pt x="3244" y="6016"/>
                      <a:pt x="3371" y="5926"/>
                      <a:pt x="3364" y="5755"/>
                    </a:cubicBezTo>
                    <a:cubicBezTo>
                      <a:pt x="3364" y="5718"/>
                      <a:pt x="3352" y="5668"/>
                      <a:pt x="3327" y="5631"/>
                    </a:cubicBezTo>
                    <a:lnTo>
                      <a:pt x="4042" y="4966"/>
                    </a:lnTo>
                    <a:lnTo>
                      <a:pt x="4843" y="5557"/>
                    </a:lnTo>
                    <a:cubicBezTo>
                      <a:pt x="4818" y="5594"/>
                      <a:pt x="4806" y="5644"/>
                      <a:pt x="4806" y="5681"/>
                    </a:cubicBezTo>
                    <a:cubicBezTo>
                      <a:pt x="4806" y="5866"/>
                      <a:pt x="4954" y="5973"/>
                      <a:pt x="5101" y="5973"/>
                    </a:cubicBezTo>
                    <a:cubicBezTo>
                      <a:pt x="5208" y="5973"/>
                      <a:pt x="5314" y="5916"/>
                      <a:pt x="5360" y="5791"/>
                    </a:cubicBezTo>
                    <a:lnTo>
                      <a:pt x="5656" y="5841"/>
                    </a:lnTo>
                    <a:cubicBezTo>
                      <a:pt x="5656" y="5976"/>
                      <a:pt x="5767" y="6087"/>
                      <a:pt x="5902" y="6087"/>
                    </a:cubicBezTo>
                    <a:cubicBezTo>
                      <a:pt x="5952" y="6087"/>
                      <a:pt x="6001" y="6075"/>
                      <a:pt x="6050" y="6038"/>
                    </a:cubicBezTo>
                    <a:lnTo>
                      <a:pt x="6765" y="6654"/>
                    </a:lnTo>
                    <a:cubicBezTo>
                      <a:pt x="6753" y="6691"/>
                      <a:pt x="6740" y="6728"/>
                      <a:pt x="6740" y="6777"/>
                    </a:cubicBezTo>
                    <a:cubicBezTo>
                      <a:pt x="6740" y="6944"/>
                      <a:pt x="6867" y="7027"/>
                      <a:pt x="6993" y="7027"/>
                    </a:cubicBezTo>
                    <a:cubicBezTo>
                      <a:pt x="7119" y="7027"/>
                      <a:pt x="7246" y="6944"/>
                      <a:pt x="7246" y="6777"/>
                    </a:cubicBezTo>
                    <a:cubicBezTo>
                      <a:pt x="7246" y="6765"/>
                      <a:pt x="7246" y="6753"/>
                      <a:pt x="7246" y="6753"/>
                    </a:cubicBezTo>
                    <a:lnTo>
                      <a:pt x="8145" y="6481"/>
                    </a:lnTo>
                    <a:cubicBezTo>
                      <a:pt x="8230" y="6680"/>
                      <a:pt x="8418" y="6789"/>
                      <a:pt x="8608" y="6789"/>
                    </a:cubicBezTo>
                    <a:cubicBezTo>
                      <a:pt x="8749" y="6789"/>
                      <a:pt x="8891" y="6730"/>
                      <a:pt x="8995" y="6605"/>
                    </a:cubicBezTo>
                    <a:cubicBezTo>
                      <a:pt x="9242" y="6321"/>
                      <a:pt x="9081" y="5878"/>
                      <a:pt x="8712" y="5791"/>
                    </a:cubicBezTo>
                    <a:lnTo>
                      <a:pt x="8749" y="4818"/>
                    </a:lnTo>
                    <a:cubicBezTo>
                      <a:pt x="9229" y="4732"/>
                      <a:pt x="9303" y="4079"/>
                      <a:pt x="8860" y="3869"/>
                    </a:cubicBezTo>
                    <a:lnTo>
                      <a:pt x="9081" y="2933"/>
                    </a:lnTo>
                    <a:lnTo>
                      <a:pt x="9131" y="2933"/>
                    </a:lnTo>
                    <a:cubicBezTo>
                      <a:pt x="9673" y="2933"/>
                      <a:pt x="9673" y="2120"/>
                      <a:pt x="9131" y="2120"/>
                    </a:cubicBezTo>
                    <a:lnTo>
                      <a:pt x="9057" y="2120"/>
                    </a:lnTo>
                    <a:lnTo>
                      <a:pt x="8552" y="481"/>
                    </a:lnTo>
                    <a:cubicBezTo>
                      <a:pt x="8773" y="358"/>
                      <a:pt x="8687" y="0"/>
                      <a:pt x="842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8" name="Google Shape;3427;p56">
                <a:extLst>
                  <a:ext uri="{FF2B5EF4-FFF2-40B4-BE49-F238E27FC236}">
                    <a16:creationId xmlns:a16="http://schemas.microsoft.com/office/drawing/2014/main" id="{83B4C87F-D041-469B-A3DF-125745F612FA}"/>
                  </a:ext>
                </a:extLst>
              </p:cNvPr>
              <p:cNvSpPr/>
              <p:nvPr/>
            </p:nvSpPr>
            <p:spPr>
              <a:xfrm>
                <a:off x="5084085" y="2591412"/>
                <a:ext cx="141643" cy="74492"/>
              </a:xfrm>
              <a:custGeom>
                <a:avLst/>
                <a:gdLst/>
                <a:ahLst/>
                <a:cxnLst/>
                <a:rect l="l" t="t" r="r" b="b"/>
                <a:pathLst>
                  <a:path w="9821" h="5165" extrusionOk="0">
                    <a:moveTo>
                      <a:pt x="6481" y="623"/>
                    </a:moveTo>
                    <a:cubicBezTo>
                      <a:pt x="6538" y="623"/>
                      <a:pt x="6478" y="696"/>
                      <a:pt x="6448" y="696"/>
                    </a:cubicBezTo>
                    <a:cubicBezTo>
                      <a:pt x="6439" y="696"/>
                      <a:pt x="6432" y="689"/>
                      <a:pt x="6432" y="672"/>
                    </a:cubicBezTo>
                    <a:cubicBezTo>
                      <a:pt x="6432" y="635"/>
                      <a:pt x="6457" y="623"/>
                      <a:pt x="6481" y="623"/>
                    </a:cubicBezTo>
                    <a:close/>
                    <a:moveTo>
                      <a:pt x="293" y="723"/>
                    </a:moveTo>
                    <a:cubicBezTo>
                      <a:pt x="302" y="723"/>
                      <a:pt x="308" y="729"/>
                      <a:pt x="308" y="746"/>
                    </a:cubicBezTo>
                    <a:cubicBezTo>
                      <a:pt x="308" y="771"/>
                      <a:pt x="284" y="796"/>
                      <a:pt x="259" y="796"/>
                    </a:cubicBezTo>
                    <a:cubicBezTo>
                      <a:pt x="202" y="796"/>
                      <a:pt x="262" y="723"/>
                      <a:pt x="293" y="723"/>
                    </a:cubicBezTo>
                    <a:close/>
                    <a:moveTo>
                      <a:pt x="2523" y="723"/>
                    </a:moveTo>
                    <a:cubicBezTo>
                      <a:pt x="2532" y="723"/>
                      <a:pt x="2539" y="729"/>
                      <a:pt x="2539" y="746"/>
                    </a:cubicBezTo>
                    <a:cubicBezTo>
                      <a:pt x="2539" y="771"/>
                      <a:pt x="2514" y="796"/>
                      <a:pt x="2489" y="796"/>
                    </a:cubicBezTo>
                    <a:cubicBezTo>
                      <a:pt x="2432" y="796"/>
                      <a:pt x="2492" y="723"/>
                      <a:pt x="2523" y="723"/>
                    </a:cubicBezTo>
                    <a:close/>
                    <a:moveTo>
                      <a:pt x="7418" y="229"/>
                    </a:moveTo>
                    <a:cubicBezTo>
                      <a:pt x="7677" y="229"/>
                      <a:pt x="7812" y="549"/>
                      <a:pt x="7627" y="734"/>
                    </a:cubicBezTo>
                    <a:cubicBezTo>
                      <a:pt x="7565" y="801"/>
                      <a:pt x="7487" y="831"/>
                      <a:pt x="7411" y="831"/>
                    </a:cubicBezTo>
                    <a:cubicBezTo>
                      <a:pt x="7262" y="831"/>
                      <a:pt x="7122" y="716"/>
                      <a:pt x="7122" y="537"/>
                    </a:cubicBezTo>
                    <a:cubicBezTo>
                      <a:pt x="7110" y="377"/>
                      <a:pt x="7245" y="229"/>
                      <a:pt x="7418" y="229"/>
                    </a:cubicBezTo>
                    <a:close/>
                    <a:moveTo>
                      <a:pt x="3521" y="1117"/>
                    </a:moveTo>
                    <a:cubicBezTo>
                      <a:pt x="3530" y="1117"/>
                      <a:pt x="3537" y="1124"/>
                      <a:pt x="3537" y="1141"/>
                    </a:cubicBezTo>
                    <a:cubicBezTo>
                      <a:pt x="3537" y="1165"/>
                      <a:pt x="3512" y="1190"/>
                      <a:pt x="3487" y="1190"/>
                    </a:cubicBezTo>
                    <a:cubicBezTo>
                      <a:pt x="3430" y="1190"/>
                      <a:pt x="3490" y="1117"/>
                      <a:pt x="3521" y="1117"/>
                    </a:cubicBezTo>
                    <a:close/>
                    <a:moveTo>
                      <a:pt x="9180" y="734"/>
                    </a:moveTo>
                    <a:cubicBezTo>
                      <a:pt x="9451" y="734"/>
                      <a:pt x="9586" y="1067"/>
                      <a:pt x="9389" y="1251"/>
                    </a:cubicBezTo>
                    <a:cubicBezTo>
                      <a:pt x="9329" y="1316"/>
                      <a:pt x="9252" y="1345"/>
                      <a:pt x="9176" y="1345"/>
                    </a:cubicBezTo>
                    <a:cubicBezTo>
                      <a:pt x="9022" y="1345"/>
                      <a:pt x="8872" y="1224"/>
                      <a:pt x="8872" y="1042"/>
                    </a:cubicBezTo>
                    <a:cubicBezTo>
                      <a:pt x="8872" y="869"/>
                      <a:pt x="9007" y="734"/>
                      <a:pt x="9180" y="734"/>
                    </a:cubicBezTo>
                    <a:close/>
                    <a:moveTo>
                      <a:pt x="4559" y="1941"/>
                    </a:moveTo>
                    <a:cubicBezTo>
                      <a:pt x="4621" y="1941"/>
                      <a:pt x="4621" y="2040"/>
                      <a:pt x="4559" y="2040"/>
                    </a:cubicBezTo>
                    <a:cubicBezTo>
                      <a:pt x="4498" y="2040"/>
                      <a:pt x="4498" y="1941"/>
                      <a:pt x="4559" y="1941"/>
                    </a:cubicBezTo>
                    <a:close/>
                    <a:moveTo>
                      <a:pt x="6913" y="635"/>
                    </a:moveTo>
                    <a:cubicBezTo>
                      <a:pt x="6937" y="771"/>
                      <a:pt x="7024" y="882"/>
                      <a:pt x="7147" y="956"/>
                    </a:cubicBezTo>
                    <a:lnTo>
                      <a:pt x="6099" y="2015"/>
                    </a:lnTo>
                    <a:cubicBezTo>
                      <a:pt x="6013" y="1941"/>
                      <a:pt x="5902" y="1904"/>
                      <a:pt x="5791" y="1904"/>
                    </a:cubicBezTo>
                    <a:cubicBezTo>
                      <a:pt x="5582" y="1904"/>
                      <a:pt x="5409" y="2015"/>
                      <a:pt x="5323" y="2200"/>
                    </a:cubicBezTo>
                    <a:lnTo>
                      <a:pt x="4806" y="2028"/>
                    </a:lnTo>
                    <a:cubicBezTo>
                      <a:pt x="4806" y="2015"/>
                      <a:pt x="4806" y="2003"/>
                      <a:pt x="4806" y="1991"/>
                    </a:cubicBezTo>
                    <a:cubicBezTo>
                      <a:pt x="4806" y="1966"/>
                      <a:pt x="4806" y="1929"/>
                      <a:pt x="4781" y="1892"/>
                    </a:cubicBezTo>
                    <a:lnTo>
                      <a:pt x="6309" y="857"/>
                    </a:lnTo>
                    <a:cubicBezTo>
                      <a:pt x="6358" y="894"/>
                      <a:pt x="6407" y="919"/>
                      <a:pt x="6469" y="919"/>
                    </a:cubicBezTo>
                    <a:cubicBezTo>
                      <a:pt x="6605" y="919"/>
                      <a:pt x="6715" y="808"/>
                      <a:pt x="6715" y="672"/>
                    </a:cubicBezTo>
                    <a:lnTo>
                      <a:pt x="6913" y="635"/>
                    </a:lnTo>
                    <a:close/>
                    <a:moveTo>
                      <a:pt x="7898" y="685"/>
                    </a:moveTo>
                    <a:lnTo>
                      <a:pt x="8687" y="931"/>
                    </a:lnTo>
                    <a:cubicBezTo>
                      <a:pt x="8675" y="968"/>
                      <a:pt x="8675" y="993"/>
                      <a:pt x="8675" y="1030"/>
                    </a:cubicBezTo>
                    <a:cubicBezTo>
                      <a:pt x="8675" y="1178"/>
                      <a:pt x="8736" y="1313"/>
                      <a:pt x="8847" y="1412"/>
                    </a:cubicBezTo>
                    <a:lnTo>
                      <a:pt x="8280" y="2213"/>
                    </a:lnTo>
                    <a:cubicBezTo>
                      <a:pt x="8206" y="2163"/>
                      <a:pt x="8108" y="2139"/>
                      <a:pt x="8022" y="2126"/>
                    </a:cubicBezTo>
                    <a:cubicBezTo>
                      <a:pt x="7985" y="2139"/>
                      <a:pt x="7948" y="2139"/>
                      <a:pt x="7911" y="2151"/>
                    </a:cubicBezTo>
                    <a:lnTo>
                      <a:pt x="7553" y="1017"/>
                    </a:lnTo>
                    <a:cubicBezTo>
                      <a:pt x="7714" y="968"/>
                      <a:pt x="7837" y="845"/>
                      <a:pt x="7898" y="685"/>
                    </a:cubicBezTo>
                    <a:close/>
                    <a:moveTo>
                      <a:pt x="7258" y="1017"/>
                    </a:moveTo>
                    <a:cubicBezTo>
                      <a:pt x="7307" y="1030"/>
                      <a:pt x="7356" y="1042"/>
                      <a:pt x="7418" y="1042"/>
                    </a:cubicBezTo>
                    <a:lnTo>
                      <a:pt x="7442" y="1042"/>
                    </a:lnTo>
                    <a:lnTo>
                      <a:pt x="7812" y="2188"/>
                    </a:lnTo>
                    <a:cubicBezTo>
                      <a:pt x="7665" y="2262"/>
                      <a:pt x="7554" y="2397"/>
                      <a:pt x="7517" y="2556"/>
                    </a:cubicBezTo>
                    <a:lnTo>
                      <a:pt x="7517" y="2556"/>
                    </a:lnTo>
                    <a:lnTo>
                      <a:pt x="6297" y="2410"/>
                    </a:lnTo>
                    <a:cubicBezTo>
                      <a:pt x="6284" y="2299"/>
                      <a:pt x="6247" y="2188"/>
                      <a:pt x="6173" y="2102"/>
                    </a:cubicBezTo>
                    <a:lnTo>
                      <a:pt x="7258" y="1017"/>
                    </a:lnTo>
                    <a:close/>
                    <a:moveTo>
                      <a:pt x="5794" y="2106"/>
                    </a:moveTo>
                    <a:cubicBezTo>
                      <a:pt x="5945" y="2106"/>
                      <a:pt x="6091" y="2224"/>
                      <a:pt x="6099" y="2397"/>
                    </a:cubicBezTo>
                    <a:cubicBezTo>
                      <a:pt x="6099" y="2570"/>
                      <a:pt x="5952" y="2705"/>
                      <a:pt x="5791" y="2705"/>
                    </a:cubicBezTo>
                    <a:cubicBezTo>
                      <a:pt x="5520" y="2705"/>
                      <a:pt x="5397" y="2385"/>
                      <a:pt x="5582" y="2200"/>
                    </a:cubicBezTo>
                    <a:cubicBezTo>
                      <a:pt x="5643" y="2135"/>
                      <a:pt x="5719" y="2106"/>
                      <a:pt x="5794" y="2106"/>
                    </a:cubicBezTo>
                    <a:close/>
                    <a:moveTo>
                      <a:pt x="8022" y="2334"/>
                    </a:moveTo>
                    <a:cubicBezTo>
                      <a:pt x="8174" y="2334"/>
                      <a:pt x="8321" y="2449"/>
                      <a:pt x="8330" y="2631"/>
                    </a:cubicBezTo>
                    <a:cubicBezTo>
                      <a:pt x="8330" y="2804"/>
                      <a:pt x="8194" y="2939"/>
                      <a:pt x="8022" y="2939"/>
                    </a:cubicBezTo>
                    <a:cubicBezTo>
                      <a:pt x="7750" y="2927"/>
                      <a:pt x="7627" y="2607"/>
                      <a:pt x="7812" y="2422"/>
                    </a:cubicBezTo>
                    <a:cubicBezTo>
                      <a:pt x="7873" y="2361"/>
                      <a:pt x="7948" y="2334"/>
                      <a:pt x="8022" y="2334"/>
                    </a:cubicBezTo>
                    <a:close/>
                    <a:moveTo>
                      <a:pt x="4887" y="3863"/>
                    </a:moveTo>
                    <a:cubicBezTo>
                      <a:pt x="4897" y="3863"/>
                      <a:pt x="4904" y="3870"/>
                      <a:pt x="4904" y="3888"/>
                    </a:cubicBezTo>
                    <a:cubicBezTo>
                      <a:pt x="4904" y="3913"/>
                      <a:pt x="4892" y="3938"/>
                      <a:pt x="4855" y="3938"/>
                    </a:cubicBezTo>
                    <a:cubicBezTo>
                      <a:pt x="4799" y="3928"/>
                      <a:pt x="4855" y="3863"/>
                      <a:pt x="4887" y="3863"/>
                    </a:cubicBezTo>
                    <a:close/>
                    <a:moveTo>
                      <a:pt x="4781" y="2114"/>
                    </a:moveTo>
                    <a:lnTo>
                      <a:pt x="5299" y="2286"/>
                    </a:lnTo>
                    <a:cubicBezTo>
                      <a:pt x="5299" y="2323"/>
                      <a:pt x="5286" y="2360"/>
                      <a:pt x="5286" y="2410"/>
                    </a:cubicBezTo>
                    <a:cubicBezTo>
                      <a:pt x="5286" y="2558"/>
                      <a:pt x="5360" y="2705"/>
                      <a:pt x="5483" y="2804"/>
                    </a:cubicBezTo>
                    <a:lnTo>
                      <a:pt x="4954" y="3654"/>
                    </a:lnTo>
                    <a:cubicBezTo>
                      <a:pt x="4917" y="3642"/>
                      <a:pt x="4892" y="3629"/>
                      <a:pt x="4855" y="3629"/>
                    </a:cubicBezTo>
                    <a:cubicBezTo>
                      <a:pt x="4682" y="3629"/>
                      <a:pt x="4559" y="3814"/>
                      <a:pt x="4621" y="3974"/>
                    </a:cubicBezTo>
                    <a:lnTo>
                      <a:pt x="4128" y="4307"/>
                    </a:lnTo>
                    <a:cubicBezTo>
                      <a:pt x="4066" y="4221"/>
                      <a:pt x="3968" y="4172"/>
                      <a:pt x="3869" y="4147"/>
                    </a:cubicBezTo>
                    <a:lnTo>
                      <a:pt x="4535" y="2237"/>
                    </a:lnTo>
                    <a:lnTo>
                      <a:pt x="4572" y="2237"/>
                    </a:lnTo>
                    <a:cubicBezTo>
                      <a:pt x="4658" y="2237"/>
                      <a:pt x="4744" y="2200"/>
                      <a:pt x="4781" y="2114"/>
                    </a:cubicBezTo>
                    <a:close/>
                    <a:moveTo>
                      <a:pt x="3737" y="4324"/>
                    </a:moveTo>
                    <a:cubicBezTo>
                      <a:pt x="3893" y="4324"/>
                      <a:pt x="4046" y="4445"/>
                      <a:pt x="4054" y="4628"/>
                    </a:cubicBezTo>
                    <a:cubicBezTo>
                      <a:pt x="4054" y="4800"/>
                      <a:pt x="3919" y="4936"/>
                      <a:pt x="3746" y="4936"/>
                    </a:cubicBezTo>
                    <a:cubicBezTo>
                      <a:pt x="3741" y="4936"/>
                      <a:pt x="3736" y="4936"/>
                      <a:pt x="3731" y="4936"/>
                    </a:cubicBezTo>
                    <a:cubicBezTo>
                      <a:pt x="3470" y="4936"/>
                      <a:pt x="3331" y="4612"/>
                      <a:pt x="3524" y="4418"/>
                    </a:cubicBezTo>
                    <a:cubicBezTo>
                      <a:pt x="3585" y="4353"/>
                      <a:pt x="3661" y="4324"/>
                      <a:pt x="3737" y="4324"/>
                    </a:cubicBezTo>
                    <a:close/>
                    <a:moveTo>
                      <a:pt x="7412" y="1"/>
                    </a:moveTo>
                    <a:cubicBezTo>
                      <a:pt x="7150" y="1"/>
                      <a:pt x="6888" y="180"/>
                      <a:pt x="6913" y="537"/>
                    </a:cubicBezTo>
                    <a:lnTo>
                      <a:pt x="6703" y="574"/>
                    </a:lnTo>
                    <a:cubicBezTo>
                      <a:pt x="6662" y="465"/>
                      <a:pt x="6567" y="415"/>
                      <a:pt x="6473" y="415"/>
                    </a:cubicBezTo>
                    <a:cubicBezTo>
                      <a:pt x="6344" y="415"/>
                      <a:pt x="6215" y="509"/>
                      <a:pt x="6223" y="672"/>
                    </a:cubicBezTo>
                    <a:cubicBezTo>
                      <a:pt x="6223" y="709"/>
                      <a:pt x="6235" y="746"/>
                      <a:pt x="6247" y="783"/>
                    </a:cubicBezTo>
                    <a:lnTo>
                      <a:pt x="4744" y="1818"/>
                    </a:lnTo>
                    <a:cubicBezTo>
                      <a:pt x="4695" y="1769"/>
                      <a:pt x="4633" y="1744"/>
                      <a:pt x="4572" y="1744"/>
                    </a:cubicBezTo>
                    <a:cubicBezTo>
                      <a:pt x="4510" y="1744"/>
                      <a:pt x="4461" y="1769"/>
                      <a:pt x="4411" y="1794"/>
                    </a:cubicBezTo>
                    <a:lnTo>
                      <a:pt x="3734" y="1214"/>
                    </a:lnTo>
                    <a:cubicBezTo>
                      <a:pt x="3787" y="1038"/>
                      <a:pt x="3644" y="893"/>
                      <a:pt x="3490" y="893"/>
                    </a:cubicBezTo>
                    <a:cubicBezTo>
                      <a:pt x="3429" y="893"/>
                      <a:pt x="3367" y="916"/>
                      <a:pt x="3315" y="968"/>
                    </a:cubicBezTo>
                    <a:lnTo>
                      <a:pt x="2748" y="783"/>
                    </a:lnTo>
                    <a:lnTo>
                      <a:pt x="2748" y="746"/>
                    </a:lnTo>
                    <a:cubicBezTo>
                      <a:pt x="2748" y="581"/>
                      <a:pt x="2621" y="494"/>
                      <a:pt x="2493" y="494"/>
                    </a:cubicBezTo>
                    <a:cubicBezTo>
                      <a:pt x="2382" y="494"/>
                      <a:pt x="2271" y="560"/>
                      <a:pt x="2243" y="697"/>
                    </a:cubicBezTo>
                    <a:lnTo>
                      <a:pt x="505" y="697"/>
                    </a:lnTo>
                    <a:cubicBezTo>
                      <a:pt x="477" y="561"/>
                      <a:pt x="369" y="498"/>
                      <a:pt x="259" y="498"/>
                    </a:cubicBezTo>
                    <a:cubicBezTo>
                      <a:pt x="130" y="498"/>
                      <a:pt x="0" y="586"/>
                      <a:pt x="0" y="746"/>
                    </a:cubicBezTo>
                    <a:cubicBezTo>
                      <a:pt x="0" y="913"/>
                      <a:pt x="130" y="1003"/>
                      <a:pt x="258" y="1003"/>
                    </a:cubicBezTo>
                    <a:cubicBezTo>
                      <a:pt x="368" y="1003"/>
                      <a:pt x="477" y="937"/>
                      <a:pt x="505" y="796"/>
                    </a:cubicBezTo>
                    <a:lnTo>
                      <a:pt x="2243" y="796"/>
                    </a:lnTo>
                    <a:cubicBezTo>
                      <a:pt x="2267" y="919"/>
                      <a:pt x="2366" y="1005"/>
                      <a:pt x="2489" y="1005"/>
                    </a:cubicBezTo>
                    <a:cubicBezTo>
                      <a:pt x="2575" y="1005"/>
                      <a:pt x="2662" y="956"/>
                      <a:pt x="2711" y="869"/>
                    </a:cubicBezTo>
                    <a:lnTo>
                      <a:pt x="3253" y="1054"/>
                    </a:lnTo>
                    <a:cubicBezTo>
                      <a:pt x="3241" y="1079"/>
                      <a:pt x="3241" y="1116"/>
                      <a:pt x="3241" y="1141"/>
                    </a:cubicBezTo>
                    <a:cubicBezTo>
                      <a:pt x="3241" y="1288"/>
                      <a:pt x="3352" y="1399"/>
                      <a:pt x="3487" y="1399"/>
                    </a:cubicBezTo>
                    <a:cubicBezTo>
                      <a:pt x="3561" y="1399"/>
                      <a:pt x="3635" y="1362"/>
                      <a:pt x="3684" y="1313"/>
                    </a:cubicBezTo>
                    <a:lnTo>
                      <a:pt x="4350" y="1880"/>
                    </a:lnTo>
                    <a:cubicBezTo>
                      <a:pt x="4276" y="1991"/>
                      <a:pt x="4313" y="2151"/>
                      <a:pt x="4436" y="2213"/>
                    </a:cubicBezTo>
                    <a:lnTo>
                      <a:pt x="3771" y="4135"/>
                    </a:lnTo>
                    <a:lnTo>
                      <a:pt x="3746" y="4135"/>
                    </a:lnTo>
                    <a:cubicBezTo>
                      <a:pt x="3229" y="4135"/>
                      <a:pt x="3031" y="4825"/>
                      <a:pt x="3487" y="5096"/>
                    </a:cubicBezTo>
                    <a:cubicBezTo>
                      <a:pt x="3572" y="5144"/>
                      <a:pt x="3658" y="5165"/>
                      <a:pt x="3740" y="5165"/>
                    </a:cubicBezTo>
                    <a:cubicBezTo>
                      <a:pt x="4104" y="5165"/>
                      <a:pt x="4400" y="4753"/>
                      <a:pt x="4190" y="4381"/>
                    </a:cubicBezTo>
                    <a:lnTo>
                      <a:pt x="4682" y="4061"/>
                    </a:lnTo>
                    <a:cubicBezTo>
                      <a:pt x="4738" y="4126"/>
                      <a:pt x="4804" y="4152"/>
                      <a:pt x="4867" y="4152"/>
                    </a:cubicBezTo>
                    <a:cubicBezTo>
                      <a:pt x="5067" y="4152"/>
                      <a:pt x="5246" y="3882"/>
                      <a:pt x="5040" y="3703"/>
                    </a:cubicBezTo>
                    <a:lnTo>
                      <a:pt x="5570" y="2866"/>
                    </a:lnTo>
                    <a:cubicBezTo>
                      <a:pt x="5631" y="2903"/>
                      <a:pt x="5705" y="2915"/>
                      <a:pt x="5791" y="2915"/>
                    </a:cubicBezTo>
                    <a:cubicBezTo>
                      <a:pt x="6025" y="2915"/>
                      <a:pt x="6235" y="2755"/>
                      <a:pt x="6284" y="2521"/>
                    </a:cubicBezTo>
                    <a:lnTo>
                      <a:pt x="7516" y="2668"/>
                    </a:lnTo>
                    <a:cubicBezTo>
                      <a:pt x="7535" y="2978"/>
                      <a:pt x="7774" y="3132"/>
                      <a:pt x="8014" y="3132"/>
                    </a:cubicBezTo>
                    <a:cubicBezTo>
                      <a:pt x="8261" y="3132"/>
                      <a:pt x="8508" y="2969"/>
                      <a:pt x="8514" y="2644"/>
                    </a:cubicBezTo>
                    <a:cubicBezTo>
                      <a:pt x="8514" y="2508"/>
                      <a:pt x="8465" y="2373"/>
                      <a:pt x="8367" y="2274"/>
                    </a:cubicBezTo>
                    <a:lnTo>
                      <a:pt x="8933" y="1473"/>
                    </a:lnTo>
                    <a:cubicBezTo>
                      <a:pt x="9007" y="1523"/>
                      <a:pt x="9093" y="1535"/>
                      <a:pt x="9180" y="1535"/>
                    </a:cubicBezTo>
                    <a:cubicBezTo>
                      <a:pt x="9574" y="1535"/>
                      <a:pt x="9820" y="1091"/>
                      <a:pt x="9599" y="759"/>
                    </a:cubicBezTo>
                    <a:cubicBezTo>
                      <a:pt x="9497" y="605"/>
                      <a:pt x="9334" y="531"/>
                      <a:pt x="9173" y="531"/>
                    </a:cubicBezTo>
                    <a:cubicBezTo>
                      <a:pt x="8985" y="531"/>
                      <a:pt x="8798" y="633"/>
                      <a:pt x="8712" y="833"/>
                    </a:cubicBezTo>
                    <a:lnTo>
                      <a:pt x="7911" y="586"/>
                    </a:lnTo>
                    <a:cubicBezTo>
                      <a:pt x="7911" y="574"/>
                      <a:pt x="7911" y="549"/>
                      <a:pt x="7911" y="537"/>
                    </a:cubicBezTo>
                    <a:cubicBezTo>
                      <a:pt x="7935" y="180"/>
                      <a:pt x="7673" y="1"/>
                      <a:pt x="741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9" name="Google Shape;3428;p56">
                <a:extLst>
                  <a:ext uri="{FF2B5EF4-FFF2-40B4-BE49-F238E27FC236}">
                    <a16:creationId xmlns:a16="http://schemas.microsoft.com/office/drawing/2014/main" id="{632E16B0-77B4-4E9D-A0DA-72AF03E96974}"/>
                  </a:ext>
                </a:extLst>
              </p:cNvPr>
              <p:cNvSpPr/>
              <p:nvPr/>
            </p:nvSpPr>
            <p:spPr>
              <a:xfrm>
                <a:off x="5027751" y="3159269"/>
                <a:ext cx="8495" cy="7154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96" extrusionOk="0">
                    <a:moveTo>
                      <a:pt x="253" y="201"/>
                    </a:moveTo>
                    <a:cubicBezTo>
                      <a:pt x="275" y="201"/>
                      <a:pt x="296" y="216"/>
                      <a:pt x="296" y="247"/>
                    </a:cubicBezTo>
                    <a:cubicBezTo>
                      <a:pt x="296" y="278"/>
                      <a:pt x="275" y="294"/>
                      <a:pt x="253" y="294"/>
                    </a:cubicBezTo>
                    <a:cubicBezTo>
                      <a:pt x="231" y="294"/>
                      <a:pt x="210" y="278"/>
                      <a:pt x="210" y="247"/>
                    </a:cubicBezTo>
                    <a:cubicBezTo>
                      <a:pt x="210" y="216"/>
                      <a:pt x="231" y="201"/>
                      <a:pt x="253" y="201"/>
                    </a:cubicBezTo>
                    <a:close/>
                    <a:moveTo>
                      <a:pt x="228" y="0"/>
                    </a:moveTo>
                    <a:cubicBezTo>
                      <a:pt x="101" y="0"/>
                      <a:pt x="0" y="118"/>
                      <a:pt x="0" y="247"/>
                    </a:cubicBezTo>
                    <a:cubicBezTo>
                      <a:pt x="0" y="397"/>
                      <a:pt x="123" y="496"/>
                      <a:pt x="252" y="496"/>
                    </a:cubicBezTo>
                    <a:cubicBezTo>
                      <a:pt x="315" y="496"/>
                      <a:pt x="379" y="472"/>
                      <a:pt x="432" y="420"/>
                    </a:cubicBezTo>
                    <a:cubicBezTo>
                      <a:pt x="588" y="263"/>
                      <a:pt x="486" y="0"/>
                      <a:pt x="262" y="0"/>
                    </a:cubicBezTo>
                    <a:cubicBezTo>
                      <a:pt x="257" y="0"/>
                      <a:pt x="252" y="1"/>
                      <a:pt x="247" y="1"/>
                    </a:cubicBezTo>
                    <a:cubicBezTo>
                      <a:pt x="241" y="0"/>
                      <a:pt x="234" y="0"/>
                      <a:pt x="22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0" name="Google Shape;3429;p56">
                <a:extLst>
                  <a:ext uri="{FF2B5EF4-FFF2-40B4-BE49-F238E27FC236}">
                    <a16:creationId xmlns:a16="http://schemas.microsoft.com/office/drawing/2014/main" id="{BCEE476E-927E-4536-A8CC-E0CA0EC32620}"/>
                  </a:ext>
                </a:extLst>
              </p:cNvPr>
              <p:cNvSpPr/>
              <p:nvPr/>
            </p:nvSpPr>
            <p:spPr>
              <a:xfrm>
                <a:off x="4758945" y="2630324"/>
                <a:ext cx="363721" cy="520753"/>
              </a:xfrm>
              <a:custGeom>
                <a:avLst/>
                <a:gdLst/>
                <a:ahLst/>
                <a:cxnLst/>
                <a:rect l="l" t="t" r="r" b="b"/>
                <a:pathLst>
                  <a:path w="25219" h="36107" extrusionOk="0">
                    <a:moveTo>
                      <a:pt x="3335" y="500"/>
                    </a:moveTo>
                    <a:cubicBezTo>
                      <a:pt x="3372" y="500"/>
                      <a:pt x="3397" y="537"/>
                      <a:pt x="3397" y="574"/>
                    </a:cubicBezTo>
                    <a:cubicBezTo>
                      <a:pt x="3397" y="617"/>
                      <a:pt x="3363" y="639"/>
                      <a:pt x="3329" y="639"/>
                    </a:cubicBezTo>
                    <a:cubicBezTo>
                      <a:pt x="3295" y="639"/>
                      <a:pt x="3261" y="617"/>
                      <a:pt x="3261" y="574"/>
                    </a:cubicBezTo>
                    <a:cubicBezTo>
                      <a:pt x="3261" y="537"/>
                      <a:pt x="3298" y="500"/>
                      <a:pt x="3335" y="500"/>
                    </a:cubicBezTo>
                    <a:close/>
                    <a:moveTo>
                      <a:pt x="14326" y="192"/>
                    </a:moveTo>
                    <a:lnTo>
                      <a:pt x="14326" y="205"/>
                    </a:lnTo>
                    <a:cubicBezTo>
                      <a:pt x="14597" y="205"/>
                      <a:pt x="14720" y="537"/>
                      <a:pt x="14523" y="722"/>
                    </a:cubicBezTo>
                    <a:cubicBezTo>
                      <a:pt x="14464" y="781"/>
                      <a:pt x="14392" y="807"/>
                      <a:pt x="14321" y="807"/>
                    </a:cubicBezTo>
                    <a:cubicBezTo>
                      <a:pt x="14167" y="807"/>
                      <a:pt x="14018" y="685"/>
                      <a:pt x="14018" y="500"/>
                    </a:cubicBezTo>
                    <a:cubicBezTo>
                      <a:pt x="14018" y="328"/>
                      <a:pt x="14153" y="192"/>
                      <a:pt x="14326" y="192"/>
                    </a:cubicBezTo>
                    <a:close/>
                    <a:moveTo>
                      <a:pt x="4272" y="439"/>
                    </a:moveTo>
                    <a:cubicBezTo>
                      <a:pt x="4481" y="439"/>
                      <a:pt x="4580" y="697"/>
                      <a:pt x="4432" y="845"/>
                    </a:cubicBezTo>
                    <a:cubicBezTo>
                      <a:pt x="4385" y="888"/>
                      <a:pt x="4329" y="907"/>
                      <a:pt x="4273" y="907"/>
                    </a:cubicBezTo>
                    <a:cubicBezTo>
                      <a:pt x="4153" y="907"/>
                      <a:pt x="4038" y="816"/>
                      <a:pt x="4038" y="673"/>
                    </a:cubicBezTo>
                    <a:cubicBezTo>
                      <a:pt x="4025" y="550"/>
                      <a:pt x="4136" y="439"/>
                      <a:pt x="4272" y="439"/>
                    </a:cubicBezTo>
                    <a:close/>
                    <a:moveTo>
                      <a:pt x="10630" y="870"/>
                    </a:moveTo>
                    <a:cubicBezTo>
                      <a:pt x="10686" y="870"/>
                      <a:pt x="10627" y="943"/>
                      <a:pt x="10596" y="943"/>
                    </a:cubicBezTo>
                    <a:cubicBezTo>
                      <a:pt x="10587" y="943"/>
                      <a:pt x="10580" y="936"/>
                      <a:pt x="10580" y="919"/>
                    </a:cubicBezTo>
                    <a:cubicBezTo>
                      <a:pt x="10580" y="895"/>
                      <a:pt x="10593" y="870"/>
                      <a:pt x="10617" y="870"/>
                    </a:cubicBezTo>
                    <a:close/>
                    <a:moveTo>
                      <a:pt x="8523" y="488"/>
                    </a:moveTo>
                    <a:cubicBezTo>
                      <a:pt x="8781" y="488"/>
                      <a:pt x="8917" y="808"/>
                      <a:pt x="8732" y="993"/>
                    </a:cubicBezTo>
                    <a:cubicBezTo>
                      <a:pt x="8671" y="1058"/>
                      <a:pt x="8595" y="1087"/>
                      <a:pt x="8519" y="1087"/>
                    </a:cubicBezTo>
                    <a:cubicBezTo>
                      <a:pt x="8365" y="1087"/>
                      <a:pt x="8215" y="966"/>
                      <a:pt x="8215" y="784"/>
                    </a:cubicBezTo>
                    <a:cubicBezTo>
                      <a:pt x="8215" y="623"/>
                      <a:pt x="8350" y="488"/>
                      <a:pt x="8510" y="488"/>
                    </a:cubicBezTo>
                    <a:close/>
                    <a:moveTo>
                      <a:pt x="17369" y="1030"/>
                    </a:moveTo>
                    <a:cubicBezTo>
                      <a:pt x="17424" y="1030"/>
                      <a:pt x="17371" y="1098"/>
                      <a:pt x="17339" y="1098"/>
                    </a:cubicBezTo>
                    <a:cubicBezTo>
                      <a:pt x="17328" y="1098"/>
                      <a:pt x="17320" y="1089"/>
                      <a:pt x="17320" y="1067"/>
                    </a:cubicBezTo>
                    <a:cubicBezTo>
                      <a:pt x="17320" y="1042"/>
                      <a:pt x="17332" y="1030"/>
                      <a:pt x="17369" y="1030"/>
                    </a:cubicBezTo>
                    <a:close/>
                    <a:moveTo>
                      <a:pt x="3582" y="685"/>
                    </a:moveTo>
                    <a:lnTo>
                      <a:pt x="3828" y="697"/>
                    </a:lnTo>
                    <a:cubicBezTo>
                      <a:pt x="3828" y="734"/>
                      <a:pt x="3828" y="759"/>
                      <a:pt x="3840" y="796"/>
                    </a:cubicBezTo>
                    <a:lnTo>
                      <a:pt x="2658" y="1252"/>
                    </a:lnTo>
                    <a:lnTo>
                      <a:pt x="3175" y="808"/>
                    </a:lnTo>
                    <a:cubicBezTo>
                      <a:pt x="3224" y="841"/>
                      <a:pt x="3278" y="856"/>
                      <a:pt x="3330" y="856"/>
                    </a:cubicBezTo>
                    <a:cubicBezTo>
                      <a:pt x="3438" y="856"/>
                      <a:pt x="3540" y="793"/>
                      <a:pt x="3582" y="685"/>
                    </a:cubicBezTo>
                    <a:close/>
                    <a:moveTo>
                      <a:pt x="6095" y="648"/>
                    </a:moveTo>
                    <a:cubicBezTo>
                      <a:pt x="6366" y="648"/>
                      <a:pt x="6502" y="981"/>
                      <a:pt x="6305" y="1178"/>
                    </a:cubicBezTo>
                    <a:cubicBezTo>
                      <a:pt x="6246" y="1241"/>
                      <a:pt x="6172" y="1268"/>
                      <a:pt x="6099" y="1268"/>
                    </a:cubicBezTo>
                    <a:cubicBezTo>
                      <a:pt x="5942" y="1268"/>
                      <a:pt x="5787" y="1141"/>
                      <a:pt x="5787" y="956"/>
                    </a:cubicBezTo>
                    <a:cubicBezTo>
                      <a:pt x="5787" y="784"/>
                      <a:pt x="5923" y="648"/>
                      <a:pt x="6095" y="648"/>
                    </a:cubicBezTo>
                    <a:close/>
                    <a:moveTo>
                      <a:pt x="11936" y="1289"/>
                    </a:moveTo>
                    <a:cubicBezTo>
                      <a:pt x="11973" y="1289"/>
                      <a:pt x="12010" y="1313"/>
                      <a:pt x="12010" y="1363"/>
                    </a:cubicBezTo>
                    <a:cubicBezTo>
                      <a:pt x="12003" y="1400"/>
                      <a:pt x="11973" y="1418"/>
                      <a:pt x="11942" y="1418"/>
                    </a:cubicBezTo>
                    <a:cubicBezTo>
                      <a:pt x="11911" y="1418"/>
                      <a:pt x="11880" y="1400"/>
                      <a:pt x="11874" y="1363"/>
                    </a:cubicBezTo>
                    <a:cubicBezTo>
                      <a:pt x="11874" y="1326"/>
                      <a:pt x="11899" y="1289"/>
                      <a:pt x="11936" y="1289"/>
                    </a:cubicBezTo>
                    <a:close/>
                    <a:moveTo>
                      <a:pt x="15407" y="1376"/>
                    </a:moveTo>
                    <a:cubicBezTo>
                      <a:pt x="15416" y="1376"/>
                      <a:pt x="15423" y="1383"/>
                      <a:pt x="15423" y="1400"/>
                    </a:cubicBezTo>
                    <a:cubicBezTo>
                      <a:pt x="15410" y="1424"/>
                      <a:pt x="15398" y="1437"/>
                      <a:pt x="15373" y="1437"/>
                    </a:cubicBezTo>
                    <a:lnTo>
                      <a:pt x="15373" y="1449"/>
                    </a:lnTo>
                    <a:cubicBezTo>
                      <a:pt x="15316" y="1449"/>
                      <a:pt x="15376" y="1376"/>
                      <a:pt x="15407" y="1376"/>
                    </a:cubicBezTo>
                    <a:close/>
                    <a:moveTo>
                      <a:pt x="16692" y="1289"/>
                    </a:moveTo>
                    <a:cubicBezTo>
                      <a:pt x="16803" y="1289"/>
                      <a:pt x="16889" y="1363"/>
                      <a:pt x="16889" y="1474"/>
                    </a:cubicBezTo>
                    <a:cubicBezTo>
                      <a:pt x="16901" y="1523"/>
                      <a:pt x="16876" y="1585"/>
                      <a:pt x="16840" y="1621"/>
                    </a:cubicBezTo>
                    <a:lnTo>
                      <a:pt x="16840" y="1634"/>
                    </a:lnTo>
                    <a:cubicBezTo>
                      <a:pt x="16803" y="1671"/>
                      <a:pt x="16753" y="1695"/>
                      <a:pt x="16704" y="1708"/>
                    </a:cubicBezTo>
                    <a:lnTo>
                      <a:pt x="16692" y="1708"/>
                    </a:lnTo>
                    <a:cubicBezTo>
                      <a:pt x="16581" y="1695"/>
                      <a:pt x="16495" y="1609"/>
                      <a:pt x="16495" y="1498"/>
                    </a:cubicBezTo>
                    <a:cubicBezTo>
                      <a:pt x="16482" y="1387"/>
                      <a:pt x="16568" y="1289"/>
                      <a:pt x="16679" y="1289"/>
                    </a:cubicBezTo>
                    <a:close/>
                    <a:moveTo>
                      <a:pt x="14831" y="562"/>
                    </a:moveTo>
                    <a:lnTo>
                      <a:pt x="14831" y="574"/>
                    </a:lnTo>
                    <a:lnTo>
                      <a:pt x="17111" y="1079"/>
                    </a:lnTo>
                    <a:cubicBezTo>
                      <a:pt x="17111" y="1104"/>
                      <a:pt x="17111" y="1129"/>
                      <a:pt x="17123" y="1153"/>
                    </a:cubicBezTo>
                    <a:lnTo>
                      <a:pt x="16987" y="1227"/>
                    </a:lnTo>
                    <a:cubicBezTo>
                      <a:pt x="16913" y="1141"/>
                      <a:pt x="16803" y="1092"/>
                      <a:pt x="16692" y="1092"/>
                    </a:cubicBezTo>
                    <a:lnTo>
                      <a:pt x="16667" y="1092"/>
                    </a:lnTo>
                    <a:cubicBezTo>
                      <a:pt x="16470" y="1104"/>
                      <a:pt x="16322" y="1240"/>
                      <a:pt x="16285" y="1424"/>
                    </a:cubicBezTo>
                    <a:lnTo>
                      <a:pt x="15620" y="1387"/>
                    </a:lnTo>
                    <a:cubicBezTo>
                      <a:pt x="15620" y="1274"/>
                      <a:pt x="15538" y="1229"/>
                      <a:pt x="15441" y="1229"/>
                    </a:cubicBezTo>
                    <a:cubicBezTo>
                      <a:pt x="15264" y="1229"/>
                      <a:pt x="15036" y="1380"/>
                      <a:pt x="15164" y="1548"/>
                    </a:cubicBezTo>
                    <a:lnTo>
                      <a:pt x="14843" y="1843"/>
                    </a:lnTo>
                    <a:cubicBezTo>
                      <a:pt x="14782" y="1782"/>
                      <a:pt x="14696" y="1745"/>
                      <a:pt x="14609" y="1720"/>
                    </a:cubicBezTo>
                    <a:lnTo>
                      <a:pt x="14425" y="993"/>
                    </a:lnTo>
                    <a:cubicBezTo>
                      <a:pt x="14634" y="944"/>
                      <a:pt x="14794" y="771"/>
                      <a:pt x="14831" y="562"/>
                    </a:cubicBezTo>
                    <a:close/>
                    <a:moveTo>
                      <a:pt x="12948" y="1313"/>
                    </a:moveTo>
                    <a:cubicBezTo>
                      <a:pt x="13197" y="1313"/>
                      <a:pt x="13312" y="1625"/>
                      <a:pt x="13143" y="1806"/>
                    </a:cubicBezTo>
                    <a:cubicBezTo>
                      <a:pt x="13084" y="1861"/>
                      <a:pt x="13013" y="1886"/>
                      <a:pt x="12942" y="1886"/>
                    </a:cubicBezTo>
                    <a:cubicBezTo>
                      <a:pt x="12793" y="1886"/>
                      <a:pt x="12650" y="1773"/>
                      <a:pt x="12650" y="1597"/>
                    </a:cubicBezTo>
                    <a:cubicBezTo>
                      <a:pt x="12638" y="1437"/>
                      <a:pt x="12773" y="1313"/>
                      <a:pt x="12934" y="1313"/>
                    </a:cubicBezTo>
                    <a:cubicBezTo>
                      <a:pt x="12939" y="1313"/>
                      <a:pt x="12943" y="1313"/>
                      <a:pt x="12948" y="1313"/>
                    </a:cubicBezTo>
                    <a:close/>
                    <a:moveTo>
                      <a:pt x="2002" y="1454"/>
                    </a:moveTo>
                    <a:cubicBezTo>
                      <a:pt x="2135" y="1454"/>
                      <a:pt x="2263" y="1559"/>
                      <a:pt x="2263" y="1708"/>
                    </a:cubicBezTo>
                    <a:cubicBezTo>
                      <a:pt x="2263" y="1856"/>
                      <a:pt x="2152" y="1966"/>
                      <a:pt x="2005" y="1966"/>
                    </a:cubicBezTo>
                    <a:cubicBezTo>
                      <a:pt x="1770" y="1966"/>
                      <a:pt x="1660" y="1695"/>
                      <a:pt x="1820" y="1535"/>
                    </a:cubicBezTo>
                    <a:cubicBezTo>
                      <a:pt x="1872" y="1479"/>
                      <a:pt x="1938" y="1454"/>
                      <a:pt x="2002" y="1454"/>
                    </a:cubicBezTo>
                    <a:close/>
                    <a:moveTo>
                      <a:pt x="4678" y="808"/>
                    </a:moveTo>
                    <a:lnTo>
                      <a:pt x="5590" y="968"/>
                    </a:lnTo>
                    <a:cubicBezTo>
                      <a:pt x="5590" y="1030"/>
                      <a:pt x="5602" y="1104"/>
                      <a:pt x="5639" y="1166"/>
                    </a:cubicBezTo>
                    <a:lnTo>
                      <a:pt x="4407" y="2065"/>
                    </a:lnTo>
                    <a:cubicBezTo>
                      <a:pt x="4370" y="2028"/>
                      <a:pt x="4333" y="2016"/>
                      <a:pt x="4296" y="2003"/>
                    </a:cubicBezTo>
                    <a:lnTo>
                      <a:pt x="4309" y="1116"/>
                    </a:lnTo>
                    <a:cubicBezTo>
                      <a:pt x="4481" y="1104"/>
                      <a:pt x="4629" y="981"/>
                      <a:pt x="4678" y="808"/>
                    </a:cubicBezTo>
                    <a:close/>
                    <a:moveTo>
                      <a:pt x="3877" y="882"/>
                    </a:moveTo>
                    <a:cubicBezTo>
                      <a:pt x="3939" y="1005"/>
                      <a:pt x="4062" y="1092"/>
                      <a:pt x="4198" y="1104"/>
                    </a:cubicBezTo>
                    <a:lnTo>
                      <a:pt x="4185" y="1991"/>
                    </a:lnTo>
                    <a:cubicBezTo>
                      <a:pt x="4112" y="2003"/>
                      <a:pt x="4050" y="2053"/>
                      <a:pt x="4013" y="2127"/>
                    </a:cubicBezTo>
                    <a:lnTo>
                      <a:pt x="2473" y="1708"/>
                    </a:lnTo>
                    <a:cubicBezTo>
                      <a:pt x="2473" y="1621"/>
                      <a:pt x="2448" y="1548"/>
                      <a:pt x="2399" y="1474"/>
                    </a:cubicBezTo>
                    <a:lnTo>
                      <a:pt x="2424" y="1461"/>
                    </a:lnTo>
                    <a:lnTo>
                      <a:pt x="3877" y="882"/>
                    </a:lnTo>
                    <a:close/>
                    <a:moveTo>
                      <a:pt x="9015" y="833"/>
                    </a:moveTo>
                    <a:lnTo>
                      <a:pt x="10371" y="956"/>
                    </a:lnTo>
                    <a:cubicBezTo>
                      <a:pt x="10383" y="993"/>
                      <a:pt x="10395" y="1030"/>
                      <a:pt x="10420" y="1055"/>
                    </a:cubicBezTo>
                    <a:lnTo>
                      <a:pt x="9213" y="2275"/>
                    </a:lnTo>
                    <a:cubicBezTo>
                      <a:pt x="9137" y="2210"/>
                      <a:pt x="9053" y="2174"/>
                      <a:pt x="8967" y="2174"/>
                    </a:cubicBezTo>
                    <a:cubicBezTo>
                      <a:pt x="8954" y="2174"/>
                      <a:pt x="8942" y="2174"/>
                      <a:pt x="8929" y="2176"/>
                    </a:cubicBezTo>
                    <a:cubicBezTo>
                      <a:pt x="8917" y="2170"/>
                      <a:pt x="8905" y="2167"/>
                      <a:pt x="8892" y="2167"/>
                    </a:cubicBezTo>
                    <a:cubicBezTo>
                      <a:pt x="8880" y="2167"/>
                      <a:pt x="8868" y="2170"/>
                      <a:pt x="8855" y="2176"/>
                    </a:cubicBezTo>
                    <a:lnTo>
                      <a:pt x="8621" y="1276"/>
                    </a:lnTo>
                    <a:cubicBezTo>
                      <a:pt x="8831" y="1227"/>
                      <a:pt x="8991" y="1055"/>
                      <a:pt x="9015" y="833"/>
                    </a:cubicBezTo>
                    <a:close/>
                    <a:moveTo>
                      <a:pt x="4268" y="2226"/>
                    </a:moveTo>
                    <a:cubicBezTo>
                      <a:pt x="4277" y="2226"/>
                      <a:pt x="4284" y="2233"/>
                      <a:pt x="4284" y="2250"/>
                    </a:cubicBezTo>
                    <a:cubicBezTo>
                      <a:pt x="4284" y="2262"/>
                      <a:pt x="4259" y="2287"/>
                      <a:pt x="4235" y="2287"/>
                    </a:cubicBezTo>
                    <a:lnTo>
                      <a:pt x="4235" y="2299"/>
                    </a:lnTo>
                    <a:cubicBezTo>
                      <a:pt x="4178" y="2299"/>
                      <a:pt x="4238" y="2226"/>
                      <a:pt x="4268" y="2226"/>
                    </a:cubicBezTo>
                    <a:close/>
                    <a:moveTo>
                      <a:pt x="8017" y="845"/>
                    </a:moveTo>
                    <a:cubicBezTo>
                      <a:pt x="8042" y="1104"/>
                      <a:pt x="8264" y="1289"/>
                      <a:pt x="8510" y="1289"/>
                    </a:cubicBezTo>
                    <a:lnTo>
                      <a:pt x="8757" y="2213"/>
                    </a:lnTo>
                    <a:cubicBezTo>
                      <a:pt x="8683" y="2250"/>
                      <a:pt x="8609" y="2299"/>
                      <a:pt x="8572" y="2361"/>
                    </a:cubicBezTo>
                    <a:lnTo>
                      <a:pt x="6551" y="1178"/>
                    </a:lnTo>
                    <a:cubicBezTo>
                      <a:pt x="6576" y="1104"/>
                      <a:pt x="6600" y="1030"/>
                      <a:pt x="6600" y="956"/>
                    </a:cubicBezTo>
                    <a:lnTo>
                      <a:pt x="7956" y="845"/>
                    </a:lnTo>
                    <a:close/>
                    <a:moveTo>
                      <a:pt x="14534" y="1923"/>
                    </a:moveTo>
                    <a:cubicBezTo>
                      <a:pt x="14655" y="1923"/>
                      <a:pt x="14770" y="2021"/>
                      <a:pt x="14770" y="2164"/>
                    </a:cubicBezTo>
                    <a:cubicBezTo>
                      <a:pt x="14770" y="2287"/>
                      <a:pt x="14671" y="2385"/>
                      <a:pt x="14548" y="2385"/>
                    </a:cubicBezTo>
                    <a:lnTo>
                      <a:pt x="14535" y="2398"/>
                    </a:lnTo>
                    <a:cubicBezTo>
                      <a:pt x="14326" y="2398"/>
                      <a:pt x="14227" y="2139"/>
                      <a:pt x="14375" y="1991"/>
                    </a:cubicBezTo>
                    <a:cubicBezTo>
                      <a:pt x="14422" y="1944"/>
                      <a:pt x="14479" y="1923"/>
                      <a:pt x="14534" y="1923"/>
                    </a:cubicBezTo>
                    <a:close/>
                    <a:moveTo>
                      <a:pt x="10839" y="1042"/>
                    </a:moveTo>
                    <a:lnTo>
                      <a:pt x="11615" y="1301"/>
                    </a:lnTo>
                    <a:cubicBezTo>
                      <a:pt x="11603" y="1326"/>
                      <a:pt x="11603" y="1338"/>
                      <a:pt x="11615" y="1363"/>
                    </a:cubicBezTo>
                    <a:cubicBezTo>
                      <a:pt x="11615" y="1449"/>
                      <a:pt x="11652" y="1548"/>
                      <a:pt x="11726" y="1609"/>
                    </a:cubicBezTo>
                    <a:lnTo>
                      <a:pt x="11061" y="2546"/>
                    </a:lnTo>
                    <a:cubicBezTo>
                      <a:pt x="11012" y="2521"/>
                      <a:pt x="10975" y="2509"/>
                      <a:pt x="10925" y="2509"/>
                    </a:cubicBezTo>
                    <a:cubicBezTo>
                      <a:pt x="10814" y="2509"/>
                      <a:pt x="10716" y="2583"/>
                      <a:pt x="10679" y="2693"/>
                    </a:cubicBezTo>
                    <a:lnTo>
                      <a:pt x="9385" y="2620"/>
                    </a:lnTo>
                    <a:cubicBezTo>
                      <a:pt x="9385" y="2509"/>
                      <a:pt x="9348" y="2422"/>
                      <a:pt x="9287" y="2348"/>
                    </a:cubicBezTo>
                    <a:lnTo>
                      <a:pt x="10482" y="1129"/>
                    </a:lnTo>
                    <a:cubicBezTo>
                      <a:pt x="10531" y="1153"/>
                      <a:pt x="10580" y="1178"/>
                      <a:pt x="10630" y="1178"/>
                    </a:cubicBezTo>
                    <a:cubicBezTo>
                      <a:pt x="10716" y="1166"/>
                      <a:pt x="10790" y="1129"/>
                      <a:pt x="10839" y="1042"/>
                    </a:cubicBezTo>
                    <a:close/>
                    <a:moveTo>
                      <a:pt x="1754" y="2687"/>
                    </a:moveTo>
                    <a:cubicBezTo>
                      <a:pt x="1771" y="2687"/>
                      <a:pt x="1783" y="2699"/>
                      <a:pt x="1783" y="2730"/>
                    </a:cubicBezTo>
                    <a:cubicBezTo>
                      <a:pt x="1783" y="2780"/>
                      <a:pt x="1746" y="2817"/>
                      <a:pt x="1697" y="2817"/>
                    </a:cubicBezTo>
                    <a:cubicBezTo>
                      <a:pt x="1593" y="2817"/>
                      <a:pt x="1699" y="2687"/>
                      <a:pt x="1754" y="2687"/>
                    </a:cubicBezTo>
                    <a:close/>
                    <a:moveTo>
                      <a:pt x="10959" y="2756"/>
                    </a:moveTo>
                    <a:cubicBezTo>
                      <a:pt x="10968" y="2756"/>
                      <a:pt x="10975" y="2763"/>
                      <a:pt x="10975" y="2780"/>
                    </a:cubicBezTo>
                    <a:cubicBezTo>
                      <a:pt x="10962" y="2792"/>
                      <a:pt x="10950" y="2817"/>
                      <a:pt x="10925" y="2817"/>
                    </a:cubicBezTo>
                    <a:lnTo>
                      <a:pt x="10925" y="2829"/>
                    </a:lnTo>
                    <a:cubicBezTo>
                      <a:pt x="10868" y="2829"/>
                      <a:pt x="10928" y="2756"/>
                      <a:pt x="10959" y="2756"/>
                    </a:cubicBezTo>
                    <a:close/>
                    <a:moveTo>
                      <a:pt x="5689" y="1252"/>
                    </a:moveTo>
                    <a:cubicBezTo>
                      <a:pt x="5763" y="1363"/>
                      <a:pt x="5898" y="1437"/>
                      <a:pt x="6034" y="1449"/>
                    </a:cubicBezTo>
                    <a:lnTo>
                      <a:pt x="5738" y="2792"/>
                    </a:lnTo>
                    <a:lnTo>
                      <a:pt x="5689" y="2792"/>
                    </a:lnTo>
                    <a:cubicBezTo>
                      <a:pt x="5627" y="2792"/>
                      <a:pt x="5578" y="2804"/>
                      <a:pt x="5529" y="2841"/>
                    </a:cubicBezTo>
                    <a:lnTo>
                      <a:pt x="4469" y="2299"/>
                    </a:lnTo>
                    <a:cubicBezTo>
                      <a:pt x="4481" y="2287"/>
                      <a:pt x="4481" y="2262"/>
                      <a:pt x="4481" y="2238"/>
                    </a:cubicBezTo>
                    <a:cubicBezTo>
                      <a:pt x="4481" y="2201"/>
                      <a:pt x="4469" y="2164"/>
                      <a:pt x="4457" y="2139"/>
                    </a:cubicBezTo>
                    <a:lnTo>
                      <a:pt x="5689" y="1252"/>
                    </a:lnTo>
                    <a:close/>
                    <a:moveTo>
                      <a:pt x="8924" y="2396"/>
                    </a:moveTo>
                    <a:cubicBezTo>
                      <a:pt x="9053" y="2396"/>
                      <a:pt x="9176" y="2495"/>
                      <a:pt x="9176" y="2644"/>
                    </a:cubicBezTo>
                    <a:cubicBezTo>
                      <a:pt x="9163" y="2780"/>
                      <a:pt x="9052" y="2878"/>
                      <a:pt x="8929" y="2878"/>
                    </a:cubicBezTo>
                    <a:lnTo>
                      <a:pt x="8929" y="2891"/>
                    </a:lnTo>
                    <a:cubicBezTo>
                      <a:pt x="8707" y="2891"/>
                      <a:pt x="8597" y="2620"/>
                      <a:pt x="8744" y="2472"/>
                    </a:cubicBezTo>
                    <a:cubicBezTo>
                      <a:pt x="8797" y="2419"/>
                      <a:pt x="8861" y="2396"/>
                      <a:pt x="8924" y="2396"/>
                    </a:cubicBezTo>
                    <a:close/>
                    <a:moveTo>
                      <a:pt x="6502" y="1252"/>
                    </a:moveTo>
                    <a:lnTo>
                      <a:pt x="8510" y="2435"/>
                    </a:lnTo>
                    <a:cubicBezTo>
                      <a:pt x="8486" y="2496"/>
                      <a:pt x="8473" y="2558"/>
                      <a:pt x="8473" y="2620"/>
                    </a:cubicBezTo>
                    <a:lnTo>
                      <a:pt x="8473" y="2632"/>
                    </a:lnTo>
                    <a:lnTo>
                      <a:pt x="5923" y="2965"/>
                    </a:lnTo>
                    <a:cubicBezTo>
                      <a:pt x="5910" y="2915"/>
                      <a:pt x="5874" y="2866"/>
                      <a:pt x="5837" y="2841"/>
                    </a:cubicBezTo>
                    <a:lnTo>
                      <a:pt x="6145" y="1449"/>
                    </a:lnTo>
                    <a:cubicBezTo>
                      <a:pt x="6280" y="1437"/>
                      <a:pt x="6416" y="1363"/>
                      <a:pt x="6502" y="1252"/>
                    </a:cubicBezTo>
                    <a:close/>
                    <a:moveTo>
                      <a:pt x="5710" y="3027"/>
                    </a:moveTo>
                    <a:cubicBezTo>
                      <a:pt x="5719" y="3027"/>
                      <a:pt x="5726" y="3034"/>
                      <a:pt x="5726" y="3051"/>
                    </a:cubicBezTo>
                    <a:cubicBezTo>
                      <a:pt x="5726" y="3075"/>
                      <a:pt x="5713" y="3088"/>
                      <a:pt x="5689" y="3088"/>
                    </a:cubicBezTo>
                    <a:lnTo>
                      <a:pt x="5689" y="3100"/>
                    </a:lnTo>
                    <a:cubicBezTo>
                      <a:pt x="5622" y="3100"/>
                      <a:pt x="5680" y="3027"/>
                      <a:pt x="5710" y="3027"/>
                    </a:cubicBezTo>
                    <a:close/>
                    <a:moveTo>
                      <a:pt x="13919" y="784"/>
                    </a:moveTo>
                    <a:cubicBezTo>
                      <a:pt x="13981" y="858"/>
                      <a:pt x="14055" y="919"/>
                      <a:pt x="14141" y="956"/>
                    </a:cubicBezTo>
                    <a:lnTo>
                      <a:pt x="13032" y="3186"/>
                    </a:lnTo>
                    <a:cubicBezTo>
                      <a:pt x="12983" y="3137"/>
                      <a:pt x="12921" y="3112"/>
                      <a:pt x="12860" y="3100"/>
                    </a:cubicBezTo>
                    <a:lnTo>
                      <a:pt x="12946" y="2090"/>
                    </a:lnTo>
                    <a:cubicBezTo>
                      <a:pt x="13217" y="2077"/>
                      <a:pt x="13427" y="1868"/>
                      <a:pt x="13427" y="1597"/>
                    </a:cubicBezTo>
                    <a:cubicBezTo>
                      <a:pt x="13427" y="1498"/>
                      <a:pt x="13390" y="1387"/>
                      <a:pt x="13328" y="1313"/>
                    </a:cubicBezTo>
                    <a:lnTo>
                      <a:pt x="13919" y="784"/>
                    </a:lnTo>
                    <a:close/>
                    <a:moveTo>
                      <a:pt x="584" y="2627"/>
                    </a:moveTo>
                    <a:cubicBezTo>
                      <a:pt x="763" y="2627"/>
                      <a:pt x="933" y="2768"/>
                      <a:pt x="933" y="2977"/>
                    </a:cubicBezTo>
                    <a:cubicBezTo>
                      <a:pt x="933" y="3162"/>
                      <a:pt x="785" y="3322"/>
                      <a:pt x="588" y="3322"/>
                    </a:cubicBezTo>
                    <a:cubicBezTo>
                      <a:pt x="280" y="3322"/>
                      <a:pt x="132" y="2952"/>
                      <a:pt x="341" y="2730"/>
                    </a:cubicBezTo>
                    <a:cubicBezTo>
                      <a:pt x="413" y="2659"/>
                      <a:pt x="499" y="2627"/>
                      <a:pt x="584" y="2627"/>
                    </a:cubicBezTo>
                    <a:close/>
                    <a:moveTo>
                      <a:pt x="12231" y="1498"/>
                    </a:moveTo>
                    <a:lnTo>
                      <a:pt x="12441" y="1548"/>
                    </a:lnTo>
                    <a:lnTo>
                      <a:pt x="12441" y="1597"/>
                    </a:lnTo>
                    <a:cubicBezTo>
                      <a:pt x="12441" y="1831"/>
                      <a:pt x="12613" y="2040"/>
                      <a:pt x="12847" y="2077"/>
                    </a:cubicBezTo>
                    <a:lnTo>
                      <a:pt x="12761" y="3088"/>
                    </a:lnTo>
                    <a:cubicBezTo>
                      <a:pt x="12601" y="3100"/>
                      <a:pt x="12453" y="3186"/>
                      <a:pt x="12379" y="3322"/>
                    </a:cubicBezTo>
                    <a:lnTo>
                      <a:pt x="11172" y="2817"/>
                    </a:lnTo>
                    <a:cubicBezTo>
                      <a:pt x="11172" y="2792"/>
                      <a:pt x="11172" y="2780"/>
                      <a:pt x="11172" y="2767"/>
                    </a:cubicBezTo>
                    <a:cubicBezTo>
                      <a:pt x="11172" y="2706"/>
                      <a:pt x="11159" y="2656"/>
                      <a:pt x="11122" y="2620"/>
                    </a:cubicBezTo>
                    <a:lnTo>
                      <a:pt x="11800" y="1658"/>
                    </a:lnTo>
                    <a:cubicBezTo>
                      <a:pt x="11849" y="1671"/>
                      <a:pt x="11886" y="1683"/>
                      <a:pt x="11936" y="1683"/>
                    </a:cubicBezTo>
                    <a:cubicBezTo>
                      <a:pt x="12059" y="1683"/>
                      <a:pt x="12182" y="1609"/>
                      <a:pt x="12231" y="1498"/>
                    </a:cubicBezTo>
                    <a:close/>
                    <a:moveTo>
                      <a:pt x="10103" y="3446"/>
                    </a:moveTo>
                    <a:cubicBezTo>
                      <a:pt x="10134" y="3446"/>
                      <a:pt x="10194" y="3519"/>
                      <a:pt x="10137" y="3519"/>
                    </a:cubicBezTo>
                    <a:cubicBezTo>
                      <a:pt x="10100" y="3519"/>
                      <a:pt x="10075" y="3494"/>
                      <a:pt x="10075" y="3470"/>
                    </a:cubicBezTo>
                    <a:lnTo>
                      <a:pt x="10087" y="3470"/>
                    </a:lnTo>
                    <a:cubicBezTo>
                      <a:pt x="10087" y="3453"/>
                      <a:pt x="10094" y="3446"/>
                      <a:pt x="10103" y="3446"/>
                    </a:cubicBezTo>
                    <a:close/>
                    <a:moveTo>
                      <a:pt x="21288" y="3630"/>
                    </a:moveTo>
                    <a:cubicBezTo>
                      <a:pt x="21344" y="3630"/>
                      <a:pt x="21285" y="3703"/>
                      <a:pt x="21254" y="3703"/>
                    </a:cubicBezTo>
                    <a:cubicBezTo>
                      <a:pt x="21245" y="3703"/>
                      <a:pt x="21238" y="3696"/>
                      <a:pt x="21238" y="3679"/>
                    </a:cubicBezTo>
                    <a:cubicBezTo>
                      <a:pt x="21238" y="3655"/>
                      <a:pt x="21251" y="3630"/>
                      <a:pt x="21288" y="3630"/>
                    </a:cubicBezTo>
                    <a:close/>
                    <a:moveTo>
                      <a:pt x="14350" y="3725"/>
                    </a:moveTo>
                    <a:cubicBezTo>
                      <a:pt x="14354" y="3725"/>
                      <a:pt x="14359" y="3726"/>
                      <a:pt x="14363" y="3728"/>
                    </a:cubicBezTo>
                    <a:cubicBezTo>
                      <a:pt x="14420" y="3728"/>
                      <a:pt x="14360" y="3801"/>
                      <a:pt x="14329" y="3801"/>
                    </a:cubicBezTo>
                    <a:cubicBezTo>
                      <a:pt x="14320" y="3801"/>
                      <a:pt x="14314" y="3795"/>
                      <a:pt x="14314" y="3778"/>
                    </a:cubicBezTo>
                    <a:cubicBezTo>
                      <a:pt x="14314" y="3747"/>
                      <a:pt x="14330" y="3725"/>
                      <a:pt x="14350" y="3725"/>
                    </a:cubicBezTo>
                    <a:close/>
                    <a:moveTo>
                      <a:pt x="12759" y="3308"/>
                    </a:moveTo>
                    <a:cubicBezTo>
                      <a:pt x="12885" y="3308"/>
                      <a:pt x="13008" y="3407"/>
                      <a:pt x="13008" y="3556"/>
                    </a:cubicBezTo>
                    <a:cubicBezTo>
                      <a:pt x="13008" y="3691"/>
                      <a:pt x="12897" y="3790"/>
                      <a:pt x="12761" y="3802"/>
                    </a:cubicBezTo>
                    <a:lnTo>
                      <a:pt x="12761" y="3815"/>
                    </a:lnTo>
                    <a:cubicBezTo>
                      <a:pt x="12539" y="3815"/>
                      <a:pt x="12428" y="3544"/>
                      <a:pt x="12589" y="3383"/>
                    </a:cubicBezTo>
                    <a:cubicBezTo>
                      <a:pt x="12637" y="3331"/>
                      <a:pt x="12699" y="3308"/>
                      <a:pt x="12759" y="3308"/>
                    </a:cubicBezTo>
                    <a:close/>
                    <a:moveTo>
                      <a:pt x="8486" y="2730"/>
                    </a:moveTo>
                    <a:cubicBezTo>
                      <a:pt x="8498" y="2767"/>
                      <a:pt x="8510" y="2804"/>
                      <a:pt x="8535" y="2841"/>
                    </a:cubicBezTo>
                    <a:lnTo>
                      <a:pt x="6280" y="4221"/>
                    </a:lnTo>
                    <a:cubicBezTo>
                      <a:pt x="6231" y="4160"/>
                      <a:pt x="6157" y="4123"/>
                      <a:pt x="6071" y="4123"/>
                    </a:cubicBezTo>
                    <a:lnTo>
                      <a:pt x="6058" y="4123"/>
                    </a:lnTo>
                    <a:lnTo>
                      <a:pt x="5800" y="3260"/>
                    </a:lnTo>
                    <a:cubicBezTo>
                      <a:pt x="5874" y="3223"/>
                      <a:pt x="5923" y="3149"/>
                      <a:pt x="5935" y="3063"/>
                    </a:cubicBezTo>
                    <a:lnTo>
                      <a:pt x="8486" y="2730"/>
                    </a:lnTo>
                    <a:close/>
                    <a:moveTo>
                      <a:pt x="6071" y="4320"/>
                    </a:moveTo>
                    <a:cubicBezTo>
                      <a:pt x="6095" y="4320"/>
                      <a:pt x="6120" y="4345"/>
                      <a:pt x="6120" y="4369"/>
                    </a:cubicBezTo>
                    <a:cubicBezTo>
                      <a:pt x="6120" y="4386"/>
                      <a:pt x="6113" y="4393"/>
                      <a:pt x="6104" y="4393"/>
                    </a:cubicBezTo>
                    <a:cubicBezTo>
                      <a:pt x="6074" y="4393"/>
                      <a:pt x="6014" y="4320"/>
                      <a:pt x="6071" y="4320"/>
                    </a:cubicBezTo>
                    <a:close/>
                    <a:moveTo>
                      <a:pt x="19777" y="3841"/>
                    </a:moveTo>
                    <a:cubicBezTo>
                      <a:pt x="19853" y="3841"/>
                      <a:pt x="19931" y="3871"/>
                      <a:pt x="19994" y="3938"/>
                    </a:cubicBezTo>
                    <a:cubicBezTo>
                      <a:pt x="20179" y="4123"/>
                      <a:pt x="20043" y="4443"/>
                      <a:pt x="19784" y="4443"/>
                    </a:cubicBezTo>
                    <a:cubicBezTo>
                      <a:pt x="19612" y="4431"/>
                      <a:pt x="19489" y="4295"/>
                      <a:pt x="19489" y="4135"/>
                    </a:cubicBezTo>
                    <a:lnTo>
                      <a:pt x="19476" y="4135"/>
                    </a:lnTo>
                    <a:cubicBezTo>
                      <a:pt x="19484" y="3956"/>
                      <a:pt x="19627" y="3841"/>
                      <a:pt x="19777" y="3841"/>
                    </a:cubicBezTo>
                    <a:close/>
                    <a:moveTo>
                      <a:pt x="9262" y="2940"/>
                    </a:moveTo>
                    <a:lnTo>
                      <a:pt x="9890" y="3383"/>
                    </a:lnTo>
                    <a:cubicBezTo>
                      <a:pt x="9878" y="3420"/>
                      <a:pt x="9878" y="3457"/>
                      <a:pt x="9878" y="3494"/>
                    </a:cubicBezTo>
                    <a:cubicBezTo>
                      <a:pt x="9878" y="3544"/>
                      <a:pt x="9890" y="3593"/>
                      <a:pt x="9915" y="3630"/>
                    </a:cubicBezTo>
                    <a:lnTo>
                      <a:pt x="9102" y="4468"/>
                    </a:lnTo>
                    <a:cubicBezTo>
                      <a:pt x="9065" y="4431"/>
                      <a:pt x="9015" y="4406"/>
                      <a:pt x="8966" y="4381"/>
                    </a:cubicBezTo>
                    <a:lnTo>
                      <a:pt x="9040" y="3075"/>
                    </a:lnTo>
                    <a:cubicBezTo>
                      <a:pt x="9126" y="3063"/>
                      <a:pt x="9200" y="3014"/>
                      <a:pt x="9262" y="2940"/>
                    </a:cubicBezTo>
                    <a:close/>
                    <a:moveTo>
                      <a:pt x="9373" y="2730"/>
                    </a:moveTo>
                    <a:lnTo>
                      <a:pt x="10667" y="2817"/>
                    </a:lnTo>
                    <a:cubicBezTo>
                      <a:pt x="10691" y="2915"/>
                      <a:pt x="10753" y="2989"/>
                      <a:pt x="10839" y="3014"/>
                    </a:cubicBezTo>
                    <a:lnTo>
                      <a:pt x="10864" y="4554"/>
                    </a:lnTo>
                    <a:cubicBezTo>
                      <a:pt x="10814" y="4554"/>
                      <a:pt x="10777" y="4566"/>
                      <a:pt x="10728" y="4579"/>
                    </a:cubicBezTo>
                    <a:lnTo>
                      <a:pt x="10728" y="4603"/>
                    </a:lnTo>
                    <a:lnTo>
                      <a:pt x="10285" y="3691"/>
                    </a:lnTo>
                    <a:cubicBezTo>
                      <a:pt x="10346" y="3642"/>
                      <a:pt x="10383" y="3568"/>
                      <a:pt x="10383" y="3494"/>
                    </a:cubicBezTo>
                    <a:cubicBezTo>
                      <a:pt x="10383" y="3346"/>
                      <a:pt x="10260" y="3236"/>
                      <a:pt x="10124" y="3236"/>
                    </a:cubicBezTo>
                    <a:cubicBezTo>
                      <a:pt x="10063" y="3236"/>
                      <a:pt x="10001" y="3260"/>
                      <a:pt x="9952" y="3310"/>
                    </a:cubicBezTo>
                    <a:lnTo>
                      <a:pt x="9323" y="2866"/>
                    </a:lnTo>
                    <a:cubicBezTo>
                      <a:pt x="9348" y="2817"/>
                      <a:pt x="9360" y="2780"/>
                      <a:pt x="9373" y="2730"/>
                    </a:cubicBezTo>
                    <a:close/>
                    <a:moveTo>
                      <a:pt x="21066" y="3802"/>
                    </a:moveTo>
                    <a:cubicBezTo>
                      <a:pt x="21078" y="3827"/>
                      <a:pt x="21090" y="3852"/>
                      <a:pt x="21115" y="3876"/>
                    </a:cubicBezTo>
                    <a:lnTo>
                      <a:pt x="20622" y="4739"/>
                    </a:lnTo>
                    <a:lnTo>
                      <a:pt x="20203" y="4406"/>
                    </a:lnTo>
                    <a:cubicBezTo>
                      <a:pt x="20253" y="4332"/>
                      <a:pt x="20290" y="4234"/>
                      <a:pt x="20290" y="4135"/>
                    </a:cubicBezTo>
                    <a:cubicBezTo>
                      <a:pt x="20277" y="4110"/>
                      <a:pt x="20277" y="4073"/>
                      <a:pt x="20277" y="4049"/>
                    </a:cubicBezTo>
                    <a:lnTo>
                      <a:pt x="21066" y="3802"/>
                    </a:lnTo>
                    <a:close/>
                    <a:moveTo>
                      <a:pt x="11122" y="2903"/>
                    </a:moveTo>
                    <a:lnTo>
                      <a:pt x="12330" y="3420"/>
                    </a:lnTo>
                    <a:cubicBezTo>
                      <a:pt x="12305" y="3457"/>
                      <a:pt x="12305" y="3507"/>
                      <a:pt x="12305" y="3544"/>
                    </a:cubicBezTo>
                    <a:cubicBezTo>
                      <a:pt x="12305" y="3605"/>
                      <a:pt x="12318" y="3667"/>
                      <a:pt x="12355" y="3728"/>
                    </a:cubicBezTo>
                    <a:lnTo>
                      <a:pt x="11332" y="4813"/>
                    </a:lnTo>
                    <a:cubicBezTo>
                      <a:pt x="11270" y="4665"/>
                      <a:pt x="11122" y="4554"/>
                      <a:pt x="10962" y="4542"/>
                    </a:cubicBezTo>
                    <a:lnTo>
                      <a:pt x="10938" y="3014"/>
                    </a:lnTo>
                    <a:cubicBezTo>
                      <a:pt x="11012" y="3014"/>
                      <a:pt x="11085" y="2965"/>
                      <a:pt x="11122" y="2903"/>
                    </a:cubicBezTo>
                    <a:close/>
                    <a:moveTo>
                      <a:pt x="9989" y="3679"/>
                    </a:moveTo>
                    <a:cubicBezTo>
                      <a:pt x="10026" y="3704"/>
                      <a:pt x="10075" y="3716"/>
                      <a:pt x="10124" y="3716"/>
                    </a:cubicBezTo>
                    <a:lnTo>
                      <a:pt x="10198" y="3716"/>
                    </a:lnTo>
                    <a:lnTo>
                      <a:pt x="10654" y="4640"/>
                    </a:lnTo>
                    <a:cubicBezTo>
                      <a:pt x="10568" y="4702"/>
                      <a:pt x="10506" y="4788"/>
                      <a:pt x="10482" y="4899"/>
                    </a:cubicBezTo>
                    <a:lnTo>
                      <a:pt x="9274" y="4788"/>
                    </a:lnTo>
                    <a:cubicBezTo>
                      <a:pt x="9262" y="4690"/>
                      <a:pt x="9237" y="4591"/>
                      <a:pt x="9176" y="4517"/>
                    </a:cubicBezTo>
                    <a:lnTo>
                      <a:pt x="9989" y="3679"/>
                    </a:lnTo>
                    <a:close/>
                    <a:moveTo>
                      <a:pt x="8818" y="4542"/>
                    </a:moveTo>
                    <a:cubicBezTo>
                      <a:pt x="9040" y="4542"/>
                      <a:pt x="9151" y="4800"/>
                      <a:pt x="8991" y="4961"/>
                    </a:cubicBezTo>
                    <a:cubicBezTo>
                      <a:pt x="8938" y="5013"/>
                      <a:pt x="8875" y="5036"/>
                      <a:pt x="8815" y="5036"/>
                    </a:cubicBezTo>
                    <a:cubicBezTo>
                      <a:pt x="8689" y="5036"/>
                      <a:pt x="8572" y="4937"/>
                      <a:pt x="8572" y="4788"/>
                    </a:cubicBezTo>
                    <a:cubicBezTo>
                      <a:pt x="8572" y="4653"/>
                      <a:pt x="8683" y="4542"/>
                      <a:pt x="8818" y="4542"/>
                    </a:cubicBezTo>
                    <a:close/>
                    <a:moveTo>
                      <a:pt x="18386" y="5031"/>
                    </a:moveTo>
                    <a:cubicBezTo>
                      <a:pt x="18392" y="5031"/>
                      <a:pt x="18398" y="5032"/>
                      <a:pt x="18404" y="5035"/>
                    </a:cubicBezTo>
                    <a:lnTo>
                      <a:pt x="18392" y="5035"/>
                    </a:lnTo>
                    <a:cubicBezTo>
                      <a:pt x="18449" y="5035"/>
                      <a:pt x="18389" y="5107"/>
                      <a:pt x="18358" y="5107"/>
                    </a:cubicBezTo>
                    <a:cubicBezTo>
                      <a:pt x="18349" y="5107"/>
                      <a:pt x="18343" y="5101"/>
                      <a:pt x="18343" y="5084"/>
                    </a:cubicBezTo>
                    <a:cubicBezTo>
                      <a:pt x="18343" y="5053"/>
                      <a:pt x="18359" y="5031"/>
                      <a:pt x="18386" y="5031"/>
                    </a:cubicBezTo>
                    <a:close/>
                    <a:moveTo>
                      <a:pt x="10925" y="4739"/>
                    </a:moveTo>
                    <a:lnTo>
                      <a:pt x="10925" y="4751"/>
                    </a:lnTo>
                    <a:cubicBezTo>
                      <a:pt x="11147" y="4751"/>
                      <a:pt x="11258" y="5022"/>
                      <a:pt x="11098" y="5182"/>
                    </a:cubicBezTo>
                    <a:cubicBezTo>
                      <a:pt x="11045" y="5235"/>
                      <a:pt x="10981" y="5258"/>
                      <a:pt x="10918" y="5258"/>
                    </a:cubicBezTo>
                    <a:cubicBezTo>
                      <a:pt x="10789" y="5258"/>
                      <a:pt x="10667" y="5159"/>
                      <a:pt x="10667" y="5010"/>
                    </a:cubicBezTo>
                    <a:cubicBezTo>
                      <a:pt x="10667" y="4862"/>
                      <a:pt x="10777" y="4739"/>
                      <a:pt x="10925" y="4739"/>
                    </a:cubicBezTo>
                    <a:close/>
                    <a:moveTo>
                      <a:pt x="15035" y="4690"/>
                    </a:moveTo>
                    <a:cubicBezTo>
                      <a:pt x="15314" y="4694"/>
                      <a:pt x="15446" y="5024"/>
                      <a:pt x="15250" y="5219"/>
                    </a:cubicBezTo>
                    <a:cubicBezTo>
                      <a:pt x="15191" y="5282"/>
                      <a:pt x="15116" y="5310"/>
                      <a:pt x="15042" y="5310"/>
                    </a:cubicBezTo>
                    <a:cubicBezTo>
                      <a:pt x="14882" y="5310"/>
                      <a:pt x="14724" y="5182"/>
                      <a:pt x="14733" y="4998"/>
                    </a:cubicBezTo>
                    <a:cubicBezTo>
                      <a:pt x="14733" y="4827"/>
                      <a:pt x="14865" y="4693"/>
                      <a:pt x="15035" y="4690"/>
                    </a:cubicBezTo>
                    <a:close/>
                    <a:moveTo>
                      <a:pt x="8597" y="2928"/>
                    </a:moveTo>
                    <a:cubicBezTo>
                      <a:pt x="8646" y="2989"/>
                      <a:pt x="8695" y="3026"/>
                      <a:pt x="8769" y="3051"/>
                    </a:cubicBezTo>
                    <a:lnTo>
                      <a:pt x="7364" y="5355"/>
                    </a:lnTo>
                    <a:cubicBezTo>
                      <a:pt x="7340" y="5343"/>
                      <a:pt x="7315" y="5343"/>
                      <a:pt x="7278" y="5343"/>
                    </a:cubicBezTo>
                    <a:cubicBezTo>
                      <a:pt x="7229" y="5343"/>
                      <a:pt x="7180" y="5355"/>
                      <a:pt x="7143" y="5380"/>
                    </a:cubicBezTo>
                    <a:lnTo>
                      <a:pt x="6280" y="4517"/>
                    </a:lnTo>
                    <a:cubicBezTo>
                      <a:pt x="6305" y="4480"/>
                      <a:pt x="6329" y="4431"/>
                      <a:pt x="6329" y="4381"/>
                    </a:cubicBezTo>
                    <a:cubicBezTo>
                      <a:pt x="6329" y="4357"/>
                      <a:pt x="6329" y="4345"/>
                      <a:pt x="6317" y="4320"/>
                    </a:cubicBezTo>
                    <a:lnTo>
                      <a:pt x="8597" y="2928"/>
                    </a:lnTo>
                    <a:close/>
                    <a:moveTo>
                      <a:pt x="8942" y="3063"/>
                    </a:moveTo>
                    <a:lnTo>
                      <a:pt x="8868" y="4332"/>
                    </a:lnTo>
                    <a:cubicBezTo>
                      <a:pt x="8847" y="4329"/>
                      <a:pt x="8826" y="4328"/>
                      <a:pt x="8805" y="4328"/>
                    </a:cubicBezTo>
                    <a:cubicBezTo>
                      <a:pt x="8560" y="4328"/>
                      <a:pt x="8351" y="4527"/>
                      <a:pt x="8362" y="4788"/>
                    </a:cubicBezTo>
                    <a:cubicBezTo>
                      <a:pt x="8362" y="4862"/>
                      <a:pt x="8387" y="4948"/>
                      <a:pt x="8424" y="5010"/>
                    </a:cubicBezTo>
                    <a:lnTo>
                      <a:pt x="7488" y="5429"/>
                    </a:lnTo>
                    <a:cubicBezTo>
                      <a:pt x="7475" y="5416"/>
                      <a:pt x="7463" y="5404"/>
                      <a:pt x="7451" y="5404"/>
                    </a:cubicBezTo>
                    <a:lnTo>
                      <a:pt x="8868" y="3063"/>
                    </a:lnTo>
                    <a:close/>
                    <a:moveTo>
                      <a:pt x="13340" y="5367"/>
                    </a:moveTo>
                    <a:cubicBezTo>
                      <a:pt x="13402" y="5367"/>
                      <a:pt x="13402" y="5466"/>
                      <a:pt x="13340" y="5466"/>
                    </a:cubicBezTo>
                    <a:cubicBezTo>
                      <a:pt x="13266" y="5466"/>
                      <a:pt x="13266" y="5367"/>
                      <a:pt x="13340" y="5367"/>
                    </a:cubicBezTo>
                    <a:close/>
                    <a:moveTo>
                      <a:pt x="21201" y="3926"/>
                    </a:moveTo>
                    <a:cubicBezTo>
                      <a:pt x="21226" y="3926"/>
                      <a:pt x="21251" y="3938"/>
                      <a:pt x="21288" y="3938"/>
                    </a:cubicBezTo>
                    <a:lnTo>
                      <a:pt x="21325" y="3938"/>
                    </a:lnTo>
                    <a:lnTo>
                      <a:pt x="21805" y="5232"/>
                    </a:lnTo>
                    <a:cubicBezTo>
                      <a:pt x="21682" y="5281"/>
                      <a:pt x="21596" y="5367"/>
                      <a:pt x="21534" y="5478"/>
                    </a:cubicBezTo>
                    <a:lnTo>
                      <a:pt x="20708" y="4813"/>
                    </a:lnTo>
                    <a:lnTo>
                      <a:pt x="21201" y="3926"/>
                    </a:lnTo>
                    <a:close/>
                    <a:moveTo>
                      <a:pt x="7278" y="5540"/>
                    </a:moveTo>
                    <a:cubicBezTo>
                      <a:pt x="7315" y="5540"/>
                      <a:pt x="7327" y="5564"/>
                      <a:pt x="7327" y="5589"/>
                    </a:cubicBezTo>
                    <a:cubicBezTo>
                      <a:pt x="7327" y="5606"/>
                      <a:pt x="7321" y="5613"/>
                      <a:pt x="7312" y="5613"/>
                    </a:cubicBezTo>
                    <a:cubicBezTo>
                      <a:pt x="7281" y="5613"/>
                      <a:pt x="7221" y="5540"/>
                      <a:pt x="7278" y="5540"/>
                    </a:cubicBezTo>
                    <a:close/>
                    <a:moveTo>
                      <a:pt x="19439" y="5540"/>
                    </a:moveTo>
                    <a:cubicBezTo>
                      <a:pt x="19496" y="5540"/>
                      <a:pt x="19436" y="5613"/>
                      <a:pt x="19406" y="5613"/>
                    </a:cubicBezTo>
                    <a:cubicBezTo>
                      <a:pt x="19397" y="5613"/>
                      <a:pt x="19390" y="5606"/>
                      <a:pt x="19390" y="5589"/>
                    </a:cubicBezTo>
                    <a:cubicBezTo>
                      <a:pt x="19390" y="5564"/>
                      <a:pt x="19415" y="5540"/>
                      <a:pt x="19439" y="5540"/>
                    </a:cubicBezTo>
                    <a:close/>
                    <a:moveTo>
                      <a:pt x="22016" y="5404"/>
                    </a:moveTo>
                    <a:cubicBezTo>
                      <a:pt x="22266" y="5404"/>
                      <a:pt x="22393" y="5728"/>
                      <a:pt x="22212" y="5909"/>
                    </a:cubicBezTo>
                    <a:cubicBezTo>
                      <a:pt x="22151" y="5974"/>
                      <a:pt x="22074" y="6003"/>
                      <a:pt x="21999" y="6003"/>
                    </a:cubicBezTo>
                    <a:cubicBezTo>
                      <a:pt x="21844" y="6003"/>
                      <a:pt x="21694" y="5882"/>
                      <a:pt x="21694" y="5700"/>
                    </a:cubicBezTo>
                    <a:cubicBezTo>
                      <a:pt x="21694" y="5540"/>
                      <a:pt x="21830" y="5404"/>
                      <a:pt x="21990" y="5404"/>
                    </a:cubicBezTo>
                    <a:lnTo>
                      <a:pt x="22002" y="5404"/>
                    </a:lnTo>
                    <a:cubicBezTo>
                      <a:pt x="22007" y="5404"/>
                      <a:pt x="22012" y="5404"/>
                      <a:pt x="22016" y="5404"/>
                    </a:cubicBezTo>
                    <a:close/>
                    <a:moveTo>
                      <a:pt x="9274" y="4887"/>
                    </a:moveTo>
                    <a:lnTo>
                      <a:pt x="10482" y="4998"/>
                    </a:lnTo>
                    <a:cubicBezTo>
                      <a:pt x="10469" y="5133"/>
                      <a:pt x="10531" y="5269"/>
                      <a:pt x="10642" y="5355"/>
                    </a:cubicBezTo>
                    <a:lnTo>
                      <a:pt x="9496" y="6082"/>
                    </a:lnTo>
                    <a:lnTo>
                      <a:pt x="9052" y="5182"/>
                    </a:lnTo>
                    <a:cubicBezTo>
                      <a:pt x="9163" y="5121"/>
                      <a:pt x="9237" y="5010"/>
                      <a:pt x="9274" y="4887"/>
                    </a:cubicBezTo>
                    <a:close/>
                    <a:moveTo>
                      <a:pt x="15484" y="6156"/>
                    </a:moveTo>
                    <a:cubicBezTo>
                      <a:pt x="15496" y="6156"/>
                      <a:pt x="15509" y="6168"/>
                      <a:pt x="15509" y="6180"/>
                    </a:cubicBezTo>
                    <a:cubicBezTo>
                      <a:pt x="15509" y="6199"/>
                      <a:pt x="15493" y="6208"/>
                      <a:pt x="15478" y="6208"/>
                    </a:cubicBezTo>
                    <a:cubicBezTo>
                      <a:pt x="15463" y="6208"/>
                      <a:pt x="15447" y="6199"/>
                      <a:pt x="15447" y="6180"/>
                    </a:cubicBezTo>
                    <a:cubicBezTo>
                      <a:pt x="15447" y="6168"/>
                      <a:pt x="15472" y="6156"/>
                      <a:pt x="15484" y="6156"/>
                    </a:cubicBezTo>
                    <a:close/>
                    <a:moveTo>
                      <a:pt x="6206" y="4591"/>
                    </a:moveTo>
                    <a:lnTo>
                      <a:pt x="7069" y="5453"/>
                    </a:lnTo>
                    <a:cubicBezTo>
                      <a:pt x="7044" y="5490"/>
                      <a:pt x="7032" y="5540"/>
                      <a:pt x="7032" y="5589"/>
                    </a:cubicBezTo>
                    <a:cubicBezTo>
                      <a:pt x="7032" y="5626"/>
                      <a:pt x="7044" y="5675"/>
                      <a:pt x="7069" y="5712"/>
                    </a:cubicBezTo>
                    <a:lnTo>
                      <a:pt x="6391" y="6279"/>
                    </a:lnTo>
                    <a:cubicBezTo>
                      <a:pt x="6317" y="6217"/>
                      <a:pt x="6219" y="6168"/>
                      <a:pt x="6132" y="6168"/>
                    </a:cubicBezTo>
                    <a:lnTo>
                      <a:pt x="6132" y="4628"/>
                    </a:lnTo>
                    <a:cubicBezTo>
                      <a:pt x="6157" y="4616"/>
                      <a:pt x="6182" y="4603"/>
                      <a:pt x="6206" y="4591"/>
                    </a:cubicBezTo>
                    <a:close/>
                    <a:moveTo>
                      <a:pt x="17178" y="6353"/>
                    </a:moveTo>
                    <a:cubicBezTo>
                      <a:pt x="17225" y="6358"/>
                      <a:pt x="17168" y="6426"/>
                      <a:pt x="17139" y="6426"/>
                    </a:cubicBezTo>
                    <a:cubicBezTo>
                      <a:pt x="17129" y="6426"/>
                      <a:pt x="17123" y="6419"/>
                      <a:pt x="17123" y="6402"/>
                    </a:cubicBezTo>
                    <a:cubicBezTo>
                      <a:pt x="17123" y="6379"/>
                      <a:pt x="17145" y="6356"/>
                      <a:pt x="17178" y="6353"/>
                    </a:cubicBezTo>
                    <a:close/>
                    <a:moveTo>
                      <a:pt x="12404" y="3827"/>
                    </a:moveTo>
                    <a:lnTo>
                      <a:pt x="12428" y="3852"/>
                    </a:lnTo>
                    <a:lnTo>
                      <a:pt x="11652" y="6587"/>
                    </a:lnTo>
                    <a:cubicBezTo>
                      <a:pt x="11646" y="6581"/>
                      <a:pt x="11640" y="6578"/>
                      <a:pt x="11634" y="6578"/>
                    </a:cubicBezTo>
                    <a:cubicBezTo>
                      <a:pt x="11628" y="6578"/>
                      <a:pt x="11621" y="6581"/>
                      <a:pt x="11615" y="6587"/>
                    </a:cubicBezTo>
                    <a:lnTo>
                      <a:pt x="11135" y="5392"/>
                    </a:lnTo>
                    <a:cubicBezTo>
                      <a:pt x="11283" y="5318"/>
                      <a:pt x="11369" y="5170"/>
                      <a:pt x="11381" y="4998"/>
                    </a:cubicBezTo>
                    <a:cubicBezTo>
                      <a:pt x="11369" y="4973"/>
                      <a:pt x="11369" y="4948"/>
                      <a:pt x="11369" y="4924"/>
                    </a:cubicBezTo>
                    <a:lnTo>
                      <a:pt x="12404" y="3827"/>
                    </a:lnTo>
                    <a:close/>
                    <a:moveTo>
                      <a:pt x="20659" y="4899"/>
                    </a:moveTo>
                    <a:lnTo>
                      <a:pt x="21509" y="5577"/>
                    </a:lnTo>
                    <a:cubicBezTo>
                      <a:pt x="21497" y="5614"/>
                      <a:pt x="21485" y="5651"/>
                      <a:pt x="21485" y="5700"/>
                    </a:cubicBezTo>
                    <a:cubicBezTo>
                      <a:pt x="21485" y="5811"/>
                      <a:pt x="21522" y="5922"/>
                      <a:pt x="21596" y="6008"/>
                    </a:cubicBezTo>
                    <a:lnTo>
                      <a:pt x="19846" y="6649"/>
                    </a:lnTo>
                    <a:cubicBezTo>
                      <a:pt x="19809" y="6599"/>
                      <a:pt x="19772" y="6562"/>
                      <a:pt x="19735" y="6538"/>
                    </a:cubicBezTo>
                    <a:lnTo>
                      <a:pt x="20659" y="4899"/>
                    </a:lnTo>
                    <a:close/>
                    <a:moveTo>
                      <a:pt x="6069" y="6364"/>
                    </a:moveTo>
                    <a:cubicBezTo>
                      <a:pt x="6133" y="6364"/>
                      <a:pt x="6200" y="6387"/>
                      <a:pt x="6255" y="6439"/>
                    </a:cubicBezTo>
                    <a:cubicBezTo>
                      <a:pt x="6416" y="6599"/>
                      <a:pt x="6305" y="6883"/>
                      <a:pt x="6071" y="6883"/>
                    </a:cubicBezTo>
                    <a:cubicBezTo>
                      <a:pt x="5923" y="6870"/>
                      <a:pt x="5812" y="6760"/>
                      <a:pt x="5812" y="6624"/>
                    </a:cubicBezTo>
                    <a:cubicBezTo>
                      <a:pt x="5812" y="6466"/>
                      <a:pt x="5936" y="6364"/>
                      <a:pt x="6069" y="6364"/>
                    </a:cubicBezTo>
                    <a:close/>
                    <a:moveTo>
                      <a:pt x="11698" y="6810"/>
                    </a:moveTo>
                    <a:cubicBezTo>
                      <a:pt x="11707" y="6810"/>
                      <a:pt x="11714" y="6816"/>
                      <a:pt x="11714" y="6833"/>
                    </a:cubicBezTo>
                    <a:cubicBezTo>
                      <a:pt x="11702" y="6858"/>
                      <a:pt x="11689" y="6870"/>
                      <a:pt x="11665" y="6870"/>
                    </a:cubicBezTo>
                    <a:lnTo>
                      <a:pt x="11665" y="6883"/>
                    </a:lnTo>
                    <a:cubicBezTo>
                      <a:pt x="11608" y="6883"/>
                      <a:pt x="11667" y="6810"/>
                      <a:pt x="11698" y="6810"/>
                    </a:cubicBezTo>
                    <a:close/>
                    <a:moveTo>
                      <a:pt x="10740" y="5392"/>
                    </a:moveTo>
                    <a:cubicBezTo>
                      <a:pt x="10802" y="5429"/>
                      <a:pt x="10864" y="5441"/>
                      <a:pt x="10925" y="5441"/>
                    </a:cubicBezTo>
                    <a:cubicBezTo>
                      <a:pt x="10975" y="5441"/>
                      <a:pt x="11012" y="5429"/>
                      <a:pt x="11048" y="5416"/>
                    </a:cubicBezTo>
                    <a:lnTo>
                      <a:pt x="11529" y="6599"/>
                    </a:lnTo>
                    <a:cubicBezTo>
                      <a:pt x="11467" y="6649"/>
                      <a:pt x="11430" y="6723"/>
                      <a:pt x="11430" y="6796"/>
                    </a:cubicBezTo>
                    <a:lnTo>
                      <a:pt x="10408" y="6907"/>
                    </a:lnTo>
                    <a:cubicBezTo>
                      <a:pt x="10360" y="6705"/>
                      <a:pt x="10187" y="6549"/>
                      <a:pt x="9987" y="6549"/>
                    </a:cubicBezTo>
                    <a:cubicBezTo>
                      <a:pt x="9979" y="6549"/>
                      <a:pt x="9972" y="6550"/>
                      <a:pt x="9964" y="6550"/>
                    </a:cubicBezTo>
                    <a:cubicBezTo>
                      <a:pt x="9890" y="6550"/>
                      <a:pt x="9829" y="6562"/>
                      <a:pt x="9767" y="6587"/>
                    </a:cubicBezTo>
                    <a:lnTo>
                      <a:pt x="9558" y="6168"/>
                    </a:lnTo>
                    <a:lnTo>
                      <a:pt x="10740" y="5392"/>
                    </a:lnTo>
                    <a:close/>
                    <a:moveTo>
                      <a:pt x="12515" y="3926"/>
                    </a:moveTo>
                    <a:cubicBezTo>
                      <a:pt x="12589" y="3975"/>
                      <a:pt x="12675" y="4000"/>
                      <a:pt x="12773" y="4000"/>
                    </a:cubicBezTo>
                    <a:cubicBezTo>
                      <a:pt x="12810" y="4000"/>
                      <a:pt x="12847" y="4000"/>
                      <a:pt x="12884" y="3987"/>
                    </a:cubicBezTo>
                    <a:lnTo>
                      <a:pt x="13229" y="5195"/>
                    </a:lnTo>
                    <a:cubicBezTo>
                      <a:pt x="12983" y="5318"/>
                      <a:pt x="13082" y="5675"/>
                      <a:pt x="13340" y="5675"/>
                    </a:cubicBezTo>
                    <a:cubicBezTo>
                      <a:pt x="13476" y="5675"/>
                      <a:pt x="13587" y="5552"/>
                      <a:pt x="13587" y="5416"/>
                    </a:cubicBezTo>
                    <a:cubicBezTo>
                      <a:pt x="13587" y="5355"/>
                      <a:pt x="13562" y="5281"/>
                      <a:pt x="13513" y="5232"/>
                    </a:cubicBezTo>
                    <a:lnTo>
                      <a:pt x="14289" y="4012"/>
                    </a:lnTo>
                    <a:cubicBezTo>
                      <a:pt x="14314" y="4024"/>
                      <a:pt x="14338" y="4036"/>
                      <a:pt x="14375" y="4036"/>
                    </a:cubicBezTo>
                    <a:cubicBezTo>
                      <a:pt x="14400" y="4024"/>
                      <a:pt x="14425" y="4024"/>
                      <a:pt x="14449" y="4024"/>
                    </a:cubicBezTo>
                    <a:lnTo>
                      <a:pt x="14757" y="4579"/>
                    </a:lnTo>
                    <a:cubicBezTo>
                      <a:pt x="14342" y="4859"/>
                      <a:pt x="14532" y="5503"/>
                      <a:pt x="15027" y="5503"/>
                    </a:cubicBezTo>
                    <a:cubicBezTo>
                      <a:pt x="15031" y="5503"/>
                      <a:pt x="15036" y="5503"/>
                      <a:pt x="15041" y="5503"/>
                    </a:cubicBezTo>
                    <a:cubicBezTo>
                      <a:pt x="15078" y="5503"/>
                      <a:pt x="15127" y="5503"/>
                      <a:pt x="15176" y="5490"/>
                    </a:cubicBezTo>
                    <a:lnTo>
                      <a:pt x="15361" y="5996"/>
                    </a:lnTo>
                    <a:cubicBezTo>
                      <a:pt x="15299" y="6045"/>
                      <a:pt x="15250" y="6119"/>
                      <a:pt x="15262" y="6193"/>
                    </a:cubicBezTo>
                    <a:cubicBezTo>
                      <a:pt x="15262" y="6341"/>
                      <a:pt x="15376" y="6425"/>
                      <a:pt x="15491" y="6425"/>
                    </a:cubicBezTo>
                    <a:cubicBezTo>
                      <a:pt x="15577" y="6425"/>
                      <a:pt x="15664" y="6379"/>
                      <a:pt x="15706" y="6279"/>
                    </a:cubicBezTo>
                    <a:lnTo>
                      <a:pt x="16889" y="6427"/>
                    </a:lnTo>
                    <a:lnTo>
                      <a:pt x="14659" y="6932"/>
                    </a:lnTo>
                    <a:cubicBezTo>
                      <a:pt x="14580" y="6816"/>
                      <a:pt x="14452" y="6758"/>
                      <a:pt x="14326" y="6758"/>
                    </a:cubicBezTo>
                    <a:cubicBezTo>
                      <a:pt x="14197" y="6758"/>
                      <a:pt x="14068" y="6820"/>
                      <a:pt x="13993" y="6944"/>
                    </a:cubicBezTo>
                    <a:lnTo>
                      <a:pt x="11911" y="6796"/>
                    </a:lnTo>
                    <a:cubicBezTo>
                      <a:pt x="11911" y="6698"/>
                      <a:pt x="11849" y="6624"/>
                      <a:pt x="11763" y="6587"/>
                    </a:cubicBezTo>
                    <a:lnTo>
                      <a:pt x="12515" y="3926"/>
                    </a:lnTo>
                    <a:close/>
                    <a:moveTo>
                      <a:pt x="8486" y="5096"/>
                    </a:moveTo>
                    <a:cubicBezTo>
                      <a:pt x="8572" y="5195"/>
                      <a:pt x="8695" y="5244"/>
                      <a:pt x="8831" y="5256"/>
                    </a:cubicBezTo>
                    <a:cubicBezTo>
                      <a:pt x="8880" y="5256"/>
                      <a:pt x="8929" y="5244"/>
                      <a:pt x="8978" y="5232"/>
                    </a:cubicBezTo>
                    <a:lnTo>
                      <a:pt x="9422" y="6131"/>
                    </a:lnTo>
                    <a:lnTo>
                      <a:pt x="8067" y="7006"/>
                    </a:lnTo>
                    <a:cubicBezTo>
                      <a:pt x="7976" y="6870"/>
                      <a:pt x="7833" y="6804"/>
                      <a:pt x="7691" y="6804"/>
                    </a:cubicBezTo>
                    <a:cubicBezTo>
                      <a:pt x="7524" y="6804"/>
                      <a:pt x="7358" y="6895"/>
                      <a:pt x="7278" y="7068"/>
                    </a:cubicBezTo>
                    <a:lnTo>
                      <a:pt x="6527" y="6760"/>
                    </a:lnTo>
                    <a:cubicBezTo>
                      <a:pt x="6539" y="6710"/>
                      <a:pt x="6539" y="6673"/>
                      <a:pt x="6551" y="6624"/>
                    </a:cubicBezTo>
                    <a:cubicBezTo>
                      <a:pt x="6539" y="6525"/>
                      <a:pt x="6514" y="6439"/>
                      <a:pt x="6453" y="6365"/>
                    </a:cubicBezTo>
                    <a:lnTo>
                      <a:pt x="7130" y="5786"/>
                    </a:lnTo>
                    <a:cubicBezTo>
                      <a:pt x="7167" y="5823"/>
                      <a:pt x="7229" y="5835"/>
                      <a:pt x="7278" y="5835"/>
                    </a:cubicBezTo>
                    <a:cubicBezTo>
                      <a:pt x="7426" y="5835"/>
                      <a:pt x="7537" y="5725"/>
                      <a:pt x="7537" y="5589"/>
                    </a:cubicBezTo>
                    <a:cubicBezTo>
                      <a:pt x="7537" y="5564"/>
                      <a:pt x="7537" y="5552"/>
                      <a:pt x="7537" y="5527"/>
                    </a:cubicBezTo>
                    <a:lnTo>
                      <a:pt x="8486" y="5096"/>
                    </a:lnTo>
                    <a:close/>
                    <a:moveTo>
                      <a:pt x="9459" y="6217"/>
                    </a:moveTo>
                    <a:lnTo>
                      <a:pt x="9668" y="6636"/>
                    </a:lnTo>
                    <a:cubicBezTo>
                      <a:pt x="9558" y="6723"/>
                      <a:pt x="9496" y="6858"/>
                      <a:pt x="9496" y="7006"/>
                    </a:cubicBezTo>
                    <a:cubicBezTo>
                      <a:pt x="9484" y="7031"/>
                      <a:pt x="9496" y="7068"/>
                      <a:pt x="9496" y="7092"/>
                    </a:cubicBezTo>
                    <a:lnTo>
                      <a:pt x="8128" y="7178"/>
                    </a:lnTo>
                    <a:cubicBezTo>
                      <a:pt x="8116" y="7141"/>
                      <a:pt x="8116" y="7117"/>
                      <a:pt x="8104" y="7092"/>
                    </a:cubicBezTo>
                    <a:lnTo>
                      <a:pt x="9459" y="6217"/>
                    </a:lnTo>
                    <a:close/>
                    <a:moveTo>
                      <a:pt x="19420" y="6625"/>
                    </a:moveTo>
                    <a:cubicBezTo>
                      <a:pt x="19574" y="6625"/>
                      <a:pt x="19723" y="6747"/>
                      <a:pt x="19723" y="6932"/>
                    </a:cubicBezTo>
                    <a:cubicBezTo>
                      <a:pt x="19723" y="7092"/>
                      <a:pt x="19587" y="7228"/>
                      <a:pt x="19427" y="7228"/>
                    </a:cubicBezTo>
                    <a:cubicBezTo>
                      <a:pt x="19156" y="7228"/>
                      <a:pt x="19020" y="6907"/>
                      <a:pt x="19218" y="6710"/>
                    </a:cubicBezTo>
                    <a:cubicBezTo>
                      <a:pt x="19276" y="6652"/>
                      <a:pt x="19349" y="6625"/>
                      <a:pt x="19420" y="6625"/>
                    </a:cubicBezTo>
                    <a:close/>
                    <a:moveTo>
                      <a:pt x="9960" y="6746"/>
                    </a:moveTo>
                    <a:cubicBezTo>
                      <a:pt x="10093" y="6746"/>
                      <a:pt x="10223" y="6848"/>
                      <a:pt x="10223" y="7006"/>
                    </a:cubicBezTo>
                    <a:cubicBezTo>
                      <a:pt x="10223" y="7152"/>
                      <a:pt x="10103" y="7262"/>
                      <a:pt x="9958" y="7265"/>
                    </a:cubicBezTo>
                    <a:lnTo>
                      <a:pt x="9958" y="7265"/>
                    </a:lnTo>
                    <a:cubicBezTo>
                      <a:pt x="9728" y="7260"/>
                      <a:pt x="9621" y="6980"/>
                      <a:pt x="9779" y="6821"/>
                    </a:cubicBezTo>
                    <a:cubicBezTo>
                      <a:pt x="9831" y="6769"/>
                      <a:pt x="9896" y="6746"/>
                      <a:pt x="9960" y="6746"/>
                    </a:cubicBezTo>
                    <a:close/>
                    <a:moveTo>
                      <a:pt x="14330" y="6961"/>
                    </a:moveTo>
                    <a:cubicBezTo>
                      <a:pt x="14379" y="6961"/>
                      <a:pt x="14430" y="6979"/>
                      <a:pt x="14474" y="7018"/>
                    </a:cubicBezTo>
                    <a:cubicBezTo>
                      <a:pt x="14597" y="7141"/>
                      <a:pt x="14511" y="7363"/>
                      <a:pt x="14326" y="7363"/>
                    </a:cubicBezTo>
                    <a:cubicBezTo>
                      <a:pt x="14215" y="7363"/>
                      <a:pt x="14129" y="7277"/>
                      <a:pt x="14129" y="7166"/>
                    </a:cubicBezTo>
                    <a:cubicBezTo>
                      <a:pt x="14129" y="7041"/>
                      <a:pt x="14225" y="6961"/>
                      <a:pt x="14330" y="6961"/>
                    </a:cubicBezTo>
                    <a:close/>
                    <a:moveTo>
                      <a:pt x="7685" y="7006"/>
                    </a:moveTo>
                    <a:cubicBezTo>
                      <a:pt x="7907" y="7006"/>
                      <a:pt x="8017" y="7277"/>
                      <a:pt x="7857" y="7437"/>
                    </a:cubicBezTo>
                    <a:cubicBezTo>
                      <a:pt x="7807" y="7484"/>
                      <a:pt x="7746" y="7505"/>
                      <a:pt x="7685" y="7505"/>
                    </a:cubicBezTo>
                    <a:cubicBezTo>
                      <a:pt x="7554" y="7505"/>
                      <a:pt x="7426" y="7405"/>
                      <a:pt x="7426" y="7252"/>
                    </a:cubicBezTo>
                    <a:cubicBezTo>
                      <a:pt x="7426" y="7117"/>
                      <a:pt x="7537" y="7006"/>
                      <a:pt x="7685" y="7006"/>
                    </a:cubicBezTo>
                    <a:close/>
                    <a:moveTo>
                      <a:pt x="11430" y="6895"/>
                    </a:moveTo>
                    <a:cubicBezTo>
                      <a:pt x="11430" y="6907"/>
                      <a:pt x="11443" y="6920"/>
                      <a:pt x="11455" y="6932"/>
                    </a:cubicBezTo>
                    <a:lnTo>
                      <a:pt x="10901" y="7733"/>
                    </a:lnTo>
                    <a:lnTo>
                      <a:pt x="10851" y="7733"/>
                    </a:lnTo>
                    <a:cubicBezTo>
                      <a:pt x="10814" y="7733"/>
                      <a:pt x="10765" y="7745"/>
                      <a:pt x="10728" y="7770"/>
                    </a:cubicBezTo>
                    <a:lnTo>
                      <a:pt x="10309" y="7314"/>
                    </a:lnTo>
                    <a:cubicBezTo>
                      <a:pt x="10383" y="7228"/>
                      <a:pt x="10420" y="7117"/>
                      <a:pt x="10420" y="7006"/>
                    </a:cubicBezTo>
                    <a:lnTo>
                      <a:pt x="11430" y="6895"/>
                    </a:lnTo>
                    <a:close/>
                    <a:moveTo>
                      <a:pt x="9607" y="7302"/>
                    </a:moveTo>
                    <a:cubicBezTo>
                      <a:pt x="9693" y="7400"/>
                      <a:pt x="9816" y="7462"/>
                      <a:pt x="9940" y="7474"/>
                    </a:cubicBezTo>
                    <a:lnTo>
                      <a:pt x="9829" y="7881"/>
                    </a:lnTo>
                    <a:lnTo>
                      <a:pt x="8892" y="7831"/>
                    </a:lnTo>
                    <a:cubicBezTo>
                      <a:pt x="8892" y="7819"/>
                      <a:pt x="8892" y="7795"/>
                      <a:pt x="8880" y="7782"/>
                    </a:cubicBezTo>
                    <a:lnTo>
                      <a:pt x="9607" y="7302"/>
                    </a:lnTo>
                    <a:close/>
                    <a:moveTo>
                      <a:pt x="8600" y="7845"/>
                    </a:moveTo>
                    <a:cubicBezTo>
                      <a:pt x="8631" y="7845"/>
                      <a:pt x="8690" y="7918"/>
                      <a:pt x="8633" y="7918"/>
                    </a:cubicBezTo>
                    <a:cubicBezTo>
                      <a:pt x="8609" y="7918"/>
                      <a:pt x="8597" y="7893"/>
                      <a:pt x="8597" y="7881"/>
                    </a:cubicBezTo>
                    <a:lnTo>
                      <a:pt x="8584" y="7868"/>
                    </a:lnTo>
                    <a:cubicBezTo>
                      <a:pt x="8584" y="7851"/>
                      <a:pt x="8591" y="7845"/>
                      <a:pt x="8600" y="7845"/>
                    </a:cubicBezTo>
                    <a:close/>
                    <a:moveTo>
                      <a:pt x="10235" y="7376"/>
                    </a:moveTo>
                    <a:lnTo>
                      <a:pt x="10654" y="7844"/>
                    </a:lnTo>
                    <a:cubicBezTo>
                      <a:pt x="10642" y="7868"/>
                      <a:pt x="10630" y="7893"/>
                      <a:pt x="10617" y="7918"/>
                    </a:cubicBezTo>
                    <a:lnTo>
                      <a:pt x="9940" y="7893"/>
                    </a:lnTo>
                    <a:lnTo>
                      <a:pt x="10050" y="7462"/>
                    </a:lnTo>
                    <a:cubicBezTo>
                      <a:pt x="10124" y="7450"/>
                      <a:pt x="10186" y="7425"/>
                      <a:pt x="10235" y="7376"/>
                    </a:cubicBezTo>
                    <a:close/>
                    <a:moveTo>
                      <a:pt x="10851" y="7942"/>
                    </a:moveTo>
                    <a:cubicBezTo>
                      <a:pt x="10925" y="7942"/>
                      <a:pt x="10925" y="8041"/>
                      <a:pt x="10851" y="8041"/>
                    </a:cubicBezTo>
                    <a:cubicBezTo>
                      <a:pt x="10827" y="8041"/>
                      <a:pt x="10802" y="8016"/>
                      <a:pt x="10814" y="7992"/>
                    </a:cubicBezTo>
                    <a:cubicBezTo>
                      <a:pt x="10814" y="7967"/>
                      <a:pt x="10827" y="7942"/>
                      <a:pt x="10851" y="7942"/>
                    </a:cubicBezTo>
                    <a:close/>
                    <a:moveTo>
                      <a:pt x="20142" y="4492"/>
                    </a:moveTo>
                    <a:lnTo>
                      <a:pt x="20585" y="4837"/>
                    </a:lnTo>
                    <a:lnTo>
                      <a:pt x="19649" y="6476"/>
                    </a:lnTo>
                    <a:cubicBezTo>
                      <a:pt x="19575" y="6439"/>
                      <a:pt x="19501" y="6427"/>
                      <a:pt x="19427" y="6427"/>
                    </a:cubicBezTo>
                    <a:cubicBezTo>
                      <a:pt x="19144" y="6427"/>
                      <a:pt x="18922" y="6649"/>
                      <a:pt x="18922" y="6932"/>
                    </a:cubicBezTo>
                    <a:cubicBezTo>
                      <a:pt x="18922" y="6994"/>
                      <a:pt x="18934" y="7055"/>
                      <a:pt x="18959" y="7105"/>
                    </a:cubicBezTo>
                    <a:lnTo>
                      <a:pt x="16593" y="8053"/>
                    </a:lnTo>
                    <a:cubicBezTo>
                      <a:pt x="16489" y="7910"/>
                      <a:pt x="16329" y="7835"/>
                      <a:pt x="16169" y="7835"/>
                    </a:cubicBezTo>
                    <a:cubicBezTo>
                      <a:pt x="16027" y="7835"/>
                      <a:pt x="15884" y="7894"/>
                      <a:pt x="15780" y="8016"/>
                    </a:cubicBezTo>
                    <a:lnTo>
                      <a:pt x="14733" y="7166"/>
                    </a:lnTo>
                    <a:cubicBezTo>
                      <a:pt x="14733" y="7117"/>
                      <a:pt x="14720" y="7068"/>
                      <a:pt x="14708" y="7031"/>
                    </a:cubicBezTo>
                    <a:lnTo>
                      <a:pt x="16950" y="6513"/>
                    </a:lnTo>
                    <a:cubicBezTo>
                      <a:pt x="16996" y="6613"/>
                      <a:pt x="17084" y="6659"/>
                      <a:pt x="17172" y="6659"/>
                    </a:cubicBezTo>
                    <a:cubicBezTo>
                      <a:pt x="17301" y="6659"/>
                      <a:pt x="17431" y="6563"/>
                      <a:pt x="17431" y="6402"/>
                    </a:cubicBezTo>
                    <a:cubicBezTo>
                      <a:pt x="17431" y="6353"/>
                      <a:pt x="17406" y="6304"/>
                      <a:pt x="17382" y="6267"/>
                    </a:cubicBezTo>
                    <a:lnTo>
                      <a:pt x="18281" y="5306"/>
                    </a:lnTo>
                    <a:cubicBezTo>
                      <a:pt x="18318" y="5318"/>
                      <a:pt x="18355" y="5330"/>
                      <a:pt x="18392" y="5330"/>
                    </a:cubicBezTo>
                    <a:cubicBezTo>
                      <a:pt x="18466" y="5330"/>
                      <a:pt x="18528" y="5306"/>
                      <a:pt x="18577" y="5256"/>
                    </a:cubicBezTo>
                    <a:lnTo>
                      <a:pt x="19193" y="5577"/>
                    </a:lnTo>
                    <a:lnTo>
                      <a:pt x="19193" y="5589"/>
                    </a:lnTo>
                    <a:cubicBezTo>
                      <a:pt x="19193" y="5741"/>
                      <a:pt x="19320" y="5847"/>
                      <a:pt x="19452" y="5847"/>
                    </a:cubicBezTo>
                    <a:cubicBezTo>
                      <a:pt x="19512" y="5847"/>
                      <a:pt x="19574" y="5824"/>
                      <a:pt x="19624" y="5774"/>
                    </a:cubicBezTo>
                    <a:cubicBezTo>
                      <a:pt x="19784" y="5614"/>
                      <a:pt x="19673" y="5343"/>
                      <a:pt x="19439" y="5343"/>
                    </a:cubicBezTo>
                    <a:lnTo>
                      <a:pt x="19612" y="4616"/>
                    </a:lnTo>
                    <a:cubicBezTo>
                      <a:pt x="19673" y="4628"/>
                      <a:pt x="19723" y="4640"/>
                      <a:pt x="19784" y="4640"/>
                    </a:cubicBezTo>
                    <a:cubicBezTo>
                      <a:pt x="19920" y="4640"/>
                      <a:pt x="20055" y="4591"/>
                      <a:pt x="20142" y="4492"/>
                    </a:cubicBezTo>
                    <a:close/>
                    <a:moveTo>
                      <a:pt x="9533" y="7191"/>
                    </a:moveTo>
                    <a:cubicBezTo>
                      <a:pt x="9533" y="7203"/>
                      <a:pt x="9533" y="7215"/>
                      <a:pt x="9545" y="7215"/>
                    </a:cubicBezTo>
                    <a:lnTo>
                      <a:pt x="8818" y="7696"/>
                    </a:lnTo>
                    <a:cubicBezTo>
                      <a:pt x="8769" y="7647"/>
                      <a:pt x="8707" y="7622"/>
                      <a:pt x="8633" y="7622"/>
                    </a:cubicBezTo>
                    <a:cubicBezTo>
                      <a:pt x="8498" y="7622"/>
                      <a:pt x="8387" y="7733"/>
                      <a:pt x="8387" y="7881"/>
                    </a:cubicBezTo>
                    <a:cubicBezTo>
                      <a:pt x="8387" y="7881"/>
                      <a:pt x="8387" y="7893"/>
                      <a:pt x="8387" y="7905"/>
                    </a:cubicBezTo>
                    <a:lnTo>
                      <a:pt x="7389" y="8250"/>
                    </a:lnTo>
                    <a:cubicBezTo>
                      <a:pt x="7377" y="8201"/>
                      <a:pt x="7352" y="8164"/>
                      <a:pt x="7315" y="8140"/>
                    </a:cubicBezTo>
                    <a:lnTo>
                      <a:pt x="7599" y="7708"/>
                    </a:lnTo>
                    <a:lnTo>
                      <a:pt x="7685" y="7708"/>
                    </a:lnTo>
                    <a:cubicBezTo>
                      <a:pt x="7919" y="7708"/>
                      <a:pt x="8116" y="7523"/>
                      <a:pt x="8128" y="7277"/>
                    </a:cubicBezTo>
                    <a:lnTo>
                      <a:pt x="9533" y="7191"/>
                    </a:lnTo>
                    <a:close/>
                    <a:moveTo>
                      <a:pt x="11517" y="7018"/>
                    </a:moveTo>
                    <a:cubicBezTo>
                      <a:pt x="11554" y="7055"/>
                      <a:pt x="11615" y="7068"/>
                      <a:pt x="11665" y="7068"/>
                    </a:cubicBezTo>
                    <a:lnTo>
                      <a:pt x="11702" y="7068"/>
                    </a:lnTo>
                    <a:lnTo>
                      <a:pt x="12256" y="7955"/>
                    </a:lnTo>
                    <a:cubicBezTo>
                      <a:pt x="12157" y="8029"/>
                      <a:pt x="12083" y="8140"/>
                      <a:pt x="12071" y="8263"/>
                    </a:cubicBezTo>
                    <a:lnTo>
                      <a:pt x="11098" y="8016"/>
                    </a:lnTo>
                    <a:lnTo>
                      <a:pt x="11098" y="7992"/>
                    </a:lnTo>
                    <a:cubicBezTo>
                      <a:pt x="11098" y="7918"/>
                      <a:pt x="11061" y="7844"/>
                      <a:pt x="10999" y="7795"/>
                    </a:cubicBezTo>
                    <a:lnTo>
                      <a:pt x="11517" y="7018"/>
                    </a:lnTo>
                    <a:close/>
                    <a:moveTo>
                      <a:pt x="6477" y="6846"/>
                    </a:moveTo>
                    <a:lnTo>
                      <a:pt x="7229" y="7154"/>
                    </a:lnTo>
                    <a:cubicBezTo>
                      <a:pt x="7217" y="7178"/>
                      <a:pt x="7217" y="7215"/>
                      <a:pt x="7217" y="7252"/>
                    </a:cubicBezTo>
                    <a:cubicBezTo>
                      <a:pt x="7217" y="7425"/>
                      <a:pt x="7327" y="7585"/>
                      <a:pt x="7488" y="7659"/>
                    </a:cubicBezTo>
                    <a:lnTo>
                      <a:pt x="7229" y="8078"/>
                    </a:lnTo>
                    <a:cubicBezTo>
                      <a:pt x="7204" y="8066"/>
                      <a:pt x="7167" y="8066"/>
                      <a:pt x="7143" y="8066"/>
                    </a:cubicBezTo>
                    <a:cubicBezTo>
                      <a:pt x="7007" y="8066"/>
                      <a:pt x="6896" y="8164"/>
                      <a:pt x="6896" y="8300"/>
                    </a:cubicBezTo>
                    <a:lnTo>
                      <a:pt x="5910" y="8312"/>
                    </a:lnTo>
                    <a:cubicBezTo>
                      <a:pt x="5898" y="8176"/>
                      <a:pt x="5824" y="8053"/>
                      <a:pt x="5713" y="7992"/>
                    </a:cubicBezTo>
                    <a:lnTo>
                      <a:pt x="5984" y="7080"/>
                    </a:lnTo>
                    <a:lnTo>
                      <a:pt x="6071" y="7080"/>
                    </a:lnTo>
                    <a:cubicBezTo>
                      <a:pt x="6243" y="7080"/>
                      <a:pt x="6391" y="6994"/>
                      <a:pt x="6477" y="6846"/>
                    </a:cubicBezTo>
                    <a:close/>
                    <a:moveTo>
                      <a:pt x="11911" y="6895"/>
                    </a:moveTo>
                    <a:lnTo>
                      <a:pt x="13944" y="7043"/>
                    </a:lnTo>
                    <a:cubicBezTo>
                      <a:pt x="13870" y="7277"/>
                      <a:pt x="14018" y="7511"/>
                      <a:pt x="14252" y="7560"/>
                    </a:cubicBezTo>
                    <a:lnTo>
                      <a:pt x="14375" y="8349"/>
                    </a:lnTo>
                    <a:lnTo>
                      <a:pt x="13045" y="8312"/>
                    </a:lnTo>
                    <a:cubicBezTo>
                      <a:pt x="13025" y="8034"/>
                      <a:pt x="12797" y="7845"/>
                      <a:pt x="12551" y="7845"/>
                    </a:cubicBezTo>
                    <a:cubicBezTo>
                      <a:pt x="12482" y="7845"/>
                      <a:pt x="12410" y="7860"/>
                      <a:pt x="12342" y="7893"/>
                    </a:cubicBezTo>
                    <a:lnTo>
                      <a:pt x="11800" y="7031"/>
                    </a:lnTo>
                    <a:cubicBezTo>
                      <a:pt x="11849" y="7006"/>
                      <a:pt x="11886" y="6944"/>
                      <a:pt x="11911" y="6895"/>
                    </a:cubicBezTo>
                    <a:close/>
                    <a:moveTo>
                      <a:pt x="7143" y="8275"/>
                    </a:moveTo>
                    <a:cubicBezTo>
                      <a:pt x="7217" y="8275"/>
                      <a:pt x="7217" y="8361"/>
                      <a:pt x="7143" y="8361"/>
                    </a:cubicBezTo>
                    <a:cubicBezTo>
                      <a:pt x="7081" y="8361"/>
                      <a:pt x="7081" y="8275"/>
                      <a:pt x="7143" y="8275"/>
                    </a:cubicBezTo>
                    <a:close/>
                    <a:moveTo>
                      <a:pt x="14708" y="7289"/>
                    </a:moveTo>
                    <a:lnTo>
                      <a:pt x="15718" y="8103"/>
                    </a:lnTo>
                    <a:cubicBezTo>
                      <a:pt x="15669" y="8176"/>
                      <a:pt x="15644" y="8263"/>
                      <a:pt x="15657" y="8361"/>
                    </a:cubicBezTo>
                    <a:lnTo>
                      <a:pt x="15657" y="8398"/>
                    </a:lnTo>
                    <a:lnTo>
                      <a:pt x="14474" y="8361"/>
                    </a:lnTo>
                    <a:lnTo>
                      <a:pt x="14351" y="7560"/>
                    </a:lnTo>
                    <a:cubicBezTo>
                      <a:pt x="14511" y="7548"/>
                      <a:pt x="14659" y="7437"/>
                      <a:pt x="14708" y="7289"/>
                    </a:cubicBezTo>
                    <a:close/>
                    <a:moveTo>
                      <a:pt x="5479" y="8127"/>
                    </a:moveTo>
                    <a:cubicBezTo>
                      <a:pt x="5701" y="8127"/>
                      <a:pt x="5812" y="8386"/>
                      <a:pt x="5652" y="8546"/>
                    </a:cubicBezTo>
                    <a:cubicBezTo>
                      <a:pt x="5599" y="8599"/>
                      <a:pt x="5535" y="8622"/>
                      <a:pt x="5472" y="8622"/>
                    </a:cubicBezTo>
                    <a:cubicBezTo>
                      <a:pt x="5343" y="8622"/>
                      <a:pt x="5220" y="8523"/>
                      <a:pt x="5220" y="8374"/>
                    </a:cubicBezTo>
                    <a:cubicBezTo>
                      <a:pt x="5220" y="8238"/>
                      <a:pt x="5331" y="8127"/>
                      <a:pt x="5479" y="8127"/>
                    </a:cubicBezTo>
                    <a:close/>
                    <a:moveTo>
                      <a:pt x="12557" y="8054"/>
                    </a:moveTo>
                    <a:cubicBezTo>
                      <a:pt x="12629" y="8054"/>
                      <a:pt x="12702" y="8080"/>
                      <a:pt x="12761" y="8140"/>
                    </a:cubicBezTo>
                    <a:cubicBezTo>
                      <a:pt x="12934" y="8324"/>
                      <a:pt x="12810" y="8632"/>
                      <a:pt x="12552" y="8632"/>
                    </a:cubicBezTo>
                    <a:cubicBezTo>
                      <a:pt x="12393" y="8632"/>
                      <a:pt x="12258" y="8511"/>
                      <a:pt x="12268" y="8341"/>
                    </a:cubicBezTo>
                    <a:lnTo>
                      <a:pt x="12268" y="8341"/>
                    </a:lnTo>
                    <a:cubicBezTo>
                      <a:pt x="12268" y="8344"/>
                      <a:pt x="12268" y="8346"/>
                      <a:pt x="12268" y="8349"/>
                    </a:cubicBezTo>
                    <a:lnTo>
                      <a:pt x="12268" y="8337"/>
                    </a:lnTo>
                    <a:lnTo>
                      <a:pt x="12268" y="8337"/>
                    </a:lnTo>
                    <a:cubicBezTo>
                      <a:pt x="12268" y="8338"/>
                      <a:pt x="12268" y="8340"/>
                      <a:pt x="12268" y="8341"/>
                    </a:cubicBezTo>
                    <a:lnTo>
                      <a:pt x="12268" y="8341"/>
                    </a:lnTo>
                    <a:cubicBezTo>
                      <a:pt x="12264" y="8169"/>
                      <a:pt x="12408" y="8054"/>
                      <a:pt x="12557" y="8054"/>
                    </a:cubicBezTo>
                    <a:close/>
                    <a:moveTo>
                      <a:pt x="16161" y="8037"/>
                    </a:moveTo>
                    <a:cubicBezTo>
                      <a:pt x="16327" y="8037"/>
                      <a:pt x="16482" y="8167"/>
                      <a:pt x="16482" y="8361"/>
                    </a:cubicBezTo>
                    <a:cubicBezTo>
                      <a:pt x="16482" y="8534"/>
                      <a:pt x="16347" y="8669"/>
                      <a:pt x="16174" y="8669"/>
                    </a:cubicBezTo>
                    <a:cubicBezTo>
                      <a:pt x="15891" y="8669"/>
                      <a:pt x="15743" y="8337"/>
                      <a:pt x="15940" y="8127"/>
                    </a:cubicBezTo>
                    <a:cubicBezTo>
                      <a:pt x="16006" y="8065"/>
                      <a:pt x="16085" y="8037"/>
                      <a:pt x="16161" y="8037"/>
                    </a:cubicBezTo>
                    <a:close/>
                    <a:moveTo>
                      <a:pt x="14498" y="8460"/>
                    </a:moveTo>
                    <a:lnTo>
                      <a:pt x="15669" y="8497"/>
                    </a:lnTo>
                    <a:cubicBezTo>
                      <a:pt x="15681" y="8521"/>
                      <a:pt x="15681" y="8546"/>
                      <a:pt x="15694" y="8558"/>
                    </a:cubicBezTo>
                    <a:lnTo>
                      <a:pt x="14942" y="8879"/>
                    </a:lnTo>
                    <a:cubicBezTo>
                      <a:pt x="14843" y="8756"/>
                      <a:pt x="14696" y="8682"/>
                      <a:pt x="14548" y="8682"/>
                    </a:cubicBezTo>
                    <a:lnTo>
                      <a:pt x="14523" y="8682"/>
                    </a:lnTo>
                    <a:lnTo>
                      <a:pt x="14498" y="8460"/>
                    </a:lnTo>
                    <a:close/>
                    <a:moveTo>
                      <a:pt x="13032" y="8423"/>
                    </a:moveTo>
                    <a:lnTo>
                      <a:pt x="14388" y="8460"/>
                    </a:lnTo>
                    <a:lnTo>
                      <a:pt x="14425" y="8706"/>
                    </a:lnTo>
                    <a:cubicBezTo>
                      <a:pt x="14264" y="8743"/>
                      <a:pt x="14129" y="8854"/>
                      <a:pt x="14067" y="9014"/>
                    </a:cubicBezTo>
                    <a:lnTo>
                      <a:pt x="13020" y="8509"/>
                    </a:lnTo>
                    <a:cubicBezTo>
                      <a:pt x="13020" y="8485"/>
                      <a:pt x="13032" y="8448"/>
                      <a:pt x="13032" y="8423"/>
                    </a:cubicBezTo>
                    <a:close/>
                    <a:moveTo>
                      <a:pt x="8424" y="8004"/>
                    </a:moveTo>
                    <a:cubicBezTo>
                      <a:pt x="8424" y="8016"/>
                      <a:pt x="8436" y="8029"/>
                      <a:pt x="8449" y="8041"/>
                    </a:cubicBezTo>
                    <a:lnTo>
                      <a:pt x="7549" y="9175"/>
                    </a:lnTo>
                    <a:cubicBezTo>
                      <a:pt x="7463" y="9125"/>
                      <a:pt x="7377" y="9101"/>
                      <a:pt x="7278" y="9101"/>
                    </a:cubicBezTo>
                    <a:lnTo>
                      <a:pt x="7217" y="8558"/>
                    </a:lnTo>
                    <a:cubicBezTo>
                      <a:pt x="7303" y="8534"/>
                      <a:pt x="7377" y="8460"/>
                      <a:pt x="7401" y="8361"/>
                    </a:cubicBezTo>
                    <a:lnTo>
                      <a:pt x="8424" y="8004"/>
                    </a:lnTo>
                    <a:close/>
                    <a:moveTo>
                      <a:pt x="6909" y="8398"/>
                    </a:moveTo>
                    <a:cubicBezTo>
                      <a:pt x="6945" y="8485"/>
                      <a:pt x="7019" y="8558"/>
                      <a:pt x="7118" y="8571"/>
                    </a:cubicBezTo>
                    <a:lnTo>
                      <a:pt x="7106" y="8571"/>
                    </a:lnTo>
                    <a:lnTo>
                      <a:pt x="7180" y="9113"/>
                    </a:lnTo>
                    <a:cubicBezTo>
                      <a:pt x="7069" y="9138"/>
                      <a:pt x="6970" y="9199"/>
                      <a:pt x="6896" y="9285"/>
                    </a:cubicBezTo>
                    <a:lnTo>
                      <a:pt x="5861" y="8620"/>
                    </a:lnTo>
                    <a:cubicBezTo>
                      <a:pt x="5898" y="8558"/>
                      <a:pt x="5923" y="8485"/>
                      <a:pt x="5923" y="8411"/>
                    </a:cubicBezTo>
                    <a:lnTo>
                      <a:pt x="6909" y="8398"/>
                    </a:lnTo>
                    <a:close/>
                    <a:moveTo>
                      <a:pt x="11073" y="8103"/>
                    </a:moveTo>
                    <a:lnTo>
                      <a:pt x="12059" y="8361"/>
                    </a:lnTo>
                    <a:cubicBezTo>
                      <a:pt x="12081" y="8653"/>
                      <a:pt x="12318" y="8827"/>
                      <a:pt x="12558" y="8827"/>
                    </a:cubicBezTo>
                    <a:cubicBezTo>
                      <a:pt x="12713" y="8827"/>
                      <a:pt x="12869" y="8755"/>
                      <a:pt x="12971" y="8595"/>
                    </a:cubicBezTo>
                    <a:lnTo>
                      <a:pt x="14043" y="9113"/>
                    </a:lnTo>
                    <a:cubicBezTo>
                      <a:pt x="14043" y="9138"/>
                      <a:pt x="14030" y="9162"/>
                      <a:pt x="14030" y="9187"/>
                    </a:cubicBezTo>
                    <a:cubicBezTo>
                      <a:pt x="14043" y="9199"/>
                      <a:pt x="14043" y="9211"/>
                      <a:pt x="14043" y="9236"/>
                    </a:cubicBezTo>
                    <a:lnTo>
                      <a:pt x="12872" y="9433"/>
                    </a:lnTo>
                    <a:cubicBezTo>
                      <a:pt x="12827" y="9327"/>
                      <a:pt x="12734" y="9276"/>
                      <a:pt x="12641" y="9276"/>
                    </a:cubicBezTo>
                    <a:cubicBezTo>
                      <a:pt x="12529" y="9276"/>
                      <a:pt x="12418" y="9348"/>
                      <a:pt x="12392" y="9483"/>
                    </a:cubicBezTo>
                    <a:lnTo>
                      <a:pt x="11172" y="9483"/>
                    </a:lnTo>
                    <a:cubicBezTo>
                      <a:pt x="11159" y="9409"/>
                      <a:pt x="11110" y="9359"/>
                      <a:pt x="11061" y="9322"/>
                    </a:cubicBezTo>
                    <a:lnTo>
                      <a:pt x="10938" y="8238"/>
                    </a:lnTo>
                    <a:cubicBezTo>
                      <a:pt x="10999" y="8213"/>
                      <a:pt x="11048" y="8164"/>
                      <a:pt x="11073" y="8103"/>
                    </a:cubicBezTo>
                    <a:close/>
                    <a:moveTo>
                      <a:pt x="14530" y="8866"/>
                    </a:moveTo>
                    <a:cubicBezTo>
                      <a:pt x="14688" y="8866"/>
                      <a:pt x="14843" y="8992"/>
                      <a:pt x="14843" y="9175"/>
                    </a:cubicBezTo>
                    <a:cubicBezTo>
                      <a:pt x="14843" y="9347"/>
                      <a:pt x="14708" y="9483"/>
                      <a:pt x="14548" y="9483"/>
                    </a:cubicBezTo>
                    <a:cubicBezTo>
                      <a:pt x="14543" y="9483"/>
                      <a:pt x="14538" y="9483"/>
                      <a:pt x="14533" y="9483"/>
                    </a:cubicBezTo>
                    <a:cubicBezTo>
                      <a:pt x="14259" y="9483"/>
                      <a:pt x="14120" y="9159"/>
                      <a:pt x="14314" y="8965"/>
                    </a:cubicBezTo>
                    <a:cubicBezTo>
                      <a:pt x="14374" y="8896"/>
                      <a:pt x="14452" y="8866"/>
                      <a:pt x="14530" y="8866"/>
                    </a:cubicBezTo>
                    <a:close/>
                    <a:moveTo>
                      <a:pt x="10931" y="9486"/>
                    </a:moveTo>
                    <a:cubicBezTo>
                      <a:pt x="10953" y="9486"/>
                      <a:pt x="10975" y="9501"/>
                      <a:pt x="10975" y="9532"/>
                    </a:cubicBezTo>
                    <a:cubicBezTo>
                      <a:pt x="10975" y="9563"/>
                      <a:pt x="10953" y="9578"/>
                      <a:pt x="10931" y="9578"/>
                    </a:cubicBezTo>
                    <a:cubicBezTo>
                      <a:pt x="10910" y="9578"/>
                      <a:pt x="10888" y="9563"/>
                      <a:pt x="10888" y="9532"/>
                    </a:cubicBezTo>
                    <a:cubicBezTo>
                      <a:pt x="10888" y="9501"/>
                      <a:pt x="10910" y="9486"/>
                      <a:pt x="10931" y="9486"/>
                    </a:cubicBezTo>
                    <a:close/>
                    <a:moveTo>
                      <a:pt x="12638" y="9486"/>
                    </a:moveTo>
                    <a:cubicBezTo>
                      <a:pt x="12663" y="9486"/>
                      <a:pt x="12687" y="9501"/>
                      <a:pt x="12687" y="9532"/>
                    </a:cubicBezTo>
                    <a:cubicBezTo>
                      <a:pt x="12675" y="9556"/>
                      <a:pt x="12663" y="9581"/>
                      <a:pt x="12638" y="9581"/>
                    </a:cubicBezTo>
                    <a:cubicBezTo>
                      <a:pt x="12601" y="9581"/>
                      <a:pt x="12589" y="9556"/>
                      <a:pt x="12589" y="9532"/>
                    </a:cubicBezTo>
                    <a:cubicBezTo>
                      <a:pt x="12589" y="9501"/>
                      <a:pt x="12613" y="9486"/>
                      <a:pt x="12638" y="9486"/>
                    </a:cubicBezTo>
                    <a:close/>
                    <a:moveTo>
                      <a:pt x="4634" y="9296"/>
                    </a:moveTo>
                    <a:cubicBezTo>
                      <a:pt x="4738" y="9296"/>
                      <a:pt x="4839" y="9379"/>
                      <a:pt x="4839" y="9495"/>
                    </a:cubicBezTo>
                    <a:cubicBezTo>
                      <a:pt x="4826" y="9606"/>
                      <a:pt x="4740" y="9692"/>
                      <a:pt x="4629" y="9692"/>
                    </a:cubicBezTo>
                    <a:lnTo>
                      <a:pt x="4629" y="9704"/>
                    </a:lnTo>
                    <a:cubicBezTo>
                      <a:pt x="4457" y="9704"/>
                      <a:pt x="4358" y="9483"/>
                      <a:pt x="4494" y="9359"/>
                    </a:cubicBezTo>
                    <a:cubicBezTo>
                      <a:pt x="4534" y="9315"/>
                      <a:pt x="4584" y="9296"/>
                      <a:pt x="4634" y="9296"/>
                    </a:cubicBezTo>
                    <a:close/>
                    <a:moveTo>
                      <a:pt x="9915" y="7992"/>
                    </a:moveTo>
                    <a:lnTo>
                      <a:pt x="10617" y="8029"/>
                    </a:lnTo>
                    <a:cubicBezTo>
                      <a:pt x="10617" y="8066"/>
                      <a:pt x="10630" y="8103"/>
                      <a:pt x="10654" y="8127"/>
                    </a:cubicBezTo>
                    <a:lnTo>
                      <a:pt x="9545" y="9766"/>
                    </a:lnTo>
                    <a:cubicBezTo>
                      <a:pt x="9521" y="9741"/>
                      <a:pt x="9484" y="9717"/>
                      <a:pt x="9447" y="9704"/>
                    </a:cubicBezTo>
                    <a:lnTo>
                      <a:pt x="9915" y="7992"/>
                    </a:lnTo>
                    <a:close/>
                    <a:moveTo>
                      <a:pt x="10716" y="8213"/>
                    </a:moveTo>
                    <a:cubicBezTo>
                      <a:pt x="10753" y="8226"/>
                      <a:pt x="10790" y="8238"/>
                      <a:pt x="10827" y="8250"/>
                    </a:cubicBezTo>
                    <a:lnTo>
                      <a:pt x="10950" y="9285"/>
                    </a:lnTo>
                    <a:lnTo>
                      <a:pt x="10925" y="9273"/>
                    </a:lnTo>
                    <a:cubicBezTo>
                      <a:pt x="10790" y="9273"/>
                      <a:pt x="10679" y="9396"/>
                      <a:pt x="10679" y="9532"/>
                    </a:cubicBezTo>
                    <a:lnTo>
                      <a:pt x="10679" y="9544"/>
                    </a:lnTo>
                    <a:lnTo>
                      <a:pt x="9632" y="9815"/>
                    </a:lnTo>
                    <a:lnTo>
                      <a:pt x="10716" y="8213"/>
                    </a:lnTo>
                    <a:close/>
                    <a:moveTo>
                      <a:pt x="8880" y="7930"/>
                    </a:moveTo>
                    <a:lnTo>
                      <a:pt x="9792" y="7979"/>
                    </a:lnTo>
                    <a:lnTo>
                      <a:pt x="9336" y="9680"/>
                    </a:lnTo>
                    <a:cubicBezTo>
                      <a:pt x="9326" y="9679"/>
                      <a:pt x="9317" y="9678"/>
                      <a:pt x="9308" y="9678"/>
                    </a:cubicBezTo>
                    <a:cubicBezTo>
                      <a:pt x="9211" y="9678"/>
                      <a:pt x="9136" y="9737"/>
                      <a:pt x="9102" y="9828"/>
                    </a:cubicBezTo>
                    <a:lnTo>
                      <a:pt x="7759" y="9606"/>
                    </a:lnTo>
                    <a:lnTo>
                      <a:pt x="7759" y="9581"/>
                    </a:lnTo>
                    <a:cubicBezTo>
                      <a:pt x="7759" y="9446"/>
                      <a:pt x="7709" y="9310"/>
                      <a:pt x="7611" y="9224"/>
                    </a:cubicBezTo>
                    <a:lnTo>
                      <a:pt x="8510" y="8078"/>
                    </a:lnTo>
                    <a:cubicBezTo>
                      <a:pt x="8547" y="8103"/>
                      <a:pt x="8597" y="8115"/>
                      <a:pt x="8633" y="8127"/>
                    </a:cubicBezTo>
                    <a:cubicBezTo>
                      <a:pt x="8757" y="8115"/>
                      <a:pt x="8855" y="8041"/>
                      <a:pt x="8880" y="7930"/>
                    </a:cubicBezTo>
                    <a:close/>
                    <a:moveTo>
                      <a:pt x="7278" y="9298"/>
                    </a:moveTo>
                    <a:cubicBezTo>
                      <a:pt x="7537" y="9298"/>
                      <a:pt x="7660" y="9618"/>
                      <a:pt x="7488" y="9791"/>
                    </a:cubicBezTo>
                    <a:cubicBezTo>
                      <a:pt x="7427" y="9852"/>
                      <a:pt x="7352" y="9879"/>
                      <a:pt x="7279" y="9879"/>
                    </a:cubicBezTo>
                    <a:cubicBezTo>
                      <a:pt x="7133" y="9879"/>
                      <a:pt x="6995" y="9767"/>
                      <a:pt x="6995" y="9593"/>
                    </a:cubicBezTo>
                    <a:cubicBezTo>
                      <a:pt x="6982" y="9433"/>
                      <a:pt x="7118" y="9298"/>
                      <a:pt x="7278" y="9298"/>
                    </a:cubicBezTo>
                    <a:close/>
                    <a:moveTo>
                      <a:pt x="9348" y="9883"/>
                    </a:moveTo>
                    <a:cubicBezTo>
                      <a:pt x="9373" y="9883"/>
                      <a:pt x="9397" y="9901"/>
                      <a:pt x="9397" y="9938"/>
                    </a:cubicBezTo>
                    <a:cubicBezTo>
                      <a:pt x="9397" y="9969"/>
                      <a:pt x="9373" y="9985"/>
                      <a:pt x="9348" y="9985"/>
                    </a:cubicBezTo>
                    <a:cubicBezTo>
                      <a:pt x="9323" y="9985"/>
                      <a:pt x="9299" y="9969"/>
                      <a:pt x="9299" y="9938"/>
                    </a:cubicBezTo>
                    <a:cubicBezTo>
                      <a:pt x="9299" y="9901"/>
                      <a:pt x="9323" y="9883"/>
                      <a:pt x="9348" y="9883"/>
                    </a:cubicBezTo>
                    <a:close/>
                    <a:moveTo>
                      <a:pt x="5787" y="8694"/>
                    </a:moveTo>
                    <a:lnTo>
                      <a:pt x="6835" y="9372"/>
                    </a:lnTo>
                    <a:cubicBezTo>
                      <a:pt x="6798" y="9433"/>
                      <a:pt x="6785" y="9520"/>
                      <a:pt x="6785" y="9593"/>
                    </a:cubicBezTo>
                    <a:cubicBezTo>
                      <a:pt x="6785" y="9643"/>
                      <a:pt x="6798" y="9692"/>
                      <a:pt x="6810" y="9729"/>
                    </a:cubicBezTo>
                    <a:lnTo>
                      <a:pt x="6071" y="9988"/>
                    </a:lnTo>
                    <a:cubicBezTo>
                      <a:pt x="6021" y="9908"/>
                      <a:pt x="5941" y="9868"/>
                      <a:pt x="5861" y="9868"/>
                    </a:cubicBezTo>
                    <a:cubicBezTo>
                      <a:pt x="5781" y="9868"/>
                      <a:pt x="5701" y="9908"/>
                      <a:pt x="5652" y="9988"/>
                    </a:cubicBezTo>
                    <a:lnTo>
                      <a:pt x="5011" y="9643"/>
                    </a:lnTo>
                    <a:cubicBezTo>
                      <a:pt x="5060" y="9495"/>
                      <a:pt x="5036" y="9335"/>
                      <a:pt x="4925" y="9224"/>
                    </a:cubicBezTo>
                    <a:lnTo>
                      <a:pt x="5270" y="8780"/>
                    </a:lnTo>
                    <a:cubicBezTo>
                      <a:pt x="5331" y="8805"/>
                      <a:pt x="5405" y="8830"/>
                      <a:pt x="5479" y="8830"/>
                    </a:cubicBezTo>
                    <a:cubicBezTo>
                      <a:pt x="5590" y="8830"/>
                      <a:pt x="5713" y="8780"/>
                      <a:pt x="5787" y="8694"/>
                    </a:cubicBezTo>
                    <a:close/>
                    <a:moveTo>
                      <a:pt x="5861" y="10074"/>
                    </a:moveTo>
                    <a:cubicBezTo>
                      <a:pt x="5886" y="10074"/>
                      <a:pt x="5910" y="10099"/>
                      <a:pt x="5910" y="10123"/>
                    </a:cubicBezTo>
                    <a:cubicBezTo>
                      <a:pt x="5910" y="10140"/>
                      <a:pt x="5904" y="10147"/>
                      <a:pt x="5895" y="10147"/>
                    </a:cubicBezTo>
                    <a:cubicBezTo>
                      <a:pt x="5864" y="10147"/>
                      <a:pt x="5804" y="10074"/>
                      <a:pt x="5861" y="10074"/>
                    </a:cubicBezTo>
                    <a:close/>
                    <a:moveTo>
                      <a:pt x="10703" y="9643"/>
                    </a:moveTo>
                    <a:cubicBezTo>
                      <a:pt x="10728" y="9680"/>
                      <a:pt x="10753" y="9704"/>
                      <a:pt x="10790" y="9729"/>
                    </a:cubicBezTo>
                    <a:lnTo>
                      <a:pt x="10272" y="10875"/>
                    </a:lnTo>
                    <a:cubicBezTo>
                      <a:pt x="10223" y="10850"/>
                      <a:pt x="10161" y="10838"/>
                      <a:pt x="10100" y="10838"/>
                    </a:cubicBezTo>
                    <a:cubicBezTo>
                      <a:pt x="10038" y="10838"/>
                      <a:pt x="9989" y="10850"/>
                      <a:pt x="9927" y="10863"/>
                    </a:cubicBezTo>
                    <a:lnTo>
                      <a:pt x="9533" y="10111"/>
                    </a:lnTo>
                    <a:cubicBezTo>
                      <a:pt x="9570" y="10062"/>
                      <a:pt x="9595" y="10000"/>
                      <a:pt x="9595" y="9938"/>
                    </a:cubicBezTo>
                    <a:lnTo>
                      <a:pt x="9607" y="9938"/>
                    </a:lnTo>
                    <a:lnTo>
                      <a:pt x="9607" y="9926"/>
                    </a:lnTo>
                    <a:lnTo>
                      <a:pt x="10703" y="9643"/>
                    </a:lnTo>
                    <a:close/>
                    <a:moveTo>
                      <a:pt x="12392" y="9581"/>
                    </a:moveTo>
                    <a:cubicBezTo>
                      <a:pt x="12392" y="9593"/>
                      <a:pt x="12392" y="9618"/>
                      <a:pt x="12404" y="9630"/>
                    </a:cubicBezTo>
                    <a:lnTo>
                      <a:pt x="10506" y="11047"/>
                    </a:lnTo>
                    <a:cubicBezTo>
                      <a:pt x="10469" y="10998"/>
                      <a:pt x="10408" y="10949"/>
                      <a:pt x="10358" y="10912"/>
                    </a:cubicBezTo>
                    <a:lnTo>
                      <a:pt x="10864" y="9778"/>
                    </a:lnTo>
                    <a:lnTo>
                      <a:pt x="10925" y="9778"/>
                    </a:lnTo>
                    <a:cubicBezTo>
                      <a:pt x="11036" y="9778"/>
                      <a:pt x="11147" y="9692"/>
                      <a:pt x="11172" y="9581"/>
                    </a:cubicBezTo>
                    <a:close/>
                    <a:moveTo>
                      <a:pt x="4962" y="9729"/>
                    </a:moveTo>
                    <a:lnTo>
                      <a:pt x="5615" y="10086"/>
                    </a:lnTo>
                    <a:cubicBezTo>
                      <a:pt x="5615" y="10099"/>
                      <a:pt x="5615" y="10111"/>
                      <a:pt x="5615" y="10123"/>
                    </a:cubicBezTo>
                    <a:cubicBezTo>
                      <a:pt x="5615" y="10210"/>
                      <a:pt x="5652" y="10283"/>
                      <a:pt x="5726" y="10333"/>
                    </a:cubicBezTo>
                    <a:lnTo>
                      <a:pt x="5356" y="11146"/>
                    </a:lnTo>
                    <a:cubicBezTo>
                      <a:pt x="5307" y="11134"/>
                      <a:pt x="5257" y="11121"/>
                      <a:pt x="5208" y="11121"/>
                    </a:cubicBezTo>
                    <a:lnTo>
                      <a:pt x="5122" y="11121"/>
                    </a:lnTo>
                    <a:lnTo>
                      <a:pt x="4789" y="9877"/>
                    </a:lnTo>
                    <a:cubicBezTo>
                      <a:pt x="4863" y="9840"/>
                      <a:pt x="4925" y="9791"/>
                      <a:pt x="4962" y="9729"/>
                    </a:cubicBezTo>
                    <a:close/>
                    <a:moveTo>
                      <a:pt x="7759" y="9729"/>
                    </a:moveTo>
                    <a:lnTo>
                      <a:pt x="9089" y="9951"/>
                    </a:lnTo>
                    <a:cubicBezTo>
                      <a:pt x="9102" y="10012"/>
                      <a:pt x="9126" y="10086"/>
                      <a:pt x="9188" y="10136"/>
                    </a:cubicBezTo>
                    <a:lnTo>
                      <a:pt x="8104" y="11195"/>
                    </a:lnTo>
                    <a:lnTo>
                      <a:pt x="7537" y="10012"/>
                    </a:lnTo>
                    <a:cubicBezTo>
                      <a:pt x="7648" y="9951"/>
                      <a:pt x="7722" y="9840"/>
                      <a:pt x="7759" y="9729"/>
                    </a:cubicBezTo>
                    <a:close/>
                    <a:moveTo>
                      <a:pt x="14055" y="9335"/>
                    </a:moveTo>
                    <a:cubicBezTo>
                      <a:pt x="14092" y="9458"/>
                      <a:pt x="14178" y="9556"/>
                      <a:pt x="14289" y="9618"/>
                    </a:cubicBezTo>
                    <a:lnTo>
                      <a:pt x="13254" y="11306"/>
                    </a:lnTo>
                    <a:cubicBezTo>
                      <a:pt x="13180" y="11257"/>
                      <a:pt x="13094" y="11232"/>
                      <a:pt x="12995" y="11232"/>
                    </a:cubicBezTo>
                    <a:lnTo>
                      <a:pt x="12724" y="9766"/>
                    </a:lnTo>
                    <a:cubicBezTo>
                      <a:pt x="12823" y="9729"/>
                      <a:pt x="12884" y="9643"/>
                      <a:pt x="12884" y="9544"/>
                    </a:cubicBezTo>
                    <a:lnTo>
                      <a:pt x="14055" y="9335"/>
                    </a:lnTo>
                    <a:close/>
                    <a:moveTo>
                      <a:pt x="6847" y="9828"/>
                    </a:moveTo>
                    <a:cubicBezTo>
                      <a:pt x="6933" y="9988"/>
                      <a:pt x="7093" y="10086"/>
                      <a:pt x="7278" y="10086"/>
                    </a:cubicBezTo>
                    <a:cubicBezTo>
                      <a:pt x="7340" y="10086"/>
                      <a:pt x="7389" y="10074"/>
                      <a:pt x="7438" y="10062"/>
                    </a:cubicBezTo>
                    <a:lnTo>
                      <a:pt x="8017" y="11269"/>
                    </a:lnTo>
                    <a:lnTo>
                      <a:pt x="7759" y="11528"/>
                    </a:lnTo>
                    <a:cubicBezTo>
                      <a:pt x="7660" y="11442"/>
                      <a:pt x="7525" y="11392"/>
                      <a:pt x="7401" y="11392"/>
                    </a:cubicBezTo>
                    <a:cubicBezTo>
                      <a:pt x="7290" y="11392"/>
                      <a:pt x="7180" y="11429"/>
                      <a:pt x="7093" y="11491"/>
                    </a:cubicBezTo>
                    <a:lnTo>
                      <a:pt x="6058" y="10283"/>
                    </a:lnTo>
                    <a:cubicBezTo>
                      <a:pt x="6095" y="10234"/>
                      <a:pt x="6120" y="10185"/>
                      <a:pt x="6120" y="10123"/>
                    </a:cubicBezTo>
                    <a:cubicBezTo>
                      <a:pt x="6120" y="10111"/>
                      <a:pt x="6108" y="10099"/>
                      <a:pt x="6108" y="10086"/>
                    </a:cubicBezTo>
                    <a:lnTo>
                      <a:pt x="6847" y="9828"/>
                    </a:lnTo>
                    <a:close/>
                    <a:moveTo>
                      <a:pt x="12478" y="9717"/>
                    </a:moveTo>
                    <a:cubicBezTo>
                      <a:pt x="12515" y="9754"/>
                      <a:pt x="12564" y="9778"/>
                      <a:pt x="12626" y="9778"/>
                    </a:cubicBezTo>
                    <a:lnTo>
                      <a:pt x="12897" y="11232"/>
                    </a:lnTo>
                    <a:cubicBezTo>
                      <a:pt x="12687" y="11269"/>
                      <a:pt x="12527" y="11417"/>
                      <a:pt x="12490" y="11614"/>
                    </a:cubicBezTo>
                    <a:lnTo>
                      <a:pt x="10642" y="11405"/>
                    </a:lnTo>
                    <a:lnTo>
                      <a:pt x="10642" y="11392"/>
                    </a:lnTo>
                    <a:cubicBezTo>
                      <a:pt x="10642" y="11294"/>
                      <a:pt x="10617" y="11208"/>
                      <a:pt x="10568" y="11134"/>
                    </a:cubicBezTo>
                    <a:lnTo>
                      <a:pt x="12478" y="9717"/>
                    </a:lnTo>
                    <a:close/>
                    <a:moveTo>
                      <a:pt x="9434" y="10173"/>
                    </a:moveTo>
                    <a:lnTo>
                      <a:pt x="9816" y="10912"/>
                    </a:lnTo>
                    <a:cubicBezTo>
                      <a:pt x="9644" y="11010"/>
                      <a:pt x="9533" y="11183"/>
                      <a:pt x="9533" y="11392"/>
                    </a:cubicBezTo>
                    <a:cubicBezTo>
                      <a:pt x="9533" y="11405"/>
                      <a:pt x="9533" y="11417"/>
                      <a:pt x="9533" y="11429"/>
                    </a:cubicBezTo>
                    <a:lnTo>
                      <a:pt x="8301" y="11651"/>
                    </a:lnTo>
                    <a:lnTo>
                      <a:pt x="8141" y="11294"/>
                    </a:lnTo>
                    <a:lnTo>
                      <a:pt x="9274" y="10185"/>
                    </a:lnTo>
                    <a:cubicBezTo>
                      <a:pt x="9289" y="10188"/>
                      <a:pt x="9304" y="10190"/>
                      <a:pt x="9320" y="10190"/>
                    </a:cubicBezTo>
                    <a:cubicBezTo>
                      <a:pt x="9359" y="10190"/>
                      <a:pt x="9400" y="10181"/>
                      <a:pt x="9434" y="10173"/>
                    </a:cubicBezTo>
                    <a:close/>
                    <a:moveTo>
                      <a:pt x="8054" y="11368"/>
                    </a:moveTo>
                    <a:lnTo>
                      <a:pt x="8202" y="11663"/>
                    </a:lnTo>
                    <a:lnTo>
                      <a:pt x="7894" y="11713"/>
                    </a:lnTo>
                    <a:cubicBezTo>
                      <a:pt x="7882" y="11676"/>
                      <a:pt x="7857" y="11626"/>
                      <a:pt x="7820" y="11602"/>
                    </a:cubicBezTo>
                    <a:lnTo>
                      <a:pt x="8054" y="11368"/>
                    </a:lnTo>
                    <a:close/>
                    <a:moveTo>
                      <a:pt x="10087" y="11047"/>
                    </a:moveTo>
                    <a:cubicBezTo>
                      <a:pt x="10395" y="11047"/>
                      <a:pt x="10543" y="11417"/>
                      <a:pt x="10334" y="11639"/>
                    </a:cubicBezTo>
                    <a:cubicBezTo>
                      <a:pt x="10263" y="11706"/>
                      <a:pt x="10176" y="11737"/>
                      <a:pt x="10091" y="11737"/>
                    </a:cubicBezTo>
                    <a:cubicBezTo>
                      <a:pt x="9913" y="11737"/>
                      <a:pt x="9742" y="11601"/>
                      <a:pt x="9742" y="11392"/>
                    </a:cubicBezTo>
                    <a:cubicBezTo>
                      <a:pt x="9742" y="11195"/>
                      <a:pt x="9890" y="11047"/>
                      <a:pt x="10087" y="11047"/>
                    </a:cubicBezTo>
                    <a:close/>
                    <a:moveTo>
                      <a:pt x="5984" y="10333"/>
                    </a:moveTo>
                    <a:lnTo>
                      <a:pt x="7007" y="11553"/>
                    </a:lnTo>
                    <a:cubicBezTo>
                      <a:pt x="6945" y="11626"/>
                      <a:pt x="6896" y="11713"/>
                      <a:pt x="6872" y="11811"/>
                    </a:cubicBezTo>
                    <a:lnTo>
                      <a:pt x="5701" y="11639"/>
                    </a:lnTo>
                    <a:lnTo>
                      <a:pt x="5701" y="11614"/>
                    </a:lnTo>
                    <a:cubicBezTo>
                      <a:pt x="5689" y="11442"/>
                      <a:pt x="5602" y="11269"/>
                      <a:pt x="5442" y="11183"/>
                    </a:cubicBezTo>
                    <a:lnTo>
                      <a:pt x="5812" y="10370"/>
                    </a:lnTo>
                    <a:lnTo>
                      <a:pt x="5861" y="10370"/>
                    </a:lnTo>
                    <a:cubicBezTo>
                      <a:pt x="5910" y="10370"/>
                      <a:pt x="5947" y="10357"/>
                      <a:pt x="5984" y="10333"/>
                    </a:cubicBezTo>
                    <a:close/>
                    <a:moveTo>
                      <a:pt x="5196" y="11323"/>
                    </a:moveTo>
                    <a:cubicBezTo>
                      <a:pt x="5347" y="11323"/>
                      <a:pt x="5492" y="11444"/>
                      <a:pt x="5492" y="11626"/>
                    </a:cubicBezTo>
                    <a:cubicBezTo>
                      <a:pt x="5492" y="11787"/>
                      <a:pt x="5356" y="11922"/>
                      <a:pt x="5196" y="11922"/>
                    </a:cubicBezTo>
                    <a:cubicBezTo>
                      <a:pt x="4925" y="11922"/>
                      <a:pt x="4789" y="11602"/>
                      <a:pt x="4986" y="11417"/>
                    </a:cubicBezTo>
                    <a:cubicBezTo>
                      <a:pt x="5047" y="11352"/>
                      <a:pt x="5122" y="11323"/>
                      <a:pt x="5196" y="11323"/>
                    </a:cubicBezTo>
                    <a:close/>
                    <a:moveTo>
                      <a:pt x="12997" y="11429"/>
                    </a:moveTo>
                    <a:cubicBezTo>
                      <a:pt x="13259" y="11429"/>
                      <a:pt x="13398" y="11765"/>
                      <a:pt x="13205" y="11959"/>
                    </a:cubicBezTo>
                    <a:cubicBezTo>
                      <a:pt x="13142" y="12021"/>
                      <a:pt x="13067" y="12049"/>
                      <a:pt x="12992" y="12049"/>
                    </a:cubicBezTo>
                    <a:cubicBezTo>
                      <a:pt x="12831" y="12049"/>
                      <a:pt x="12675" y="11919"/>
                      <a:pt x="12675" y="11725"/>
                    </a:cubicBezTo>
                    <a:cubicBezTo>
                      <a:pt x="12675" y="11565"/>
                      <a:pt x="12810" y="11429"/>
                      <a:pt x="12971" y="11429"/>
                    </a:cubicBezTo>
                    <a:lnTo>
                      <a:pt x="12983" y="11429"/>
                    </a:lnTo>
                    <a:cubicBezTo>
                      <a:pt x="12988" y="11429"/>
                      <a:pt x="12992" y="11429"/>
                      <a:pt x="12997" y="11429"/>
                    </a:cubicBezTo>
                    <a:close/>
                    <a:moveTo>
                      <a:pt x="7401" y="11590"/>
                    </a:moveTo>
                    <a:cubicBezTo>
                      <a:pt x="7709" y="11590"/>
                      <a:pt x="7857" y="11959"/>
                      <a:pt x="7648" y="12181"/>
                    </a:cubicBezTo>
                    <a:cubicBezTo>
                      <a:pt x="7576" y="12252"/>
                      <a:pt x="7490" y="12284"/>
                      <a:pt x="7405" y="12284"/>
                    </a:cubicBezTo>
                    <a:cubicBezTo>
                      <a:pt x="7226" y="12284"/>
                      <a:pt x="7056" y="12143"/>
                      <a:pt x="7056" y="11935"/>
                    </a:cubicBezTo>
                    <a:cubicBezTo>
                      <a:pt x="7056" y="11750"/>
                      <a:pt x="7204" y="11590"/>
                      <a:pt x="7401" y="11590"/>
                    </a:cubicBezTo>
                    <a:close/>
                    <a:moveTo>
                      <a:pt x="9558" y="11528"/>
                    </a:moveTo>
                    <a:cubicBezTo>
                      <a:pt x="9582" y="11626"/>
                      <a:pt x="9632" y="11713"/>
                      <a:pt x="9705" y="11774"/>
                    </a:cubicBezTo>
                    <a:lnTo>
                      <a:pt x="8966" y="12686"/>
                    </a:lnTo>
                    <a:cubicBezTo>
                      <a:pt x="8929" y="12674"/>
                      <a:pt x="8892" y="12661"/>
                      <a:pt x="8855" y="12661"/>
                    </a:cubicBezTo>
                    <a:lnTo>
                      <a:pt x="8794" y="12661"/>
                    </a:lnTo>
                    <a:lnTo>
                      <a:pt x="8350" y="11737"/>
                    </a:lnTo>
                    <a:lnTo>
                      <a:pt x="9558" y="11528"/>
                    </a:lnTo>
                    <a:close/>
                    <a:moveTo>
                      <a:pt x="8252" y="11762"/>
                    </a:moveTo>
                    <a:lnTo>
                      <a:pt x="8695" y="12711"/>
                    </a:lnTo>
                    <a:cubicBezTo>
                      <a:pt x="8683" y="12723"/>
                      <a:pt x="8683" y="12723"/>
                      <a:pt x="8670" y="12735"/>
                    </a:cubicBezTo>
                    <a:lnTo>
                      <a:pt x="7857" y="12230"/>
                    </a:lnTo>
                    <a:cubicBezTo>
                      <a:pt x="7919" y="12144"/>
                      <a:pt x="7943" y="12045"/>
                      <a:pt x="7943" y="11935"/>
                    </a:cubicBezTo>
                    <a:cubicBezTo>
                      <a:pt x="7943" y="11898"/>
                      <a:pt x="7943" y="11861"/>
                      <a:pt x="7931" y="11811"/>
                    </a:cubicBezTo>
                    <a:lnTo>
                      <a:pt x="8252" y="11762"/>
                    </a:lnTo>
                    <a:close/>
                    <a:moveTo>
                      <a:pt x="8855" y="12871"/>
                    </a:moveTo>
                    <a:cubicBezTo>
                      <a:pt x="8880" y="12871"/>
                      <a:pt x="8905" y="12883"/>
                      <a:pt x="8905" y="12908"/>
                    </a:cubicBezTo>
                    <a:cubicBezTo>
                      <a:pt x="8905" y="12926"/>
                      <a:pt x="8897" y="12933"/>
                      <a:pt x="8886" y="12933"/>
                    </a:cubicBezTo>
                    <a:cubicBezTo>
                      <a:pt x="8855" y="12933"/>
                      <a:pt x="8800" y="12871"/>
                      <a:pt x="8855" y="12871"/>
                    </a:cubicBezTo>
                    <a:close/>
                    <a:moveTo>
                      <a:pt x="5676" y="11750"/>
                    </a:moveTo>
                    <a:lnTo>
                      <a:pt x="6859" y="11922"/>
                    </a:lnTo>
                    <a:lnTo>
                      <a:pt x="6859" y="11947"/>
                    </a:lnTo>
                    <a:cubicBezTo>
                      <a:pt x="6859" y="12132"/>
                      <a:pt x="6945" y="12304"/>
                      <a:pt x="7106" y="12403"/>
                    </a:cubicBezTo>
                    <a:lnTo>
                      <a:pt x="6773" y="13043"/>
                    </a:lnTo>
                    <a:lnTo>
                      <a:pt x="6748" y="13043"/>
                    </a:lnTo>
                    <a:cubicBezTo>
                      <a:pt x="6711" y="13056"/>
                      <a:pt x="6662" y="13056"/>
                      <a:pt x="6625" y="13080"/>
                    </a:cubicBezTo>
                    <a:lnTo>
                      <a:pt x="5578" y="11959"/>
                    </a:lnTo>
                    <a:cubicBezTo>
                      <a:pt x="5627" y="11898"/>
                      <a:pt x="5664" y="11824"/>
                      <a:pt x="5676" y="11750"/>
                    </a:cubicBezTo>
                    <a:close/>
                    <a:moveTo>
                      <a:pt x="6736" y="13241"/>
                    </a:moveTo>
                    <a:cubicBezTo>
                      <a:pt x="6773" y="13241"/>
                      <a:pt x="6773" y="13302"/>
                      <a:pt x="6736" y="13302"/>
                    </a:cubicBezTo>
                    <a:cubicBezTo>
                      <a:pt x="6699" y="13302"/>
                      <a:pt x="6699" y="13241"/>
                      <a:pt x="6736" y="13241"/>
                    </a:cubicBezTo>
                    <a:close/>
                    <a:moveTo>
                      <a:pt x="7796" y="12316"/>
                    </a:moveTo>
                    <a:lnTo>
                      <a:pt x="8621" y="12822"/>
                    </a:lnTo>
                    <a:cubicBezTo>
                      <a:pt x="8609" y="12846"/>
                      <a:pt x="8597" y="12883"/>
                      <a:pt x="8597" y="12908"/>
                    </a:cubicBezTo>
                    <a:cubicBezTo>
                      <a:pt x="8597" y="12970"/>
                      <a:pt x="8621" y="13019"/>
                      <a:pt x="8646" y="13068"/>
                    </a:cubicBezTo>
                    <a:lnTo>
                      <a:pt x="7980" y="13820"/>
                    </a:lnTo>
                    <a:cubicBezTo>
                      <a:pt x="7894" y="13770"/>
                      <a:pt x="7808" y="13733"/>
                      <a:pt x="7709" y="13733"/>
                    </a:cubicBezTo>
                    <a:lnTo>
                      <a:pt x="7623" y="12440"/>
                    </a:lnTo>
                    <a:cubicBezTo>
                      <a:pt x="7685" y="12403"/>
                      <a:pt x="7746" y="12366"/>
                      <a:pt x="7796" y="12316"/>
                    </a:cubicBezTo>
                    <a:close/>
                    <a:moveTo>
                      <a:pt x="7192" y="12452"/>
                    </a:moveTo>
                    <a:cubicBezTo>
                      <a:pt x="7254" y="12477"/>
                      <a:pt x="7327" y="12489"/>
                      <a:pt x="7389" y="12489"/>
                    </a:cubicBezTo>
                    <a:cubicBezTo>
                      <a:pt x="7438" y="12489"/>
                      <a:pt x="7475" y="12477"/>
                      <a:pt x="7525" y="12464"/>
                    </a:cubicBezTo>
                    <a:lnTo>
                      <a:pt x="7599" y="13733"/>
                    </a:lnTo>
                    <a:cubicBezTo>
                      <a:pt x="7512" y="13746"/>
                      <a:pt x="7426" y="13783"/>
                      <a:pt x="7364" y="13832"/>
                    </a:cubicBezTo>
                    <a:lnTo>
                      <a:pt x="6933" y="13401"/>
                    </a:lnTo>
                    <a:cubicBezTo>
                      <a:pt x="6995" y="13290"/>
                      <a:pt x="6970" y="13142"/>
                      <a:pt x="6859" y="13080"/>
                    </a:cubicBezTo>
                    <a:lnTo>
                      <a:pt x="7192" y="12452"/>
                    </a:lnTo>
                    <a:close/>
                    <a:moveTo>
                      <a:pt x="7672" y="13931"/>
                    </a:moveTo>
                    <a:cubicBezTo>
                      <a:pt x="7833" y="13931"/>
                      <a:pt x="7968" y="14066"/>
                      <a:pt x="7980" y="14226"/>
                    </a:cubicBezTo>
                    <a:cubicBezTo>
                      <a:pt x="7980" y="14420"/>
                      <a:pt x="7825" y="14551"/>
                      <a:pt x="7663" y="14551"/>
                    </a:cubicBezTo>
                    <a:cubicBezTo>
                      <a:pt x="7589" y="14551"/>
                      <a:pt x="7513" y="14523"/>
                      <a:pt x="7451" y="14460"/>
                    </a:cubicBezTo>
                    <a:cubicBezTo>
                      <a:pt x="7254" y="14263"/>
                      <a:pt x="7389" y="13931"/>
                      <a:pt x="7672" y="13931"/>
                    </a:cubicBezTo>
                    <a:close/>
                    <a:moveTo>
                      <a:pt x="14794" y="14189"/>
                    </a:moveTo>
                    <a:lnTo>
                      <a:pt x="14807" y="14202"/>
                    </a:lnTo>
                    <a:cubicBezTo>
                      <a:pt x="15065" y="14202"/>
                      <a:pt x="15201" y="14522"/>
                      <a:pt x="15016" y="14707"/>
                    </a:cubicBezTo>
                    <a:cubicBezTo>
                      <a:pt x="14955" y="14772"/>
                      <a:pt x="14879" y="14801"/>
                      <a:pt x="14804" y="14801"/>
                    </a:cubicBezTo>
                    <a:cubicBezTo>
                      <a:pt x="14653" y="14801"/>
                      <a:pt x="14507" y="14683"/>
                      <a:pt x="14498" y="14510"/>
                    </a:cubicBezTo>
                    <a:cubicBezTo>
                      <a:pt x="14498" y="14337"/>
                      <a:pt x="14622" y="14202"/>
                      <a:pt x="14794" y="14189"/>
                    </a:cubicBezTo>
                    <a:close/>
                    <a:moveTo>
                      <a:pt x="6896" y="14879"/>
                    </a:moveTo>
                    <a:cubicBezTo>
                      <a:pt x="6909" y="14879"/>
                      <a:pt x="6921" y="14892"/>
                      <a:pt x="6921" y="14904"/>
                    </a:cubicBezTo>
                    <a:cubicBezTo>
                      <a:pt x="6921" y="14916"/>
                      <a:pt x="6909" y="14929"/>
                      <a:pt x="6896" y="14929"/>
                    </a:cubicBezTo>
                    <a:cubicBezTo>
                      <a:pt x="6884" y="14929"/>
                      <a:pt x="6872" y="14916"/>
                      <a:pt x="6872" y="14904"/>
                    </a:cubicBezTo>
                    <a:cubicBezTo>
                      <a:pt x="6872" y="14892"/>
                      <a:pt x="6884" y="14879"/>
                      <a:pt x="6896" y="14879"/>
                    </a:cubicBezTo>
                    <a:close/>
                    <a:moveTo>
                      <a:pt x="11233" y="15150"/>
                    </a:moveTo>
                    <a:cubicBezTo>
                      <a:pt x="11283" y="15150"/>
                      <a:pt x="11283" y="15237"/>
                      <a:pt x="11233" y="15237"/>
                    </a:cubicBezTo>
                    <a:cubicBezTo>
                      <a:pt x="11209" y="15237"/>
                      <a:pt x="11184" y="15224"/>
                      <a:pt x="11184" y="15187"/>
                    </a:cubicBezTo>
                    <a:cubicBezTo>
                      <a:pt x="11184" y="15163"/>
                      <a:pt x="11209" y="15150"/>
                      <a:pt x="11233" y="15150"/>
                    </a:cubicBezTo>
                    <a:close/>
                    <a:moveTo>
                      <a:pt x="10337" y="15521"/>
                    </a:moveTo>
                    <a:cubicBezTo>
                      <a:pt x="10368" y="15521"/>
                      <a:pt x="10428" y="15594"/>
                      <a:pt x="10371" y="15594"/>
                    </a:cubicBezTo>
                    <a:cubicBezTo>
                      <a:pt x="10346" y="15594"/>
                      <a:pt x="10322" y="15569"/>
                      <a:pt x="10322" y="15545"/>
                    </a:cubicBezTo>
                    <a:cubicBezTo>
                      <a:pt x="10322" y="15528"/>
                      <a:pt x="10328" y="15521"/>
                      <a:pt x="10337" y="15521"/>
                    </a:cubicBezTo>
                    <a:close/>
                    <a:moveTo>
                      <a:pt x="9123" y="15558"/>
                    </a:moveTo>
                    <a:cubicBezTo>
                      <a:pt x="9132" y="15558"/>
                      <a:pt x="9139" y="15565"/>
                      <a:pt x="9139" y="15582"/>
                    </a:cubicBezTo>
                    <a:cubicBezTo>
                      <a:pt x="9139" y="15619"/>
                      <a:pt x="9114" y="15631"/>
                      <a:pt x="9089" y="15631"/>
                    </a:cubicBezTo>
                    <a:cubicBezTo>
                      <a:pt x="9033" y="15631"/>
                      <a:pt x="9092" y="15558"/>
                      <a:pt x="9123" y="15558"/>
                    </a:cubicBezTo>
                    <a:close/>
                    <a:moveTo>
                      <a:pt x="10355" y="16433"/>
                    </a:moveTo>
                    <a:cubicBezTo>
                      <a:pt x="10364" y="16433"/>
                      <a:pt x="10371" y="16439"/>
                      <a:pt x="10371" y="16456"/>
                    </a:cubicBezTo>
                    <a:cubicBezTo>
                      <a:pt x="10371" y="16493"/>
                      <a:pt x="10346" y="16506"/>
                      <a:pt x="10322" y="16506"/>
                    </a:cubicBezTo>
                    <a:cubicBezTo>
                      <a:pt x="10265" y="16506"/>
                      <a:pt x="10324" y="16433"/>
                      <a:pt x="10355" y="16433"/>
                    </a:cubicBezTo>
                    <a:close/>
                    <a:moveTo>
                      <a:pt x="12163" y="16968"/>
                    </a:moveTo>
                    <a:cubicBezTo>
                      <a:pt x="12174" y="16968"/>
                      <a:pt x="12182" y="16976"/>
                      <a:pt x="12182" y="16999"/>
                    </a:cubicBezTo>
                    <a:cubicBezTo>
                      <a:pt x="12194" y="17023"/>
                      <a:pt x="12170" y="17048"/>
                      <a:pt x="12145" y="17048"/>
                    </a:cubicBezTo>
                    <a:lnTo>
                      <a:pt x="12145" y="17036"/>
                    </a:lnTo>
                    <a:cubicBezTo>
                      <a:pt x="12081" y="17036"/>
                      <a:pt x="12132" y="16968"/>
                      <a:pt x="12163" y="16968"/>
                    </a:cubicBezTo>
                    <a:close/>
                    <a:moveTo>
                      <a:pt x="11012" y="15311"/>
                    </a:moveTo>
                    <a:cubicBezTo>
                      <a:pt x="11061" y="15397"/>
                      <a:pt x="11147" y="15446"/>
                      <a:pt x="11233" y="15446"/>
                    </a:cubicBezTo>
                    <a:cubicBezTo>
                      <a:pt x="11295" y="15446"/>
                      <a:pt x="11344" y="15421"/>
                      <a:pt x="11393" y="15384"/>
                    </a:cubicBezTo>
                    <a:lnTo>
                      <a:pt x="12034" y="16777"/>
                    </a:lnTo>
                    <a:cubicBezTo>
                      <a:pt x="11948" y="16814"/>
                      <a:pt x="11886" y="16900"/>
                      <a:pt x="11886" y="16999"/>
                    </a:cubicBezTo>
                    <a:cubicBezTo>
                      <a:pt x="11886" y="17023"/>
                      <a:pt x="11886" y="17060"/>
                      <a:pt x="11899" y="17085"/>
                    </a:cubicBezTo>
                    <a:lnTo>
                      <a:pt x="11788" y="17134"/>
                    </a:lnTo>
                    <a:cubicBezTo>
                      <a:pt x="11755" y="17101"/>
                      <a:pt x="11711" y="17085"/>
                      <a:pt x="11664" y="17085"/>
                    </a:cubicBezTo>
                    <a:cubicBezTo>
                      <a:pt x="11640" y="17085"/>
                      <a:pt x="11615" y="17089"/>
                      <a:pt x="11591" y="17097"/>
                    </a:cubicBezTo>
                    <a:lnTo>
                      <a:pt x="10556" y="16555"/>
                    </a:lnTo>
                    <a:cubicBezTo>
                      <a:pt x="10568" y="16518"/>
                      <a:pt x="10568" y="16493"/>
                      <a:pt x="10568" y="16456"/>
                    </a:cubicBezTo>
                    <a:cubicBezTo>
                      <a:pt x="10568" y="16346"/>
                      <a:pt x="10494" y="16247"/>
                      <a:pt x="10371" y="16210"/>
                    </a:cubicBezTo>
                    <a:lnTo>
                      <a:pt x="10371" y="15791"/>
                    </a:lnTo>
                    <a:cubicBezTo>
                      <a:pt x="10519" y="15791"/>
                      <a:pt x="10630" y="15680"/>
                      <a:pt x="10630" y="15545"/>
                    </a:cubicBezTo>
                    <a:cubicBezTo>
                      <a:pt x="10630" y="15520"/>
                      <a:pt x="10617" y="15483"/>
                      <a:pt x="10617" y="15458"/>
                    </a:cubicBezTo>
                    <a:lnTo>
                      <a:pt x="11012" y="15311"/>
                    </a:lnTo>
                    <a:close/>
                    <a:moveTo>
                      <a:pt x="11658" y="17291"/>
                    </a:moveTo>
                    <a:cubicBezTo>
                      <a:pt x="11674" y="17291"/>
                      <a:pt x="11689" y="17300"/>
                      <a:pt x="11689" y="17319"/>
                    </a:cubicBezTo>
                    <a:cubicBezTo>
                      <a:pt x="11689" y="17331"/>
                      <a:pt x="11677" y="17344"/>
                      <a:pt x="11665" y="17344"/>
                    </a:cubicBezTo>
                    <a:lnTo>
                      <a:pt x="11652" y="17344"/>
                    </a:lnTo>
                    <a:cubicBezTo>
                      <a:pt x="11640" y="17344"/>
                      <a:pt x="11628" y="17331"/>
                      <a:pt x="11628" y="17319"/>
                    </a:cubicBezTo>
                    <a:cubicBezTo>
                      <a:pt x="11628" y="17300"/>
                      <a:pt x="11643" y="17291"/>
                      <a:pt x="11658" y="17291"/>
                    </a:cubicBezTo>
                    <a:close/>
                    <a:moveTo>
                      <a:pt x="10630" y="11503"/>
                    </a:moveTo>
                    <a:lnTo>
                      <a:pt x="12478" y="11713"/>
                    </a:lnTo>
                    <a:lnTo>
                      <a:pt x="12478" y="11737"/>
                    </a:lnTo>
                    <a:cubicBezTo>
                      <a:pt x="12478" y="12008"/>
                      <a:pt x="12712" y="12243"/>
                      <a:pt x="12983" y="12243"/>
                    </a:cubicBezTo>
                    <a:cubicBezTo>
                      <a:pt x="13082" y="12243"/>
                      <a:pt x="13180" y="12206"/>
                      <a:pt x="13266" y="12144"/>
                    </a:cubicBezTo>
                    <a:lnTo>
                      <a:pt x="14474" y="14115"/>
                    </a:lnTo>
                    <a:cubicBezTo>
                      <a:pt x="14129" y="14399"/>
                      <a:pt x="14301" y="14953"/>
                      <a:pt x="14745" y="15003"/>
                    </a:cubicBezTo>
                    <a:lnTo>
                      <a:pt x="14720" y="17775"/>
                    </a:lnTo>
                    <a:lnTo>
                      <a:pt x="12404" y="17036"/>
                    </a:lnTo>
                    <a:lnTo>
                      <a:pt x="12404" y="17011"/>
                    </a:lnTo>
                    <a:cubicBezTo>
                      <a:pt x="12404" y="16870"/>
                      <a:pt x="12292" y="16751"/>
                      <a:pt x="12164" y="16751"/>
                    </a:cubicBezTo>
                    <a:cubicBezTo>
                      <a:pt x="12158" y="16751"/>
                      <a:pt x="12151" y="16752"/>
                      <a:pt x="12145" y="16752"/>
                    </a:cubicBezTo>
                    <a:lnTo>
                      <a:pt x="11467" y="15298"/>
                    </a:lnTo>
                    <a:cubicBezTo>
                      <a:pt x="11480" y="15261"/>
                      <a:pt x="11492" y="15224"/>
                      <a:pt x="11492" y="15187"/>
                    </a:cubicBezTo>
                    <a:cubicBezTo>
                      <a:pt x="11480" y="15033"/>
                      <a:pt x="11360" y="14956"/>
                      <a:pt x="11239" y="14956"/>
                    </a:cubicBezTo>
                    <a:cubicBezTo>
                      <a:pt x="11119" y="14956"/>
                      <a:pt x="10999" y="15033"/>
                      <a:pt x="10987" y="15187"/>
                    </a:cubicBezTo>
                    <a:lnTo>
                      <a:pt x="10987" y="15212"/>
                    </a:lnTo>
                    <a:lnTo>
                      <a:pt x="10556" y="15372"/>
                    </a:lnTo>
                    <a:cubicBezTo>
                      <a:pt x="10506" y="15323"/>
                      <a:pt x="10445" y="15298"/>
                      <a:pt x="10371" y="15298"/>
                    </a:cubicBezTo>
                    <a:cubicBezTo>
                      <a:pt x="10272" y="15298"/>
                      <a:pt x="10174" y="15348"/>
                      <a:pt x="10137" y="15446"/>
                    </a:cubicBezTo>
                    <a:lnTo>
                      <a:pt x="9336" y="15520"/>
                    </a:lnTo>
                    <a:cubicBezTo>
                      <a:pt x="9299" y="15409"/>
                      <a:pt x="9200" y="15323"/>
                      <a:pt x="9089" y="15323"/>
                    </a:cubicBezTo>
                    <a:cubicBezTo>
                      <a:pt x="8966" y="15323"/>
                      <a:pt x="8880" y="15409"/>
                      <a:pt x="8843" y="15520"/>
                    </a:cubicBezTo>
                    <a:lnTo>
                      <a:pt x="7118" y="14953"/>
                    </a:lnTo>
                    <a:cubicBezTo>
                      <a:pt x="7118" y="14929"/>
                      <a:pt x="7118" y="14916"/>
                      <a:pt x="7118" y="14904"/>
                    </a:cubicBezTo>
                    <a:cubicBezTo>
                      <a:pt x="7118" y="14855"/>
                      <a:pt x="7106" y="14805"/>
                      <a:pt x="7069" y="14756"/>
                    </a:cubicBezTo>
                    <a:lnTo>
                      <a:pt x="7303" y="14571"/>
                    </a:lnTo>
                    <a:cubicBezTo>
                      <a:pt x="7411" y="14691"/>
                      <a:pt x="7547" y="14745"/>
                      <a:pt x="7681" y="14745"/>
                    </a:cubicBezTo>
                    <a:cubicBezTo>
                      <a:pt x="7946" y="14745"/>
                      <a:pt x="8198" y="14537"/>
                      <a:pt x="8190" y="14226"/>
                    </a:cubicBezTo>
                    <a:cubicBezTo>
                      <a:pt x="8190" y="14103"/>
                      <a:pt x="8141" y="13980"/>
                      <a:pt x="8054" y="13894"/>
                    </a:cubicBezTo>
                    <a:lnTo>
                      <a:pt x="8732" y="13130"/>
                    </a:lnTo>
                    <a:cubicBezTo>
                      <a:pt x="8769" y="13154"/>
                      <a:pt x="8818" y="13167"/>
                      <a:pt x="8855" y="13167"/>
                    </a:cubicBezTo>
                    <a:cubicBezTo>
                      <a:pt x="9003" y="13167"/>
                      <a:pt x="9114" y="13056"/>
                      <a:pt x="9114" y="12908"/>
                    </a:cubicBezTo>
                    <a:cubicBezTo>
                      <a:pt x="9114" y="12859"/>
                      <a:pt x="9089" y="12797"/>
                      <a:pt x="9052" y="12760"/>
                    </a:cubicBezTo>
                    <a:lnTo>
                      <a:pt x="9792" y="11848"/>
                    </a:lnTo>
                    <a:cubicBezTo>
                      <a:pt x="9878" y="11910"/>
                      <a:pt x="9989" y="11947"/>
                      <a:pt x="10100" y="11947"/>
                    </a:cubicBezTo>
                    <a:cubicBezTo>
                      <a:pt x="10358" y="11947"/>
                      <a:pt x="10580" y="11762"/>
                      <a:pt x="10630" y="11503"/>
                    </a:cubicBezTo>
                    <a:close/>
                    <a:moveTo>
                      <a:pt x="14843" y="14990"/>
                    </a:moveTo>
                    <a:lnTo>
                      <a:pt x="15558" y="17898"/>
                    </a:lnTo>
                    <a:cubicBezTo>
                      <a:pt x="15509" y="17923"/>
                      <a:pt x="15484" y="17960"/>
                      <a:pt x="15460" y="18009"/>
                    </a:cubicBezTo>
                    <a:lnTo>
                      <a:pt x="14819" y="17799"/>
                    </a:lnTo>
                    <a:lnTo>
                      <a:pt x="14831" y="14990"/>
                    </a:lnTo>
                    <a:close/>
                    <a:moveTo>
                      <a:pt x="15694" y="18046"/>
                    </a:moveTo>
                    <a:cubicBezTo>
                      <a:pt x="15751" y="18046"/>
                      <a:pt x="15691" y="18119"/>
                      <a:pt x="15660" y="18119"/>
                    </a:cubicBezTo>
                    <a:cubicBezTo>
                      <a:pt x="15651" y="18119"/>
                      <a:pt x="15644" y="18112"/>
                      <a:pt x="15644" y="18095"/>
                    </a:cubicBezTo>
                    <a:cubicBezTo>
                      <a:pt x="15644" y="18071"/>
                      <a:pt x="15657" y="18046"/>
                      <a:pt x="15681" y="18046"/>
                    </a:cubicBezTo>
                    <a:close/>
                    <a:moveTo>
                      <a:pt x="17924" y="18206"/>
                    </a:moveTo>
                    <a:cubicBezTo>
                      <a:pt x="17936" y="18206"/>
                      <a:pt x="17948" y="18218"/>
                      <a:pt x="17948" y="18231"/>
                    </a:cubicBezTo>
                    <a:cubicBezTo>
                      <a:pt x="17948" y="18243"/>
                      <a:pt x="17936" y="18255"/>
                      <a:pt x="17924" y="18255"/>
                    </a:cubicBezTo>
                    <a:cubicBezTo>
                      <a:pt x="17911" y="18255"/>
                      <a:pt x="17899" y="18243"/>
                      <a:pt x="17899" y="18231"/>
                    </a:cubicBezTo>
                    <a:cubicBezTo>
                      <a:pt x="17899" y="18218"/>
                      <a:pt x="17899" y="18206"/>
                      <a:pt x="17911" y="18206"/>
                    </a:cubicBezTo>
                    <a:close/>
                    <a:moveTo>
                      <a:pt x="12453" y="17146"/>
                    </a:moveTo>
                    <a:lnTo>
                      <a:pt x="14708" y="17861"/>
                    </a:lnTo>
                    <a:lnTo>
                      <a:pt x="14708" y="18440"/>
                    </a:lnTo>
                    <a:cubicBezTo>
                      <a:pt x="14622" y="18453"/>
                      <a:pt x="14560" y="18502"/>
                      <a:pt x="14523" y="18576"/>
                    </a:cubicBezTo>
                    <a:lnTo>
                      <a:pt x="12453" y="17146"/>
                    </a:lnTo>
                    <a:close/>
                    <a:moveTo>
                      <a:pt x="14819" y="17898"/>
                    </a:moveTo>
                    <a:lnTo>
                      <a:pt x="15435" y="18095"/>
                    </a:lnTo>
                    <a:cubicBezTo>
                      <a:pt x="15435" y="18144"/>
                      <a:pt x="15447" y="18206"/>
                      <a:pt x="15496" y="18243"/>
                    </a:cubicBezTo>
                    <a:lnTo>
                      <a:pt x="14979" y="18600"/>
                    </a:lnTo>
                    <a:cubicBezTo>
                      <a:pt x="14954" y="18514"/>
                      <a:pt x="14893" y="18465"/>
                      <a:pt x="14819" y="18440"/>
                    </a:cubicBezTo>
                    <a:lnTo>
                      <a:pt x="14819" y="17898"/>
                    </a:lnTo>
                    <a:close/>
                    <a:moveTo>
                      <a:pt x="14757" y="18637"/>
                    </a:moveTo>
                    <a:cubicBezTo>
                      <a:pt x="14814" y="18637"/>
                      <a:pt x="14754" y="18710"/>
                      <a:pt x="14724" y="18710"/>
                    </a:cubicBezTo>
                    <a:cubicBezTo>
                      <a:pt x="14714" y="18710"/>
                      <a:pt x="14708" y="18704"/>
                      <a:pt x="14708" y="18687"/>
                    </a:cubicBezTo>
                    <a:cubicBezTo>
                      <a:pt x="14708" y="18662"/>
                      <a:pt x="14733" y="18650"/>
                      <a:pt x="14757" y="18650"/>
                    </a:cubicBezTo>
                    <a:lnTo>
                      <a:pt x="14757" y="18637"/>
                    </a:lnTo>
                    <a:close/>
                    <a:moveTo>
                      <a:pt x="18811" y="18995"/>
                    </a:moveTo>
                    <a:cubicBezTo>
                      <a:pt x="18836" y="18995"/>
                      <a:pt x="18860" y="19019"/>
                      <a:pt x="18860" y="19044"/>
                    </a:cubicBezTo>
                    <a:cubicBezTo>
                      <a:pt x="18860" y="19075"/>
                      <a:pt x="18836" y="19090"/>
                      <a:pt x="18811" y="19090"/>
                    </a:cubicBezTo>
                    <a:cubicBezTo>
                      <a:pt x="18786" y="19090"/>
                      <a:pt x="18762" y="19075"/>
                      <a:pt x="18762" y="19044"/>
                    </a:cubicBezTo>
                    <a:cubicBezTo>
                      <a:pt x="18762" y="19019"/>
                      <a:pt x="18774" y="18995"/>
                      <a:pt x="18799" y="18995"/>
                    </a:cubicBezTo>
                    <a:close/>
                    <a:moveTo>
                      <a:pt x="15854" y="18292"/>
                    </a:moveTo>
                    <a:lnTo>
                      <a:pt x="17702" y="18305"/>
                    </a:lnTo>
                    <a:cubicBezTo>
                      <a:pt x="17727" y="18403"/>
                      <a:pt x="17825" y="18477"/>
                      <a:pt x="17924" y="18477"/>
                    </a:cubicBezTo>
                    <a:cubicBezTo>
                      <a:pt x="17985" y="18477"/>
                      <a:pt x="18047" y="18453"/>
                      <a:pt x="18096" y="18403"/>
                    </a:cubicBezTo>
                    <a:lnTo>
                      <a:pt x="18626" y="18884"/>
                    </a:lnTo>
                    <a:cubicBezTo>
                      <a:pt x="18589" y="18933"/>
                      <a:pt x="18565" y="18995"/>
                      <a:pt x="18565" y="19056"/>
                    </a:cubicBezTo>
                    <a:lnTo>
                      <a:pt x="18565" y="19069"/>
                    </a:lnTo>
                    <a:lnTo>
                      <a:pt x="17456" y="19204"/>
                    </a:lnTo>
                    <a:cubicBezTo>
                      <a:pt x="17415" y="18920"/>
                      <a:pt x="17182" y="18766"/>
                      <a:pt x="16951" y="18766"/>
                    </a:cubicBezTo>
                    <a:cubicBezTo>
                      <a:pt x="16761" y="18766"/>
                      <a:pt x="16572" y="18871"/>
                      <a:pt x="16495" y="19093"/>
                    </a:cubicBezTo>
                    <a:lnTo>
                      <a:pt x="15078" y="18674"/>
                    </a:lnTo>
                    <a:lnTo>
                      <a:pt x="15583" y="18329"/>
                    </a:lnTo>
                    <a:cubicBezTo>
                      <a:pt x="15620" y="18342"/>
                      <a:pt x="15644" y="18342"/>
                      <a:pt x="15681" y="18342"/>
                    </a:cubicBezTo>
                    <a:lnTo>
                      <a:pt x="15694" y="18354"/>
                    </a:lnTo>
                    <a:cubicBezTo>
                      <a:pt x="15755" y="18354"/>
                      <a:pt x="15805" y="18329"/>
                      <a:pt x="15854" y="18292"/>
                    </a:cubicBezTo>
                    <a:close/>
                    <a:moveTo>
                      <a:pt x="13993" y="19500"/>
                    </a:moveTo>
                    <a:lnTo>
                      <a:pt x="13993" y="19512"/>
                    </a:lnTo>
                    <a:cubicBezTo>
                      <a:pt x="14006" y="19512"/>
                      <a:pt x="14018" y="19524"/>
                      <a:pt x="14018" y="19537"/>
                    </a:cubicBezTo>
                    <a:cubicBezTo>
                      <a:pt x="14018" y="19549"/>
                      <a:pt x="14006" y="19561"/>
                      <a:pt x="13993" y="19561"/>
                    </a:cubicBezTo>
                    <a:cubicBezTo>
                      <a:pt x="13981" y="19561"/>
                      <a:pt x="13969" y="19549"/>
                      <a:pt x="13969" y="19537"/>
                    </a:cubicBezTo>
                    <a:cubicBezTo>
                      <a:pt x="13956" y="19524"/>
                      <a:pt x="13969" y="19500"/>
                      <a:pt x="13993" y="19500"/>
                    </a:cubicBezTo>
                    <a:close/>
                    <a:moveTo>
                      <a:pt x="16941" y="18971"/>
                    </a:moveTo>
                    <a:cubicBezTo>
                      <a:pt x="17098" y="18971"/>
                      <a:pt x="17246" y="19090"/>
                      <a:pt x="17246" y="19266"/>
                    </a:cubicBezTo>
                    <a:cubicBezTo>
                      <a:pt x="17246" y="19426"/>
                      <a:pt x="17111" y="19561"/>
                      <a:pt x="16950" y="19561"/>
                    </a:cubicBezTo>
                    <a:lnTo>
                      <a:pt x="16938" y="19574"/>
                    </a:lnTo>
                    <a:cubicBezTo>
                      <a:pt x="16679" y="19561"/>
                      <a:pt x="16544" y="19241"/>
                      <a:pt x="16729" y="19056"/>
                    </a:cubicBezTo>
                    <a:cubicBezTo>
                      <a:pt x="16792" y="18997"/>
                      <a:pt x="16867" y="18971"/>
                      <a:pt x="16941" y="18971"/>
                    </a:cubicBezTo>
                    <a:close/>
                    <a:moveTo>
                      <a:pt x="20745" y="19968"/>
                    </a:moveTo>
                    <a:cubicBezTo>
                      <a:pt x="21016" y="19968"/>
                      <a:pt x="21152" y="20288"/>
                      <a:pt x="20955" y="20473"/>
                    </a:cubicBezTo>
                    <a:cubicBezTo>
                      <a:pt x="20894" y="20538"/>
                      <a:pt x="20819" y="20567"/>
                      <a:pt x="20745" y="20567"/>
                    </a:cubicBezTo>
                    <a:cubicBezTo>
                      <a:pt x="20594" y="20567"/>
                      <a:pt x="20450" y="20446"/>
                      <a:pt x="20450" y="20264"/>
                    </a:cubicBezTo>
                    <a:cubicBezTo>
                      <a:pt x="20450" y="20104"/>
                      <a:pt x="20585" y="19968"/>
                      <a:pt x="20745" y="19968"/>
                    </a:cubicBezTo>
                    <a:close/>
                    <a:moveTo>
                      <a:pt x="18589" y="19167"/>
                    </a:moveTo>
                    <a:cubicBezTo>
                      <a:pt x="18614" y="19204"/>
                      <a:pt x="18651" y="19241"/>
                      <a:pt x="18688" y="19266"/>
                    </a:cubicBezTo>
                    <a:lnTo>
                      <a:pt x="18700" y="19266"/>
                    </a:lnTo>
                    <a:lnTo>
                      <a:pt x="18293" y="20892"/>
                    </a:lnTo>
                    <a:lnTo>
                      <a:pt x="17295" y="19635"/>
                    </a:lnTo>
                    <a:cubicBezTo>
                      <a:pt x="17394" y="19549"/>
                      <a:pt x="17443" y="19426"/>
                      <a:pt x="17456" y="19290"/>
                    </a:cubicBezTo>
                    <a:lnTo>
                      <a:pt x="18589" y="19167"/>
                    </a:lnTo>
                    <a:close/>
                    <a:moveTo>
                      <a:pt x="16950" y="20966"/>
                    </a:moveTo>
                    <a:cubicBezTo>
                      <a:pt x="16963" y="20966"/>
                      <a:pt x="16975" y="20978"/>
                      <a:pt x="16975" y="20991"/>
                    </a:cubicBezTo>
                    <a:cubicBezTo>
                      <a:pt x="16975" y="21003"/>
                      <a:pt x="16963" y="21015"/>
                      <a:pt x="16950" y="21015"/>
                    </a:cubicBezTo>
                    <a:cubicBezTo>
                      <a:pt x="16938" y="21015"/>
                      <a:pt x="16926" y="21003"/>
                      <a:pt x="16926" y="20991"/>
                    </a:cubicBezTo>
                    <a:cubicBezTo>
                      <a:pt x="16913" y="20978"/>
                      <a:pt x="16938" y="20966"/>
                      <a:pt x="16950" y="20966"/>
                    </a:cubicBezTo>
                    <a:close/>
                    <a:moveTo>
                      <a:pt x="13781" y="20836"/>
                    </a:moveTo>
                    <a:cubicBezTo>
                      <a:pt x="13856" y="20836"/>
                      <a:pt x="13933" y="20864"/>
                      <a:pt x="13993" y="20929"/>
                    </a:cubicBezTo>
                    <a:cubicBezTo>
                      <a:pt x="14178" y="21114"/>
                      <a:pt x="14043" y="21434"/>
                      <a:pt x="13784" y="21434"/>
                    </a:cubicBezTo>
                    <a:cubicBezTo>
                      <a:pt x="13613" y="21434"/>
                      <a:pt x="13479" y="21302"/>
                      <a:pt x="13476" y="21132"/>
                    </a:cubicBezTo>
                    <a:lnTo>
                      <a:pt x="13476" y="21132"/>
                    </a:lnTo>
                    <a:cubicBezTo>
                      <a:pt x="13479" y="20954"/>
                      <a:pt x="13628" y="20836"/>
                      <a:pt x="13781" y="20836"/>
                    </a:cubicBezTo>
                    <a:close/>
                    <a:moveTo>
                      <a:pt x="18983" y="19216"/>
                    </a:moveTo>
                    <a:lnTo>
                      <a:pt x="20302" y="20042"/>
                    </a:lnTo>
                    <a:cubicBezTo>
                      <a:pt x="20265" y="20116"/>
                      <a:pt x="20253" y="20190"/>
                      <a:pt x="20253" y="20264"/>
                    </a:cubicBezTo>
                    <a:cubicBezTo>
                      <a:pt x="20253" y="20412"/>
                      <a:pt x="20314" y="20547"/>
                      <a:pt x="20425" y="20646"/>
                    </a:cubicBezTo>
                    <a:lnTo>
                      <a:pt x="19452" y="22063"/>
                    </a:lnTo>
                    <a:cubicBezTo>
                      <a:pt x="19427" y="22050"/>
                      <a:pt x="19390" y="22050"/>
                      <a:pt x="19353" y="22050"/>
                    </a:cubicBezTo>
                    <a:cubicBezTo>
                      <a:pt x="19316" y="22050"/>
                      <a:pt x="19267" y="22063"/>
                      <a:pt x="19230" y="22087"/>
                    </a:cubicBezTo>
                    <a:lnTo>
                      <a:pt x="18380" y="21003"/>
                    </a:lnTo>
                    <a:lnTo>
                      <a:pt x="18799" y="19290"/>
                    </a:lnTo>
                    <a:lnTo>
                      <a:pt x="18811" y="19290"/>
                    </a:lnTo>
                    <a:cubicBezTo>
                      <a:pt x="18873" y="19290"/>
                      <a:pt x="18946" y="19266"/>
                      <a:pt x="18983" y="19216"/>
                    </a:cubicBezTo>
                    <a:close/>
                    <a:moveTo>
                      <a:pt x="14585" y="18871"/>
                    </a:moveTo>
                    <a:cubicBezTo>
                      <a:pt x="14622" y="18908"/>
                      <a:pt x="14696" y="18933"/>
                      <a:pt x="14757" y="18945"/>
                    </a:cubicBezTo>
                    <a:cubicBezTo>
                      <a:pt x="14782" y="18933"/>
                      <a:pt x="14794" y="18933"/>
                      <a:pt x="14819" y="18933"/>
                    </a:cubicBezTo>
                    <a:lnTo>
                      <a:pt x="16753" y="20868"/>
                    </a:lnTo>
                    <a:cubicBezTo>
                      <a:pt x="16729" y="20904"/>
                      <a:pt x="16716" y="20941"/>
                      <a:pt x="16729" y="20991"/>
                    </a:cubicBezTo>
                    <a:cubicBezTo>
                      <a:pt x="16729" y="21052"/>
                      <a:pt x="16753" y="21114"/>
                      <a:pt x="16803" y="21151"/>
                    </a:cubicBezTo>
                    <a:lnTo>
                      <a:pt x="16248" y="22124"/>
                    </a:lnTo>
                    <a:cubicBezTo>
                      <a:pt x="16186" y="22087"/>
                      <a:pt x="16125" y="22075"/>
                      <a:pt x="16051" y="22075"/>
                    </a:cubicBezTo>
                    <a:cubicBezTo>
                      <a:pt x="15977" y="22075"/>
                      <a:pt x="15891" y="22100"/>
                      <a:pt x="15829" y="22137"/>
                    </a:cubicBezTo>
                    <a:lnTo>
                      <a:pt x="14203" y="19623"/>
                    </a:lnTo>
                    <a:cubicBezTo>
                      <a:pt x="14215" y="19586"/>
                      <a:pt x="14227" y="19561"/>
                      <a:pt x="14227" y="19537"/>
                    </a:cubicBezTo>
                    <a:cubicBezTo>
                      <a:pt x="14227" y="19488"/>
                      <a:pt x="14203" y="19438"/>
                      <a:pt x="14178" y="19401"/>
                    </a:cubicBezTo>
                    <a:lnTo>
                      <a:pt x="14585" y="18871"/>
                    </a:lnTo>
                    <a:close/>
                    <a:moveTo>
                      <a:pt x="17197" y="19697"/>
                    </a:moveTo>
                    <a:lnTo>
                      <a:pt x="18256" y="21028"/>
                    </a:lnTo>
                    <a:lnTo>
                      <a:pt x="17948" y="22248"/>
                    </a:lnTo>
                    <a:cubicBezTo>
                      <a:pt x="17924" y="22235"/>
                      <a:pt x="17899" y="22223"/>
                      <a:pt x="17862" y="22223"/>
                    </a:cubicBezTo>
                    <a:lnTo>
                      <a:pt x="17850" y="22223"/>
                    </a:lnTo>
                    <a:lnTo>
                      <a:pt x="17148" y="19722"/>
                    </a:lnTo>
                    <a:lnTo>
                      <a:pt x="17197" y="19697"/>
                    </a:lnTo>
                    <a:close/>
                    <a:moveTo>
                      <a:pt x="19320" y="22273"/>
                    </a:moveTo>
                    <a:cubicBezTo>
                      <a:pt x="19350" y="22273"/>
                      <a:pt x="19410" y="22346"/>
                      <a:pt x="19353" y="22346"/>
                    </a:cubicBezTo>
                    <a:cubicBezTo>
                      <a:pt x="19328" y="22346"/>
                      <a:pt x="19304" y="22321"/>
                      <a:pt x="19304" y="22297"/>
                    </a:cubicBezTo>
                    <a:cubicBezTo>
                      <a:pt x="19304" y="22280"/>
                      <a:pt x="19310" y="22273"/>
                      <a:pt x="19320" y="22273"/>
                    </a:cubicBezTo>
                    <a:close/>
                    <a:moveTo>
                      <a:pt x="22723" y="21755"/>
                    </a:moveTo>
                    <a:cubicBezTo>
                      <a:pt x="23002" y="21760"/>
                      <a:pt x="23134" y="22089"/>
                      <a:pt x="22939" y="22272"/>
                    </a:cubicBezTo>
                    <a:cubicBezTo>
                      <a:pt x="22874" y="22337"/>
                      <a:pt x="22795" y="22366"/>
                      <a:pt x="22717" y="22366"/>
                    </a:cubicBezTo>
                    <a:cubicBezTo>
                      <a:pt x="22559" y="22366"/>
                      <a:pt x="22409" y="22245"/>
                      <a:pt x="22409" y="22063"/>
                    </a:cubicBezTo>
                    <a:cubicBezTo>
                      <a:pt x="22409" y="21892"/>
                      <a:pt x="22553" y="21758"/>
                      <a:pt x="22723" y="21755"/>
                    </a:cubicBezTo>
                    <a:close/>
                    <a:moveTo>
                      <a:pt x="18343" y="21126"/>
                    </a:moveTo>
                    <a:lnTo>
                      <a:pt x="19144" y="22149"/>
                    </a:lnTo>
                    <a:cubicBezTo>
                      <a:pt x="19119" y="22186"/>
                      <a:pt x="19107" y="22235"/>
                      <a:pt x="19107" y="22272"/>
                    </a:cubicBezTo>
                    <a:lnTo>
                      <a:pt x="19094" y="22284"/>
                    </a:lnTo>
                    <a:lnTo>
                      <a:pt x="18096" y="22395"/>
                    </a:lnTo>
                    <a:cubicBezTo>
                      <a:pt x="18096" y="22358"/>
                      <a:pt x="18072" y="22321"/>
                      <a:pt x="18047" y="22297"/>
                    </a:cubicBezTo>
                    <a:lnTo>
                      <a:pt x="18343" y="21126"/>
                    </a:lnTo>
                    <a:close/>
                    <a:moveTo>
                      <a:pt x="21090" y="20646"/>
                    </a:moveTo>
                    <a:lnTo>
                      <a:pt x="22310" y="21767"/>
                    </a:lnTo>
                    <a:cubicBezTo>
                      <a:pt x="22249" y="21853"/>
                      <a:pt x="22224" y="21952"/>
                      <a:pt x="22224" y="22050"/>
                    </a:cubicBezTo>
                    <a:cubicBezTo>
                      <a:pt x="22224" y="22087"/>
                      <a:pt x="22224" y="22112"/>
                      <a:pt x="22236" y="22149"/>
                    </a:cubicBezTo>
                    <a:lnTo>
                      <a:pt x="20881" y="22482"/>
                    </a:lnTo>
                    <a:cubicBezTo>
                      <a:pt x="20856" y="22408"/>
                      <a:pt x="20795" y="22358"/>
                      <a:pt x="20708" y="22346"/>
                    </a:cubicBezTo>
                    <a:lnTo>
                      <a:pt x="20782" y="20769"/>
                    </a:lnTo>
                    <a:cubicBezTo>
                      <a:pt x="20893" y="20757"/>
                      <a:pt x="21004" y="20720"/>
                      <a:pt x="21090" y="20646"/>
                    </a:cubicBezTo>
                    <a:close/>
                    <a:moveTo>
                      <a:pt x="17862" y="22432"/>
                    </a:moveTo>
                    <a:cubicBezTo>
                      <a:pt x="17887" y="22432"/>
                      <a:pt x="17911" y="22445"/>
                      <a:pt x="17911" y="22469"/>
                    </a:cubicBezTo>
                    <a:lnTo>
                      <a:pt x="17911" y="22482"/>
                    </a:lnTo>
                    <a:cubicBezTo>
                      <a:pt x="17911" y="22499"/>
                      <a:pt x="17905" y="22505"/>
                      <a:pt x="17896" y="22505"/>
                    </a:cubicBezTo>
                    <a:cubicBezTo>
                      <a:pt x="17865" y="22505"/>
                      <a:pt x="17805" y="22432"/>
                      <a:pt x="17862" y="22432"/>
                    </a:cubicBezTo>
                    <a:close/>
                    <a:moveTo>
                      <a:pt x="20626" y="22557"/>
                    </a:moveTo>
                    <a:cubicBezTo>
                      <a:pt x="20656" y="22557"/>
                      <a:pt x="20716" y="22629"/>
                      <a:pt x="20659" y="22629"/>
                    </a:cubicBezTo>
                    <a:cubicBezTo>
                      <a:pt x="20635" y="22629"/>
                      <a:pt x="20610" y="22617"/>
                      <a:pt x="20610" y="22580"/>
                    </a:cubicBezTo>
                    <a:cubicBezTo>
                      <a:pt x="20610" y="22563"/>
                      <a:pt x="20616" y="22557"/>
                      <a:pt x="20626" y="22557"/>
                    </a:cubicBezTo>
                    <a:close/>
                    <a:moveTo>
                      <a:pt x="16039" y="22283"/>
                    </a:moveTo>
                    <a:cubicBezTo>
                      <a:pt x="16191" y="22283"/>
                      <a:pt x="16338" y="22398"/>
                      <a:pt x="16347" y="22580"/>
                    </a:cubicBezTo>
                    <a:cubicBezTo>
                      <a:pt x="16347" y="22740"/>
                      <a:pt x="16211" y="22876"/>
                      <a:pt x="16051" y="22888"/>
                    </a:cubicBezTo>
                    <a:cubicBezTo>
                      <a:pt x="15780" y="22888"/>
                      <a:pt x="15644" y="22568"/>
                      <a:pt x="15829" y="22371"/>
                    </a:cubicBezTo>
                    <a:cubicBezTo>
                      <a:pt x="15890" y="22310"/>
                      <a:pt x="15965" y="22283"/>
                      <a:pt x="16039" y="22283"/>
                    </a:cubicBezTo>
                    <a:close/>
                    <a:moveTo>
                      <a:pt x="20511" y="20707"/>
                    </a:moveTo>
                    <a:cubicBezTo>
                      <a:pt x="20561" y="20732"/>
                      <a:pt x="20622" y="20757"/>
                      <a:pt x="20684" y="20757"/>
                    </a:cubicBezTo>
                    <a:lnTo>
                      <a:pt x="20610" y="22334"/>
                    </a:lnTo>
                    <a:cubicBezTo>
                      <a:pt x="20425" y="22371"/>
                      <a:pt x="20351" y="22593"/>
                      <a:pt x="20462" y="22740"/>
                    </a:cubicBezTo>
                    <a:lnTo>
                      <a:pt x="20092" y="23172"/>
                    </a:lnTo>
                    <a:lnTo>
                      <a:pt x="19538" y="22469"/>
                    </a:lnTo>
                    <a:cubicBezTo>
                      <a:pt x="19636" y="22371"/>
                      <a:pt x="19636" y="22223"/>
                      <a:pt x="19538" y="22124"/>
                    </a:cubicBezTo>
                    <a:lnTo>
                      <a:pt x="20511" y="20707"/>
                    </a:lnTo>
                    <a:close/>
                    <a:moveTo>
                      <a:pt x="14141" y="19709"/>
                    </a:moveTo>
                    <a:lnTo>
                      <a:pt x="15743" y="22198"/>
                    </a:lnTo>
                    <a:cubicBezTo>
                      <a:pt x="15620" y="22284"/>
                      <a:pt x="15546" y="22432"/>
                      <a:pt x="15546" y="22580"/>
                    </a:cubicBezTo>
                    <a:cubicBezTo>
                      <a:pt x="15546" y="22629"/>
                      <a:pt x="15558" y="22679"/>
                      <a:pt x="15570" y="22716"/>
                    </a:cubicBezTo>
                    <a:lnTo>
                      <a:pt x="14166" y="23270"/>
                    </a:lnTo>
                    <a:cubicBezTo>
                      <a:pt x="14129" y="23233"/>
                      <a:pt x="14067" y="23209"/>
                      <a:pt x="14018" y="23209"/>
                    </a:cubicBezTo>
                    <a:lnTo>
                      <a:pt x="13870" y="21631"/>
                    </a:lnTo>
                    <a:cubicBezTo>
                      <a:pt x="14412" y="21533"/>
                      <a:pt x="14425" y="20769"/>
                      <a:pt x="13895" y="20646"/>
                    </a:cubicBezTo>
                    <a:lnTo>
                      <a:pt x="14018" y="19771"/>
                    </a:lnTo>
                    <a:cubicBezTo>
                      <a:pt x="14067" y="19759"/>
                      <a:pt x="14104" y="19746"/>
                      <a:pt x="14141" y="19709"/>
                    </a:cubicBezTo>
                    <a:close/>
                    <a:moveTo>
                      <a:pt x="14027" y="23431"/>
                    </a:moveTo>
                    <a:cubicBezTo>
                      <a:pt x="14036" y="23431"/>
                      <a:pt x="14043" y="23438"/>
                      <a:pt x="14043" y="23455"/>
                    </a:cubicBezTo>
                    <a:cubicBezTo>
                      <a:pt x="14043" y="23480"/>
                      <a:pt x="14018" y="23504"/>
                      <a:pt x="13993" y="23504"/>
                    </a:cubicBezTo>
                    <a:cubicBezTo>
                      <a:pt x="13936" y="23504"/>
                      <a:pt x="13996" y="23431"/>
                      <a:pt x="14027" y="23431"/>
                    </a:cubicBezTo>
                    <a:close/>
                    <a:moveTo>
                      <a:pt x="15484" y="23652"/>
                    </a:moveTo>
                    <a:cubicBezTo>
                      <a:pt x="15496" y="23652"/>
                      <a:pt x="15509" y="23664"/>
                      <a:pt x="15509" y="23689"/>
                    </a:cubicBezTo>
                    <a:cubicBezTo>
                      <a:pt x="15509" y="23701"/>
                      <a:pt x="15496" y="23714"/>
                      <a:pt x="15484" y="23714"/>
                    </a:cubicBezTo>
                    <a:cubicBezTo>
                      <a:pt x="15472" y="23714"/>
                      <a:pt x="15447" y="23701"/>
                      <a:pt x="15460" y="23677"/>
                    </a:cubicBezTo>
                    <a:lnTo>
                      <a:pt x="15460" y="23677"/>
                    </a:lnTo>
                    <a:lnTo>
                      <a:pt x="15460" y="23689"/>
                    </a:lnTo>
                    <a:cubicBezTo>
                      <a:pt x="15460" y="23664"/>
                      <a:pt x="15472" y="23652"/>
                      <a:pt x="15484" y="23652"/>
                    </a:cubicBezTo>
                    <a:close/>
                    <a:moveTo>
                      <a:pt x="19119" y="22371"/>
                    </a:moveTo>
                    <a:cubicBezTo>
                      <a:pt x="19144" y="22482"/>
                      <a:pt x="19242" y="22543"/>
                      <a:pt x="19353" y="22556"/>
                    </a:cubicBezTo>
                    <a:lnTo>
                      <a:pt x="19353" y="22543"/>
                    </a:lnTo>
                    <a:cubicBezTo>
                      <a:pt x="19390" y="22543"/>
                      <a:pt x="19427" y="22543"/>
                      <a:pt x="19452" y="22531"/>
                    </a:cubicBezTo>
                    <a:lnTo>
                      <a:pt x="20018" y="23246"/>
                    </a:lnTo>
                    <a:lnTo>
                      <a:pt x="19402" y="23936"/>
                    </a:lnTo>
                    <a:cubicBezTo>
                      <a:pt x="19316" y="23869"/>
                      <a:pt x="19208" y="23835"/>
                      <a:pt x="19100" y="23835"/>
                    </a:cubicBezTo>
                    <a:cubicBezTo>
                      <a:pt x="19008" y="23835"/>
                      <a:pt x="18915" y="23860"/>
                      <a:pt x="18836" y="23911"/>
                    </a:cubicBezTo>
                    <a:lnTo>
                      <a:pt x="18010" y="22666"/>
                    </a:lnTo>
                    <a:cubicBezTo>
                      <a:pt x="18072" y="22629"/>
                      <a:pt x="18109" y="22556"/>
                      <a:pt x="18121" y="22494"/>
                    </a:cubicBezTo>
                    <a:lnTo>
                      <a:pt x="19119" y="22371"/>
                    </a:lnTo>
                    <a:close/>
                    <a:moveTo>
                      <a:pt x="20906" y="22629"/>
                    </a:moveTo>
                    <a:lnTo>
                      <a:pt x="23592" y="23689"/>
                    </a:lnTo>
                    <a:cubicBezTo>
                      <a:pt x="23567" y="23751"/>
                      <a:pt x="23555" y="23812"/>
                      <a:pt x="23555" y="23886"/>
                    </a:cubicBezTo>
                    <a:lnTo>
                      <a:pt x="23555" y="23899"/>
                    </a:lnTo>
                    <a:lnTo>
                      <a:pt x="21534" y="24133"/>
                    </a:lnTo>
                    <a:cubicBezTo>
                      <a:pt x="21441" y="23915"/>
                      <a:pt x="21235" y="23796"/>
                      <a:pt x="21028" y="23796"/>
                    </a:cubicBezTo>
                    <a:cubicBezTo>
                      <a:pt x="20906" y="23796"/>
                      <a:pt x="20784" y="23837"/>
                      <a:pt x="20684" y="23923"/>
                    </a:cubicBezTo>
                    <a:lnTo>
                      <a:pt x="20154" y="23246"/>
                    </a:lnTo>
                    <a:lnTo>
                      <a:pt x="20536" y="22802"/>
                    </a:lnTo>
                    <a:cubicBezTo>
                      <a:pt x="20573" y="22827"/>
                      <a:pt x="20610" y="22839"/>
                      <a:pt x="20659" y="22839"/>
                    </a:cubicBezTo>
                    <a:cubicBezTo>
                      <a:pt x="20782" y="22839"/>
                      <a:pt x="20881" y="22740"/>
                      <a:pt x="20906" y="22629"/>
                    </a:cubicBezTo>
                    <a:close/>
                    <a:moveTo>
                      <a:pt x="24060" y="23578"/>
                    </a:moveTo>
                    <a:cubicBezTo>
                      <a:pt x="24331" y="23578"/>
                      <a:pt x="24479" y="23911"/>
                      <a:pt x="24282" y="24108"/>
                    </a:cubicBezTo>
                    <a:cubicBezTo>
                      <a:pt x="24221" y="24172"/>
                      <a:pt x="24144" y="24201"/>
                      <a:pt x="24067" y="24201"/>
                    </a:cubicBezTo>
                    <a:cubicBezTo>
                      <a:pt x="23909" y="24201"/>
                      <a:pt x="23752" y="24077"/>
                      <a:pt x="23752" y="23886"/>
                    </a:cubicBezTo>
                    <a:cubicBezTo>
                      <a:pt x="23752" y="23726"/>
                      <a:pt x="23887" y="23591"/>
                      <a:pt x="24060" y="23578"/>
                    </a:cubicBezTo>
                    <a:close/>
                    <a:moveTo>
                      <a:pt x="15004" y="18736"/>
                    </a:moveTo>
                    <a:lnTo>
                      <a:pt x="16458" y="19179"/>
                    </a:lnTo>
                    <a:cubicBezTo>
                      <a:pt x="16445" y="19204"/>
                      <a:pt x="16445" y="19229"/>
                      <a:pt x="16445" y="19266"/>
                    </a:cubicBezTo>
                    <a:cubicBezTo>
                      <a:pt x="16445" y="19537"/>
                      <a:pt x="16667" y="19771"/>
                      <a:pt x="16950" y="19771"/>
                    </a:cubicBezTo>
                    <a:lnTo>
                      <a:pt x="16950" y="19759"/>
                    </a:lnTo>
                    <a:cubicBezTo>
                      <a:pt x="16987" y="19759"/>
                      <a:pt x="17024" y="19759"/>
                      <a:pt x="17061" y="19746"/>
                    </a:cubicBezTo>
                    <a:lnTo>
                      <a:pt x="17751" y="22248"/>
                    </a:lnTo>
                    <a:cubicBezTo>
                      <a:pt x="17517" y="22358"/>
                      <a:pt x="17603" y="22716"/>
                      <a:pt x="17875" y="22716"/>
                    </a:cubicBezTo>
                    <a:lnTo>
                      <a:pt x="17924" y="22716"/>
                    </a:lnTo>
                    <a:lnTo>
                      <a:pt x="18749" y="23985"/>
                    </a:lnTo>
                    <a:cubicBezTo>
                      <a:pt x="18675" y="24046"/>
                      <a:pt x="18626" y="24145"/>
                      <a:pt x="18601" y="24244"/>
                    </a:cubicBezTo>
                    <a:lnTo>
                      <a:pt x="17480" y="24330"/>
                    </a:lnTo>
                    <a:cubicBezTo>
                      <a:pt x="17431" y="24083"/>
                      <a:pt x="17221" y="23911"/>
                      <a:pt x="16975" y="23911"/>
                    </a:cubicBezTo>
                    <a:cubicBezTo>
                      <a:pt x="16913" y="23911"/>
                      <a:pt x="16852" y="23923"/>
                      <a:pt x="16803" y="23948"/>
                    </a:cubicBezTo>
                    <a:lnTo>
                      <a:pt x="16322" y="23011"/>
                    </a:lnTo>
                    <a:cubicBezTo>
                      <a:pt x="16618" y="22814"/>
                      <a:pt x="16630" y="22383"/>
                      <a:pt x="16334" y="22174"/>
                    </a:cubicBezTo>
                    <a:lnTo>
                      <a:pt x="16876" y="21213"/>
                    </a:lnTo>
                    <a:cubicBezTo>
                      <a:pt x="16901" y="21213"/>
                      <a:pt x="16926" y="21225"/>
                      <a:pt x="16950" y="21225"/>
                    </a:cubicBezTo>
                    <a:cubicBezTo>
                      <a:pt x="17258" y="21225"/>
                      <a:pt x="17258" y="20757"/>
                      <a:pt x="16950" y="20757"/>
                    </a:cubicBezTo>
                    <a:cubicBezTo>
                      <a:pt x="16901" y="20757"/>
                      <a:pt x="16864" y="20769"/>
                      <a:pt x="16827" y="20794"/>
                    </a:cubicBezTo>
                    <a:lnTo>
                      <a:pt x="14905" y="18884"/>
                    </a:lnTo>
                    <a:cubicBezTo>
                      <a:pt x="14954" y="18847"/>
                      <a:pt x="14991" y="18798"/>
                      <a:pt x="15004" y="18736"/>
                    </a:cubicBezTo>
                    <a:close/>
                    <a:moveTo>
                      <a:pt x="20080" y="23332"/>
                    </a:moveTo>
                    <a:lnTo>
                      <a:pt x="20610" y="24009"/>
                    </a:lnTo>
                    <a:cubicBezTo>
                      <a:pt x="20548" y="24071"/>
                      <a:pt x="20499" y="24157"/>
                      <a:pt x="20487" y="24256"/>
                    </a:cubicBezTo>
                    <a:lnTo>
                      <a:pt x="19600" y="24354"/>
                    </a:lnTo>
                    <a:cubicBezTo>
                      <a:pt x="19600" y="24231"/>
                      <a:pt x="19550" y="24120"/>
                      <a:pt x="19476" y="24022"/>
                    </a:cubicBezTo>
                    <a:lnTo>
                      <a:pt x="20080" y="23332"/>
                    </a:lnTo>
                    <a:close/>
                    <a:moveTo>
                      <a:pt x="23567" y="23997"/>
                    </a:moveTo>
                    <a:cubicBezTo>
                      <a:pt x="23567" y="24009"/>
                      <a:pt x="23579" y="24034"/>
                      <a:pt x="23579" y="24059"/>
                    </a:cubicBezTo>
                    <a:lnTo>
                      <a:pt x="22926" y="24552"/>
                    </a:lnTo>
                    <a:cubicBezTo>
                      <a:pt x="22875" y="24480"/>
                      <a:pt x="22800" y="24446"/>
                      <a:pt x="22725" y="24446"/>
                    </a:cubicBezTo>
                    <a:cubicBezTo>
                      <a:pt x="22621" y="24446"/>
                      <a:pt x="22519" y="24511"/>
                      <a:pt x="22483" y="24626"/>
                    </a:cubicBezTo>
                    <a:lnTo>
                      <a:pt x="21559" y="24465"/>
                    </a:lnTo>
                    <a:cubicBezTo>
                      <a:pt x="21571" y="24428"/>
                      <a:pt x="21571" y="24379"/>
                      <a:pt x="21571" y="24342"/>
                    </a:cubicBezTo>
                    <a:cubicBezTo>
                      <a:pt x="21571" y="24305"/>
                      <a:pt x="21571" y="24268"/>
                      <a:pt x="21559" y="24231"/>
                    </a:cubicBezTo>
                    <a:lnTo>
                      <a:pt x="21559" y="24219"/>
                    </a:lnTo>
                    <a:lnTo>
                      <a:pt x="23567" y="23997"/>
                    </a:lnTo>
                    <a:close/>
                    <a:moveTo>
                      <a:pt x="19104" y="24035"/>
                    </a:moveTo>
                    <a:cubicBezTo>
                      <a:pt x="19177" y="24035"/>
                      <a:pt x="19253" y="24061"/>
                      <a:pt x="19316" y="24120"/>
                    </a:cubicBezTo>
                    <a:cubicBezTo>
                      <a:pt x="19501" y="24305"/>
                      <a:pt x="19365" y="24638"/>
                      <a:pt x="19094" y="24638"/>
                    </a:cubicBezTo>
                    <a:cubicBezTo>
                      <a:pt x="18934" y="24638"/>
                      <a:pt x="18799" y="24502"/>
                      <a:pt x="18799" y="24342"/>
                    </a:cubicBezTo>
                    <a:lnTo>
                      <a:pt x="18799" y="24330"/>
                    </a:lnTo>
                    <a:cubicBezTo>
                      <a:pt x="18799" y="24154"/>
                      <a:pt x="18947" y="24035"/>
                      <a:pt x="19104" y="24035"/>
                    </a:cubicBezTo>
                    <a:close/>
                    <a:moveTo>
                      <a:pt x="21017" y="24005"/>
                    </a:moveTo>
                    <a:cubicBezTo>
                      <a:pt x="21192" y="24005"/>
                      <a:pt x="21361" y="24146"/>
                      <a:pt x="21361" y="24354"/>
                    </a:cubicBezTo>
                    <a:cubicBezTo>
                      <a:pt x="21361" y="24539"/>
                      <a:pt x="21214" y="24687"/>
                      <a:pt x="21029" y="24687"/>
                    </a:cubicBezTo>
                    <a:lnTo>
                      <a:pt x="21029" y="24699"/>
                    </a:lnTo>
                    <a:cubicBezTo>
                      <a:pt x="20708" y="24699"/>
                      <a:pt x="20561" y="24330"/>
                      <a:pt x="20782" y="24108"/>
                    </a:cubicBezTo>
                    <a:cubicBezTo>
                      <a:pt x="20850" y="24037"/>
                      <a:pt x="20934" y="24005"/>
                      <a:pt x="21017" y="24005"/>
                    </a:cubicBezTo>
                    <a:close/>
                    <a:moveTo>
                      <a:pt x="16990" y="24113"/>
                    </a:moveTo>
                    <a:cubicBezTo>
                      <a:pt x="17141" y="24113"/>
                      <a:pt x="17287" y="24231"/>
                      <a:pt x="17295" y="24404"/>
                    </a:cubicBezTo>
                    <a:cubicBezTo>
                      <a:pt x="17295" y="24570"/>
                      <a:pt x="17170" y="24713"/>
                      <a:pt x="17007" y="24713"/>
                    </a:cubicBezTo>
                    <a:cubicBezTo>
                      <a:pt x="17001" y="24713"/>
                      <a:pt x="16994" y="24712"/>
                      <a:pt x="16987" y="24712"/>
                    </a:cubicBezTo>
                    <a:cubicBezTo>
                      <a:pt x="16716" y="24712"/>
                      <a:pt x="16593" y="24391"/>
                      <a:pt x="16778" y="24207"/>
                    </a:cubicBezTo>
                    <a:cubicBezTo>
                      <a:pt x="16839" y="24141"/>
                      <a:pt x="16915" y="24113"/>
                      <a:pt x="16990" y="24113"/>
                    </a:cubicBezTo>
                    <a:close/>
                    <a:moveTo>
                      <a:pt x="22729" y="24650"/>
                    </a:moveTo>
                    <a:cubicBezTo>
                      <a:pt x="22754" y="24650"/>
                      <a:pt x="22778" y="24675"/>
                      <a:pt x="22778" y="24699"/>
                    </a:cubicBezTo>
                    <a:cubicBezTo>
                      <a:pt x="22778" y="24724"/>
                      <a:pt x="22754" y="24749"/>
                      <a:pt x="22729" y="24749"/>
                    </a:cubicBezTo>
                    <a:cubicBezTo>
                      <a:pt x="22668" y="24749"/>
                      <a:pt x="22668" y="24650"/>
                      <a:pt x="22729" y="24650"/>
                    </a:cubicBezTo>
                    <a:close/>
                    <a:moveTo>
                      <a:pt x="14215" y="23566"/>
                    </a:moveTo>
                    <a:lnTo>
                      <a:pt x="15250" y="23701"/>
                    </a:lnTo>
                    <a:cubicBezTo>
                      <a:pt x="15262" y="23800"/>
                      <a:pt x="15336" y="23874"/>
                      <a:pt x="15423" y="23899"/>
                    </a:cubicBezTo>
                    <a:lnTo>
                      <a:pt x="15410" y="25008"/>
                    </a:lnTo>
                    <a:cubicBezTo>
                      <a:pt x="15299" y="25008"/>
                      <a:pt x="15188" y="25057"/>
                      <a:pt x="15102" y="25131"/>
                    </a:cubicBezTo>
                    <a:lnTo>
                      <a:pt x="14104" y="23689"/>
                    </a:lnTo>
                    <a:cubicBezTo>
                      <a:pt x="14153" y="23652"/>
                      <a:pt x="14190" y="23615"/>
                      <a:pt x="14215" y="23566"/>
                    </a:cubicBezTo>
                    <a:close/>
                    <a:moveTo>
                      <a:pt x="15607" y="22827"/>
                    </a:moveTo>
                    <a:cubicBezTo>
                      <a:pt x="15694" y="22987"/>
                      <a:pt x="15866" y="23098"/>
                      <a:pt x="16051" y="23098"/>
                    </a:cubicBezTo>
                    <a:cubicBezTo>
                      <a:pt x="16113" y="23098"/>
                      <a:pt x="16174" y="23085"/>
                      <a:pt x="16236" y="23061"/>
                    </a:cubicBezTo>
                    <a:lnTo>
                      <a:pt x="16716" y="23997"/>
                    </a:lnTo>
                    <a:cubicBezTo>
                      <a:pt x="16568" y="24096"/>
                      <a:pt x="16482" y="24256"/>
                      <a:pt x="16482" y="24428"/>
                    </a:cubicBezTo>
                    <a:cubicBezTo>
                      <a:pt x="16482" y="24515"/>
                      <a:pt x="16507" y="24601"/>
                      <a:pt x="16556" y="24675"/>
                    </a:cubicBezTo>
                    <a:lnTo>
                      <a:pt x="15854" y="25180"/>
                    </a:lnTo>
                    <a:cubicBezTo>
                      <a:pt x="15768" y="25081"/>
                      <a:pt x="15644" y="25008"/>
                      <a:pt x="15521" y="24995"/>
                    </a:cubicBezTo>
                    <a:lnTo>
                      <a:pt x="15521" y="24995"/>
                    </a:lnTo>
                    <a:lnTo>
                      <a:pt x="15533" y="23911"/>
                    </a:lnTo>
                    <a:cubicBezTo>
                      <a:pt x="15706" y="23874"/>
                      <a:pt x="15780" y="23664"/>
                      <a:pt x="15657" y="23529"/>
                    </a:cubicBezTo>
                    <a:cubicBezTo>
                      <a:pt x="15612" y="23479"/>
                      <a:pt x="15551" y="23456"/>
                      <a:pt x="15491" y="23456"/>
                    </a:cubicBezTo>
                    <a:cubicBezTo>
                      <a:pt x="15401" y="23456"/>
                      <a:pt x="15311" y="23507"/>
                      <a:pt x="15275" y="23603"/>
                    </a:cubicBezTo>
                    <a:lnTo>
                      <a:pt x="14252" y="23467"/>
                    </a:lnTo>
                    <a:cubicBezTo>
                      <a:pt x="14252" y="23430"/>
                      <a:pt x="14240" y="23393"/>
                      <a:pt x="14227" y="23369"/>
                    </a:cubicBezTo>
                    <a:lnTo>
                      <a:pt x="15607" y="22827"/>
                    </a:lnTo>
                    <a:close/>
                    <a:moveTo>
                      <a:pt x="20474" y="24354"/>
                    </a:moveTo>
                    <a:cubicBezTo>
                      <a:pt x="20474" y="24502"/>
                      <a:pt x="20536" y="24638"/>
                      <a:pt x="20647" y="24736"/>
                    </a:cubicBezTo>
                    <a:lnTo>
                      <a:pt x="20080" y="25562"/>
                    </a:lnTo>
                    <a:lnTo>
                      <a:pt x="19464" y="24699"/>
                    </a:lnTo>
                    <a:cubicBezTo>
                      <a:pt x="19526" y="24626"/>
                      <a:pt x="19575" y="24539"/>
                      <a:pt x="19587" y="24453"/>
                    </a:cubicBezTo>
                    <a:lnTo>
                      <a:pt x="20474" y="24354"/>
                    </a:lnTo>
                    <a:close/>
                    <a:moveTo>
                      <a:pt x="23629" y="24157"/>
                    </a:moveTo>
                    <a:cubicBezTo>
                      <a:pt x="23715" y="24293"/>
                      <a:pt x="23875" y="24391"/>
                      <a:pt x="24060" y="24391"/>
                    </a:cubicBezTo>
                    <a:cubicBezTo>
                      <a:pt x="24146" y="24391"/>
                      <a:pt x="24245" y="24354"/>
                      <a:pt x="24331" y="24305"/>
                    </a:cubicBezTo>
                    <a:lnTo>
                      <a:pt x="24750" y="25525"/>
                    </a:lnTo>
                    <a:cubicBezTo>
                      <a:pt x="24725" y="25537"/>
                      <a:pt x="24713" y="25550"/>
                      <a:pt x="24701" y="25574"/>
                    </a:cubicBezTo>
                    <a:lnTo>
                      <a:pt x="22926" y="24847"/>
                    </a:lnTo>
                    <a:cubicBezTo>
                      <a:pt x="22963" y="24810"/>
                      <a:pt x="22976" y="24749"/>
                      <a:pt x="22976" y="24699"/>
                    </a:cubicBezTo>
                    <a:cubicBezTo>
                      <a:pt x="22976" y="24687"/>
                      <a:pt x="22976" y="24663"/>
                      <a:pt x="22963" y="24650"/>
                    </a:cubicBezTo>
                    <a:lnTo>
                      <a:pt x="23629" y="24157"/>
                    </a:lnTo>
                    <a:close/>
                    <a:moveTo>
                      <a:pt x="24873" y="25698"/>
                    </a:moveTo>
                    <a:cubicBezTo>
                      <a:pt x="24935" y="25698"/>
                      <a:pt x="24935" y="25796"/>
                      <a:pt x="24873" y="25796"/>
                    </a:cubicBezTo>
                    <a:cubicBezTo>
                      <a:pt x="24811" y="25796"/>
                      <a:pt x="24811" y="25698"/>
                      <a:pt x="24873" y="25698"/>
                    </a:cubicBezTo>
                    <a:close/>
                    <a:moveTo>
                      <a:pt x="15460" y="25210"/>
                    </a:moveTo>
                    <a:cubicBezTo>
                      <a:pt x="15623" y="25210"/>
                      <a:pt x="15780" y="25334"/>
                      <a:pt x="15780" y="25525"/>
                    </a:cubicBezTo>
                    <a:cubicBezTo>
                      <a:pt x="15768" y="25698"/>
                      <a:pt x="15632" y="25833"/>
                      <a:pt x="15460" y="25833"/>
                    </a:cubicBezTo>
                    <a:lnTo>
                      <a:pt x="15460" y="25845"/>
                    </a:lnTo>
                    <a:cubicBezTo>
                      <a:pt x="15176" y="25833"/>
                      <a:pt x="15041" y="25500"/>
                      <a:pt x="15238" y="25303"/>
                    </a:cubicBezTo>
                    <a:cubicBezTo>
                      <a:pt x="15302" y="25239"/>
                      <a:pt x="15382" y="25210"/>
                      <a:pt x="15460" y="25210"/>
                    </a:cubicBezTo>
                    <a:close/>
                    <a:moveTo>
                      <a:pt x="21349" y="25882"/>
                    </a:moveTo>
                    <a:cubicBezTo>
                      <a:pt x="21374" y="25882"/>
                      <a:pt x="21398" y="25907"/>
                      <a:pt x="21398" y="25932"/>
                    </a:cubicBezTo>
                    <a:cubicBezTo>
                      <a:pt x="21398" y="25956"/>
                      <a:pt x="21374" y="25981"/>
                      <a:pt x="21349" y="25981"/>
                    </a:cubicBezTo>
                    <a:cubicBezTo>
                      <a:pt x="21288" y="25981"/>
                      <a:pt x="21288" y="25882"/>
                      <a:pt x="21349" y="25882"/>
                    </a:cubicBezTo>
                    <a:close/>
                    <a:moveTo>
                      <a:pt x="16618" y="24761"/>
                    </a:moveTo>
                    <a:cubicBezTo>
                      <a:pt x="16692" y="24847"/>
                      <a:pt x="16790" y="24897"/>
                      <a:pt x="16913" y="24921"/>
                    </a:cubicBezTo>
                    <a:lnTo>
                      <a:pt x="16840" y="26153"/>
                    </a:lnTo>
                    <a:lnTo>
                      <a:pt x="15878" y="25833"/>
                    </a:lnTo>
                    <a:cubicBezTo>
                      <a:pt x="15940" y="25747"/>
                      <a:pt x="15977" y="25636"/>
                      <a:pt x="15989" y="25525"/>
                    </a:cubicBezTo>
                    <a:cubicBezTo>
                      <a:pt x="15977" y="25439"/>
                      <a:pt x="15952" y="25340"/>
                      <a:pt x="15915" y="25266"/>
                    </a:cubicBezTo>
                    <a:lnTo>
                      <a:pt x="16618" y="24761"/>
                    </a:lnTo>
                    <a:close/>
                    <a:moveTo>
                      <a:pt x="21522" y="24576"/>
                    </a:moveTo>
                    <a:lnTo>
                      <a:pt x="22483" y="24724"/>
                    </a:lnTo>
                    <a:cubicBezTo>
                      <a:pt x="22495" y="24835"/>
                      <a:pt x="22569" y="24921"/>
                      <a:pt x="22668" y="24946"/>
                    </a:cubicBezTo>
                    <a:lnTo>
                      <a:pt x="22125" y="26203"/>
                    </a:lnTo>
                    <a:lnTo>
                      <a:pt x="21596" y="25993"/>
                    </a:lnTo>
                    <a:cubicBezTo>
                      <a:pt x="21596" y="25969"/>
                      <a:pt x="21596" y="25956"/>
                      <a:pt x="21596" y="25932"/>
                    </a:cubicBezTo>
                    <a:cubicBezTo>
                      <a:pt x="21596" y="25796"/>
                      <a:pt x="21485" y="25685"/>
                      <a:pt x="21349" y="25685"/>
                    </a:cubicBezTo>
                    <a:lnTo>
                      <a:pt x="21214" y="24860"/>
                    </a:lnTo>
                    <a:cubicBezTo>
                      <a:pt x="21349" y="24810"/>
                      <a:pt x="21460" y="24712"/>
                      <a:pt x="21522" y="24576"/>
                    </a:cubicBezTo>
                    <a:close/>
                    <a:moveTo>
                      <a:pt x="18601" y="24330"/>
                    </a:moveTo>
                    <a:lnTo>
                      <a:pt x="18601" y="24330"/>
                    </a:lnTo>
                    <a:cubicBezTo>
                      <a:pt x="18589" y="24487"/>
                      <a:pt x="18661" y="24633"/>
                      <a:pt x="18781" y="24732"/>
                    </a:cubicBezTo>
                    <a:lnTo>
                      <a:pt x="18781" y="24732"/>
                    </a:lnTo>
                    <a:lnTo>
                      <a:pt x="17530" y="26375"/>
                    </a:lnTo>
                    <a:lnTo>
                      <a:pt x="16938" y="26178"/>
                    </a:lnTo>
                    <a:lnTo>
                      <a:pt x="17012" y="24909"/>
                    </a:lnTo>
                    <a:cubicBezTo>
                      <a:pt x="17271" y="24897"/>
                      <a:pt x="17480" y="24675"/>
                      <a:pt x="17493" y="24416"/>
                    </a:cubicBezTo>
                    <a:lnTo>
                      <a:pt x="18601" y="24330"/>
                    </a:lnTo>
                    <a:close/>
                    <a:moveTo>
                      <a:pt x="22840" y="24921"/>
                    </a:moveTo>
                    <a:lnTo>
                      <a:pt x="24639" y="25661"/>
                    </a:lnTo>
                    <a:cubicBezTo>
                      <a:pt x="24627" y="25685"/>
                      <a:pt x="24614" y="25710"/>
                      <a:pt x="24614" y="25747"/>
                    </a:cubicBezTo>
                    <a:cubicBezTo>
                      <a:pt x="24614" y="25796"/>
                      <a:pt x="24639" y="25858"/>
                      <a:pt x="24664" y="25895"/>
                    </a:cubicBezTo>
                    <a:lnTo>
                      <a:pt x="24109" y="26523"/>
                    </a:lnTo>
                    <a:cubicBezTo>
                      <a:pt x="24023" y="26449"/>
                      <a:pt x="23912" y="26412"/>
                      <a:pt x="23801" y="26412"/>
                    </a:cubicBezTo>
                    <a:cubicBezTo>
                      <a:pt x="23592" y="26412"/>
                      <a:pt x="23419" y="26535"/>
                      <a:pt x="23333" y="26720"/>
                    </a:cubicBezTo>
                    <a:lnTo>
                      <a:pt x="22212" y="26240"/>
                    </a:lnTo>
                    <a:lnTo>
                      <a:pt x="22766" y="24946"/>
                    </a:lnTo>
                    <a:cubicBezTo>
                      <a:pt x="22791" y="24946"/>
                      <a:pt x="22815" y="24934"/>
                      <a:pt x="22840" y="24921"/>
                    </a:cubicBezTo>
                    <a:close/>
                    <a:moveTo>
                      <a:pt x="19390" y="24749"/>
                    </a:moveTo>
                    <a:lnTo>
                      <a:pt x="20018" y="25636"/>
                    </a:lnTo>
                    <a:lnTo>
                      <a:pt x="19390" y="26548"/>
                    </a:lnTo>
                    <a:cubicBezTo>
                      <a:pt x="19304" y="26486"/>
                      <a:pt x="19205" y="26449"/>
                      <a:pt x="19094" y="26449"/>
                    </a:cubicBezTo>
                    <a:cubicBezTo>
                      <a:pt x="18897" y="26449"/>
                      <a:pt x="18712" y="26572"/>
                      <a:pt x="18638" y="26757"/>
                    </a:cubicBezTo>
                    <a:lnTo>
                      <a:pt x="17616" y="26412"/>
                    </a:lnTo>
                    <a:lnTo>
                      <a:pt x="18873" y="24786"/>
                    </a:lnTo>
                    <a:cubicBezTo>
                      <a:pt x="18946" y="24823"/>
                      <a:pt x="19020" y="24835"/>
                      <a:pt x="19094" y="24835"/>
                    </a:cubicBezTo>
                    <a:cubicBezTo>
                      <a:pt x="19205" y="24835"/>
                      <a:pt x="19304" y="24810"/>
                      <a:pt x="19390" y="24749"/>
                    </a:cubicBezTo>
                    <a:close/>
                    <a:moveTo>
                      <a:pt x="16926" y="26289"/>
                    </a:moveTo>
                    <a:lnTo>
                      <a:pt x="17456" y="26474"/>
                    </a:lnTo>
                    <a:lnTo>
                      <a:pt x="17123" y="26917"/>
                    </a:lnTo>
                    <a:cubicBezTo>
                      <a:pt x="17061" y="26856"/>
                      <a:pt x="16975" y="26819"/>
                      <a:pt x="16901" y="26806"/>
                    </a:cubicBezTo>
                    <a:lnTo>
                      <a:pt x="16926" y="26289"/>
                    </a:lnTo>
                    <a:close/>
                    <a:moveTo>
                      <a:pt x="17566" y="26498"/>
                    </a:moveTo>
                    <a:lnTo>
                      <a:pt x="18626" y="26856"/>
                    </a:lnTo>
                    <a:cubicBezTo>
                      <a:pt x="18614" y="26880"/>
                      <a:pt x="18614" y="26917"/>
                      <a:pt x="18614" y="26942"/>
                    </a:cubicBezTo>
                    <a:cubicBezTo>
                      <a:pt x="18614" y="26951"/>
                      <a:pt x="18614" y="26966"/>
                      <a:pt x="18614" y="26979"/>
                    </a:cubicBezTo>
                    <a:lnTo>
                      <a:pt x="17283" y="27114"/>
                    </a:lnTo>
                    <a:cubicBezTo>
                      <a:pt x="17271" y="27065"/>
                      <a:pt x="17234" y="27016"/>
                      <a:pt x="17197" y="26967"/>
                    </a:cubicBezTo>
                    <a:lnTo>
                      <a:pt x="17566" y="26498"/>
                    </a:lnTo>
                    <a:close/>
                    <a:moveTo>
                      <a:pt x="23787" y="26602"/>
                    </a:moveTo>
                    <a:cubicBezTo>
                      <a:pt x="23946" y="26602"/>
                      <a:pt x="24097" y="26726"/>
                      <a:pt x="24097" y="26917"/>
                    </a:cubicBezTo>
                    <a:cubicBezTo>
                      <a:pt x="24097" y="27078"/>
                      <a:pt x="23961" y="27213"/>
                      <a:pt x="23801" y="27225"/>
                    </a:cubicBezTo>
                    <a:cubicBezTo>
                      <a:pt x="23518" y="27225"/>
                      <a:pt x="23370" y="26893"/>
                      <a:pt x="23567" y="26696"/>
                    </a:cubicBezTo>
                    <a:cubicBezTo>
                      <a:pt x="23631" y="26631"/>
                      <a:pt x="23710" y="26602"/>
                      <a:pt x="23787" y="26602"/>
                    </a:cubicBezTo>
                    <a:close/>
                    <a:moveTo>
                      <a:pt x="19094" y="26659"/>
                    </a:moveTo>
                    <a:cubicBezTo>
                      <a:pt x="19265" y="26659"/>
                      <a:pt x="19387" y="26791"/>
                      <a:pt x="19390" y="26948"/>
                    </a:cubicBezTo>
                    <a:lnTo>
                      <a:pt x="19390" y="26948"/>
                    </a:lnTo>
                    <a:cubicBezTo>
                      <a:pt x="19387" y="27121"/>
                      <a:pt x="19246" y="27231"/>
                      <a:pt x="19098" y="27231"/>
                    </a:cubicBezTo>
                    <a:cubicBezTo>
                      <a:pt x="19028" y="27231"/>
                      <a:pt x="18956" y="27207"/>
                      <a:pt x="18897" y="27151"/>
                    </a:cubicBezTo>
                    <a:cubicBezTo>
                      <a:pt x="18712" y="26967"/>
                      <a:pt x="18848" y="26659"/>
                      <a:pt x="19094" y="26659"/>
                    </a:cubicBezTo>
                    <a:close/>
                    <a:moveTo>
                      <a:pt x="20733" y="24810"/>
                    </a:moveTo>
                    <a:cubicBezTo>
                      <a:pt x="20819" y="24872"/>
                      <a:pt x="20918" y="24897"/>
                      <a:pt x="21029" y="24897"/>
                    </a:cubicBezTo>
                    <a:lnTo>
                      <a:pt x="21115" y="24897"/>
                    </a:lnTo>
                    <a:lnTo>
                      <a:pt x="21251" y="25698"/>
                    </a:lnTo>
                    <a:cubicBezTo>
                      <a:pt x="20992" y="25808"/>
                      <a:pt x="21066" y="26190"/>
                      <a:pt x="21349" y="26190"/>
                    </a:cubicBezTo>
                    <a:cubicBezTo>
                      <a:pt x="21423" y="26190"/>
                      <a:pt x="21509" y="26153"/>
                      <a:pt x="21559" y="26079"/>
                    </a:cubicBezTo>
                    <a:lnTo>
                      <a:pt x="22076" y="26301"/>
                    </a:lnTo>
                    <a:lnTo>
                      <a:pt x="21670" y="27250"/>
                    </a:lnTo>
                    <a:cubicBezTo>
                      <a:pt x="21608" y="27225"/>
                      <a:pt x="21546" y="27213"/>
                      <a:pt x="21485" y="27213"/>
                    </a:cubicBezTo>
                    <a:cubicBezTo>
                      <a:pt x="21423" y="27213"/>
                      <a:pt x="21349" y="27225"/>
                      <a:pt x="21288" y="27250"/>
                    </a:cubicBezTo>
                    <a:lnTo>
                      <a:pt x="20142" y="25648"/>
                    </a:lnTo>
                    <a:lnTo>
                      <a:pt x="20733" y="24810"/>
                    </a:lnTo>
                    <a:close/>
                    <a:moveTo>
                      <a:pt x="22175" y="26338"/>
                    </a:moveTo>
                    <a:lnTo>
                      <a:pt x="23308" y="26819"/>
                    </a:lnTo>
                    <a:cubicBezTo>
                      <a:pt x="23296" y="26856"/>
                      <a:pt x="23296" y="26880"/>
                      <a:pt x="23296" y="26917"/>
                    </a:cubicBezTo>
                    <a:cubicBezTo>
                      <a:pt x="23296" y="26963"/>
                      <a:pt x="23307" y="27010"/>
                      <a:pt x="23318" y="27066"/>
                    </a:cubicBezTo>
                    <a:lnTo>
                      <a:pt x="23318" y="27066"/>
                    </a:lnTo>
                    <a:lnTo>
                      <a:pt x="21965" y="27484"/>
                    </a:lnTo>
                    <a:cubicBezTo>
                      <a:pt x="21916" y="27398"/>
                      <a:pt x="21854" y="27324"/>
                      <a:pt x="21768" y="27275"/>
                    </a:cubicBezTo>
                    <a:lnTo>
                      <a:pt x="22175" y="26338"/>
                    </a:lnTo>
                    <a:close/>
                    <a:moveTo>
                      <a:pt x="20080" y="25722"/>
                    </a:moveTo>
                    <a:lnTo>
                      <a:pt x="21201" y="27287"/>
                    </a:lnTo>
                    <a:cubicBezTo>
                      <a:pt x="21127" y="27336"/>
                      <a:pt x="21053" y="27410"/>
                      <a:pt x="21016" y="27496"/>
                    </a:cubicBezTo>
                    <a:lnTo>
                      <a:pt x="19587" y="27041"/>
                    </a:lnTo>
                    <a:cubicBezTo>
                      <a:pt x="19600" y="27016"/>
                      <a:pt x="19600" y="26979"/>
                      <a:pt x="19600" y="26954"/>
                    </a:cubicBezTo>
                    <a:cubicBezTo>
                      <a:pt x="19600" y="26831"/>
                      <a:pt x="19550" y="26708"/>
                      <a:pt x="19464" y="26622"/>
                    </a:cubicBezTo>
                    <a:lnTo>
                      <a:pt x="19464" y="26609"/>
                    </a:lnTo>
                    <a:lnTo>
                      <a:pt x="20080" y="25722"/>
                    </a:lnTo>
                    <a:close/>
                    <a:moveTo>
                      <a:pt x="16822" y="26999"/>
                    </a:moveTo>
                    <a:cubicBezTo>
                      <a:pt x="16897" y="26999"/>
                      <a:pt x="16974" y="27027"/>
                      <a:pt x="17037" y="27090"/>
                    </a:cubicBezTo>
                    <a:cubicBezTo>
                      <a:pt x="17221" y="27287"/>
                      <a:pt x="17086" y="27620"/>
                      <a:pt x="16815" y="27620"/>
                    </a:cubicBezTo>
                    <a:cubicBezTo>
                      <a:pt x="16644" y="27620"/>
                      <a:pt x="16510" y="27475"/>
                      <a:pt x="16507" y="27305"/>
                    </a:cubicBezTo>
                    <a:lnTo>
                      <a:pt x="16507" y="27305"/>
                    </a:lnTo>
                    <a:cubicBezTo>
                      <a:pt x="16510" y="27124"/>
                      <a:pt x="16663" y="26999"/>
                      <a:pt x="16822" y="26999"/>
                    </a:cubicBezTo>
                    <a:close/>
                    <a:moveTo>
                      <a:pt x="21496" y="27403"/>
                    </a:moveTo>
                    <a:cubicBezTo>
                      <a:pt x="21575" y="27403"/>
                      <a:pt x="21655" y="27432"/>
                      <a:pt x="21719" y="27496"/>
                    </a:cubicBezTo>
                    <a:cubicBezTo>
                      <a:pt x="21916" y="27694"/>
                      <a:pt x="21780" y="28039"/>
                      <a:pt x="21497" y="28039"/>
                    </a:cubicBezTo>
                    <a:cubicBezTo>
                      <a:pt x="21312" y="28039"/>
                      <a:pt x="21177" y="27891"/>
                      <a:pt x="21177" y="27718"/>
                    </a:cubicBezTo>
                    <a:cubicBezTo>
                      <a:pt x="21177" y="27527"/>
                      <a:pt x="21333" y="27403"/>
                      <a:pt x="21496" y="27403"/>
                    </a:cubicBezTo>
                    <a:close/>
                    <a:moveTo>
                      <a:pt x="18626" y="27090"/>
                    </a:moveTo>
                    <a:cubicBezTo>
                      <a:pt x="18651" y="27164"/>
                      <a:pt x="18688" y="27225"/>
                      <a:pt x="18737" y="27287"/>
                    </a:cubicBezTo>
                    <a:lnTo>
                      <a:pt x="17024" y="28889"/>
                    </a:lnTo>
                    <a:cubicBezTo>
                      <a:pt x="16975" y="28839"/>
                      <a:pt x="16926" y="28802"/>
                      <a:pt x="16864" y="28778"/>
                    </a:cubicBezTo>
                    <a:lnTo>
                      <a:pt x="16864" y="27792"/>
                    </a:lnTo>
                    <a:cubicBezTo>
                      <a:pt x="17123" y="27767"/>
                      <a:pt x="17308" y="27558"/>
                      <a:pt x="17308" y="27299"/>
                    </a:cubicBezTo>
                    <a:cubicBezTo>
                      <a:pt x="17308" y="27275"/>
                      <a:pt x="17308" y="27250"/>
                      <a:pt x="17308" y="27225"/>
                    </a:cubicBezTo>
                    <a:lnTo>
                      <a:pt x="18626" y="27090"/>
                    </a:lnTo>
                    <a:close/>
                    <a:moveTo>
                      <a:pt x="23358" y="27176"/>
                    </a:moveTo>
                    <a:cubicBezTo>
                      <a:pt x="23382" y="27238"/>
                      <a:pt x="23431" y="27287"/>
                      <a:pt x="23493" y="27324"/>
                    </a:cubicBezTo>
                    <a:lnTo>
                      <a:pt x="22335" y="29000"/>
                    </a:lnTo>
                    <a:cubicBezTo>
                      <a:pt x="22249" y="28938"/>
                      <a:pt x="22150" y="28901"/>
                      <a:pt x="22039" y="28901"/>
                    </a:cubicBezTo>
                    <a:cubicBezTo>
                      <a:pt x="22015" y="28901"/>
                      <a:pt x="21978" y="28913"/>
                      <a:pt x="21953" y="28913"/>
                    </a:cubicBezTo>
                    <a:lnTo>
                      <a:pt x="21731" y="28186"/>
                    </a:lnTo>
                    <a:cubicBezTo>
                      <a:pt x="21904" y="28100"/>
                      <a:pt x="22002" y="27915"/>
                      <a:pt x="22002" y="27731"/>
                    </a:cubicBezTo>
                    <a:cubicBezTo>
                      <a:pt x="22002" y="27681"/>
                      <a:pt x="22002" y="27632"/>
                      <a:pt x="21990" y="27595"/>
                    </a:cubicBezTo>
                    <a:lnTo>
                      <a:pt x="23358" y="27176"/>
                    </a:lnTo>
                    <a:close/>
                    <a:moveTo>
                      <a:pt x="18811" y="27349"/>
                    </a:moveTo>
                    <a:cubicBezTo>
                      <a:pt x="18885" y="27422"/>
                      <a:pt x="18996" y="27447"/>
                      <a:pt x="19094" y="27447"/>
                    </a:cubicBezTo>
                    <a:cubicBezTo>
                      <a:pt x="19131" y="27447"/>
                      <a:pt x="19168" y="27447"/>
                      <a:pt x="19193" y="27435"/>
                    </a:cubicBezTo>
                    <a:lnTo>
                      <a:pt x="19501" y="28704"/>
                    </a:lnTo>
                    <a:cubicBezTo>
                      <a:pt x="19328" y="28741"/>
                      <a:pt x="19181" y="28864"/>
                      <a:pt x="19131" y="29037"/>
                    </a:cubicBezTo>
                    <a:lnTo>
                      <a:pt x="17135" y="29135"/>
                    </a:lnTo>
                    <a:cubicBezTo>
                      <a:pt x="17123" y="29086"/>
                      <a:pt x="17111" y="29024"/>
                      <a:pt x="17074" y="28987"/>
                    </a:cubicBezTo>
                    <a:lnTo>
                      <a:pt x="18811" y="27349"/>
                    </a:lnTo>
                    <a:close/>
                    <a:moveTo>
                      <a:pt x="19550" y="27139"/>
                    </a:moveTo>
                    <a:lnTo>
                      <a:pt x="20980" y="27607"/>
                    </a:lnTo>
                    <a:cubicBezTo>
                      <a:pt x="20980" y="27644"/>
                      <a:pt x="20967" y="27681"/>
                      <a:pt x="20967" y="27718"/>
                    </a:cubicBezTo>
                    <a:cubicBezTo>
                      <a:pt x="20967" y="27940"/>
                      <a:pt x="21103" y="28125"/>
                      <a:pt x="21300" y="28199"/>
                    </a:cubicBezTo>
                    <a:lnTo>
                      <a:pt x="21029" y="29147"/>
                    </a:lnTo>
                    <a:lnTo>
                      <a:pt x="20105" y="29049"/>
                    </a:lnTo>
                    <a:cubicBezTo>
                      <a:pt x="20031" y="28839"/>
                      <a:pt x="19834" y="28692"/>
                      <a:pt x="19612" y="28692"/>
                    </a:cubicBezTo>
                    <a:lnTo>
                      <a:pt x="19600" y="28692"/>
                    </a:lnTo>
                    <a:lnTo>
                      <a:pt x="19291" y="27410"/>
                    </a:lnTo>
                    <a:cubicBezTo>
                      <a:pt x="19415" y="27349"/>
                      <a:pt x="19501" y="27262"/>
                      <a:pt x="19550" y="27139"/>
                    </a:cubicBezTo>
                    <a:close/>
                    <a:moveTo>
                      <a:pt x="21645" y="28236"/>
                    </a:moveTo>
                    <a:lnTo>
                      <a:pt x="21854" y="28950"/>
                    </a:lnTo>
                    <a:cubicBezTo>
                      <a:pt x="21731" y="29000"/>
                      <a:pt x="21645" y="29098"/>
                      <a:pt x="21596" y="29221"/>
                    </a:cubicBezTo>
                    <a:lnTo>
                      <a:pt x="21583" y="29221"/>
                    </a:lnTo>
                    <a:lnTo>
                      <a:pt x="21127" y="29172"/>
                    </a:lnTo>
                    <a:lnTo>
                      <a:pt x="21398" y="28248"/>
                    </a:lnTo>
                    <a:cubicBezTo>
                      <a:pt x="21423" y="28260"/>
                      <a:pt x="21460" y="28260"/>
                      <a:pt x="21485" y="28260"/>
                    </a:cubicBezTo>
                    <a:cubicBezTo>
                      <a:pt x="21546" y="28260"/>
                      <a:pt x="21596" y="28248"/>
                      <a:pt x="21645" y="28236"/>
                    </a:cubicBezTo>
                    <a:close/>
                    <a:moveTo>
                      <a:pt x="19618" y="28901"/>
                    </a:moveTo>
                    <a:cubicBezTo>
                      <a:pt x="19781" y="28901"/>
                      <a:pt x="19932" y="29030"/>
                      <a:pt x="19932" y="29221"/>
                    </a:cubicBezTo>
                    <a:cubicBezTo>
                      <a:pt x="19932" y="29394"/>
                      <a:pt x="19784" y="29529"/>
                      <a:pt x="19612" y="29529"/>
                    </a:cubicBezTo>
                    <a:lnTo>
                      <a:pt x="19624" y="29542"/>
                    </a:lnTo>
                    <a:cubicBezTo>
                      <a:pt x="19341" y="29542"/>
                      <a:pt x="19193" y="29197"/>
                      <a:pt x="19390" y="29000"/>
                    </a:cubicBezTo>
                    <a:cubicBezTo>
                      <a:pt x="19458" y="28931"/>
                      <a:pt x="19540" y="28901"/>
                      <a:pt x="19618" y="28901"/>
                    </a:cubicBezTo>
                    <a:close/>
                    <a:moveTo>
                      <a:pt x="16631" y="28931"/>
                    </a:moveTo>
                    <a:cubicBezTo>
                      <a:pt x="16794" y="28931"/>
                      <a:pt x="16950" y="29055"/>
                      <a:pt x="16950" y="29246"/>
                    </a:cubicBezTo>
                    <a:cubicBezTo>
                      <a:pt x="16950" y="29419"/>
                      <a:pt x="16803" y="29554"/>
                      <a:pt x="16630" y="29554"/>
                    </a:cubicBezTo>
                    <a:lnTo>
                      <a:pt x="16630" y="29566"/>
                    </a:lnTo>
                    <a:cubicBezTo>
                      <a:pt x="16347" y="29566"/>
                      <a:pt x="16211" y="29221"/>
                      <a:pt x="16408" y="29024"/>
                    </a:cubicBezTo>
                    <a:cubicBezTo>
                      <a:pt x="16473" y="28960"/>
                      <a:pt x="16552" y="28931"/>
                      <a:pt x="16631" y="28931"/>
                    </a:cubicBezTo>
                    <a:close/>
                    <a:moveTo>
                      <a:pt x="22040" y="29109"/>
                    </a:moveTo>
                    <a:cubicBezTo>
                      <a:pt x="22192" y="29109"/>
                      <a:pt x="22339" y="29224"/>
                      <a:pt x="22347" y="29406"/>
                    </a:cubicBezTo>
                    <a:cubicBezTo>
                      <a:pt x="22335" y="29566"/>
                      <a:pt x="22212" y="29690"/>
                      <a:pt x="22051" y="29702"/>
                    </a:cubicBezTo>
                    <a:lnTo>
                      <a:pt x="22039" y="29714"/>
                    </a:lnTo>
                    <a:cubicBezTo>
                      <a:pt x="21780" y="29714"/>
                      <a:pt x="21645" y="29394"/>
                      <a:pt x="21830" y="29197"/>
                    </a:cubicBezTo>
                    <a:cubicBezTo>
                      <a:pt x="21890" y="29136"/>
                      <a:pt x="21965" y="29109"/>
                      <a:pt x="22040" y="29109"/>
                    </a:cubicBezTo>
                    <a:close/>
                    <a:moveTo>
                      <a:pt x="19107" y="29135"/>
                    </a:moveTo>
                    <a:cubicBezTo>
                      <a:pt x="19082" y="29258"/>
                      <a:pt x="19107" y="29382"/>
                      <a:pt x="19181" y="29492"/>
                    </a:cubicBezTo>
                    <a:lnTo>
                      <a:pt x="18466" y="30059"/>
                    </a:lnTo>
                    <a:cubicBezTo>
                      <a:pt x="18372" y="29977"/>
                      <a:pt x="18257" y="29936"/>
                      <a:pt x="18142" y="29936"/>
                    </a:cubicBezTo>
                    <a:cubicBezTo>
                      <a:pt x="18000" y="29936"/>
                      <a:pt x="17859" y="29998"/>
                      <a:pt x="17764" y="30121"/>
                    </a:cubicBezTo>
                    <a:lnTo>
                      <a:pt x="17061" y="29529"/>
                    </a:lnTo>
                    <a:cubicBezTo>
                      <a:pt x="17111" y="29443"/>
                      <a:pt x="17148" y="29345"/>
                      <a:pt x="17148" y="29234"/>
                    </a:cubicBezTo>
                    <a:lnTo>
                      <a:pt x="19107" y="29135"/>
                    </a:lnTo>
                    <a:close/>
                    <a:moveTo>
                      <a:pt x="21103" y="29271"/>
                    </a:moveTo>
                    <a:lnTo>
                      <a:pt x="21559" y="29320"/>
                    </a:lnTo>
                    <a:cubicBezTo>
                      <a:pt x="21559" y="29357"/>
                      <a:pt x="21546" y="29382"/>
                      <a:pt x="21546" y="29406"/>
                    </a:cubicBezTo>
                    <a:cubicBezTo>
                      <a:pt x="21546" y="29505"/>
                      <a:pt x="21571" y="29591"/>
                      <a:pt x="21633" y="29677"/>
                    </a:cubicBezTo>
                    <a:lnTo>
                      <a:pt x="20807" y="30306"/>
                    </a:lnTo>
                    <a:lnTo>
                      <a:pt x="20807" y="30306"/>
                    </a:lnTo>
                    <a:lnTo>
                      <a:pt x="21103" y="29271"/>
                    </a:lnTo>
                    <a:close/>
                    <a:moveTo>
                      <a:pt x="20142" y="29160"/>
                    </a:moveTo>
                    <a:lnTo>
                      <a:pt x="21004" y="29258"/>
                    </a:lnTo>
                    <a:lnTo>
                      <a:pt x="20721" y="30281"/>
                    </a:lnTo>
                    <a:lnTo>
                      <a:pt x="20684" y="30281"/>
                    </a:lnTo>
                    <a:cubicBezTo>
                      <a:pt x="20647" y="30281"/>
                      <a:pt x="20610" y="30281"/>
                      <a:pt x="20573" y="30306"/>
                    </a:cubicBezTo>
                    <a:lnTo>
                      <a:pt x="19981" y="29591"/>
                    </a:lnTo>
                    <a:cubicBezTo>
                      <a:pt x="20080" y="29492"/>
                      <a:pt x="20142" y="29357"/>
                      <a:pt x="20142" y="29221"/>
                    </a:cubicBezTo>
                    <a:lnTo>
                      <a:pt x="20142" y="29160"/>
                    </a:lnTo>
                    <a:close/>
                    <a:moveTo>
                      <a:pt x="19908" y="29653"/>
                    </a:moveTo>
                    <a:lnTo>
                      <a:pt x="20487" y="30367"/>
                    </a:lnTo>
                    <a:cubicBezTo>
                      <a:pt x="20450" y="30404"/>
                      <a:pt x="20437" y="30454"/>
                      <a:pt x="20425" y="30503"/>
                    </a:cubicBezTo>
                    <a:lnTo>
                      <a:pt x="20437" y="30515"/>
                    </a:lnTo>
                    <a:lnTo>
                      <a:pt x="19772" y="30527"/>
                    </a:lnTo>
                    <a:lnTo>
                      <a:pt x="19797" y="29714"/>
                    </a:lnTo>
                    <a:cubicBezTo>
                      <a:pt x="19834" y="29702"/>
                      <a:pt x="19871" y="29677"/>
                      <a:pt x="19908" y="29653"/>
                    </a:cubicBezTo>
                    <a:close/>
                    <a:moveTo>
                      <a:pt x="19242" y="29591"/>
                    </a:moveTo>
                    <a:cubicBezTo>
                      <a:pt x="19341" y="29690"/>
                      <a:pt x="19476" y="29739"/>
                      <a:pt x="19624" y="29739"/>
                    </a:cubicBezTo>
                    <a:lnTo>
                      <a:pt x="19686" y="29739"/>
                    </a:lnTo>
                    <a:lnTo>
                      <a:pt x="19673" y="30540"/>
                    </a:lnTo>
                    <a:lnTo>
                      <a:pt x="18638" y="30564"/>
                    </a:lnTo>
                    <a:cubicBezTo>
                      <a:pt x="18651" y="30527"/>
                      <a:pt x="18651" y="30503"/>
                      <a:pt x="18651" y="30466"/>
                    </a:cubicBezTo>
                    <a:cubicBezTo>
                      <a:pt x="18651" y="30355"/>
                      <a:pt x="18614" y="30244"/>
                      <a:pt x="18540" y="30158"/>
                    </a:cubicBezTo>
                    <a:lnTo>
                      <a:pt x="19242" y="29591"/>
                    </a:lnTo>
                    <a:close/>
                    <a:moveTo>
                      <a:pt x="20717" y="30504"/>
                    </a:moveTo>
                    <a:cubicBezTo>
                      <a:pt x="20727" y="30504"/>
                      <a:pt x="20733" y="30510"/>
                      <a:pt x="20733" y="30527"/>
                    </a:cubicBezTo>
                    <a:cubicBezTo>
                      <a:pt x="20721" y="30552"/>
                      <a:pt x="20696" y="30564"/>
                      <a:pt x="20684" y="30564"/>
                    </a:cubicBezTo>
                    <a:lnTo>
                      <a:pt x="20684" y="30577"/>
                    </a:lnTo>
                    <a:cubicBezTo>
                      <a:pt x="20627" y="30577"/>
                      <a:pt x="20687" y="30504"/>
                      <a:pt x="20717" y="30504"/>
                    </a:cubicBezTo>
                    <a:close/>
                    <a:moveTo>
                      <a:pt x="18156" y="30122"/>
                    </a:moveTo>
                    <a:cubicBezTo>
                      <a:pt x="18230" y="30122"/>
                      <a:pt x="18305" y="30149"/>
                      <a:pt x="18367" y="30207"/>
                    </a:cubicBezTo>
                    <a:cubicBezTo>
                      <a:pt x="18565" y="30404"/>
                      <a:pt x="18429" y="30737"/>
                      <a:pt x="18158" y="30737"/>
                    </a:cubicBezTo>
                    <a:cubicBezTo>
                      <a:pt x="17985" y="30737"/>
                      <a:pt x="17850" y="30614"/>
                      <a:pt x="17838" y="30454"/>
                    </a:cubicBezTo>
                    <a:lnTo>
                      <a:pt x="17850" y="30441"/>
                    </a:lnTo>
                    <a:cubicBezTo>
                      <a:pt x="17841" y="30247"/>
                      <a:pt x="17995" y="30122"/>
                      <a:pt x="18156" y="30122"/>
                    </a:cubicBezTo>
                    <a:close/>
                    <a:moveTo>
                      <a:pt x="16963" y="29653"/>
                    </a:moveTo>
                    <a:lnTo>
                      <a:pt x="17665" y="30306"/>
                    </a:lnTo>
                    <a:cubicBezTo>
                      <a:pt x="17603" y="30491"/>
                      <a:pt x="17653" y="30700"/>
                      <a:pt x="17801" y="30836"/>
                    </a:cubicBezTo>
                    <a:lnTo>
                      <a:pt x="17283" y="31760"/>
                    </a:lnTo>
                    <a:cubicBezTo>
                      <a:pt x="17246" y="31735"/>
                      <a:pt x="17197" y="31735"/>
                      <a:pt x="17160" y="31735"/>
                    </a:cubicBezTo>
                    <a:lnTo>
                      <a:pt x="16778" y="29739"/>
                    </a:lnTo>
                    <a:cubicBezTo>
                      <a:pt x="16840" y="29727"/>
                      <a:pt x="16901" y="29690"/>
                      <a:pt x="16963" y="29653"/>
                    </a:cubicBezTo>
                    <a:close/>
                    <a:moveTo>
                      <a:pt x="17160" y="31944"/>
                    </a:moveTo>
                    <a:cubicBezTo>
                      <a:pt x="17221" y="31944"/>
                      <a:pt x="17221" y="32043"/>
                      <a:pt x="17160" y="32043"/>
                    </a:cubicBezTo>
                    <a:cubicBezTo>
                      <a:pt x="17086" y="32043"/>
                      <a:pt x="17086" y="31944"/>
                      <a:pt x="17160" y="31944"/>
                    </a:cubicBezTo>
                    <a:close/>
                    <a:moveTo>
                      <a:pt x="19661" y="30614"/>
                    </a:moveTo>
                    <a:lnTo>
                      <a:pt x="19612" y="32647"/>
                    </a:lnTo>
                    <a:cubicBezTo>
                      <a:pt x="19538" y="32610"/>
                      <a:pt x="19464" y="32585"/>
                      <a:pt x="19378" y="32585"/>
                    </a:cubicBezTo>
                    <a:cubicBezTo>
                      <a:pt x="19353" y="32585"/>
                      <a:pt x="19316" y="32585"/>
                      <a:pt x="19291" y="32597"/>
                    </a:cubicBezTo>
                    <a:lnTo>
                      <a:pt x="18367" y="30897"/>
                    </a:lnTo>
                    <a:cubicBezTo>
                      <a:pt x="18466" y="30836"/>
                      <a:pt x="18552" y="30749"/>
                      <a:pt x="18601" y="30651"/>
                    </a:cubicBezTo>
                    <a:lnTo>
                      <a:pt x="19661" y="30614"/>
                    </a:lnTo>
                    <a:close/>
                    <a:moveTo>
                      <a:pt x="17887" y="30872"/>
                    </a:moveTo>
                    <a:cubicBezTo>
                      <a:pt x="17961" y="30922"/>
                      <a:pt x="18059" y="30946"/>
                      <a:pt x="18146" y="30946"/>
                    </a:cubicBezTo>
                    <a:cubicBezTo>
                      <a:pt x="18183" y="30946"/>
                      <a:pt x="18232" y="30946"/>
                      <a:pt x="18269" y="30934"/>
                    </a:cubicBezTo>
                    <a:lnTo>
                      <a:pt x="19193" y="32634"/>
                    </a:lnTo>
                    <a:cubicBezTo>
                      <a:pt x="19094" y="32671"/>
                      <a:pt x="19008" y="32733"/>
                      <a:pt x="18959" y="32819"/>
                    </a:cubicBezTo>
                    <a:lnTo>
                      <a:pt x="17394" y="32043"/>
                    </a:lnTo>
                    <a:cubicBezTo>
                      <a:pt x="17406" y="32018"/>
                      <a:pt x="17406" y="31994"/>
                      <a:pt x="17406" y="31969"/>
                    </a:cubicBezTo>
                    <a:cubicBezTo>
                      <a:pt x="17406" y="31920"/>
                      <a:pt x="17382" y="31871"/>
                      <a:pt x="17357" y="31834"/>
                    </a:cubicBezTo>
                    <a:lnTo>
                      <a:pt x="17357" y="31821"/>
                    </a:lnTo>
                    <a:lnTo>
                      <a:pt x="17887" y="30872"/>
                    </a:lnTo>
                    <a:close/>
                    <a:moveTo>
                      <a:pt x="17357" y="32142"/>
                    </a:moveTo>
                    <a:lnTo>
                      <a:pt x="18910" y="32918"/>
                    </a:lnTo>
                    <a:cubicBezTo>
                      <a:pt x="18885" y="32967"/>
                      <a:pt x="18873" y="33029"/>
                      <a:pt x="18873" y="33090"/>
                    </a:cubicBezTo>
                    <a:lnTo>
                      <a:pt x="17801" y="33140"/>
                    </a:lnTo>
                    <a:cubicBezTo>
                      <a:pt x="17751" y="33053"/>
                      <a:pt x="17665" y="33004"/>
                      <a:pt x="17566" y="33004"/>
                    </a:cubicBezTo>
                    <a:lnTo>
                      <a:pt x="17554" y="33004"/>
                    </a:lnTo>
                    <a:lnTo>
                      <a:pt x="17258" y="32216"/>
                    </a:lnTo>
                    <a:cubicBezTo>
                      <a:pt x="17295" y="32203"/>
                      <a:pt x="17320" y="32179"/>
                      <a:pt x="17357" y="32142"/>
                    </a:cubicBezTo>
                    <a:close/>
                    <a:moveTo>
                      <a:pt x="17600" y="33239"/>
                    </a:moveTo>
                    <a:cubicBezTo>
                      <a:pt x="17609" y="33239"/>
                      <a:pt x="17616" y="33246"/>
                      <a:pt x="17616" y="33263"/>
                    </a:cubicBezTo>
                    <a:cubicBezTo>
                      <a:pt x="17616" y="33287"/>
                      <a:pt x="17591" y="33300"/>
                      <a:pt x="17566" y="33300"/>
                    </a:cubicBezTo>
                    <a:lnTo>
                      <a:pt x="17566" y="33312"/>
                    </a:lnTo>
                    <a:cubicBezTo>
                      <a:pt x="17510" y="33312"/>
                      <a:pt x="17569" y="33239"/>
                      <a:pt x="17600" y="33239"/>
                    </a:cubicBezTo>
                    <a:close/>
                    <a:moveTo>
                      <a:pt x="19378" y="32812"/>
                    </a:moveTo>
                    <a:cubicBezTo>
                      <a:pt x="19530" y="32812"/>
                      <a:pt x="19677" y="32933"/>
                      <a:pt x="19686" y="33115"/>
                    </a:cubicBezTo>
                    <a:cubicBezTo>
                      <a:pt x="19674" y="33268"/>
                      <a:pt x="19549" y="33399"/>
                      <a:pt x="19398" y="33399"/>
                    </a:cubicBezTo>
                    <a:cubicBezTo>
                      <a:pt x="19391" y="33399"/>
                      <a:pt x="19385" y="33399"/>
                      <a:pt x="19378" y="33398"/>
                    </a:cubicBezTo>
                    <a:lnTo>
                      <a:pt x="19378" y="33411"/>
                    </a:lnTo>
                    <a:cubicBezTo>
                      <a:pt x="19119" y="33411"/>
                      <a:pt x="18983" y="33090"/>
                      <a:pt x="19168" y="32906"/>
                    </a:cubicBezTo>
                    <a:cubicBezTo>
                      <a:pt x="19229" y="32841"/>
                      <a:pt x="19304" y="32812"/>
                      <a:pt x="19378" y="32812"/>
                    </a:cubicBezTo>
                    <a:close/>
                    <a:moveTo>
                      <a:pt x="18885" y="33201"/>
                    </a:moveTo>
                    <a:cubicBezTo>
                      <a:pt x="18922" y="33386"/>
                      <a:pt x="19057" y="33534"/>
                      <a:pt x="19230" y="33583"/>
                    </a:cubicBezTo>
                    <a:lnTo>
                      <a:pt x="18737" y="35604"/>
                    </a:lnTo>
                    <a:lnTo>
                      <a:pt x="18675" y="35604"/>
                    </a:lnTo>
                    <a:lnTo>
                      <a:pt x="17714" y="33460"/>
                    </a:lnTo>
                    <a:cubicBezTo>
                      <a:pt x="17776" y="33423"/>
                      <a:pt x="17813" y="33361"/>
                      <a:pt x="17825" y="33287"/>
                    </a:cubicBezTo>
                    <a:lnTo>
                      <a:pt x="18885" y="33201"/>
                    </a:lnTo>
                    <a:close/>
                    <a:moveTo>
                      <a:pt x="18725" y="35801"/>
                    </a:moveTo>
                    <a:cubicBezTo>
                      <a:pt x="18774" y="35813"/>
                      <a:pt x="18774" y="35887"/>
                      <a:pt x="18725" y="35900"/>
                    </a:cubicBezTo>
                    <a:cubicBezTo>
                      <a:pt x="18663" y="35887"/>
                      <a:pt x="18663" y="35813"/>
                      <a:pt x="18725" y="35801"/>
                    </a:cubicBezTo>
                    <a:close/>
                    <a:moveTo>
                      <a:pt x="14321" y="1"/>
                    </a:moveTo>
                    <a:cubicBezTo>
                      <a:pt x="14069" y="1"/>
                      <a:pt x="13815" y="171"/>
                      <a:pt x="13808" y="500"/>
                    </a:cubicBezTo>
                    <a:cubicBezTo>
                      <a:pt x="13808" y="562"/>
                      <a:pt x="13833" y="636"/>
                      <a:pt x="13858" y="697"/>
                    </a:cubicBezTo>
                    <a:lnTo>
                      <a:pt x="13242" y="1240"/>
                    </a:lnTo>
                    <a:cubicBezTo>
                      <a:pt x="13144" y="1150"/>
                      <a:pt x="13026" y="1110"/>
                      <a:pt x="12911" y="1110"/>
                    </a:cubicBezTo>
                    <a:cubicBezTo>
                      <a:pt x="12708" y="1110"/>
                      <a:pt x="12512" y="1237"/>
                      <a:pt x="12441" y="1449"/>
                    </a:cubicBezTo>
                    <a:lnTo>
                      <a:pt x="12244" y="1412"/>
                    </a:lnTo>
                    <a:cubicBezTo>
                      <a:pt x="12244" y="1400"/>
                      <a:pt x="12244" y="1375"/>
                      <a:pt x="12244" y="1363"/>
                    </a:cubicBezTo>
                    <a:cubicBezTo>
                      <a:pt x="12244" y="1190"/>
                      <a:pt x="12108" y="1055"/>
                      <a:pt x="11936" y="1042"/>
                    </a:cubicBezTo>
                    <a:cubicBezTo>
                      <a:pt x="11812" y="1042"/>
                      <a:pt x="11702" y="1104"/>
                      <a:pt x="11652" y="1215"/>
                    </a:cubicBezTo>
                    <a:lnTo>
                      <a:pt x="10876" y="956"/>
                    </a:lnTo>
                    <a:lnTo>
                      <a:pt x="10876" y="931"/>
                    </a:lnTo>
                    <a:cubicBezTo>
                      <a:pt x="10876" y="767"/>
                      <a:pt x="10746" y="674"/>
                      <a:pt x="10617" y="674"/>
                    </a:cubicBezTo>
                    <a:cubicBezTo>
                      <a:pt x="10516" y="674"/>
                      <a:pt x="10416" y="732"/>
                      <a:pt x="10383" y="858"/>
                    </a:cubicBezTo>
                    <a:lnTo>
                      <a:pt x="9015" y="734"/>
                    </a:lnTo>
                    <a:cubicBezTo>
                      <a:pt x="8985" y="426"/>
                      <a:pt x="8751" y="272"/>
                      <a:pt x="8516" y="272"/>
                    </a:cubicBezTo>
                    <a:cubicBezTo>
                      <a:pt x="8282" y="272"/>
                      <a:pt x="8048" y="426"/>
                      <a:pt x="8017" y="734"/>
                    </a:cubicBezTo>
                    <a:lnTo>
                      <a:pt x="7956" y="734"/>
                    </a:lnTo>
                    <a:lnTo>
                      <a:pt x="6576" y="784"/>
                    </a:lnTo>
                    <a:cubicBezTo>
                      <a:pt x="6500" y="545"/>
                      <a:pt x="6298" y="430"/>
                      <a:pt x="6096" y="430"/>
                    </a:cubicBezTo>
                    <a:cubicBezTo>
                      <a:pt x="5871" y="430"/>
                      <a:pt x="5648" y="572"/>
                      <a:pt x="5602" y="845"/>
                    </a:cubicBezTo>
                    <a:lnTo>
                      <a:pt x="4703" y="697"/>
                    </a:lnTo>
                    <a:lnTo>
                      <a:pt x="4703" y="660"/>
                    </a:lnTo>
                    <a:cubicBezTo>
                      <a:pt x="4703" y="382"/>
                      <a:pt x="4485" y="231"/>
                      <a:pt x="4266" y="231"/>
                    </a:cubicBezTo>
                    <a:cubicBezTo>
                      <a:pt x="4079" y="231"/>
                      <a:pt x="3892" y="341"/>
                      <a:pt x="3840" y="574"/>
                    </a:cubicBezTo>
                    <a:lnTo>
                      <a:pt x="3606" y="574"/>
                    </a:lnTo>
                    <a:cubicBezTo>
                      <a:pt x="3606" y="389"/>
                      <a:pt x="3468" y="297"/>
                      <a:pt x="3331" y="297"/>
                    </a:cubicBezTo>
                    <a:cubicBezTo>
                      <a:pt x="3194" y="297"/>
                      <a:pt x="3058" y="389"/>
                      <a:pt x="3064" y="574"/>
                    </a:cubicBezTo>
                    <a:cubicBezTo>
                      <a:pt x="3064" y="623"/>
                      <a:pt x="3077" y="685"/>
                      <a:pt x="3114" y="734"/>
                    </a:cubicBezTo>
                    <a:lnTo>
                      <a:pt x="2374" y="1363"/>
                    </a:lnTo>
                    <a:lnTo>
                      <a:pt x="2325" y="1375"/>
                    </a:lnTo>
                    <a:cubicBezTo>
                      <a:pt x="2262" y="1315"/>
                      <a:pt x="2194" y="1289"/>
                      <a:pt x="2125" y="1289"/>
                    </a:cubicBezTo>
                    <a:cubicBezTo>
                      <a:pt x="1771" y="1289"/>
                      <a:pt x="1410" y="1964"/>
                      <a:pt x="1832" y="2139"/>
                    </a:cubicBezTo>
                    <a:lnTo>
                      <a:pt x="1734" y="2447"/>
                    </a:lnTo>
                    <a:lnTo>
                      <a:pt x="1697" y="2447"/>
                    </a:lnTo>
                    <a:cubicBezTo>
                      <a:pt x="1536" y="2447"/>
                      <a:pt x="1413" y="2570"/>
                      <a:pt x="1413" y="2730"/>
                    </a:cubicBezTo>
                    <a:lnTo>
                      <a:pt x="1413" y="2755"/>
                    </a:lnTo>
                    <a:lnTo>
                      <a:pt x="1117" y="2817"/>
                    </a:lnTo>
                    <a:cubicBezTo>
                      <a:pt x="1035" y="2545"/>
                      <a:pt x="821" y="2425"/>
                      <a:pt x="606" y="2425"/>
                    </a:cubicBezTo>
                    <a:cubicBezTo>
                      <a:pt x="304" y="2425"/>
                      <a:pt x="0" y="2662"/>
                      <a:pt x="58" y="3051"/>
                    </a:cubicBezTo>
                    <a:cubicBezTo>
                      <a:pt x="105" y="3367"/>
                      <a:pt x="351" y="3519"/>
                      <a:pt x="598" y="3519"/>
                    </a:cubicBezTo>
                    <a:cubicBezTo>
                      <a:pt x="870" y="3519"/>
                      <a:pt x="1142" y="3333"/>
                      <a:pt x="1142" y="2977"/>
                    </a:cubicBezTo>
                    <a:lnTo>
                      <a:pt x="1142" y="2915"/>
                    </a:lnTo>
                    <a:lnTo>
                      <a:pt x="1450" y="2866"/>
                    </a:lnTo>
                    <a:cubicBezTo>
                      <a:pt x="1486" y="2938"/>
                      <a:pt x="1542" y="2967"/>
                      <a:pt x="1603" y="2967"/>
                    </a:cubicBezTo>
                    <a:cubicBezTo>
                      <a:pt x="1815" y="2967"/>
                      <a:pt x="2093" y="2618"/>
                      <a:pt x="1844" y="2484"/>
                    </a:cubicBezTo>
                    <a:lnTo>
                      <a:pt x="1943" y="2176"/>
                    </a:lnTo>
                    <a:lnTo>
                      <a:pt x="2017" y="2176"/>
                    </a:lnTo>
                    <a:cubicBezTo>
                      <a:pt x="2239" y="2164"/>
                      <a:pt x="2411" y="2016"/>
                      <a:pt x="2460" y="1806"/>
                    </a:cubicBezTo>
                    <a:lnTo>
                      <a:pt x="3988" y="2225"/>
                    </a:lnTo>
                    <a:lnTo>
                      <a:pt x="3988" y="2238"/>
                    </a:lnTo>
                    <a:cubicBezTo>
                      <a:pt x="3988" y="2396"/>
                      <a:pt x="4111" y="2493"/>
                      <a:pt x="4238" y="2493"/>
                    </a:cubicBezTo>
                    <a:cubicBezTo>
                      <a:pt x="4308" y="2493"/>
                      <a:pt x="4379" y="2464"/>
                      <a:pt x="4432" y="2398"/>
                    </a:cubicBezTo>
                    <a:lnTo>
                      <a:pt x="5467" y="2915"/>
                    </a:lnTo>
                    <a:cubicBezTo>
                      <a:pt x="5442" y="2952"/>
                      <a:pt x="5430" y="3001"/>
                      <a:pt x="5430" y="3051"/>
                    </a:cubicBezTo>
                    <a:cubicBezTo>
                      <a:pt x="5442" y="3186"/>
                      <a:pt x="5553" y="3297"/>
                      <a:pt x="5689" y="3297"/>
                    </a:cubicBezTo>
                    <a:lnTo>
                      <a:pt x="5713" y="3297"/>
                    </a:lnTo>
                    <a:lnTo>
                      <a:pt x="5960" y="4160"/>
                    </a:lnTo>
                    <a:cubicBezTo>
                      <a:pt x="5874" y="4197"/>
                      <a:pt x="5824" y="4283"/>
                      <a:pt x="5824" y="4381"/>
                    </a:cubicBezTo>
                    <a:cubicBezTo>
                      <a:pt x="5824" y="4492"/>
                      <a:pt x="5910" y="4603"/>
                      <a:pt x="6021" y="4628"/>
                    </a:cubicBezTo>
                    <a:lnTo>
                      <a:pt x="6021" y="6168"/>
                    </a:lnTo>
                    <a:cubicBezTo>
                      <a:pt x="5553" y="6217"/>
                      <a:pt x="5467" y="6858"/>
                      <a:pt x="5898" y="7043"/>
                    </a:cubicBezTo>
                    <a:lnTo>
                      <a:pt x="5615" y="7942"/>
                    </a:lnTo>
                    <a:cubicBezTo>
                      <a:pt x="5568" y="7926"/>
                      <a:pt x="5521" y="7919"/>
                      <a:pt x="5474" y="7919"/>
                    </a:cubicBezTo>
                    <a:cubicBezTo>
                      <a:pt x="5235" y="7919"/>
                      <a:pt x="5013" y="8116"/>
                      <a:pt x="5023" y="8374"/>
                    </a:cubicBezTo>
                    <a:cubicBezTo>
                      <a:pt x="5023" y="8509"/>
                      <a:pt x="5073" y="8632"/>
                      <a:pt x="5171" y="8719"/>
                    </a:cubicBezTo>
                    <a:lnTo>
                      <a:pt x="4839" y="9150"/>
                    </a:lnTo>
                    <a:cubicBezTo>
                      <a:pt x="4772" y="9112"/>
                      <a:pt x="4701" y="9094"/>
                      <a:pt x="4631" y="9094"/>
                    </a:cubicBezTo>
                    <a:cubicBezTo>
                      <a:pt x="4455" y="9094"/>
                      <a:pt x="4288" y="9207"/>
                      <a:pt x="4235" y="9384"/>
                    </a:cubicBezTo>
                    <a:cubicBezTo>
                      <a:pt x="4173" y="9643"/>
                      <a:pt x="4358" y="9901"/>
                      <a:pt x="4629" y="9901"/>
                    </a:cubicBezTo>
                    <a:lnTo>
                      <a:pt x="4678" y="9901"/>
                    </a:lnTo>
                    <a:lnTo>
                      <a:pt x="5011" y="11158"/>
                    </a:lnTo>
                    <a:cubicBezTo>
                      <a:pt x="4494" y="11355"/>
                      <a:pt x="4641" y="12119"/>
                      <a:pt x="5196" y="12132"/>
                    </a:cubicBezTo>
                    <a:cubicBezTo>
                      <a:pt x="5307" y="12132"/>
                      <a:pt x="5405" y="12095"/>
                      <a:pt x="5504" y="12021"/>
                    </a:cubicBezTo>
                    <a:lnTo>
                      <a:pt x="6551" y="13142"/>
                    </a:lnTo>
                    <a:cubicBezTo>
                      <a:pt x="6527" y="13179"/>
                      <a:pt x="6514" y="13228"/>
                      <a:pt x="6514" y="13265"/>
                    </a:cubicBezTo>
                    <a:cubicBezTo>
                      <a:pt x="6514" y="13401"/>
                      <a:pt x="6613" y="13499"/>
                      <a:pt x="6736" y="13499"/>
                    </a:cubicBezTo>
                    <a:cubicBezTo>
                      <a:pt x="6785" y="13499"/>
                      <a:pt x="6822" y="13487"/>
                      <a:pt x="6859" y="13462"/>
                    </a:cubicBezTo>
                    <a:lnTo>
                      <a:pt x="7290" y="13906"/>
                    </a:lnTo>
                    <a:cubicBezTo>
                      <a:pt x="7217" y="13992"/>
                      <a:pt x="7180" y="14115"/>
                      <a:pt x="7180" y="14226"/>
                    </a:cubicBezTo>
                    <a:cubicBezTo>
                      <a:pt x="7180" y="14325"/>
                      <a:pt x="7204" y="14411"/>
                      <a:pt x="7254" y="14497"/>
                    </a:cubicBezTo>
                    <a:lnTo>
                      <a:pt x="6995" y="14694"/>
                    </a:lnTo>
                    <a:cubicBezTo>
                      <a:pt x="6958" y="14682"/>
                      <a:pt x="6933" y="14670"/>
                      <a:pt x="6896" y="14670"/>
                    </a:cubicBezTo>
                    <a:cubicBezTo>
                      <a:pt x="6613" y="14707"/>
                      <a:pt x="6613" y="15101"/>
                      <a:pt x="6896" y="15138"/>
                    </a:cubicBezTo>
                    <a:cubicBezTo>
                      <a:pt x="6970" y="15138"/>
                      <a:pt x="7032" y="15101"/>
                      <a:pt x="7081" y="15039"/>
                    </a:cubicBezTo>
                    <a:lnTo>
                      <a:pt x="8843" y="15619"/>
                    </a:lnTo>
                    <a:cubicBezTo>
                      <a:pt x="8862" y="15763"/>
                      <a:pt x="8977" y="15837"/>
                      <a:pt x="9092" y="15837"/>
                    </a:cubicBezTo>
                    <a:cubicBezTo>
                      <a:pt x="9202" y="15837"/>
                      <a:pt x="9312" y="15770"/>
                      <a:pt x="9336" y="15631"/>
                    </a:cubicBezTo>
                    <a:lnTo>
                      <a:pt x="10124" y="15557"/>
                    </a:lnTo>
                    <a:cubicBezTo>
                      <a:pt x="10124" y="15656"/>
                      <a:pt x="10186" y="15742"/>
                      <a:pt x="10272" y="15779"/>
                    </a:cubicBezTo>
                    <a:lnTo>
                      <a:pt x="10272" y="16210"/>
                    </a:lnTo>
                    <a:cubicBezTo>
                      <a:pt x="10012" y="16262"/>
                      <a:pt x="10191" y="16691"/>
                      <a:pt x="10394" y="16691"/>
                    </a:cubicBezTo>
                    <a:cubicBezTo>
                      <a:pt x="10431" y="16691"/>
                      <a:pt x="10470" y="16676"/>
                      <a:pt x="10506" y="16641"/>
                    </a:cubicBezTo>
                    <a:lnTo>
                      <a:pt x="11492" y="17159"/>
                    </a:lnTo>
                    <a:cubicBezTo>
                      <a:pt x="11381" y="17282"/>
                      <a:pt x="11418" y="17479"/>
                      <a:pt x="11578" y="17541"/>
                    </a:cubicBezTo>
                    <a:cubicBezTo>
                      <a:pt x="11605" y="17552"/>
                      <a:pt x="11632" y="17557"/>
                      <a:pt x="11659" y="17557"/>
                    </a:cubicBezTo>
                    <a:cubicBezTo>
                      <a:pt x="11782" y="17557"/>
                      <a:pt x="11896" y="17450"/>
                      <a:pt x="11886" y="17319"/>
                    </a:cubicBezTo>
                    <a:cubicBezTo>
                      <a:pt x="11886" y="17282"/>
                      <a:pt x="11874" y="17245"/>
                      <a:pt x="11862" y="17208"/>
                    </a:cubicBezTo>
                    <a:lnTo>
                      <a:pt x="11960" y="17159"/>
                    </a:lnTo>
                    <a:cubicBezTo>
                      <a:pt x="12005" y="17216"/>
                      <a:pt x="12072" y="17244"/>
                      <a:pt x="12140" y="17244"/>
                    </a:cubicBezTo>
                    <a:cubicBezTo>
                      <a:pt x="12205" y="17244"/>
                      <a:pt x="12270" y="17219"/>
                      <a:pt x="12318" y="17171"/>
                    </a:cubicBezTo>
                    <a:lnTo>
                      <a:pt x="14511" y="18687"/>
                    </a:lnTo>
                    <a:cubicBezTo>
                      <a:pt x="14511" y="18724"/>
                      <a:pt x="14511" y="18748"/>
                      <a:pt x="14523" y="18773"/>
                    </a:cubicBezTo>
                    <a:lnTo>
                      <a:pt x="14104" y="19327"/>
                    </a:lnTo>
                    <a:cubicBezTo>
                      <a:pt x="14066" y="19307"/>
                      <a:pt x="14027" y="19298"/>
                      <a:pt x="13989" y="19298"/>
                    </a:cubicBezTo>
                    <a:cubicBezTo>
                      <a:pt x="13867" y="19298"/>
                      <a:pt x="13759" y="19396"/>
                      <a:pt x="13759" y="19537"/>
                    </a:cubicBezTo>
                    <a:cubicBezTo>
                      <a:pt x="13759" y="19635"/>
                      <a:pt x="13821" y="19722"/>
                      <a:pt x="13919" y="19746"/>
                    </a:cubicBezTo>
                    <a:lnTo>
                      <a:pt x="13796" y="20633"/>
                    </a:lnTo>
                    <a:lnTo>
                      <a:pt x="13772" y="20633"/>
                    </a:lnTo>
                    <a:cubicBezTo>
                      <a:pt x="13143" y="20658"/>
                      <a:pt x="13143" y="21607"/>
                      <a:pt x="13772" y="21644"/>
                    </a:cubicBezTo>
                    <a:lnTo>
                      <a:pt x="13919" y="23221"/>
                    </a:lnTo>
                    <a:cubicBezTo>
                      <a:pt x="13640" y="23294"/>
                      <a:pt x="13696" y="23702"/>
                      <a:pt x="13981" y="23702"/>
                    </a:cubicBezTo>
                    <a:cubicBezTo>
                      <a:pt x="13985" y="23702"/>
                      <a:pt x="13989" y="23702"/>
                      <a:pt x="13993" y="23701"/>
                    </a:cubicBezTo>
                    <a:lnTo>
                      <a:pt x="15041" y="25205"/>
                    </a:lnTo>
                    <a:cubicBezTo>
                      <a:pt x="14737" y="25584"/>
                      <a:pt x="15069" y="26044"/>
                      <a:pt x="15452" y="26044"/>
                    </a:cubicBezTo>
                    <a:cubicBezTo>
                      <a:pt x="15566" y="26044"/>
                      <a:pt x="15685" y="26003"/>
                      <a:pt x="15792" y="25907"/>
                    </a:cubicBezTo>
                    <a:lnTo>
                      <a:pt x="16815" y="26252"/>
                    </a:lnTo>
                    <a:lnTo>
                      <a:pt x="16790" y="26794"/>
                    </a:lnTo>
                    <a:cubicBezTo>
                      <a:pt x="16786" y="26794"/>
                      <a:pt x="16782" y="26794"/>
                      <a:pt x="16778" y="26794"/>
                    </a:cubicBezTo>
                    <a:cubicBezTo>
                      <a:pt x="16112" y="26794"/>
                      <a:pt x="16092" y="27780"/>
                      <a:pt x="16766" y="27804"/>
                    </a:cubicBezTo>
                    <a:lnTo>
                      <a:pt x="16766" y="28741"/>
                    </a:lnTo>
                    <a:cubicBezTo>
                      <a:pt x="16716" y="28729"/>
                      <a:pt x="16667" y="28716"/>
                      <a:pt x="16630" y="28716"/>
                    </a:cubicBezTo>
                    <a:cubicBezTo>
                      <a:pt x="15928" y="28716"/>
                      <a:pt x="15928" y="29764"/>
                      <a:pt x="16630" y="29764"/>
                    </a:cubicBezTo>
                    <a:lnTo>
                      <a:pt x="16667" y="29764"/>
                    </a:lnTo>
                    <a:lnTo>
                      <a:pt x="17049" y="31760"/>
                    </a:lnTo>
                    <a:cubicBezTo>
                      <a:pt x="16803" y="31871"/>
                      <a:pt x="16876" y="32240"/>
                      <a:pt x="17148" y="32240"/>
                    </a:cubicBezTo>
                    <a:lnTo>
                      <a:pt x="17443" y="33041"/>
                    </a:lnTo>
                    <a:cubicBezTo>
                      <a:pt x="17209" y="33164"/>
                      <a:pt x="17295" y="33522"/>
                      <a:pt x="17566" y="33522"/>
                    </a:cubicBezTo>
                    <a:lnTo>
                      <a:pt x="17616" y="33522"/>
                    </a:lnTo>
                    <a:lnTo>
                      <a:pt x="18565" y="35653"/>
                    </a:lnTo>
                    <a:cubicBezTo>
                      <a:pt x="18417" y="35776"/>
                      <a:pt x="18441" y="36011"/>
                      <a:pt x="18614" y="36084"/>
                    </a:cubicBezTo>
                    <a:cubicBezTo>
                      <a:pt x="18649" y="36099"/>
                      <a:pt x="18684" y="36106"/>
                      <a:pt x="18719" y="36106"/>
                    </a:cubicBezTo>
                    <a:cubicBezTo>
                      <a:pt x="18857" y="36106"/>
                      <a:pt x="18981" y="35998"/>
                      <a:pt x="18971" y="35850"/>
                    </a:cubicBezTo>
                    <a:cubicBezTo>
                      <a:pt x="18971" y="35752"/>
                      <a:pt x="18910" y="35653"/>
                      <a:pt x="18823" y="35616"/>
                    </a:cubicBezTo>
                    <a:lnTo>
                      <a:pt x="19328" y="33608"/>
                    </a:lnTo>
                    <a:lnTo>
                      <a:pt x="19378" y="33608"/>
                    </a:lnTo>
                    <a:cubicBezTo>
                      <a:pt x="19846" y="33608"/>
                      <a:pt x="20068" y="33029"/>
                      <a:pt x="19710" y="32721"/>
                    </a:cubicBezTo>
                    <a:lnTo>
                      <a:pt x="19760" y="30626"/>
                    </a:lnTo>
                    <a:lnTo>
                      <a:pt x="20450" y="30601"/>
                    </a:lnTo>
                    <a:cubicBezTo>
                      <a:pt x="20487" y="30718"/>
                      <a:pt x="20580" y="30771"/>
                      <a:pt x="20675" y="30771"/>
                    </a:cubicBezTo>
                    <a:cubicBezTo>
                      <a:pt x="20802" y="30771"/>
                      <a:pt x="20930" y="30677"/>
                      <a:pt x="20930" y="30515"/>
                    </a:cubicBezTo>
                    <a:cubicBezTo>
                      <a:pt x="20930" y="30454"/>
                      <a:pt x="20918" y="30404"/>
                      <a:pt x="20881" y="30355"/>
                    </a:cubicBezTo>
                    <a:lnTo>
                      <a:pt x="21682" y="29739"/>
                    </a:lnTo>
                    <a:cubicBezTo>
                      <a:pt x="21780" y="29837"/>
                      <a:pt x="21916" y="29899"/>
                      <a:pt x="22051" y="29899"/>
                    </a:cubicBezTo>
                    <a:cubicBezTo>
                      <a:pt x="22495" y="29899"/>
                      <a:pt x="22717" y="29369"/>
                      <a:pt x="22421" y="29049"/>
                    </a:cubicBezTo>
                    <a:lnTo>
                      <a:pt x="23592" y="27373"/>
                    </a:lnTo>
                    <a:cubicBezTo>
                      <a:pt x="23653" y="27398"/>
                      <a:pt x="23727" y="27422"/>
                      <a:pt x="23801" y="27422"/>
                    </a:cubicBezTo>
                    <a:cubicBezTo>
                      <a:pt x="24232" y="27422"/>
                      <a:pt x="24466" y="26917"/>
                      <a:pt x="24183" y="26597"/>
                    </a:cubicBezTo>
                    <a:lnTo>
                      <a:pt x="24750" y="25956"/>
                    </a:lnTo>
                    <a:cubicBezTo>
                      <a:pt x="24787" y="25981"/>
                      <a:pt x="24836" y="25993"/>
                      <a:pt x="24873" y="25993"/>
                    </a:cubicBezTo>
                    <a:cubicBezTo>
                      <a:pt x="25218" y="25993"/>
                      <a:pt x="25218" y="25488"/>
                      <a:pt x="24873" y="25488"/>
                    </a:cubicBezTo>
                    <a:lnTo>
                      <a:pt x="24848" y="25488"/>
                    </a:lnTo>
                    <a:lnTo>
                      <a:pt x="24417" y="24231"/>
                    </a:lnTo>
                    <a:cubicBezTo>
                      <a:pt x="24813" y="23854"/>
                      <a:pt x="24441" y="23352"/>
                      <a:pt x="24048" y="23352"/>
                    </a:cubicBezTo>
                    <a:cubicBezTo>
                      <a:pt x="23903" y="23352"/>
                      <a:pt x="23754" y="23421"/>
                      <a:pt x="23641" y="23591"/>
                    </a:cubicBezTo>
                    <a:lnTo>
                      <a:pt x="21004" y="22556"/>
                    </a:lnTo>
                    <a:lnTo>
                      <a:pt x="22261" y="22248"/>
                    </a:lnTo>
                    <a:cubicBezTo>
                      <a:pt x="22346" y="22456"/>
                      <a:pt x="22534" y="22557"/>
                      <a:pt x="22722" y="22557"/>
                    </a:cubicBezTo>
                    <a:cubicBezTo>
                      <a:pt x="22945" y="22557"/>
                      <a:pt x="23169" y="22416"/>
                      <a:pt x="23222" y="22149"/>
                    </a:cubicBezTo>
                    <a:cubicBezTo>
                      <a:pt x="23292" y="21806"/>
                      <a:pt x="23017" y="21544"/>
                      <a:pt x="22723" y="21544"/>
                    </a:cubicBezTo>
                    <a:cubicBezTo>
                      <a:pt x="22606" y="21544"/>
                      <a:pt x="22486" y="21586"/>
                      <a:pt x="22384" y="21681"/>
                    </a:cubicBezTo>
                    <a:lnTo>
                      <a:pt x="21152" y="20559"/>
                    </a:lnTo>
                    <a:cubicBezTo>
                      <a:pt x="21214" y="20473"/>
                      <a:pt x="21251" y="20375"/>
                      <a:pt x="21251" y="20264"/>
                    </a:cubicBezTo>
                    <a:cubicBezTo>
                      <a:pt x="21251" y="19955"/>
                      <a:pt x="20996" y="19758"/>
                      <a:pt x="20736" y="19758"/>
                    </a:cubicBezTo>
                    <a:cubicBezTo>
                      <a:pt x="20591" y="19758"/>
                      <a:pt x="20445" y="19819"/>
                      <a:pt x="20339" y="19956"/>
                    </a:cubicBezTo>
                    <a:lnTo>
                      <a:pt x="19033" y="19130"/>
                    </a:lnTo>
                    <a:cubicBezTo>
                      <a:pt x="19045" y="19093"/>
                      <a:pt x="19045" y="19069"/>
                      <a:pt x="19045" y="19044"/>
                    </a:cubicBezTo>
                    <a:cubicBezTo>
                      <a:pt x="19045" y="18896"/>
                      <a:pt x="18934" y="18785"/>
                      <a:pt x="18799" y="18785"/>
                    </a:cubicBezTo>
                    <a:cubicBezTo>
                      <a:pt x="18762" y="18785"/>
                      <a:pt x="18725" y="18798"/>
                      <a:pt x="18700" y="18810"/>
                    </a:cubicBezTo>
                    <a:lnTo>
                      <a:pt x="18133" y="18292"/>
                    </a:lnTo>
                    <a:cubicBezTo>
                      <a:pt x="18133" y="18268"/>
                      <a:pt x="18146" y="18243"/>
                      <a:pt x="18146" y="18218"/>
                    </a:cubicBezTo>
                    <a:cubicBezTo>
                      <a:pt x="18159" y="18061"/>
                      <a:pt x="18033" y="17977"/>
                      <a:pt x="17908" y="17977"/>
                    </a:cubicBezTo>
                    <a:cubicBezTo>
                      <a:pt x="17798" y="17977"/>
                      <a:pt x="17689" y="18043"/>
                      <a:pt x="17677" y="18181"/>
                    </a:cubicBezTo>
                    <a:lnTo>
                      <a:pt x="15903" y="18169"/>
                    </a:lnTo>
                    <a:cubicBezTo>
                      <a:pt x="15915" y="18144"/>
                      <a:pt x="15928" y="18120"/>
                      <a:pt x="15928" y="18083"/>
                    </a:cubicBezTo>
                    <a:cubicBezTo>
                      <a:pt x="15928" y="17947"/>
                      <a:pt x="15817" y="17836"/>
                      <a:pt x="15669" y="17836"/>
                    </a:cubicBezTo>
                    <a:lnTo>
                      <a:pt x="15632" y="17836"/>
                    </a:lnTo>
                    <a:lnTo>
                      <a:pt x="14942" y="14953"/>
                    </a:lnTo>
                    <a:cubicBezTo>
                      <a:pt x="15481" y="14716"/>
                      <a:pt x="15238" y="13980"/>
                      <a:pt x="14756" y="13980"/>
                    </a:cubicBezTo>
                    <a:cubicBezTo>
                      <a:pt x="14687" y="13980"/>
                      <a:pt x="14613" y="13995"/>
                      <a:pt x="14535" y="14029"/>
                    </a:cubicBezTo>
                    <a:lnTo>
                      <a:pt x="13340" y="12082"/>
                    </a:lnTo>
                    <a:cubicBezTo>
                      <a:pt x="13525" y="11885"/>
                      <a:pt x="13525" y="11590"/>
                      <a:pt x="13340" y="11392"/>
                    </a:cubicBezTo>
                    <a:lnTo>
                      <a:pt x="14400" y="9667"/>
                    </a:lnTo>
                    <a:cubicBezTo>
                      <a:pt x="14449" y="9680"/>
                      <a:pt x="14498" y="9680"/>
                      <a:pt x="14548" y="9692"/>
                    </a:cubicBezTo>
                    <a:cubicBezTo>
                      <a:pt x="14831" y="9680"/>
                      <a:pt x="15053" y="9458"/>
                      <a:pt x="15053" y="9187"/>
                    </a:cubicBezTo>
                    <a:cubicBezTo>
                      <a:pt x="15053" y="9101"/>
                      <a:pt x="15028" y="9027"/>
                      <a:pt x="15004" y="8965"/>
                    </a:cubicBezTo>
                    <a:lnTo>
                      <a:pt x="15755" y="8657"/>
                    </a:lnTo>
                    <a:cubicBezTo>
                      <a:pt x="15866" y="8822"/>
                      <a:pt x="16022" y="8891"/>
                      <a:pt x="16175" y="8891"/>
                    </a:cubicBezTo>
                    <a:cubicBezTo>
                      <a:pt x="16514" y="8891"/>
                      <a:pt x="16841" y="8551"/>
                      <a:pt x="16655" y="8152"/>
                    </a:cubicBezTo>
                    <a:lnTo>
                      <a:pt x="18996" y="7203"/>
                    </a:lnTo>
                    <a:cubicBezTo>
                      <a:pt x="19103" y="7357"/>
                      <a:pt x="19261" y="7426"/>
                      <a:pt x="19416" y="7426"/>
                    </a:cubicBezTo>
                    <a:cubicBezTo>
                      <a:pt x="19672" y="7426"/>
                      <a:pt x="19920" y="7239"/>
                      <a:pt x="19920" y="6932"/>
                    </a:cubicBezTo>
                    <a:cubicBezTo>
                      <a:pt x="19932" y="6858"/>
                      <a:pt x="19920" y="6796"/>
                      <a:pt x="19895" y="6735"/>
                    </a:cubicBezTo>
                    <a:lnTo>
                      <a:pt x="21670" y="6082"/>
                    </a:lnTo>
                    <a:cubicBezTo>
                      <a:pt x="21766" y="6161"/>
                      <a:pt x="21880" y="6198"/>
                      <a:pt x="21993" y="6198"/>
                    </a:cubicBezTo>
                    <a:cubicBezTo>
                      <a:pt x="22195" y="6198"/>
                      <a:pt x="22391" y="6078"/>
                      <a:pt x="22470" y="5872"/>
                    </a:cubicBezTo>
                    <a:cubicBezTo>
                      <a:pt x="22594" y="5540"/>
                      <a:pt x="22347" y="5195"/>
                      <a:pt x="22002" y="5195"/>
                    </a:cubicBezTo>
                    <a:cubicBezTo>
                      <a:pt x="21965" y="5195"/>
                      <a:pt x="21941" y="5195"/>
                      <a:pt x="21916" y="5207"/>
                    </a:cubicBezTo>
                    <a:lnTo>
                      <a:pt x="21423" y="3889"/>
                    </a:lnTo>
                    <a:cubicBezTo>
                      <a:pt x="21596" y="3790"/>
                      <a:pt x="21583" y="3544"/>
                      <a:pt x="21411" y="3457"/>
                    </a:cubicBezTo>
                    <a:cubicBezTo>
                      <a:pt x="21372" y="3434"/>
                      <a:pt x="21330" y="3423"/>
                      <a:pt x="21290" y="3423"/>
                    </a:cubicBezTo>
                    <a:cubicBezTo>
                      <a:pt x="21162" y="3423"/>
                      <a:pt x="21041" y="3530"/>
                      <a:pt x="21041" y="3679"/>
                    </a:cubicBezTo>
                    <a:cubicBezTo>
                      <a:pt x="21041" y="3691"/>
                      <a:pt x="21041" y="3691"/>
                      <a:pt x="21041" y="3704"/>
                    </a:cubicBezTo>
                    <a:lnTo>
                      <a:pt x="20253" y="3938"/>
                    </a:lnTo>
                    <a:cubicBezTo>
                      <a:pt x="20165" y="3726"/>
                      <a:pt x="19981" y="3629"/>
                      <a:pt x="19797" y="3629"/>
                    </a:cubicBezTo>
                    <a:cubicBezTo>
                      <a:pt x="19542" y="3629"/>
                      <a:pt x="19286" y="3814"/>
                      <a:pt x="19279" y="4135"/>
                    </a:cubicBezTo>
                    <a:cubicBezTo>
                      <a:pt x="19279" y="4308"/>
                      <a:pt x="19378" y="4468"/>
                      <a:pt x="19526" y="4554"/>
                    </a:cubicBezTo>
                    <a:lnTo>
                      <a:pt x="19328" y="5367"/>
                    </a:lnTo>
                    <a:cubicBezTo>
                      <a:pt x="19279" y="5380"/>
                      <a:pt x="19242" y="5416"/>
                      <a:pt x="19218" y="5466"/>
                    </a:cubicBezTo>
                    <a:lnTo>
                      <a:pt x="18638" y="5158"/>
                    </a:lnTo>
                    <a:cubicBezTo>
                      <a:pt x="18651" y="5133"/>
                      <a:pt x="18651" y="5108"/>
                      <a:pt x="18651" y="5071"/>
                    </a:cubicBezTo>
                    <a:cubicBezTo>
                      <a:pt x="18651" y="4960"/>
                      <a:pt x="18572" y="4916"/>
                      <a:pt x="18477" y="4916"/>
                    </a:cubicBezTo>
                    <a:cubicBezTo>
                      <a:pt x="18301" y="4916"/>
                      <a:pt x="18071" y="5071"/>
                      <a:pt x="18207" y="5232"/>
                    </a:cubicBezTo>
                    <a:lnTo>
                      <a:pt x="17320" y="6180"/>
                    </a:lnTo>
                    <a:cubicBezTo>
                      <a:pt x="17271" y="6156"/>
                      <a:pt x="17234" y="6143"/>
                      <a:pt x="17185" y="6143"/>
                    </a:cubicBezTo>
                    <a:cubicBezTo>
                      <a:pt x="17074" y="6143"/>
                      <a:pt x="16975" y="6217"/>
                      <a:pt x="16950" y="6316"/>
                    </a:cubicBezTo>
                    <a:lnTo>
                      <a:pt x="15718" y="6156"/>
                    </a:lnTo>
                    <a:cubicBezTo>
                      <a:pt x="15706" y="6045"/>
                      <a:pt x="15607" y="5959"/>
                      <a:pt x="15484" y="5946"/>
                    </a:cubicBezTo>
                    <a:lnTo>
                      <a:pt x="15460" y="5946"/>
                    </a:lnTo>
                    <a:lnTo>
                      <a:pt x="15275" y="5441"/>
                    </a:lnTo>
                    <a:cubicBezTo>
                      <a:pt x="15739" y="5197"/>
                      <a:pt x="15573" y="4492"/>
                      <a:pt x="15054" y="4492"/>
                    </a:cubicBezTo>
                    <a:cubicBezTo>
                      <a:pt x="15050" y="4492"/>
                      <a:pt x="15045" y="4492"/>
                      <a:pt x="15041" y="4492"/>
                    </a:cubicBezTo>
                    <a:cubicBezTo>
                      <a:pt x="14979" y="4492"/>
                      <a:pt x="14905" y="4505"/>
                      <a:pt x="14843" y="4529"/>
                    </a:cubicBezTo>
                    <a:lnTo>
                      <a:pt x="14535" y="3963"/>
                    </a:lnTo>
                    <a:cubicBezTo>
                      <a:pt x="14671" y="3839"/>
                      <a:pt x="14646" y="3618"/>
                      <a:pt x="14474" y="3544"/>
                    </a:cubicBezTo>
                    <a:cubicBezTo>
                      <a:pt x="14441" y="3529"/>
                      <a:pt x="14408" y="3522"/>
                      <a:pt x="14375" y="3522"/>
                    </a:cubicBezTo>
                    <a:cubicBezTo>
                      <a:pt x="14246" y="3522"/>
                      <a:pt x="14129" y="3628"/>
                      <a:pt x="14129" y="3765"/>
                    </a:cubicBezTo>
                    <a:cubicBezTo>
                      <a:pt x="14117" y="3839"/>
                      <a:pt x="14153" y="3901"/>
                      <a:pt x="14203" y="3950"/>
                    </a:cubicBezTo>
                    <a:lnTo>
                      <a:pt x="13427" y="5170"/>
                    </a:lnTo>
                    <a:cubicBezTo>
                      <a:pt x="13402" y="5158"/>
                      <a:pt x="13377" y="5158"/>
                      <a:pt x="13340" y="5158"/>
                    </a:cubicBezTo>
                    <a:lnTo>
                      <a:pt x="13328" y="5158"/>
                    </a:lnTo>
                    <a:lnTo>
                      <a:pt x="12983" y="3938"/>
                    </a:lnTo>
                    <a:cubicBezTo>
                      <a:pt x="13242" y="3815"/>
                      <a:pt x="13303" y="3470"/>
                      <a:pt x="13118" y="3260"/>
                    </a:cubicBezTo>
                    <a:lnTo>
                      <a:pt x="14240" y="981"/>
                    </a:lnTo>
                    <a:cubicBezTo>
                      <a:pt x="14264" y="993"/>
                      <a:pt x="14301" y="993"/>
                      <a:pt x="14338" y="993"/>
                    </a:cubicBezTo>
                    <a:lnTo>
                      <a:pt x="14511" y="1720"/>
                    </a:lnTo>
                    <a:cubicBezTo>
                      <a:pt x="14067" y="1745"/>
                      <a:pt x="13944" y="2336"/>
                      <a:pt x="14338" y="2533"/>
                    </a:cubicBezTo>
                    <a:cubicBezTo>
                      <a:pt x="14407" y="2570"/>
                      <a:pt x="14476" y="2586"/>
                      <a:pt x="14543" y="2586"/>
                    </a:cubicBezTo>
                    <a:cubicBezTo>
                      <a:pt x="14855" y="2586"/>
                      <a:pt x="15098" y="2222"/>
                      <a:pt x="14905" y="1917"/>
                    </a:cubicBezTo>
                    <a:lnTo>
                      <a:pt x="15250" y="1609"/>
                    </a:lnTo>
                    <a:cubicBezTo>
                      <a:pt x="15287" y="1634"/>
                      <a:pt x="15324" y="1646"/>
                      <a:pt x="15373" y="1646"/>
                    </a:cubicBezTo>
                    <a:cubicBezTo>
                      <a:pt x="15472" y="1646"/>
                      <a:pt x="15558" y="1585"/>
                      <a:pt x="15607" y="1486"/>
                    </a:cubicBezTo>
                    <a:lnTo>
                      <a:pt x="16285" y="1535"/>
                    </a:lnTo>
                    <a:cubicBezTo>
                      <a:pt x="16297" y="1745"/>
                      <a:pt x="16470" y="1905"/>
                      <a:pt x="16679" y="1905"/>
                    </a:cubicBezTo>
                    <a:lnTo>
                      <a:pt x="16716" y="1905"/>
                    </a:lnTo>
                    <a:cubicBezTo>
                      <a:pt x="16938" y="1893"/>
                      <a:pt x="17098" y="1695"/>
                      <a:pt x="17086" y="1474"/>
                    </a:cubicBezTo>
                    <a:cubicBezTo>
                      <a:pt x="17086" y="1412"/>
                      <a:pt x="17074" y="1363"/>
                      <a:pt x="17037" y="1301"/>
                    </a:cubicBezTo>
                    <a:lnTo>
                      <a:pt x="17160" y="1240"/>
                    </a:lnTo>
                    <a:cubicBezTo>
                      <a:pt x="17209" y="1301"/>
                      <a:pt x="17283" y="1338"/>
                      <a:pt x="17357" y="1338"/>
                    </a:cubicBezTo>
                    <a:cubicBezTo>
                      <a:pt x="17554" y="1338"/>
                      <a:pt x="17677" y="1116"/>
                      <a:pt x="17566" y="944"/>
                    </a:cubicBezTo>
                    <a:cubicBezTo>
                      <a:pt x="17516" y="865"/>
                      <a:pt x="17437" y="827"/>
                      <a:pt x="17358" y="827"/>
                    </a:cubicBezTo>
                    <a:cubicBezTo>
                      <a:pt x="17264" y="827"/>
                      <a:pt x="17170" y="880"/>
                      <a:pt x="17123" y="981"/>
                    </a:cubicBezTo>
                    <a:lnTo>
                      <a:pt x="14819" y="463"/>
                    </a:lnTo>
                    <a:cubicBezTo>
                      <a:pt x="14795" y="152"/>
                      <a:pt x="14559" y="1"/>
                      <a:pt x="14321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1" name="Google Shape;3430;p56">
                <a:extLst>
                  <a:ext uri="{FF2B5EF4-FFF2-40B4-BE49-F238E27FC236}">
                    <a16:creationId xmlns:a16="http://schemas.microsoft.com/office/drawing/2014/main" id="{F446B2FC-A2EB-40F9-9D0F-2A35641304E0}"/>
                  </a:ext>
                </a:extLst>
              </p:cNvPr>
              <p:cNvSpPr/>
              <p:nvPr/>
            </p:nvSpPr>
            <p:spPr>
              <a:xfrm>
                <a:off x="5065783" y="2646593"/>
                <a:ext cx="13687" cy="11754"/>
              </a:xfrm>
              <a:custGeom>
                <a:avLst/>
                <a:gdLst/>
                <a:ahLst/>
                <a:cxnLst/>
                <a:rect l="l" t="t" r="r" b="b"/>
                <a:pathLst>
                  <a:path w="949" h="815" extrusionOk="0">
                    <a:moveTo>
                      <a:pt x="541" y="208"/>
                    </a:moveTo>
                    <a:cubicBezTo>
                      <a:pt x="644" y="208"/>
                      <a:pt x="740" y="291"/>
                      <a:pt x="740" y="407"/>
                    </a:cubicBezTo>
                    <a:cubicBezTo>
                      <a:pt x="740" y="518"/>
                      <a:pt x="653" y="617"/>
                      <a:pt x="542" y="617"/>
                    </a:cubicBezTo>
                    <a:cubicBezTo>
                      <a:pt x="358" y="617"/>
                      <a:pt x="271" y="395"/>
                      <a:pt x="395" y="272"/>
                    </a:cubicBezTo>
                    <a:cubicBezTo>
                      <a:pt x="439" y="228"/>
                      <a:pt x="491" y="208"/>
                      <a:pt x="541" y="208"/>
                    </a:cubicBezTo>
                    <a:close/>
                    <a:moveTo>
                      <a:pt x="542" y="1"/>
                    </a:moveTo>
                    <a:cubicBezTo>
                      <a:pt x="185" y="1"/>
                      <a:pt x="0" y="444"/>
                      <a:pt x="259" y="691"/>
                    </a:cubicBezTo>
                    <a:cubicBezTo>
                      <a:pt x="340" y="776"/>
                      <a:pt x="443" y="814"/>
                      <a:pt x="544" y="814"/>
                    </a:cubicBezTo>
                    <a:cubicBezTo>
                      <a:pt x="750" y="814"/>
                      <a:pt x="949" y="655"/>
                      <a:pt x="949" y="407"/>
                    </a:cubicBezTo>
                    <a:cubicBezTo>
                      <a:pt x="949" y="185"/>
                      <a:pt x="764" y="1"/>
                      <a:pt x="54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2" name="Google Shape;3431;p56">
                <a:extLst>
                  <a:ext uri="{FF2B5EF4-FFF2-40B4-BE49-F238E27FC236}">
                    <a16:creationId xmlns:a16="http://schemas.microsoft.com/office/drawing/2014/main" id="{1DCBD3B4-39F3-4B51-9FFF-33F37614BC94}"/>
                  </a:ext>
                </a:extLst>
              </p:cNvPr>
              <p:cNvSpPr/>
              <p:nvPr/>
            </p:nvSpPr>
            <p:spPr>
              <a:xfrm>
                <a:off x="5245791" y="2697778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260" y="210"/>
                    </a:moveTo>
                    <a:cubicBezTo>
                      <a:pt x="284" y="210"/>
                      <a:pt x="309" y="234"/>
                      <a:pt x="309" y="259"/>
                    </a:cubicBezTo>
                    <a:cubicBezTo>
                      <a:pt x="309" y="284"/>
                      <a:pt x="284" y="308"/>
                      <a:pt x="260" y="308"/>
                    </a:cubicBezTo>
                    <a:cubicBezTo>
                      <a:pt x="198" y="308"/>
                      <a:pt x="198" y="210"/>
                      <a:pt x="260" y="210"/>
                    </a:cubicBezTo>
                    <a:close/>
                    <a:moveTo>
                      <a:pt x="260" y="0"/>
                    </a:moveTo>
                    <a:cubicBezTo>
                      <a:pt x="112" y="0"/>
                      <a:pt x="1" y="111"/>
                      <a:pt x="1" y="259"/>
                    </a:cubicBezTo>
                    <a:cubicBezTo>
                      <a:pt x="1" y="408"/>
                      <a:pt x="124" y="507"/>
                      <a:pt x="253" y="507"/>
                    </a:cubicBezTo>
                    <a:cubicBezTo>
                      <a:pt x="315" y="507"/>
                      <a:pt x="380" y="484"/>
                      <a:pt x="432" y="431"/>
                    </a:cubicBezTo>
                    <a:cubicBezTo>
                      <a:pt x="592" y="271"/>
                      <a:pt x="481" y="0"/>
                      <a:pt x="26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3" name="Google Shape;3432;p56">
                <a:extLst>
                  <a:ext uri="{FF2B5EF4-FFF2-40B4-BE49-F238E27FC236}">
                    <a16:creationId xmlns:a16="http://schemas.microsoft.com/office/drawing/2014/main" id="{6D21EBE3-B8F0-4CDC-AC79-486916D11252}"/>
                  </a:ext>
                </a:extLst>
              </p:cNvPr>
              <p:cNvSpPr/>
              <p:nvPr/>
            </p:nvSpPr>
            <p:spPr>
              <a:xfrm>
                <a:off x="5074480" y="2638040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346" y="199"/>
                    </a:moveTo>
                    <a:cubicBezTo>
                      <a:pt x="371" y="199"/>
                      <a:pt x="395" y="224"/>
                      <a:pt x="395" y="249"/>
                    </a:cubicBezTo>
                    <a:cubicBezTo>
                      <a:pt x="395" y="273"/>
                      <a:pt x="371" y="298"/>
                      <a:pt x="346" y="298"/>
                    </a:cubicBezTo>
                    <a:cubicBezTo>
                      <a:pt x="321" y="298"/>
                      <a:pt x="297" y="273"/>
                      <a:pt x="297" y="249"/>
                    </a:cubicBezTo>
                    <a:cubicBezTo>
                      <a:pt x="297" y="224"/>
                      <a:pt x="321" y="199"/>
                      <a:pt x="346" y="199"/>
                    </a:cubicBezTo>
                    <a:close/>
                    <a:moveTo>
                      <a:pt x="341" y="0"/>
                    </a:moveTo>
                    <a:cubicBezTo>
                      <a:pt x="278" y="0"/>
                      <a:pt x="214" y="24"/>
                      <a:pt x="161" y="76"/>
                    </a:cubicBezTo>
                    <a:cubicBezTo>
                      <a:pt x="1" y="224"/>
                      <a:pt x="112" y="507"/>
                      <a:pt x="346" y="507"/>
                    </a:cubicBezTo>
                    <a:cubicBezTo>
                      <a:pt x="482" y="507"/>
                      <a:pt x="592" y="384"/>
                      <a:pt x="592" y="249"/>
                    </a:cubicBezTo>
                    <a:cubicBezTo>
                      <a:pt x="592" y="99"/>
                      <a:pt x="470" y="0"/>
                      <a:pt x="34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63" name="Google Shape;3433;p56">
              <a:extLst>
                <a:ext uri="{FF2B5EF4-FFF2-40B4-BE49-F238E27FC236}">
                  <a16:creationId xmlns:a16="http://schemas.microsoft.com/office/drawing/2014/main" id="{28DDF6E9-2DFD-48AB-9552-69CC49F01D27}"/>
                </a:ext>
              </a:extLst>
            </p:cNvPr>
            <p:cNvGrpSpPr/>
            <p:nvPr/>
          </p:nvGrpSpPr>
          <p:grpSpPr>
            <a:xfrm>
              <a:off x="4760834" y="2594715"/>
              <a:ext cx="1108903" cy="517407"/>
              <a:chOff x="4760834" y="2594715"/>
              <a:chExt cx="1108903" cy="517407"/>
            </a:xfrm>
          </p:grpSpPr>
          <p:sp>
            <p:nvSpPr>
              <p:cNvPr id="2865" name="Google Shape;3434;p56">
                <a:extLst>
                  <a:ext uri="{FF2B5EF4-FFF2-40B4-BE49-F238E27FC236}">
                    <a16:creationId xmlns:a16="http://schemas.microsoft.com/office/drawing/2014/main" id="{EB8AF19C-CC4D-40DC-950D-BE07142A336A}"/>
                  </a:ext>
                </a:extLst>
              </p:cNvPr>
              <p:cNvSpPr/>
              <p:nvPr/>
            </p:nvSpPr>
            <p:spPr>
              <a:xfrm>
                <a:off x="4760834" y="2668270"/>
                <a:ext cx="11567" cy="9966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1" extrusionOk="0">
                    <a:moveTo>
                      <a:pt x="457" y="1"/>
                    </a:moveTo>
                    <a:cubicBezTo>
                      <a:pt x="149" y="1"/>
                      <a:pt x="1" y="370"/>
                      <a:pt x="210" y="592"/>
                    </a:cubicBezTo>
                    <a:cubicBezTo>
                      <a:pt x="282" y="660"/>
                      <a:pt x="368" y="690"/>
                      <a:pt x="453" y="690"/>
                    </a:cubicBezTo>
                    <a:cubicBezTo>
                      <a:pt x="632" y="690"/>
                      <a:pt x="802" y="555"/>
                      <a:pt x="802" y="346"/>
                    </a:cubicBezTo>
                    <a:cubicBezTo>
                      <a:pt x="802" y="149"/>
                      <a:pt x="654" y="1"/>
                      <a:pt x="4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6" name="Google Shape;3435;p56">
                <a:extLst>
                  <a:ext uri="{FF2B5EF4-FFF2-40B4-BE49-F238E27FC236}">
                    <a16:creationId xmlns:a16="http://schemas.microsoft.com/office/drawing/2014/main" id="{8DFE5F8F-F123-408A-9E49-F7A2A7A0255F}"/>
                  </a:ext>
                </a:extLst>
              </p:cNvPr>
              <p:cNvSpPr/>
              <p:nvPr/>
            </p:nvSpPr>
            <p:spPr>
              <a:xfrm>
                <a:off x="4816995" y="2636684"/>
                <a:ext cx="8004" cy="6721"/>
              </a:xfrm>
              <a:custGeom>
                <a:avLst/>
                <a:gdLst/>
                <a:ahLst/>
                <a:cxnLst/>
                <a:rect l="l" t="t" r="r" b="b"/>
                <a:pathLst>
                  <a:path w="555" h="466" extrusionOk="0">
                    <a:moveTo>
                      <a:pt x="241" y="1"/>
                    </a:moveTo>
                    <a:cubicBezTo>
                      <a:pt x="123" y="1"/>
                      <a:pt x="13" y="91"/>
                      <a:pt x="13" y="232"/>
                    </a:cubicBezTo>
                    <a:cubicBezTo>
                      <a:pt x="0" y="367"/>
                      <a:pt x="111" y="466"/>
                      <a:pt x="247" y="466"/>
                    </a:cubicBezTo>
                    <a:cubicBezTo>
                      <a:pt x="456" y="466"/>
                      <a:pt x="555" y="207"/>
                      <a:pt x="407" y="72"/>
                    </a:cubicBezTo>
                    <a:cubicBezTo>
                      <a:pt x="358" y="23"/>
                      <a:pt x="299" y="1"/>
                      <a:pt x="2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7" name="Google Shape;3436;p56">
                <a:extLst>
                  <a:ext uri="{FF2B5EF4-FFF2-40B4-BE49-F238E27FC236}">
                    <a16:creationId xmlns:a16="http://schemas.microsoft.com/office/drawing/2014/main" id="{596D6991-BF53-4639-95E5-25FD8ECBDEE3}"/>
                  </a:ext>
                </a:extLst>
              </p:cNvPr>
              <p:cNvSpPr/>
              <p:nvPr/>
            </p:nvSpPr>
            <p:spPr>
              <a:xfrm>
                <a:off x="4877411" y="2637247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300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64"/>
                      <a:pt x="136" y="599"/>
                      <a:pt x="296" y="599"/>
                    </a:cubicBezTo>
                    <a:cubicBezTo>
                      <a:pt x="567" y="599"/>
                      <a:pt x="703" y="279"/>
                      <a:pt x="518" y="94"/>
                    </a:cubicBezTo>
                    <a:cubicBezTo>
                      <a:pt x="453" y="29"/>
                      <a:pt x="375" y="1"/>
                      <a:pt x="3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8" name="Google Shape;3437;p56">
                <a:extLst>
                  <a:ext uri="{FF2B5EF4-FFF2-40B4-BE49-F238E27FC236}">
                    <a16:creationId xmlns:a16="http://schemas.microsoft.com/office/drawing/2014/main" id="{5307EC6C-83DD-4982-A187-298E8F9FE206}"/>
                  </a:ext>
                </a:extLst>
              </p:cNvPr>
              <p:cNvSpPr/>
              <p:nvPr/>
            </p:nvSpPr>
            <p:spPr>
              <a:xfrm>
                <a:off x="4834230" y="2747507"/>
                <a:ext cx="8538" cy="7154"/>
              </a:xfrm>
              <a:custGeom>
                <a:avLst/>
                <a:gdLst/>
                <a:ahLst/>
                <a:cxnLst/>
                <a:rect l="l" t="t" r="r" b="b"/>
                <a:pathLst>
                  <a:path w="592" h="496" extrusionOk="0">
                    <a:moveTo>
                      <a:pt x="252" y="0"/>
                    </a:moveTo>
                    <a:cubicBezTo>
                      <a:pt x="123" y="0"/>
                      <a:pt x="0" y="99"/>
                      <a:pt x="0" y="249"/>
                    </a:cubicBezTo>
                    <a:cubicBezTo>
                      <a:pt x="0" y="384"/>
                      <a:pt x="111" y="495"/>
                      <a:pt x="259" y="495"/>
                    </a:cubicBezTo>
                    <a:cubicBezTo>
                      <a:pt x="481" y="495"/>
                      <a:pt x="592" y="236"/>
                      <a:pt x="432" y="76"/>
                    </a:cubicBezTo>
                    <a:cubicBezTo>
                      <a:pt x="379" y="24"/>
                      <a:pt x="315" y="0"/>
                      <a:pt x="25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9" name="Google Shape;3438;p56">
                <a:extLst>
                  <a:ext uri="{FF2B5EF4-FFF2-40B4-BE49-F238E27FC236}">
                    <a16:creationId xmlns:a16="http://schemas.microsoft.com/office/drawing/2014/main" id="{648BE9DF-C384-4AC8-98C2-5D2805BB96C1}"/>
                  </a:ext>
                </a:extLst>
              </p:cNvPr>
              <p:cNvSpPr/>
              <p:nvPr/>
            </p:nvSpPr>
            <p:spPr>
              <a:xfrm>
                <a:off x="4882560" y="2695788"/>
                <a:ext cx="8365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508" extrusionOk="0">
                    <a:moveTo>
                      <a:pt x="244" y="1"/>
                    </a:moveTo>
                    <a:cubicBezTo>
                      <a:pt x="118" y="1"/>
                      <a:pt x="1" y="100"/>
                      <a:pt x="1" y="249"/>
                    </a:cubicBezTo>
                    <a:cubicBezTo>
                      <a:pt x="1" y="385"/>
                      <a:pt x="112" y="508"/>
                      <a:pt x="247" y="508"/>
                    </a:cubicBezTo>
                    <a:cubicBezTo>
                      <a:pt x="469" y="508"/>
                      <a:pt x="580" y="237"/>
                      <a:pt x="420" y="77"/>
                    </a:cubicBezTo>
                    <a:cubicBezTo>
                      <a:pt x="367" y="24"/>
                      <a:pt x="304" y="1"/>
                      <a:pt x="2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0" name="Google Shape;3439;p56">
                <a:extLst>
                  <a:ext uri="{FF2B5EF4-FFF2-40B4-BE49-F238E27FC236}">
                    <a16:creationId xmlns:a16="http://schemas.microsoft.com/office/drawing/2014/main" id="{9588AFC2-21B0-4FD6-941B-4971D779A9F5}"/>
                  </a:ext>
                </a:extLst>
              </p:cNvPr>
              <p:cNvSpPr/>
              <p:nvPr/>
            </p:nvSpPr>
            <p:spPr>
              <a:xfrm>
                <a:off x="4964133" y="2657972"/>
                <a:ext cx="8004" cy="6793"/>
              </a:xfrm>
              <a:custGeom>
                <a:avLst/>
                <a:gdLst/>
                <a:ahLst/>
                <a:cxnLst/>
                <a:rect l="l" t="t" r="r" b="b"/>
                <a:pathLst>
                  <a:path w="555" h="471" extrusionOk="0">
                    <a:moveTo>
                      <a:pt x="321" y="0"/>
                    </a:moveTo>
                    <a:cubicBezTo>
                      <a:pt x="99" y="0"/>
                      <a:pt x="0" y="247"/>
                      <a:pt x="148" y="394"/>
                    </a:cubicBezTo>
                    <a:cubicBezTo>
                      <a:pt x="197" y="447"/>
                      <a:pt x="257" y="471"/>
                      <a:pt x="315" y="471"/>
                    </a:cubicBezTo>
                    <a:cubicBezTo>
                      <a:pt x="433" y="471"/>
                      <a:pt x="547" y="375"/>
                      <a:pt x="555" y="234"/>
                    </a:cubicBezTo>
                    <a:cubicBezTo>
                      <a:pt x="543" y="111"/>
                      <a:pt x="444" y="0"/>
                      <a:pt x="32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1" name="Google Shape;3440;p56">
                <a:extLst>
                  <a:ext uri="{FF2B5EF4-FFF2-40B4-BE49-F238E27FC236}">
                    <a16:creationId xmlns:a16="http://schemas.microsoft.com/office/drawing/2014/main" id="{DBDD991F-C08C-4F5E-B872-C494050936E9}"/>
                  </a:ext>
                </a:extLst>
              </p:cNvPr>
              <p:cNvSpPr/>
              <p:nvPr/>
            </p:nvSpPr>
            <p:spPr>
              <a:xfrm>
                <a:off x="5161563" y="2621887"/>
                <a:ext cx="10500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13" extrusionOk="0">
                    <a:moveTo>
                      <a:pt x="419" y="1"/>
                    </a:moveTo>
                    <a:cubicBezTo>
                      <a:pt x="136" y="1"/>
                      <a:pt x="0" y="334"/>
                      <a:pt x="198" y="531"/>
                    </a:cubicBezTo>
                    <a:cubicBezTo>
                      <a:pt x="258" y="588"/>
                      <a:pt x="332" y="613"/>
                      <a:pt x="404" y="613"/>
                    </a:cubicBezTo>
                    <a:cubicBezTo>
                      <a:pt x="568" y="613"/>
                      <a:pt x="727" y="484"/>
                      <a:pt x="727" y="297"/>
                    </a:cubicBezTo>
                    <a:cubicBezTo>
                      <a:pt x="715" y="124"/>
                      <a:pt x="580" y="1"/>
                      <a:pt x="4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2" name="Google Shape;3441;p56">
                <a:extLst>
                  <a:ext uri="{FF2B5EF4-FFF2-40B4-BE49-F238E27FC236}">
                    <a16:creationId xmlns:a16="http://schemas.microsoft.com/office/drawing/2014/main" id="{E127FA9C-DE8A-40A7-B4A2-96C88EB6FD6A}"/>
                  </a:ext>
                </a:extLst>
              </p:cNvPr>
              <p:cNvSpPr/>
              <p:nvPr/>
            </p:nvSpPr>
            <p:spPr>
              <a:xfrm>
                <a:off x="4961105" y="2633093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6" y="1"/>
                    </a:moveTo>
                    <a:cubicBezTo>
                      <a:pt x="149" y="1"/>
                      <a:pt x="1" y="120"/>
                      <a:pt x="1" y="296"/>
                    </a:cubicBezTo>
                    <a:cubicBezTo>
                      <a:pt x="13" y="468"/>
                      <a:pt x="149" y="604"/>
                      <a:pt x="309" y="604"/>
                    </a:cubicBezTo>
                    <a:cubicBezTo>
                      <a:pt x="580" y="592"/>
                      <a:pt x="703" y="271"/>
                      <a:pt x="518" y="86"/>
                    </a:cubicBezTo>
                    <a:cubicBezTo>
                      <a:pt x="455" y="27"/>
                      <a:pt x="380" y="1"/>
                      <a:pt x="3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3" name="Google Shape;3442;p56">
                <a:extLst>
                  <a:ext uri="{FF2B5EF4-FFF2-40B4-BE49-F238E27FC236}">
                    <a16:creationId xmlns:a16="http://schemas.microsoft.com/office/drawing/2014/main" id="{863E87D2-53D5-4531-9F9C-555B54D64FED}"/>
                  </a:ext>
                </a:extLst>
              </p:cNvPr>
              <p:cNvSpPr/>
              <p:nvPr/>
            </p:nvSpPr>
            <p:spPr>
              <a:xfrm>
                <a:off x="4997536" y="2903731"/>
                <a:ext cx="10327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07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86" y="518"/>
                    </a:cubicBezTo>
                    <a:cubicBezTo>
                      <a:pt x="246" y="579"/>
                      <a:pt x="323" y="606"/>
                      <a:pt x="398" y="606"/>
                    </a:cubicBezTo>
                    <a:cubicBezTo>
                      <a:pt x="553" y="606"/>
                      <a:pt x="703" y="491"/>
                      <a:pt x="703" y="309"/>
                    </a:cubicBezTo>
                    <a:cubicBezTo>
                      <a:pt x="715" y="149"/>
                      <a:pt x="580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4" name="Google Shape;3443;p56">
                <a:extLst>
                  <a:ext uri="{FF2B5EF4-FFF2-40B4-BE49-F238E27FC236}">
                    <a16:creationId xmlns:a16="http://schemas.microsoft.com/office/drawing/2014/main" id="{E8AAB908-521C-47A8-92CA-91C046CA2AB7}"/>
                  </a:ext>
                </a:extLst>
              </p:cNvPr>
              <p:cNvSpPr/>
              <p:nvPr/>
            </p:nvSpPr>
            <p:spPr>
              <a:xfrm>
                <a:off x="5355849" y="3058860"/>
                <a:ext cx="10442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3" extrusionOk="0">
                    <a:moveTo>
                      <a:pt x="401" y="1"/>
                    </a:moveTo>
                    <a:cubicBezTo>
                      <a:pt x="139" y="1"/>
                      <a:pt x="0" y="325"/>
                      <a:pt x="194" y="519"/>
                    </a:cubicBezTo>
                    <a:cubicBezTo>
                      <a:pt x="255" y="583"/>
                      <a:pt x="331" y="612"/>
                      <a:pt x="407" y="612"/>
                    </a:cubicBezTo>
                    <a:cubicBezTo>
                      <a:pt x="563" y="612"/>
                      <a:pt x="715" y="491"/>
                      <a:pt x="724" y="309"/>
                    </a:cubicBezTo>
                    <a:cubicBezTo>
                      <a:pt x="724" y="137"/>
                      <a:pt x="588" y="1"/>
                      <a:pt x="416" y="1"/>
                    </a:cubicBezTo>
                    <a:cubicBezTo>
                      <a:pt x="411" y="1"/>
                      <a:pt x="406" y="1"/>
                      <a:pt x="40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5" name="Google Shape;3444;p56">
                <a:extLst>
                  <a:ext uri="{FF2B5EF4-FFF2-40B4-BE49-F238E27FC236}">
                    <a16:creationId xmlns:a16="http://schemas.microsoft.com/office/drawing/2014/main" id="{46C82648-C650-4B70-B642-307390B1151E}"/>
                  </a:ext>
                </a:extLst>
              </p:cNvPr>
              <p:cNvSpPr/>
              <p:nvPr/>
            </p:nvSpPr>
            <p:spPr>
              <a:xfrm>
                <a:off x="5255742" y="2858257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6" y="0"/>
                    </a:moveTo>
                    <a:cubicBezTo>
                      <a:pt x="149" y="0"/>
                      <a:pt x="1" y="119"/>
                      <a:pt x="1" y="295"/>
                    </a:cubicBezTo>
                    <a:cubicBezTo>
                      <a:pt x="1" y="468"/>
                      <a:pt x="136" y="603"/>
                      <a:pt x="296" y="603"/>
                    </a:cubicBezTo>
                    <a:cubicBezTo>
                      <a:pt x="568" y="603"/>
                      <a:pt x="703" y="270"/>
                      <a:pt x="518" y="86"/>
                    </a:cubicBezTo>
                    <a:cubicBezTo>
                      <a:pt x="455" y="27"/>
                      <a:pt x="379" y="0"/>
                      <a:pt x="30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6" name="Google Shape;3445;p56">
                <a:extLst>
                  <a:ext uri="{FF2B5EF4-FFF2-40B4-BE49-F238E27FC236}">
                    <a16:creationId xmlns:a16="http://schemas.microsoft.com/office/drawing/2014/main" id="{B231E304-3373-4097-9676-141F3D029A9B}"/>
                  </a:ext>
                </a:extLst>
              </p:cNvPr>
              <p:cNvSpPr/>
              <p:nvPr/>
            </p:nvSpPr>
            <p:spPr>
              <a:xfrm>
                <a:off x="5376055" y="2878146"/>
                <a:ext cx="11567" cy="9952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0" extrusionOk="0">
                    <a:moveTo>
                      <a:pt x="456" y="0"/>
                    </a:moveTo>
                    <a:cubicBezTo>
                      <a:pt x="161" y="0"/>
                      <a:pt x="0" y="370"/>
                      <a:pt x="222" y="592"/>
                    </a:cubicBezTo>
                    <a:cubicBezTo>
                      <a:pt x="289" y="659"/>
                      <a:pt x="373" y="690"/>
                      <a:pt x="456" y="690"/>
                    </a:cubicBezTo>
                    <a:cubicBezTo>
                      <a:pt x="631" y="690"/>
                      <a:pt x="801" y="554"/>
                      <a:pt x="801" y="345"/>
                    </a:cubicBezTo>
                    <a:cubicBezTo>
                      <a:pt x="801" y="148"/>
                      <a:pt x="653" y="0"/>
                      <a:pt x="4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7" name="Google Shape;3446;p56">
                <a:extLst>
                  <a:ext uri="{FF2B5EF4-FFF2-40B4-BE49-F238E27FC236}">
                    <a16:creationId xmlns:a16="http://schemas.microsoft.com/office/drawing/2014/main" id="{BCE3739B-F5E3-46EF-9207-8D67D0347608}"/>
                  </a:ext>
                </a:extLst>
              </p:cNvPr>
              <p:cNvSpPr/>
              <p:nvPr/>
            </p:nvSpPr>
            <p:spPr>
              <a:xfrm>
                <a:off x="5327955" y="2880280"/>
                <a:ext cx="10254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11" h="600" extrusionOk="0">
                    <a:moveTo>
                      <a:pt x="304" y="0"/>
                    </a:moveTo>
                    <a:cubicBezTo>
                      <a:pt x="132" y="0"/>
                      <a:pt x="9" y="136"/>
                      <a:pt x="9" y="296"/>
                    </a:cubicBezTo>
                    <a:cubicBezTo>
                      <a:pt x="0" y="478"/>
                      <a:pt x="148" y="599"/>
                      <a:pt x="301" y="599"/>
                    </a:cubicBezTo>
                    <a:cubicBezTo>
                      <a:pt x="376" y="599"/>
                      <a:pt x="453" y="570"/>
                      <a:pt x="514" y="505"/>
                    </a:cubicBezTo>
                    <a:cubicBezTo>
                      <a:pt x="711" y="321"/>
                      <a:pt x="575" y="0"/>
                      <a:pt x="30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8" name="Google Shape;3447;p56">
                <a:extLst>
                  <a:ext uri="{FF2B5EF4-FFF2-40B4-BE49-F238E27FC236}">
                    <a16:creationId xmlns:a16="http://schemas.microsoft.com/office/drawing/2014/main" id="{2E05A292-0DAE-4430-90CF-F8E7EC4D98FC}"/>
                  </a:ext>
                </a:extLst>
              </p:cNvPr>
              <p:cNvSpPr/>
              <p:nvPr/>
            </p:nvSpPr>
            <p:spPr>
              <a:xfrm>
                <a:off x="5214523" y="2866940"/>
                <a:ext cx="10139" cy="86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8" extrusionOk="0">
                    <a:moveTo>
                      <a:pt x="416" y="0"/>
                    </a:moveTo>
                    <a:cubicBezTo>
                      <a:pt x="409" y="0"/>
                      <a:pt x="402" y="1"/>
                      <a:pt x="394" y="1"/>
                    </a:cubicBezTo>
                    <a:cubicBezTo>
                      <a:pt x="123" y="1"/>
                      <a:pt x="0" y="322"/>
                      <a:pt x="197" y="506"/>
                    </a:cubicBezTo>
                    <a:cubicBezTo>
                      <a:pt x="257" y="570"/>
                      <a:pt x="330" y="597"/>
                      <a:pt x="402" y="597"/>
                    </a:cubicBezTo>
                    <a:cubicBezTo>
                      <a:pt x="555" y="597"/>
                      <a:pt x="703" y="473"/>
                      <a:pt x="703" y="297"/>
                    </a:cubicBezTo>
                    <a:cubicBezTo>
                      <a:pt x="703" y="132"/>
                      <a:pt x="578" y="0"/>
                      <a:pt x="4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9" name="Google Shape;3448;p56">
                <a:extLst>
                  <a:ext uri="{FF2B5EF4-FFF2-40B4-BE49-F238E27FC236}">
                    <a16:creationId xmlns:a16="http://schemas.microsoft.com/office/drawing/2014/main" id="{25AD7214-3D72-4348-BDA3-413FC1A59890}"/>
                  </a:ext>
                </a:extLst>
              </p:cNvPr>
              <p:cNvSpPr/>
              <p:nvPr/>
            </p:nvSpPr>
            <p:spPr>
              <a:xfrm>
                <a:off x="5288971" y="2879920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1"/>
                    </a:moveTo>
                    <a:cubicBezTo>
                      <a:pt x="124" y="13"/>
                      <a:pt x="1" y="333"/>
                      <a:pt x="198" y="518"/>
                    </a:cubicBezTo>
                    <a:cubicBezTo>
                      <a:pt x="257" y="577"/>
                      <a:pt x="330" y="604"/>
                      <a:pt x="402" y="604"/>
                    </a:cubicBezTo>
                    <a:cubicBezTo>
                      <a:pt x="555" y="604"/>
                      <a:pt x="703" y="485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0" name="Google Shape;3449;p56">
                <a:extLst>
                  <a:ext uri="{FF2B5EF4-FFF2-40B4-BE49-F238E27FC236}">
                    <a16:creationId xmlns:a16="http://schemas.microsoft.com/office/drawing/2014/main" id="{B4E49C9F-5B80-4EFF-AE43-7AB605BC9A05}"/>
                  </a:ext>
                </a:extLst>
              </p:cNvPr>
              <p:cNvSpPr/>
              <p:nvPr/>
            </p:nvSpPr>
            <p:spPr>
              <a:xfrm>
                <a:off x="5728887" y="3072907"/>
                <a:ext cx="1529" cy="923"/>
              </a:xfrm>
              <a:custGeom>
                <a:avLst/>
                <a:gdLst/>
                <a:ahLst/>
                <a:cxnLst/>
                <a:rect l="l" t="t" r="r" b="b"/>
                <a:pathLst>
                  <a:path w="106" h="64" extrusionOk="0">
                    <a:moveTo>
                      <a:pt x="56" y="1"/>
                    </a:moveTo>
                    <a:cubicBezTo>
                      <a:pt x="0" y="1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8"/>
                    </a:cubicBezTo>
                    <a:cubicBezTo>
                      <a:pt x="105" y="13"/>
                      <a:pt x="81" y="1"/>
                      <a:pt x="5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1" name="Google Shape;3450;p56">
                <a:extLst>
                  <a:ext uri="{FF2B5EF4-FFF2-40B4-BE49-F238E27FC236}">
                    <a16:creationId xmlns:a16="http://schemas.microsoft.com/office/drawing/2014/main" id="{163B99AE-F155-40C3-B10E-33EEF3F93307}"/>
                  </a:ext>
                </a:extLst>
              </p:cNvPr>
              <p:cNvSpPr/>
              <p:nvPr/>
            </p:nvSpPr>
            <p:spPr>
              <a:xfrm>
                <a:off x="5824464" y="3088902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8" y="1"/>
                    </a:moveTo>
                    <a:cubicBezTo>
                      <a:pt x="1" y="1"/>
                      <a:pt x="61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5"/>
                      <a:pt x="95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2" name="Google Shape;3451;p56">
                <a:extLst>
                  <a:ext uri="{FF2B5EF4-FFF2-40B4-BE49-F238E27FC236}">
                    <a16:creationId xmlns:a16="http://schemas.microsoft.com/office/drawing/2014/main" id="{9CAD88F2-BE73-4199-9F4B-CA5F9FFCF724}"/>
                  </a:ext>
                </a:extLst>
              </p:cNvPr>
              <p:cNvSpPr/>
              <p:nvPr/>
            </p:nvSpPr>
            <p:spPr>
              <a:xfrm>
                <a:off x="5838079" y="2953503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4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" y="468"/>
                      <a:pt x="136" y="603"/>
                      <a:pt x="297" y="603"/>
                    </a:cubicBezTo>
                    <a:cubicBezTo>
                      <a:pt x="568" y="603"/>
                      <a:pt x="703" y="283"/>
                      <a:pt x="506" y="86"/>
                    </a:cubicBezTo>
                    <a:cubicBezTo>
                      <a:pt x="447" y="27"/>
                      <a:pt x="375" y="1"/>
                      <a:pt x="3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3" name="Google Shape;3452;p56">
                <a:extLst>
                  <a:ext uri="{FF2B5EF4-FFF2-40B4-BE49-F238E27FC236}">
                    <a16:creationId xmlns:a16="http://schemas.microsoft.com/office/drawing/2014/main" id="{22A5209F-2450-45A0-BCF4-01703B6E50BC}"/>
                  </a:ext>
                </a:extLst>
              </p:cNvPr>
              <p:cNvSpPr/>
              <p:nvPr/>
            </p:nvSpPr>
            <p:spPr>
              <a:xfrm>
                <a:off x="5771678" y="3008525"/>
                <a:ext cx="10442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1" extrusionOk="0">
                    <a:moveTo>
                      <a:pt x="313" y="0"/>
                    </a:moveTo>
                    <a:cubicBezTo>
                      <a:pt x="153" y="0"/>
                      <a:pt x="1" y="128"/>
                      <a:pt x="9" y="312"/>
                    </a:cubicBezTo>
                    <a:cubicBezTo>
                      <a:pt x="9" y="485"/>
                      <a:pt x="132" y="608"/>
                      <a:pt x="305" y="620"/>
                    </a:cubicBezTo>
                    <a:cubicBezTo>
                      <a:pt x="576" y="620"/>
                      <a:pt x="724" y="288"/>
                      <a:pt x="527" y="91"/>
                    </a:cubicBezTo>
                    <a:cubicBezTo>
                      <a:pt x="464" y="28"/>
                      <a:pt x="387" y="0"/>
                      <a:pt x="31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4" name="Google Shape;3453;p56">
                <a:extLst>
                  <a:ext uri="{FF2B5EF4-FFF2-40B4-BE49-F238E27FC236}">
                    <a16:creationId xmlns:a16="http://schemas.microsoft.com/office/drawing/2014/main" id="{2C3D1DDC-29CE-4A8D-A5F2-648DF69BB56C}"/>
                  </a:ext>
                </a:extLst>
              </p:cNvPr>
              <p:cNvSpPr/>
              <p:nvPr/>
            </p:nvSpPr>
            <p:spPr>
              <a:xfrm>
                <a:off x="5725238" y="2930918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9" y="1"/>
                    </a:moveTo>
                    <a:cubicBezTo>
                      <a:pt x="136" y="13"/>
                      <a:pt x="1" y="149"/>
                      <a:pt x="13" y="309"/>
                    </a:cubicBezTo>
                    <a:cubicBezTo>
                      <a:pt x="13" y="491"/>
                      <a:pt x="158" y="606"/>
                      <a:pt x="309" y="606"/>
                    </a:cubicBezTo>
                    <a:cubicBezTo>
                      <a:pt x="383" y="606"/>
                      <a:pt x="458" y="579"/>
                      <a:pt x="518" y="518"/>
                    </a:cubicBezTo>
                    <a:cubicBezTo>
                      <a:pt x="703" y="321"/>
                      <a:pt x="568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5" name="Google Shape;3454;p56">
                <a:extLst>
                  <a:ext uri="{FF2B5EF4-FFF2-40B4-BE49-F238E27FC236}">
                    <a16:creationId xmlns:a16="http://schemas.microsoft.com/office/drawing/2014/main" id="{BAB64FC9-2BB4-4DC7-A346-24793CD8D243}"/>
                  </a:ext>
                </a:extLst>
              </p:cNvPr>
              <p:cNvSpPr/>
              <p:nvPr/>
            </p:nvSpPr>
            <p:spPr>
              <a:xfrm>
                <a:off x="5692787" y="2873069"/>
                <a:ext cx="10557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12" extrusionOk="0">
                    <a:moveTo>
                      <a:pt x="316" y="1"/>
                    </a:moveTo>
                    <a:cubicBezTo>
                      <a:pt x="154" y="1"/>
                      <a:pt x="0" y="124"/>
                      <a:pt x="8" y="315"/>
                    </a:cubicBezTo>
                    <a:cubicBezTo>
                      <a:pt x="8" y="476"/>
                      <a:pt x="144" y="611"/>
                      <a:pt x="304" y="611"/>
                    </a:cubicBezTo>
                    <a:cubicBezTo>
                      <a:pt x="309" y="611"/>
                      <a:pt x="314" y="612"/>
                      <a:pt x="319" y="612"/>
                    </a:cubicBezTo>
                    <a:cubicBezTo>
                      <a:pt x="593" y="612"/>
                      <a:pt x="732" y="287"/>
                      <a:pt x="538" y="94"/>
                    </a:cubicBezTo>
                    <a:cubicBezTo>
                      <a:pt x="474" y="29"/>
                      <a:pt x="394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6" name="Google Shape;3455;p56">
                <a:extLst>
                  <a:ext uri="{FF2B5EF4-FFF2-40B4-BE49-F238E27FC236}">
                    <a16:creationId xmlns:a16="http://schemas.microsoft.com/office/drawing/2014/main" id="{7D99B87F-5D4B-44AD-9916-084A3D566AAA}"/>
                  </a:ext>
                </a:extLst>
              </p:cNvPr>
              <p:cNvSpPr/>
              <p:nvPr/>
            </p:nvSpPr>
            <p:spPr>
              <a:xfrm>
                <a:off x="5562826" y="2759795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394" y="0"/>
                    </a:moveTo>
                    <a:cubicBezTo>
                      <a:pt x="136" y="0"/>
                      <a:pt x="0" y="321"/>
                      <a:pt x="185" y="506"/>
                    </a:cubicBezTo>
                    <a:cubicBezTo>
                      <a:pt x="250" y="570"/>
                      <a:pt x="328" y="599"/>
                      <a:pt x="403" y="599"/>
                    </a:cubicBezTo>
                    <a:cubicBezTo>
                      <a:pt x="558" y="599"/>
                      <a:pt x="702" y="478"/>
                      <a:pt x="702" y="296"/>
                    </a:cubicBezTo>
                    <a:cubicBezTo>
                      <a:pt x="690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7" name="Google Shape;3456;p56">
                <a:extLst>
                  <a:ext uri="{FF2B5EF4-FFF2-40B4-BE49-F238E27FC236}">
                    <a16:creationId xmlns:a16="http://schemas.microsoft.com/office/drawing/2014/main" id="{9E09786D-2FBD-4910-9990-F3856524B1B9}"/>
                  </a:ext>
                </a:extLst>
              </p:cNvPr>
              <p:cNvSpPr/>
              <p:nvPr/>
            </p:nvSpPr>
            <p:spPr>
              <a:xfrm>
                <a:off x="5588988" y="2834950"/>
                <a:ext cx="10456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5" h="613" extrusionOk="0">
                    <a:moveTo>
                      <a:pt x="413" y="1"/>
                    </a:moveTo>
                    <a:cubicBezTo>
                      <a:pt x="140" y="1"/>
                      <a:pt x="1" y="325"/>
                      <a:pt x="194" y="519"/>
                    </a:cubicBezTo>
                    <a:cubicBezTo>
                      <a:pt x="259" y="584"/>
                      <a:pt x="338" y="612"/>
                      <a:pt x="416" y="612"/>
                    </a:cubicBezTo>
                    <a:cubicBezTo>
                      <a:pt x="574" y="612"/>
                      <a:pt x="724" y="491"/>
                      <a:pt x="724" y="309"/>
                    </a:cubicBezTo>
                    <a:cubicBezTo>
                      <a:pt x="724" y="137"/>
                      <a:pt x="589" y="1"/>
                      <a:pt x="429" y="1"/>
                    </a:cubicBezTo>
                    <a:cubicBezTo>
                      <a:pt x="423" y="1"/>
                      <a:pt x="418" y="1"/>
                      <a:pt x="41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8" name="Google Shape;3457;p56">
                <a:extLst>
                  <a:ext uri="{FF2B5EF4-FFF2-40B4-BE49-F238E27FC236}">
                    <a16:creationId xmlns:a16="http://schemas.microsoft.com/office/drawing/2014/main" id="{B63349A1-7632-43DA-B47F-DE7E5D6DA3CA}"/>
                  </a:ext>
                </a:extLst>
              </p:cNvPr>
              <p:cNvSpPr/>
              <p:nvPr/>
            </p:nvSpPr>
            <p:spPr>
              <a:xfrm>
                <a:off x="5594628" y="2661693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98" y="506"/>
                    </a:cubicBezTo>
                    <a:cubicBezTo>
                      <a:pt x="258" y="571"/>
                      <a:pt x="334" y="600"/>
                      <a:pt x="407" y="600"/>
                    </a:cubicBezTo>
                    <a:cubicBezTo>
                      <a:pt x="558" y="600"/>
                      <a:pt x="703" y="479"/>
                      <a:pt x="703" y="297"/>
                    </a:cubicBezTo>
                    <a:cubicBezTo>
                      <a:pt x="703" y="124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9" name="Google Shape;3458;p56">
                <a:extLst>
                  <a:ext uri="{FF2B5EF4-FFF2-40B4-BE49-F238E27FC236}">
                    <a16:creationId xmlns:a16="http://schemas.microsoft.com/office/drawing/2014/main" id="{C44329A0-9364-4297-B7CF-2EBD33D44486}"/>
                  </a:ext>
                </a:extLst>
              </p:cNvPr>
              <p:cNvSpPr/>
              <p:nvPr/>
            </p:nvSpPr>
            <p:spPr>
              <a:xfrm>
                <a:off x="5777490" y="2645958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300" y="0"/>
                    </a:moveTo>
                    <a:cubicBezTo>
                      <a:pt x="145" y="0"/>
                      <a:pt x="0" y="121"/>
                      <a:pt x="0" y="303"/>
                    </a:cubicBezTo>
                    <a:cubicBezTo>
                      <a:pt x="0" y="476"/>
                      <a:pt x="136" y="599"/>
                      <a:pt x="308" y="599"/>
                    </a:cubicBezTo>
                    <a:cubicBezTo>
                      <a:pt x="567" y="599"/>
                      <a:pt x="703" y="279"/>
                      <a:pt x="518" y="94"/>
                    </a:cubicBezTo>
                    <a:cubicBezTo>
                      <a:pt x="453" y="29"/>
                      <a:pt x="375" y="0"/>
                      <a:pt x="3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0" name="Google Shape;3459;p56">
                <a:extLst>
                  <a:ext uri="{FF2B5EF4-FFF2-40B4-BE49-F238E27FC236}">
                    <a16:creationId xmlns:a16="http://schemas.microsoft.com/office/drawing/2014/main" id="{6635662E-90CF-46DB-82E9-2B8237F13D57}"/>
                  </a:ext>
                </a:extLst>
              </p:cNvPr>
              <p:cNvSpPr/>
              <p:nvPr/>
            </p:nvSpPr>
            <p:spPr>
              <a:xfrm>
                <a:off x="5662514" y="2649275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11" y="0"/>
                    </a:moveTo>
                    <a:cubicBezTo>
                      <a:pt x="154" y="0"/>
                      <a:pt x="0" y="119"/>
                      <a:pt x="0" y="295"/>
                    </a:cubicBezTo>
                    <a:cubicBezTo>
                      <a:pt x="0" y="468"/>
                      <a:pt x="136" y="603"/>
                      <a:pt x="308" y="603"/>
                    </a:cubicBezTo>
                    <a:cubicBezTo>
                      <a:pt x="567" y="603"/>
                      <a:pt x="703" y="271"/>
                      <a:pt x="518" y="86"/>
                    </a:cubicBezTo>
                    <a:cubicBezTo>
                      <a:pt x="459" y="27"/>
                      <a:pt x="384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1" name="Google Shape;3460;p56">
                <a:extLst>
                  <a:ext uri="{FF2B5EF4-FFF2-40B4-BE49-F238E27FC236}">
                    <a16:creationId xmlns:a16="http://schemas.microsoft.com/office/drawing/2014/main" id="{B7A05353-7A16-4A76-9040-6657F09EA296}"/>
                  </a:ext>
                </a:extLst>
              </p:cNvPr>
              <p:cNvSpPr/>
              <p:nvPr/>
            </p:nvSpPr>
            <p:spPr>
              <a:xfrm>
                <a:off x="5811080" y="2653429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23"/>
                      <a:pt x="296" y="623"/>
                    </a:cubicBezTo>
                    <a:cubicBezTo>
                      <a:pt x="579" y="623"/>
                      <a:pt x="727" y="291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2" name="Google Shape;3461;p56">
                <a:extLst>
                  <a:ext uri="{FF2B5EF4-FFF2-40B4-BE49-F238E27FC236}">
                    <a16:creationId xmlns:a16="http://schemas.microsoft.com/office/drawing/2014/main" id="{E207638D-5874-42B5-B1FF-DFCFA44B2939}"/>
                  </a:ext>
                </a:extLst>
              </p:cNvPr>
              <p:cNvSpPr/>
              <p:nvPr/>
            </p:nvSpPr>
            <p:spPr>
              <a:xfrm>
                <a:off x="5338383" y="2640102"/>
                <a:ext cx="10312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5" h="624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296" y="623"/>
                    </a:cubicBezTo>
                    <a:cubicBezTo>
                      <a:pt x="579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3" name="Google Shape;3462;p56">
                <a:extLst>
                  <a:ext uri="{FF2B5EF4-FFF2-40B4-BE49-F238E27FC236}">
                    <a16:creationId xmlns:a16="http://schemas.microsoft.com/office/drawing/2014/main" id="{8CC8ED2D-30BC-4A4C-88B1-3DFC739AB3F6}"/>
                  </a:ext>
                </a:extLst>
              </p:cNvPr>
              <p:cNvSpPr/>
              <p:nvPr/>
            </p:nvSpPr>
            <p:spPr>
              <a:xfrm>
                <a:off x="5740352" y="2745041"/>
                <a:ext cx="10139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5" extrusionOk="0">
                    <a:moveTo>
                      <a:pt x="394" y="1"/>
                    </a:moveTo>
                    <a:cubicBezTo>
                      <a:pt x="136" y="1"/>
                      <a:pt x="0" y="321"/>
                      <a:pt x="185" y="506"/>
                    </a:cubicBezTo>
                    <a:cubicBezTo>
                      <a:pt x="246" y="567"/>
                      <a:pt x="322" y="594"/>
                      <a:pt x="397" y="594"/>
                    </a:cubicBezTo>
                    <a:cubicBezTo>
                      <a:pt x="548" y="594"/>
                      <a:pt x="694" y="482"/>
                      <a:pt x="702" y="309"/>
                    </a:cubicBezTo>
                    <a:cubicBezTo>
                      <a:pt x="702" y="136"/>
                      <a:pt x="567" y="1"/>
                      <a:pt x="3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4" name="Google Shape;3463;p56">
                <a:extLst>
                  <a:ext uri="{FF2B5EF4-FFF2-40B4-BE49-F238E27FC236}">
                    <a16:creationId xmlns:a16="http://schemas.microsoft.com/office/drawing/2014/main" id="{993A2B4C-F1CD-465D-90A0-7821A353FC1D}"/>
                  </a:ext>
                </a:extLst>
              </p:cNvPr>
              <p:cNvSpPr/>
              <p:nvPr/>
            </p:nvSpPr>
            <p:spPr>
              <a:xfrm>
                <a:off x="5450922" y="3025284"/>
                <a:ext cx="10572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33" h="612" extrusionOk="0">
                    <a:moveTo>
                      <a:pt x="331" y="0"/>
                    </a:moveTo>
                    <a:cubicBezTo>
                      <a:pt x="326" y="0"/>
                      <a:pt x="322" y="0"/>
                      <a:pt x="317" y="1"/>
                    </a:cubicBezTo>
                    <a:cubicBezTo>
                      <a:pt x="144" y="1"/>
                      <a:pt x="21" y="136"/>
                      <a:pt x="9" y="296"/>
                    </a:cubicBezTo>
                    <a:cubicBezTo>
                      <a:pt x="1" y="487"/>
                      <a:pt x="155" y="611"/>
                      <a:pt x="316" y="611"/>
                    </a:cubicBezTo>
                    <a:cubicBezTo>
                      <a:pt x="395" y="611"/>
                      <a:pt x="475" y="582"/>
                      <a:pt x="539" y="518"/>
                    </a:cubicBezTo>
                    <a:cubicBezTo>
                      <a:pt x="732" y="336"/>
                      <a:pt x="593" y="0"/>
                      <a:pt x="33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5" name="Google Shape;3464;p56">
                <a:extLst>
                  <a:ext uri="{FF2B5EF4-FFF2-40B4-BE49-F238E27FC236}">
                    <a16:creationId xmlns:a16="http://schemas.microsoft.com/office/drawing/2014/main" id="{A7559884-CDAF-432A-AD35-EB6AA2498F54}"/>
                  </a:ext>
                </a:extLst>
              </p:cNvPr>
              <p:cNvSpPr/>
              <p:nvPr/>
            </p:nvSpPr>
            <p:spPr>
              <a:xfrm>
                <a:off x="5132112" y="2654049"/>
                <a:ext cx="10456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5" h="613" extrusionOk="0">
                    <a:moveTo>
                      <a:pt x="401" y="1"/>
                    </a:moveTo>
                    <a:cubicBezTo>
                      <a:pt x="140" y="1"/>
                      <a:pt x="1" y="325"/>
                      <a:pt x="194" y="519"/>
                    </a:cubicBezTo>
                    <a:cubicBezTo>
                      <a:pt x="255" y="583"/>
                      <a:pt x="331" y="612"/>
                      <a:pt x="407" y="612"/>
                    </a:cubicBezTo>
                    <a:cubicBezTo>
                      <a:pt x="563" y="612"/>
                      <a:pt x="716" y="491"/>
                      <a:pt x="724" y="309"/>
                    </a:cubicBezTo>
                    <a:cubicBezTo>
                      <a:pt x="724" y="137"/>
                      <a:pt x="589" y="1"/>
                      <a:pt x="416" y="1"/>
                    </a:cubicBezTo>
                    <a:cubicBezTo>
                      <a:pt x="411" y="1"/>
                      <a:pt x="406" y="1"/>
                      <a:pt x="40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6" name="Google Shape;3465;p56">
                <a:extLst>
                  <a:ext uri="{FF2B5EF4-FFF2-40B4-BE49-F238E27FC236}">
                    <a16:creationId xmlns:a16="http://schemas.microsoft.com/office/drawing/2014/main" id="{5C7FC563-00F0-43B8-AC04-8BC64DA17570}"/>
                  </a:ext>
                </a:extLst>
              </p:cNvPr>
              <p:cNvSpPr/>
              <p:nvPr/>
            </p:nvSpPr>
            <p:spPr>
              <a:xfrm>
                <a:off x="5245617" y="2752511"/>
                <a:ext cx="10139" cy="852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1" extrusionOk="0">
                    <a:moveTo>
                      <a:pt x="407" y="0"/>
                    </a:moveTo>
                    <a:cubicBezTo>
                      <a:pt x="136" y="0"/>
                      <a:pt x="0" y="321"/>
                      <a:pt x="185" y="505"/>
                    </a:cubicBezTo>
                    <a:cubicBezTo>
                      <a:pt x="248" y="565"/>
                      <a:pt x="324" y="591"/>
                      <a:pt x="398" y="591"/>
                    </a:cubicBezTo>
                    <a:cubicBezTo>
                      <a:pt x="555" y="591"/>
                      <a:pt x="703" y="472"/>
                      <a:pt x="703" y="296"/>
                    </a:cubicBezTo>
                    <a:cubicBezTo>
                      <a:pt x="690" y="123"/>
                      <a:pt x="567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7" name="Google Shape;3466;p56">
                <a:extLst>
                  <a:ext uri="{FF2B5EF4-FFF2-40B4-BE49-F238E27FC236}">
                    <a16:creationId xmlns:a16="http://schemas.microsoft.com/office/drawing/2014/main" id="{E7AD39EB-3088-4258-9925-5A6F265FCF93}"/>
                  </a:ext>
                </a:extLst>
              </p:cNvPr>
              <p:cNvSpPr/>
              <p:nvPr/>
            </p:nvSpPr>
            <p:spPr>
              <a:xfrm>
                <a:off x="5301245" y="2663481"/>
                <a:ext cx="8711" cy="75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520" extrusionOk="0">
                    <a:moveTo>
                      <a:pt x="345" y="0"/>
                    </a:moveTo>
                    <a:cubicBezTo>
                      <a:pt x="111" y="0"/>
                      <a:pt x="0" y="271"/>
                      <a:pt x="160" y="444"/>
                    </a:cubicBezTo>
                    <a:cubicBezTo>
                      <a:pt x="212" y="496"/>
                      <a:pt x="277" y="519"/>
                      <a:pt x="341" y="519"/>
                    </a:cubicBezTo>
                    <a:cubicBezTo>
                      <a:pt x="474" y="519"/>
                      <a:pt x="604" y="417"/>
                      <a:pt x="604" y="259"/>
                    </a:cubicBezTo>
                    <a:cubicBezTo>
                      <a:pt x="604" y="111"/>
                      <a:pt x="493" y="0"/>
                      <a:pt x="3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8" name="Google Shape;3467;p56">
                <a:extLst>
                  <a:ext uri="{FF2B5EF4-FFF2-40B4-BE49-F238E27FC236}">
                    <a16:creationId xmlns:a16="http://schemas.microsoft.com/office/drawing/2014/main" id="{30F2536B-8F54-4AF2-9B3D-416641768E7F}"/>
                  </a:ext>
                </a:extLst>
              </p:cNvPr>
              <p:cNvSpPr/>
              <p:nvPr/>
            </p:nvSpPr>
            <p:spPr>
              <a:xfrm>
                <a:off x="5322388" y="2659717"/>
                <a:ext cx="9778" cy="8394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82" extrusionOk="0">
                    <a:moveTo>
                      <a:pt x="285" y="0"/>
                    </a:moveTo>
                    <a:cubicBezTo>
                      <a:pt x="138" y="0"/>
                      <a:pt x="0" y="113"/>
                      <a:pt x="0" y="286"/>
                    </a:cubicBezTo>
                    <a:cubicBezTo>
                      <a:pt x="0" y="446"/>
                      <a:pt x="123" y="582"/>
                      <a:pt x="284" y="582"/>
                    </a:cubicBezTo>
                    <a:cubicBezTo>
                      <a:pt x="542" y="582"/>
                      <a:pt x="678" y="261"/>
                      <a:pt x="493" y="89"/>
                    </a:cubicBezTo>
                    <a:cubicBezTo>
                      <a:pt x="432" y="28"/>
                      <a:pt x="357" y="0"/>
                      <a:pt x="2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9" name="Google Shape;3468;p56">
                <a:extLst>
                  <a:ext uri="{FF2B5EF4-FFF2-40B4-BE49-F238E27FC236}">
                    <a16:creationId xmlns:a16="http://schemas.microsoft.com/office/drawing/2014/main" id="{A34209D7-182B-4E84-BDCA-1A0AB2B1410A}"/>
                  </a:ext>
                </a:extLst>
              </p:cNvPr>
              <p:cNvSpPr/>
              <p:nvPr/>
            </p:nvSpPr>
            <p:spPr>
              <a:xfrm>
                <a:off x="5319057" y="2689601"/>
                <a:ext cx="10096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0" h="595" extrusionOk="0">
                    <a:moveTo>
                      <a:pt x="389" y="0"/>
                    </a:moveTo>
                    <a:cubicBezTo>
                      <a:pt x="128" y="0"/>
                      <a:pt x="1" y="312"/>
                      <a:pt x="182" y="506"/>
                    </a:cubicBezTo>
                    <a:cubicBezTo>
                      <a:pt x="243" y="567"/>
                      <a:pt x="319" y="594"/>
                      <a:pt x="394" y="594"/>
                    </a:cubicBezTo>
                    <a:cubicBezTo>
                      <a:pt x="545" y="594"/>
                      <a:pt x="691" y="482"/>
                      <a:pt x="699" y="308"/>
                    </a:cubicBezTo>
                    <a:cubicBezTo>
                      <a:pt x="699" y="136"/>
                      <a:pt x="564" y="0"/>
                      <a:pt x="404" y="0"/>
                    </a:cubicBezTo>
                    <a:cubicBezTo>
                      <a:pt x="399" y="0"/>
                      <a:pt x="394" y="0"/>
                      <a:pt x="38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0" name="Google Shape;3469;p56">
                <a:extLst>
                  <a:ext uri="{FF2B5EF4-FFF2-40B4-BE49-F238E27FC236}">
                    <a16:creationId xmlns:a16="http://schemas.microsoft.com/office/drawing/2014/main" id="{E640E98F-6CC6-442B-9D69-D720972C4D30}"/>
                  </a:ext>
                </a:extLst>
              </p:cNvPr>
              <p:cNvSpPr/>
              <p:nvPr/>
            </p:nvSpPr>
            <p:spPr>
              <a:xfrm>
                <a:off x="5366637" y="2735983"/>
                <a:ext cx="10139" cy="8740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6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308"/>
                    </a:cubicBezTo>
                    <a:cubicBezTo>
                      <a:pt x="0" y="491"/>
                      <a:pt x="151" y="606"/>
                      <a:pt x="305" y="606"/>
                    </a:cubicBezTo>
                    <a:cubicBezTo>
                      <a:pt x="381" y="606"/>
                      <a:pt x="457" y="578"/>
                      <a:pt x="518" y="518"/>
                    </a:cubicBezTo>
                    <a:cubicBezTo>
                      <a:pt x="703" y="321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1" name="Google Shape;3470;p56">
                <a:extLst>
                  <a:ext uri="{FF2B5EF4-FFF2-40B4-BE49-F238E27FC236}">
                    <a16:creationId xmlns:a16="http://schemas.microsoft.com/office/drawing/2014/main" id="{A83DE57D-87B3-4D0D-8484-22FF0CF0D745}"/>
                  </a:ext>
                </a:extLst>
              </p:cNvPr>
              <p:cNvSpPr/>
              <p:nvPr/>
            </p:nvSpPr>
            <p:spPr>
              <a:xfrm>
                <a:off x="5481786" y="2666856"/>
                <a:ext cx="10327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00" extrusionOk="0">
                    <a:moveTo>
                      <a:pt x="407" y="0"/>
                    </a:moveTo>
                    <a:cubicBezTo>
                      <a:pt x="136" y="0"/>
                      <a:pt x="1" y="321"/>
                      <a:pt x="198" y="505"/>
                    </a:cubicBezTo>
                    <a:cubicBezTo>
                      <a:pt x="258" y="570"/>
                      <a:pt x="335" y="599"/>
                      <a:pt x="410" y="599"/>
                    </a:cubicBezTo>
                    <a:cubicBezTo>
                      <a:pt x="565" y="599"/>
                      <a:pt x="715" y="478"/>
                      <a:pt x="715" y="296"/>
                    </a:cubicBezTo>
                    <a:cubicBezTo>
                      <a:pt x="715" y="136"/>
                      <a:pt x="580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2" name="Google Shape;3471;p56">
                <a:extLst>
                  <a:ext uri="{FF2B5EF4-FFF2-40B4-BE49-F238E27FC236}">
                    <a16:creationId xmlns:a16="http://schemas.microsoft.com/office/drawing/2014/main" id="{A13B1B6B-5939-485B-96E6-96B8AE660CFD}"/>
                  </a:ext>
                </a:extLst>
              </p:cNvPr>
              <p:cNvSpPr/>
              <p:nvPr/>
            </p:nvSpPr>
            <p:spPr>
              <a:xfrm>
                <a:off x="5602459" y="2754978"/>
                <a:ext cx="10081" cy="8596"/>
              </a:xfrm>
              <a:custGeom>
                <a:avLst/>
                <a:gdLst/>
                <a:ahLst/>
                <a:cxnLst/>
                <a:rect l="l" t="t" r="r" b="b"/>
                <a:pathLst>
                  <a:path w="699" h="596" extrusionOk="0">
                    <a:moveTo>
                      <a:pt x="288" y="1"/>
                    </a:moveTo>
                    <a:cubicBezTo>
                      <a:pt x="125" y="1"/>
                      <a:pt x="0" y="144"/>
                      <a:pt x="12" y="310"/>
                    </a:cubicBezTo>
                    <a:cubicBezTo>
                      <a:pt x="12" y="483"/>
                      <a:pt x="156" y="595"/>
                      <a:pt x="306" y="595"/>
                    </a:cubicBezTo>
                    <a:cubicBezTo>
                      <a:pt x="380" y="595"/>
                      <a:pt x="456" y="568"/>
                      <a:pt x="517" y="507"/>
                    </a:cubicBezTo>
                    <a:cubicBezTo>
                      <a:pt x="699" y="313"/>
                      <a:pt x="572" y="1"/>
                      <a:pt x="322" y="1"/>
                    </a:cubicBezTo>
                    <a:cubicBezTo>
                      <a:pt x="317" y="1"/>
                      <a:pt x="313" y="1"/>
                      <a:pt x="308" y="2"/>
                    </a:cubicBezTo>
                    <a:cubicBezTo>
                      <a:pt x="301" y="1"/>
                      <a:pt x="294" y="1"/>
                      <a:pt x="28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3" name="Google Shape;3472;p56">
                <a:extLst>
                  <a:ext uri="{FF2B5EF4-FFF2-40B4-BE49-F238E27FC236}">
                    <a16:creationId xmlns:a16="http://schemas.microsoft.com/office/drawing/2014/main" id="{782EA5B1-6B05-44A2-AF9E-E84A90DD11E8}"/>
                  </a:ext>
                </a:extLst>
              </p:cNvPr>
              <p:cNvSpPr/>
              <p:nvPr/>
            </p:nvSpPr>
            <p:spPr>
              <a:xfrm>
                <a:off x="5709431" y="2691850"/>
                <a:ext cx="10442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1" extrusionOk="0">
                    <a:moveTo>
                      <a:pt x="317" y="1"/>
                    </a:moveTo>
                    <a:cubicBezTo>
                      <a:pt x="156" y="1"/>
                      <a:pt x="0" y="131"/>
                      <a:pt x="0" y="325"/>
                    </a:cubicBezTo>
                    <a:cubicBezTo>
                      <a:pt x="13" y="485"/>
                      <a:pt x="136" y="621"/>
                      <a:pt x="308" y="621"/>
                    </a:cubicBezTo>
                    <a:cubicBezTo>
                      <a:pt x="313" y="621"/>
                      <a:pt x="318" y="621"/>
                      <a:pt x="322" y="621"/>
                    </a:cubicBezTo>
                    <a:cubicBezTo>
                      <a:pt x="584" y="621"/>
                      <a:pt x="724" y="285"/>
                      <a:pt x="530" y="91"/>
                    </a:cubicBezTo>
                    <a:cubicBezTo>
                      <a:pt x="468" y="29"/>
                      <a:pt x="392" y="1"/>
                      <a:pt x="3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4" name="Google Shape;3473;p56">
                <a:extLst>
                  <a:ext uri="{FF2B5EF4-FFF2-40B4-BE49-F238E27FC236}">
                    <a16:creationId xmlns:a16="http://schemas.microsoft.com/office/drawing/2014/main" id="{8880F3D9-F040-4BEC-A74D-573E91D1D63B}"/>
                  </a:ext>
                </a:extLst>
              </p:cNvPr>
              <p:cNvSpPr/>
              <p:nvPr/>
            </p:nvSpPr>
            <p:spPr>
              <a:xfrm>
                <a:off x="5378362" y="2643117"/>
                <a:ext cx="10269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12" h="612" extrusionOk="0">
                    <a:moveTo>
                      <a:pt x="309" y="0"/>
                    </a:moveTo>
                    <a:cubicBezTo>
                      <a:pt x="151" y="0"/>
                      <a:pt x="1" y="121"/>
                      <a:pt x="1" y="303"/>
                    </a:cubicBezTo>
                    <a:cubicBezTo>
                      <a:pt x="1" y="476"/>
                      <a:pt x="136" y="611"/>
                      <a:pt x="296" y="611"/>
                    </a:cubicBezTo>
                    <a:cubicBezTo>
                      <a:pt x="301" y="611"/>
                      <a:pt x="306" y="612"/>
                      <a:pt x="311" y="612"/>
                    </a:cubicBezTo>
                    <a:cubicBezTo>
                      <a:pt x="584" y="612"/>
                      <a:pt x="712" y="287"/>
                      <a:pt x="530" y="94"/>
                    </a:cubicBezTo>
                    <a:cubicBezTo>
                      <a:pt x="466" y="29"/>
                      <a:pt x="386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5" name="Google Shape;3474;p56">
                <a:extLst>
                  <a:ext uri="{FF2B5EF4-FFF2-40B4-BE49-F238E27FC236}">
                    <a16:creationId xmlns:a16="http://schemas.microsoft.com/office/drawing/2014/main" id="{22717CCE-7D85-45A7-8FB3-D11845D0D44A}"/>
                  </a:ext>
                </a:extLst>
              </p:cNvPr>
              <p:cNvSpPr/>
              <p:nvPr/>
            </p:nvSpPr>
            <p:spPr>
              <a:xfrm>
                <a:off x="5460527" y="301037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1" y="1"/>
                      <a:pt x="1" y="73"/>
                      <a:pt x="58" y="73"/>
                    </a:cubicBezTo>
                    <a:cubicBezTo>
                      <a:pt x="82" y="73"/>
                      <a:pt x="107" y="61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6" name="Google Shape;3475;p56">
                <a:extLst>
                  <a:ext uri="{FF2B5EF4-FFF2-40B4-BE49-F238E27FC236}">
                    <a16:creationId xmlns:a16="http://schemas.microsoft.com/office/drawing/2014/main" id="{8D354419-2426-44FB-A619-DC9C6D265E69}"/>
                  </a:ext>
                </a:extLst>
              </p:cNvPr>
              <p:cNvSpPr/>
              <p:nvPr/>
            </p:nvSpPr>
            <p:spPr>
              <a:xfrm>
                <a:off x="5759102" y="2946379"/>
                <a:ext cx="1514" cy="923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4" extrusionOk="0">
                    <a:moveTo>
                      <a:pt x="55" y="1"/>
                    </a:moveTo>
                    <a:cubicBezTo>
                      <a:pt x="0" y="1"/>
                      <a:pt x="55" y="63"/>
                      <a:pt x="87" y="63"/>
                    </a:cubicBezTo>
                    <a:cubicBezTo>
                      <a:pt x="97" y="63"/>
                      <a:pt x="105" y="56"/>
                      <a:pt x="105" y="38"/>
                    </a:cubicBezTo>
                    <a:cubicBezTo>
                      <a:pt x="105" y="13"/>
                      <a:pt x="80" y="1"/>
                      <a:pt x="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7" name="Google Shape;3476;p56">
                <a:extLst>
                  <a:ext uri="{FF2B5EF4-FFF2-40B4-BE49-F238E27FC236}">
                    <a16:creationId xmlns:a16="http://schemas.microsoft.com/office/drawing/2014/main" id="{F917DDEF-539D-4749-96C4-61437CEFF471}"/>
                  </a:ext>
                </a:extLst>
              </p:cNvPr>
              <p:cNvSpPr/>
              <p:nvPr/>
            </p:nvSpPr>
            <p:spPr>
              <a:xfrm>
                <a:off x="5688273" y="2945672"/>
                <a:ext cx="1442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00" h="100" extrusionOk="0">
                    <a:moveTo>
                      <a:pt x="50" y="1"/>
                    </a:moveTo>
                    <a:cubicBezTo>
                      <a:pt x="26" y="1"/>
                      <a:pt x="1" y="25"/>
                      <a:pt x="1" y="50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75" y="99"/>
                      <a:pt x="100" y="74"/>
                      <a:pt x="100" y="50"/>
                    </a:cubicBezTo>
                    <a:cubicBezTo>
                      <a:pt x="100" y="25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8" name="Google Shape;3477;p56">
                <a:extLst>
                  <a:ext uri="{FF2B5EF4-FFF2-40B4-BE49-F238E27FC236}">
                    <a16:creationId xmlns:a16="http://schemas.microsoft.com/office/drawing/2014/main" id="{C4CAA5E9-960B-4DC2-8F13-643CA034B8AE}"/>
                  </a:ext>
                </a:extLst>
              </p:cNvPr>
              <p:cNvSpPr/>
              <p:nvPr/>
            </p:nvSpPr>
            <p:spPr>
              <a:xfrm>
                <a:off x="5727372" y="3036664"/>
                <a:ext cx="125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87" h="99" extrusionOk="0">
                    <a:moveTo>
                      <a:pt x="38" y="0"/>
                    </a:moveTo>
                    <a:cubicBezTo>
                      <a:pt x="13" y="0"/>
                      <a:pt x="1" y="25"/>
                      <a:pt x="1" y="49"/>
                    </a:cubicBezTo>
                    <a:cubicBezTo>
                      <a:pt x="1" y="74"/>
                      <a:pt x="13" y="99"/>
                      <a:pt x="38" y="99"/>
                    </a:cubicBezTo>
                    <a:cubicBezTo>
                      <a:pt x="75" y="99"/>
                      <a:pt x="87" y="74"/>
                      <a:pt x="87" y="49"/>
                    </a:cubicBezTo>
                    <a:cubicBezTo>
                      <a:pt x="87" y="25"/>
                      <a:pt x="75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9" name="Google Shape;3478;p56">
                <a:extLst>
                  <a:ext uri="{FF2B5EF4-FFF2-40B4-BE49-F238E27FC236}">
                    <a16:creationId xmlns:a16="http://schemas.microsoft.com/office/drawing/2014/main" id="{79031833-645E-49D8-9561-0B6EA7540F7A}"/>
                  </a:ext>
                </a:extLst>
              </p:cNvPr>
              <p:cNvSpPr/>
              <p:nvPr/>
            </p:nvSpPr>
            <p:spPr>
              <a:xfrm>
                <a:off x="5836132" y="3027231"/>
                <a:ext cx="1529" cy="1082"/>
              </a:xfrm>
              <a:custGeom>
                <a:avLst/>
                <a:gdLst/>
                <a:ahLst/>
                <a:cxnLst/>
                <a:rect l="l" t="t" r="r" b="b"/>
                <a:pathLst>
                  <a:path w="106" h="75" extrusionOk="0">
                    <a:moveTo>
                      <a:pt x="18" y="0"/>
                    </a:moveTo>
                    <a:cubicBezTo>
                      <a:pt x="8" y="0"/>
                      <a:pt x="0" y="7"/>
                      <a:pt x="0" y="26"/>
                    </a:cubicBezTo>
                    <a:cubicBezTo>
                      <a:pt x="0" y="50"/>
                      <a:pt x="25" y="75"/>
                      <a:pt x="50" y="75"/>
                    </a:cubicBezTo>
                    <a:cubicBezTo>
                      <a:pt x="105" y="66"/>
                      <a:pt x="49" y="0"/>
                      <a:pt x="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0" name="Google Shape;3479;p56">
                <a:extLst>
                  <a:ext uri="{FF2B5EF4-FFF2-40B4-BE49-F238E27FC236}">
                    <a16:creationId xmlns:a16="http://schemas.microsoft.com/office/drawing/2014/main" id="{B8D11337-9B47-44F3-8D32-4B72D2C507C8}"/>
                  </a:ext>
                </a:extLst>
              </p:cNvPr>
              <p:cNvSpPr/>
              <p:nvPr/>
            </p:nvSpPr>
            <p:spPr>
              <a:xfrm>
                <a:off x="5757054" y="3043759"/>
                <a:ext cx="10139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5" extrusionOk="0">
                    <a:moveTo>
                      <a:pt x="395" y="1"/>
                    </a:moveTo>
                    <a:cubicBezTo>
                      <a:pt x="124" y="1"/>
                      <a:pt x="0" y="321"/>
                      <a:pt x="185" y="506"/>
                    </a:cubicBezTo>
                    <a:cubicBezTo>
                      <a:pt x="246" y="567"/>
                      <a:pt x="322" y="595"/>
                      <a:pt x="397" y="595"/>
                    </a:cubicBezTo>
                    <a:cubicBezTo>
                      <a:pt x="548" y="595"/>
                      <a:pt x="694" y="482"/>
                      <a:pt x="703" y="309"/>
                    </a:cubicBezTo>
                    <a:cubicBezTo>
                      <a:pt x="703" y="136"/>
                      <a:pt x="567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1" name="Google Shape;3480;p56">
                <a:extLst>
                  <a:ext uri="{FF2B5EF4-FFF2-40B4-BE49-F238E27FC236}">
                    <a16:creationId xmlns:a16="http://schemas.microsoft.com/office/drawing/2014/main" id="{05B1E07C-1ECE-4CEE-9FF1-1FD767E6205D}"/>
                  </a:ext>
                </a:extLst>
              </p:cNvPr>
              <p:cNvSpPr/>
              <p:nvPr/>
            </p:nvSpPr>
            <p:spPr>
              <a:xfrm>
                <a:off x="5664880" y="2828388"/>
                <a:ext cx="10442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2" extrusionOk="0">
                    <a:moveTo>
                      <a:pt x="401" y="0"/>
                    </a:moveTo>
                    <a:cubicBezTo>
                      <a:pt x="139" y="0"/>
                      <a:pt x="0" y="324"/>
                      <a:pt x="194" y="518"/>
                    </a:cubicBezTo>
                    <a:cubicBezTo>
                      <a:pt x="258" y="583"/>
                      <a:pt x="338" y="611"/>
                      <a:pt x="415" y="611"/>
                    </a:cubicBezTo>
                    <a:cubicBezTo>
                      <a:pt x="573" y="611"/>
                      <a:pt x="724" y="491"/>
                      <a:pt x="724" y="308"/>
                    </a:cubicBezTo>
                    <a:cubicBezTo>
                      <a:pt x="724" y="136"/>
                      <a:pt x="588" y="0"/>
                      <a:pt x="415" y="0"/>
                    </a:cubicBezTo>
                    <a:cubicBezTo>
                      <a:pt x="411" y="0"/>
                      <a:pt x="406" y="0"/>
                      <a:pt x="40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2" name="Google Shape;3481;p56">
                <a:extLst>
                  <a:ext uri="{FF2B5EF4-FFF2-40B4-BE49-F238E27FC236}">
                    <a16:creationId xmlns:a16="http://schemas.microsoft.com/office/drawing/2014/main" id="{3D8C85AF-D44B-49F0-AE67-1F7B93F9771C}"/>
                  </a:ext>
                </a:extLst>
              </p:cNvPr>
              <p:cNvSpPr/>
              <p:nvPr/>
            </p:nvSpPr>
            <p:spPr>
              <a:xfrm>
                <a:off x="5701296" y="2831936"/>
                <a:ext cx="8682" cy="7413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14" extrusionOk="0">
                    <a:moveTo>
                      <a:pt x="329" y="0"/>
                    </a:moveTo>
                    <a:cubicBezTo>
                      <a:pt x="116" y="0"/>
                      <a:pt x="1" y="275"/>
                      <a:pt x="158" y="432"/>
                    </a:cubicBezTo>
                    <a:cubicBezTo>
                      <a:pt x="214" y="489"/>
                      <a:pt x="281" y="513"/>
                      <a:pt x="346" y="513"/>
                    </a:cubicBezTo>
                    <a:cubicBezTo>
                      <a:pt x="479" y="513"/>
                      <a:pt x="601" y="409"/>
                      <a:pt x="601" y="260"/>
                    </a:cubicBezTo>
                    <a:cubicBezTo>
                      <a:pt x="601" y="112"/>
                      <a:pt x="490" y="1"/>
                      <a:pt x="342" y="1"/>
                    </a:cubicBezTo>
                    <a:cubicBezTo>
                      <a:pt x="338" y="1"/>
                      <a:pt x="333" y="0"/>
                      <a:pt x="32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3" name="Google Shape;3482;p56">
                <a:extLst>
                  <a:ext uri="{FF2B5EF4-FFF2-40B4-BE49-F238E27FC236}">
                    <a16:creationId xmlns:a16="http://schemas.microsoft.com/office/drawing/2014/main" id="{670C1467-1442-49BF-B279-08E25ECF2EA3}"/>
                  </a:ext>
                </a:extLst>
              </p:cNvPr>
              <p:cNvSpPr/>
              <p:nvPr/>
            </p:nvSpPr>
            <p:spPr>
              <a:xfrm>
                <a:off x="5582729" y="2890232"/>
                <a:ext cx="1428" cy="1385"/>
              </a:xfrm>
              <a:custGeom>
                <a:avLst/>
                <a:gdLst/>
                <a:ahLst/>
                <a:cxnLst/>
                <a:rect l="l" t="t" r="r" b="b"/>
                <a:pathLst>
                  <a:path w="99" h="96" extrusionOk="0">
                    <a:moveTo>
                      <a:pt x="49" y="0"/>
                    </a:moveTo>
                    <a:cubicBezTo>
                      <a:pt x="25" y="0"/>
                      <a:pt x="0" y="25"/>
                      <a:pt x="0" y="50"/>
                    </a:cubicBezTo>
                    <a:cubicBezTo>
                      <a:pt x="0" y="80"/>
                      <a:pt x="25" y="96"/>
                      <a:pt x="49" y="96"/>
                    </a:cubicBezTo>
                    <a:cubicBezTo>
                      <a:pt x="74" y="96"/>
                      <a:pt x="99" y="80"/>
                      <a:pt x="99" y="50"/>
                    </a:cubicBezTo>
                    <a:cubicBezTo>
                      <a:pt x="99" y="25"/>
                      <a:pt x="74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4" name="Google Shape;3483;p56">
                <a:extLst>
                  <a:ext uri="{FF2B5EF4-FFF2-40B4-BE49-F238E27FC236}">
                    <a16:creationId xmlns:a16="http://schemas.microsoft.com/office/drawing/2014/main" id="{9A4701D8-5453-43B3-8385-4FC1F86085FC}"/>
                  </a:ext>
                </a:extLst>
              </p:cNvPr>
              <p:cNvSpPr/>
              <p:nvPr/>
            </p:nvSpPr>
            <p:spPr>
              <a:xfrm>
                <a:off x="5266588" y="2751069"/>
                <a:ext cx="6764" cy="5740"/>
              </a:xfrm>
              <a:custGeom>
                <a:avLst/>
                <a:gdLst/>
                <a:ahLst/>
                <a:cxnLst/>
                <a:rect l="l" t="t" r="r" b="b"/>
                <a:pathLst>
                  <a:path w="469" h="398" extrusionOk="0">
                    <a:moveTo>
                      <a:pt x="179" y="1"/>
                    </a:moveTo>
                    <a:cubicBezTo>
                      <a:pt x="77" y="1"/>
                      <a:pt x="0" y="94"/>
                      <a:pt x="0" y="199"/>
                    </a:cubicBezTo>
                    <a:cubicBezTo>
                      <a:pt x="0" y="315"/>
                      <a:pt x="96" y="398"/>
                      <a:pt x="199" y="398"/>
                    </a:cubicBezTo>
                    <a:cubicBezTo>
                      <a:pt x="249" y="398"/>
                      <a:pt x="301" y="378"/>
                      <a:pt x="345" y="334"/>
                    </a:cubicBezTo>
                    <a:cubicBezTo>
                      <a:pt x="469" y="211"/>
                      <a:pt x="382" y="2"/>
                      <a:pt x="198" y="2"/>
                    </a:cubicBezTo>
                    <a:cubicBezTo>
                      <a:pt x="191" y="1"/>
                      <a:pt x="185" y="1"/>
                      <a:pt x="17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5" name="Google Shape;3484;p56">
                <a:extLst>
                  <a:ext uri="{FF2B5EF4-FFF2-40B4-BE49-F238E27FC236}">
                    <a16:creationId xmlns:a16="http://schemas.microsoft.com/office/drawing/2014/main" id="{EED3955F-5E02-4A04-A845-6767D3A260B9}"/>
                  </a:ext>
                </a:extLst>
              </p:cNvPr>
              <p:cNvSpPr/>
              <p:nvPr/>
            </p:nvSpPr>
            <p:spPr>
              <a:xfrm>
                <a:off x="5311370" y="2850599"/>
                <a:ext cx="10615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36" h="621" extrusionOk="0">
                    <a:moveTo>
                      <a:pt x="432" y="1"/>
                    </a:moveTo>
                    <a:cubicBezTo>
                      <a:pt x="148" y="1"/>
                      <a:pt x="0" y="333"/>
                      <a:pt x="197" y="530"/>
                    </a:cubicBezTo>
                    <a:cubicBezTo>
                      <a:pt x="260" y="593"/>
                      <a:pt x="338" y="621"/>
                      <a:pt x="414" y="621"/>
                    </a:cubicBezTo>
                    <a:cubicBezTo>
                      <a:pt x="578" y="621"/>
                      <a:pt x="736" y="493"/>
                      <a:pt x="727" y="309"/>
                    </a:cubicBezTo>
                    <a:cubicBezTo>
                      <a:pt x="727" y="136"/>
                      <a:pt x="592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6" name="Google Shape;3485;p56">
                <a:extLst>
                  <a:ext uri="{FF2B5EF4-FFF2-40B4-BE49-F238E27FC236}">
                    <a16:creationId xmlns:a16="http://schemas.microsoft.com/office/drawing/2014/main" id="{FA170FD0-F6BC-4BA3-96A8-9549A921418D}"/>
                  </a:ext>
                </a:extLst>
              </p:cNvPr>
              <p:cNvSpPr/>
              <p:nvPr/>
            </p:nvSpPr>
            <p:spPr>
              <a:xfrm>
                <a:off x="5450864" y="2788582"/>
                <a:ext cx="2856" cy="2336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62" extrusionOk="0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24"/>
                      <a:pt x="38" y="161"/>
                      <a:pt x="87" y="161"/>
                    </a:cubicBezTo>
                    <a:cubicBezTo>
                      <a:pt x="91" y="161"/>
                      <a:pt x="94" y="161"/>
                      <a:pt x="98" y="161"/>
                    </a:cubicBezTo>
                    <a:cubicBezTo>
                      <a:pt x="198" y="161"/>
                      <a:pt x="194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7" name="Google Shape;3486;p56">
                <a:extLst>
                  <a:ext uri="{FF2B5EF4-FFF2-40B4-BE49-F238E27FC236}">
                    <a16:creationId xmlns:a16="http://schemas.microsoft.com/office/drawing/2014/main" id="{412C9BCF-D0AF-413F-ABF6-ED406EE7BB5B}"/>
                  </a:ext>
                </a:extLst>
              </p:cNvPr>
              <p:cNvSpPr/>
              <p:nvPr/>
            </p:nvSpPr>
            <p:spPr>
              <a:xfrm>
                <a:off x="5430081" y="3004314"/>
                <a:ext cx="1356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94" h="74" extrusionOk="0">
                    <a:moveTo>
                      <a:pt x="37" y="1"/>
                    </a:moveTo>
                    <a:cubicBezTo>
                      <a:pt x="12" y="1"/>
                      <a:pt x="0" y="13"/>
                      <a:pt x="0" y="50"/>
                    </a:cubicBezTo>
                    <a:cubicBezTo>
                      <a:pt x="0" y="67"/>
                      <a:pt x="6" y="74"/>
                      <a:pt x="14" y="74"/>
                    </a:cubicBezTo>
                    <a:cubicBezTo>
                      <a:pt x="41" y="74"/>
                      <a:pt x="9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8" name="Google Shape;3487;p56">
                <a:extLst>
                  <a:ext uri="{FF2B5EF4-FFF2-40B4-BE49-F238E27FC236}">
                    <a16:creationId xmlns:a16="http://schemas.microsoft.com/office/drawing/2014/main" id="{2A410644-EB7C-436F-8DF4-6EB05E8F8C0D}"/>
                  </a:ext>
                </a:extLst>
              </p:cNvPr>
              <p:cNvSpPr/>
              <p:nvPr/>
            </p:nvSpPr>
            <p:spPr>
              <a:xfrm>
                <a:off x="5360954" y="3023323"/>
                <a:ext cx="125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0" extrusionOk="0">
                    <a:moveTo>
                      <a:pt x="37" y="1"/>
                    </a:moveTo>
                    <a:cubicBezTo>
                      <a:pt x="12" y="1"/>
                      <a:pt x="0" y="26"/>
                      <a:pt x="0" y="50"/>
                    </a:cubicBezTo>
                    <a:cubicBezTo>
                      <a:pt x="0" y="75"/>
                      <a:pt x="12" y="100"/>
                      <a:pt x="37" y="100"/>
                    </a:cubicBezTo>
                    <a:cubicBezTo>
                      <a:pt x="74" y="100"/>
                      <a:pt x="86" y="75"/>
                      <a:pt x="86" y="50"/>
                    </a:cubicBezTo>
                    <a:cubicBezTo>
                      <a:pt x="86" y="26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9" name="Google Shape;3488;p56">
                <a:extLst>
                  <a:ext uri="{FF2B5EF4-FFF2-40B4-BE49-F238E27FC236}">
                    <a16:creationId xmlns:a16="http://schemas.microsoft.com/office/drawing/2014/main" id="{3F018A39-FC30-4CC3-A9D6-7AE00C7DD40F}"/>
                  </a:ext>
                </a:extLst>
              </p:cNvPr>
              <p:cNvSpPr/>
              <p:nvPr/>
            </p:nvSpPr>
            <p:spPr>
              <a:xfrm>
                <a:off x="5312076" y="2915644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0"/>
                    </a:moveTo>
                    <a:cubicBezTo>
                      <a:pt x="25" y="0"/>
                      <a:pt x="1" y="13"/>
                      <a:pt x="1" y="50"/>
                    </a:cubicBezTo>
                    <a:cubicBezTo>
                      <a:pt x="1" y="74"/>
                      <a:pt x="25" y="86"/>
                      <a:pt x="50" y="86"/>
                    </a:cubicBezTo>
                    <a:cubicBezTo>
                      <a:pt x="75" y="86"/>
                      <a:pt x="99" y="74"/>
                      <a:pt x="99" y="50"/>
                    </a:cubicBezTo>
                    <a:cubicBezTo>
                      <a:pt x="99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0" name="Google Shape;3489;p56">
                <a:extLst>
                  <a:ext uri="{FF2B5EF4-FFF2-40B4-BE49-F238E27FC236}">
                    <a16:creationId xmlns:a16="http://schemas.microsoft.com/office/drawing/2014/main" id="{C16E060B-3A6E-4269-99D4-0597777D3A1E}"/>
                  </a:ext>
                </a:extLst>
              </p:cNvPr>
              <p:cNvSpPr/>
              <p:nvPr/>
            </p:nvSpPr>
            <p:spPr>
              <a:xfrm>
                <a:off x="5389842" y="2838599"/>
                <a:ext cx="2755" cy="188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31" extrusionOk="0">
                    <a:moveTo>
                      <a:pt x="161" y="0"/>
                    </a:moveTo>
                    <a:cubicBezTo>
                      <a:pt x="106" y="0"/>
                      <a:pt x="0" y="130"/>
                      <a:pt x="104" y="130"/>
                    </a:cubicBezTo>
                    <a:cubicBezTo>
                      <a:pt x="153" y="130"/>
                      <a:pt x="190" y="93"/>
                      <a:pt x="190" y="44"/>
                    </a:cubicBezTo>
                    <a:cubicBezTo>
                      <a:pt x="190" y="12"/>
                      <a:pt x="178" y="0"/>
                      <a:pt x="1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1" name="Google Shape;3490;p56">
                <a:extLst>
                  <a:ext uri="{FF2B5EF4-FFF2-40B4-BE49-F238E27FC236}">
                    <a16:creationId xmlns:a16="http://schemas.microsoft.com/office/drawing/2014/main" id="{37546AEA-A9DF-4566-8CC8-7821DB93D938}"/>
                  </a:ext>
                </a:extLst>
              </p:cNvPr>
              <p:cNvSpPr/>
              <p:nvPr/>
            </p:nvSpPr>
            <p:spPr>
              <a:xfrm>
                <a:off x="5423793" y="288580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3" y="0"/>
                    </a:moveTo>
                    <a:cubicBezTo>
                      <a:pt x="65" y="0"/>
                      <a:pt x="0" y="73"/>
                      <a:pt x="66" y="73"/>
                    </a:cubicBezTo>
                    <a:cubicBezTo>
                      <a:pt x="91" y="73"/>
                      <a:pt x="103" y="49"/>
                      <a:pt x="103" y="24"/>
                    </a:cubicBezTo>
                    <a:cubicBezTo>
                      <a:pt x="106" y="7"/>
                      <a:pt x="101" y="0"/>
                      <a:pt x="9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2" name="Google Shape;3491;p56">
                <a:extLst>
                  <a:ext uri="{FF2B5EF4-FFF2-40B4-BE49-F238E27FC236}">
                    <a16:creationId xmlns:a16="http://schemas.microsoft.com/office/drawing/2014/main" id="{C627E6FA-E93B-49D4-92B0-DEFB64C93368}"/>
                  </a:ext>
                </a:extLst>
              </p:cNvPr>
              <p:cNvSpPr/>
              <p:nvPr/>
            </p:nvSpPr>
            <p:spPr>
              <a:xfrm>
                <a:off x="5413149" y="2918125"/>
                <a:ext cx="808" cy="620"/>
              </a:xfrm>
              <a:custGeom>
                <a:avLst/>
                <a:gdLst/>
                <a:ahLst/>
                <a:cxnLst/>
                <a:rect l="l" t="t" r="r" b="b"/>
                <a:pathLst>
                  <a:path w="56" h="43" extrusionOk="0">
                    <a:moveTo>
                      <a:pt x="28" y="1"/>
                    </a:moveTo>
                    <a:cubicBezTo>
                      <a:pt x="16" y="1"/>
                      <a:pt x="4" y="13"/>
                      <a:pt x="4" y="25"/>
                    </a:cubicBezTo>
                    <a:cubicBezTo>
                      <a:pt x="0" y="38"/>
                      <a:pt x="3" y="42"/>
                      <a:pt x="7" y="42"/>
                    </a:cubicBezTo>
                    <a:cubicBezTo>
                      <a:pt x="21" y="42"/>
                      <a:pt x="56" y="1"/>
                      <a:pt x="2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3" name="Google Shape;3492;p56">
                <a:extLst>
                  <a:ext uri="{FF2B5EF4-FFF2-40B4-BE49-F238E27FC236}">
                    <a16:creationId xmlns:a16="http://schemas.microsoft.com/office/drawing/2014/main" id="{5E8636C3-8D50-4D54-8D89-9A0BE8F490A3}"/>
                  </a:ext>
                </a:extLst>
              </p:cNvPr>
              <p:cNvSpPr/>
              <p:nvPr/>
            </p:nvSpPr>
            <p:spPr>
              <a:xfrm>
                <a:off x="5253261" y="2831878"/>
                <a:ext cx="721" cy="793"/>
              </a:xfrm>
              <a:custGeom>
                <a:avLst/>
                <a:gdLst/>
                <a:ahLst/>
                <a:cxnLst/>
                <a:rect l="l" t="t" r="r" b="b"/>
                <a:pathLst>
                  <a:path w="50" h="55" extrusionOk="0">
                    <a:moveTo>
                      <a:pt x="35" y="0"/>
                    </a:moveTo>
                    <a:cubicBezTo>
                      <a:pt x="32" y="0"/>
                      <a:pt x="28" y="2"/>
                      <a:pt x="25" y="5"/>
                    </a:cubicBezTo>
                    <a:cubicBezTo>
                      <a:pt x="13" y="5"/>
                      <a:pt x="0" y="5"/>
                      <a:pt x="0" y="29"/>
                    </a:cubicBezTo>
                    <a:cubicBezTo>
                      <a:pt x="0" y="42"/>
                      <a:pt x="13" y="54"/>
                      <a:pt x="25" y="54"/>
                    </a:cubicBezTo>
                    <a:cubicBezTo>
                      <a:pt x="37" y="54"/>
                      <a:pt x="50" y="42"/>
                      <a:pt x="50" y="29"/>
                    </a:cubicBezTo>
                    <a:cubicBezTo>
                      <a:pt x="50" y="11"/>
                      <a:pt x="43" y="0"/>
                      <a:pt x="3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4" name="Google Shape;3493;p56">
                <a:extLst>
                  <a:ext uri="{FF2B5EF4-FFF2-40B4-BE49-F238E27FC236}">
                    <a16:creationId xmlns:a16="http://schemas.microsoft.com/office/drawing/2014/main" id="{E3B28981-ECA6-4B6B-AC1D-9D523983AE5B}"/>
                  </a:ext>
                </a:extLst>
              </p:cNvPr>
              <p:cNvSpPr/>
              <p:nvPr/>
            </p:nvSpPr>
            <p:spPr>
              <a:xfrm>
                <a:off x="5213455" y="2852373"/>
                <a:ext cx="721" cy="779"/>
              </a:xfrm>
              <a:custGeom>
                <a:avLst/>
                <a:gdLst/>
                <a:ahLst/>
                <a:cxnLst/>
                <a:rect l="l" t="t" r="r" b="b"/>
                <a:pathLst>
                  <a:path w="50" h="54" extrusionOk="0">
                    <a:moveTo>
                      <a:pt x="25" y="1"/>
                    </a:moveTo>
                    <a:cubicBezTo>
                      <a:pt x="13" y="1"/>
                      <a:pt x="0" y="13"/>
                      <a:pt x="0" y="25"/>
                    </a:cubicBezTo>
                    <a:cubicBezTo>
                      <a:pt x="0" y="44"/>
                      <a:pt x="13" y="53"/>
                      <a:pt x="25" y="53"/>
                    </a:cubicBezTo>
                    <a:cubicBezTo>
                      <a:pt x="37" y="53"/>
                      <a:pt x="50" y="44"/>
                      <a:pt x="50" y="25"/>
                    </a:cubicBezTo>
                    <a:cubicBezTo>
                      <a:pt x="50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5" name="Google Shape;3494;p56">
                <a:extLst>
                  <a:ext uri="{FF2B5EF4-FFF2-40B4-BE49-F238E27FC236}">
                    <a16:creationId xmlns:a16="http://schemas.microsoft.com/office/drawing/2014/main" id="{8487385F-1848-46B7-ABAE-9689F51637A1}"/>
                  </a:ext>
                </a:extLst>
              </p:cNvPr>
              <p:cNvSpPr/>
              <p:nvPr/>
            </p:nvSpPr>
            <p:spPr>
              <a:xfrm>
                <a:off x="5267756" y="2815249"/>
                <a:ext cx="1687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17" h="74" extrusionOk="0">
                    <a:moveTo>
                      <a:pt x="99" y="1"/>
                    </a:moveTo>
                    <a:cubicBezTo>
                      <a:pt x="66" y="1"/>
                      <a:pt x="1" y="74"/>
                      <a:pt x="67" y="74"/>
                    </a:cubicBezTo>
                    <a:cubicBezTo>
                      <a:pt x="92" y="74"/>
                      <a:pt x="117" y="61"/>
                      <a:pt x="117" y="24"/>
                    </a:cubicBezTo>
                    <a:cubicBezTo>
                      <a:pt x="117" y="7"/>
                      <a:pt x="109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6" name="Google Shape;3495;p56">
                <a:extLst>
                  <a:ext uri="{FF2B5EF4-FFF2-40B4-BE49-F238E27FC236}">
                    <a16:creationId xmlns:a16="http://schemas.microsoft.com/office/drawing/2014/main" id="{BDAE2738-D956-489D-AD7C-CF2379F1BE44}"/>
                  </a:ext>
                </a:extLst>
              </p:cNvPr>
              <p:cNvSpPr/>
              <p:nvPr/>
            </p:nvSpPr>
            <p:spPr>
              <a:xfrm>
                <a:off x="5212215" y="2837244"/>
                <a:ext cx="6764" cy="5913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10" extrusionOk="0">
                    <a:moveTo>
                      <a:pt x="264" y="1"/>
                    </a:moveTo>
                    <a:cubicBezTo>
                      <a:pt x="214" y="1"/>
                      <a:pt x="163" y="20"/>
                      <a:pt x="123" y="64"/>
                    </a:cubicBezTo>
                    <a:cubicBezTo>
                      <a:pt x="0" y="187"/>
                      <a:pt x="86" y="409"/>
                      <a:pt x="271" y="409"/>
                    </a:cubicBezTo>
                    <a:cubicBezTo>
                      <a:pt x="382" y="409"/>
                      <a:pt x="468" y="311"/>
                      <a:pt x="468" y="200"/>
                    </a:cubicBezTo>
                    <a:cubicBezTo>
                      <a:pt x="468" y="83"/>
                      <a:pt x="367" y="1"/>
                      <a:pt x="26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7" name="Google Shape;3496;p56">
                <a:extLst>
                  <a:ext uri="{FF2B5EF4-FFF2-40B4-BE49-F238E27FC236}">
                    <a16:creationId xmlns:a16="http://schemas.microsoft.com/office/drawing/2014/main" id="{E3D8AD51-071E-4212-8889-DB8C04D36B5D}"/>
                  </a:ext>
                </a:extLst>
              </p:cNvPr>
              <p:cNvSpPr/>
              <p:nvPr/>
            </p:nvSpPr>
            <p:spPr>
              <a:xfrm>
                <a:off x="5282452" y="2829441"/>
                <a:ext cx="10629" cy="8798"/>
              </a:xfrm>
              <a:custGeom>
                <a:avLst/>
                <a:gdLst/>
                <a:ahLst/>
                <a:cxnLst/>
                <a:rect l="l" t="t" r="r" b="b"/>
                <a:pathLst>
                  <a:path w="737" h="610" extrusionOk="0">
                    <a:moveTo>
                      <a:pt x="297" y="1"/>
                    </a:moveTo>
                    <a:cubicBezTo>
                      <a:pt x="146" y="1"/>
                      <a:pt x="21" y="132"/>
                      <a:pt x="9" y="297"/>
                    </a:cubicBezTo>
                    <a:cubicBezTo>
                      <a:pt x="1" y="482"/>
                      <a:pt x="153" y="609"/>
                      <a:pt x="317" y="609"/>
                    </a:cubicBezTo>
                    <a:cubicBezTo>
                      <a:pt x="393" y="609"/>
                      <a:pt x="472" y="582"/>
                      <a:pt x="539" y="519"/>
                    </a:cubicBezTo>
                    <a:cubicBezTo>
                      <a:pt x="736" y="334"/>
                      <a:pt x="601" y="1"/>
                      <a:pt x="317" y="1"/>
                    </a:cubicBezTo>
                    <a:cubicBezTo>
                      <a:pt x="311" y="1"/>
                      <a:pt x="304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8" name="Google Shape;3497;p56">
                <a:extLst>
                  <a:ext uri="{FF2B5EF4-FFF2-40B4-BE49-F238E27FC236}">
                    <a16:creationId xmlns:a16="http://schemas.microsoft.com/office/drawing/2014/main" id="{085DAF90-AF1C-46D0-BE37-81290F0CDAC0}"/>
                  </a:ext>
                </a:extLst>
              </p:cNvPr>
              <p:cNvSpPr/>
              <p:nvPr/>
            </p:nvSpPr>
            <p:spPr>
              <a:xfrm>
                <a:off x="5400227" y="2899996"/>
                <a:ext cx="721" cy="736"/>
              </a:xfrm>
              <a:custGeom>
                <a:avLst/>
                <a:gdLst/>
                <a:ahLst/>
                <a:cxnLst/>
                <a:rect l="l" t="t" r="r" b="b"/>
                <a:pathLst>
                  <a:path w="50" h="51" extrusionOk="0">
                    <a:moveTo>
                      <a:pt x="25" y="1"/>
                    </a:moveTo>
                    <a:cubicBezTo>
                      <a:pt x="12" y="1"/>
                      <a:pt x="0" y="13"/>
                      <a:pt x="0" y="26"/>
                    </a:cubicBezTo>
                    <a:cubicBezTo>
                      <a:pt x="0" y="38"/>
                      <a:pt x="12" y="50"/>
                      <a:pt x="25" y="50"/>
                    </a:cubicBezTo>
                    <a:cubicBezTo>
                      <a:pt x="37" y="50"/>
                      <a:pt x="49" y="38"/>
                      <a:pt x="49" y="26"/>
                    </a:cubicBezTo>
                    <a:cubicBezTo>
                      <a:pt x="49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9" name="Google Shape;3498;p56">
                <a:extLst>
                  <a:ext uri="{FF2B5EF4-FFF2-40B4-BE49-F238E27FC236}">
                    <a16:creationId xmlns:a16="http://schemas.microsoft.com/office/drawing/2014/main" id="{34E0C9EF-FD96-4C6D-9518-FAC8C247A749}"/>
                  </a:ext>
                </a:extLst>
              </p:cNvPr>
              <p:cNvSpPr/>
              <p:nvPr/>
            </p:nvSpPr>
            <p:spPr>
              <a:xfrm>
                <a:off x="5418803" y="2855748"/>
                <a:ext cx="2755" cy="1904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32" extrusionOk="0">
                    <a:moveTo>
                      <a:pt x="104" y="1"/>
                    </a:moveTo>
                    <a:cubicBezTo>
                      <a:pt x="1" y="1"/>
                      <a:pt x="106" y="131"/>
                      <a:pt x="162" y="131"/>
                    </a:cubicBezTo>
                    <a:cubicBezTo>
                      <a:pt x="178" y="131"/>
                      <a:pt x="191" y="119"/>
                      <a:pt x="191" y="87"/>
                    </a:cubicBezTo>
                    <a:cubicBezTo>
                      <a:pt x="191" y="38"/>
                      <a:pt x="154" y="1"/>
                      <a:pt x="1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0" name="Google Shape;3499;p56">
                <a:extLst>
                  <a:ext uri="{FF2B5EF4-FFF2-40B4-BE49-F238E27FC236}">
                    <a16:creationId xmlns:a16="http://schemas.microsoft.com/office/drawing/2014/main" id="{E56511BB-9167-438A-B5B5-D96256C1E8A8}"/>
                  </a:ext>
                </a:extLst>
              </p:cNvPr>
              <p:cNvSpPr/>
              <p:nvPr/>
            </p:nvSpPr>
            <p:spPr>
              <a:xfrm>
                <a:off x="5431134" y="2978916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17" y="1"/>
                    </a:moveTo>
                    <a:cubicBezTo>
                      <a:pt x="8" y="1"/>
                      <a:pt x="1" y="7"/>
                      <a:pt x="1" y="24"/>
                    </a:cubicBezTo>
                    <a:cubicBezTo>
                      <a:pt x="1" y="49"/>
                      <a:pt x="26" y="74"/>
                      <a:pt x="50" y="74"/>
                    </a:cubicBezTo>
                    <a:cubicBezTo>
                      <a:pt x="107" y="74"/>
                      <a:pt x="47" y="1"/>
                      <a:pt x="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1" name="Google Shape;3500;p56">
                <a:extLst>
                  <a:ext uri="{FF2B5EF4-FFF2-40B4-BE49-F238E27FC236}">
                    <a16:creationId xmlns:a16="http://schemas.microsoft.com/office/drawing/2014/main" id="{4FBCE7EA-7602-4744-9D4E-FC37942E9F07}"/>
                  </a:ext>
                </a:extLst>
              </p:cNvPr>
              <p:cNvSpPr/>
              <p:nvPr/>
            </p:nvSpPr>
            <p:spPr>
              <a:xfrm>
                <a:off x="5426692" y="2943191"/>
                <a:ext cx="1976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37" h="99" extrusionOk="0">
                    <a:moveTo>
                      <a:pt x="75" y="0"/>
                    </a:moveTo>
                    <a:cubicBezTo>
                      <a:pt x="1" y="0"/>
                      <a:pt x="1" y="99"/>
                      <a:pt x="75" y="99"/>
                    </a:cubicBezTo>
                    <a:cubicBezTo>
                      <a:pt x="136" y="99"/>
                      <a:pt x="136" y="0"/>
                      <a:pt x="7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2" name="Google Shape;3501;p56">
                <a:extLst>
                  <a:ext uri="{FF2B5EF4-FFF2-40B4-BE49-F238E27FC236}">
                    <a16:creationId xmlns:a16="http://schemas.microsoft.com/office/drawing/2014/main" id="{0DA576C9-C18F-429C-BA62-1AF65A0487AF}"/>
                  </a:ext>
                </a:extLst>
              </p:cNvPr>
              <p:cNvSpPr/>
              <p:nvPr/>
            </p:nvSpPr>
            <p:spPr>
              <a:xfrm>
                <a:off x="5328129" y="2959489"/>
                <a:ext cx="4932" cy="4139"/>
              </a:xfrm>
              <a:custGeom>
                <a:avLst/>
                <a:gdLst/>
                <a:ahLst/>
                <a:cxnLst/>
                <a:rect l="l" t="t" r="r" b="b"/>
                <a:pathLst>
                  <a:path w="342" h="287" extrusionOk="0">
                    <a:moveTo>
                      <a:pt x="145" y="0"/>
                    </a:moveTo>
                    <a:cubicBezTo>
                      <a:pt x="71" y="0"/>
                      <a:pt x="1" y="56"/>
                      <a:pt x="9" y="139"/>
                    </a:cubicBezTo>
                    <a:cubicBezTo>
                      <a:pt x="9" y="225"/>
                      <a:pt x="70" y="287"/>
                      <a:pt x="144" y="287"/>
                    </a:cubicBezTo>
                    <a:cubicBezTo>
                      <a:pt x="268" y="287"/>
                      <a:pt x="342" y="127"/>
                      <a:pt x="243" y="41"/>
                    </a:cubicBezTo>
                    <a:cubicBezTo>
                      <a:pt x="215" y="13"/>
                      <a:pt x="180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3" name="Google Shape;3502;p56">
                <a:extLst>
                  <a:ext uri="{FF2B5EF4-FFF2-40B4-BE49-F238E27FC236}">
                    <a16:creationId xmlns:a16="http://schemas.microsoft.com/office/drawing/2014/main" id="{897B3AF8-EF6E-4D3E-AC76-C85F352853EB}"/>
                  </a:ext>
                </a:extLst>
              </p:cNvPr>
              <p:cNvSpPr/>
              <p:nvPr/>
            </p:nvSpPr>
            <p:spPr>
              <a:xfrm>
                <a:off x="5362368" y="2993122"/>
                <a:ext cx="9966" cy="9966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91" extrusionOk="0">
                    <a:moveTo>
                      <a:pt x="346" y="0"/>
                    </a:moveTo>
                    <a:cubicBezTo>
                      <a:pt x="148" y="0"/>
                      <a:pt x="1" y="148"/>
                      <a:pt x="1" y="345"/>
                    </a:cubicBezTo>
                    <a:cubicBezTo>
                      <a:pt x="1" y="530"/>
                      <a:pt x="148" y="690"/>
                      <a:pt x="346" y="690"/>
                    </a:cubicBezTo>
                    <a:cubicBezTo>
                      <a:pt x="530" y="690"/>
                      <a:pt x="691" y="530"/>
                      <a:pt x="691" y="345"/>
                    </a:cubicBezTo>
                    <a:cubicBezTo>
                      <a:pt x="691" y="148"/>
                      <a:pt x="530" y="0"/>
                      <a:pt x="3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4" name="Google Shape;3503;p56">
                <a:extLst>
                  <a:ext uri="{FF2B5EF4-FFF2-40B4-BE49-F238E27FC236}">
                    <a16:creationId xmlns:a16="http://schemas.microsoft.com/office/drawing/2014/main" id="{A616E8F9-887F-4556-AD0B-F4DBC24C1FED}"/>
                  </a:ext>
                </a:extLst>
              </p:cNvPr>
              <p:cNvSpPr/>
              <p:nvPr/>
            </p:nvSpPr>
            <p:spPr>
              <a:xfrm>
                <a:off x="5427471" y="2814471"/>
                <a:ext cx="10788" cy="9129"/>
              </a:xfrm>
              <a:custGeom>
                <a:avLst/>
                <a:gdLst/>
                <a:ahLst/>
                <a:cxnLst/>
                <a:rect l="l" t="t" r="r" b="b"/>
                <a:pathLst>
                  <a:path w="748" h="633" extrusionOk="0">
                    <a:moveTo>
                      <a:pt x="327" y="0"/>
                    </a:moveTo>
                    <a:cubicBezTo>
                      <a:pt x="159" y="0"/>
                      <a:pt x="0" y="131"/>
                      <a:pt x="9" y="325"/>
                    </a:cubicBezTo>
                    <a:cubicBezTo>
                      <a:pt x="9" y="497"/>
                      <a:pt x="156" y="633"/>
                      <a:pt x="329" y="633"/>
                    </a:cubicBezTo>
                    <a:cubicBezTo>
                      <a:pt x="612" y="633"/>
                      <a:pt x="748" y="288"/>
                      <a:pt x="551" y="91"/>
                    </a:cubicBezTo>
                    <a:cubicBezTo>
                      <a:pt x="484" y="28"/>
                      <a:pt x="405" y="0"/>
                      <a:pt x="3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5" name="Google Shape;3504;p56">
                <a:extLst>
                  <a:ext uri="{FF2B5EF4-FFF2-40B4-BE49-F238E27FC236}">
                    <a16:creationId xmlns:a16="http://schemas.microsoft.com/office/drawing/2014/main" id="{A2339C3F-DA24-405A-8372-052F0A2E0979}"/>
                  </a:ext>
                </a:extLst>
              </p:cNvPr>
              <p:cNvSpPr/>
              <p:nvPr/>
            </p:nvSpPr>
            <p:spPr>
              <a:xfrm>
                <a:off x="5339450" y="2821350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45" y="1"/>
                      <a:pt x="0" y="122"/>
                      <a:pt x="0" y="304"/>
                    </a:cubicBezTo>
                    <a:cubicBezTo>
                      <a:pt x="0" y="464"/>
                      <a:pt x="136" y="599"/>
                      <a:pt x="296" y="599"/>
                    </a:cubicBezTo>
                    <a:cubicBezTo>
                      <a:pt x="567" y="599"/>
                      <a:pt x="702" y="279"/>
                      <a:pt x="505" y="94"/>
                    </a:cubicBezTo>
                    <a:cubicBezTo>
                      <a:pt x="445" y="29"/>
                      <a:pt x="369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6" name="Google Shape;3505;p56">
                <a:extLst>
                  <a:ext uri="{FF2B5EF4-FFF2-40B4-BE49-F238E27FC236}">
                    <a16:creationId xmlns:a16="http://schemas.microsoft.com/office/drawing/2014/main" id="{D0433170-99F2-4DBD-8119-E9BD468566BA}"/>
                  </a:ext>
                </a:extLst>
              </p:cNvPr>
              <p:cNvSpPr/>
              <p:nvPr/>
            </p:nvSpPr>
            <p:spPr>
              <a:xfrm>
                <a:off x="5383511" y="2918125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1"/>
                    </a:moveTo>
                    <a:cubicBezTo>
                      <a:pt x="136" y="1"/>
                      <a:pt x="1" y="321"/>
                      <a:pt x="186" y="518"/>
                    </a:cubicBezTo>
                    <a:cubicBezTo>
                      <a:pt x="244" y="577"/>
                      <a:pt x="318" y="603"/>
                      <a:pt x="391" y="603"/>
                    </a:cubicBezTo>
                    <a:cubicBezTo>
                      <a:pt x="548" y="603"/>
                      <a:pt x="703" y="481"/>
                      <a:pt x="703" y="296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7" name="Google Shape;3506;p56">
                <a:extLst>
                  <a:ext uri="{FF2B5EF4-FFF2-40B4-BE49-F238E27FC236}">
                    <a16:creationId xmlns:a16="http://schemas.microsoft.com/office/drawing/2014/main" id="{2646E677-AE8A-47ED-9B18-3CAC4908D79C}"/>
                  </a:ext>
                </a:extLst>
              </p:cNvPr>
              <p:cNvSpPr/>
              <p:nvPr/>
            </p:nvSpPr>
            <p:spPr>
              <a:xfrm>
                <a:off x="5449263" y="2860190"/>
                <a:ext cx="10153" cy="8668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1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86" y="506"/>
                    </a:cubicBezTo>
                    <a:cubicBezTo>
                      <a:pt x="247" y="571"/>
                      <a:pt x="324" y="600"/>
                      <a:pt x="400" y="600"/>
                    </a:cubicBezTo>
                    <a:cubicBezTo>
                      <a:pt x="554" y="600"/>
                      <a:pt x="703" y="482"/>
                      <a:pt x="703" y="309"/>
                    </a:cubicBezTo>
                    <a:cubicBezTo>
                      <a:pt x="703" y="136"/>
                      <a:pt x="568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8" name="Google Shape;3507;p56">
                <a:extLst>
                  <a:ext uri="{FF2B5EF4-FFF2-40B4-BE49-F238E27FC236}">
                    <a16:creationId xmlns:a16="http://schemas.microsoft.com/office/drawing/2014/main" id="{21117520-9962-4AD2-9C54-63A43A00A08F}"/>
                  </a:ext>
                </a:extLst>
              </p:cNvPr>
              <p:cNvSpPr/>
              <p:nvPr/>
            </p:nvSpPr>
            <p:spPr>
              <a:xfrm>
                <a:off x="5475743" y="2755699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85" y="506"/>
                    </a:cubicBezTo>
                    <a:cubicBezTo>
                      <a:pt x="246" y="571"/>
                      <a:pt x="323" y="600"/>
                      <a:pt x="398" y="600"/>
                    </a:cubicBezTo>
                    <a:cubicBezTo>
                      <a:pt x="553" y="600"/>
                      <a:pt x="703" y="479"/>
                      <a:pt x="703" y="297"/>
                    </a:cubicBezTo>
                    <a:cubicBezTo>
                      <a:pt x="703" y="137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9" name="Google Shape;3508;p56">
                <a:extLst>
                  <a:ext uri="{FF2B5EF4-FFF2-40B4-BE49-F238E27FC236}">
                    <a16:creationId xmlns:a16="http://schemas.microsoft.com/office/drawing/2014/main" id="{1A4C3F9F-3423-4110-A9A8-CB6689B50F00}"/>
                  </a:ext>
                </a:extLst>
              </p:cNvPr>
              <p:cNvSpPr/>
              <p:nvPr/>
            </p:nvSpPr>
            <p:spPr>
              <a:xfrm>
                <a:off x="5542735" y="2625449"/>
                <a:ext cx="1269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88" h="99" extrusionOk="0">
                    <a:moveTo>
                      <a:pt x="38" y="0"/>
                    </a:moveTo>
                    <a:cubicBezTo>
                      <a:pt x="13" y="0"/>
                      <a:pt x="1" y="25"/>
                      <a:pt x="1" y="50"/>
                    </a:cubicBezTo>
                    <a:cubicBezTo>
                      <a:pt x="1" y="74"/>
                      <a:pt x="13" y="99"/>
                      <a:pt x="38" y="99"/>
                    </a:cubicBezTo>
                    <a:cubicBezTo>
                      <a:pt x="75" y="99"/>
                      <a:pt x="87" y="74"/>
                      <a:pt x="87" y="50"/>
                    </a:cubicBezTo>
                    <a:cubicBezTo>
                      <a:pt x="87" y="25"/>
                      <a:pt x="75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0" name="Google Shape;3509;p56">
                <a:extLst>
                  <a:ext uri="{FF2B5EF4-FFF2-40B4-BE49-F238E27FC236}">
                    <a16:creationId xmlns:a16="http://schemas.microsoft.com/office/drawing/2014/main" id="{0A8F5F26-2BB4-4110-AEE4-820C3B11BEB0}"/>
                  </a:ext>
                </a:extLst>
              </p:cNvPr>
              <p:cNvSpPr/>
              <p:nvPr/>
            </p:nvSpPr>
            <p:spPr>
              <a:xfrm>
                <a:off x="5534745" y="2600931"/>
                <a:ext cx="2495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73" extrusionOk="0">
                    <a:moveTo>
                      <a:pt x="87" y="0"/>
                    </a:moveTo>
                    <a:cubicBezTo>
                      <a:pt x="50" y="0"/>
                      <a:pt x="13" y="37"/>
                      <a:pt x="13" y="86"/>
                    </a:cubicBezTo>
                    <a:cubicBezTo>
                      <a:pt x="0" y="136"/>
                      <a:pt x="50" y="173"/>
                      <a:pt x="87" y="173"/>
                    </a:cubicBezTo>
                    <a:cubicBezTo>
                      <a:pt x="136" y="173"/>
                      <a:pt x="173" y="136"/>
                      <a:pt x="173" y="86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1" name="Google Shape;3510;p56">
                <a:extLst>
                  <a:ext uri="{FF2B5EF4-FFF2-40B4-BE49-F238E27FC236}">
                    <a16:creationId xmlns:a16="http://schemas.microsoft.com/office/drawing/2014/main" id="{DF8EDB85-4AA4-472D-B8A8-FB15C222DEA1}"/>
                  </a:ext>
                </a:extLst>
              </p:cNvPr>
              <p:cNvSpPr/>
              <p:nvPr/>
            </p:nvSpPr>
            <p:spPr>
              <a:xfrm>
                <a:off x="5443754" y="2622550"/>
                <a:ext cx="1543" cy="1139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9" extrusionOk="0">
                    <a:moveTo>
                      <a:pt x="18" y="0"/>
                    </a:moveTo>
                    <a:cubicBezTo>
                      <a:pt x="8" y="0"/>
                      <a:pt x="1" y="8"/>
                      <a:pt x="1" y="29"/>
                    </a:cubicBezTo>
                    <a:cubicBezTo>
                      <a:pt x="1" y="54"/>
                      <a:pt x="25" y="78"/>
                      <a:pt x="50" y="78"/>
                    </a:cubicBezTo>
                    <a:cubicBezTo>
                      <a:pt x="106" y="78"/>
                      <a:pt x="49" y="0"/>
                      <a:pt x="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2" name="Google Shape;3511;p56">
                <a:extLst>
                  <a:ext uri="{FF2B5EF4-FFF2-40B4-BE49-F238E27FC236}">
                    <a16:creationId xmlns:a16="http://schemas.microsoft.com/office/drawing/2014/main" id="{16AEC2B2-02B1-44D7-A62C-F59FAF46C061}"/>
                  </a:ext>
                </a:extLst>
              </p:cNvPr>
              <p:cNvSpPr/>
              <p:nvPr/>
            </p:nvSpPr>
            <p:spPr>
              <a:xfrm>
                <a:off x="5350469" y="2602402"/>
                <a:ext cx="6764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04" extrusionOk="0">
                    <a:moveTo>
                      <a:pt x="205" y="0"/>
                    </a:moveTo>
                    <a:cubicBezTo>
                      <a:pt x="101" y="0"/>
                      <a:pt x="0" y="77"/>
                      <a:pt x="0" y="194"/>
                    </a:cubicBezTo>
                    <a:cubicBezTo>
                      <a:pt x="0" y="305"/>
                      <a:pt x="86" y="403"/>
                      <a:pt x="197" y="403"/>
                    </a:cubicBezTo>
                    <a:cubicBezTo>
                      <a:pt x="382" y="403"/>
                      <a:pt x="468" y="181"/>
                      <a:pt x="345" y="58"/>
                    </a:cubicBezTo>
                    <a:cubicBezTo>
                      <a:pt x="305" y="18"/>
                      <a:pt x="254" y="0"/>
                      <a:pt x="2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3" name="Google Shape;3512;p56">
                <a:extLst>
                  <a:ext uri="{FF2B5EF4-FFF2-40B4-BE49-F238E27FC236}">
                    <a16:creationId xmlns:a16="http://schemas.microsoft.com/office/drawing/2014/main" id="{4D2A46E2-23F6-4924-9322-C7D965DDF971}"/>
                  </a:ext>
                </a:extLst>
              </p:cNvPr>
              <p:cNvSpPr/>
              <p:nvPr/>
            </p:nvSpPr>
            <p:spPr>
              <a:xfrm>
                <a:off x="5446595" y="2695990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0" y="1"/>
                    </a:moveTo>
                    <a:cubicBezTo>
                      <a:pt x="26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4" name="Google Shape;3513;p56">
                <a:extLst>
                  <a:ext uri="{FF2B5EF4-FFF2-40B4-BE49-F238E27FC236}">
                    <a16:creationId xmlns:a16="http://schemas.microsoft.com/office/drawing/2014/main" id="{AE72AF0A-F3C6-41C7-843C-95C774B50C40}"/>
                  </a:ext>
                </a:extLst>
              </p:cNvPr>
              <p:cNvSpPr/>
              <p:nvPr/>
            </p:nvSpPr>
            <p:spPr>
              <a:xfrm>
                <a:off x="5445355" y="2719095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79"/>
                      <a:pt x="145" y="600"/>
                      <a:pt x="296" y="600"/>
                    </a:cubicBezTo>
                    <a:cubicBezTo>
                      <a:pt x="370" y="600"/>
                      <a:pt x="445" y="571"/>
                      <a:pt x="506" y="506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5" name="Google Shape;3514;p56">
                <a:extLst>
                  <a:ext uri="{FF2B5EF4-FFF2-40B4-BE49-F238E27FC236}">
                    <a16:creationId xmlns:a16="http://schemas.microsoft.com/office/drawing/2014/main" id="{1AA92907-C7BD-4C04-9E03-ACC4CD18E4FE}"/>
                  </a:ext>
                </a:extLst>
              </p:cNvPr>
              <p:cNvSpPr/>
              <p:nvPr/>
            </p:nvSpPr>
            <p:spPr>
              <a:xfrm>
                <a:off x="5342046" y="2610392"/>
                <a:ext cx="2740" cy="1918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33" extrusionOk="0">
                    <a:moveTo>
                      <a:pt x="159" y="1"/>
                    </a:moveTo>
                    <a:cubicBezTo>
                      <a:pt x="103" y="1"/>
                      <a:pt x="1" y="123"/>
                      <a:pt x="104" y="133"/>
                    </a:cubicBezTo>
                    <a:cubicBezTo>
                      <a:pt x="140" y="133"/>
                      <a:pt x="190" y="83"/>
                      <a:pt x="190" y="46"/>
                    </a:cubicBezTo>
                    <a:cubicBezTo>
                      <a:pt x="190" y="13"/>
                      <a:pt x="177" y="1"/>
                      <a:pt x="1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6" name="Google Shape;3515;p56">
                <a:extLst>
                  <a:ext uri="{FF2B5EF4-FFF2-40B4-BE49-F238E27FC236}">
                    <a16:creationId xmlns:a16="http://schemas.microsoft.com/office/drawing/2014/main" id="{70D8646F-B07D-47FB-AF1B-F6A477D11F3D}"/>
                  </a:ext>
                </a:extLst>
              </p:cNvPr>
              <p:cNvSpPr/>
              <p:nvPr/>
            </p:nvSpPr>
            <p:spPr>
              <a:xfrm>
                <a:off x="5436110" y="2648194"/>
                <a:ext cx="2510" cy="251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4" extrusionOk="0">
                    <a:moveTo>
                      <a:pt x="87" y="1"/>
                    </a:moveTo>
                    <a:cubicBezTo>
                      <a:pt x="38" y="1"/>
                      <a:pt x="1" y="37"/>
                      <a:pt x="1" y="87"/>
                    </a:cubicBezTo>
                    <a:cubicBezTo>
                      <a:pt x="1" y="136"/>
                      <a:pt x="38" y="173"/>
                      <a:pt x="87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7"/>
                      <a:pt x="136" y="1"/>
                      <a:pt x="8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7" name="Google Shape;3516;p56">
                <a:extLst>
                  <a:ext uri="{FF2B5EF4-FFF2-40B4-BE49-F238E27FC236}">
                    <a16:creationId xmlns:a16="http://schemas.microsoft.com/office/drawing/2014/main" id="{CCBBEC46-8DDB-4D4F-983D-9F31A08DB7BB}"/>
                  </a:ext>
                </a:extLst>
              </p:cNvPr>
              <p:cNvSpPr/>
              <p:nvPr/>
            </p:nvSpPr>
            <p:spPr>
              <a:xfrm>
                <a:off x="5677615" y="2908000"/>
                <a:ext cx="1976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37" h="87" extrusionOk="0">
                    <a:moveTo>
                      <a:pt x="62" y="0"/>
                    </a:moveTo>
                    <a:cubicBezTo>
                      <a:pt x="1" y="0"/>
                      <a:pt x="1" y="87"/>
                      <a:pt x="62" y="87"/>
                    </a:cubicBezTo>
                    <a:cubicBezTo>
                      <a:pt x="136" y="87"/>
                      <a:pt x="136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8" name="Google Shape;3517;p56">
                <a:extLst>
                  <a:ext uri="{FF2B5EF4-FFF2-40B4-BE49-F238E27FC236}">
                    <a16:creationId xmlns:a16="http://schemas.microsoft.com/office/drawing/2014/main" id="{8BDFD18E-B7DC-4AC0-84B4-082B8ABE6F65}"/>
                  </a:ext>
                </a:extLst>
              </p:cNvPr>
              <p:cNvSpPr/>
              <p:nvPr/>
            </p:nvSpPr>
            <p:spPr>
              <a:xfrm>
                <a:off x="5565480" y="2854334"/>
                <a:ext cx="1269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88" h="87" extrusionOk="0">
                    <a:moveTo>
                      <a:pt x="50" y="0"/>
                    </a:moveTo>
                    <a:cubicBezTo>
                      <a:pt x="13" y="0"/>
                      <a:pt x="1" y="13"/>
                      <a:pt x="1" y="50"/>
                    </a:cubicBezTo>
                    <a:cubicBezTo>
                      <a:pt x="1" y="74"/>
                      <a:pt x="13" y="87"/>
                      <a:pt x="50" y="87"/>
                    </a:cubicBezTo>
                    <a:cubicBezTo>
                      <a:pt x="75" y="87"/>
                      <a:pt x="87" y="74"/>
                      <a:pt x="87" y="50"/>
                    </a:cubicBezTo>
                    <a:cubicBezTo>
                      <a:pt x="87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9" name="Google Shape;3518;p56">
                <a:extLst>
                  <a:ext uri="{FF2B5EF4-FFF2-40B4-BE49-F238E27FC236}">
                    <a16:creationId xmlns:a16="http://schemas.microsoft.com/office/drawing/2014/main" id="{A66CFC1B-0890-49B0-82B7-34806CB263BF}"/>
                  </a:ext>
                </a:extLst>
              </p:cNvPr>
              <p:cNvSpPr/>
              <p:nvPr/>
            </p:nvSpPr>
            <p:spPr>
              <a:xfrm>
                <a:off x="5522299" y="2807591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1"/>
                    </a:moveTo>
                    <a:cubicBezTo>
                      <a:pt x="136" y="1"/>
                      <a:pt x="1" y="334"/>
                      <a:pt x="186" y="518"/>
                    </a:cubicBezTo>
                    <a:cubicBezTo>
                      <a:pt x="245" y="577"/>
                      <a:pt x="319" y="604"/>
                      <a:pt x="393" y="604"/>
                    </a:cubicBezTo>
                    <a:cubicBezTo>
                      <a:pt x="549" y="604"/>
                      <a:pt x="703" y="485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0" name="Google Shape;3519;p56">
                <a:extLst>
                  <a:ext uri="{FF2B5EF4-FFF2-40B4-BE49-F238E27FC236}">
                    <a16:creationId xmlns:a16="http://schemas.microsoft.com/office/drawing/2014/main" id="{BB1CACDD-CE12-463A-92D5-7C652ADDDF97}"/>
                  </a:ext>
                </a:extLst>
              </p:cNvPr>
              <p:cNvSpPr/>
              <p:nvPr/>
            </p:nvSpPr>
            <p:spPr>
              <a:xfrm>
                <a:off x="5512145" y="2689326"/>
                <a:ext cx="2755" cy="188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31" extrusionOk="0">
                    <a:moveTo>
                      <a:pt x="164" y="0"/>
                    </a:moveTo>
                    <a:cubicBezTo>
                      <a:pt x="111" y="0"/>
                      <a:pt x="0" y="130"/>
                      <a:pt x="113" y="130"/>
                    </a:cubicBezTo>
                    <a:cubicBezTo>
                      <a:pt x="150" y="130"/>
                      <a:pt x="187" y="93"/>
                      <a:pt x="187" y="44"/>
                    </a:cubicBezTo>
                    <a:cubicBezTo>
                      <a:pt x="190" y="12"/>
                      <a:pt x="180" y="0"/>
                      <a:pt x="16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1" name="Google Shape;3520;p56">
                <a:extLst>
                  <a:ext uri="{FF2B5EF4-FFF2-40B4-BE49-F238E27FC236}">
                    <a16:creationId xmlns:a16="http://schemas.microsoft.com/office/drawing/2014/main" id="{6E2476A5-FF23-4232-8455-8D9FB30A1C86}"/>
                  </a:ext>
                </a:extLst>
              </p:cNvPr>
              <p:cNvSpPr/>
              <p:nvPr/>
            </p:nvSpPr>
            <p:spPr>
              <a:xfrm>
                <a:off x="5527173" y="2727113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0"/>
                    </a:moveTo>
                    <a:cubicBezTo>
                      <a:pt x="60" y="0"/>
                      <a:pt x="0" y="73"/>
                      <a:pt x="57" y="73"/>
                    </a:cubicBezTo>
                    <a:cubicBezTo>
                      <a:pt x="82" y="73"/>
                      <a:pt x="106" y="49"/>
                      <a:pt x="106" y="24"/>
                    </a:cubicBezTo>
                    <a:cubicBezTo>
                      <a:pt x="106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2" name="Google Shape;3521;p56">
                <a:extLst>
                  <a:ext uri="{FF2B5EF4-FFF2-40B4-BE49-F238E27FC236}">
                    <a16:creationId xmlns:a16="http://schemas.microsoft.com/office/drawing/2014/main" id="{16AEFB3E-45C7-428C-B18A-ED61F6E987F3}"/>
                  </a:ext>
                </a:extLst>
              </p:cNvPr>
              <p:cNvSpPr/>
              <p:nvPr/>
            </p:nvSpPr>
            <p:spPr>
              <a:xfrm>
                <a:off x="5508799" y="2776583"/>
                <a:ext cx="1514" cy="99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9" extrusionOk="0">
                    <a:moveTo>
                      <a:pt x="20" y="1"/>
                    </a:moveTo>
                    <a:cubicBezTo>
                      <a:pt x="9" y="1"/>
                      <a:pt x="0" y="9"/>
                      <a:pt x="0" y="32"/>
                    </a:cubicBezTo>
                    <a:cubicBezTo>
                      <a:pt x="0" y="56"/>
                      <a:pt x="13" y="69"/>
                      <a:pt x="50" y="69"/>
                    </a:cubicBezTo>
                    <a:cubicBezTo>
                      <a:pt x="104" y="69"/>
                      <a:pt x="51" y="1"/>
                      <a:pt x="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3" name="Google Shape;3522;p56">
                <a:extLst>
                  <a:ext uri="{FF2B5EF4-FFF2-40B4-BE49-F238E27FC236}">
                    <a16:creationId xmlns:a16="http://schemas.microsoft.com/office/drawing/2014/main" id="{F1507163-0499-4B17-A024-18918B87F324}"/>
                  </a:ext>
                </a:extLst>
              </p:cNvPr>
              <p:cNvSpPr/>
              <p:nvPr/>
            </p:nvSpPr>
            <p:spPr>
              <a:xfrm>
                <a:off x="5728858" y="2788236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91" y="1"/>
                    </a:moveTo>
                    <a:cubicBezTo>
                      <a:pt x="61" y="1"/>
                      <a:pt x="1" y="74"/>
                      <a:pt x="58" y="74"/>
                    </a:cubicBezTo>
                    <a:cubicBezTo>
                      <a:pt x="83" y="74"/>
                      <a:pt x="107" y="49"/>
                      <a:pt x="107" y="24"/>
                    </a:cubicBezTo>
                    <a:cubicBezTo>
                      <a:pt x="107" y="7"/>
                      <a:pt x="101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4" name="Google Shape;3523;p56">
                <a:extLst>
                  <a:ext uri="{FF2B5EF4-FFF2-40B4-BE49-F238E27FC236}">
                    <a16:creationId xmlns:a16="http://schemas.microsoft.com/office/drawing/2014/main" id="{D3A943A5-57D0-49A3-BC0E-4C92919037C0}"/>
                  </a:ext>
                </a:extLst>
              </p:cNvPr>
              <p:cNvSpPr/>
              <p:nvPr/>
            </p:nvSpPr>
            <p:spPr>
              <a:xfrm>
                <a:off x="5804143" y="275092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1" y="7"/>
                      <a:pt x="1" y="24"/>
                    </a:cubicBezTo>
                    <a:cubicBezTo>
                      <a:pt x="1" y="49"/>
                      <a:pt x="25" y="73"/>
                      <a:pt x="50" y="73"/>
                    </a:cubicBezTo>
                    <a:cubicBezTo>
                      <a:pt x="107" y="73"/>
                      <a:pt x="47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5" name="Google Shape;3524;p56">
                <a:extLst>
                  <a:ext uri="{FF2B5EF4-FFF2-40B4-BE49-F238E27FC236}">
                    <a16:creationId xmlns:a16="http://schemas.microsoft.com/office/drawing/2014/main" id="{6C419D70-CF6F-4031-B701-9A51277F2CF8}"/>
                  </a:ext>
                </a:extLst>
              </p:cNvPr>
              <p:cNvSpPr/>
              <p:nvPr/>
            </p:nvSpPr>
            <p:spPr>
              <a:xfrm>
                <a:off x="5588772" y="2873790"/>
                <a:ext cx="1255" cy="1529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6" extrusionOk="0">
                    <a:moveTo>
                      <a:pt x="43" y="1"/>
                    </a:moveTo>
                    <a:cubicBezTo>
                      <a:pt x="22" y="1"/>
                      <a:pt x="0" y="19"/>
                      <a:pt x="0" y="56"/>
                    </a:cubicBezTo>
                    <a:cubicBezTo>
                      <a:pt x="0" y="81"/>
                      <a:pt x="12" y="105"/>
                      <a:pt x="37" y="105"/>
                    </a:cubicBezTo>
                    <a:cubicBezTo>
                      <a:pt x="74" y="105"/>
                      <a:pt x="86" y="81"/>
                      <a:pt x="86" y="56"/>
                    </a:cubicBezTo>
                    <a:cubicBezTo>
                      <a:pt x="86" y="19"/>
                      <a:pt x="65" y="1"/>
                      <a:pt x="4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6" name="Google Shape;3525;p56">
                <a:extLst>
                  <a:ext uri="{FF2B5EF4-FFF2-40B4-BE49-F238E27FC236}">
                    <a16:creationId xmlns:a16="http://schemas.microsoft.com/office/drawing/2014/main" id="{D7AF6355-53E3-4B87-A2EE-4C7997B0057F}"/>
                  </a:ext>
                </a:extLst>
              </p:cNvPr>
              <p:cNvSpPr/>
              <p:nvPr/>
            </p:nvSpPr>
            <p:spPr>
              <a:xfrm>
                <a:off x="5326643" y="2994362"/>
                <a:ext cx="909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63" h="50" extrusionOk="0">
                    <a:moveTo>
                      <a:pt x="38" y="1"/>
                    </a:moveTo>
                    <a:cubicBezTo>
                      <a:pt x="13" y="1"/>
                      <a:pt x="1" y="13"/>
                      <a:pt x="1" y="25"/>
                    </a:cubicBezTo>
                    <a:cubicBezTo>
                      <a:pt x="1" y="38"/>
                      <a:pt x="13" y="50"/>
                      <a:pt x="38" y="50"/>
                    </a:cubicBezTo>
                    <a:cubicBezTo>
                      <a:pt x="50" y="50"/>
                      <a:pt x="63" y="38"/>
                      <a:pt x="63" y="25"/>
                    </a:cubicBezTo>
                    <a:cubicBezTo>
                      <a:pt x="63" y="13"/>
                      <a:pt x="50" y="1"/>
                      <a:pt x="3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7" name="Google Shape;3526;p56">
                <a:extLst>
                  <a:ext uri="{FF2B5EF4-FFF2-40B4-BE49-F238E27FC236}">
                    <a16:creationId xmlns:a16="http://schemas.microsoft.com/office/drawing/2014/main" id="{D447248C-DD7A-4D1D-B6D7-EF16F18B9F39}"/>
                  </a:ext>
                </a:extLst>
              </p:cNvPr>
              <p:cNvSpPr/>
              <p:nvPr/>
            </p:nvSpPr>
            <p:spPr>
              <a:xfrm>
                <a:off x="5364041" y="2927918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86" y="0"/>
                    </a:moveTo>
                    <a:cubicBezTo>
                      <a:pt x="53" y="0"/>
                      <a:pt x="0" y="73"/>
                      <a:pt x="57" y="73"/>
                    </a:cubicBezTo>
                    <a:cubicBezTo>
                      <a:pt x="82" y="73"/>
                      <a:pt x="106" y="49"/>
                      <a:pt x="106" y="24"/>
                    </a:cubicBezTo>
                    <a:cubicBezTo>
                      <a:pt x="104" y="7"/>
                      <a:pt x="95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8" name="Google Shape;3527;p56">
                <a:extLst>
                  <a:ext uri="{FF2B5EF4-FFF2-40B4-BE49-F238E27FC236}">
                    <a16:creationId xmlns:a16="http://schemas.microsoft.com/office/drawing/2014/main" id="{DC021D1F-AB86-4F0B-82BD-8C02D9D181B0}"/>
                  </a:ext>
                </a:extLst>
              </p:cNvPr>
              <p:cNvSpPr/>
              <p:nvPr/>
            </p:nvSpPr>
            <p:spPr>
              <a:xfrm>
                <a:off x="5402419" y="2961147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1" y="73"/>
                      <a:pt x="58" y="73"/>
                    </a:cubicBezTo>
                    <a:cubicBezTo>
                      <a:pt x="82" y="73"/>
                      <a:pt x="107" y="49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9" name="Google Shape;3528;p56">
                <a:extLst>
                  <a:ext uri="{FF2B5EF4-FFF2-40B4-BE49-F238E27FC236}">
                    <a16:creationId xmlns:a16="http://schemas.microsoft.com/office/drawing/2014/main" id="{2A9F34C9-7A59-494F-9F66-2764B4A4EB68}"/>
                  </a:ext>
                </a:extLst>
              </p:cNvPr>
              <p:cNvSpPr/>
              <p:nvPr/>
            </p:nvSpPr>
            <p:spPr>
              <a:xfrm>
                <a:off x="5355329" y="290765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7" y="61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0" name="Google Shape;3529;p56">
                <a:extLst>
                  <a:ext uri="{FF2B5EF4-FFF2-40B4-BE49-F238E27FC236}">
                    <a16:creationId xmlns:a16="http://schemas.microsoft.com/office/drawing/2014/main" id="{9B31AA65-EB86-4729-B91F-268D78530F38}"/>
                  </a:ext>
                </a:extLst>
              </p:cNvPr>
              <p:cNvSpPr/>
              <p:nvPr/>
            </p:nvSpPr>
            <p:spPr>
              <a:xfrm>
                <a:off x="5259651" y="2892713"/>
                <a:ext cx="10153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595" extrusionOk="0">
                    <a:moveTo>
                      <a:pt x="395" y="1"/>
                    </a:moveTo>
                    <a:cubicBezTo>
                      <a:pt x="136" y="1"/>
                      <a:pt x="1" y="321"/>
                      <a:pt x="186" y="506"/>
                    </a:cubicBezTo>
                    <a:cubicBezTo>
                      <a:pt x="247" y="567"/>
                      <a:pt x="323" y="594"/>
                      <a:pt x="397" y="594"/>
                    </a:cubicBezTo>
                    <a:cubicBezTo>
                      <a:pt x="549" y="594"/>
                      <a:pt x="695" y="482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1" name="Google Shape;3530;p56">
                <a:extLst>
                  <a:ext uri="{FF2B5EF4-FFF2-40B4-BE49-F238E27FC236}">
                    <a16:creationId xmlns:a16="http://schemas.microsoft.com/office/drawing/2014/main" id="{B97D15C0-6680-480A-945B-B104601B48C4}"/>
                  </a:ext>
                </a:extLst>
              </p:cNvPr>
              <p:cNvSpPr/>
              <p:nvPr/>
            </p:nvSpPr>
            <p:spPr>
              <a:xfrm>
                <a:off x="5610507" y="2828028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8" y="1"/>
                    </a:moveTo>
                    <a:cubicBezTo>
                      <a:pt x="1" y="1"/>
                      <a:pt x="61" y="74"/>
                      <a:pt x="91" y="74"/>
                    </a:cubicBezTo>
                    <a:cubicBezTo>
                      <a:pt x="101" y="74"/>
                      <a:pt x="107" y="67"/>
                      <a:pt x="107" y="50"/>
                    </a:cubicBezTo>
                    <a:cubicBezTo>
                      <a:pt x="107" y="13"/>
                      <a:pt x="82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2" name="Google Shape;3531;p56">
                <a:extLst>
                  <a:ext uri="{FF2B5EF4-FFF2-40B4-BE49-F238E27FC236}">
                    <a16:creationId xmlns:a16="http://schemas.microsoft.com/office/drawing/2014/main" id="{361FAE05-76DE-45FC-91A6-7701DE3FD1E0}"/>
                  </a:ext>
                </a:extLst>
              </p:cNvPr>
              <p:cNvSpPr/>
              <p:nvPr/>
            </p:nvSpPr>
            <p:spPr>
              <a:xfrm>
                <a:off x="5675307" y="2753622"/>
                <a:ext cx="1442" cy="1341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3" extrusionOk="0">
                    <a:moveTo>
                      <a:pt x="50" y="0"/>
                    </a:moveTo>
                    <a:cubicBezTo>
                      <a:pt x="25" y="0"/>
                      <a:pt x="1" y="16"/>
                      <a:pt x="1" y="46"/>
                    </a:cubicBezTo>
                    <a:cubicBezTo>
                      <a:pt x="1" y="77"/>
                      <a:pt x="25" y="93"/>
                      <a:pt x="50" y="93"/>
                    </a:cubicBezTo>
                    <a:cubicBezTo>
                      <a:pt x="74" y="93"/>
                      <a:pt x="99" y="77"/>
                      <a:pt x="99" y="46"/>
                    </a:cubicBezTo>
                    <a:cubicBezTo>
                      <a:pt x="99" y="16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3" name="Google Shape;3532;p56">
                <a:extLst>
                  <a:ext uri="{FF2B5EF4-FFF2-40B4-BE49-F238E27FC236}">
                    <a16:creationId xmlns:a16="http://schemas.microsoft.com/office/drawing/2014/main" id="{D2BB0E8E-0602-43B3-8A31-9B7947C74F56}"/>
                  </a:ext>
                </a:extLst>
              </p:cNvPr>
              <p:cNvSpPr/>
              <p:nvPr/>
            </p:nvSpPr>
            <p:spPr>
              <a:xfrm>
                <a:off x="5634491" y="2738579"/>
                <a:ext cx="10269" cy="8783"/>
              </a:xfrm>
              <a:custGeom>
                <a:avLst/>
                <a:gdLst/>
                <a:ahLst/>
                <a:cxnLst/>
                <a:rect l="l" t="t" r="r" b="b"/>
                <a:pathLst>
                  <a:path w="712" h="609" extrusionOk="0">
                    <a:moveTo>
                      <a:pt x="303" y="1"/>
                    </a:moveTo>
                    <a:cubicBezTo>
                      <a:pt x="147" y="1"/>
                      <a:pt x="1" y="128"/>
                      <a:pt x="9" y="313"/>
                    </a:cubicBezTo>
                    <a:cubicBezTo>
                      <a:pt x="9" y="473"/>
                      <a:pt x="132" y="597"/>
                      <a:pt x="305" y="609"/>
                    </a:cubicBezTo>
                    <a:cubicBezTo>
                      <a:pt x="576" y="609"/>
                      <a:pt x="711" y="276"/>
                      <a:pt x="514" y="91"/>
                    </a:cubicBezTo>
                    <a:cubicBezTo>
                      <a:pt x="451" y="29"/>
                      <a:pt x="376" y="1"/>
                      <a:pt x="3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4" name="Google Shape;3533;p56">
                <a:extLst>
                  <a:ext uri="{FF2B5EF4-FFF2-40B4-BE49-F238E27FC236}">
                    <a16:creationId xmlns:a16="http://schemas.microsoft.com/office/drawing/2014/main" id="{8FD3DECB-D709-45CE-BCAA-A831B9944F1A}"/>
                  </a:ext>
                </a:extLst>
              </p:cNvPr>
              <p:cNvSpPr/>
              <p:nvPr/>
            </p:nvSpPr>
            <p:spPr>
              <a:xfrm>
                <a:off x="5608675" y="2790082"/>
                <a:ext cx="10442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2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6"/>
                      <a:pt x="136" y="611"/>
                      <a:pt x="296" y="611"/>
                    </a:cubicBezTo>
                    <a:cubicBezTo>
                      <a:pt x="301" y="611"/>
                      <a:pt x="306" y="611"/>
                      <a:pt x="311" y="611"/>
                    </a:cubicBezTo>
                    <a:cubicBezTo>
                      <a:pt x="584" y="611"/>
                      <a:pt x="723" y="287"/>
                      <a:pt x="530" y="94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5" name="Google Shape;3534;p56">
                <a:extLst>
                  <a:ext uri="{FF2B5EF4-FFF2-40B4-BE49-F238E27FC236}">
                    <a16:creationId xmlns:a16="http://schemas.microsoft.com/office/drawing/2014/main" id="{01651D34-B299-43B0-AB91-0D50D0517F3B}"/>
                  </a:ext>
                </a:extLst>
              </p:cNvPr>
              <p:cNvSpPr/>
              <p:nvPr/>
            </p:nvSpPr>
            <p:spPr>
              <a:xfrm>
                <a:off x="5669336" y="2691562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6" y="49"/>
                      <a:pt x="106" y="25"/>
                    </a:cubicBezTo>
                    <a:cubicBezTo>
                      <a:pt x="106" y="8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6" name="Google Shape;3535;p56">
                <a:extLst>
                  <a:ext uri="{FF2B5EF4-FFF2-40B4-BE49-F238E27FC236}">
                    <a16:creationId xmlns:a16="http://schemas.microsoft.com/office/drawing/2014/main" id="{13BE9F21-88F6-4B6C-8463-ADF1E23A0DA7}"/>
                  </a:ext>
                </a:extLst>
              </p:cNvPr>
              <p:cNvSpPr/>
              <p:nvPr/>
            </p:nvSpPr>
            <p:spPr>
              <a:xfrm>
                <a:off x="5658072" y="2725210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45" y="1"/>
                      <a:pt x="0" y="122"/>
                      <a:pt x="0" y="304"/>
                    </a:cubicBezTo>
                    <a:cubicBezTo>
                      <a:pt x="0" y="464"/>
                      <a:pt x="136" y="599"/>
                      <a:pt x="296" y="599"/>
                    </a:cubicBezTo>
                    <a:cubicBezTo>
                      <a:pt x="567" y="599"/>
                      <a:pt x="703" y="279"/>
                      <a:pt x="506" y="94"/>
                    </a:cubicBezTo>
                    <a:cubicBezTo>
                      <a:pt x="445" y="30"/>
                      <a:pt x="370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7" name="Google Shape;3536;p56">
                <a:extLst>
                  <a:ext uri="{FF2B5EF4-FFF2-40B4-BE49-F238E27FC236}">
                    <a16:creationId xmlns:a16="http://schemas.microsoft.com/office/drawing/2014/main" id="{182079C9-0EF9-4BAD-900F-906015375E65}"/>
                  </a:ext>
                </a:extLst>
              </p:cNvPr>
              <p:cNvSpPr/>
              <p:nvPr/>
            </p:nvSpPr>
            <p:spPr>
              <a:xfrm>
                <a:off x="5581128" y="2701499"/>
                <a:ext cx="1428" cy="1269"/>
              </a:xfrm>
              <a:custGeom>
                <a:avLst/>
                <a:gdLst/>
                <a:ahLst/>
                <a:cxnLst/>
                <a:rect l="l" t="t" r="r" b="b"/>
                <a:pathLst>
                  <a:path w="99" h="88" extrusionOk="0">
                    <a:moveTo>
                      <a:pt x="49" y="1"/>
                    </a:moveTo>
                    <a:cubicBezTo>
                      <a:pt x="25" y="1"/>
                      <a:pt x="0" y="13"/>
                      <a:pt x="0" y="38"/>
                    </a:cubicBezTo>
                    <a:cubicBezTo>
                      <a:pt x="0" y="75"/>
                      <a:pt x="25" y="87"/>
                      <a:pt x="49" y="87"/>
                    </a:cubicBezTo>
                    <a:cubicBezTo>
                      <a:pt x="74" y="87"/>
                      <a:pt x="99" y="75"/>
                      <a:pt x="99" y="38"/>
                    </a:cubicBezTo>
                    <a:cubicBezTo>
                      <a:pt x="99" y="13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8" name="Google Shape;3537;p56">
                <a:extLst>
                  <a:ext uri="{FF2B5EF4-FFF2-40B4-BE49-F238E27FC236}">
                    <a16:creationId xmlns:a16="http://schemas.microsoft.com/office/drawing/2014/main" id="{13B4EAB0-DFA5-4CC8-A229-FC8EB286C750}"/>
                  </a:ext>
                </a:extLst>
              </p:cNvPr>
              <p:cNvSpPr/>
              <p:nvPr/>
            </p:nvSpPr>
            <p:spPr>
              <a:xfrm>
                <a:off x="5597123" y="272818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48"/>
                      <a:pt x="25" y="73"/>
                      <a:pt x="49" y="73"/>
                    </a:cubicBezTo>
                    <a:cubicBezTo>
                      <a:pt x="106" y="73"/>
                      <a:pt x="46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9" name="Google Shape;3538;p56">
                <a:extLst>
                  <a:ext uri="{FF2B5EF4-FFF2-40B4-BE49-F238E27FC236}">
                    <a16:creationId xmlns:a16="http://schemas.microsoft.com/office/drawing/2014/main" id="{48059CFA-9170-44DE-B6DF-1DD86F1B78FA}"/>
                  </a:ext>
                </a:extLst>
              </p:cNvPr>
              <p:cNvSpPr/>
              <p:nvPr/>
            </p:nvSpPr>
            <p:spPr>
              <a:xfrm>
                <a:off x="5539014" y="2784313"/>
                <a:ext cx="2495" cy="2510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74" extrusionOk="0">
                    <a:moveTo>
                      <a:pt x="86" y="1"/>
                    </a:moveTo>
                    <a:cubicBezTo>
                      <a:pt x="37" y="1"/>
                      <a:pt x="0" y="38"/>
                      <a:pt x="0" y="87"/>
                    </a:cubicBezTo>
                    <a:cubicBezTo>
                      <a:pt x="0" y="136"/>
                      <a:pt x="37" y="173"/>
                      <a:pt x="86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8"/>
                      <a:pt x="136" y="1"/>
                      <a:pt x="8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0" name="Google Shape;3539;p56">
                <a:extLst>
                  <a:ext uri="{FF2B5EF4-FFF2-40B4-BE49-F238E27FC236}">
                    <a16:creationId xmlns:a16="http://schemas.microsoft.com/office/drawing/2014/main" id="{1FF64F8B-CA07-42CA-B177-A7EF1DB568C9}"/>
                  </a:ext>
                </a:extLst>
              </p:cNvPr>
              <p:cNvSpPr/>
              <p:nvPr/>
            </p:nvSpPr>
            <p:spPr>
              <a:xfrm>
                <a:off x="5583147" y="2859137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57" y="0"/>
                    </a:moveTo>
                    <a:cubicBezTo>
                      <a:pt x="0" y="0"/>
                      <a:pt x="60" y="73"/>
                      <a:pt x="91" y="73"/>
                    </a:cubicBezTo>
                    <a:cubicBezTo>
                      <a:pt x="100" y="73"/>
                      <a:pt x="107" y="66"/>
                      <a:pt x="107" y="49"/>
                    </a:cubicBezTo>
                    <a:cubicBezTo>
                      <a:pt x="107" y="25"/>
                      <a:pt x="94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1" name="Google Shape;3540;p56">
                <a:extLst>
                  <a:ext uri="{FF2B5EF4-FFF2-40B4-BE49-F238E27FC236}">
                    <a16:creationId xmlns:a16="http://schemas.microsoft.com/office/drawing/2014/main" id="{CC31AD13-277A-48FA-AF10-3590A0600F8A}"/>
                  </a:ext>
                </a:extLst>
              </p:cNvPr>
              <p:cNvSpPr/>
              <p:nvPr/>
            </p:nvSpPr>
            <p:spPr>
              <a:xfrm>
                <a:off x="5573484" y="2871396"/>
                <a:ext cx="1428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50" y="0"/>
                    </a:moveTo>
                    <a:cubicBezTo>
                      <a:pt x="25" y="0"/>
                      <a:pt x="0" y="13"/>
                      <a:pt x="0" y="37"/>
                    </a:cubicBezTo>
                    <a:cubicBezTo>
                      <a:pt x="0" y="74"/>
                      <a:pt x="25" y="86"/>
                      <a:pt x="50" y="86"/>
                    </a:cubicBezTo>
                    <a:cubicBezTo>
                      <a:pt x="74" y="86"/>
                      <a:pt x="99" y="74"/>
                      <a:pt x="99" y="37"/>
                    </a:cubicBezTo>
                    <a:cubicBezTo>
                      <a:pt x="99" y="13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2" name="Google Shape;3541;p56">
                <a:extLst>
                  <a:ext uri="{FF2B5EF4-FFF2-40B4-BE49-F238E27FC236}">
                    <a16:creationId xmlns:a16="http://schemas.microsoft.com/office/drawing/2014/main" id="{EAAA8CFE-E7E6-4E7B-9965-2548BD25F7C6}"/>
                  </a:ext>
                </a:extLst>
              </p:cNvPr>
              <p:cNvSpPr/>
              <p:nvPr/>
            </p:nvSpPr>
            <p:spPr>
              <a:xfrm>
                <a:off x="5534385" y="2729955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6" y="1"/>
                    </a:moveTo>
                    <a:cubicBezTo>
                      <a:pt x="323" y="1"/>
                      <a:pt x="248" y="27"/>
                      <a:pt x="185" y="86"/>
                    </a:cubicBezTo>
                    <a:cubicBezTo>
                      <a:pt x="1" y="283"/>
                      <a:pt x="136" y="603"/>
                      <a:pt x="407" y="603"/>
                    </a:cubicBezTo>
                    <a:cubicBezTo>
                      <a:pt x="567" y="603"/>
                      <a:pt x="703" y="468"/>
                      <a:pt x="703" y="307"/>
                    </a:cubicBezTo>
                    <a:cubicBezTo>
                      <a:pt x="703" y="122"/>
                      <a:pt x="554" y="1"/>
                      <a:pt x="3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3" name="Google Shape;3542;p56">
                <a:extLst>
                  <a:ext uri="{FF2B5EF4-FFF2-40B4-BE49-F238E27FC236}">
                    <a16:creationId xmlns:a16="http://schemas.microsoft.com/office/drawing/2014/main" id="{EC5D897D-0308-4F28-A572-1C94B54BBBC4}"/>
                  </a:ext>
                </a:extLst>
              </p:cNvPr>
              <p:cNvSpPr/>
              <p:nvPr/>
            </p:nvSpPr>
            <p:spPr>
              <a:xfrm>
                <a:off x="5578099" y="2795159"/>
                <a:ext cx="12634" cy="10846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52" extrusionOk="0">
                    <a:moveTo>
                      <a:pt x="369" y="1"/>
                    </a:moveTo>
                    <a:cubicBezTo>
                      <a:pt x="180" y="1"/>
                      <a:pt x="1" y="149"/>
                      <a:pt x="1" y="382"/>
                    </a:cubicBezTo>
                    <a:cubicBezTo>
                      <a:pt x="1" y="579"/>
                      <a:pt x="161" y="752"/>
                      <a:pt x="370" y="752"/>
                    </a:cubicBezTo>
                    <a:cubicBezTo>
                      <a:pt x="703" y="752"/>
                      <a:pt x="876" y="345"/>
                      <a:pt x="629" y="111"/>
                    </a:cubicBezTo>
                    <a:cubicBezTo>
                      <a:pt x="553" y="35"/>
                      <a:pt x="460" y="1"/>
                      <a:pt x="3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4" name="Google Shape;3543;p56">
                <a:extLst>
                  <a:ext uri="{FF2B5EF4-FFF2-40B4-BE49-F238E27FC236}">
                    <a16:creationId xmlns:a16="http://schemas.microsoft.com/office/drawing/2014/main" id="{0BB7D280-711A-4320-B201-54A5C76F9FD5}"/>
                  </a:ext>
                </a:extLst>
              </p:cNvPr>
              <p:cNvSpPr/>
              <p:nvPr/>
            </p:nvSpPr>
            <p:spPr>
              <a:xfrm>
                <a:off x="5459748" y="2638415"/>
                <a:ext cx="3043" cy="2510"/>
              </a:xfrm>
              <a:custGeom>
                <a:avLst/>
                <a:gdLst/>
                <a:ahLst/>
                <a:cxnLst/>
                <a:rect l="l" t="t" r="r" b="b"/>
                <a:pathLst>
                  <a:path w="211" h="174" extrusionOk="0">
                    <a:moveTo>
                      <a:pt x="112" y="1"/>
                    </a:moveTo>
                    <a:cubicBezTo>
                      <a:pt x="1" y="13"/>
                      <a:pt x="1" y="149"/>
                      <a:pt x="112" y="173"/>
                    </a:cubicBezTo>
                    <a:cubicBezTo>
                      <a:pt x="210" y="149"/>
                      <a:pt x="210" y="13"/>
                      <a:pt x="11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5" name="Google Shape;3544;p56">
                <a:extLst>
                  <a:ext uri="{FF2B5EF4-FFF2-40B4-BE49-F238E27FC236}">
                    <a16:creationId xmlns:a16="http://schemas.microsoft.com/office/drawing/2014/main" id="{C2E01C96-F5FA-40BE-8D8C-AEA2AB3E0A2A}"/>
                  </a:ext>
                </a:extLst>
              </p:cNvPr>
              <p:cNvSpPr/>
              <p:nvPr/>
            </p:nvSpPr>
            <p:spPr>
              <a:xfrm>
                <a:off x="5344772" y="2741493"/>
                <a:ext cx="2510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3" extrusionOk="0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36"/>
                      <a:pt x="38" y="173"/>
                      <a:pt x="87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6" name="Google Shape;3545;p56">
                <a:extLst>
                  <a:ext uri="{FF2B5EF4-FFF2-40B4-BE49-F238E27FC236}">
                    <a16:creationId xmlns:a16="http://schemas.microsoft.com/office/drawing/2014/main" id="{004737D7-5E46-4FF1-832F-D018FFDDECBC}"/>
                  </a:ext>
                </a:extLst>
              </p:cNvPr>
              <p:cNvSpPr/>
              <p:nvPr/>
            </p:nvSpPr>
            <p:spPr>
              <a:xfrm>
                <a:off x="5343359" y="3081979"/>
                <a:ext cx="2495" cy="2452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70" extrusionOk="0">
                    <a:moveTo>
                      <a:pt x="86" y="0"/>
                    </a:moveTo>
                    <a:cubicBezTo>
                      <a:pt x="37" y="0"/>
                      <a:pt x="0" y="37"/>
                      <a:pt x="0" y="86"/>
                    </a:cubicBezTo>
                    <a:cubicBezTo>
                      <a:pt x="0" y="142"/>
                      <a:pt x="43" y="169"/>
                      <a:pt x="86" y="169"/>
                    </a:cubicBezTo>
                    <a:cubicBezTo>
                      <a:pt x="130" y="169"/>
                      <a:pt x="173" y="142"/>
                      <a:pt x="173" y="86"/>
                    </a:cubicBezTo>
                    <a:cubicBezTo>
                      <a:pt x="173" y="37"/>
                      <a:pt x="136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7" name="Google Shape;3546;p56">
                <a:extLst>
                  <a:ext uri="{FF2B5EF4-FFF2-40B4-BE49-F238E27FC236}">
                    <a16:creationId xmlns:a16="http://schemas.microsoft.com/office/drawing/2014/main" id="{14063ED4-9276-4503-9707-C2C4EC3CDF0C}"/>
                  </a:ext>
                </a:extLst>
              </p:cNvPr>
              <p:cNvSpPr/>
              <p:nvPr/>
            </p:nvSpPr>
            <p:spPr>
              <a:xfrm>
                <a:off x="5386237" y="3051057"/>
                <a:ext cx="10442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1" extrusionOk="0">
                    <a:moveTo>
                      <a:pt x="305" y="0"/>
                    </a:moveTo>
                    <a:cubicBezTo>
                      <a:pt x="145" y="0"/>
                      <a:pt x="9" y="136"/>
                      <a:pt x="9" y="308"/>
                    </a:cubicBezTo>
                    <a:cubicBezTo>
                      <a:pt x="1" y="493"/>
                      <a:pt x="153" y="621"/>
                      <a:pt x="313" y="621"/>
                    </a:cubicBezTo>
                    <a:cubicBezTo>
                      <a:pt x="387" y="621"/>
                      <a:pt x="464" y="593"/>
                      <a:pt x="526" y="530"/>
                    </a:cubicBezTo>
                    <a:cubicBezTo>
                      <a:pt x="724" y="333"/>
                      <a:pt x="588" y="0"/>
                      <a:pt x="3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8" name="Google Shape;3547;p56">
                <a:extLst>
                  <a:ext uri="{FF2B5EF4-FFF2-40B4-BE49-F238E27FC236}">
                    <a16:creationId xmlns:a16="http://schemas.microsoft.com/office/drawing/2014/main" id="{C7624C36-4D0B-40E9-8230-6AFF21A04673}"/>
                  </a:ext>
                </a:extLst>
              </p:cNvPr>
              <p:cNvSpPr/>
              <p:nvPr/>
            </p:nvSpPr>
            <p:spPr>
              <a:xfrm>
                <a:off x="5338729" y="2970017"/>
                <a:ext cx="11754" cy="10038"/>
              </a:xfrm>
              <a:custGeom>
                <a:avLst/>
                <a:gdLst/>
                <a:ahLst/>
                <a:cxnLst/>
                <a:rect l="l" t="t" r="r" b="b"/>
                <a:pathLst>
                  <a:path w="815" h="696" extrusionOk="0">
                    <a:moveTo>
                      <a:pt x="346" y="1"/>
                    </a:moveTo>
                    <a:cubicBezTo>
                      <a:pt x="161" y="1"/>
                      <a:pt x="1" y="161"/>
                      <a:pt x="1" y="346"/>
                    </a:cubicBezTo>
                    <a:cubicBezTo>
                      <a:pt x="1" y="554"/>
                      <a:pt x="171" y="695"/>
                      <a:pt x="349" y="695"/>
                    </a:cubicBezTo>
                    <a:cubicBezTo>
                      <a:pt x="434" y="695"/>
                      <a:pt x="521" y="663"/>
                      <a:pt x="592" y="592"/>
                    </a:cubicBezTo>
                    <a:cubicBezTo>
                      <a:pt x="814" y="370"/>
                      <a:pt x="654" y="1"/>
                      <a:pt x="34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9" name="Google Shape;3548;p56">
                <a:extLst>
                  <a:ext uri="{FF2B5EF4-FFF2-40B4-BE49-F238E27FC236}">
                    <a16:creationId xmlns:a16="http://schemas.microsoft.com/office/drawing/2014/main" id="{8292DDE7-2A42-404D-AB1A-E25A0F2A2AF7}"/>
                  </a:ext>
                </a:extLst>
              </p:cNvPr>
              <p:cNvSpPr/>
              <p:nvPr/>
            </p:nvSpPr>
            <p:spPr>
              <a:xfrm>
                <a:off x="5324523" y="3003434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394" y="0"/>
                    </a:moveTo>
                    <a:cubicBezTo>
                      <a:pt x="123" y="12"/>
                      <a:pt x="0" y="333"/>
                      <a:pt x="197" y="518"/>
                    </a:cubicBezTo>
                    <a:cubicBezTo>
                      <a:pt x="256" y="577"/>
                      <a:pt x="329" y="603"/>
                      <a:pt x="401" y="603"/>
                    </a:cubicBezTo>
                    <a:cubicBezTo>
                      <a:pt x="554" y="603"/>
                      <a:pt x="702" y="484"/>
                      <a:pt x="702" y="308"/>
                    </a:cubicBezTo>
                    <a:cubicBezTo>
                      <a:pt x="702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0" name="Google Shape;3549;p56">
                <a:extLst>
                  <a:ext uri="{FF2B5EF4-FFF2-40B4-BE49-F238E27FC236}">
                    <a16:creationId xmlns:a16="http://schemas.microsoft.com/office/drawing/2014/main" id="{36D9FF13-5BF4-44D2-8E40-0047F45A3C19}"/>
                  </a:ext>
                </a:extLst>
              </p:cNvPr>
              <p:cNvSpPr/>
              <p:nvPr/>
            </p:nvSpPr>
            <p:spPr>
              <a:xfrm>
                <a:off x="5435057" y="2919726"/>
                <a:ext cx="10846" cy="9274"/>
              </a:xfrm>
              <a:custGeom>
                <a:avLst/>
                <a:gdLst/>
                <a:ahLst/>
                <a:cxnLst/>
                <a:rect l="l" t="t" r="r" b="b"/>
                <a:pathLst>
                  <a:path w="752" h="643" extrusionOk="0">
                    <a:moveTo>
                      <a:pt x="431" y="1"/>
                    </a:moveTo>
                    <a:cubicBezTo>
                      <a:pt x="148" y="1"/>
                      <a:pt x="0" y="346"/>
                      <a:pt x="209" y="555"/>
                    </a:cubicBezTo>
                    <a:cubicBezTo>
                      <a:pt x="274" y="616"/>
                      <a:pt x="350" y="642"/>
                      <a:pt x="424" y="642"/>
                    </a:cubicBezTo>
                    <a:cubicBezTo>
                      <a:pt x="592" y="642"/>
                      <a:pt x="752" y="505"/>
                      <a:pt x="752" y="309"/>
                    </a:cubicBezTo>
                    <a:cubicBezTo>
                      <a:pt x="739" y="136"/>
                      <a:pt x="604" y="1"/>
                      <a:pt x="43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1" name="Google Shape;3550;p56">
                <a:extLst>
                  <a:ext uri="{FF2B5EF4-FFF2-40B4-BE49-F238E27FC236}">
                    <a16:creationId xmlns:a16="http://schemas.microsoft.com/office/drawing/2014/main" id="{D338C226-8EEE-4A63-90C3-85DDA0DBEFBD}"/>
                  </a:ext>
                </a:extLst>
              </p:cNvPr>
              <p:cNvSpPr/>
              <p:nvPr/>
            </p:nvSpPr>
            <p:spPr>
              <a:xfrm>
                <a:off x="5364675" y="2957931"/>
                <a:ext cx="9086" cy="9086"/>
              </a:xfrm>
              <a:custGeom>
                <a:avLst/>
                <a:gdLst/>
                <a:ahLst/>
                <a:cxnLst/>
                <a:rect l="l" t="t" r="r" b="b"/>
                <a:pathLst>
                  <a:path w="630" h="630" extrusionOk="0">
                    <a:moveTo>
                      <a:pt x="321" y="1"/>
                    </a:moveTo>
                    <a:cubicBezTo>
                      <a:pt x="136" y="1"/>
                      <a:pt x="1" y="136"/>
                      <a:pt x="1" y="309"/>
                    </a:cubicBezTo>
                    <a:cubicBezTo>
                      <a:pt x="1" y="494"/>
                      <a:pt x="136" y="629"/>
                      <a:pt x="321" y="629"/>
                    </a:cubicBezTo>
                    <a:cubicBezTo>
                      <a:pt x="494" y="629"/>
                      <a:pt x="629" y="494"/>
                      <a:pt x="629" y="309"/>
                    </a:cubicBezTo>
                    <a:cubicBezTo>
                      <a:pt x="629" y="136"/>
                      <a:pt x="494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2" name="Google Shape;3551;p56">
                <a:extLst>
                  <a:ext uri="{FF2B5EF4-FFF2-40B4-BE49-F238E27FC236}">
                    <a16:creationId xmlns:a16="http://schemas.microsoft.com/office/drawing/2014/main" id="{9344E9A8-7C24-473A-A40A-8F01B4BAC269}"/>
                  </a:ext>
                </a:extLst>
              </p:cNvPr>
              <p:cNvSpPr/>
              <p:nvPr/>
            </p:nvSpPr>
            <p:spPr>
              <a:xfrm>
                <a:off x="5391328" y="3018534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0"/>
                    </a:moveTo>
                    <a:cubicBezTo>
                      <a:pt x="137" y="0"/>
                      <a:pt x="1" y="333"/>
                      <a:pt x="186" y="518"/>
                    </a:cubicBezTo>
                    <a:cubicBezTo>
                      <a:pt x="245" y="577"/>
                      <a:pt x="319" y="603"/>
                      <a:pt x="393" y="603"/>
                    </a:cubicBezTo>
                    <a:cubicBezTo>
                      <a:pt x="549" y="603"/>
                      <a:pt x="703" y="484"/>
                      <a:pt x="703" y="308"/>
                    </a:cubicBezTo>
                    <a:cubicBezTo>
                      <a:pt x="691" y="136"/>
                      <a:pt x="568" y="13"/>
                      <a:pt x="3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3" name="Google Shape;3552;p56">
                <a:extLst>
                  <a:ext uri="{FF2B5EF4-FFF2-40B4-BE49-F238E27FC236}">
                    <a16:creationId xmlns:a16="http://schemas.microsoft.com/office/drawing/2014/main" id="{0A07E72E-0F1C-4BF4-BAA7-B96D597AFB78}"/>
                  </a:ext>
                </a:extLst>
              </p:cNvPr>
              <p:cNvSpPr/>
              <p:nvPr/>
            </p:nvSpPr>
            <p:spPr>
              <a:xfrm>
                <a:off x="5336595" y="3030635"/>
                <a:ext cx="10153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3" extrusionOk="0">
                    <a:moveTo>
                      <a:pt x="403" y="1"/>
                    </a:moveTo>
                    <a:cubicBezTo>
                      <a:pt x="326" y="1"/>
                      <a:pt x="248" y="31"/>
                      <a:pt x="186" y="98"/>
                    </a:cubicBezTo>
                    <a:cubicBezTo>
                      <a:pt x="1" y="283"/>
                      <a:pt x="137" y="603"/>
                      <a:pt x="395" y="603"/>
                    </a:cubicBezTo>
                    <a:cubicBezTo>
                      <a:pt x="568" y="603"/>
                      <a:pt x="703" y="467"/>
                      <a:pt x="703" y="295"/>
                    </a:cubicBezTo>
                    <a:cubicBezTo>
                      <a:pt x="695" y="116"/>
                      <a:pt x="552" y="1"/>
                      <a:pt x="4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4" name="Google Shape;3553;p56">
                <a:extLst>
                  <a:ext uri="{FF2B5EF4-FFF2-40B4-BE49-F238E27FC236}">
                    <a16:creationId xmlns:a16="http://schemas.microsoft.com/office/drawing/2014/main" id="{32BF0A30-CCA6-417C-A1A3-0F3AFDD37532}"/>
                  </a:ext>
                </a:extLst>
              </p:cNvPr>
              <p:cNvSpPr/>
              <p:nvPr/>
            </p:nvSpPr>
            <p:spPr>
              <a:xfrm>
                <a:off x="5554821" y="2809019"/>
                <a:ext cx="2510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3" extrusionOk="0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24"/>
                      <a:pt x="38" y="173"/>
                      <a:pt x="87" y="173"/>
                    </a:cubicBezTo>
                    <a:cubicBezTo>
                      <a:pt x="136" y="173"/>
                      <a:pt x="173" y="124"/>
                      <a:pt x="173" y="87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5" name="Google Shape;3554;p56">
                <a:extLst>
                  <a:ext uri="{FF2B5EF4-FFF2-40B4-BE49-F238E27FC236}">
                    <a16:creationId xmlns:a16="http://schemas.microsoft.com/office/drawing/2014/main" id="{E0C4AAFE-12FA-48FF-BA4D-042B7656BCC6}"/>
                  </a:ext>
                </a:extLst>
              </p:cNvPr>
              <p:cNvSpPr/>
              <p:nvPr/>
            </p:nvSpPr>
            <p:spPr>
              <a:xfrm>
                <a:off x="5690306" y="280600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6" y="49"/>
                      <a:pt x="106" y="25"/>
                    </a:cubicBezTo>
                    <a:cubicBezTo>
                      <a:pt x="106" y="8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6" name="Google Shape;3555;p56">
                <a:extLst>
                  <a:ext uri="{FF2B5EF4-FFF2-40B4-BE49-F238E27FC236}">
                    <a16:creationId xmlns:a16="http://schemas.microsoft.com/office/drawing/2014/main" id="{663C2AC1-0269-4483-B6D8-1D4F96CAEA9C}"/>
                  </a:ext>
                </a:extLst>
              </p:cNvPr>
              <p:cNvSpPr/>
              <p:nvPr/>
            </p:nvSpPr>
            <p:spPr>
              <a:xfrm>
                <a:off x="5824580" y="2672842"/>
                <a:ext cx="1673" cy="1139"/>
              </a:xfrm>
              <a:custGeom>
                <a:avLst/>
                <a:gdLst/>
                <a:ahLst/>
                <a:cxnLst/>
                <a:rect l="l" t="t" r="r" b="b"/>
                <a:pathLst>
                  <a:path w="116" h="79" extrusionOk="0">
                    <a:moveTo>
                      <a:pt x="30" y="0"/>
                    </a:moveTo>
                    <a:cubicBezTo>
                      <a:pt x="20" y="0"/>
                      <a:pt x="13" y="8"/>
                      <a:pt x="13" y="29"/>
                    </a:cubicBezTo>
                    <a:cubicBezTo>
                      <a:pt x="0" y="53"/>
                      <a:pt x="25" y="78"/>
                      <a:pt x="50" y="78"/>
                    </a:cubicBezTo>
                    <a:cubicBezTo>
                      <a:pt x="115" y="78"/>
                      <a:pt x="60" y="0"/>
                      <a:pt x="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7" name="Google Shape;3556;p56">
                <a:extLst>
                  <a:ext uri="{FF2B5EF4-FFF2-40B4-BE49-F238E27FC236}">
                    <a16:creationId xmlns:a16="http://schemas.microsoft.com/office/drawing/2014/main" id="{CD2DC392-0AA4-4D9D-BC57-3C7F56B97211}"/>
                  </a:ext>
                </a:extLst>
              </p:cNvPr>
              <p:cNvSpPr/>
              <p:nvPr/>
            </p:nvSpPr>
            <p:spPr>
              <a:xfrm>
                <a:off x="5801662" y="2643924"/>
                <a:ext cx="125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0" extrusionOk="0">
                    <a:moveTo>
                      <a:pt x="37" y="1"/>
                    </a:moveTo>
                    <a:cubicBezTo>
                      <a:pt x="12" y="1"/>
                      <a:pt x="0" y="25"/>
                      <a:pt x="0" y="50"/>
                    </a:cubicBezTo>
                    <a:cubicBezTo>
                      <a:pt x="0" y="75"/>
                      <a:pt x="12" y="99"/>
                      <a:pt x="37" y="99"/>
                    </a:cubicBezTo>
                    <a:cubicBezTo>
                      <a:pt x="74" y="99"/>
                      <a:pt x="86" y="75"/>
                      <a:pt x="86" y="50"/>
                    </a:cubicBezTo>
                    <a:cubicBezTo>
                      <a:pt x="86" y="25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8" name="Google Shape;3557;p56">
                <a:extLst>
                  <a:ext uri="{FF2B5EF4-FFF2-40B4-BE49-F238E27FC236}">
                    <a16:creationId xmlns:a16="http://schemas.microsoft.com/office/drawing/2014/main" id="{84A2328F-F8DA-4311-998B-AB1FD033048B}"/>
                  </a:ext>
                </a:extLst>
              </p:cNvPr>
              <p:cNvSpPr/>
              <p:nvPr/>
            </p:nvSpPr>
            <p:spPr>
              <a:xfrm>
                <a:off x="5714406" y="2639857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61"/>
                      <a:pt x="25" y="73"/>
                      <a:pt x="50" y="73"/>
                    </a:cubicBezTo>
                    <a:cubicBezTo>
                      <a:pt x="106" y="73"/>
                      <a:pt x="47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9" name="Google Shape;3558;p56">
                <a:extLst>
                  <a:ext uri="{FF2B5EF4-FFF2-40B4-BE49-F238E27FC236}">
                    <a16:creationId xmlns:a16="http://schemas.microsoft.com/office/drawing/2014/main" id="{6E72E6C9-4210-4889-B261-A4D0312BA5D6}"/>
                  </a:ext>
                </a:extLst>
              </p:cNvPr>
              <p:cNvSpPr/>
              <p:nvPr/>
            </p:nvSpPr>
            <p:spPr>
              <a:xfrm>
                <a:off x="5732535" y="2666914"/>
                <a:ext cx="10139" cy="8668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1" extrusionOk="0">
                    <a:moveTo>
                      <a:pt x="397" y="1"/>
                    </a:moveTo>
                    <a:cubicBezTo>
                      <a:pt x="322" y="1"/>
                      <a:pt x="246" y="30"/>
                      <a:pt x="185" y="95"/>
                    </a:cubicBezTo>
                    <a:cubicBezTo>
                      <a:pt x="0" y="280"/>
                      <a:pt x="136" y="600"/>
                      <a:pt x="394" y="600"/>
                    </a:cubicBezTo>
                    <a:cubicBezTo>
                      <a:pt x="567" y="600"/>
                      <a:pt x="702" y="464"/>
                      <a:pt x="702" y="292"/>
                    </a:cubicBezTo>
                    <a:cubicBezTo>
                      <a:pt x="694" y="119"/>
                      <a:pt x="548" y="1"/>
                      <a:pt x="3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0" name="Google Shape;3559;p56">
                <a:extLst>
                  <a:ext uri="{FF2B5EF4-FFF2-40B4-BE49-F238E27FC236}">
                    <a16:creationId xmlns:a16="http://schemas.microsoft.com/office/drawing/2014/main" id="{CDE13F4F-A70C-4967-8CC6-A021EBCD2016}"/>
                  </a:ext>
                </a:extLst>
              </p:cNvPr>
              <p:cNvSpPr/>
              <p:nvPr/>
            </p:nvSpPr>
            <p:spPr>
              <a:xfrm>
                <a:off x="5751371" y="2640102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316" y="0"/>
                    </a:moveTo>
                    <a:cubicBezTo>
                      <a:pt x="157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308" y="623"/>
                    </a:cubicBezTo>
                    <a:cubicBezTo>
                      <a:pt x="579" y="623"/>
                      <a:pt x="727" y="290"/>
                      <a:pt x="530" y="93"/>
                    </a:cubicBezTo>
                    <a:cubicBezTo>
                      <a:pt x="470" y="29"/>
                      <a:pt x="392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1" name="Google Shape;3560;p56">
                <a:extLst>
                  <a:ext uri="{FF2B5EF4-FFF2-40B4-BE49-F238E27FC236}">
                    <a16:creationId xmlns:a16="http://schemas.microsoft.com/office/drawing/2014/main" id="{CFD56878-7F9F-4510-AC24-3FE1A49E2CD1}"/>
                  </a:ext>
                </a:extLst>
              </p:cNvPr>
              <p:cNvSpPr/>
              <p:nvPr/>
            </p:nvSpPr>
            <p:spPr>
              <a:xfrm>
                <a:off x="5634607" y="2637103"/>
                <a:ext cx="11754" cy="9865"/>
              </a:xfrm>
              <a:custGeom>
                <a:avLst/>
                <a:gdLst/>
                <a:ahLst/>
                <a:cxnLst/>
                <a:rect l="l" t="t" r="r" b="b"/>
                <a:pathLst>
                  <a:path w="815" h="684" extrusionOk="0">
                    <a:moveTo>
                      <a:pt x="355" y="1"/>
                    </a:moveTo>
                    <a:cubicBezTo>
                      <a:pt x="178" y="1"/>
                      <a:pt x="5" y="142"/>
                      <a:pt x="13" y="351"/>
                    </a:cubicBezTo>
                    <a:cubicBezTo>
                      <a:pt x="1" y="535"/>
                      <a:pt x="161" y="683"/>
                      <a:pt x="358" y="683"/>
                    </a:cubicBezTo>
                    <a:cubicBezTo>
                      <a:pt x="654" y="683"/>
                      <a:pt x="814" y="314"/>
                      <a:pt x="592" y="104"/>
                    </a:cubicBezTo>
                    <a:cubicBezTo>
                      <a:pt x="525" y="33"/>
                      <a:pt x="440" y="1"/>
                      <a:pt x="3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2" name="Google Shape;3561;p56">
                <a:extLst>
                  <a:ext uri="{FF2B5EF4-FFF2-40B4-BE49-F238E27FC236}">
                    <a16:creationId xmlns:a16="http://schemas.microsoft.com/office/drawing/2014/main" id="{7A24B190-BA73-4BC0-8015-7C473336D77E}"/>
                  </a:ext>
                </a:extLst>
              </p:cNvPr>
              <p:cNvSpPr/>
              <p:nvPr/>
            </p:nvSpPr>
            <p:spPr>
              <a:xfrm>
                <a:off x="5704801" y="2660986"/>
                <a:ext cx="8553" cy="8553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93" extrusionOk="0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57"/>
                      <a:pt x="136" y="592"/>
                      <a:pt x="297" y="592"/>
                    </a:cubicBezTo>
                    <a:cubicBezTo>
                      <a:pt x="457" y="592"/>
                      <a:pt x="592" y="457"/>
                      <a:pt x="592" y="296"/>
                    </a:cubicBezTo>
                    <a:cubicBezTo>
                      <a:pt x="592" y="136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3" name="Google Shape;3562;p56">
                <a:extLst>
                  <a:ext uri="{FF2B5EF4-FFF2-40B4-BE49-F238E27FC236}">
                    <a16:creationId xmlns:a16="http://schemas.microsoft.com/office/drawing/2014/main" id="{1D533355-27DA-4CCE-ADA1-C57434580E52}"/>
                  </a:ext>
                </a:extLst>
              </p:cNvPr>
              <p:cNvSpPr/>
              <p:nvPr/>
            </p:nvSpPr>
            <p:spPr>
              <a:xfrm>
                <a:off x="5747636" y="2765477"/>
                <a:ext cx="1255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87" h="87" extrusionOk="0">
                    <a:moveTo>
                      <a:pt x="50" y="1"/>
                    </a:moveTo>
                    <a:cubicBezTo>
                      <a:pt x="13" y="1"/>
                      <a:pt x="0" y="13"/>
                      <a:pt x="0" y="38"/>
                    </a:cubicBezTo>
                    <a:cubicBezTo>
                      <a:pt x="0" y="75"/>
                      <a:pt x="13" y="87"/>
                      <a:pt x="50" y="87"/>
                    </a:cubicBezTo>
                    <a:cubicBezTo>
                      <a:pt x="74" y="87"/>
                      <a:pt x="87" y="75"/>
                      <a:pt x="87" y="38"/>
                    </a:cubicBezTo>
                    <a:cubicBezTo>
                      <a:pt x="87" y="13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4" name="Google Shape;3563;p56">
                <a:extLst>
                  <a:ext uri="{FF2B5EF4-FFF2-40B4-BE49-F238E27FC236}">
                    <a16:creationId xmlns:a16="http://schemas.microsoft.com/office/drawing/2014/main" id="{FEFB8D74-0220-48D6-9D6C-8EA0408D6BB4}"/>
                  </a:ext>
                </a:extLst>
              </p:cNvPr>
              <p:cNvSpPr/>
              <p:nvPr/>
            </p:nvSpPr>
            <p:spPr>
              <a:xfrm>
                <a:off x="5762029" y="2873040"/>
                <a:ext cx="1428" cy="1341"/>
              </a:xfrm>
              <a:custGeom>
                <a:avLst/>
                <a:gdLst/>
                <a:ahLst/>
                <a:cxnLst/>
                <a:rect l="l" t="t" r="r" b="b"/>
                <a:pathLst>
                  <a:path w="99" h="93" extrusionOk="0">
                    <a:moveTo>
                      <a:pt x="50" y="0"/>
                    </a:moveTo>
                    <a:cubicBezTo>
                      <a:pt x="25" y="0"/>
                      <a:pt x="0" y="16"/>
                      <a:pt x="0" y="46"/>
                    </a:cubicBezTo>
                    <a:cubicBezTo>
                      <a:pt x="0" y="77"/>
                      <a:pt x="25" y="93"/>
                      <a:pt x="50" y="93"/>
                    </a:cubicBezTo>
                    <a:cubicBezTo>
                      <a:pt x="74" y="93"/>
                      <a:pt x="99" y="77"/>
                      <a:pt x="99" y="46"/>
                    </a:cubicBezTo>
                    <a:cubicBezTo>
                      <a:pt x="99" y="16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5" name="Google Shape;3564;p56">
                <a:extLst>
                  <a:ext uri="{FF2B5EF4-FFF2-40B4-BE49-F238E27FC236}">
                    <a16:creationId xmlns:a16="http://schemas.microsoft.com/office/drawing/2014/main" id="{F3CA3DAF-6186-4CFC-A167-EA34ABF07A8B}"/>
                  </a:ext>
                </a:extLst>
              </p:cNvPr>
              <p:cNvSpPr/>
              <p:nvPr/>
            </p:nvSpPr>
            <p:spPr>
              <a:xfrm>
                <a:off x="5610983" y="2640102"/>
                <a:ext cx="10312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5" h="624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296" y="623"/>
                    </a:cubicBezTo>
                    <a:cubicBezTo>
                      <a:pt x="579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6" name="Google Shape;3565;p56">
                <a:extLst>
                  <a:ext uri="{FF2B5EF4-FFF2-40B4-BE49-F238E27FC236}">
                    <a16:creationId xmlns:a16="http://schemas.microsoft.com/office/drawing/2014/main" id="{EFFDD5DD-A69E-406D-8E98-0E184D24BFCE}"/>
                  </a:ext>
                </a:extLst>
              </p:cNvPr>
              <p:cNvSpPr/>
              <p:nvPr/>
            </p:nvSpPr>
            <p:spPr>
              <a:xfrm>
                <a:off x="5740526" y="2804043"/>
                <a:ext cx="1788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24" h="99" extrusionOk="0">
                    <a:moveTo>
                      <a:pt x="62" y="0"/>
                    </a:moveTo>
                    <a:cubicBezTo>
                      <a:pt x="0" y="0"/>
                      <a:pt x="0" y="99"/>
                      <a:pt x="62" y="99"/>
                    </a:cubicBezTo>
                    <a:cubicBezTo>
                      <a:pt x="124" y="99"/>
                      <a:pt x="124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7" name="Google Shape;3566;p56">
                <a:extLst>
                  <a:ext uri="{FF2B5EF4-FFF2-40B4-BE49-F238E27FC236}">
                    <a16:creationId xmlns:a16="http://schemas.microsoft.com/office/drawing/2014/main" id="{E8B68E75-4C35-4AE6-8569-FC9F5DE94B5F}"/>
                  </a:ext>
                </a:extLst>
              </p:cNvPr>
              <p:cNvSpPr/>
              <p:nvPr/>
            </p:nvSpPr>
            <p:spPr>
              <a:xfrm>
                <a:off x="5696450" y="2758713"/>
                <a:ext cx="1601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11" h="73" extrusionOk="0">
                    <a:moveTo>
                      <a:pt x="60" y="1"/>
                    </a:moveTo>
                    <a:cubicBezTo>
                      <a:pt x="57" y="1"/>
                      <a:pt x="54" y="1"/>
                      <a:pt x="50" y="1"/>
                    </a:cubicBezTo>
                    <a:cubicBezTo>
                      <a:pt x="25" y="1"/>
                      <a:pt x="1" y="14"/>
                      <a:pt x="1" y="51"/>
                    </a:cubicBezTo>
                    <a:cubicBezTo>
                      <a:pt x="1" y="67"/>
                      <a:pt x="7" y="73"/>
                      <a:pt x="16" y="73"/>
                    </a:cubicBezTo>
                    <a:cubicBezTo>
                      <a:pt x="47" y="73"/>
                      <a:pt x="110" y="1"/>
                      <a:pt x="6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8" name="Google Shape;3567;p56">
                <a:extLst>
                  <a:ext uri="{FF2B5EF4-FFF2-40B4-BE49-F238E27FC236}">
                    <a16:creationId xmlns:a16="http://schemas.microsoft.com/office/drawing/2014/main" id="{70F288C5-9988-4C94-895D-12E98900FACB}"/>
                  </a:ext>
                </a:extLst>
              </p:cNvPr>
              <p:cNvSpPr/>
              <p:nvPr/>
            </p:nvSpPr>
            <p:spPr>
              <a:xfrm>
                <a:off x="5623415" y="2631665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25" y="1"/>
                      <a:pt x="1" y="13"/>
                      <a:pt x="1" y="38"/>
                    </a:cubicBezTo>
                    <a:cubicBezTo>
                      <a:pt x="1" y="75"/>
                      <a:pt x="25" y="87"/>
                      <a:pt x="50" y="87"/>
                    </a:cubicBezTo>
                    <a:cubicBezTo>
                      <a:pt x="75" y="87"/>
                      <a:pt x="99" y="75"/>
                      <a:pt x="99" y="38"/>
                    </a:cubicBezTo>
                    <a:cubicBezTo>
                      <a:pt x="99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9" name="Google Shape;3568;p56">
                <a:extLst>
                  <a:ext uri="{FF2B5EF4-FFF2-40B4-BE49-F238E27FC236}">
                    <a16:creationId xmlns:a16="http://schemas.microsoft.com/office/drawing/2014/main" id="{B7357C53-1553-4D9D-B97D-33F2DE43AFD9}"/>
                  </a:ext>
                </a:extLst>
              </p:cNvPr>
              <p:cNvSpPr/>
              <p:nvPr/>
            </p:nvSpPr>
            <p:spPr>
              <a:xfrm>
                <a:off x="5604752" y="2631665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0" name="Google Shape;3569;p56">
                <a:extLst>
                  <a:ext uri="{FF2B5EF4-FFF2-40B4-BE49-F238E27FC236}">
                    <a16:creationId xmlns:a16="http://schemas.microsoft.com/office/drawing/2014/main" id="{46C707BB-3FAA-4EC9-A82A-D8B2D0D00315}"/>
                  </a:ext>
                </a:extLst>
              </p:cNvPr>
              <p:cNvSpPr/>
              <p:nvPr/>
            </p:nvSpPr>
            <p:spPr>
              <a:xfrm>
                <a:off x="5756347" y="2773842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2" y="74"/>
                      <a:pt x="49" y="74"/>
                    </a:cubicBezTo>
                    <a:cubicBezTo>
                      <a:pt x="106" y="74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1" name="Google Shape;3570;p56">
                <a:extLst>
                  <a:ext uri="{FF2B5EF4-FFF2-40B4-BE49-F238E27FC236}">
                    <a16:creationId xmlns:a16="http://schemas.microsoft.com/office/drawing/2014/main" id="{067F3F83-D46D-4511-BE71-4AE83CC0D52E}"/>
                  </a:ext>
                </a:extLst>
              </p:cNvPr>
              <p:cNvSpPr/>
              <p:nvPr/>
            </p:nvSpPr>
            <p:spPr>
              <a:xfrm>
                <a:off x="5769486" y="2880280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0" y="0"/>
                    </a:moveTo>
                    <a:cubicBezTo>
                      <a:pt x="25" y="0"/>
                      <a:pt x="1" y="25"/>
                      <a:pt x="1" y="50"/>
                    </a:cubicBezTo>
                    <a:cubicBezTo>
                      <a:pt x="1" y="67"/>
                      <a:pt x="7" y="73"/>
                      <a:pt x="17" y="73"/>
                    </a:cubicBezTo>
                    <a:cubicBezTo>
                      <a:pt x="47" y="73"/>
                      <a:pt x="107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2" name="Google Shape;3571;p56">
                <a:extLst>
                  <a:ext uri="{FF2B5EF4-FFF2-40B4-BE49-F238E27FC236}">
                    <a16:creationId xmlns:a16="http://schemas.microsoft.com/office/drawing/2014/main" id="{59D5F447-494A-42E7-99D1-EA40C65F527E}"/>
                  </a:ext>
                </a:extLst>
              </p:cNvPr>
              <p:cNvSpPr/>
              <p:nvPr/>
            </p:nvSpPr>
            <p:spPr>
              <a:xfrm>
                <a:off x="5779971" y="2780058"/>
                <a:ext cx="10153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3" extrusionOk="0">
                    <a:moveTo>
                      <a:pt x="407" y="0"/>
                    </a:moveTo>
                    <a:cubicBezTo>
                      <a:pt x="136" y="0"/>
                      <a:pt x="1" y="320"/>
                      <a:pt x="186" y="518"/>
                    </a:cubicBezTo>
                    <a:cubicBezTo>
                      <a:pt x="248" y="576"/>
                      <a:pt x="323" y="603"/>
                      <a:pt x="397" y="603"/>
                    </a:cubicBezTo>
                    <a:cubicBezTo>
                      <a:pt x="554" y="603"/>
                      <a:pt x="703" y="481"/>
                      <a:pt x="703" y="296"/>
                    </a:cubicBezTo>
                    <a:cubicBezTo>
                      <a:pt x="703" y="136"/>
                      <a:pt x="568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3" name="Google Shape;3572;p56">
                <a:extLst>
                  <a:ext uri="{FF2B5EF4-FFF2-40B4-BE49-F238E27FC236}">
                    <a16:creationId xmlns:a16="http://schemas.microsoft.com/office/drawing/2014/main" id="{8095ADFC-C3E3-450F-B196-E8877DE0BF74}"/>
                  </a:ext>
                </a:extLst>
              </p:cNvPr>
              <p:cNvSpPr/>
              <p:nvPr/>
            </p:nvSpPr>
            <p:spPr>
              <a:xfrm>
                <a:off x="5691835" y="2635660"/>
                <a:ext cx="10327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24" extrusionOk="0">
                    <a:moveTo>
                      <a:pt x="311" y="0"/>
                    </a:moveTo>
                    <a:cubicBezTo>
                      <a:pt x="152" y="0"/>
                      <a:pt x="0" y="124"/>
                      <a:pt x="0" y="315"/>
                    </a:cubicBezTo>
                    <a:cubicBezTo>
                      <a:pt x="0" y="475"/>
                      <a:pt x="124" y="611"/>
                      <a:pt x="296" y="623"/>
                    </a:cubicBezTo>
                    <a:cubicBezTo>
                      <a:pt x="567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4" name="Google Shape;3573;p56">
                <a:extLst>
                  <a:ext uri="{FF2B5EF4-FFF2-40B4-BE49-F238E27FC236}">
                    <a16:creationId xmlns:a16="http://schemas.microsoft.com/office/drawing/2014/main" id="{1635B499-AB71-470B-B82A-2B1B3898A8CC}"/>
                  </a:ext>
                </a:extLst>
              </p:cNvPr>
              <p:cNvSpPr/>
              <p:nvPr/>
            </p:nvSpPr>
            <p:spPr>
              <a:xfrm>
                <a:off x="5636525" y="2769227"/>
                <a:ext cx="141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98" h="74" extrusionOk="0">
                    <a:moveTo>
                      <a:pt x="12" y="0"/>
                    </a:moveTo>
                    <a:cubicBezTo>
                      <a:pt x="5" y="0"/>
                      <a:pt x="1" y="7"/>
                      <a:pt x="3" y="24"/>
                    </a:cubicBezTo>
                    <a:cubicBezTo>
                      <a:pt x="3" y="49"/>
                      <a:pt x="16" y="73"/>
                      <a:pt x="40" y="73"/>
                    </a:cubicBezTo>
                    <a:cubicBezTo>
                      <a:pt x="97" y="73"/>
                      <a:pt x="38" y="0"/>
                      <a:pt x="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5" name="Google Shape;3574;p56">
                <a:extLst>
                  <a:ext uri="{FF2B5EF4-FFF2-40B4-BE49-F238E27FC236}">
                    <a16:creationId xmlns:a16="http://schemas.microsoft.com/office/drawing/2014/main" id="{23DBE938-DA21-42D3-A292-64F21E5BE32B}"/>
                  </a:ext>
                </a:extLst>
              </p:cNvPr>
              <p:cNvSpPr/>
              <p:nvPr/>
            </p:nvSpPr>
            <p:spPr>
              <a:xfrm>
                <a:off x="5629991" y="2818076"/>
                <a:ext cx="10673" cy="925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42" extrusionOk="0">
                    <a:moveTo>
                      <a:pt x="420" y="1"/>
                    </a:moveTo>
                    <a:cubicBezTo>
                      <a:pt x="136" y="1"/>
                      <a:pt x="1" y="346"/>
                      <a:pt x="198" y="543"/>
                    </a:cubicBezTo>
                    <a:cubicBezTo>
                      <a:pt x="262" y="611"/>
                      <a:pt x="342" y="642"/>
                      <a:pt x="421" y="642"/>
                    </a:cubicBezTo>
                    <a:cubicBezTo>
                      <a:pt x="583" y="642"/>
                      <a:pt x="740" y="512"/>
                      <a:pt x="740" y="321"/>
                    </a:cubicBezTo>
                    <a:cubicBezTo>
                      <a:pt x="740" y="149"/>
                      <a:pt x="592" y="1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6" name="Google Shape;3575;p56">
                <a:extLst>
                  <a:ext uri="{FF2B5EF4-FFF2-40B4-BE49-F238E27FC236}">
                    <a16:creationId xmlns:a16="http://schemas.microsoft.com/office/drawing/2014/main" id="{AD32CEE1-10A6-4AFA-B844-4494EC794170}"/>
                  </a:ext>
                </a:extLst>
              </p:cNvPr>
              <p:cNvSpPr/>
              <p:nvPr/>
            </p:nvSpPr>
            <p:spPr>
              <a:xfrm>
                <a:off x="5555355" y="2832657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407" y="0"/>
                    </a:moveTo>
                    <a:cubicBezTo>
                      <a:pt x="136" y="0"/>
                      <a:pt x="1" y="320"/>
                      <a:pt x="198" y="518"/>
                    </a:cubicBezTo>
                    <a:cubicBezTo>
                      <a:pt x="256" y="576"/>
                      <a:pt x="329" y="603"/>
                      <a:pt x="400" y="603"/>
                    </a:cubicBezTo>
                    <a:cubicBezTo>
                      <a:pt x="554" y="603"/>
                      <a:pt x="703" y="481"/>
                      <a:pt x="703" y="296"/>
                    </a:cubicBezTo>
                    <a:cubicBezTo>
                      <a:pt x="703" y="136"/>
                      <a:pt x="567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7" name="Google Shape;3576;p56">
                <a:extLst>
                  <a:ext uri="{FF2B5EF4-FFF2-40B4-BE49-F238E27FC236}">
                    <a16:creationId xmlns:a16="http://schemas.microsoft.com/office/drawing/2014/main" id="{F2F4B48C-73EC-452D-ABC8-5943C0495CC1}"/>
                  </a:ext>
                </a:extLst>
              </p:cNvPr>
              <p:cNvSpPr/>
              <p:nvPr/>
            </p:nvSpPr>
            <p:spPr>
              <a:xfrm>
                <a:off x="5730040" y="2920447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1" y="7"/>
                      <a:pt x="1" y="25"/>
                    </a:cubicBezTo>
                    <a:cubicBezTo>
                      <a:pt x="1" y="62"/>
                      <a:pt x="25" y="74"/>
                      <a:pt x="50" y="74"/>
                    </a:cubicBezTo>
                    <a:cubicBezTo>
                      <a:pt x="107" y="74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577;p56">
                <a:extLst>
                  <a:ext uri="{FF2B5EF4-FFF2-40B4-BE49-F238E27FC236}">
                    <a16:creationId xmlns:a16="http://schemas.microsoft.com/office/drawing/2014/main" id="{EB3EF399-7483-4016-ACA5-2B96A7C36720}"/>
                  </a:ext>
                </a:extLst>
              </p:cNvPr>
              <p:cNvSpPr/>
              <p:nvPr/>
            </p:nvSpPr>
            <p:spPr>
              <a:xfrm>
                <a:off x="5651668" y="2794106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7" y="1"/>
                    </a:moveTo>
                    <a:cubicBezTo>
                      <a:pt x="150" y="1"/>
                      <a:pt x="1" y="122"/>
                      <a:pt x="1" y="307"/>
                    </a:cubicBezTo>
                    <a:cubicBezTo>
                      <a:pt x="1" y="468"/>
                      <a:pt x="136" y="603"/>
                      <a:pt x="309" y="603"/>
                    </a:cubicBezTo>
                    <a:cubicBezTo>
                      <a:pt x="580" y="591"/>
                      <a:pt x="703" y="270"/>
                      <a:pt x="518" y="86"/>
                    </a:cubicBezTo>
                    <a:cubicBezTo>
                      <a:pt x="456" y="27"/>
                      <a:pt x="381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9" name="Google Shape;3578;p56">
                <a:extLst>
                  <a:ext uri="{FF2B5EF4-FFF2-40B4-BE49-F238E27FC236}">
                    <a16:creationId xmlns:a16="http://schemas.microsoft.com/office/drawing/2014/main" id="{7CB1C06D-7F93-418D-91DA-1B69CA501320}"/>
                  </a:ext>
                </a:extLst>
              </p:cNvPr>
              <p:cNvSpPr/>
              <p:nvPr/>
            </p:nvSpPr>
            <p:spPr>
              <a:xfrm>
                <a:off x="5703388" y="2726811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3" y="1"/>
                    </a:moveTo>
                    <a:cubicBezTo>
                      <a:pt x="328" y="1"/>
                      <a:pt x="250" y="29"/>
                      <a:pt x="185" y="94"/>
                    </a:cubicBezTo>
                    <a:cubicBezTo>
                      <a:pt x="0" y="279"/>
                      <a:pt x="136" y="599"/>
                      <a:pt x="407" y="599"/>
                    </a:cubicBezTo>
                    <a:cubicBezTo>
                      <a:pt x="567" y="599"/>
                      <a:pt x="703" y="464"/>
                      <a:pt x="703" y="304"/>
                    </a:cubicBezTo>
                    <a:cubicBezTo>
                      <a:pt x="703" y="122"/>
                      <a:pt x="558" y="1"/>
                      <a:pt x="4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0" name="Google Shape;3579;p56">
                <a:extLst>
                  <a:ext uri="{FF2B5EF4-FFF2-40B4-BE49-F238E27FC236}">
                    <a16:creationId xmlns:a16="http://schemas.microsoft.com/office/drawing/2014/main" id="{1715F688-3654-4810-AFFB-DCAFC501709A}"/>
                  </a:ext>
                </a:extLst>
              </p:cNvPr>
              <p:cNvSpPr/>
              <p:nvPr/>
            </p:nvSpPr>
            <p:spPr>
              <a:xfrm>
                <a:off x="5713512" y="2758800"/>
                <a:ext cx="10327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24" extrusionOk="0">
                    <a:moveTo>
                      <a:pt x="311" y="1"/>
                    </a:moveTo>
                    <a:cubicBezTo>
                      <a:pt x="152" y="1"/>
                      <a:pt x="1" y="125"/>
                      <a:pt x="1" y="316"/>
                    </a:cubicBezTo>
                    <a:cubicBezTo>
                      <a:pt x="1" y="476"/>
                      <a:pt x="124" y="612"/>
                      <a:pt x="296" y="624"/>
                    </a:cubicBezTo>
                    <a:cubicBezTo>
                      <a:pt x="567" y="624"/>
                      <a:pt x="715" y="291"/>
                      <a:pt x="530" y="94"/>
                    </a:cubicBezTo>
                    <a:cubicBezTo>
                      <a:pt x="466" y="30"/>
                      <a:pt x="388" y="1"/>
                      <a:pt x="31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1" name="Google Shape;3580;p56">
                <a:extLst>
                  <a:ext uri="{FF2B5EF4-FFF2-40B4-BE49-F238E27FC236}">
                    <a16:creationId xmlns:a16="http://schemas.microsoft.com/office/drawing/2014/main" id="{70749A0A-2B10-4613-82F7-2F5F39CE2B99}"/>
                  </a:ext>
                </a:extLst>
              </p:cNvPr>
              <p:cNvSpPr/>
              <p:nvPr/>
            </p:nvSpPr>
            <p:spPr>
              <a:xfrm>
                <a:off x="5686153" y="2851306"/>
                <a:ext cx="125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0" extrusionOk="0">
                    <a:moveTo>
                      <a:pt x="37" y="1"/>
                    </a:moveTo>
                    <a:cubicBezTo>
                      <a:pt x="12" y="1"/>
                      <a:pt x="0" y="26"/>
                      <a:pt x="0" y="50"/>
                    </a:cubicBezTo>
                    <a:cubicBezTo>
                      <a:pt x="0" y="75"/>
                      <a:pt x="12" y="99"/>
                      <a:pt x="37" y="99"/>
                    </a:cubicBezTo>
                    <a:cubicBezTo>
                      <a:pt x="74" y="99"/>
                      <a:pt x="86" y="75"/>
                      <a:pt x="86" y="50"/>
                    </a:cubicBezTo>
                    <a:cubicBezTo>
                      <a:pt x="86" y="26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2" name="Google Shape;3581;p56">
                <a:extLst>
                  <a:ext uri="{FF2B5EF4-FFF2-40B4-BE49-F238E27FC236}">
                    <a16:creationId xmlns:a16="http://schemas.microsoft.com/office/drawing/2014/main" id="{C33EE3C2-7309-4B29-A8CE-395C623BB932}"/>
                  </a:ext>
                </a:extLst>
              </p:cNvPr>
              <p:cNvSpPr/>
              <p:nvPr/>
            </p:nvSpPr>
            <p:spPr>
              <a:xfrm>
                <a:off x="5805037" y="2773482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49" y="0"/>
                    </a:moveTo>
                    <a:cubicBezTo>
                      <a:pt x="25" y="0"/>
                      <a:pt x="0" y="12"/>
                      <a:pt x="0" y="49"/>
                    </a:cubicBezTo>
                    <a:cubicBezTo>
                      <a:pt x="0" y="66"/>
                      <a:pt x="7" y="73"/>
                      <a:pt x="16" y="73"/>
                    </a:cubicBezTo>
                    <a:cubicBezTo>
                      <a:pt x="46" y="73"/>
                      <a:pt x="106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3" name="Google Shape;3582;p56">
                <a:extLst>
                  <a:ext uri="{FF2B5EF4-FFF2-40B4-BE49-F238E27FC236}">
                    <a16:creationId xmlns:a16="http://schemas.microsoft.com/office/drawing/2014/main" id="{B8DE12DB-FBA6-459F-A563-C5138CD3B442}"/>
                  </a:ext>
                </a:extLst>
              </p:cNvPr>
              <p:cNvSpPr/>
              <p:nvPr/>
            </p:nvSpPr>
            <p:spPr>
              <a:xfrm>
                <a:off x="5681985" y="2933586"/>
                <a:ext cx="1514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5" h="74" extrusionOk="0">
                    <a:moveTo>
                      <a:pt x="67" y="1"/>
                    </a:moveTo>
                    <a:cubicBezTo>
                      <a:pt x="1" y="1"/>
                      <a:pt x="59" y="74"/>
                      <a:pt x="89" y="74"/>
                    </a:cubicBezTo>
                    <a:cubicBezTo>
                      <a:pt x="98" y="74"/>
                      <a:pt x="104" y="67"/>
                      <a:pt x="104" y="50"/>
                    </a:cubicBezTo>
                    <a:cubicBezTo>
                      <a:pt x="104" y="25"/>
                      <a:pt x="92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4" name="Google Shape;3583;p56">
                <a:extLst>
                  <a:ext uri="{FF2B5EF4-FFF2-40B4-BE49-F238E27FC236}">
                    <a16:creationId xmlns:a16="http://schemas.microsoft.com/office/drawing/2014/main" id="{38546A4B-E020-4FF1-89EC-FDE58CAC42F2}"/>
                  </a:ext>
                </a:extLst>
              </p:cNvPr>
              <p:cNvSpPr/>
              <p:nvPr/>
            </p:nvSpPr>
            <p:spPr>
              <a:xfrm>
                <a:off x="5779798" y="2722916"/>
                <a:ext cx="1514" cy="99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9" extrusionOk="0">
                    <a:moveTo>
                      <a:pt x="20" y="1"/>
                    </a:moveTo>
                    <a:cubicBezTo>
                      <a:pt x="9" y="1"/>
                      <a:pt x="0" y="9"/>
                      <a:pt x="0" y="31"/>
                    </a:cubicBezTo>
                    <a:cubicBezTo>
                      <a:pt x="0" y="56"/>
                      <a:pt x="25" y="68"/>
                      <a:pt x="50" y="68"/>
                    </a:cubicBezTo>
                    <a:cubicBezTo>
                      <a:pt x="105" y="68"/>
                      <a:pt x="51" y="1"/>
                      <a:pt x="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5" name="Google Shape;3584;p56">
                <a:extLst>
                  <a:ext uri="{FF2B5EF4-FFF2-40B4-BE49-F238E27FC236}">
                    <a16:creationId xmlns:a16="http://schemas.microsoft.com/office/drawing/2014/main" id="{531F9632-1633-4EEF-84AB-88D53198BD44}"/>
                  </a:ext>
                </a:extLst>
              </p:cNvPr>
              <p:cNvSpPr/>
              <p:nvPr/>
            </p:nvSpPr>
            <p:spPr>
              <a:xfrm>
                <a:off x="5809479" y="2690495"/>
                <a:ext cx="10139" cy="8639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9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78"/>
                      <a:pt x="145" y="599"/>
                      <a:pt x="299" y="599"/>
                    </a:cubicBezTo>
                    <a:cubicBezTo>
                      <a:pt x="375" y="599"/>
                      <a:pt x="453" y="570"/>
                      <a:pt x="518" y="505"/>
                    </a:cubicBezTo>
                    <a:cubicBezTo>
                      <a:pt x="702" y="320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6" name="Google Shape;3585;p56">
                <a:extLst>
                  <a:ext uri="{FF2B5EF4-FFF2-40B4-BE49-F238E27FC236}">
                    <a16:creationId xmlns:a16="http://schemas.microsoft.com/office/drawing/2014/main" id="{006A2454-5CF4-490B-931D-CE2815EB0E86}"/>
                  </a:ext>
                </a:extLst>
              </p:cNvPr>
              <p:cNvSpPr/>
              <p:nvPr/>
            </p:nvSpPr>
            <p:spPr>
              <a:xfrm>
                <a:off x="5787788" y="2675914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408" y="1"/>
                    </a:moveTo>
                    <a:cubicBezTo>
                      <a:pt x="136" y="1"/>
                      <a:pt x="1" y="321"/>
                      <a:pt x="198" y="506"/>
                    </a:cubicBezTo>
                    <a:cubicBezTo>
                      <a:pt x="259" y="571"/>
                      <a:pt x="334" y="599"/>
                      <a:pt x="408" y="599"/>
                    </a:cubicBezTo>
                    <a:cubicBezTo>
                      <a:pt x="559" y="599"/>
                      <a:pt x="703" y="478"/>
                      <a:pt x="703" y="296"/>
                    </a:cubicBezTo>
                    <a:cubicBezTo>
                      <a:pt x="703" y="136"/>
                      <a:pt x="568" y="1"/>
                      <a:pt x="4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7" name="Google Shape;3586;p56">
                <a:extLst>
                  <a:ext uri="{FF2B5EF4-FFF2-40B4-BE49-F238E27FC236}">
                    <a16:creationId xmlns:a16="http://schemas.microsoft.com/office/drawing/2014/main" id="{170F366D-2A04-4117-BEF2-5EBADCA98C41}"/>
                  </a:ext>
                </a:extLst>
              </p:cNvPr>
              <p:cNvSpPr/>
              <p:nvPr/>
            </p:nvSpPr>
            <p:spPr>
              <a:xfrm>
                <a:off x="5705162" y="2781443"/>
                <a:ext cx="6764" cy="5913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10" extrusionOk="0">
                    <a:moveTo>
                      <a:pt x="205" y="1"/>
                    </a:moveTo>
                    <a:cubicBezTo>
                      <a:pt x="101" y="1"/>
                      <a:pt x="1" y="83"/>
                      <a:pt x="1" y="200"/>
                    </a:cubicBezTo>
                    <a:cubicBezTo>
                      <a:pt x="1" y="311"/>
                      <a:pt x="87" y="409"/>
                      <a:pt x="198" y="409"/>
                    </a:cubicBezTo>
                    <a:cubicBezTo>
                      <a:pt x="382" y="409"/>
                      <a:pt x="469" y="187"/>
                      <a:pt x="346" y="64"/>
                    </a:cubicBezTo>
                    <a:cubicBezTo>
                      <a:pt x="305" y="20"/>
                      <a:pt x="255" y="1"/>
                      <a:pt x="20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8" name="Google Shape;3587;p56">
                <a:extLst>
                  <a:ext uri="{FF2B5EF4-FFF2-40B4-BE49-F238E27FC236}">
                    <a16:creationId xmlns:a16="http://schemas.microsoft.com/office/drawing/2014/main" id="{ECE7F5E0-CB8F-4449-A189-162BD8B54FF1}"/>
                  </a:ext>
                </a:extLst>
              </p:cNvPr>
              <p:cNvSpPr/>
              <p:nvPr/>
            </p:nvSpPr>
            <p:spPr>
              <a:xfrm>
                <a:off x="5402534" y="2724791"/>
                <a:ext cx="1428" cy="1385"/>
              </a:xfrm>
              <a:custGeom>
                <a:avLst/>
                <a:gdLst/>
                <a:ahLst/>
                <a:cxnLst/>
                <a:rect l="l" t="t" r="r" b="b"/>
                <a:pathLst>
                  <a:path w="99" h="96" extrusionOk="0">
                    <a:moveTo>
                      <a:pt x="50" y="0"/>
                    </a:moveTo>
                    <a:cubicBezTo>
                      <a:pt x="25" y="0"/>
                      <a:pt x="0" y="12"/>
                      <a:pt x="0" y="49"/>
                    </a:cubicBezTo>
                    <a:cubicBezTo>
                      <a:pt x="0" y="80"/>
                      <a:pt x="25" y="96"/>
                      <a:pt x="50" y="96"/>
                    </a:cubicBezTo>
                    <a:cubicBezTo>
                      <a:pt x="74" y="96"/>
                      <a:pt x="99" y="80"/>
                      <a:pt x="99" y="49"/>
                    </a:cubicBezTo>
                    <a:cubicBezTo>
                      <a:pt x="99" y="12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9" name="Google Shape;3588;p56">
                <a:extLst>
                  <a:ext uri="{FF2B5EF4-FFF2-40B4-BE49-F238E27FC236}">
                    <a16:creationId xmlns:a16="http://schemas.microsoft.com/office/drawing/2014/main" id="{FD12F8B1-D7D9-4A7F-A7D6-97EED53232EF}"/>
                  </a:ext>
                </a:extLst>
              </p:cNvPr>
              <p:cNvSpPr/>
              <p:nvPr/>
            </p:nvSpPr>
            <p:spPr>
              <a:xfrm>
                <a:off x="5521592" y="2689240"/>
                <a:ext cx="10673" cy="9187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7" extrusionOk="0">
                    <a:moveTo>
                      <a:pt x="432" y="1"/>
                    </a:moveTo>
                    <a:cubicBezTo>
                      <a:pt x="148" y="1"/>
                      <a:pt x="1" y="346"/>
                      <a:pt x="198" y="543"/>
                    </a:cubicBezTo>
                    <a:cubicBezTo>
                      <a:pt x="262" y="607"/>
                      <a:pt x="342" y="636"/>
                      <a:pt x="420" y="636"/>
                    </a:cubicBezTo>
                    <a:cubicBezTo>
                      <a:pt x="583" y="636"/>
                      <a:pt x="740" y="512"/>
                      <a:pt x="740" y="321"/>
                    </a:cubicBezTo>
                    <a:cubicBezTo>
                      <a:pt x="740" y="149"/>
                      <a:pt x="604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0" name="Google Shape;3589;p56">
                <a:extLst>
                  <a:ext uri="{FF2B5EF4-FFF2-40B4-BE49-F238E27FC236}">
                    <a16:creationId xmlns:a16="http://schemas.microsoft.com/office/drawing/2014/main" id="{3A7A2588-ACB5-4F64-94BD-60D1B4E0C901}"/>
                  </a:ext>
                </a:extLst>
              </p:cNvPr>
              <p:cNvSpPr/>
              <p:nvPr/>
            </p:nvSpPr>
            <p:spPr>
              <a:xfrm>
                <a:off x="5542923" y="2643218"/>
                <a:ext cx="6764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04" extrusionOk="0">
                    <a:moveTo>
                      <a:pt x="271" y="1"/>
                    </a:moveTo>
                    <a:cubicBezTo>
                      <a:pt x="86" y="1"/>
                      <a:pt x="0" y="222"/>
                      <a:pt x="123" y="346"/>
                    </a:cubicBezTo>
                    <a:cubicBezTo>
                      <a:pt x="163" y="385"/>
                      <a:pt x="213" y="403"/>
                      <a:pt x="262" y="403"/>
                    </a:cubicBezTo>
                    <a:cubicBezTo>
                      <a:pt x="366" y="403"/>
                      <a:pt x="468" y="323"/>
                      <a:pt x="468" y="198"/>
                    </a:cubicBezTo>
                    <a:cubicBezTo>
                      <a:pt x="468" y="87"/>
                      <a:pt x="382" y="1"/>
                      <a:pt x="27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1" name="Google Shape;3590;p56">
                <a:extLst>
                  <a:ext uri="{FF2B5EF4-FFF2-40B4-BE49-F238E27FC236}">
                    <a16:creationId xmlns:a16="http://schemas.microsoft.com/office/drawing/2014/main" id="{8B592BD8-F5B4-4292-A43D-D783746BC2EB}"/>
                  </a:ext>
                </a:extLst>
              </p:cNvPr>
              <p:cNvSpPr/>
              <p:nvPr/>
            </p:nvSpPr>
            <p:spPr>
              <a:xfrm>
                <a:off x="5401813" y="2685692"/>
                <a:ext cx="8726" cy="8538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92" extrusionOk="0">
                    <a:moveTo>
                      <a:pt x="309" y="0"/>
                    </a:moveTo>
                    <a:cubicBezTo>
                      <a:pt x="136" y="0"/>
                      <a:pt x="1" y="136"/>
                      <a:pt x="1" y="296"/>
                    </a:cubicBezTo>
                    <a:cubicBezTo>
                      <a:pt x="1" y="456"/>
                      <a:pt x="136" y="592"/>
                      <a:pt x="309" y="592"/>
                    </a:cubicBezTo>
                    <a:cubicBezTo>
                      <a:pt x="469" y="592"/>
                      <a:pt x="605" y="456"/>
                      <a:pt x="605" y="296"/>
                    </a:cubicBezTo>
                    <a:cubicBezTo>
                      <a:pt x="605" y="136"/>
                      <a:pt x="469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2" name="Google Shape;3591;p56">
                <a:extLst>
                  <a:ext uri="{FF2B5EF4-FFF2-40B4-BE49-F238E27FC236}">
                    <a16:creationId xmlns:a16="http://schemas.microsoft.com/office/drawing/2014/main" id="{C36FCEB8-899D-4254-8747-1B4301427CAA}"/>
                  </a:ext>
                </a:extLst>
              </p:cNvPr>
              <p:cNvSpPr/>
              <p:nvPr/>
            </p:nvSpPr>
            <p:spPr>
              <a:xfrm>
                <a:off x="5372680" y="2713037"/>
                <a:ext cx="5408" cy="4139"/>
              </a:xfrm>
              <a:custGeom>
                <a:avLst/>
                <a:gdLst/>
                <a:ahLst/>
                <a:cxnLst/>
                <a:rect l="l" t="t" r="r" b="b"/>
                <a:pathLst>
                  <a:path w="375" h="287" extrusionOk="0">
                    <a:moveTo>
                      <a:pt x="194" y="1"/>
                    </a:moveTo>
                    <a:cubicBezTo>
                      <a:pt x="187" y="1"/>
                      <a:pt x="180" y="1"/>
                      <a:pt x="173" y="2"/>
                    </a:cubicBezTo>
                    <a:cubicBezTo>
                      <a:pt x="0" y="26"/>
                      <a:pt x="0" y="273"/>
                      <a:pt x="173" y="285"/>
                    </a:cubicBezTo>
                    <a:cubicBezTo>
                      <a:pt x="180" y="286"/>
                      <a:pt x="187" y="287"/>
                      <a:pt x="194" y="287"/>
                    </a:cubicBezTo>
                    <a:cubicBezTo>
                      <a:pt x="375" y="287"/>
                      <a:pt x="375" y="1"/>
                      <a:pt x="1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3" name="Google Shape;3592;p56">
                <a:extLst>
                  <a:ext uri="{FF2B5EF4-FFF2-40B4-BE49-F238E27FC236}">
                    <a16:creationId xmlns:a16="http://schemas.microsoft.com/office/drawing/2014/main" id="{98D3EEFF-BD92-412E-8CAC-BE559325D575}"/>
                  </a:ext>
                </a:extLst>
              </p:cNvPr>
              <p:cNvSpPr/>
              <p:nvPr/>
            </p:nvSpPr>
            <p:spPr>
              <a:xfrm>
                <a:off x="5548245" y="2668875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300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64"/>
                      <a:pt x="136" y="600"/>
                      <a:pt x="309" y="600"/>
                    </a:cubicBezTo>
                    <a:cubicBezTo>
                      <a:pt x="568" y="600"/>
                      <a:pt x="703" y="279"/>
                      <a:pt x="518" y="94"/>
                    </a:cubicBezTo>
                    <a:cubicBezTo>
                      <a:pt x="454" y="30"/>
                      <a:pt x="376" y="1"/>
                      <a:pt x="3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4" name="Google Shape;3593;p56">
                <a:extLst>
                  <a:ext uri="{FF2B5EF4-FFF2-40B4-BE49-F238E27FC236}">
                    <a16:creationId xmlns:a16="http://schemas.microsoft.com/office/drawing/2014/main" id="{1C17CE5B-3CEC-4AA8-99E1-C98B53704623}"/>
                  </a:ext>
                </a:extLst>
              </p:cNvPr>
              <p:cNvSpPr/>
              <p:nvPr/>
            </p:nvSpPr>
            <p:spPr>
              <a:xfrm>
                <a:off x="5427586" y="2756766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36" y="1"/>
                      <a:pt x="1" y="136"/>
                      <a:pt x="1" y="297"/>
                    </a:cubicBezTo>
                    <a:cubicBezTo>
                      <a:pt x="1" y="479"/>
                      <a:pt x="145" y="600"/>
                      <a:pt x="296" y="600"/>
                    </a:cubicBezTo>
                    <a:cubicBezTo>
                      <a:pt x="370" y="600"/>
                      <a:pt x="445" y="571"/>
                      <a:pt x="506" y="506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5" name="Google Shape;3594;p56">
                <a:extLst>
                  <a:ext uri="{FF2B5EF4-FFF2-40B4-BE49-F238E27FC236}">
                    <a16:creationId xmlns:a16="http://schemas.microsoft.com/office/drawing/2014/main" id="{35B909F6-A62C-4F81-AC56-0E80DD878973}"/>
                  </a:ext>
                </a:extLst>
              </p:cNvPr>
              <p:cNvSpPr/>
              <p:nvPr/>
            </p:nvSpPr>
            <p:spPr>
              <a:xfrm>
                <a:off x="5328604" y="2715893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296" y="1"/>
                    </a:moveTo>
                    <a:cubicBezTo>
                      <a:pt x="136" y="1"/>
                      <a:pt x="1" y="137"/>
                      <a:pt x="1" y="309"/>
                    </a:cubicBezTo>
                    <a:cubicBezTo>
                      <a:pt x="1" y="485"/>
                      <a:pt x="149" y="604"/>
                      <a:pt x="302" y="604"/>
                    </a:cubicBezTo>
                    <a:cubicBezTo>
                      <a:pt x="374" y="604"/>
                      <a:pt x="447" y="578"/>
                      <a:pt x="506" y="518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6" name="Google Shape;3595;p56">
                <a:extLst>
                  <a:ext uri="{FF2B5EF4-FFF2-40B4-BE49-F238E27FC236}">
                    <a16:creationId xmlns:a16="http://schemas.microsoft.com/office/drawing/2014/main" id="{B8BA4716-4CD4-42F6-904F-F95BE912F098}"/>
                  </a:ext>
                </a:extLst>
              </p:cNvPr>
              <p:cNvSpPr/>
              <p:nvPr/>
            </p:nvSpPr>
            <p:spPr>
              <a:xfrm>
                <a:off x="5356498" y="2859815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9" y="0"/>
                    </a:moveTo>
                    <a:cubicBezTo>
                      <a:pt x="157" y="0"/>
                      <a:pt x="9" y="116"/>
                      <a:pt x="1" y="298"/>
                    </a:cubicBezTo>
                    <a:cubicBezTo>
                      <a:pt x="1" y="458"/>
                      <a:pt x="137" y="606"/>
                      <a:pt x="309" y="606"/>
                    </a:cubicBezTo>
                    <a:cubicBezTo>
                      <a:pt x="568" y="606"/>
                      <a:pt x="703" y="286"/>
                      <a:pt x="518" y="89"/>
                    </a:cubicBezTo>
                    <a:cubicBezTo>
                      <a:pt x="458" y="28"/>
                      <a:pt x="383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7" name="Google Shape;3596;p56">
                <a:extLst>
                  <a:ext uri="{FF2B5EF4-FFF2-40B4-BE49-F238E27FC236}">
                    <a16:creationId xmlns:a16="http://schemas.microsoft.com/office/drawing/2014/main" id="{3BD460EB-4283-4676-A3B9-782D55A83D36}"/>
                  </a:ext>
                </a:extLst>
              </p:cNvPr>
              <p:cNvSpPr/>
              <p:nvPr/>
            </p:nvSpPr>
            <p:spPr>
              <a:xfrm>
                <a:off x="5353310" y="2795274"/>
                <a:ext cx="10673" cy="9144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4" extrusionOk="0">
                    <a:moveTo>
                      <a:pt x="321" y="1"/>
                    </a:moveTo>
                    <a:cubicBezTo>
                      <a:pt x="156" y="1"/>
                      <a:pt x="0" y="131"/>
                      <a:pt x="0" y="325"/>
                    </a:cubicBezTo>
                    <a:cubicBezTo>
                      <a:pt x="13" y="498"/>
                      <a:pt x="148" y="633"/>
                      <a:pt x="321" y="633"/>
                    </a:cubicBezTo>
                    <a:cubicBezTo>
                      <a:pt x="604" y="633"/>
                      <a:pt x="739" y="288"/>
                      <a:pt x="542" y="91"/>
                    </a:cubicBezTo>
                    <a:cubicBezTo>
                      <a:pt x="476" y="29"/>
                      <a:pt x="398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8" name="Google Shape;3597;p56">
                <a:extLst>
                  <a:ext uri="{FF2B5EF4-FFF2-40B4-BE49-F238E27FC236}">
                    <a16:creationId xmlns:a16="http://schemas.microsoft.com/office/drawing/2014/main" id="{B404F63D-2EDD-4D34-B489-18C608F8EEBA}"/>
                  </a:ext>
                </a:extLst>
              </p:cNvPr>
              <p:cNvSpPr/>
              <p:nvPr/>
            </p:nvSpPr>
            <p:spPr>
              <a:xfrm>
                <a:off x="5220739" y="2811975"/>
                <a:ext cx="10327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21" extrusionOk="0">
                    <a:moveTo>
                      <a:pt x="316" y="1"/>
                    </a:moveTo>
                    <a:cubicBezTo>
                      <a:pt x="155" y="1"/>
                      <a:pt x="0" y="128"/>
                      <a:pt x="0" y="313"/>
                    </a:cubicBezTo>
                    <a:cubicBezTo>
                      <a:pt x="0" y="485"/>
                      <a:pt x="148" y="621"/>
                      <a:pt x="321" y="621"/>
                    </a:cubicBezTo>
                    <a:cubicBezTo>
                      <a:pt x="592" y="609"/>
                      <a:pt x="715" y="276"/>
                      <a:pt x="530" y="91"/>
                    </a:cubicBezTo>
                    <a:cubicBezTo>
                      <a:pt x="468" y="28"/>
                      <a:pt x="391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9" name="Google Shape;3598;p56">
                <a:extLst>
                  <a:ext uri="{FF2B5EF4-FFF2-40B4-BE49-F238E27FC236}">
                    <a16:creationId xmlns:a16="http://schemas.microsoft.com/office/drawing/2014/main" id="{EBD98054-905C-4DB5-83EA-99A9AA134B18}"/>
                  </a:ext>
                </a:extLst>
              </p:cNvPr>
              <p:cNvSpPr/>
              <p:nvPr/>
            </p:nvSpPr>
            <p:spPr>
              <a:xfrm>
                <a:off x="5316879" y="2796125"/>
                <a:ext cx="10673" cy="9173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6" extrusionOk="0">
                    <a:moveTo>
                      <a:pt x="323" y="0"/>
                    </a:moveTo>
                    <a:cubicBezTo>
                      <a:pt x="164" y="0"/>
                      <a:pt x="13" y="124"/>
                      <a:pt x="13" y="315"/>
                    </a:cubicBezTo>
                    <a:cubicBezTo>
                      <a:pt x="0" y="488"/>
                      <a:pt x="148" y="636"/>
                      <a:pt x="321" y="636"/>
                    </a:cubicBezTo>
                    <a:cubicBezTo>
                      <a:pt x="604" y="623"/>
                      <a:pt x="740" y="291"/>
                      <a:pt x="542" y="94"/>
                    </a:cubicBezTo>
                    <a:cubicBezTo>
                      <a:pt x="478" y="29"/>
                      <a:pt x="400" y="0"/>
                      <a:pt x="32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0" name="Google Shape;3599;p56">
                <a:extLst>
                  <a:ext uri="{FF2B5EF4-FFF2-40B4-BE49-F238E27FC236}">
                    <a16:creationId xmlns:a16="http://schemas.microsoft.com/office/drawing/2014/main" id="{EC5D66EE-D5C2-45CB-B8A4-43CF32201BDA}"/>
                  </a:ext>
                </a:extLst>
              </p:cNvPr>
              <p:cNvSpPr/>
              <p:nvPr/>
            </p:nvSpPr>
            <p:spPr>
              <a:xfrm>
                <a:off x="5495646" y="2795765"/>
                <a:ext cx="10673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24" extrusionOk="0">
                    <a:moveTo>
                      <a:pt x="315" y="1"/>
                    </a:moveTo>
                    <a:cubicBezTo>
                      <a:pt x="152" y="1"/>
                      <a:pt x="1" y="125"/>
                      <a:pt x="1" y="316"/>
                    </a:cubicBezTo>
                    <a:cubicBezTo>
                      <a:pt x="1" y="488"/>
                      <a:pt x="136" y="624"/>
                      <a:pt x="321" y="624"/>
                    </a:cubicBezTo>
                    <a:cubicBezTo>
                      <a:pt x="592" y="624"/>
                      <a:pt x="740" y="291"/>
                      <a:pt x="543" y="94"/>
                    </a:cubicBezTo>
                    <a:cubicBezTo>
                      <a:pt x="475" y="30"/>
                      <a:pt x="393" y="1"/>
                      <a:pt x="3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1" name="Google Shape;3600;p56">
                <a:extLst>
                  <a:ext uri="{FF2B5EF4-FFF2-40B4-BE49-F238E27FC236}">
                    <a16:creationId xmlns:a16="http://schemas.microsoft.com/office/drawing/2014/main" id="{7EFDB8C4-F887-4DD8-BB5F-CA6D7356D997}"/>
                  </a:ext>
                </a:extLst>
              </p:cNvPr>
              <p:cNvSpPr/>
              <p:nvPr/>
            </p:nvSpPr>
            <p:spPr>
              <a:xfrm>
                <a:off x="5524087" y="2758728"/>
                <a:ext cx="9072" cy="9259"/>
              </a:xfrm>
              <a:custGeom>
                <a:avLst/>
                <a:gdLst/>
                <a:ahLst/>
                <a:cxnLst/>
                <a:rect l="l" t="t" r="r" b="b"/>
                <a:pathLst>
                  <a:path w="629" h="642" extrusionOk="0">
                    <a:moveTo>
                      <a:pt x="308" y="0"/>
                    </a:moveTo>
                    <a:cubicBezTo>
                      <a:pt x="136" y="0"/>
                      <a:pt x="0" y="148"/>
                      <a:pt x="0" y="321"/>
                    </a:cubicBezTo>
                    <a:cubicBezTo>
                      <a:pt x="0" y="493"/>
                      <a:pt x="136" y="641"/>
                      <a:pt x="308" y="641"/>
                    </a:cubicBezTo>
                    <a:cubicBezTo>
                      <a:pt x="481" y="641"/>
                      <a:pt x="628" y="493"/>
                      <a:pt x="628" y="321"/>
                    </a:cubicBezTo>
                    <a:cubicBezTo>
                      <a:pt x="628" y="148"/>
                      <a:pt x="481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2" name="Google Shape;3601;p56">
                <a:extLst>
                  <a:ext uri="{FF2B5EF4-FFF2-40B4-BE49-F238E27FC236}">
                    <a16:creationId xmlns:a16="http://schemas.microsoft.com/office/drawing/2014/main" id="{5C5315F4-EEA1-4212-BCC8-07C5272AF69D}"/>
                  </a:ext>
                </a:extLst>
              </p:cNvPr>
              <p:cNvSpPr/>
              <p:nvPr/>
            </p:nvSpPr>
            <p:spPr>
              <a:xfrm>
                <a:off x="5468099" y="2840287"/>
                <a:ext cx="10500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2" extrusionOk="0">
                    <a:moveTo>
                      <a:pt x="420" y="1"/>
                    </a:moveTo>
                    <a:cubicBezTo>
                      <a:pt x="136" y="1"/>
                      <a:pt x="1" y="334"/>
                      <a:pt x="198" y="531"/>
                    </a:cubicBezTo>
                    <a:cubicBezTo>
                      <a:pt x="261" y="594"/>
                      <a:pt x="337" y="621"/>
                      <a:pt x="412" y="621"/>
                    </a:cubicBezTo>
                    <a:cubicBezTo>
                      <a:pt x="573" y="621"/>
                      <a:pt x="728" y="494"/>
                      <a:pt x="728" y="309"/>
                    </a:cubicBezTo>
                    <a:cubicBezTo>
                      <a:pt x="728" y="136"/>
                      <a:pt x="592" y="1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3" name="Google Shape;3602;p56">
                <a:extLst>
                  <a:ext uri="{FF2B5EF4-FFF2-40B4-BE49-F238E27FC236}">
                    <a16:creationId xmlns:a16="http://schemas.microsoft.com/office/drawing/2014/main" id="{62FD0EF7-2E43-43B9-9168-1D0EE3FE04E0}"/>
                  </a:ext>
                </a:extLst>
              </p:cNvPr>
              <p:cNvSpPr/>
              <p:nvPr/>
            </p:nvSpPr>
            <p:spPr>
              <a:xfrm>
                <a:off x="5383338" y="2808601"/>
                <a:ext cx="10500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1" extrusionOk="0">
                    <a:moveTo>
                      <a:pt x="316" y="0"/>
                    </a:moveTo>
                    <a:cubicBezTo>
                      <a:pt x="155" y="0"/>
                      <a:pt x="1" y="128"/>
                      <a:pt x="1" y="313"/>
                    </a:cubicBezTo>
                    <a:cubicBezTo>
                      <a:pt x="1" y="485"/>
                      <a:pt x="136" y="609"/>
                      <a:pt x="309" y="621"/>
                    </a:cubicBezTo>
                    <a:cubicBezTo>
                      <a:pt x="580" y="621"/>
                      <a:pt x="727" y="288"/>
                      <a:pt x="530" y="91"/>
                    </a:cubicBezTo>
                    <a:cubicBezTo>
                      <a:pt x="468" y="28"/>
                      <a:pt x="391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4" name="Google Shape;3603;p56">
                <a:extLst>
                  <a:ext uri="{FF2B5EF4-FFF2-40B4-BE49-F238E27FC236}">
                    <a16:creationId xmlns:a16="http://schemas.microsoft.com/office/drawing/2014/main" id="{1728417B-03CB-4F77-826B-DD4F104C59B7}"/>
                  </a:ext>
                </a:extLst>
              </p:cNvPr>
              <p:cNvSpPr/>
              <p:nvPr/>
            </p:nvSpPr>
            <p:spPr>
              <a:xfrm>
                <a:off x="5454426" y="2896087"/>
                <a:ext cx="10139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7" extrusionOk="0">
                    <a:moveTo>
                      <a:pt x="308" y="1"/>
                    </a:moveTo>
                    <a:cubicBezTo>
                      <a:pt x="136" y="13"/>
                      <a:pt x="0" y="149"/>
                      <a:pt x="0" y="309"/>
                    </a:cubicBezTo>
                    <a:cubicBezTo>
                      <a:pt x="8" y="491"/>
                      <a:pt x="156" y="606"/>
                      <a:pt x="308" y="606"/>
                    </a:cubicBezTo>
                    <a:cubicBezTo>
                      <a:pt x="382" y="606"/>
                      <a:pt x="457" y="579"/>
                      <a:pt x="518" y="518"/>
                    </a:cubicBezTo>
                    <a:cubicBezTo>
                      <a:pt x="702" y="321"/>
                      <a:pt x="567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5" name="Google Shape;3604;p56">
                <a:extLst>
                  <a:ext uri="{FF2B5EF4-FFF2-40B4-BE49-F238E27FC236}">
                    <a16:creationId xmlns:a16="http://schemas.microsoft.com/office/drawing/2014/main" id="{786D0516-4195-4DA6-B878-DD20A3B36BCD}"/>
                  </a:ext>
                </a:extLst>
              </p:cNvPr>
              <p:cNvSpPr/>
              <p:nvPr/>
            </p:nvSpPr>
            <p:spPr>
              <a:xfrm>
                <a:off x="5501516" y="2725339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390" y="0"/>
                    </a:moveTo>
                    <a:cubicBezTo>
                      <a:pt x="317" y="0"/>
                      <a:pt x="244" y="27"/>
                      <a:pt x="185" y="85"/>
                    </a:cubicBezTo>
                    <a:cubicBezTo>
                      <a:pt x="0" y="282"/>
                      <a:pt x="123" y="603"/>
                      <a:pt x="395" y="603"/>
                    </a:cubicBezTo>
                    <a:cubicBezTo>
                      <a:pt x="567" y="603"/>
                      <a:pt x="703" y="467"/>
                      <a:pt x="703" y="307"/>
                    </a:cubicBezTo>
                    <a:cubicBezTo>
                      <a:pt x="703" y="122"/>
                      <a:pt x="548" y="0"/>
                      <a:pt x="3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6" name="Google Shape;3605;p56">
                <a:extLst>
                  <a:ext uri="{FF2B5EF4-FFF2-40B4-BE49-F238E27FC236}">
                    <a16:creationId xmlns:a16="http://schemas.microsoft.com/office/drawing/2014/main" id="{5AAE5C08-328F-49E4-9EC6-CC57BAD29E24}"/>
                  </a:ext>
                </a:extLst>
              </p:cNvPr>
              <p:cNvSpPr/>
              <p:nvPr/>
            </p:nvSpPr>
            <p:spPr>
              <a:xfrm>
                <a:off x="5451225" y="2812408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07" y="1"/>
                    </a:moveTo>
                    <a:cubicBezTo>
                      <a:pt x="149" y="1"/>
                      <a:pt x="0" y="123"/>
                      <a:pt x="0" y="308"/>
                    </a:cubicBezTo>
                    <a:cubicBezTo>
                      <a:pt x="0" y="468"/>
                      <a:pt x="136" y="603"/>
                      <a:pt x="296" y="603"/>
                    </a:cubicBezTo>
                    <a:cubicBezTo>
                      <a:pt x="567" y="603"/>
                      <a:pt x="703" y="283"/>
                      <a:pt x="518" y="86"/>
                    </a:cubicBezTo>
                    <a:cubicBezTo>
                      <a:pt x="455" y="27"/>
                      <a:pt x="380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7" name="Google Shape;3606;p56">
                <a:extLst>
                  <a:ext uri="{FF2B5EF4-FFF2-40B4-BE49-F238E27FC236}">
                    <a16:creationId xmlns:a16="http://schemas.microsoft.com/office/drawing/2014/main" id="{64D82719-12B1-4407-9B8E-38576A21E42D}"/>
                  </a:ext>
                </a:extLst>
              </p:cNvPr>
              <p:cNvSpPr/>
              <p:nvPr/>
            </p:nvSpPr>
            <p:spPr>
              <a:xfrm>
                <a:off x="5449090" y="2656198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2" y="1"/>
                    </a:moveTo>
                    <a:cubicBezTo>
                      <a:pt x="319" y="1"/>
                      <a:pt x="244" y="27"/>
                      <a:pt x="185" y="86"/>
                    </a:cubicBezTo>
                    <a:cubicBezTo>
                      <a:pt x="0" y="271"/>
                      <a:pt x="136" y="604"/>
                      <a:pt x="395" y="604"/>
                    </a:cubicBezTo>
                    <a:cubicBezTo>
                      <a:pt x="567" y="591"/>
                      <a:pt x="690" y="468"/>
                      <a:pt x="703" y="296"/>
                    </a:cubicBezTo>
                    <a:cubicBezTo>
                      <a:pt x="703" y="120"/>
                      <a:pt x="549" y="1"/>
                      <a:pt x="39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8" name="Google Shape;3607;p56">
                <a:extLst>
                  <a:ext uri="{FF2B5EF4-FFF2-40B4-BE49-F238E27FC236}">
                    <a16:creationId xmlns:a16="http://schemas.microsoft.com/office/drawing/2014/main" id="{67C24CAD-DE72-43F1-94A1-FA9A9377B834}"/>
                  </a:ext>
                </a:extLst>
              </p:cNvPr>
              <p:cNvSpPr/>
              <p:nvPr/>
            </p:nvSpPr>
            <p:spPr>
              <a:xfrm>
                <a:off x="5360767" y="2687480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7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3" y="468"/>
                      <a:pt x="149" y="603"/>
                      <a:pt x="309" y="603"/>
                    </a:cubicBezTo>
                    <a:cubicBezTo>
                      <a:pt x="580" y="591"/>
                      <a:pt x="703" y="271"/>
                      <a:pt x="518" y="86"/>
                    </a:cubicBezTo>
                    <a:cubicBezTo>
                      <a:pt x="456" y="27"/>
                      <a:pt x="381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9" name="Google Shape;3608;p56">
                <a:extLst>
                  <a:ext uri="{FF2B5EF4-FFF2-40B4-BE49-F238E27FC236}">
                    <a16:creationId xmlns:a16="http://schemas.microsoft.com/office/drawing/2014/main" id="{040E0DBA-24D6-4236-8E80-ACB708D713F9}"/>
                  </a:ext>
                </a:extLst>
              </p:cNvPr>
              <p:cNvSpPr/>
              <p:nvPr/>
            </p:nvSpPr>
            <p:spPr>
              <a:xfrm>
                <a:off x="5396304" y="2755699"/>
                <a:ext cx="9966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95" extrusionOk="0">
                    <a:moveTo>
                      <a:pt x="383" y="1"/>
                    </a:moveTo>
                    <a:cubicBezTo>
                      <a:pt x="124" y="1"/>
                      <a:pt x="1" y="321"/>
                      <a:pt x="186" y="506"/>
                    </a:cubicBezTo>
                    <a:cubicBezTo>
                      <a:pt x="246" y="567"/>
                      <a:pt x="322" y="594"/>
                      <a:pt x="395" y="594"/>
                    </a:cubicBezTo>
                    <a:cubicBezTo>
                      <a:pt x="546" y="594"/>
                      <a:pt x="691" y="479"/>
                      <a:pt x="691" y="297"/>
                    </a:cubicBezTo>
                    <a:cubicBezTo>
                      <a:pt x="691" y="124"/>
                      <a:pt x="555" y="1"/>
                      <a:pt x="3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0" name="Google Shape;3609;p56">
                <a:extLst>
                  <a:ext uri="{FF2B5EF4-FFF2-40B4-BE49-F238E27FC236}">
                    <a16:creationId xmlns:a16="http://schemas.microsoft.com/office/drawing/2014/main" id="{D5A7627C-2E52-47BA-9755-316A4C0BEEE2}"/>
                  </a:ext>
                </a:extLst>
              </p:cNvPr>
              <p:cNvSpPr/>
              <p:nvPr/>
            </p:nvSpPr>
            <p:spPr>
              <a:xfrm>
                <a:off x="5416207" y="2650746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304" y="1"/>
                    </a:moveTo>
                    <a:cubicBezTo>
                      <a:pt x="150" y="1"/>
                      <a:pt x="1" y="119"/>
                      <a:pt x="1" y="292"/>
                    </a:cubicBezTo>
                    <a:cubicBezTo>
                      <a:pt x="1" y="464"/>
                      <a:pt x="137" y="600"/>
                      <a:pt x="297" y="600"/>
                    </a:cubicBezTo>
                    <a:cubicBezTo>
                      <a:pt x="568" y="600"/>
                      <a:pt x="703" y="279"/>
                      <a:pt x="518" y="95"/>
                    </a:cubicBezTo>
                    <a:cubicBezTo>
                      <a:pt x="457" y="29"/>
                      <a:pt x="380" y="1"/>
                      <a:pt x="3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1" name="Google Shape;3610;p56">
                <a:extLst>
                  <a:ext uri="{FF2B5EF4-FFF2-40B4-BE49-F238E27FC236}">
                    <a16:creationId xmlns:a16="http://schemas.microsoft.com/office/drawing/2014/main" id="{3E350CB0-F699-4D4A-8F77-58599FD5B658}"/>
                  </a:ext>
                </a:extLst>
              </p:cNvPr>
              <p:cNvSpPr/>
              <p:nvPr/>
            </p:nvSpPr>
            <p:spPr>
              <a:xfrm>
                <a:off x="5502929" y="2635112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296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76"/>
                      <a:pt x="136" y="599"/>
                      <a:pt x="297" y="599"/>
                    </a:cubicBezTo>
                    <a:cubicBezTo>
                      <a:pt x="568" y="599"/>
                      <a:pt x="703" y="279"/>
                      <a:pt x="506" y="94"/>
                    </a:cubicBezTo>
                    <a:cubicBezTo>
                      <a:pt x="445" y="30"/>
                      <a:pt x="370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" name="Google Shape;3611;p56">
                <a:extLst>
                  <a:ext uri="{FF2B5EF4-FFF2-40B4-BE49-F238E27FC236}">
                    <a16:creationId xmlns:a16="http://schemas.microsoft.com/office/drawing/2014/main" id="{F5B2C5CF-AF01-4A67-8748-61780081DCBA}"/>
                  </a:ext>
                </a:extLst>
              </p:cNvPr>
              <p:cNvSpPr/>
              <p:nvPr/>
            </p:nvSpPr>
            <p:spPr>
              <a:xfrm>
                <a:off x="5299644" y="2708047"/>
                <a:ext cx="6764" cy="5740"/>
              </a:xfrm>
              <a:custGeom>
                <a:avLst/>
                <a:gdLst/>
                <a:ahLst/>
                <a:cxnLst/>
                <a:rect l="l" t="t" r="r" b="b"/>
                <a:pathLst>
                  <a:path w="469" h="398" extrusionOk="0">
                    <a:moveTo>
                      <a:pt x="195" y="1"/>
                    </a:moveTo>
                    <a:cubicBezTo>
                      <a:pt x="95" y="1"/>
                      <a:pt x="0" y="84"/>
                      <a:pt x="0" y="200"/>
                    </a:cubicBezTo>
                    <a:cubicBezTo>
                      <a:pt x="0" y="311"/>
                      <a:pt x="86" y="397"/>
                      <a:pt x="197" y="397"/>
                    </a:cubicBezTo>
                    <a:cubicBezTo>
                      <a:pt x="370" y="397"/>
                      <a:pt x="468" y="188"/>
                      <a:pt x="333" y="64"/>
                    </a:cubicBezTo>
                    <a:cubicBezTo>
                      <a:pt x="293" y="20"/>
                      <a:pt x="243" y="1"/>
                      <a:pt x="1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3" name="Google Shape;3612;p56">
                <a:extLst>
                  <a:ext uri="{FF2B5EF4-FFF2-40B4-BE49-F238E27FC236}">
                    <a16:creationId xmlns:a16="http://schemas.microsoft.com/office/drawing/2014/main" id="{374E47C8-C81B-4554-94E9-67950EA9136E}"/>
                  </a:ext>
                </a:extLst>
              </p:cNvPr>
              <p:cNvSpPr/>
              <p:nvPr/>
            </p:nvSpPr>
            <p:spPr>
              <a:xfrm>
                <a:off x="5304086" y="2728700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4" y="0"/>
                    </a:moveTo>
                    <a:cubicBezTo>
                      <a:pt x="136" y="0"/>
                      <a:pt x="0" y="320"/>
                      <a:pt x="185" y="518"/>
                    </a:cubicBezTo>
                    <a:cubicBezTo>
                      <a:pt x="244" y="577"/>
                      <a:pt x="317" y="603"/>
                      <a:pt x="390" y="603"/>
                    </a:cubicBezTo>
                    <a:cubicBezTo>
                      <a:pt x="543" y="603"/>
                      <a:pt x="694" y="484"/>
                      <a:pt x="702" y="308"/>
                    </a:cubicBezTo>
                    <a:cubicBezTo>
                      <a:pt x="702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4" name="Google Shape;3613;p56">
                <a:extLst>
                  <a:ext uri="{FF2B5EF4-FFF2-40B4-BE49-F238E27FC236}">
                    <a16:creationId xmlns:a16="http://schemas.microsoft.com/office/drawing/2014/main" id="{7BCB3C70-BF8C-4851-A9B6-A7E5FBECB028}"/>
                  </a:ext>
                </a:extLst>
              </p:cNvPr>
              <p:cNvSpPr/>
              <p:nvPr/>
            </p:nvSpPr>
            <p:spPr>
              <a:xfrm>
                <a:off x="5265160" y="2700086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297" y="0"/>
                    </a:moveTo>
                    <a:cubicBezTo>
                      <a:pt x="136" y="0"/>
                      <a:pt x="1" y="124"/>
                      <a:pt x="1" y="296"/>
                    </a:cubicBezTo>
                    <a:cubicBezTo>
                      <a:pt x="1" y="478"/>
                      <a:pt x="145" y="599"/>
                      <a:pt x="296" y="599"/>
                    </a:cubicBezTo>
                    <a:cubicBezTo>
                      <a:pt x="370" y="599"/>
                      <a:pt x="445" y="570"/>
                      <a:pt x="506" y="506"/>
                    </a:cubicBezTo>
                    <a:cubicBezTo>
                      <a:pt x="703" y="321"/>
                      <a:pt x="568" y="0"/>
                      <a:pt x="29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5" name="Google Shape;3614;p56">
                <a:extLst>
                  <a:ext uri="{FF2B5EF4-FFF2-40B4-BE49-F238E27FC236}">
                    <a16:creationId xmlns:a16="http://schemas.microsoft.com/office/drawing/2014/main" id="{8AE832B1-CE8D-4F34-947F-6A6C46726B28}"/>
                  </a:ext>
                </a:extLst>
              </p:cNvPr>
              <p:cNvSpPr/>
              <p:nvPr/>
            </p:nvSpPr>
            <p:spPr>
              <a:xfrm>
                <a:off x="5270540" y="2725671"/>
                <a:ext cx="6721" cy="5726"/>
              </a:xfrm>
              <a:custGeom>
                <a:avLst/>
                <a:gdLst/>
                <a:ahLst/>
                <a:cxnLst/>
                <a:rect l="l" t="t" r="r" b="b"/>
                <a:pathLst>
                  <a:path w="466" h="397" extrusionOk="0">
                    <a:moveTo>
                      <a:pt x="254" y="0"/>
                    </a:moveTo>
                    <a:cubicBezTo>
                      <a:pt x="79" y="0"/>
                      <a:pt x="1" y="213"/>
                      <a:pt x="121" y="333"/>
                    </a:cubicBezTo>
                    <a:cubicBezTo>
                      <a:pt x="165" y="377"/>
                      <a:pt x="217" y="397"/>
                      <a:pt x="267" y="397"/>
                    </a:cubicBezTo>
                    <a:cubicBezTo>
                      <a:pt x="370" y="397"/>
                      <a:pt x="466" y="314"/>
                      <a:pt x="466" y="198"/>
                    </a:cubicBezTo>
                    <a:cubicBezTo>
                      <a:pt x="466" y="87"/>
                      <a:pt x="379" y="1"/>
                      <a:pt x="269" y="1"/>
                    </a:cubicBezTo>
                    <a:cubicBezTo>
                      <a:pt x="264" y="0"/>
                      <a:pt x="259" y="0"/>
                      <a:pt x="25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6" name="Google Shape;3615;p56">
                <a:extLst>
                  <a:ext uri="{FF2B5EF4-FFF2-40B4-BE49-F238E27FC236}">
                    <a16:creationId xmlns:a16="http://schemas.microsoft.com/office/drawing/2014/main" id="{DF17C241-FC11-4DE9-9EC7-C16F57CEE718}"/>
                  </a:ext>
                </a:extLst>
              </p:cNvPr>
              <p:cNvSpPr/>
              <p:nvPr/>
            </p:nvSpPr>
            <p:spPr>
              <a:xfrm>
                <a:off x="5252540" y="2791221"/>
                <a:ext cx="10327" cy="8740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06" extrusionOk="0">
                    <a:moveTo>
                      <a:pt x="309" y="0"/>
                    </a:moveTo>
                    <a:cubicBezTo>
                      <a:pt x="158" y="0"/>
                      <a:pt x="13" y="116"/>
                      <a:pt x="13" y="298"/>
                    </a:cubicBezTo>
                    <a:cubicBezTo>
                      <a:pt x="1" y="470"/>
                      <a:pt x="149" y="606"/>
                      <a:pt x="321" y="606"/>
                    </a:cubicBezTo>
                    <a:cubicBezTo>
                      <a:pt x="580" y="594"/>
                      <a:pt x="716" y="273"/>
                      <a:pt x="518" y="89"/>
                    </a:cubicBezTo>
                    <a:cubicBezTo>
                      <a:pt x="458" y="28"/>
                      <a:pt x="383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7" name="Google Shape;3616;p56">
                <a:extLst>
                  <a:ext uri="{FF2B5EF4-FFF2-40B4-BE49-F238E27FC236}">
                    <a16:creationId xmlns:a16="http://schemas.microsoft.com/office/drawing/2014/main" id="{742B5E37-EC9C-4726-8E65-92F76C2BDB0A}"/>
                  </a:ext>
                </a:extLst>
              </p:cNvPr>
              <p:cNvSpPr/>
              <p:nvPr/>
            </p:nvSpPr>
            <p:spPr>
              <a:xfrm>
                <a:off x="5228556" y="2890232"/>
                <a:ext cx="10139" cy="8610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7" extrusionOk="0">
                    <a:moveTo>
                      <a:pt x="395" y="0"/>
                    </a:moveTo>
                    <a:cubicBezTo>
                      <a:pt x="124" y="0"/>
                      <a:pt x="1" y="321"/>
                      <a:pt x="198" y="505"/>
                    </a:cubicBezTo>
                    <a:cubicBezTo>
                      <a:pt x="257" y="569"/>
                      <a:pt x="330" y="596"/>
                      <a:pt x="402" y="596"/>
                    </a:cubicBezTo>
                    <a:cubicBezTo>
                      <a:pt x="555" y="596"/>
                      <a:pt x="703" y="472"/>
                      <a:pt x="703" y="296"/>
                    </a:cubicBezTo>
                    <a:cubicBezTo>
                      <a:pt x="691" y="123"/>
                      <a:pt x="555" y="0"/>
                      <a:pt x="3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8" name="Google Shape;3617;p56">
                <a:extLst>
                  <a:ext uri="{FF2B5EF4-FFF2-40B4-BE49-F238E27FC236}">
                    <a16:creationId xmlns:a16="http://schemas.microsoft.com/office/drawing/2014/main" id="{57B6C169-1B58-48A8-B8E3-DA16F43C30B6}"/>
                  </a:ext>
                </a:extLst>
              </p:cNvPr>
              <p:cNvSpPr/>
              <p:nvPr/>
            </p:nvSpPr>
            <p:spPr>
              <a:xfrm>
                <a:off x="5322201" y="2935720"/>
                <a:ext cx="8726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605" h="605" extrusionOk="0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69"/>
                      <a:pt x="136" y="604"/>
                      <a:pt x="297" y="604"/>
                    </a:cubicBezTo>
                    <a:cubicBezTo>
                      <a:pt x="469" y="604"/>
                      <a:pt x="605" y="469"/>
                      <a:pt x="605" y="296"/>
                    </a:cubicBezTo>
                    <a:cubicBezTo>
                      <a:pt x="605" y="136"/>
                      <a:pt x="469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9" name="Google Shape;3618;p56">
                <a:extLst>
                  <a:ext uri="{FF2B5EF4-FFF2-40B4-BE49-F238E27FC236}">
                    <a16:creationId xmlns:a16="http://schemas.microsoft.com/office/drawing/2014/main" id="{8F1487AA-DB86-4B37-AAEF-480FFBD6E351}"/>
                  </a:ext>
                </a:extLst>
              </p:cNvPr>
              <p:cNvSpPr/>
              <p:nvPr/>
            </p:nvSpPr>
            <p:spPr>
              <a:xfrm>
                <a:off x="5741420" y="2923202"/>
                <a:ext cx="1514" cy="981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8" extrusionOk="0">
                    <a:moveTo>
                      <a:pt x="19" y="0"/>
                    </a:moveTo>
                    <a:cubicBezTo>
                      <a:pt x="8" y="0"/>
                      <a:pt x="0" y="8"/>
                      <a:pt x="0" y="31"/>
                    </a:cubicBezTo>
                    <a:cubicBezTo>
                      <a:pt x="0" y="55"/>
                      <a:pt x="25" y="68"/>
                      <a:pt x="49" y="68"/>
                    </a:cubicBezTo>
                    <a:cubicBezTo>
                      <a:pt x="104" y="68"/>
                      <a:pt x="51" y="0"/>
                      <a:pt x="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0" name="Google Shape;3619;p56">
                <a:extLst>
                  <a:ext uri="{FF2B5EF4-FFF2-40B4-BE49-F238E27FC236}">
                    <a16:creationId xmlns:a16="http://schemas.microsoft.com/office/drawing/2014/main" id="{922FDA8C-1F72-4D61-A455-EDC42D039A86}"/>
                  </a:ext>
                </a:extLst>
              </p:cNvPr>
              <p:cNvSpPr/>
              <p:nvPr/>
            </p:nvSpPr>
            <p:spPr>
              <a:xfrm>
                <a:off x="5792230" y="3046428"/>
                <a:ext cx="6952" cy="5913"/>
              </a:xfrm>
              <a:custGeom>
                <a:avLst/>
                <a:gdLst/>
                <a:ahLst/>
                <a:cxnLst/>
                <a:rect l="l" t="t" r="r" b="b"/>
                <a:pathLst>
                  <a:path w="482" h="410" extrusionOk="0">
                    <a:moveTo>
                      <a:pt x="272" y="1"/>
                    </a:moveTo>
                    <a:cubicBezTo>
                      <a:pt x="100" y="1"/>
                      <a:pt x="1" y="223"/>
                      <a:pt x="137" y="346"/>
                    </a:cubicBezTo>
                    <a:cubicBezTo>
                      <a:pt x="177" y="390"/>
                      <a:pt x="227" y="409"/>
                      <a:pt x="277" y="409"/>
                    </a:cubicBezTo>
                    <a:cubicBezTo>
                      <a:pt x="381" y="409"/>
                      <a:pt x="482" y="327"/>
                      <a:pt x="482" y="210"/>
                    </a:cubicBezTo>
                    <a:cubicBezTo>
                      <a:pt x="482" y="99"/>
                      <a:pt x="383" y="1"/>
                      <a:pt x="2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1" name="Google Shape;3620;p56">
                <a:extLst>
                  <a:ext uri="{FF2B5EF4-FFF2-40B4-BE49-F238E27FC236}">
                    <a16:creationId xmlns:a16="http://schemas.microsoft.com/office/drawing/2014/main" id="{242A7539-37DF-4740-A718-28E4931CD93E}"/>
                  </a:ext>
                </a:extLst>
              </p:cNvPr>
              <p:cNvSpPr/>
              <p:nvPr/>
            </p:nvSpPr>
            <p:spPr>
              <a:xfrm>
                <a:off x="5808701" y="3075575"/>
                <a:ext cx="1500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4" h="74" extrusionOk="0">
                    <a:moveTo>
                      <a:pt x="66" y="0"/>
                    </a:moveTo>
                    <a:cubicBezTo>
                      <a:pt x="0" y="0"/>
                      <a:pt x="58" y="73"/>
                      <a:pt x="88" y="73"/>
                    </a:cubicBezTo>
                    <a:cubicBezTo>
                      <a:pt x="97" y="73"/>
                      <a:pt x="103" y="67"/>
                      <a:pt x="103" y="50"/>
                    </a:cubicBezTo>
                    <a:cubicBezTo>
                      <a:pt x="103" y="25"/>
                      <a:pt x="91" y="0"/>
                      <a:pt x="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2" name="Google Shape;3621;p56">
                <a:extLst>
                  <a:ext uri="{FF2B5EF4-FFF2-40B4-BE49-F238E27FC236}">
                    <a16:creationId xmlns:a16="http://schemas.microsoft.com/office/drawing/2014/main" id="{37C5E17D-9898-4788-BE4F-9D97E02111BE}"/>
                  </a:ext>
                </a:extLst>
              </p:cNvPr>
              <p:cNvSpPr/>
              <p:nvPr/>
            </p:nvSpPr>
            <p:spPr>
              <a:xfrm>
                <a:off x="5796643" y="3072907"/>
                <a:ext cx="2510" cy="171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19" extrusionOk="0">
                    <a:moveTo>
                      <a:pt x="87" y="0"/>
                    </a:moveTo>
                    <a:cubicBezTo>
                      <a:pt x="84" y="0"/>
                      <a:pt x="81" y="0"/>
                      <a:pt x="77" y="1"/>
                    </a:cubicBezTo>
                    <a:cubicBezTo>
                      <a:pt x="40" y="1"/>
                      <a:pt x="3" y="38"/>
                      <a:pt x="3" y="75"/>
                    </a:cubicBezTo>
                    <a:cubicBezTo>
                      <a:pt x="0" y="107"/>
                      <a:pt x="10" y="119"/>
                      <a:pt x="26" y="119"/>
                    </a:cubicBezTo>
                    <a:cubicBezTo>
                      <a:pt x="74" y="119"/>
                      <a:pt x="173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3" name="Google Shape;3622;p56">
                <a:extLst>
                  <a:ext uri="{FF2B5EF4-FFF2-40B4-BE49-F238E27FC236}">
                    <a16:creationId xmlns:a16="http://schemas.microsoft.com/office/drawing/2014/main" id="{21B1C0DF-F9BE-414C-8603-5EAE712DFA21}"/>
                  </a:ext>
                </a:extLst>
              </p:cNvPr>
              <p:cNvSpPr/>
              <p:nvPr/>
            </p:nvSpPr>
            <p:spPr>
              <a:xfrm>
                <a:off x="5768419" y="3074494"/>
                <a:ext cx="1442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63" extrusionOk="0">
                    <a:moveTo>
                      <a:pt x="41" y="1"/>
                    </a:moveTo>
                    <a:cubicBezTo>
                      <a:pt x="1" y="1"/>
                      <a:pt x="55" y="62"/>
                      <a:pt x="83" y="62"/>
                    </a:cubicBezTo>
                    <a:cubicBezTo>
                      <a:pt x="93" y="62"/>
                      <a:pt x="99" y="56"/>
                      <a:pt x="99" y="39"/>
                    </a:cubicBezTo>
                    <a:cubicBezTo>
                      <a:pt x="99" y="14"/>
                      <a:pt x="87" y="2"/>
                      <a:pt x="50" y="2"/>
                    </a:cubicBezTo>
                    <a:cubicBezTo>
                      <a:pt x="47" y="1"/>
                      <a:pt x="44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4" name="Google Shape;3623;p56">
                <a:extLst>
                  <a:ext uri="{FF2B5EF4-FFF2-40B4-BE49-F238E27FC236}">
                    <a16:creationId xmlns:a16="http://schemas.microsoft.com/office/drawing/2014/main" id="{240F72A1-E5F3-47CE-BDAE-5888A6C64A68}"/>
                  </a:ext>
                </a:extLst>
              </p:cNvPr>
              <p:cNvSpPr/>
              <p:nvPr/>
            </p:nvSpPr>
            <p:spPr>
              <a:xfrm>
                <a:off x="5867227" y="2968647"/>
                <a:ext cx="2510" cy="2452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0" extrusionOk="0">
                    <a:moveTo>
                      <a:pt x="87" y="0"/>
                    </a:moveTo>
                    <a:cubicBezTo>
                      <a:pt x="44" y="0"/>
                      <a:pt x="1" y="28"/>
                      <a:pt x="1" y="83"/>
                    </a:cubicBezTo>
                    <a:cubicBezTo>
                      <a:pt x="1" y="133"/>
                      <a:pt x="38" y="170"/>
                      <a:pt x="87" y="170"/>
                    </a:cubicBezTo>
                    <a:cubicBezTo>
                      <a:pt x="136" y="170"/>
                      <a:pt x="173" y="133"/>
                      <a:pt x="173" y="83"/>
                    </a:cubicBezTo>
                    <a:cubicBezTo>
                      <a:pt x="173" y="28"/>
                      <a:pt x="130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5" name="Google Shape;3624;p56">
                <a:extLst>
                  <a:ext uri="{FF2B5EF4-FFF2-40B4-BE49-F238E27FC236}">
                    <a16:creationId xmlns:a16="http://schemas.microsoft.com/office/drawing/2014/main" id="{ECA67DA0-6FEC-4089-BD86-D071FC4BACB1}"/>
                  </a:ext>
                </a:extLst>
              </p:cNvPr>
              <p:cNvSpPr/>
              <p:nvPr/>
            </p:nvSpPr>
            <p:spPr>
              <a:xfrm>
                <a:off x="5809292" y="3012463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8" y="1"/>
                    </a:moveTo>
                    <a:cubicBezTo>
                      <a:pt x="157" y="1"/>
                      <a:pt x="9" y="116"/>
                      <a:pt x="1" y="298"/>
                    </a:cubicBezTo>
                    <a:cubicBezTo>
                      <a:pt x="1" y="458"/>
                      <a:pt x="136" y="594"/>
                      <a:pt x="309" y="606"/>
                    </a:cubicBezTo>
                    <a:cubicBezTo>
                      <a:pt x="568" y="594"/>
                      <a:pt x="703" y="286"/>
                      <a:pt x="518" y="89"/>
                    </a:cubicBezTo>
                    <a:cubicBezTo>
                      <a:pt x="458" y="28"/>
                      <a:pt x="383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6" name="Google Shape;3625;p56">
                <a:extLst>
                  <a:ext uri="{FF2B5EF4-FFF2-40B4-BE49-F238E27FC236}">
                    <a16:creationId xmlns:a16="http://schemas.microsoft.com/office/drawing/2014/main" id="{08F11B16-3696-4246-B575-26AC5F4BF9CE}"/>
                  </a:ext>
                </a:extLst>
              </p:cNvPr>
              <p:cNvSpPr/>
              <p:nvPr/>
            </p:nvSpPr>
            <p:spPr>
              <a:xfrm>
                <a:off x="5827421" y="2945672"/>
                <a:ext cx="1976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00" extrusionOk="0">
                    <a:moveTo>
                      <a:pt x="75" y="1"/>
                    </a:moveTo>
                    <a:cubicBezTo>
                      <a:pt x="1" y="1"/>
                      <a:pt x="1" y="99"/>
                      <a:pt x="75" y="99"/>
                    </a:cubicBezTo>
                    <a:cubicBezTo>
                      <a:pt x="136" y="99"/>
                      <a:pt x="136" y="1"/>
                      <a:pt x="7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7" name="Google Shape;3626;p56">
                <a:extLst>
                  <a:ext uri="{FF2B5EF4-FFF2-40B4-BE49-F238E27FC236}">
                    <a16:creationId xmlns:a16="http://schemas.microsoft.com/office/drawing/2014/main" id="{BD25229B-E447-402C-9E0B-CAC4AD7245FE}"/>
                  </a:ext>
                </a:extLst>
              </p:cNvPr>
              <p:cNvSpPr/>
              <p:nvPr/>
            </p:nvSpPr>
            <p:spPr>
              <a:xfrm>
                <a:off x="5845377" y="299544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2" y="73"/>
                      <a:pt x="49" y="73"/>
                    </a:cubicBezTo>
                    <a:cubicBezTo>
                      <a:pt x="106" y="73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8" name="Google Shape;3627;p56">
                <a:extLst>
                  <a:ext uri="{FF2B5EF4-FFF2-40B4-BE49-F238E27FC236}">
                    <a16:creationId xmlns:a16="http://schemas.microsoft.com/office/drawing/2014/main" id="{FBC815CC-A7E7-42FA-8963-93DC0EE8C649}"/>
                  </a:ext>
                </a:extLst>
              </p:cNvPr>
              <p:cNvSpPr/>
              <p:nvPr/>
            </p:nvSpPr>
            <p:spPr>
              <a:xfrm>
                <a:off x="5804316" y="2998473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17" y="0"/>
                    </a:moveTo>
                    <a:cubicBezTo>
                      <a:pt x="7" y="0"/>
                      <a:pt x="1" y="7"/>
                      <a:pt x="1" y="24"/>
                    </a:cubicBezTo>
                    <a:cubicBezTo>
                      <a:pt x="1" y="48"/>
                      <a:pt x="25" y="73"/>
                      <a:pt x="50" y="73"/>
                    </a:cubicBezTo>
                    <a:cubicBezTo>
                      <a:pt x="107" y="73"/>
                      <a:pt x="47" y="0"/>
                      <a:pt x="1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9" name="Google Shape;3628;p56">
                <a:extLst>
                  <a:ext uri="{FF2B5EF4-FFF2-40B4-BE49-F238E27FC236}">
                    <a16:creationId xmlns:a16="http://schemas.microsoft.com/office/drawing/2014/main" id="{E7932974-9091-4C12-8BFE-E1F17C0FD6C8}"/>
                  </a:ext>
                </a:extLst>
              </p:cNvPr>
              <p:cNvSpPr/>
              <p:nvPr/>
            </p:nvSpPr>
            <p:spPr>
              <a:xfrm>
                <a:off x="5853194" y="3025515"/>
                <a:ext cx="6937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04" extrusionOk="0">
                    <a:moveTo>
                      <a:pt x="206" y="1"/>
                    </a:moveTo>
                    <a:cubicBezTo>
                      <a:pt x="102" y="1"/>
                      <a:pt x="0" y="81"/>
                      <a:pt x="0" y="206"/>
                    </a:cubicBezTo>
                    <a:cubicBezTo>
                      <a:pt x="0" y="317"/>
                      <a:pt x="99" y="403"/>
                      <a:pt x="210" y="403"/>
                    </a:cubicBezTo>
                    <a:cubicBezTo>
                      <a:pt x="382" y="403"/>
                      <a:pt x="481" y="182"/>
                      <a:pt x="345" y="58"/>
                    </a:cubicBezTo>
                    <a:cubicBezTo>
                      <a:pt x="306" y="19"/>
                      <a:pt x="256" y="1"/>
                      <a:pt x="2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0" name="Google Shape;3629;p56">
                <a:extLst>
                  <a:ext uri="{FF2B5EF4-FFF2-40B4-BE49-F238E27FC236}">
                    <a16:creationId xmlns:a16="http://schemas.microsoft.com/office/drawing/2014/main" id="{779D6B45-355C-4459-A659-285AF818B6FB}"/>
                  </a:ext>
                </a:extLst>
              </p:cNvPr>
              <p:cNvSpPr/>
              <p:nvPr/>
            </p:nvSpPr>
            <p:spPr>
              <a:xfrm>
                <a:off x="5844310" y="3078244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308"/>
                    </a:cubicBezTo>
                    <a:cubicBezTo>
                      <a:pt x="0" y="484"/>
                      <a:pt x="148" y="603"/>
                      <a:pt x="305" y="603"/>
                    </a:cubicBezTo>
                    <a:cubicBezTo>
                      <a:pt x="379" y="603"/>
                      <a:pt x="455" y="577"/>
                      <a:pt x="518" y="518"/>
                    </a:cubicBezTo>
                    <a:cubicBezTo>
                      <a:pt x="702" y="333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1" name="Google Shape;3630;p56">
                <a:extLst>
                  <a:ext uri="{FF2B5EF4-FFF2-40B4-BE49-F238E27FC236}">
                    <a16:creationId xmlns:a16="http://schemas.microsoft.com/office/drawing/2014/main" id="{896648C9-DED6-4DA1-B4A0-A536CE678BE2}"/>
                  </a:ext>
                </a:extLst>
              </p:cNvPr>
              <p:cNvSpPr/>
              <p:nvPr/>
            </p:nvSpPr>
            <p:spPr>
              <a:xfrm>
                <a:off x="5621814" y="2689601"/>
                <a:ext cx="9966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95" extrusionOk="0">
                    <a:moveTo>
                      <a:pt x="383" y="0"/>
                    </a:moveTo>
                    <a:cubicBezTo>
                      <a:pt x="124" y="0"/>
                      <a:pt x="1" y="321"/>
                      <a:pt x="186" y="506"/>
                    </a:cubicBezTo>
                    <a:cubicBezTo>
                      <a:pt x="247" y="567"/>
                      <a:pt x="323" y="594"/>
                      <a:pt x="397" y="594"/>
                    </a:cubicBezTo>
                    <a:cubicBezTo>
                      <a:pt x="547" y="594"/>
                      <a:pt x="691" y="482"/>
                      <a:pt x="691" y="308"/>
                    </a:cubicBezTo>
                    <a:cubicBezTo>
                      <a:pt x="691" y="136"/>
                      <a:pt x="555" y="0"/>
                      <a:pt x="38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2" name="Google Shape;3631;p56">
                <a:extLst>
                  <a:ext uri="{FF2B5EF4-FFF2-40B4-BE49-F238E27FC236}">
                    <a16:creationId xmlns:a16="http://schemas.microsoft.com/office/drawing/2014/main" id="{8961B7EE-4F50-43A8-A983-EE7CB5D4E18C}"/>
                  </a:ext>
                </a:extLst>
              </p:cNvPr>
              <p:cNvSpPr/>
              <p:nvPr/>
            </p:nvSpPr>
            <p:spPr>
              <a:xfrm>
                <a:off x="5711262" y="2805283"/>
                <a:ext cx="10557" cy="8783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09" extrusionOk="0">
                    <a:moveTo>
                      <a:pt x="412" y="0"/>
                    </a:moveTo>
                    <a:cubicBezTo>
                      <a:pt x="139" y="0"/>
                      <a:pt x="0" y="325"/>
                      <a:pt x="194" y="518"/>
                    </a:cubicBezTo>
                    <a:cubicBezTo>
                      <a:pt x="256" y="581"/>
                      <a:pt x="334" y="609"/>
                      <a:pt x="410" y="609"/>
                    </a:cubicBezTo>
                    <a:cubicBezTo>
                      <a:pt x="574" y="609"/>
                      <a:pt x="732" y="481"/>
                      <a:pt x="723" y="296"/>
                    </a:cubicBezTo>
                    <a:cubicBezTo>
                      <a:pt x="723" y="136"/>
                      <a:pt x="588" y="1"/>
                      <a:pt x="428" y="1"/>
                    </a:cubicBezTo>
                    <a:cubicBezTo>
                      <a:pt x="423" y="0"/>
                      <a:pt x="417" y="0"/>
                      <a:pt x="4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3" name="Google Shape;3632;p56">
                <a:extLst>
                  <a:ext uri="{FF2B5EF4-FFF2-40B4-BE49-F238E27FC236}">
                    <a16:creationId xmlns:a16="http://schemas.microsoft.com/office/drawing/2014/main" id="{9679D024-C29C-4926-804A-BC5324B7DC24}"/>
                  </a:ext>
                </a:extLst>
              </p:cNvPr>
              <p:cNvSpPr/>
              <p:nvPr/>
            </p:nvSpPr>
            <p:spPr>
              <a:xfrm>
                <a:off x="5845017" y="3049990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81"/>
                      <a:pt x="150" y="603"/>
                      <a:pt x="303" y="603"/>
                    </a:cubicBezTo>
                    <a:cubicBezTo>
                      <a:pt x="375" y="603"/>
                      <a:pt x="447" y="576"/>
                      <a:pt x="506" y="518"/>
                    </a:cubicBezTo>
                    <a:cubicBezTo>
                      <a:pt x="703" y="321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4" name="Google Shape;3633;p56">
                <a:extLst>
                  <a:ext uri="{FF2B5EF4-FFF2-40B4-BE49-F238E27FC236}">
                    <a16:creationId xmlns:a16="http://schemas.microsoft.com/office/drawing/2014/main" id="{860A487B-37A5-4C6B-AB64-FD19011F2111}"/>
                  </a:ext>
                </a:extLst>
              </p:cNvPr>
              <p:cNvSpPr/>
              <p:nvPr/>
            </p:nvSpPr>
            <p:spPr>
              <a:xfrm>
                <a:off x="5751011" y="2714306"/>
                <a:ext cx="10139" cy="8639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9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78"/>
                      <a:pt x="145" y="599"/>
                      <a:pt x="296" y="599"/>
                    </a:cubicBezTo>
                    <a:cubicBezTo>
                      <a:pt x="370" y="599"/>
                      <a:pt x="445" y="570"/>
                      <a:pt x="506" y="505"/>
                    </a:cubicBezTo>
                    <a:cubicBezTo>
                      <a:pt x="703" y="320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5" name="Google Shape;3634;p56">
                <a:extLst>
                  <a:ext uri="{FF2B5EF4-FFF2-40B4-BE49-F238E27FC236}">
                    <a16:creationId xmlns:a16="http://schemas.microsoft.com/office/drawing/2014/main" id="{F076C562-9538-489C-8830-A95188D59FC2}"/>
                  </a:ext>
                </a:extLst>
              </p:cNvPr>
              <p:cNvSpPr/>
              <p:nvPr/>
            </p:nvSpPr>
            <p:spPr>
              <a:xfrm>
                <a:off x="5564239" y="2624642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311" y="0"/>
                    </a:moveTo>
                    <a:cubicBezTo>
                      <a:pt x="152" y="0"/>
                      <a:pt x="1" y="124"/>
                      <a:pt x="1" y="315"/>
                    </a:cubicBezTo>
                    <a:cubicBezTo>
                      <a:pt x="1" y="475"/>
                      <a:pt x="136" y="611"/>
                      <a:pt x="296" y="623"/>
                    </a:cubicBezTo>
                    <a:cubicBezTo>
                      <a:pt x="580" y="623"/>
                      <a:pt x="728" y="290"/>
                      <a:pt x="530" y="93"/>
                    </a:cubicBezTo>
                    <a:cubicBezTo>
                      <a:pt x="466" y="29"/>
                      <a:pt x="388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6" name="Google Shape;3635;p56">
                <a:extLst>
                  <a:ext uri="{FF2B5EF4-FFF2-40B4-BE49-F238E27FC236}">
                    <a16:creationId xmlns:a16="http://schemas.microsoft.com/office/drawing/2014/main" id="{1C048BD1-60B6-486A-954F-497630F448F1}"/>
                  </a:ext>
                </a:extLst>
              </p:cNvPr>
              <p:cNvSpPr/>
              <p:nvPr/>
            </p:nvSpPr>
            <p:spPr>
              <a:xfrm>
                <a:off x="5016199" y="3065105"/>
                <a:ext cx="9966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04" extrusionOk="0">
                    <a:moveTo>
                      <a:pt x="303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" y="468"/>
                      <a:pt x="136" y="603"/>
                      <a:pt x="309" y="603"/>
                    </a:cubicBezTo>
                    <a:cubicBezTo>
                      <a:pt x="567" y="603"/>
                      <a:pt x="691" y="271"/>
                      <a:pt x="506" y="86"/>
                    </a:cubicBezTo>
                    <a:cubicBezTo>
                      <a:pt x="447" y="27"/>
                      <a:pt x="375" y="1"/>
                      <a:pt x="3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7" name="Google Shape;3636;p56">
                <a:extLst>
                  <a:ext uri="{FF2B5EF4-FFF2-40B4-BE49-F238E27FC236}">
                    <a16:creationId xmlns:a16="http://schemas.microsoft.com/office/drawing/2014/main" id="{1C10BD90-10C6-483A-A2D4-5764B6C355AB}"/>
                  </a:ext>
                </a:extLst>
              </p:cNvPr>
              <p:cNvSpPr/>
              <p:nvPr/>
            </p:nvSpPr>
            <p:spPr>
              <a:xfrm>
                <a:off x="5101493" y="2970147"/>
                <a:ext cx="10456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5" h="621" extrusionOk="0">
                    <a:moveTo>
                      <a:pt x="318" y="0"/>
                    </a:moveTo>
                    <a:cubicBezTo>
                      <a:pt x="156" y="0"/>
                      <a:pt x="1" y="130"/>
                      <a:pt x="1" y="324"/>
                    </a:cubicBezTo>
                    <a:cubicBezTo>
                      <a:pt x="1" y="484"/>
                      <a:pt x="136" y="620"/>
                      <a:pt x="309" y="620"/>
                    </a:cubicBezTo>
                    <a:cubicBezTo>
                      <a:pt x="314" y="620"/>
                      <a:pt x="318" y="620"/>
                      <a:pt x="323" y="620"/>
                    </a:cubicBezTo>
                    <a:cubicBezTo>
                      <a:pt x="585" y="620"/>
                      <a:pt x="724" y="284"/>
                      <a:pt x="531" y="90"/>
                    </a:cubicBezTo>
                    <a:cubicBezTo>
                      <a:pt x="468" y="28"/>
                      <a:pt x="392" y="0"/>
                      <a:pt x="3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8" name="Google Shape;3637;p56">
                <a:extLst>
                  <a:ext uri="{FF2B5EF4-FFF2-40B4-BE49-F238E27FC236}">
                    <a16:creationId xmlns:a16="http://schemas.microsoft.com/office/drawing/2014/main" id="{A1FE9F99-A425-48C7-B3A1-CEBCB1E0166A}"/>
                  </a:ext>
                </a:extLst>
              </p:cNvPr>
              <p:cNvSpPr/>
              <p:nvPr/>
            </p:nvSpPr>
            <p:spPr>
              <a:xfrm>
                <a:off x="5053870" y="2918313"/>
                <a:ext cx="8553" cy="8538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92" extrusionOk="0">
                    <a:moveTo>
                      <a:pt x="296" y="0"/>
                    </a:moveTo>
                    <a:cubicBezTo>
                      <a:pt x="136" y="0"/>
                      <a:pt x="1" y="136"/>
                      <a:pt x="1" y="296"/>
                    </a:cubicBezTo>
                    <a:cubicBezTo>
                      <a:pt x="1" y="456"/>
                      <a:pt x="136" y="591"/>
                      <a:pt x="296" y="591"/>
                    </a:cubicBezTo>
                    <a:cubicBezTo>
                      <a:pt x="469" y="591"/>
                      <a:pt x="592" y="456"/>
                      <a:pt x="592" y="296"/>
                    </a:cubicBezTo>
                    <a:cubicBezTo>
                      <a:pt x="592" y="136"/>
                      <a:pt x="469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9" name="Google Shape;3638;p56">
                <a:extLst>
                  <a:ext uri="{FF2B5EF4-FFF2-40B4-BE49-F238E27FC236}">
                    <a16:creationId xmlns:a16="http://schemas.microsoft.com/office/drawing/2014/main" id="{031BAE00-90EF-483D-92A3-D086498FF7A7}"/>
                  </a:ext>
                </a:extLst>
              </p:cNvPr>
              <p:cNvSpPr/>
              <p:nvPr/>
            </p:nvSpPr>
            <p:spPr>
              <a:xfrm>
                <a:off x="4971417" y="2697677"/>
                <a:ext cx="10442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4" extrusionOk="0">
                    <a:moveTo>
                      <a:pt x="316" y="0"/>
                    </a:moveTo>
                    <a:cubicBezTo>
                      <a:pt x="157" y="0"/>
                      <a:pt x="1" y="124"/>
                      <a:pt x="1" y="315"/>
                    </a:cubicBezTo>
                    <a:cubicBezTo>
                      <a:pt x="1" y="475"/>
                      <a:pt x="136" y="611"/>
                      <a:pt x="309" y="623"/>
                    </a:cubicBezTo>
                    <a:cubicBezTo>
                      <a:pt x="314" y="623"/>
                      <a:pt x="318" y="624"/>
                      <a:pt x="323" y="624"/>
                    </a:cubicBezTo>
                    <a:cubicBezTo>
                      <a:pt x="585" y="624"/>
                      <a:pt x="724" y="299"/>
                      <a:pt x="530" y="93"/>
                    </a:cubicBezTo>
                    <a:cubicBezTo>
                      <a:pt x="470" y="29"/>
                      <a:pt x="393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0" name="Google Shape;3639;p56">
                <a:extLst>
                  <a:ext uri="{FF2B5EF4-FFF2-40B4-BE49-F238E27FC236}">
                    <a16:creationId xmlns:a16="http://schemas.microsoft.com/office/drawing/2014/main" id="{B2AD6BD3-36B5-4D1A-B304-E9566D612E90}"/>
                  </a:ext>
                </a:extLst>
              </p:cNvPr>
              <p:cNvSpPr/>
              <p:nvPr/>
            </p:nvSpPr>
            <p:spPr>
              <a:xfrm>
                <a:off x="4962533" y="2758367"/>
                <a:ext cx="10500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2" extrusionOk="0">
                    <a:moveTo>
                      <a:pt x="432" y="1"/>
                    </a:moveTo>
                    <a:cubicBezTo>
                      <a:pt x="148" y="1"/>
                      <a:pt x="1" y="333"/>
                      <a:pt x="198" y="531"/>
                    </a:cubicBezTo>
                    <a:cubicBezTo>
                      <a:pt x="260" y="593"/>
                      <a:pt x="337" y="621"/>
                      <a:pt x="412" y="621"/>
                    </a:cubicBezTo>
                    <a:cubicBezTo>
                      <a:pt x="573" y="621"/>
                      <a:pt x="727" y="494"/>
                      <a:pt x="727" y="309"/>
                    </a:cubicBezTo>
                    <a:cubicBezTo>
                      <a:pt x="715" y="136"/>
                      <a:pt x="592" y="13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1" name="Google Shape;3640;p56">
                <a:extLst>
                  <a:ext uri="{FF2B5EF4-FFF2-40B4-BE49-F238E27FC236}">
                    <a16:creationId xmlns:a16="http://schemas.microsoft.com/office/drawing/2014/main" id="{C23BA60F-E0D2-470F-A537-A20B101D4FA8}"/>
                  </a:ext>
                </a:extLst>
              </p:cNvPr>
              <p:cNvSpPr/>
              <p:nvPr/>
            </p:nvSpPr>
            <p:spPr>
              <a:xfrm>
                <a:off x="4864085" y="2831215"/>
                <a:ext cx="10139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5" extrusionOk="0">
                    <a:moveTo>
                      <a:pt x="415" y="1"/>
                    </a:moveTo>
                    <a:cubicBezTo>
                      <a:pt x="408" y="1"/>
                      <a:pt x="402" y="1"/>
                      <a:pt x="395" y="2"/>
                    </a:cubicBezTo>
                    <a:cubicBezTo>
                      <a:pt x="124" y="2"/>
                      <a:pt x="0" y="334"/>
                      <a:pt x="185" y="519"/>
                    </a:cubicBezTo>
                    <a:cubicBezTo>
                      <a:pt x="248" y="578"/>
                      <a:pt x="323" y="604"/>
                      <a:pt x="396" y="604"/>
                    </a:cubicBezTo>
                    <a:cubicBezTo>
                      <a:pt x="554" y="604"/>
                      <a:pt x="703" y="482"/>
                      <a:pt x="703" y="297"/>
                    </a:cubicBezTo>
                    <a:cubicBezTo>
                      <a:pt x="703" y="132"/>
                      <a:pt x="567" y="1"/>
                      <a:pt x="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2" name="Google Shape;3641;p56">
                <a:extLst>
                  <a:ext uri="{FF2B5EF4-FFF2-40B4-BE49-F238E27FC236}">
                    <a16:creationId xmlns:a16="http://schemas.microsoft.com/office/drawing/2014/main" id="{AAFC3B17-B5CA-4BAA-8D1E-0BFC426C86C6}"/>
                  </a:ext>
                </a:extLst>
              </p:cNvPr>
              <p:cNvSpPr/>
              <p:nvPr/>
            </p:nvSpPr>
            <p:spPr>
              <a:xfrm>
                <a:off x="4950620" y="2707730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0"/>
                    </a:moveTo>
                    <a:cubicBezTo>
                      <a:pt x="26" y="0"/>
                      <a:pt x="1" y="13"/>
                      <a:pt x="1" y="49"/>
                    </a:cubicBezTo>
                    <a:cubicBezTo>
                      <a:pt x="1" y="74"/>
                      <a:pt x="26" y="86"/>
                      <a:pt x="50" y="86"/>
                    </a:cubicBezTo>
                    <a:cubicBezTo>
                      <a:pt x="75" y="86"/>
                      <a:pt x="100" y="74"/>
                      <a:pt x="100" y="49"/>
                    </a:cubicBezTo>
                    <a:cubicBezTo>
                      <a:pt x="100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3" name="Google Shape;3642;p56">
                <a:extLst>
                  <a:ext uri="{FF2B5EF4-FFF2-40B4-BE49-F238E27FC236}">
                    <a16:creationId xmlns:a16="http://schemas.microsoft.com/office/drawing/2014/main" id="{5183DDBD-D13B-4D50-B4CA-9D07B88C9C50}"/>
                  </a:ext>
                </a:extLst>
              </p:cNvPr>
              <p:cNvSpPr/>
              <p:nvPr/>
            </p:nvSpPr>
            <p:spPr>
              <a:xfrm>
                <a:off x="4827653" y="2793558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432" y="0"/>
                    </a:moveTo>
                    <a:cubicBezTo>
                      <a:pt x="148" y="0"/>
                      <a:pt x="1" y="333"/>
                      <a:pt x="198" y="530"/>
                    </a:cubicBezTo>
                    <a:cubicBezTo>
                      <a:pt x="262" y="594"/>
                      <a:pt x="341" y="623"/>
                      <a:pt x="417" y="623"/>
                    </a:cubicBezTo>
                    <a:cubicBezTo>
                      <a:pt x="576" y="623"/>
                      <a:pt x="728" y="500"/>
                      <a:pt x="728" y="308"/>
                    </a:cubicBezTo>
                    <a:cubicBezTo>
                      <a:pt x="728" y="148"/>
                      <a:pt x="592" y="0"/>
                      <a:pt x="4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4" name="Google Shape;3643;p56">
                <a:extLst>
                  <a:ext uri="{FF2B5EF4-FFF2-40B4-BE49-F238E27FC236}">
                    <a16:creationId xmlns:a16="http://schemas.microsoft.com/office/drawing/2014/main" id="{862BE529-4EB1-4E3E-BBDA-3031ED0C95E5}"/>
                  </a:ext>
                </a:extLst>
              </p:cNvPr>
              <p:cNvSpPr/>
              <p:nvPr/>
            </p:nvSpPr>
            <p:spPr>
              <a:xfrm>
                <a:off x="5008742" y="2645439"/>
                <a:ext cx="1514" cy="99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9" extrusionOk="0">
                    <a:moveTo>
                      <a:pt x="19" y="1"/>
                    </a:moveTo>
                    <a:cubicBezTo>
                      <a:pt x="8" y="1"/>
                      <a:pt x="0" y="9"/>
                      <a:pt x="0" y="31"/>
                    </a:cubicBezTo>
                    <a:cubicBezTo>
                      <a:pt x="0" y="56"/>
                      <a:pt x="12" y="68"/>
                      <a:pt x="49" y="68"/>
                    </a:cubicBezTo>
                    <a:cubicBezTo>
                      <a:pt x="104" y="68"/>
                      <a:pt x="51" y="1"/>
                      <a:pt x="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5" name="Google Shape;3644;p56">
                <a:extLst>
                  <a:ext uri="{FF2B5EF4-FFF2-40B4-BE49-F238E27FC236}">
                    <a16:creationId xmlns:a16="http://schemas.microsoft.com/office/drawing/2014/main" id="{0B4994E1-EBEC-4D92-A753-DA1B2686B2C9}"/>
                  </a:ext>
                </a:extLst>
              </p:cNvPr>
              <p:cNvSpPr/>
              <p:nvPr/>
            </p:nvSpPr>
            <p:spPr>
              <a:xfrm>
                <a:off x="4882747" y="2743267"/>
                <a:ext cx="1428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49" y="0"/>
                    </a:moveTo>
                    <a:cubicBezTo>
                      <a:pt x="25" y="0"/>
                      <a:pt x="0" y="13"/>
                      <a:pt x="0" y="50"/>
                    </a:cubicBezTo>
                    <a:cubicBezTo>
                      <a:pt x="0" y="74"/>
                      <a:pt x="25" y="87"/>
                      <a:pt x="49" y="87"/>
                    </a:cubicBezTo>
                    <a:cubicBezTo>
                      <a:pt x="86" y="87"/>
                      <a:pt x="99" y="74"/>
                      <a:pt x="99" y="50"/>
                    </a:cubicBezTo>
                    <a:cubicBezTo>
                      <a:pt x="99" y="13"/>
                      <a:pt x="86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6" name="Google Shape;3645;p56">
                <a:extLst>
                  <a:ext uri="{FF2B5EF4-FFF2-40B4-BE49-F238E27FC236}">
                    <a16:creationId xmlns:a16="http://schemas.microsoft.com/office/drawing/2014/main" id="{206FA032-6496-4495-B795-7C7787507D35}"/>
                  </a:ext>
                </a:extLst>
              </p:cNvPr>
              <p:cNvSpPr/>
              <p:nvPr/>
            </p:nvSpPr>
            <p:spPr>
              <a:xfrm>
                <a:off x="5153285" y="2646766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1"/>
                    </a:moveTo>
                    <a:cubicBezTo>
                      <a:pt x="0" y="1"/>
                      <a:pt x="60" y="74"/>
                      <a:pt x="90" y="74"/>
                    </a:cubicBezTo>
                    <a:cubicBezTo>
                      <a:pt x="100" y="74"/>
                      <a:pt x="106" y="67"/>
                      <a:pt x="106" y="50"/>
                    </a:cubicBezTo>
                    <a:cubicBezTo>
                      <a:pt x="106" y="26"/>
                      <a:pt x="94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7" name="Google Shape;3646;p56">
                <a:extLst>
                  <a:ext uri="{FF2B5EF4-FFF2-40B4-BE49-F238E27FC236}">
                    <a16:creationId xmlns:a16="http://schemas.microsoft.com/office/drawing/2014/main" id="{6DC189F3-E6B7-4684-B3B8-18A69DE71764}"/>
                  </a:ext>
                </a:extLst>
              </p:cNvPr>
              <p:cNvSpPr/>
              <p:nvPr/>
            </p:nvSpPr>
            <p:spPr>
              <a:xfrm>
                <a:off x="5149116" y="2619579"/>
                <a:ext cx="1442" cy="126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8" extrusionOk="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8" name="Google Shape;3647;p56">
                <a:extLst>
                  <a:ext uri="{FF2B5EF4-FFF2-40B4-BE49-F238E27FC236}">
                    <a16:creationId xmlns:a16="http://schemas.microsoft.com/office/drawing/2014/main" id="{62208137-7332-4260-B43C-A332B08093D1}"/>
                  </a:ext>
                </a:extLst>
              </p:cNvPr>
              <p:cNvSpPr/>
              <p:nvPr/>
            </p:nvSpPr>
            <p:spPr>
              <a:xfrm>
                <a:off x="5119161" y="2601450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1"/>
                    </a:moveTo>
                    <a:cubicBezTo>
                      <a:pt x="0" y="1"/>
                      <a:pt x="60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6"/>
                      <a:pt x="82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9" name="Google Shape;3648;p56">
                <a:extLst>
                  <a:ext uri="{FF2B5EF4-FFF2-40B4-BE49-F238E27FC236}">
                    <a16:creationId xmlns:a16="http://schemas.microsoft.com/office/drawing/2014/main" id="{6114147E-FC4A-4ABB-8166-0AEA843820A1}"/>
                  </a:ext>
                </a:extLst>
              </p:cNvPr>
              <p:cNvSpPr/>
              <p:nvPr/>
            </p:nvSpPr>
            <p:spPr>
              <a:xfrm>
                <a:off x="5186673" y="2594715"/>
                <a:ext cx="1026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12" h="604" extrusionOk="0">
                    <a:moveTo>
                      <a:pt x="309" y="1"/>
                    </a:moveTo>
                    <a:cubicBezTo>
                      <a:pt x="153" y="1"/>
                      <a:pt x="1" y="123"/>
                      <a:pt x="9" y="308"/>
                    </a:cubicBezTo>
                    <a:cubicBezTo>
                      <a:pt x="9" y="468"/>
                      <a:pt x="132" y="604"/>
                      <a:pt x="305" y="604"/>
                    </a:cubicBezTo>
                    <a:cubicBezTo>
                      <a:pt x="576" y="604"/>
                      <a:pt x="711" y="283"/>
                      <a:pt x="514" y="86"/>
                    </a:cubicBezTo>
                    <a:cubicBezTo>
                      <a:pt x="456" y="27"/>
                      <a:pt x="382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0" name="Google Shape;3649;p56">
                <a:extLst>
                  <a:ext uri="{FF2B5EF4-FFF2-40B4-BE49-F238E27FC236}">
                    <a16:creationId xmlns:a16="http://schemas.microsoft.com/office/drawing/2014/main" id="{457E5C06-2387-48F9-B6C7-1E85B4848BC7}"/>
                  </a:ext>
                </a:extLst>
              </p:cNvPr>
              <p:cNvSpPr/>
              <p:nvPr/>
            </p:nvSpPr>
            <p:spPr>
              <a:xfrm>
                <a:off x="5195326" y="2625089"/>
                <a:ext cx="8726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605" h="605" extrusionOk="0">
                    <a:moveTo>
                      <a:pt x="309" y="1"/>
                    </a:moveTo>
                    <a:cubicBezTo>
                      <a:pt x="136" y="1"/>
                      <a:pt x="1" y="136"/>
                      <a:pt x="1" y="309"/>
                    </a:cubicBezTo>
                    <a:cubicBezTo>
                      <a:pt x="1" y="469"/>
                      <a:pt x="136" y="604"/>
                      <a:pt x="309" y="604"/>
                    </a:cubicBezTo>
                    <a:cubicBezTo>
                      <a:pt x="469" y="604"/>
                      <a:pt x="604" y="469"/>
                      <a:pt x="604" y="309"/>
                    </a:cubicBezTo>
                    <a:cubicBezTo>
                      <a:pt x="604" y="136"/>
                      <a:pt x="469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1" name="Google Shape;3650;p56">
                <a:extLst>
                  <a:ext uri="{FF2B5EF4-FFF2-40B4-BE49-F238E27FC236}">
                    <a16:creationId xmlns:a16="http://schemas.microsoft.com/office/drawing/2014/main" id="{D8756ABE-8210-400D-95BC-040219E112CD}"/>
                  </a:ext>
                </a:extLst>
              </p:cNvPr>
              <p:cNvSpPr/>
              <p:nvPr/>
            </p:nvSpPr>
            <p:spPr>
              <a:xfrm>
                <a:off x="4926462" y="2727979"/>
                <a:ext cx="1428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99" h="100" extrusionOk="0">
                    <a:moveTo>
                      <a:pt x="50" y="1"/>
                    </a:moveTo>
                    <a:cubicBezTo>
                      <a:pt x="25" y="1"/>
                      <a:pt x="0" y="25"/>
                      <a:pt x="0" y="50"/>
                    </a:cubicBezTo>
                    <a:cubicBezTo>
                      <a:pt x="0" y="75"/>
                      <a:pt x="25" y="99"/>
                      <a:pt x="50" y="99"/>
                    </a:cubicBezTo>
                    <a:cubicBezTo>
                      <a:pt x="74" y="99"/>
                      <a:pt x="99" y="75"/>
                      <a:pt x="99" y="50"/>
                    </a:cubicBezTo>
                    <a:cubicBezTo>
                      <a:pt x="99" y="25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2" name="Google Shape;3651;p56">
                <a:extLst>
                  <a:ext uri="{FF2B5EF4-FFF2-40B4-BE49-F238E27FC236}">
                    <a16:creationId xmlns:a16="http://schemas.microsoft.com/office/drawing/2014/main" id="{BB162A77-4908-4D0D-9317-EE269DEFD537}"/>
                  </a:ext>
                </a:extLst>
              </p:cNvPr>
              <p:cNvSpPr/>
              <p:nvPr/>
            </p:nvSpPr>
            <p:spPr>
              <a:xfrm>
                <a:off x="4979854" y="2649794"/>
                <a:ext cx="1529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6" h="63" extrusionOk="0">
                    <a:moveTo>
                      <a:pt x="56" y="0"/>
                    </a:moveTo>
                    <a:cubicBezTo>
                      <a:pt x="1" y="0"/>
                      <a:pt x="56" y="63"/>
                      <a:pt x="87" y="63"/>
                    </a:cubicBezTo>
                    <a:cubicBezTo>
                      <a:pt x="98" y="63"/>
                      <a:pt x="106" y="56"/>
                      <a:pt x="106" y="37"/>
                    </a:cubicBezTo>
                    <a:cubicBezTo>
                      <a:pt x="106" y="13"/>
                      <a:pt x="81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3" name="Google Shape;3652;p56">
                <a:extLst>
                  <a:ext uri="{FF2B5EF4-FFF2-40B4-BE49-F238E27FC236}">
                    <a16:creationId xmlns:a16="http://schemas.microsoft.com/office/drawing/2014/main" id="{12F33A89-1AFA-4F99-A879-C11F05517FA6}"/>
                  </a:ext>
                </a:extLst>
              </p:cNvPr>
              <p:cNvSpPr/>
              <p:nvPr/>
            </p:nvSpPr>
            <p:spPr>
              <a:xfrm>
                <a:off x="4821783" y="2764410"/>
                <a:ext cx="6952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82" h="404" extrusionOk="0">
                    <a:moveTo>
                      <a:pt x="272" y="1"/>
                    </a:moveTo>
                    <a:cubicBezTo>
                      <a:pt x="100" y="1"/>
                      <a:pt x="1" y="210"/>
                      <a:pt x="137" y="346"/>
                    </a:cubicBezTo>
                    <a:cubicBezTo>
                      <a:pt x="176" y="385"/>
                      <a:pt x="225" y="403"/>
                      <a:pt x="272" y="403"/>
                    </a:cubicBezTo>
                    <a:cubicBezTo>
                      <a:pt x="373" y="403"/>
                      <a:pt x="469" y="323"/>
                      <a:pt x="469" y="198"/>
                    </a:cubicBezTo>
                    <a:cubicBezTo>
                      <a:pt x="482" y="87"/>
                      <a:pt x="383" y="1"/>
                      <a:pt x="2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4" name="Google Shape;3653;p56">
                <a:extLst>
                  <a:ext uri="{FF2B5EF4-FFF2-40B4-BE49-F238E27FC236}">
                    <a16:creationId xmlns:a16="http://schemas.microsoft.com/office/drawing/2014/main" id="{6C00C97D-F5D5-4BD1-B9DA-0E5CCB8A55BB}"/>
                  </a:ext>
                </a:extLst>
              </p:cNvPr>
              <p:cNvSpPr/>
              <p:nvPr/>
            </p:nvSpPr>
            <p:spPr>
              <a:xfrm>
                <a:off x="4892872" y="2772948"/>
                <a:ext cx="1442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9" extrusionOk="0">
                    <a:moveTo>
                      <a:pt x="50" y="0"/>
                    </a:moveTo>
                    <a:cubicBezTo>
                      <a:pt x="25" y="0"/>
                      <a:pt x="1" y="12"/>
                      <a:pt x="1" y="49"/>
                    </a:cubicBezTo>
                    <a:cubicBezTo>
                      <a:pt x="1" y="74"/>
                      <a:pt x="25" y="99"/>
                      <a:pt x="50" y="99"/>
                    </a:cubicBezTo>
                    <a:cubicBezTo>
                      <a:pt x="74" y="99"/>
                      <a:pt x="99" y="74"/>
                      <a:pt x="99" y="49"/>
                    </a:cubicBezTo>
                    <a:cubicBezTo>
                      <a:pt x="99" y="12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5" name="Google Shape;3654;p56">
                <a:extLst>
                  <a:ext uri="{FF2B5EF4-FFF2-40B4-BE49-F238E27FC236}">
                    <a16:creationId xmlns:a16="http://schemas.microsoft.com/office/drawing/2014/main" id="{45BBA189-AC51-4325-B5A5-8579D14C2865}"/>
                  </a:ext>
                </a:extLst>
              </p:cNvPr>
              <p:cNvSpPr/>
              <p:nvPr/>
            </p:nvSpPr>
            <p:spPr>
              <a:xfrm>
                <a:off x="4861070" y="2749670"/>
                <a:ext cx="1961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36" h="99" extrusionOk="0">
                    <a:moveTo>
                      <a:pt x="62" y="0"/>
                    </a:moveTo>
                    <a:cubicBezTo>
                      <a:pt x="0" y="0"/>
                      <a:pt x="0" y="99"/>
                      <a:pt x="62" y="99"/>
                    </a:cubicBezTo>
                    <a:cubicBezTo>
                      <a:pt x="136" y="99"/>
                      <a:pt x="136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6" name="Google Shape;3655;p56">
                <a:extLst>
                  <a:ext uri="{FF2B5EF4-FFF2-40B4-BE49-F238E27FC236}">
                    <a16:creationId xmlns:a16="http://schemas.microsoft.com/office/drawing/2014/main" id="{F0BB0D83-3196-4826-8684-8DC78939DD50}"/>
                  </a:ext>
                </a:extLst>
              </p:cNvPr>
              <p:cNvSpPr/>
              <p:nvPr/>
            </p:nvSpPr>
            <p:spPr>
              <a:xfrm>
                <a:off x="4841513" y="2722094"/>
                <a:ext cx="8726" cy="750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20" extrusionOk="0">
                    <a:moveTo>
                      <a:pt x="347" y="1"/>
                    </a:moveTo>
                    <a:cubicBezTo>
                      <a:pt x="283" y="1"/>
                      <a:pt x="217" y="24"/>
                      <a:pt x="161" y="76"/>
                    </a:cubicBezTo>
                    <a:cubicBezTo>
                      <a:pt x="1" y="236"/>
                      <a:pt x="124" y="520"/>
                      <a:pt x="346" y="520"/>
                    </a:cubicBezTo>
                    <a:cubicBezTo>
                      <a:pt x="494" y="520"/>
                      <a:pt x="604" y="397"/>
                      <a:pt x="604" y="261"/>
                    </a:cubicBezTo>
                    <a:cubicBezTo>
                      <a:pt x="604" y="103"/>
                      <a:pt x="481" y="1"/>
                      <a:pt x="3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7" name="Google Shape;3656;p56">
                <a:extLst>
                  <a:ext uri="{FF2B5EF4-FFF2-40B4-BE49-F238E27FC236}">
                    <a16:creationId xmlns:a16="http://schemas.microsoft.com/office/drawing/2014/main" id="{83993F9D-892F-4291-A147-A6CB41DAFE88}"/>
                  </a:ext>
                </a:extLst>
              </p:cNvPr>
              <p:cNvSpPr/>
              <p:nvPr/>
            </p:nvSpPr>
            <p:spPr>
              <a:xfrm>
                <a:off x="4845956" y="269261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0" y="1"/>
                    </a:moveTo>
                    <a:cubicBezTo>
                      <a:pt x="25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6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8" name="Google Shape;3657;p56">
                <a:extLst>
                  <a:ext uri="{FF2B5EF4-FFF2-40B4-BE49-F238E27FC236}">
                    <a16:creationId xmlns:a16="http://schemas.microsoft.com/office/drawing/2014/main" id="{D955FD0B-A26F-416B-95F4-C29F2698029D}"/>
                  </a:ext>
                </a:extLst>
              </p:cNvPr>
              <p:cNvSpPr/>
              <p:nvPr/>
            </p:nvSpPr>
            <p:spPr>
              <a:xfrm>
                <a:off x="4781977" y="2668457"/>
                <a:ext cx="2870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99" h="173" extrusionOk="0">
                    <a:moveTo>
                      <a:pt x="100" y="0"/>
                    </a:moveTo>
                    <a:cubicBezTo>
                      <a:pt x="1" y="12"/>
                      <a:pt x="1" y="160"/>
                      <a:pt x="100" y="173"/>
                    </a:cubicBezTo>
                    <a:cubicBezTo>
                      <a:pt x="198" y="160"/>
                      <a:pt x="198" y="12"/>
                      <a:pt x="1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9" name="Google Shape;3658;p56">
                <a:extLst>
                  <a:ext uri="{FF2B5EF4-FFF2-40B4-BE49-F238E27FC236}">
                    <a16:creationId xmlns:a16="http://schemas.microsoft.com/office/drawing/2014/main" id="{0709FCB2-0FA1-4DAD-A7F6-166F6704BC50}"/>
                  </a:ext>
                </a:extLst>
              </p:cNvPr>
              <p:cNvSpPr/>
              <p:nvPr/>
            </p:nvSpPr>
            <p:spPr>
              <a:xfrm>
                <a:off x="4782915" y="2651381"/>
                <a:ext cx="8682" cy="7413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14" extrusionOk="0">
                    <a:moveTo>
                      <a:pt x="329" y="1"/>
                    </a:moveTo>
                    <a:cubicBezTo>
                      <a:pt x="116" y="1"/>
                      <a:pt x="1" y="276"/>
                      <a:pt x="158" y="433"/>
                    </a:cubicBezTo>
                    <a:cubicBezTo>
                      <a:pt x="214" y="489"/>
                      <a:pt x="280" y="513"/>
                      <a:pt x="344" y="513"/>
                    </a:cubicBezTo>
                    <a:cubicBezTo>
                      <a:pt x="478" y="513"/>
                      <a:pt x="601" y="406"/>
                      <a:pt x="601" y="248"/>
                    </a:cubicBezTo>
                    <a:cubicBezTo>
                      <a:pt x="601" y="112"/>
                      <a:pt x="490" y="1"/>
                      <a:pt x="343" y="1"/>
                    </a:cubicBezTo>
                    <a:cubicBezTo>
                      <a:pt x="338" y="1"/>
                      <a:pt x="333" y="1"/>
                      <a:pt x="32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0" name="Google Shape;3659;p56">
                <a:extLst>
                  <a:ext uri="{FF2B5EF4-FFF2-40B4-BE49-F238E27FC236}">
                    <a16:creationId xmlns:a16="http://schemas.microsoft.com/office/drawing/2014/main" id="{D42A1A71-B550-476D-AF0B-53E17F5984BB}"/>
                  </a:ext>
                </a:extLst>
              </p:cNvPr>
              <p:cNvSpPr/>
              <p:nvPr/>
            </p:nvSpPr>
            <p:spPr>
              <a:xfrm>
                <a:off x="4904136" y="2680024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91" y="0"/>
                    </a:moveTo>
                    <a:cubicBezTo>
                      <a:pt x="60" y="0"/>
                      <a:pt x="1" y="73"/>
                      <a:pt x="57" y="73"/>
                    </a:cubicBezTo>
                    <a:cubicBezTo>
                      <a:pt x="82" y="73"/>
                      <a:pt x="107" y="48"/>
                      <a:pt x="107" y="24"/>
                    </a:cubicBezTo>
                    <a:cubicBezTo>
                      <a:pt x="107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1" name="Google Shape;3660;p56">
                <a:extLst>
                  <a:ext uri="{FF2B5EF4-FFF2-40B4-BE49-F238E27FC236}">
                    <a16:creationId xmlns:a16="http://schemas.microsoft.com/office/drawing/2014/main" id="{57C44647-54D0-4A2E-AC5F-3D741B68D301}"/>
                  </a:ext>
                </a:extLst>
              </p:cNvPr>
              <p:cNvSpPr/>
              <p:nvPr/>
            </p:nvSpPr>
            <p:spPr>
              <a:xfrm>
                <a:off x="4805976" y="2637535"/>
                <a:ext cx="1961" cy="2149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49" extrusionOk="0">
                    <a:moveTo>
                      <a:pt x="68" y="0"/>
                    </a:moveTo>
                    <a:cubicBezTo>
                      <a:pt x="34" y="0"/>
                      <a:pt x="0" y="25"/>
                      <a:pt x="0" y="74"/>
                    </a:cubicBezTo>
                    <a:cubicBezTo>
                      <a:pt x="0" y="111"/>
                      <a:pt x="37" y="148"/>
                      <a:pt x="74" y="148"/>
                    </a:cubicBezTo>
                    <a:cubicBezTo>
                      <a:pt x="111" y="148"/>
                      <a:pt x="136" y="111"/>
                      <a:pt x="136" y="74"/>
                    </a:cubicBezTo>
                    <a:cubicBezTo>
                      <a:pt x="136" y="25"/>
                      <a:pt x="102" y="0"/>
                      <a:pt x="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2" name="Google Shape;3661;p56">
                <a:extLst>
                  <a:ext uri="{FF2B5EF4-FFF2-40B4-BE49-F238E27FC236}">
                    <a16:creationId xmlns:a16="http://schemas.microsoft.com/office/drawing/2014/main" id="{002530B9-84A6-4E20-8608-BA44A3500D2C}"/>
                  </a:ext>
                </a:extLst>
              </p:cNvPr>
              <p:cNvSpPr/>
              <p:nvPr/>
            </p:nvSpPr>
            <p:spPr>
              <a:xfrm>
                <a:off x="4929923" y="2649044"/>
                <a:ext cx="2322" cy="183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27" extrusionOk="0">
                    <a:moveTo>
                      <a:pt x="81" y="0"/>
                    </a:moveTo>
                    <a:cubicBezTo>
                      <a:pt x="41" y="0"/>
                      <a:pt x="1" y="22"/>
                      <a:pt x="7" y="65"/>
                    </a:cubicBezTo>
                    <a:cubicBezTo>
                      <a:pt x="7" y="102"/>
                      <a:pt x="44" y="126"/>
                      <a:pt x="81" y="126"/>
                    </a:cubicBezTo>
                    <a:cubicBezTo>
                      <a:pt x="118" y="126"/>
                      <a:pt x="155" y="102"/>
                      <a:pt x="155" y="65"/>
                    </a:cubicBezTo>
                    <a:cubicBezTo>
                      <a:pt x="161" y="22"/>
                      <a:pt x="121" y="0"/>
                      <a:pt x="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3" name="Google Shape;3662;p56">
                <a:extLst>
                  <a:ext uri="{FF2B5EF4-FFF2-40B4-BE49-F238E27FC236}">
                    <a16:creationId xmlns:a16="http://schemas.microsoft.com/office/drawing/2014/main" id="{E3FF766A-DA46-4BCE-B4F1-15A38A342E2B}"/>
                  </a:ext>
                </a:extLst>
              </p:cNvPr>
              <p:cNvSpPr/>
              <p:nvPr/>
            </p:nvSpPr>
            <p:spPr>
              <a:xfrm>
                <a:off x="4911347" y="2643232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17" y="1"/>
                    </a:moveTo>
                    <a:cubicBezTo>
                      <a:pt x="8" y="1"/>
                      <a:pt x="1" y="7"/>
                      <a:pt x="1" y="24"/>
                    </a:cubicBezTo>
                    <a:cubicBezTo>
                      <a:pt x="1" y="49"/>
                      <a:pt x="26" y="73"/>
                      <a:pt x="50" y="73"/>
                    </a:cubicBezTo>
                    <a:cubicBezTo>
                      <a:pt x="107" y="73"/>
                      <a:pt x="47" y="1"/>
                      <a:pt x="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4" name="Google Shape;3663;p56">
                <a:extLst>
                  <a:ext uri="{FF2B5EF4-FFF2-40B4-BE49-F238E27FC236}">
                    <a16:creationId xmlns:a16="http://schemas.microsoft.com/office/drawing/2014/main" id="{821AAD92-FE98-4E38-88E4-4A7CB4A07478}"/>
                  </a:ext>
                </a:extLst>
              </p:cNvPr>
              <p:cNvSpPr/>
              <p:nvPr/>
            </p:nvSpPr>
            <p:spPr>
              <a:xfrm>
                <a:off x="4840187" y="2673606"/>
                <a:ext cx="1514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3" extrusionOk="0">
                    <a:moveTo>
                      <a:pt x="56" y="0"/>
                    </a:moveTo>
                    <a:cubicBezTo>
                      <a:pt x="0" y="0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7"/>
                    </a:cubicBezTo>
                    <a:cubicBezTo>
                      <a:pt x="105" y="13"/>
                      <a:pt x="80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5" name="Google Shape;3664;p56">
                <a:extLst>
                  <a:ext uri="{FF2B5EF4-FFF2-40B4-BE49-F238E27FC236}">
                    <a16:creationId xmlns:a16="http://schemas.microsoft.com/office/drawing/2014/main" id="{3462D995-DB80-4785-888C-E29AEED069B0}"/>
                  </a:ext>
                </a:extLst>
              </p:cNvPr>
              <p:cNvSpPr/>
              <p:nvPr/>
            </p:nvSpPr>
            <p:spPr>
              <a:xfrm>
                <a:off x="4819187" y="2661880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8" y="0"/>
                    </a:moveTo>
                    <a:cubicBezTo>
                      <a:pt x="1" y="0"/>
                      <a:pt x="61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95" y="0"/>
                      <a:pt x="5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6" name="Google Shape;3665;p56">
                <a:extLst>
                  <a:ext uri="{FF2B5EF4-FFF2-40B4-BE49-F238E27FC236}">
                    <a16:creationId xmlns:a16="http://schemas.microsoft.com/office/drawing/2014/main" id="{4124F953-BAF7-4583-91CA-F5811B78372B}"/>
                  </a:ext>
                </a:extLst>
              </p:cNvPr>
              <p:cNvSpPr/>
              <p:nvPr/>
            </p:nvSpPr>
            <p:spPr>
              <a:xfrm>
                <a:off x="4842408" y="2639684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303" y="0"/>
                    </a:moveTo>
                    <a:cubicBezTo>
                      <a:pt x="149" y="0"/>
                      <a:pt x="0" y="122"/>
                      <a:pt x="0" y="307"/>
                    </a:cubicBezTo>
                    <a:cubicBezTo>
                      <a:pt x="0" y="467"/>
                      <a:pt x="136" y="603"/>
                      <a:pt x="308" y="603"/>
                    </a:cubicBezTo>
                    <a:cubicBezTo>
                      <a:pt x="567" y="591"/>
                      <a:pt x="703" y="270"/>
                      <a:pt x="505" y="85"/>
                    </a:cubicBezTo>
                    <a:cubicBezTo>
                      <a:pt x="447" y="27"/>
                      <a:pt x="374" y="0"/>
                      <a:pt x="30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7" name="Google Shape;3666;p56">
                <a:extLst>
                  <a:ext uri="{FF2B5EF4-FFF2-40B4-BE49-F238E27FC236}">
                    <a16:creationId xmlns:a16="http://schemas.microsoft.com/office/drawing/2014/main" id="{3A344E14-84D0-4592-9C21-00DA28ABDACB}"/>
                  </a:ext>
                </a:extLst>
              </p:cNvPr>
              <p:cNvSpPr/>
              <p:nvPr/>
            </p:nvSpPr>
            <p:spPr>
              <a:xfrm>
                <a:off x="4981902" y="2719051"/>
                <a:ext cx="721" cy="779"/>
              </a:xfrm>
              <a:custGeom>
                <a:avLst/>
                <a:gdLst/>
                <a:ahLst/>
                <a:cxnLst/>
                <a:rect l="l" t="t" r="r" b="b"/>
                <a:pathLst>
                  <a:path w="50" h="54" extrusionOk="0">
                    <a:moveTo>
                      <a:pt x="25" y="1"/>
                    </a:moveTo>
                    <a:cubicBezTo>
                      <a:pt x="13" y="1"/>
                      <a:pt x="1" y="10"/>
                      <a:pt x="1" y="28"/>
                    </a:cubicBezTo>
                    <a:cubicBezTo>
                      <a:pt x="1" y="41"/>
                      <a:pt x="13" y="53"/>
                      <a:pt x="25" y="53"/>
                    </a:cubicBezTo>
                    <a:cubicBezTo>
                      <a:pt x="37" y="53"/>
                      <a:pt x="50" y="41"/>
                      <a:pt x="50" y="28"/>
                    </a:cubicBezTo>
                    <a:cubicBezTo>
                      <a:pt x="50" y="10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8" name="Google Shape;3667;p56">
                <a:extLst>
                  <a:ext uri="{FF2B5EF4-FFF2-40B4-BE49-F238E27FC236}">
                    <a16:creationId xmlns:a16="http://schemas.microsoft.com/office/drawing/2014/main" id="{54B46F7C-1B0C-466F-A87A-D5E3A74F32A7}"/>
                  </a:ext>
                </a:extLst>
              </p:cNvPr>
              <p:cNvSpPr/>
              <p:nvPr/>
            </p:nvSpPr>
            <p:spPr>
              <a:xfrm>
                <a:off x="4914549" y="2744868"/>
                <a:ext cx="161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12" h="99" extrusionOk="0">
                    <a:moveTo>
                      <a:pt x="62" y="0"/>
                    </a:moveTo>
                    <a:cubicBezTo>
                      <a:pt x="1" y="0"/>
                      <a:pt x="1" y="99"/>
                      <a:pt x="62" y="99"/>
                    </a:cubicBezTo>
                    <a:cubicBezTo>
                      <a:pt x="87" y="99"/>
                      <a:pt x="112" y="74"/>
                      <a:pt x="112" y="50"/>
                    </a:cubicBezTo>
                    <a:cubicBezTo>
                      <a:pt x="112" y="25"/>
                      <a:pt x="87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9" name="Google Shape;3668;p56">
                <a:extLst>
                  <a:ext uri="{FF2B5EF4-FFF2-40B4-BE49-F238E27FC236}">
                    <a16:creationId xmlns:a16="http://schemas.microsoft.com/office/drawing/2014/main" id="{B263A0E9-0F97-4AA8-8D2A-F2E961D17C3F}"/>
                  </a:ext>
                </a:extLst>
              </p:cNvPr>
              <p:cNvSpPr/>
              <p:nvPr/>
            </p:nvSpPr>
            <p:spPr>
              <a:xfrm>
                <a:off x="5029352" y="2904308"/>
                <a:ext cx="1428" cy="1399"/>
              </a:xfrm>
              <a:custGeom>
                <a:avLst/>
                <a:gdLst/>
                <a:ahLst/>
                <a:cxnLst/>
                <a:rect l="l" t="t" r="r" b="b"/>
                <a:pathLst>
                  <a:path w="99" h="97" extrusionOk="0">
                    <a:moveTo>
                      <a:pt x="50" y="1"/>
                    </a:moveTo>
                    <a:cubicBezTo>
                      <a:pt x="25" y="1"/>
                      <a:pt x="0" y="16"/>
                      <a:pt x="0" y="47"/>
                    </a:cubicBezTo>
                    <a:cubicBezTo>
                      <a:pt x="0" y="72"/>
                      <a:pt x="25" y="96"/>
                      <a:pt x="50" y="96"/>
                    </a:cubicBezTo>
                    <a:cubicBezTo>
                      <a:pt x="74" y="96"/>
                      <a:pt x="99" y="72"/>
                      <a:pt x="99" y="47"/>
                    </a:cubicBezTo>
                    <a:cubicBezTo>
                      <a:pt x="99" y="16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0" name="Google Shape;3669;p56">
                <a:extLst>
                  <a:ext uri="{FF2B5EF4-FFF2-40B4-BE49-F238E27FC236}">
                    <a16:creationId xmlns:a16="http://schemas.microsoft.com/office/drawing/2014/main" id="{933CC2DF-476B-4211-AF45-1FE8273B66AE}"/>
                  </a:ext>
                </a:extLst>
              </p:cNvPr>
              <p:cNvSpPr/>
              <p:nvPr/>
            </p:nvSpPr>
            <p:spPr>
              <a:xfrm>
                <a:off x="5056077" y="2955638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3"/>
                      <a:pt x="57" y="73"/>
                    </a:cubicBezTo>
                    <a:cubicBezTo>
                      <a:pt x="82" y="73"/>
                      <a:pt x="106" y="61"/>
                      <a:pt x="106" y="24"/>
                    </a:cubicBezTo>
                    <a:cubicBezTo>
                      <a:pt x="106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1" name="Google Shape;3670;p56">
                <a:extLst>
                  <a:ext uri="{FF2B5EF4-FFF2-40B4-BE49-F238E27FC236}">
                    <a16:creationId xmlns:a16="http://schemas.microsoft.com/office/drawing/2014/main" id="{FA3A91B0-5E72-41D1-B560-03E52989961C}"/>
                  </a:ext>
                </a:extLst>
              </p:cNvPr>
              <p:cNvSpPr/>
              <p:nvPr/>
            </p:nvSpPr>
            <p:spPr>
              <a:xfrm>
                <a:off x="5066129" y="3003607"/>
                <a:ext cx="161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12" h="99" extrusionOk="0">
                    <a:moveTo>
                      <a:pt x="50" y="0"/>
                    </a:moveTo>
                    <a:cubicBezTo>
                      <a:pt x="26" y="0"/>
                      <a:pt x="1" y="25"/>
                      <a:pt x="1" y="50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112" y="99"/>
                      <a:pt x="112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2" name="Google Shape;3671;p56">
                <a:extLst>
                  <a:ext uri="{FF2B5EF4-FFF2-40B4-BE49-F238E27FC236}">
                    <a16:creationId xmlns:a16="http://schemas.microsoft.com/office/drawing/2014/main" id="{B364919B-1712-4B2D-9993-0DB6E27B7187}"/>
                  </a:ext>
                </a:extLst>
              </p:cNvPr>
              <p:cNvSpPr/>
              <p:nvPr/>
            </p:nvSpPr>
            <p:spPr>
              <a:xfrm>
                <a:off x="4997002" y="3019775"/>
                <a:ext cx="8553" cy="8538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92" extrusionOk="0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56"/>
                      <a:pt x="136" y="592"/>
                      <a:pt x="297" y="592"/>
                    </a:cubicBezTo>
                    <a:cubicBezTo>
                      <a:pt x="457" y="592"/>
                      <a:pt x="592" y="456"/>
                      <a:pt x="592" y="296"/>
                    </a:cubicBezTo>
                    <a:cubicBezTo>
                      <a:pt x="592" y="136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3" name="Google Shape;3672;p56">
                <a:extLst>
                  <a:ext uri="{FF2B5EF4-FFF2-40B4-BE49-F238E27FC236}">
                    <a16:creationId xmlns:a16="http://schemas.microsoft.com/office/drawing/2014/main" id="{0D51B985-1C7D-444E-A303-E0BCACA6A80D}"/>
                  </a:ext>
                </a:extLst>
              </p:cNvPr>
              <p:cNvSpPr/>
              <p:nvPr/>
            </p:nvSpPr>
            <p:spPr>
              <a:xfrm>
                <a:off x="5032554" y="3103469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0" y="321"/>
                      <a:pt x="197" y="506"/>
                    </a:cubicBezTo>
                    <a:cubicBezTo>
                      <a:pt x="258" y="571"/>
                      <a:pt x="333" y="600"/>
                      <a:pt x="407" y="600"/>
                    </a:cubicBezTo>
                    <a:cubicBezTo>
                      <a:pt x="558" y="600"/>
                      <a:pt x="702" y="479"/>
                      <a:pt x="702" y="297"/>
                    </a:cubicBezTo>
                    <a:cubicBezTo>
                      <a:pt x="702" y="136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4" name="Google Shape;3673;p56">
                <a:extLst>
                  <a:ext uri="{FF2B5EF4-FFF2-40B4-BE49-F238E27FC236}">
                    <a16:creationId xmlns:a16="http://schemas.microsoft.com/office/drawing/2014/main" id="{C258FED1-96E2-4CEE-B8C8-38BE3AB0C5AE}"/>
                  </a:ext>
                </a:extLst>
              </p:cNvPr>
              <p:cNvSpPr/>
              <p:nvPr/>
            </p:nvSpPr>
            <p:spPr>
              <a:xfrm>
                <a:off x="5035741" y="3047048"/>
                <a:ext cx="10687" cy="9173"/>
              </a:xfrm>
              <a:custGeom>
                <a:avLst/>
                <a:gdLst/>
                <a:ahLst/>
                <a:cxnLst/>
                <a:rect l="l" t="t" r="r" b="b"/>
                <a:pathLst>
                  <a:path w="741" h="636" extrusionOk="0">
                    <a:moveTo>
                      <a:pt x="421" y="0"/>
                    </a:moveTo>
                    <a:cubicBezTo>
                      <a:pt x="342" y="0"/>
                      <a:pt x="262" y="29"/>
                      <a:pt x="198" y="93"/>
                    </a:cubicBezTo>
                    <a:cubicBezTo>
                      <a:pt x="1" y="290"/>
                      <a:pt x="136" y="635"/>
                      <a:pt x="420" y="635"/>
                    </a:cubicBezTo>
                    <a:cubicBezTo>
                      <a:pt x="592" y="635"/>
                      <a:pt x="740" y="488"/>
                      <a:pt x="740" y="315"/>
                    </a:cubicBezTo>
                    <a:cubicBezTo>
                      <a:pt x="740" y="124"/>
                      <a:pt x="583" y="0"/>
                      <a:pt x="42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5" name="Google Shape;3674;p56">
                <a:extLst>
                  <a:ext uri="{FF2B5EF4-FFF2-40B4-BE49-F238E27FC236}">
                    <a16:creationId xmlns:a16="http://schemas.microsoft.com/office/drawing/2014/main" id="{E95712F2-6369-4DF7-B246-1D33BFE68EA8}"/>
                  </a:ext>
                </a:extLst>
              </p:cNvPr>
              <p:cNvSpPr/>
              <p:nvPr/>
            </p:nvSpPr>
            <p:spPr>
              <a:xfrm>
                <a:off x="5070975" y="3049976"/>
                <a:ext cx="10399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1" h="622" extrusionOk="0">
                    <a:moveTo>
                      <a:pt x="402" y="1"/>
                    </a:moveTo>
                    <a:cubicBezTo>
                      <a:pt x="128" y="1"/>
                      <a:pt x="1" y="337"/>
                      <a:pt x="195" y="531"/>
                    </a:cubicBezTo>
                    <a:cubicBezTo>
                      <a:pt x="257" y="593"/>
                      <a:pt x="333" y="621"/>
                      <a:pt x="407" y="621"/>
                    </a:cubicBezTo>
                    <a:cubicBezTo>
                      <a:pt x="568" y="621"/>
                      <a:pt x="721" y="491"/>
                      <a:pt x="712" y="297"/>
                    </a:cubicBezTo>
                    <a:cubicBezTo>
                      <a:pt x="712" y="137"/>
                      <a:pt x="577" y="1"/>
                      <a:pt x="416" y="1"/>
                    </a:cubicBezTo>
                    <a:cubicBezTo>
                      <a:pt x="412" y="1"/>
                      <a:pt x="407" y="1"/>
                      <a:pt x="40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6" name="Google Shape;3675;p56">
                <a:extLst>
                  <a:ext uri="{FF2B5EF4-FFF2-40B4-BE49-F238E27FC236}">
                    <a16:creationId xmlns:a16="http://schemas.microsoft.com/office/drawing/2014/main" id="{5DCA715B-8F5C-4DF0-AB2D-8A2CBA3E3C08}"/>
                  </a:ext>
                </a:extLst>
              </p:cNvPr>
              <p:cNvSpPr/>
              <p:nvPr/>
            </p:nvSpPr>
            <p:spPr>
              <a:xfrm>
                <a:off x="5037241" y="2951556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0"/>
                    </a:moveTo>
                    <a:cubicBezTo>
                      <a:pt x="60" y="0"/>
                      <a:pt x="0" y="73"/>
                      <a:pt x="57" y="73"/>
                    </a:cubicBezTo>
                    <a:cubicBezTo>
                      <a:pt x="82" y="73"/>
                      <a:pt x="106" y="48"/>
                      <a:pt x="106" y="24"/>
                    </a:cubicBezTo>
                    <a:cubicBezTo>
                      <a:pt x="106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7" name="Google Shape;3676;p56">
                <a:extLst>
                  <a:ext uri="{FF2B5EF4-FFF2-40B4-BE49-F238E27FC236}">
                    <a16:creationId xmlns:a16="http://schemas.microsoft.com/office/drawing/2014/main" id="{203F6790-3F7C-493F-BDF7-44DFE6109B5F}"/>
                  </a:ext>
                </a:extLst>
              </p:cNvPr>
              <p:cNvSpPr/>
              <p:nvPr/>
            </p:nvSpPr>
            <p:spPr>
              <a:xfrm>
                <a:off x="4984397" y="2890953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25" y="73"/>
                      <a:pt x="49" y="73"/>
                    </a:cubicBezTo>
                    <a:cubicBezTo>
                      <a:pt x="106" y="73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8" name="Google Shape;3677;p56">
                <a:extLst>
                  <a:ext uri="{FF2B5EF4-FFF2-40B4-BE49-F238E27FC236}">
                    <a16:creationId xmlns:a16="http://schemas.microsoft.com/office/drawing/2014/main" id="{AB51737E-B717-4817-84D5-3F0CB76E4647}"/>
                  </a:ext>
                </a:extLst>
              </p:cNvPr>
              <p:cNvSpPr/>
              <p:nvPr/>
            </p:nvSpPr>
            <p:spPr>
              <a:xfrm>
                <a:off x="5086032" y="2985839"/>
                <a:ext cx="161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12" h="99" extrusionOk="0">
                    <a:moveTo>
                      <a:pt x="50" y="0"/>
                    </a:moveTo>
                    <a:cubicBezTo>
                      <a:pt x="13" y="0"/>
                      <a:pt x="1" y="25"/>
                      <a:pt x="1" y="49"/>
                    </a:cubicBezTo>
                    <a:cubicBezTo>
                      <a:pt x="1" y="74"/>
                      <a:pt x="13" y="99"/>
                      <a:pt x="50" y="99"/>
                    </a:cubicBezTo>
                    <a:cubicBezTo>
                      <a:pt x="112" y="99"/>
                      <a:pt x="112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9" name="Google Shape;3678;p56">
                <a:extLst>
                  <a:ext uri="{FF2B5EF4-FFF2-40B4-BE49-F238E27FC236}">
                    <a16:creationId xmlns:a16="http://schemas.microsoft.com/office/drawing/2014/main" id="{C9EA7E44-D94D-4243-9072-11F436AF0FC5}"/>
                  </a:ext>
                </a:extLst>
              </p:cNvPr>
              <p:cNvSpPr/>
              <p:nvPr/>
            </p:nvSpPr>
            <p:spPr>
              <a:xfrm>
                <a:off x="5005540" y="3090863"/>
                <a:ext cx="1428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99" h="99" extrusionOk="0">
                    <a:moveTo>
                      <a:pt x="50" y="0"/>
                    </a:moveTo>
                    <a:cubicBezTo>
                      <a:pt x="25" y="0"/>
                      <a:pt x="0" y="25"/>
                      <a:pt x="0" y="49"/>
                    </a:cubicBezTo>
                    <a:cubicBezTo>
                      <a:pt x="0" y="74"/>
                      <a:pt x="25" y="99"/>
                      <a:pt x="50" y="99"/>
                    </a:cubicBezTo>
                    <a:cubicBezTo>
                      <a:pt x="74" y="99"/>
                      <a:pt x="99" y="74"/>
                      <a:pt x="99" y="49"/>
                    </a:cubicBezTo>
                    <a:cubicBezTo>
                      <a:pt x="99" y="25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0" name="Google Shape;3679;p56">
                <a:extLst>
                  <a:ext uri="{FF2B5EF4-FFF2-40B4-BE49-F238E27FC236}">
                    <a16:creationId xmlns:a16="http://schemas.microsoft.com/office/drawing/2014/main" id="{5D6B97B2-647C-495B-827E-C1AF23A0FA21}"/>
                  </a:ext>
                </a:extLst>
              </p:cNvPr>
              <p:cNvSpPr/>
              <p:nvPr/>
            </p:nvSpPr>
            <p:spPr>
              <a:xfrm>
                <a:off x="5011468" y="310916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0"/>
                    </a:moveTo>
                    <a:cubicBezTo>
                      <a:pt x="1" y="0"/>
                      <a:pt x="60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1" name="Google Shape;3680;p56">
                <a:extLst>
                  <a:ext uri="{FF2B5EF4-FFF2-40B4-BE49-F238E27FC236}">
                    <a16:creationId xmlns:a16="http://schemas.microsoft.com/office/drawing/2014/main" id="{BF58DDAF-2E6A-4E7E-9CDD-1A5AB6AEFD63}"/>
                  </a:ext>
                </a:extLst>
              </p:cNvPr>
              <p:cNvSpPr/>
              <p:nvPr/>
            </p:nvSpPr>
            <p:spPr>
              <a:xfrm>
                <a:off x="4992560" y="3047394"/>
                <a:ext cx="10860" cy="9187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37" extrusionOk="0">
                    <a:moveTo>
                      <a:pt x="433" y="1"/>
                    </a:moveTo>
                    <a:cubicBezTo>
                      <a:pt x="354" y="1"/>
                      <a:pt x="275" y="30"/>
                      <a:pt x="210" y="94"/>
                    </a:cubicBezTo>
                    <a:cubicBezTo>
                      <a:pt x="1" y="291"/>
                      <a:pt x="149" y="636"/>
                      <a:pt x="432" y="636"/>
                    </a:cubicBezTo>
                    <a:cubicBezTo>
                      <a:pt x="605" y="636"/>
                      <a:pt x="752" y="488"/>
                      <a:pt x="752" y="316"/>
                    </a:cubicBezTo>
                    <a:cubicBezTo>
                      <a:pt x="752" y="125"/>
                      <a:pt x="596" y="1"/>
                      <a:pt x="4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2" name="Google Shape;3681;p56">
                <a:extLst>
                  <a:ext uri="{FF2B5EF4-FFF2-40B4-BE49-F238E27FC236}">
                    <a16:creationId xmlns:a16="http://schemas.microsoft.com/office/drawing/2014/main" id="{9C278A9A-5DAA-4B89-8770-9D97BE9EE701}"/>
                  </a:ext>
                </a:extLst>
              </p:cNvPr>
              <p:cNvSpPr/>
              <p:nvPr/>
            </p:nvSpPr>
            <p:spPr>
              <a:xfrm>
                <a:off x="4959937" y="2967883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1"/>
                    </a:moveTo>
                    <a:cubicBezTo>
                      <a:pt x="0" y="1"/>
                      <a:pt x="60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5"/>
                      <a:pt x="82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3" name="Google Shape;3682;p56">
                <a:extLst>
                  <a:ext uri="{FF2B5EF4-FFF2-40B4-BE49-F238E27FC236}">
                    <a16:creationId xmlns:a16="http://schemas.microsoft.com/office/drawing/2014/main" id="{392B811E-F5C2-4372-BD7D-DB6CA57E13A4}"/>
                  </a:ext>
                </a:extLst>
              </p:cNvPr>
              <p:cNvSpPr/>
              <p:nvPr/>
            </p:nvSpPr>
            <p:spPr>
              <a:xfrm>
                <a:off x="4981902" y="2971258"/>
                <a:ext cx="721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" extrusionOk="0">
                    <a:moveTo>
                      <a:pt x="25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50"/>
                      <a:pt x="13" y="62"/>
                      <a:pt x="25" y="62"/>
                    </a:cubicBezTo>
                    <a:cubicBezTo>
                      <a:pt x="37" y="62"/>
                      <a:pt x="50" y="50"/>
                      <a:pt x="50" y="38"/>
                    </a:cubicBezTo>
                    <a:cubicBezTo>
                      <a:pt x="50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4" name="Google Shape;3683;p56">
                <a:extLst>
                  <a:ext uri="{FF2B5EF4-FFF2-40B4-BE49-F238E27FC236}">
                    <a16:creationId xmlns:a16="http://schemas.microsoft.com/office/drawing/2014/main" id="{038947A9-E969-47BD-BCE4-09B0A068272C}"/>
                  </a:ext>
                </a:extLst>
              </p:cNvPr>
              <p:cNvSpPr/>
              <p:nvPr/>
            </p:nvSpPr>
            <p:spPr>
              <a:xfrm>
                <a:off x="5002872" y="2932706"/>
                <a:ext cx="909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63" h="50" extrusionOk="0">
                    <a:moveTo>
                      <a:pt x="25" y="0"/>
                    </a:moveTo>
                    <a:cubicBezTo>
                      <a:pt x="13" y="0"/>
                      <a:pt x="0" y="12"/>
                      <a:pt x="0" y="25"/>
                    </a:cubicBezTo>
                    <a:cubicBezTo>
                      <a:pt x="0" y="37"/>
                      <a:pt x="13" y="49"/>
                      <a:pt x="25" y="49"/>
                    </a:cubicBezTo>
                    <a:cubicBezTo>
                      <a:pt x="50" y="49"/>
                      <a:pt x="62" y="37"/>
                      <a:pt x="62" y="25"/>
                    </a:cubicBezTo>
                    <a:cubicBezTo>
                      <a:pt x="62" y="12"/>
                      <a:pt x="50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5" name="Google Shape;3684;p56">
                <a:extLst>
                  <a:ext uri="{FF2B5EF4-FFF2-40B4-BE49-F238E27FC236}">
                    <a16:creationId xmlns:a16="http://schemas.microsoft.com/office/drawing/2014/main" id="{CF621FB5-6BC9-4B06-B64F-4D18D2AA558F}"/>
                  </a:ext>
                </a:extLst>
              </p:cNvPr>
              <p:cNvSpPr/>
              <p:nvPr/>
            </p:nvSpPr>
            <p:spPr>
              <a:xfrm>
                <a:off x="5116781" y="3000939"/>
                <a:ext cx="1788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24" h="100" extrusionOk="0">
                    <a:moveTo>
                      <a:pt x="62" y="1"/>
                    </a:moveTo>
                    <a:cubicBezTo>
                      <a:pt x="0" y="1"/>
                      <a:pt x="0" y="99"/>
                      <a:pt x="62" y="99"/>
                    </a:cubicBezTo>
                    <a:cubicBezTo>
                      <a:pt x="124" y="99"/>
                      <a:pt x="124" y="1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6" name="Google Shape;3685;p56">
                <a:extLst>
                  <a:ext uri="{FF2B5EF4-FFF2-40B4-BE49-F238E27FC236}">
                    <a16:creationId xmlns:a16="http://schemas.microsoft.com/office/drawing/2014/main" id="{AA3FDDAA-81BC-4F49-AACE-F4916D08FAE7}"/>
                  </a:ext>
                </a:extLst>
              </p:cNvPr>
              <p:cNvSpPr/>
              <p:nvPr/>
            </p:nvSpPr>
            <p:spPr>
              <a:xfrm>
                <a:off x="5016905" y="2892900"/>
                <a:ext cx="736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51" h="50" extrusionOk="0">
                    <a:moveTo>
                      <a:pt x="25" y="0"/>
                    </a:moveTo>
                    <a:cubicBezTo>
                      <a:pt x="13" y="0"/>
                      <a:pt x="1" y="12"/>
                      <a:pt x="1" y="25"/>
                    </a:cubicBezTo>
                    <a:cubicBezTo>
                      <a:pt x="1" y="37"/>
                      <a:pt x="13" y="49"/>
                      <a:pt x="25" y="49"/>
                    </a:cubicBezTo>
                    <a:cubicBezTo>
                      <a:pt x="38" y="49"/>
                      <a:pt x="50" y="37"/>
                      <a:pt x="50" y="25"/>
                    </a:cubicBezTo>
                    <a:cubicBezTo>
                      <a:pt x="50" y="12"/>
                      <a:pt x="38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7" name="Google Shape;3686;p56">
                <a:extLst>
                  <a:ext uri="{FF2B5EF4-FFF2-40B4-BE49-F238E27FC236}">
                    <a16:creationId xmlns:a16="http://schemas.microsoft.com/office/drawing/2014/main" id="{A1A86071-4BC0-49DD-9C40-184D3DEE62CB}"/>
                  </a:ext>
                </a:extLst>
              </p:cNvPr>
              <p:cNvSpPr/>
              <p:nvPr/>
            </p:nvSpPr>
            <p:spPr>
              <a:xfrm>
                <a:off x="4960398" y="2911548"/>
                <a:ext cx="721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" extrusionOk="0">
                    <a:moveTo>
                      <a:pt x="25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50"/>
                      <a:pt x="13" y="62"/>
                      <a:pt x="25" y="62"/>
                    </a:cubicBezTo>
                    <a:cubicBezTo>
                      <a:pt x="38" y="62"/>
                      <a:pt x="50" y="50"/>
                      <a:pt x="50" y="38"/>
                    </a:cubicBezTo>
                    <a:cubicBezTo>
                      <a:pt x="50" y="13"/>
                      <a:pt x="38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8" name="Google Shape;3687;p56">
                <a:extLst>
                  <a:ext uri="{FF2B5EF4-FFF2-40B4-BE49-F238E27FC236}">
                    <a16:creationId xmlns:a16="http://schemas.microsoft.com/office/drawing/2014/main" id="{EF521242-13A9-46A0-8DAA-D01FB1DBB5D8}"/>
                  </a:ext>
                </a:extLst>
              </p:cNvPr>
              <p:cNvSpPr/>
              <p:nvPr/>
            </p:nvSpPr>
            <p:spPr>
              <a:xfrm>
                <a:off x="4926635" y="2879747"/>
                <a:ext cx="909" cy="764"/>
              </a:xfrm>
              <a:custGeom>
                <a:avLst/>
                <a:gdLst/>
                <a:ahLst/>
                <a:cxnLst/>
                <a:rect l="l" t="t" r="r" b="b"/>
                <a:pathLst>
                  <a:path w="63" h="53" extrusionOk="0">
                    <a:moveTo>
                      <a:pt x="38" y="0"/>
                    </a:moveTo>
                    <a:cubicBezTo>
                      <a:pt x="13" y="0"/>
                      <a:pt x="1" y="13"/>
                      <a:pt x="1" y="25"/>
                    </a:cubicBezTo>
                    <a:cubicBezTo>
                      <a:pt x="1" y="43"/>
                      <a:pt x="16" y="53"/>
                      <a:pt x="31" y="53"/>
                    </a:cubicBezTo>
                    <a:cubicBezTo>
                      <a:pt x="47" y="53"/>
                      <a:pt x="62" y="43"/>
                      <a:pt x="62" y="25"/>
                    </a:cubicBezTo>
                    <a:cubicBezTo>
                      <a:pt x="62" y="13"/>
                      <a:pt x="50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9" name="Google Shape;3688;p56">
                <a:extLst>
                  <a:ext uri="{FF2B5EF4-FFF2-40B4-BE49-F238E27FC236}">
                    <a16:creationId xmlns:a16="http://schemas.microsoft.com/office/drawing/2014/main" id="{14DA4E83-1BEA-4780-8EF5-E349390FDC5F}"/>
                  </a:ext>
                </a:extLst>
              </p:cNvPr>
              <p:cNvSpPr/>
              <p:nvPr/>
            </p:nvSpPr>
            <p:spPr>
              <a:xfrm>
                <a:off x="4907006" y="2867127"/>
                <a:ext cx="1514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3" extrusionOk="0">
                    <a:moveTo>
                      <a:pt x="56" y="0"/>
                    </a:moveTo>
                    <a:cubicBezTo>
                      <a:pt x="0" y="0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7"/>
                    </a:cubicBezTo>
                    <a:cubicBezTo>
                      <a:pt x="105" y="13"/>
                      <a:pt x="80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0" name="Google Shape;3689;p56">
                <a:extLst>
                  <a:ext uri="{FF2B5EF4-FFF2-40B4-BE49-F238E27FC236}">
                    <a16:creationId xmlns:a16="http://schemas.microsoft.com/office/drawing/2014/main" id="{6FD56226-D495-4056-9D4D-B460AFE39EC4}"/>
                  </a:ext>
                </a:extLst>
              </p:cNvPr>
              <p:cNvSpPr/>
              <p:nvPr/>
            </p:nvSpPr>
            <p:spPr>
              <a:xfrm>
                <a:off x="4858042" y="2844916"/>
                <a:ext cx="721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50" h="50" extrusionOk="0">
                    <a:moveTo>
                      <a:pt x="25" y="0"/>
                    </a:moveTo>
                    <a:cubicBezTo>
                      <a:pt x="13" y="0"/>
                      <a:pt x="1" y="13"/>
                      <a:pt x="1" y="25"/>
                    </a:cubicBezTo>
                    <a:cubicBezTo>
                      <a:pt x="1" y="37"/>
                      <a:pt x="13" y="50"/>
                      <a:pt x="25" y="50"/>
                    </a:cubicBezTo>
                    <a:cubicBezTo>
                      <a:pt x="38" y="50"/>
                      <a:pt x="50" y="37"/>
                      <a:pt x="50" y="25"/>
                    </a:cubicBezTo>
                    <a:cubicBezTo>
                      <a:pt x="50" y="13"/>
                      <a:pt x="38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1" name="Google Shape;3690;p56">
                <a:extLst>
                  <a:ext uri="{FF2B5EF4-FFF2-40B4-BE49-F238E27FC236}">
                    <a16:creationId xmlns:a16="http://schemas.microsoft.com/office/drawing/2014/main" id="{E66366C0-988A-46E0-B9E3-44019B8EBBE2}"/>
                  </a:ext>
                </a:extLst>
              </p:cNvPr>
              <p:cNvSpPr/>
              <p:nvPr/>
            </p:nvSpPr>
            <p:spPr>
              <a:xfrm>
                <a:off x="4885935" y="2815769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0" y="1"/>
                    </a:moveTo>
                    <a:cubicBezTo>
                      <a:pt x="26" y="1"/>
                      <a:pt x="1" y="25"/>
                      <a:pt x="1" y="50"/>
                    </a:cubicBezTo>
                    <a:cubicBezTo>
                      <a:pt x="1" y="67"/>
                      <a:pt x="8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2" name="Google Shape;3691;p56">
                <a:extLst>
                  <a:ext uri="{FF2B5EF4-FFF2-40B4-BE49-F238E27FC236}">
                    <a16:creationId xmlns:a16="http://schemas.microsoft.com/office/drawing/2014/main" id="{8FA91317-723F-4F14-85E4-D00061C07AE1}"/>
                  </a:ext>
                </a:extLst>
              </p:cNvPr>
              <p:cNvSpPr/>
              <p:nvPr/>
            </p:nvSpPr>
            <p:spPr>
              <a:xfrm>
                <a:off x="4855561" y="2821278"/>
                <a:ext cx="1067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74" h="63" extrusionOk="0">
                    <a:moveTo>
                      <a:pt x="37" y="1"/>
                    </a:moveTo>
                    <a:cubicBezTo>
                      <a:pt x="0" y="1"/>
                      <a:pt x="0" y="62"/>
                      <a:pt x="37" y="62"/>
                    </a:cubicBezTo>
                    <a:cubicBezTo>
                      <a:pt x="74" y="62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3" name="Google Shape;3692;p56">
                <a:extLst>
                  <a:ext uri="{FF2B5EF4-FFF2-40B4-BE49-F238E27FC236}">
                    <a16:creationId xmlns:a16="http://schemas.microsoft.com/office/drawing/2014/main" id="{B0E70A73-869D-4018-8C98-EC2BFC4954F2}"/>
                  </a:ext>
                </a:extLst>
              </p:cNvPr>
              <p:cNvSpPr/>
              <p:nvPr/>
            </p:nvSpPr>
            <p:spPr>
              <a:xfrm>
                <a:off x="5030059" y="2977027"/>
                <a:ext cx="10139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12" extrusionOk="0">
                    <a:moveTo>
                      <a:pt x="296" y="0"/>
                    </a:moveTo>
                    <a:cubicBezTo>
                      <a:pt x="145" y="0"/>
                      <a:pt x="1" y="121"/>
                      <a:pt x="1" y="303"/>
                    </a:cubicBezTo>
                    <a:cubicBezTo>
                      <a:pt x="1" y="476"/>
                      <a:pt x="136" y="611"/>
                      <a:pt x="296" y="611"/>
                    </a:cubicBezTo>
                    <a:cubicBezTo>
                      <a:pt x="567" y="611"/>
                      <a:pt x="703" y="279"/>
                      <a:pt x="506" y="94"/>
                    </a:cubicBezTo>
                    <a:cubicBezTo>
                      <a:pt x="445" y="29"/>
                      <a:pt x="370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4" name="Google Shape;3693;p56">
                <a:extLst>
                  <a:ext uri="{FF2B5EF4-FFF2-40B4-BE49-F238E27FC236}">
                    <a16:creationId xmlns:a16="http://schemas.microsoft.com/office/drawing/2014/main" id="{A443E3B4-6877-4FD3-A580-E4234AB751E2}"/>
                  </a:ext>
                </a:extLst>
              </p:cNvPr>
              <p:cNvSpPr/>
              <p:nvPr/>
            </p:nvSpPr>
            <p:spPr>
              <a:xfrm>
                <a:off x="4984267" y="2951888"/>
                <a:ext cx="10442" cy="8783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09" extrusionOk="0">
                    <a:moveTo>
                      <a:pt x="413" y="0"/>
                    </a:moveTo>
                    <a:cubicBezTo>
                      <a:pt x="139" y="0"/>
                      <a:pt x="0" y="325"/>
                      <a:pt x="194" y="518"/>
                    </a:cubicBezTo>
                    <a:cubicBezTo>
                      <a:pt x="257" y="581"/>
                      <a:pt x="333" y="609"/>
                      <a:pt x="408" y="609"/>
                    </a:cubicBezTo>
                    <a:cubicBezTo>
                      <a:pt x="569" y="609"/>
                      <a:pt x="724" y="481"/>
                      <a:pt x="724" y="297"/>
                    </a:cubicBezTo>
                    <a:cubicBezTo>
                      <a:pt x="724" y="136"/>
                      <a:pt x="588" y="1"/>
                      <a:pt x="428" y="1"/>
                    </a:cubicBezTo>
                    <a:cubicBezTo>
                      <a:pt x="423" y="1"/>
                      <a:pt x="418" y="0"/>
                      <a:pt x="41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5" name="Google Shape;3694;p56">
                <a:extLst>
                  <a:ext uri="{FF2B5EF4-FFF2-40B4-BE49-F238E27FC236}">
                    <a16:creationId xmlns:a16="http://schemas.microsoft.com/office/drawing/2014/main" id="{F75F55E7-769F-44AF-91C0-0D4BB37D69CD}"/>
                  </a:ext>
                </a:extLst>
              </p:cNvPr>
              <p:cNvSpPr/>
              <p:nvPr/>
            </p:nvSpPr>
            <p:spPr>
              <a:xfrm>
                <a:off x="5016026" y="2953676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50" y="0"/>
                    </a:moveTo>
                    <a:cubicBezTo>
                      <a:pt x="13" y="0"/>
                      <a:pt x="0" y="25"/>
                      <a:pt x="0" y="49"/>
                    </a:cubicBezTo>
                    <a:cubicBezTo>
                      <a:pt x="0" y="66"/>
                      <a:pt x="7" y="73"/>
                      <a:pt x="16" y="73"/>
                    </a:cubicBezTo>
                    <a:cubicBezTo>
                      <a:pt x="47" y="73"/>
                      <a:pt x="106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6" name="Google Shape;3695;p56">
                <a:extLst>
                  <a:ext uri="{FF2B5EF4-FFF2-40B4-BE49-F238E27FC236}">
                    <a16:creationId xmlns:a16="http://schemas.microsoft.com/office/drawing/2014/main" id="{79C731EB-3278-4913-93B2-C270BFBCFF2A}"/>
                  </a:ext>
                </a:extLst>
              </p:cNvPr>
              <p:cNvSpPr/>
              <p:nvPr/>
            </p:nvSpPr>
            <p:spPr>
              <a:xfrm>
                <a:off x="5062755" y="3025544"/>
                <a:ext cx="10687" cy="9173"/>
              </a:xfrm>
              <a:custGeom>
                <a:avLst/>
                <a:gdLst/>
                <a:ahLst/>
                <a:cxnLst/>
                <a:rect l="l" t="t" r="r" b="b"/>
                <a:pathLst>
                  <a:path w="741" h="636" extrusionOk="0">
                    <a:moveTo>
                      <a:pt x="426" y="0"/>
                    </a:moveTo>
                    <a:cubicBezTo>
                      <a:pt x="347" y="0"/>
                      <a:pt x="266" y="29"/>
                      <a:pt x="198" y="93"/>
                    </a:cubicBezTo>
                    <a:cubicBezTo>
                      <a:pt x="1" y="291"/>
                      <a:pt x="149" y="636"/>
                      <a:pt x="432" y="636"/>
                    </a:cubicBezTo>
                    <a:cubicBezTo>
                      <a:pt x="605" y="636"/>
                      <a:pt x="740" y="500"/>
                      <a:pt x="740" y="315"/>
                    </a:cubicBezTo>
                    <a:cubicBezTo>
                      <a:pt x="740" y="124"/>
                      <a:pt x="589" y="0"/>
                      <a:pt x="4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7" name="Google Shape;3696;p56">
                <a:extLst>
                  <a:ext uri="{FF2B5EF4-FFF2-40B4-BE49-F238E27FC236}">
                    <a16:creationId xmlns:a16="http://schemas.microsoft.com/office/drawing/2014/main" id="{C263A8C7-CB20-41A2-8721-8524BB924118}"/>
                  </a:ext>
                </a:extLst>
              </p:cNvPr>
              <p:cNvSpPr/>
              <p:nvPr/>
            </p:nvSpPr>
            <p:spPr>
              <a:xfrm>
                <a:off x="4975859" y="2993656"/>
                <a:ext cx="10673" cy="91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3" extrusionOk="0">
                    <a:moveTo>
                      <a:pt x="420" y="0"/>
                    </a:moveTo>
                    <a:cubicBezTo>
                      <a:pt x="136" y="0"/>
                      <a:pt x="1" y="345"/>
                      <a:pt x="198" y="542"/>
                    </a:cubicBezTo>
                    <a:cubicBezTo>
                      <a:pt x="264" y="605"/>
                      <a:pt x="342" y="633"/>
                      <a:pt x="419" y="633"/>
                    </a:cubicBezTo>
                    <a:cubicBezTo>
                      <a:pt x="584" y="633"/>
                      <a:pt x="740" y="502"/>
                      <a:pt x="740" y="308"/>
                    </a:cubicBezTo>
                    <a:cubicBezTo>
                      <a:pt x="728" y="136"/>
                      <a:pt x="592" y="0"/>
                      <a:pt x="42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8" name="Google Shape;3697;p56">
                <a:extLst>
                  <a:ext uri="{FF2B5EF4-FFF2-40B4-BE49-F238E27FC236}">
                    <a16:creationId xmlns:a16="http://schemas.microsoft.com/office/drawing/2014/main" id="{D9C2E996-A9F3-4FEB-9E48-81DA0DFA4ADC}"/>
                  </a:ext>
                </a:extLst>
              </p:cNvPr>
              <p:cNvSpPr/>
              <p:nvPr/>
            </p:nvSpPr>
            <p:spPr>
              <a:xfrm>
                <a:off x="4998257" y="2978180"/>
                <a:ext cx="10139" cy="85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3" extrusionOk="0">
                    <a:moveTo>
                      <a:pt x="415" y="1"/>
                    </a:moveTo>
                    <a:cubicBezTo>
                      <a:pt x="408" y="1"/>
                      <a:pt x="401" y="1"/>
                      <a:pt x="394" y="1"/>
                    </a:cubicBezTo>
                    <a:cubicBezTo>
                      <a:pt x="123" y="1"/>
                      <a:pt x="0" y="322"/>
                      <a:pt x="185" y="507"/>
                    </a:cubicBezTo>
                    <a:cubicBezTo>
                      <a:pt x="248" y="566"/>
                      <a:pt x="324" y="592"/>
                      <a:pt x="397" y="592"/>
                    </a:cubicBezTo>
                    <a:cubicBezTo>
                      <a:pt x="554" y="592"/>
                      <a:pt x="702" y="473"/>
                      <a:pt x="702" y="297"/>
                    </a:cubicBezTo>
                    <a:cubicBezTo>
                      <a:pt x="702" y="132"/>
                      <a:pt x="567" y="1"/>
                      <a:pt x="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9" name="Google Shape;3698;p56">
                <a:extLst>
                  <a:ext uri="{FF2B5EF4-FFF2-40B4-BE49-F238E27FC236}">
                    <a16:creationId xmlns:a16="http://schemas.microsoft.com/office/drawing/2014/main" id="{240256F9-FD37-4B3F-9647-5467CEF2E77B}"/>
                  </a:ext>
                </a:extLst>
              </p:cNvPr>
              <p:cNvSpPr/>
              <p:nvPr/>
            </p:nvSpPr>
            <p:spPr>
              <a:xfrm>
                <a:off x="5082311" y="2944071"/>
                <a:ext cx="8711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604" h="605" extrusionOk="0">
                    <a:moveTo>
                      <a:pt x="308" y="1"/>
                    </a:moveTo>
                    <a:cubicBezTo>
                      <a:pt x="136" y="1"/>
                      <a:pt x="0" y="136"/>
                      <a:pt x="0" y="296"/>
                    </a:cubicBezTo>
                    <a:cubicBezTo>
                      <a:pt x="0" y="469"/>
                      <a:pt x="136" y="604"/>
                      <a:pt x="308" y="604"/>
                    </a:cubicBezTo>
                    <a:cubicBezTo>
                      <a:pt x="468" y="604"/>
                      <a:pt x="604" y="469"/>
                      <a:pt x="604" y="296"/>
                    </a:cubicBezTo>
                    <a:cubicBezTo>
                      <a:pt x="604" y="136"/>
                      <a:pt x="468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0" name="Google Shape;3699;p56">
                <a:extLst>
                  <a:ext uri="{FF2B5EF4-FFF2-40B4-BE49-F238E27FC236}">
                    <a16:creationId xmlns:a16="http://schemas.microsoft.com/office/drawing/2014/main" id="{69DA5DB6-2882-4C92-BA43-A13959C50BFD}"/>
                  </a:ext>
                </a:extLst>
              </p:cNvPr>
              <p:cNvSpPr/>
              <p:nvPr/>
            </p:nvSpPr>
            <p:spPr>
              <a:xfrm>
                <a:off x="4941202" y="2649174"/>
                <a:ext cx="9793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86" extrusionOk="0">
                    <a:moveTo>
                      <a:pt x="299" y="0"/>
                    </a:moveTo>
                    <a:cubicBezTo>
                      <a:pt x="149" y="0"/>
                      <a:pt x="1" y="114"/>
                      <a:pt x="1" y="290"/>
                    </a:cubicBezTo>
                    <a:cubicBezTo>
                      <a:pt x="1" y="450"/>
                      <a:pt x="136" y="573"/>
                      <a:pt x="297" y="586"/>
                    </a:cubicBezTo>
                    <a:cubicBezTo>
                      <a:pt x="555" y="586"/>
                      <a:pt x="679" y="265"/>
                      <a:pt x="494" y="80"/>
                    </a:cubicBezTo>
                    <a:cubicBezTo>
                      <a:pt x="439" y="25"/>
                      <a:pt x="369" y="0"/>
                      <a:pt x="2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1" name="Google Shape;3700;p56">
                <a:extLst>
                  <a:ext uri="{FF2B5EF4-FFF2-40B4-BE49-F238E27FC236}">
                    <a16:creationId xmlns:a16="http://schemas.microsoft.com/office/drawing/2014/main" id="{0E649472-0040-4A08-92F7-6841AC59C03A}"/>
                  </a:ext>
                </a:extLst>
              </p:cNvPr>
              <p:cNvSpPr/>
              <p:nvPr/>
            </p:nvSpPr>
            <p:spPr>
              <a:xfrm>
                <a:off x="4842754" y="2775602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0" y="1"/>
                    </a:moveTo>
                    <a:cubicBezTo>
                      <a:pt x="26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2" name="Google Shape;3701;p56">
                <a:extLst>
                  <a:ext uri="{FF2B5EF4-FFF2-40B4-BE49-F238E27FC236}">
                    <a16:creationId xmlns:a16="http://schemas.microsoft.com/office/drawing/2014/main" id="{ABB6854A-68CE-4AAA-871B-BC78D4CDB984}"/>
                  </a:ext>
                </a:extLst>
              </p:cNvPr>
              <p:cNvSpPr/>
              <p:nvPr/>
            </p:nvSpPr>
            <p:spPr>
              <a:xfrm>
                <a:off x="4940495" y="2767078"/>
                <a:ext cx="1442" cy="139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7" extrusionOk="0">
                    <a:moveTo>
                      <a:pt x="50" y="1"/>
                    </a:moveTo>
                    <a:cubicBezTo>
                      <a:pt x="13" y="1"/>
                      <a:pt x="1" y="25"/>
                      <a:pt x="1" y="50"/>
                    </a:cubicBezTo>
                    <a:cubicBezTo>
                      <a:pt x="1" y="81"/>
                      <a:pt x="25" y="96"/>
                      <a:pt x="50" y="96"/>
                    </a:cubicBezTo>
                    <a:cubicBezTo>
                      <a:pt x="75" y="96"/>
                      <a:pt x="99" y="81"/>
                      <a:pt x="99" y="50"/>
                    </a:cubicBezTo>
                    <a:cubicBezTo>
                      <a:pt x="99" y="25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3" name="Google Shape;3702;p56">
                <a:extLst>
                  <a:ext uri="{FF2B5EF4-FFF2-40B4-BE49-F238E27FC236}">
                    <a16:creationId xmlns:a16="http://schemas.microsoft.com/office/drawing/2014/main" id="{FF0B8CE3-4CD0-4F8F-A473-CA9E54DA2BD2}"/>
                  </a:ext>
                </a:extLst>
              </p:cNvPr>
              <p:cNvSpPr/>
              <p:nvPr/>
            </p:nvSpPr>
            <p:spPr>
              <a:xfrm>
                <a:off x="4899449" y="2789577"/>
                <a:ext cx="11567" cy="10038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6" extrusionOk="0">
                    <a:moveTo>
                      <a:pt x="349" y="1"/>
                    </a:moveTo>
                    <a:cubicBezTo>
                      <a:pt x="170" y="1"/>
                      <a:pt x="0" y="142"/>
                      <a:pt x="0" y="350"/>
                    </a:cubicBezTo>
                    <a:cubicBezTo>
                      <a:pt x="0" y="535"/>
                      <a:pt x="148" y="695"/>
                      <a:pt x="345" y="695"/>
                    </a:cubicBezTo>
                    <a:cubicBezTo>
                      <a:pt x="653" y="695"/>
                      <a:pt x="801" y="326"/>
                      <a:pt x="592" y="104"/>
                    </a:cubicBezTo>
                    <a:cubicBezTo>
                      <a:pt x="520" y="32"/>
                      <a:pt x="434" y="1"/>
                      <a:pt x="3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4" name="Google Shape;3703;p56">
                <a:extLst>
                  <a:ext uri="{FF2B5EF4-FFF2-40B4-BE49-F238E27FC236}">
                    <a16:creationId xmlns:a16="http://schemas.microsoft.com/office/drawing/2014/main" id="{8832BF73-4951-4813-9FF0-5CEF3983D148}"/>
                  </a:ext>
                </a:extLst>
              </p:cNvPr>
              <p:cNvSpPr/>
              <p:nvPr/>
            </p:nvSpPr>
            <p:spPr>
              <a:xfrm>
                <a:off x="4859816" y="2764410"/>
                <a:ext cx="9620" cy="8408"/>
              </a:xfrm>
              <a:custGeom>
                <a:avLst/>
                <a:gdLst/>
                <a:ahLst/>
                <a:cxnLst/>
                <a:rect l="l" t="t" r="r" b="b"/>
                <a:pathLst>
                  <a:path w="667" h="583" extrusionOk="0">
                    <a:moveTo>
                      <a:pt x="284" y="1"/>
                    </a:moveTo>
                    <a:cubicBezTo>
                      <a:pt x="124" y="1"/>
                      <a:pt x="1" y="136"/>
                      <a:pt x="1" y="296"/>
                    </a:cubicBezTo>
                    <a:cubicBezTo>
                      <a:pt x="1" y="470"/>
                      <a:pt x="139" y="582"/>
                      <a:pt x="285" y="582"/>
                    </a:cubicBezTo>
                    <a:cubicBezTo>
                      <a:pt x="358" y="582"/>
                      <a:pt x="433" y="555"/>
                      <a:pt x="494" y="494"/>
                    </a:cubicBezTo>
                    <a:cubicBezTo>
                      <a:pt x="666" y="321"/>
                      <a:pt x="543" y="1"/>
                      <a:pt x="2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5" name="Google Shape;3704;p56">
                <a:extLst>
                  <a:ext uri="{FF2B5EF4-FFF2-40B4-BE49-F238E27FC236}">
                    <a16:creationId xmlns:a16="http://schemas.microsoft.com/office/drawing/2014/main" id="{76A43E9E-9843-408C-A2EE-462AD735007B}"/>
                  </a:ext>
                </a:extLst>
              </p:cNvPr>
              <p:cNvSpPr/>
              <p:nvPr/>
            </p:nvSpPr>
            <p:spPr>
              <a:xfrm>
                <a:off x="4965374" y="2684279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1" y="7"/>
                      <a:pt x="1" y="24"/>
                    </a:cubicBezTo>
                    <a:cubicBezTo>
                      <a:pt x="1" y="61"/>
                      <a:pt x="25" y="74"/>
                      <a:pt x="50" y="74"/>
                    </a:cubicBezTo>
                    <a:cubicBezTo>
                      <a:pt x="107" y="74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6" name="Google Shape;3705;p56">
                <a:extLst>
                  <a:ext uri="{FF2B5EF4-FFF2-40B4-BE49-F238E27FC236}">
                    <a16:creationId xmlns:a16="http://schemas.microsoft.com/office/drawing/2014/main" id="{72757092-E62D-4035-B13D-31B6CAFF1D98}"/>
                  </a:ext>
                </a:extLst>
              </p:cNvPr>
              <p:cNvSpPr/>
              <p:nvPr/>
            </p:nvSpPr>
            <p:spPr>
              <a:xfrm>
                <a:off x="5065250" y="2682663"/>
                <a:ext cx="1428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99" h="100" extrusionOk="0">
                    <a:moveTo>
                      <a:pt x="50" y="1"/>
                    </a:moveTo>
                    <a:cubicBezTo>
                      <a:pt x="25" y="1"/>
                      <a:pt x="0" y="26"/>
                      <a:pt x="0" y="50"/>
                    </a:cubicBezTo>
                    <a:cubicBezTo>
                      <a:pt x="0" y="75"/>
                      <a:pt x="25" y="99"/>
                      <a:pt x="50" y="99"/>
                    </a:cubicBezTo>
                    <a:cubicBezTo>
                      <a:pt x="74" y="99"/>
                      <a:pt x="99" y="75"/>
                      <a:pt x="99" y="50"/>
                    </a:cubicBezTo>
                    <a:cubicBezTo>
                      <a:pt x="99" y="26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7" name="Google Shape;3706;p56">
                <a:extLst>
                  <a:ext uri="{FF2B5EF4-FFF2-40B4-BE49-F238E27FC236}">
                    <a16:creationId xmlns:a16="http://schemas.microsoft.com/office/drawing/2014/main" id="{E633B2F5-33F4-48CF-B537-49531AF9AE13}"/>
                  </a:ext>
                </a:extLst>
              </p:cNvPr>
              <p:cNvSpPr/>
              <p:nvPr/>
            </p:nvSpPr>
            <p:spPr>
              <a:xfrm>
                <a:off x="5069735" y="2649780"/>
                <a:ext cx="6721" cy="5740"/>
              </a:xfrm>
              <a:custGeom>
                <a:avLst/>
                <a:gdLst/>
                <a:ahLst/>
                <a:cxnLst/>
                <a:rect l="l" t="t" r="r" b="b"/>
                <a:pathLst>
                  <a:path w="466" h="398" extrusionOk="0">
                    <a:moveTo>
                      <a:pt x="254" y="1"/>
                    </a:moveTo>
                    <a:cubicBezTo>
                      <a:pt x="79" y="1"/>
                      <a:pt x="1" y="214"/>
                      <a:pt x="121" y="334"/>
                    </a:cubicBezTo>
                    <a:cubicBezTo>
                      <a:pt x="165" y="378"/>
                      <a:pt x="217" y="398"/>
                      <a:pt x="267" y="398"/>
                    </a:cubicBezTo>
                    <a:cubicBezTo>
                      <a:pt x="370" y="398"/>
                      <a:pt x="466" y="315"/>
                      <a:pt x="466" y="199"/>
                    </a:cubicBezTo>
                    <a:cubicBezTo>
                      <a:pt x="466" y="88"/>
                      <a:pt x="379" y="1"/>
                      <a:pt x="268" y="1"/>
                    </a:cubicBezTo>
                    <a:cubicBezTo>
                      <a:pt x="263" y="1"/>
                      <a:pt x="259" y="1"/>
                      <a:pt x="25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8" name="Google Shape;3707;p56">
                <a:extLst>
                  <a:ext uri="{FF2B5EF4-FFF2-40B4-BE49-F238E27FC236}">
                    <a16:creationId xmlns:a16="http://schemas.microsoft.com/office/drawing/2014/main" id="{90768A75-4625-4B98-B6E0-054A29ED0266}"/>
                  </a:ext>
                </a:extLst>
              </p:cNvPr>
              <p:cNvSpPr/>
              <p:nvPr/>
            </p:nvSpPr>
            <p:spPr>
              <a:xfrm>
                <a:off x="5038597" y="271058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49"/>
                      <a:pt x="25" y="73"/>
                      <a:pt x="49" y="73"/>
                    </a:cubicBezTo>
                    <a:cubicBezTo>
                      <a:pt x="106" y="73"/>
                      <a:pt x="46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9" name="Google Shape;3708;p56">
                <a:extLst>
                  <a:ext uri="{FF2B5EF4-FFF2-40B4-BE49-F238E27FC236}">
                    <a16:creationId xmlns:a16="http://schemas.microsoft.com/office/drawing/2014/main" id="{BD1C3EEF-CD6B-48E2-89FD-50FF985E6D68}"/>
                  </a:ext>
                </a:extLst>
              </p:cNvPr>
              <p:cNvSpPr/>
              <p:nvPr/>
            </p:nvSpPr>
            <p:spPr>
              <a:xfrm>
                <a:off x="4995589" y="2648900"/>
                <a:ext cx="7125" cy="588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08" extrusionOk="0">
                    <a:moveTo>
                      <a:pt x="271" y="1"/>
                    </a:moveTo>
                    <a:cubicBezTo>
                      <a:pt x="0" y="13"/>
                      <a:pt x="13" y="407"/>
                      <a:pt x="284" y="407"/>
                    </a:cubicBezTo>
                    <a:lnTo>
                      <a:pt x="296" y="407"/>
                    </a:lnTo>
                    <a:cubicBezTo>
                      <a:pt x="407" y="395"/>
                      <a:pt x="493" y="297"/>
                      <a:pt x="481" y="186"/>
                    </a:cubicBezTo>
                    <a:cubicBezTo>
                      <a:pt x="481" y="87"/>
                      <a:pt x="395" y="1"/>
                      <a:pt x="2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0" name="Google Shape;3709;p56">
                <a:extLst>
                  <a:ext uri="{FF2B5EF4-FFF2-40B4-BE49-F238E27FC236}">
                    <a16:creationId xmlns:a16="http://schemas.microsoft.com/office/drawing/2014/main" id="{73755295-EF5F-4493-B2D3-8DBE6F4962B3}"/>
                  </a:ext>
                </a:extLst>
              </p:cNvPr>
              <p:cNvSpPr/>
              <p:nvPr/>
            </p:nvSpPr>
            <p:spPr>
              <a:xfrm>
                <a:off x="5248819" y="2700792"/>
                <a:ext cx="161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00" extrusionOk="0">
                    <a:moveTo>
                      <a:pt x="50" y="1"/>
                    </a:moveTo>
                    <a:cubicBezTo>
                      <a:pt x="13" y="1"/>
                      <a:pt x="0" y="25"/>
                      <a:pt x="0" y="50"/>
                    </a:cubicBezTo>
                    <a:cubicBezTo>
                      <a:pt x="0" y="75"/>
                      <a:pt x="13" y="99"/>
                      <a:pt x="50" y="99"/>
                    </a:cubicBezTo>
                    <a:cubicBezTo>
                      <a:pt x="111" y="99"/>
                      <a:pt x="111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1" name="Google Shape;3710;p56">
                <a:extLst>
                  <a:ext uri="{FF2B5EF4-FFF2-40B4-BE49-F238E27FC236}">
                    <a16:creationId xmlns:a16="http://schemas.microsoft.com/office/drawing/2014/main" id="{37B499D1-817F-46CC-B9CC-5CBD9FFCEBC4}"/>
                  </a:ext>
                </a:extLst>
              </p:cNvPr>
              <p:cNvSpPr/>
              <p:nvPr/>
            </p:nvSpPr>
            <p:spPr>
              <a:xfrm>
                <a:off x="4889209" y="285433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0"/>
                    </a:moveTo>
                    <a:cubicBezTo>
                      <a:pt x="1" y="0"/>
                      <a:pt x="60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2" name="Google Shape;3711;p56">
                <a:extLst>
                  <a:ext uri="{FF2B5EF4-FFF2-40B4-BE49-F238E27FC236}">
                    <a16:creationId xmlns:a16="http://schemas.microsoft.com/office/drawing/2014/main" id="{5B340E72-DFDE-4283-BE33-8E3F79FAE058}"/>
                  </a:ext>
                </a:extLst>
              </p:cNvPr>
              <p:cNvSpPr/>
              <p:nvPr/>
            </p:nvSpPr>
            <p:spPr>
              <a:xfrm>
                <a:off x="4933284" y="287477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0"/>
                    </a:moveTo>
                    <a:cubicBezTo>
                      <a:pt x="0" y="0"/>
                      <a:pt x="60" y="73"/>
                      <a:pt x="91" y="73"/>
                    </a:cubicBezTo>
                    <a:cubicBezTo>
                      <a:pt x="100" y="73"/>
                      <a:pt x="106" y="67"/>
                      <a:pt x="106" y="50"/>
                    </a:cubicBezTo>
                    <a:cubicBezTo>
                      <a:pt x="106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3" name="Google Shape;3712;p56">
                <a:extLst>
                  <a:ext uri="{FF2B5EF4-FFF2-40B4-BE49-F238E27FC236}">
                    <a16:creationId xmlns:a16="http://schemas.microsoft.com/office/drawing/2014/main" id="{728BFD59-945B-4D23-AE1B-1A75F7774908}"/>
                  </a:ext>
                </a:extLst>
              </p:cNvPr>
              <p:cNvSpPr/>
              <p:nvPr/>
            </p:nvSpPr>
            <p:spPr>
              <a:xfrm>
                <a:off x="4907684" y="2854176"/>
                <a:ext cx="1558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3" extrusionOk="0">
                    <a:moveTo>
                      <a:pt x="91" y="0"/>
                    </a:moveTo>
                    <a:cubicBezTo>
                      <a:pt x="61" y="0"/>
                      <a:pt x="1" y="73"/>
                      <a:pt x="58" y="73"/>
                    </a:cubicBezTo>
                    <a:cubicBezTo>
                      <a:pt x="82" y="73"/>
                      <a:pt x="107" y="48"/>
                      <a:pt x="107" y="24"/>
                    </a:cubicBezTo>
                    <a:cubicBezTo>
                      <a:pt x="107" y="7"/>
                      <a:pt x="101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4" name="Google Shape;3713;p56">
                <a:extLst>
                  <a:ext uri="{FF2B5EF4-FFF2-40B4-BE49-F238E27FC236}">
                    <a16:creationId xmlns:a16="http://schemas.microsoft.com/office/drawing/2014/main" id="{BDF1131D-88A4-4049-ABD4-BB0586B6A8F6}"/>
                  </a:ext>
                </a:extLst>
              </p:cNvPr>
              <p:cNvSpPr/>
              <p:nvPr/>
            </p:nvSpPr>
            <p:spPr>
              <a:xfrm>
                <a:off x="5176851" y="2600758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25" y="74"/>
                      <a:pt x="49" y="74"/>
                    </a:cubicBezTo>
                    <a:cubicBezTo>
                      <a:pt x="106" y="74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5" name="Google Shape;3714;p56">
                <a:extLst>
                  <a:ext uri="{FF2B5EF4-FFF2-40B4-BE49-F238E27FC236}">
                    <a16:creationId xmlns:a16="http://schemas.microsoft.com/office/drawing/2014/main" id="{9DB17235-C780-4B3D-902D-56DA7502E935}"/>
                  </a:ext>
                </a:extLst>
              </p:cNvPr>
              <p:cNvSpPr/>
              <p:nvPr/>
            </p:nvSpPr>
            <p:spPr>
              <a:xfrm>
                <a:off x="5078749" y="2640910"/>
                <a:ext cx="1442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9" extrusionOk="0">
                    <a:moveTo>
                      <a:pt x="50" y="0"/>
                    </a:moveTo>
                    <a:cubicBezTo>
                      <a:pt x="25" y="0"/>
                      <a:pt x="1" y="25"/>
                      <a:pt x="1" y="50"/>
                    </a:cubicBezTo>
                    <a:cubicBezTo>
                      <a:pt x="1" y="74"/>
                      <a:pt x="25" y="99"/>
                      <a:pt x="50" y="99"/>
                    </a:cubicBezTo>
                    <a:cubicBezTo>
                      <a:pt x="75" y="99"/>
                      <a:pt x="99" y="74"/>
                      <a:pt x="99" y="50"/>
                    </a:cubicBezTo>
                    <a:cubicBezTo>
                      <a:pt x="99" y="25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6" name="Google Shape;3715;p56">
                <a:extLst>
                  <a:ext uri="{FF2B5EF4-FFF2-40B4-BE49-F238E27FC236}">
                    <a16:creationId xmlns:a16="http://schemas.microsoft.com/office/drawing/2014/main" id="{5D91A9B6-DBE8-4673-A781-3250EBE714D0}"/>
                  </a:ext>
                </a:extLst>
              </p:cNvPr>
              <p:cNvSpPr/>
              <p:nvPr/>
            </p:nvSpPr>
            <p:spPr>
              <a:xfrm>
                <a:off x="5087100" y="2601450"/>
                <a:ext cx="1442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00" h="100" extrusionOk="0">
                    <a:moveTo>
                      <a:pt x="50" y="1"/>
                    </a:moveTo>
                    <a:cubicBezTo>
                      <a:pt x="13" y="1"/>
                      <a:pt x="1" y="26"/>
                      <a:pt x="1" y="50"/>
                    </a:cubicBezTo>
                    <a:cubicBezTo>
                      <a:pt x="1" y="75"/>
                      <a:pt x="13" y="100"/>
                      <a:pt x="50" y="100"/>
                    </a:cubicBezTo>
                    <a:cubicBezTo>
                      <a:pt x="75" y="100"/>
                      <a:pt x="99" y="75"/>
                      <a:pt x="99" y="50"/>
                    </a:cubicBezTo>
                    <a:cubicBezTo>
                      <a:pt x="99" y="26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7" name="Google Shape;3716;p56">
                <a:extLst>
                  <a:ext uri="{FF2B5EF4-FFF2-40B4-BE49-F238E27FC236}">
                    <a16:creationId xmlns:a16="http://schemas.microsoft.com/office/drawing/2014/main" id="{63088F19-AEC6-488B-81EC-BD952B290DBC}"/>
                  </a:ext>
                </a:extLst>
              </p:cNvPr>
              <p:cNvSpPr/>
              <p:nvPr/>
            </p:nvSpPr>
            <p:spPr>
              <a:xfrm>
                <a:off x="5023670" y="2703201"/>
                <a:ext cx="1514" cy="981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8" extrusionOk="0">
                    <a:moveTo>
                      <a:pt x="19" y="0"/>
                    </a:moveTo>
                    <a:cubicBezTo>
                      <a:pt x="8" y="0"/>
                      <a:pt x="0" y="8"/>
                      <a:pt x="0" y="31"/>
                    </a:cubicBezTo>
                    <a:cubicBezTo>
                      <a:pt x="0" y="55"/>
                      <a:pt x="12" y="68"/>
                      <a:pt x="49" y="68"/>
                    </a:cubicBezTo>
                    <a:cubicBezTo>
                      <a:pt x="104" y="68"/>
                      <a:pt x="51" y="0"/>
                      <a:pt x="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8" name="Google Shape;3717;p56">
                <a:extLst>
                  <a:ext uri="{FF2B5EF4-FFF2-40B4-BE49-F238E27FC236}">
                    <a16:creationId xmlns:a16="http://schemas.microsoft.com/office/drawing/2014/main" id="{3F67BBFF-C42D-4367-8360-4B5B9CED7BCA}"/>
                  </a:ext>
                </a:extLst>
              </p:cNvPr>
              <p:cNvSpPr/>
              <p:nvPr/>
            </p:nvSpPr>
            <p:spPr>
              <a:xfrm>
                <a:off x="4920246" y="2848825"/>
                <a:ext cx="1428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49" y="0"/>
                    </a:moveTo>
                    <a:cubicBezTo>
                      <a:pt x="0" y="0"/>
                      <a:pt x="0" y="87"/>
                      <a:pt x="49" y="87"/>
                    </a:cubicBezTo>
                    <a:cubicBezTo>
                      <a:pt x="74" y="87"/>
                      <a:pt x="99" y="74"/>
                      <a:pt x="99" y="37"/>
                    </a:cubicBezTo>
                    <a:cubicBezTo>
                      <a:pt x="99" y="13"/>
                      <a:pt x="74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9" name="Google Shape;3718;p56">
                <a:extLst>
                  <a:ext uri="{FF2B5EF4-FFF2-40B4-BE49-F238E27FC236}">
                    <a16:creationId xmlns:a16="http://schemas.microsoft.com/office/drawing/2014/main" id="{C513A7EA-6062-4589-8C45-953F5CF0FECD}"/>
                  </a:ext>
                </a:extLst>
              </p:cNvPr>
              <p:cNvSpPr/>
              <p:nvPr/>
            </p:nvSpPr>
            <p:spPr>
              <a:xfrm>
                <a:off x="4912948" y="2698658"/>
                <a:ext cx="8365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508" extrusionOk="0">
                    <a:moveTo>
                      <a:pt x="247" y="1"/>
                    </a:moveTo>
                    <a:cubicBezTo>
                      <a:pt x="112" y="1"/>
                      <a:pt x="1" y="112"/>
                      <a:pt x="1" y="260"/>
                    </a:cubicBezTo>
                    <a:cubicBezTo>
                      <a:pt x="1" y="409"/>
                      <a:pt x="118" y="508"/>
                      <a:pt x="243" y="508"/>
                    </a:cubicBezTo>
                    <a:cubicBezTo>
                      <a:pt x="304" y="508"/>
                      <a:pt x="367" y="484"/>
                      <a:pt x="420" y="432"/>
                    </a:cubicBezTo>
                    <a:cubicBezTo>
                      <a:pt x="580" y="272"/>
                      <a:pt x="469" y="1"/>
                      <a:pt x="2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0" name="Google Shape;3719;p56">
                <a:extLst>
                  <a:ext uri="{FF2B5EF4-FFF2-40B4-BE49-F238E27FC236}">
                    <a16:creationId xmlns:a16="http://schemas.microsoft.com/office/drawing/2014/main" id="{2689453D-2C52-4F16-8CFB-A0208C03AD9A}"/>
                  </a:ext>
                </a:extLst>
              </p:cNvPr>
              <p:cNvSpPr/>
              <p:nvPr/>
            </p:nvSpPr>
            <p:spPr>
              <a:xfrm>
                <a:off x="4863335" y="2710210"/>
                <a:ext cx="141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98" h="74" extrusionOk="0">
                    <a:moveTo>
                      <a:pt x="40" y="1"/>
                    </a:moveTo>
                    <a:cubicBezTo>
                      <a:pt x="16" y="1"/>
                      <a:pt x="3" y="25"/>
                      <a:pt x="3" y="50"/>
                    </a:cubicBezTo>
                    <a:cubicBezTo>
                      <a:pt x="0" y="67"/>
                      <a:pt x="5" y="74"/>
                      <a:pt x="12" y="74"/>
                    </a:cubicBezTo>
                    <a:cubicBezTo>
                      <a:pt x="37" y="74"/>
                      <a:pt x="97" y="1"/>
                      <a:pt x="4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1" name="Google Shape;3720;p56">
                <a:extLst>
                  <a:ext uri="{FF2B5EF4-FFF2-40B4-BE49-F238E27FC236}">
                    <a16:creationId xmlns:a16="http://schemas.microsoft.com/office/drawing/2014/main" id="{2C0815F1-4367-499A-A0A9-670DB26D551B}"/>
                  </a:ext>
                </a:extLst>
              </p:cNvPr>
              <p:cNvSpPr/>
              <p:nvPr/>
            </p:nvSpPr>
            <p:spPr>
              <a:xfrm>
                <a:off x="4915789" y="2669524"/>
                <a:ext cx="1442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9" extrusionOk="0">
                    <a:moveTo>
                      <a:pt x="50" y="0"/>
                    </a:moveTo>
                    <a:cubicBezTo>
                      <a:pt x="26" y="0"/>
                      <a:pt x="1" y="12"/>
                      <a:pt x="1" y="49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75" y="99"/>
                      <a:pt x="100" y="74"/>
                      <a:pt x="100" y="49"/>
                    </a:cubicBezTo>
                    <a:cubicBezTo>
                      <a:pt x="100" y="12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2" name="Google Shape;3721;p56">
                <a:extLst>
                  <a:ext uri="{FF2B5EF4-FFF2-40B4-BE49-F238E27FC236}">
                    <a16:creationId xmlns:a16="http://schemas.microsoft.com/office/drawing/2014/main" id="{15652124-24DC-4DC2-907D-D6308FF99154}"/>
                  </a:ext>
                </a:extLst>
              </p:cNvPr>
              <p:cNvSpPr/>
              <p:nvPr/>
            </p:nvSpPr>
            <p:spPr>
              <a:xfrm>
                <a:off x="5039837" y="2685404"/>
                <a:ext cx="10442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3" extrusionOk="0">
                    <a:moveTo>
                      <a:pt x="321" y="1"/>
                    </a:moveTo>
                    <a:cubicBezTo>
                      <a:pt x="163" y="1"/>
                      <a:pt x="13" y="122"/>
                      <a:pt x="13" y="304"/>
                    </a:cubicBezTo>
                    <a:cubicBezTo>
                      <a:pt x="0" y="476"/>
                      <a:pt x="136" y="612"/>
                      <a:pt x="308" y="612"/>
                    </a:cubicBezTo>
                    <a:cubicBezTo>
                      <a:pt x="313" y="612"/>
                      <a:pt x="319" y="612"/>
                      <a:pt x="324" y="612"/>
                    </a:cubicBezTo>
                    <a:cubicBezTo>
                      <a:pt x="597" y="612"/>
                      <a:pt x="724" y="288"/>
                      <a:pt x="542" y="94"/>
                    </a:cubicBezTo>
                    <a:cubicBezTo>
                      <a:pt x="478" y="30"/>
                      <a:pt x="398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3" name="Google Shape;3722;p56">
                <a:extLst>
                  <a:ext uri="{FF2B5EF4-FFF2-40B4-BE49-F238E27FC236}">
                    <a16:creationId xmlns:a16="http://schemas.microsoft.com/office/drawing/2014/main" id="{2893CF61-6C58-4F8D-BA9B-68BB88BE4250}"/>
                  </a:ext>
                </a:extLst>
              </p:cNvPr>
              <p:cNvSpPr/>
              <p:nvPr/>
            </p:nvSpPr>
            <p:spPr>
              <a:xfrm>
                <a:off x="5006074" y="272231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3" y="73"/>
                      <a:pt x="50" y="73"/>
                    </a:cubicBezTo>
                    <a:cubicBezTo>
                      <a:pt x="106" y="73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4" name="Google Shape;3723;p56">
                <a:extLst>
                  <a:ext uri="{FF2B5EF4-FFF2-40B4-BE49-F238E27FC236}">
                    <a16:creationId xmlns:a16="http://schemas.microsoft.com/office/drawing/2014/main" id="{CC3A7133-5BEA-4FA4-BA2C-51E31599A8BE}"/>
                  </a:ext>
                </a:extLst>
              </p:cNvPr>
              <p:cNvSpPr/>
              <p:nvPr/>
            </p:nvSpPr>
            <p:spPr>
              <a:xfrm>
                <a:off x="4951874" y="2930759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8" y="0"/>
                    </a:moveTo>
                    <a:cubicBezTo>
                      <a:pt x="324" y="0"/>
                      <a:pt x="248" y="27"/>
                      <a:pt x="185" y="86"/>
                    </a:cubicBezTo>
                    <a:cubicBezTo>
                      <a:pt x="0" y="271"/>
                      <a:pt x="136" y="603"/>
                      <a:pt x="407" y="603"/>
                    </a:cubicBezTo>
                    <a:cubicBezTo>
                      <a:pt x="567" y="603"/>
                      <a:pt x="703" y="468"/>
                      <a:pt x="703" y="295"/>
                    </a:cubicBezTo>
                    <a:cubicBezTo>
                      <a:pt x="703" y="119"/>
                      <a:pt x="554" y="0"/>
                      <a:pt x="39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5" name="Google Shape;3724;p56">
                <a:extLst>
                  <a:ext uri="{FF2B5EF4-FFF2-40B4-BE49-F238E27FC236}">
                    <a16:creationId xmlns:a16="http://schemas.microsoft.com/office/drawing/2014/main" id="{0D5ECB26-434F-4F46-95B3-D6A522B5DA84}"/>
                  </a:ext>
                </a:extLst>
              </p:cNvPr>
              <p:cNvSpPr/>
              <p:nvPr/>
            </p:nvSpPr>
            <p:spPr>
              <a:xfrm>
                <a:off x="5055471" y="2976421"/>
                <a:ext cx="11740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814" h="695" extrusionOk="0">
                    <a:moveTo>
                      <a:pt x="469" y="0"/>
                    </a:moveTo>
                    <a:cubicBezTo>
                      <a:pt x="161" y="0"/>
                      <a:pt x="1" y="370"/>
                      <a:pt x="222" y="592"/>
                    </a:cubicBezTo>
                    <a:cubicBezTo>
                      <a:pt x="290" y="663"/>
                      <a:pt x="374" y="695"/>
                      <a:pt x="457" y="695"/>
                    </a:cubicBezTo>
                    <a:cubicBezTo>
                      <a:pt x="633" y="695"/>
                      <a:pt x="805" y="554"/>
                      <a:pt x="814" y="345"/>
                    </a:cubicBezTo>
                    <a:cubicBezTo>
                      <a:pt x="814" y="160"/>
                      <a:pt x="654" y="0"/>
                      <a:pt x="4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6" name="Google Shape;3725;p56">
                <a:extLst>
                  <a:ext uri="{FF2B5EF4-FFF2-40B4-BE49-F238E27FC236}">
                    <a16:creationId xmlns:a16="http://schemas.microsoft.com/office/drawing/2014/main" id="{9660E356-CF97-472F-894B-1439518EC065}"/>
                  </a:ext>
                </a:extLst>
              </p:cNvPr>
              <p:cNvSpPr/>
              <p:nvPr/>
            </p:nvSpPr>
            <p:spPr>
              <a:xfrm>
                <a:off x="5028818" y="3014799"/>
                <a:ext cx="9793" cy="8394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82" extrusionOk="0">
                    <a:moveTo>
                      <a:pt x="382" y="1"/>
                    </a:moveTo>
                    <a:cubicBezTo>
                      <a:pt x="124" y="1"/>
                      <a:pt x="0" y="321"/>
                      <a:pt x="185" y="493"/>
                    </a:cubicBezTo>
                    <a:cubicBezTo>
                      <a:pt x="242" y="555"/>
                      <a:pt x="315" y="582"/>
                      <a:pt x="388" y="582"/>
                    </a:cubicBezTo>
                    <a:cubicBezTo>
                      <a:pt x="535" y="582"/>
                      <a:pt x="678" y="469"/>
                      <a:pt x="678" y="296"/>
                    </a:cubicBezTo>
                    <a:cubicBezTo>
                      <a:pt x="678" y="136"/>
                      <a:pt x="543" y="1"/>
                      <a:pt x="3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7" name="Google Shape;3726;p56">
                <a:extLst>
                  <a:ext uri="{FF2B5EF4-FFF2-40B4-BE49-F238E27FC236}">
                    <a16:creationId xmlns:a16="http://schemas.microsoft.com/office/drawing/2014/main" id="{CDD550A1-5DB2-4B7C-980E-A779ACFDF9B3}"/>
                  </a:ext>
                </a:extLst>
              </p:cNvPr>
              <p:cNvSpPr/>
              <p:nvPr/>
            </p:nvSpPr>
            <p:spPr>
              <a:xfrm>
                <a:off x="5402001" y="2986718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419" y="1"/>
                    </a:moveTo>
                    <a:cubicBezTo>
                      <a:pt x="148" y="1"/>
                      <a:pt x="0" y="333"/>
                      <a:pt x="197" y="531"/>
                    </a:cubicBezTo>
                    <a:cubicBezTo>
                      <a:pt x="258" y="595"/>
                      <a:pt x="334" y="624"/>
                      <a:pt x="409" y="624"/>
                    </a:cubicBezTo>
                    <a:cubicBezTo>
                      <a:pt x="565" y="624"/>
                      <a:pt x="719" y="500"/>
                      <a:pt x="727" y="309"/>
                    </a:cubicBezTo>
                    <a:cubicBezTo>
                      <a:pt x="727" y="149"/>
                      <a:pt x="592" y="1"/>
                      <a:pt x="4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8" name="Google Shape;3727;p56">
                <a:extLst>
                  <a:ext uri="{FF2B5EF4-FFF2-40B4-BE49-F238E27FC236}">
                    <a16:creationId xmlns:a16="http://schemas.microsoft.com/office/drawing/2014/main" id="{EB720476-2C22-4441-BBA5-3712313FF8DA}"/>
                  </a:ext>
                </a:extLst>
              </p:cNvPr>
              <p:cNvSpPr/>
              <p:nvPr/>
            </p:nvSpPr>
            <p:spPr>
              <a:xfrm>
                <a:off x="5564066" y="2722888"/>
                <a:ext cx="10615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36" h="613" extrusionOk="0">
                    <a:moveTo>
                      <a:pt x="416" y="1"/>
                    </a:moveTo>
                    <a:cubicBezTo>
                      <a:pt x="344" y="1"/>
                      <a:pt x="270" y="26"/>
                      <a:pt x="210" y="83"/>
                    </a:cubicBezTo>
                    <a:cubicBezTo>
                      <a:pt x="0" y="280"/>
                      <a:pt x="148" y="613"/>
                      <a:pt x="419" y="613"/>
                    </a:cubicBezTo>
                    <a:cubicBezTo>
                      <a:pt x="592" y="613"/>
                      <a:pt x="727" y="489"/>
                      <a:pt x="727" y="317"/>
                    </a:cubicBezTo>
                    <a:cubicBezTo>
                      <a:pt x="736" y="129"/>
                      <a:pt x="579" y="1"/>
                      <a:pt x="4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9" name="Google Shape;3728;p56">
                <a:extLst>
                  <a:ext uri="{FF2B5EF4-FFF2-40B4-BE49-F238E27FC236}">
                    <a16:creationId xmlns:a16="http://schemas.microsoft.com/office/drawing/2014/main" id="{510F199C-D351-48DB-98AC-70F1BDA117ED}"/>
                  </a:ext>
                </a:extLst>
              </p:cNvPr>
              <p:cNvSpPr/>
              <p:nvPr/>
            </p:nvSpPr>
            <p:spPr>
              <a:xfrm>
                <a:off x="5096345" y="3014265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0" y="321"/>
                      <a:pt x="185" y="506"/>
                    </a:cubicBezTo>
                    <a:cubicBezTo>
                      <a:pt x="250" y="570"/>
                      <a:pt x="328" y="599"/>
                      <a:pt x="404" y="599"/>
                    </a:cubicBezTo>
                    <a:cubicBezTo>
                      <a:pt x="558" y="599"/>
                      <a:pt x="703" y="478"/>
                      <a:pt x="703" y="296"/>
                    </a:cubicBezTo>
                    <a:cubicBezTo>
                      <a:pt x="703" y="136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0" name="Google Shape;3729;p56">
                <a:extLst>
                  <a:ext uri="{FF2B5EF4-FFF2-40B4-BE49-F238E27FC236}">
                    <a16:creationId xmlns:a16="http://schemas.microsoft.com/office/drawing/2014/main" id="{A4D24CFF-9026-4A80-B5FA-B1D72D7F7CE9}"/>
                  </a:ext>
                </a:extLst>
              </p:cNvPr>
              <p:cNvSpPr/>
              <p:nvPr/>
            </p:nvSpPr>
            <p:spPr>
              <a:xfrm>
                <a:off x="5287197" y="2792318"/>
                <a:ext cx="11740" cy="9966"/>
              </a:xfrm>
              <a:custGeom>
                <a:avLst/>
                <a:gdLst/>
                <a:ahLst/>
                <a:cxnLst/>
                <a:rect l="l" t="t" r="r" b="b"/>
                <a:pathLst>
                  <a:path w="814" h="691" extrusionOk="0">
                    <a:moveTo>
                      <a:pt x="349" y="1"/>
                    </a:moveTo>
                    <a:cubicBezTo>
                      <a:pt x="171" y="1"/>
                      <a:pt x="1" y="136"/>
                      <a:pt x="1" y="345"/>
                    </a:cubicBezTo>
                    <a:cubicBezTo>
                      <a:pt x="1" y="530"/>
                      <a:pt x="161" y="690"/>
                      <a:pt x="346" y="690"/>
                    </a:cubicBezTo>
                    <a:cubicBezTo>
                      <a:pt x="654" y="690"/>
                      <a:pt x="814" y="321"/>
                      <a:pt x="592" y="99"/>
                    </a:cubicBezTo>
                    <a:cubicBezTo>
                      <a:pt x="521" y="31"/>
                      <a:pt x="434" y="1"/>
                      <a:pt x="3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1" name="Google Shape;3730;p56">
                <a:extLst>
                  <a:ext uri="{FF2B5EF4-FFF2-40B4-BE49-F238E27FC236}">
                    <a16:creationId xmlns:a16="http://schemas.microsoft.com/office/drawing/2014/main" id="{7E2413FB-BED1-4E10-BDC5-BD6EE576BDDB}"/>
                  </a:ext>
                </a:extLst>
              </p:cNvPr>
              <p:cNvSpPr/>
              <p:nvPr/>
            </p:nvSpPr>
            <p:spPr>
              <a:xfrm>
                <a:off x="4961826" y="2730705"/>
                <a:ext cx="6591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04" extrusionOk="0">
                    <a:moveTo>
                      <a:pt x="259" y="1"/>
                    </a:moveTo>
                    <a:cubicBezTo>
                      <a:pt x="212" y="1"/>
                      <a:pt x="163" y="19"/>
                      <a:pt x="123" y="58"/>
                    </a:cubicBezTo>
                    <a:cubicBezTo>
                      <a:pt x="0" y="181"/>
                      <a:pt x="86" y="403"/>
                      <a:pt x="259" y="403"/>
                    </a:cubicBezTo>
                    <a:cubicBezTo>
                      <a:pt x="370" y="403"/>
                      <a:pt x="456" y="317"/>
                      <a:pt x="456" y="206"/>
                    </a:cubicBezTo>
                    <a:cubicBezTo>
                      <a:pt x="456" y="81"/>
                      <a:pt x="360" y="1"/>
                      <a:pt x="2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2" name="Google Shape;3731;p56">
                <a:extLst>
                  <a:ext uri="{FF2B5EF4-FFF2-40B4-BE49-F238E27FC236}">
                    <a16:creationId xmlns:a16="http://schemas.microsoft.com/office/drawing/2014/main" id="{C6094FC7-E73E-4C4D-88AB-37A6CAB94584}"/>
                  </a:ext>
                </a:extLst>
              </p:cNvPr>
              <p:cNvSpPr/>
              <p:nvPr/>
            </p:nvSpPr>
            <p:spPr>
              <a:xfrm>
                <a:off x="5212027" y="2601998"/>
                <a:ext cx="9966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04" extrusionOk="0">
                    <a:moveTo>
                      <a:pt x="302" y="1"/>
                    </a:moveTo>
                    <a:cubicBezTo>
                      <a:pt x="149" y="1"/>
                      <a:pt x="1" y="120"/>
                      <a:pt x="1" y="296"/>
                    </a:cubicBezTo>
                    <a:cubicBezTo>
                      <a:pt x="1" y="468"/>
                      <a:pt x="136" y="604"/>
                      <a:pt x="309" y="604"/>
                    </a:cubicBezTo>
                    <a:cubicBezTo>
                      <a:pt x="567" y="591"/>
                      <a:pt x="691" y="271"/>
                      <a:pt x="506" y="86"/>
                    </a:cubicBezTo>
                    <a:cubicBezTo>
                      <a:pt x="447" y="27"/>
                      <a:pt x="374" y="1"/>
                      <a:pt x="30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3" name="Google Shape;3732;p56">
                <a:extLst>
                  <a:ext uri="{FF2B5EF4-FFF2-40B4-BE49-F238E27FC236}">
                    <a16:creationId xmlns:a16="http://schemas.microsoft.com/office/drawing/2014/main" id="{8B7E5B91-B728-4DA4-99B5-0433DDAC6070}"/>
                  </a:ext>
                </a:extLst>
              </p:cNvPr>
              <p:cNvSpPr/>
              <p:nvPr/>
            </p:nvSpPr>
            <p:spPr>
              <a:xfrm>
                <a:off x="4915789" y="2767121"/>
                <a:ext cx="1442" cy="1356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4" extrusionOk="0">
                    <a:moveTo>
                      <a:pt x="50" y="1"/>
                    </a:moveTo>
                    <a:cubicBezTo>
                      <a:pt x="26" y="1"/>
                      <a:pt x="1" y="16"/>
                      <a:pt x="1" y="47"/>
                    </a:cubicBezTo>
                    <a:cubicBezTo>
                      <a:pt x="1" y="78"/>
                      <a:pt x="26" y="93"/>
                      <a:pt x="50" y="93"/>
                    </a:cubicBezTo>
                    <a:cubicBezTo>
                      <a:pt x="75" y="93"/>
                      <a:pt x="100" y="78"/>
                      <a:pt x="100" y="47"/>
                    </a:cubicBezTo>
                    <a:cubicBezTo>
                      <a:pt x="100" y="16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4" name="Google Shape;3733;p56">
                <a:extLst>
                  <a:ext uri="{FF2B5EF4-FFF2-40B4-BE49-F238E27FC236}">
                    <a16:creationId xmlns:a16="http://schemas.microsoft.com/office/drawing/2014/main" id="{02AF2FD6-401B-4AF8-9163-C07BBF220CE9}"/>
                  </a:ext>
                </a:extLst>
              </p:cNvPr>
              <p:cNvSpPr/>
              <p:nvPr/>
            </p:nvSpPr>
            <p:spPr>
              <a:xfrm>
                <a:off x="4882920" y="2664549"/>
                <a:ext cx="8365" cy="719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499" extrusionOk="0">
                    <a:moveTo>
                      <a:pt x="333" y="0"/>
                    </a:moveTo>
                    <a:cubicBezTo>
                      <a:pt x="111" y="0"/>
                      <a:pt x="1" y="271"/>
                      <a:pt x="148" y="431"/>
                    </a:cubicBezTo>
                    <a:cubicBezTo>
                      <a:pt x="199" y="478"/>
                      <a:pt x="260" y="499"/>
                      <a:pt x="320" y="499"/>
                    </a:cubicBezTo>
                    <a:cubicBezTo>
                      <a:pt x="452" y="499"/>
                      <a:pt x="580" y="399"/>
                      <a:pt x="580" y="247"/>
                    </a:cubicBezTo>
                    <a:cubicBezTo>
                      <a:pt x="580" y="111"/>
                      <a:pt x="469" y="0"/>
                      <a:pt x="3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5" name="Google Shape;3734;p56">
                <a:extLst>
                  <a:ext uri="{FF2B5EF4-FFF2-40B4-BE49-F238E27FC236}">
                    <a16:creationId xmlns:a16="http://schemas.microsoft.com/office/drawing/2014/main" id="{19D0FB3C-4828-438F-B861-F9AF95FA746E}"/>
                  </a:ext>
                </a:extLst>
              </p:cNvPr>
              <p:cNvSpPr/>
              <p:nvPr/>
            </p:nvSpPr>
            <p:spPr>
              <a:xfrm>
                <a:off x="4860710" y="2797481"/>
                <a:ext cx="11567" cy="9952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0" extrusionOk="0">
                    <a:moveTo>
                      <a:pt x="349" y="0"/>
                    </a:moveTo>
                    <a:cubicBezTo>
                      <a:pt x="170" y="0"/>
                      <a:pt x="0" y="136"/>
                      <a:pt x="0" y="345"/>
                    </a:cubicBezTo>
                    <a:cubicBezTo>
                      <a:pt x="0" y="529"/>
                      <a:pt x="148" y="690"/>
                      <a:pt x="345" y="690"/>
                    </a:cubicBezTo>
                    <a:cubicBezTo>
                      <a:pt x="653" y="690"/>
                      <a:pt x="801" y="320"/>
                      <a:pt x="592" y="98"/>
                    </a:cubicBezTo>
                    <a:cubicBezTo>
                      <a:pt x="520" y="31"/>
                      <a:pt x="434" y="0"/>
                      <a:pt x="3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6" name="Google Shape;3735;p56">
                <a:extLst>
                  <a:ext uri="{FF2B5EF4-FFF2-40B4-BE49-F238E27FC236}">
                    <a16:creationId xmlns:a16="http://schemas.microsoft.com/office/drawing/2014/main" id="{EDEB797E-61ED-45F4-8889-892F69964570}"/>
                  </a:ext>
                </a:extLst>
              </p:cNvPr>
              <p:cNvSpPr/>
              <p:nvPr/>
            </p:nvSpPr>
            <p:spPr>
              <a:xfrm>
                <a:off x="4938187" y="2677875"/>
                <a:ext cx="8365" cy="719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499" extrusionOk="0">
                    <a:moveTo>
                      <a:pt x="333" y="0"/>
                    </a:moveTo>
                    <a:cubicBezTo>
                      <a:pt x="111" y="0"/>
                      <a:pt x="0" y="271"/>
                      <a:pt x="161" y="431"/>
                    </a:cubicBezTo>
                    <a:cubicBezTo>
                      <a:pt x="211" y="478"/>
                      <a:pt x="271" y="499"/>
                      <a:pt x="330" y="499"/>
                    </a:cubicBezTo>
                    <a:cubicBezTo>
                      <a:pt x="458" y="499"/>
                      <a:pt x="580" y="399"/>
                      <a:pt x="580" y="247"/>
                    </a:cubicBezTo>
                    <a:cubicBezTo>
                      <a:pt x="580" y="111"/>
                      <a:pt x="469" y="0"/>
                      <a:pt x="3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7" name="Google Shape;3736;p56">
                <a:extLst>
                  <a:ext uri="{FF2B5EF4-FFF2-40B4-BE49-F238E27FC236}">
                    <a16:creationId xmlns:a16="http://schemas.microsoft.com/office/drawing/2014/main" id="{FF4E7068-71E4-42FA-A12E-EBA66814A6A7}"/>
                  </a:ext>
                </a:extLst>
              </p:cNvPr>
              <p:cNvSpPr/>
              <p:nvPr/>
            </p:nvSpPr>
            <p:spPr>
              <a:xfrm>
                <a:off x="5071826" y="2708249"/>
                <a:ext cx="10096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0" h="600" extrusionOk="0">
                    <a:moveTo>
                      <a:pt x="310" y="1"/>
                    </a:moveTo>
                    <a:cubicBezTo>
                      <a:pt x="306" y="1"/>
                      <a:pt x="301" y="1"/>
                      <a:pt x="296" y="1"/>
                    </a:cubicBezTo>
                    <a:cubicBezTo>
                      <a:pt x="136" y="1"/>
                      <a:pt x="0" y="124"/>
                      <a:pt x="0" y="297"/>
                    </a:cubicBezTo>
                    <a:cubicBezTo>
                      <a:pt x="0" y="479"/>
                      <a:pt x="145" y="600"/>
                      <a:pt x="299" y="600"/>
                    </a:cubicBezTo>
                    <a:cubicBezTo>
                      <a:pt x="375" y="600"/>
                      <a:pt x="453" y="571"/>
                      <a:pt x="518" y="506"/>
                    </a:cubicBezTo>
                    <a:cubicBezTo>
                      <a:pt x="699" y="325"/>
                      <a:pt x="572" y="1"/>
                      <a:pt x="31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8" name="Google Shape;3737;p56">
                <a:extLst>
                  <a:ext uri="{FF2B5EF4-FFF2-40B4-BE49-F238E27FC236}">
                    <a16:creationId xmlns:a16="http://schemas.microsoft.com/office/drawing/2014/main" id="{CEC7D179-C5AD-4778-A7AE-83E89319FCDB}"/>
                  </a:ext>
                </a:extLst>
              </p:cNvPr>
              <p:cNvSpPr/>
              <p:nvPr/>
            </p:nvSpPr>
            <p:spPr>
              <a:xfrm>
                <a:off x="4934279" y="2746425"/>
                <a:ext cx="9793" cy="8408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83" extrusionOk="0">
                    <a:moveTo>
                      <a:pt x="393" y="1"/>
                    </a:moveTo>
                    <a:cubicBezTo>
                      <a:pt x="321" y="1"/>
                      <a:pt x="246" y="28"/>
                      <a:pt x="185" y="90"/>
                    </a:cubicBezTo>
                    <a:cubicBezTo>
                      <a:pt x="0" y="262"/>
                      <a:pt x="136" y="582"/>
                      <a:pt x="395" y="582"/>
                    </a:cubicBezTo>
                    <a:cubicBezTo>
                      <a:pt x="555" y="582"/>
                      <a:pt x="678" y="447"/>
                      <a:pt x="678" y="287"/>
                    </a:cubicBezTo>
                    <a:cubicBezTo>
                      <a:pt x="678" y="113"/>
                      <a:pt x="540" y="1"/>
                      <a:pt x="39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9" name="Google Shape;3738;p56">
                <a:extLst>
                  <a:ext uri="{FF2B5EF4-FFF2-40B4-BE49-F238E27FC236}">
                    <a16:creationId xmlns:a16="http://schemas.microsoft.com/office/drawing/2014/main" id="{09A7FD6B-FDF1-4AE7-B5C9-464B5225A45E}"/>
                  </a:ext>
                </a:extLst>
              </p:cNvPr>
              <p:cNvSpPr/>
              <p:nvPr/>
            </p:nvSpPr>
            <p:spPr>
              <a:xfrm>
                <a:off x="4967869" y="2834720"/>
                <a:ext cx="10500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2" extrusionOk="0">
                    <a:moveTo>
                      <a:pt x="316" y="1"/>
                    </a:moveTo>
                    <a:cubicBezTo>
                      <a:pt x="155" y="1"/>
                      <a:pt x="0" y="128"/>
                      <a:pt x="0" y="313"/>
                    </a:cubicBezTo>
                    <a:cubicBezTo>
                      <a:pt x="12" y="473"/>
                      <a:pt x="136" y="609"/>
                      <a:pt x="308" y="621"/>
                    </a:cubicBezTo>
                    <a:cubicBezTo>
                      <a:pt x="579" y="621"/>
                      <a:pt x="727" y="288"/>
                      <a:pt x="530" y="91"/>
                    </a:cubicBezTo>
                    <a:cubicBezTo>
                      <a:pt x="467" y="29"/>
                      <a:pt x="391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0" name="Google Shape;3739;p56">
                <a:extLst>
                  <a:ext uri="{FF2B5EF4-FFF2-40B4-BE49-F238E27FC236}">
                    <a16:creationId xmlns:a16="http://schemas.microsoft.com/office/drawing/2014/main" id="{56245520-B866-47CB-B674-BD2FF1B05425}"/>
                  </a:ext>
                </a:extLst>
              </p:cNvPr>
              <p:cNvSpPr/>
              <p:nvPr/>
            </p:nvSpPr>
            <p:spPr>
              <a:xfrm>
                <a:off x="4941735" y="2795130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8" y="0"/>
                    </a:moveTo>
                    <a:cubicBezTo>
                      <a:pt x="157" y="0"/>
                      <a:pt x="9" y="116"/>
                      <a:pt x="1" y="298"/>
                    </a:cubicBezTo>
                    <a:cubicBezTo>
                      <a:pt x="1" y="458"/>
                      <a:pt x="136" y="594"/>
                      <a:pt x="297" y="606"/>
                    </a:cubicBezTo>
                    <a:cubicBezTo>
                      <a:pt x="568" y="606"/>
                      <a:pt x="703" y="286"/>
                      <a:pt x="518" y="89"/>
                    </a:cubicBezTo>
                    <a:cubicBezTo>
                      <a:pt x="458" y="28"/>
                      <a:pt x="383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1" name="Google Shape;3740;p56">
                <a:extLst>
                  <a:ext uri="{FF2B5EF4-FFF2-40B4-BE49-F238E27FC236}">
                    <a16:creationId xmlns:a16="http://schemas.microsoft.com/office/drawing/2014/main" id="{113DAEDE-6494-4306-9B29-C41CE71AFFC0}"/>
                  </a:ext>
                </a:extLst>
              </p:cNvPr>
              <p:cNvSpPr/>
              <p:nvPr/>
            </p:nvSpPr>
            <p:spPr>
              <a:xfrm>
                <a:off x="4985984" y="2746281"/>
                <a:ext cx="10687" cy="9187"/>
              </a:xfrm>
              <a:custGeom>
                <a:avLst/>
                <a:gdLst/>
                <a:ahLst/>
                <a:cxnLst/>
                <a:rect l="l" t="t" r="r" b="b"/>
                <a:pathLst>
                  <a:path w="741" h="637" extrusionOk="0">
                    <a:moveTo>
                      <a:pt x="432" y="1"/>
                    </a:moveTo>
                    <a:cubicBezTo>
                      <a:pt x="149" y="1"/>
                      <a:pt x="1" y="346"/>
                      <a:pt x="198" y="543"/>
                    </a:cubicBezTo>
                    <a:cubicBezTo>
                      <a:pt x="266" y="607"/>
                      <a:pt x="348" y="636"/>
                      <a:pt x="426" y="636"/>
                    </a:cubicBezTo>
                    <a:cubicBezTo>
                      <a:pt x="589" y="636"/>
                      <a:pt x="740" y="512"/>
                      <a:pt x="740" y="321"/>
                    </a:cubicBezTo>
                    <a:cubicBezTo>
                      <a:pt x="740" y="136"/>
                      <a:pt x="605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2" name="Google Shape;3741;p56">
                <a:extLst>
                  <a:ext uri="{FF2B5EF4-FFF2-40B4-BE49-F238E27FC236}">
                    <a16:creationId xmlns:a16="http://schemas.microsoft.com/office/drawing/2014/main" id="{AAB401D8-8EE2-4A33-BED3-3552DC20070E}"/>
                  </a:ext>
                </a:extLst>
              </p:cNvPr>
              <p:cNvSpPr/>
              <p:nvPr/>
            </p:nvSpPr>
            <p:spPr>
              <a:xfrm>
                <a:off x="4897487" y="2727604"/>
                <a:ext cx="8726" cy="750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20" extrusionOk="0">
                    <a:moveTo>
                      <a:pt x="342" y="1"/>
                    </a:moveTo>
                    <a:cubicBezTo>
                      <a:pt x="278" y="1"/>
                      <a:pt x="213" y="24"/>
                      <a:pt x="161" y="76"/>
                    </a:cubicBezTo>
                    <a:cubicBezTo>
                      <a:pt x="1" y="236"/>
                      <a:pt x="112" y="520"/>
                      <a:pt x="346" y="520"/>
                    </a:cubicBezTo>
                    <a:cubicBezTo>
                      <a:pt x="494" y="520"/>
                      <a:pt x="605" y="409"/>
                      <a:pt x="605" y="261"/>
                    </a:cubicBezTo>
                    <a:cubicBezTo>
                      <a:pt x="605" y="103"/>
                      <a:pt x="475" y="1"/>
                      <a:pt x="3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3" name="Google Shape;3742;p56">
                <a:extLst>
                  <a:ext uri="{FF2B5EF4-FFF2-40B4-BE49-F238E27FC236}">
                    <a16:creationId xmlns:a16="http://schemas.microsoft.com/office/drawing/2014/main" id="{D7BE9BBC-8954-427F-BAD3-B2CB3016FA0D}"/>
                  </a:ext>
                </a:extLst>
              </p:cNvPr>
              <p:cNvSpPr/>
              <p:nvPr/>
            </p:nvSpPr>
            <p:spPr>
              <a:xfrm>
                <a:off x="4866046" y="2731339"/>
                <a:ext cx="8538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2" h="508" extrusionOk="0">
                    <a:moveTo>
                      <a:pt x="252" y="0"/>
                    </a:moveTo>
                    <a:cubicBezTo>
                      <a:pt x="123" y="0"/>
                      <a:pt x="0" y="99"/>
                      <a:pt x="0" y="248"/>
                    </a:cubicBezTo>
                    <a:cubicBezTo>
                      <a:pt x="0" y="384"/>
                      <a:pt x="111" y="495"/>
                      <a:pt x="259" y="507"/>
                    </a:cubicBezTo>
                    <a:cubicBezTo>
                      <a:pt x="481" y="507"/>
                      <a:pt x="591" y="236"/>
                      <a:pt x="431" y="76"/>
                    </a:cubicBezTo>
                    <a:cubicBezTo>
                      <a:pt x="379" y="23"/>
                      <a:pt x="315" y="0"/>
                      <a:pt x="25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4" name="Google Shape;3743;p56">
                <a:extLst>
                  <a:ext uri="{FF2B5EF4-FFF2-40B4-BE49-F238E27FC236}">
                    <a16:creationId xmlns:a16="http://schemas.microsoft.com/office/drawing/2014/main" id="{7047309C-5DAE-4589-A4BF-4A6802F22CA1}"/>
                  </a:ext>
                </a:extLst>
              </p:cNvPr>
              <p:cNvSpPr/>
              <p:nvPr/>
            </p:nvSpPr>
            <p:spPr>
              <a:xfrm>
                <a:off x="5033261" y="2725844"/>
                <a:ext cx="10139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7" extrusionOk="0">
                    <a:moveTo>
                      <a:pt x="407" y="1"/>
                    </a:moveTo>
                    <a:cubicBezTo>
                      <a:pt x="136" y="1"/>
                      <a:pt x="0" y="321"/>
                      <a:pt x="185" y="518"/>
                    </a:cubicBezTo>
                    <a:cubicBezTo>
                      <a:pt x="246" y="579"/>
                      <a:pt x="322" y="607"/>
                      <a:pt x="398" y="607"/>
                    </a:cubicBezTo>
                    <a:cubicBezTo>
                      <a:pt x="552" y="607"/>
                      <a:pt x="703" y="491"/>
                      <a:pt x="703" y="309"/>
                    </a:cubicBezTo>
                    <a:cubicBezTo>
                      <a:pt x="703" y="149"/>
                      <a:pt x="567" y="13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5" name="Google Shape;3744;p56">
                <a:extLst>
                  <a:ext uri="{FF2B5EF4-FFF2-40B4-BE49-F238E27FC236}">
                    <a16:creationId xmlns:a16="http://schemas.microsoft.com/office/drawing/2014/main" id="{1CF05707-C92A-4264-802C-99AA62054FF0}"/>
                  </a:ext>
                </a:extLst>
              </p:cNvPr>
              <p:cNvSpPr/>
              <p:nvPr/>
            </p:nvSpPr>
            <p:spPr>
              <a:xfrm>
                <a:off x="5133656" y="2607320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6" name="Google Shape;3745;p56">
                <a:extLst>
                  <a:ext uri="{FF2B5EF4-FFF2-40B4-BE49-F238E27FC236}">
                    <a16:creationId xmlns:a16="http://schemas.microsoft.com/office/drawing/2014/main" id="{1725AC04-14AE-48AB-98A5-09C14BA37B8A}"/>
                  </a:ext>
                </a:extLst>
              </p:cNvPr>
              <p:cNvSpPr/>
              <p:nvPr/>
            </p:nvSpPr>
            <p:spPr>
              <a:xfrm>
                <a:off x="5056293" y="3069706"/>
                <a:ext cx="1500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4" h="74" extrusionOk="0">
                    <a:moveTo>
                      <a:pt x="67" y="1"/>
                    </a:moveTo>
                    <a:cubicBezTo>
                      <a:pt x="0" y="1"/>
                      <a:pt x="58" y="74"/>
                      <a:pt x="88" y="74"/>
                    </a:cubicBezTo>
                    <a:cubicBezTo>
                      <a:pt x="97" y="74"/>
                      <a:pt x="104" y="67"/>
                      <a:pt x="104" y="50"/>
                    </a:cubicBezTo>
                    <a:cubicBezTo>
                      <a:pt x="104" y="26"/>
                      <a:pt x="91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7" name="Google Shape;3746;p56">
                <a:extLst>
                  <a:ext uri="{FF2B5EF4-FFF2-40B4-BE49-F238E27FC236}">
                    <a16:creationId xmlns:a16="http://schemas.microsoft.com/office/drawing/2014/main" id="{7C2AFB01-C05D-4889-8270-1B0399C0FC7A}"/>
                  </a:ext>
                </a:extLst>
              </p:cNvPr>
              <p:cNvSpPr/>
              <p:nvPr/>
            </p:nvSpPr>
            <p:spPr>
              <a:xfrm>
                <a:off x="4971056" y="2899289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75"/>
                      <a:pt x="13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864" name="Google Shape;3747;p56">
              <a:extLst>
                <a:ext uri="{FF2B5EF4-FFF2-40B4-BE49-F238E27FC236}">
                  <a16:creationId xmlns:a16="http://schemas.microsoft.com/office/drawing/2014/main" id="{3F99A082-97D0-48B0-94EE-DADDF78B4348}"/>
                </a:ext>
              </a:extLst>
            </p:cNvPr>
            <p:cNvSpPr/>
            <p:nvPr/>
          </p:nvSpPr>
          <p:spPr>
            <a:xfrm>
              <a:off x="5028112" y="3146664"/>
              <a:ext cx="1601" cy="1255"/>
            </a:xfrm>
            <a:custGeom>
              <a:avLst/>
              <a:gdLst/>
              <a:ahLst/>
              <a:cxnLst/>
              <a:rect l="l" t="t" r="r" b="b"/>
              <a:pathLst>
                <a:path w="111" h="87" extrusionOk="0">
                  <a:moveTo>
                    <a:pt x="62" y="0"/>
                  </a:moveTo>
                  <a:cubicBezTo>
                    <a:pt x="0" y="0"/>
                    <a:pt x="0" y="86"/>
                    <a:pt x="62" y="86"/>
                  </a:cubicBezTo>
                  <a:cubicBezTo>
                    <a:pt x="111" y="86"/>
                    <a:pt x="111" y="0"/>
                    <a:pt x="62" y="0"/>
                  </a:cubicBezTo>
                  <a:close/>
                </a:path>
              </a:pathLst>
            </a:custGeom>
            <a:solidFill>
              <a:srgbClr val="6851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198794320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Retângulo 52">
            <a:extLst>
              <a:ext uri="{FF2B5EF4-FFF2-40B4-BE49-F238E27FC236}">
                <a16:creationId xmlns:a16="http://schemas.microsoft.com/office/drawing/2014/main" id="{2173FA70-617A-46F6-91A1-F8A5CC477441}"/>
              </a:ext>
            </a:extLst>
          </p:cNvPr>
          <p:cNvSpPr/>
          <p:nvPr/>
        </p:nvSpPr>
        <p:spPr>
          <a:xfrm>
            <a:off x="0" y="0"/>
            <a:ext cx="3974471" cy="6858000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" name="Diamond 5">
            <a:extLst>
              <a:ext uri="{FF2B5EF4-FFF2-40B4-BE49-F238E27FC236}">
                <a16:creationId xmlns:a16="http://schemas.microsoft.com/office/drawing/2014/main" id="{BB024683-A2D3-4D97-A835-F79571FA3B80}"/>
              </a:ext>
            </a:extLst>
          </p:cNvPr>
          <p:cNvSpPr/>
          <p:nvPr/>
        </p:nvSpPr>
        <p:spPr>
          <a:xfrm>
            <a:off x="6146254" y="1140990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" name="Isosceles Triangle 51">
            <a:extLst>
              <a:ext uri="{FF2B5EF4-FFF2-40B4-BE49-F238E27FC236}">
                <a16:creationId xmlns:a16="http://schemas.microsoft.com/office/drawing/2014/main" id="{536909E8-F5FC-4C93-94B4-39FF97F91A26}"/>
              </a:ext>
            </a:extLst>
          </p:cNvPr>
          <p:cNvSpPr/>
          <p:nvPr/>
        </p:nvSpPr>
        <p:spPr>
          <a:xfrm>
            <a:off x="5307500" y="1211524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" name="Isosceles Triangle 57">
            <a:extLst>
              <a:ext uri="{FF2B5EF4-FFF2-40B4-BE49-F238E27FC236}">
                <a16:creationId xmlns:a16="http://schemas.microsoft.com/office/drawing/2014/main" id="{4D0F5217-1604-4B65-B528-91BBA9051663}"/>
              </a:ext>
            </a:extLst>
          </p:cNvPr>
          <p:cNvSpPr/>
          <p:nvPr/>
        </p:nvSpPr>
        <p:spPr>
          <a:xfrm>
            <a:off x="6148340" y="4169044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" name="Rectangle 7">
            <a:extLst>
              <a:ext uri="{FF2B5EF4-FFF2-40B4-BE49-F238E27FC236}">
                <a16:creationId xmlns:a16="http://schemas.microsoft.com/office/drawing/2014/main" id="{DE60DCAC-43A7-4D4E-9F3B-24E06FDA501E}"/>
              </a:ext>
            </a:extLst>
          </p:cNvPr>
          <p:cNvSpPr/>
          <p:nvPr/>
        </p:nvSpPr>
        <p:spPr>
          <a:xfrm rot="18900000">
            <a:off x="9619919" y="3303396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" name="Parallelogram 15">
            <a:extLst>
              <a:ext uri="{FF2B5EF4-FFF2-40B4-BE49-F238E27FC236}">
                <a16:creationId xmlns:a16="http://schemas.microsoft.com/office/drawing/2014/main" id="{3B516429-A3FF-4357-8AD7-0B4AA605D9A8}"/>
              </a:ext>
            </a:extLst>
          </p:cNvPr>
          <p:cNvSpPr/>
          <p:nvPr/>
        </p:nvSpPr>
        <p:spPr>
          <a:xfrm flipH="1">
            <a:off x="5301210" y="4290747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" name="Freeform 19">
            <a:extLst>
              <a:ext uri="{FF2B5EF4-FFF2-40B4-BE49-F238E27FC236}">
                <a16:creationId xmlns:a16="http://schemas.microsoft.com/office/drawing/2014/main" id="{13AC8936-6514-4E35-AD35-C65000E6AB8A}"/>
              </a:ext>
            </a:extLst>
          </p:cNvPr>
          <p:cNvSpPr/>
          <p:nvPr/>
        </p:nvSpPr>
        <p:spPr>
          <a:xfrm>
            <a:off x="7779594" y="3291344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0" name="Rectangle 30">
            <a:extLst>
              <a:ext uri="{FF2B5EF4-FFF2-40B4-BE49-F238E27FC236}">
                <a16:creationId xmlns:a16="http://schemas.microsoft.com/office/drawing/2014/main" id="{74872DE4-E3BF-4F19-B35D-CFCFB2E5120F}"/>
              </a:ext>
            </a:extLst>
          </p:cNvPr>
          <p:cNvSpPr/>
          <p:nvPr/>
        </p:nvSpPr>
        <p:spPr>
          <a:xfrm>
            <a:off x="11097885" y="3249404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1" name="Rectangle 7">
            <a:extLst>
              <a:ext uri="{FF2B5EF4-FFF2-40B4-BE49-F238E27FC236}">
                <a16:creationId xmlns:a16="http://schemas.microsoft.com/office/drawing/2014/main" id="{0BA4B429-E7E8-4227-8195-B68616D069BA}"/>
              </a:ext>
            </a:extLst>
          </p:cNvPr>
          <p:cNvSpPr/>
          <p:nvPr/>
        </p:nvSpPr>
        <p:spPr>
          <a:xfrm>
            <a:off x="6985008" y="1167554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" name="Rectangle 15">
            <a:extLst>
              <a:ext uri="{FF2B5EF4-FFF2-40B4-BE49-F238E27FC236}">
                <a16:creationId xmlns:a16="http://schemas.microsoft.com/office/drawing/2014/main" id="{0E61FE37-EC98-4B92-89D6-B23E8EA16262}"/>
              </a:ext>
            </a:extLst>
          </p:cNvPr>
          <p:cNvSpPr/>
          <p:nvPr/>
        </p:nvSpPr>
        <p:spPr>
          <a:xfrm rot="5400000">
            <a:off x="7771868" y="1167553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3" name="Pie 24">
            <a:extLst>
              <a:ext uri="{FF2B5EF4-FFF2-40B4-BE49-F238E27FC236}">
                <a16:creationId xmlns:a16="http://schemas.microsoft.com/office/drawing/2014/main" id="{533B14A2-7C58-4EC0-9ADD-5EE2973B2142}"/>
              </a:ext>
            </a:extLst>
          </p:cNvPr>
          <p:cNvSpPr/>
          <p:nvPr/>
        </p:nvSpPr>
        <p:spPr>
          <a:xfrm>
            <a:off x="6844111" y="4267822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4" name="Parallelogram 30">
            <a:extLst>
              <a:ext uri="{FF2B5EF4-FFF2-40B4-BE49-F238E27FC236}">
                <a16:creationId xmlns:a16="http://schemas.microsoft.com/office/drawing/2014/main" id="{196358D4-5045-4F25-9DE3-B2248A613865}"/>
              </a:ext>
            </a:extLst>
          </p:cNvPr>
          <p:cNvSpPr/>
          <p:nvPr/>
        </p:nvSpPr>
        <p:spPr>
          <a:xfrm flipH="1">
            <a:off x="11072642" y="2176604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5" name="Block Arc 14">
            <a:extLst>
              <a:ext uri="{FF2B5EF4-FFF2-40B4-BE49-F238E27FC236}">
                <a16:creationId xmlns:a16="http://schemas.microsoft.com/office/drawing/2014/main" id="{06C078C3-B712-4E4A-B327-1176E6D0DE52}"/>
              </a:ext>
            </a:extLst>
          </p:cNvPr>
          <p:cNvSpPr/>
          <p:nvPr/>
        </p:nvSpPr>
        <p:spPr>
          <a:xfrm rot="16200000">
            <a:off x="8559542" y="1119450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6" name="Block Arc 41">
            <a:extLst>
              <a:ext uri="{FF2B5EF4-FFF2-40B4-BE49-F238E27FC236}">
                <a16:creationId xmlns:a16="http://schemas.microsoft.com/office/drawing/2014/main" id="{ED33A5A8-AF05-4493-BAF1-1761B4BA681F}"/>
              </a:ext>
            </a:extLst>
          </p:cNvPr>
          <p:cNvSpPr/>
          <p:nvPr/>
        </p:nvSpPr>
        <p:spPr>
          <a:xfrm>
            <a:off x="9442735" y="1073140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7" name="Right Triangle 17">
            <a:extLst>
              <a:ext uri="{FF2B5EF4-FFF2-40B4-BE49-F238E27FC236}">
                <a16:creationId xmlns:a16="http://schemas.microsoft.com/office/drawing/2014/main" id="{FE5C352A-4197-4841-A2EC-74287423F312}"/>
              </a:ext>
            </a:extLst>
          </p:cNvPr>
          <p:cNvSpPr/>
          <p:nvPr/>
        </p:nvSpPr>
        <p:spPr>
          <a:xfrm>
            <a:off x="7739930" y="4249797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8" name="Oval 27">
            <a:extLst>
              <a:ext uri="{FF2B5EF4-FFF2-40B4-BE49-F238E27FC236}">
                <a16:creationId xmlns:a16="http://schemas.microsoft.com/office/drawing/2014/main" id="{CD0A6AE8-F2DA-461B-AB7C-50C1898F1334}"/>
              </a:ext>
            </a:extLst>
          </p:cNvPr>
          <p:cNvSpPr/>
          <p:nvPr/>
        </p:nvSpPr>
        <p:spPr>
          <a:xfrm>
            <a:off x="4452680" y="5118022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9" name="Parallelogram 15">
            <a:extLst>
              <a:ext uri="{FF2B5EF4-FFF2-40B4-BE49-F238E27FC236}">
                <a16:creationId xmlns:a16="http://schemas.microsoft.com/office/drawing/2014/main" id="{42800FBA-00B2-4416-A895-7B4AF709C8B1}"/>
              </a:ext>
            </a:extLst>
          </p:cNvPr>
          <p:cNvSpPr/>
          <p:nvPr/>
        </p:nvSpPr>
        <p:spPr>
          <a:xfrm rot="16200000">
            <a:off x="8571047" y="3193969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0" name="Round Same Side Corner Rectangle 21">
            <a:extLst>
              <a:ext uri="{FF2B5EF4-FFF2-40B4-BE49-F238E27FC236}">
                <a16:creationId xmlns:a16="http://schemas.microsoft.com/office/drawing/2014/main" id="{7B2C6D25-2E86-4190-A999-A59DBD016126}"/>
              </a:ext>
            </a:extLst>
          </p:cNvPr>
          <p:cNvSpPr/>
          <p:nvPr/>
        </p:nvSpPr>
        <p:spPr>
          <a:xfrm rot="10800000">
            <a:off x="9345247" y="2192770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1" name="Oval 26">
            <a:extLst>
              <a:ext uri="{FF2B5EF4-FFF2-40B4-BE49-F238E27FC236}">
                <a16:creationId xmlns:a16="http://schemas.microsoft.com/office/drawing/2014/main" id="{B2FEF589-5A2D-422A-8550-81AF02DEAA5A}"/>
              </a:ext>
            </a:extLst>
          </p:cNvPr>
          <p:cNvSpPr/>
          <p:nvPr/>
        </p:nvSpPr>
        <p:spPr>
          <a:xfrm>
            <a:off x="7001126" y="3236113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2" name="Freeform 32">
            <a:extLst>
              <a:ext uri="{FF2B5EF4-FFF2-40B4-BE49-F238E27FC236}">
                <a16:creationId xmlns:a16="http://schemas.microsoft.com/office/drawing/2014/main" id="{99DEA542-3376-4031-868C-91DA47588F22}"/>
              </a:ext>
            </a:extLst>
          </p:cNvPr>
          <p:cNvSpPr/>
          <p:nvPr/>
        </p:nvSpPr>
        <p:spPr>
          <a:xfrm>
            <a:off x="4394407" y="1129698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3" name="Rounded Rectangle 10">
            <a:extLst>
              <a:ext uri="{FF2B5EF4-FFF2-40B4-BE49-F238E27FC236}">
                <a16:creationId xmlns:a16="http://schemas.microsoft.com/office/drawing/2014/main" id="{29EDF6F5-C5A4-459F-A5AE-9E78E05CEABF}"/>
              </a:ext>
            </a:extLst>
          </p:cNvPr>
          <p:cNvSpPr/>
          <p:nvPr/>
        </p:nvSpPr>
        <p:spPr>
          <a:xfrm>
            <a:off x="8568386" y="2164825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4" name="Rounded Rectangle 32">
            <a:extLst>
              <a:ext uri="{FF2B5EF4-FFF2-40B4-BE49-F238E27FC236}">
                <a16:creationId xmlns:a16="http://schemas.microsoft.com/office/drawing/2014/main" id="{1E06CD95-A688-496A-8287-DDAC9FDB6936}"/>
              </a:ext>
            </a:extLst>
          </p:cNvPr>
          <p:cNvSpPr/>
          <p:nvPr/>
        </p:nvSpPr>
        <p:spPr>
          <a:xfrm>
            <a:off x="10213778" y="3272293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5" name="Trapezoid 13">
            <a:extLst>
              <a:ext uri="{FF2B5EF4-FFF2-40B4-BE49-F238E27FC236}">
                <a16:creationId xmlns:a16="http://schemas.microsoft.com/office/drawing/2014/main" id="{064D5DE4-D58B-4E58-B330-DA03B0996E45}"/>
              </a:ext>
            </a:extLst>
          </p:cNvPr>
          <p:cNvSpPr/>
          <p:nvPr/>
        </p:nvSpPr>
        <p:spPr>
          <a:xfrm>
            <a:off x="5358400" y="2187081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6" name="Rounded Rectangle 7">
            <a:extLst>
              <a:ext uri="{FF2B5EF4-FFF2-40B4-BE49-F238E27FC236}">
                <a16:creationId xmlns:a16="http://schemas.microsoft.com/office/drawing/2014/main" id="{432E377B-C9F8-4F3F-8D69-7979DCEBBF10}"/>
              </a:ext>
            </a:extLst>
          </p:cNvPr>
          <p:cNvSpPr/>
          <p:nvPr/>
        </p:nvSpPr>
        <p:spPr>
          <a:xfrm>
            <a:off x="7892400" y="2176342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7" name="Rectangle 18">
            <a:extLst>
              <a:ext uri="{FF2B5EF4-FFF2-40B4-BE49-F238E27FC236}">
                <a16:creationId xmlns:a16="http://schemas.microsoft.com/office/drawing/2014/main" id="{428579B8-B67A-41FD-9396-FD86C7A15365}"/>
              </a:ext>
            </a:extLst>
          </p:cNvPr>
          <p:cNvSpPr/>
          <p:nvPr/>
        </p:nvSpPr>
        <p:spPr>
          <a:xfrm>
            <a:off x="6292936" y="2216013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8" name="Rounded Rectangle 25">
            <a:extLst>
              <a:ext uri="{FF2B5EF4-FFF2-40B4-BE49-F238E27FC236}">
                <a16:creationId xmlns:a16="http://schemas.microsoft.com/office/drawing/2014/main" id="{A3D105B9-376F-463F-900B-6DE4CAD7FA51}"/>
              </a:ext>
            </a:extLst>
          </p:cNvPr>
          <p:cNvSpPr/>
          <p:nvPr/>
        </p:nvSpPr>
        <p:spPr>
          <a:xfrm>
            <a:off x="7188682" y="2200860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9" name="Chord 14">
            <a:extLst>
              <a:ext uri="{FF2B5EF4-FFF2-40B4-BE49-F238E27FC236}">
                <a16:creationId xmlns:a16="http://schemas.microsoft.com/office/drawing/2014/main" id="{36EAE7E5-A9C1-43DC-BB64-9CBA764D498B}"/>
              </a:ext>
            </a:extLst>
          </p:cNvPr>
          <p:cNvSpPr/>
          <p:nvPr/>
        </p:nvSpPr>
        <p:spPr>
          <a:xfrm>
            <a:off x="5954129" y="5184176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0" name="Rounded Rectangle 6">
            <a:extLst>
              <a:ext uri="{FF2B5EF4-FFF2-40B4-BE49-F238E27FC236}">
                <a16:creationId xmlns:a16="http://schemas.microsoft.com/office/drawing/2014/main" id="{F823AF34-24E0-4990-9C15-B0DAC96A98BE}"/>
              </a:ext>
            </a:extLst>
          </p:cNvPr>
          <p:cNvSpPr/>
          <p:nvPr/>
        </p:nvSpPr>
        <p:spPr>
          <a:xfrm>
            <a:off x="4445557" y="2120474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1" name="Oval 66">
            <a:extLst>
              <a:ext uri="{FF2B5EF4-FFF2-40B4-BE49-F238E27FC236}">
                <a16:creationId xmlns:a16="http://schemas.microsoft.com/office/drawing/2014/main" id="{DFE01BA0-83A4-47DA-A35A-06D08224EFA9}"/>
              </a:ext>
            </a:extLst>
          </p:cNvPr>
          <p:cNvSpPr/>
          <p:nvPr/>
        </p:nvSpPr>
        <p:spPr>
          <a:xfrm rot="20700000">
            <a:off x="6171720" y="3283044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2" name="Isosceles Triangle 13">
            <a:extLst>
              <a:ext uri="{FF2B5EF4-FFF2-40B4-BE49-F238E27FC236}">
                <a16:creationId xmlns:a16="http://schemas.microsoft.com/office/drawing/2014/main" id="{27D7B69F-3D88-45CD-9209-7C0BBC49AD7F}"/>
              </a:ext>
            </a:extLst>
          </p:cNvPr>
          <p:cNvSpPr/>
          <p:nvPr/>
        </p:nvSpPr>
        <p:spPr>
          <a:xfrm rot="10800000">
            <a:off x="5222404" y="5134781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3" name="Smiley Face 14">
            <a:extLst>
              <a:ext uri="{FF2B5EF4-FFF2-40B4-BE49-F238E27FC236}">
                <a16:creationId xmlns:a16="http://schemas.microsoft.com/office/drawing/2014/main" id="{8840F107-D664-407A-BE35-0596A1CF49C4}"/>
              </a:ext>
            </a:extLst>
          </p:cNvPr>
          <p:cNvSpPr/>
          <p:nvPr/>
        </p:nvSpPr>
        <p:spPr>
          <a:xfrm>
            <a:off x="7651226" y="5227664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4" name="Smiley Face 12">
            <a:extLst>
              <a:ext uri="{FF2B5EF4-FFF2-40B4-BE49-F238E27FC236}">
                <a16:creationId xmlns:a16="http://schemas.microsoft.com/office/drawing/2014/main" id="{BED3E359-EC13-466A-B804-95005A39C5F5}"/>
              </a:ext>
            </a:extLst>
          </p:cNvPr>
          <p:cNvSpPr/>
          <p:nvPr/>
        </p:nvSpPr>
        <p:spPr>
          <a:xfrm>
            <a:off x="10194806" y="5227664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5" name="Smiley Face 15">
            <a:extLst>
              <a:ext uri="{FF2B5EF4-FFF2-40B4-BE49-F238E27FC236}">
                <a16:creationId xmlns:a16="http://schemas.microsoft.com/office/drawing/2014/main" id="{8E9FE9E0-86DE-4369-980C-1DA6B3228911}"/>
              </a:ext>
            </a:extLst>
          </p:cNvPr>
          <p:cNvSpPr/>
          <p:nvPr/>
        </p:nvSpPr>
        <p:spPr>
          <a:xfrm>
            <a:off x="8503179" y="5230735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6" name="Oval 37">
            <a:extLst>
              <a:ext uri="{FF2B5EF4-FFF2-40B4-BE49-F238E27FC236}">
                <a16:creationId xmlns:a16="http://schemas.microsoft.com/office/drawing/2014/main" id="{2E5CD57A-F1D2-497B-8F02-388D76905C98}"/>
              </a:ext>
            </a:extLst>
          </p:cNvPr>
          <p:cNvSpPr/>
          <p:nvPr/>
        </p:nvSpPr>
        <p:spPr>
          <a:xfrm>
            <a:off x="11046760" y="5224262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7" name="Smiley Face 14">
            <a:extLst>
              <a:ext uri="{FF2B5EF4-FFF2-40B4-BE49-F238E27FC236}">
                <a16:creationId xmlns:a16="http://schemas.microsoft.com/office/drawing/2014/main" id="{1CD211AC-0948-4C7C-9543-0C66A2B2E515}"/>
              </a:ext>
            </a:extLst>
          </p:cNvPr>
          <p:cNvSpPr/>
          <p:nvPr/>
        </p:nvSpPr>
        <p:spPr>
          <a:xfrm>
            <a:off x="9348992" y="5230735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8" name="Rectangle 16">
            <a:extLst>
              <a:ext uri="{FF2B5EF4-FFF2-40B4-BE49-F238E27FC236}">
                <a16:creationId xmlns:a16="http://schemas.microsoft.com/office/drawing/2014/main" id="{9F1727BE-31F3-453E-A2D4-24FE0C00DF30}"/>
              </a:ext>
            </a:extLst>
          </p:cNvPr>
          <p:cNvSpPr/>
          <p:nvPr/>
        </p:nvSpPr>
        <p:spPr>
          <a:xfrm rot="2700000">
            <a:off x="5359882" y="3168988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9" name="Rectangle 9">
            <a:extLst>
              <a:ext uri="{FF2B5EF4-FFF2-40B4-BE49-F238E27FC236}">
                <a16:creationId xmlns:a16="http://schemas.microsoft.com/office/drawing/2014/main" id="{7B1733F3-C14C-4A01-B260-C9031663C3E4}"/>
              </a:ext>
            </a:extLst>
          </p:cNvPr>
          <p:cNvSpPr/>
          <p:nvPr/>
        </p:nvSpPr>
        <p:spPr>
          <a:xfrm>
            <a:off x="4435358" y="3194085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0" name="Round Same Side Corner Rectangle 6">
            <a:extLst>
              <a:ext uri="{FF2B5EF4-FFF2-40B4-BE49-F238E27FC236}">
                <a16:creationId xmlns:a16="http://schemas.microsoft.com/office/drawing/2014/main" id="{41838316-DF6A-49A8-AED4-893DF46823A2}"/>
              </a:ext>
            </a:extLst>
          </p:cNvPr>
          <p:cNvSpPr/>
          <p:nvPr/>
        </p:nvSpPr>
        <p:spPr>
          <a:xfrm rot="2700000">
            <a:off x="7013212" y="5125320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1" name="Frame 17">
            <a:extLst>
              <a:ext uri="{FF2B5EF4-FFF2-40B4-BE49-F238E27FC236}">
                <a16:creationId xmlns:a16="http://schemas.microsoft.com/office/drawing/2014/main" id="{7A478438-B0E2-41FA-8BC1-C2930969FA03}"/>
              </a:ext>
            </a:extLst>
          </p:cNvPr>
          <p:cNvSpPr/>
          <p:nvPr/>
        </p:nvSpPr>
        <p:spPr>
          <a:xfrm>
            <a:off x="4410419" y="4262255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2" name="Rounded Rectangle 5">
            <a:extLst>
              <a:ext uri="{FF2B5EF4-FFF2-40B4-BE49-F238E27FC236}">
                <a16:creationId xmlns:a16="http://schemas.microsoft.com/office/drawing/2014/main" id="{C5D8AF36-41E1-41E7-87D0-E3469F01951F}"/>
              </a:ext>
            </a:extLst>
          </p:cNvPr>
          <p:cNvSpPr/>
          <p:nvPr/>
        </p:nvSpPr>
        <p:spPr>
          <a:xfrm flipH="1">
            <a:off x="10136604" y="2202944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3" name="Teardrop 1">
            <a:extLst>
              <a:ext uri="{FF2B5EF4-FFF2-40B4-BE49-F238E27FC236}">
                <a16:creationId xmlns:a16="http://schemas.microsoft.com/office/drawing/2014/main" id="{45B0BEEA-DC68-4F98-8E4B-171D9D358BBD}"/>
              </a:ext>
            </a:extLst>
          </p:cNvPr>
          <p:cNvSpPr/>
          <p:nvPr/>
        </p:nvSpPr>
        <p:spPr>
          <a:xfrm rot="18805991">
            <a:off x="10160876" y="1188186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4" name="Rectangle 130">
            <a:extLst>
              <a:ext uri="{FF2B5EF4-FFF2-40B4-BE49-F238E27FC236}">
                <a16:creationId xmlns:a16="http://schemas.microsoft.com/office/drawing/2014/main" id="{034CC79E-B35F-4985-B5AC-E43C374169A4}"/>
              </a:ext>
            </a:extLst>
          </p:cNvPr>
          <p:cNvSpPr/>
          <p:nvPr/>
        </p:nvSpPr>
        <p:spPr>
          <a:xfrm>
            <a:off x="10967004" y="1188252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5" name="Right Triangle 17">
            <a:extLst>
              <a:ext uri="{FF2B5EF4-FFF2-40B4-BE49-F238E27FC236}">
                <a16:creationId xmlns:a16="http://schemas.microsoft.com/office/drawing/2014/main" id="{59EAAA98-DA4B-4ACF-99C5-2831E6DF00E6}"/>
              </a:ext>
            </a:extLst>
          </p:cNvPr>
          <p:cNvSpPr>
            <a:spLocks noChangeAspect="1"/>
          </p:cNvSpPr>
          <p:nvPr/>
        </p:nvSpPr>
        <p:spPr>
          <a:xfrm>
            <a:off x="9397657" y="4226864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6" name="Right Triangle 17">
            <a:extLst>
              <a:ext uri="{FF2B5EF4-FFF2-40B4-BE49-F238E27FC236}">
                <a16:creationId xmlns:a16="http://schemas.microsoft.com/office/drawing/2014/main" id="{F4701E9C-47EC-4D1B-96BF-0A43C8DBA51B}"/>
              </a:ext>
            </a:extLst>
          </p:cNvPr>
          <p:cNvSpPr>
            <a:spLocks noChangeAspect="1"/>
          </p:cNvSpPr>
          <p:nvPr/>
        </p:nvSpPr>
        <p:spPr>
          <a:xfrm>
            <a:off x="8522615" y="4226864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7" name="Right Triangle 17">
            <a:extLst>
              <a:ext uri="{FF2B5EF4-FFF2-40B4-BE49-F238E27FC236}">
                <a16:creationId xmlns:a16="http://schemas.microsoft.com/office/drawing/2014/main" id="{DA6DE622-9612-452C-9EBA-947F31C19209}"/>
              </a:ext>
            </a:extLst>
          </p:cNvPr>
          <p:cNvSpPr>
            <a:spLocks noChangeAspect="1"/>
          </p:cNvSpPr>
          <p:nvPr/>
        </p:nvSpPr>
        <p:spPr>
          <a:xfrm>
            <a:off x="10272699" y="4226864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8" name="Oval 44">
            <a:extLst>
              <a:ext uri="{FF2B5EF4-FFF2-40B4-BE49-F238E27FC236}">
                <a16:creationId xmlns:a16="http://schemas.microsoft.com/office/drawing/2014/main" id="{EFE8A4AC-294D-474F-9AD5-26273DF8EED8}"/>
              </a:ext>
            </a:extLst>
          </p:cNvPr>
          <p:cNvSpPr>
            <a:spLocks noChangeAspect="1"/>
          </p:cNvSpPr>
          <p:nvPr/>
        </p:nvSpPr>
        <p:spPr>
          <a:xfrm>
            <a:off x="11147740" y="4226864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9" name="CaixaDeTexto 48">
            <a:extLst>
              <a:ext uri="{FF2B5EF4-FFF2-40B4-BE49-F238E27FC236}">
                <a16:creationId xmlns:a16="http://schemas.microsoft.com/office/drawing/2014/main" id="{282939D0-A281-4212-B9F3-0627F8DC1EA3}"/>
              </a:ext>
            </a:extLst>
          </p:cNvPr>
          <p:cNvSpPr txBox="1"/>
          <p:nvPr/>
        </p:nvSpPr>
        <p:spPr>
          <a:xfrm>
            <a:off x="393889" y="2370341"/>
            <a:ext cx="323031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4400">
                <a:solidFill>
                  <a:schemeClr val="bg1"/>
                </a:solidFill>
                <a:latin typeface="Montserrat" panose="02000505000000020004" pitchFamily="2" charset="0"/>
              </a:rPr>
              <a:t>ÍCONES </a:t>
            </a:r>
          </a:p>
          <a:p>
            <a:r>
              <a:rPr lang="pt-BR" sz="4400">
                <a:solidFill>
                  <a:schemeClr val="bg1"/>
                </a:solidFill>
                <a:latin typeface="Montserrat" panose="02000505000000020004" pitchFamily="2" charset="0"/>
              </a:rPr>
              <a:t>EDITÁVEIS</a:t>
            </a:r>
          </a:p>
        </p:txBody>
      </p:sp>
      <p:sp>
        <p:nvSpPr>
          <p:cNvPr id="50" name="CaixaDeTexto 49">
            <a:extLst>
              <a:ext uri="{FF2B5EF4-FFF2-40B4-BE49-F238E27FC236}">
                <a16:creationId xmlns:a16="http://schemas.microsoft.com/office/drawing/2014/main" id="{B7688E70-B842-40EB-BC3B-240E3CE8698B}"/>
              </a:ext>
            </a:extLst>
          </p:cNvPr>
          <p:cNvSpPr txBox="1"/>
          <p:nvPr/>
        </p:nvSpPr>
        <p:spPr>
          <a:xfrm>
            <a:off x="402587" y="3737750"/>
            <a:ext cx="323031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000">
                <a:solidFill>
                  <a:schemeClr val="bg1"/>
                </a:solidFill>
                <a:latin typeface="Montserrat" panose="02000505000000020004" pitchFamily="2" charset="0"/>
              </a:rPr>
              <a:t>(CORES E TAMANHOS)</a:t>
            </a:r>
          </a:p>
        </p:txBody>
      </p:sp>
    </p:spTree>
    <p:extLst>
      <p:ext uri="{BB962C8B-B14F-4D97-AF65-F5344CB8AC3E}">
        <p14:creationId xmlns:p14="http://schemas.microsoft.com/office/powerpoint/2010/main" val="71390822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Retângulo 52">
            <a:extLst>
              <a:ext uri="{FF2B5EF4-FFF2-40B4-BE49-F238E27FC236}">
                <a16:creationId xmlns:a16="http://schemas.microsoft.com/office/drawing/2014/main" id="{2173FA70-617A-46F6-91A1-F8A5CC477441}"/>
              </a:ext>
            </a:extLst>
          </p:cNvPr>
          <p:cNvSpPr/>
          <p:nvPr/>
        </p:nvSpPr>
        <p:spPr>
          <a:xfrm>
            <a:off x="0" y="0"/>
            <a:ext cx="3974471" cy="6858000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9" name="CaixaDeTexto 48">
            <a:extLst>
              <a:ext uri="{FF2B5EF4-FFF2-40B4-BE49-F238E27FC236}">
                <a16:creationId xmlns:a16="http://schemas.microsoft.com/office/drawing/2014/main" id="{282939D0-A281-4212-B9F3-0627F8DC1EA3}"/>
              </a:ext>
            </a:extLst>
          </p:cNvPr>
          <p:cNvSpPr txBox="1"/>
          <p:nvPr/>
        </p:nvSpPr>
        <p:spPr>
          <a:xfrm>
            <a:off x="393889" y="2370341"/>
            <a:ext cx="323031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4400">
                <a:solidFill>
                  <a:schemeClr val="bg1"/>
                </a:solidFill>
                <a:latin typeface="Montserrat" panose="02000505000000020004" pitchFamily="2" charset="0"/>
              </a:rPr>
              <a:t>ÍCONES </a:t>
            </a:r>
          </a:p>
          <a:p>
            <a:r>
              <a:rPr lang="pt-BR" sz="4400">
                <a:solidFill>
                  <a:schemeClr val="bg1"/>
                </a:solidFill>
                <a:latin typeface="Montserrat" panose="02000505000000020004" pitchFamily="2" charset="0"/>
              </a:rPr>
              <a:t>EDITÁVEIS</a:t>
            </a:r>
          </a:p>
        </p:txBody>
      </p:sp>
      <p:sp>
        <p:nvSpPr>
          <p:cNvPr id="50" name="CaixaDeTexto 49">
            <a:extLst>
              <a:ext uri="{FF2B5EF4-FFF2-40B4-BE49-F238E27FC236}">
                <a16:creationId xmlns:a16="http://schemas.microsoft.com/office/drawing/2014/main" id="{B7688E70-B842-40EB-BC3B-240E3CE8698B}"/>
              </a:ext>
            </a:extLst>
          </p:cNvPr>
          <p:cNvSpPr txBox="1"/>
          <p:nvPr/>
        </p:nvSpPr>
        <p:spPr>
          <a:xfrm>
            <a:off x="402587" y="3737750"/>
            <a:ext cx="323031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000">
                <a:solidFill>
                  <a:schemeClr val="bg1"/>
                </a:solidFill>
                <a:latin typeface="Montserrat" panose="02000505000000020004" pitchFamily="2" charset="0"/>
              </a:rPr>
              <a:t>(CORES E TAMANHOS)</a:t>
            </a:r>
          </a:p>
        </p:txBody>
      </p:sp>
      <p:sp>
        <p:nvSpPr>
          <p:cNvPr id="55" name="Freeform 47">
            <a:extLst>
              <a:ext uri="{FF2B5EF4-FFF2-40B4-BE49-F238E27FC236}">
                <a16:creationId xmlns:a16="http://schemas.microsoft.com/office/drawing/2014/main" id="{87901061-4D16-4213-92BE-1C8C206B0D93}"/>
              </a:ext>
            </a:extLst>
          </p:cNvPr>
          <p:cNvSpPr>
            <a:spLocks noChangeAspect="1"/>
          </p:cNvSpPr>
          <p:nvPr/>
        </p:nvSpPr>
        <p:spPr>
          <a:xfrm>
            <a:off x="4410873" y="1147803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6" name="Freeform 48">
            <a:extLst>
              <a:ext uri="{FF2B5EF4-FFF2-40B4-BE49-F238E27FC236}">
                <a16:creationId xmlns:a16="http://schemas.microsoft.com/office/drawing/2014/main" id="{10679F84-4833-47BF-9232-60DFA8E8C6A3}"/>
              </a:ext>
            </a:extLst>
          </p:cNvPr>
          <p:cNvSpPr>
            <a:spLocks noChangeAspect="1"/>
          </p:cNvSpPr>
          <p:nvPr/>
        </p:nvSpPr>
        <p:spPr>
          <a:xfrm>
            <a:off x="5258015" y="1192091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Freeform 49">
            <a:extLst>
              <a:ext uri="{FF2B5EF4-FFF2-40B4-BE49-F238E27FC236}">
                <a16:creationId xmlns:a16="http://schemas.microsoft.com/office/drawing/2014/main" id="{7B384620-7230-4EC8-8182-E8D6E6F1ED40}"/>
              </a:ext>
            </a:extLst>
          </p:cNvPr>
          <p:cNvSpPr>
            <a:spLocks noChangeAspect="1"/>
          </p:cNvSpPr>
          <p:nvPr/>
        </p:nvSpPr>
        <p:spPr>
          <a:xfrm>
            <a:off x="6975445" y="1177257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Freeform 50">
            <a:extLst>
              <a:ext uri="{FF2B5EF4-FFF2-40B4-BE49-F238E27FC236}">
                <a16:creationId xmlns:a16="http://schemas.microsoft.com/office/drawing/2014/main" id="{DEA20387-DB87-417C-BD28-D814367C7F6C}"/>
              </a:ext>
            </a:extLst>
          </p:cNvPr>
          <p:cNvSpPr>
            <a:spLocks noChangeAspect="1"/>
          </p:cNvSpPr>
          <p:nvPr/>
        </p:nvSpPr>
        <p:spPr>
          <a:xfrm>
            <a:off x="6096000" y="1189011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Teardrop 9">
            <a:extLst>
              <a:ext uri="{FF2B5EF4-FFF2-40B4-BE49-F238E27FC236}">
                <a16:creationId xmlns:a16="http://schemas.microsoft.com/office/drawing/2014/main" id="{67AAF966-7738-4B06-BBCB-4FB5ED2299A8}"/>
              </a:ext>
            </a:extLst>
          </p:cNvPr>
          <p:cNvSpPr>
            <a:spLocks noChangeAspect="1"/>
          </p:cNvSpPr>
          <p:nvPr/>
        </p:nvSpPr>
        <p:spPr>
          <a:xfrm rot="18900000">
            <a:off x="7820769" y="2212384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0" name="Freeform 97">
            <a:extLst>
              <a:ext uri="{FF2B5EF4-FFF2-40B4-BE49-F238E27FC236}">
                <a16:creationId xmlns:a16="http://schemas.microsoft.com/office/drawing/2014/main" id="{71101D98-BEC3-4A49-BD3F-67B8AC9F839D}"/>
              </a:ext>
            </a:extLst>
          </p:cNvPr>
          <p:cNvSpPr>
            <a:spLocks noChangeAspect="1"/>
          </p:cNvSpPr>
          <p:nvPr/>
        </p:nvSpPr>
        <p:spPr>
          <a:xfrm>
            <a:off x="8540821" y="1181392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1" name="Donut 22">
            <a:extLst>
              <a:ext uri="{FF2B5EF4-FFF2-40B4-BE49-F238E27FC236}">
                <a16:creationId xmlns:a16="http://schemas.microsoft.com/office/drawing/2014/main" id="{48537AAC-E84F-4DA6-A2D1-01BA4484CB6A}"/>
              </a:ext>
            </a:extLst>
          </p:cNvPr>
          <p:cNvSpPr>
            <a:spLocks noChangeAspect="1"/>
          </p:cNvSpPr>
          <p:nvPr/>
        </p:nvSpPr>
        <p:spPr>
          <a:xfrm>
            <a:off x="10257442" y="1277025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2" name="Freeform 99">
            <a:extLst>
              <a:ext uri="{FF2B5EF4-FFF2-40B4-BE49-F238E27FC236}">
                <a16:creationId xmlns:a16="http://schemas.microsoft.com/office/drawing/2014/main" id="{0245C209-421F-4CDC-B2FF-FBD8E943516F}"/>
              </a:ext>
            </a:extLst>
          </p:cNvPr>
          <p:cNvSpPr>
            <a:spLocks noChangeAspect="1"/>
          </p:cNvSpPr>
          <p:nvPr/>
        </p:nvSpPr>
        <p:spPr>
          <a:xfrm>
            <a:off x="7882823" y="1169489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3" name="Oval 10">
            <a:extLst>
              <a:ext uri="{FF2B5EF4-FFF2-40B4-BE49-F238E27FC236}">
                <a16:creationId xmlns:a16="http://schemas.microsoft.com/office/drawing/2014/main" id="{5DECF100-E0F8-4BC5-B585-36A0C8AE6AA4}"/>
              </a:ext>
            </a:extLst>
          </p:cNvPr>
          <p:cNvSpPr/>
          <p:nvPr/>
        </p:nvSpPr>
        <p:spPr>
          <a:xfrm>
            <a:off x="9440315" y="1170506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4" name="Freeform 101">
            <a:extLst>
              <a:ext uri="{FF2B5EF4-FFF2-40B4-BE49-F238E27FC236}">
                <a16:creationId xmlns:a16="http://schemas.microsoft.com/office/drawing/2014/main" id="{AD000D58-C72A-44DA-8418-180F93AB3851}"/>
              </a:ext>
            </a:extLst>
          </p:cNvPr>
          <p:cNvSpPr/>
          <p:nvPr/>
        </p:nvSpPr>
        <p:spPr>
          <a:xfrm>
            <a:off x="11160548" y="1223196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65" name="Group 102">
            <a:extLst>
              <a:ext uri="{FF2B5EF4-FFF2-40B4-BE49-F238E27FC236}">
                <a16:creationId xmlns:a16="http://schemas.microsoft.com/office/drawing/2014/main" id="{CFE5BA6D-C684-4061-A1F5-DE0DD4D29099}"/>
              </a:ext>
            </a:extLst>
          </p:cNvPr>
          <p:cNvGrpSpPr>
            <a:grpSpLocks noChangeAspect="1"/>
          </p:cNvGrpSpPr>
          <p:nvPr/>
        </p:nvGrpSpPr>
        <p:grpSpPr>
          <a:xfrm>
            <a:off x="8687507" y="2166342"/>
            <a:ext cx="325734" cy="529812"/>
            <a:chOff x="2071598" y="2060848"/>
            <a:chExt cx="1917605" cy="3137144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66" name="Freeform 103">
              <a:extLst>
                <a:ext uri="{FF2B5EF4-FFF2-40B4-BE49-F238E27FC236}">
                  <a16:creationId xmlns:a16="http://schemas.microsoft.com/office/drawing/2014/main" id="{B587C78F-83FB-4324-8E85-31EE7834AC9F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7" name="Freeform 104">
              <a:extLst>
                <a:ext uri="{FF2B5EF4-FFF2-40B4-BE49-F238E27FC236}">
                  <a16:creationId xmlns:a16="http://schemas.microsoft.com/office/drawing/2014/main" id="{E89846BB-ADFE-48CD-9E0C-18C7F1B62D5E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8" name="Freeform 105">
              <a:extLst>
                <a:ext uri="{FF2B5EF4-FFF2-40B4-BE49-F238E27FC236}">
                  <a16:creationId xmlns:a16="http://schemas.microsoft.com/office/drawing/2014/main" id="{32864CCB-570D-47DA-9A8A-AEAB7EE3A62A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9" name="Freeform 106">
              <a:extLst>
                <a:ext uri="{FF2B5EF4-FFF2-40B4-BE49-F238E27FC236}">
                  <a16:creationId xmlns:a16="http://schemas.microsoft.com/office/drawing/2014/main" id="{E428BEDD-B1BE-4522-96B2-D581F42E292F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70" name="Freeform 107">
            <a:extLst>
              <a:ext uri="{FF2B5EF4-FFF2-40B4-BE49-F238E27FC236}">
                <a16:creationId xmlns:a16="http://schemas.microsoft.com/office/drawing/2014/main" id="{A00088A0-0968-4918-AA9F-9290C6B755D5}"/>
              </a:ext>
            </a:extLst>
          </p:cNvPr>
          <p:cNvSpPr>
            <a:spLocks noChangeAspect="1"/>
          </p:cNvSpPr>
          <p:nvPr/>
        </p:nvSpPr>
        <p:spPr>
          <a:xfrm>
            <a:off x="9598695" y="2166342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1" name="Freeform 108">
            <a:extLst>
              <a:ext uri="{FF2B5EF4-FFF2-40B4-BE49-F238E27FC236}">
                <a16:creationId xmlns:a16="http://schemas.microsoft.com/office/drawing/2014/main" id="{CD1AC9EC-4079-492F-83A5-13A5C720ACA4}"/>
              </a:ext>
            </a:extLst>
          </p:cNvPr>
          <p:cNvSpPr/>
          <p:nvPr/>
        </p:nvSpPr>
        <p:spPr>
          <a:xfrm>
            <a:off x="6109980" y="2153971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2" name="Oval 8">
            <a:extLst>
              <a:ext uri="{FF2B5EF4-FFF2-40B4-BE49-F238E27FC236}">
                <a16:creationId xmlns:a16="http://schemas.microsoft.com/office/drawing/2014/main" id="{8804F1C0-9360-4BB2-A9BD-A880AF19C5B5}"/>
              </a:ext>
            </a:extLst>
          </p:cNvPr>
          <p:cNvSpPr/>
          <p:nvPr/>
        </p:nvSpPr>
        <p:spPr>
          <a:xfrm>
            <a:off x="6947321" y="2166313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73" name="Group 110">
            <a:extLst>
              <a:ext uri="{FF2B5EF4-FFF2-40B4-BE49-F238E27FC236}">
                <a16:creationId xmlns:a16="http://schemas.microsoft.com/office/drawing/2014/main" id="{C2B6D930-DA4C-4C3A-B131-4CA3BC16CC8C}"/>
              </a:ext>
            </a:extLst>
          </p:cNvPr>
          <p:cNvGrpSpPr/>
          <p:nvPr/>
        </p:nvGrpSpPr>
        <p:grpSpPr>
          <a:xfrm>
            <a:off x="5271994" y="2153971"/>
            <a:ext cx="501857" cy="554554"/>
            <a:chOff x="4835382" y="73243"/>
            <a:chExt cx="2920830" cy="322753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4" name="Freeform 111">
              <a:extLst>
                <a:ext uri="{FF2B5EF4-FFF2-40B4-BE49-F238E27FC236}">
                  <a16:creationId xmlns:a16="http://schemas.microsoft.com/office/drawing/2014/main" id="{E2407343-7769-48E7-88A2-3FD8FA868A35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5" name="Oval 37">
              <a:extLst>
                <a:ext uri="{FF2B5EF4-FFF2-40B4-BE49-F238E27FC236}">
                  <a16:creationId xmlns:a16="http://schemas.microsoft.com/office/drawing/2014/main" id="{7457EC37-0DCE-40C2-95A2-E000560D6CF7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76" name="Rectangle 19">
            <a:extLst>
              <a:ext uri="{FF2B5EF4-FFF2-40B4-BE49-F238E27FC236}">
                <a16:creationId xmlns:a16="http://schemas.microsoft.com/office/drawing/2014/main" id="{7FE01169-C3AA-4830-8AD6-47D12FA1B92F}"/>
              </a:ext>
            </a:extLst>
          </p:cNvPr>
          <p:cNvSpPr/>
          <p:nvPr/>
        </p:nvSpPr>
        <p:spPr>
          <a:xfrm>
            <a:off x="4451065" y="2184063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7" name="Freeform 114">
            <a:extLst>
              <a:ext uri="{FF2B5EF4-FFF2-40B4-BE49-F238E27FC236}">
                <a16:creationId xmlns:a16="http://schemas.microsoft.com/office/drawing/2014/main" id="{80E9371E-7826-41A1-BF8B-752AA2E36254}"/>
              </a:ext>
            </a:extLst>
          </p:cNvPr>
          <p:cNvSpPr>
            <a:spLocks noChangeAspect="1"/>
          </p:cNvSpPr>
          <p:nvPr/>
        </p:nvSpPr>
        <p:spPr>
          <a:xfrm>
            <a:off x="10247659" y="2166342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Rounded Rectangle 31">
            <a:extLst>
              <a:ext uri="{FF2B5EF4-FFF2-40B4-BE49-F238E27FC236}">
                <a16:creationId xmlns:a16="http://schemas.microsoft.com/office/drawing/2014/main" id="{83F44579-BD96-4808-9C24-F5627ED3F678}"/>
              </a:ext>
            </a:extLst>
          </p:cNvPr>
          <p:cNvSpPr>
            <a:spLocks noChangeAspect="1"/>
          </p:cNvSpPr>
          <p:nvPr/>
        </p:nvSpPr>
        <p:spPr>
          <a:xfrm>
            <a:off x="4489623" y="3308247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Oval 47">
            <a:extLst>
              <a:ext uri="{FF2B5EF4-FFF2-40B4-BE49-F238E27FC236}">
                <a16:creationId xmlns:a16="http://schemas.microsoft.com/office/drawing/2014/main" id="{9129A01E-63EF-464E-B053-A284FF2789A8}"/>
              </a:ext>
            </a:extLst>
          </p:cNvPr>
          <p:cNvSpPr>
            <a:spLocks noChangeAspect="1"/>
          </p:cNvSpPr>
          <p:nvPr/>
        </p:nvSpPr>
        <p:spPr>
          <a:xfrm>
            <a:off x="11037987" y="2166342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Oval 50">
            <a:extLst>
              <a:ext uri="{FF2B5EF4-FFF2-40B4-BE49-F238E27FC236}">
                <a16:creationId xmlns:a16="http://schemas.microsoft.com/office/drawing/2014/main" id="{D42354CD-D858-4D1B-BFCD-9665672F92E8}"/>
              </a:ext>
            </a:extLst>
          </p:cNvPr>
          <p:cNvSpPr>
            <a:spLocks noChangeAspect="1"/>
          </p:cNvSpPr>
          <p:nvPr/>
        </p:nvSpPr>
        <p:spPr>
          <a:xfrm>
            <a:off x="5288375" y="3308247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Heart 17">
            <a:extLst>
              <a:ext uri="{FF2B5EF4-FFF2-40B4-BE49-F238E27FC236}">
                <a16:creationId xmlns:a16="http://schemas.microsoft.com/office/drawing/2014/main" id="{C631AAFC-46D5-478E-9DF2-70818B0C28A6}"/>
              </a:ext>
            </a:extLst>
          </p:cNvPr>
          <p:cNvSpPr/>
          <p:nvPr/>
        </p:nvSpPr>
        <p:spPr>
          <a:xfrm>
            <a:off x="7826557" y="3325737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Rounded Rectangle 25">
            <a:extLst>
              <a:ext uri="{FF2B5EF4-FFF2-40B4-BE49-F238E27FC236}">
                <a16:creationId xmlns:a16="http://schemas.microsoft.com/office/drawing/2014/main" id="{9988B93B-FCDE-4D43-A4B4-9043C84B66BD}"/>
              </a:ext>
            </a:extLst>
          </p:cNvPr>
          <p:cNvSpPr/>
          <p:nvPr/>
        </p:nvSpPr>
        <p:spPr>
          <a:xfrm>
            <a:off x="6962061" y="3363438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Chord 32">
            <a:extLst>
              <a:ext uri="{FF2B5EF4-FFF2-40B4-BE49-F238E27FC236}">
                <a16:creationId xmlns:a16="http://schemas.microsoft.com/office/drawing/2014/main" id="{EACE2F36-887C-462F-B2F5-01B535CF8B64}"/>
              </a:ext>
            </a:extLst>
          </p:cNvPr>
          <p:cNvSpPr/>
          <p:nvPr/>
        </p:nvSpPr>
        <p:spPr>
          <a:xfrm>
            <a:off x="6112071" y="3326501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Rounded Rectangle 40">
            <a:extLst>
              <a:ext uri="{FF2B5EF4-FFF2-40B4-BE49-F238E27FC236}">
                <a16:creationId xmlns:a16="http://schemas.microsoft.com/office/drawing/2014/main" id="{44A4EB1F-44AC-433F-B0E6-AFDDD0B304CB}"/>
              </a:ext>
            </a:extLst>
          </p:cNvPr>
          <p:cNvSpPr/>
          <p:nvPr/>
        </p:nvSpPr>
        <p:spPr>
          <a:xfrm rot="2942052">
            <a:off x="8619072" y="3327083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5" name="Rounded Rectangle 7">
            <a:extLst>
              <a:ext uri="{FF2B5EF4-FFF2-40B4-BE49-F238E27FC236}">
                <a16:creationId xmlns:a16="http://schemas.microsoft.com/office/drawing/2014/main" id="{2C3EFBA4-E40A-41F6-90B2-227CFCF3FA3A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6279629" y="4359229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6" name="Rounded Rectangle 17">
            <a:extLst>
              <a:ext uri="{FF2B5EF4-FFF2-40B4-BE49-F238E27FC236}">
                <a16:creationId xmlns:a16="http://schemas.microsoft.com/office/drawing/2014/main" id="{C148E759-11A0-47E3-8FD2-9DC7EBD394B3}"/>
              </a:ext>
            </a:extLst>
          </p:cNvPr>
          <p:cNvSpPr>
            <a:spLocks noChangeAspect="1"/>
          </p:cNvSpPr>
          <p:nvPr/>
        </p:nvSpPr>
        <p:spPr>
          <a:xfrm>
            <a:off x="11136399" y="3308247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Oval 21">
            <a:extLst>
              <a:ext uri="{FF2B5EF4-FFF2-40B4-BE49-F238E27FC236}">
                <a16:creationId xmlns:a16="http://schemas.microsoft.com/office/drawing/2014/main" id="{904D9637-74DB-4C42-B077-CB5F1425B3D6}"/>
              </a:ext>
            </a:extLst>
          </p:cNvPr>
          <p:cNvSpPr>
            <a:spLocks noChangeAspect="1"/>
          </p:cNvSpPr>
          <p:nvPr/>
        </p:nvSpPr>
        <p:spPr>
          <a:xfrm>
            <a:off x="9418734" y="3308247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Oval 25">
            <a:extLst>
              <a:ext uri="{FF2B5EF4-FFF2-40B4-BE49-F238E27FC236}">
                <a16:creationId xmlns:a16="http://schemas.microsoft.com/office/drawing/2014/main" id="{E1BC5ED6-FF61-48A8-BF27-5D9389169F1C}"/>
              </a:ext>
            </a:extLst>
          </p:cNvPr>
          <p:cNvSpPr>
            <a:spLocks noChangeAspect="1"/>
          </p:cNvSpPr>
          <p:nvPr/>
        </p:nvSpPr>
        <p:spPr>
          <a:xfrm>
            <a:off x="10257803" y="3308247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9" name="Block Arc 20">
            <a:extLst>
              <a:ext uri="{FF2B5EF4-FFF2-40B4-BE49-F238E27FC236}">
                <a16:creationId xmlns:a16="http://schemas.microsoft.com/office/drawing/2014/main" id="{9102731E-C22D-46C1-8A28-8A20A49F0E7C}"/>
              </a:ext>
            </a:extLst>
          </p:cNvPr>
          <p:cNvSpPr>
            <a:spLocks noChangeAspect="1"/>
          </p:cNvSpPr>
          <p:nvPr/>
        </p:nvSpPr>
        <p:spPr>
          <a:xfrm rot="10800000">
            <a:off x="5278614" y="4412209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Block Arc 11">
            <a:extLst>
              <a:ext uri="{FF2B5EF4-FFF2-40B4-BE49-F238E27FC236}">
                <a16:creationId xmlns:a16="http://schemas.microsoft.com/office/drawing/2014/main" id="{A93A8FC0-2327-49CF-BA95-D8C978344795}"/>
              </a:ext>
            </a:extLst>
          </p:cNvPr>
          <p:cNvSpPr/>
          <p:nvPr/>
        </p:nvSpPr>
        <p:spPr>
          <a:xfrm rot="10800000">
            <a:off x="8690322" y="4396553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1" name="Rectangle 21">
            <a:extLst>
              <a:ext uri="{FF2B5EF4-FFF2-40B4-BE49-F238E27FC236}">
                <a16:creationId xmlns:a16="http://schemas.microsoft.com/office/drawing/2014/main" id="{71231373-3F73-489A-B6FA-32A93D428D12}"/>
              </a:ext>
            </a:extLst>
          </p:cNvPr>
          <p:cNvSpPr/>
          <p:nvPr/>
        </p:nvSpPr>
        <p:spPr>
          <a:xfrm>
            <a:off x="6957949" y="4535417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2" name="Round Same Side Corner Rectangle 8">
            <a:extLst>
              <a:ext uri="{FF2B5EF4-FFF2-40B4-BE49-F238E27FC236}">
                <a16:creationId xmlns:a16="http://schemas.microsoft.com/office/drawing/2014/main" id="{9843A986-3102-46B2-9F56-1DDC571A1EED}"/>
              </a:ext>
            </a:extLst>
          </p:cNvPr>
          <p:cNvSpPr/>
          <p:nvPr/>
        </p:nvSpPr>
        <p:spPr>
          <a:xfrm>
            <a:off x="11041673" y="4437331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3" name="Rounded Rectangle 51">
            <a:extLst>
              <a:ext uri="{FF2B5EF4-FFF2-40B4-BE49-F238E27FC236}">
                <a16:creationId xmlns:a16="http://schemas.microsoft.com/office/drawing/2014/main" id="{690A565E-46F6-4FCF-BC53-A1EA6EDC920F}"/>
              </a:ext>
            </a:extLst>
          </p:cNvPr>
          <p:cNvSpPr/>
          <p:nvPr/>
        </p:nvSpPr>
        <p:spPr>
          <a:xfrm rot="16200000" flipH="1">
            <a:off x="9422749" y="5365467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4" name="Isosceles Triangle 5">
            <a:extLst>
              <a:ext uri="{FF2B5EF4-FFF2-40B4-BE49-F238E27FC236}">
                <a16:creationId xmlns:a16="http://schemas.microsoft.com/office/drawing/2014/main" id="{3CF7A209-4FC9-4C2E-836B-470D3D3D16FC}"/>
              </a:ext>
            </a:extLst>
          </p:cNvPr>
          <p:cNvSpPr>
            <a:spLocks noChangeAspect="1"/>
          </p:cNvSpPr>
          <p:nvPr/>
        </p:nvSpPr>
        <p:spPr>
          <a:xfrm>
            <a:off x="7875096" y="4475226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5" name="Trapezoid 22">
            <a:extLst>
              <a:ext uri="{FF2B5EF4-FFF2-40B4-BE49-F238E27FC236}">
                <a16:creationId xmlns:a16="http://schemas.microsoft.com/office/drawing/2014/main" id="{53A3F666-81C5-4E31-BB4E-B487DABC78C9}"/>
              </a:ext>
            </a:extLst>
          </p:cNvPr>
          <p:cNvSpPr>
            <a:spLocks noChangeAspect="1"/>
          </p:cNvSpPr>
          <p:nvPr/>
        </p:nvSpPr>
        <p:spPr>
          <a:xfrm>
            <a:off x="9418734" y="4542354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Rounded Rectangle 20">
            <a:extLst>
              <a:ext uri="{FF2B5EF4-FFF2-40B4-BE49-F238E27FC236}">
                <a16:creationId xmlns:a16="http://schemas.microsoft.com/office/drawing/2014/main" id="{34FCE5ED-AF36-4646-A6B3-D8CE2969CD92}"/>
              </a:ext>
            </a:extLst>
          </p:cNvPr>
          <p:cNvSpPr>
            <a:spLocks noChangeAspect="1"/>
          </p:cNvSpPr>
          <p:nvPr/>
        </p:nvSpPr>
        <p:spPr>
          <a:xfrm rot="2160000">
            <a:off x="10276835" y="4412209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7" name="Trapezoid 28">
            <a:extLst>
              <a:ext uri="{FF2B5EF4-FFF2-40B4-BE49-F238E27FC236}">
                <a16:creationId xmlns:a16="http://schemas.microsoft.com/office/drawing/2014/main" id="{3F6A35AA-B607-4747-9F4D-F10F8B19B433}"/>
              </a:ext>
            </a:extLst>
          </p:cNvPr>
          <p:cNvSpPr>
            <a:spLocks noChangeAspect="1"/>
          </p:cNvSpPr>
          <p:nvPr/>
        </p:nvSpPr>
        <p:spPr>
          <a:xfrm>
            <a:off x="4457353" y="4412209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Rounded Rectangle 2">
            <a:extLst>
              <a:ext uri="{FF2B5EF4-FFF2-40B4-BE49-F238E27FC236}">
                <a16:creationId xmlns:a16="http://schemas.microsoft.com/office/drawing/2014/main" id="{2F332AE8-778A-4DF6-89B8-B9F64F050E61}"/>
              </a:ext>
            </a:extLst>
          </p:cNvPr>
          <p:cNvSpPr/>
          <p:nvPr/>
        </p:nvSpPr>
        <p:spPr>
          <a:xfrm>
            <a:off x="5263289" y="5371997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9" name="Rounded Rectangle 8">
            <a:extLst>
              <a:ext uri="{FF2B5EF4-FFF2-40B4-BE49-F238E27FC236}">
                <a16:creationId xmlns:a16="http://schemas.microsoft.com/office/drawing/2014/main" id="{CAD15AB3-4D26-447F-B8EE-0C9A54F785EC}"/>
              </a:ext>
            </a:extLst>
          </p:cNvPr>
          <p:cNvSpPr/>
          <p:nvPr/>
        </p:nvSpPr>
        <p:spPr>
          <a:xfrm>
            <a:off x="4416280" y="5371997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0" name="Rounded Rectangle 2">
            <a:extLst>
              <a:ext uri="{FF2B5EF4-FFF2-40B4-BE49-F238E27FC236}">
                <a16:creationId xmlns:a16="http://schemas.microsoft.com/office/drawing/2014/main" id="{27480592-6FB3-4201-B6C7-D577401C0210}"/>
              </a:ext>
            </a:extLst>
          </p:cNvPr>
          <p:cNvSpPr/>
          <p:nvPr/>
        </p:nvSpPr>
        <p:spPr>
          <a:xfrm>
            <a:off x="6951265" y="5371997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1" name="Rounded Rectangle 3">
            <a:extLst>
              <a:ext uri="{FF2B5EF4-FFF2-40B4-BE49-F238E27FC236}">
                <a16:creationId xmlns:a16="http://schemas.microsoft.com/office/drawing/2014/main" id="{93DA392C-6B8D-411B-8586-2802ED5778C5}"/>
              </a:ext>
            </a:extLst>
          </p:cNvPr>
          <p:cNvSpPr>
            <a:spLocks noChangeAspect="1"/>
          </p:cNvSpPr>
          <p:nvPr/>
        </p:nvSpPr>
        <p:spPr>
          <a:xfrm>
            <a:off x="6101275" y="5371997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2" name="Rounded Rectangle 10">
            <a:extLst>
              <a:ext uri="{FF2B5EF4-FFF2-40B4-BE49-F238E27FC236}">
                <a16:creationId xmlns:a16="http://schemas.microsoft.com/office/drawing/2014/main" id="{831A4754-5B7D-4DE8-9592-45E1AD1A630F}"/>
              </a:ext>
            </a:extLst>
          </p:cNvPr>
          <p:cNvSpPr>
            <a:spLocks noChangeAspect="1"/>
          </p:cNvSpPr>
          <p:nvPr/>
        </p:nvSpPr>
        <p:spPr>
          <a:xfrm>
            <a:off x="7816650" y="5361449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3" name="Block Arc 6">
            <a:extLst>
              <a:ext uri="{FF2B5EF4-FFF2-40B4-BE49-F238E27FC236}">
                <a16:creationId xmlns:a16="http://schemas.microsoft.com/office/drawing/2014/main" id="{48BEB646-13F3-4EC1-B127-B9BDBFE7C034}"/>
              </a:ext>
            </a:extLst>
          </p:cNvPr>
          <p:cNvSpPr/>
          <p:nvPr/>
        </p:nvSpPr>
        <p:spPr>
          <a:xfrm>
            <a:off x="8606115" y="5397939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4" name="Left Arrow 1">
            <a:extLst>
              <a:ext uri="{FF2B5EF4-FFF2-40B4-BE49-F238E27FC236}">
                <a16:creationId xmlns:a16="http://schemas.microsoft.com/office/drawing/2014/main" id="{A05717F7-1B17-4525-958A-E6B6C3E38B05}"/>
              </a:ext>
            </a:extLst>
          </p:cNvPr>
          <p:cNvSpPr>
            <a:spLocks noChangeAspect="1"/>
          </p:cNvSpPr>
          <p:nvPr/>
        </p:nvSpPr>
        <p:spPr>
          <a:xfrm>
            <a:off x="11068993" y="5361449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5" name="Oval 35">
            <a:extLst>
              <a:ext uri="{FF2B5EF4-FFF2-40B4-BE49-F238E27FC236}">
                <a16:creationId xmlns:a16="http://schemas.microsoft.com/office/drawing/2014/main" id="{9DDEE79F-B840-43FA-8FA1-23C198DE73AF}"/>
              </a:ext>
            </a:extLst>
          </p:cNvPr>
          <p:cNvSpPr/>
          <p:nvPr/>
        </p:nvSpPr>
        <p:spPr>
          <a:xfrm>
            <a:off x="10339208" y="5362516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3171583154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Retângulo 52">
            <a:extLst>
              <a:ext uri="{FF2B5EF4-FFF2-40B4-BE49-F238E27FC236}">
                <a16:creationId xmlns:a16="http://schemas.microsoft.com/office/drawing/2014/main" id="{2173FA70-617A-46F6-91A1-F8A5CC477441}"/>
              </a:ext>
            </a:extLst>
          </p:cNvPr>
          <p:cNvSpPr/>
          <p:nvPr/>
        </p:nvSpPr>
        <p:spPr>
          <a:xfrm>
            <a:off x="0" y="0"/>
            <a:ext cx="3974471" cy="6858000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9" name="CaixaDeTexto 48">
            <a:extLst>
              <a:ext uri="{FF2B5EF4-FFF2-40B4-BE49-F238E27FC236}">
                <a16:creationId xmlns:a16="http://schemas.microsoft.com/office/drawing/2014/main" id="{282939D0-A281-4212-B9F3-0627F8DC1EA3}"/>
              </a:ext>
            </a:extLst>
          </p:cNvPr>
          <p:cNvSpPr txBox="1"/>
          <p:nvPr/>
        </p:nvSpPr>
        <p:spPr>
          <a:xfrm>
            <a:off x="393889" y="2370341"/>
            <a:ext cx="323031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4400">
                <a:solidFill>
                  <a:schemeClr val="bg1"/>
                </a:solidFill>
                <a:latin typeface="Montserrat" panose="02000505000000020004" pitchFamily="2" charset="0"/>
              </a:rPr>
              <a:t>ÍCONES </a:t>
            </a:r>
          </a:p>
          <a:p>
            <a:r>
              <a:rPr lang="pt-BR" sz="4400">
                <a:solidFill>
                  <a:schemeClr val="bg1"/>
                </a:solidFill>
                <a:latin typeface="Montserrat" panose="02000505000000020004" pitchFamily="2" charset="0"/>
              </a:rPr>
              <a:t>EDITÁVEIS</a:t>
            </a:r>
          </a:p>
        </p:txBody>
      </p:sp>
      <p:sp>
        <p:nvSpPr>
          <p:cNvPr id="50" name="CaixaDeTexto 49">
            <a:extLst>
              <a:ext uri="{FF2B5EF4-FFF2-40B4-BE49-F238E27FC236}">
                <a16:creationId xmlns:a16="http://schemas.microsoft.com/office/drawing/2014/main" id="{B7688E70-B842-40EB-BC3B-240E3CE8698B}"/>
              </a:ext>
            </a:extLst>
          </p:cNvPr>
          <p:cNvSpPr txBox="1"/>
          <p:nvPr/>
        </p:nvSpPr>
        <p:spPr>
          <a:xfrm>
            <a:off x="402587" y="3737750"/>
            <a:ext cx="323031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000">
                <a:solidFill>
                  <a:schemeClr val="bg1"/>
                </a:solidFill>
                <a:latin typeface="Montserrat" panose="02000505000000020004" pitchFamily="2" charset="0"/>
              </a:rPr>
              <a:t>(CORES E TAMANHOS)</a:t>
            </a:r>
          </a:p>
        </p:txBody>
      </p:sp>
      <p:sp>
        <p:nvSpPr>
          <p:cNvPr id="106" name="Isosceles Triangle 68">
            <a:extLst>
              <a:ext uri="{FF2B5EF4-FFF2-40B4-BE49-F238E27FC236}">
                <a16:creationId xmlns:a16="http://schemas.microsoft.com/office/drawing/2014/main" id="{AE53CE1F-07D7-4EA7-B7A1-8A577E469DF0}"/>
              </a:ext>
            </a:extLst>
          </p:cNvPr>
          <p:cNvSpPr/>
          <p:nvPr/>
        </p:nvSpPr>
        <p:spPr>
          <a:xfrm rot="10800000">
            <a:off x="7993976" y="4379012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07" name="Rectangle 9">
            <a:extLst>
              <a:ext uri="{FF2B5EF4-FFF2-40B4-BE49-F238E27FC236}">
                <a16:creationId xmlns:a16="http://schemas.microsoft.com/office/drawing/2014/main" id="{88F4DED7-7EE6-48AB-9FAB-DE7DA1A17BAC}"/>
              </a:ext>
            </a:extLst>
          </p:cNvPr>
          <p:cNvSpPr/>
          <p:nvPr/>
        </p:nvSpPr>
        <p:spPr>
          <a:xfrm>
            <a:off x="8557582" y="4458366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08" name="Isosceles Triangle 8">
            <a:extLst>
              <a:ext uri="{FF2B5EF4-FFF2-40B4-BE49-F238E27FC236}">
                <a16:creationId xmlns:a16="http://schemas.microsoft.com/office/drawing/2014/main" id="{1D5030CB-5784-47D0-8A43-AACD5ECEC210}"/>
              </a:ext>
            </a:extLst>
          </p:cNvPr>
          <p:cNvSpPr/>
          <p:nvPr/>
        </p:nvSpPr>
        <p:spPr>
          <a:xfrm rot="16200000">
            <a:off x="4481350" y="3403143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09" name="Donut 8">
            <a:extLst>
              <a:ext uri="{FF2B5EF4-FFF2-40B4-BE49-F238E27FC236}">
                <a16:creationId xmlns:a16="http://schemas.microsoft.com/office/drawing/2014/main" id="{CB05982D-D769-4037-9175-05AC6FAAC52F}"/>
              </a:ext>
            </a:extLst>
          </p:cNvPr>
          <p:cNvSpPr/>
          <p:nvPr/>
        </p:nvSpPr>
        <p:spPr>
          <a:xfrm>
            <a:off x="9597176" y="3377320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10" name="Freeform 18">
            <a:extLst>
              <a:ext uri="{FF2B5EF4-FFF2-40B4-BE49-F238E27FC236}">
                <a16:creationId xmlns:a16="http://schemas.microsoft.com/office/drawing/2014/main" id="{AA370C91-DC2A-4C11-95AF-AEC07686DBFF}"/>
              </a:ext>
            </a:extLst>
          </p:cNvPr>
          <p:cNvSpPr/>
          <p:nvPr/>
        </p:nvSpPr>
        <p:spPr>
          <a:xfrm>
            <a:off x="10226982" y="4516331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11" name="Oval 7">
            <a:extLst>
              <a:ext uri="{FF2B5EF4-FFF2-40B4-BE49-F238E27FC236}">
                <a16:creationId xmlns:a16="http://schemas.microsoft.com/office/drawing/2014/main" id="{A0C8F7CB-E3E8-4D61-95B4-466C6B328FC5}"/>
              </a:ext>
            </a:extLst>
          </p:cNvPr>
          <p:cNvSpPr/>
          <p:nvPr/>
        </p:nvSpPr>
        <p:spPr>
          <a:xfrm>
            <a:off x="10374313" y="3410661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12" name="Freeform 20">
            <a:extLst>
              <a:ext uri="{FF2B5EF4-FFF2-40B4-BE49-F238E27FC236}">
                <a16:creationId xmlns:a16="http://schemas.microsoft.com/office/drawing/2014/main" id="{823AF6E0-DA1A-498B-8CA0-358BE860A234}"/>
              </a:ext>
            </a:extLst>
          </p:cNvPr>
          <p:cNvSpPr/>
          <p:nvPr/>
        </p:nvSpPr>
        <p:spPr>
          <a:xfrm>
            <a:off x="11120259" y="5421544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13" name="Rounded Rectangle 25">
            <a:extLst>
              <a:ext uri="{FF2B5EF4-FFF2-40B4-BE49-F238E27FC236}">
                <a16:creationId xmlns:a16="http://schemas.microsoft.com/office/drawing/2014/main" id="{72FA6FA3-86BD-4772-8285-8750B5BC8C9D}"/>
              </a:ext>
            </a:extLst>
          </p:cNvPr>
          <p:cNvSpPr/>
          <p:nvPr/>
        </p:nvSpPr>
        <p:spPr>
          <a:xfrm>
            <a:off x="11094981" y="2409591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14" name="Block Arc 41">
            <a:extLst>
              <a:ext uri="{FF2B5EF4-FFF2-40B4-BE49-F238E27FC236}">
                <a16:creationId xmlns:a16="http://schemas.microsoft.com/office/drawing/2014/main" id="{A3090B7A-740F-41F5-A62C-08647F16BCD4}"/>
              </a:ext>
            </a:extLst>
          </p:cNvPr>
          <p:cNvSpPr/>
          <p:nvPr/>
        </p:nvSpPr>
        <p:spPr>
          <a:xfrm>
            <a:off x="9576127" y="5422963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15" name="Round Same Side Corner Rectangle 11">
            <a:extLst>
              <a:ext uri="{FF2B5EF4-FFF2-40B4-BE49-F238E27FC236}">
                <a16:creationId xmlns:a16="http://schemas.microsoft.com/office/drawing/2014/main" id="{8C3BCA9E-F6F7-4BF7-9522-0C4682DBFB66}"/>
              </a:ext>
            </a:extLst>
          </p:cNvPr>
          <p:cNvSpPr/>
          <p:nvPr/>
        </p:nvSpPr>
        <p:spPr>
          <a:xfrm rot="9900000">
            <a:off x="10330952" y="1303759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16" name="Donut 39">
            <a:extLst>
              <a:ext uri="{FF2B5EF4-FFF2-40B4-BE49-F238E27FC236}">
                <a16:creationId xmlns:a16="http://schemas.microsoft.com/office/drawing/2014/main" id="{D3398AF4-8705-4090-91AC-CC1BB141AD2F}"/>
              </a:ext>
            </a:extLst>
          </p:cNvPr>
          <p:cNvSpPr/>
          <p:nvPr/>
        </p:nvSpPr>
        <p:spPr>
          <a:xfrm>
            <a:off x="4368343" y="4434900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17" name="Freeform 25">
            <a:extLst>
              <a:ext uri="{FF2B5EF4-FFF2-40B4-BE49-F238E27FC236}">
                <a16:creationId xmlns:a16="http://schemas.microsoft.com/office/drawing/2014/main" id="{5557D250-418A-4886-B5A4-90D31E7D97A1}"/>
              </a:ext>
            </a:extLst>
          </p:cNvPr>
          <p:cNvSpPr/>
          <p:nvPr/>
        </p:nvSpPr>
        <p:spPr>
          <a:xfrm>
            <a:off x="8888400" y="3409378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18" name="Rectangle 36">
            <a:extLst>
              <a:ext uri="{FF2B5EF4-FFF2-40B4-BE49-F238E27FC236}">
                <a16:creationId xmlns:a16="http://schemas.microsoft.com/office/drawing/2014/main" id="{6C15C666-9AD7-4864-97A6-C207AFBE8BDC}"/>
              </a:ext>
            </a:extLst>
          </p:cNvPr>
          <p:cNvSpPr/>
          <p:nvPr/>
        </p:nvSpPr>
        <p:spPr>
          <a:xfrm>
            <a:off x="5286782" y="4477687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19" name="Rounded Rectangle 27">
            <a:extLst>
              <a:ext uri="{FF2B5EF4-FFF2-40B4-BE49-F238E27FC236}">
                <a16:creationId xmlns:a16="http://schemas.microsoft.com/office/drawing/2014/main" id="{811A51BF-EAA4-49C1-B644-2F685F84EC29}"/>
              </a:ext>
            </a:extLst>
          </p:cNvPr>
          <p:cNvSpPr/>
          <p:nvPr/>
        </p:nvSpPr>
        <p:spPr>
          <a:xfrm>
            <a:off x="8438497" y="1317518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0" name="Rounded Rectangle 7">
            <a:extLst>
              <a:ext uri="{FF2B5EF4-FFF2-40B4-BE49-F238E27FC236}">
                <a16:creationId xmlns:a16="http://schemas.microsoft.com/office/drawing/2014/main" id="{2A0BE77A-0203-4248-9608-AB7675E6BD75}"/>
              </a:ext>
            </a:extLst>
          </p:cNvPr>
          <p:cNvSpPr/>
          <p:nvPr/>
        </p:nvSpPr>
        <p:spPr>
          <a:xfrm>
            <a:off x="9379673" y="1284452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1" name="Chord 15">
            <a:extLst>
              <a:ext uri="{FF2B5EF4-FFF2-40B4-BE49-F238E27FC236}">
                <a16:creationId xmlns:a16="http://schemas.microsoft.com/office/drawing/2014/main" id="{3677703D-4402-4CF1-970B-E0116C2E047F}"/>
              </a:ext>
            </a:extLst>
          </p:cNvPr>
          <p:cNvSpPr/>
          <p:nvPr/>
        </p:nvSpPr>
        <p:spPr>
          <a:xfrm>
            <a:off x="11246682" y="1240860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2" name="Rectangle 16">
            <a:extLst>
              <a:ext uri="{FF2B5EF4-FFF2-40B4-BE49-F238E27FC236}">
                <a16:creationId xmlns:a16="http://schemas.microsoft.com/office/drawing/2014/main" id="{BFB93764-532C-422D-B4BE-C6632FFF68CB}"/>
              </a:ext>
            </a:extLst>
          </p:cNvPr>
          <p:cNvSpPr/>
          <p:nvPr/>
        </p:nvSpPr>
        <p:spPr>
          <a:xfrm>
            <a:off x="6215822" y="4520438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3" name="Rounded Rectangle 6">
            <a:extLst>
              <a:ext uri="{FF2B5EF4-FFF2-40B4-BE49-F238E27FC236}">
                <a16:creationId xmlns:a16="http://schemas.microsoft.com/office/drawing/2014/main" id="{7747D326-8186-415D-939B-82E4522019D3}"/>
              </a:ext>
            </a:extLst>
          </p:cNvPr>
          <p:cNvSpPr/>
          <p:nvPr/>
        </p:nvSpPr>
        <p:spPr>
          <a:xfrm>
            <a:off x="5259114" y="3519462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4" name="Rounded Rectangle 6">
            <a:extLst>
              <a:ext uri="{FF2B5EF4-FFF2-40B4-BE49-F238E27FC236}">
                <a16:creationId xmlns:a16="http://schemas.microsoft.com/office/drawing/2014/main" id="{00A88AE2-64E9-4256-8BFC-AF5380430BD2}"/>
              </a:ext>
            </a:extLst>
          </p:cNvPr>
          <p:cNvSpPr/>
          <p:nvPr/>
        </p:nvSpPr>
        <p:spPr>
          <a:xfrm>
            <a:off x="6166436" y="3519462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5" name="Rounded Rectangle 6">
            <a:extLst>
              <a:ext uri="{FF2B5EF4-FFF2-40B4-BE49-F238E27FC236}">
                <a16:creationId xmlns:a16="http://schemas.microsoft.com/office/drawing/2014/main" id="{C8145C75-CEA5-4BB6-83F7-E592FF61B350}"/>
              </a:ext>
            </a:extLst>
          </p:cNvPr>
          <p:cNvSpPr/>
          <p:nvPr/>
        </p:nvSpPr>
        <p:spPr>
          <a:xfrm>
            <a:off x="7073758" y="3519462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6" name="Rounded Rectangle 6">
            <a:extLst>
              <a:ext uri="{FF2B5EF4-FFF2-40B4-BE49-F238E27FC236}">
                <a16:creationId xmlns:a16="http://schemas.microsoft.com/office/drawing/2014/main" id="{C7152A9F-04F6-4ACF-8D50-F233E93B0A83}"/>
              </a:ext>
            </a:extLst>
          </p:cNvPr>
          <p:cNvSpPr/>
          <p:nvPr/>
        </p:nvSpPr>
        <p:spPr>
          <a:xfrm>
            <a:off x="7981078" y="3519462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7" name="Teardrop 6">
            <a:extLst>
              <a:ext uri="{FF2B5EF4-FFF2-40B4-BE49-F238E27FC236}">
                <a16:creationId xmlns:a16="http://schemas.microsoft.com/office/drawing/2014/main" id="{6F2A0A18-12BC-47E7-83FA-FA2BE4CB5188}"/>
              </a:ext>
            </a:extLst>
          </p:cNvPr>
          <p:cNvSpPr/>
          <p:nvPr/>
        </p:nvSpPr>
        <p:spPr>
          <a:xfrm rot="8100000">
            <a:off x="11179735" y="3459174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8" name="Donut 24">
            <a:extLst>
              <a:ext uri="{FF2B5EF4-FFF2-40B4-BE49-F238E27FC236}">
                <a16:creationId xmlns:a16="http://schemas.microsoft.com/office/drawing/2014/main" id="{70A24CD3-DB65-46B1-92DC-A7B0DE9D0905}"/>
              </a:ext>
            </a:extLst>
          </p:cNvPr>
          <p:cNvSpPr/>
          <p:nvPr/>
        </p:nvSpPr>
        <p:spPr>
          <a:xfrm>
            <a:off x="5895646" y="2313407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29" name="Chord 38">
            <a:extLst>
              <a:ext uri="{FF2B5EF4-FFF2-40B4-BE49-F238E27FC236}">
                <a16:creationId xmlns:a16="http://schemas.microsoft.com/office/drawing/2014/main" id="{D23D2090-B868-4499-8365-6D44D9452EB7}"/>
              </a:ext>
            </a:extLst>
          </p:cNvPr>
          <p:cNvSpPr/>
          <p:nvPr/>
        </p:nvSpPr>
        <p:spPr>
          <a:xfrm>
            <a:off x="6855490" y="2312880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30" name="Heart 38">
            <a:extLst>
              <a:ext uri="{FF2B5EF4-FFF2-40B4-BE49-F238E27FC236}">
                <a16:creationId xmlns:a16="http://schemas.microsoft.com/office/drawing/2014/main" id="{540DCC2B-08E9-4557-B537-2D54579B7446}"/>
              </a:ext>
            </a:extLst>
          </p:cNvPr>
          <p:cNvSpPr/>
          <p:nvPr/>
        </p:nvSpPr>
        <p:spPr>
          <a:xfrm>
            <a:off x="7558359" y="1277864"/>
            <a:ext cx="544275" cy="544275"/>
          </a:xfrm>
          <a:prstGeom prst="hear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31" name="Round Same Side Corner Rectangle 19">
            <a:extLst>
              <a:ext uri="{FF2B5EF4-FFF2-40B4-BE49-F238E27FC236}">
                <a16:creationId xmlns:a16="http://schemas.microsoft.com/office/drawing/2014/main" id="{1CBBE244-7578-4172-B0EF-0B0530E86D1D}"/>
              </a:ext>
            </a:extLst>
          </p:cNvPr>
          <p:cNvSpPr/>
          <p:nvPr/>
        </p:nvSpPr>
        <p:spPr>
          <a:xfrm>
            <a:off x="10424002" y="5453856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32" name="Rectangle 23">
            <a:extLst>
              <a:ext uri="{FF2B5EF4-FFF2-40B4-BE49-F238E27FC236}">
                <a16:creationId xmlns:a16="http://schemas.microsoft.com/office/drawing/2014/main" id="{B8A0B62B-7A79-40BE-9A82-01F8B83685D8}"/>
              </a:ext>
            </a:extLst>
          </p:cNvPr>
          <p:cNvSpPr/>
          <p:nvPr/>
        </p:nvSpPr>
        <p:spPr>
          <a:xfrm>
            <a:off x="4364372" y="5508754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33" name="Oval 31">
            <a:extLst>
              <a:ext uri="{FF2B5EF4-FFF2-40B4-BE49-F238E27FC236}">
                <a16:creationId xmlns:a16="http://schemas.microsoft.com/office/drawing/2014/main" id="{EEEF32E6-1D5B-48FB-A676-57275A7C16D6}"/>
              </a:ext>
            </a:extLst>
          </p:cNvPr>
          <p:cNvSpPr/>
          <p:nvPr/>
        </p:nvSpPr>
        <p:spPr>
          <a:xfrm>
            <a:off x="8787072" y="5453566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34" name="Rectangle 23">
            <a:extLst>
              <a:ext uri="{FF2B5EF4-FFF2-40B4-BE49-F238E27FC236}">
                <a16:creationId xmlns:a16="http://schemas.microsoft.com/office/drawing/2014/main" id="{1700B377-CFDF-46D9-9B43-FE1FA4D7417C}"/>
              </a:ext>
            </a:extLst>
          </p:cNvPr>
          <p:cNvSpPr/>
          <p:nvPr/>
        </p:nvSpPr>
        <p:spPr>
          <a:xfrm>
            <a:off x="6085216" y="5485246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35" name="Oval 31">
            <a:extLst>
              <a:ext uri="{FF2B5EF4-FFF2-40B4-BE49-F238E27FC236}">
                <a16:creationId xmlns:a16="http://schemas.microsoft.com/office/drawing/2014/main" id="{7937BB72-2EA7-491E-A265-44BF00B9C6D5}"/>
              </a:ext>
            </a:extLst>
          </p:cNvPr>
          <p:cNvSpPr/>
          <p:nvPr/>
        </p:nvSpPr>
        <p:spPr>
          <a:xfrm>
            <a:off x="7061648" y="5422152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36" name="Teardrop 17">
            <a:extLst>
              <a:ext uri="{FF2B5EF4-FFF2-40B4-BE49-F238E27FC236}">
                <a16:creationId xmlns:a16="http://schemas.microsoft.com/office/drawing/2014/main" id="{2F61EBD0-F7BE-4468-B7DC-B23271461D66}"/>
              </a:ext>
            </a:extLst>
          </p:cNvPr>
          <p:cNvSpPr/>
          <p:nvPr/>
        </p:nvSpPr>
        <p:spPr>
          <a:xfrm rot="18900000">
            <a:off x="5327024" y="5467652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37" name="Rectangle 23">
            <a:extLst>
              <a:ext uri="{FF2B5EF4-FFF2-40B4-BE49-F238E27FC236}">
                <a16:creationId xmlns:a16="http://schemas.microsoft.com/office/drawing/2014/main" id="{7FCDEF6F-EB06-4695-B7B7-433A59937E20}"/>
              </a:ext>
            </a:extLst>
          </p:cNvPr>
          <p:cNvSpPr/>
          <p:nvPr/>
        </p:nvSpPr>
        <p:spPr>
          <a:xfrm>
            <a:off x="7926072" y="5418264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38" name="Round Same Side Corner Rectangle 8">
            <a:extLst>
              <a:ext uri="{FF2B5EF4-FFF2-40B4-BE49-F238E27FC236}">
                <a16:creationId xmlns:a16="http://schemas.microsoft.com/office/drawing/2014/main" id="{37DFE4C4-77A6-44B4-85A0-2748D1A74EC6}"/>
              </a:ext>
            </a:extLst>
          </p:cNvPr>
          <p:cNvSpPr/>
          <p:nvPr/>
        </p:nvSpPr>
        <p:spPr>
          <a:xfrm>
            <a:off x="4577772" y="1219067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39" name="Round Same Side Corner Rectangle 20">
            <a:extLst>
              <a:ext uri="{FF2B5EF4-FFF2-40B4-BE49-F238E27FC236}">
                <a16:creationId xmlns:a16="http://schemas.microsoft.com/office/drawing/2014/main" id="{103860D9-3FF8-40AD-95D5-BCD7A4BC2F37}"/>
              </a:ext>
            </a:extLst>
          </p:cNvPr>
          <p:cNvSpPr/>
          <p:nvPr/>
        </p:nvSpPr>
        <p:spPr>
          <a:xfrm rot="10800000">
            <a:off x="5164935" y="1216011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40" name="Donut 87">
            <a:extLst>
              <a:ext uri="{FF2B5EF4-FFF2-40B4-BE49-F238E27FC236}">
                <a16:creationId xmlns:a16="http://schemas.microsoft.com/office/drawing/2014/main" id="{CC9F9B62-279B-4633-9B19-5AD999F8CA61}"/>
              </a:ext>
            </a:extLst>
          </p:cNvPr>
          <p:cNvSpPr/>
          <p:nvPr/>
        </p:nvSpPr>
        <p:spPr>
          <a:xfrm>
            <a:off x="5813935" y="1308714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41" name="Donut 90">
            <a:extLst>
              <a:ext uri="{FF2B5EF4-FFF2-40B4-BE49-F238E27FC236}">
                <a16:creationId xmlns:a16="http://schemas.microsoft.com/office/drawing/2014/main" id="{8BA4817A-526D-44E2-8754-B33A7B645008}"/>
              </a:ext>
            </a:extLst>
          </p:cNvPr>
          <p:cNvSpPr/>
          <p:nvPr/>
        </p:nvSpPr>
        <p:spPr>
          <a:xfrm>
            <a:off x="6690444" y="1270649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42" name="Oval 6">
            <a:extLst>
              <a:ext uri="{FF2B5EF4-FFF2-40B4-BE49-F238E27FC236}">
                <a16:creationId xmlns:a16="http://schemas.microsoft.com/office/drawing/2014/main" id="{AFB48AD9-66C0-434F-ADDE-B6DB6C84DD3E}"/>
              </a:ext>
            </a:extLst>
          </p:cNvPr>
          <p:cNvSpPr/>
          <p:nvPr/>
        </p:nvSpPr>
        <p:spPr>
          <a:xfrm>
            <a:off x="7682752" y="2373355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43" name="Block Arc 25">
            <a:extLst>
              <a:ext uri="{FF2B5EF4-FFF2-40B4-BE49-F238E27FC236}">
                <a16:creationId xmlns:a16="http://schemas.microsoft.com/office/drawing/2014/main" id="{D814F95B-3530-4F4F-A633-74397164D07E}"/>
              </a:ext>
            </a:extLst>
          </p:cNvPr>
          <p:cNvSpPr/>
          <p:nvPr/>
        </p:nvSpPr>
        <p:spPr>
          <a:xfrm>
            <a:off x="5203839" y="2372232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44" name="Block Arc 31">
            <a:extLst>
              <a:ext uri="{FF2B5EF4-FFF2-40B4-BE49-F238E27FC236}">
                <a16:creationId xmlns:a16="http://schemas.microsoft.com/office/drawing/2014/main" id="{D56A062D-BD5C-4775-9B8F-C5D117AF266B}"/>
              </a:ext>
            </a:extLst>
          </p:cNvPr>
          <p:cNvSpPr/>
          <p:nvPr/>
        </p:nvSpPr>
        <p:spPr>
          <a:xfrm>
            <a:off x="8533047" y="2372232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45" name="Freeform 53">
            <a:extLst>
              <a:ext uri="{FF2B5EF4-FFF2-40B4-BE49-F238E27FC236}">
                <a16:creationId xmlns:a16="http://schemas.microsoft.com/office/drawing/2014/main" id="{099205E2-324E-4B77-B930-42F5533273D1}"/>
              </a:ext>
            </a:extLst>
          </p:cNvPr>
          <p:cNvSpPr/>
          <p:nvPr/>
        </p:nvSpPr>
        <p:spPr>
          <a:xfrm>
            <a:off x="10252981" y="2368520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46" name="Block Arc 10">
            <a:extLst>
              <a:ext uri="{FF2B5EF4-FFF2-40B4-BE49-F238E27FC236}">
                <a16:creationId xmlns:a16="http://schemas.microsoft.com/office/drawing/2014/main" id="{7FF8720F-BBAC-485E-95A4-B520FA7628ED}"/>
              </a:ext>
            </a:extLst>
          </p:cNvPr>
          <p:cNvSpPr/>
          <p:nvPr/>
        </p:nvSpPr>
        <p:spPr>
          <a:xfrm>
            <a:off x="11081210" y="4514546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47" name="Freeform 55">
            <a:extLst>
              <a:ext uri="{FF2B5EF4-FFF2-40B4-BE49-F238E27FC236}">
                <a16:creationId xmlns:a16="http://schemas.microsoft.com/office/drawing/2014/main" id="{7C21D1A5-0B82-4C24-A2A6-BBF8FF1427C0}"/>
              </a:ext>
            </a:extLst>
          </p:cNvPr>
          <p:cNvSpPr/>
          <p:nvPr/>
        </p:nvSpPr>
        <p:spPr>
          <a:xfrm>
            <a:off x="4545342" y="2237322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48" name="Round Same Side Corner Rectangle 36">
            <a:extLst>
              <a:ext uri="{FF2B5EF4-FFF2-40B4-BE49-F238E27FC236}">
                <a16:creationId xmlns:a16="http://schemas.microsoft.com/office/drawing/2014/main" id="{CDF8DB76-B911-4824-905D-A7393F00E03E}"/>
              </a:ext>
            </a:extLst>
          </p:cNvPr>
          <p:cNvSpPr/>
          <p:nvPr/>
        </p:nvSpPr>
        <p:spPr>
          <a:xfrm>
            <a:off x="9331342" y="2395670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49" name="Oval 21">
            <a:extLst>
              <a:ext uri="{FF2B5EF4-FFF2-40B4-BE49-F238E27FC236}">
                <a16:creationId xmlns:a16="http://schemas.microsoft.com/office/drawing/2014/main" id="{E1DC12CC-7399-434A-85FA-5E69EA7750A8}"/>
              </a:ext>
            </a:extLst>
          </p:cNvPr>
          <p:cNvSpPr>
            <a:spLocks noChangeAspect="1"/>
          </p:cNvSpPr>
          <p:nvPr/>
        </p:nvSpPr>
        <p:spPr>
          <a:xfrm>
            <a:off x="7174142" y="4482210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50" name="Oval 32">
            <a:extLst>
              <a:ext uri="{FF2B5EF4-FFF2-40B4-BE49-F238E27FC236}">
                <a16:creationId xmlns:a16="http://schemas.microsoft.com/office/drawing/2014/main" id="{8D148189-0558-49E2-9BBE-9AE4A8822D89}"/>
              </a:ext>
            </a:extLst>
          </p:cNvPr>
          <p:cNvSpPr/>
          <p:nvPr/>
        </p:nvSpPr>
        <p:spPr>
          <a:xfrm>
            <a:off x="9429950" y="4449505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1278720411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Retângulo 52">
            <a:extLst>
              <a:ext uri="{FF2B5EF4-FFF2-40B4-BE49-F238E27FC236}">
                <a16:creationId xmlns:a16="http://schemas.microsoft.com/office/drawing/2014/main" id="{2173FA70-617A-46F6-91A1-F8A5CC477441}"/>
              </a:ext>
            </a:extLst>
          </p:cNvPr>
          <p:cNvSpPr/>
          <p:nvPr/>
        </p:nvSpPr>
        <p:spPr>
          <a:xfrm>
            <a:off x="0" y="0"/>
            <a:ext cx="3974471" cy="6858000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9" name="CaixaDeTexto 48">
            <a:extLst>
              <a:ext uri="{FF2B5EF4-FFF2-40B4-BE49-F238E27FC236}">
                <a16:creationId xmlns:a16="http://schemas.microsoft.com/office/drawing/2014/main" id="{282939D0-A281-4212-B9F3-0627F8DC1EA3}"/>
              </a:ext>
            </a:extLst>
          </p:cNvPr>
          <p:cNvSpPr txBox="1"/>
          <p:nvPr/>
        </p:nvSpPr>
        <p:spPr>
          <a:xfrm>
            <a:off x="393889" y="2370341"/>
            <a:ext cx="323031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4400">
                <a:solidFill>
                  <a:schemeClr val="bg1"/>
                </a:solidFill>
                <a:latin typeface="Montserrat" panose="02000505000000020004" pitchFamily="2" charset="0"/>
              </a:rPr>
              <a:t>ÍCONES </a:t>
            </a:r>
          </a:p>
          <a:p>
            <a:r>
              <a:rPr lang="pt-BR" sz="4400">
                <a:solidFill>
                  <a:schemeClr val="bg1"/>
                </a:solidFill>
                <a:latin typeface="Montserrat" panose="02000505000000020004" pitchFamily="2" charset="0"/>
              </a:rPr>
              <a:t>EDITÁVEIS</a:t>
            </a:r>
          </a:p>
        </p:txBody>
      </p:sp>
      <p:sp>
        <p:nvSpPr>
          <p:cNvPr id="50" name="CaixaDeTexto 49">
            <a:extLst>
              <a:ext uri="{FF2B5EF4-FFF2-40B4-BE49-F238E27FC236}">
                <a16:creationId xmlns:a16="http://schemas.microsoft.com/office/drawing/2014/main" id="{B7688E70-B842-40EB-BC3B-240E3CE8698B}"/>
              </a:ext>
            </a:extLst>
          </p:cNvPr>
          <p:cNvSpPr txBox="1"/>
          <p:nvPr/>
        </p:nvSpPr>
        <p:spPr>
          <a:xfrm>
            <a:off x="402587" y="3737750"/>
            <a:ext cx="323031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000">
                <a:solidFill>
                  <a:schemeClr val="bg1"/>
                </a:solidFill>
                <a:latin typeface="Montserrat" panose="02000505000000020004" pitchFamily="2" charset="0"/>
              </a:rPr>
              <a:t>(CORES E TAMANHOS)</a:t>
            </a:r>
          </a:p>
        </p:txBody>
      </p:sp>
      <p:grpSp>
        <p:nvGrpSpPr>
          <p:cNvPr id="51" name="Google Shape;8523;p67">
            <a:extLst>
              <a:ext uri="{FF2B5EF4-FFF2-40B4-BE49-F238E27FC236}">
                <a16:creationId xmlns:a16="http://schemas.microsoft.com/office/drawing/2014/main" id="{A395C1BA-E2D1-4B62-A75F-3D4BD8BB6525}"/>
              </a:ext>
            </a:extLst>
          </p:cNvPr>
          <p:cNvGrpSpPr/>
          <p:nvPr/>
        </p:nvGrpSpPr>
        <p:grpSpPr>
          <a:xfrm>
            <a:off x="4524617" y="389125"/>
            <a:ext cx="334346" cy="329068"/>
            <a:chOff x="683125" y="1955275"/>
            <a:chExt cx="299325" cy="294600"/>
          </a:xfrm>
        </p:grpSpPr>
        <p:sp>
          <p:nvSpPr>
            <p:cNvPr id="52" name="Google Shape;8524;p67">
              <a:extLst>
                <a:ext uri="{FF2B5EF4-FFF2-40B4-BE49-F238E27FC236}">
                  <a16:creationId xmlns:a16="http://schemas.microsoft.com/office/drawing/2014/main" id="{D7E04813-4658-48B6-99ED-CF9463132E67}"/>
                </a:ext>
              </a:extLst>
            </p:cNvPr>
            <p:cNvSpPr/>
            <p:nvPr/>
          </p:nvSpPr>
          <p:spPr>
            <a:xfrm>
              <a:off x="876875" y="1989925"/>
              <a:ext cx="52800" cy="63825"/>
            </a:xfrm>
            <a:custGeom>
              <a:avLst/>
              <a:gdLst/>
              <a:ahLst/>
              <a:cxnLst/>
              <a:rect l="l" t="t" r="r" b="b"/>
              <a:pathLst>
                <a:path w="2112" h="2553" extrusionOk="0">
                  <a:moveTo>
                    <a:pt x="1072" y="0"/>
                  </a:moveTo>
                  <a:cubicBezTo>
                    <a:pt x="473" y="0"/>
                    <a:pt x="64" y="473"/>
                    <a:pt x="64" y="1009"/>
                  </a:cubicBezTo>
                  <a:cubicBezTo>
                    <a:pt x="1" y="1229"/>
                    <a:pt x="158" y="1324"/>
                    <a:pt x="379" y="1324"/>
                  </a:cubicBezTo>
                  <a:cubicBezTo>
                    <a:pt x="568" y="1324"/>
                    <a:pt x="725" y="1166"/>
                    <a:pt x="725" y="977"/>
                  </a:cubicBezTo>
                  <a:cubicBezTo>
                    <a:pt x="725" y="788"/>
                    <a:pt x="883" y="631"/>
                    <a:pt x="1072" y="631"/>
                  </a:cubicBezTo>
                  <a:cubicBezTo>
                    <a:pt x="1261" y="631"/>
                    <a:pt x="1418" y="788"/>
                    <a:pt x="1418" y="977"/>
                  </a:cubicBezTo>
                  <a:cubicBezTo>
                    <a:pt x="1418" y="1103"/>
                    <a:pt x="1355" y="1198"/>
                    <a:pt x="1229" y="1292"/>
                  </a:cubicBezTo>
                  <a:cubicBezTo>
                    <a:pt x="914" y="1450"/>
                    <a:pt x="725" y="1796"/>
                    <a:pt x="725" y="2206"/>
                  </a:cubicBezTo>
                  <a:cubicBezTo>
                    <a:pt x="725" y="2395"/>
                    <a:pt x="883" y="2552"/>
                    <a:pt x="1072" y="2552"/>
                  </a:cubicBezTo>
                  <a:cubicBezTo>
                    <a:pt x="1261" y="2552"/>
                    <a:pt x="1418" y="2395"/>
                    <a:pt x="1418" y="2206"/>
                  </a:cubicBezTo>
                  <a:cubicBezTo>
                    <a:pt x="1418" y="2080"/>
                    <a:pt x="1481" y="1954"/>
                    <a:pt x="1544" y="1922"/>
                  </a:cubicBezTo>
                  <a:cubicBezTo>
                    <a:pt x="1891" y="1733"/>
                    <a:pt x="2111" y="1355"/>
                    <a:pt x="2111" y="1009"/>
                  </a:cubicBezTo>
                  <a:cubicBezTo>
                    <a:pt x="2111" y="410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8525;p67">
              <a:extLst>
                <a:ext uri="{FF2B5EF4-FFF2-40B4-BE49-F238E27FC236}">
                  <a16:creationId xmlns:a16="http://schemas.microsoft.com/office/drawing/2014/main" id="{92E5990A-5E11-4380-89D5-F86B106A26BD}"/>
                </a:ext>
              </a:extLst>
            </p:cNvPr>
            <p:cNvSpPr/>
            <p:nvPr/>
          </p:nvSpPr>
          <p:spPr>
            <a:xfrm>
              <a:off x="683125" y="2058450"/>
              <a:ext cx="159900" cy="191425"/>
            </a:xfrm>
            <a:custGeom>
              <a:avLst/>
              <a:gdLst/>
              <a:ahLst/>
              <a:cxnLst/>
              <a:rect l="l" t="t" r="r" b="b"/>
              <a:pathLst>
                <a:path w="6396" h="7657" extrusionOk="0">
                  <a:moveTo>
                    <a:pt x="3245" y="693"/>
                  </a:moveTo>
                  <a:cubicBezTo>
                    <a:pt x="3812" y="693"/>
                    <a:pt x="4285" y="1166"/>
                    <a:pt x="4285" y="1702"/>
                  </a:cubicBezTo>
                  <a:cubicBezTo>
                    <a:pt x="4285" y="2269"/>
                    <a:pt x="3812" y="2710"/>
                    <a:pt x="3245" y="2710"/>
                  </a:cubicBezTo>
                  <a:cubicBezTo>
                    <a:pt x="2647" y="2710"/>
                    <a:pt x="2174" y="2269"/>
                    <a:pt x="2174" y="1702"/>
                  </a:cubicBezTo>
                  <a:cubicBezTo>
                    <a:pt x="2174" y="1166"/>
                    <a:pt x="2678" y="693"/>
                    <a:pt x="3245" y="693"/>
                  </a:cubicBezTo>
                  <a:close/>
                  <a:moveTo>
                    <a:pt x="3245" y="3434"/>
                  </a:moveTo>
                  <a:cubicBezTo>
                    <a:pt x="4569" y="3434"/>
                    <a:pt x="5671" y="4537"/>
                    <a:pt x="5671" y="5892"/>
                  </a:cubicBezTo>
                  <a:lnTo>
                    <a:pt x="5671" y="6994"/>
                  </a:lnTo>
                  <a:lnTo>
                    <a:pt x="788" y="6994"/>
                  </a:lnTo>
                  <a:lnTo>
                    <a:pt x="788" y="5892"/>
                  </a:lnTo>
                  <a:cubicBezTo>
                    <a:pt x="788" y="4537"/>
                    <a:pt x="1891" y="3434"/>
                    <a:pt x="3245" y="3434"/>
                  </a:cubicBezTo>
                  <a:close/>
                  <a:moveTo>
                    <a:pt x="3182" y="0"/>
                  </a:moveTo>
                  <a:cubicBezTo>
                    <a:pt x="2237" y="0"/>
                    <a:pt x="1418" y="788"/>
                    <a:pt x="1418" y="1733"/>
                  </a:cubicBezTo>
                  <a:cubicBezTo>
                    <a:pt x="1418" y="2206"/>
                    <a:pt x="1607" y="2678"/>
                    <a:pt x="1985" y="2993"/>
                  </a:cubicBezTo>
                  <a:cubicBezTo>
                    <a:pt x="819" y="3466"/>
                    <a:pt x="0" y="4569"/>
                    <a:pt x="0" y="5892"/>
                  </a:cubicBezTo>
                  <a:lnTo>
                    <a:pt x="0" y="7309"/>
                  </a:lnTo>
                  <a:cubicBezTo>
                    <a:pt x="126" y="7499"/>
                    <a:pt x="284" y="7656"/>
                    <a:pt x="441" y="7656"/>
                  </a:cubicBezTo>
                  <a:lnTo>
                    <a:pt x="6018" y="7656"/>
                  </a:lnTo>
                  <a:cubicBezTo>
                    <a:pt x="6238" y="7656"/>
                    <a:pt x="6396" y="7499"/>
                    <a:pt x="6396" y="7309"/>
                  </a:cubicBezTo>
                  <a:lnTo>
                    <a:pt x="6396" y="5892"/>
                  </a:lnTo>
                  <a:cubicBezTo>
                    <a:pt x="6396" y="4569"/>
                    <a:pt x="5545" y="3466"/>
                    <a:pt x="4411" y="2993"/>
                  </a:cubicBezTo>
                  <a:cubicBezTo>
                    <a:pt x="4758" y="2647"/>
                    <a:pt x="4978" y="2206"/>
                    <a:pt x="4978" y="1733"/>
                  </a:cubicBezTo>
                  <a:cubicBezTo>
                    <a:pt x="4978" y="788"/>
                    <a:pt x="4190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8526;p67">
              <a:extLst>
                <a:ext uri="{FF2B5EF4-FFF2-40B4-BE49-F238E27FC236}">
                  <a16:creationId xmlns:a16="http://schemas.microsoft.com/office/drawing/2014/main" id="{EC93CFDD-FB5B-48A9-AA6A-EE3855A75A30}"/>
                </a:ext>
              </a:extLst>
            </p:cNvPr>
            <p:cNvSpPr/>
            <p:nvPr/>
          </p:nvSpPr>
          <p:spPr>
            <a:xfrm>
              <a:off x="824900" y="1955275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51" y="662"/>
                  </a:moveTo>
                  <a:cubicBezTo>
                    <a:pt x="4505" y="662"/>
                    <a:pt x="5608" y="1765"/>
                    <a:pt x="5608" y="3119"/>
                  </a:cubicBezTo>
                  <a:cubicBezTo>
                    <a:pt x="5608" y="4442"/>
                    <a:pt x="4505" y="5545"/>
                    <a:pt x="3151" y="5545"/>
                  </a:cubicBezTo>
                  <a:cubicBezTo>
                    <a:pt x="2710" y="5545"/>
                    <a:pt x="2332" y="5451"/>
                    <a:pt x="1954" y="5230"/>
                  </a:cubicBezTo>
                  <a:cubicBezTo>
                    <a:pt x="1890" y="5199"/>
                    <a:pt x="1796" y="5199"/>
                    <a:pt x="1733" y="5199"/>
                  </a:cubicBezTo>
                  <a:lnTo>
                    <a:pt x="945" y="5388"/>
                  </a:lnTo>
                  <a:lnTo>
                    <a:pt x="1166" y="4694"/>
                  </a:lnTo>
                  <a:cubicBezTo>
                    <a:pt x="1229" y="4568"/>
                    <a:pt x="1166" y="4505"/>
                    <a:pt x="1134" y="4411"/>
                  </a:cubicBezTo>
                  <a:cubicBezTo>
                    <a:pt x="914" y="4033"/>
                    <a:pt x="756" y="3592"/>
                    <a:pt x="756" y="3119"/>
                  </a:cubicBezTo>
                  <a:cubicBezTo>
                    <a:pt x="725" y="1733"/>
                    <a:pt x="1827" y="662"/>
                    <a:pt x="3151" y="662"/>
                  </a:cubicBezTo>
                  <a:close/>
                  <a:moveTo>
                    <a:pt x="3182" y="0"/>
                  </a:moveTo>
                  <a:cubicBezTo>
                    <a:pt x="1449" y="0"/>
                    <a:pt x="95" y="1418"/>
                    <a:pt x="95" y="3119"/>
                  </a:cubicBezTo>
                  <a:cubicBezTo>
                    <a:pt x="95" y="3655"/>
                    <a:pt x="189" y="4190"/>
                    <a:pt x="473" y="4663"/>
                  </a:cubicBezTo>
                  <a:lnTo>
                    <a:pt x="32" y="5766"/>
                  </a:lnTo>
                  <a:cubicBezTo>
                    <a:pt x="0" y="5860"/>
                    <a:pt x="32" y="5986"/>
                    <a:pt x="126" y="6112"/>
                  </a:cubicBezTo>
                  <a:cubicBezTo>
                    <a:pt x="189" y="6175"/>
                    <a:pt x="315" y="6238"/>
                    <a:pt x="473" y="6238"/>
                  </a:cubicBezTo>
                  <a:lnTo>
                    <a:pt x="1764" y="5923"/>
                  </a:lnTo>
                  <a:cubicBezTo>
                    <a:pt x="2206" y="6144"/>
                    <a:pt x="2678" y="6238"/>
                    <a:pt x="3182" y="6238"/>
                  </a:cubicBezTo>
                  <a:cubicBezTo>
                    <a:pt x="4915" y="6238"/>
                    <a:pt x="6301" y="4820"/>
                    <a:pt x="6301" y="3119"/>
                  </a:cubicBezTo>
                  <a:cubicBezTo>
                    <a:pt x="6301" y="1386"/>
                    <a:pt x="4883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8527;p67">
              <a:extLst>
                <a:ext uri="{FF2B5EF4-FFF2-40B4-BE49-F238E27FC236}">
                  <a16:creationId xmlns:a16="http://schemas.microsoft.com/office/drawing/2014/main" id="{F3C50C5C-1637-437A-9ABC-2DC5FAD05F34}"/>
                </a:ext>
              </a:extLst>
            </p:cNvPr>
            <p:cNvSpPr/>
            <p:nvPr/>
          </p:nvSpPr>
          <p:spPr>
            <a:xfrm>
              <a:off x="895000" y="205845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" name="Google Shape;8528;p67">
            <a:extLst>
              <a:ext uri="{FF2B5EF4-FFF2-40B4-BE49-F238E27FC236}">
                <a16:creationId xmlns:a16="http://schemas.microsoft.com/office/drawing/2014/main" id="{B7002BD7-B0E5-4BAF-B64A-21517A10087E}"/>
              </a:ext>
            </a:extLst>
          </p:cNvPr>
          <p:cNvGrpSpPr/>
          <p:nvPr/>
        </p:nvGrpSpPr>
        <p:grpSpPr>
          <a:xfrm>
            <a:off x="4525497" y="780173"/>
            <a:ext cx="332587" cy="330855"/>
            <a:chOff x="685475" y="2318350"/>
            <a:chExt cx="297750" cy="296200"/>
          </a:xfrm>
        </p:grpSpPr>
        <p:sp>
          <p:nvSpPr>
            <p:cNvPr id="58" name="Google Shape;8529;p67">
              <a:extLst>
                <a:ext uri="{FF2B5EF4-FFF2-40B4-BE49-F238E27FC236}">
                  <a16:creationId xmlns:a16="http://schemas.microsoft.com/office/drawing/2014/main" id="{8C734FB9-8C23-4D57-8654-FEF9E402A83C}"/>
                </a:ext>
              </a:extLst>
            </p:cNvPr>
            <p:cNvSpPr/>
            <p:nvPr/>
          </p:nvSpPr>
          <p:spPr>
            <a:xfrm>
              <a:off x="685475" y="2371925"/>
              <a:ext cx="142600" cy="241975"/>
            </a:xfrm>
            <a:custGeom>
              <a:avLst/>
              <a:gdLst/>
              <a:ahLst/>
              <a:cxnLst/>
              <a:rect l="l" t="t" r="r" b="b"/>
              <a:pathLst>
                <a:path w="5704" h="9679" extrusionOk="0">
                  <a:moveTo>
                    <a:pt x="2080" y="662"/>
                  </a:moveTo>
                  <a:cubicBezTo>
                    <a:pt x="2458" y="662"/>
                    <a:pt x="2773" y="977"/>
                    <a:pt x="2773" y="1387"/>
                  </a:cubicBezTo>
                  <a:cubicBezTo>
                    <a:pt x="2773" y="1765"/>
                    <a:pt x="2458" y="2080"/>
                    <a:pt x="2080" y="2080"/>
                  </a:cubicBezTo>
                  <a:cubicBezTo>
                    <a:pt x="1671" y="2080"/>
                    <a:pt x="1356" y="1765"/>
                    <a:pt x="1356" y="1387"/>
                  </a:cubicBezTo>
                  <a:cubicBezTo>
                    <a:pt x="1356" y="977"/>
                    <a:pt x="1734" y="662"/>
                    <a:pt x="2080" y="662"/>
                  </a:cubicBezTo>
                  <a:close/>
                  <a:moveTo>
                    <a:pt x="2962" y="6900"/>
                  </a:moveTo>
                  <a:lnTo>
                    <a:pt x="3120" y="7593"/>
                  </a:lnTo>
                  <a:lnTo>
                    <a:pt x="1135" y="7593"/>
                  </a:lnTo>
                  <a:lnTo>
                    <a:pt x="1293" y="6900"/>
                  </a:lnTo>
                  <a:close/>
                  <a:moveTo>
                    <a:pt x="1742" y="2767"/>
                  </a:moveTo>
                  <a:cubicBezTo>
                    <a:pt x="1866" y="2767"/>
                    <a:pt x="1991" y="2831"/>
                    <a:pt x="2049" y="2962"/>
                  </a:cubicBezTo>
                  <a:lnTo>
                    <a:pt x="2553" y="3938"/>
                  </a:lnTo>
                  <a:cubicBezTo>
                    <a:pt x="2584" y="4064"/>
                    <a:pt x="2742" y="4127"/>
                    <a:pt x="2868" y="4127"/>
                  </a:cubicBezTo>
                  <a:lnTo>
                    <a:pt x="3813" y="4127"/>
                  </a:lnTo>
                  <a:cubicBezTo>
                    <a:pt x="4002" y="4127"/>
                    <a:pt x="4159" y="4285"/>
                    <a:pt x="4159" y="4474"/>
                  </a:cubicBezTo>
                  <a:cubicBezTo>
                    <a:pt x="4159" y="4695"/>
                    <a:pt x="4002" y="4852"/>
                    <a:pt x="3813" y="4852"/>
                  </a:cubicBezTo>
                  <a:lnTo>
                    <a:pt x="2427" y="4852"/>
                  </a:lnTo>
                  <a:cubicBezTo>
                    <a:pt x="2301" y="4852"/>
                    <a:pt x="2175" y="4758"/>
                    <a:pt x="2112" y="4631"/>
                  </a:cubicBezTo>
                  <a:cubicBezTo>
                    <a:pt x="2042" y="4515"/>
                    <a:pt x="1919" y="4450"/>
                    <a:pt x="1784" y="4450"/>
                  </a:cubicBezTo>
                  <a:cubicBezTo>
                    <a:pt x="1737" y="4450"/>
                    <a:pt x="1688" y="4458"/>
                    <a:pt x="1639" y="4474"/>
                  </a:cubicBezTo>
                  <a:cubicBezTo>
                    <a:pt x="1482" y="4568"/>
                    <a:pt x="1387" y="4758"/>
                    <a:pt x="1482" y="4947"/>
                  </a:cubicBezTo>
                  <a:cubicBezTo>
                    <a:pt x="1671" y="5325"/>
                    <a:pt x="2017" y="5545"/>
                    <a:pt x="2427" y="5545"/>
                  </a:cubicBezTo>
                  <a:lnTo>
                    <a:pt x="3813" y="5545"/>
                  </a:lnTo>
                  <a:cubicBezTo>
                    <a:pt x="3970" y="5545"/>
                    <a:pt x="4128" y="5671"/>
                    <a:pt x="4159" y="5829"/>
                  </a:cubicBezTo>
                  <a:lnTo>
                    <a:pt x="4853" y="8570"/>
                  </a:lnTo>
                  <a:cubicBezTo>
                    <a:pt x="4916" y="8790"/>
                    <a:pt x="4790" y="8979"/>
                    <a:pt x="4632" y="9011"/>
                  </a:cubicBezTo>
                  <a:cubicBezTo>
                    <a:pt x="4608" y="9015"/>
                    <a:pt x="4584" y="9017"/>
                    <a:pt x="4560" y="9017"/>
                  </a:cubicBezTo>
                  <a:cubicBezTo>
                    <a:pt x="4403" y="9017"/>
                    <a:pt x="4273" y="8927"/>
                    <a:pt x="4191" y="8790"/>
                  </a:cubicBezTo>
                  <a:lnTo>
                    <a:pt x="3655" y="6522"/>
                  </a:lnTo>
                  <a:cubicBezTo>
                    <a:pt x="3592" y="6364"/>
                    <a:pt x="3498" y="6270"/>
                    <a:pt x="3277" y="6270"/>
                  </a:cubicBezTo>
                  <a:lnTo>
                    <a:pt x="1040" y="6270"/>
                  </a:lnTo>
                  <a:cubicBezTo>
                    <a:pt x="914" y="6270"/>
                    <a:pt x="851" y="6207"/>
                    <a:pt x="757" y="6144"/>
                  </a:cubicBezTo>
                  <a:cubicBezTo>
                    <a:pt x="694" y="5986"/>
                    <a:pt x="694" y="5892"/>
                    <a:pt x="694" y="5797"/>
                  </a:cubicBezTo>
                  <a:lnTo>
                    <a:pt x="1419" y="3025"/>
                  </a:lnTo>
                  <a:cubicBezTo>
                    <a:pt x="1453" y="2855"/>
                    <a:pt x="1597" y="2767"/>
                    <a:pt x="1742" y="2767"/>
                  </a:cubicBezTo>
                  <a:close/>
                  <a:moveTo>
                    <a:pt x="2143" y="0"/>
                  </a:moveTo>
                  <a:cubicBezTo>
                    <a:pt x="1419" y="0"/>
                    <a:pt x="788" y="630"/>
                    <a:pt x="788" y="1387"/>
                  </a:cubicBezTo>
                  <a:cubicBezTo>
                    <a:pt x="788" y="1733"/>
                    <a:pt x="946" y="2080"/>
                    <a:pt x="1135" y="2332"/>
                  </a:cubicBezTo>
                  <a:cubicBezTo>
                    <a:pt x="977" y="2426"/>
                    <a:pt x="851" y="2647"/>
                    <a:pt x="788" y="2867"/>
                  </a:cubicBezTo>
                  <a:lnTo>
                    <a:pt x="64" y="5640"/>
                  </a:lnTo>
                  <a:cubicBezTo>
                    <a:pt x="1" y="5955"/>
                    <a:pt x="64" y="6270"/>
                    <a:pt x="253" y="6522"/>
                  </a:cubicBezTo>
                  <a:cubicBezTo>
                    <a:pt x="347" y="6648"/>
                    <a:pt x="473" y="6774"/>
                    <a:pt x="631" y="6805"/>
                  </a:cubicBezTo>
                  <a:lnTo>
                    <a:pt x="32" y="9263"/>
                  </a:lnTo>
                  <a:cubicBezTo>
                    <a:pt x="1" y="9452"/>
                    <a:pt x="95" y="9609"/>
                    <a:pt x="253" y="9672"/>
                  </a:cubicBezTo>
                  <a:cubicBezTo>
                    <a:pt x="281" y="9676"/>
                    <a:pt x="309" y="9678"/>
                    <a:pt x="335" y="9678"/>
                  </a:cubicBezTo>
                  <a:cubicBezTo>
                    <a:pt x="513" y="9678"/>
                    <a:pt x="639" y="9589"/>
                    <a:pt x="694" y="9452"/>
                  </a:cubicBezTo>
                  <a:lnTo>
                    <a:pt x="977" y="8318"/>
                  </a:lnTo>
                  <a:lnTo>
                    <a:pt x="3372" y="8318"/>
                  </a:lnTo>
                  <a:lnTo>
                    <a:pt x="3529" y="8885"/>
                  </a:lnTo>
                  <a:cubicBezTo>
                    <a:pt x="3661" y="9359"/>
                    <a:pt x="4079" y="9679"/>
                    <a:pt x="4526" y="9679"/>
                  </a:cubicBezTo>
                  <a:cubicBezTo>
                    <a:pt x="4613" y="9679"/>
                    <a:pt x="4702" y="9667"/>
                    <a:pt x="4790" y="9641"/>
                  </a:cubicBezTo>
                  <a:cubicBezTo>
                    <a:pt x="5357" y="9483"/>
                    <a:pt x="5703" y="8916"/>
                    <a:pt x="5546" y="8381"/>
                  </a:cubicBezTo>
                  <a:lnTo>
                    <a:pt x="4821" y="5640"/>
                  </a:lnTo>
                  <a:cubicBezTo>
                    <a:pt x="4790" y="5482"/>
                    <a:pt x="4727" y="5325"/>
                    <a:pt x="4601" y="5199"/>
                  </a:cubicBezTo>
                  <a:cubicBezTo>
                    <a:pt x="4758" y="5010"/>
                    <a:pt x="4884" y="4758"/>
                    <a:pt x="4884" y="4474"/>
                  </a:cubicBezTo>
                  <a:cubicBezTo>
                    <a:pt x="4884" y="3907"/>
                    <a:pt x="4412" y="3466"/>
                    <a:pt x="3844" y="3466"/>
                  </a:cubicBezTo>
                  <a:lnTo>
                    <a:pt x="3088" y="3466"/>
                  </a:lnTo>
                  <a:lnTo>
                    <a:pt x="2710" y="2647"/>
                  </a:lnTo>
                  <a:cubicBezTo>
                    <a:pt x="3183" y="2395"/>
                    <a:pt x="3529" y="1922"/>
                    <a:pt x="3529" y="1387"/>
                  </a:cubicBezTo>
                  <a:cubicBezTo>
                    <a:pt x="3529" y="630"/>
                    <a:pt x="2899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8530;p67">
              <a:extLst>
                <a:ext uri="{FF2B5EF4-FFF2-40B4-BE49-F238E27FC236}">
                  <a16:creationId xmlns:a16="http://schemas.microsoft.com/office/drawing/2014/main" id="{F49B2137-82E2-4D68-A3CA-8CA021D06737}"/>
                </a:ext>
              </a:extLst>
            </p:cNvPr>
            <p:cNvSpPr/>
            <p:nvPr/>
          </p:nvSpPr>
          <p:spPr>
            <a:xfrm>
              <a:off x="839850" y="2371925"/>
              <a:ext cx="143375" cy="242625"/>
            </a:xfrm>
            <a:custGeom>
              <a:avLst/>
              <a:gdLst/>
              <a:ahLst/>
              <a:cxnLst/>
              <a:rect l="l" t="t" r="r" b="b"/>
              <a:pathLst>
                <a:path w="5735" h="9705" extrusionOk="0">
                  <a:moveTo>
                    <a:pt x="3624" y="662"/>
                  </a:moveTo>
                  <a:cubicBezTo>
                    <a:pt x="4002" y="662"/>
                    <a:pt x="4317" y="977"/>
                    <a:pt x="4317" y="1355"/>
                  </a:cubicBezTo>
                  <a:cubicBezTo>
                    <a:pt x="4317" y="1765"/>
                    <a:pt x="4002" y="2080"/>
                    <a:pt x="3624" y="2080"/>
                  </a:cubicBezTo>
                  <a:cubicBezTo>
                    <a:pt x="3214" y="2080"/>
                    <a:pt x="2899" y="1765"/>
                    <a:pt x="2899" y="1355"/>
                  </a:cubicBezTo>
                  <a:cubicBezTo>
                    <a:pt x="2899" y="977"/>
                    <a:pt x="3214" y="662"/>
                    <a:pt x="3624" y="662"/>
                  </a:cubicBezTo>
                  <a:close/>
                  <a:moveTo>
                    <a:pt x="4317" y="6900"/>
                  </a:moveTo>
                  <a:lnTo>
                    <a:pt x="4474" y="7593"/>
                  </a:lnTo>
                  <a:lnTo>
                    <a:pt x="2490" y="7593"/>
                  </a:lnTo>
                  <a:lnTo>
                    <a:pt x="2647" y="6900"/>
                  </a:lnTo>
                  <a:close/>
                  <a:moveTo>
                    <a:pt x="3962" y="2731"/>
                  </a:moveTo>
                  <a:cubicBezTo>
                    <a:pt x="4108" y="2731"/>
                    <a:pt x="4250" y="2818"/>
                    <a:pt x="4285" y="2993"/>
                  </a:cubicBezTo>
                  <a:lnTo>
                    <a:pt x="4979" y="5734"/>
                  </a:lnTo>
                  <a:cubicBezTo>
                    <a:pt x="5010" y="6018"/>
                    <a:pt x="4853" y="6207"/>
                    <a:pt x="4632" y="6207"/>
                  </a:cubicBezTo>
                  <a:lnTo>
                    <a:pt x="2395" y="6207"/>
                  </a:lnTo>
                  <a:cubicBezTo>
                    <a:pt x="2238" y="6207"/>
                    <a:pt x="2080" y="6333"/>
                    <a:pt x="2049" y="6490"/>
                  </a:cubicBezTo>
                  <a:lnTo>
                    <a:pt x="1482" y="8727"/>
                  </a:lnTo>
                  <a:cubicBezTo>
                    <a:pt x="1456" y="8883"/>
                    <a:pt x="1323" y="8996"/>
                    <a:pt x="1154" y="8996"/>
                  </a:cubicBezTo>
                  <a:cubicBezTo>
                    <a:pt x="1118" y="8996"/>
                    <a:pt x="1080" y="8990"/>
                    <a:pt x="1040" y="8979"/>
                  </a:cubicBezTo>
                  <a:cubicBezTo>
                    <a:pt x="851" y="8916"/>
                    <a:pt x="725" y="8727"/>
                    <a:pt x="820" y="8538"/>
                  </a:cubicBezTo>
                  <a:lnTo>
                    <a:pt x="1513" y="5766"/>
                  </a:lnTo>
                  <a:cubicBezTo>
                    <a:pt x="1576" y="5608"/>
                    <a:pt x="1671" y="5514"/>
                    <a:pt x="1891" y="5514"/>
                  </a:cubicBezTo>
                  <a:lnTo>
                    <a:pt x="3246" y="5514"/>
                  </a:lnTo>
                  <a:cubicBezTo>
                    <a:pt x="3655" y="5514"/>
                    <a:pt x="4002" y="5262"/>
                    <a:pt x="4222" y="4915"/>
                  </a:cubicBezTo>
                  <a:cubicBezTo>
                    <a:pt x="4285" y="4758"/>
                    <a:pt x="4222" y="4537"/>
                    <a:pt x="4033" y="4442"/>
                  </a:cubicBezTo>
                  <a:cubicBezTo>
                    <a:pt x="3993" y="4426"/>
                    <a:pt x="3948" y="4418"/>
                    <a:pt x="3902" y="4418"/>
                  </a:cubicBezTo>
                  <a:cubicBezTo>
                    <a:pt x="3770" y="4418"/>
                    <a:pt x="3631" y="4483"/>
                    <a:pt x="3561" y="4600"/>
                  </a:cubicBezTo>
                  <a:cubicBezTo>
                    <a:pt x="3529" y="4726"/>
                    <a:pt x="3372" y="4789"/>
                    <a:pt x="3246" y="4789"/>
                  </a:cubicBezTo>
                  <a:lnTo>
                    <a:pt x="1891" y="4789"/>
                  </a:lnTo>
                  <a:cubicBezTo>
                    <a:pt x="1671" y="4789"/>
                    <a:pt x="1513" y="4631"/>
                    <a:pt x="1513" y="4442"/>
                  </a:cubicBezTo>
                  <a:cubicBezTo>
                    <a:pt x="1513" y="4253"/>
                    <a:pt x="1671" y="4096"/>
                    <a:pt x="1891" y="4096"/>
                  </a:cubicBezTo>
                  <a:lnTo>
                    <a:pt x="2836" y="4096"/>
                  </a:lnTo>
                  <a:cubicBezTo>
                    <a:pt x="2931" y="4096"/>
                    <a:pt x="3057" y="4001"/>
                    <a:pt x="3151" y="3907"/>
                  </a:cubicBezTo>
                  <a:cubicBezTo>
                    <a:pt x="3151" y="3844"/>
                    <a:pt x="3655" y="2899"/>
                    <a:pt x="3655" y="2899"/>
                  </a:cubicBezTo>
                  <a:cubicBezTo>
                    <a:pt x="3725" y="2787"/>
                    <a:pt x="3845" y="2731"/>
                    <a:pt x="3962" y="2731"/>
                  </a:cubicBezTo>
                  <a:close/>
                  <a:moveTo>
                    <a:pt x="3529" y="0"/>
                  </a:moveTo>
                  <a:cubicBezTo>
                    <a:pt x="2805" y="0"/>
                    <a:pt x="2175" y="630"/>
                    <a:pt x="2175" y="1355"/>
                  </a:cubicBezTo>
                  <a:cubicBezTo>
                    <a:pt x="2175" y="1922"/>
                    <a:pt x="2490" y="2395"/>
                    <a:pt x="2994" y="2615"/>
                  </a:cubicBezTo>
                  <a:lnTo>
                    <a:pt x="2584" y="3466"/>
                  </a:lnTo>
                  <a:lnTo>
                    <a:pt x="1860" y="3466"/>
                  </a:lnTo>
                  <a:cubicBezTo>
                    <a:pt x="1261" y="3466"/>
                    <a:pt x="820" y="3938"/>
                    <a:pt x="820" y="4474"/>
                  </a:cubicBezTo>
                  <a:cubicBezTo>
                    <a:pt x="820" y="4758"/>
                    <a:pt x="946" y="4978"/>
                    <a:pt x="1103" y="5199"/>
                  </a:cubicBezTo>
                  <a:cubicBezTo>
                    <a:pt x="977" y="5325"/>
                    <a:pt x="914" y="5451"/>
                    <a:pt x="851" y="5608"/>
                  </a:cubicBezTo>
                  <a:lnTo>
                    <a:pt x="158" y="8381"/>
                  </a:lnTo>
                  <a:cubicBezTo>
                    <a:pt x="1" y="8916"/>
                    <a:pt x="347" y="9483"/>
                    <a:pt x="914" y="9641"/>
                  </a:cubicBezTo>
                  <a:cubicBezTo>
                    <a:pt x="1002" y="9667"/>
                    <a:pt x="1091" y="9679"/>
                    <a:pt x="1178" y="9679"/>
                  </a:cubicBezTo>
                  <a:cubicBezTo>
                    <a:pt x="1624" y="9679"/>
                    <a:pt x="2038" y="9359"/>
                    <a:pt x="2143" y="8885"/>
                  </a:cubicBezTo>
                  <a:lnTo>
                    <a:pt x="2332" y="8286"/>
                  </a:lnTo>
                  <a:lnTo>
                    <a:pt x="4695" y="8286"/>
                  </a:lnTo>
                  <a:lnTo>
                    <a:pt x="4947" y="9452"/>
                  </a:lnTo>
                  <a:cubicBezTo>
                    <a:pt x="4995" y="9597"/>
                    <a:pt x="5118" y="9704"/>
                    <a:pt x="5257" y="9704"/>
                  </a:cubicBezTo>
                  <a:cubicBezTo>
                    <a:pt x="5300" y="9704"/>
                    <a:pt x="5344" y="9694"/>
                    <a:pt x="5388" y="9672"/>
                  </a:cubicBezTo>
                  <a:cubicBezTo>
                    <a:pt x="5577" y="9641"/>
                    <a:pt x="5703" y="9452"/>
                    <a:pt x="5609" y="9231"/>
                  </a:cubicBezTo>
                  <a:lnTo>
                    <a:pt x="5042" y="6805"/>
                  </a:lnTo>
                  <a:cubicBezTo>
                    <a:pt x="5514" y="6616"/>
                    <a:pt x="5735" y="6144"/>
                    <a:pt x="5640" y="5640"/>
                  </a:cubicBezTo>
                  <a:lnTo>
                    <a:pt x="4916" y="2867"/>
                  </a:lnTo>
                  <a:cubicBezTo>
                    <a:pt x="4884" y="2647"/>
                    <a:pt x="4758" y="2489"/>
                    <a:pt x="4569" y="2332"/>
                  </a:cubicBezTo>
                  <a:cubicBezTo>
                    <a:pt x="4790" y="2080"/>
                    <a:pt x="4916" y="1733"/>
                    <a:pt x="4916" y="1355"/>
                  </a:cubicBezTo>
                  <a:cubicBezTo>
                    <a:pt x="4916" y="630"/>
                    <a:pt x="4285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8531;p67">
              <a:extLst>
                <a:ext uri="{FF2B5EF4-FFF2-40B4-BE49-F238E27FC236}">
                  <a16:creationId xmlns:a16="http://schemas.microsoft.com/office/drawing/2014/main" id="{E4A52806-0BE6-46D1-857C-70AB70DAE38D}"/>
                </a:ext>
              </a:extLst>
            </p:cNvPr>
            <p:cNvSpPr/>
            <p:nvPr/>
          </p:nvSpPr>
          <p:spPr>
            <a:xfrm>
              <a:off x="772900" y="2318350"/>
              <a:ext cx="122125" cy="105075"/>
            </a:xfrm>
            <a:custGeom>
              <a:avLst/>
              <a:gdLst/>
              <a:ahLst/>
              <a:cxnLst/>
              <a:rect l="l" t="t" r="r" b="b"/>
              <a:pathLst>
                <a:path w="4885" h="4203" extrusionOk="0">
                  <a:moveTo>
                    <a:pt x="3844" y="631"/>
                  </a:moveTo>
                  <a:cubicBezTo>
                    <a:pt x="4034" y="631"/>
                    <a:pt x="4223" y="789"/>
                    <a:pt x="4223" y="978"/>
                  </a:cubicBezTo>
                  <a:lnTo>
                    <a:pt x="4223" y="1734"/>
                  </a:lnTo>
                  <a:cubicBezTo>
                    <a:pt x="4223" y="1923"/>
                    <a:pt x="4034" y="2112"/>
                    <a:pt x="3844" y="2112"/>
                  </a:cubicBezTo>
                  <a:cubicBezTo>
                    <a:pt x="3655" y="2143"/>
                    <a:pt x="3498" y="2301"/>
                    <a:pt x="3498" y="2458"/>
                  </a:cubicBezTo>
                  <a:lnTo>
                    <a:pt x="3498" y="2994"/>
                  </a:lnTo>
                  <a:lnTo>
                    <a:pt x="2679" y="2206"/>
                  </a:lnTo>
                  <a:cubicBezTo>
                    <a:pt x="2584" y="2143"/>
                    <a:pt x="2521" y="2112"/>
                    <a:pt x="2427" y="2112"/>
                  </a:cubicBezTo>
                  <a:lnTo>
                    <a:pt x="1009" y="2112"/>
                  </a:lnTo>
                  <a:cubicBezTo>
                    <a:pt x="820" y="2112"/>
                    <a:pt x="662" y="1923"/>
                    <a:pt x="662" y="1734"/>
                  </a:cubicBezTo>
                  <a:lnTo>
                    <a:pt x="662" y="978"/>
                  </a:lnTo>
                  <a:cubicBezTo>
                    <a:pt x="662" y="789"/>
                    <a:pt x="820" y="631"/>
                    <a:pt x="1009" y="631"/>
                  </a:cubicBezTo>
                  <a:close/>
                  <a:moveTo>
                    <a:pt x="1009" y="1"/>
                  </a:moveTo>
                  <a:cubicBezTo>
                    <a:pt x="442" y="1"/>
                    <a:pt x="1" y="474"/>
                    <a:pt x="1" y="1041"/>
                  </a:cubicBezTo>
                  <a:lnTo>
                    <a:pt x="1" y="1765"/>
                  </a:lnTo>
                  <a:cubicBezTo>
                    <a:pt x="1" y="2364"/>
                    <a:pt x="473" y="2805"/>
                    <a:pt x="1009" y="2805"/>
                  </a:cubicBezTo>
                  <a:lnTo>
                    <a:pt x="2269" y="2805"/>
                  </a:lnTo>
                  <a:lnTo>
                    <a:pt x="3592" y="4097"/>
                  </a:lnTo>
                  <a:cubicBezTo>
                    <a:pt x="3663" y="4167"/>
                    <a:pt x="3770" y="4203"/>
                    <a:pt x="3872" y="4203"/>
                  </a:cubicBezTo>
                  <a:cubicBezTo>
                    <a:pt x="3906" y="4203"/>
                    <a:pt x="3939" y="4199"/>
                    <a:pt x="3970" y="4191"/>
                  </a:cubicBezTo>
                  <a:cubicBezTo>
                    <a:pt x="4097" y="4160"/>
                    <a:pt x="4160" y="4002"/>
                    <a:pt x="4160" y="3876"/>
                  </a:cubicBezTo>
                  <a:lnTo>
                    <a:pt x="4160" y="2773"/>
                  </a:lnTo>
                  <a:cubicBezTo>
                    <a:pt x="4569" y="2616"/>
                    <a:pt x="4884" y="2238"/>
                    <a:pt x="4884" y="1765"/>
                  </a:cubicBezTo>
                  <a:lnTo>
                    <a:pt x="4884" y="1041"/>
                  </a:lnTo>
                  <a:cubicBezTo>
                    <a:pt x="4884" y="442"/>
                    <a:pt x="4412" y="1"/>
                    <a:pt x="38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" name="Google Shape;8532;p67">
            <a:extLst>
              <a:ext uri="{FF2B5EF4-FFF2-40B4-BE49-F238E27FC236}">
                <a16:creationId xmlns:a16="http://schemas.microsoft.com/office/drawing/2014/main" id="{234D44FD-83B0-4ED6-A679-AD6FC38AC48C}"/>
              </a:ext>
            </a:extLst>
          </p:cNvPr>
          <p:cNvSpPr/>
          <p:nvPr/>
        </p:nvSpPr>
        <p:spPr>
          <a:xfrm>
            <a:off x="4526817" y="1205564"/>
            <a:ext cx="329934" cy="330800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" name="Google Shape;8533;p67">
            <a:extLst>
              <a:ext uri="{FF2B5EF4-FFF2-40B4-BE49-F238E27FC236}">
                <a16:creationId xmlns:a16="http://schemas.microsoft.com/office/drawing/2014/main" id="{4F37B615-09D5-4D8C-AE00-5D39E86B7FA1}"/>
              </a:ext>
            </a:extLst>
          </p:cNvPr>
          <p:cNvGrpSpPr/>
          <p:nvPr/>
        </p:nvGrpSpPr>
        <p:grpSpPr>
          <a:xfrm>
            <a:off x="6634874" y="388902"/>
            <a:ext cx="293017" cy="329515"/>
            <a:chOff x="2523000" y="1954875"/>
            <a:chExt cx="262325" cy="295000"/>
          </a:xfrm>
        </p:grpSpPr>
        <p:sp>
          <p:nvSpPr>
            <p:cNvPr id="63" name="Google Shape;8534;p67">
              <a:extLst>
                <a:ext uri="{FF2B5EF4-FFF2-40B4-BE49-F238E27FC236}">
                  <a16:creationId xmlns:a16="http://schemas.microsoft.com/office/drawing/2014/main" id="{DED984B6-7AFB-422D-87F2-9B827B147484}"/>
                </a:ext>
              </a:extLst>
            </p:cNvPr>
            <p:cNvSpPr/>
            <p:nvPr/>
          </p:nvSpPr>
          <p:spPr>
            <a:xfrm>
              <a:off x="2523000" y="1954875"/>
              <a:ext cx="262325" cy="295000"/>
            </a:xfrm>
            <a:custGeom>
              <a:avLst/>
              <a:gdLst/>
              <a:ahLst/>
              <a:cxnLst/>
              <a:rect l="l" t="t" r="r" b="b"/>
              <a:pathLst>
                <a:path w="10493" h="11800" extrusionOk="0">
                  <a:moveTo>
                    <a:pt x="5294" y="709"/>
                  </a:moveTo>
                  <a:cubicBezTo>
                    <a:pt x="6350" y="1316"/>
                    <a:pt x="7422" y="1602"/>
                    <a:pt x="8487" y="1602"/>
                  </a:cubicBezTo>
                  <a:cubicBezTo>
                    <a:pt x="8915" y="1602"/>
                    <a:pt x="9343" y="1556"/>
                    <a:pt x="9767" y="1465"/>
                  </a:cubicBezTo>
                  <a:lnTo>
                    <a:pt x="9767" y="5026"/>
                  </a:lnTo>
                  <a:cubicBezTo>
                    <a:pt x="9767" y="7798"/>
                    <a:pt x="7940" y="10287"/>
                    <a:pt x="5294" y="11137"/>
                  </a:cubicBezTo>
                  <a:cubicBezTo>
                    <a:pt x="2647" y="10350"/>
                    <a:pt x="789" y="7798"/>
                    <a:pt x="789" y="5026"/>
                  </a:cubicBezTo>
                  <a:lnTo>
                    <a:pt x="789" y="1465"/>
                  </a:lnTo>
                  <a:cubicBezTo>
                    <a:pt x="1222" y="1556"/>
                    <a:pt x="1654" y="1602"/>
                    <a:pt x="2084" y="1602"/>
                  </a:cubicBezTo>
                  <a:cubicBezTo>
                    <a:pt x="3153" y="1602"/>
                    <a:pt x="4215" y="1316"/>
                    <a:pt x="5294" y="709"/>
                  </a:cubicBezTo>
                  <a:close/>
                  <a:moveTo>
                    <a:pt x="5266" y="0"/>
                  </a:moveTo>
                  <a:cubicBezTo>
                    <a:pt x="5207" y="0"/>
                    <a:pt x="5152" y="16"/>
                    <a:pt x="5105" y="48"/>
                  </a:cubicBezTo>
                  <a:cubicBezTo>
                    <a:pt x="4065" y="646"/>
                    <a:pt x="3057" y="930"/>
                    <a:pt x="2017" y="930"/>
                  </a:cubicBezTo>
                  <a:cubicBezTo>
                    <a:pt x="1513" y="930"/>
                    <a:pt x="1009" y="835"/>
                    <a:pt x="473" y="678"/>
                  </a:cubicBezTo>
                  <a:cubicBezTo>
                    <a:pt x="440" y="669"/>
                    <a:pt x="408" y="665"/>
                    <a:pt x="378" y="665"/>
                  </a:cubicBezTo>
                  <a:cubicBezTo>
                    <a:pt x="297" y="665"/>
                    <a:pt x="228" y="695"/>
                    <a:pt x="158" y="741"/>
                  </a:cubicBezTo>
                  <a:cubicBezTo>
                    <a:pt x="95" y="804"/>
                    <a:pt x="1" y="898"/>
                    <a:pt x="1" y="993"/>
                  </a:cubicBezTo>
                  <a:lnTo>
                    <a:pt x="1" y="4994"/>
                  </a:lnTo>
                  <a:cubicBezTo>
                    <a:pt x="127" y="8176"/>
                    <a:pt x="2206" y="10917"/>
                    <a:pt x="5199" y="11799"/>
                  </a:cubicBezTo>
                  <a:lnTo>
                    <a:pt x="5357" y="11799"/>
                  </a:lnTo>
                  <a:cubicBezTo>
                    <a:pt x="8350" y="10917"/>
                    <a:pt x="10492" y="8176"/>
                    <a:pt x="10492" y="5026"/>
                  </a:cubicBezTo>
                  <a:lnTo>
                    <a:pt x="10492" y="1056"/>
                  </a:lnTo>
                  <a:cubicBezTo>
                    <a:pt x="10492" y="930"/>
                    <a:pt x="10429" y="835"/>
                    <a:pt x="10335" y="772"/>
                  </a:cubicBezTo>
                  <a:cubicBezTo>
                    <a:pt x="10282" y="720"/>
                    <a:pt x="10230" y="697"/>
                    <a:pt x="10173" y="697"/>
                  </a:cubicBezTo>
                  <a:cubicBezTo>
                    <a:pt x="10126" y="697"/>
                    <a:pt x="10076" y="713"/>
                    <a:pt x="10019" y="741"/>
                  </a:cubicBezTo>
                  <a:cubicBezTo>
                    <a:pt x="9509" y="876"/>
                    <a:pt x="9006" y="946"/>
                    <a:pt x="8504" y="946"/>
                  </a:cubicBezTo>
                  <a:cubicBezTo>
                    <a:pt x="7490" y="946"/>
                    <a:pt x="6485" y="659"/>
                    <a:pt x="5451" y="48"/>
                  </a:cubicBezTo>
                  <a:cubicBezTo>
                    <a:pt x="5388" y="16"/>
                    <a:pt x="5325" y="0"/>
                    <a:pt x="52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8535;p67">
              <a:extLst>
                <a:ext uri="{FF2B5EF4-FFF2-40B4-BE49-F238E27FC236}">
                  <a16:creationId xmlns:a16="http://schemas.microsoft.com/office/drawing/2014/main" id="{FEC2968C-BF46-4322-A65E-9C7AC21CEDD4}"/>
                </a:ext>
              </a:extLst>
            </p:cNvPr>
            <p:cNvSpPr/>
            <p:nvPr/>
          </p:nvSpPr>
          <p:spPr>
            <a:xfrm>
              <a:off x="2595475" y="2024575"/>
              <a:ext cx="122100" cy="138650"/>
            </a:xfrm>
            <a:custGeom>
              <a:avLst/>
              <a:gdLst/>
              <a:ahLst/>
              <a:cxnLst/>
              <a:rect l="l" t="t" r="r" b="b"/>
              <a:pathLst>
                <a:path w="4884" h="5546" extrusionOk="0">
                  <a:moveTo>
                    <a:pt x="2426" y="694"/>
                  </a:moveTo>
                  <a:cubicBezTo>
                    <a:pt x="2836" y="694"/>
                    <a:pt x="3151" y="1009"/>
                    <a:pt x="3151" y="1418"/>
                  </a:cubicBezTo>
                  <a:cubicBezTo>
                    <a:pt x="3151" y="1796"/>
                    <a:pt x="2836" y="2111"/>
                    <a:pt x="2426" y="2111"/>
                  </a:cubicBezTo>
                  <a:cubicBezTo>
                    <a:pt x="2048" y="2111"/>
                    <a:pt x="1733" y="1796"/>
                    <a:pt x="1733" y="1418"/>
                  </a:cubicBezTo>
                  <a:cubicBezTo>
                    <a:pt x="1733" y="1009"/>
                    <a:pt x="2048" y="694"/>
                    <a:pt x="2426" y="694"/>
                  </a:cubicBezTo>
                  <a:close/>
                  <a:moveTo>
                    <a:pt x="2426" y="2742"/>
                  </a:moveTo>
                  <a:cubicBezTo>
                    <a:pt x="3371" y="2742"/>
                    <a:pt x="4159" y="3529"/>
                    <a:pt x="4159" y="4474"/>
                  </a:cubicBezTo>
                  <a:lnTo>
                    <a:pt x="4159" y="4821"/>
                  </a:lnTo>
                  <a:lnTo>
                    <a:pt x="693" y="4821"/>
                  </a:lnTo>
                  <a:lnTo>
                    <a:pt x="693" y="4474"/>
                  </a:lnTo>
                  <a:cubicBezTo>
                    <a:pt x="693" y="3529"/>
                    <a:pt x="1481" y="2742"/>
                    <a:pt x="2426" y="2742"/>
                  </a:cubicBezTo>
                  <a:close/>
                  <a:moveTo>
                    <a:pt x="2458" y="1"/>
                  </a:moveTo>
                  <a:cubicBezTo>
                    <a:pt x="1733" y="1"/>
                    <a:pt x="1103" y="599"/>
                    <a:pt x="1103" y="1355"/>
                  </a:cubicBezTo>
                  <a:cubicBezTo>
                    <a:pt x="1103" y="1733"/>
                    <a:pt x="1198" y="2048"/>
                    <a:pt x="1450" y="2269"/>
                  </a:cubicBezTo>
                  <a:cubicBezTo>
                    <a:pt x="630" y="2647"/>
                    <a:pt x="63" y="3498"/>
                    <a:pt x="63" y="4474"/>
                  </a:cubicBezTo>
                  <a:lnTo>
                    <a:pt x="63" y="5199"/>
                  </a:lnTo>
                  <a:cubicBezTo>
                    <a:pt x="0" y="5388"/>
                    <a:pt x="158" y="5546"/>
                    <a:pt x="347" y="5546"/>
                  </a:cubicBezTo>
                  <a:lnTo>
                    <a:pt x="4506" y="5546"/>
                  </a:lnTo>
                  <a:cubicBezTo>
                    <a:pt x="4726" y="5546"/>
                    <a:pt x="4884" y="5388"/>
                    <a:pt x="4884" y="5199"/>
                  </a:cubicBezTo>
                  <a:lnTo>
                    <a:pt x="4884" y="4474"/>
                  </a:lnTo>
                  <a:cubicBezTo>
                    <a:pt x="4884" y="3498"/>
                    <a:pt x="4317" y="2647"/>
                    <a:pt x="3497" y="2269"/>
                  </a:cubicBezTo>
                  <a:cubicBezTo>
                    <a:pt x="3718" y="2048"/>
                    <a:pt x="3844" y="1702"/>
                    <a:pt x="3844" y="1355"/>
                  </a:cubicBezTo>
                  <a:cubicBezTo>
                    <a:pt x="3844" y="599"/>
                    <a:pt x="321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" name="Google Shape;8536;p67">
            <a:extLst>
              <a:ext uri="{FF2B5EF4-FFF2-40B4-BE49-F238E27FC236}">
                <a16:creationId xmlns:a16="http://schemas.microsoft.com/office/drawing/2014/main" id="{9B9C6D59-C524-41FA-95E3-C912928929EF}"/>
              </a:ext>
            </a:extLst>
          </p:cNvPr>
          <p:cNvGrpSpPr/>
          <p:nvPr/>
        </p:nvGrpSpPr>
        <p:grpSpPr>
          <a:xfrm>
            <a:off x="6615089" y="780620"/>
            <a:ext cx="332587" cy="329962"/>
            <a:chOff x="2508825" y="2318350"/>
            <a:chExt cx="297750" cy="295400"/>
          </a:xfrm>
        </p:grpSpPr>
        <p:sp>
          <p:nvSpPr>
            <p:cNvPr id="66" name="Google Shape;8537;p67">
              <a:extLst>
                <a:ext uri="{FF2B5EF4-FFF2-40B4-BE49-F238E27FC236}">
                  <a16:creationId xmlns:a16="http://schemas.microsoft.com/office/drawing/2014/main" id="{57EADA89-606C-4542-8F2E-A972E0F7F739}"/>
                </a:ext>
              </a:extLst>
            </p:cNvPr>
            <p:cNvSpPr/>
            <p:nvPr/>
          </p:nvSpPr>
          <p:spPr>
            <a:xfrm>
              <a:off x="2508825" y="2318350"/>
              <a:ext cx="297750" cy="295400"/>
            </a:xfrm>
            <a:custGeom>
              <a:avLst/>
              <a:gdLst/>
              <a:ahLst/>
              <a:cxnLst/>
              <a:rect l="l" t="t" r="r" b="b"/>
              <a:pathLst>
                <a:path w="11910" h="11816" extrusionOk="0">
                  <a:moveTo>
                    <a:pt x="5892" y="694"/>
                  </a:moveTo>
                  <a:cubicBezTo>
                    <a:pt x="7625" y="694"/>
                    <a:pt x="9043" y="2112"/>
                    <a:pt x="9043" y="3845"/>
                  </a:cubicBezTo>
                  <a:cubicBezTo>
                    <a:pt x="9043" y="5483"/>
                    <a:pt x="7751" y="6838"/>
                    <a:pt x="6081" y="6932"/>
                  </a:cubicBezTo>
                  <a:cubicBezTo>
                    <a:pt x="6018" y="6932"/>
                    <a:pt x="5987" y="6901"/>
                    <a:pt x="5924" y="6869"/>
                  </a:cubicBezTo>
                  <a:lnTo>
                    <a:pt x="5766" y="6711"/>
                  </a:lnTo>
                  <a:cubicBezTo>
                    <a:pt x="5297" y="6298"/>
                    <a:pt x="4683" y="6101"/>
                    <a:pt x="4072" y="6101"/>
                  </a:cubicBezTo>
                  <a:cubicBezTo>
                    <a:pt x="3985" y="6101"/>
                    <a:pt x="3899" y="6105"/>
                    <a:pt x="3813" y="6113"/>
                  </a:cubicBezTo>
                  <a:cubicBezTo>
                    <a:pt x="3151" y="5577"/>
                    <a:pt x="2773" y="4727"/>
                    <a:pt x="2773" y="3845"/>
                  </a:cubicBezTo>
                  <a:cubicBezTo>
                    <a:pt x="2773" y="2112"/>
                    <a:pt x="4191" y="694"/>
                    <a:pt x="5892" y="694"/>
                  </a:cubicBezTo>
                  <a:close/>
                  <a:moveTo>
                    <a:pt x="4171" y="6822"/>
                  </a:moveTo>
                  <a:cubicBezTo>
                    <a:pt x="4577" y="6822"/>
                    <a:pt x="4979" y="6964"/>
                    <a:pt x="5294" y="7247"/>
                  </a:cubicBezTo>
                  <a:cubicBezTo>
                    <a:pt x="5420" y="7373"/>
                    <a:pt x="5735" y="7657"/>
                    <a:pt x="5892" y="7657"/>
                  </a:cubicBezTo>
                  <a:lnTo>
                    <a:pt x="7972" y="7657"/>
                  </a:lnTo>
                  <a:cubicBezTo>
                    <a:pt x="8192" y="7657"/>
                    <a:pt x="8350" y="7814"/>
                    <a:pt x="8350" y="8003"/>
                  </a:cubicBezTo>
                  <a:cubicBezTo>
                    <a:pt x="8350" y="8192"/>
                    <a:pt x="8192" y="8350"/>
                    <a:pt x="7972" y="8350"/>
                  </a:cubicBezTo>
                  <a:lnTo>
                    <a:pt x="5514" y="8350"/>
                  </a:lnTo>
                  <a:cubicBezTo>
                    <a:pt x="5294" y="8350"/>
                    <a:pt x="5136" y="8507"/>
                    <a:pt x="5136" y="8728"/>
                  </a:cubicBezTo>
                  <a:cubicBezTo>
                    <a:pt x="5136" y="8917"/>
                    <a:pt x="5294" y="9074"/>
                    <a:pt x="5514" y="9074"/>
                  </a:cubicBezTo>
                  <a:lnTo>
                    <a:pt x="8224" y="9074"/>
                  </a:lnTo>
                  <a:cubicBezTo>
                    <a:pt x="8507" y="9074"/>
                    <a:pt x="8759" y="8948"/>
                    <a:pt x="8980" y="8759"/>
                  </a:cubicBezTo>
                  <a:lnTo>
                    <a:pt x="10492" y="7090"/>
                  </a:lnTo>
                  <a:cubicBezTo>
                    <a:pt x="10568" y="7033"/>
                    <a:pt x="10666" y="6987"/>
                    <a:pt x="10766" y="6987"/>
                  </a:cubicBezTo>
                  <a:cubicBezTo>
                    <a:pt x="10833" y="6987"/>
                    <a:pt x="10902" y="7008"/>
                    <a:pt x="10965" y="7058"/>
                  </a:cubicBezTo>
                  <a:cubicBezTo>
                    <a:pt x="11122" y="7184"/>
                    <a:pt x="11185" y="7373"/>
                    <a:pt x="11059" y="7531"/>
                  </a:cubicBezTo>
                  <a:lnTo>
                    <a:pt x="9389" y="9767"/>
                  </a:lnTo>
                  <a:cubicBezTo>
                    <a:pt x="9074" y="10209"/>
                    <a:pt x="8570" y="10492"/>
                    <a:pt x="8035" y="10492"/>
                  </a:cubicBezTo>
                  <a:lnTo>
                    <a:pt x="2773" y="10492"/>
                  </a:lnTo>
                  <a:lnTo>
                    <a:pt x="2773" y="7468"/>
                  </a:lnTo>
                  <a:lnTo>
                    <a:pt x="3025" y="7247"/>
                  </a:lnTo>
                  <a:cubicBezTo>
                    <a:pt x="3356" y="6964"/>
                    <a:pt x="3766" y="6822"/>
                    <a:pt x="4171" y="6822"/>
                  </a:cubicBezTo>
                  <a:close/>
                  <a:moveTo>
                    <a:pt x="1734" y="6932"/>
                  </a:moveTo>
                  <a:cubicBezTo>
                    <a:pt x="1923" y="6932"/>
                    <a:pt x="2080" y="7090"/>
                    <a:pt x="2080" y="7310"/>
                  </a:cubicBezTo>
                  <a:lnTo>
                    <a:pt x="2080" y="10807"/>
                  </a:lnTo>
                  <a:cubicBezTo>
                    <a:pt x="2080" y="10996"/>
                    <a:pt x="1923" y="11154"/>
                    <a:pt x="1734" y="11154"/>
                  </a:cubicBezTo>
                  <a:lnTo>
                    <a:pt x="662" y="11154"/>
                  </a:lnTo>
                  <a:lnTo>
                    <a:pt x="662" y="6932"/>
                  </a:lnTo>
                  <a:close/>
                  <a:moveTo>
                    <a:pt x="5924" y="1"/>
                  </a:moveTo>
                  <a:cubicBezTo>
                    <a:pt x="3844" y="1"/>
                    <a:pt x="2112" y="1734"/>
                    <a:pt x="2112" y="3845"/>
                  </a:cubicBezTo>
                  <a:cubicBezTo>
                    <a:pt x="2112" y="4790"/>
                    <a:pt x="2458" y="5672"/>
                    <a:pt x="3088" y="6396"/>
                  </a:cubicBezTo>
                  <a:cubicBezTo>
                    <a:pt x="2931" y="6459"/>
                    <a:pt x="2773" y="6585"/>
                    <a:pt x="2616" y="6711"/>
                  </a:cubicBezTo>
                  <a:cubicBezTo>
                    <a:pt x="2427" y="6428"/>
                    <a:pt x="2112" y="6270"/>
                    <a:pt x="1765" y="6270"/>
                  </a:cubicBezTo>
                  <a:lnTo>
                    <a:pt x="347" y="6270"/>
                  </a:lnTo>
                  <a:cubicBezTo>
                    <a:pt x="158" y="6270"/>
                    <a:pt x="1" y="6428"/>
                    <a:pt x="1" y="6585"/>
                  </a:cubicBezTo>
                  <a:lnTo>
                    <a:pt x="1" y="11469"/>
                  </a:lnTo>
                  <a:cubicBezTo>
                    <a:pt x="1" y="11658"/>
                    <a:pt x="158" y="11815"/>
                    <a:pt x="347" y="11815"/>
                  </a:cubicBezTo>
                  <a:lnTo>
                    <a:pt x="1765" y="11815"/>
                  </a:lnTo>
                  <a:cubicBezTo>
                    <a:pt x="2238" y="11815"/>
                    <a:pt x="2584" y="11563"/>
                    <a:pt x="2742" y="11122"/>
                  </a:cubicBezTo>
                  <a:lnTo>
                    <a:pt x="8035" y="11122"/>
                  </a:lnTo>
                  <a:cubicBezTo>
                    <a:pt x="8759" y="11122"/>
                    <a:pt x="9515" y="10776"/>
                    <a:pt x="9956" y="10146"/>
                  </a:cubicBezTo>
                  <a:lnTo>
                    <a:pt x="11595" y="7877"/>
                  </a:lnTo>
                  <a:cubicBezTo>
                    <a:pt x="11910" y="7468"/>
                    <a:pt x="11878" y="6838"/>
                    <a:pt x="11437" y="6459"/>
                  </a:cubicBezTo>
                  <a:cubicBezTo>
                    <a:pt x="11249" y="6301"/>
                    <a:pt x="11015" y="6221"/>
                    <a:pt x="10780" y="6221"/>
                  </a:cubicBezTo>
                  <a:cubicBezTo>
                    <a:pt x="10503" y="6221"/>
                    <a:pt x="10224" y="6332"/>
                    <a:pt x="10019" y="6554"/>
                  </a:cubicBezTo>
                  <a:lnTo>
                    <a:pt x="9011" y="7657"/>
                  </a:lnTo>
                  <a:cubicBezTo>
                    <a:pt x="8885" y="7247"/>
                    <a:pt x="8539" y="6932"/>
                    <a:pt x="8098" y="6932"/>
                  </a:cubicBezTo>
                  <a:cubicBezTo>
                    <a:pt x="8287" y="6838"/>
                    <a:pt x="8444" y="6680"/>
                    <a:pt x="8602" y="6522"/>
                  </a:cubicBezTo>
                  <a:cubicBezTo>
                    <a:pt x="9358" y="5798"/>
                    <a:pt x="9767" y="4821"/>
                    <a:pt x="9767" y="3845"/>
                  </a:cubicBezTo>
                  <a:cubicBezTo>
                    <a:pt x="9767" y="1734"/>
                    <a:pt x="8035" y="1"/>
                    <a:pt x="59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8538;p67">
              <a:extLst>
                <a:ext uri="{FF2B5EF4-FFF2-40B4-BE49-F238E27FC236}">
                  <a16:creationId xmlns:a16="http://schemas.microsoft.com/office/drawing/2014/main" id="{AF91C1BE-2AEF-42D6-8046-D2A6F3298308}"/>
                </a:ext>
              </a:extLst>
            </p:cNvPr>
            <p:cNvSpPr/>
            <p:nvPr/>
          </p:nvSpPr>
          <p:spPr>
            <a:xfrm>
              <a:off x="2629350" y="2353025"/>
              <a:ext cx="54350" cy="121300"/>
            </a:xfrm>
            <a:custGeom>
              <a:avLst/>
              <a:gdLst/>
              <a:ahLst/>
              <a:cxnLst/>
              <a:rect l="l" t="t" r="r" b="b"/>
              <a:pathLst>
                <a:path w="2174" h="4852" extrusionOk="0">
                  <a:moveTo>
                    <a:pt x="1071" y="0"/>
                  </a:moveTo>
                  <a:cubicBezTo>
                    <a:pt x="882" y="0"/>
                    <a:pt x="725" y="158"/>
                    <a:pt x="725" y="347"/>
                  </a:cubicBezTo>
                  <a:lnTo>
                    <a:pt x="725" y="756"/>
                  </a:lnTo>
                  <a:cubicBezTo>
                    <a:pt x="315" y="914"/>
                    <a:pt x="63" y="1292"/>
                    <a:pt x="63" y="1733"/>
                  </a:cubicBezTo>
                  <a:cubicBezTo>
                    <a:pt x="0" y="2332"/>
                    <a:pt x="473" y="2804"/>
                    <a:pt x="1071" y="2804"/>
                  </a:cubicBezTo>
                  <a:cubicBezTo>
                    <a:pt x="1260" y="2804"/>
                    <a:pt x="1418" y="2962"/>
                    <a:pt x="1418" y="3151"/>
                  </a:cubicBezTo>
                  <a:cubicBezTo>
                    <a:pt x="1418" y="3308"/>
                    <a:pt x="1355" y="3434"/>
                    <a:pt x="1229" y="3466"/>
                  </a:cubicBezTo>
                  <a:cubicBezTo>
                    <a:pt x="1185" y="3492"/>
                    <a:pt x="1140" y="3503"/>
                    <a:pt x="1093" y="3503"/>
                  </a:cubicBezTo>
                  <a:cubicBezTo>
                    <a:pt x="970" y="3503"/>
                    <a:pt x="839" y="3422"/>
                    <a:pt x="725" y="3308"/>
                  </a:cubicBezTo>
                  <a:cubicBezTo>
                    <a:pt x="662" y="3245"/>
                    <a:pt x="575" y="3214"/>
                    <a:pt x="488" y="3214"/>
                  </a:cubicBezTo>
                  <a:cubicBezTo>
                    <a:pt x="402" y="3214"/>
                    <a:pt x="315" y="3245"/>
                    <a:pt x="252" y="3308"/>
                  </a:cubicBezTo>
                  <a:cubicBezTo>
                    <a:pt x="126" y="3434"/>
                    <a:pt x="126" y="3655"/>
                    <a:pt x="252" y="3781"/>
                  </a:cubicBezTo>
                  <a:cubicBezTo>
                    <a:pt x="410" y="3938"/>
                    <a:pt x="567" y="4064"/>
                    <a:pt x="756" y="4096"/>
                  </a:cubicBezTo>
                  <a:lnTo>
                    <a:pt x="756" y="4505"/>
                  </a:lnTo>
                  <a:cubicBezTo>
                    <a:pt x="756" y="4694"/>
                    <a:pt x="914" y="4852"/>
                    <a:pt x="1103" y="4852"/>
                  </a:cubicBezTo>
                  <a:cubicBezTo>
                    <a:pt x="1323" y="4852"/>
                    <a:pt x="1481" y="4694"/>
                    <a:pt x="1481" y="4505"/>
                  </a:cubicBezTo>
                  <a:lnTo>
                    <a:pt x="1481" y="4096"/>
                  </a:lnTo>
                  <a:cubicBezTo>
                    <a:pt x="1481" y="4096"/>
                    <a:pt x="1512" y="4096"/>
                    <a:pt x="1512" y="4064"/>
                  </a:cubicBezTo>
                  <a:cubicBezTo>
                    <a:pt x="1890" y="3907"/>
                    <a:pt x="2142" y="3497"/>
                    <a:pt x="2142" y="3119"/>
                  </a:cubicBezTo>
                  <a:cubicBezTo>
                    <a:pt x="2142" y="2521"/>
                    <a:pt x="1670" y="2079"/>
                    <a:pt x="1103" y="2079"/>
                  </a:cubicBezTo>
                  <a:cubicBezTo>
                    <a:pt x="914" y="2079"/>
                    <a:pt x="756" y="1922"/>
                    <a:pt x="756" y="1733"/>
                  </a:cubicBezTo>
                  <a:cubicBezTo>
                    <a:pt x="756" y="1575"/>
                    <a:pt x="851" y="1449"/>
                    <a:pt x="1008" y="1418"/>
                  </a:cubicBezTo>
                  <a:cubicBezTo>
                    <a:pt x="1047" y="1405"/>
                    <a:pt x="1085" y="1399"/>
                    <a:pt x="1124" y="1399"/>
                  </a:cubicBezTo>
                  <a:cubicBezTo>
                    <a:pt x="1273" y="1399"/>
                    <a:pt x="1418" y="1494"/>
                    <a:pt x="1544" y="1670"/>
                  </a:cubicBezTo>
                  <a:cubicBezTo>
                    <a:pt x="1610" y="1753"/>
                    <a:pt x="1703" y="1792"/>
                    <a:pt x="1795" y="1792"/>
                  </a:cubicBezTo>
                  <a:cubicBezTo>
                    <a:pt x="1876" y="1792"/>
                    <a:pt x="1957" y="1761"/>
                    <a:pt x="2016" y="1701"/>
                  </a:cubicBezTo>
                  <a:cubicBezTo>
                    <a:pt x="2174" y="1575"/>
                    <a:pt x="2174" y="1323"/>
                    <a:pt x="2048" y="1229"/>
                  </a:cubicBezTo>
                  <a:cubicBezTo>
                    <a:pt x="1859" y="977"/>
                    <a:pt x="1670" y="819"/>
                    <a:pt x="1418" y="756"/>
                  </a:cubicBezTo>
                  <a:lnTo>
                    <a:pt x="1418" y="347"/>
                  </a:ln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" name="Google Shape;8539;p67">
            <a:extLst>
              <a:ext uri="{FF2B5EF4-FFF2-40B4-BE49-F238E27FC236}">
                <a16:creationId xmlns:a16="http://schemas.microsoft.com/office/drawing/2014/main" id="{3FB8F77A-9D15-41BE-8C1C-539C4A170C33}"/>
              </a:ext>
            </a:extLst>
          </p:cNvPr>
          <p:cNvSpPr/>
          <p:nvPr/>
        </p:nvSpPr>
        <p:spPr>
          <a:xfrm>
            <a:off x="6615947" y="1205564"/>
            <a:ext cx="330827" cy="330800"/>
          </a:xfrm>
          <a:custGeom>
            <a:avLst/>
            <a:gdLst/>
            <a:ahLst/>
            <a:cxnLst/>
            <a:rect l="l" t="t" r="r" b="b"/>
            <a:pathLst>
              <a:path w="11847" h="11846" extrusionOk="0">
                <a:moveTo>
                  <a:pt x="10744" y="3718"/>
                </a:moveTo>
                <a:lnTo>
                  <a:pt x="10428" y="4348"/>
                </a:lnTo>
                <a:cubicBezTo>
                  <a:pt x="10397" y="4442"/>
                  <a:pt x="10397" y="4568"/>
                  <a:pt x="10428" y="4663"/>
                </a:cubicBezTo>
                <a:lnTo>
                  <a:pt x="10744" y="5293"/>
                </a:lnTo>
                <a:lnTo>
                  <a:pt x="9483" y="4915"/>
                </a:lnTo>
                <a:lnTo>
                  <a:pt x="9105" y="4505"/>
                </a:lnTo>
                <a:lnTo>
                  <a:pt x="9483" y="4127"/>
                </a:lnTo>
                <a:lnTo>
                  <a:pt x="10744" y="3718"/>
                </a:lnTo>
                <a:close/>
                <a:moveTo>
                  <a:pt x="4443" y="3497"/>
                </a:moveTo>
                <a:cubicBezTo>
                  <a:pt x="4884" y="3497"/>
                  <a:pt x="5262" y="3781"/>
                  <a:pt x="5419" y="4190"/>
                </a:cubicBezTo>
                <a:lnTo>
                  <a:pt x="4443" y="4190"/>
                </a:lnTo>
                <a:cubicBezTo>
                  <a:pt x="4253" y="4190"/>
                  <a:pt x="4096" y="4348"/>
                  <a:pt x="4096" y="4568"/>
                </a:cubicBezTo>
                <a:cubicBezTo>
                  <a:pt x="4096" y="4663"/>
                  <a:pt x="4253" y="4820"/>
                  <a:pt x="4443" y="4820"/>
                </a:cubicBezTo>
                <a:lnTo>
                  <a:pt x="5419" y="4820"/>
                </a:lnTo>
                <a:cubicBezTo>
                  <a:pt x="5262" y="5230"/>
                  <a:pt x="4915" y="5545"/>
                  <a:pt x="4443" y="5545"/>
                </a:cubicBezTo>
                <a:cubicBezTo>
                  <a:pt x="3844" y="5545"/>
                  <a:pt x="3434" y="5072"/>
                  <a:pt x="3434" y="4505"/>
                </a:cubicBezTo>
                <a:cubicBezTo>
                  <a:pt x="3434" y="3970"/>
                  <a:pt x="3907" y="3497"/>
                  <a:pt x="4443" y="3497"/>
                </a:cubicBezTo>
                <a:close/>
                <a:moveTo>
                  <a:pt x="4443" y="2080"/>
                </a:moveTo>
                <a:cubicBezTo>
                  <a:pt x="5671" y="2080"/>
                  <a:pt x="6679" y="2993"/>
                  <a:pt x="6837" y="4159"/>
                </a:cubicBezTo>
                <a:lnTo>
                  <a:pt x="6144" y="4159"/>
                </a:lnTo>
                <a:cubicBezTo>
                  <a:pt x="5986" y="3371"/>
                  <a:pt x="5262" y="2773"/>
                  <a:pt x="4443" y="2773"/>
                </a:cubicBezTo>
                <a:cubicBezTo>
                  <a:pt x="3497" y="2773"/>
                  <a:pt x="2710" y="3560"/>
                  <a:pt x="2710" y="4505"/>
                </a:cubicBezTo>
                <a:cubicBezTo>
                  <a:pt x="2710" y="5451"/>
                  <a:pt x="3497" y="6238"/>
                  <a:pt x="4443" y="6238"/>
                </a:cubicBezTo>
                <a:cubicBezTo>
                  <a:pt x="5262" y="6238"/>
                  <a:pt x="5986" y="5671"/>
                  <a:pt x="6144" y="4883"/>
                </a:cubicBezTo>
                <a:lnTo>
                  <a:pt x="6837" y="4883"/>
                </a:lnTo>
                <a:cubicBezTo>
                  <a:pt x="6679" y="6049"/>
                  <a:pt x="5671" y="6963"/>
                  <a:pt x="4443" y="6963"/>
                </a:cubicBezTo>
                <a:cubicBezTo>
                  <a:pt x="3119" y="6963"/>
                  <a:pt x="2017" y="5860"/>
                  <a:pt x="2017" y="4505"/>
                </a:cubicBezTo>
                <a:cubicBezTo>
                  <a:pt x="2017" y="3182"/>
                  <a:pt x="3119" y="2080"/>
                  <a:pt x="4443" y="2080"/>
                </a:cubicBezTo>
                <a:close/>
                <a:moveTo>
                  <a:pt x="4474" y="662"/>
                </a:moveTo>
                <a:cubicBezTo>
                  <a:pt x="6459" y="662"/>
                  <a:pt x="8097" y="2206"/>
                  <a:pt x="8255" y="4127"/>
                </a:cubicBezTo>
                <a:lnTo>
                  <a:pt x="7562" y="4127"/>
                </a:lnTo>
                <a:cubicBezTo>
                  <a:pt x="7372" y="2584"/>
                  <a:pt x="6049" y="1355"/>
                  <a:pt x="4443" y="1355"/>
                </a:cubicBezTo>
                <a:cubicBezTo>
                  <a:pt x="2710" y="1355"/>
                  <a:pt x="1324" y="2773"/>
                  <a:pt x="1324" y="4474"/>
                </a:cubicBezTo>
                <a:cubicBezTo>
                  <a:pt x="1324" y="6175"/>
                  <a:pt x="2741" y="7593"/>
                  <a:pt x="4443" y="7593"/>
                </a:cubicBezTo>
                <a:cubicBezTo>
                  <a:pt x="6049" y="7593"/>
                  <a:pt x="7372" y="6364"/>
                  <a:pt x="7562" y="4820"/>
                </a:cubicBezTo>
                <a:lnTo>
                  <a:pt x="8255" y="4820"/>
                </a:lnTo>
                <a:cubicBezTo>
                  <a:pt x="8097" y="6774"/>
                  <a:pt x="6459" y="8286"/>
                  <a:pt x="4474" y="8286"/>
                </a:cubicBezTo>
                <a:cubicBezTo>
                  <a:pt x="2395" y="8286"/>
                  <a:pt x="662" y="6616"/>
                  <a:pt x="662" y="4474"/>
                </a:cubicBezTo>
                <a:cubicBezTo>
                  <a:pt x="662" y="2363"/>
                  <a:pt x="2363" y="662"/>
                  <a:pt x="4474" y="662"/>
                </a:cubicBezTo>
                <a:close/>
                <a:moveTo>
                  <a:pt x="5734" y="8822"/>
                </a:moveTo>
                <a:lnTo>
                  <a:pt x="6049" y="9767"/>
                </a:lnTo>
                <a:lnTo>
                  <a:pt x="2836" y="9767"/>
                </a:lnTo>
                <a:lnTo>
                  <a:pt x="3151" y="8822"/>
                </a:lnTo>
                <a:cubicBezTo>
                  <a:pt x="3529" y="8916"/>
                  <a:pt x="4001" y="9011"/>
                  <a:pt x="4443" y="9011"/>
                </a:cubicBezTo>
                <a:cubicBezTo>
                  <a:pt x="4884" y="9011"/>
                  <a:pt x="5356" y="8916"/>
                  <a:pt x="5734" y="8822"/>
                </a:cubicBezTo>
                <a:close/>
                <a:moveTo>
                  <a:pt x="6522" y="10428"/>
                </a:moveTo>
                <a:cubicBezTo>
                  <a:pt x="6963" y="10428"/>
                  <a:pt x="7372" y="10680"/>
                  <a:pt x="7530" y="11121"/>
                </a:cubicBezTo>
                <a:lnTo>
                  <a:pt x="1418" y="11121"/>
                </a:lnTo>
                <a:cubicBezTo>
                  <a:pt x="1576" y="10743"/>
                  <a:pt x="1922" y="10428"/>
                  <a:pt x="2395" y="10428"/>
                </a:cubicBezTo>
                <a:close/>
                <a:moveTo>
                  <a:pt x="4474" y="0"/>
                </a:moveTo>
                <a:cubicBezTo>
                  <a:pt x="1985" y="0"/>
                  <a:pt x="0" y="1985"/>
                  <a:pt x="0" y="4474"/>
                </a:cubicBezTo>
                <a:cubicBezTo>
                  <a:pt x="0" y="6238"/>
                  <a:pt x="1040" y="7813"/>
                  <a:pt x="2552" y="8538"/>
                </a:cubicBezTo>
                <a:lnTo>
                  <a:pt x="2143" y="9767"/>
                </a:lnTo>
                <a:cubicBezTo>
                  <a:pt x="1324" y="9861"/>
                  <a:pt x="693" y="10586"/>
                  <a:pt x="693" y="11499"/>
                </a:cubicBezTo>
                <a:cubicBezTo>
                  <a:pt x="693" y="11688"/>
                  <a:pt x="851" y="11846"/>
                  <a:pt x="1040" y="11846"/>
                </a:cubicBezTo>
                <a:lnTo>
                  <a:pt x="7971" y="11846"/>
                </a:lnTo>
                <a:cubicBezTo>
                  <a:pt x="8192" y="11846"/>
                  <a:pt x="8349" y="11688"/>
                  <a:pt x="8349" y="11499"/>
                </a:cubicBezTo>
                <a:cubicBezTo>
                  <a:pt x="8349" y="10617"/>
                  <a:pt x="7719" y="9924"/>
                  <a:pt x="6900" y="9767"/>
                </a:cubicBezTo>
                <a:lnTo>
                  <a:pt x="6490" y="8538"/>
                </a:lnTo>
                <a:cubicBezTo>
                  <a:pt x="7782" y="7908"/>
                  <a:pt x="8727" y="6679"/>
                  <a:pt x="8979" y="5230"/>
                </a:cubicBezTo>
                <a:lnTo>
                  <a:pt x="9137" y="5388"/>
                </a:lnTo>
                <a:cubicBezTo>
                  <a:pt x="9168" y="5419"/>
                  <a:pt x="9200" y="5451"/>
                  <a:pt x="9263" y="5451"/>
                </a:cubicBezTo>
                <a:lnTo>
                  <a:pt x="11374" y="6175"/>
                </a:lnTo>
                <a:cubicBezTo>
                  <a:pt x="11403" y="6183"/>
                  <a:pt x="11435" y="6186"/>
                  <a:pt x="11466" y="6186"/>
                </a:cubicBezTo>
                <a:cubicBezTo>
                  <a:pt x="11569" y="6186"/>
                  <a:pt x="11672" y="6145"/>
                  <a:pt x="11720" y="6049"/>
                </a:cubicBezTo>
                <a:cubicBezTo>
                  <a:pt x="11815" y="5923"/>
                  <a:pt x="11846" y="5766"/>
                  <a:pt x="11783" y="5671"/>
                </a:cubicBezTo>
                <a:lnTo>
                  <a:pt x="11153" y="4442"/>
                </a:lnTo>
                <a:lnTo>
                  <a:pt x="11783" y="3214"/>
                </a:lnTo>
                <a:cubicBezTo>
                  <a:pt x="11815" y="3151"/>
                  <a:pt x="11783" y="2993"/>
                  <a:pt x="11689" y="2899"/>
                </a:cubicBezTo>
                <a:cubicBezTo>
                  <a:pt x="11641" y="2802"/>
                  <a:pt x="11519" y="2761"/>
                  <a:pt x="11422" y="2761"/>
                </a:cubicBezTo>
                <a:cubicBezTo>
                  <a:pt x="11392" y="2761"/>
                  <a:pt x="11364" y="2765"/>
                  <a:pt x="11342" y="2773"/>
                </a:cubicBezTo>
                <a:lnTo>
                  <a:pt x="9200" y="3497"/>
                </a:lnTo>
                <a:cubicBezTo>
                  <a:pt x="9168" y="3497"/>
                  <a:pt x="9105" y="3529"/>
                  <a:pt x="9105" y="3560"/>
                </a:cubicBezTo>
                <a:lnTo>
                  <a:pt x="8916" y="3718"/>
                </a:lnTo>
                <a:cubicBezTo>
                  <a:pt x="8570" y="1607"/>
                  <a:pt x="6742" y="0"/>
                  <a:pt x="447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" name="Google Shape;8540;p67">
            <a:extLst>
              <a:ext uri="{FF2B5EF4-FFF2-40B4-BE49-F238E27FC236}">
                <a16:creationId xmlns:a16="http://schemas.microsoft.com/office/drawing/2014/main" id="{45D4E7A9-2739-4012-98DA-DBBFCE884D3F}"/>
              </a:ext>
            </a:extLst>
          </p:cNvPr>
          <p:cNvGrpSpPr/>
          <p:nvPr/>
        </p:nvGrpSpPr>
        <p:grpSpPr>
          <a:xfrm>
            <a:off x="8720726" y="388693"/>
            <a:ext cx="329068" cy="329934"/>
            <a:chOff x="4321150" y="1946600"/>
            <a:chExt cx="294600" cy="295375"/>
          </a:xfrm>
        </p:grpSpPr>
        <p:sp>
          <p:nvSpPr>
            <p:cNvPr id="70" name="Google Shape;8541;p67">
              <a:extLst>
                <a:ext uri="{FF2B5EF4-FFF2-40B4-BE49-F238E27FC236}">
                  <a16:creationId xmlns:a16="http://schemas.microsoft.com/office/drawing/2014/main" id="{1B722970-9C67-441F-916C-1EBA1F584A62}"/>
                </a:ext>
              </a:extLst>
            </p:cNvPr>
            <p:cNvSpPr/>
            <p:nvPr/>
          </p:nvSpPr>
          <p:spPr>
            <a:xfrm>
              <a:off x="4321150" y="1946600"/>
              <a:ext cx="294600" cy="295375"/>
            </a:xfrm>
            <a:custGeom>
              <a:avLst/>
              <a:gdLst/>
              <a:ahLst/>
              <a:cxnLst/>
              <a:rect l="l" t="t" r="r" b="b"/>
              <a:pathLst>
                <a:path w="11784" h="11815" extrusionOk="0">
                  <a:moveTo>
                    <a:pt x="9043" y="662"/>
                  </a:moveTo>
                  <a:lnTo>
                    <a:pt x="9043" y="2080"/>
                  </a:lnTo>
                  <a:lnTo>
                    <a:pt x="2742" y="2080"/>
                  </a:lnTo>
                  <a:lnTo>
                    <a:pt x="2742" y="662"/>
                  </a:lnTo>
                  <a:close/>
                  <a:moveTo>
                    <a:pt x="10775" y="2742"/>
                  </a:moveTo>
                  <a:cubicBezTo>
                    <a:pt x="10996" y="2742"/>
                    <a:pt x="11153" y="2899"/>
                    <a:pt x="11153" y="3120"/>
                  </a:cubicBezTo>
                  <a:lnTo>
                    <a:pt x="11153" y="6554"/>
                  </a:lnTo>
                  <a:cubicBezTo>
                    <a:pt x="11153" y="6774"/>
                    <a:pt x="10996" y="6932"/>
                    <a:pt x="10775" y="6932"/>
                  </a:cubicBezTo>
                  <a:lnTo>
                    <a:pt x="9767" y="6932"/>
                  </a:lnTo>
                  <a:lnTo>
                    <a:pt x="9767" y="4474"/>
                  </a:lnTo>
                  <a:cubicBezTo>
                    <a:pt x="9767" y="4285"/>
                    <a:pt x="9610" y="4128"/>
                    <a:pt x="9421" y="4128"/>
                  </a:cubicBezTo>
                  <a:lnTo>
                    <a:pt x="2427" y="4128"/>
                  </a:lnTo>
                  <a:cubicBezTo>
                    <a:pt x="2238" y="4128"/>
                    <a:pt x="2080" y="4285"/>
                    <a:pt x="2080" y="4474"/>
                  </a:cubicBezTo>
                  <a:lnTo>
                    <a:pt x="2080" y="6932"/>
                  </a:lnTo>
                  <a:lnTo>
                    <a:pt x="1009" y="6932"/>
                  </a:lnTo>
                  <a:cubicBezTo>
                    <a:pt x="820" y="6932"/>
                    <a:pt x="662" y="6774"/>
                    <a:pt x="662" y="6554"/>
                  </a:cubicBezTo>
                  <a:lnTo>
                    <a:pt x="662" y="3120"/>
                  </a:lnTo>
                  <a:cubicBezTo>
                    <a:pt x="662" y="2899"/>
                    <a:pt x="820" y="2742"/>
                    <a:pt x="1009" y="2742"/>
                  </a:cubicBezTo>
                  <a:close/>
                  <a:moveTo>
                    <a:pt x="9011" y="4821"/>
                  </a:moveTo>
                  <a:lnTo>
                    <a:pt x="9011" y="11090"/>
                  </a:lnTo>
                  <a:lnTo>
                    <a:pt x="2710" y="11090"/>
                  </a:lnTo>
                  <a:lnTo>
                    <a:pt x="2710" y="4821"/>
                  </a:lnTo>
                  <a:close/>
                  <a:moveTo>
                    <a:pt x="2395" y="1"/>
                  </a:moveTo>
                  <a:cubicBezTo>
                    <a:pt x="2206" y="1"/>
                    <a:pt x="2049" y="158"/>
                    <a:pt x="2049" y="347"/>
                  </a:cubicBezTo>
                  <a:lnTo>
                    <a:pt x="2049" y="2112"/>
                  </a:lnTo>
                  <a:lnTo>
                    <a:pt x="1009" y="2112"/>
                  </a:lnTo>
                  <a:cubicBezTo>
                    <a:pt x="442" y="2112"/>
                    <a:pt x="1" y="2584"/>
                    <a:pt x="1" y="3151"/>
                  </a:cubicBezTo>
                  <a:lnTo>
                    <a:pt x="1" y="6617"/>
                  </a:lnTo>
                  <a:cubicBezTo>
                    <a:pt x="1" y="7215"/>
                    <a:pt x="473" y="7625"/>
                    <a:pt x="1009" y="7625"/>
                  </a:cubicBezTo>
                  <a:lnTo>
                    <a:pt x="2049" y="7625"/>
                  </a:lnTo>
                  <a:lnTo>
                    <a:pt x="2049" y="11468"/>
                  </a:lnTo>
                  <a:cubicBezTo>
                    <a:pt x="2049" y="11657"/>
                    <a:pt x="2206" y="11815"/>
                    <a:pt x="2395" y="11815"/>
                  </a:cubicBezTo>
                  <a:lnTo>
                    <a:pt x="9358" y="11815"/>
                  </a:lnTo>
                  <a:cubicBezTo>
                    <a:pt x="9578" y="11815"/>
                    <a:pt x="9736" y="11657"/>
                    <a:pt x="9736" y="11468"/>
                  </a:cubicBezTo>
                  <a:lnTo>
                    <a:pt x="9736" y="7625"/>
                  </a:lnTo>
                  <a:lnTo>
                    <a:pt x="10744" y="7625"/>
                  </a:lnTo>
                  <a:cubicBezTo>
                    <a:pt x="11343" y="7625"/>
                    <a:pt x="11784" y="7152"/>
                    <a:pt x="11784" y="6617"/>
                  </a:cubicBezTo>
                  <a:lnTo>
                    <a:pt x="11784" y="3151"/>
                  </a:lnTo>
                  <a:cubicBezTo>
                    <a:pt x="11784" y="2553"/>
                    <a:pt x="11311" y="2112"/>
                    <a:pt x="10744" y="2112"/>
                  </a:cubicBezTo>
                  <a:lnTo>
                    <a:pt x="9736" y="2112"/>
                  </a:lnTo>
                  <a:lnTo>
                    <a:pt x="9736" y="347"/>
                  </a:lnTo>
                  <a:cubicBezTo>
                    <a:pt x="9736" y="158"/>
                    <a:pt x="9578" y="1"/>
                    <a:pt x="93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8542;p67">
              <a:extLst>
                <a:ext uri="{FF2B5EF4-FFF2-40B4-BE49-F238E27FC236}">
                  <a16:creationId xmlns:a16="http://schemas.microsoft.com/office/drawing/2014/main" id="{73B3C41B-8D82-4370-843A-BA29641C7840}"/>
                </a:ext>
              </a:extLst>
            </p:cNvPr>
            <p:cNvSpPr/>
            <p:nvPr/>
          </p:nvSpPr>
          <p:spPr>
            <a:xfrm>
              <a:off x="4564525" y="20316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99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8543;p67">
              <a:extLst>
                <a:ext uri="{FF2B5EF4-FFF2-40B4-BE49-F238E27FC236}">
                  <a16:creationId xmlns:a16="http://schemas.microsoft.com/office/drawing/2014/main" id="{001ABD07-8E62-441D-B0F2-CF9048332976}"/>
                </a:ext>
              </a:extLst>
            </p:cNvPr>
            <p:cNvSpPr/>
            <p:nvPr/>
          </p:nvSpPr>
          <p:spPr>
            <a:xfrm>
              <a:off x="4414100" y="2084450"/>
              <a:ext cx="106350" cy="122100"/>
            </a:xfrm>
            <a:custGeom>
              <a:avLst/>
              <a:gdLst/>
              <a:ahLst/>
              <a:cxnLst/>
              <a:rect l="l" t="t" r="r" b="b"/>
              <a:pathLst>
                <a:path w="4254" h="4884" extrusionOk="0">
                  <a:moveTo>
                    <a:pt x="2174" y="693"/>
                  </a:moveTo>
                  <a:cubicBezTo>
                    <a:pt x="2584" y="693"/>
                    <a:pt x="2899" y="1008"/>
                    <a:pt x="2899" y="1418"/>
                  </a:cubicBezTo>
                  <a:cubicBezTo>
                    <a:pt x="2899" y="1796"/>
                    <a:pt x="2584" y="2111"/>
                    <a:pt x="2174" y="2111"/>
                  </a:cubicBezTo>
                  <a:cubicBezTo>
                    <a:pt x="1796" y="2111"/>
                    <a:pt x="1481" y="1796"/>
                    <a:pt x="1481" y="1418"/>
                  </a:cubicBezTo>
                  <a:cubicBezTo>
                    <a:pt x="1481" y="1008"/>
                    <a:pt x="1796" y="693"/>
                    <a:pt x="2174" y="693"/>
                  </a:cubicBezTo>
                  <a:close/>
                  <a:moveTo>
                    <a:pt x="2174" y="2804"/>
                  </a:moveTo>
                  <a:cubicBezTo>
                    <a:pt x="2930" y="2804"/>
                    <a:pt x="3592" y="3403"/>
                    <a:pt x="3592" y="4190"/>
                  </a:cubicBezTo>
                  <a:lnTo>
                    <a:pt x="756" y="4190"/>
                  </a:lnTo>
                  <a:cubicBezTo>
                    <a:pt x="756" y="3403"/>
                    <a:pt x="1387" y="2804"/>
                    <a:pt x="2174" y="2804"/>
                  </a:cubicBezTo>
                  <a:close/>
                  <a:moveTo>
                    <a:pt x="2143" y="0"/>
                  </a:moveTo>
                  <a:cubicBezTo>
                    <a:pt x="1387" y="0"/>
                    <a:pt x="725" y="630"/>
                    <a:pt x="725" y="1386"/>
                  </a:cubicBezTo>
                  <a:cubicBezTo>
                    <a:pt x="725" y="1733"/>
                    <a:pt x="882" y="2079"/>
                    <a:pt x="1103" y="2331"/>
                  </a:cubicBezTo>
                  <a:cubicBezTo>
                    <a:pt x="473" y="2678"/>
                    <a:pt x="0" y="3340"/>
                    <a:pt x="0" y="4159"/>
                  </a:cubicBezTo>
                  <a:lnTo>
                    <a:pt x="0" y="4537"/>
                  </a:lnTo>
                  <a:cubicBezTo>
                    <a:pt x="63" y="4726"/>
                    <a:pt x="221" y="4883"/>
                    <a:pt x="410" y="4883"/>
                  </a:cubicBezTo>
                  <a:lnTo>
                    <a:pt x="3907" y="4883"/>
                  </a:lnTo>
                  <a:cubicBezTo>
                    <a:pt x="4127" y="4883"/>
                    <a:pt x="4253" y="4726"/>
                    <a:pt x="4253" y="4537"/>
                  </a:cubicBezTo>
                  <a:lnTo>
                    <a:pt x="4253" y="4159"/>
                  </a:lnTo>
                  <a:cubicBezTo>
                    <a:pt x="4253" y="3371"/>
                    <a:pt x="3844" y="2709"/>
                    <a:pt x="3151" y="2331"/>
                  </a:cubicBezTo>
                  <a:cubicBezTo>
                    <a:pt x="3403" y="2048"/>
                    <a:pt x="3560" y="1733"/>
                    <a:pt x="3560" y="1386"/>
                  </a:cubicBezTo>
                  <a:cubicBezTo>
                    <a:pt x="3560" y="599"/>
                    <a:pt x="2930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" name="Google Shape;8544;p67">
            <a:extLst>
              <a:ext uri="{FF2B5EF4-FFF2-40B4-BE49-F238E27FC236}">
                <a16:creationId xmlns:a16="http://schemas.microsoft.com/office/drawing/2014/main" id="{A04EFA2C-716D-4338-BAE5-C3FE26CC1A05}"/>
              </a:ext>
            </a:extLst>
          </p:cNvPr>
          <p:cNvSpPr/>
          <p:nvPr/>
        </p:nvSpPr>
        <p:spPr>
          <a:xfrm>
            <a:off x="8717602" y="791172"/>
            <a:ext cx="335240" cy="308851"/>
          </a:xfrm>
          <a:custGeom>
            <a:avLst/>
            <a:gdLst/>
            <a:ahLst/>
            <a:cxnLst/>
            <a:rect l="l" t="t" r="r" b="b"/>
            <a:pathLst>
              <a:path w="12005" h="11060" extrusionOk="0">
                <a:moveTo>
                  <a:pt x="2049" y="2049"/>
                </a:moveTo>
                <a:cubicBezTo>
                  <a:pt x="2238" y="2049"/>
                  <a:pt x="2395" y="2206"/>
                  <a:pt x="2395" y="2395"/>
                </a:cubicBezTo>
                <a:cubicBezTo>
                  <a:pt x="2395" y="2584"/>
                  <a:pt x="2238" y="2742"/>
                  <a:pt x="2049" y="2742"/>
                </a:cubicBezTo>
                <a:cubicBezTo>
                  <a:pt x="1860" y="2742"/>
                  <a:pt x="1702" y="2584"/>
                  <a:pt x="1702" y="2395"/>
                </a:cubicBezTo>
                <a:cubicBezTo>
                  <a:pt x="1734" y="2206"/>
                  <a:pt x="1860" y="2049"/>
                  <a:pt x="2049" y="2049"/>
                </a:cubicBezTo>
                <a:close/>
                <a:moveTo>
                  <a:pt x="9736" y="2049"/>
                </a:moveTo>
                <a:cubicBezTo>
                  <a:pt x="9925" y="2049"/>
                  <a:pt x="10082" y="2206"/>
                  <a:pt x="10082" y="2395"/>
                </a:cubicBezTo>
                <a:cubicBezTo>
                  <a:pt x="10082" y="2584"/>
                  <a:pt x="9925" y="2742"/>
                  <a:pt x="9736" y="2742"/>
                </a:cubicBezTo>
                <a:cubicBezTo>
                  <a:pt x="9515" y="2742"/>
                  <a:pt x="9358" y="2584"/>
                  <a:pt x="9358" y="2395"/>
                </a:cubicBezTo>
                <a:cubicBezTo>
                  <a:pt x="9358" y="2206"/>
                  <a:pt x="9515" y="2049"/>
                  <a:pt x="9736" y="2049"/>
                </a:cubicBezTo>
                <a:close/>
                <a:moveTo>
                  <a:pt x="2049" y="3719"/>
                </a:moveTo>
                <a:lnTo>
                  <a:pt x="3151" y="5514"/>
                </a:lnTo>
                <a:lnTo>
                  <a:pt x="946" y="5514"/>
                </a:lnTo>
                <a:lnTo>
                  <a:pt x="2049" y="3719"/>
                </a:lnTo>
                <a:close/>
                <a:moveTo>
                  <a:pt x="9736" y="3719"/>
                </a:moveTo>
                <a:lnTo>
                  <a:pt x="10838" y="5514"/>
                </a:lnTo>
                <a:lnTo>
                  <a:pt x="8633" y="5514"/>
                </a:lnTo>
                <a:lnTo>
                  <a:pt x="9736" y="3719"/>
                </a:lnTo>
                <a:close/>
                <a:moveTo>
                  <a:pt x="3435" y="6207"/>
                </a:moveTo>
                <a:cubicBezTo>
                  <a:pt x="3466" y="6964"/>
                  <a:pt x="2836" y="7594"/>
                  <a:pt x="2049" y="7594"/>
                </a:cubicBezTo>
                <a:cubicBezTo>
                  <a:pt x="1292" y="7594"/>
                  <a:pt x="662" y="6964"/>
                  <a:pt x="662" y="6207"/>
                </a:cubicBezTo>
                <a:close/>
                <a:moveTo>
                  <a:pt x="11090" y="6207"/>
                </a:moveTo>
                <a:cubicBezTo>
                  <a:pt x="11090" y="6964"/>
                  <a:pt x="10460" y="7594"/>
                  <a:pt x="9736" y="7594"/>
                </a:cubicBezTo>
                <a:cubicBezTo>
                  <a:pt x="8980" y="7594"/>
                  <a:pt x="8350" y="6964"/>
                  <a:pt x="8350" y="6207"/>
                </a:cubicBezTo>
                <a:close/>
                <a:moveTo>
                  <a:pt x="5892" y="663"/>
                </a:moveTo>
                <a:cubicBezTo>
                  <a:pt x="6113" y="663"/>
                  <a:pt x="6270" y="820"/>
                  <a:pt x="6270" y="1009"/>
                </a:cubicBezTo>
                <a:lnTo>
                  <a:pt x="6270" y="8980"/>
                </a:lnTo>
                <a:lnTo>
                  <a:pt x="5546" y="8980"/>
                </a:lnTo>
                <a:lnTo>
                  <a:pt x="5546" y="1009"/>
                </a:lnTo>
                <a:cubicBezTo>
                  <a:pt x="5546" y="820"/>
                  <a:pt x="5703" y="663"/>
                  <a:pt x="5892" y="663"/>
                </a:cubicBezTo>
                <a:close/>
                <a:moveTo>
                  <a:pt x="8003" y="9673"/>
                </a:moveTo>
                <a:cubicBezTo>
                  <a:pt x="8192" y="9673"/>
                  <a:pt x="8350" y="9830"/>
                  <a:pt x="8350" y="10020"/>
                </a:cubicBezTo>
                <a:lnTo>
                  <a:pt x="8350" y="10398"/>
                </a:lnTo>
                <a:lnTo>
                  <a:pt x="3466" y="10398"/>
                </a:lnTo>
                <a:lnTo>
                  <a:pt x="3466" y="10020"/>
                </a:lnTo>
                <a:cubicBezTo>
                  <a:pt x="3466" y="9830"/>
                  <a:pt x="3624" y="9673"/>
                  <a:pt x="3813" y="9673"/>
                </a:cubicBezTo>
                <a:close/>
                <a:moveTo>
                  <a:pt x="5955" y="1"/>
                </a:moveTo>
                <a:cubicBezTo>
                  <a:pt x="5357" y="1"/>
                  <a:pt x="4916" y="474"/>
                  <a:pt x="4916" y="1009"/>
                </a:cubicBezTo>
                <a:lnTo>
                  <a:pt x="4916" y="1167"/>
                </a:lnTo>
                <a:cubicBezTo>
                  <a:pt x="3970" y="1671"/>
                  <a:pt x="3655" y="1891"/>
                  <a:pt x="3057" y="1954"/>
                </a:cubicBezTo>
                <a:cubicBezTo>
                  <a:pt x="2899" y="1608"/>
                  <a:pt x="2553" y="1324"/>
                  <a:pt x="2112" y="1324"/>
                </a:cubicBezTo>
                <a:cubicBezTo>
                  <a:pt x="1734" y="1324"/>
                  <a:pt x="1387" y="1576"/>
                  <a:pt x="1166" y="1923"/>
                </a:cubicBezTo>
                <a:cubicBezTo>
                  <a:pt x="946" y="1891"/>
                  <a:pt x="694" y="1797"/>
                  <a:pt x="505" y="1734"/>
                </a:cubicBezTo>
                <a:cubicBezTo>
                  <a:pt x="454" y="1708"/>
                  <a:pt x="404" y="1697"/>
                  <a:pt x="355" y="1697"/>
                </a:cubicBezTo>
                <a:cubicBezTo>
                  <a:pt x="224" y="1697"/>
                  <a:pt x="110" y="1784"/>
                  <a:pt x="64" y="1923"/>
                </a:cubicBezTo>
                <a:cubicBezTo>
                  <a:pt x="1" y="2112"/>
                  <a:pt x="64" y="2301"/>
                  <a:pt x="284" y="2364"/>
                </a:cubicBezTo>
                <a:cubicBezTo>
                  <a:pt x="536" y="2458"/>
                  <a:pt x="820" y="2553"/>
                  <a:pt x="1135" y="2616"/>
                </a:cubicBezTo>
                <a:cubicBezTo>
                  <a:pt x="1229" y="2899"/>
                  <a:pt x="1387" y="3151"/>
                  <a:pt x="1607" y="3277"/>
                </a:cubicBezTo>
                <a:lnTo>
                  <a:pt x="127" y="5703"/>
                </a:lnTo>
                <a:cubicBezTo>
                  <a:pt x="64" y="5735"/>
                  <a:pt x="64" y="5829"/>
                  <a:pt x="64" y="5892"/>
                </a:cubicBezTo>
                <a:lnTo>
                  <a:pt x="64" y="6239"/>
                </a:lnTo>
                <a:cubicBezTo>
                  <a:pt x="64" y="7405"/>
                  <a:pt x="1009" y="8350"/>
                  <a:pt x="2175" y="8350"/>
                </a:cubicBezTo>
                <a:cubicBezTo>
                  <a:pt x="3309" y="8350"/>
                  <a:pt x="4254" y="7405"/>
                  <a:pt x="4254" y="6239"/>
                </a:cubicBezTo>
                <a:lnTo>
                  <a:pt x="4254" y="5892"/>
                </a:lnTo>
                <a:cubicBezTo>
                  <a:pt x="4254" y="5829"/>
                  <a:pt x="4254" y="5766"/>
                  <a:pt x="4222" y="5703"/>
                </a:cubicBezTo>
                <a:lnTo>
                  <a:pt x="2710" y="3277"/>
                </a:lnTo>
                <a:cubicBezTo>
                  <a:pt x="2962" y="3183"/>
                  <a:pt x="3120" y="2931"/>
                  <a:pt x="3183" y="2647"/>
                </a:cubicBezTo>
                <a:cubicBezTo>
                  <a:pt x="3844" y="2553"/>
                  <a:pt x="4222" y="2332"/>
                  <a:pt x="4947" y="1954"/>
                </a:cubicBezTo>
                <a:lnTo>
                  <a:pt x="4947" y="8980"/>
                </a:lnTo>
                <a:lnTo>
                  <a:pt x="3939" y="8980"/>
                </a:lnTo>
                <a:cubicBezTo>
                  <a:pt x="3340" y="8980"/>
                  <a:pt x="2899" y="9421"/>
                  <a:pt x="2899" y="9988"/>
                </a:cubicBezTo>
                <a:lnTo>
                  <a:pt x="2899" y="10713"/>
                </a:lnTo>
                <a:cubicBezTo>
                  <a:pt x="2899" y="10902"/>
                  <a:pt x="3057" y="11059"/>
                  <a:pt x="3246" y="11059"/>
                </a:cubicBezTo>
                <a:lnTo>
                  <a:pt x="8822" y="11059"/>
                </a:lnTo>
                <a:cubicBezTo>
                  <a:pt x="9011" y="11059"/>
                  <a:pt x="9169" y="10902"/>
                  <a:pt x="9169" y="10713"/>
                </a:cubicBezTo>
                <a:lnTo>
                  <a:pt x="9169" y="9988"/>
                </a:lnTo>
                <a:cubicBezTo>
                  <a:pt x="9169" y="9389"/>
                  <a:pt x="8696" y="8980"/>
                  <a:pt x="8129" y="8980"/>
                </a:cubicBezTo>
                <a:lnTo>
                  <a:pt x="7089" y="8980"/>
                </a:lnTo>
                <a:lnTo>
                  <a:pt x="7089" y="1954"/>
                </a:lnTo>
                <a:cubicBezTo>
                  <a:pt x="7814" y="2332"/>
                  <a:pt x="8224" y="2553"/>
                  <a:pt x="8885" y="2647"/>
                </a:cubicBezTo>
                <a:cubicBezTo>
                  <a:pt x="8980" y="2931"/>
                  <a:pt x="9137" y="3120"/>
                  <a:pt x="9358" y="3277"/>
                </a:cubicBezTo>
                <a:lnTo>
                  <a:pt x="7877" y="5703"/>
                </a:lnTo>
                <a:cubicBezTo>
                  <a:pt x="7814" y="5735"/>
                  <a:pt x="7814" y="5829"/>
                  <a:pt x="7814" y="5892"/>
                </a:cubicBezTo>
                <a:lnTo>
                  <a:pt x="7814" y="6239"/>
                </a:lnTo>
                <a:cubicBezTo>
                  <a:pt x="7814" y="7405"/>
                  <a:pt x="8759" y="8350"/>
                  <a:pt x="9925" y="8350"/>
                </a:cubicBezTo>
                <a:cubicBezTo>
                  <a:pt x="11059" y="8350"/>
                  <a:pt x="12004" y="7405"/>
                  <a:pt x="12004" y="6239"/>
                </a:cubicBezTo>
                <a:lnTo>
                  <a:pt x="12004" y="5892"/>
                </a:lnTo>
                <a:cubicBezTo>
                  <a:pt x="12004" y="5829"/>
                  <a:pt x="12004" y="5766"/>
                  <a:pt x="11973" y="5703"/>
                </a:cubicBezTo>
                <a:lnTo>
                  <a:pt x="10460" y="3277"/>
                </a:lnTo>
                <a:cubicBezTo>
                  <a:pt x="10523" y="3151"/>
                  <a:pt x="10681" y="2899"/>
                  <a:pt x="10744" y="2616"/>
                </a:cubicBezTo>
                <a:cubicBezTo>
                  <a:pt x="11027" y="2553"/>
                  <a:pt x="11343" y="2458"/>
                  <a:pt x="11626" y="2364"/>
                </a:cubicBezTo>
                <a:cubicBezTo>
                  <a:pt x="11815" y="2269"/>
                  <a:pt x="11878" y="2080"/>
                  <a:pt x="11815" y="1923"/>
                </a:cubicBezTo>
                <a:cubicBezTo>
                  <a:pt x="11746" y="1784"/>
                  <a:pt x="11626" y="1697"/>
                  <a:pt x="11505" y="1697"/>
                </a:cubicBezTo>
                <a:cubicBezTo>
                  <a:pt x="11461" y="1697"/>
                  <a:pt x="11416" y="1708"/>
                  <a:pt x="11374" y="1734"/>
                </a:cubicBezTo>
                <a:cubicBezTo>
                  <a:pt x="11122" y="1797"/>
                  <a:pt x="10933" y="1891"/>
                  <a:pt x="10712" y="1923"/>
                </a:cubicBezTo>
                <a:cubicBezTo>
                  <a:pt x="10555" y="1576"/>
                  <a:pt x="10208" y="1324"/>
                  <a:pt x="9767" y="1324"/>
                </a:cubicBezTo>
                <a:cubicBezTo>
                  <a:pt x="9326" y="1324"/>
                  <a:pt x="8980" y="1576"/>
                  <a:pt x="8822" y="1954"/>
                </a:cubicBezTo>
                <a:cubicBezTo>
                  <a:pt x="8224" y="1828"/>
                  <a:pt x="7908" y="1639"/>
                  <a:pt x="6963" y="1167"/>
                </a:cubicBezTo>
                <a:lnTo>
                  <a:pt x="6963" y="1009"/>
                </a:lnTo>
                <a:cubicBezTo>
                  <a:pt x="6963" y="411"/>
                  <a:pt x="6491" y="1"/>
                  <a:pt x="595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8545;p67">
            <a:extLst>
              <a:ext uri="{FF2B5EF4-FFF2-40B4-BE49-F238E27FC236}">
                <a16:creationId xmlns:a16="http://schemas.microsoft.com/office/drawing/2014/main" id="{245073E5-BFBC-48E7-8C62-A8CEF886F779}"/>
              </a:ext>
            </a:extLst>
          </p:cNvPr>
          <p:cNvSpPr/>
          <p:nvPr/>
        </p:nvSpPr>
        <p:spPr>
          <a:xfrm>
            <a:off x="8718049" y="1205997"/>
            <a:ext cx="334346" cy="329934"/>
          </a:xfrm>
          <a:custGeom>
            <a:avLst/>
            <a:gdLst/>
            <a:ahLst/>
            <a:cxnLst/>
            <a:rect l="l" t="t" r="r" b="b"/>
            <a:pathLst>
              <a:path w="11973" h="11815" extrusionOk="0">
                <a:moveTo>
                  <a:pt x="5986" y="631"/>
                </a:moveTo>
                <a:cubicBezTo>
                  <a:pt x="6396" y="631"/>
                  <a:pt x="6711" y="946"/>
                  <a:pt x="6711" y="1324"/>
                </a:cubicBezTo>
                <a:cubicBezTo>
                  <a:pt x="6711" y="1733"/>
                  <a:pt x="6396" y="2048"/>
                  <a:pt x="5986" y="2048"/>
                </a:cubicBezTo>
                <a:cubicBezTo>
                  <a:pt x="5608" y="2048"/>
                  <a:pt x="5293" y="1733"/>
                  <a:pt x="5293" y="1324"/>
                </a:cubicBezTo>
                <a:cubicBezTo>
                  <a:pt x="5293" y="946"/>
                  <a:pt x="5608" y="631"/>
                  <a:pt x="5986" y="631"/>
                </a:cubicBezTo>
                <a:close/>
                <a:moveTo>
                  <a:pt x="5986" y="2710"/>
                </a:moveTo>
                <a:cubicBezTo>
                  <a:pt x="6931" y="2710"/>
                  <a:pt x="7719" y="3498"/>
                  <a:pt x="7719" y="4443"/>
                </a:cubicBezTo>
                <a:lnTo>
                  <a:pt x="7719" y="4789"/>
                </a:lnTo>
                <a:lnTo>
                  <a:pt x="4253" y="4789"/>
                </a:lnTo>
                <a:lnTo>
                  <a:pt x="4253" y="4443"/>
                </a:lnTo>
                <a:cubicBezTo>
                  <a:pt x="4253" y="3498"/>
                  <a:pt x="5041" y="2710"/>
                  <a:pt x="5986" y="2710"/>
                </a:cubicBezTo>
                <a:close/>
                <a:moveTo>
                  <a:pt x="3245" y="6900"/>
                </a:moveTo>
                <a:cubicBezTo>
                  <a:pt x="3623" y="6900"/>
                  <a:pt x="3938" y="7215"/>
                  <a:pt x="3938" y="7593"/>
                </a:cubicBezTo>
                <a:cubicBezTo>
                  <a:pt x="3938" y="8003"/>
                  <a:pt x="3623" y="8318"/>
                  <a:pt x="3245" y="8318"/>
                </a:cubicBezTo>
                <a:cubicBezTo>
                  <a:pt x="2836" y="8255"/>
                  <a:pt x="2521" y="7940"/>
                  <a:pt x="2521" y="7593"/>
                </a:cubicBezTo>
                <a:cubicBezTo>
                  <a:pt x="2521" y="7215"/>
                  <a:pt x="2836" y="6900"/>
                  <a:pt x="3245" y="6900"/>
                </a:cubicBezTo>
                <a:close/>
                <a:moveTo>
                  <a:pt x="8759" y="6900"/>
                </a:moveTo>
                <a:cubicBezTo>
                  <a:pt x="9137" y="6900"/>
                  <a:pt x="9452" y="7215"/>
                  <a:pt x="9452" y="7593"/>
                </a:cubicBezTo>
                <a:cubicBezTo>
                  <a:pt x="9452" y="8003"/>
                  <a:pt x="9137" y="8318"/>
                  <a:pt x="8759" y="8318"/>
                </a:cubicBezTo>
                <a:cubicBezTo>
                  <a:pt x="8349" y="8318"/>
                  <a:pt x="8034" y="7940"/>
                  <a:pt x="8034" y="7593"/>
                </a:cubicBezTo>
                <a:cubicBezTo>
                  <a:pt x="8034" y="7215"/>
                  <a:pt x="8349" y="6900"/>
                  <a:pt x="8759" y="6900"/>
                </a:cubicBezTo>
                <a:close/>
                <a:moveTo>
                  <a:pt x="10365" y="5545"/>
                </a:moveTo>
                <a:cubicBezTo>
                  <a:pt x="10523" y="5545"/>
                  <a:pt x="10680" y="5672"/>
                  <a:pt x="10712" y="5829"/>
                </a:cubicBezTo>
                <a:lnTo>
                  <a:pt x="11216" y="8570"/>
                </a:lnTo>
                <a:cubicBezTo>
                  <a:pt x="11247" y="8790"/>
                  <a:pt x="11027" y="8980"/>
                  <a:pt x="10838" y="8980"/>
                </a:cubicBezTo>
                <a:lnTo>
                  <a:pt x="10460" y="8980"/>
                </a:lnTo>
                <a:cubicBezTo>
                  <a:pt x="10239" y="8790"/>
                  <a:pt x="10019" y="8633"/>
                  <a:pt x="9767" y="8507"/>
                </a:cubicBezTo>
                <a:cubicBezTo>
                  <a:pt x="10019" y="8255"/>
                  <a:pt x="10145" y="7940"/>
                  <a:pt x="10145" y="7562"/>
                </a:cubicBezTo>
                <a:cubicBezTo>
                  <a:pt x="10145" y="6806"/>
                  <a:pt x="9515" y="6176"/>
                  <a:pt x="8759" y="6176"/>
                </a:cubicBezTo>
                <a:cubicBezTo>
                  <a:pt x="8002" y="6176"/>
                  <a:pt x="7372" y="6806"/>
                  <a:pt x="7372" y="7562"/>
                </a:cubicBezTo>
                <a:cubicBezTo>
                  <a:pt x="7372" y="7908"/>
                  <a:pt x="7498" y="8223"/>
                  <a:pt x="7719" y="8507"/>
                </a:cubicBezTo>
                <a:cubicBezTo>
                  <a:pt x="7498" y="8633"/>
                  <a:pt x="7246" y="8790"/>
                  <a:pt x="7057" y="8980"/>
                </a:cubicBezTo>
                <a:lnTo>
                  <a:pt x="4883" y="8980"/>
                </a:lnTo>
                <a:cubicBezTo>
                  <a:pt x="4694" y="8790"/>
                  <a:pt x="4442" y="8633"/>
                  <a:pt x="4222" y="8507"/>
                </a:cubicBezTo>
                <a:cubicBezTo>
                  <a:pt x="4474" y="8255"/>
                  <a:pt x="4568" y="7940"/>
                  <a:pt x="4568" y="7562"/>
                </a:cubicBezTo>
                <a:cubicBezTo>
                  <a:pt x="4568" y="6806"/>
                  <a:pt x="3938" y="6176"/>
                  <a:pt x="3214" y="6176"/>
                </a:cubicBezTo>
                <a:cubicBezTo>
                  <a:pt x="2458" y="6176"/>
                  <a:pt x="1828" y="6806"/>
                  <a:pt x="1828" y="7562"/>
                </a:cubicBezTo>
                <a:cubicBezTo>
                  <a:pt x="1828" y="7908"/>
                  <a:pt x="1954" y="8223"/>
                  <a:pt x="2174" y="8507"/>
                </a:cubicBezTo>
                <a:cubicBezTo>
                  <a:pt x="1922" y="8633"/>
                  <a:pt x="1701" y="8790"/>
                  <a:pt x="1512" y="8980"/>
                </a:cubicBezTo>
                <a:lnTo>
                  <a:pt x="1103" y="8980"/>
                </a:lnTo>
                <a:cubicBezTo>
                  <a:pt x="882" y="8980"/>
                  <a:pt x="725" y="8790"/>
                  <a:pt x="756" y="8570"/>
                </a:cubicBezTo>
                <a:lnTo>
                  <a:pt x="1260" y="5829"/>
                </a:lnTo>
                <a:cubicBezTo>
                  <a:pt x="1323" y="5672"/>
                  <a:pt x="1418" y="5545"/>
                  <a:pt x="1638" y="5545"/>
                </a:cubicBezTo>
                <a:close/>
                <a:moveTo>
                  <a:pt x="3214" y="8948"/>
                </a:moveTo>
                <a:cubicBezTo>
                  <a:pt x="4127" y="8948"/>
                  <a:pt x="4915" y="9736"/>
                  <a:pt x="4915" y="10712"/>
                </a:cubicBezTo>
                <a:lnTo>
                  <a:pt x="4915" y="11059"/>
                </a:lnTo>
                <a:lnTo>
                  <a:pt x="1481" y="11059"/>
                </a:lnTo>
                <a:lnTo>
                  <a:pt x="1481" y="10712"/>
                </a:lnTo>
                <a:cubicBezTo>
                  <a:pt x="1481" y="9736"/>
                  <a:pt x="2269" y="8948"/>
                  <a:pt x="3214" y="8948"/>
                </a:cubicBezTo>
                <a:close/>
                <a:moveTo>
                  <a:pt x="8759" y="8948"/>
                </a:moveTo>
                <a:cubicBezTo>
                  <a:pt x="9704" y="8948"/>
                  <a:pt x="10491" y="9736"/>
                  <a:pt x="10491" y="10712"/>
                </a:cubicBezTo>
                <a:lnTo>
                  <a:pt x="10491" y="11059"/>
                </a:lnTo>
                <a:lnTo>
                  <a:pt x="7026" y="11059"/>
                </a:lnTo>
                <a:lnTo>
                  <a:pt x="7026" y="10712"/>
                </a:lnTo>
                <a:cubicBezTo>
                  <a:pt x="7026" y="9736"/>
                  <a:pt x="7813" y="8948"/>
                  <a:pt x="8759" y="8948"/>
                </a:cubicBezTo>
                <a:close/>
                <a:moveTo>
                  <a:pt x="5986" y="1"/>
                </a:moveTo>
                <a:cubicBezTo>
                  <a:pt x="5262" y="1"/>
                  <a:pt x="4631" y="631"/>
                  <a:pt x="4631" y="1387"/>
                </a:cubicBezTo>
                <a:cubicBezTo>
                  <a:pt x="4631" y="1733"/>
                  <a:pt x="4726" y="2048"/>
                  <a:pt x="4978" y="2269"/>
                </a:cubicBezTo>
                <a:cubicBezTo>
                  <a:pt x="4127" y="2679"/>
                  <a:pt x="3592" y="3498"/>
                  <a:pt x="3592" y="4474"/>
                </a:cubicBezTo>
                <a:lnTo>
                  <a:pt x="3592" y="4852"/>
                </a:lnTo>
                <a:lnTo>
                  <a:pt x="1670" y="4852"/>
                </a:lnTo>
                <a:cubicBezTo>
                  <a:pt x="1166" y="4852"/>
                  <a:pt x="725" y="5199"/>
                  <a:pt x="630" y="5703"/>
                </a:cubicBezTo>
                <a:lnTo>
                  <a:pt x="126" y="8475"/>
                </a:lnTo>
                <a:cubicBezTo>
                  <a:pt x="0" y="9043"/>
                  <a:pt x="473" y="9610"/>
                  <a:pt x="1071" y="9673"/>
                </a:cubicBezTo>
                <a:cubicBezTo>
                  <a:pt x="914" y="9988"/>
                  <a:pt x="819" y="10366"/>
                  <a:pt x="819" y="10744"/>
                </a:cubicBezTo>
                <a:lnTo>
                  <a:pt x="819" y="11468"/>
                </a:lnTo>
                <a:cubicBezTo>
                  <a:pt x="819" y="11657"/>
                  <a:pt x="977" y="11815"/>
                  <a:pt x="1197" y="11815"/>
                </a:cubicBezTo>
                <a:lnTo>
                  <a:pt x="5356" y="11815"/>
                </a:lnTo>
                <a:cubicBezTo>
                  <a:pt x="5545" y="11815"/>
                  <a:pt x="5703" y="11657"/>
                  <a:pt x="5703" y="11468"/>
                </a:cubicBezTo>
                <a:lnTo>
                  <a:pt x="5703" y="10744"/>
                </a:lnTo>
                <a:cubicBezTo>
                  <a:pt x="5703" y="10366"/>
                  <a:pt x="5640" y="9988"/>
                  <a:pt x="5482" y="9673"/>
                </a:cubicBezTo>
                <a:lnTo>
                  <a:pt x="6648" y="9673"/>
                </a:lnTo>
                <a:cubicBezTo>
                  <a:pt x="6490" y="9988"/>
                  <a:pt x="6427" y="10366"/>
                  <a:pt x="6427" y="10744"/>
                </a:cubicBezTo>
                <a:lnTo>
                  <a:pt x="6427" y="11468"/>
                </a:lnTo>
                <a:cubicBezTo>
                  <a:pt x="6427" y="11657"/>
                  <a:pt x="6585" y="11815"/>
                  <a:pt x="6774" y="11815"/>
                </a:cubicBezTo>
                <a:lnTo>
                  <a:pt x="10838" y="11815"/>
                </a:lnTo>
                <a:cubicBezTo>
                  <a:pt x="11027" y="11815"/>
                  <a:pt x="11184" y="11657"/>
                  <a:pt x="11184" y="11468"/>
                </a:cubicBezTo>
                <a:lnTo>
                  <a:pt x="11184" y="10744"/>
                </a:lnTo>
                <a:cubicBezTo>
                  <a:pt x="11184" y="10366"/>
                  <a:pt x="11121" y="9988"/>
                  <a:pt x="10964" y="9673"/>
                </a:cubicBezTo>
                <a:cubicBezTo>
                  <a:pt x="11563" y="9610"/>
                  <a:pt x="11972" y="9043"/>
                  <a:pt x="11878" y="8475"/>
                </a:cubicBezTo>
                <a:lnTo>
                  <a:pt x="11342" y="5703"/>
                </a:lnTo>
                <a:cubicBezTo>
                  <a:pt x="11279" y="5199"/>
                  <a:pt x="10838" y="4852"/>
                  <a:pt x="10334" y="4852"/>
                </a:cubicBezTo>
                <a:lnTo>
                  <a:pt x="8412" y="4852"/>
                </a:lnTo>
                <a:lnTo>
                  <a:pt x="8412" y="4474"/>
                </a:lnTo>
                <a:cubicBezTo>
                  <a:pt x="8412" y="3498"/>
                  <a:pt x="7845" y="2679"/>
                  <a:pt x="7026" y="2269"/>
                </a:cubicBezTo>
                <a:cubicBezTo>
                  <a:pt x="7246" y="2048"/>
                  <a:pt x="7372" y="1733"/>
                  <a:pt x="7372" y="1387"/>
                </a:cubicBezTo>
                <a:cubicBezTo>
                  <a:pt x="7372" y="631"/>
                  <a:pt x="6742" y="1"/>
                  <a:pt x="59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8546;p67">
            <a:extLst>
              <a:ext uri="{FF2B5EF4-FFF2-40B4-BE49-F238E27FC236}">
                <a16:creationId xmlns:a16="http://schemas.microsoft.com/office/drawing/2014/main" id="{D8AC723F-3EAA-4F54-93A9-6ADE9C8A0AE4}"/>
              </a:ext>
            </a:extLst>
          </p:cNvPr>
          <p:cNvSpPr/>
          <p:nvPr/>
        </p:nvSpPr>
        <p:spPr>
          <a:xfrm>
            <a:off x="10872392" y="389569"/>
            <a:ext cx="212062" cy="328175"/>
          </a:xfrm>
          <a:custGeom>
            <a:avLst/>
            <a:gdLst/>
            <a:ahLst/>
            <a:cxnLst/>
            <a:rect l="l" t="t" r="r" b="b"/>
            <a:pathLst>
              <a:path w="7594" h="11752" extrusionOk="0">
                <a:moveTo>
                  <a:pt x="6585" y="662"/>
                </a:moveTo>
                <a:cubicBezTo>
                  <a:pt x="6774" y="662"/>
                  <a:pt x="6932" y="819"/>
                  <a:pt x="6932" y="1008"/>
                </a:cubicBezTo>
                <a:cubicBezTo>
                  <a:pt x="6932" y="1197"/>
                  <a:pt x="6774" y="1355"/>
                  <a:pt x="6585" y="1355"/>
                </a:cubicBezTo>
                <a:lnTo>
                  <a:pt x="1040" y="1355"/>
                </a:lnTo>
                <a:cubicBezTo>
                  <a:pt x="820" y="1355"/>
                  <a:pt x="662" y="1197"/>
                  <a:pt x="662" y="1008"/>
                </a:cubicBezTo>
                <a:cubicBezTo>
                  <a:pt x="662" y="819"/>
                  <a:pt x="820" y="662"/>
                  <a:pt x="1040" y="662"/>
                </a:cubicBezTo>
                <a:close/>
                <a:moveTo>
                  <a:pt x="6175" y="2048"/>
                </a:moveTo>
                <a:lnTo>
                  <a:pt x="6175" y="2867"/>
                </a:lnTo>
                <a:cubicBezTo>
                  <a:pt x="5435" y="3277"/>
                  <a:pt x="4600" y="3481"/>
                  <a:pt x="3765" y="3481"/>
                </a:cubicBezTo>
                <a:cubicBezTo>
                  <a:pt x="2930" y="3481"/>
                  <a:pt x="2096" y="3277"/>
                  <a:pt x="1355" y="2867"/>
                </a:cubicBezTo>
                <a:lnTo>
                  <a:pt x="1355" y="2048"/>
                </a:lnTo>
                <a:close/>
                <a:moveTo>
                  <a:pt x="1418" y="3686"/>
                </a:moveTo>
                <a:lnTo>
                  <a:pt x="1418" y="3686"/>
                </a:lnTo>
                <a:cubicBezTo>
                  <a:pt x="2174" y="4001"/>
                  <a:pt x="2962" y="4190"/>
                  <a:pt x="3781" y="4190"/>
                </a:cubicBezTo>
                <a:cubicBezTo>
                  <a:pt x="4600" y="4190"/>
                  <a:pt x="5388" y="4033"/>
                  <a:pt x="6144" y="3686"/>
                </a:cubicBezTo>
                <a:lnTo>
                  <a:pt x="6144" y="3686"/>
                </a:lnTo>
                <a:cubicBezTo>
                  <a:pt x="5860" y="4757"/>
                  <a:pt x="4915" y="5545"/>
                  <a:pt x="3781" y="5545"/>
                </a:cubicBezTo>
                <a:cubicBezTo>
                  <a:pt x="2647" y="5545"/>
                  <a:pt x="1702" y="4757"/>
                  <a:pt x="1418" y="3686"/>
                </a:cubicBezTo>
                <a:close/>
                <a:moveTo>
                  <a:pt x="3435" y="6238"/>
                </a:moveTo>
                <a:lnTo>
                  <a:pt x="3435" y="7813"/>
                </a:lnTo>
                <a:lnTo>
                  <a:pt x="1544" y="9704"/>
                </a:lnTo>
                <a:lnTo>
                  <a:pt x="1355" y="9704"/>
                </a:lnTo>
                <a:lnTo>
                  <a:pt x="1355" y="8695"/>
                </a:lnTo>
                <a:cubicBezTo>
                  <a:pt x="1355" y="7467"/>
                  <a:pt x="2237" y="6427"/>
                  <a:pt x="3435" y="6238"/>
                </a:cubicBezTo>
                <a:close/>
                <a:moveTo>
                  <a:pt x="3781" y="8443"/>
                </a:moveTo>
                <a:lnTo>
                  <a:pt x="5041" y="9704"/>
                </a:lnTo>
                <a:lnTo>
                  <a:pt x="2552" y="9704"/>
                </a:lnTo>
                <a:lnTo>
                  <a:pt x="3781" y="8443"/>
                </a:lnTo>
                <a:close/>
                <a:moveTo>
                  <a:pt x="4128" y="6238"/>
                </a:moveTo>
                <a:cubicBezTo>
                  <a:pt x="5325" y="6396"/>
                  <a:pt x="6207" y="7435"/>
                  <a:pt x="6207" y="8695"/>
                </a:cubicBezTo>
                <a:lnTo>
                  <a:pt x="6207" y="9704"/>
                </a:lnTo>
                <a:lnTo>
                  <a:pt x="6018" y="9704"/>
                </a:lnTo>
                <a:lnTo>
                  <a:pt x="4128" y="7813"/>
                </a:lnTo>
                <a:lnTo>
                  <a:pt x="4128" y="6238"/>
                </a:lnTo>
                <a:close/>
                <a:moveTo>
                  <a:pt x="6553" y="10397"/>
                </a:moveTo>
                <a:cubicBezTo>
                  <a:pt x="6743" y="10428"/>
                  <a:pt x="6900" y="10586"/>
                  <a:pt x="6900" y="10743"/>
                </a:cubicBezTo>
                <a:cubicBezTo>
                  <a:pt x="6900" y="10932"/>
                  <a:pt x="6743" y="11090"/>
                  <a:pt x="6553" y="11090"/>
                </a:cubicBezTo>
                <a:lnTo>
                  <a:pt x="977" y="11090"/>
                </a:lnTo>
                <a:cubicBezTo>
                  <a:pt x="788" y="11090"/>
                  <a:pt x="631" y="10932"/>
                  <a:pt x="631" y="10743"/>
                </a:cubicBezTo>
                <a:cubicBezTo>
                  <a:pt x="631" y="10554"/>
                  <a:pt x="788" y="10397"/>
                  <a:pt x="977" y="10397"/>
                </a:cubicBezTo>
                <a:close/>
                <a:moveTo>
                  <a:pt x="1009" y="0"/>
                </a:moveTo>
                <a:cubicBezTo>
                  <a:pt x="442" y="0"/>
                  <a:pt x="0" y="473"/>
                  <a:pt x="0" y="1008"/>
                </a:cubicBezTo>
                <a:cubicBezTo>
                  <a:pt x="0" y="1449"/>
                  <a:pt x="284" y="1827"/>
                  <a:pt x="694" y="1985"/>
                </a:cubicBezTo>
                <a:lnTo>
                  <a:pt x="694" y="3088"/>
                </a:lnTo>
                <a:cubicBezTo>
                  <a:pt x="694" y="4316"/>
                  <a:pt x="1387" y="5356"/>
                  <a:pt x="2395" y="5860"/>
                </a:cubicBezTo>
                <a:cubicBezTo>
                  <a:pt x="1387" y="6364"/>
                  <a:pt x="694" y="7435"/>
                  <a:pt x="694" y="8664"/>
                </a:cubicBezTo>
                <a:lnTo>
                  <a:pt x="694" y="9767"/>
                </a:lnTo>
                <a:cubicBezTo>
                  <a:pt x="316" y="9924"/>
                  <a:pt x="0" y="10271"/>
                  <a:pt x="0" y="10743"/>
                </a:cubicBezTo>
                <a:cubicBezTo>
                  <a:pt x="0" y="11342"/>
                  <a:pt x="473" y="11751"/>
                  <a:pt x="1009" y="11751"/>
                </a:cubicBezTo>
                <a:lnTo>
                  <a:pt x="6585" y="11751"/>
                </a:lnTo>
                <a:cubicBezTo>
                  <a:pt x="7152" y="11751"/>
                  <a:pt x="7593" y="11279"/>
                  <a:pt x="7593" y="10743"/>
                </a:cubicBezTo>
                <a:cubicBezTo>
                  <a:pt x="7593" y="10302"/>
                  <a:pt x="7310" y="9924"/>
                  <a:pt x="6900" y="9767"/>
                </a:cubicBezTo>
                <a:lnTo>
                  <a:pt x="6900" y="8664"/>
                </a:lnTo>
                <a:cubicBezTo>
                  <a:pt x="6900" y="7435"/>
                  <a:pt x="6207" y="6364"/>
                  <a:pt x="5199" y="5860"/>
                </a:cubicBezTo>
                <a:cubicBezTo>
                  <a:pt x="6207" y="5387"/>
                  <a:pt x="6900" y="4316"/>
                  <a:pt x="6900" y="3088"/>
                </a:cubicBezTo>
                <a:lnTo>
                  <a:pt x="6900" y="1985"/>
                </a:lnTo>
                <a:cubicBezTo>
                  <a:pt x="7278" y="1827"/>
                  <a:pt x="7593" y="1481"/>
                  <a:pt x="7593" y="1008"/>
                </a:cubicBezTo>
                <a:cubicBezTo>
                  <a:pt x="7593" y="410"/>
                  <a:pt x="7121" y="0"/>
                  <a:pt x="65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8547;p67">
            <a:extLst>
              <a:ext uri="{FF2B5EF4-FFF2-40B4-BE49-F238E27FC236}">
                <a16:creationId xmlns:a16="http://schemas.microsoft.com/office/drawing/2014/main" id="{C8E67E12-7436-4AB3-8B3E-D7F4556FBA81}"/>
              </a:ext>
            </a:extLst>
          </p:cNvPr>
          <p:cNvSpPr/>
          <p:nvPr/>
        </p:nvSpPr>
        <p:spPr>
          <a:xfrm>
            <a:off x="4945679" y="388243"/>
            <a:ext cx="332559" cy="330827"/>
          </a:xfrm>
          <a:custGeom>
            <a:avLst/>
            <a:gdLst/>
            <a:ahLst/>
            <a:cxnLst/>
            <a:rect l="l" t="t" r="r" b="b"/>
            <a:pathLst>
              <a:path w="11909" h="11847" extrusionOk="0">
                <a:moveTo>
                  <a:pt x="3560" y="2647"/>
                </a:moveTo>
                <a:lnTo>
                  <a:pt x="3560" y="3561"/>
                </a:lnTo>
                <a:lnTo>
                  <a:pt x="2615" y="3561"/>
                </a:lnTo>
                <a:lnTo>
                  <a:pt x="3560" y="2647"/>
                </a:lnTo>
                <a:close/>
                <a:moveTo>
                  <a:pt x="6616" y="4222"/>
                </a:moveTo>
                <a:cubicBezTo>
                  <a:pt x="7971" y="4285"/>
                  <a:pt x="9074" y="5325"/>
                  <a:pt x="9074" y="6680"/>
                </a:cubicBezTo>
                <a:cubicBezTo>
                  <a:pt x="9074" y="8003"/>
                  <a:pt x="7971" y="9106"/>
                  <a:pt x="6616" y="9106"/>
                </a:cubicBezTo>
                <a:cubicBezTo>
                  <a:pt x="5293" y="9106"/>
                  <a:pt x="4190" y="8003"/>
                  <a:pt x="4190" y="6680"/>
                </a:cubicBezTo>
                <a:cubicBezTo>
                  <a:pt x="4190" y="5325"/>
                  <a:pt x="5293" y="4222"/>
                  <a:pt x="6616" y="4222"/>
                </a:cubicBezTo>
                <a:close/>
                <a:moveTo>
                  <a:pt x="7687" y="757"/>
                </a:moveTo>
                <a:lnTo>
                  <a:pt x="7687" y="1513"/>
                </a:lnTo>
                <a:lnTo>
                  <a:pt x="3875" y="1513"/>
                </a:lnTo>
                <a:cubicBezTo>
                  <a:pt x="3781" y="1513"/>
                  <a:pt x="3655" y="1544"/>
                  <a:pt x="3623" y="1639"/>
                </a:cubicBezTo>
                <a:lnTo>
                  <a:pt x="1512" y="3718"/>
                </a:lnTo>
                <a:cubicBezTo>
                  <a:pt x="1418" y="3813"/>
                  <a:pt x="1386" y="3876"/>
                  <a:pt x="1386" y="3939"/>
                </a:cubicBezTo>
                <a:lnTo>
                  <a:pt x="1386" y="9862"/>
                </a:lnTo>
                <a:lnTo>
                  <a:pt x="662" y="9862"/>
                </a:lnTo>
                <a:lnTo>
                  <a:pt x="662" y="757"/>
                </a:lnTo>
                <a:close/>
                <a:moveTo>
                  <a:pt x="8380" y="2175"/>
                </a:moveTo>
                <a:lnTo>
                  <a:pt x="8380" y="4128"/>
                </a:lnTo>
                <a:cubicBezTo>
                  <a:pt x="7876" y="3813"/>
                  <a:pt x="7278" y="3592"/>
                  <a:pt x="6648" y="3592"/>
                </a:cubicBezTo>
                <a:cubicBezTo>
                  <a:pt x="4915" y="3592"/>
                  <a:pt x="3560" y="5010"/>
                  <a:pt x="3560" y="6711"/>
                </a:cubicBezTo>
                <a:cubicBezTo>
                  <a:pt x="3560" y="8444"/>
                  <a:pt x="4946" y="9830"/>
                  <a:pt x="6648" y="9830"/>
                </a:cubicBezTo>
                <a:cubicBezTo>
                  <a:pt x="7120" y="9830"/>
                  <a:pt x="7593" y="9704"/>
                  <a:pt x="8002" y="9515"/>
                </a:cubicBezTo>
                <a:lnTo>
                  <a:pt x="8380" y="9893"/>
                </a:lnTo>
                <a:lnTo>
                  <a:pt x="8380" y="10492"/>
                </a:lnTo>
                <a:lnTo>
                  <a:pt x="2079" y="10492"/>
                </a:lnTo>
                <a:lnTo>
                  <a:pt x="2079" y="4285"/>
                </a:lnTo>
                <a:lnTo>
                  <a:pt x="3875" y="4285"/>
                </a:lnTo>
                <a:cubicBezTo>
                  <a:pt x="4064" y="4285"/>
                  <a:pt x="4222" y="4128"/>
                  <a:pt x="4222" y="3907"/>
                </a:cubicBezTo>
                <a:lnTo>
                  <a:pt x="4222" y="2175"/>
                </a:lnTo>
                <a:close/>
                <a:moveTo>
                  <a:pt x="9074" y="8633"/>
                </a:moveTo>
                <a:lnTo>
                  <a:pt x="11027" y="10618"/>
                </a:lnTo>
                <a:cubicBezTo>
                  <a:pt x="11153" y="10744"/>
                  <a:pt x="11153" y="10964"/>
                  <a:pt x="11027" y="11090"/>
                </a:cubicBezTo>
                <a:cubicBezTo>
                  <a:pt x="10964" y="11153"/>
                  <a:pt x="10877" y="11185"/>
                  <a:pt x="10791" y="11185"/>
                </a:cubicBezTo>
                <a:cubicBezTo>
                  <a:pt x="10704" y="11185"/>
                  <a:pt x="10617" y="11153"/>
                  <a:pt x="10554" y="11090"/>
                </a:cubicBezTo>
                <a:lnTo>
                  <a:pt x="8601" y="9106"/>
                </a:lnTo>
                <a:cubicBezTo>
                  <a:pt x="8790" y="9011"/>
                  <a:pt x="8948" y="8791"/>
                  <a:pt x="9074" y="8633"/>
                </a:cubicBezTo>
                <a:close/>
                <a:moveTo>
                  <a:pt x="347" y="1"/>
                </a:moveTo>
                <a:cubicBezTo>
                  <a:pt x="158" y="1"/>
                  <a:pt x="0" y="190"/>
                  <a:pt x="0" y="379"/>
                </a:cubicBezTo>
                <a:lnTo>
                  <a:pt x="0" y="10145"/>
                </a:lnTo>
                <a:cubicBezTo>
                  <a:pt x="0" y="10334"/>
                  <a:pt x="158" y="10492"/>
                  <a:pt x="347" y="10492"/>
                </a:cubicBezTo>
                <a:lnTo>
                  <a:pt x="1386" y="10492"/>
                </a:lnTo>
                <a:lnTo>
                  <a:pt x="1386" y="10838"/>
                </a:lnTo>
                <a:cubicBezTo>
                  <a:pt x="1386" y="11059"/>
                  <a:pt x="1544" y="11216"/>
                  <a:pt x="1733" y="11216"/>
                </a:cubicBezTo>
                <a:lnTo>
                  <a:pt x="8695" y="11216"/>
                </a:lnTo>
                <a:cubicBezTo>
                  <a:pt x="8916" y="11216"/>
                  <a:pt x="9074" y="11059"/>
                  <a:pt x="9074" y="10838"/>
                </a:cubicBezTo>
                <a:lnTo>
                  <a:pt x="9074" y="10586"/>
                </a:lnTo>
                <a:lnTo>
                  <a:pt x="10050" y="11563"/>
                </a:lnTo>
                <a:cubicBezTo>
                  <a:pt x="10239" y="11752"/>
                  <a:pt x="10507" y="11847"/>
                  <a:pt x="10775" y="11847"/>
                </a:cubicBezTo>
                <a:cubicBezTo>
                  <a:pt x="11043" y="11847"/>
                  <a:pt x="11310" y="11752"/>
                  <a:pt x="11499" y="11563"/>
                </a:cubicBezTo>
                <a:cubicBezTo>
                  <a:pt x="11909" y="11153"/>
                  <a:pt x="11909" y="10492"/>
                  <a:pt x="11499" y="10114"/>
                </a:cubicBezTo>
                <a:lnTo>
                  <a:pt x="9420" y="8003"/>
                </a:lnTo>
                <a:cubicBezTo>
                  <a:pt x="9609" y="7625"/>
                  <a:pt x="9735" y="7152"/>
                  <a:pt x="9735" y="6680"/>
                </a:cubicBezTo>
                <a:cubicBezTo>
                  <a:pt x="9735" y="5924"/>
                  <a:pt x="9452" y="5262"/>
                  <a:pt x="9011" y="4695"/>
                </a:cubicBezTo>
                <a:lnTo>
                  <a:pt x="9011" y="1828"/>
                </a:lnTo>
                <a:cubicBezTo>
                  <a:pt x="9011" y="1639"/>
                  <a:pt x="8853" y="1481"/>
                  <a:pt x="8664" y="1481"/>
                </a:cubicBezTo>
                <a:lnTo>
                  <a:pt x="8317" y="1481"/>
                </a:lnTo>
                <a:lnTo>
                  <a:pt x="8317" y="379"/>
                </a:lnTo>
                <a:cubicBezTo>
                  <a:pt x="8317" y="190"/>
                  <a:pt x="8160" y="1"/>
                  <a:pt x="797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" name="Google Shape;8548;p67">
            <a:extLst>
              <a:ext uri="{FF2B5EF4-FFF2-40B4-BE49-F238E27FC236}">
                <a16:creationId xmlns:a16="http://schemas.microsoft.com/office/drawing/2014/main" id="{09DCE7DE-90BF-43F6-AF60-4DC4B53BAF00}"/>
              </a:ext>
            </a:extLst>
          </p:cNvPr>
          <p:cNvGrpSpPr/>
          <p:nvPr/>
        </p:nvGrpSpPr>
        <p:grpSpPr>
          <a:xfrm>
            <a:off x="4945241" y="780620"/>
            <a:ext cx="333452" cy="329962"/>
            <a:chOff x="1049375" y="2318350"/>
            <a:chExt cx="298525" cy="295400"/>
          </a:xfrm>
        </p:grpSpPr>
        <p:sp>
          <p:nvSpPr>
            <p:cNvPr id="78" name="Google Shape;8549;p67">
              <a:extLst>
                <a:ext uri="{FF2B5EF4-FFF2-40B4-BE49-F238E27FC236}">
                  <a16:creationId xmlns:a16="http://schemas.microsoft.com/office/drawing/2014/main" id="{5887F8C0-D5AE-4F1A-AEA6-71C6516ABF42}"/>
                </a:ext>
              </a:extLst>
            </p:cNvPr>
            <p:cNvSpPr/>
            <p:nvPr/>
          </p:nvSpPr>
          <p:spPr>
            <a:xfrm>
              <a:off x="1101350" y="2492325"/>
              <a:ext cx="70125" cy="50525"/>
            </a:xfrm>
            <a:custGeom>
              <a:avLst/>
              <a:gdLst/>
              <a:ahLst/>
              <a:cxnLst/>
              <a:rect l="l" t="t" r="r" b="b"/>
              <a:pathLst>
                <a:path w="2805" h="2021" extrusionOk="0">
                  <a:moveTo>
                    <a:pt x="2473" y="0"/>
                  </a:moveTo>
                  <a:cubicBezTo>
                    <a:pt x="2377" y="0"/>
                    <a:pt x="2273" y="32"/>
                    <a:pt x="2206" y="99"/>
                  </a:cubicBezTo>
                  <a:lnTo>
                    <a:pt x="1072" y="1233"/>
                  </a:lnTo>
                  <a:lnTo>
                    <a:pt x="599" y="761"/>
                  </a:lnTo>
                  <a:cubicBezTo>
                    <a:pt x="536" y="713"/>
                    <a:pt x="449" y="690"/>
                    <a:pt x="363" y="690"/>
                  </a:cubicBezTo>
                  <a:cubicBezTo>
                    <a:pt x="276" y="690"/>
                    <a:pt x="189" y="713"/>
                    <a:pt x="126" y="761"/>
                  </a:cubicBezTo>
                  <a:cubicBezTo>
                    <a:pt x="0" y="887"/>
                    <a:pt x="0" y="1139"/>
                    <a:pt x="126" y="1233"/>
                  </a:cubicBezTo>
                  <a:lnTo>
                    <a:pt x="820" y="1958"/>
                  </a:lnTo>
                  <a:cubicBezTo>
                    <a:pt x="914" y="2021"/>
                    <a:pt x="977" y="2021"/>
                    <a:pt x="1072" y="2021"/>
                  </a:cubicBezTo>
                  <a:cubicBezTo>
                    <a:pt x="1135" y="2021"/>
                    <a:pt x="1261" y="1989"/>
                    <a:pt x="1292" y="1926"/>
                  </a:cubicBezTo>
                  <a:lnTo>
                    <a:pt x="2678" y="540"/>
                  </a:lnTo>
                  <a:cubicBezTo>
                    <a:pt x="2804" y="414"/>
                    <a:pt x="2804" y="162"/>
                    <a:pt x="2678" y="68"/>
                  </a:cubicBezTo>
                  <a:cubicBezTo>
                    <a:pt x="2634" y="24"/>
                    <a:pt x="2557" y="0"/>
                    <a:pt x="24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8550;p67">
              <a:extLst>
                <a:ext uri="{FF2B5EF4-FFF2-40B4-BE49-F238E27FC236}">
                  <a16:creationId xmlns:a16="http://schemas.microsoft.com/office/drawing/2014/main" id="{A172F0ED-11AA-4D17-A59B-DB9E41DF5815}"/>
                </a:ext>
              </a:extLst>
            </p:cNvPr>
            <p:cNvSpPr/>
            <p:nvPr/>
          </p:nvSpPr>
          <p:spPr>
            <a:xfrm>
              <a:off x="1101350" y="2440525"/>
              <a:ext cx="70125" cy="51150"/>
            </a:xfrm>
            <a:custGeom>
              <a:avLst/>
              <a:gdLst/>
              <a:ahLst/>
              <a:cxnLst/>
              <a:rect l="l" t="t" r="r" b="b"/>
              <a:pathLst>
                <a:path w="2805" h="2046" extrusionOk="0">
                  <a:moveTo>
                    <a:pt x="2469" y="1"/>
                  </a:moveTo>
                  <a:cubicBezTo>
                    <a:pt x="2374" y="1"/>
                    <a:pt x="2272" y="40"/>
                    <a:pt x="2206" y="123"/>
                  </a:cubicBezTo>
                  <a:lnTo>
                    <a:pt x="1072" y="1257"/>
                  </a:lnTo>
                  <a:lnTo>
                    <a:pt x="599" y="785"/>
                  </a:lnTo>
                  <a:cubicBezTo>
                    <a:pt x="536" y="738"/>
                    <a:pt x="449" y="714"/>
                    <a:pt x="363" y="714"/>
                  </a:cubicBezTo>
                  <a:cubicBezTo>
                    <a:pt x="276" y="714"/>
                    <a:pt x="189" y="738"/>
                    <a:pt x="126" y="785"/>
                  </a:cubicBezTo>
                  <a:cubicBezTo>
                    <a:pt x="0" y="911"/>
                    <a:pt x="0" y="1163"/>
                    <a:pt x="126" y="1257"/>
                  </a:cubicBezTo>
                  <a:lnTo>
                    <a:pt x="820" y="1982"/>
                  </a:lnTo>
                  <a:cubicBezTo>
                    <a:pt x="914" y="2045"/>
                    <a:pt x="977" y="2045"/>
                    <a:pt x="1072" y="2045"/>
                  </a:cubicBezTo>
                  <a:cubicBezTo>
                    <a:pt x="1135" y="2045"/>
                    <a:pt x="1261" y="2014"/>
                    <a:pt x="1292" y="1951"/>
                  </a:cubicBezTo>
                  <a:lnTo>
                    <a:pt x="2678" y="564"/>
                  </a:lnTo>
                  <a:cubicBezTo>
                    <a:pt x="2804" y="438"/>
                    <a:pt x="2804" y="186"/>
                    <a:pt x="2678" y="92"/>
                  </a:cubicBezTo>
                  <a:cubicBezTo>
                    <a:pt x="2634" y="32"/>
                    <a:pt x="2554" y="1"/>
                    <a:pt x="2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551;p67">
              <a:extLst>
                <a:ext uri="{FF2B5EF4-FFF2-40B4-BE49-F238E27FC236}">
                  <a16:creationId xmlns:a16="http://schemas.microsoft.com/office/drawing/2014/main" id="{6941400C-6D6E-449A-B21A-5DA7F25DB048}"/>
                </a:ext>
              </a:extLst>
            </p:cNvPr>
            <p:cNvSpPr/>
            <p:nvPr/>
          </p:nvSpPr>
          <p:spPr>
            <a:xfrm>
              <a:off x="1101350" y="2388550"/>
              <a:ext cx="70125" cy="51125"/>
            </a:xfrm>
            <a:custGeom>
              <a:avLst/>
              <a:gdLst/>
              <a:ahLst/>
              <a:cxnLst/>
              <a:rect l="l" t="t" r="r" b="b"/>
              <a:pathLst>
                <a:path w="2805" h="2045" extrusionOk="0">
                  <a:moveTo>
                    <a:pt x="2469" y="1"/>
                  </a:moveTo>
                  <a:cubicBezTo>
                    <a:pt x="2374" y="1"/>
                    <a:pt x="2272" y="40"/>
                    <a:pt x="2206" y="123"/>
                  </a:cubicBezTo>
                  <a:lnTo>
                    <a:pt x="1072" y="1257"/>
                  </a:lnTo>
                  <a:lnTo>
                    <a:pt x="599" y="785"/>
                  </a:lnTo>
                  <a:cubicBezTo>
                    <a:pt x="536" y="722"/>
                    <a:pt x="449" y="690"/>
                    <a:pt x="363" y="690"/>
                  </a:cubicBezTo>
                  <a:cubicBezTo>
                    <a:pt x="276" y="690"/>
                    <a:pt x="189" y="722"/>
                    <a:pt x="126" y="785"/>
                  </a:cubicBezTo>
                  <a:cubicBezTo>
                    <a:pt x="0" y="911"/>
                    <a:pt x="0" y="1131"/>
                    <a:pt x="126" y="1257"/>
                  </a:cubicBezTo>
                  <a:lnTo>
                    <a:pt x="820" y="1982"/>
                  </a:lnTo>
                  <a:cubicBezTo>
                    <a:pt x="914" y="2045"/>
                    <a:pt x="977" y="2045"/>
                    <a:pt x="1072" y="2045"/>
                  </a:cubicBezTo>
                  <a:cubicBezTo>
                    <a:pt x="1135" y="2045"/>
                    <a:pt x="1261" y="2013"/>
                    <a:pt x="1292" y="1919"/>
                  </a:cubicBezTo>
                  <a:lnTo>
                    <a:pt x="2678" y="532"/>
                  </a:lnTo>
                  <a:cubicBezTo>
                    <a:pt x="2804" y="438"/>
                    <a:pt x="2804" y="186"/>
                    <a:pt x="2678" y="91"/>
                  </a:cubicBezTo>
                  <a:cubicBezTo>
                    <a:pt x="2634" y="32"/>
                    <a:pt x="2554" y="1"/>
                    <a:pt x="2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552;p67">
              <a:extLst>
                <a:ext uri="{FF2B5EF4-FFF2-40B4-BE49-F238E27FC236}">
                  <a16:creationId xmlns:a16="http://schemas.microsoft.com/office/drawing/2014/main" id="{986ECA6B-FE4B-4EC7-B8A8-125060C09E87}"/>
                </a:ext>
              </a:extLst>
            </p:cNvPr>
            <p:cNvSpPr/>
            <p:nvPr/>
          </p:nvSpPr>
          <p:spPr>
            <a:xfrm>
              <a:off x="1049375" y="2318350"/>
              <a:ext cx="298525" cy="295400"/>
            </a:xfrm>
            <a:custGeom>
              <a:avLst/>
              <a:gdLst/>
              <a:ahLst/>
              <a:cxnLst/>
              <a:rect l="l" t="t" r="r" b="b"/>
              <a:pathLst>
                <a:path w="11941" h="11816" extrusionOk="0">
                  <a:moveTo>
                    <a:pt x="6963" y="1198"/>
                  </a:moveTo>
                  <a:lnTo>
                    <a:pt x="7876" y="2143"/>
                  </a:lnTo>
                  <a:lnTo>
                    <a:pt x="6963" y="2143"/>
                  </a:lnTo>
                  <a:lnTo>
                    <a:pt x="6963" y="1198"/>
                  </a:lnTo>
                  <a:close/>
                  <a:moveTo>
                    <a:pt x="10286" y="3498"/>
                  </a:moveTo>
                  <a:cubicBezTo>
                    <a:pt x="10373" y="3498"/>
                    <a:pt x="10460" y="3530"/>
                    <a:pt x="10523" y="3593"/>
                  </a:cubicBezTo>
                  <a:lnTo>
                    <a:pt x="10995" y="4065"/>
                  </a:lnTo>
                  <a:cubicBezTo>
                    <a:pt x="11184" y="4223"/>
                    <a:pt x="11184" y="4475"/>
                    <a:pt x="11027" y="4569"/>
                  </a:cubicBezTo>
                  <a:lnTo>
                    <a:pt x="10806" y="4821"/>
                  </a:lnTo>
                  <a:lnTo>
                    <a:pt x="9798" y="3845"/>
                  </a:lnTo>
                  <a:lnTo>
                    <a:pt x="10050" y="3593"/>
                  </a:lnTo>
                  <a:cubicBezTo>
                    <a:pt x="10113" y="3530"/>
                    <a:pt x="10200" y="3498"/>
                    <a:pt x="10286" y="3498"/>
                  </a:cubicBezTo>
                  <a:close/>
                  <a:moveTo>
                    <a:pt x="9294" y="4349"/>
                  </a:moveTo>
                  <a:lnTo>
                    <a:pt x="10271" y="5325"/>
                  </a:lnTo>
                  <a:lnTo>
                    <a:pt x="7845" y="7783"/>
                  </a:lnTo>
                  <a:lnTo>
                    <a:pt x="6868" y="6774"/>
                  </a:lnTo>
                  <a:lnTo>
                    <a:pt x="9294" y="4349"/>
                  </a:lnTo>
                  <a:close/>
                  <a:moveTo>
                    <a:pt x="6585" y="7499"/>
                  </a:moveTo>
                  <a:lnTo>
                    <a:pt x="7183" y="8098"/>
                  </a:lnTo>
                  <a:lnTo>
                    <a:pt x="6427" y="8255"/>
                  </a:lnTo>
                  <a:lnTo>
                    <a:pt x="6585" y="7499"/>
                  </a:lnTo>
                  <a:close/>
                  <a:moveTo>
                    <a:pt x="6994" y="10398"/>
                  </a:moveTo>
                  <a:lnTo>
                    <a:pt x="6994" y="10776"/>
                  </a:lnTo>
                  <a:cubicBezTo>
                    <a:pt x="6994" y="10870"/>
                    <a:pt x="7057" y="10996"/>
                    <a:pt x="7089" y="11122"/>
                  </a:cubicBezTo>
                  <a:lnTo>
                    <a:pt x="1071" y="11122"/>
                  </a:lnTo>
                  <a:cubicBezTo>
                    <a:pt x="882" y="11122"/>
                    <a:pt x="693" y="10965"/>
                    <a:pt x="693" y="10776"/>
                  </a:cubicBezTo>
                  <a:lnTo>
                    <a:pt x="693" y="10398"/>
                  </a:lnTo>
                  <a:close/>
                  <a:moveTo>
                    <a:pt x="6270" y="663"/>
                  </a:moveTo>
                  <a:lnTo>
                    <a:pt x="6270" y="2458"/>
                  </a:lnTo>
                  <a:cubicBezTo>
                    <a:pt x="6270" y="2647"/>
                    <a:pt x="6427" y="2805"/>
                    <a:pt x="6616" y="2805"/>
                  </a:cubicBezTo>
                  <a:lnTo>
                    <a:pt x="8349" y="2805"/>
                  </a:lnTo>
                  <a:lnTo>
                    <a:pt x="8349" y="4286"/>
                  </a:lnTo>
                  <a:lnTo>
                    <a:pt x="6112" y="6554"/>
                  </a:lnTo>
                  <a:cubicBezTo>
                    <a:pt x="6081" y="6585"/>
                    <a:pt x="6018" y="6680"/>
                    <a:pt x="6018" y="6711"/>
                  </a:cubicBezTo>
                  <a:lnTo>
                    <a:pt x="5608" y="8633"/>
                  </a:lnTo>
                  <a:cubicBezTo>
                    <a:pt x="5545" y="8759"/>
                    <a:pt x="5608" y="8885"/>
                    <a:pt x="5671" y="8948"/>
                  </a:cubicBezTo>
                  <a:cubicBezTo>
                    <a:pt x="5742" y="9019"/>
                    <a:pt x="5813" y="9055"/>
                    <a:pt x="5897" y="9055"/>
                  </a:cubicBezTo>
                  <a:cubicBezTo>
                    <a:pt x="5925" y="9055"/>
                    <a:pt x="5955" y="9051"/>
                    <a:pt x="5986" y="9043"/>
                  </a:cubicBezTo>
                  <a:lnTo>
                    <a:pt x="7908" y="8602"/>
                  </a:lnTo>
                  <a:cubicBezTo>
                    <a:pt x="8002" y="8602"/>
                    <a:pt x="8034" y="8570"/>
                    <a:pt x="8065" y="8507"/>
                  </a:cubicBezTo>
                  <a:lnTo>
                    <a:pt x="8349" y="8255"/>
                  </a:lnTo>
                  <a:lnTo>
                    <a:pt x="8349" y="10807"/>
                  </a:lnTo>
                  <a:lnTo>
                    <a:pt x="8380" y="10807"/>
                  </a:lnTo>
                  <a:cubicBezTo>
                    <a:pt x="8380" y="10996"/>
                    <a:pt x="8223" y="11154"/>
                    <a:pt x="8034" y="11154"/>
                  </a:cubicBezTo>
                  <a:cubicBezTo>
                    <a:pt x="7845" y="11154"/>
                    <a:pt x="7687" y="10996"/>
                    <a:pt x="7687" y="10807"/>
                  </a:cubicBezTo>
                  <a:lnTo>
                    <a:pt x="7687" y="10083"/>
                  </a:lnTo>
                  <a:cubicBezTo>
                    <a:pt x="7687" y="9893"/>
                    <a:pt x="7530" y="9736"/>
                    <a:pt x="7309" y="9736"/>
                  </a:cubicBezTo>
                  <a:lnTo>
                    <a:pt x="1386" y="9736"/>
                  </a:lnTo>
                  <a:lnTo>
                    <a:pt x="1386" y="663"/>
                  </a:lnTo>
                  <a:close/>
                  <a:moveTo>
                    <a:pt x="1071" y="1"/>
                  </a:moveTo>
                  <a:cubicBezTo>
                    <a:pt x="882" y="1"/>
                    <a:pt x="693" y="158"/>
                    <a:pt x="693" y="379"/>
                  </a:cubicBezTo>
                  <a:lnTo>
                    <a:pt x="693" y="9736"/>
                  </a:lnTo>
                  <a:lnTo>
                    <a:pt x="347" y="9736"/>
                  </a:lnTo>
                  <a:cubicBezTo>
                    <a:pt x="158" y="9736"/>
                    <a:pt x="0" y="9893"/>
                    <a:pt x="0" y="10083"/>
                  </a:cubicBezTo>
                  <a:lnTo>
                    <a:pt x="0" y="10807"/>
                  </a:lnTo>
                  <a:cubicBezTo>
                    <a:pt x="0" y="11406"/>
                    <a:pt x="473" y="11815"/>
                    <a:pt x="1008" y="11815"/>
                  </a:cubicBezTo>
                  <a:lnTo>
                    <a:pt x="8002" y="11815"/>
                  </a:lnTo>
                  <a:cubicBezTo>
                    <a:pt x="8569" y="11815"/>
                    <a:pt x="9011" y="11343"/>
                    <a:pt x="9011" y="10807"/>
                  </a:cubicBezTo>
                  <a:lnTo>
                    <a:pt x="9011" y="7562"/>
                  </a:lnTo>
                  <a:lnTo>
                    <a:pt x="11499" y="5105"/>
                  </a:lnTo>
                  <a:cubicBezTo>
                    <a:pt x="11940" y="4664"/>
                    <a:pt x="11940" y="4034"/>
                    <a:pt x="11531" y="3593"/>
                  </a:cubicBezTo>
                  <a:lnTo>
                    <a:pt x="11058" y="3120"/>
                  </a:lnTo>
                  <a:cubicBezTo>
                    <a:pt x="10869" y="2931"/>
                    <a:pt x="10609" y="2836"/>
                    <a:pt x="10346" y="2836"/>
                  </a:cubicBezTo>
                  <a:cubicBezTo>
                    <a:pt x="10082" y="2836"/>
                    <a:pt x="9814" y="2931"/>
                    <a:pt x="9609" y="3120"/>
                  </a:cubicBezTo>
                  <a:lnTo>
                    <a:pt x="9105" y="3624"/>
                  </a:lnTo>
                  <a:lnTo>
                    <a:pt x="9105" y="2490"/>
                  </a:lnTo>
                  <a:cubicBezTo>
                    <a:pt x="9105" y="2427"/>
                    <a:pt x="9074" y="2332"/>
                    <a:pt x="8979" y="2269"/>
                  </a:cubicBezTo>
                  <a:lnTo>
                    <a:pt x="6900" y="127"/>
                  </a:lnTo>
                  <a:cubicBezTo>
                    <a:pt x="6805" y="64"/>
                    <a:pt x="6742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" name="Google Shape;8553;p67">
            <a:extLst>
              <a:ext uri="{FF2B5EF4-FFF2-40B4-BE49-F238E27FC236}">
                <a16:creationId xmlns:a16="http://schemas.microsoft.com/office/drawing/2014/main" id="{D8192D14-9A57-4DCB-8703-74E5775FD665}"/>
              </a:ext>
            </a:extLst>
          </p:cNvPr>
          <p:cNvGrpSpPr/>
          <p:nvPr/>
        </p:nvGrpSpPr>
        <p:grpSpPr>
          <a:xfrm>
            <a:off x="4945688" y="1204689"/>
            <a:ext cx="332559" cy="332559"/>
            <a:chOff x="1049375" y="2680675"/>
            <a:chExt cx="297725" cy="297725"/>
          </a:xfrm>
        </p:grpSpPr>
        <p:sp>
          <p:nvSpPr>
            <p:cNvPr id="83" name="Google Shape;8554;p67">
              <a:extLst>
                <a:ext uri="{FF2B5EF4-FFF2-40B4-BE49-F238E27FC236}">
                  <a16:creationId xmlns:a16="http://schemas.microsoft.com/office/drawing/2014/main" id="{C7F7A12B-18E3-476D-8E9E-5D0CA8E2BB84}"/>
                </a:ext>
              </a:extLst>
            </p:cNvPr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555;p67">
              <a:extLst>
                <a:ext uri="{FF2B5EF4-FFF2-40B4-BE49-F238E27FC236}">
                  <a16:creationId xmlns:a16="http://schemas.microsoft.com/office/drawing/2014/main" id="{8C99CFD7-64E6-484D-ACF7-812BADBDC40A}"/>
                </a:ext>
              </a:extLst>
            </p:cNvPr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" name="Google Shape;8556;p67">
            <a:extLst>
              <a:ext uri="{FF2B5EF4-FFF2-40B4-BE49-F238E27FC236}">
                <a16:creationId xmlns:a16="http://schemas.microsoft.com/office/drawing/2014/main" id="{22284D9B-5D62-4BE9-BB2B-158516071580}"/>
              </a:ext>
            </a:extLst>
          </p:cNvPr>
          <p:cNvGrpSpPr/>
          <p:nvPr/>
        </p:nvGrpSpPr>
        <p:grpSpPr>
          <a:xfrm>
            <a:off x="7041142" y="388679"/>
            <a:ext cx="329934" cy="329962"/>
            <a:chOff x="2872725" y="1954475"/>
            <a:chExt cx="295375" cy="295400"/>
          </a:xfrm>
        </p:grpSpPr>
        <p:sp>
          <p:nvSpPr>
            <p:cNvPr id="86" name="Google Shape;8557;p67">
              <a:extLst>
                <a:ext uri="{FF2B5EF4-FFF2-40B4-BE49-F238E27FC236}">
                  <a16:creationId xmlns:a16="http://schemas.microsoft.com/office/drawing/2014/main" id="{7E5FBA84-BF27-4EA9-8901-F6F6DB640FBD}"/>
                </a:ext>
              </a:extLst>
            </p:cNvPr>
            <p:cNvSpPr/>
            <p:nvPr/>
          </p:nvSpPr>
          <p:spPr>
            <a:xfrm>
              <a:off x="2959350" y="1954475"/>
              <a:ext cx="122100" cy="139450"/>
            </a:xfrm>
            <a:custGeom>
              <a:avLst/>
              <a:gdLst/>
              <a:ahLst/>
              <a:cxnLst/>
              <a:rect l="l" t="t" r="r" b="b"/>
              <a:pathLst>
                <a:path w="4884" h="5578" extrusionOk="0">
                  <a:moveTo>
                    <a:pt x="2395" y="694"/>
                  </a:moveTo>
                  <a:cubicBezTo>
                    <a:pt x="2805" y="694"/>
                    <a:pt x="3120" y="1009"/>
                    <a:pt x="3120" y="1418"/>
                  </a:cubicBezTo>
                  <a:cubicBezTo>
                    <a:pt x="3120" y="1797"/>
                    <a:pt x="2805" y="2112"/>
                    <a:pt x="2395" y="2112"/>
                  </a:cubicBezTo>
                  <a:cubicBezTo>
                    <a:pt x="2017" y="2112"/>
                    <a:pt x="1702" y="1797"/>
                    <a:pt x="1702" y="1418"/>
                  </a:cubicBezTo>
                  <a:cubicBezTo>
                    <a:pt x="1733" y="1009"/>
                    <a:pt x="2048" y="694"/>
                    <a:pt x="2395" y="694"/>
                  </a:cubicBezTo>
                  <a:close/>
                  <a:moveTo>
                    <a:pt x="2395" y="2742"/>
                  </a:moveTo>
                  <a:cubicBezTo>
                    <a:pt x="3340" y="2742"/>
                    <a:pt x="4128" y="3529"/>
                    <a:pt x="4128" y="4537"/>
                  </a:cubicBezTo>
                  <a:lnTo>
                    <a:pt x="4128" y="4884"/>
                  </a:lnTo>
                  <a:lnTo>
                    <a:pt x="662" y="4884"/>
                  </a:lnTo>
                  <a:lnTo>
                    <a:pt x="662" y="4537"/>
                  </a:lnTo>
                  <a:cubicBezTo>
                    <a:pt x="662" y="3529"/>
                    <a:pt x="1450" y="2742"/>
                    <a:pt x="2395" y="2742"/>
                  </a:cubicBezTo>
                  <a:close/>
                  <a:moveTo>
                    <a:pt x="2490" y="1"/>
                  </a:moveTo>
                  <a:cubicBezTo>
                    <a:pt x="1733" y="1"/>
                    <a:pt x="1103" y="631"/>
                    <a:pt x="1103" y="1387"/>
                  </a:cubicBezTo>
                  <a:cubicBezTo>
                    <a:pt x="1103" y="1734"/>
                    <a:pt x="1229" y="2049"/>
                    <a:pt x="1450" y="2332"/>
                  </a:cubicBezTo>
                  <a:cubicBezTo>
                    <a:pt x="568" y="2710"/>
                    <a:pt x="1" y="3529"/>
                    <a:pt x="1" y="4537"/>
                  </a:cubicBezTo>
                  <a:lnTo>
                    <a:pt x="1" y="5231"/>
                  </a:lnTo>
                  <a:cubicBezTo>
                    <a:pt x="1" y="5420"/>
                    <a:pt x="158" y="5577"/>
                    <a:pt x="347" y="5577"/>
                  </a:cubicBezTo>
                  <a:lnTo>
                    <a:pt x="4537" y="5577"/>
                  </a:lnTo>
                  <a:cubicBezTo>
                    <a:pt x="4726" y="5577"/>
                    <a:pt x="4884" y="5420"/>
                    <a:pt x="4884" y="5231"/>
                  </a:cubicBezTo>
                  <a:lnTo>
                    <a:pt x="4884" y="4537"/>
                  </a:lnTo>
                  <a:cubicBezTo>
                    <a:pt x="4884" y="3529"/>
                    <a:pt x="4317" y="2710"/>
                    <a:pt x="3498" y="2332"/>
                  </a:cubicBezTo>
                  <a:cubicBezTo>
                    <a:pt x="3750" y="2080"/>
                    <a:pt x="3844" y="1765"/>
                    <a:pt x="3844" y="1387"/>
                  </a:cubicBezTo>
                  <a:cubicBezTo>
                    <a:pt x="3844" y="631"/>
                    <a:pt x="3214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558;p67">
              <a:extLst>
                <a:ext uri="{FF2B5EF4-FFF2-40B4-BE49-F238E27FC236}">
                  <a16:creationId xmlns:a16="http://schemas.microsoft.com/office/drawing/2014/main" id="{BB7B2185-5FF9-4A8C-B5D5-CF21770F361D}"/>
                </a:ext>
              </a:extLst>
            </p:cNvPr>
            <p:cNvSpPr/>
            <p:nvPr/>
          </p:nvSpPr>
          <p:spPr>
            <a:xfrm>
              <a:off x="2906575" y="2146650"/>
              <a:ext cx="191425" cy="69350"/>
            </a:xfrm>
            <a:custGeom>
              <a:avLst/>
              <a:gdLst/>
              <a:ahLst/>
              <a:cxnLst/>
              <a:rect l="l" t="t" r="r" b="b"/>
              <a:pathLst>
                <a:path w="7657" h="2774" extrusionOk="0">
                  <a:moveTo>
                    <a:pt x="1419" y="694"/>
                  </a:moveTo>
                  <a:lnTo>
                    <a:pt x="1419" y="2080"/>
                  </a:lnTo>
                  <a:lnTo>
                    <a:pt x="694" y="2080"/>
                  </a:lnTo>
                  <a:lnTo>
                    <a:pt x="694" y="694"/>
                  </a:lnTo>
                  <a:close/>
                  <a:moveTo>
                    <a:pt x="2773" y="694"/>
                  </a:moveTo>
                  <a:lnTo>
                    <a:pt x="2773" y="2080"/>
                  </a:lnTo>
                  <a:lnTo>
                    <a:pt x="2080" y="2080"/>
                  </a:lnTo>
                  <a:lnTo>
                    <a:pt x="2080" y="694"/>
                  </a:lnTo>
                  <a:close/>
                  <a:moveTo>
                    <a:pt x="4159" y="694"/>
                  </a:moveTo>
                  <a:lnTo>
                    <a:pt x="4159" y="2080"/>
                  </a:lnTo>
                  <a:lnTo>
                    <a:pt x="3466" y="2080"/>
                  </a:lnTo>
                  <a:lnTo>
                    <a:pt x="3466" y="694"/>
                  </a:lnTo>
                  <a:close/>
                  <a:moveTo>
                    <a:pt x="6995" y="694"/>
                  </a:moveTo>
                  <a:lnTo>
                    <a:pt x="6995" y="2080"/>
                  </a:lnTo>
                  <a:lnTo>
                    <a:pt x="4884" y="2080"/>
                  </a:lnTo>
                  <a:lnTo>
                    <a:pt x="4884" y="694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2427"/>
                  </a:lnTo>
                  <a:cubicBezTo>
                    <a:pt x="1" y="2616"/>
                    <a:pt x="158" y="2773"/>
                    <a:pt x="347" y="2773"/>
                  </a:cubicBezTo>
                  <a:lnTo>
                    <a:pt x="7310" y="2773"/>
                  </a:lnTo>
                  <a:cubicBezTo>
                    <a:pt x="7499" y="2773"/>
                    <a:pt x="7657" y="2616"/>
                    <a:pt x="7657" y="2427"/>
                  </a:cubicBezTo>
                  <a:lnTo>
                    <a:pt x="7657" y="347"/>
                  </a:lnTo>
                  <a:cubicBezTo>
                    <a:pt x="7657" y="127"/>
                    <a:pt x="7499" y="1"/>
                    <a:pt x="7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559;p67">
              <a:extLst>
                <a:ext uri="{FF2B5EF4-FFF2-40B4-BE49-F238E27FC236}">
                  <a16:creationId xmlns:a16="http://schemas.microsoft.com/office/drawing/2014/main" id="{79D0CF3A-CFD8-4A92-AD1C-E78E33130F7D}"/>
                </a:ext>
              </a:extLst>
            </p:cNvPr>
            <p:cNvSpPr/>
            <p:nvPr/>
          </p:nvSpPr>
          <p:spPr>
            <a:xfrm>
              <a:off x="2872725" y="2112000"/>
              <a:ext cx="295375" cy="137875"/>
            </a:xfrm>
            <a:custGeom>
              <a:avLst/>
              <a:gdLst/>
              <a:ahLst/>
              <a:cxnLst/>
              <a:rect l="l" t="t" r="r" b="b"/>
              <a:pathLst>
                <a:path w="11815" h="5515" extrusionOk="0">
                  <a:moveTo>
                    <a:pt x="11121" y="2080"/>
                  </a:moveTo>
                  <a:lnTo>
                    <a:pt x="11121" y="3466"/>
                  </a:lnTo>
                  <a:lnTo>
                    <a:pt x="10397" y="3466"/>
                  </a:lnTo>
                  <a:lnTo>
                    <a:pt x="10397" y="2080"/>
                  </a:lnTo>
                  <a:close/>
                  <a:moveTo>
                    <a:pt x="9389" y="662"/>
                  </a:moveTo>
                  <a:cubicBezTo>
                    <a:pt x="9578" y="662"/>
                    <a:pt x="9735" y="820"/>
                    <a:pt x="9735" y="1009"/>
                  </a:cubicBezTo>
                  <a:lnTo>
                    <a:pt x="9735" y="4474"/>
                  </a:lnTo>
                  <a:cubicBezTo>
                    <a:pt x="9735" y="4663"/>
                    <a:pt x="9578" y="4852"/>
                    <a:pt x="9389" y="4852"/>
                  </a:cubicBezTo>
                  <a:lnTo>
                    <a:pt x="1040" y="4852"/>
                  </a:lnTo>
                  <a:cubicBezTo>
                    <a:pt x="819" y="4852"/>
                    <a:pt x="662" y="4663"/>
                    <a:pt x="662" y="4474"/>
                  </a:cubicBezTo>
                  <a:lnTo>
                    <a:pt x="662" y="1009"/>
                  </a:lnTo>
                  <a:cubicBezTo>
                    <a:pt x="662" y="820"/>
                    <a:pt x="819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4474"/>
                  </a:lnTo>
                  <a:cubicBezTo>
                    <a:pt x="0" y="5073"/>
                    <a:pt x="473" y="5514"/>
                    <a:pt x="1040" y="5514"/>
                  </a:cubicBezTo>
                  <a:lnTo>
                    <a:pt x="9357" y="5514"/>
                  </a:lnTo>
                  <a:cubicBezTo>
                    <a:pt x="9956" y="5514"/>
                    <a:pt x="10397" y="5041"/>
                    <a:pt x="10397" y="4474"/>
                  </a:cubicBezTo>
                  <a:lnTo>
                    <a:pt x="10397" y="4128"/>
                  </a:lnTo>
                  <a:lnTo>
                    <a:pt x="11436" y="4128"/>
                  </a:lnTo>
                  <a:cubicBezTo>
                    <a:pt x="11625" y="4128"/>
                    <a:pt x="11783" y="3970"/>
                    <a:pt x="11783" y="3781"/>
                  </a:cubicBezTo>
                  <a:lnTo>
                    <a:pt x="11783" y="1702"/>
                  </a:lnTo>
                  <a:cubicBezTo>
                    <a:pt x="11814" y="1513"/>
                    <a:pt x="11657" y="1387"/>
                    <a:pt x="11468" y="1387"/>
                  </a:cubicBezTo>
                  <a:lnTo>
                    <a:pt x="10397" y="1387"/>
                  </a:lnTo>
                  <a:lnTo>
                    <a:pt x="10397" y="1009"/>
                  </a:lnTo>
                  <a:cubicBezTo>
                    <a:pt x="10397" y="442"/>
                    <a:pt x="9924" y="1"/>
                    <a:pt x="9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" name="Google Shape;8560;p67">
            <a:extLst>
              <a:ext uri="{FF2B5EF4-FFF2-40B4-BE49-F238E27FC236}">
                <a16:creationId xmlns:a16="http://schemas.microsoft.com/office/drawing/2014/main" id="{F1FF98C6-39F0-4FD1-A1E0-31B71A27375B}"/>
              </a:ext>
            </a:extLst>
          </p:cNvPr>
          <p:cNvGrpSpPr/>
          <p:nvPr/>
        </p:nvGrpSpPr>
        <p:grpSpPr>
          <a:xfrm>
            <a:off x="7061374" y="779740"/>
            <a:ext cx="289471" cy="331721"/>
            <a:chOff x="2890050" y="2318350"/>
            <a:chExt cx="259150" cy="296975"/>
          </a:xfrm>
        </p:grpSpPr>
        <p:sp>
          <p:nvSpPr>
            <p:cNvPr id="90" name="Google Shape;8561;p67">
              <a:extLst>
                <a:ext uri="{FF2B5EF4-FFF2-40B4-BE49-F238E27FC236}">
                  <a16:creationId xmlns:a16="http://schemas.microsoft.com/office/drawing/2014/main" id="{81EB230B-ACDC-42C5-820B-03EA67F6FC1F}"/>
                </a:ext>
              </a:extLst>
            </p:cNvPr>
            <p:cNvSpPr/>
            <p:nvPr/>
          </p:nvSpPr>
          <p:spPr>
            <a:xfrm>
              <a:off x="2936525" y="2353025"/>
              <a:ext cx="160700" cy="155975"/>
            </a:xfrm>
            <a:custGeom>
              <a:avLst/>
              <a:gdLst/>
              <a:ahLst/>
              <a:cxnLst/>
              <a:rect l="l" t="t" r="r" b="b"/>
              <a:pathLst>
                <a:path w="6428" h="6239" extrusionOk="0">
                  <a:moveTo>
                    <a:pt x="3371" y="2048"/>
                  </a:moveTo>
                  <a:cubicBezTo>
                    <a:pt x="3749" y="2048"/>
                    <a:pt x="4064" y="2363"/>
                    <a:pt x="4064" y="2773"/>
                  </a:cubicBezTo>
                  <a:cubicBezTo>
                    <a:pt x="4064" y="3151"/>
                    <a:pt x="3749" y="3466"/>
                    <a:pt x="3371" y="3466"/>
                  </a:cubicBezTo>
                  <a:cubicBezTo>
                    <a:pt x="2961" y="3466"/>
                    <a:pt x="2646" y="3151"/>
                    <a:pt x="2646" y="2773"/>
                  </a:cubicBezTo>
                  <a:cubicBezTo>
                    <a:pt x="2646" y="2363"/>
                    <a:pt x="2961" y="2048"/>
                    <a:pt x="3371" y="2048"/>
                  </a:cubicBezTo>
                  <a:close/>
                  <a:moveTo>
                    <a:pt x="3308" y="662"/>
                  </a:moveTo>
                  <a:cubicBezTo>
                    <a:pt x="4663" y="662"/>
                    <a:pt x="5734" y="1764"/>
                    <a:pt x="5734" y="3119"/>
                  </a:cubicBezTo>
                  <a:cubicBezTo>
                    <a:pt x="5734" y="3655"/>
                    <a:pt x="5513" y="4159"/>
                    <a:pt x="5167" y="4663"/>
                  </a:cubicBezTo>
                  <a:cubicBezTo>
                    <a:pt x="4978" y="4253"/>
                    <a:pt x="4694" y="3938"/>
                    <a:pt x="4316" y="3686"/>
                  </a:cubicBezTo>
                  <a:cubicBezTo>
                    <a:pt x="4537" y="3466"/>
                    <a:pt x="4694" y="3119"/>
                    <a:pt x="4694" y="2741"/>
                  </a:cubicBezTo>
                  <a:cubicBezTo>
                    <a:pt x="4694" y="2016"/>
                    <a:pt x="4064" y="1386"/>
                    <a:pt x="3308" y="1386"/>
                  </a:cubicBezTo>
                  <a:cubicBezTo>
                    <a:pt x="2583" y="1386"/>
                    <a:pt x="1953" y="2016"/>
                    <a:pt x="1953" y="2741"/>
                  </a:cubicBezTo>
                  <a:cubicBezTo>
                    <a:pt x="1953" y="3119"/>
                    <a:pt x="2111" y="3466"/>
                    <a:pt x="2331" y="3686"/>
                  </a:cubicBezTo>
                  <a:cubicBezTo>
                    <a:pt x="1953" y="3907"/>
                    <a:pt x="1670" y="4253"/>
                    <a:pt x="1481" y="4663"/>
                  </a:cubicBezTo>
                  <a:cubicBezTo>
                    <a:pt x="1008" y="4096"/>
                    <a:pt x="851" y="3434"/>
                    <a:pt x="914" y="2773"/>
                  </a:cubicBezTo>
                  <a:cubicBezTo>
                    <a:pt x="1071" y="1670"/>
                    <a:pt x="2048" y="662"/>
                    <a:pt x="3308" y="662"/>
                  </a:cubicBezTo>
                  <a:close/>
                  <a:moveTo>
                    <a:pt x="3308" y="4190"/>
                  </a:moveTo>
                  <a:cubicBezTo>
                    <a:pt x="3938" y="4190"/>
                    <a:pt x="4442" y="4600"/>
                    <a:pt x="4663" y="5167"/>
                  </a:cubicBezTo>
                  <a:cubicBezTo>
                    <a:pt x="4253" y="5387"/>
                    <a:pt x="3844" y="5545"/>
                    <a:pt x="3308" y="5545"/>
                  </a:cubicBezTo>
                  <a:cubicBezTo>
                    <a:pt x="2835" y="5545"/>
                    <a:pt x="2363" y="5387"/>
                    <a:pt x="1985" y="5167"/>
                  </a:cubicBezTo>
                  <a:cubicBezTo>
                    <a:pt x="2142" y="4568"/>
                    <a:pt x="2678" y="4190"/>
                    <a:pt x="3308" y="4190"/>
                  </a:cubicBezTo>
                  <a:close/>
                  <a:moveTo>
                    <a:pt x="3308" y="0"/>
                  </a:moveTo>
                  <a:cubicBezTo>
                    <a:pt x="1701" y="0"/>
                    <a:pt x="410" y="1229"/>
                    <a:pt x="252" y="2678"/>
                  </a:cubicBezTo>
                  <a:cubicBezTo>
                    <a:pt x="0" y="4600"/>
                    <a:pt x="1481" y="6238"/>
                    <a:pt x="3308" y="6238"/>
                  </a:cubicBezTo>
                  <a:cubicBezTo>
                    <a:pt x="5041" y="6238"/>
                    <a:pt x="6427" y="4820"/>
                    <a:pt x="6427" y="3119"/>
                  </a:cubicBezTo>
                  <a:cubicBezTo>
                    <a:pt x="6427" y="1386"/>
                    <a:pt x="5009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8562;p67">
              <a:extLst>
                <a:ext uri="{FF2B5EF4-FFF2-40B4-BE49-F238E27FC236}">
                  <a16:creationId xmlns:a16="http://schemas.microsoft.com/office/drawing/2014/main" id="{1BACBA44-BD37-4FDC-A439-A588C1C41CB4}"/>
                </a:ext>
              </a:extLst>
            </p:cNvPr>
            <p:cNvSpPr/>
            <p:nvPr/>
          </p:nvSpPr>
          <p:spPr>
            <a:xfrm>
              <a:off x="2890050" y="2318350"/>
              <a:ext cx="259150" cy="296975"/>
            </a:xfrm>
            <a:custGeom>
              <a:avLst/>
              <a:gdLst/>
              <a:ahLst/>
              <a:cxnLst/>
              <a:rect l="l" t="t" r="r" b="b"/>
              <a:pathLst>
                <a:path w="10366" h="11879" extrusionOk="0">
                  <a:moveTo>
                    <a:pt x="5167" y="694"/>
                  </a:moveTo>
                  <a:cubicBezTo>
                    <a:pt x="7309" y="694"/>
                    <a:pt x="9011" y="2427"/>
                    <a:pt x="9011" y="4506"/>
                  </a:cubicBezTo>
                  <a:cubicBezTo>
                    <a:pt x="9011" y="5640"/>
                    <a:pt x="8475" y="6711"/>
                    <a:pt x="7656" y="7405"/>
                  </a:cubicBezTo>
                  <a:lnTo>
                    <a:pt x="5167" y="9547"/>
                  </a:lnTo>
                  <a:lnTo>
                    <a:pt x="2710" y="7405"/>
                  </a:lnTo>
                  <a:cubicBezTo>
                    <a:pt x="1796" y="6585"/>
                    <a:pt x="1229" y="5420"/>
                    <a:pt x="1386" y="4034"/>
                  </a:cubicBezTo>
                  <a:cubicBezTo>
                    <a:pt x="1575" y="2206"/>
                    <a:pt x="3151" y="694"/>
                    <a:pt x="5167" y="694"/>
                  </a:cubicBezTo>
                  <a:close/>
                  <a:moveTo>
                    <a:pt x="8475" y="8980"/>
                  </a:moveTo>
                  <a:lnTo>
                    <a:pt x="9546" y="11122"/>
                  </a:lnTo>
                  <a:lnTo>
                    <a:pt x="977" y="11122"/>
                  </a:lnTo>
                  <a:lnTo>
                    <a:pt x="2017" y="8980"/>
                  </a:lnTo>
                  <a:lnTo>
                    <a:pt x="3529" y="8980"/>
                  </a:lnTo>
                  <a:lnTo>
                    <a:pt x="4978" y="10240"/>
                  </a:lnTo>
                  <a:cubicBezTo>
                    <a:pt x="5073" y="10272"/>
                    <a:pt x="5136" y="10335"/>
                    <a:pt x="5230" y="10335"/>
                  </a:cubicBezTo>
                  <a:cubicBezTo>
                    <a:pt x="5293" y="10335"/>
                    <a:pt x="5388" y="10272"/>
                    <a:pt x="5451" y="10240"/>
                  </a:cubicBezTo>
                  <a:lnTo>
                    <a:pt x="6900" y="8980"/>
                  </a:lnTo>
                  <a:close/>
                  <a:moveTo>
                    <a:pt x="5107" y="1"/>
                  </a:moveTo>
                  <a:cubicBezTo>
                    <a:pt x="2772" y="1"/>
                    <a:pt x="912" y="1815"/>
                    <a:pt x="662" y="3939"/>
                  </a:cubicBezTo>
                  <a:cubicBezTo>
                    <a:pt x="441" y="5483"/>
                    <a:pt x="1040" y="6932"/>
                    <a:pt x="2174" y="7940"/>
                  </a:cubicBezTo>
                  <a:lnTo>
                    <a:pt x="2615" y="8318"/>
                  </a:lnTo>
                  <a:lnTo>
                    <a:pt x="1638" y="8318"/>
                  </a:lnTo>
                  <a:cubicBezTo>
                    <a:pt x="1575" y="8318"/>
                    <a:pt x="1481" y="8413"/>
                    <a:pt x="1449" y="8507"/>
                  </a:cubicBezTo>
                  <a:lnTo>
                    <a:pt x="63" y="11343"/>
                  </a:lnTo>
                  <a:cubicBezTo>
                    <a:pt x="0" y="11469"/>
                    <a:pt x="0" y="11595"/>
                    <a:pt x="63" y="11721"/>
                  </a:cubicBezTo>
                  <a:cubicBezTo>
                    <a:pt x="126" y="11815"/>
                    <a:pt x="221" y="11878"/>
                    <a:pt x="347" y="11878"/>
                  </a:cubicBezTo>
                  <a:lnTo>
                    <a:pt x="10019" y="11878"/>
                  </a:lnTo>
                  <a:cubicBezTo>
                    <a:pt x="10145" y="11878"/>
                    <a:pt x="10271" y="11784"/>
                    <a:pt x="10302" y="11721"/>
                  </a:cubicBezTo>
                  <a:cubicBezTo>
                    <a:pt x="10365" y="11595"/>
                    <a:pt x="10365" y="11469"/>
                    <a:pt x="10302" y="11343"/>
                  </a:cubicBezTo>
                  <a:lnTo>
                    <a:pt x="8916" y="8507"/>
                  </a:lnTo>
                  <a:cubicBezTo>
                    <a:pt x="8885" y="8413"/>
                    <a:pt x="8727" y="8318"/>
                    <a:pt x="8601" y="8318"/>
                  </a:cubicBezTo>
                  <a:lnTo>
                    <a:pt x="7624" y="8318"/>
                  </a:lnTo>
                  <a:lnTo>
                    <a:pt x="8065" y="7940"/>
                  </a:lnTo>
                  <a:cubicBezTo>
                    <a:pt x="9042" y="7090"/>
                    <a:pt x="9641" y="5829"/>
                    <a:pt x="9641" y="4506"/>
                  </a:cubicBezTo>
                  <a:cubicBezTo>
                    <a:pt x="9641" y="2049"/>
                    <a:pt x="7656" y="1"/>
                    <a:pt x="5167" y="1"/>
                  </a:cubicBezTo>
                  <a:cubicBezTo>
                    <a:pt x="5147" y="1"/>
                    <a:pt x="5127" y="1"/>
                    <a:pt x="51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2" name="Google Shape;8563;p67">
            <a:extLst>
              <a:ext uri="{FF2B5EF4-FFF2-40B4-BE49-F238E27FC236}">
                <a16:creationId xmlns:a16="http://schemas.microsoft.com/office/drawing/2014/main" id="{0ABC901C-E4EF-4C66-8048-F232033E4A14}"/>
              </a:ext>
            </a:extLst>
          </p:cNvPr>
          <p:cNvSpPr/>
          <p:nvPr/>
        </p:nvSpPr>
        <p:spPr>
          <a:xfrm>
            <a:off x="7099173" y="1205117"/>
            <a:ext cx="213822" cy="331693"/>
          </a:xfrm>
          <a:custGeom>
            <a:avLst/>
            <a:gdLst/>
            <a:ahLst/>
            <a:cxnLst/>
            <a:rect l="l" t="t" r="r" b="b"/>
            <a:pathLst>
              <a:path w="7657" h="11878" extrusionOk="0">
                <a:moveTo>
                  <a:pt x="3813" y="1387"/>
                </a:moveTo>
                <a:cubicBezTo>
                  <a:pt x="4254" y="1387"/>
                  <a:pt x="4664" y="1670"/>
                  <a:pt x="4821" y="2112"/>
                </a:cubicBezTo>
                <a:lnTo>
                  <a:pt x="2836" y="2112"/>
                </a:lnTo>
                <a:cubicBezTo>
                  <a:pt x="2994" y="1702"/>
                  <a:pt x="3372" y="1387"/>
                  <a:pt x="3813" y="1387"/>
                </a:cubicBezTo>
                <a:close/>
                <a:moveTo>
                  <a:pt x="4947" y="2805"/>
                </a:moveTo>
                <a:cubicBezTo>
                  <a:pt x="5199" y="2805"/>
                  <a:pt x="5357" y="3057"/>
                  <a:pt x="5294" y="3277"/>
                </a:cubicBezTo>
                <a:lnTo>
                  <a:pt x="4947" y="4222"/>
                </a:lnTo>
                <a:lnTo>
                  <a:pt x="2679" y="4222"/>
                </a:lnTo>
                <a:lnTo>
                  <a:pt x="2364" y="3277"/>
                </a:lnTo>
                <a:cubicBezTo>
                  <a:pt x="2332" y="3025"/>
                  <a:pt x="2490" y="2805"/>
                  <a:pt x="2710" y="2805"/>
                </a:cubicBezTo>
                <a:close/>
                <a:moveTo>
                  <a:pt x="4916" y="4852"/>
                </a:moveTo>
                <a:lnTo>
                  <a:pt x="5514" y="8381"/>
                </a:lnTo>
                <a:lnTo>
                  <a:pt x="2175" y="8381"/>
                </a:lnTo>
                <a:lnTo>
                  <a:pt x="2773" y="4852"/>
                </a:lnTo>
                <a:close/>
                <a:moveTo>
                  <a:pt x="5955" y="9074"/>
                </a:moveTo>
                <a:cubicBezTo>
                  <a:pt x="6144" y="9074"/>
                  <a:pt x="6302" y="9232"/>
                  <a:pt x="6302" y="9421"/>
                </a:cubicBezTo>
                <a:lnTo>
                  <a:pt x="6302" y="9799"/>
                </a:lnTo>
                <a:lnTo>
                  <a:pt x="1450" y="9799"/>
                </a:lnTo>
                <a:lnTo>
                  <a:pt x="1450" y="9421"/>
                </a:lnTo>
                <a:cubicBezTo>
                  <a:pt x="1419" y="9232"/>
                  <a:pt x="1576" y="9074"/>
                  <a:pt x="1765" y="9074"/>
                </a:cubicBezTo>
                <a:close/>
                <a:moveTo>
                  <a:pt x="6648" y="10460"/>
                </a:moveTo>
                <a:cubicBezTo>
                  <a:pt x="6806" y="10460"/>
                  <a:pt x="6964" y="10618"/>
                  <a:pt x="6964" y="10807"/>
                </a:cubicBezTo>
                <a:lnTo>
                  <a:pt x="6964" y="11153"/>
                </a:lnTo>
                <a:lnTo>
                  <a:pt x="757" y="11153"/>
                </a:lnTo>
                <a:lnTo>
                  <a:pt x="757" y="10807"/>
                </a:lnTo>
                <a:cubicBezTo>
                  <a:pt x="757" y="10618"/>
                  <a:pt x="915" y="10460"/>
                  <a:pt x="1104" y="10460"/>
                </a:cubicBezTo>
                <a:close/>
                <a:moveTo>
                  <a:pt x="3782" y="1"/>
                </a:moveTo>
                <a:cubicBezTo>
                  <a:pt x="3592" y="1"/>
                  <a:pt x="3435" y="158"/>
                  <a:pt x="3435" y="379"/>
                </a:cubicBezTo>
                <a:lnTo>
                  <a:pt x="3435" y="757"/>
                </a:lnTo>
                <a:cubicBezTo>
                  <a:pt x="2679" y="914"/>
                  <a:pt x="2143" y="1544"/>
                  <a:pt x="2049" y="2301"/>
                </a:cubicBezTo>
                <a:cubicBezTo>
                  <a:pt x="1702" y="2521"/>
                  <a:pt x="1545" y="3025"/>
                  <a:pt x="1671" y="3466"/>
                </a:cubicBezTo>
                <a:lnTo>
                  <a:pt x="1891" y="4191"/>
                </a:lnTo>
                <a:lnTo>
                  <a:pt x="1702" y="4191"/>
                </a:lnTo>
                <a:cubicBezTo>
                  <a:pt x="1513" y="4191"/>
                  <a:pt x="1356" y="4348"/>
                  <a:pt x="1356" y="4537"/>
                </a:cubicBezTo>
                <a:cubicBezTo>
                  <a:pt x="1356" y="4758"/>
                  <a:pt x="1513" y="4915"/>
                  <a:pt x="1702" y="4915"/>
                </a:cubicBezTo>
                <a:lnTo>
                  <a:pt x="1986" y="4915"/>
                </a:lnTo>
                <a:lnTo>
                  <a:pt x="1387" y="8444"/>
                </a:lnTo>
                <a:cubicBezTo>
                  <a:pt x="1009" y="8570"/>
                  <a:pt x="726" y="8948"/>
                  <a:pt x="726" y="9421"/>
                </a:cubicBezTo>
                <a:lnTo>
                  <a:pt x="726" y="9830"/>
                </a:lnTo>
                <a:cubicBezTo>
                  <a:pt x="316" y="9988"/>
                  <a:pt x="1" y="10334"/>
                  <a:pt x="1" y="10807"/>
                </a:cubicBezTo>
                <a:lnTo>
                  <a:pt x="1" y="11531"/>
                </a:lnTo>
                <a:cubicBezTo>
                  <a:pt x="1" y="11720"/>
                  <a:pt x="158" y="11878"/>
                  <a:pt x="347" y="11878"/>
                </a:cubicBezTo>
                <a:lnTo>
                  <a:pt x="7279" y="11878"/>
                </a:lnTo>
                <a:cubicBezTo>
                  <a:pt x="7499" y="11878"/>
                  <a:pt x="7657" y="11720"/>
                  <a:pt x="7657" y="11531"/>
                </a:cubicBezTo>
                <a:lnTo>
                  <a:pt x="7657" y="10807"/>
                </a:lnTo>
                <a:cubicBezTo>
                  <a:pt x="7657" y="10366"/>
                  <a:pt x="7373" y="9988"/>
                  <a:pt x="6932" y="9830"/>
                </a:cubicBezTo>
                <a:lnTo>
                  <a:pt x="6932" y="9421"/>
                </a:lnTo>
                <a:cubicBezTo>
                  <a:pt x="6932" y="8948"/>
                  <a:pt x="6617" y="8570"/>
                  <a:pt x="6176" y="8444"/>
                </a:cubicBezTo>
                <a:lnTo>
                  <a:pt x="5609" y="4915"/>
                </a:lnTo>
                <a:lnTo>
                  <a:pt x="5861" y="4915"/>
                </a:lnTo>
                <a:cubicBezTo>
                  <a:pt x="6081" y="4915"/>
                  <a:pt x="6207" y="4758"/>
                  <a:pt x="6207" y="4537"/>
                </a:cubicBezTo>
                <a:cubicBezTo>
                  <a:pt x="6207" y="4348"/>
                  <a:pt x="6081" y="4191"/>
                  <a:pt x="5861" y="4191"/>
                </a:cubicBezTo>
                <a:lnTo>
                  <a:pt x="5672" y="4191"/>
                </a:lnTo>
                <a:lnTo>
                  <a:pt x="5924" y="3466"/>
                </a:lnTo>
                <a:cubicBezTo>
                  <a:pt x="6081" y="3025"/>
                  <a:pt x="5861" y="2584"/>
                  <a:pt x="5514" y="2301"/>
                </a:cubicBezTo>
                <a:cubicBezTo>
                  <a:pt x="5451" y="1513"/>
                  <a:pt x="4884" y="914"/>
                  <a:pt x="4128" y="757"/>
                </a:cubicBezTo>
                <a:lnTo>
                  <a:pt x="4128" y="379"/>
                </a:lnTo>
                <a:cubicBezTo>
                  <a:pt x="4128" y="158"/>
                  <a:pt x="3971" y="1"/>
                  <a:pt x="378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" name="Google Shape;8564;p67">
            <a:extLst>
              <a:ext uri="{FF2B5EF4-FFF2-40B4-BE49-F238E27FC236}">
                <a16:creationId xmlns:a16="http://schemas.microsoft.com/office/drawing/2014/main" id="{15A71B24-328C-4FBE-8969-AECC5226C829}"/>
              </a:ext>
            </a:extLst>
          </p:cNvPr>
          <p:cNvGrpSpPr/>
          <p:nvPr/>
        </p:nvGrpSpPr>
        <p:grpSpPr>
          <a:xfrm>
            <a:off x="9137610" y="389139"/>
            <a:ext cx="329040" cy="329040"/>
            <a:chOff x="4685050" y="1945825"/>
            <a:chExt cx="294575" cy="294575"/>
          </a:xfrm>
        </p:grpSpPr>
        <p:sp>
          <p:nvSpPr>
            <p:cNvPr id="94" name="Google Shape;8565;p67">
              <a:extLst>
                <a:ext uri="{FF2B5EF4-FFF2-40B4-BE49-F238E27FC236}">
                  <a16:creationId xmlns:a16="http://schemas.microsoft.com/office/drawing/2014/main" id="{E841BA9F-E70F-44EF-B46E-C12F27BF4244}"/>
                </a:ext>
              </a:extLst>
            </p:cNvPr>
            <p:cNvSpPr/>
            <p:nvPr/>
          </p:nvSpPr>
          <p:spPr>
            <a:xfrm>
              <a:off x="4720475" y="2086025"/>
              <a:ext cx="104775" cy="121300"/>
            </a:xfrm>
            <a:custGeom>
              <a:avLst/>
              <a:gdLst/>
              <a:ahLst/>
              <a:cxnLst/>
              <a:rect l="l" t="t" r="r" b="b"/>
              <a:pathLst>
                <a:path w="4191" h="4852" extrusionOk="0">
                  <a:moveTo>
                    <a:pt x="2017" y="693"/>
                  </a:moveTo>
                  <a:cubicBezTo>
                    <a:pt x="2427" y="693"/>
                    <a:pt x="2742" y="1008"/>
                    <a:pt x="2742" y="1386"/>
                  </a:cubicBezTo>
                  <a:cubicBezTo>
                    <a:pt x="2742" y="1796"/>
                    <a:pt x="2427" y="2111"/>
                    <a:pt x="2017" y="2111"/>
                  </a:cubicBezTo>
                  <a:cubicBezTo>
                    <a:pt x="1639" y="2111"/>
                    <a:pt x="1324" y="1796"/>
                    <a:pt x="1324" y="1386"/>
                  </a:cubicBezTo>
                  <a:cubicBezTo>
                    <a:pt x="1324" y="1008"/>
                    <a:pt x="1639" y="693"/>
                    <a:pt x="2017" y="693"/>
                  </a:cubicBezTo>
                  <a:close/>
                  <a:moveTo>
                    <a:pt x="2017" y="2772"/>
                  </a:moveTo>
                  <a:cubicBezTo>
                    <a:pt x="2773" y="2772"/>
                    <a:pt x="3403" y="3403"/>
                    <a:pt x="3403" y="4127"/>
                  </a:cubicBezTo>
                  <a:lnTo>
                    <a:pt x="631" y="4127"/>
                  </a:lnTo>
                  <a:cubicBezTo>
                    <a:pt x="631" y="3403"/>
                    <a:pt x="1261" y="2772"/>
                    <a:pt x="2017" y="2772"/>
                  </a:cubicBezTo>
                  <a:close/>
                  <a:moveTo>
                    <a:pt x="2049" y="0"/>
                  </a:moveTo>
                  <a:cubicBezTo>
                    <a:pt x="1324" y="0"/>
                    <a:pt x="694" y="630"/>
                    <a:pt x="694" y="1386"/>
                  </a:cubicBezTo>
                  <a:cubicBezTo>
                    <a:pt x="694" y="1733"/>
                    <a:pt x="851" y="2111"/>
                    <a:pt x="1072" y="2331"/>
                  </a:cubicBezTo>
                  <a:cubicBezTo>
                    <a:pt x="442" y="2678"/>
                    <a:pt x="1" y="3340"/>
                    <a:pt x="1" y="4127"/>
                  </a:cubicBezTo>
                  <a:lnTo>
                    <a:pt x="1" y="4505"/>
                  </a:lnTo>
                  <a:cubicBezTo>
                    <a:pt x="1" y="4694"/>
                    <a:pt x="158" y="4852"/>
                    <a:pt x="379" y="4852"/>
                  </a:cubicBezTo>
                  <a:lnTo>
                    <a:pt x="3844" y="4852"/>
                  </a:lnTo>
                  <a:cubicBezTo>
                    <a:pt x="4033" y="4852"/>
                    <a:pt x="4191" y="4694"/>
                    <a:pt x="4191" y="4505"/>
                  </a:cubicBezTo>
                  <a:lnTo>
                    <a:pt x="4191" y="4127"/>
                  </a:lnTo>
                  <a:cubicBezTo>
                    <a:pt x="4096" y="3340"/>
                    <a:pt x="3687" y="2678"/>
                    <a:pt x="3057" y="2331"/>
                  </a:cubicBezTo>
                  <a:cubicBezTo>
                    <a:pt x="3277" y="2111"/>
                    <a:pt x="3435" y="1733"/>
                    <a:pt x="3435" y="1386"/>
                  </a:cubicBezTo>
                  <a:cubicBezTo>
                    <a:pt x="3435" y="630"/>
                    <a:pt x="2805" y="0"/>
                    <a:pt x="20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8566;p67">
              <a:extLst>
                <a:ext uri="{FF2B5EF4-FFF2-40B4-BE49-F238E27FC236}">
                  <a16:creationId xmlns:a16="http://schemas.microsoft.com/office/drawing/2014/main" id="{506E3F38-10AF-4EE6-9367-73BCBC5F10E3}"/>
                </a:ext>
              </a:extLst>
            </p:cNvPr>
            <p:cNvSpPr/>
            <p:nvPr/>
          </p:nvSpPr>
          <p:spPr>
            <a:xfrm>
              <a:off x="4685050" y="1945825"/>
              <a:ext cx="294575" cy="294575"/>
            </a:xfrm>
            <a:custGeom>
              <a:avLst/>
              <a:gdLst/>
              <a:ahLst/>
              <a:cxnLst/>
              <a:rect l="l" t="t" r="r" b="b"/>
              <a:pathLst>
                <a:path w="11783" h="11783" extrusionOk="0">
                  <a:moveTo>
                    <a:pt x="6900" y="693"/>
                  </a:moveTo>
                  <a:lnTo>
                    <a:pt x="6900" y="1418"/>
                  </a:lnTo>
                  <a:lnTo>
                    <a:pt x="4820" y="1418"/>
                  </a:lnTo>
                  <a:lnTo>
                    <a:pt x="4820" y="693"/>
                  </a:lnTo>
                  <a:close/>
                  <a:moveTo>
                    <a:pt x="7215" y="2111"/>
                  </a:moveTo>
                  <a:cubicBezTo>
                    <a:pt x="7404" y="2111"/>
                    <a:pt x="7561" y="2269"/>
                    <a:pt x="7561" y="2458"/>
                  </a:cubicBezTo>
                  <a:cubicBezTo>
                    <a:pt x="7561" y="2678"/>
                    <a:pt x="7404" y="2836"/>
                    <a:pt x="7215" y="2836"/>
                  </a:cubicBezTo>
                  <a:lnTo>
                    <a:pt x="4474" y="2836"/>
                  </a:lnTo>
                  <a:cubicBezTo>
                    <a:pt x="4253" y="2836"/>
                    <a:pt x="4096" y="2678"/>
                    <a:pt x="4096" y="2458"/>
                  </a:cubicBezTo>
                  <a:cubicBezTo>
                    <a:pt x="4096" y="2269"/>
                    <a:pt x="4316" y="2111"/>
                    <a:pt x="4474" y="2111"/>
                  </a:cubicBezTo>
                  <a:close/>
                  <a:moveTo>
                    <a:pt x="6900" y="3497"/>
                  </a:moveTo>
                  <a:lnTo>
                    <a:pt x="6900" y="4568"/>
                  </a:lnTo>
                  <a:cubicBezTo>
                    <a:pt x="6900" y="4757"/>
                    <a:pt x="6742" y="4915"/>
                    <a:pt x="6553" y="4915"/>
                  </a:cubicBezTo>
                  <a:lnTo>
                    <a:pt x="5167" y="4915"/>
                  </a:lnTo>
                  <a:cubicBezTo>
                    <a:pt x="4978" y="4915"/>
                    <a:pt x="4820" y="4757"/>
                    <a:pt x="4820" y="4568"/>
                  </a:cubicBezTo>
                  <a:lnTo>
                    <a:pt x="4820" y="3497"/>
                  </a:lnTo>
                  <a:close/>
                  <a:moveTo>
                    <a:pt x="10775" y="4883"/>
                  </a:moveTo>
                  <a:cubicBezTo>
                    <a:pt x="10964" y="4883"/>
                    <a:pt x="11121" y="5041"/>
                    <a:pt x="11121" y="5230"/>
                  </a:cubicBezTo>
                  <a:lnTo>
                    <a:pt x="11121" y="10775"/>
                  </a:lnTo>
                  <a:cubicBezTo>
                    <a:pt x="11121" y="10964"/>
                    <a:pt x="10964" y="11121"/>
                    <a:pt x="10775" y="11121"/>
                  </a:cubicBezTo>
                  <a:lnTo>
                    <a:pt x="1008" y="11121"/>
                  </a:lnTo>
                  <a:cubicBezTo>
                    <a:pt x="788" y="11121"/>
                    <a:pt x="630" y="10964"/>
                    <a:pt x="630" y="10775"/>
                  </a:cubicBezTo>
                  <a:lnTo>
                    <a:pt x="630" y="5230"/>
                  </a:lnTo>
                  <a:cubicBezTo>
                    <a:pt x="630" y="5041"/>
                    <a:pt x="788" y="4883"/>
                    <a:pt x="1008" y="4883"/>
                  </a:cubicBezTo>
                  <a:lnTo>
                    <a:pt x="4190" y="4883"/>
                  </a:lnTo>
                  <a:cubicBezTo>
                    <a:pt x="4348" y="5261"/>
                    <a:pt x="4694" y="5577"/>
                    <a:pt x="5167" y="5577"/>
                  </a:cubicBezTo>
                  <a:lnTo>
                    <a:pt x="6553" y="5577"/>
                  </a:lnTo>
                  <a:cubicBezTo>
                    <a:pt x="6994" y="5577"/>
                    <a:pt x="7372" y="5293"/>
                    <a:pt x="7530" y="4883"/>
                  </a:cubicBezTo>
                  <a:close/>
                  <a:moveTo>
                    <a:pt x="4505" y="0"/>
                  </a:moveTo>
                  <a:cubicBezTo>
                    <a:pt x="4316" y="0"/>
                    <a:pt x="4159" y="158"/>
                    <a:pt x="4159" y="347"/>
                  </a:cubicBezTo>
                  <a:lnTo>
                    <a:pt x="4159" y="1449"/>
                  </a:lnTo>
                  <a:cubicBezTo>
                    <a:pt x="3749" y="1607"/>
                    <a:pt x="3434" y="1953"/>
                    <a:pt x="3434" y="2426"/>
                  </a:cubicBezTo>
                  <a:cubicBezTo>
                    <a:pt x="3434" y="2867"/>
                    <a:pt x="3718" y="3245"/>
                    <a:pt x="4159" y="3403"/>
                  </a:cubicBezTo>
                  <a:lnTo>
                    <a:pt x="4159" y="4190"/>
                  </a:lnTo>
                  <a:lnTo>
                    <a:pt x="1040" y="4190"/>
                  </a:lnTo>
                  <a:cubicBezTo>
                    <a:pt x="441" y="4190"/>
                    <a:pt x="0" y="4663"/>
                    <a:pt x="0" y="5230"/>
                  </a:cubicBezTo>
                  <a:lnTo>
                    <a:pt x="0" y="10775"/>
                  </a:lnTo>
                  <a:cubicBezTo>
                    <a:pt x="0" y="11373"/>
                    <a:pt x="473" y="11783"/>
                    <a:pt x="1040" y="11783"/>
                  </a:cubicBezTo>
                  <a:lnTo>
                    <a:pt x="10775" y="11783"/>
                  </a:lnTo>
                  <a:cubicBezTo>
                    <a:pt x="11342" y="11783"/>
                    <a:pt x="11783" y="11310"/>
                    <a:pt x="11783" y="10775"/>
                  </a:cubicBezTo>
                  <a:lnTo>
                    <a:pt x="11783" y="5230"/>
                  </a:lnTo>
                  <a:cubicBezTo>
                    <a:pt x="11783" y="4663"/>
                    <a:pt x="11342" y="4190"/>
                    <a:pt x="10775" y="4190"/>
                  </a:cubicBezTo>
                  <a:lnTo>
                    <a:pt x="7624" y="4190"/>
                  </a:lnTo>
                  <a:lnTo>
                    <a:pt x="7624" y="3403"/>
                  </a:lnTo>
                  <a:cubicBezTo>
                    <a:pt x="8002" y="3245"/>
                    <a:pt x="8317" y="2899"/>
                    <a:pt x="8317" y="2426"/>
                  </a:cubicBezTo>
                  <a:cubicBezTo>
                    <a:pt x="8317" y="1985"/>
                    <a:pt x="8034" y="1607"/>
                    <a:pt x="7624" y="1449"/>
                  </a:cubicBezTo>
                  <a:lnTo>
                    <a:pt x="7624" y="347"/>
                  </a:lnTo>
                  <a:cubicBezTo>
                    <a:pt x="7624" y="158"/>
                    <a:pt x="7467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8567;p67">
              <a:extLst>
                <a:ext uri="{FF2B5EF4-FFF2-40B4-BE49-F238E27FC236}">
                  <a16:creationId xmlns:a16="http://schemas.microsoft.com/office/drawing/2014/main" id="{668CF425-F9FC-4E04-B59D-71360C607D38}"/>
                </a:ext>
              </a:extLst>
            </p:cNvPr>
            <p:cNvSpPr/>
            <p:nvPr/>
          </p:nvSpPr>
          <p:spPr>
            <a:xfrm>
              <a:off x="4840200" y="2103350"/>
              <a:ext cx="104775" cy="17350"/>
            </a:xfrm>
            <a:custGeom>
              <a:avLst/>
              <a:gdLst/>
              <a:ahLst/>
              <a:cxnLst/>
              <a:rect l="l" t="t" r="r" b="b"/>
              <a:pathLst>
                <a:path w="4191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844" y="693"/>
                  </a:lnTo>
                  <a:cubicBezTo>
                    <a:pt x="4033" y="693"/>
                    <a:pt x="4191" y="536"/>
                    <a:pt x="4191" y="347"/>
                  </a:cubicBezTo>
                  <a:cubicBezTo>
                    <a:pt x="4191" y="158"/>
                    <a:pt x="4033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8568;p67">
              <a:extLst>
                <a:ext uri="{FF2B5EF4-FFF2-40B4-BE49-F238E27FC236}">
                  <a16:creationId xmlns:a16="http://schemas.microsoft.com/office/drawing/2014/main" id="{14554361-E2AC-4292-B6B8-D5312FE9FE56}"/>
                </a:ext>
              </a:extLst>
            </p:cNvPr>
            <p:cNvSpPr/>
            <p:nvPr/>
          </p:nvSpPr>
          <p:spPr>
            <a:xfrm>
              <a:off x="4840200" y="2137200"/>
              <a:ext cx="104775" cy="18150"/>
            </a:xfrm>
            <a:custGeom>
              <a:avLst/>
              <a:gdLst/>
              <a:ahLst/>
              <a:cxnLst/>
              <a:rect l="l" t="t" r="r" b="b"/>
              <a:pathLst>
                <a:path w="4191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3844" y="725"/>
                  </a:lnTo>
                  <a:cubicBezTo>
                    <a:pt x="4033" y="725"/>
                    <a:pt x="4191" y="568"/>
                    <a:pt x="4191" y="379"/>
                  </a:cubicBezTo>
                  <a:cubicBezTo>
                    <a:pt x="4191" y="158"/>
                    <a:pt x="4033" y="1"/>
                    <a:pt x="38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8569;p67">
              <a:extLst>
                <a:ext uri="{FF2B5EF4-FFF2-40B4-BE49-F238E27FC236}">
                  <a16:creationId xmlns:a16="http://schemas.microsoft.com/office/drawing/2014/main" id="{17E77D25-E307-482F-A5AE-22E682893F9C}"/>
                </a:ext>
              </a:extLst>
            </p:cNvPr>
            <p:cNvSpPr/>
            <p:nvPr/>
          </p:nvSpPr>
          <p:spPr>
            <a:xfrm>
              <a:off x="4840200" y="2171875"/>
              <a:ext cx="104775" cy="18125"/>
            </a:xfrm>
            <a:custGeom>
              <a:avLst/>
              <a:gdLst/>
              <a:ahLst/>
              <a:cxnLst/>
              <a:rect l="l" t="t" r="r" b="b"/>
              <a:pathLst>
                <a:path w="4191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844" y="725"/>
                  </a:lnTo>
                  <a:cubicBezTo>
                    <a:pt x="4033" y="725"/>
                    <a:pt x="4191" y="567"/>
                    <a:pt x="4191" y="347"/>
                  </a:cubicBezTo>
                  <a:cubicBezTo>
                    <a:pt x="4191" y="158"/>
                    <a:pt x="4033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" name="Google Shape;8570;p67">
            <a:extLst>
              <a:ext uri="{FF2B5EF4-FFF2-40B4-BE49-F238E27FC236}">
                <a16:creationId xmlns:a16="http://schemas.microsoft.com/office/drawing/2014/main" id="{9E1B7AD8-887E-488E-AF71-0F3F9F887879}"/>
              </a:ext>
            </a:extLst>
          </p:cNvPr>
          <p:cNvSpPr/>
          <p:nvPr/>
        </p:nvSpPr>
        <p:spPr>
          <a:xfrm>
            <a:off x="9137122" y="781063"/>
            <a:ext cx="329934" cy="329068"/>
          </a:xfrm>
          <a:custGeom>
            <a:avLst/>
            <a:gdLst/>
            <a:ahLst/>
            <a:cxnLst/>
            <a:rect l="l" t="t" r="r" b="b"/>
            <a:pathLst>
              <a:path w="11815" h="11784" extrusionOk="0">
                <a:moveTo>
                  <a:pt x="5923" y="2080"/>
                </a:moveTo>
                <a:cubicBezTo>
                  <a:pt x="6459" y="2080"/>
                  <a:pt x="6932" y="2552"/>
                  <a:pt x="6932" y="3119"/>
                </a:cubicBezTo>
                <a:lnTo>
                  <a:pt x="6932" y="3466"/>
                </a:lnTo>
                <a:lnTo>
                  <a:pt x="4884" y="3466"/>
                </a:lnTo>
                <a:lnTo>
                  <a:pt x="4884" y="3119"/>
                </a:lnTo>
                <a:cubicBezTo>
                  <a:pt x="4884" y="2521"/>
                  <a:pt x="5356" y="2080"/>
                  <a:pt x="5923" y="2080"/>
                </a:cubicBezTo>
                <a:close/>
                <a:moveTo>
                  <a:pt x="5923" y="662"/>
                </a:moveTo>
                <a:cubicBezTo>
                  <a:pt x="7247" y="662"/>
                  <a:pt x="8349" y="1765"/>
                  <a:pt x="8349" y="3119"/>
                </a:cubicBezTo>
                <a:lnTo>
                  <a:pt x="8349" y="3466"/>
                </a:lnTo>
                <a:lnTo>
                  <a:pt x="7656" y="3466"/>
                </a:lnTo>
                <a:lnTo>
                  <a:pt x="7656" y="3119"/>
                </a:lnTo>
                <a:cubicBezTo>
                  <a:pt x="7656" y="2174"/>
                  <a:pt x="6869" y="1387"/>
                  <a:pt x="5923" y="1387"/>
                </a:cubicBezTo>
                <a:cubicBezTo>
                  <a:pt x="4978" y="1387"/>
                  <a:pt x="4191" y="2174"/>
                  <a:pt x="4191" y="3119"/>
                </a:cubicBezTo>
                <a:lnTo>
                  <a:pt x="4191" y="3466"/>
                </a:lnTo>
                <a:lnTo>
                  <a:pt x="3466" y="3466"/>
                </a:lnTo>
                <a:lnTo>
                  <a:pt x="3466" y="3119"/>
                </a:lnTo>
                <a:cubicBezTo>
                  <a:pt x="3466" y="1765"/>
                  <a:pt x="4569" y="662"/>
                  <a:pt x="5923" y="662"/>
                </a:cubicBezTo>
                <a:close/>
                <a:moveTo>
                  <a:pt x="1387" y="4191"/>
                </a:moveTo>
                <a:lnTo>
                  <a:pt x="1387" y="6742"/>
                </a:lnTo>
                <a:cubicBezTo>
                  <a:pt x="946" y="6490"/>
                  <a:pt x="662" y="6018"/>
                  <a:pt x="662" y="5545"/>
                </a:cubicBezTo>
                <a:lnTo>
                  <a:pt x="662" y="4537"/>
                </a:lnTo>
                <a:cubicBezTo>
                  <a:pt x="662" y="4348"/>
                  <a:pt x="820" y="4191"/>
                  <a:pt x="1040" y="4191"/>
                </a:cubicBezTo>
                <a:close/>
                <a:moveTo>
                  <a:pt x="10775" y="4128"/>
                </a:moveTo>
                <a:cubicBezTo>
                  <a:pt x="10996" y="4128"/>
                  <a:pt x="11153" y="4285"/>
                  <a:pt x="11153" y="4506"/>
                </a:cubicBezTo>
                <a:lnTo>
                  <a:pt x="11153" y="5545"/>
                </a:lnTo>
                <a:cubicBezTo>
                  <a:pt x="11153" y="6081"/>
                  <a:pt x="10870" y="6490"/>
                  <a:pt x="10429" y="6742"/>
                </a:cubicBezTo>
                <a:lnTo>
                  <a:pt x="10429" y="4128"/>
                </a:lnTo>
                <a:close/>
                <a:moveTo>
                  <a:pt x="8349" y="4191"/>
                </a:moveTo>
                <a:lnTo>
                  <a:pt x="8349" y="6931"/>
                </a:lnTo>
                <a:lnTo>
                  <a:pt x="3498" y="6931"/>
                </a:lnTo>
                <a:lnTo>
                  <a:pt x="3498" y="4191"/>
                </a:lnTo>
                <a:close/>
                <a:moveTo>
                  <a:pt x="6270" y="7593"/>
                </a:moveTo>
                <a:lnTo>
                  <a:pt x="6270" y="7971"/>
                </a:lnTo>
                <a:cubicBezTo>
                  <a:pt x="6270" y="8160"/>
                  <a:pt x="6112" y="8318"/>
                  <a:pt x="5923" y="8318"/>
                </a:cubicBezTo>
                <a:cubicBezTo>
                  <a:pt x="5703" y="8318"/>
                  <a:pt x="5545" y="8160"/>
                  <a:pt x="5545" y="7971"/>
                </a:cubicBezTo>
                <a:lnTo>
                  <a:pt x="5545" y="7593"/>
                </a:lnTo>
                <a:close/>
                <a:moveTo>
                  <a:pt x="662" y="7089"/>
                </a:moveTo>
                <a:cubicBezTo>
                  <a:pt x="883" y="7278"/>
                  <a:pt x="1103" y="7404"/>
                  <a:pt x="1387" y="7467"/>
                </a:cubicBezTo>
                <a:lnTo>
                  <a:pt x="1387" y="11153"/>
                </a:lnTo>
                <a:lnTo>
                  <a:pt x="1040" y="11153"/>
                </a:lnTo>
                <a:cubicBezTo>
                  <a:pt x="820" y="11153"/>
                  <a:pt x="662" y="10996"/>
                  <a:pt x="662" y="10807"/>
                </a:cubicBezTo>
                <a:lnTo>
                  <a:pt x="662" y="7089"/>
                </a:lnTo>
                <a:close/>
                <a:moveTo>
                  <a:pt x="2804" y="4191"/>
                </a:moveTo>
                <a:lnTo>
                  <a:pt x="2804" y="11153"/>
                </a:lnTo>
                <a:lnTo>
                  <a:pt x="2080" y="11153"/>
                </a:lnTo>
                <a:lnTo>
                  <a:pt x="2080" y="4191"/>
                </a:lnTo>
                <a:close/>
                <a:moveTo>
                  <a:pt x="8318" y="7656"/>
                </a:moveTo>
                <a:lnTo>
                  <a:pt x="8318" y="11153"/>
                </a:lnTo>
                <a:lnTo>
                  <a:pt x="3498" y="11153"/>
                </a:lnTo>
                <a:lnTo>
                  <a:pt x="3498" y="7656"/>
                </a:lnTo>
                <a:lnTo>
                  <a:pt x="4884" y="7656"/>
                </a:lnTo>
                <a:lnTo>
                  <a:pt x="4884" y="8003"/>
                </a:lnTo>
                <a:cubicBezTo>
                  <a:pt x="4884" y="8601"/>
                  <a:pt x="5356" y="9011"/>
                  <a:pt x="5923" y="9011"/>
                </a:cubicBezTo>
                <a:cubicBezTo>
                  <a:pt x="6459" y="9011"/>
                  <a:pt x="6932" y="8538"/>
                  <a:pt x="6932" y="8003"/>
                </a:cubicBezTo>
                <a:lnTo>
                  <a:pt x="6932" y="7656"/>
                </a:lnTo>
                <a:close/>
                <a:moveTo>
                  <a:pt x="9767" y="4191"/>
                </a:moveTo>
                <a:lnTo>
                  <a:pt x="9767" y="11153"/>
                </a:lnTo>
                <a:lnTo>
                  <a:pt x="9074" y="11153"/>
                </a:lnTo>
                <a:lnTo>
                  <a:pt x="9074" y="4191"/>
                </a:lnTo>
                <a:close/>
                <a:moveTo>
                  <a:pt x="11153" y="7120"/>
                </a:moveTo>
                <a:lnTo>
                  <a:pt x="11153" y="10807"/>
                </a:lnTo>
                <a:cubicBezTo>
                  <a:pt x="11153" y="10996"/>
                  <a:pt x="10996" y="11153"/>
                  <a:pt x="10807" y="11153"/>
                </a:cubicBezTo>
                <a:lnTo>
                  <a:pt x="10429" y="11153"/>
                </a:lnTo>
                <a:lnTo>
                  <a:pt x="10429" y="7530"/>
                </a:lnTo>
                <a:cubicBezTo>
                  <a:pt x="10712" y="7436"/>
                  <a:pt x="10964" y="7278"/>
                  <a:pt x="11153" y="7120"/>
                </a:cubicBezTo>
                <a:close/>
                <a:moveTo>
                  <a:pt x="5923" y="0"/>
                </a:moveTo>
                <a:cubicBezTo>
                  <a:pt x="4191" y="0"/>
                  <a:pt x="2804" y="1418"/>
                  <a:pt x="2804" y="3119"/>
                </a:cubicBezTo>
                <a:lnTo>
                  <a:pt x="2804" y="3466"/>
                </a:lnTo>
                <a:lnTo>
                  <a:pt x="1040" y="3466"/>
                </a:lnTo>
                <a:cubicBezTo>
                  <a:pt x="442" y="3466"/>
                  <a:pt x="1" y="3939"/>
                  <a:pt x="1" y="4474"/>
                </a:cubicBezTo>
                <a:lnTo>
                  <a:pt x="1" y="5514"/>
                </a:lnTo>
                <a:lnTo>
                  <a:pt x="1" y="10744"/>
                </a:lnTo>
                <a:cubicBezTo>
                  <a:pt x="1" y="11342"/>
                  <a:pt x="473" y="11783"/>
                  <a:pt x="1040" y="11783"/>
                </a:cubicBezTo>
                <a:lnTo>
                  <a:pt x="10807" y="11783"/>
                </a:lnTo>
                <a:cubicBezTo>
                  <a:pt x="11374" y="11783"/>
                  <a:pt x="11815" y="11311"/>
                  <a:pt x="11815" y="10744"/>
                </a:cubicBezTo>
                <a:lnTo>
                  <a:pt x="11815" y="5514"/>
                </a:lnTo>
                <a:lnTo>
                  <a:pt x="11815" y="4474"/>
                </a:lnTo>
                <a:cubicBezTo>
                  <a:pt x="11815" y="3939"/>
                  <a:pt x="11374" y="3466"/>
                  <a:pt x="10807" y="3466"/>
                </a:cubicBezTo>
                <a:lnTo>
                  <a:pt x="9011" y="3466"/>
                </a:lnTo>
                <a:lnTo>
                  <a:pt x="9011" y="3119"/>
                </a:lnTo>
                <a:cubicBezTo>
                  <a:pt x="9011" y="1387"/>
                  <a:pt x="7593" y="0"/>
                  <a:pt x="592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8571;p67">
            <a:extLst>
              <a:ext uri="{FF2B5EF4-FFF2-40B4-BE49-F238E27FC236}">
                <a16:creationId xmlns:a16="http://schemas.microsoft.com/office/drawing/2014/main" id="{CD6A995D-2EDC-4A93-A4FD-B5EDF4136B90}"/>
              </a:ext>
            </a:extLst>
          </p:cNvPr>
          <p:cNvSpPr/>
          <p:nvPr/>
        </p:nvSpPr>
        <p:spPr>
          <a:xfrm>
            <a:off x="9156921" y="1205117"/>
            <a:ext cx="290336" cy="331693"/>
          </a:xfrm>
          <a:custGeom>
            <a:avLst/>
            <a:gdLst/>
            <a:ahLst/>
            <a:cxnLst/>
            <a:rect l="l" t="t" r="r" b="b"/>
            <a:pathLst>
              <a:path w="10397" h="11878" extrusionOk="0">
                <a:moveTo>
                  <a:pt x="5135" y="725"/>
                </a:moveTo>
                <a:cubicBezTo>
                  <a:pt x="6868" y="725"/>
                  <a:pt x="8254" y="2142"/>
                  <a:pt x="8254" y="3844"/>
                </a:cubicBezTo>
                <a:lnTo>
                  <a:pt x="8254" y="5923"/>
                </a:lnTo>
                <a:cubicBezTo>
                  <a:pt x="8254" y="6112"/>
                  <a:pt x="8097" y="6270"/>
                  <a:pt x="7908" y="6270"/>
                </a:cubicBezTo>
                <a:lnTo>
                  <a:pt x="7498" y="6270"/>
                </a:lnTo>
                <a:cubicBezTo>
                  <a:pt x="7561" y="6144"/>
                  <a:pt x="7561" y="6049"/>
                  <a:pt x="7561" y="5923"/>
                </a:cubicBezTo>
                <a:lnTo>
                  <a:pt x="7561" y="3844"/>
                </a:lnTo>
                <a:cubicBezTo>
                  <a:pt x="7561" y="3623"/>
                  <a:pt x="7404" y="3466"/>
                  <a:pt x="7183" y="3466"/>
                </a:cubicBezTo>
                <a:lnTo>
                  <a:pt x="6490" y="3466"/>
                </a:lnTo>
                <a:cubicBezTo>
                  <a:pt x="5892" y="3466"/>
                  <a:pt x="5450" y="2993"/>
                  <a:pt x="5450" y="2458"/>
                </a:cubicBezTo>
                <a:lnTo>
                  <a:pt x="5450" y="1733"/>
                </a:lnTo>
                <a:cubicBezTo>
                  <a:pt x="5450" y="1544"/>
                  <a:pt x="5293" y="1386"/>
                  <a:pt x="5104" y="1386"/>
                </a:cubicBezTo>
                <a:cubicBezTo>
                  <a:pt x="4915" y="1386"/>
                  <a:pt x="4757" y="1544"/>
                  <a:pt x="4757" y="1733"/>
                </a:cubicBezTo>
                <a:lnTo>
                  <a:pt x="4757" y="2458"/>
                </a:lnTo>
                <a:cubicBezTo>
                  <a:pt x="4757" y="3056"/>
                  <a:pt x="4285" y="3466"/>
                  <a:pt x="3718" y="3466"/>
                </a:cubicBezTo>
                <a:lnTo>
                  <a:pt x="3088" y="3466"/>
                </a:lnTo>
                <a:cubicBezTo>
                  <a:pt x="2899" y="3466"/>
                  <a:pt x="2741" y="3623"/>
                  <a:pt x="2741" y="3844"/>
                </a:cubicBezTo>
                <a:lnTo>
                  <a:pt x="2741" y="5923"/>
                </a:lnTo>
                <a:cubicBezTo>
                  <a:pt x="2741" y="6049"/>
                  <a:pt x="2741" y="6144"/>
                  <a:pt x="2773" y="6270"/>
                </a:cubicBezTo>
                <a:lnTo>
                  <a:pt x="2395" y="6270"/>
                </a:lnTo>
                <a:cubicBezTo>
                  <a:pt x="2205" y="6270"/>
                  <a:pt x="2048" y="6112"/>
                  <a:pt x="2048" y="5923"/>
                </a:cubicBezTo>
                <a:lnTo>
                  <a:pt x="2048" y="3844"/>
                </a:lnTo>
                <a:cubicBezTo>
                  <a:pt x="2048" y="2111"/>
                  <a:pt x="3466" y="725"/>
                  <a:pt x="5135" y="725"/>
                </a:cubicBezTo>
                <a:close/>
                <a:moveTo>
                  <a:pt x="5230" y="3466"/>
                </a:moveTo>
                <a:cubicBezTo>
                  <a:pt x="5545" y="3907"/>
                  <a:pt x="6049" y="4190"/>
                  <a:pt x="6585" y="4190"/>
                </a:cubicBezTo>
                <a:lnTo>
                  <a:pt x="6963" y="4190"/>
                </a:lnTo>
                <a:lnTo>
                  <a:pt x="6963" y="5955"/>
                </a:lnTo>
                <a:lnTo>
                  <a:pt x="6931" y="5955"/>
                </a:lnTo>
                <a:cubicBezTo>
                  <a:pt x="6931" y="6553"/>
                  <a:pt x="6459" y="6994"/>
                  <a:pt x="5892" y="6994"/>
                </a:cubicBezTo>
                <a:lnTo>
                  <a:pt x="4505" y="6994"/>
                </a:lnTo>
                <a:cubicBezTo>
                  <a:pt x="3938" y="6994"/>
                  <a:pt x="3497" y="6522"/>
                  <a:pt x="3497" y="5955"/>
                </a:cubicBezTo>
                <a:lnTo>
                  <a:pt x="3497" y="4190"/>
                </a:lnTo>
                <a:lnTo>
                  <a:pt x="3844" y="4190"/>
                </a:lnTo>
                <a:cubicBezTo>
                  <a:pt x="4379" y="4190"/>
                  <a:pt x="4915" y="3907"/>
                  <a:pt x="5230" y="3466"/>
                </a:cubicBezTo>
                <a:close/>
                <a:moveTo>
                  <a:pt x="6301" y="7624"/>
                </a:moveTo>
                <a:cubicBezTo>
                  <a:pt x="6396" y="8034"/>
                  <a:pt x="6805" y="8349"/>
                  <a:pt x="7278" y="8349"/>
                </a:cubicBezTo>
                <a:lnTo>
                  <a:pt x="7624" y="8349"/>
                </a:lnTo>
                <a:lnTo>
                  <a:pt x="7624" y="9200"/>
                </a:lnTo>
                <a:cubicBezTo>
                  <a:pt x="6852" y="9546"/>
                  <a:pt x="6025" y="9719"/>
                  <a:pt x="5198" y="9719"/>
                </a:cubicBezTo>
                <a:cubicBezTo>
                  <a:pt x="4371" y="9719"/>
                  <a:pt x="3544" y="9546"/>
                  <a:pt x="2773" y="9200"/>
                </a:cubicBezTo>
                <a:lnTo>
                  <a:pt x="2773" y="8349"/>
                </a:lnTo>
                <a:lnTo>
                  <a:pt x="3119" y="8349"/>
                </a:lnTo>
                <a:cubicBezTo>
                  <a:pt x="3560" y="8349"/>
                  <a:pt x="3970" y="8034"/>
                  <a:pt x="4127" y="7624"/>
                </a:cubicBezTo>
                <a:cubicBezTo>
                  <a:pt x="4253" y="7656"/>
                  <a:pt x="4411" y="7656"/>
                  <a:pt x="4505" y="7656"/>
                </a:cubicBezTo>
                <a:lnTo>
                  <a:pt x="5892" y="7656"/>
                </a:lnTo>
                <a:cubicBezTo>
                  <a:pt x="6018" y="7656"/>
                  <a:pt x="6175" y="7656"/>
                  <a:pt x="6301" y="7624"/>
                </a:cubicBezTo>
                <a:close/>
                <a:moveTo>
                  <a:pt x="2079" y="8349"/>
                </a:moveTo>
                <a:lnTo>
                  <a:pt x="2079" y="11153"/>
                </a:lnTo>
                <a:lnTo>
                  <a:pt x="693" y="11153"/>
                </a:lnTo>
                <a:lnTo>
                  <a:pt x="693" y="9389"/>
                </a:lnTo>
                <a:cubicBezTo>
                  <a:pt x="693" y="8790"/>
                  <a:pt x="1166" y="8349"/>
                  <a:pt x="1733" y="8349"/>
                </a:cubicBezTo>
                <a:close/>
                <a:moveTo>
                  <a:pt x="7656" y="9924"/>
                </a:moveTo>
                <a:lnTo>
                  <a:pt x="7656" y="11153"/>
                </a:lnTo>
                <a:lnTo>
                  <a:pt x="2773" y="11153"/>
                </a:lnTo>
                <a:lnTo>
                  <a:pt x="2773" y="9924"/>
                </a:lnTo>
                <a:cubicBezTo>
                  <a:pt x="3560" y="10239"/>
                  <a:pt x="4411" y="10397"/>
                  <a:pt x="5230" y="10397"/>
                </a:cubicBezTo>
                <a:cubicBezTo>
                  <a:pt x="6049" y="10397"/>
                  <a:pt x="6868" y="10239"/>
                  <a:pt x="7656" y="9924"/>
                </a:cubicBezTo>
                <a:close/>
                <a:moveTo>
                  <a:pt x="8664" y="8349"/>
                </a:moveTo>
                <a:cubicBezTo>
                  <a:pt x="9231" y="8349"/>
                  <a:pt x="9672" y="8821"/>
                  <a:pt x="9672" y="9389"/>
                </a:cubicBezTo>
                <a:lnTo>
                  <a:pt x="9672" y="11153"/>
                </a:lnTo>
                <a:lnTo>
                  <a:pt x="8286" y="11153"/>
                </a:lnTo>
                <a:lnTo>
                  <a:pt x="8286" y="8349"/>
                </a:lnTo>
                <a:close/>
                <a:moveTo>
                  <a:pt x="5198" y="0"/>
                </a:moveTo>
                <a:cubicBezTo>
                  <a:pt x="3088" y="0"/>
                  <a:pt x="1355" y="1701"/>
                  <a:pt x="1355" y="3844"/>
                </a:cubicBezTo>
                <a:lnTo>
                  <a:pt x="1355" y="5923"/>
                </a:lnTo>
                <a:cubicBezTo>
                  <a:pt x="1355" y="6522"/>
                  <a:pt x="1827" y="6931"/>
                  <a:pt x="2395" y="6931"/>
                </a:cubicBezTo>
                <a:lnTo>
                  <a:pt x="3088" y="6931"/>
                </a:lnTo>
                <a:cubicBezTo>
                  <a:pt x="3182" y="7057"/>
                  <a:pt x="3308" y="7183"/>
                  <a:pt x="3466" y="7309"/>
                </a:cubicBezTo>
                <a:cubicBezTo>
                  <a:pt x="3466" y="7530"/>
                  <a:pt x="3308" y="7687"/>
                  <a:pt x="3088" y="7687"/>
                </a:cubicBezTo>
                <a:lnTo>
                  <a:pt x="1733" y="7687"/>
                </a:lnTo>
                <a:cubicBezTo>
                  <a:pt x="788" y="7687"/>
                  <a:pt x="0" y="8475"/>
                  <a:pt x="0" y="9420"/>
                </a:cubicBezTo>
                <a:lnTo>
                  <a:pt x="0" y="11499"/>
                </a:lnTo>
                <a:cubicBezTo>
                  <a:pt x="0" y="11720"/>
                  <a:pt x="158" y="11877"/>
                  <a:pt x="347" y="11877"/>
                </a:cubicBezTo>
                <a:lnTo>
                  <a:pt x="10019" y="11877"/>
                </a:lnTo>
                <a:cubicBezTo>
                  <a:pt x="10239" y="11877"/>
                  <a:pt x="10397" y="11720"/>
                  <a:pt x="10397" y="11499"/>
                </a:cubicBezTo>
                <a:lnTo>
                  <a:pt x="10397" y="9420"/>
                </a:lnTo>
                <a:cubicBezTo>
                  <a:pt x="10397" y="8475"/>
                  <a:pt x="9609" y="7687"/>
                  <a:pt x="8664" y="7687"/>
                </a:cubicBezTo>
                <a:lnTo>
                  <a:pt x="7278" y="7687"/>
                </a:lnTo>
                <a:cubicBezTo>
                  <a:pt x="7089" y="7687"/>
                  <a:pt x="6931" y="7530"/>
                  <a:pt x="6931" y="7341"/>
                </a:cubicBezTo>
                <a:cubicBezTo>
                  <a:pt x="7026" y="7246"/>
                  <a:pt x="7152" y="7152"/>
                  <a:pt x="7278" y="6994"/>
                </a:cubicBezTo>
                <a:lnTo>
                  <a:pt x="7971" y="6994"/>
                </a:lnTo>
                <a:cubicBezTo>
                  <a:pt x="8569" y="6994"/>
                  <a:pt x="9011" y="6522"/>
                  <a:pt x="9011" y="5955"/>
                </a:cubicBezTo>
                <a:lnTo>
                  <a:pt x="9011" y="3844"/>
                </a:lnTo>
                <a:cubicBezTo>
                  <a:pt x="9011" y="1733"/>
                  <a:pt x="7309" y="0"/>
                  <a:pt x="51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" name="Google Shape;8572;p67">
            <a:extLst>
              <a:ext uri="{FF2B5EF4-FFF2-40B4-BE49-F238E27FC236}">
                <a16:creationId xmlns:a16="http://schemas.microsoft.com/office/drawing/2014/main" id="{DD16563C-905A-4390-94FF-2DF23709FFE2}"/>
              </a:ext>
            </a:extLst>
          </p:cNvPr>
          <p:cNvGrpSpPr/>
          <p:nvPr/>
        </p:nvGrpSpPr>
        <p:grpSpPr>
          <a:xfrm>
            <a:off x="10813511" y="781067"/>
            <a:ext cx="329934" cy="329068"/>
            <a:chOff x="6131900" y="2301825"/>
            <a:chExt cx="295375" cy="294600"/>
          </a:xfrm>
        </p:grpSpPr>
        <p:sp>
          <p:nvSpPr>
            <p:cNvPr id="102" name="Google Shape;8573;p67">
              <a:extLst>
                <a:ext uri="{FF2B5EF4-FFF2-40B4-BE49-F238E27FC236}">
                  <a16:creationId xmlns:a16="http://schemas.microsoft.com/office/drawing/2014/main" id="{BBF9911D-2DEF-41E3-B462-0466429B049D}"/>
                </a:ext>
              </a:extLst>
            </p:cNvPr>
            <p:cNvSpPr/>
            <p:nvPr/>
          </p:nvSpPr>
          <p:spPr>
            <a:xfrm>
              <a:off x="6131900" y="2301825"/>
              <a:ext cx="295375" cy="294600"/>
            </a:xfrm>
            <a:custGeom>
              <a:avLst/>
              <a:gdLst/>
              <a:ahLst/>
              <a:cxnLst/>
              <a:rect l="l" t="t" r="r" b="b"/>
              <a:pathLst>
                <a:path w="11815" h="11784" extrusionOk="0">
                  <a:moveTo>
                    <a:pt x="3813" y="630"/>
                  </a:moveTo>
                  <a:cubicBezTo>
                    <a:pt x="4002" y="630"/>
                    <a:pt x="4159" y="788"/>
                    <a:pt x="4159" y="977"/>
                  </a:cubicBezTo>
                  <a:lnTo>
                    <a:pt x="4159" y="1355"/>
                  </a:lnTo>
                  <a:lnTo>
                    <a:pt x="1387" y="1355"/>
                  </a:lnTo>
                  <a:lnTo>
                    <a:pt x="1387" y="977"/>
                  </a:lnTo>
                  <a:lnTo>
                    <a:pt x="1355" y="977"/>
                  </a:lnTo>
                  <a:cubicBezTo>
                    <a:pt x="1355" y="788"/>
                    <a:pt x="1513" y="630"/>
                    <a:pt x="1733" y="630"/>
                  </a:cubicBezTo>
                  <a:close/>
                  <a:moveTo>
                    <a:pt x="10114" y="1355"/>
                  </a:moveTo>
                  <a:cubicBezTo>
                    <a:pt x="10303" y="1355"/>
                    <a:pt x="10460" y="1513"/>
                    <a:pt x="10460" y="1702"/>
                  </a:cubicBezTo>
                  <a:lnTo>
                    <a:pt x="10460" y="3434"/>
                  </a:lnTo>
                  <a:lnTo>
                    <a:pt x="7688" y="3434"/>
                  </a:lnTo>
                  <a:cubicBezTo>
                    <a:pt x="7656" y="3277"/>
                    <a:pt x="7656" y="1859"/>
                    <a:pt x="7656" y="1702"/>
                  </a:cubicBezTo>
                  <a:cubicBezTo>
                    <a:pt x="7656" y="1513"/>
                    <a:pt x="7814" y="1355"/>
                    <a:pt x="8034" y="1355"/>
                  </a:cubicBezTo>
                  <a:close/>
                  <a:moveTo>
                    <a:pt x="4128" y="2048"/>
                  </a:moveTo>
                  <a:lnTo>
                    <a:pt x="4128" y="4821"/>
                  </a:lnTo>
                  <a:lnTo>
                    <a:pt x="1355" y="4821"/>
                  </a:lnTo>
                  <a:lnTo>
                    <a:pt x="1355" y="2048"/>
                  </a:lnTo>
                  <a:close/>
                  <a:moveTo>
                    <a:pt x="6617" y="2048"/>
                  </a:moveTo>
                  <a:cubicBezTo>
                    <a:pt x="6806" y="2048"/>
                    <a:pt x="6963" y="2206"/>
                    <a:pt x="6963" y="2395"/>
                  </a:cubicBezTo>
                  <a:lnTo>
                    <a:pt x="6963" y="4852"/>
                  </a:lnTo>
                  <a:lnTo>
                    <a:pt x="4821" y="4852"/>
                  </a:lnTo>
                  <a:lnTo>
                    <a:pt x="4821" y="2395"/>
                  </a:lnTo>
                  <a:cubicBezTo>
                    <a:pt x="4821" y="2206"/>
                    <a:pt x="4978" y="2048"/>
                    <a:pt x="5167" y="2048"/>
                  </a:cubicBezTo>
                  <a:close/>
                  <a:moveTo>
                    <a:pt x="10429" y="4127"/>
                  </a:moveTo>
                  <a:lnTo>
                    <a:pt x="10429" y="4852"/>
                  </a:lnTo>
                  <a:lnTo>
                    <a:pt x="7656" y="4852"/>
                  </a:lnTo>
                  <a:lnTo>
                    <a:pt x="7656" y="4127"/>
                  </a:lnTo>
                  <a:close/>
                  <a:moveTo>
                    <a:pt x="10775" y="5514"/>
                  </a:moveTo>
                  <a:cubicBezTo>
                    <a:pt x="10964" y="5514"/>
                    <a:pt x="11122" y="5671"/>
                    <a:pt x="11122" y="5860"/>
                  </a:cubicBezTo>
                  <a:lnTo>
                    <a:pt x="11122" y="10744"/>
                  </a:lnTo>
                  <a:cubicBezTo>
                    <a:pt x="11122" y="10964"/>
                    <a:pt x="10964" y="11122"/>
                    <a:pt x="10775" y="11122"/>
                  </a:cubicBezTo>
                  <a:lnTo>
                    <a:pt x="1009" y="11122"/>
                  </a:lnTo>
                  <a:cubicBezTo>
                    <a:pt x="820" y="11122"/>
                    <a:pt x="662" y="10964"/>
                    <a:pt x="662" y="10744"/>
                  </a:cubicBezTo>
                  <a:lnTo>
                    <a:pt x="662" y="5860"/>
                  </a:lnTo>
                  <a:cubicBezTo>
                    <a:pt x="662" y="5671"/>
                    <a:pt x="820" y="5514"/>
                    <a:pt x="1009" y="5514"/>
                  </a:cubicBezTo>
                  <a:close/>
                  <a:moveTo>
                    <a:pt x="1733" y="0"/>
                  </a:moveTo>
                  <a:cubicBezTo>
                    <a:pt x="1135" y="0"/>
                    <a:pt x="694" y="473"/>
                    <a:pt x="694" y="1040"/>
                  </a:cubicBezTo>
                  <a:lnTo>
                    <a:pt x="694" y="4884"/>
                  </a:lnTo>
                  <a:cubicBezTo>
                    <a:pt x="316" y="5041"/>
                    <a:pt x="1" y="5388"/>
                    <a:pt x="1" y="5860"/>
                  </a:cubicBezTo>
                  <a:lnTo>
                    <a:pt x="1" y="10744"/>
                  </a:lnTo>
                  <a:cubicBezTo>
                    <a:pt x="1" y="11342"/>
                    <a:pt x="473" y="11783"/>
                    <a:pt x="1009" y="11783"/>
                  </a:cubicBezTo>
                  <a:lnTo>
                    <a:pt x="10775" y="11783"/>
                  </a:lnTo>
                  <a:cubicBezTo>
                    <a:pt x="11374" y="11783"/>
                    <a:pt x="11815" y="11311"/>
                    <a:pt x="11815" y="10744"/>
                  </a:cubicBezTo>
                  <a:lnTo>
                    <a:pt x="11815" y="5860"/>
                  </a:lnTo>
                  <a:cubicBezTo>
                    <a:pt x="11815" y="5388"/>
                    <a:pt x="11531" y="5010"/>
                    <a:pt x="11122" y="4884"/>
                  </a:cubicBezTo>
                  <a:lnTo>
                    <a:pt x="11122" y="1702"/>
                  </a:lnTo>
                  <a:cubicBezTo>
                    <a:pt x="11122" y="1103"/>
                    <a:pt x="10649" y="662"/>
                    <a:pt x="10114" y="662"/>
                  </a:cubicBezTo>
                  <a:lnTo>
                    <a:pt x="8034" y="662"/>
                  </a:lnTo>
                  <a:cubicBezTo>
                    <a:pt x="7530" y="662"/>
                    <a:pt x="7152" y="977"/>
                    <a:pt x="7026" y="1418"/>
                  </a:cubicBezTo>
                  <a:cubicBezTo>
                    <a:pt x="6932" y="1387"/>
                    <a:pt x="6806" y="1355"/>
                    <a:pt x="6648" y="1355"/>
                  </a:cubicBezTo>
                  <a:lnTo>
                    <a:pt x="5230" y="1355"/>
                  </a:lnTo>
                  <a:cubicBezTo>
                    <a:pt x="5104" y="1355"/>
                    <a:pt x="4978" y="1387"/>
                    <a:pt x="4884" y="1418"/>
                  </a:cubicBezTo>
                  <a:lnTo>
                    <a:pt x="4884" y="1040"/>
                  </a:lnTo>
                  <a:cubicBezTo>
                    <a:pt x="4884" y="441"/>
                    <a:pt x="4380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8574;p67">
              <a:extLst>
                <a:ext uri="{FF2B5EF4-FFF2-40B4-BE49-F238E27FC236}">
                  <a16:creationId xmlns:a16="http://schemas.microsoft.com/office/drawing/2014/main" id="{E334E0CC-82BF-4AF8-9380-77DB3A7D0001}"/>
                </a:ext>
              </a:extLst>
            </p:cNvPr>
            <p:cNvSpPr/>
            <p:nvPr/>
          </p:nvSpPr>
          <p:spPr>
            <a:xfrm>
              <a:off x="6218550" y="2456200"/>
              <a:ext cx="122100" cy="51225"/>
            </a:xfrm>
            <a:custGeom>
              <a:avLst/>
              <a:gdLst/>
              <a:ahLst/>
              <a:cxnLst/>
              <a:rect l="l" t="t" r="r" b="b"/>
              <a:pathLst>
                <a:path w="4884" h="2049" extrusionOk="0">
                  <a:moveTo>
                    <a:pt x="3844" y="725"/>
                  </a:moveTo>
                  <a:cubicBezTo>
                    <a:pt x="4033" y="725"/>
                    <a:pt x="4190" y="882"/>
                    <a:pt x="4190" y="1071"/>
                  </a:cubicBezTo>
                  <a:cubicBezTo>
                    <a:pt x="4190" y="1260"/>
                    <a:pt x="4033" y="1418"/>
                    <a:pt x="3844" y="1418"/>
                  </a:cubicBezTo>
                  <a:lnTo>
                    <a:pt x="1008" y="1418"/>
                  </a:lnTo>
                  <a:cubicBezTo>
                    <a:pt x="819" y="1418"/>
                    <a:pt x="662" y="1260"/>
                    <a:pt x="662" y="1071"/>
                  </a:cubicBezTo>
                  <a:cubicBezTo>
                    <a:pt x="662" y="882"/>
                    <a:pt x="819" y="725"/>
                    <a:pt x="1008" y="725"/>
                  </a:cubicBezTo>
                  <a:close/>
                  <a:moveTo>
                    <a:pt x="1008" y="0"/>
                  </a:moveTo>
                  <a:cubicBezTo>
                    <a:pt x="410" y="0"/>
                    <a:pt x="0" y="473"/>
                    <a:pt x="0" y="1040"/>
                  </a:cubicBezTo>
                  <a:cubicBezTo>
                    <a:pt x="0" y="1639"/>
                    <a:pt x="473" y="2048"/>
                    <a:pt x="1008" y="2048"/>
                  </a:cubicBezTo>
                  <a:lnTo>
                    <a:pt x="3844" y="2048"/>
                  </a:lnTo>
                  <a:cubicBezTo>
                    <a:pt x="4442" y="2048"/>
                    <a:pt x="4883" y="1576"/>
                    <a:pt x="4883" y="1040"/>
                  </a:cubicBezTo>
                  <a:cubicBezTo>
                    <a:pt x="4852" y="473"/>
                    <a:pt x="4411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8575;p67">
              <a:extLst>
                <a:ext uri="{FF2B5EF4-FFF2-40B4-BE49-F238E27FC236}">
                  <a16:creationId xmlns:a16="http://schemas.microsoft.com/office/drawing/2014/main" id="{AA68A46F-CA5D-4F87-8BBC-E0ECEAE26FC6}"/>
                </a:ext>
              </a:extLst>
            </p:cNvPr>
            <p:cNvSpPr/>
            <p:nvPr/>
          </p:nvSpPr>
          <p:spPr>
            <a:xfrm>
              <a:off x="6340625" y="2353025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355" y="158"/>
                    <a:pt x="119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8576;p67">
              <a:extLst>
                <a:ext uri="{FF2B5EF4-FFF2-40B4-BE49-F238E27FC236}">
                  <a16:creationId xmlns:a16="http://schemas.microsoft.com/office/drawing/2014/main" id="{677D191A-02FE-4A61-B6A5-A773C25757C2}"/>
                </a:ext>
              </a:extLst>
            </p:cNvPr>
            <p:cNvSpPr/>
            <p:nvPr/>
          </p:nvSpPr>
          <p:spPr>
            <a:xfrm>
              <a:off x="6183100" y="2369550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" name="Google Shape;8577;p67">
            <a:extLst>
              <a:ext uri="{FF2B5EF4-FFF2-40B4-BE49-F238E27FC236}">
                <a16:creationId xmlns:a16="http://schemas.microsoft.com/office/drawing/2014/main" id="{A90D1B78-F39A-4593-9EFF-E08A7AE761EA}"/>
              </a:ext>
            </a:extLst>
          </p:cNvPr>
          <p:cNvGrpSpPr/>
          <p:nvPr/>
        </p:nvGrpSpPr>
        <p:grpSpPr>
          <a:xfrm>
            <a:off x="5365644" y="388246"/>
            <a:ext cx="332587" cy="330827"/>
            <a:chOff x="1412450" y="1954475"/>
            <a:chExt cx="297750" cy="296175"/>
          </a:xfrm>
        </p:grpSpPr>
        <p:sp>
          <p:nvSpPr>
            <p:cNvPr id="152" name="Google Shape;8578;p67">
              <a:extLst>
                <a:ext uri="{FF2B5EF4-FFF2-40B4-BE49-F238E27FC236}">
                  <a16:creationId xmlns:a16="http://schemas.microsoft.com/office/drawing/2014/main" id="{B84C8DE5-15B4-453D-9F28-AA7EEDA6C646}"/>
                </a:ext>
              </a:extLst>
            </p:cNvPr>
            <p:cNvSpPr/>
            <p:nvPr/>
          </p:nvSpPr>
          <p:spPr>
            <a:xfrm>
              <a:off x="1483350" y="2023800"/>
              <a:ext cx="155975" cy="155975"/>
            </a:xfrm>
            <a:custGeom>
              <a:avLst/>
              <a:gdLst/>
              <a:ahLst/>
              <a:cxnLst/>
              <a:rect l="l" t="t" r="r" b="b"/>
              <a:pathLst>
                <a:path w="6239" h="6239" extrusionOk="0">
                  <a:moveTo>
                    <a:pt x="3119" y="2079"/>
                  </a:moveTo>
                  <a:cubicBezTo>
                    <a:pt x="3529" y="2079"/>
                    <a:pt x="3844" y="2395"/>
                    <a:pt x="3844" y="2773"/>
                  </a:cubicBezTo>
                  <a:cubicBezTo>
                    <a:pt x="3844" y="3182"/>
                    <a:pt x="3529" y="3497"/>
                    <a:pt x="3119" y="3497"/>
                  </a:cubicBezTo>
                  <a:cubicBezTo>
                    <a:pt x="2741" y="3497"/>
                    <a:pt x="2426" y="3182"/>
                    <a:pt x="2426" y="2773"/>
                  </a:cubicBezTo>
                  <a:cubicBezTo>
                    <a:pt x="2426" y="2395"/>
                    <a:pt x="2741" y="2079"/>
                    <a:pt x="3119" y="2079"/>
                  </a:cubicBezTo>
                  <a:close/>
                  <a:moveTo>
                    <a:pt x="3119" y="725"/>
                  </a:moveTo>
                  <a:cubicBezTo>
                    <a:pt x="4474" y="725"/>
                    <a:pt x="5577" y="1827"/>
                    <a:pt x="5577" y="3182"/>
                  </a:cubicBezTo>
                  <a:cubicBezTo>
                    <a:pt x="5577" y="3686"/>
                    <a:pt x="5388" y="4159"/>
                    <a:pt x="5136" y="4537"/>
                  </a:cubicBezTo>
                  <a:cubicBezTo>
                    <a:pt x="4884" y="4190"/>
                    <a:pt x="4537" y="3907"/>
                    <a:pt x="4191" y="3718"/>
                  </a:cubicBezTo>
                  <a:cubicBezTo>
                    <a:pt x="4411" y="3497"/>
                    <a:pt x="4537" y="3182"/>
                    <a:pt x="4537" y="2804"/>
                  </a:cubicBezTo>
                  <a:cubicBezTo>
                    <a:pt x="4537" y="2079"/>
                    <a:pt x="3907" y="1449"/>
                    <a:pt x="3151" y="1449"/>
                  </a:cubicBezTo>
                  <a:cubicBezTo>
                    <a:pt x="2426" y="1449"/>
                    <a:pt x="1796" y="2079"/>
                    <a:pt x="1796" y="2804"/>
                  </a:cubicBezTo>
                  <a:cubicBezTo>
                    <a:pt x="1796" y="3182"/>
                    <a:pt x="1891" y="3497"/>
                    <a:pt x="2143" y="3718"/>
                  </a:cubicBezTo>
                  <a:cubicBezTo>
                    <a:pt x="1733" y="3907"/>
                    <a:pt x="1418" y="4190"/>
                    <a:pt x="1198" y="4537"/>
                  </a:cubicBezTo>
                  <a:cubicBezTo>
                    <a:pt x="914" y="4159"/>
                    <a:pt x="756" y="3686"/>
                    <a:pt x="756" y="3182"/>
                  </a:cubicBezTo>
                  <a:cubicBezTo>
                    <a:pt x="662" y="1796"/>
                    <a:pt x="1796" y="725"/>
                    <a:pt x="3119" y="725"/>
                  </a:cubicBezTo>
                  <a:close/>
                  <a:moveTo>
                    <a:pt x="3119" y="4190"/>
                  </a:moveTo>
                  <a:cubicBezTo>
                    <a:pt x="3749" y="4190"/>
                    <a:pt x="4317" y="4505"/>
                    <a:pt x="4632" y="5041"/>
                  </a:cubicBezTo>
                  <a:cubicBezTo>
                    <a:pt x="4222" y="5387"/>
                    <a:pt x="3686" y="5577"/>
                    <a:pt x="3119" y="5577"/>
                  </a:cubicBezTo>
                  <a:cubicBezTo>
                    <a:pt x="2584" y="5577"/>
                    <a:pt x="2017" y="5387"/>
                    <a:pt x="1639" y="5041"/>
                  </a:cubicBezTo>
                  <a:cubicBezTo>
                    <a:pt x="1954" y="4505"/>
                    <a:pt x="2489" y="4190"/>
                    <a:pt x="3119" y="4190"/>
                  </a:cubicBezTo>
                  <a:close/>
                  <a:moveTo>
                    <a:pt x="3119" y="0"/>
                  </a:moveTo>
                  <a:cubicBezTo>
                    <a:pt x="1387" y="0"/>
                    <a:pt x="0" y="1418"/>
                    <a:pt x="0" y="3119"/>
                  </a:cubicBezTo>
                  <a:cubicBezTo>
                    <a:pt x="0" y="4852"/>
                    <a:pt x="1387" y="6238"/>
                    <a:pt x="3119" y="6238"/>
                  </a:cubicBezTo>
                  <a:cubicBezTo>
                    <a:pt x="4852" y="6238"/>
                    <a:pt x="6238" y="4820"/>
                    <a:pt x="6238" y="3119"/>
                  </a:cubicBezTo>
                  <a:cubicBezTo>
                    <a:pt x="6238" y="1386"/>
                    <a:pt x="4821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79;p67">
              <a:extLst>
                <a:ext uri="{FF2B5EF4-FFF2-40B4-BE49-F238E27FC236}">
                  <a16:creationId xmlns:a16="http://schemas.microsoft.com/office/drawing/2014/main" id="{72EA7B94-61B6-41AE-B95F-2042933E92E0}"/>
                </a:ext>
              </a:extLst>
            </p:cNvPr>
            <p:cNvSpPr/>
            <p:nvPr/>
          </p:nvSpPr>
          <p:spPr>
            <a:xfrm>
              <a:off x="1412450" y="1954475"/>
              <a:ext cx="297750" cy="296175"/>
            </a:xfrm>
            <a:custGeom>
              <a:avLst/>
              <a:gdLst/>
              <a:ahLst/>
              <a:cxnLst/>
              <a:rect l="l" t="t" r="r" b="b"/>
              <a:pathLst>
                <a:path w="11910" h="11847" extrusionOk="0">
                  <a:moveTo>
                    <a:pt x="6365" y="662"/>
                  </a:moveTo>
                  <a:lnTo>
                    <a:pt x="6522" y="1513"/>
                  </a:lnTo>
                  <a:cubicBezTo>
                    <a:pt x="6554" y="1702"/>
                    <a:pt x="6617" y="1765"/>
                    <a:pt x="6774" y="1797"/>
                  </a:cubicBezTo>
                  <a:cubicBezTo>
                    <a:pt x="7342" y="1923"/>
                    <a:pt x="7814" y="2112"/>
                    <a:pt x="8287" y="2427"/>
                  </a:cubicBezTo>
                  <a:cubicBezTo>
                    <a:pt x="8350" y="2474"/>
                    <a:pt x="8421" y="2498"/>
                    <a:pt x="8488" y="2498"/>
                  </a:cubicBezTo>
                  <a:cubicBezTo>
                    <a:pt x="8554" y="2498"/>
                    <a:pt x="8618" y="2474"/>
                    <a:pt x="8665" y="2427"/>
                  </a:cubicBezTo>
                  <a:lnTo>
                    <a:pt x="9389" y="1923"/>
                  </a:lnTo>
                  <a:lnTo>
                    <a:pt x="9925" y="2490"/>
                  </a:lnTo>
                  <a:lnTo>
                    <a:pt x="9421" y="3183"/>
                  </a:lnTo>
                  <a:cubicBezTo>
                    <a:pt x="9358" y="3309"/>
                    <a:pt x="9358" y="3466"/>
                    <a:pt x="9421" y="3592"/>
                  </a:cubicBezTo>
                  <a:cubicBezTo>
                    <a:pt x="9736" y="4065"/>
                    <a:pt x="9925" y="4537"/>
                    <a:pt x="10051" y="5073"/>
                  </a:cubicBezTo>
                  <a:cubicBezTo>
                    <a:pt x="10082" y="5231"/>
                    <a:pt x="10209" y="5294"/>
                    <a:pt x="10335" y="5357"/>
                  </a:cubicBezTo>
                  <a:lnTo>
                    <a:pt x="11185" y="5514"/>
                  </a:lnTo>
                  <a:lnTo>
                    <a:pt x="11185" y="6302"/>
                  </a:lnTo>
                  <a:lnTo>
                    <a:pt x="10335" y="6459"/>
                  </a:lnTo>
                  <a:cubicBezTo>
                    <a:pt x="10177" y="6491"/>
                    <a:pt x="10082" y="6585"/>
                    <a:pt x="10051" y="6743"/>
                  </a:cubicBezTo>
                  <a:cubicBezTo>
                    <a:pt x="9925" y="7278"/>
                    <a:pt x="9736" y="7751"/>
                    <a:pt x="9421" y="8224"/>
                  </a:cubicBezTo>
                  <a:cubicBezTo>
                    <a:pt x="9358" y="8350"/>
                    <a:pt x="9358" y="8507"/>
                    <a:pt x="9421" y="8633"/>
                  </a:cubicBezTo>
                  <a:lnTo>
                    <a:pt x="9925" y="9326"/>
                  </a:lnTo>
                  <a:lnTo>
                    <a:pt x="9389" y="9893"/>
                  </a:lnTo>
                  <a:lnTo>
                    <a:pt x="8665" y="9358"/>
                  </a:lnTo>
                  <a:cubicBezTo>
                    <a:pt x="8618" y="9326"/>
                    <a:pt x="8554" y="9310"/>
                    <a:pt x="8488" y="9310"/>
                  </a:cubicBezTo>
                  <a:cubicBezTo>
                    <a:pt x="8421" y="9310"/>
                    <a:pt x="8350" y="9326"/>
                    <a:pt x="8287" y="9358"/>
                  </a:cubicBezTo>
                  <a:cubicBezTo>
                    <a:pt x="7814" y="9673"/>
                    <a:pt x="7342" y="9893"/>
                    <a:pt x="6774" y="9988"/>
                  </a:cubicBezTo>
                  <a:cubicBezTo>
                    <a:pt x="6617" y="10051"/>
                    <a:pt x="6554" y="10145"/>
                    <a:pt x="6522" y="10271"/>
                  </a:cubicBezTo>
                  <a:lnTo>
                    <a:pt x="6365" y="11153"/>
                  </a:lnTo>
                  <a:lnTo>
                    <a:pt x="5577" y="11153"/>
                  </a:lnTo>
                  <a:lnTo>
                    <a:pt x="5420" y="10271"/>
                  </a:lnTo>
                  <a:cubicBezTo>
                    <a:pt x="5357" y="10114"/>
                    <a:pt x="5294" y="10051"/>
                    <a:pt x="5136" y="9988"/>
                  </a:cubicBezTo>
                  <a:cubicBezTo>
                    <a:pt x="4569" y="9893"/>
                    <a:pt x="4097" y="9673"/>
                    <a:pt x="3624" y="9358"/>
                  </a:cubicBezTo>
                  <a:cubicBezTo>
                    <a:pt x="3561" y="9326"/>
                    <a:pt x="3498" y="9310"/>
                    <a:pt x="3435" y="9310"/>
                  </a:cubicBezTo>
                  <a:cubicBezTo>
                    <a:pt x="3372" y="9310"/>
                    <a:pt x="3309" y="9326"/>
                    <a:pt x="3246" y="9358"/>
                  </a:cubicBezTo>
                  <a:lnTo>
                    <a:pt x="2521" y="9893"/>
                  </a:lnTo>
                  <a:lnTo>
                    <a:pt x="1986" y="9326"/>
                  </a:lnTo>
                  <a:lnTo>
                    <a:pt x="2490" y="8633"/>
                  </a:lnTo>
                  <a:cubicBezTo>
                    <a:pt x="2584" y="8507"/>
                    <a:pt x="2584" y="8350"/>
                    <a:pt x="2490" y="8224"/>
                  </a:cubicBezTo>
                  <a:cubicBezTo>
                    <a:pt x="2175" y="7751"/>
                    <a:pt x="1986" y="7278"/>
                    <a:pt x="1860" y="6743"/>
                  </a:cubicBezTo>
                  <a:cubicBezTo>
                    <a:pt x="1828" y="6585"/>
                    <a:pt x="1702" y="6491"/>
                    <a:pt x="1576" y="6459"/>
                  </a:cubicBezTo>
                  <a:lnTo>
                    <a:pt x="726" y="6302"/>
                  </a:lnTo>
                  <a:lnTo>
                    <a:pt x="726" y="5514"/>
                  </a:lnTo>
                  <a:lnTo>
                    <a:pt x="1576" y="5357"/>
                  </a:lnTo>
                  <a:cubicBezTo>
                    <a:pt x="1734" y="5325"/>
                    <a:pt x="1828" y="5231"/>
                    <a:pt x="1860" y="5073"/>
                  </a:cubicBezTo>
                  <a:cubicBezTo>
                    <a:pt x="1986" y="4506"/>
                    <a:pt x="2175" y="4065"/>
                    <a:pt x="2490" y="3592"/>
                  </a:cubicBezTo>
                  <a:cubicBezTo>
                    <a:pt x="2584" y="3466"/>
                    <a:pt x="2584" y="3309"/>
                    <a:pt x="2490" y="3183"/>
                  </a:cubicBezTo>
                  <a:lnTo>
                    <a:pt x="1986" y="2490"/>
                  </a:lnTo>
                  <a:lnTo>
                    <a:pt x="2521" y="1923"/>
                  </a:lnTo>
                  <a:lnTo>
                    <a:pt x="3246" y="2427"/>
                  </a:lnTo>
                  <a:cubicBezTo>
                    <a:pt x="3309" y="2474"/>
                    <a:pt x="3372" y="2498"/>
                    <a:pt x="3435" y="2498"/>
                  </a:cubicBezTo>
                  <a:cubicBezTo>
                    <a:pt x="3498" y="2498"/>
                    <a:pt x="3561" y="2474"/>
                    <a:pt x="3624" y="2427"/>
                  </a:cubicBezTo>
                  <a:cubicBezTo>
                    <a:pt x="4097" y="2112"/>
                    <a:pt x="4569" y="1923"/>
                    <a:pt x="5136" y="1797"/>
                  </a:cubicBezTo>
                  <a:cubicBezTo>
                    <a:pt x="5294" y="1765"/>
                    <a:pt x="5357" y="1639"/>
                    <a:pt x="5420" y="1513"/>
                  </a:cubicBezTo>
                  <a:lnTo>
                    <a:pt x="5577" y="662"/>
                  </a:lnTo>
                  <a:close/>
                  <a:moveTo>
                    <a:pt x="5262" y="1"/>
                  </a:moveTo>
                  <a:cubicBezTo>
                    <a:pt x="5073" y="1"/>
                    <a:pt x="4916" y="127"/>
                    <a:pt x="4884" y="284"/>
                  </a:cubicBezTo>
                  <a:lnTo>
                    <a:pt x="4727" y="1166"/>
                  </a:lnTo>
                  <a:cubicBezTo>
                    <a:pt x="4254" y="1292"/>
                    <a:pt x="3813" y="1481"/>
                    <a:pt x="3435" y="1734"/>
                  </a:cubicBezTo>
                  <a:lnTo>
                    <a:pt x="2679" y="1229"/>
                  </a:lnTo>
                  <a:cubicBezTo>
                    <a:pt x="2610" y="1174"/>
                    <a:pt x="2541" y="1149"/>
                    <a:pt x="2474" y="1149"/>
                  </a:cubicBezTo>
                  <a:cubicBezTo>
                    <a:pt x="2389" y="1149"/>
                    <a:pt x="2309" y="1190"/>
                    <a:pt x="2238" y="1261"/>
                  </a:cubicBezTo>
                  <a:lnTo>
                    <a:pt x="1261" y="2238"/>
                  </a:lnTo>
                  <a:cubicBezTo>
                    <a:pt x="1135" y="2364"/>
                    <a:pt x="1135" y="2553"/>
                    <a:pt x="1230" y="2679"/>
                  </a:cubicBezTo>
                  <a:lnTo>
                    <a:pt x="1734" y="3435"/>
                  </a:lnTo>
                  <a:cubicBezTo>
                    <a:pt x="1513" y="3813"/>
                    <a:pt x="1324" y="4254"/>
                    <a:pt x="1198" y="4726"/>
                  </a:cubicBezTo>
                  <a:lnTo>
                    <a:pt x="284" y="4884"/>
                  </a:lnTo>
                  <a:cubicBezTo>
                    <a:pt x="127" y="4915"/>
                    <a:pt x="1" y="5042"/>
                    <a:pt x="1" y="5231"/>
                  </a:cubicBezTo>
                  <a:lnTo>
                    <a:pt x="1" y="6617"/>
                  </a:lnTo>
                  <a:cubicBezTo>
                    <a:pt x="64" y="6774"/>
                    <a:pt x="158" y="6932"/>
                    <a:pt x="316" y="6963"/>
                  </a:cubicBezTo>
                  <a:lnTo>
                    <a:pt x="1230" y="7121"/>
                  </a:lnTo>
                  <a:cubicBezTo>
                    <a:pt x="1356" y="7593"/>
                    <a:pt x="1545" y="8034"/>
                    <a:pt x="1797" y="8413"/>
                  </a:cubicBezTo>
                  <a:lnTo>
                    <a:pt x="1261" y="9169"/>
                  </a:lnTo>
                  <a:cubicBezTo>
                    <a:pt x="1167" y="9295"/>
                    <a:pt x="1198" y="9484"/>
                    <a:pt x="1324" y="9610"/>
                  </a:cubicBezTo>
                  <a:lnTo>
                    <a:pt x="2301" y="10586"/>
                  </a:lnTo>
                  <a:cubicBezTo>
                    <a:pt x="2368" y="10654"/>
                    <a:pt x="2454" y="10685"/>
                    <a:pt x="2533" y="10685"/>
                  </a:cubicBezTo>
                  <a:cubicBezTo>
                    <a:pt x="2602" y="10685"/>
                    <a:pt x="2666" y="10662"/>
                    <a:pt x="2710" y="10618"/>
                  </a:cubicBezTo>
                  <a:lnTo>
                    <a:pt x="3466" y="10114"/>
                  </a:lnTo>
                  <a:cubicBezTo>
                    <a:pt x="3876" y="10366"/>
                    <a:pt x="4286" y="10555"/>
                    <a:pt x="4790" y="10681"/>
                  </a:cubicBezTo>
                  <a:lnTo>
                    <a:pt x="4947" y="11563"/>
                  </a:lnTo>
                  <a:cubicBezTo>
                    <a:pt x="4979" y="11721"/>
                    <a:pt x="5105" y="11847"/>
                    <a:pt x="5294" y="11847"/>
                  </a:cubicBezTo>
                  <a:lnTo>
                    <a:pt x="6680" y="11847"/>
                  </a:lnTo>
                  <a:cubicBezTo>
                    <a:pt x="6837" y="11847"/>
                    <a:pt x="6995" y="11721"/>
                    <a:pt x="7027" y="11563"/>
                  </a:cubicBezTo>
                  <a:lnTo>
                    <a:pt x="7184" y="10681"/>
                  </a:lnTo>
                  <a:cubicBezTo>
                    <a:pt x="7657" y="10555"/>
                    <a:pt x="8098" y="10366"/>
                    <a:pt x="8476" y="10114"/>
                  </a:cubicBezTo>
                  <a:lnTo>
                    <a:pt x="9232" y="10618"/>
                  </a:lnTo>
                  <a:cubicBezTo>
                    <a:pt x="9301" y="10673"/>
                    <a:pt x="9370" y="10698"/>
                    <a:pt x="9436" y="10698"/>
                  </a:cubicBezTo>
                  <a:cubicBezTo>
                    <a:pt x="9521" y="10698"/>
                    <a:pt x="9602" y="10657"/>
                    <a:pt x="9673" y="10586"/>
                  </a:cubicBezTo>
                  <a:lnTo>
                    <a:pt x="10650" y="9610"/>
                  </a:lnTo>
                  <a:cubicBezTo>
                    <a:pt x="10776" y="9484"/>
                    <a:pt x="10776" y="9295"/>
                    <a:pt x="10681" y="9169"/>
                  </a:cubicBezTo>
                  <a:lnTo>
                    <a:pt x="10177" y="8413"/>
                  </a:lnTo>
                  <a:cubicBezTo>
                    <a:pt x="10398" y="8034"/>
                    <a:pt x="10618" y="7593"/>
                    <a:pt x="10713" y="7121"/>
                  </a:cubicBezTo>
                  <a:lnTo>
                    <a:pt x="11626" y="6963"/>
                  </a:lnTo>
                  <a:cubicBezTo>
                    <a:pt x="11784" y="6932"/>
                    <a:pt x="11910" y="6806"/>
                    <a:pt x="11910" y="6617"/>
                  </a:cubicBezTo>
                  <a:lnTo>
                    <a:pt x="11910" y="5231"/>
                  </a:lnTo>
                  <a:cubicBezTo>
                    <a:pt x="11910" y="5073"/>
                    <a:pt x="11784" y="4915"/>
                    <a:pt x="11626" y="4884"/>
                  </a:cubicBezTo>
                  <a:lnTo>
                    <a:pt x="10713" y="4726"/>
                  </a:lnTo>
                  <a:cubicBezTo>
                    <a:pt x="10618" y="4254"/>
                    <a:pt x="10398" y="3813"/>
                    <a:pt x="10177" y="3403"/>
                  </a:cubicBezTo>
                  <a:lnTo>
                    <a:pt x="10681" y="2679"/>
                  </a:lnTo>
                  <a:cubicBezTo>
                    <a:pt x="10807" y="2553"/>
                    <a:pt x="10776" y="2364"/>
                    <a:pt x="10650" y="2238"/>
                  </a:cubicBezTo>
                  <a:lnTo>
                    <a:pt x="9673" y="1261"/>
                  </a:lnTo>
                  <a:cubicBezTo>
                    <a:pt x="9605" y="1193"/>
                    <a:pt x="9520" y="1162"/>
                    <a:pt x="9435" y="1162"/>
                  </a:cubicBezTo>
                  <a:cubicBezTo>
                    <a:pt x="9362" y="1162"/>
                    <a:pt x="9290" y="1186"/>
                    <a:pt x="9232" y="1229"/>
                  </a:cubicBezTo>
                  <a:lnTo>
                    <a:pt x="8476" y="1734"/>
                  </a:lnTo>
                  <a:cubicBezTo>
                    <a:pt x="8098" y="1481"/>
                    <a:pt x="7657" y="1292"/>
                    <a:pt x="7184" y="1166"/>
                  </a:cubicBezTo>
                  <a:lnTo>
                    <a:pt x="6995" y="284"/>
                  </a:lnTo>
                  <a:cubicBezTo>
                    <a:pt x="6932" y="127"/>
                    <a:pt x="6837" y="1"/>
                    <a:pt x="6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4" name="Google Shape;8580;p67">
            <a:extLst>
              <a:ext uri="{FF2B5EF4-FFF2-40B4-BE49-F238E27FC236}">
                <a16:creationId xmlns:a16="http://schemas.microsoft.com/office/drawing/2014/main" id="{00584237-ED59-41C2-B9E7-3330E3EF1025}"/>
              </a:ext>
            </a:extLst>
          </p:cNvPr>
          <p:cNvSpPr/>
          <p:nvPr/>
        </p:nvSpPr>
        <p:spPr>
          <a:xfrm>
            <a:off x="5366944" y="781943"/>
            <a:ext cx="329962" cy="327309"/>
          </a:xfrm>
          <a:custGeom>
            <a:avLst/>
            <a:gdLst/>
            <a:ahLst/>
            <a:cxnLst/>
            <a:rect l="l" t="t" r="r" b="b"/>
            <a:pathLst>
              <a:path w="11816" h="11721" extrusionOk="0">
                <a:moveTo>
                  <a:pt x="2395" y="631"/>
                </a:moveTo>
                <a:cubicBezTo>
                  <a:pt x="2584" y="631"/>
                  <a:pt x="2742" y="789"/>
                  <a:pt x="2742" y="978"/>
                </a:cubicBezTo>
                <a:cubicBezTo>
                  <a:pt x="2742" y="1167"/>
                  <a:pt x="2584" y="1324"/>
                  <a:pt x="2395" y="1324"/>
                </a:cubicBezTo>
                <a:lnTo>
                  <a:pt x="1009" y="1324"/>
                </a:lnTo>
                <a:cubicBezTo>
                  <a:pt x="820" y="1324"/>
                  <a:pt x="663" y="1167"/>
                  <a:pt x="663" y="978"/>
                </a:cubicBezTo>
                <a:cubicBezTo>
                  <a:pt x="663" y="789"/>
                  <a:pt x="820" y="631"/>
                  <a:pt x="1009" y="631"/>
                </a:cubicBezTo>
                <a:close/>
                <a:moveTo>
                  <a:pt x="6554" y="631"/>
                </a:moveTo>
                <a:cubicBezTo>
                  <a:pt x="6774" y="631"/>
                  <a:pt x="6932" y="789"/>
                  <a:pt x="6932" y="978"/>
                </a:cubicBezTo>
                <a:cubicBezTo>
                  <a:pt x="6932" y="1167"/>
                  <a:pt x="6774" y="1324"/>
                  <a:pt x="6554" y="1324"/>
                </a:cubicBezTo>
                <a:lnTo>
                  <a:pt x="5199" y="1324"/>
                </a:lnTo>
                <a:cubicBezTo>
                  <a:pt x="4979" y="1324"/>
                  <a:pt x="4821" y="1167"/>
                  <a:pt x="4821" y="978"/>
                </a:cubicBezTo>
                <a:cubicBezTo>
                  <a:pt x="4821" y="789"/>
                  <a:pt x="4979" y="631"/>
                  <a:pt x="5199" y="631"/>
                </a:cubicBezTo>
                <a:close/>
                <a:moveTo>
                  <a:pt x="10776" y="631"/>
                </a:moveTo>
                <a:cubicBezTo>
                  <a:pt x="10965" y="631"/>
                  <a:pt x="11122" y="789"/>
                  <a:pt x="11122" y="978"/>
                </a:cubicBezTo>
                <a:cubicBezTo>
                  <a:pt x="11122" y="1167"/>
                  <a:pt x="10965" y="1324"/>
                  <a:pt x="10776" y="1324"/>
                </a:cubicBezTo>
                <a:lnTo>
                  <a:pt x="9389" y="1324"/>
                </a:lnTo>
                <a:cubicBezTo>
                  <a:pt x="9200" y="1324"/>
                  <a:pt x="9043" y="1167"/>
                  <a:pt x="9043" y="978"/>
                </a:cubicBezTo>
                <a:cubicBezTo>
                  <a:pt x="9043" y="789"/>
                  <a:pt x="9200" y="631"/>
                  <a:pt x="9389" y="631"/>
                </a:cubicBezTo>
                <a:close/>
                <a:moveTo>
                  <a:pt x="7279" y="4790"/>
                </a:moveTo>
                <a:cubicBezTo>
                  <a:pt x="7468" y="4790"/>
                  <a:pt x="7625" y="4947"/>
                  <a:pt x="7625" y="5136"/>
                </a:cubicBezTo>
                <a:lnTo>
                  <a:pt x="7625" y="6554"/>
                </a:lnTo>
                <a:cubicBezTo>
                  <a:pt x="7625" y="6775"/>
                  <a:pt x="7468" y="6932"/>
                  <a:pt x="7279" y="6932"/>
                </a:cubicBezTo>
                <a:lnTo>
                  <a:pt x="4506" y="6932"/>
                </a:lnTo>
                <a:cubicBezTo>
                  <a:pt x="4317" y="6932"/>
                  <a:pt x="4160" y="6775"/>
                  <a:pt x="4160" y="6554"/>
                </a:cubicBezTo>
                <a:lnTo>
                  <a:pt x="4160" y="5136"/>
                </a:lnTo>
                <a:cubicBezTo>
                  <a:pt x="4160" y="4947"/>
                  <a:pt x="4317" y="4790"/>
                  <a:pt x="4506" y="4790"/>
                </a:cubicBezTo>
                <a:close/>
                <a:moveTo>
                  <a:pt x="2395" y="10398"/>
                </a:moveTo>
                <a:cubicBezTo>
                  <a:pt x="2584" y="10398"/>
                  <a:pt x="2742" y="10555"/>
                  <a:pt x="2742" y="10744"/>
                </a:cubicBezTo>
                <a:cubicBezTo>
                  <a:pt x="2742" y="10933"/>
                  <a:pt x="2584" y="11091"/>
                  <a:pt x="2395" y="11091"/>
                </a:cubicBezTo>
                <a:lnTo>
                  <a:pt x="1009" y="11091"/>
                </a:lnTo>
                <a:cubicBezTo>
                  <a:pt x="820" y="11091"/>
                  <a:pt x="663" y="10933"/>
                  <a:pt x="663" y="10744"/>
                </a:cubicBezTo>
                <a:cubicBezTo>
                  <a:pt x="663" y="10555"/>
                  <a:pt x="820" y="10398"/>
                  <a:pt x="1009" y="10398"/>
                </a:cubicBezTo>
                <a:close/>
                <a:moveTo>
                  <a:pt x="6585" y="10398"/>
                </a:moveTo>
                <a:cubicBezTo>
                  <a:pt x="6806" y="10398"/>
                  <a:pt x="6964" y="10555"/>
                  <a:pt x="6964" y="10744"/>
                </a:cubicBezTo>
                <a:cubicBezTo>
                  <a:pt x="6964" y="10933"/>
                  <a:pt x="6806" y="11091"/>
                  <a:pt x="6585" y="11091"/>
                </a:cubicBezTo>
                <a:lnTo>
                  <a:pt x="5231" y="11091"/>
                </a:lnTo>
                <a:cubicBezTo>
                  <a:pt x="5010" y="11091"/>
                  <a:pt x="4853" y="10933"/>
                  <a:pt x="4853" y="10744"/>
                </a:cubicBezTo>
                <a:cubicBezTo>
                  <a:pt x="4853" y="10555"/>
                  <a:pt x="5010" y="10398"/>
                  <a:pt x="5231" y="10398"/>
                </a:cubicBezTo>
                <a:close/>
                <a:moveTo>
                  <a:pt x="10776" y="10398"/>
                </a:moveTo>
                <a:cubicBezTo>
                  <a:pt x="10965" y="10398"/>
                  <a:pt x="11122" y="10555"/>
                  <a:pt x="11122" y="10744"/>
                </a:cubicBezTo>
                <a:cubicBezTo>
                  <a:pt x="11122" y="10933"/>
                  <a:pt x="10965" y="11091"/>
                  <a:pt x="10776" y="11091"/>
                </a:cubicBezTo>
                <a:lnTo>
                  <a:pt x="9389" y="11091"/>
                </a:lnTo>
                <a:cubicBezTo>
                  <a:pt x="9200" y="11091"/>
                  <a:pt x="9043" y="10933"/>
                  <a:pt x="9043" y="10744"/>
                </a:cubicBezTo>
                <a:cubicBezTo>
                  <a:pt x="9043" y="10555"/>
                  <a:pt x="9200" y="10398"/>
                  <a:pt x="9389" y="10398"/>
                </a:cubicBezTo>
                <a:close/>
                <a:moveTo>
                  <a:pt x="1009" y="1"/>
                </a:moveTo>
                <a:cubicBezTo>
                  <a:pt x="410" y="1"/>
                  <a:pt x="1" y="474"/>
                  <a:pt x="1" y="1009"/>
                </a:cubicBezTo>
                <a:cubicBezTo>
                  <a:pt x="1" y="1608"/>
                  <a:pt x="473" y="2049"/>
                  <a:pt x="1009" y="2049"/>
                </a:cubicBezTo>
                <a:lnTo>
                  <a:pt x="1356" y="2049"/>
                </a:lnTo>
                <a:lnTo>
                  <a:pt x="1356" y="2395"/>
                </a:lnTo>
                <a:cubicBezTo>
                  <a:pt x="1356" y="2994"/>
                  <a:pt x="1828" y="3403"/>
                  <a:pt x="2395" y="3403"/>
                </a:cubicBezTo>
                <a:lnTo>
                  <a:pt x="5546" y="3403"/>
                </a:lnTo>
                <a:lnTo>
                  <a:pt x="5546" y="4128"/>
                </a:lnTo>
                <a:lnTo>
                  <a:pt x="4506" y="4128"/>
                </a:lnTo>
                <a:cubicBezTo>
                  <a:pt x="3939" y="4128"/>
                  <a:pt x="3466" y="4601"/>
                  <a:pt x="3466" y="5136"/>
                </a:cubicBezTo>
                <a:lnTo>
                  <a:pt x="3466" y="6554"/>
                </a:lnTo>
                <a:cubicBezTo>
                  <a:pt x="3466" y="7153"/>
                  <a:pt x="3939" y="7594"/>
                  <a:pt x="4506" y="7594"/>
                </a:cubicBezTo>
                <a:lnTo>
                  <a:pt x="5546" y="7594"/>
                </a:lnTo>
                <a:lnTo>
                  <a:pt x="5546" y="8287"/>
                </a:lnTo>
                <a:lnTo>
                  <a:pt x="2395" y="8287"/>
                </a:lnTo>
                <a:cubicBezTo>
                  <a:pt x="1797" y="8287"/>
                  <a:pt x="1356" y="8759"/>
                  <a:pt x="1356" y="9326"/>
                </a:cubicBezTo>
                <a:lnTo>
                  <a:pt x="1356" y="9673"/>
                </a:lnTo>
                <a:lnTo>
                  <a:pt x="1009" y="9673"/>
                </a:lnTo>
                <a:cubicBezTo>
                  <a:pt x="410" y="9673"/>
                  <a:pt x="1" y="10146"/>
                  <a:pt x="1" y="10713"/>
                </a:cubicBezTo>
                <a:cubicBezTo>
                  <a:pt x="1" y="11280"/>
                  <a:pt x="473" y="11721"/>
                  <a:pt x="1009" y="11721"/>
                </a:cubicBezTo>
                <a:lnTo>
                  <a:pt x="2395" y="11721"/>
                </a:lnTo>
                <a:cubicBezTo>
                  <a:pt x="2994" y="11721"/>
                  <a:pt x="3403" y="11248"/>
                  <a:pt x="3403" y="10713"/>
                </a:cubicBezTo>
                <a:cubicBezTo>
                  <a:pt x="3403" y="10114"/>
                  <a:pt x="2931" y="9673"/>
                  <a:pt x="2395" y="9673"/>
                </a:cubicBezTo>
                <a:lnTo>
                  <a:pt x="2049" y="9673"/>
                </a:lnTo>
                <a:lnTo>
                  <a:pt x="2049" y="9326"/>
                </a:lnTo>
                <a:cubicBezTo>
                  <a:pt x="2049" y="9137"/>
                  <a:pt x="2206" y="8980"/>
                  <a:pt x="2395" y="8980"/>
                </a:cubicBezTo>
                <a:lnTo>
                  <a:pt x="5546" y="8980"/>
                </a:lnTo>
                <a:lnTo>
                  <a:pt x="5546" y="9673"/>
                </a:lnTo>
                <a:lnTo>
                  <a:pt x="5199" y="9673"/>
                </a:lnTo>
                <a:cubicBezTo>
                  <a:pt x="4601" y="9673"/>
                  <a:pt x="4160" y="10146"/>
                  <a:pt x="4160" y="10713"/>
                </a:cubicBezTo>
                <a:cubicBezTo>
                  <a:pt x="4160" y="11280"/>
                  <a:pt x="4632" y="11721"/>
                  <a:pt x="5199" y="11721"/>
                </a:cubicBezTo>
                <a:lnTo>
                  <a:pt x="6554" y="11721"/>
                </a:lnTo>
                <a:cubicBezTo>
                  <a:pt x="7153" y="11721"/>
                  <a:pt x="7594" y="11248"/>
                  <a:pt x="7594" y="10713"/>
                </a:cubicBezTo>
                <a:cubicBezTo>
                  <a:pt x="7594" y="10114"/>
                  <a:pt x="7121" y="9673"/>
                  <a:pt x="6554" y="9673"/>
                </a:cubicBezTo>
                <a:lnTo>
                  <a:pt x="6207" y="9673"/>
                </a:lnTo>
                <a:lnTo>
                  <a:pt x="6207" y="8980"/>
                </a:lnTo>
                <a:lnTo>
                  <a:pt x="9358" y="8980"/>
                </a:lnTo>
                <a:cubicBezTo>
                  <a:pt x="9547" y="8980"/>
                  <a:pt x="9704" y="9137"/>
                  <a:pt x="9704" y="9326"/>
                </a:cubicBezTo>
                <a:lnTo>
                  <a:pt x="9704" y="9673"/>
                </a:lnTo>
                <a:lnTo>
                  <a:pt x="9358" y="9673"/>
                </a:lnTo>
                <a:cubicBezTo>
                  <a:pt x="8759" y="9673"/>
                  <a:pt x="8350" y="10146"/>
                  <a:pt x="8350" y="10713"/>
                </a:cubicBezTo>
                <a:cubicBezTo>
                  <a:pt x="8350" y="11280"/>
                  <a:pt x="8791" y="11721"/>
                  <a:pt x="9358" y="11721"/>
                </a:cubicBezTo>
                <a:lnTo>
                  <a:pt x="10744" y="11721"/>
                </a:lnTo>
                <a:cubicBezTo>
                  <a:pt x="11311" y="11721"/>
                  <a:pt x="11752" y="11248"/>
                  <a:pt x="11752" y="10713"/>
                </a:cubicBezTo>
                <a:cubicBezTo>
                  <a:pt x="11752" y="10114"/>
                  <a:pt x="11280" y="9673"/>
                  <a:pt x="10744" y="9673"/>
                </a:cubicBezTo>
                <a:lnTo>
                  <a:pt x="10366" y="9673"/>
                </a:lnTo>
                <a:lnTo>
                  <a:pt x="10366" y="9326"/>
                </a:lnTo>
                <a:cubicBezTo>
                  <a:pt x="10366" y="8728"/>
                  <a:pt x="9925" y="8287"/>
                  <a:pt x="9358" y="8287"/>
                </a:cubicBezTo>
                <a:lnTo>
                  <a:pt x="6207" y="8287"/>
                </a:lnTo>
                <a:lnTo>
                  <a:pt x="6207" y="7594"/>
                </a:lnTo>
                <a:lnTo>
                  <a:pt x="7216" y="7594"/>
                </a:lnTo>
                <a:cubicBezTo>
                  <a:pt x="7814" y="7594"/>
                  <a:pt x="8287" y="7121"/>
                  <a:pt x="8287" y="6554"/>
                </a:cubicBezTo>
                <a:lnTo>
                  <a:pt x="8287" y="5136"/>
                </a:lnTo>
                <a:cubicBezTo>
                  <a:pt x="8287" y="4569"/>
                  <a:pt x="7814" y="4128"/>
                  <a:pt x="7216" y="4128"/>
                </a:cubicBezTo>
                <a:lnTo>
                  <a:pt x="6207" y="4128"/>
                </a:lnTo>
                <a:lnTo>
                  <a:pt x="6207" y="3403"/>
                </a:lnTo>
                <a:lnTo>
                  <a:pt x="9389" y="3403"/>
                </a:lnTo>
                <a:cubicBezTo>
                  <a:pt x="9988" y="3403"/>
                  <a:pt x="10429" y="2931"/>
                  <a:pt x="10429" y="2395"/>
                </a:cubicBezTo>
                <a:lnTo>
                  <a:pt x="10429" y="2049"/>
                </a:lnTo>
                <a:lnTo>
                  <a:pt x="10776" y="2049"/>
                </a:lnTo>
                <a:cubicBezTo>
                  <a:pt x="11374" y="2049"/>
                  <a:pt x="11815" y="1576"/>
                  <a:pt x="11815" y="1009"/>
                </a:cubicBezTo>
                <a:cubicBezTo>
                  <a:pt x="11815" y="411"/>
                  <a:pt x="11343" y="1"/>
                  <a:pt x="10776" y="1"/>
                </a:cubicBezTo>
                <a:lnTo>
                  <a:pt x="9389" y="1"/>
                </a:lnTo>
                <a:cubicBezTo>
                  <a:pt x="8822" y="1"/>
                  <a:pt x="8381" y="474"/>
                  <a:pt x="8381" y="1009"/>
                </a:cubicBezTo>
                <a:cubicBezTo>
                  <a:pt x="8381" y="1608"/>
                  <a:pt x="8854" y="2049"/>
                  <a:pt x="9389" y="2049"/>
                </a:cubicBezTo>
                <a:lnTo>
                  <a:pt x="9767" y="2049"/>
                </a:lnTo>
                <a:lnTo>
                  <a:pt x="9767" y="2395"/>
                </a:lnTo>
                <a:cubicBezTo>
                  <a:pt x="9767" y="2584"/>
                  <a:pt x="9610" y="2742"/>
                  <a:pt x="9389" y="2742"/>
                </a:cubicBezTo>
                <a:lnTo>
                  <a:pt x="6239" y="2742"/>
                </a:lnTo>
                <a:lnTo>
                  <a:pt x="6239" y="2049"/>
                </a:lnTo>
                <a:lnTo>
                  <a:pt x="6617" y="2049"/>
                </a:lnTo>
                <a:cubicBezTo>
                  <a:pt x="7184" y="2049"/>
                  <a:pt x="7625" y="1576"/>
                  <a:pt x="7625" y="1009"/>
                </a:cubicBezTo>
                <a:cubicBezTo>
                  <a:pt x="7625" y="411"/>
                  <a:pt x="7153" y="1"/>
                  <a:pt x="6617" y="1"/>
                </a:cubicBezTo>
                <a:lnTo>
                  <a:pt x="5231" y="1"/>
                </a:lnTo>
                <a:cubicBezTo>
                  <a:pt x="4632" y="1"/>
                  <a:pt x="4191" y="474"/>
                  <a:pt x="4191" y="1009"/>
                </a:cubicBezTo>
                <a:cubicBezTo>
                  <a:pt x="4191" y="1608"/>
                  <a:pt x="4664" y="2049"/>
                  <a:pt x="5231" y="2049"/>
                </a:cubicBezTo>
                <a:lnTo>
                  <a:pt x="5577" y="2049"/>
                </a:lnTo>
                <a:lnTo>
                  <a:pt x="5577" y="2742"/>
                </a:lnTo>
                <a:lnTo>
                  <a:pt x="2427" y="2742"/>
                </a:lnTo>
                <a:cubicBezTo>
                  <a:pt x="2238" y="2742"/>
                  <a:pt x="2080" y="2584"/>
                  <a:pt x="2080" y="2395"/>
                </a:cubicBezTo>
                <a:lnTo>
                  <a:pt x="2080" y="2049"/>
                </a:lnTo>
                <a:lnTo>
                  <a:pt x="2427" y="2049"/>
                </a:lnTo>
                <a:cubicBezTo>
                  <a:pt x="3025" y="2049"/>
                  <a:pt x="3466" y="1576"/>
                  <a:pt x="3466" y="1009"/>
                </a:cubicBezTo>
                <a:cubicBezTo>
                  <a:pt x="3466" y="411"/>
                  <a:pt x="2994" y="1"/>
                  <a:pt x="242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5" name="Google Shape;8581;p67">
            <a:extLst>
              <a:ext uri="{FF2B5EF4-FFF2-40B4-BE49-F238E27FC236}">
                <a16:creationId xmlns:a16="http://schemas.microsoft.com/office/drawing/2014/main" id="{66A94D3B-FE04-45C1-B8AD-A7D996667535}"/>
              </a:ext>
            </a:extLst>
          </p:cNvPr>
          <p:cNvGrpSpPr/>
          <p:nvPr/>
        </p:nvGrpSpPr>
        <p:grpSpPr>
          <a:xfrm>
            <a:off x="5365644" y="1204801"/>
            <a:ext cx="332587" cy="332335"/>
            <a:chOff x="1413250" y="2680675"/>
            <a:chExt cx="297750" cy="297525"/>
          </a:xfrm>
        </p:grpSpPr>
        <p:sp>
          <p:nvSpPr>
            <p:cNvPr id="156" name="Google Shape;8582;p67">
              <a:extLst>
                <a:ext uri="{FF2B5EF4-FFF2-40B4-BE49-F238E27FC236}">
                  <a16:creationId xmlns:a16="http://schemas.microsoft.com/office/drawing/2014/main" id="{BE9D652A-5034-441C-8842-1885C3B3733D}"/>
                </a:ext>
              </a:extLst>
            </p:cNvPr>
            <p:cNvSpPr/>
            <p:nvPr/>
          </p:nvSpPr>
          <p:spPr>
            <a:xfrm>
              <a:off x="1413250" y="2680675"/>
              <a:ext cx="297750" cy="297525"/>
            </a:xfrm>
            <a:custGeom>
              <a:avLst/>
              <a:gdLst/>
              <a:ahLst/>
              <a:cxnLst/>
              <a:rect l="l" t="t" r="r" b="b"/>
              <a:pathLst>
                <a:path w="11910" h="11901" extrusionOk="0">
                  <a:moveTo>
                    <a:pt x="10460" y="1418"/>
                  </a:moveTo>
                  <a:lnTo>
                    <a:pt x="10460" y="7719"/>
                  </a:lnTo>
                  <a:lnTo>
                    <a:pt x="1387" y="7719"/>
                  </a:lnTo>
                  <a:lnTo>
                    <a:pt x="1387" y="1418"/>
                  </a:lnTo>
                  <a:close/>
                  <a:moveTo>
                    <a:pt x="5577" y="8380"/>
                  </a:moveTo>
                  <a:lnTo>
                    <a:pt x="5577" y="9105"/>
                  </a:lnTo>
                  <a:lnTo>
                    <a:pt x="5167" y="9105"/>
                  </a:lnTo>
                  <a:lnTo>
                    <a:pt x="5451" y="8380"/>
                  </a:lnTo>
                  <a:close/>
                  <a:moveTo>
                    <a:pt x="6396" y="8380"/>
                  </a:moveTo>
                  <a:lnTo>
                    <a:pt x="6679" y="9105"/>
                  </a:lnTo>
                  <a:lnTo>
                    <a:pt x="6270" y="9105"/>
                  </a:lnTo>
                  <a:lnTo>
                    <a:pt x="6270" y="8380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25"/>
                  </a:lnTo>
                  <a:lnTo>
                    <a:pt x="378" y="725"/>
                  </a:lnTo>
                  <a:cubicBezTo>
                    <a:pt x="158" y="725"/>
                    <a:pt x="0" y="882"/>
                    <a:pt x="0" y="1071"/>
                  </a:cubicBezTo>
                  <a:cubicBezTo>
                    <a:pt x="0" y="1260"/>
                    <a:pt x="158" y="1418"/>
                    <a:pt x="378" y="1418"/>
                  </a:cubicBezTo>
                  <a:lnTo>
                    <a:pt x="725" y="1418"/>
                  </a:lnTo>
                  <a:lnTo>
                    <a:pt x="725" y="7719"/>
                  </a:lnTo>
                  <a:lnTo>
                    <a:pt x="378" y="7719"/>
                  </a:lnTo>
                  <a:cubicBezTo>
                    <a:pt x="189" y="7719"/>
                    <a:pt x="32" y="7876"/>
                    <a:pt x="32" y="8097"/>
                  </a:cubicBezTo>
                  <a:cubicBezTo>
                    <a:pt x="32" y="8286"/>
                    <a:pt x="189" y="8443"/>
                    <a:pt x="378" y="8443"/>
                  </a:cubicBezTo>
                  <a:lnTo>
                    <a:pt x="4758" y="8443"/>
                  </a:lnTo>
                  <a:lnTo>
                    <a:pt x="3560" y="11436"/>
                  </a:lnTo>
                  <a:cubicBezTo>
                    <a:pt x="3497" y="11625"/>
                    <a:pt x="3560" y="11814"/>
                    <a:pt x="3749" y="11877"/>
                  </a:cubicBezTo>
                  <a:cubicBezTo>
                    <a:pt x="3803" y="11893"/>
                    <a:pt x="3855" y="11901"/>
                    <a:pt x="3903" y="11901"/>
                  </a:cubicBezTo>
                  <a:cubicBezTo>
                    <a:pt x="4052" y="11901"/>
                    <a:pt x="4167" y="11824"/>
                    <a:pt x="4191" y="11657"/>
                  </a:cubicBezTo>
                  <a:lnTo>
                    <a:pt x="4947" y="9830"/>
                  </a:lnTo>
                  <a:lnTo>
                    <a:pt x="5608" y="9830"/>
                  </a:lnTo>
                  <a:lnTo>
                    <a:pt x="5608" y="10838"/>
                  </a:lnTo>
                  <a:cubicBezTo>
                    <a:pt x="5608" y="11027"/>
                    <a:pt x="5766" y="11184"/>
                    <a:pt x="5955" y="11184"/>
                  </a:cubicBezTo>
                  <a:cubicBezTo>
                    <a:pt x="6175" y="11184"/>
                    <a:pt x="6333" y="11027"/>
                    <a:pt x="6333" y="10838"/>
                  </a:cubicBezTo>
                  <a:lnTo>
                    <a:pt x="6333" y="9830"/>
                  </a:lnTo>
                  <a:lnTo>
                    <a:pt x="6995" y="9830"/>
                  </a:lnTo>
                  <a:lnTo>
                    <a:pt x="7751" y="11657"/>
                  </a:lnTo>
                  <a:cubicBezTo>
                    <a:pt x="7798" y="11824"/>
                    <a:pt x="7918" y="11901"/>
                    <a:pt x="8042" y="11901"/>
                  </a:cubicBezTo>
                  <a:cubicBezTo>
                    <a:pt x="8082" y="11901"/>
                    <a:pt x="8122" y="11893"/>
                    <a:pt x="8160" y="11877"/>
                  </a:cubicBezTo>
                  <a:cubicBezTo>
                    <a:pt x="8381" y="11783"/>
                    <a:pt x="8444" y="11594"/>
                    <a:pt x="8381" y="11436"/>
                  </a:cubicBezTo>
                  <a:lnTo>
                    <a:pt x="7184" y="8443"/>
                  </a:lnTo>
                  <a:lnTo>
                    <a:pt x="11563" y="8443"/>
                  </a:lnTo>
                  <a:cubicBezTo>
                    <a:pt x="11752" y="8443"/>
                    <a:pt x="11909" y="8286"/>
                    <a:pt x="11909" y="8097"/>
                  </a:cubicBezTo>
                  <a:cubicBezTo>
                    <a:pt x="11909" y="7876"/>
                    <a:pt x="11752" y="7719"/>
                    <a:pt x="11563" y="7719"/>
                  </a:cubicBezTo>
                  <a:lnTo>
                    <a:pt x="11185" y="7719"/>
                  </a:lnTo>
                  <a:lnTo>
                    <a:pt x="11185" y="1418"/>
                  </a:lnTo>
                  <a:lnTo>
                    <a:pt x="11563" y="1418"/>
                  </a:lnTo>
                  <a:cubicBezTo>
                    <a:pt x="11752" y="1418"/>
                    <a:pt x="11909" y="1260"/>
                    <a:pt x="11909" y="1071"/>
                  </a:cubicBezTo>
                  <a:cubicBezTo>
                    <a:pt x="11909" y="882"/>
                    <a:pt x="11752" y="725"/>
                    <a:pt x="11563" y="725"/>
                  </a:cubicBezTo>
                  <a:lnTo>
                    <a:pt x="6301" y="725"/>
                  </a:ln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583;p67">
              <a:extLst>
                <a:ext uri="{FF2B5EF4-FFF2-40B4-BE49-F238E27FC236}">
                  <a16:creationId xmlns:a16="http://schemas.microsoft.com/office/drawing/2014/main" id="{B23417ED-417A-4E38-9191-09D85707BCD3}"/>
                </a:ext>
              </a:extLst>
            </p:cNvPr>
            <p:cNvSpPr/>
            <p:nvPr/>
          </p:nvSpPr>
          <p:spPr>
            <a:xfrm>
              <a:off x="1465225" y="2805100"/>
              <a:ext cx="52800" cy="52025"/>
            </a:xfrm>
            <a:custGeom>
              <a:avLst/>
              <a:gdLst/>
              <a:ahLst/>
              <a:cxnLst/>
              <a:rect l="l" t="t" r="r" b="b"/>
              <a:pathLst>
                <a:path w="2112" h="2081" extrusionOk="0">
                  <a:moveTo>
                    <a:pt x="1387" y="663"/>
                  </a:moveTo>
                  <a:lnTo>
                    <a:pt x="1387" y="1387"/>
                  </a:lnTo>
                  <a:lnTo>
                    <a:pt x="694" y="1387"/>
                  </a:lnTo>
                  <a:lnTo>
                    <a:pt x="694" y="663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34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1765" y="2080"/>
                  </a:lnTo>
                  <a:cubicBezTo>
                    <a:pt x="1954" y="2080"/>
                    <a:pt x="2112" y="1923"/>
                    <a:pt x="2112" y="1734"/>
                  </a:cubicBezTo>
                  <a:lnTo>
                    <a:pt x="2112" y="347"/>
                  </a:lnTo>
                  <a:cubicBezTo>
                    <a:pt x="2112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584;p67">
              <a:extLst>
                <a:ext uri="{FF2B5EF4-FFF2-40B4-BE49-F238E27FC236}">
                  <a16:creationId xmlns:a16="http://schemas.microsoft.com/office/drawing/2014/main" id="{5B002738-E9FF-48BF-9EDD-EC784540FB4D}"/>
                </a:ext>
              </a:extLst>
            </p:cNvPr>
            <p:cNvSpPr/>
            <p:nvPr/>
          </p:nvSpPr>
          <p:spPr>
            <a:xfrm>
              <a:off x="1535325" y="2769675"/>
              <a:ext cx="52800" cy="87450"/>
            </a:xfrm>
            <a:custGeom>
              <a:avLst/>
              <a:gdLst/>
              <a:ahLst/>
              <a:cxnLst/>
              <a:rect l="l" t="t" r="r" b="b"/>
              <a:pathLst>
                <a:path w="2112" h="3498" extrusionOk="0">
                  <a:moveTo>
                    <a:pt x="1387" y="662"/>
                  </a:moveTo>
                  <a:lnTo>
                    <a:pt x="1387" y="2741"/>
                  </a:lnTo>
                  <a:lnTo>
                    <a:pt x="694" y="2741"/>
                  </a:lnTo>
                  <a:lnTo>
                    <a:pt x="694" y="662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3151"/>
                  </a:lnTo>
                  <a:cubicBezTo>
                    <a:pt x="1" y="3340"/>
                    <a:pt x="158" y="3497"/>
                    <a:pt x="379" y="3497"/>
                  </a:cubicBezTo>
                  <a:lnTo>
                    <a:pt x="1733" y="3497"/>
                  </a:lnTo>
                  <a:lnTo>
                    <a:pt x="1733" y="3466"/>
                  </a:lnTo>
                  <a:cubicBezTo>
                    <a:pt x="1954" y="3466"/>
                    <a:pt x="2112" y="3308"/>
                    <a:pt x="2112" y="3119"/>
                  </a:cubicBezTo>
                  <a:lnTo>
                    <a:pt x="2112" y="347"/>
                  </a:lnTo>
                  <a:cubicBezTo>
                    <a:pt x="2112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585;p67">
              <a:extLst>
                <a:ext uri="{FF2B5EF4-FFF2-40B4-BE49-F238E27FC236}">
                  <a16:creationId xmlns:a16="http://schemas.microsoft.com/office/drawing/2014/main" id="{A898B208-CBE0-45BC-802F-6DE288FBBEB4}"/>
                </a:ext>
              </a:extLst>
            </p:cNvPr>
            <p:cNvSpPr/>
            <p:nvPr/>
          </p:nvSpPr>
          <p:spPr>
            <a:xfrm>
              <a:off x="1604650" y="2733425"/>
              <a:ext cx="52775" cy="122900"/>
            </a:xfrm>
            <a:custGeom>
              <a:avLst/>
              <a:gdLst/>
              <a:ahLst/>
              <a:cxnLst/>
              <a:rect l="l" t="t" r="r" b="b"/>
              <a:pathLst>
                <a:path w="2111" h="4916" extrusionOk="0">
                  <a:moveTo>
                    <a:pt x="1418" y="726"/>
                  </a:moveTo>
                  <a:lnTo>
                    <a:pt x="1418" y="4254"/>
                  </a:lnTo>
                  <a:lnTo>
                    <a:pt x="725" y="4254"/>
                  </a:lnTo>
                  <a:lnTo>
                    <a:pt x="725" y="726"/>
                  </a:lnTo>
                  <a:close/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4569"/>
                  </a:lnTo>
                  <a:cubicBezTo>
                    <a:pt x="0" y="4758"/>
                    <a:pt x="158" y="4916"/>
                    <a:pt x="347" y="4916"/>
                  </a:cubicBezTo>
                  <a:lnTo>
                    <a:pt x="1764" y="4916"/>
                  </a:lnTo>
                  <a:cubicBezTo>
                    <a:pt x="1953" y="4916"/>
                    <a:pt x="2111" y="4758"/>
                    <a:pt x="2111" y="4569"/>
                  </a:cubicBezTo>
                  <a:lnTo>
                    <a:pt x="2111" y="348"/>
                  </a:lnTo>
                  <a:cubicBezTo>
                    <a:pt x="2111" y="159"/>
                    <a:pt x="1953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0" name="Google Shape;8586;p67">
            <a:extLst>
              <a:ext uri="{FF2B5EF4-FFF2-40B4-BE49-F238E27FC236}">
                <a16:creationId xmlns:a16="http://schemas.microsoft.com/office/drawing/2014/main" id="{FF7040EB-51E6-447E-952D-201E87932725}"/>
              </a:ext>
            </a:extLst>
          </p:cNvPr>
          <p:cNvSpPr/>
          <p:nvPr/>
        </p:nvSpPr>
        <p:spPr>
          <a:xfrm>
            <a:off x="7503665" y="388256"/>
            <a:ext cx="256044" cy="330800"/>
          </a:xfrm>
          <a:custGeom>
            <a:avLst/>
            <a:gdLst/>
            <a:ahLst/>
            <a:cxnLst/>
            <a:rect l="l" t="t" r="r" b="b"/>
            <a:pathLst>
              <a:path w="9169" h="11846" extrusionOk="0">
                <a:moveTo>
                  <a:pt x="4695" y="2079"/>
                </a:moveTo>
                <a:cubicBezTo>
                  <a:pt x="5073" y="2079"/>
                  <a:pt x="5388" y="2394"/>
                  <a:pt x="5388" y="2772"/>
                </a:cubicBezTo>
                <a:cubicBezTo>
                  <a:pt x="5388" y="3181"/>
                  <a:pt x="5073" y="3496"/>
                  <a:pt x="4695" y="3496"/>
                </a:cubicBezTo>
                <a:cubicBezTo>
                  <a:pt x="4285" y="3496"/>
                  <a:pt x="3970" y="3181"/>
                  <a:pt x="3970" y="2772"/>
                </a:cubicBezTo>
                <a:cubicBezTo>
                  <a:pt x="3970" y="2394"/>
                  <a:pt x="4285" y="2079"/>
                  <a:pt x="4695" y="2079"/>
                </a:cubicBezTo>
                <a:close/>
                <a:moveTo>
                  <a:pt x="4695" y="4189"/>
                </a:moveTo>
                <a:cubicBezTo>
                  <a:pt x="5640" y="4189"/>
                  <a:pt x="6428" y="4977"/>
                  <a:pt x="6428" y="5922"/>
                </a:cubicBezTo>
                <a:lnTo>
                  <a:pt x="6428" y="6300"/>
                </a:lnTo>
                <a:lnTo>
                  <a:pt x="2962" y="6300"/>
                </a:lnTo>
                <a:lnTo>
                  <a:pt x="2962" y="5922"/>
                </a:lnTo>
                <a:cubicBezTo>
                  <a:pt x="2962" y="4945"/>
                  <a:pt x="3750" y="4189"/>
                  <a:pt x="4695" y="4189"/>
                </a:cubicBezTo>
                <a:close/>
                <a:moveTo>
                  <a:pt x="4730" y="664"/>
                </a:moveTo>
                <a:cubicBezTo>
                  <a:pt x="6870" y="664"/>
                  <a:pt x="8538" y="2418"/>
                  <a:pt x="8538" y="4473"/>
                </a:cubicBezTo>
                <a:cubicBezTo>
                  <a:pt x="8538" y="5544"/>
                  <a:pt x="8097" y="6552"/>
                  <a:pt x="7310" y="7277"/>
                </a:cubicBezTo>
                <a:cubicBezTo>
                  <a:pt x="7215" y="7403"/>
                  <a:pt x="7121" y="7466"/>
                  <a:pt x="6995" y="7497"/>
                </a:cubicBezTo>
                <a:cubicBezTo>
                  <a:pt x="6774" y="7718"/>
                  <a:pt x="6522" y="7907"/>
                  <a:pt x="6459" y="8285"/>
                </a:cubicBezTo>
                <a:lnTo>
                  <a:pt x="5041" y="8285"/>
                </a:lnTo>
                <a:lnTo>
                  <a:pt x="5041" y="6993"/>
                </a:lnTo>
                <a:lnTo>
                  <a:pt x="6774" y="6993"/>
                </a:lnTo>
                <a:cubicBezTo>
                  <a:pt x="6963" y="6993"/>
                  <a:pt x="7121" y="6836"/>
                  <a:pt x="7121" y="6647"/>
                </a:cubicBezTo>
                <a:lnTo>
                  <a:pt x="7121" y="5922"/>
                </a:lnTo>
                <a:cubicBezTo>
                  <a:pt x="7121" y="4945"/>
                  <a:pt x="6585" y="4126"/>
                  <a:pt x="5734" y="3717"/>
                </a:cubicBezTo>
                <a:cubicBezTo>
                  <a:pt x="5987" y="3496"/>
                  <a:pt x="6113" y="3181"/>
                  <a:pt x="6113" y="2835"/>
                </a:cubicBezTo>
                <a:cubicBezTo>
                  <a:pt x="6113" y="2079"/>
                  <a:pt x="5482" y="1448"/>
                  <a:pt x="4726" y="1448"/>
                </a:cubicBezTo>
                <a:cubicBezTo>
                  <a:pt x="3970" y="1448"/>
                  <a:pt x="3340" y="2079"/>
                  <a:pt x="3340" y="2835"/>
                </a:cubicBezTo>
                <a:cubicBezTo>
                  <a:pt x="3340" y="3181"/>
                  <a:pt x="3466" y="3496"/>
                  <a:pt x="3687" y="3717"/>
                </a:cubicBezTo>
                <a:cubicBezTo>
                  <a:pt x="2868" y="4126"/>
                  <a:pt x="2332" y="4945"/>
                  <a:pt x="2332" y="5922"/>
                </a:cubicBezTo>
                <a:lnTo>
                  <a:pt x="2332" y="6647"/>
                </a:lnTo>
                <a:cubicBezTo>
                  <a:pt x="2332" y="6836"/>
                  <a:pt x="2489" y="6993"/>
                  <a:pt x="2679" y="6993"/>
                </a:cubicBezTo>
                <a:lnTo>
                  <a:pt x="4411" y="6993"/>
                </a:lnTo>
                <a:lnTo>
                  <a:pt x="4411" y="8411"/>
                </a:lnTo>
                <a:lnTo>
                  <a:pt x="2931" y="8411"/>
                </a:lnTo>
                <a:lnTo>
                  <a:pt x="2931" y="8380"/>
                </a:lnTo>
                <a:cubicBezTo>
                  <a:pt x="2836" y="7938"/>
                  <a:pt x="2615" y="7749"/>
                  <a:pt x="2363" y="7560"/>
                </a:cubicBezTo>
                <a:cubicBezTo>
                  <a:pt x="2300" y="7466"/>
                  <a:pt x="2174" y="7403"/>
                  <a:pt x="2048" y="7277"/>
                </a:cubicBezTo>
                <a:cubicBezTo>
                  <a:pt x="1135" y="6395"/>
                  <a:pt x="757" y="5135"/>
                  <a:pt x="946" y="3874"/>
                </a:cubicBezTo>
                <a:cubicBezTo>
                  <a:pt x="1198" y="2236"/>
                  <a:pt x="2615" y="881"/>
                  <a:pt x="4254" y="692"/>
                </a:cubicBezTo>
                <a:cubicBezTo>
                  <a:pt x="4415" y="673"/>
                  <a:pt x="4574" y="664"/>
                  <a:pt x="4730" y="664"/>
                </a:cubicBezTo>
                <a:close/>
                <a:moveTo>
                  <a:pt x="6428" y="9073"/>
                </a:moveTo>
                <a:lnTo>
                  <a:pt x="6428" y="9419"/>
                </a:lnTo>
                <a:cubicBezTo>
                  <a:pt x="6428" y="9640"/>
                  <a:pt x="6270" y="9797"/>
                  <a:pt x="6081" y="9797"/>
                </a:cubicBezTo>
                <a:lnTo>
                  <a:pt x="3309" y="9797"/>
                </a:lnTo>
                <a:cubicBezTo>
                  <a:pt x="3120" y="9797"/>
                  <a:pt x="2962" y="9640"/>
                  <a:pt x="2962" y="9419"/>
                </a:cubicBezTo>
                <a:lnTo>
                  <a:pt x="2962" y="9073"/>
                </a:lnTo>
                <a:close/>
                <a:moveTo>
                  <a:pt x="5703" y="10459"/>
                </a:moveTo>
                <a:lnTo>
                  <a:pt x="5703" y="10805"/>
                </a:lnTo>
                <a:cubicBezTo>
                  <a:pt x="5703" y="10994"/>
                  <a:pt x="5545" y="11183"/>
                  <a:pt x="5356" y="11183"/>
                </a:cubicBezTo>
                <a:lnTo>
                  <a:pt x="3970" y="11183"/>
                </a:lnTo>
                <a:cubicBezTo>
                  <a:pt x="3781" y="11183"/>
                  <a:pt x="3624" y="10994"/>
                  <a:pt x="3624" y="10805"/>
                </a:cubicBezTo>
                <a:lnTo>
                  <a:pt x="3624" y="10459"/>
                </a:lnTo>
                <a:close/>
                <a:moveTo>
                  <a:pt x="4662" y="0"/>
                </a:moveTo>
                <a:cubicBezTo>
                  <a:pt x="4486" y="0"/>
                  <a:pt x="4308" y="10"/>
                  <a:pt x="4128" y="31"/>
                </a:cubicBezTo>
                <a:cubicBezTo>
                  <a:pt x="2174" y="251"/>
                  <a:pt x="568" y="1827"/>
                  <a:pt x="253" y="3780"/>
                </a:cubicBezTo>
                <a:cubicBezTo>
                  <a:pt x="1" y="5229"/>
                  <a:pt x="505" y="6710"/>
                  <a:pt x="1576" y="7749"/>
                </a:cubicBezTo>
                <a:cubicBezTo>
                  <a:pt x="1733" y="7875"/>
                  <a:pt x="1859" y="7970"/>
                  <a:pt x="1922" y="8064"/>
                </a:cubicBezTo>
                <a:cubicBezTo>
                  <a:pt x="2206" y="8285"/>
                  <a:pt x="2237" y="8348"/>
                  <a:pt x="2237" y="8695"/>
                </a:cubicBezTo>
                <a:lnTo>
                  <a:pt x="2237" y="9388"/>
                </a:lnTo>
                <a:cubicBezTo>
                  <a:pt x="2237" y="9829"/>
                  <a:pt x="2521" y="10238"/>
                  <a:pt x="2962" y="10396"/>
                </a:cubicBezTo>
                <a:lnTo>
                  <a:pt x="2962" y="10774"/>
                </a:lnTo>
                <a:cubicBezTo>
                  <a:pt x="2962" y="11404"/>
                  <a:pt x="3435" y="11845"/>
                  <a:pt x="3970" y="11845"/>
                </a:cubicBezTo>
                <a:lnTo>
                  <a:pt x="5356" y="11845"/>
                </a:lnTo>
                <a:cubicBezTo>
                  <a:pt x="5955" y="11845"/>
                  <a:pt x="6396" y="11372"/>
                  <a:pt x="6396" y="10805"/>
                </a:cubicBezTo>
                <a:lnTo>
                  <a:pt x="6396" y="10427"/>
                </a:lnTo>
                <a:cubicBezTo>
                  <a:pt x="6774" y="10270"/>
                  <a:pt x="7089" y="9923"/>
                  <a:pt x="7089" y="9451"/>
                </a:cubicBezTo>
                <a:lnTo>
                  <a:pt x="7089" y="8726"/>
                </a:lnTo>
                <a:cubicBezTo>
                  <a:pt x="7089" y="8380"/>
                  <a:pt x="7121" y="8348"/>
                  <a:pt x="7404" y="8096"/>
                </a:cubicBezTo>
                <a:cubicBezTo>
                  <a:pt x="7499" y="8033"/>
                  <a:pt x="7593" y="7938"/>
                  <a:pt x="7751" y="7812"/>
                </a:cubicBezTo>
                <a:cubicBezTo>
                  <a:pt x="8664" y="6962"/>
                  <a:pt x="9169" y="5765"/>
                  <a:pt x="9169" y="4504"/>
                </a:cubicBezTo>
                <a:cubicBezTo>
                  <a:pt x="9169" y="2060"/>
                  <a:pt x="7186" y="0"/>
                  <a:pt x="46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" name="Google Shape;8587;p67">
            <a:extLst>
              <a:ext uri="{FF2B5EF4-FFF2-40B4-BE49-F238E27FC236}">
                <a16:creationId xmlns:a16="http://schemas.microsoft.com/office/drawing/2014/main" id="{2D19E67A-101E-462E-B8F9-29FADDA56D91}"/>
              </a:ext>
            </a:extLst>
          </p:cNvPr>
          <p:cNvSpPr/>
          <p:nvPr/>
        </p:nvSpPr>
        <p:spPr>
          <a:xfrm>
            <a:off x="7458357" y="780853"/>
            <a:ext cx="346661" cy="329487"/>
          </a:xfrm>
          <a:custGeom>
            <a:avLst/>
            <a:gdLst/>
            <a:ahLst/>
            <a:cxnLst/>
            <a:rect l="l" t="t" r="r" b="b"/>
            <a:pathLst>
              <a:path w="12414" h="11799" extrusionOk="0">
                <a:moveTo>
                  <a:pt x="8979" y="2127"/>
                </a:moveTo>
                <a:cubicBezTo>
                  <a:pt x="9247" y="2127"/>
                  <a:pt x="9515" y="2229"/>
                  <a:pt x="9704" y="2434"/>
                </a:cubicBezTo>
                <a:cubicBezTo>
                  <a:pt x="10113" y="2812"/>
                  <a:pt x="10113" y="3473"/>
                  <a:pt x="9704" y="3883"/>
                </a:cubicBezTo>
                <a:lnTo>
                  <a:pt x="8885" y="4702"/>
                </a:lnTo>
                <a:cubicBezTo>
                  <a:pt x="8790" y="4765"/>
                  <a:pt x="8696" y="4860"/>
                  <a:pt x="8601" y="4891"/>
                </a:cubicBezTo>
                <a:cubicBezTo>
                  <a:pt x="8790" y="4513"/>
                  <a:pt x="8727" y="4041"/>
                  <a:pt x="8412" y="3726"/>
                </a:cubicBezTo>
                <a:cubicBezTo>
                  <a:pt x="8206" y="3520"/>
                  <a:pt x="7933" y="3408"/>
                  <a:pt x="7654" y="3408"/>
                </a:cubicBezTo>
                <a:cubicBezTo>
                  <a:pt x="7507" y="3408"/>
                  <a:pt x="7357" y="3439"/>
                  <a:pt x="7215" y="3505"/>
                </a:cubicBezTo>
                <a:cubicBezTo>
                  <a:pt x="7278" y="3410"/>
                  <a:pt x="7341" y="3316"/>
                  <a:pt x="7436" y="3253"/>
                </a:cubicBezTo>
                <a:lnTo>
                  <a:pt x="8255" y="2434"/>
                </a:lnTo>
                <a:cubicBezTo>
                  <a:pt x="8444" y="2229"/>
                  <a:pt x="8711" y="2127"/>
                  <a:pt x="8979" y="2127"/>
                </a:cubicBezTo>
                <a:close/>
                <a:moveTo>
                  <a:pt x="9027" y="685"/>
                </a:moveTo>
                <a:cubicBezTo>
                  <a:pt x="9649" y="685"/>
                  <a:pt x="10271" y="922"/>
                  <a:pt x="10744" y="1394"/>
                </a:cubicBezTo>
                <a:cubicBezTo>
                  <a:pt x="11689" y="2339"/>
                  <a:pt x="11689" y="3883"/>
                  <a:pt x="10744" y="4828"/>
                </a:cubicBezTo>
                <a:lnTo>
                  <a:pt x="9893" y="5647"/>
                </a:lnTo>
                <a:cubicBezTo>
                  <a:pt x="9431" y="6109"/>
                  <a:pt x="8816" y="6356"/>
                  <a:pt x="8187" y="6356"/>
                </a:cubicBezTo>
                <a:cubicBezTo>
                  <a:pt x="7914" y="6356"/>
                  <a:pt x="7639" y="6310"/>
                  <a:pt x="7373" y="6214"/>
                </a:cubicBezTo>
                <a:lnTo>
                  <a:pt x="7940" y="5647"/>
                </a:lnTo>
                <a:cubicBezTo>
                  <a:pt x="8008" y="5655"/>
                  <a:pt x="8077" y="5659"/>
                  <a:pt x="8146" y="5659"/>
                </a:cubicBezTo>
                <a:cubicBezTo>
                  <a:pt x="8617" y="5659"/>
                  <a:pt x="9087" y="5477"/>
                  <a:pt x="9389" y="5175"/>
                </a:cubicBezTo>
                <a:lnTo>
                  <a:pt x="10208" y="4356"/>
                </a:lnTo>
                <a:cubicBezTo>
                  <a:pt x="10901" y="3694"/>
                  <a:pt x="10901" y="2591"/>
                  <a:pt x="10208" y="1898"/>
                </a:cubicBezTo>
                <a:cubicBezTo>
                  <a:pt x="9877" y="1567"/>
                  <a:pt x="9436" y="1402"/>
                  <a:pt x="8995" y="1402"/>
                </a:cubicBezTo>
                <a:cubicBezTo>
                  <a:pt x="8554" y="1402"/>
                  <a:pt x="8113" y="1567"/>
                  <a:pt x="7782" y="1898"/>
                </a:cubicBezTo>
                <a:lnTo>
                  <a:pt x="6931" y="2749"/>
                </a:lnTo>
                <a:cubicBezTo>
                  <a:pt x="6553" y="3127"/>
                  <a:pt x="6396" y="3694"/>
                  <a:pt x="6490" y="4198"/>
                </a:cubicBezTo>
                <a:lnTo>
                  <a:pt x="5923" y="4734"/>
                </a:lnTo>
                <a:cubicBezTo>
                  <a:pt x="5608" y="3883"/>
                  <a:pt x="5797" y="2906"/>
                  <a:pt x="6490" y="2213"/>
                </a:cubicBezTo>
                <a:lnTo>
                  <a:pt x="7309" y="1394"/>
                </a:lnTo>
                <a:cubicBezTo>
                  <a:pt x="7782" y="922"/>
                  <a:pt x="8404" y="685"/>
                  <a:pt x="9027" y="685"/>
                </a:cubicBezTo>
                <a:close/>
                <a:moveTo>
                  <a:pt x="7703" y="4104"/>
                </a:moveTo>
                <a:cubicBezTo>
                  <a:pt x="7790" y="4104"/>
                  <a:pt x="7877" y="4135"/>
                  <a:pt x="7940" y="4198"/>
                </a:cubicBezTo>
                <a:cubicBezTo>
                  <a:pt x="8066" y="4324"/>
                  <a:pt x="8066" y="4545"/>
                  <a:pt x="7940" y="4671"/>
                </a:cubicBezTo>
                <a:lnTo>
                  <a:pt x="4978" y="7632"/>
                </a:lnTo>
                <a:cubicBezTo>
                  <a:pt x="4915" y="7679"/>
                  <a:pt x="4828" y="7703"/>
                  <a:pt x="4742" y="7703"/>
                </a:cubicBezTo>
                <a:cubicBezTo>
                  <a:pt x="4655" y="7703"/>
                  <a:pt x="4569" y="7679"/>
                  <a:pt x="4506" y="7632"/>
                </a:cubicBezTo>
                <a:cubicBezTo>
                  <a:pt x="4380" y="7506"/>
                  <a:pt x="4380" y="7254"/>
                  <a:pt x="4506" y="7160"/>
                </a:cubicBezTo>
                <a:lnTo>
                  <a:pt x="7467" y="4198"/>
                </a:lnTo>
                <a:cubicBezTo>
                  <a:pt x="7530" y="4135"/>
                  <a:pt x="7617" y="4104"/>
                  <a:pt x="7703" y="4104"/>
                </a:cubicBezTo>
                <a:close/>
                <a:moveTo>
                  <a:pt x="3781" y="6939"/>
                </a:moveTo>
                <a:lnTo>
                  <a:pt x="3781" y="6939"/>
                </a:lnTo>
                <a:cubicBezTo>
                  <a:pt x="3592" y="7349"/>
                  <a:pt x="3686" y="7821"/>
                  <a:pt x="4001" y="8136"/>
                </a:cubicBezTo>
                <a:cubicBezTo>
                  <a:pt x="4198" y="8333"/>
                  <a:pt x="4457" y="8432"/>
                  <a:pt x="4715" y="8432"/>
                </a:cubicBezTo>
                <a:cubicBezTo>
                  <a:pt x="4870" y="8432"/>
                  <a:pt x="5025" y="8396"/>
                  <a:pt x="5167" y="8325"/>
                </a:cubicBezTo>
                <a:lnTo>
                  <a:pt x="5167" y="8325"/>
                </a:lnTo>
                <a:cubicBezTo>
                  <a:pt x="5136" y="8451"/>
                  <a:pt x="5041" y="8514"/>
                  <a:pt x="4978" y="8609"/>
                </a:cubicBezTo>
                <a:lnTo>
                  <a:pt x="4159" y="9428"/>
                </a:lnTo>
                <a:cubicBezTo>
                  <a:pt x="3954" y="9633"/>
                  <a:pt x="3686" y="9735"/>
                  <a:pt x="3419" y="9735"/>
                </a:cubicBezTo>
                <a:cubicBezTo>
                  <a:pt x="3151" y="9735"/>
                  <a:pt x="2883" y="9633"/>
                  <a:pt x="2678" y="9428"/>
                </a:cubicBezTo>
                <a:cubicBezTo>
                  <a:pt x="2300" y="9050"/>
                  <a:pt x="2300" y="8357"/>
                  <a:pt x="2678" y="7979"/>
                </a:cubicBezTo>
                <a:lnTo>
                  <a:pt x="3529" y="7160"/>
                </a:lnTo>
                <a:cubicBezTo>
                  <a:pt x="3592" y="7065"/>
                  <a:pt x="3718" y="7002"/>
                  <a:pt x="3781" y="6939"/>
                </a:cubicBezTo>
                <a:close/>
                <a:moveTo>
                  <a:pt x="4212" y="5467"/>
                </a:moveTo>
                <a:cubicBezTo>
                  <a:pt x="4492" y="5467"/>
                  <a:pt x="4773" y="5516"/>
                  <a:pt x="5041" y="5616"/>
                </a:cubicBezTo>
                <a:lnTo>
                  <a:pt x="4506" y="6151"/>
                </a:lnTo>
                <a:cubicBezTo>
                  <a:pt x="4437" y="6143"/>
                  <a:pt x="4368" y="6139"/>
                  <a:pt x="4299" y="6139"/>
                </a:cubicBezTo>
                <a:cubicBezTo>
                  <a:pt x="3828" y="6139"/>
                  <a:pt x="3358" y="6322"/>
                  <a:pt x="3056" y="6624"/>
                </a:cubicBezTo>
                <a:lnTo>
                  <a:pt x="2206" y="7475"/>
                </a:lnTo>
                <a:cubicBezTo>
                  <a:pt x="1544" y="8136"/>
                  <a:pt x="1544" y="9239"/>
                  <a:pt x="2206" y="9900"/>
                </a:cubicBezTo>
                <a:cubicBezTo>
                  <a:pt x="2552" y="10231"/>
                  <a:pt x="3001" y="10397"/>
                  <a:pt x="3446" y="10397"/>
                </a:cubicBezTo>
                <a:cubicBezTo>
                  <a:pt x="3891" y="10397"/>
                  <a:pt x="4332" y="10231"/>
                  <a:pt x="4663" y="9900"/>
                </a:cubicBezTo>
                <a:lnTo>
                  <a:pt x="5482" y="9081"/>
                </a:lnTo>
                <a:cubicBezTo>
                  <a:pt x="5892" y="8672"/>
                  <a:pt x="6049" y="8136"/>
                  <a:pt x="5955" y="7632"/>
                </a:cubicBezTo>
                <a:lnTo>
                  <a:pt x="6522" y="7065"/>
                </a:lnTo>
                <a:lnTo>
                  <a:pt x="6522" y="7065"/>
                </a:lnTo>
                <a:cubicBezTo>
                  <a:pt x="6837" y="7947"/>
                  <a:pt x="6648" y="8924"/>
                  <a:pt x="5955" y="9585"/>
                </a:cubicBezTo>
                <a:lnTo>
                  <a:pt x="5136" y="10405"/>
                </a:lnTo>
                <a:cubicBezTo>
                  <a:pt x="4663" y="10877"/>
                  <a:pt x="4041" y="11113"/>
                  <a:pt x="3419" y="11113"/>
                </a:cubicBezTo>
                <a:cubicBezTo>
                  <a:pt x="2796" y="11113"/>
                  <a:pt x="2174" y="10877"/>
                  <a:pt x="1702" y="10405"/>
                </a:cubicBezTo>
                <a:cubicBezTo>
                  <a:pt x="756" y="9459"/>
                  <a:pt x="756" y="7916"/>
                  <a:pt x="1702" y="7002"/>
                </a:cubicBezTo>
                <a:lnTo>
                  <a:pt x="2552" y="6151"/>
                </a:lnTo>
                <a:cubicBezTo>
                  <a:pt x="3005" y="5699"/>
                  <a:pt x="3605" y="5467"/>
                  <a:pt x="4212" y="5467"/>
                </a:cubicBezTo>
                <a:close/>
                <a:moveTo>
                  <a:pt x="8999" y="0"/>
                </a:moveTo>
                <a:cubicBezTo>
                  <a:pt x="8200" y="0"/>
                  <a:pt x="7404" y="307"/>
                  <a:pt x="6805" y="922"/>
                </a:cubicBezTo>
                <a:lnTo>
                  <a:pt x="5955" y="1741"/>
                </a:lnTo>
                <a:cubicBezTo>
                  <a:pt x="5136" y="2560"/>
                  <a:pt x="4852" y="3789"/>
                  <a:pt x="5230" y="4891"/>
                </a:cubicBezTo>
                <a:cubicBezTo>
                  <a:pt x="4920" y="4794"/>
                  <a:pt x="4601" y="4746"/>
                  <a:pt x="4283" y="4746"/>
                </a:cubicBezTo>
                <a:cubicBezTo>
                  <a:pt x="3469" y="4746"/>
                  <a:pt x="2669" y="5058"/>
                  <a:pt x="2080" y="5647"/>
                </a:cubicBezTo>
                <a:lnTo>
                  <a:pt x="1229" y="6466"/>
                </a:lnTo>
                <a:cubicBezTo>
                  <a:pt x="0" y="7695"/>
                  <a:pt x="0" y="9680"/>
                  <a:pt x="1229" y="10877"/>
                </a:cubicBezTo>
                <a:cubicBezTo>
                  <a:pt x="1843" y="11491"/>
                  <a:pt x="2647" y="11799"/>
                  <a:pt x="3446" y="11799"/>
                </a:cubicBezTo>
                <a:cubicBezTo>
                  <a:pt x="4246" y="11799"/>
                  <a:pt x="5041" y="11491"/>
                  <a:pt x="5640" y="10877"/>
                </a:cubicBezTo>
                <a:lnTo>
                  <a:pt x="6490" y="10058"/>
                </a:lnTo>
                <a:cubicBezTo>
                  <a:pt x="7309" y="9239"/>
                  <a:pt x="7593" y="8010"/>
                  <a:pt x="7215" y="6908"/>
                </a:cubicBezTo>
                <a:lnTo>
                  <a:pt x="7215" y="6908"/>
                </a:lnTo>
                <a:cubicBezTo>
                  <a:pt x="7525" y="7005"/>
                  <a:pt x="7844" y="7053"/>
                  <a:pt x="8162" y="7053"/>
                </a:cubicBezTo>
                <a:cubicBezTo>
                  <a:pt x="8976" y="7053"/>
                  <a:pt x="9776" y="6740"/>
                  <a:pt x="10365" y="6151"/>
                </a:cubicBezTo>
                <a:lnTo>
                  <a:pt x="11216" y="5332"/>
                </a:lnTo>
                <a:cubicBezTo>
                  <a:pt x="12413" y="4104"/>
                  <a:pt x="12413" y="2150"/>
                  <a:pt x="11216" y="922"/>
                </a:cubicBezTo>
                <a:cubicBezTo>
                  <a:pt x="10602" y="307"/>
                  <a:pt x="9798" y="0"/>
                  <a:pt x="89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2" name="Google Shape;8588;p67">
            <a:extLst>
              <a:ext uri="{FF2B5EF4-FFF2-40B4-BE49-F238E27FC236}">
                <a16:creationId xmlns:a16="http://schemas.microsoft.com/office/drawing/2014/main" id="{0DC3E77C-CB29-44BD-9274-9F2B5CCD13B3}"/>
              </a:ext>
            </a:extLst>
          </p:cNvPr>
          <p:cNvSpPr/>
          <p:nvPr/>
        </p:nvSpPr>
        <p:spPr>
          <a:xfrm>
            <a:off x="7465394" y="1205564"/>
            <a:ext cx="332587" cy="330800"/>
          </a:xfrm>
          <a:custGeom>
            <a:avLst/>
            <a:gdLst/>
            <a:ahLst/>
            <a:cxnLst/>
            <a:rect l="l" t="t" r="r" b="b"/>
            <a:pathLst>
              <a:path w="11910" h="11846" extrusionOk="0">
                <a:moveTo>
                  <a:pt x="5924" y="2080"/>
                </a:moveTo>
                <a:cubicBezTo>
                  <a:pt x="6302" y="2080"/>
                  <a:pt x="6617" y="2395"/>
                  <a:pt x="6617" y="2773"/>
                </a:cubicBezTo>
                <a:cubicBezTo>
                  <a:pt x="6617" y="3182"/>
                  <a:pt x="6302" y="3497"/>
                  <a:pt x="5924" y="3497"/>
                </a:cubicBezTo>
                <a:cubicBezTo>
                  <a:pt x="5514" y="3497"/>
                  <a:pt x="5199" y="3182"/>
                  <a:pt x="5199" y="2773"/>
                </a:cubicBezTo>
                <a:cubicBezTo>
                  <a:pt x="5199" y="2395"/>
                  <a:pt x="5514" y="2080"/>
                  <a:pt x="5924" y="2080"/>
                </a:cubicBezTo>
                <a:close/>
                <a:moveTo>
                  <a:pt x="5924" y="662"/>
                </a:moveTo>
                <a:cubicBezTo>
                  <a:pt x="7247" y="662"/>
                  <a:pt x="8318" y="1764"/>
                  <a:pt x="8318" y="3088"/>
                </a:cubicBezTo>
                <a:cubicBezTo>
                  <a:pt x="8318" y="3655"/>
                  <a:pt x="8129" y="4190"/>
                  <a:pt x="7783" y="4631"/>
                </a:cubicBezTo>
                <a:cubicBezTo>
                  <a:pt x="7562" y="4222"/>
                  <a:pt x="7310" y="3907"/>
                  <a:pt x="6900" y="3686"/>
                </a:cubicBezTo>
                <a:cubicBezTo>
                  <a:pt x="7153" y="3434"/>
                  <a:pt x="7310" y="3088"/>
                  <a:pt x="7310" y="2741"/>
                </a:cubicBezTo>
                <a:cubicBezTo>
                  <a:pt x="7310" y="1985"/>
                  <a:pt x="6680" y="1355"/>
                  <a:pt x="5924" y="1355"/>
                </a:cubicBezTo>
                <a:cubicBezTo>
                  <a:pt x="5168" y="1355"/>
                  <a:pt x="4538" y="1985"/>
                  <a:pt x="4538" y="2741"/>
                </a:cubicBezTo>
                <a:cubicBezTo>
                  <a:pt x="4538" y="3088"/>
                  <a:pt x="4695" y="3434"/>
                  <a:pt x="4947" y="3686"/>
                </a:cubicBezTo>
                <a:cubicBezTo>
                  <a:pt x="4538" y="3938"/>
                  <a:pt x="4223" y="4285"/>
                  <a:pt x="4034" y="4631"/>
                </a:cubicBezTo>
                <a:cubicBezTo>
                  <a:pt x="3592" y="4096"/>
                  <a:pt x="3403" y="3403"/>
                  <a:pt x="3498" y="2741"/>
                </a:cubicBezTo>
                <a:cubicBezTo>
                  <a:pt x="3655" y="1638"/>
                  <a:pt x="4664" y="662"/>
                  <a:pt x="5924" y="662"/>
                </a:cubicBezTo>
                <a:close/>
                <a:moveTo>
                  <a:pt x="5924" y="4159"/>
                </a:moveTo>
                <a:cubicBezTo>
                  <a:pt x="6554" y="4159"/>
                  <a:pt x="7058" y="4600"/>
                  <a:pt x="7247" y="5135"/>
                </a:cubicBezTo>
                <a:cubicBezTo>
                  <a:pt x="6869" y="5388"/>
                  <a:pt x="6428" y="5545"/>
                  <a:pt x="5924" y="5545"/>
                </a:cubicBezTo>
                <a:cubicBezTo>
                  <a:pt x="5451" y="5545"/>
                  <a:pt x="4979" y="5388"/>
                  <a:pt x="4569" y="5135"/>
                </a:cubicBezTo>
                <a:cubicBezTo>
                  <a:pt x="4727" y="4568"/>
                  <a:pt x="5294" y="4159"/>
                  <a:pt x="5924" y="4159"/>
                </a:cubicBezTo>
                <a:close/>
                <a:moveTo>
                  <a:pt x="1734" y="9042"/>
                </a:moveTo>
                <a:cubicBezTo>
                  <a:pt x="2301" y="9042"/>
                  <a:pt x="2773" y="9483"/>
                  <a:pt x="2773" y="10082"/>
                </a:cubicBezTo>
                <a:cubicBezTo>
                  <a:pt x="2773" y="10649"/>
                  <a:pt x="2301" y="11121"/>
                  <a:pt x="1734" y="11121"/>
                </a:cubicBezTo>
                <a:cubicBezTo>
                  <a:pt x="1198" y="11121"/>
                  <a:pt x="726" y="10649"/>
                  <a:pt x="726" y="10082"/>
                </a:cubicBezTo>
                <a:cubicBezTo>
                  <a:pt x="726" y="9483"/>
                  <a:pt x="1198" y="9042"/>
                  <a:pt x="1734" y="9042"/>
                </a:cubicBezTo>
                <a:close/>
                <a:moveTo>
                  <a:pt x="5924" y="9042"/>
                </a:moveTo>
                <a:cubicBezTo>
                  <a:pt x="6522" y="9042"/>
                  <a:pt x="6932" y="9515"/>
                  <a:pt x="6932" y="10082"/>
                </a:cubicBezTo>
                <a:cubicBezTo>
                  <a:pt x="6932" y="10649"/>
                  <a:pt x="6459" y="11121"/>
                  <a:pt x="5924" y="11121"/>
                </a:cubicBezTo>
                <a:cubicBezTo>
                  <a:pt x="5357" y="11121"/>
                  <a:pt x="4884" y="10649"/>
                  <a:pt x="4884" y="10082"/>
                </a:cubicBezTo>
                <a:cubicBezTo>
                  <a:pt x="4884" y="9483"/>
                  <a:pt x="5325" y="9042"/>
                  <a:pt x="5924" y="9042"/>
                </a:cubicBezTo>
                <a:close/>
                <a:moveTo>
                  <a:pt x="10145" y="9042"/>
                </a:moveTo>
                <a:cubicBezTo>
                  <a:pt x="10681" y="9042"/>
                  <a:pt x="11154" y="9483"/>
                  <a:pt x="11154" y="10082"/>
                </a:cubicBezTo>
                <a:cubicBezTo>
                  <a:pt x="11154" y="10649"/>
                  <a:pt x="10681" y="11121"/>
                  <a:pt x="10145" y="11121"/>
                </a:cubicBezTo>
                <a:cubicBezTo>
                  <a:pt x="9578" y="11121"/>
                  <a:pt x="9106" y="10649"/>
                  <a:pt x="9106" y="10082"/>
                </a:cubicBezTo>
                <a:cubicBezTo>
                  <a:pt x="9106" y="9483"/>
                  <a:pt x="9578" y="9042"/>
                  <a:pt x="10145" y="9042"/>
                </a:cubicBezTo>
                <a:close/>
                <a:moveTo>
                  <a:pt x="5955" y="0"/>
                </a:moveTo>
                <a:cubicBezTo>
                  <a:pt x="4349" y="0"/>
                  <a:pt x="3088" y="1197"/>
                  <a:pt x="2868" y="2678"/>
                </a:cubicBezTo>
                <a:cubicBezTo>
                  <a:pt x="2647" y="4442"/>
                  <a:pt x="3908" y="6018"/>
                  <a:pt x="5640" y="6207"/>
                </a:cubicBezTo>
                <a:lnTo>
                  <a:pt x="5640" y="6963"/>
                </a:lnTo>
                <a:lnTo>
                  <a:pt x="2427" y="6963"/>
                </a:lnTo>
                <a:cubicBezTo>
                  <a:pt x="1828" y="6963"/>
                  <a:pt x="1387" y="7435"/>
                  <a:pt x="1387" y="7971"/>
                </a:cubicBezTo>
                <a:lnTo>
                  <a:pt x="1387" y="8380"/>
                </a:lnTo>
                <a:cubicBezTo>
                  <a:pt x="599" y="8538"/>
                  <a:pt x="1" y="9231"/>
                  <a:pt x="1" y="10082"/>
                </a:cubicBezTo>
                <a:cubicBezTo>
                  <a:pt x="1" y="11027"/>
                  <a:pt x="789" y="11846"/>
                  <a:pt x="1734" y="11846"/>
                </a:cubicBezTo>
                <a:cubicBezTo>
                  <a:pt x="2679" y="11846"/>
                  <a:pt x="3466" y="11058"/>
                  <a:pt x="3466" y="10082"/>
                </a:cubicBezTo>
                <a:cubicBezTo>
                  <a:pt x="3466" y="9231"/>
                  <a:pt x="2868" y="8538"/>
                  <a:pt x="2080" y="8380"/>
                </a:cubicBezTo>
                <a:lnTo>
                  <a:pt x="2080" y="7971"/>
                </a:lnTo>
                <a:cubicBezTo>
                  <a:pt x="2080" y="7782"/>
                  <a:pt x="2238" y="7624"/>
                  <a:pt x="2458" y="7624"/>
                </a:cubicBezTo>
                <a:lnTo>
                  <a:pt x="5609" y="7624"/>
                </a:lnTo>
                <a:lnTo>
                  <a:pt x="5609" y="8349"/>
                </a:lnTo>
                <a:cubicBezTo>
                  <a:pt x="4821" y="8506"/>
                  <a:pt x="4223" y="9200"/>
                  <a:pt x="4223" y="10019"/>
                </a:cubicBezTo>
                <a:cubicBezTo>
                  <a:pt x="4223" y="10964"/>
                  <a:pt x="5010" y="11814"/>
                  <a:pt x="5955" y="11814"/>
                </a:cubicBezTo>
                <a:cubicBezTo>
                  <a:pt x="6900" y="11814"/>
                  <a:pt x="7688" y="11027"/>
                  <a:pt x="7688" y="10019"/>
                </a:cubicBezTo>
                <a:cubicBezTo>
                  <a:pt x="7688" y="9200"/>
                  <a:pt x="7090" y="8506"/>
                  <a:pt x="6302" y="8349"/>
                </a:cubicBezTo>
                <a:lnTo>
                  <a:pt x="6302" y="7624"/>
                </a:lnTo>
                <a:lnTo>
                  <a:pt x="9452" y="7624"/>
                </a:lnTo>
                <a:cubicBezTo>
                  <a:pt x="9641" y="7624"/>
                  <a:pt x="9799" y="7782"/>
                  <a:pt x="9799" y="7971"/>
                </a:cubicBezTo>
                <a:lnTo>
                  <a:pt x="9799" y="8380"/>
                </a:lnTo>
                <a:cubicBezTo>
                  <a:pt x="9011" y="8538"/>
                  <a:pt x="8444" y="9231"/>
                  <a:pt x="8444" y="10082"/>
                </a:cubicBezTo>
                <a:cubicBezTo>
                  <a:pt x="8444" y="11027"/>
                  <a:pt x="9232" y="11846"/>
                  <a:pt x="10177" y="11846"/>
                </a:cubicBezTo>
                <a:cubicBezTo>
                  <a:pt x="11122" y="11846"/>
                  <a:pt x="11910" y="11058"/>
                  <a:pt x="11910" y="10082"/>
                </a:cubicBezTo>
                <a:cubicBezTo>
                  <a:pt x="11910" y="9231"/>
                  <a:pt x="11311" y="8538"/>
                  <a:pt x="10524" y="8380"/>
                </a:cubicBezTo>
                <a:lnTo>
                  <a:pt x="10524" y="7971"/>
                </a:lnTo>
                <a:cubicBezTo>
                  <a:pt x="10524" y="7404"/>
                  <a:pt x="10051" y="6963"/>
                  <a:pt x="9484" y="6963"/>
                </a:cubicBezTo>
                <a:lnTo>
                  <a:pt x="6333" y="6963"/>
                </a:lnTo>
                <a:lnTo>
                  <a:pt x="6333" y="6207"/>
                </a:lnTo>
                <a:cubicBezTo>
                  <a:pt x="7909" y="6049"/>
                  <a:pt x="9106" y="4726"/>
                  <a:pt x="9106" y="3088"/>
                </a:cubicBezTo>
                <a:cubicBezTo>
                  <a:pt x="9106" y="1355"/>
                  <a:pt x="7688" y="0"/>
                  <a:pt x="595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3" name="Google Shape;8589;p67">
            <a:extLst>
              <a:ext uri="{FF2B5EF4-FFF2-40B4-BE49-F238E27FC236}">
                <a16:creationId xmlns:a16="http://schemas.microsoft.com/office/drawing/2014/main" id="{45C0E8CF-2452-4F24-BD9F-F58443741B72}"/>
              </a:ext>
            </a:extLst>
          </p:cNvPr>
          <p:cNvGrpSpPr/>
          <p:nvPr/>
        </p:nvGrpSpPr>
        <p:grpSpPr>
          <a:xfrm>
            <a:off x="9556686" y="388818"/>
            <a:ext cx="331693" cy="329683"/>
            <a:chOff x="5045775" y="1946400"/>
            <a:chExt cx="296950" cy="295150"/>
          </a:xfrm>
        </p:grpSpPr>
        <p:sp>
          <p:nvSpPr>
            <p:cNvPr id="164" name="Google Shape;8590;p67">
              <a:extLst>
                <a:ext uri="{FF2B5EF4-FFF2-40B4-BE49-F238E27FC236}">
                  <a16:creationId xmlns:a16="http://schemas.microsoft.com/office/drawing/2014/main" id="{5B0A3053-2B94-4408-A72E-7366BAD28D14}"/>
                </a:ext>
              </a:extLst>
            </p:cNvPr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591;p67">
              <a:extLst>
                <a:ext uri="{FF2B5EF4-FFF2-40B4-BE49-F238E27FC236}">
                  <a16:creationId xmlns:a16="http://schemas.microsoft.com/office/drawing/2014/main" id="{5411CC3B-BB9E-42F0-A353-99695B821291}"/>
                </a:ext>
              </a:extLst>
            </p:cNvPr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" name="Google Shape;8592;p67">
            <a:extLst>
              <a:ext uri="{FF2B5EF4-FFF2-40B4-BE49-F238E27FC236}">
                <a16:creationId xmlns:a16="http://schemas.microsoft.com/office/drawing/2014/main" id="{78F3097A-25D3-4E8F-A61D-067066819F53}"/>
              </a:ext>
            </a:extLst>
          </p:cNvPr>
          <p:cNvGrpSpPr/>
          <p:nvPr/>
        </p:nvGrpSpPr>
        <p:grpSpPr>
          <a:xfrm>
            <a:off x="9555360" y="799539"/>
            <a:ext cx="334346" cy="292123"/>
            <a:chOff x="5046550" y="2327025"/>
            <a:chExt cx="299325" cy="261525"/>
          </a:xfrm>
        </p:grpSpPr>
        <p:sp>
          <p:nvSpPr>
            <p:cNvPr id="167" name="Google Shape;8593;p67">
              <a:extLst>
                <a:ext uri="{FF2B5EF4-FFF2-40B4-BE49-F238E27FC236}">
                  <a16:creationId xmlns:a16="http://schemas.microsoft.com/office/drawing/2014/main" id="{2EC52680-5831-4C89-B03C-C15207D39533}"/>
                </a:ext>
              </a:extLst>
            </p:cNvPr>
            <p:cNvSpPr/>
            <p:nvPr/>
          </p:nvSpPr>
          <p:spPr>
            <a:xfrm>
              <a:off x="5046550" y="2448325"/>
              <a:ext cx="297750" cy="140225"/>
            </a:xfrm>
            <a:custGeom>
              <a:avLst/>
              <a:gdLst/>
              <a:ahLst/>
              <a:cxnLst/>
              <a:rect l="l" t="t" r="r" b="b"/>
              <a:pathLst>
                <a:path w="11910" h="5609" extrusionOk="0">
                  <a:moveTo>
                    <a:pt x="4569" y="1386"/>
                  </a:moveTo>
                  <a:cubicBezTo>
                    <a:pt x="4538" y="1575"/>
                    <a:pt x="4506" y="1828"/>
                    <a:pt x="4443" y="2111"/>
                  </a:cubicBezTo>
                  <a:lnTo>
                    <a:pt x="757" y="2111"/>
                  </a:lnTo>
                  <a:lnTo>
                    <a:pt x="757" y="1386"/>
                  </a:lnTo>
                  <a:close/>
                  <a:moveTo>
                    <a:pt x="11185" y="1386"/>
                  </a:moveTo>
                  <a:lnTo>
                    <a:pt x="11185" y="2111"/>
                  </a:lnTo>
                  <a:lnTo>
                    <a:pt x="7530" y="2111"/>
                  </a:lnTo>
                  <a:cubicBezTo>
                    <a:pt x="7467" y="1828"/>
                    <a:pt x="7436" y="1575"/>
                    <a:pt x="7373" y="1386"/>
                  </a:cubicBezTo>
                  <a:close/>
                  <a:moveTo>
                    <a:pt x="5955" y="725"/>
                  </a:moveTo>
                  <a:cubicBezTo>
                    <a:pt x="6270" y="725"/>
                    <a:pt x="6396" y="788"/>
                    <a:pt x="6491" y="1071"/>
                  </a:cubicBezTo>
                  <a:cubicBezTo>
                    <a:pt x="6743" y="1639"/>
                    <a:pt x="6900" y="2804"/>
                    <a:pt x="7247" y="4852"/>
                  </a:cubicBezTo>
                  <a:lnTo>
                    <a:pt x="4664" y="4852"/>
                  </a:lnTo>
                  <a:cubicBezTo>
                    <a:pt x="5010" y="2804"/>
                    <a:pt x="5168" y="1639"/>
                    <a:pt x="5388" y="1071"/>
                  </a:cubicBezTo>
                  <a:cubicBezTo>
                    <a:pt x="5514" y="788"/>
                    <a:pt x="5640" y="725"/>
                    <a:pt x="5955" y="725"/>
                  </a:cubicBezTo>
                  <a:close/>
                  <a:moveTo>
                    <a:pt x="5955" y="0"/>
                  </a:moveTo>
                  <a:cubicBezTo>
                    <a:pt x="5357" y="0"/>
                    <a:pt x="5010" y="221"/>
                    <a:pt x="4758" y="725"/>
                  </a:cubicBezTo>
                  <a:lnTo>
                    <a:pt x="347" y="725"/>
                  </a:lnTo>
                  <a:cubicBezTo>
                    <a:pt x="158" y="725"/>
                    <a:pt x="1" y="882"/>
                    <a:pt x="1" y="1071"/>
                  </a:cubicBezTo>
                  <a:lnTo>
                    <a:pt x="1" y="2458"/>
                  </a:lnTo>
                  <a:cubicBezTo>
                    <a:pt x="1" y="2647"/>
                    <a:pt x="158" y="2804"/>
                    <a:pt x="347" y="2804"/>
                  </a:cubicBezTo>
                  <a:lnTo>
                    <a:pt x="4254" y="2804"/>
                  </a:lnTo>
                  <a:cubicBezTo>
                    <a:pt x="4191" y="3371"/>
                    <a:pt x="4065" y="4064"/>
                    <a:pt x="3907" y="4884"/>
                  </a:cubicBezTo>
                  <a:lnTo>
                    <a:pt x="3498" y="4884"/>
                  </a:lnTo>
                  <a:cubicBezTo>
                    <a:pt x="3309" y="4884"/>
                    <a:pt x="3151" y="5041"/>
                    <a:pt x="3151" y="5262"/>
                  </a:cubicBezTo>
                  <a:cubicBezTo>
                    <a:pt x="3151" y="5451"/>
                    <a:pt x="3309" y="5608"/>
                    <a:pt x="3498" y="5608"/>
                  </a:cubicBezTo>
                  <a:lnTo>
                    <a:pt x="8350" y="5608"/>
                  </a:lnTo>
                  <a:cubicBezTo>
                    <a:pt x="8539" y="5608"/>
                    <a:pt x="8696" y="5451"/>
                    <a:pt x="8696" y="5262"/>
                  </a:cubicBezTo>
                  <a:cubicBezTo>
                    <a:pt x="8696" y="5041"/>
                    <a:pt x="8539" y="4884"/>
                    <a:pt x="8350" y="4884"/>
                  </a:cubicBezTo>
                  <a:lnTo>
                    <a:pt x="7972" y="4884"/>
                  </a:lnTo>
                  <a:cubicBezTo>
                    <a:pt x="7814" y="4064"/>
                    <a:pt x="7688" y="3403"/>
                    <a:pt x="7593" y="2804"/>
                  </a:cubicBezTo>
                  <a:lnTo>
                    <a:pt x="11500" y="2804"/>
                  </a:lnTo>
                  <a:cubicBezTo>
                    <a:pt x="11689" y="2804"/>
                    <a:pt x="11847" y="2647"/>
                    <a:pt x="11847" y="2458"/>
                  </a:cubicBezTo>
                  <a:lnTo>
                    <a:pt x="11847" y="1071"/>
                  </a:lnTo>
                  <a:cubicBezTo>
                    <a:pt x="11910" y="882"/>
                    <a:pt x="11752" y="725"/>
                    <a:pt x="11532" y="725"/>
                  </a:cubicBezTo>
                  <a:lnTo>
                    <a:pt x="7121" y="725"/>
                  </a:lnTo>
                  <a:cubicBezTo>
                    <a:pt x="6900" y="252"/>
                    <a:pt x="655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594;p67">
              <a:extLst>
                <a:ext uri="{FF2B5EF4-FFF2-40B4-BE49-F238E27FC236}">
                  <a16:creationId xmlns:a16="http://schemas.microsoft.com/office/drawing/2014/main" id="{BD2B387C-CB5F-4431-88E2-CAE5D560823A}"/>
                </a:ext>
              </a:extLst>
            </p:cNvPr>
            <p:cNvSpPr/>
            <p:nvPr/>
          </p:nvSpPr>
          <p:spPr>
            <a:xfrm>
              <a:off x="5241900" y="2327025"/>
              <a:ext cx="103975" cy="121325"/>
            </a:xfrm>
            <a:custGeom>
              <a:avLst/>
              <a:gdLst/>
              <a:ahLst/>
              <a:cxnLst/>
              <a:rect l="l" t="t" r="r" b="b"/>
              <a:pathLst>
                <a:path w="4159" h="4853" extrusionOk="0">
                  <a:moveTo>
                    <a:pt x="1985" y="725"/>
                  </a:moveTo>
                  <a:cubicBezTo>
                    <a:pt x="2394" y="725"/>
                    <a:pt x="2709" y="1040"/>
                    <a:pt x="2709" y="1450"/>
                  </a:cubicBezTo>
                  <a:cubicBezTo>
                    <a:pt x="2709" y="1828"/>
                    <a:pt x="2394" y="2143"/>
                    <a:pt x="1985" y="2143"/>
                  </a:cubicBezTo>
                  <a:cubicBezTo>
                    <a:pt x="1607" y="2143"/>
                    <a:pt x="1292" y="1828"/>
                    <a:pt x="1292" y="1450"/>
                  </a:cubicBezTo>
                  <a:cubicBezTo>
                    <a:pt x="1292" y="1040"/>
                    <a:pt x="1638" y="725"/>
                    <a:pt x="1985" y="725"/>
                  </a:cubicBezTo>
                  <a:close/>
                  <a:moveTo>
                    <a:pt x="1985" y="2804"/>
                  </a:moveTo>
                  <a:cubicBezTo>
                    <a:pt x="2741" y="2804"/>
                    <a:pt x="3371" y="3435"/>
                    <a:pt x="3371" y="4191"/>
                  </a:cubicBezTo>
                  <a:lnTo>
                    <a:pt x="630" y="4191"/>
                  </a:lnTo>
                  <a:cubicBezTo>
                    <a:pt x="630" y="3435"/>
                    <a:pt x="1260" y="2804"/>
                    <a:pt x="1985" y="2804"/>
                  </a:cubicBezTo>
                  <a:close/>
                  <a:moveTo>
                    <a:pt x="2048" y="1"/>
                  </a:moveTo>
                  <a:cubicBezTo>
                    <a:pt x="1292" y="1"/>
                    <a:pt x="662" y="631"/>
                    <a:pt x="662" y="1387"/>
                  </a:cubicBezTo>
                  <a:cubicBezTo>
                    <a:pt x="662" y="1765"/>
                    <a:pt x="819" y="2111"/>
                    <a:pt x="1040" y="2332"/>
                  </a:cubicBezTo>
                  <a:cubicBezTo>
                    <a:pt x="410" y="2710"/>
                    <a:pt x="0" y="3372"/>
                    <a:pt x="0" y="4159"/>
                  </a:cubicBezTo>
                  <a:lnTo>
                    <a:pt x="0" y="4506"/>
                  </a:lnTo>
                  <a:cubicBezTo>
                    <a:pt x="0" y="4695"/>
                    <a:pt x="158" y="4852"/>
                    <a:pt x="347" y="4852"/>
                  </a:cubicBezTo>
                  <a:lnTo>
                    <a:pt x="3812" y="4852"/>
                  </a:lnTo>
                  <a:cubicBezTo>
                    <a:pt x="4001" y="4852"/>
                    <a:pt x="4159" y="4695"/>
                    <a:pt x="4159" y="4506"/>
                  </a:cubicBezTo>
                  <a:lnTo>
                    <a:pt x="4159" y="4159"/>
                  </a:lnTo>
                  <a:cubicBezTo>
                    <a:pt x="4096" y="3403"/>
                    <a:pt x="3655" y="2710"/>
                    <a:pt x="3025" y="2332"/>
                  </a:cubicBezTo>
                  <a:cubicBezTo>
                    <a:pt x="3245" y="2111"/>
                    <a:pt x="3403" y="1765"/>
                    <a:pt x="3403" y="1387"/>
                  </a:cubicBezTo>
                  <a:cubicBezTo>
                    <a:pt x="3403" y="631"/>
                    <a:pt x="2772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595;p67">
              <a:extLst>
                <a:ext uri="{FF2B5EF4-FFF2-40B4-BE49-F238E27FC236}">
                  <a16:creationId xmlns:a16="http://schemas.microsoft.com/office/drawing/2014/main" id="{8783D422-4DB2-457C-94CA-866B84F0F636}"/>
                </a:ext>
              </a:extLst>
            </p:cNvPr>
            <p:cNvSpPr/>
            <p:nvPr/>
          </p:nvSpPr>
          <p:spPr>
            <a:xfrm>
              <a:off x="5048925" y="2328600"/>
              <a:ext cx="103975" cy="121325"/>
            </a:xfrm>
            <a:custGeom>
              <a:avLst/>
              <a:gdLst/>
              <a:ahLst/>
              <a:cxnLst/>
              <a:rect l="l" t="t" r="r" b="b"/>
              <a:pathLst>
                <a:path w="4159" h="4853" extrusionOk="0">
                  <a:moveTo>
                    <a:pt x="2048" y="662"/>
                  </a:moveTo>
                  <a:cubicBezTo>
                    <a:pt x="2426" y="662"/>
                    <a:pt x="2741" y="977"/>
                    <a:pt x="2741" y="1387"/>
                  </a:cubicBezTo>
                  <a:cubicBezTo>
                    <a:pt x="2741" y="1765"/>
                    <a:pt x="2426" y="2080"/>
                    <a:pt x="2048" y="2080"/>
                  </a:cubicBezTo>
                  <a:cubicBezTo>
                    <a:pt x="1639" y="2080"/>
                    <a:pt x="1324" y="1765"/>
                    <a:pt x="1324" y="1387"/>
                  </a:cubicBezTo>
                  <a:cubicBezTo>
                    <a:pt x="1324" y="977"/>
                    <a:pt x="1670" y="662"/>
                    <a:pt x="2048" y="662"/>
                  </a:cubicBezTo>
                  <a:close/>
                  <a:moveTo>
                    <a:pt x="2048" y="2710"/>
                  </a:moveTo>
                  <a:cubicBezTo>
                    <a:pt x="2773" y="2710"/>
                    <a:pt x="3403" y="3340"/>
                    <a:pt x="3403" y="4096"/>
                  </a:cubicBezTo>
                  <a:lnTo>
                    <a:pt x="662" y="4096"/>
                  </a:lnTo>
                  <a:cubicBezTo>
                    <a:pt x="662" y="3340"/>
                    <a:pt x="1292" y="2710"/>
                    <a:pt x="2048" y="2710"/>
                  </a:cubicBezTo>
                  <a:close/>
                  <a:moveTo>
                    <a:pt x="2111" y="1"/>
                  </a:moveTo>
                  <a:cubicBezTo>
                    <a:pt x="1355" y="1"/>
                    <a:pt x="725" y="631"/>
                    <a:pt x="725" y="1387"/>
                  </a:cubicBezTo>
                  <a:cubicBezTo>
                    <a:pt x="725" y="1733"/>
                    <a:pt x="882" y="2080"/>
                    <a:pt x="1134" y="2332"/>
                  </a:cubicBezTo>
                  <a:cubicBezTo>
                    <a:pt x="410" y="2647"/>
                    <a:pt x="0" y="3340"/>
                    <a:pt x="0" y="4128"/>
                  </a:cubicBezTo>
                  <a:lnTo>
                    <a:pt x="0" y="4474"/>
                  </a:lnTo>
                  <a:cubicBezTo>
                    <a:pt x="0" y="4695"/>
                    <a:pt x="158" y="4852"/>
                    <a:pt x="347" y="4852"/>
                  </a:cubicBezTo>
                  <a:lnTo>
                    <a:pt x="3812" y="4852"/>
                  </a:lnTo>
                  <a:cubicBezTo>
                    <a:pt x="4001" y="4852"/>
                    <a:pt x="4159" y="4695"/>
                    <a:pt x="4159" y="4474"/>
                  </a:cubicBezTo>
                  <a:lnTo>
                    <a:pt x="4159" y="4128"/>
                  </a:lnTo>
                  <a:cubicBezTo>
                    <a:pt x="4159" y="3340"/>
                    <a:pt x="3718" y="2678"/>
                    <a:pt x="3088" y="2332"/>
                  </a:cubicBezTo>
                  <a:cubicBezTo>
                    <a:pt x="3340" y="2080"/>
                    <a:pt x="3497" y="1733"/>
                    <a:pt x="3497" y="1387"/>
                  </a:cubicBezTo>
                  <a:cubicBezTo>
                    <a:pt x="3497" y="631"/>
                    <a:pt x="2867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0" name="Google Shape;8596;p67">
            <a:extLst>
              <a:ext uri="{FF2B5EF4-FFF2-40B4-BE49-F238E27FC236}">
                <a16:creationId xmlns:a16="http://schemas.microsoft.com/office/drawing/2014/main" id="{94D77D46-7553-4E40-BAD2-7A1498DBA235}"/>
              </a:ext>
            </a:extLst>
          </p:cNvPr>
          <p:cNvSpPr/>
          <p:nvPr/>
        </p:nvSpPr>
        <p:spPr>
          <a:xfrm>
            <a:off x="9630098" y="1205117"/>
            <a:ext cx="184780" cy="331693"/>
          </a:xfrm>
          <a:custGeom>
            <a:avLst/>
            <a:gdLst/>
            <a:ahLst/>
            <a:cxnLst/>
            <a:rect l="l" t="t" r="r" b="b"/>
            <a:pathLst>
              <a:path w="6617" h="11878" extrusionOk="0">
                <a:moveTo>
                  <a:pt x="2962" y="725"/>
                </a:moveTo>
                <a:lnTo>
                  <a:pt x="2489" y="2111"/>
                </a:lnTo>
                <a:lnTo>
                  <a:pt x="1575" y="2111"/>
                </a:lnTo>
                <a:lnTo>
                  <a:pt x="1103" y="725"/>
                </a:lnTo>
                <a:close/>
                <a:moveTo>
                  <a:pt x="3277" y="3529"/>
                </a:moveTo>
                <a:lnTo>
                  <a:pt x="5892" y="6144"/>
                </a:lnTo>
                <a:lnTo>
                  <a:pt x="5892" y="6616"/>
                </a:lnTo>
                <a:lnTo>
                  <a:pt x="5419" y="6616"/>
                </a:lnTo>
                <a:lnTo>
                  <a:pt x="3434" y="4663"/>
                </a:lnTo>
                <a:lnTo>
                  <a:pt x="3277" y="3529"/>
                </a:lnTo>
                <a:close/>
                <a:moveTo>
                  <a:pt x="2458" y="2804"/>
                </a:moveTo>
                <a:lnTo>
                  <a:pt x="3434" y="9357"/>
                </a:lnTo>
                <a:lnTo>
                  <a:pt x="2048" y="10964"/>
                </a:lnTo>
                <a:lnTo>
                  <a:pt x="693" y="9357"/>
                </a:lnTo>
                <a:lnTo>
                  <a:pt x="1670" y="2804"/>
                </a:lnTo>
                <a:close/>
                <a:moveTo>
                  <a:pt x="693" y="0"/>
                </a:moveTo>
                <a:cubicBezTo>
                  <a:pt x="567" y="0"/>
                  <a:pt x="473" y="32"/>
                  <a:pt x="410" y="158"/>
                </a:cubicBezTo>
                <a:cubicBezTo>
                  <a:pt x="315" y="252"/>
                  <a:pt x="315" y="378"/>
                  <a:pt x="378" y="473"/>
                </a:cubicBezTo>
                <a:lnTo>
                  <a:pt x="1040" y="2489"/>
                </a:lnTo>
                <a:lnTo>
                  <a:pt x="0" y="9389"/>
                </a:lnTo>
                <a:cubicBezTo>
                  <a:pt x="0" y="9452"/>
                  <a:pt x="0" y="9578"/>
                  <a:pt x="95" y="9672"/>
                </a:cubicBezTo>
                <a:lnTo>
                  <a:pt x="1828" y="11751"/>
                </a:lnTo>
                <a:cubicBezTo>
                  <a:pt x="1891" y="11814"/>
                  <a:pt x="1985" y="11877"/>
                  <a:pt x="2080" y="11877"/>
                </a:cubicBezTo>
                <a:cubicBezTo>
                  <a:pt x="2206" y="11877"/>
                  <a:pt x="2300" y="11814"/>
                  <a:pt x="2363" y="11751"/>
                </a:cubicBezTo>
                <a:lnTo>
                  <a:pt x="4096" y="9672"/>
                </a:lnTo>
                <a:cubicBezTo>
                  <a:pt x="4190" y="9578"/>
                  <a:pt x="4190" y="9483"/>
                  <a:pt x="4190" y="9389"/>
                </a:cubicBezTo>
                <a:lnTo>
                  <a:pt x="3623" y="5797"/>
                </a:lnTo>
                <a:lnTo>
                  <a:pt x="5041" y="7183"/>
                </a:lnTo>
                <a:cubicBezTo>
                  <a:pt x="5136" y="7246"/>
                  <a:pt x="5199" y="7309"/>
                  <a:pt x="5293" y="7309"/>
                </a:cubicBezTo>
                <a:lnTo>
                  <a:pt x="6270" y="7309"/>
                </a:lnTo>
                <a:cubicBezTo>
                  <a:pt x="6459" y="7309"/>
                  <a:pt x="6616" y="7152"/>
                  <a:pt x="6616" y="6931"/>
                </a:cubicBezTo>
                <a:lnTo>
                  <a:pt x="6616" y="5955"/>
                </a:lnTo>
                <a:cubicBezTo>
                  <a:pt x="6616" y="5892"/>
                  <a:pt x="6585" y="5766"/>
                  <a:pt x="6490" y="5734"/>
                </a:cubicBezTo>
                <a:lnTo>
                  <a:pt x="3119" y="2426"/>
                </a:lnTo>
                <a:lnTo>
                  <a:pt x="3749" y="473"/>
                </a:lnTo>
                <a:cubicBezTo>
                  <a:pt x="3781" y="378"/>
                  <a:pt x="3749" y="252"/>
                  <a:pt x="3718" y="158"/>
                </a:cubicBezTo>
                <a:cubicBezTo>
                  <a:pt x="3623" y="95"/>
                  <a:pt x="3560" y="0"/>
                  <a:pt x="343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1" name="Google Shape;8597;p67">
            <a:extLst>
              <a:ext uri="{FF2B5EF4-FFF2-40B4-BE49-F238E27FC236}">
                <a16:creationId xmlns:a16="http://schemas.microsoft.com/office/drawing/2014/main" id="{8E7D83DC-4045-48E8-B3FD-5B87E9837C9A}"/>
              </a:ext>
            </a:extLst>
          </p:cNvPr>
          <p:cNvGrpSpPr/>
          <p:nvPr/>
        </p:nvGrpSpPr>
        <p:grpSpPr>
          <a:xfrm>
            <a:off x="10812185" y="1206001"/>
            <a:ext cx="332587" cy="329934"/>
            <a:chOff x="6167350" y="2672800"/>
            <a:chExt cx="297750" cy="295375"/>
          </a:xfrm>
        </p:grpSpPr>
        <p:sp>
          <p:nvSpPr>
            <p:cNvPr id="172" name="Google Shape;8598;p67">
              <a:extLst>
                <a:ext uri="{FF2B5EF4-FFF2-40B4-BE49-F238E27FC236}">
                  <a16:creationId xmlns:a16="http://schemas.microsoft.com/office/drawing/2014/main" id="{4B74C69A-3525-4588-AD35-E5751EE851BD}"/>
                </a:ext>
              </a:extLst>
            </p:cNvPr>
            <p:cNvSpPr/>
            <p:nvPr/>
          </p:nvSpPr>
          <p:spPr>
            <a:xfrm>
              <a:off x="6167350" y="2672800"/>
              <a:ext cx="226850" cy="295375"/>
            </a:xfrm>
            <a:custGeom>
              <a:avLst/>
              <a:gdLst/>
              <a:ahLst/>
              <a:cxnLst/>
              <a:rect l="l" t="t" r="r" b="b"/>
              <a:pathLst>
                <a:path w="9074" h="11815" extrusionOk="0">
                  <a:moveTo>
                    <a:pt x="4537" y="725"/>
                  </a:moveTo>
                  <a:cubicBezTo>
                    <a:pt x="4758" y="725"/>
                    <a:pt x="4915" y="882"/>
                    <a:pt x="4915" y="1071"/>
                  </a:cubicBezTo>
                  <a:cubicBezTo>
                    <a:pt x="4915" y="1260"/>
                    <a:pt x="5073" y="1418"/>
                    <a:pt x="5262" y="1418"/>
                  </a:cubicBezTo>
                  <a:lnTo>
                    <a:pt x="5955" y="1418"/>
                  </a:lnTo>
                  <a:cubicBezTo>
                    <a:pt x="6175" y="1418"/>
                    <a:pt x="6333" y="1575"/>
                    <a:pt x="6333" y="1796"/>
                  </a:cubicBezTo>
                  <a:cubicBezTo>
                    <a:pt x="6333" y="1985"/>
                    <a:pt x="6175" y="2142"/>
                    <a:pt x="5955" y="2142"/>
                  </a:cubicBezTo>
                  <a:lnTo>
                    <a:pt x="3119" y="2142"/>
                  </a:lnTo>
                  <a:cubicBezTo>
                    <a:pt x="2930" y="2142"/>
                    <a:pt x="2773" y="1985"/>
                    <a:pt x="2773" y="1796"/>
                  </a:cubicBezTo>
                  <a:cubicBezTo>
                    <a:pt x="2773" y="1575"/>
                    <a:pt x="2930" y="1418"/>
                    <a:pt x="3151" y="1418"/>
                  </a:cubicBezTo>
                  <a:lnTo>
                    <a:pt x="3844" y="1418"/>
                  </a:lnTo>
                  <a:cubicBezTo>
                    <a:pt x="4033" y="1418"/>
                    <a:pt x="4191" y="1260"/>
                    <a:pt x="4191" y="1071"/>
                  </a:cubicBezTo>
                  <a:cubicBezTo>
                    <a:pt x="4191" y="882"/>
                    <a:pt x="4348" y="725"/>
                    <a:pt x="4537" y="725"/>
                  </a:cubicBezTo>
                  <a:close/>
                  <a:moveTo>
                    <a:pt x="8066" y="2111"/>
                  </a:moveTo>
                  <a:cubicBezTo>
                    <a:pt x="8255" y="2111"/>
                    <a:pt x="8412" y="2268"/>
                    <a:pt x="8412" y="2458"/>
                  </a:cubicBezTo>
                  <a:lnTo>
                    <a:pt x="8412" y="10806"/>
                  </a:lnTo>
                  <a:lnTo>
                    <a:pt x="8381" y="10806"/>
                  </a:lnTo>
                  <a:cubicBezTo>
                    <a:pt x="8381" y="10995"/>
                    <a:pt x="8223" y="11153"/>
                    <a:pt x="8034" y="11153"/>
                  </a:cubicBezTo>
                  <a:lnTo>
                    <a:pt x="1040" y="11153"/>
                  </a:lnTo>
                  <a:cubicBezTo>
                    <a:pt x="851" y="11153"/>
                    <a:pt x="693" y="10995"/>
                    <a:pt x="693" y="10806"/>
                  </a:cubicBezTo>
                  <a:lnTo>
                    <a:pt x="693" y="2458"/>
                  </a:lnTo>
                  <a:cubicBezTo>
                    <a:pt x="693" y="2268"/>
                    <a:pt x="851" y="2111"/>
                    <a:pt x="1040" y="2111"/>
                  </a:cubicBezTo>
                  <a:lnTo>
                    <a:pt x="2143" y="2111"/>
                  </a:lnTo>
                  <a:cubicBezTo>
                    <a:pt x="2300" y="2489"/>
                    <a:pt x="2647" y="2804"/>
                    <a:pt x="3119" y="2804"/>
                  </a:cubicBezTo>
                  <a:lnTo>
                    <a:pt x="5986" y="2804"/>
                  </a:lnTo>
                  <a:cubicBezTo>
                    <a:pt x="6396" y="2804"/>
                    <a:pt x="6805" y="2521"/>
                    <a:pt x="6963" y="2111"/>
                  </a:cubicBezTo>
                  <a:close/>
                  <a:moveTo>
                    <a:pt x="4506" y="0"/>
                  </a:moveTo>
                  <a:cubicBezTo>
                    <a:pt x="4096" y="0"/>
                    <a:pt x="3686" y="284"/>
                    <a:pt x="3529" y="725"/>
                  </a:cubicBezTo>
                  <a:lnTo>
                    <a:pt x="3088" y="725"/>
                  </a:lnTo>
                  <a:cubicBezTo>
                    <a:pt x="2678" y="725"/>
                    <a:pt x="2269" y="1008"/>
                    <a:pt x="2111" y="1418"/>
                  </a:cubicBezTo>
                  <a:lnTo>
                    <a:pt x="1009" y="1418"/>
                  </a:lnTo>
                  <a:cubicBezTo>
                    <a:pt x="410" y="1418"/>
                    <a:pt x="0" y="1890"/>
                    <a:pt x="0" y="2458"/>
                  </a:cubicBezTo>
                  <a:lnTo>
                    <a:pt x="0" y="10806"/>
                  </a:lnTo>
                  <a:cubicBezTo>
                    <a:pt x="0" y="11405"/>
                    <a:pt x="473" y="11814"/>
                    <a:pt x="1009" y="11814"/>
                  </a:cubicBezTo>
                  <a:lnTo>
                    <a:pt x="7971" y="11814"/>
                  </a:lnTo>
                  <a:cubicBezTo>
                    <a:pt x="8570" y="11814"/>
                    <a:pt x="9011" y="11342"/>
                    <a:pt x="9011" y="10806"/>
                  </a:cubicBezTo>
                  <a:lnTo>
                    <a:pt x="9011" y="2458"/>
                  </a:lnTo>
                  <a:cubicBezTo>
                    <a:pt x="9074" y="1859"/>
                    <a:pt x="8601" y="1418"/>
                    <a:pt x="8034" y="1418"/>
                  </a:cubicBezTo>
                  <a:lnTo>
                    <a:pt x="6931" y="1418"/>
                  </a:lnTo>
                  <a:cubicBezTo>
                    <a:pt x="6774" y="1040"/>
                    <a:pt x="6396" y="725"/>
                    <a:pt x="5923" y="725"/>
                  </a:cubicBezTo>
                  <a:lnTo>
                    <a:pt x="5545" y="725"/>
                  </a:lnTo>
                  <a:cubicBezTo>
                    <a:pt x="5514" y="567"/>
                    <a:pt x="5388" y="441"/>
                    <a:pt x="5262" y="315"/>
                  </a:cubicBezTo>
                  <a:cubicBezTo>
                    <a:pt x="5073" y="126"/>
                    <a:pt x="4789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599;p67">
              <a:extLst>
                <a:ext uri="{FF2B5EF4-FFF2-40B4-BE49-F238E27FC236}">
                  <a16:creationId xmlns:a16="http://schemas.microsoft.com/office/drawing/2014/main" id="{A3523CA5-6958-4470-821F-6AED2C0523F8}"/>
                </a:ext>
              </a:extLst>
            </p:cNvPr>
            <p:cNvSpPr/>
            <p:nvPr/>
          </p:nvSpPr>
          <p:spPr>
            <a:xfrm>
              <a:off x="6201225" y="2762575"/>
              <a:ext cx="52775" cy="49650"/>
            </a:xfrm>
            <a:custGeom>
              <a:avLst/>
              <a:gdLst/>
              <a:ahLst/>
              <a:cxnLst/>
              <a:rect l="l" t="t" r="r" b="b"/>
              <a:pathLst>
                <a:path w="2111" h="1986" extrusionOk="0">
                  <a:moveTo>
                    <a:pt x="406" y="1"/>
                  </a:moveTo>
                  <a:cubicBezTo>
                    <a:pt x="315" y="1"/>
                    <a:pt x="221" y="32"/>
                    <a:pt x="158" y="95"/>
                  </a:cubicBezTo>
                  <a:cubicBezTo>
                    <a:pt x="63" y="190"/>
                    <a:pt x="63" y="442"/>
                    <a:pt x="158" y="568"/>
                  </a:cubicBezTo>
                  <a:lnTo>
                    <a:pt x="599" y="977"/>
                  </a:lnTo>
                  <a:lnTo>
                    <a:pt x="158" y="1418"/>
                  </a:lnTo>
                  <a:cubicBezTo>
                    <a:pt x="0" y="1544"/>
                    <a:pt x="0" y="1733"/>
                    <a:pt x="158" y="1891"/>
                  </a:cubicBezTo>
                  <a:cubicBezTo>
                    <a:pt x="221" y="1954"/>
                    <a:pt x="315" y="1985"/>
                    <a:pt x="406" y="1985"/>
                  </a:cubicBezTo>
                  <a:cubicBezTo>
                    <a:pt x="496" y="1985"/>
                    <a:pt x="583" y="1954"/>
                    <a:pt x="630" y="1891"/>
                  </a:cubicBezTo>
                  <a:lnTo>
                    <a:pt x="1071" y="1450"/>
                  </a:lnTo>
                  <a:lnTo>
                    <a:pt x="1512" y="1891"/>
                  </a:lnTo>
                  <a:cubicBezTo>
                    <a:pt x="1575" y="1954"/>
                    <a:pt x="1662" y="1985"/>
                    <a:pt x="1749" y="1985"/>
                  </a:cubicBezTo>
                  <a:cubicBezTo>
                    <a:pt x="1835" y="1985"/>
                    <a:pt x="1922" y="1954"/>
                    <a:pt x="1985" y="1891"/>
                  </a:cubicBezTo>
                  <a:cubicBezTo>
                    <a:pt x="2111" y="1765"/>
                    <a:pt x="2111" y="1544"/>
                    <a:pt x="1985" y="1418"/>
                  </a:cubicBezTo>
                  <a:lnTo>
                    <a:pt x="1544" y="977"/>
                  </a:lnTo>
                  <a:lnTo>
                    <a:pt x="1985" y="568"/>
                  </a:lnTo>
                  <a:cubicBezTo>
                    <a:pt x="2111" y="442"/>
                    <a:pt x="2111" y="190"/>
                    <a:pt x="1985" y="95"/>
                  </a:cubicBezTo>
                  <a:cubicBezTo>
                    <a:pt x="1922" y="32"/>
                    <a:pt x="1835" y="1"/>
                    <a:pt x="1749" y="1"/>
                  </a:cubicBezTo>
                  <a:cubicBezTo>
                    <a:pt x="1662" y="1"/>
                    <a:pt x="1575" y="32"/>
                    <a:pt x="1512" y="95"/>
                  </a:cubicBezTo>
                  <a:lnTo>
                    <a:pt x="1071" y="505"/>
                  </a:lnTo>
                  <a:lnTo>
                    <a:pt x="630" y="95"/>
                  </a:lnTo>
                  <a:cubicBezTo>
                    <a:pt x="583" y="32"/>
                    <a:pt x="496" y="1"/>
                    <a:pt x="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600;p67">
              <a:extLst>
                <a:ext uri="{FF2B5EF4-FFF2-40B4-BE49-F238E27FC236}">
                  <a16:creationId xmlns:a16="http://schemas.microsoft.com/office/drawing/2014/main" id="{331C6515-A19B-4962-9D92-6DCAB2128E65}"/>
                </a:ext>
              </a:extLst>
            </p:cNvPr>
            <p:cNvSpPr/>
            <p:nvPr/>
          </p:nvSpPr>
          <p:spPr>
            <a:xfrm>
              <a:off x="6308325" y="2882300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63" y="0"/>
                  </a:moveTo>
                  <a:cubicBezTo>
                    <a:pt x="276" y="0"/>
                    <a:pt x="190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lnTo>
                    <a:pt x="568" y="1009"/>
                  </a:lnTo>
                  <a:lnTo>
                    <a:pt x="127" y="1450"/>
                  </a:lnTo>
                  <a:cubicBezTo>
                    <a:pt x="1" y="1544"/>
                    <a:pt x="1" y="1796"/>
                    <a:pt x="127" y="1891"/>
                  </a:cubicBezTo>
                  <a:cubicBezTo>
                    <a:pt x="190" y="1954"/>
                    <a:pt x="276" y="1985"/>
                    <a:pt x="363" y="1985"/>
                  </a:cubicBezTo>
                  <a:cubicBezTo>
                    <a:pt x="450" y="1985"/>
                    <a:pt x="536" y="1954"/>
                    <a:pt x="599" y="1891"/>
                  </a:cubicBezTo>
                  <a:lnTo>
                    <a:pt x="1040" y="1481"/>
                  </a:lnTo>
                  <a:lnTo>
                    <a:pt x="1481" y="1891"/>
                  </a:lnTo>
                  <a:cubicBezTo>
                    <a:pt x="1529" y="1954"/>
                    <a:pt x="1615" y="1985"/>
                    <a:pt x="1706" y="1985"/>
                  </a:cubicBezTo>
                  <a:cubicBezTo>
                    <a:pt x="1797" y="1985"/>
                    <a:pt x="1891" y="1954"/>
                    <a:pt x="1954" y="1891"/>
                  </a:cubicBezTo>
                  <a:cubicBezTo>
                    <a:pt x="2049" y="1796"/>
                    <a:pt x="2049" y="1544"/>
                    <a:pt x="1954" y="1450"/>
                  </a:cubicBezTo>
                  <a:lnTo>
                    <a:pt x="1513" y="1009"/>
                  </a:lnTo>
                  <a:lnTo>
                    <a:pt x="1954" y="567"/>
                  </a:lnTo>
                  <a:cubicBezTo>
                    <a:pt x="2049" y="441"/>
                    <a:pt x="2049" y="252"/>
                    <a:pt x="1954" y="95"/>
                  </a:cubicBezTo>
                  <a:cubicBezTo>
                    <a:pt x="1891" y="32"/>
                    <a:pt x="1804" y="0"/>
                    <a:pt x="1718" y="0"/>
                  </a:cubicBezTo>
                  <a:cubicBezTo>
                    <a:pt x="1631" y="0"/>
                    <a:pt x="1544" y="32"/>
                    <a:pt x="1481" y="95"/>
                  </a:cubicBezTo>
                  <a:lnTo>
                    <a:pt x="1040" y="536"/>
                  </a:lnTo>
                  <a:lnTo>
                    <a:pt x="599" y="95"/>
                  </a:lnTo>
                  <a:cubicBezTo>
                    <a:pt x="536" y="32"/>
                    <a:pt x="450" y="0"/>
                    <a:pt x="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601;p67">
              <a:extLst>
                <a:ext uri="{FF2B5EF4-FFF2-40B4-BE49-F238E27FC236}">
                  <a16:creationId xmlns:a16="http://schemas.microsoft.com/office/drawing/2014/main" id="{9BF5EC80-CD7C-4D24-BA6B-E58752940355}"/>
                </a:ext>
              </a:extLst>
            </p:cNvPr>
            <p:cNvSpPr/>
            <p:nvPr/>
          </p:nvSpPr>
          <p:spPr>
            <a:xfrm>
              <a:off x="6200425" y="2759425"/>
              <a:ext cx="156775" cy="174875"/>
            </a:xfrm>
            <a:custGeom>
              <a:avLst/>
              <a:gdLst/>
              <a:ahLst/>
              <a:cxnLst/>
              <a:rect l="l" t="t" r="r" b="b"/>
              <a:pathLst>
                <a:path w="6271" h="6995" extrusionOk="0">
                  <a:moveTo>
                    <a:pt x="1103" y="5609"/>
                  </a:moveTo>
                  <a:cubicBezTo>
                    <a:pt x="1292" y="5609"/>
                    <a:pt x="1450" y="5766"/>
                    <a:pt x="1450" y="5955"/>
                  </a:cubicBezTo>
                  <a:cubicBezTo>
                    <a:pt x="1450" y="6144"/>
                    <a:pt x="1292" y="6302"/>
                    <a:pt x="1103" y="6302"/>
                  </a:cubicBezTo>
                  <a:cubicBezTo>
                    <a:pt x="914" y="6302"/>
                    <a:pt x="757" y="6144"/>
                    <a:pt x="757" y="5955"/>
                  </a:cubicBezTo>
                  <a:cubicBezTo>
                    <a:pt x="757" y="5766"/>
                    <a:pt x="914" y="5609"/>
                    <a:pt x="1103" y="5609"/>
                  </a:cubicBezTo>
                  <a:close/>
                  <a:moveTo>
                    <a:pt x="5325" y="1"/>
                  </a:moveTo>
                  <a:cubicBezTo>
                    <a:pt x="5230" y="1"/>
                    <a:pt x="5136" y="64"/>
                    <a:pt x="5073" y="127"/>
                  </a:cubicBezTo>
                  <a:lnTo>
                    <a:pt x="4380" y="851"/>
                  </a:lnTo>
                  <a:cubicBezTo>
                    <a:pt x="4254" y="946"/>
                    <a:pt x="4254" y="1198"/>
                    <a:pt x="4380" y="1324"/>
                  </a:cubicBezTo>
                  <a:cubicBezTo>
                    <a:pt x="4443" y="1371"/>
                    <a:pt x="4529" y="1395"/>
                    <a:pt x="4616" y="1395"/>
                  </a:cubicBezTo>
                  <a:cubicBezTo>
                    <a:pt x="4703" y="1395"/>
                    <a:pt x="4789" y="1371"/>
                    <a:pt x="4852" y="1324"/>
                  </a:cubicBezTo>
                  <a:lnTo>
                    <a:pt x="4978" y="1198"/>
                  </a:lnTo>
                  <a:lnTo>
                    <a:pt x="4978" y="2458"/>
                  </a:lnTo>
                  <a:cubicBezTo>
                    <a:pt x="4978" y="2647"/>
                    <a:pt x="4821" y="2805"/>
                    <a:pt x="4600" y="2805"/>
                  </a:cubicBezTo>
                  <a:lnTo>
                    <a:pt x="1765" y="2805"/>
                  </a:lnTo>
                  <a:cubicBezTo>
                    <a:pt x="1513" y="2805"/>
                    <a:pt x="1229" y="2931"/>
                    <a:pt x="1040" y="3120"/>
                  </a:cubicBezTo>
                  <a:cubicBezTo>
                    <a:pt x="820" y="3309"/>
                    <a:pt x="725" y="3592"/>
                    <a:pt x="725" y="3876"/>
                  </a:cubicBezTo>
                  <a:lnTo>
                    <a:pt x="725" y="4978"/>
                  </a:lnTo>
                  <a:cubicBezTo>
                    <a:pt x="316" y="5136"/>
                    <a:pt x="1" y="5482"/>
                    <a:pt x="1" y="5955"/>
                  </a:cubicBezTo>
                  <a:cubicBezTo>
                    <a:pt x="1" y="6554"/>
                    <a:pt x="473" y="6995"/>
                    <a:pt x="1040" y="6995"/>
                  </a:cubicBezTo>
                  <a:cubicBezTo>
                    <a:pt x="1607" y="6995"/>
                    <a:pt x="2048" y="6522"/>
                    <a:pt x="2048" y="5955"/>
                  </a:cubicBezTo>
                  <a:cubicBezTo>
                    <a:pt x="2048" y="5514"/>
                    <a:pt x="1765" y="5136"/>
                    <a:pt x="1355" y="4978"/>
                  </a:cubicBezTo>
                  <a:lnTo>
                    <a:pt x="1355" y="3876"/>
                  </a:lnTo>
                  <a:cubicBezTo>
                    <a:pt x="1355" y="3687"/>
                    <a:pt x="1513" y="3529"/>
                    <a:pt x="1702" y="3529"/>
                  </a:cubicBezTo>
                  <a:lnTo>
                    <a:pt x="4537" y="3529"/>
                  </a:lnTo>
                  <a:cubicBezTo>
                    <a:pt x="5136" y="3529"/>
                    <a:pt x="5545" y="3057"/>
                    <a:pt x="5545" y="2490"/>
                  </a:cubicBezTo>
                  <a:lnTo>
                    <a:pt x="5545" y="1229"/>
                  </a:lnTo>
                  <a:lnTo>
                    <a:pt x="5671" y="1355"/>
                  </a:lnTo>
                  <a:cubicBezTo>
                    <a:pt x="5734" y="1418"/>
                    <a:pt x="5821" y="1450"/>
                    <a:pt x="5908" y="1450"/>
                  </a:cubicBezTo>
                  <a:cubicBezTo>
                    <a:pt x="5994" y="1450"/>
                    <a:pt x="6081" y="1418"/>
                    <a:pt x="6144" y="1355"/>
                  </a:cubicBezTo>
                  <a:cubicBezTo>
                    <a:pt x="6270" y="1229"/>
                    <a:pt x="6270" y="1009"/>
                    <a:pt x="6144" y="883"/>
                  </a:cubicBezTo>
                  <a:lnTo>
                    <a:pt x="5545" y="127"/>
                  </a:lnTo>
                  <a:cubicBezTo>
                    <a:pt x="5482" y="64"/>
                    <a:pt x="5388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602;p67">
              <a:extLst>
                <a:ext uri="{FF2B5EF4-FFF2-40B4-BE49-F238E27FC236}">
                  <a16:creationId xmlns:a16="http://schemas.microsoft.com/office/drawing/2014/main" id="{99992F28-2627-4085-B932-DA639E870EA2}"/>
                </a:ext>
              </a:extLst>
            </p:cNvPr>
            <p:cNvSpPr/>
            <p:nvPr/>
          </p:nvSpPr>
          <p:spPr>
            <a:xfrm>
              <a:off x="6412300" y="2742900"/>
              <a:ext cx="52800" cy="208725"/>
            </a:xfrm>
            <a:custGeom>
              <a:avLst/>
              <a:gdLst/>
              <a:ahLst/>
              <a:cxnLst/>
              <a:rect l="l" t="t" r="r" b="b"/>
              <a:pathLst>
                <a:path w="2112" h="8349" extrusionOk="0">
                  <a:moveTo>
                    <a:pt x="1009" y="662"/>
                  </a:moveTo>
                  <a:cubicBezTo>
                    <a:pt x="1229" y="662"/>
                    <a:pt x="1387" y="819"/>
                    <a:pt x="1387" y="1040"/>
                  </a:cubicBezTo>
                  <a:lnTo>
                    <a:pt x="1387" y="1386"/>
                  </a:lnTo>
                  <a:lnTo>
                    <a:pt x="662" y="1386"/>
                  </a:lnTo>
                  <a:lnTo>
                    <a:pt x="662" y="1040"/>
                  </a:ln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387" y="2048"/>
                  </a:moveTo>
                  <a:lnTo>
                    <a:pt x="1387" y="6017"/>
                  </a:lnTo>
                  <a:cubicBezTo>
                    <a:pt x="1261" y="5986"/>
                    <a:pt x="1142" y="5970"/>
                    <a:pt x="1024" y="5970"/>
                  </a:cubicBezTo>
                  <a:cubicBezTo>
                    <a:pt x="906" y="5970"/>
                    <a:pt x="788" y="5986"/>
                    <a:pt x="662" y="6017"/>
                  </a:cubicBezTo>
                  <a:lnTo>
                    <a:pt x="662" y="2048"/>
                  </a:lnTo>
                  <a:close/>
                  <a:moveTo>
                    <a:pt x="1009" y="6711"/>
                  </a:moveTo>
                  <a:cubicBezTo>
                    <a:pt x="1103" y="6711"/>
                    <a:pt x="1166" y="6711"/>
                    <a:pt x="1261" y="6742"/>
                  </a:cubicBezTo>
                  <a:lnTo>
                    <a:pt x="1009" y="7246"/>
                  </a:lnTo>
                  <a:lnTo>
                    <a:pt x="788" y="6742"/>
                  </a:lnTo>
                  <a:cubicBezTo>
                    <a:pt x="851" y="6711"/>
                    <a:pt x="946" y="6711"/>
                    <a:pt x="1009" y="6711"/>
                  </a:cubicBezTo>
                  <a:close/>
                  <a:moveTo>
                    <a:pt x="1009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6616"/>
                  </a:lnTo>
                  <a:cubicBezTo>
                    <a:pt x="0" y="6648"/>
                    <a:pt x="0" y="6742"/>
                    <a:pt x="32" y="6774"/>
                  </a:cubicBezTo>
                  <a:lnTo>
                    <a:pt x="757" y="8160"/>
                  </a:lnTo>
                  <a:cubicBezTo>
                    <a:pt x="788" y="8286"/>
                    <a:pt x="946" y="8349"/>
                    <a:pt x="1040" y="8349"/>
                  </a:cubicBezTo>
                  <a:cubicBezTo>
                    <a:pt x="1166" y="8349"/>
                    <a:pt x="1292" y="8286"/>
                    <a:pt x="1355" y="8160"/>
                  </a:cubicBezTo>
                  <a:lnTo>
                    <a:pt x="2080" y="6774"/>
                  </a:lnTo>
                  <a:cubicBezTo>
                    <a:pt x="2111" y="6742"/>
                    <a:pt x="2111" y="6648"/>
                    <a:pt x="2111" y="6616"/>
                  </a:cubicBezTo>
                  <a:lnTo>
                    <a:pt x="2111" y="1040"/>
                  </a:lnTo>
                  <a:cubicBezTo>
                    <a:pt x="2048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" name="Google Shape;8603;p67">
            <a:extLst>
              <a:ext uri="{FF2B5EF4-FFF2-40B4-BE49-F238E27FC236}">
                <a16:creationId xmlns:a16="http://schemas.microsoft.com/office/drawing/2014/main" id="{012CA6CD-A1BD-4777-B13C-2E51EE386229}"/>
              </a:ext>
            </a:extLst>
          </p:cNvPr>
          <p:cNvGrpSpPr/>
          <p:nvPr/>
        </p:nvGrpSpPr>
        <p:grpSpPr>
          <a:xfrm>
            <a:off x="5785599" y="387813"/>
            <a:ext cx="329068" cy="331693"/>
            <a:chOff x="1777925" y="1953700"/>
            <a:chExt cx="294600" cy="296950"/>
          </a:xfrm>
        </p:grpSpPr>
        <p:sp>
          <p:nvSpPr>
            <p:cNvPr id="178" name="Google Shape;8604;p67">
              <a:extLst>
                <a:ext uri="{FF2B5EF4-FFF2-40B4-BE49-F238E27FC236}">
                  <a16:creationId xmlns:a16="http://schemas.microsoft.com/office/drawing/2014/main" id="{0D71449C-C805-498D-9FEE-D2496F57EABC}"/>
                </a:ext>
              </a:extLst>
            </p:cNvPr>
            <p:cNvSpPr/>
            <p:nvPr/>
          </p:nvSpPr>
          <p:spPr>
            <a:xfrm>
              <a:off x="1794450" y="2052125"/>
              <a:ext cx="278075" cy="198525"/>
            </a:xfrm>
            <a:custGeom>
              <a:avLst/>
              <a:gdLst/>
              <a:ahLst/>
              <a:cxnLst/>
              <a:rect l="l" t="t" r="r" b="b"/>
              <a:pathLst>
                <a:path w="11123" h="7941" extrusionOk="0">
                  <a:moveTo>
                    <a:pt x="10545" y="1"/>
                  </a:moveTo>
                  <a:cubicBezTo>
                    <a:pt x="10499" y="1"/>
                    <a:pt x="10449" y="11"/>
                    <a:pt x="10397" y="33"/>
                  </a:cubicBezTo>
                  <a:cubicBezTo>
                    <a:pt x="10208" y="64"/>
                    <a:pt x="10145" y="253"/>
                    <a:pt x="10177" y="474"/>
                  </a:cubicBezTo>
                  <a:cubicBezTo>
                    <a:pt x="10334" y="1009"/>
                    <a:pt x="10460" y="1514"/>
                    <a:pt x="10460" y="1986"/>
                  </a:cubicBezTo>
                  <a:cubicBezTo>
                    <a:pt x="10460" y="4885"/>
                    <a:pt x="8129" y="7247"/>
                    <a:pt x="5199" y="7247"/>
                  </a:cubicBezTo>
                  <a:cubicBezTo>
                    <a:pt x="3561" y="7247"/>
                    <a:pt x="2017" y="6460"/>
                    <a:pt x="1040" y="5137"/>
                  </a:cubicBezTo>
                  <a:lnTo>
                    <a:pt x="1734" y="5137"/>
                  </a:lnTo>
                  <a:cubicBezTo>
                    <a:pt x="1954" y="5137"/>
                    <a:pt x="2112" y="4979"/>
                    <a:pt x="2112" y="4790"/>
                  </a:cubicBezTo>
                  <a:cubicBezTo>
                    <a:pt x="2112" y="4601"/>
                    <a:pt x="1954" y="4444"/>
                    <a:pt x="1734" y="4444"/>
                  </a:cubicBezTo>
                  <a:lnTo>
                    <a:pt x="379" y="4444"/>
                  </a:lnTo>
                  <a:cubicBezTo>
                    <a:pt x="158" y="4444"/>
                    <a:pt x="1" y="4601"/>
                    <a:pt x="1" y="4790"/>
                  </a:cubicBezTo>
                  <a:lnTo>
                    <a:pt x="1" y="6176"/>
                  </a:lnTo>
                  <a:cubicBezTo>
                    <a:pt x="1" y="6365"/>
                    <a:pt x="158" y="6523"/>
                    <a:pt x="379" y="6523"/>
                  </a:cubicBezTo>
                  <a:cubicBezTo>
                    <a:pt x="568" y="6523"/>
                    <a:pt x="725" y="6365"/>
                    <a:pt x="725" y="6176"/>
                  </a:cubicBezTo>
                  <a:lnTo>
                    <a:pt x="725" y="5830"/>
                  </a:lnTo>
                  <a:cubicBezTo>
                    <a:pt x="1860" y="7184"/>
                    <a:pt x="3529" y="7941"/>
                    <a:pt x="5199" y="7941"/>
                  </a:cubicBezTo>
                  <a:cubicBezTo>
                    <a:pt x="8476" y="7941"/>
                    <a:pt x="11122" y="5294"/>
                    <a:pt x="11122" y="2049"/>
                  </a:cubicBezTo>
                  <a:cubicBezTo>
                    <a:pt x="11122" y="1482"/>
                    <a:pt x="11028" y="883"/>
                    <a:pt x="10839" y="253"/>
                  </a:cubicBezTo>
                  <a:cubicBezTo>
                    <a:pt x="10814" y="109"/>
                    <a:pt x="10698" y="1"/>
                    <a:pt x="105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8605;p67">
              <a:extLst>
                <a:ext uri="{FF2B5EF4-FFF2-40B4-BE49-F238E27FC236}">
                  <a16:creationId xmlns:a16="http://schemas.microsoft.com/office/drawing/2014/main" id="{48D70303-9193-4B30-BF0B-D5BA11AF0EC2}"/>
                </a:ext>
              </a:extLst>
            </p:cNvPr>
            <p:cNvSpPr/>
            <p:nvPr/>
          </p:nvSpPr>
          <p:spPr>
            <a:xfrm>
              <a:off x="1777925" y="1953700"/>
              <a:ext cx="278050" cy="198675"/>
            </a:xfrm>
            <a:custGeom>
              <a:avLst/>
              <a:gdLst/>
              <a:ahLst/>
              <a:cxnLst/>
              <a:rect l="l" t="t" r="r" b="b"/>
              <a:pathLst>
                <a:path w="11122" h="7947" extrusionOk="0">
                  <a:moveTo>
                    <a:pt x="5892" y="0"/>
                  </a:moveTo>
                  <a:cubicBezTo>
                    <a:pt x="2647" y="0"/>
                    <a:pt x="0" y="2615"/>
                    <a:pt x="0" y="5892"/>
                  </a:cubicBezTo>
                  <a:cubicBezTo>
                    <a:pt x="0" y="6459"/>
                    <a:pt x="63" y="7026"/>
                    <a:pt x="284" y="7656"/>
                  </a:cubicBezTo>
                  <a:cubicBezTo>
                    <a:pt x="310" y="7869"/>
                    <a:pt x="450" y="7947"/>
                    <a:pt x="606" y="7947"/>
                  </a:cubicBezTo>
                  <a:cubicBezTo>
                    <a:pt x="635" y="7947"/>
                    <a:pt x="664" y="7944"/>
                    <a:pt x="693" y="7939"/>
                  </a:cubicBezTo>
                  <a:cubicBezTo>
                    <a:pt x="914" y="7908"/>
                    <a:pt x="977" y="7719"/>
                    <a:pt x="945" y="7498"/>
                  </a:cubicBezTo>
                  <a:cubicBezTo>
                    <a:pt x="788" y="6963"/>
                    <a:pt x="662" y="6459"/>
                    <a:pt x="662" y="5923"/>
                  </a:cubicBezTo>
                  <a:cubicBezTo>
                    <a:pt x="662" y="3056"/>
                    <a:pt x="2993" y="693"/>
                    <a:pt x="5923" y="693"/>
                  </a:cubicBezTo>
                  <a:cubicBezTo>
                    <a:pt x="7561" y="693"/>
                    <a:pt x="9105" y="1481"/>
                    <a:pt x="10082" y="2773"/>
                  </a:cubicBezTo>
                  <a:lnTo>
                    <a:pt x="9389" y="2773"/>
                  </a:lnTo>
                  <a:cubicBezTo>
                    <a:pt x="9168" y="2773"/>
                    <a:pt x="9011" y="2930"/>
                    <a:pt x="9011" y="3151"/>
                  </a:cubicBezTo>
                  <a:cubicBezTo>
                    <a:pt x="9011" y="3340"/>
                    <a:pt x="9168" y="3497"/>
                    <a:pt x="9389" y="3497"/>
                  </a:cubicBezTo>
                  <a:lnTo>
                    <a:pt x="10743" y="3497"/>
                  </a:lnTo>
                  <a:cubicBezTo>
                    <a:pt x="10964" y="3497"/>
                    <a:pt x="11121" y="3340"/>
                    <a:pt x="11121" y="3151"/>
                  </a:cubicBezTo>
                  <a:lnTo>
                    <a:pt x="11121" y="1765"/>
                  </a:lnTo>
                  <a:cubicBezTo>
                    <a:pt x="11121" y="1575"/>
                    <a:pt x="10964" y="1418"/>
                    <a:pt x="10743" y="1418"/>
                  </a:cubicBezTo>
                  <a:cubicBezTo>
                    <a:pt x="10554" y="1418"/>
                    <a:pt x="10397" y="1575"/>
                    <a:pt x="10397" y="1765"/>
                  </a:cubicBezTo>
                  <a:lnTo>
                    <a:pt x="10397" y="2111"/>
                  </a:lnTo>
                  <a:cubicBezTo>
                    <a:pt x="9263" y="725"/>
                    <a:pt x="7593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8606;p67">
              <a:extLst>
                <a:ext uri="{FF2B5EF4-FFF2-40B4-BE49-F238E27FC236}">
                  <a16:creationId xmlns:a16="http://schemas.microsoft.com/office/drawing/2014/main" id="{A3E1CBD7-7393-43BB-9CFB-CE8CF27ADB4B}"/>
                </a:ext>
              </a:extLst>
            </p:cNvPr>
            <p:cNvSpPr/>
            <p:nvPr/>
          </p:nvSpPr>
          <p:spPr>
            <a:xfrm>
              <a:off x="1829125" y="2006475"/>
              <a:ext cx="191400" cy="191400"/>
            </a:xfrm>
            <a:custGeom>
              <a:avLst/>
              <a:gdLst/>
              <a:ahLst/>
              <a:cxnLst/>
              <a:rect l="l" t="t" r="r" b="b"/>
              <a:pathLst>
                <a:path w="7656" h="7656" extrusionOk="0">
                  <a:moveTo>
                    <a:pt x="4190" y="693"/>
                  </a:moveTo>
                  <a:cubicBezTo>
                    <a:pt x="4757" y="788"/>
                    <a:pt x="5324" y="1008"/>
                    <a:pt x="5797" y="1386"/>
                  </a:cubicBezTo>
                  <a:lnTo>
                    <a:pt x="5545" y="1607"/>
                  </a:lnTo>
                  <a:cubicBezTo>
                    <a:pt x="5450" y="1733"/>
                    <a:pt x="5450" y="1953"/>
                    <a:pt x="5545" y="2079"/>
                  </a:cubicBezTo>
                  <a:cubicBezTo>
                    <a:pt x="5608" y="2142"/>
                    <a:pt x="5702" y="2174"/>
                    <a:pt x="5793" y="2174"/>
                  </a:cubicBezTo>
                  <a:cubicBezTo>
                    <a:pt x="5884" y="2174"/>
                    <a:pt x="5970" y="2142"/>
                    <a:pt x="6017" y="2079"/>
                  </a:cubicBezTo>
                  <a:lnTo>
                    <a:pt x="6270" y="1859"/>
                  </a:lnTo>
                  <a:cubicBezTo>
                    <a:pt x="6616" y="2268"/>
                    <a:pt x="6868" y="2835"/>
                    <a:pt x="6931" y="3466"/>
                  </a:cubicBezTo>
                  <a:lnTo>
                    <a:pt x="6616" y="3466"/>
                  </a:lnTo>
                  <a:cubicBezTo>
                    <a:pt x="6427" y="3466"/>
                    <a:pt x="6270" y="3623"/>
                    <a:pt x="6270" y="3812"/>
                  </a:cubicBezTo>
                  <a:cubicBezTo>
                    <a:pt x="6270" y="4001"/>
                    <a:pt x="6427" y="4159"/>
                    <a:pt x="6616" y="4159"/>
                  </a:cubicBezTo>
                  <a:lnTo>
                    <a:pt x="6931" y="4159"/>
                  </a:lnTo>
                  <a:cubicBezTo>
                    <a:pt x="6868" y="4757"/>
                    <a:pt x="6616" y="5324"/>
                    <a:pt x="6270" y="5797"/>
                  </a:cubicBezTo>
                  <a:lnTo>
                    <a:pt x="6017" y="5545"/>
                  </a:lnTo>
                  <a:cubicBezTo>
                    <a:pt x="5970" y="5482"/>
                    <a:pt x="5884" y="5450"/>
                    <a:pt x="5793" y="5450"/>
                  </a:cubicBezTo>
                  <a:cubicBezTo>
                    <a:pt x="5702" y="5450"/>
                    <a:pt x="5608" y="5482"/>
                    <a:pt x="5545" y="5545"/>
                  </a:cubicBezTo>
                  <a:cubicBezTo>
                    <a:pt x="5450" y="5671"/>
                    <a:pt x="5450" y="5923"/>
                    <a:pt x="5545" y="6017"/>
                  </a:cubicBezTo>
                  <a:lnTo>
                    <a:pt x="5797" y="6270"/>
                  </a:lnTo>
                  <a:cubicBezTo>
                    <a:pt x="5356" y="6616"/>
                    <a:pt x="4820" y="6837"/>
                    <a:pt x="4190" y="6931"/>
                  </a:cubicBezTo>
                  <a:lnTo>
                    <a:pt x="4190" y="6616"/>
                  </a:lnTo>
                  <a:cubicBezTo>
                    <a:pt x="4190" y="6427"/>
                    <a:pt x="4033" y="6270"/>
                    <a:pt x="3812" y="6270"/>
                  </a:cubicBezTo>
                  <a:cubicBezTo>
                    <a:pt x="3623" y="6270"/>
                    <a:pt x="3466" y="6427"/>
                    <a:pt x="3466" y="6616"/>
                  </a:cubicBezTo>
                  <a:lnTo>
                    <a:pt x="3466" y="6931"/>
                  </a:lnTo>
                  <a:cubicBezTo>
                    <a:pt x="2867" y="6837"/>
                    <a:pt x="2331" y="6616"/>
                    <a:pt x="1859" y="6270"/>
                  </a:cubicBezTo>
                  <a:lnTo>
                    <a:pt x="2079" y="6017"/>
                  </a:lnTo>
                  <a:cubicBezTo>
                    <a:pt x="2205" y="5891"/>
                    <a:pt x="2205" y="5671"/>
                    <a:pt x="2079" y="5545"/>
                  </a:cubicBezTo>
                  <a:cubicBezTo>
                    <a:pt x="2032" y="5482"/>
                    <a:pt x="1945" y="5450"/>
                    <a:pt x="1855" y="5450"/>
                  </a:cubicBezTo>
                  <a:cubicBezTo>
                    <a:pt x="1764" y="5450"/>
                    <a:pt x="1670" y="5482"/>
                    <a:pt x="1607" y="5545"/>
                  </a:cubicBezTo>
                  <a:lnTo>
                    <a:pt x="1386" y="5797"/>
                  </a:lnTo>
                  <a:cubicBezTo>
                    <a:pt x="1040" y="5356"/>
                    <a:pt x="788" y="4789"/>
                    <a:pt x="725" y="4159"/>
                  </a:cubicBezTo>
                  <a:lnTo>
                    <a:pt x="1040" y="4159"/>
                  </a:lnTo>
                  <a:cubicBezTo>
                    <a:pt x="1229" y="4159"/>
                    <a:pt x="1386" y="4001"/>
                    <a:pt x="1386" y="3812"/>
                  </a:cubicBezTo>
                  <a:cubicBezTo>
                    <a:pt x="1386" y="3623"/>
                    <a:pt x="1229" y="3466"/>
                    <a:pt x="1040" y="3466"/>
                  </a:cubicBezTo>
                  <a:lnTo>
                    <a:pt x="725" y="3466"/>
                  </a:lnTo>
                  <a:cubicBezTo>
                    <a:pt x="788" y="2867"/>
                    <a:pt x="1040" y="2331"/>
                    <a:pt x="1386" y="1859"/>
                  </a:cubicBezTo>
                  <a:lnTo>
                    <a:pt x="1607" y="2079"/>
                  </a:lnTo>
                  <a:cubicBezTo>
                    <a:pt x="1701" y="2174"/>
                    <a:pt x="1764" y="2205"/>
                    <a:pt x="1859" y="2205"/>
                  </a:cubicBezTo>
                  <a:cubicBezTo>
                    <a:pt x="1922" y="2205"/>
                    <a:pt x="2048" y="2174"/>
                    <a:pt x="2079" y="2079"/>
                  </a:cubicBezTo>
                  <a:cubicBezTo>
                    <a:pt x="2205" y="1953"/>
                    <a:pt x="2205" y="1733"/>
                    <a:pt x="2079" y="1607"/>
                  </a:cubicBezTo>
                  <a:lnTo>
                    <a:pt x="1859" y="1386"/>
                  </a:lnTo>
                  <a:cubicBezTo>
                    <a:pt x="2300" y="1008"/>
                    <a:pt x="2835" y="788"/>
                    <a:pt x="3466" y="693"/>
                  </a:cubicBezTo>
                  <a:lnTo>
                    <a:pt x="3466" y="1008"/>
                  </a:lnTo>
                  <a:cubicBezTo>
                    <a:pt x="3466" y="1229"/>
                    <a:pt x="3623" y="1386"/>
                    <a:pt x="3812" y="1386"/>
                  </a:cubicBezTo>
                  <a:cubicBezTo>
                    <a:pt x="4033" y="1386"/>
                    <a:pt x="4190" y="1229"/>
                    <a:pt x="4190" y="1008"/>
                  </a:cubicBezTo>
                  <a:lnTo>
                    <a:pt x="4190" y="693"/>
                  </a:lnTo>
                  <a:close/>
                  <a:moveTo>
                    <a:pt x="3812" y="0"/>
                  </a:moveTo>
                  <a:cubicBezTo>
                    <a:pt x="1733" y="0"/>
                    <a:pt x="0" y="1701"/>
                    <a:pt x="0" y="3812"/>
                  </a:cubicBezTo>
                  <a:cubicBezTo>
                    <a:pt x="0" y="5923"/>
                    <a:pt x="1701" y="7656"/>
                    <a:pt x="3812" y="7656"/>
                  </a:cubicBezTo>
                  <a:cubicBezTo>
                    <a:pt x="5923" y="7656"/>
                    <a:pt x="7656" y="5954"/>
                    <a:pt x="7656" y="3812"/>
                  </a:cubicBezTo>
                  <a:cubicBezTo>
                    <a:pt x="7656" y="1733"/>
                    <a:pt x="5954" y="0"/>
                    <a:pt x="38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8607;p67">
              <a:extLst>
                <a:ext uri="{FF2B5EF4-FFF2-40B4-BE49-F238E27FC236}">
                  <a16:creationId xmlns:a16="http://schemas.microsoft.com/office/drawing/2014/main" id="{44DC5B3A-9F63-4003-9201-F04604AC0DE8}"/>
                </a:ext>
              </a:extLst>
            </p:cNvPr>
            <p:cNvSpPr/>
            <p:nvPr/>
          </p:nvSpPr>
          <p:spPr>
            <a:xfrm>
              <a:off x="1915750" y="2058450"/>
              <a:ext cx="35475" cy="52800"/>
            </a:xfrm>
            <a:custGeom>
              <a:avLst/>
              <a:gdLst/>
              <a:ahLst/>
              <a:cxnLst/>
              <a:rect l="l" t="t" r="r" b="b"/>
              <a:pathLst>
                <a:path w="1419" h="2112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733"/>
                  </a:lnTo>
                  <a:cubicBezTo>
                    <a:pt x="1" y="1954"/>
                    <a:pt x="158" y="2111"/>
                    <a:pt x="347" y="2111"/>
                  </a:cubicBezTo>
                  <a:lnTo>
                    <a:pt x="1072" y="2111"/>
                  </a:lnTo>
                  <a:cubicBezTo>
                    <a:pt x="1261" y="2111"/>
                    <a:pt x="1418" y="1954"/>
                    <a:pt x="1418" y="1733"/>
                  </a:cubicBezTo>
                  <a:cubicBezTo>
                    <a:pt x="1418" y="1544"/>
                    <a:pt x="1261" y="1387"/>
                    <a:pt x="1072" y="1387"/>
                  </a:cubicBezTo>
                  <a:lnTo>
                    <a:pt x="725" y="1387"/>
                  </a:lnTo>
                  <a:lnTo>
                    <a:pt x="725" y="378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" name="Google Shape;8608;p67">
            <a:extLst>
              <a:ext uri="{FF2B5EF4-FFF2-40B4-BE49-F238E27FC236}">
                <a16:creationId xmlns:a16="http://schemas.microsoft.com/office/drawing/2014/main" id="{02BC3A68-B2E0-4E81-A832-FCD3CF94B516}"/>
              </a:ext>
            </a:extLst>
          </p:cNvPr>
          <p:cNvGrpSpPr/>
          <p:nvPr/>
        </p:nvGrpSpPr>
        <p:grpSpPr>
          <a:xfrm>
            <a:off x="5800567" y="781067"/>
            <a:ext cx="299133" cy="329068"/>
            <a:chOff x="1790525" y="2319150"/>
            <a:chExt cx="267800" cy="294600"/>
          </a:xfrm>
        </p:grpSpPr>
        <p:sp>
          <p:nvSpPr>
            <p:cNvPr id="183" name="Google Shape;8609;p67">
              <a:extLst>
                <a:ext uri="{FF2B5EF4-FFF2-40B4-BE49-F238E27FC236}">
                  <a16:creationId xmlns:a16="http://schemas.microsoft.com/office/drawing/2014/main" id="{ABA826F0-A7E1-4DEE-A13F-40099B7D9733}"/>
                </a:ext>
              </a:extLst>
            </p:cNvPr>
            <p:cNvSpPr/>
            <p:nvPr/>
          </p:nvSpPr>
          <p:spPr>
            <a:xfrm>
              <a:off x="1881100" y="2423125"/>
              <a:ext cx="88225" cy="155175"/>
            </a:xfrm>
            <a:custGeom>
              <a:avLst/>
              <a:gdLst/>
              <a:ahLst/>
              <a:cxnLst/>
              <a:rect l="l" t="t" r="r" b="b"/>
              <a:pathLst>
                <a:path w="3529" h="6207" extrusionOk="0">
                  <a:moveTo>
                    <a:pt x="1418" y="1323"/>
                  </a:moveTo>
                  <a:lnTo>
                    <a:pt x="1418" y="2741"/>
                  </a:lnTo>
                  <a:lnTo>
                    <a:pt x="1072" y="2741"/>
                  </a:lnTo>
                  <a:cubicBezTo>
                    <a:pt x="882" y="2741"/>
                    <a:pt x="725" y="2583"/>
                    <a:pt x="725" y="2394"/>
                  </a:cubicBezTo>
                  <a:lnTo>
                    <a:pt x="725" y="1701"/>
                  </a:lnTo>
                  <a:cubicBezTo>
                    <a:pt x="725" y="1481"/>
                    <a:pt x="882" y="1323"/>
                    <a:pt x="1072" y="1323"/>
                  </a:cubicBezTo>
                  <a:close/>
                  <a:moveTo>
                    <a:pt x="2458" y="3466"/>
                  </a:moveTo>
                  <a:cubicBezTo>
                    <a:pt x="2647" y="3466"/>
                    <a:pt x="2804" y="3623"/>
                    <a:pt x="2804" y="3812"/>
                  </a:cubicBezTo>
                  <a:lnTo>
                    <a:pt x="2804" y="4537"/>
                  </a:lnTo>
                  <a:cubicBezTo>
                    <a:pt x="2804" y="4726"/>
                    <a:pt x="2647" y="4883"/>
                    <a:pt x="2458" y="4883"/>
                  </a:cubicBezTo>
                  <a:lnTo>
                    <a:pt x="2111" y="4883"/>
                  </a:lnTo>
                  <a:lnTo>
                    <a:pt x="2111" y="3466"/>
                  </a:lnTo>
                  <a:close/>
                  <a:moveTo>
                    <a:pt x="1796" y="0"/>
                  </a:moveTo>
                  <a:cubicBezTo>
                    <a:pt x="1576" y="0"/>
                    <a:pt x="1418" y="158"/>
                    <a:pt x="1418" y="347"/>
                  </a:cubicBezTo>
                  <a:lnTo>
                    <a:pt x="1418" y="693"/>
                  </a:lnTo>
                  <a:lnTo>
                    <a:pt x="1072" y="693"/>
                  </a:lnTo>
                  <a:cubicBezTo>
                    <a:pt x="473" y="693"/>
                    <a:pt x="63" y="1166"/>
                    <a:pt x="63" y="1733"/>
                  </a:cubicBezTo>
                  <a:lnTo>
                    <a:pt x="63" y="2426"/>
                  </a:lnTo>
                  <a:cubicBezTo>
                    <a:pt x="63" y="3025"/>
                    <a:pt x="536" y="3466"/>
                    <a:pt x="1072" y="3466"/>
                  </a:cubicBezTo>
                  <a:lnTo>
                    <a:pt x="1418" y="3466"/>
                  </a:lnTo>
                  <a:lnTo>
                    <a:pt x="1418" y="4852"/>
                  </a:lnTo>
                  <a:lnTo>
                    <a:pt x="1072" y="4852"/>
                  </a:lnTo>
                  <a:cubicBezTo>
                    <a:pt x="882" y="4852"/>
                    <a:pt x="725" y="4694"/>
                    <a:pt x="725" y="4474"/>
                  </a:cubicBezTo>
                  <a:cubicBezTo>
                    <a:pt x="725" y="4285"/>
                    <a:pt x="567" y="4127"/>
                    <a:pt x="378" y="4127"/>
                  </a:cubicBezTo>
                  <a:cubicBezTo>
                    <a:pt x="158" y="4127"/>
                    <a:pt x="0" y="4285"/>
                    <a:pt x="0" y="4474"/>
                  </a:cubicBezTo>
                  <a:cubicBezTo>
                    <a:pt x="0" y="5072"/>
                    <a:pt x="473" y="5513"/>
                    <a:pt x="1040" y="5513"/>
                  </a:cubicBezTo>
                  <a:lnTo>
                    <a:pt x="1387" y="5513"/>
                  </a:lnTo>
                  <a:lnTo>
                    <a:pt x="1387" y="5860"/>
                  </a:lnTo>
                  <a:cubicBezTo>
                    <a:pt x="1387" y="6049"/>
                    <a:pt x="1544" y="6207"/>
                    <a:pt x="1733" y="6207"/>
                  </a:cubicBezTo>
                  <a:cubicBezTo>
                    <a:pt x="1954" y="6207"/>
                    <a:pt x="2111" y="6049"/>
                    <a:pt x="2111" y="5860"/>
                  </a:cubicBezTo>
                  <a:lnTo>
                    <a:pt x="2111" y="5545"/>
                  </a:lnTo>
                  <a:lnTo>
                    <a:pt x="2458" y="5545"/>
                  </a:lnTo>
                  <a:cubicBezTo>
                    <a:pt x="3056" y="5545"/>
                    <a:pt x="3466" y="5072"/>
                    <a:pt x="3466" y="4537"/>
                  </a:cubicBezTo>
                  <a:lnTo>
                    <a:pt x="3466" y="3812"/>
                  </a:lnTo>
                  <a:cubicBezTo>
                    <a:pt x="3466" y="3214"/>
                    <a:pt x="2993" y="2804"/>
                    <a:pt x="2458" y="2804"/>
                  </a:cubicBezTo>
                  <a:lnTo>
                    <a:pt x="2111" y="2804"/>
                  </a:lnTo>
                  <a:lnTo>
                    <a:pt x="2111" y="1386"/>
                  </a:lnTo>
                  <a:lnTo>
                    <a:pt x="2458" y="1386"/>
                  </a:lnTo>
                  <a:cubicBezTo>
                    <a:pt x="2647" y="1386"/>
                    <a:pt x="2804" y="1544"/>
                    <a:pt x="2804" y="1733"/>
                  </a:cubicBezTo>
                  <a:cubicBezTo>
                    <a:pt x="2804" y="1922"/>
                    <a:pt x="2962" y="2079"/>
                    <a:pt x="3151" y="2079"/>
                  </a:cubicBezTo>
                  <a:cubicBezTo>
                    <a:pt x="3371" y="2079"/>
                    <a:pt x="3529" y="1922"/>
                    <a:pt x="3529" y="1733"/>
                  </a:cubicBezTo>
                  <a:cubicBezTo>
                    <a:pt x="3529" y="1134"/>
                    <a:pt x="3056" y="693"/>
                    <a:pt x="2489" y="693"/>
                  </a:cubicBezTo>
                  <a:lnTo>
                    <a:pt x="2143" y="693"/>
                  </a:lnTo>
                  <a:lnTo>
                    <a:pt x="2143" y="347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8610;p67">
              <a:extLst>
                <a:ext uri="{FF2B5EF4-FFF2-40B4-BE49-F238E27FC236}">
                  <a16:creationId xmlns:a16="http://schemas.microsoft.com/office/drawing/2014/main" id="{82B1647A-DE39-4C0F-BC1D-72E5A6427428}"/>
                </a:ext>
              </a:extLst>
            </p:cNvPr>
            <p:cNvSpPr/>
            <p:nvPr/>
          </p:nvSpPr>
          <p:spPr>
            <a:xfrm>
              <a:off x="1790525" y="2319150"/>
              <a:ext cx="267800" cy="294600"/>
            </a:xfrm>
            <a:custGeom>
              <a:avLst/>
              <a:gdLst/>
              <a:ahLst/>
              <a:cxnLst/>
              <a:rect l="l" t="t" r="r" b="b"/>
              <a:pathLst>
                <a:path w="10712" h="11784" extrusionOk="0">
                  <a:moveTo>
                    <a:pt x="6427" y="662"/>
                  </a:moveTo>
                  <a:cubicBezTo>
                    <a:pt x="6837" y="662"/>
                    <a:pt x="7152" y="977"/>
                    <a:pt x="7152" y="1355"/>
                  </a:cubicBezTo>
                  <a:cubicBezTo>
                    <a:pt x="7152" y="1765"/>
                    <a:pt x="6837" y="2080"/>
                    <a:pt x="6427" y="2080"/>
                  </a:cubicBezTo>
                  <a:lnTo>
                    <a:pt x="6427" y="1702"/>
                  </a:lnTo>
                  <a:cubicBezTo>
                    <a:pt x="6427" y="1513"/>
                    <a:pt x="6270" y="1355"/>
                    <a:pt x="6081" y="1355"/>
                  </a:cubicBezTo>
                  <a:lnTo>
                    <a:pt x="4695" y="1355"/>
                  </a:lnTo>
                  <a:cubicBezTo>
                    <a:pt x="4505" y="1355"/>
                    <a:pt x="4348" y="1513"/>
                    <a:pt x="4348" y="1702"/>
                  </a:cubicBezTo>
                  <a:lnTo>
                    <a:pt x="4348" y="2080"/>
                  </a:lnTo>
                  <a:cubicBezTo>
                    <a:pt x="3938" y="2017"/>
                    <a:pt x="3623" y="1765"/>
                    <a:pt x="3623" y="1355"/>
                  </a:cubicBezTo>
                  <a:cubicBezTo>
                    <a:pt x="3623" y="977"/>
                    <a:pt x="3938" y="662"/>
                    <a:pt x="4348" y="662"/>
                  </a:cubicBezTo>
                  <a:close/>
                  <a:moveTo>
                    <a:pt x="5734" y="2017"/>
                  </a:moveTo>
                  <a:lnTo>
                    <a:pt x="5734" y="2741"/>
                  </a:lnTo>
                  <a:lnTo>
                    <a:pt x="5010" y="2741"/>
                  </a:lnTo>
                  <a:lnTo>
                    <a:pt x="5010" y="2017"/>
                  </a:lnTo>
                  <a:close/>
                  <a:moveTo>
                    <a:pt x="1418" y="1985"/>
                  </a:moveTo>
                  <a:lnTo>
                    <a:pt x="1859" y="2489"/>
                  </a:lnTo>
                  <a:lnTo>
                    <a:pt x="1355" y="2930"/>
                  </a:lnTo>
                  <a:lnTo>
                    <a:pt x="914" y="2426"/>
                  </a:lnTo>
                  <a:lnTo>
                    <a:pt x="1418" y="1985"/>
                  </a:lnTo>
                  <a:close/>
                  <a:moveTo>
                    <a:pt x="9357" y="1985"/>
                  </a:moveTo>
                  <a:lnTo>
                    <a:pt x="9861" y="2426"/>
                  </a:lnTo>
                  <a:lnTo>
                    <a:pt x="9420" y="2930"/>
                  </a:lnTo>
                  <a:lnTo>
                    <a:pt x="8916" y="2489"/>
                  </a:lnTo>
                  <a:lnTo>
                    <a:pt x="9357" y="1985"/>
                  </a:lnTo>
                  <a:close/>
                  <a:moveTo>
                    <a:pt x="5356" y="3434"/>
                  </a:moveTo>
                  <a:cubicBezTo>
                    <a:pt x="7467" y="3434"/>
                    <a:pt x="9200" y="5167"/>
                    <a:pt x="9200" y="7278"/>
                  </a:cubicBezTo>
                  <a:cubicBezTo>
                    <a:pt x="9200" y="9389"/>
                    <a:pt x="7498" y="11090"/>
                    <a:pt x="5356" y="11090"/>
                  </a:cubicBezTo>
                  <a:cubicBezTo>
                    <a:pt x="3277" y="11090"/>
                    <a:pt x="1544" y="9357"/>
                    <a:pt x="1544" y="7278"/>
                  </a:cubicBezTo>
                  <a:cubicBezTo>
                    <a:pt x="1576" y="5136"/>
                    <a:pt x="3277" y="3434"/>
                    <a:pt x="5356" y="3434"/>
                  </a:cubicBezTo>
                  <a:close/>
                  <a:moveTo>
                    <a:pt x="4316" y="0"/>
                  </a:moveTo>
                  <a:cubicBezTo>
                    <a:pt x="3560" y="0"/>
                    <a:pt x="2930" y="631"/>
                    <a:pt x="2930" y="1387"/>
                  </a:cubicBezTo>
                  <a:cubicBezTo>
                    <a:pt x="2930" y="2143"/>
                    <a:pt x="3560" y="2773"/>
                    <a:pt x="4316" y="2773"/>
                  </a:cubicBezTo>
                  <a:lnTo>
                    <a:pt x="4316" y="2899"/>
                  </a:lnTo>
                  <a:cubicBezTo>
                    <a:pt x="3749" y="3025"/>
                    <a:pt x="3214" y="3277"/>
                    <a:pt x="2741" y="3592"/>
                  </a:cubicBezTo>
                  <a:lnTo>
                    <a:pt x="2269" y="3056"/>
                  </a:lnTo>
                  <a:lnTo>
                    <a:pt x="2521" y="2804"/>
                  </a:lnTo>
                  <a:cubicBezTo>
                    <a:pt x="2741" y="2678"/>
                    <a:pt x="2741" y="2458"/>
                    <a:pt x="2615" y="2332"/>
                  </a:cubicBezTo>
                  <a:lnTo>
                    <a:pt x="1702" y="1292"/>
                  </a:lnTo>
                  <a:cubicBezTo>
                    <a:pt x="1631" y="1203"/>
                    <a:pt x="1530" y="1165"/>
                    <a:pt x="1432" y="1165"/>
                  </a:cubicBezTo>
                  <a:cubicBezTo>
                    <a:pt x="1357" y="1165"/>
                    <a:pt x="1284" y="1188"/>
                    <a:pt x="1229" y="1229"/>
                  </a:cubicBezTo>
                  <a:lnTo>
                    <a:pt x="158" y="2143"/>
                  </a:lnTo>
                  <a:cubicBezTo>
                    <a:pt x="0" y="2269"/>
                    <a:pt x="0" y="2489"/>
                    <a:pt x="126" y="2615"/>
                  </a:cubicBezTo>
                  <a:lnTo>
                    <a:pt x="1040" y="3687"/>
                  </a:lnTo>
                  <a:cubicBezTo>
                    <a:pt x="1106" y="3770"/>
                    <a:pt x="1199" y="3809"/>
                    <a:pt x="1291" y="3809"/>
                  </a:cubicBezTo>
                  <a:cubicBezTo>
                    <a:pt x="1372" y="3809"/>
                    <a:pt x="1453" y="3778"/>
                    <a:pt x="1513" y="3718"/>
                  </a:cubicBezTo>
                  <a:lnTo>
                    <a:pt x="1796" y="3498"/>
                  </a:lnTo>
                  <a:lnTo>
                    <a:pt x="2269" y="4033"/>
                  </a:lnTo>
                  <a:cubicBezTo>
                    <a:pt x="1387" y="4852"/>
                    <a:pt x="882" y="6018"/>
                    <a:pt x="882" y="7278"/>
                  </a:cubicBezTo>
                  <a:cubicBezTo>
                    <a:pt x="882" y="9735"/>
                    <a:pt x="2899" y="11783"/>
                    <a:pt x="5356" y="11783"/>
                  </a:cubicBezTo>
                  <a:cubicBezTo>
                    <a:pt x="7845" y="11783"/>
                    <a:pt x="9861" y="9735"/>
                    <a:pt x="9861" y="7278"/>
                  </a:cubicBezTo>
                  <a:cubicBezTo>
                    <a:pt x="9861" y="6081"/>
                    <a:pt x="9389" y="4915"/>
                    <a:pt x="8475" y="4033"/>
                  </a:cubicBezTo>
                  <a:lnTo>
                    <a:pt x="8948" y="3498"/>
                  </a:lnTo>
                  <a:lnTo>
                    <a:pt x="9231" y="3718"/>
                  </a:lnTo>
                  <a:cubicBezTo>
                    <a:pt x="9306" y="3778"/>
                    <a:pt x="9387" y="3809"/>
                    <a:pt x="9465" y="3809"/>
                  </a:cubicBezTo>
                  <a:cubicBezTo>
                    <a:pt x="9553" y="3809"/>
                    <a:pt x="9637" y="3770"/>
                    <a:pt x="9704" y="3687"/>
                  </a:cubicBezTo>
                  <a:lnTo>
                    <a:pt x="10617" y="2615"/>
                  </a:lnTo>
                  <a:cubicBezTo>
                    <a:pt x="10712" y="2458"/>
                    <a:pt x="10712" y="2269"/>
                    <a:pt x="10554" y="2143"/>
                  </a:cubicBezTo>
                  <a:lnTo>
                    <a:pt x="9515" y="1229"/>
                  </a:lnTo>
                  <a:cubicBezTo>
                    <a:pt x="9446" y="1188"/>
                    <a:pt x="9365" y="1165"/>
                    <a:pt x="9288" y="1165"/>
                  </a:cubicBezTo>
                  <a:cubicBezTo>
                    <a:pt x="9189" y="1165"/>
                    <a:pt x="9095" y="1203"/>
                    <a:pt x="9042" y="1292"/>
                  </a:cubicBezTo>
                  <a:lnTo>
                    <a:pt x="8129" y="2332"/>
                  </a:lnTo>
                  <a:cubicBezTo>
                    <a:pt x="8003" y="2489"/>
                    <a:pt x="8003" y="2710"/>
                    <a:pt x="8160" y="2804"/>
                  </a:cubicBezTo>
                  <a:lnTo>
                    <a:pt x="8444" y="3056"/>
                  </a:lnTo>
                  <a:lnTo>
                    <a:pt x="7971" y="3592"/>
                  </a:lnTo>
                  <a:cubicBezTo>
                    <a:pt x="7498" y="3245"/>
                    <a:pt x="6931" y="3025"/>
                    <a:pt x="6396" y="2899"/>
                  </a:cubicBezTo>
                  <a:lnTo>
                    <a:pt x="6396" y="2773"/>
                  </a:lnTo>
                  <a:cubicBezTo>
                    <a:pt x="7152" y="2773"/>
                    <a:pt x="7782" y="2143"/>
                    <a:pt x="7782" y="1387"/>
                  </a:cubicBezTo>
                  <a:cubicBezTo>
                    <a:pt x="7782" y="631"/>
                    <a:pt x="7152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5" name="Google Shape;8611;p67">
            <a:extLst>
              <a:ext uri="{FF2B5EF4-FFF2-40B4-BE49-F238E27FC236}">
                <a16:creationId xmlns:a16="http://schemas.microsoft.com/office/drawing/2014/main" id="{B94930D1-D754-49D1-8AD6-5010345425FF}"/>
              </a:ext>
            </a:extLst>
          </p:cNvPr>
          <p:cNvSpPr/>
          <p:nvPr/>
        </p:nvSpPr>
        <p:spPr>
          <a:xfrm>
            <a:off x="5784257" y="1205117"/>
            <a:ext cx="331721" cy="331693"/>
          </a:xfrm>
          <a:custGeom>
            <a:avLst/>
            <a:gdLst/>
            <a:ahLst/>
            <a:cxnLst/>
            <a:rect l="l" t="t" r="r" b="b"/>
            <a:pathLst>
              <a:path w="11879" h="11878" extrusionOk="0">
                <a:moveTo>
                  <a:pt x="5892" y="693"/>
                </a:moveTo>
                <a:cubicBezTo>
                  <a:pt x="6302" y="693"/>
                  <a:pt x="6617" y="1008"/>
                  <a:pt x="6617" y="1418"/>
                </a:cubicBezTo>
                <a:cubicBezTo>
                  <a:pt x="6617" y="1796"/>
                  <a:pt x="6302" y="2111"/>
                  <a:pt x="5892" y="2111"/>
                </a:cubicBezTo>
                <a:cubicBezTo>
                  <a:pt x="5514" y="2111"/>
                  <a:pt x="5199" y="1796"/>
                  <a:pt x="5199" y="1418"/>
                </a:cubicBezTo>
                <a:cubicBezTo>
                  <a:pt x="5231" y="1008"/>
                  <a:pt x="5546" y="693"/>
                  <a:pt x="5892" y="693"/>
                </a:cubicBezTo>
                <a:close/>
                <a:moveTo>
                  <a:pt x="5892" y="2741"/>
                </a:moveTo>
                <a:cubicBezTo>
                  <a:pt x="6837" y="2741"/>
                  <a:pt x="7625" y="3529"/>
                  <a:pt x="7625" y="4505"/>
                </a:cubicBezTo>
                <a:lnTo>
                  <a:pt x="7625" y="5545"/>
                </a:lnTo>
                <a:lnTo>
                  <a:pt x="4159" y="5545"/>
                </a:lnTo>
                <a:lnTo>
                  <a:pt x="4159" y="4505"/>
                </a:lnTo>
                <a:cubicBezTo>
                  <a:pt x="4159" y="3529"/>
                  <a:pt x="4947" y="2741"/>
                  <a:pt x="5892" y="2741"/>
                </a:cubicBezTo>
                <a:close/>
                <a:moveTo>
                  <a:pt x="8381" y="5104"/>
                </a:moveTo>
                <a:cubicBezTo>
                  <a:pt x="9326" y="5356"/>
                  <a:pt x="9767" y="5703"/>
                  <a:pt x="9767" y="5892"/>
                </a:cubicBezTo>
                <a:cubicBezTo>
                  <a:pt x="9767" y="6238"/>
                  <a:pt x="8381" y="6931"/>
                  <a:pt x="5955" y="6931"/>
                </a:cubicBezTo>
                <a:cubicBezTo>
                  <a:pt x="5898" y="6932"/>
                  <a:pt x="5842" y="6932"/>
                  <a:pt x="5787" y="6932"/>
                </a:cubicBezTo>
                <a:cubicBezTo>
                  <a:pt x="3434" y="6932"/>
                  <a:pt x="2112" y="6292"/>
                  <a:pt x="2112" y="5892"/>
                </a:cubicBezTo>
                <a:cubicBezTo>
                  <a:pt x="2112" y="5703"/>
                  <a:pt x="2553" y="5388"/>
                  <a:pt x="3498" y="5104"/>
                </a:cubicBezTo>
                <a:lnTo>
                  <a:pt x="3498" y="5892"/>
                </a:lnTo>
                <a:cubicBezTo>
                  <a:pt x="3498" y="6081"/>
                  <a:pt x="3655" y="6238"/>
                  <a:pt x="3844" y="6238"/>
                </a:cubicBezTo>
                <a:lnTo>
                  <a:pt x="8034" y="6238"/>
                </a:lnTo>
                <a:cubicBezTo>
                  <a:pt x="8223" y="6238"/>
                  <a:pt x="8381" y="6081"/>
                  <a:pt x="8381" y="5892"/>
                </a:cubicBezTo>
                <a:lnTo>
                  <a:pt x="8381" y="5104"/>
                </a:lnTo>
                <a:close/>
                <a:moveTo>
                  <a:pt x="1765" y="10428"/>
                </a:moveTo>
                <a:cubicBezTo>
                  <a:pt x="2427" y="10428"/>
                  <a:pt x="2805" y="10680"/>
                  <a:pt x="2805" y="10775"/>
                </a:cubicBezTo>
                <a:cubicBezTo>
                  <a:pt x="2805" y="10869"/>
                  <a:pt x="2427" y="11121"/>
                  <a:pt x="1765" y="11121"/>
                </a:cubicBezTo>
                <a:cubicBezTo>
                  <a:pt x="1072" y="11121"/>
                  <a:pt x="694" y="10869"/>
                  <a:pt x="694" y="10775"/>
                </a:cubicBezTo>
                <a:cubicBezTo>
                  <a:pt x="694" y="10712"/>
                  <a:pt x="1072" y="10428"/>
                  <a:pt x="1765" y="10428"/>
                </a:cubicBezTo>
                <a:close/>
                <a:moveTo>
                  <a:pt x="5955" y="10428"/>
                </a:moveTo>
                <a:cubicBezTo>
                  <a:pt x="6617" y="10428"/>
                  <a:pt x="6963" y="10712"/>
                  <a:pt x="6963" y="10775"/>
                </a:cubicBezTo>
                <a:cubicBezTo>
                  <a:pt x="6963" y="10869"/>
                  <a:pt x="6617" y="11121"/>
                  <a:pt x="5955" y="11121"/>
                </a:cubicBezTo>
                <a:cubicBezTo>
                  <a:pt x="5262" y="11121"/>
                  <a:pt x="4915" y="10869"/>
                  <a:pt x="4915" y="10775"/>
                </a:cubicBezTo>
                <a:cubicBezTo>
                  <a:pt x="4915" y="10712"/>
                  <a:pt x="5262" y="10428"/>
                  <a:pt x="5955" y="10428"/>
                </a:cubicBezTo>
                <a:close/>
                <a:moveTo>
                  <a:pt x="10082" y="10428"/>
                </a:moveTo>
                <a:cubicBezTo>
                  <a:pt x="10775" y="10428"/>
                  <a:pt x="11153" y="10680"/>
                  <a:pt x="11153" y="10775"/>
                </a:cubicBezTo>
                <a:cubicBezTo>
                  <a:pt x="11153" y="10869"/>
                  <a:pt x="10775" y="11121"/>
                  <a:pt x="10082" y="11121"/>
                </a:cubicBezTo>
                <a:cubicBezTo>
                  <a:pt x="9421" y="11121"/>
                  <a:pt x="9043" y="10869"/>
                  <a:pt x="9043" y="10775"/>
                </a:cubicBezTo>
                <a:cubicBezTo>
                  <a:pt x="9043" y="10712"/>
                  <a:pt x="9421" y="10428"/>
                  <a:pt x="10082" y="10428"/>
                </a:cubicBezTo>
                <a:close/>
                <a:moveTo>
                  <a:pt x="5987" y="0"/>
                </a:moveTo>
                <a:cubicBezTo>
                  <a:pt x="5231" y="0"/>
                  <a:pt x="4600" y="630"/>
                  <a:pt x="4600" y="1355"/>
                </a:cubicBezTo>
                <a:cubicBezTo>
                  <a:pt x="4600" y="1733"/>
                  <a:pt x="4726" y="2016"/>
                  <a:pt x="4947" y="2300"/>
                </a:cubicBezTo>
                <a:cubicBezTo>
                  <a:pt x="4159" y="2710"/>
                  <a:pt x="3624" y="3497"/>
                  <a:pt x="3561" y="4442"/>
                </a:cubicBezTo>
                <a:cubicBezTo>
                  <a:pt x="2742" y="4631"/>
                  <a:pt x="1481" y="5072"/>
                  <a:pt x="1481" y="5923"/>
                </a:cubicBezTo>
                <a:cubicBezTo>
                  <a:pt x="1481" y="6679"/>
                  <a:pt x="2427" y="7120"/>
                  <a:pt x="3151" y="7309"/>
                </a:cubicBezTo>
                <a:lnTo>
                  <a:pt x="1954" y="9798"/>
                </a:lnTo>
                <a:lnTo>
                  <a:pt x="1828" y="9798"/>
                </a:lnTo>
                <a:cubicBezTo>
                  <a:pt x="851" y="9798"/>
                  <a:pt x="64" y="10239"/>
                  <a:pt x="64" y="10806"/>
                </a:cubicBezTo>
                <a:cubicBezTo>
                  <a:pt x="1" y="11373"/>
                  <a:pt x="725" y="11846"/>
                  <a:pt x="1765" y="11846"/>
                </a:cubicBezTo>
                <a:cubicBezTo>
                  <a:pt x="2679" y="11846"/>
                  <a:pt x="3498" y="11436"/>
                  <a:pt x="3498" y="10806"/>
                </a:cubicBezTo>
                <a:cubicBezTo>
                  <a:pt x="3498" y="10334"/>
                  <a:pt x="3057" y="10019"/>
                  <a:pt x="2584" y="9924"/>
                </a:cubicBezTo>
                <a:lnTo>
                  <a:pt x="3781" y="7498"/>
                </a:lnTo>
                <a:cubicBezTo>
                  <a:pt x="4317" y="7624"/>
                  <a:pt x="4947" y="7656"/>
                  <a:pt x="5577" y="7719"/>
                </a:cubicBezTo>
                <a:lnTo>
                  <a:pt x="5577" y="9830"/>
                </a:lnTo>
                <a:cubicBezTo>
                  <a:pt x="4947" y="9924"/>
                  <a:pt x="4222" y="10239"/>
                  <a:pt x="4222" y="10869"/>
                </a:cubicBezTo>
                <a:cubicBezTo>
                  <a:pt x="4222" y="11499"/>
                  <a:pt x="5041" y="11877"/>
                  <a:pt x="5955" y="11877"/>
                </a:cubicBezTo>
                <a:cubicBezTo>
                  <a:pt x="6837" y="11877"/>
                  <a:pt x="7688" y="11499"/>
                  <a:pt x="7688" y="10869"/>
                </a:cubicBezTo>
                <a:cubicBezTo>
                  <a:pt x="7688" y="10239"/>
                  <a:pt x="6932" y="9924"/>
                  <a:pt x="6302" y="9830"/>
                </a:cubicBezTo>
                <a:lnTo>
                  <a:pt x="6302" y="7719"/>
                </a:lnTo>
                <a:cubicBezTo>
                  <a:pt x="6932" y="7719"/>
                  <a:pt x="7562" y="7624"/>
                  <a:pt x="8097" y="7498"/>
                </a:cubicBezTo>
                <a:lnTo>
                  <a:pt x="9295" y="9924"/>
                </a:lnTo>
                <a:cubicBezTo>
                  <a:pt x="8822" y="10082"/>
                  <a:pt x="8381" y="10334"/>
                  <a:pt x="8381" y="10806"/>
                </a:cubicBezTo>
                <a:cubicBezTo>
                  <a:pt x="8381" y="11436"/>
                  <a:pt x="9200" y="11846"/>
                  <a:pt x="10114" y="11846"/>
                </a:cubicBezTo>
                <a:cubicBezTo>
                  <a:pt x="11090" y="11846"/>
                  <a:pt x="11878" y="11405"/>
                  <a:pt x="11878" y="10806"/>
                </a:cubicBezTo>
                <a:cubicBezTo>
                  <a:pt x="11878" y="10239"/>
                  <a:pt x="11153" y="9798"/>
                  <a:pt x="10114" y="9798"/>
                </a:cubicBezTo>
                <a:lnTo>
                  <a:pt x="9988" y="9798"/>
                </a:lnTo>
                <a:lnTo>
                  <a:pt x="8822" y="7309"/>
                </a:lnTo>
                <a:cubicBezTo>
                  <a:pt x="9515" y="7120"/>
                  <a:pt x="10460" y="6679"/>
                  <a:pt x="10460" y="5923"/>
                </a:cubicBezTo>
                <a:cubicBezTo>
                  <a:pt x="10460" y="5072"/>
                  <a:pt x="9200" y="4631"/>
                  <a:pt x="8381" y="4442"/>
                </a:cubicBezTo>
                <a:cubicBezTo>
                  <a:pt x="8350" y="3497"/>
                  <a:pt x="7782" y="2710"/>
                  <a:pt x="6995" y="2300"/>
                </a:cubicBezTo>
                <a:cubicBezTo>
                  <a:pt x="7247" y="2080"/>
                  <a:pt x="7341" y="1764"/>
                  <a:pt x="7341" y="1355"/>
                </a:cubicBezTo>
                <a:cubicBezTo>
                  <a:pt x="7341" y="630"/>
                  <a:pt x="6711" y="0"/>
                  <a:pt x="59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6" name="Google Shape;8612;p67">
            <a:extLst>
              <a:ext uri="{FF2B5EF4-FFF2-40B4-BE49-F238E27FC236}">
                <a16:creationId xmlns:a16="http://schemas.microsoft.com/office/drawing/2014/main" id="{546E2191-7306-40A3-857E-9757AB4E9728}"/>
              </a:ext>
            </a:extLst>
          </p:cNvPr>
          <p:cNvGrpSpPr/>
          <p:nvPr/>
        </p:nvGrpSpPr>
        <p:grpSpPr>
          <a:xfrm>
            <a:off x="7886705" y="388679"/>
            <a:ext cx="330827" cy="329962"/>
            <a:chOff x="3599700" y="1954475"/>
            <a:chExt cx="296175" cy="295400"/>
          </a:xfrm>
        </p:grpSpPr>
        <p:sp>
          <p:nvSpPr>
            <p:cNvPr id="187" name="Google Shape;8613;p67">
              <a:extLst>
                <a:ext uri="{FF2B5EF4-FFF2-40B4-BE49-F238E27FC236}">
                  <a16:creationId xmlns:a16="http://schemas.microsoft.com/office/drawing/2014/main" id="{652CAF5D-8D8A-47AD-BE51-36069C03D442}"/>
                </a:ext>
              </a:extLst>
            </p:cNvPr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8614;p67">
              <a:extLst>
                <a:ext uri="{FF2B5EF4-FFF2-40B4-BE49-F238E27FC236}">
                  <a16:creationId xmlns:a16="http://schemas.microsoft.com/office/drawing/2014/main" id="{BEBE962B-A08D-4ED1-A054-C83D64B76E69}"/>
                </a:ext>
              </a:extLst>
            </p:cNvPr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8615;p67">
              <a:extLst>
                <a:ext uri="{FF2B5EF4-FFF2-40B4-BE49-F238E27FC236}">
                  <a16:creationId xmlns:a16="http://schemas.microsoft.com/office/drawing/2014/main" id="{FC4B8E72-FDD6-467D-8BDB-DB9E5522AEFB}"/>
                </a:ext>
              </a:extLst>
            </p:cNvPr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0" name="Google Shape;8616;p67">
            <a:extLst>
              <a:ext uri="{FF2B5EF4-FFF2-40B4-BE49-F238E27FC236}">
                <a16:creationId xmlns:a16="http://schemas.microsoft.com/office/drawing/2014/main" id="{123368CE-7C91-4EC4-8E56-80FF5D8FD4A1}"/>
              </a:ext>
            </a:extLst>
          </p:cNvPr>
          <p:cNvGrpSpPr/>
          <p:nvPr/>
        </p:nvGrpSpPr>
        <p:grpSpPr>
          <a:xfrm>
            <a:off x="7887584" y="781067"/>
            <a:ext cx="329068" cy="329068"/>
            <a:chOff x="3601275" y="2319150"/>
            <a:chExt cx="294600" cy="294600"/>
          </a:xfrm>
        </p:grpSpPr>
        <p:sp>
          <p:nvSpPr>
            <p:cNvPr id="191" name="Google Shape;8617;p67">
              <a:extLst>
                <a:ext uri="{FF2B5EF4-FFF2-40B4-BE49-F238E27FC236}">
                  <a16:creationId xmlns:a16="http://schemas.microsoft.com/office/drawing/2014/main" id="{D89FDC7B-7B21-4735-A03B-E4051523F173}"/>
                </a:ext>
              </a:extLst>
            </p:cNvPr>
            <p:cNvSpPr/>
            <p:nvPr/>
          </p:nvSpPr>
          <p:spPr>
            <a:xfrm>
              <a:off x="3601275" y="2319150"/>
              <a:ext cx="294600" cy="294600"/>
            </a:xfrm>
            <a:custGeom>
              <a:avLst/>
              <a:gdLst/>
              <a:ahLst/>
              <a:cxnLst/>
              <a:rect l="l" t="t" r="r" b="b"/>
              <a:pathLst>
                <a:path w="11784" h="11784" extrusionOk="0">
                  <a:moveTo>
                    <a:pt x="8223" y="694"/>
                  </a:moveTo>
                  <a:cubicBezTo>
                    <a:pt x="8696" y="725"/>
                    <a:pt x="9168" y="914"/>
                    <a:pt x="9546" y="1198"/>
                  </a:cubicBezTo>
                  <a:lnTo>
                    <a:pt x="7057" y="3687"/>
                  </a:lnTo>
                  <a:cubicBezTo>
                    <a:pt x="6774" y="3498"/>
                    <a:pt x="6459" y="3340"/>
                    <a:pt x="6144" y="3245"/>
                  </a:cubicBezTo>
                  <a:lnTo>
                    <a:pt x="8223" y="694"/>
                  </a:lnTo>
                  <a:close/>
                  <a:moveTo>
                    <a:pt x="10523" y="1198"/>
                  </a:moveTo>
                  <a:cubicBezTo>
                    <a:pt x="10838" y="1576"/>
                    <a:pt x="11027" y="2111"/>
                    <a:pt x="11027" y="2615"/>
                  </a:cubicBezTo>
                  <a:lnTo>
                    <a:pt x="8286" y="4852"/>
                  </a:lnTo>
                  <a:lnTo>
                    <a:pt x="7561" y="4159"/>
                  </a:lnTo>
                  <a:lnTo>
                    <a:pt x="10523" y="1198"/>
                  </a:lnTo>
                  <a:close/>
                  <a:moveTo>
                    <a:pt x="5592" y="3923"/>
                  </a:moveTo>
                  <a:cubicBezTo>
                    <a:pt x="6033" y="3923"/>
                    <a:pt x="6474" y="4096"/>
                    <a:pt x="6805" y="4443"/>
                  </a:cubicBezTo>
                  <a:cubicBezTo>
                    <a:pt x="7498" y="5104"/>
                    <a:pt x="7498" y="6207"/>
                    <a:pt x="6805" y="6869"/>
                  </a:cubicBezTo>
                  <a:cubicBezTo>
                    <a:pt x="6474" y="7199"/>
                    <a:pt x="6033" y="7365"/>
                    <a:pt x="5592" y="7365"/>
                  </a:cubicBezTo>
                  <a:cubicBezTo>
                    <a:pt x="5151" y="7365"/>
                    <a:pt x="4710" y="7199"/>
                    <a:pt x="4379" y="6869"/>
                  </a:cubicBezTo>
                  <a:cubicBezTo>
                    <a:pt x="3718" y="6207"/>
                    <a:pt x="3718" y="5104"/>
                    <a:pt x="4379" y="4443"/>
                  </a:cubicBezTo>
                  <a:cubicBezTo>
                    <a:pt x="4710" y="4096"/>
                    <a:pt x="5151" y="3923"/>
                    <a:pt x="5592" y="3923"/>
                  </a:cubicBezTo>
                  <a:close/>
                  <a:moveTo>
                    <a:pt x="8034" y="5577"/>
                  </a:moveTo>
                  <a:lnTo>
                    <a:pt x="8191" y="5734"/>
                  </a:lnTo>
                  <a:cubicBezTo>
                    <a:pt x="8696" y="6270"/>
                    <a:pt x="9326" y="6742"/>
                    <a:pt x="10019" y="7058"/>
                  </a:cubicBezTo>
                  <a:lnTo>
                    <a:pt x="9420" y="7278"/>
                  </a:lnTo>
                  <a:cubicBezTo>
                    <a:pt x="9263" y="7310"/>
                    <a:pt x="9168" y="7467"/>
                    <a:pt x="9168" y="7593"/>
                  </a:cubicBezTo>
                  <a:lnTo>
                    <a:pt x="9168" y="8066"/>
                  </a:lnTo>
                  <a:cubicBezTo>
                    <a:pt x="8601" y="7814"/>
                    <a:pt x="8034" y="7467"/>
                    <a:pt x="7561" y="7058"/>
                  </a:cubicBezTo>
                  <a:cubicBezTo>
                    <a:pt x="7876" y="6648"/>
                    <a:pt x="8034" y="6175"/>
                    <a:pt x="8034" y="5608"/>
                  </a:cubicBezTo>
                  <a:lnTo>
                    <a:pt x="8034" y="5577"/>
                  </a:lnTo>
                  <a:close/>
                  <a:moveTo>
                    <a:pt x="3245" y="6081"/>
                  </a:moveTo>
                  <a:cubicBezTo>
                    <a:pt x="3308" y="6427"/>
                    <a:pt x="3466" y="6806"/>
                    <a:pt x="3655" y="7058"/>
                  </a:cubicBezTo>
                  <a:lnTo>
                    <a:pt x="1197" y="9546"/>
                  </a:lnTo>
                  <a:cubicBezTo>
                    <a:pt x="882" y="9200"/>
                    <a:pt x="662" y="8696"/>
                    <a:pt x="630" y="8160"/>
                  </a:cubicBezTo>
                  <a:lnTo>
                    <a:pt x="3245" y="6081"/>
                  </a:lnTo>
                  <a:close/>
                  <a:moveTo>
                    <a:pt x="7057" y="7593"/>
                  </a:moveTo>
                  <a:cubicBezTo>
                    <a:pt x="7435" y="8066"/>
                    <a:pt x="7813" y="8601"/>
                    <a:pt x="8034" y="9200"/>
                  </a:cubicBezTo>
                  <a:lnTo>
                    <a:pt x="7561" y="9200"/>
                  </a:lnTo>
                  <a:cubicBezTo>
                    <a:pt x="7404" y="9200"/>
                    <a:pt x="7278" y="9263"/>
                    <a:pt x="7246" y="9420"/>
                  </a:cubicBezTo>
                  <a:lnTo>
                    <a:pt x="7057" y="10019"/>
                  </a:lnTo>
                  <a:cubicBezTo>
                    <a:pt x="6742" y="9357"/>
                    <a:pt x="6270" y="8727"/>
                    <a:pt x="5766" y="8223"/>
                  </a:cubicBezTo>
                  <a:lnTo>
                    <a:pt x="5608" y="8066"/>
                  </a:lnTo>
                  <a:lnTo>
                    <a:pt x="5640" y="8066"/>
                  </a:lnTo>
                  <a:cubicBezTo>
                    <a:pt x="6144" y="8066"/>
                    <a:pt x="6648" y="7877"/>
                    <a:pt x="7057" y="7593"/>
                  </a:cubicBezTo>
                  <a:close/>
                  <a:moveTo>
                    <a:pt x="4096" y="7625"/>
                  </a:moveTo>
                  <a:lnTo>
                    <a:pt x="4820" y="8318"/>
                  </a:lnTo>
                  <a:lnTo>
                    <a:pt x="2552" y="11090"/>
                  </a:lnTo>
                  <a:cubicBezTo>
                    <a:pt x="2048" y="11059"/>
                    <a:pt x="1575" y="10901"/>
                    <a:pt x="1134" y="10586"/>
                  </a:cubicBezTo>
                  <a:lnTo>
                    <a:pt x="4096" y="7625"/>
                  </a:lnTo>
                  <a:close/>
                  <a:moveTo>
                    <a:pt x="8160" y="0"/>
                  </a:moveTo>
                  <a:cubicBezTo>
                    <a:pt x="8034" y="0"/>
                    <a:pt x="7971" y="63"/>
                    <a:pt x="7876" y="126"/>
                  </a:cubicBezTo>
                  <a:lnTo>
                    <a:pt x="5356" y="3245"/>
                  </a:lnTo>
                  <a:cubicBezTo>
                    <a:pt x="4852" y="3308"/>
                    <a:pt x="4348" y="3529"/>
                    <a:pt x="3938" y="3970"/>
                  </a:cubicBezTo>
                  <a:cubicBezTo>
                    <a:pt x="3592" y="4317"/>
                    <a:pt x="3340" y="4758"/>
                    <a:pt x="3277" y="5262"/>
                  </a:cubicBezTo>
                  <a:lnTo>
                    <a:pt x="126" y="7782"/>
                  </a:lnTo>
                  <a:cubicBezTo>
                    <a:pt x="32" y="7845"/>
                    <a:pt x="0" y="7940"/>
                    <a:pt x="0" y="8066"/>
                  </a:cubicBezTo>
                  <a:cubicBezTo>
                    <a:pt x="0" y="8790"/>
                    <a:pt x="284" y="9546"/>
                    <a:pt x="756" y="10114"/>
                  </a:cubicBezTo>
                  <a:lnTo>
                    <a:pt x="473" y="10366"/>
                  </a:lnTo>
                  <a:cubicBezTo>
                    <a:pt x="410" y="10460"/>
                    <a:pt x="347" y="10523"/>
                    <a:pt x="347" y="10618"/>
                  </a:cubicBezTo>
                  <a:cubicBezTo>
                    <a:pt x="347" y="10681"/>
                    <a:pt x="410" y="10807"/>
                    <a:pt x="473" y="10838"/>
                  </a:cubicBezTo>
                  <a:cubicBezTo>
                    <a:pt x="1103" y="11468"/>
                    <a:pt x="1922" y="11783"/>
                    <a:pt x="2804" y="11783"/>
                  </a:cubicBezTo>
                  <a:cubicBezTo>
                    <a:pt x="2930" y="11783"/>
                    <a:pt x="2993" y="11752"/>
                    <a:pt x="3088" y="11657"/>
                  </a:cubicBezTo>
                  <a:lnTo>
                    <a:pt x="5388" y="8790"/>
                  </a:lnTo>
                  <a:cubicBezTo>
                    <a:pt x="6018" y="9452"/>
                    <a:pt x="6553" y="10303"/>
                    <a:pt x="6805" y="11153"/>
                  </a:cubicBezTo>
                  <a:cubicBezTo>
                    <a:pt x="6868" y="11311"/>
                    <a:pt x="7026" y="11405"/>
                    <a:pt x="7120" y="11405"/>
                  </a:cubicBezTo>
                  <a:cubicBezTo>
                    <a:pt x="7278" y="11405"/>
                    <a:pt x="7404" y="11311"/>
                    <a:pt x="7435" y="11153"/>
                  </a:cubicBezTo>
                  <a:lnTo>
                    <a:pt x="7845" y="9924"/>
                  </a:lnTo>
                  <a:lnTo>
                    <a:pt x="8601" y="9924"/>
                  </a:lnTo>
                  <a:cubicBezTo>
                    <a:pt x="8696" y="9924"/>
                    <a:pt x="8790" y="9893"/>
                    <a:pt x="8853" y="9767"/>
                  </a:cubicBezTo>
                  <a:cubicBezTo>
                    <a:pt x="8948" y="9704"/>
                    <a:pt x="8948" y="9578"/>
                    <a:pt x="8916" y="9452"/>
                  </a:cubicBezTo>
                  <a:cubicBezTo>
                    <a:pt x="8790" y="9137"/>
                    <a:pt x="8664" y="8822"/>
                    <a:pt x="8507" y="8507"/>
                  </a:cubicBezTo>
                  <a:lnTo>
                    <a:pt x="8507" y="8507"/>
                  </a:lnTo>
                  <a:cubicBezTo>
                    <a:pt x="8822" y="8664"/>
                    <a:pt x="9137" y="8790"/>
                    <a:pt x="9452" y="8916"/>
                  </a:cubicBezTo>
                  <a:cubicBezTo>
                    <a:pt x="9489" y="8926"/>
                    <a:pt x="9526" y="8929"/>
                    <a:pt x="9561" y="8929"/>
                  </a:cubicBezTo>
                  <a:cubicBezTo>
                    <a:pt x="9646" y="8929"/>
                    <a:pt x="9722" y="8907"/>
                    <a:pt x="9767" y="8885"/>
                  </a:cubicBezTo>
                  <a:cubicBezTo>
                    <a:pt x="9861" y="8790"/>
                    <a:pt x="9924" y="8727"/>
                    <a:pt x="9924" y="8601"/>
                  </a:cubicBezTo>
                  <a:lnTo>
                    <a:pt x="9924" y="7845"/>
                  </a:lnTo>
                  <a:lnTo>
                    <a:pt x="11153" y="7467"/>
                  </a:lnTo>
                  <a:cubicBezTo>
                    <a:pt x="11310" y="7404"/>
                    <a:pt x="11373" y="7247"/>
                    <a:pt x="11373" y="7152"/>
                  </a:cubicBezTo>
                  <a:cubicBezTo>
                    <a:pt x="11373" y="6995"/>
                    <a:pt x="11310" y="6869"/>
                    <a:pt x="11153" y="6837"/>
                  </a:cubicBezTo>
                  <a:cubicBezTo>
                    <a:pt x="10271" y="6553"/>
                    <a:pt x="9452" y="6049"/>
                    <a:pt x="8790" y="5419"/>
                  </a:cubicBezTo>
                  <a:lnTo>
                    <a:pt x="11657" y="3088"/>
                  </a:lnTo>
                  <a:cubicBezTo>
                    <a:pt x="11689" y="2962"/>
                    <a:pt x="11783" y="2867"/>
                    <a:pt x="11783" y="2773"/>
                  </a:cubicBezTo>
                  <a:cubicBezTo>
                    <a:pt x="11783" y="1922"/>
                    <a:pt x="11436" y="1072"/>
                    <a:pt x="10838" y="442"/>
                  </a:cubicBezTo>
                  <a:cubicBezTo>
                    <a:pt x="10775" y="379"/>
                    <a:pt x="10688" y="347"/>
                    <a:pt x="10602" y="347"/>
                  </a:cubicBezTo>
                  <a:cubicBezTo>
                    <a:pt x="10515" y="347"/>
                    <a:pt x="10428" y="379"/>
                    <a:pt x="10365" y="442"/>
                  </a:cubicBezTo>
                  <a:lnTo>
                    <a:pt x="10082" y="725"/>
                  </a:lnTo>
                  <a:cubicBezTo>
                    <a:pt x="9546" y="284"/>
                    <a:pt x="8853" y="0"/>
                    <a:pt x="81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8618;p67">
              <a:extLst>
                <a:ext uri="{FF2B5EF4-FFF2-40B4-BE49-F238E27FC236}">
                  <a16:creationId xmlns:a16="http://schemas.microsoft.com/office/drawing/2014/main" id="{F0156B75-DF33-4E1F-B3B8-7B5F1C1BD9E6}"/>
                </a:ext>
              </a:extLst>
            </p:cNvPr>
            <p:cNvSpPr/>
            <p:nvPr/>
          </p:nvSpPr>
          <p:spPr>
            <a:xfrm>
              <a:off x="3713900" y="2434350"/>
              <a:ext cx="55950" cy="52200"/>
            </a:xfrm>
            <a:custGeom>
              <a:avLst/>
              <a:gdLst/>
              <a:ahLst/>
              <a:cxnLst/>
              <a:rect l="l" t="t" r="r" b="b"/>
              <a:pathLst>
                <a:path w="2238" h="2088" extrusionOk="0">
                  <a:moveTo>
                    <a:pt x="1087" y="685"/>
                  </a:moveTo>
                  <a:cubicBezTo>
                    <a:pt x="1174" y="685"/>
                    <a:pt x="1261" y="717"/>
                    <a:pt x="1324" y="780"/>
                  </a:cubicBezTo>
                  <a:cubicBezTo>
                    <a:pt x="1450" y="874"/>
                    <a:pt x="1450" y="1126"/>
                    <a:pt x="1324" y="1252"/>
                  </a:cubicBezTo>
                  <a:cubicBezTo>
                    <a:pt x="1261" y="1300"/>
                    <a:pt x="1174" y="1323"/>
                    <a:pt x="1087" y="1323"/>
                  </a:cubicBezTo>
                  <a:cubicBezTo>
                    <a:pt x="1001" y="1323"/>
                    <a:pt x="914" y="1300"/>
                    <a:pt x="851" y="1252"/>
                  </a:cubicBezTo>
                  <a:cubicBezTo>
                    <a:pt x="725" y="1126"/>
                    <a:pt x="725" y="937"/>
                    <a:pt x="851" y="780"/>
                  </a:cubicBezTo>
                  <a:cubicBezTo>
                    <a:pt x="914" y="717"/>
                    <a:pt x="1001" y="685"/>
                    <a:pt x="1087" y="685"/>
                  </a:cubicBezTo>
                  <a:close/>
                  <a:moveTo>
                    <a:pt x="1115" y="0"/>
                  </a:moveTo>
                  <a:cubicBezTo>
                    <a:pt x="851" y="0"/>
                    <a:pt x="583" y="102"/>
                    <a:pt x="378" y="307"/>
                  </a:cubicBezTo>
                  <a:cubicBezTo>
                    <a:pt x="0" y="685"/>
                    <a:pt x="0" y="1347"/>
                    <a:pt x="378" y="1756"/>
                  </a:cubicBezTo>
                  <a:cubicBezTo>
                    <a:pt x="583" y="1977"/>
                    <a:pt x="851" y="2087"/>
                    <a:pt x="1115" y="2087"/>
                  </a:cubicBezTo>
                  <a:cubicBezTo>
                    <a:pt x="1379" y="2087"/>
                    <a:pt x="1639" y="1977"/>
                    <a:pt x="1828" y="1756"/>
                  </a:cubicBezTo>
                  <a:cubicBezTo>
                    <a:pt x="2237" y="1347"/>
                    <a:pt x="2237" y="685"/>
                    <a:pt x="1828" y="307"/>
                  </a:cubicBezTo>
                  <a:cubicBezTo>
                    <a:pt x="1639" y="102"/>
                    <a:pt x="1379" y="0"/>
                    <a:pt x="11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3" name="Google Shape;8619;p67">
            <a:extLst>
              <a:ext uri="{FF2B5EF4-FFF2-40B4-BE49-F238E27FC236}">
                <a16:creationId xmlns:a16="http://schemas.microsoft.com/office/drawing/2014/main" id="{338F45FD-1B7F-444F-AB9D-FCCED0D1E9C0}"/>
              </a:ext>
            </a:extLst>
          </p:cNvPr>
          <p:cNvSpPr/>
          <p:nvPr/>
        </p:nvSpPr>
        <p:spPr>
          <a:xfrm>
            <a:off x="7887105" y="1205997"/>
            <a:ext cx="329962" cy="329934"/>
          </a:xfrm>
          <a:custGeom>
            <a:avLst/>
            <a:gdLst/>
            <a:ahLst/>
            <a:cxnLst/>
            <a:rect l="l" t="t" r="r" b="b"/>
            <a:pathLst>
              <a:path w="11816" h="11815" extrusionOk="0">
                <a:moveTo>
                  <a:pt x="6207" y="693"/>
                </a:moveTo>
                <a:cubicBezTo>
                  <a:pt x="7877" y="819"/>
                  <a:pt x="9326" y="1670"/>
                  <a:pt x="10208" y="2993"/>
                </a:cubicBezTo>
                <a:lnTo>
                  <a:pt x="6207" y="5293"/>
                </a:lnTo>
                <a:lnTo>
                  <a:pt x="6207" y="693"/>
                </a:lnTo>
                <a:close/>
                <a:moveTo>
                  <a:pt x="10555" y="3623"/>
                </a:moveTo>
                <a:cubicBezTo>
                  <a:pt x="10901" y="4316"/>
                  <a:pt x="11090" y="5104"/>
                  <a:pt x="11090" y="5923"/>
                </a:cubicBezTo>
                <a:cubicBezTo>
                  <a:pt x="11090" y="7026"/>
                  <a:pt x="10744" y="8097"/>
                  <a:pt x="10114" y="8979"/>
                </a:cubicBezTo>
                <a:lnTo>
                  <a:pt x="6491" y="5986"/>
                </a:lnTo>
                <a:lnTo>
                  <a:pt x="10555" y="3623"/>
                </a:lnTo>
                <a:close/>
                <a:moveTo>
                  <a:pt x="5546" y="693"/>
                </a:moveTo>
                <a:lnTo>
                  <a:pt x="5546" y="5892"/>
                </a:lnTo>
                <a:cubicBezTo>
                  <a:pt x="5546" y="6018"/>
                  <a:pt x="5577" y="6081"/>
                  <a:pt x="5672" y="6175"/>
                </a:cubicBezTo>
                <a:lnTo>
                  <a:pt x="9673" y="9483"/>
                </a:lnTo>
                <a:cubicBezTo>
                  <a:pt x="8728" y="10491"/>
                  <a:pt x="7373" y="11121"/>
                  <a:pt x="5892" y="11121"/>
                </a:cubicBezTo>
                <a:cubicBezTo>
                  <a:pt x="3025" y="11121"/>
                  <a:pt x="662" y="8822"/>
                  <a:pt x="662" y="5892"/>
                </a:cubicBezTo>
                <a:cubicBezTo>
                  <a:pt x="662" y="3151"/>
                  <a:pt x="2836" y="851"/>
                  <a:pt x="5546" y="693"/>
                </a:cubicBezTo>
                <a:close/>
                <a:moveTo>
                  <a:pt x="5892" y="0"/>
                </a:moveTo>
                <a:cubicBezTo>
                  <a:pt x="2647" y="0"/>
                  <a:pt x="1" y="2615"/>
                  <a:pt x="1" y="5892"/>
                </a:cubicBezTo>
                <a:cubicBezTo>
                  <a:pt x="1" y="9168"/>
                  <a:pt x="2647" y="11814"/>
                  <a:pt x="5892" y="11814"/>
                </a:cubicBezTo>
                <a:cubicBezTo>
                  <a:pt x="9169" y="11814"/>
                  <a:pt x="11815" y="9168"/>
                  <a:pt x="11815" y="5892"/>
                </a:cubicBezTo>
                <a:cubicBezTo>
                  <a:pt x="11815" y="2678"/>
                  <a:pt x="9137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4" name="Google Shape;8620;p67">
            <a:extLst>
              <a:ext uri="{FF2B5EF4-FFF2-40B4-BE49-F238E27FC236}">
                <a16:creationId xmlns:a16="http://schemas.microsoft.com/office/drawing/2014/main" id="{775BBE7B-756C-4256-92E1-ADDF0FD4B67E}"/>
              </a:ext>
            </a:extLst>
          </p:cNvPr>
          <p:cNvGrpSpPr/>
          <p:nvPr/>
        </p:nvGrpSpPr>
        <p:grpSpPr>
          <a:xfrm>
            <a:off x="9988957" y="388260"/>
            <a:ext cx="310582" cy="330800"/>
            <a:chOff x="5421475" y="1945825"/>
            <a:chExt cx="278050" cy="296150"/>
          </a:xfrm>
        </p:grpSpPr>
        <p:sp>
          <p:nvSpPr>
            <p:cNvPr id="195" name="Google Shape;8621;p67">
              <a:extLst>
                <a:ext uri="{FF2B5EF4-FFF2-40B4-BE49-F238E27FC236}">
                  <a16:creationId xmlns:a16="http://schemas.microsoft.com/office/drawing/2014/main" id="{81C876E1-134E-4EA1-AD93-A0A81376786D}"/>
                </a:ext>
              </a:extLst>
            </p:cNvPr>
            <p:cNvSpPr/>
            <p:nvPr/>
          </p:nvSpPr>
          <p:spPr>
            <a:xfrm>
              <a:off x="5472650" y="1999375"/>
              <a:ext cx="172525" cy="242600"/>
            </a:xfrm>
            <a:custGeom>
              <a:avLst/>
              <a:gdLst/>
              <a:ahLst/>
              <a:cxnLst/>
              <a:rect l="l" t="t" r="r" b="b"/>
              <a:pathLst>
                <a:path w="6901" h="9704" extrusionOk="0">
                  <a:moveTo>
                    <a:pt x="1765" y="1355"/>
                  </a:moveTo>
                  <a:cubicBezTo>
                    <a:pt x="1986" y="1355"/>
                    <a:pt x="2143" y="1513"/>
                    <a:pt x="2143" y="1702"/>
                  </a:cubicBezTo>
                  <a:lnTo>
                    <a:pt x="2143" y="2048"/>
                  </a:lnTo>
                  <a:lnTo>
                    <a:pt x="1765" y="2048"/>
                  </a:lnTo>
                  <a:cubicBezTo>
                    <a:pt x="1671" y="2048"/>
                    <a:pt x="1545" y="2048"/>
                    <a:pt x="1419" y="2111"/>
                  </a:cubicBezTo>
                  <a:lnTo>
                    <a:pt x="1419" y="1702"/>
                  </a:lnTo>
                  <a:cubicBezTo>
                    <a:pt x="1419" y="1513"/>
                    <a:pt x="1576" y="1355"/>
                    <a:pt x="1765" y="1355"/>
                  </a:cubicBezTo>
                  <a:close/>
                  <a:moveTo>
                    <a:pt x="3151" y="631"/>
                  </a:moveTo>
                  <a:cubicBezTo>
                    <a:pt x="3341" y="631"/>
                    <a:pt x="3498" y="788"/>
                    <a:pt x="3498" y="1009"/>
                  </a:cubicBezTo>
                  <a:lnTo>
                    <a:pt x="3498" y="2111"/>
                  </a:lnTo>
                  <a:cubicBezTo>
                    <a:pt x="3404" y="2048"/>
                    <a:pt x="3277" y="2017"/>
                    <a:pt x="3151" y="2017"/>
                  </a:cubicBezTo>
                  <a:lnTo>
                    <a:pt x="2805" y="2017"/>
                  </a:lnTo>
                  <a:lnTo>
                    <a:pt x="2805" y="1009"/>
                  </a:lnTo>
                  <a:cubicBezTo>
                    <a:pt x="2805" y="788"/>
                    <a:pt x="2962" y="631"/>
                    <a:pt x="3151" y="631"/>
                  </a:cubicBezTo>
                  <a:close/>
                  <a:moveTo>
                    <a:pt x="4538" y="1355"/>
                  </a:moveTo>
                  <a:cubicBezTo>
                    <a:pt x="4727" y="1355"/>
                    <a:pt x="4884" y="1513"/>
                    <a:pt x="4884" y="1702"/>
                  </a:cubicBezTo>
                  <a:lnTo>
                    <a:pt x="4884" y="3088"/>
                  </a:lnTo>
                  <a:cubicBezTo>
                    <a:pt x="4884" y="3277"/>
                    <a:pt x="4727" y="3435"/>
                    <a:pt x="4538" y="3435"/>
                  </a:cubicBezTo>
                  <a:cubicBezTo>
                    <a:pt x="4349" y="3435"/>
                    <a:pt x="4191" y="3277"/>
                    <a:pt x="4191" y="3088"/>
                  </a:cubicBezTo>
                  <a:lnTo>
                    <a:pt x="4191" y="1702"/>
                  </a:lnTo>
                  <a:cubicBezTo>
                    <a:pt x="4191" y="1513"/>
                    <a:pt x="4349" y="1355"/>
                    <a:pt x="4538" y="1355"/>
                  </a:cubicBezTo>
                  <a:close/>
                  <a:moveTo>
                    <a:pt x="5924" y="2017"/>
                  </a:moveTo>
                  <a:cubicBezTo>
                    <a:pt x="6113" y="2017"/>
                    <a:pt x="6270" y="2174"/>
                    <a:pt x="6270" y="2363"/>
                  </a:cubicBezTo>
                  <a:lnTo>
                    <a:pt x="6270" y="3088"/>
                  </a:lnTo>
                  <a:cubicBezTo>
                    <a:pt x="6270" y="3277"/>
                    <a:pt x="6113" y="3435"/>
                    <a:pt x="5924" y="3435"/>
                  </a:cubicBezTo>
                  <a:cubicBezTo>
                    <a:pt x="5703" y="3435"/>
                    <a:pt x="5546" y="3277"/>
                    <a:pt x="5546" y="3088"/>
                  </a:cubicBezTo>
                  <a:lnTo>
                    <a:pt x="5546" y="2363"/>
                  </a:lnTo>
                  <a:cubicBezTo>
                    <a:pt x="5546" y="2174"/>
                    <a:pt x="5703" y="2017"/>
                    <a:pt x="5924" y="2017"/>
                  </a:cubicBezTo>
                  <a:close/>
                  <a:moveTo>
                    <a:pt x="3120" y="2741"/>
                  </a:moveTo>
                  <a:cubicBezTo>
                    <a:pt x="3309" y="2741"/>
                    <a:pt x="3467" y="2899"/>
                    <a:pt x="3467" y="3088"/>
                  </a:cubicBezTo>
                  <a:cubicBezTo>
                    <a:pt x="3467" y="3277"/>
                    <a:pt x="3309" y="3435"/>
                    <a:pt x="3120" y="3435"/>
                  </a:cubicBezTo>
                  <a:lnTo>
                    <a:pt x="1734" y="3435"/>
                  </a:lnTo>
                  <a:cubicBezTo>
                    <a:pt x="1545" y="3435"/>
                    <a:pt x="1387" y="3592"/>
                    <a:pt x="1387" y="3781"/>
                  </a:cubicBezTo>
                  <a:cubicBezTo>
                    <a:pt x="1387" y="4002"/>
                    <a:pt x="1545" y="4159"/>
                    <a:pt x="1734" y="4159"/>
                  </a:cubicBezTo>
                  <a:cubicBezTo>
                    <a:pt x="2679" y="4159"/>
                    <a:pt x="3467" y="4947"/>
                    <a:pt x="3467" y="5892"/>
                  </a:cubicBezTo>
                  <a:cubicBezTo>
                    <a:pt x="3467" y="6081"/>
                    <a:pt x="3624" y="6238"/>
                    <a:pt x="3845" y="6238"/>
                  </a:cubicBezTo>
                  <a:cubicBezTo>
                    <a:pt x="4034" y="6238"/>
                    <a:pt x="4191" y="6081"/>
                    <a:pt x="4191" y="5892"/>
                  </a:cubicBezTo>
                  <a:cubicBezTo>
                    <a:pt x="4191" y="5167"/>
                    <a:pt x="3876" y="4537"/>
                    <a:pt x="3435" y="4096"/>
                  </a:cubicBezTo>
                  <a:cubicBezTo>
                    <a:pt x="3593" y="4065"/>
                    <a:pt x="3750" y="4002"/>
                    <a:pt x="3876" y="3876"/>
                  </a:cubicBezTo>
                  <a:cubicBezTo>
                    <a:pt x="4065" y="4033"/>
                    <a:pt x="4317" y="4159"/>
                    <a:pt x="4569" y="4159"/>
                  </a:cubicBezTo>
                  <a:cubicBezTo>
                    <a:pt x="4853" y="4159"/>
                    <a:pt x="5073" y="4033"/>
                    <a:pt x="5294" y="3876"/>
                  </a:cubicBezTo>
                  <a:cubicBezTo>
                    <a:pt x="5483" y="4033"/>
                    <a:pt x="5703" y="4159"/>
                    <a:pt x="5987" y="4159"/>
                  </a:cubicBezTo>
                  <a:cubicBezTo>
                    <a:pt x="6113" y="4159"/>
                    <a:pt x="6239" y="4096"/>
                    <a:pt x="6333" y="4065"/>
                  </a:cubicBezTo>
                  <a:lnTo>
                    <a:pt x="6333" y="5167"/>
                  </a:lnTo>
                  <a:cubicBezTo>
                    <a:pt x="6333" y="5923"/>
                    <a:pt x="5861" y="6554"/>
                    <a:pt x="5199" y="6774"/>
                  </a:cubicBezTo>
                  <a:cubicBezTo>
                    <a:pt x="5042" y="6837"/>
                    <a:pt x="4979" y="6995"/>
                    <a:pt x="4979" y="7089"/>
                  </a:cubicBezTo>
                  <a:lnTo>
                    <a:pt x="4979" y="7562"/>
                  </a:lnTo>
                  <a:lnTo>
                    <a:pt x="2206" y="7562"/>
                  </a:lnTo>
                  <a:lnTo>
                    <a:pt x="2206" y="7089"/>
                  </a:lnTo>
                  <a:cubicBezTo>
                    <a:pt x="2206" y="6932"/>
                    <a:pt x="2143" y="6837"/>
                    <a:pt x="1986" y="6774"/>
                  </a:cubicBezTo>
                  <a:cubicBezTo>
                    <a:pt x="1261" y="6554"/>
                    <a:pt x="820" y="5892"/>
                    <a:pt x="820" y="5167"/>
                  </a:cubicBezTo>
                  <a:lnTo>
                    <a:pt x="820" y="3750"/>
                  </a:lnTo>
                  <a:lnTo>
                    <a:pt x="726" y="3750"/>
                  </a:lnTo>
                  <a:cubicBezTo>
                    <a:pt x="726" y="3151"/>
                    <a:pt x="1198" y="2741"/>
                    <a:pt x="1734" y="2741"/>
                  </a:cubicBezTo>
                  <a:close/>
                  <a:moveTo>
                    <a:pt x="5199" y="8286"/>
                  </a:moveTo>
                  <a:cubicBezTo>
                    <a:pt x="5388" y="8286"/>
                    <a:pt x="5546" y="8444"/>
                    <a:pt x="5546" y="8633"/>
                  </a:cubicBezTo>
                  <a:lnTo>
                    <a:pt x="5546" y="8979"/>
                  </a:lnTo>
                  <a:lnTo>
                    <a:pt x="1387" y="8979"/>
                  </a:lnTo>
                  <a:lnTo>
                    <a:pt x="1387" y="8633"/>
                  </a:lnTo>
                  <a:cubicBezTo>
                    <a:pt x="1387" y="8444"/>
                    <a:pt x="1545" y="8286"/>
                    <a:pt x="1734" y="8286"/>
                  </a:cubicBezTo>
                  <a:close/>
                  <a:moveTo>
                    <a:pt x="3120" y="1"/>
                  </a:moveTo>
                  <a:cubicBezTo>
                    <a:pt x="2647" y="1"/>
                    <a:pt x="2269" y="316"/>
                    <a:pt x="2143" y="757"/>
                  </a:cubicBezTo>
                  <a:cubicBezTo>
                    <a:pt x="2017" y="725"/>
                    <a:pt x="1891" y="694"/>
                    <a:pt x="1734" y="694"/>
                  </a:cubicBezTo>
                  <a:cubicBezTo>
                    <a:pt x="1167" y="694"/>
                    <a:pt x="726" y="1166"/>
                    <a:pt x="726" y="1702"/>
                  </a:cubicBezTo>
                  <a:lnTo>
                    <a:pt x="726" y="2426"/>
                  </a:lnTo>
                  <a:cubicBezTo>
                    <a:pt x="285" y="2678"/>
                    <a:pt x="1" y="3214"/>
                    <a:pt x="1" y="3750"/>
                  </a:cubicBezTo>
                  <a:lnTo>
                    <a:pt x="1" y="5136"/>
                  </a:lnTo>
                  <a:cubicBezTo>
                    <a:pt x="1" y="6081"/>
                    <a:pt x="568" y="6932"/>
                    <a:pt x="1387" y="7341"/>
                  </a:cubicBezTo>
                  <a:lnTo>
                    <a:pt x="1387" y="7656"/>
                  </a:lnTo>
                  <a:cubicBezTo>
                    <a:pt x="1009" y="7814"/>
                    <a:pt x="694" y="8160"/>
                    <a:pt x="694" y="8633"/>
                  </a:cubicBezTo>
                  <a:lnTo>
                    <a:pt x="694" y="9357"/>
                  </a:lnTo>
                  <a:cubicBezTo>
                    <a:pt x="694" y="9546"/>
                    <a:pt x="852" y="9704"/>
                    <a:pt x="1041" y="9704"/>
                  </a:cubicBezTo>
                  <a:lnTo>
                    <a:pt x="5892" y="9704"/>
                  </a:lnTo>
                  <a:cubicBezTo>
                    <a:pt x="6081" y="9704"/>
                    <a:pt x="6239" y="9546"/>
                    <a:pt x="6239" y="9357"/>
                  </a:cubicBezTo>
                  <a:lnTo>
                    <a:pt x="6239" y="8633"/>
                  </a:lnTo>
                  <a:cubicBezTo>
                    <a:pt x="6239" y="8192"/>
                    <a:pt x="5955" y="7814"/>
                    <a:pt x="5514" y="7656"/>
                  </a:cubicBezTo>
                  <a:lnTo>
                    <a:pt x="5514" y="7341"/>
                  </a:lnTo>
                  <a:cubicBezTo>
                    <a:pt x="6365" y="6932"/>
                    <a:pt x="6901" y="6081"/>
                    <a:pt x="6901" y="5136"/>
                  </a:cubicBezTo>
                  <a:lnTo>
                    <a:pt x="6901" y="2363"/>
                  </a:lnTo>
                  <a:cubicBezTo>
                    <a:pt x="6901" y="1796"/>
                    <a:pt x="6428" y="1355"/>
                    <a:pt x="5892" y="1355"/>
                  </a:cubicBezTo>
                  <a:cubicBezTo>
                    <a:pt x="5766" y="1355"/>
                    <a:pt x="5609" y="1387"/>
                    <a:pt x="5483" y="1418"/>
                  </a:cubicBezTo>
                  <a:cubicBezTo>
                    <a:pt x="5357" y="1009"/>
                    <a:pt x="4979" y="694"/>
                    <a:pt x="4506" y="694"/>
                  </a:cubicBezTo>
                  <a:cubicBezTo>
                    <a:pt x="4380" y="694"/>
                    <a:pt x="4223" y="725"/>
                    <a:pt x="4097" y="757"/>
                  </a:cubicBezTo>
                  <a:cubicBezTo>
                    <a:pt x="4002" y="316"/>
                    <a:pt x="3593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8622;p67">
              <a:extLst>
                <a:ext uri="{FF2B5EF4-FFF2-40B4-BE49-F238E27FC236}">
                  <a16:creationId xmlns:a16="http://schemas.microsoft.com/office/drawing/2014/main" id="{02FCB981-724C-40D9-BD8F-BDE50C8EA0E8}"/>
                </a:ext>
              </a:extLst>
            </p:cNvPr>
            <p:cNvSpPr/>
            <p:nvPr/>
          </p:nvSpPr>
          <p:spPr>
            <a:xfrm>
              <a:off x="5559300" y="1945825"/>
              <a:ext cx="18150" cy="44125"/>
            </a:xfrm>
            <a:custGeom>
              <a:avLst/>
              <a:gdLst/>
              <a:ahLst/>
              <a:cxnLst/>
              <a:rect l="l" t="t" r="r" b="b"/>
              <a:pathLst>
                <a:path w="726" h="176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418"/>
                  </a:lnTo>
                  <a:cubicBezTo>
                    <a:pt x="1" y="1607"/>
                    <a:pt x="158" y="1764"/>
                    <a:pt x="379" y="1764"/>
                  </a:cubicBezTo>
                  <a:cubicBezTo>
                    <a:pt x="568" y="1764"/>
                    <a:pt x="725" y="1607"/>
                    <a:pt x="725" y="1418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8623;p67">
              <a:extLst>
                <a:ext uri="{FF2B5EF4-FFF2-40B4-BE49-F238E27FC236}">
                  <a16:creationId xmlns:a16="http://schemas.microsoft.com/office/drawing/2014/main" id="{0A5099C3-ED29-4533-A681-8A37D49ECD20}"/>
                </a:ext>
              </a:extLst>
            </p:cNvPr>
            <p:cNvSpPr/>
            <p:nvPr/>
          </p:nvSpPr>
          <p:spPr>
            <a:xfrm>
              <a:off x="5611275" y="1963925"/>
              <a:ext cx="35475" cy="34500"/>
            </a:xfrm>
            <a:custGeom>
              <a:avLst/>
              <a:gdLst/>
              <a:ahLst/>
              <a:cxnLst/>
              <a:rect l="l" t="t" r="r" b="b"/>
              <a:pathLst>
                <a:path w="1419" h="1380" extrusionOk="0">
                  <a:moveTo>
                    <a:pt x="1076" y="1"/>
                  </a:moveTo>
                  <a:cubicBezTo>
                    <a:pt x="985" y="1"/>
                    <a:pt x="899" y="32"/>
                    <a:pt x="851" y="95"/>
                  </a:cubicBezTo>
                  <a:lnTo>
                    <a:pt x="127" y="788"/>
                  </a:lnTo>
                  <a:cubicBezTo>
                    <a:pt x="1" y="914"/>
                    <a:pt x="1" y="1166"/>
                    <a:pt x="127" y="1261"/>
                  </a:cubicBezTo>
                  <a:cubicBezTo>
                    <a:pt x="190" y="1340"/>
                    <a:pt x="284" y="1379"/>
                    <a:pt x="375" y="1379"/>
                  </a:cubicBezTo>
                  <a:cubicBezTo>
                    <a:pt x="466" y="1379"/>
                    <a:pt x="552" y="1340"/>
                    <a:pt x="599" y="1261"/>
                  </a:cubicBezTo>
                  <a:lnTo>
                    <a:pt x="1324" y="568"/>
                  </a:lnTo>
                  <a:cubicBezTo>
                    <a:pt x="1419" y="442"/>
                    <a:pt x="1419" y="221"/>
                    <a:pt x="1324" y="95"/>
                  </a:cubicBezTo>
                  <a:cubicBezTo>
                    <a:pt x="1261" y="32"/>
                    <a:pt x="1167" y="1"/>
                    <a:pt x="10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8624;p67">
              <a:extLst>
                <a:ext uri="{FF2B5EF4-FFF2-40B4-BE49-F238E27FC236}">
                  <a16:creationId xmlns:a16="http://schemas.microsoft.com/office/drawing/2014/main" id="{C9B91880-1E4A-4B22-B9F9-CCFE39436E2D}"/>
                </a:ext>
              </a:extLst>
            </p:cNvPr>
            <p:cNvSpPr/>
            <p:nvPr/>
          </p:nvSpPr>
          <p:spPr>
            <a:xfrm>
              <a:off x="5664050" y="2067900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40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8625;p67">
              <a:extLst>
                <a:ext uri="{FF2B5EF4-FFF2-40B4-BE49-F238E27FC236}">
                  <a16:creationId xmlns:a16="http://schemas.microsoft.com/office/drawing/2014/main" id="{B44201D8-0537-4BA4-8302-915E7A8EBEEF}"/>
                </a:ext>
              </a:extLst>
            </p:cNvPr>
            <p:cNvSpPr/>
            <p:nvPr/>
          </p:nvSpPr>
          <p:spPr>
            <a:xfrm>
              <a:off x="5421475" y="2067900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8626;p67">
              <a:extLst>
                <a:ext uri="{FF2B5EF4-FFF2-40B4-BE49-F238E27FC236}">
                  <a16:creationId xmlns:a16="http://schemas.microsoft.com/office/drawing/2014/main" id="{FF5465B5-BC8D-4126-BD8E-7747535F0D5F}"/>
                </a:ext>
              </a:extLst>
            </p:cNvPr>
            <p:cNvSpPr/>
            <p:nvPr/>
          </p:nvSpPr>
          <p:spPr>
            <a:xfrm>
              <a:off x="5490000" y="1963925"/>
              <a:ext cx="35450" cy="33900"/>
            </a:xfrm>
            <a:custGeom>
              <a:avLst/>
              <a:gdLst/>
              <a:ahLst/>
              <a:cxnLst/>
              <a:rect l="l" t="t" r="r" b="b"/>
              <a:pathLst>
                <a:path w="1418" h="1356" extrusionOk="0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221"/>
                    <a:pt x="0" y="442"/>
                    <a:pt x="95" y="568"/>
                  </a:cubicBezTo>
                  <a:lnTo>
                    <a:pt x="819" y="1261"/>
                  </a:lnTo>
                  <a:cubicBezTo>
                    <a:pt x="866" y="1324"/>
                    <a:pt x="953" y="1356"/>
                    <a:pt x="1044" y="1356"/>
                  </a:cubicBezTo>
                  <a:cubicBezTo>
                    <a:pt x="1134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67" y="95"/>
                  </a:lnTo>
                  <a:cubicBezTo>
                    <a:pt x="520" y="32"/>
                    <a:pt x="433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8627;p67">
              <a:extLst>
                <a:ext uri="{FF2B5EF4-FFF2-40B4-BE49-F238E27FC236}">
                  <a16:creationId xmlns:a16="http://schemas.microsoft.com/office/drawing/2014/main" id="{E671D788-78F2-4B40-9963-F3385E0D3DF4}"/>
                </a:ext>
              </a:extLst>
            </p:cNvPr>
            <p:cNvSpPr/>
            <p:nvPr/>
          </p:nvSpPr>
          <p:spPr>
            <a:xfrm>
              <a:off x="5437225" y="1997650"/>
              <a:ext cx="37825" cy="26325"/>
            </a:xfrm>
            <a:custGeom>
              <a:avLst/>
              <a:gdLst/>
              <a:ahLst/>
              <a:cxnLst/>
              <a:rect l="l" t="t" r="r" b="b"/>
              <a:pathLst>
                <a:path w="1513" h="1053" extrusionOk="0">
                  <a:moveTo>
                    <a:pt x="422" y="0"/>
                  </a:moveTo>
                  <a:cubicBezTo>
                    <a:pt x="285" y="0"/>
                    <a:pt x="140" y="81"/>
                    <a:pt x="95" y="196"/>
                  </a:cubicBezTo>
                  <a:cubicBezTo>
                    <a:pt x="0" y="353"/>
                    <a:pt x="95" y="574"/>
                    <a:pt x="252" y="668"/>
                  </a:cubicBezTo>
                  <a:lnTo>
                    <a:pt x="945" y="1015"/>
                  </a:lnTo>
                  <a:cubicBezTo>
                    <a:pt x="989" y="1041"/>
                    <a:pt x="1039" y="1052"/>
                    <a:pt x="1091" y="1052"/>
                  </a:cubicBezTo>
                  <a:cubicBezTo>
                    <a:pt x="1227" y="1052"/>
                    <a:pt x="1372" y="971"/>
                    <a:pt x="1418" y="857"/>
                  </a:cubicBezTo>
                  <a:cubicBezTo>
                    <a:pt x="1512" y="700"/>
                    <a:pt x="1418" y="479"/>
                    <a:pt x="1260" y="385"/>
                  </a:cubicBezTo>
                  <a:lnTo>
                    <a:pt x="567" y="38"/>
                  </a:lnTo>
                  <a:cubicBezTo>
                    <a:pt x="524" y="12"/>
                    <a:pt x="473" y="0"/>
                    <a:pt x="4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8628;p67">
              <a:extLst>
                <a:ext uri="{FF2B5EF4-FFF2-40B4-BE49-F238E27FC236}">
                  <a16:creationId xmlns:a16="http://schemas.microsoft.com/office/drawing/2014/main" id="{CD57B928-FE73-491E-BBFE-08BBDCC35186}"/>
                </a:ext>
              </a:extLst>
            </p:cNvPr>
            <p:cNvSpPr/>
            <p:nvPr/>
          </p:nvSpPr>
          <p:spPr>
            <a:xfrm>
              <a:off x="5645150" y="1998300"/>
              <a:ext cx="37825" cy="26900"/>
            </a:xfrm>
            <a:custGeom>
              <a:avLst/>
              <a:gdLst/>
              <a:ahLst/>
              <a:cxnLst/>
              <a:rect l="l" t="t" r="r" b="b"/>
              <a:pathLst>
                <a:path w="1513" h="1076" extrusionOk="0">
                  <a:moveTo>
                    <a:pt x="1098" y="0"/>
                  </a:moveTo>
                  <a:cubicBezTo>
                    <a:pt x="1046" y="0"/>
                    <a:pt x="994" y="14"/>
                    <a:pt x="946" y="44"/>
                  </a:cubicBezTo>
                  <a:lnTo>
                    <a:pt x="253" y="422"/>
                  </a:lnTo>
                  <a:cubicBezTo>
                    <a:pt x="95" y="485"/>
                    <a:pt x="1" y="674"/>
                    <a:pt x="95" y="894"/>
                  </a:cubicBezTo>
                  <a:cubicBezTo>
                    <a:pt x="142" y="1011"/>
                    <a:pt x="258" y="1076"/>
                    <a:pt x="405" y="1076"/>
                  </a:cubicBezTo>
                  <a:cubicBezTo>
                    <a:pt x="456" y="1076"/>
                    <a:pt x="511" y="1068"/>
                    <a:pt x="568" y="1052"/>
                  </a:cubicBezTo>
                  <a:lnTo>
                    <a:pt x="1261" y="674"/>
                  </a:lnTo>
                  <a:cubicBezTo>
                    <a:pt x="1418" y="611"/>
                    <a:pt x="1513" y="422"/>
                    <a:pt x="1418" y="201"/>
                  </a:cubicBezTo>
                  <a:cubicBezTo>
                    <a:pt x="1331" y="71"/>
                    <a:pt x="1214" y="0"/>
                    <a:pt x="10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3" name="Google Shape;8629;p67">
            <a:extLst>
              <a:ext uri="{FF2B5EF4-FFF2-40B4-BE49-F238E27FC236}">
                <a16:creationId xmlns:a16="http://schemas.microsoft.com/office/drawing/2014/main" id="{5063D006-E433-4FBC-967B-86E379C1F682}"/>
              </a:ext>
            </a:extLst>
          </p:cNvPr>
          <p:cNvSpPr/>
          <p:nvPr/>
        </p:nvSpPr>
        <p:spPr>
          <a:xfrm>
            <a:off x="9977027" y="779304"/>
            <a:ext cx="334346" cy="332587"/>
          </a:xfrm>
          <a:custGeom>
            <a:avLst/>
            <a:gdLst/>
            <a:ahLst/>
            <a:cxnLst/>
            <a:rect l="l" t="t" r="r" b="b"/>
            <a:pathLst>
              <a:path w="11973" h="11910" extrusionOk="0">
                <a:moveTo>
                  <a:pt x="11027" y="662"/>
                </a:moveTo>
                <a:lnTo>
                  <a:pt x="11027" y="1387"/>
                </a:lnTo>
                <a:lnTo>
                  <a:pt x="8601" y="1387"/>
                </a:lnTo>
                <a:cubicBezTo>
                  <a:pt x="8412" y="1387"/>
                  <a:pt x="8255" y="1229"/>
                  <a:pt x="8255" y="1040"/>
                </a:cubicBezTo>
                <a:cubicBezTo>
                  <a:pt x="8255" y="820"/>
                  <a:pt x="8412" y="662"/>
                  <a:pt x="8601" y="662"/>
                </a:cubicBezTo>
                <a:close/>
                <a:moveTo>
                  <a:pt x="10366" y="2048"/>
                </a:moveTo>
                <a:lnTo>
                  <a:pt x="10366" y="2773"/>
                </a:lnTo>
                <a:lnTo>
                  <a:pt x="7940" y="2773"/>
                </a:lnTo>
                <a:cubicBezTo>
                  <a:pt x="7926" y="2775"/>
                  <a:pt x="7912" y="2776"/>
                  <a:pt x="7899" y="2776"/>
                </a:cubicBezTo>
                <a:cubicBezTo>
                  <a:pt x="7728" y="2776"/>
                  <a:pt x="7593" y="2599"/>
                  <a:pt x="7593" y="2395"/>
                </a:cubicBezTo>
                <a:cubicBezTo>
                  <a:pt x="7593" y="2206"/>
                  <a:pt x="7751" y="2048"/>
                  <a:pt x="7940" y="2048"/>
                </a:cubicBezTo>
                <a:close/>
                <a:moveTo>
                  <a:pt x="11027" y="3466"/>
                </a:moveTo>
                <a:lnTo>
                  <a:pt x="11027" y="4191"/>
                </a:lnTo>
                <a:lnTo>
                  <a:pt x="8601" y="4191"/>
                </a:lnTo>
                <a:cubicBezTo>
                  <a:pt x="8412" y="4191"/>
                  <a:pt x="8255" y="4033"/>
                  <a:pt x="8255" y="3812"/>
                </a:cubicBezTo>
                <a:cubicBezTo>
                  <a:pt x="8255" y="3623"/>
                  <a:pt x="8412" y="3466"/>
                  <a:pt x="8601" y="3466"/>
                </a:cubicBezTo>
                <a:close/>
                <a:moveTo>
                  <a:pt x="1292" y="4884"/>
                </a:moveTo>
                <a:lnTo>
                  <a:pt x="1292" y="5608"/>
                </a:lnTo>
                <a:lnTo>
                  <a:pt x="568" y="5608"/>
                </a:lnTo>
                <a:lnTo>
                  <a:pt x="568" y="4884"/>
                </a:lnTo>
                <a:close/>
                <a:moveTo>
                  <a:pt x="11027" y="4884"/>
                </a:moveTo>
                <a:lnTo>
                  <a:pt x="11027" y="5608"/>
                </a:lnTo>
                <a:lnTo>
                  <a:pt x="6207" y="5608"/>
                </a:lnTo>
                <a:lnTo>
                  <a:pt x="6207" y="4884"/>
                </a:lnTo>
                <a:close/>
                <a:moveTo>
                  <a:pt x="3718" y="2080"/>
                </a:moveTo>
                <a:cubicBezTo>
                  <a:pt x="4663" y="2080"/>
                  <a:pt x="5482" y="2867"/>
                  <a:pt x="5482" y="3844"/>
                </a:cubicBezTo>
                <a:lnTo>
                  <a:pt x="5482" y="5955"/>
                </a:lnTo>
                <a:cubicBezTo>
                  <a:pt x="5482" y="6144"/>
                  <a:pt x="5325" y="6301"/>
                  <a:pt x="5136" y="6301"/>
                </a:cubicBezTo>
                <a:lnTo>
                  <a:pt x="2300" y="6301"/>
                </a:lnTo>
                <a:cubicBezTo>
                  <a:pt x="2111" y="6301"/>
                  <a:pt x="1954" y="6144"/>
                  <a:pt x="1954" y="5955"/>
                </a:cubicBezTo>
                <a:lnTo>
                  <a:pt x="1954" y="3844"/>
                </a:lnTo>
                <a:cubicBezTo>
                  <a:pt x="1954" y="2899"/>
                  <a:pt x="2742" y="2080"/>
                  <a:pt x="3718" y="2080"/>
                </a:cubicBezTo>
                <a:close/>
                <a:moveTo>
                  <a:pt x="11027" y="6301"/>
                </a:moveTo>
                <a:lnTo>
                  <a:pt x="11027" y="7688"/>
                </a:lnTo>
                <a:lnTo>
                  <a:pt x="7593" y="7688"/>
                </a:lnTo>
                <a:lnTo>
                  <a:pt x="7593" y="6301"/>
                </a:lnTo>
                <a:lnTo>
                  <a:pt x="8948" y="6301"/>
                </a:lnTo>
                <a:lnTo>
                  <a:pt x="8948" y="6648"/>
                </a:lnTo>
                <a:cubicBezTo>
                  <a:pt x="8948" y="6868"/>
                  <a:pt x="9106" y="7026"/>
                  <a:pt x="9326" y="7026"/>
                </a:cubicBezTo>
                <a:cubicBezTo>
                  <a:pt x="9515" y="7026"/>
                  <a:pt x="9673" y="6868"/>
                  <a:pt x="9673" y="6648"/>
                </a:cubicBezTo>
                <a:lnTo>
                  <a:pt x="9673" y="6301"/>
                </a:lnTo>
                <a:close/>
                <a:moveTo>
                  <a:pt x="4443" y="8349"/>
                </a:moveTo>
                <a:cubicBezTo>
                  <a:pt x="4852" y="8349"/>
                  <a:pt x="5293" y="8633"/>
                  <a:pt x="5419" y="9074"/>
                </a:cubicBezTo>
                <a:lnTo>
                  <a:pt x="2080" y="9074"/>
                </a:lnTo>
                <a:cubicBezTo>
                  <a:pt x="2237" y="8664"/>
                  <a:pt x="2616" y="8349"/>
                  <a:pt x="3057" y="8349"/>
                </a:cubicBezTo>
                <a:close/>
                <a:moveTo>
                  <a:pt x="11027" y="8349"/>
                </a:moveTo>
                <a:lnTo>
                  <a:pt x="11027" y="9735"/>
                </a:lnTo>
                <a:lnTo>
                  <a:pt x="7593" y="9735"/>
                </a:lnTo>
                <a:lnTo>
                  <a:pt x="7593" y="8349"/>
                </a:lnTo>
                <a:lnTo>
                  <a:pt x="8948" y="8349"/>
                </a:lnTo>
                <a:lnTo>
                  <a:pt x="8948" y="8696"/>
                </a:lnTo>
                <a:cubicBezTo>
                  <a:pt x="8948" y="8916"/>
                  <a:pt x="9106" y="9074"/>
                  <a:pt x="9326" y="9074"/>
                </a:cubicBezTo>
                <a:cubicBezTo>
                  <a:pt x="9515" y="9074"/>
                  <a:pt x="9673" y="8916"/>
                  <a:pt x="9673" y="8696"/>
                </a:cubicBezTo>
                <a:lnTo>
                  <a:pt x="9673" y="8349"/>
                </a:lnTo>
                <a:close/>
                <a:moveTo>
                  <a:pt x="8633" y="0"/>
                </a:moveTo>
                <a:cubicBezTo>
                  <a:pt x="8066" y="0"/>
                  <a:pt x="7625" y="473"/>
                  <a:pt x="7625" y="1040"/>
                </a:cubicBezTo>
                <a:cubicBezTo>
                  <a:pt x="7625" y="1135"/>
                  <a:pt x="7656" y="1292"/>
                  <a:pt x="7688" y="1418"/>
                </a:cubicBezTo>
                <a:cubicBezTo>
                  <a:pt x="7278" y="1544"/>
                  <a:pt x="6963" y="1922"/>
                  <a:pt x="6963" y="2395"/>
                </a:cubicBezTo>
                <a:cubicBezTo>
                  <a:pt x="6963" y="2678"/>
                  <a:pt x="7058" y="2962"/>
                  <a:pt x="7278" y="3151"/>
                </a:cubicBezTo>
                <a:cubicBezTo>
                  <a:pt x="7373" y="3308"/>
                  <a:pt x="7530" y="3403"/>
                  <a:pt x="7751" y="3434"/>
                </a:cubicBezTo>
                <a:cubicBezTo>
                  <a:pt x="7688" y="3560"/>
                  <a:pt x="7656" y="3655"/>
                  <a:pt x="7656" y="3812"/>
                </a:cubicBezTo>
                <a:cubicBezTo>
                  <a:pt x="7656" y="3939"/>
                  <a:pt x="7688" y="4065"/>
                  <a:pt x="7751" y="4191"/>
                </a:cubicBezTo>
                <a:lnTo>
                  <a:pt x="6270" y="4191"/>
                </a:lnTo>
                <a:lnTo>
                  <a:pt x="6270" y="3812"/>
                </a:lnTo>
                <a:cubicBezTo>
                  <a:pt x="6270" y="2489"/>
                  <a:pt x="5167" y="1387"/>
                  <a:pt x="3844" y="1387"/>
                </a:cubicBezTo>
                <a:cubicBezTo>
                  <a:pt x="2490" y="1387"/>
                  <a:pt x="1387" y="2489"/>
                  <a:pt x="1387" y="3812"/>
                </a:cubicBezTo>
                <a:lnTo>
                  <a:pt x="1387" y="4191"/>
                </a:lnTo>
                <a:lnTo>
                  <a:pt x="379" y="4191"/>
                </a:lnTo>
                <a:cubicBezTo>
                  <a:pt x="158" y="4191"/>
                  <a:pt x="1" y="4348"/>
                  <a:pt x="1" y="4537"/>
                </a:cubicBezTo>
                <a:lnTo>
                  <a:pt x="1" y="11500"/>
                </a:lnTo>
                <a:cubicBezTo>
                  <a:pt x="1" y="11689"/>
                  <a:pt x="158" y="11846"/>
                  <a:pt x="379" y="11846"/>
                </a:cubicBezTo>
                <a:cubicBezTo>
                  <a:pt x="568" y="11846"/>
                  <a:pt x="725" y="11689"/>
                  <a:pt x="725" y="11500"/>
                </a:cubicBezTo>
                <a:lnTo>
                  <a:pt x="725" y="6301"/>
                </a:lnTo>
                <a:lnTo>
                  <a:pt x="1481" y="6301"/>
                </a:lnTo>
                <a:cubicBezTo>
                  <a:pt x="1639" y="6711"/>
                  <a:pt x="1985" y="7026"/>
                  <a:pt x="2458" y="7026"/>
                </a:cubicBezTo>
                <a:lnTo>
                  <a:pt x="3529" y="7026"/>
                </a:lnTo>
                <a:lnTo>
                  <a:pt x="3529" y="7719"/>
                </a:lnTo>
                <a:lnTo>
                  <a:pt x="3151" y="7719"/>
                </a:lnTo>
                <a:cubicBezTo>
                  <a:pt x="2237" y="7719"/>
                  <a:pt x="1387" y="8507"/>
                  <a:pt x="1387" y="9452"/>
                </a:cubicBezTo>
                <a:cubicBezTo>
                  <a:pt x="1387" y="9641"/>
                  <a:pt x="1544" y="9798"/>
                  <a:pt x="1733" y="9798"/>
                </a:cubicBezTo>
                <a:lnTo>
                  <a:pt x="3529" y="9798"/>
                </a:lnTo>
                <a:lnTo>
                  <a:pt x="3529" y="10523"/>
                </a:lnTo>
                <a:lnTo>
                  <a:pt x="2458" y="10523"/>
                </a:lnTo>
                <a:cubicBezTo>
                  <a:pt x="1859" y="10523"/>
                  <a:pt x="1418" y="10996"/>
                  <a:pt x="1418" y="11531"/>
                </a:cubicBezTo>
                <a:cubicBezTo>
                  <a:pt x="1418" y="11752"/>
                  <a:pt x="1576" y="11909"/>
                  <a:pt x="1796" y="11909"/>
                </a:cubicBezTo>
                <a:cubicBezTo>
                  <a:pt x="1985" y="11909"/>
                  <a:pt x="2143" y="11752"/>
                  <a:pt x="2143" y="11531"/>
                </a:cubicBezTo>
                <a:cubicBezTo>
                  <a:pt x="2143" y="11342"/>
                  <a:pt x="2300" y="11185"/>
                  <a:pt x="2490" y="11185"/>
                </a:cubicBezTo>
                <a:lnTo>
                  <a:pt x="3561" y="11185"/>
                </a:lnTo>
                <a:lnTo>
                  <a:pt x="3561" y="11531"/>
                </a:lnTo>
                <a:cubicBezTo>
                  <a:pt x="3561" y="11752"/>
                  <a:pt x="3718" y="11909"/>
                  <a:pt x="3907" y="11909"/>
                </a:cubicBezTo>
                <a:cubicBezTo>
                  <a:pt x="4096" y="11909"/>
                  <a:pt x="4254" y="11752"/>
                  <a:pt x="4254" y="11531"/>
                </a:cubicBezTo>
                <a:lnTo>
                  <a:pt x="4254" y="11185"/>
                </a:lnTo>
                <a:lnTo>
                  <a:pt x="5325" y="11185"/>
                </a:lnTo>
                <a:cubicBezTo>
                  <a:pt x="5514" y="11185"/>
                  <a:pt x="5672" y="11342"/>
                  <a:pt x="5672" y="11531"/>
                </a:cubicBezTo>
                <a:cubicBezTo>
                  <a:pt x="5672" y="11752"/>
                  <a:pt x="5829" y="11909"/>
                  <a:pt x="6050" y="11909"/>
                </a:cubicBezTo>
                <a:cubicBezTo>
                  <a:pt x="6239" y="11909"/>
                  <a:pt x="6396" y="11752"/>
                  <a:pt x="6396" y="11531"/>
                </a:cubicBezTo>
                <a:cubicBezTo>
                  <a:pt x="6396" y="10964"/>
                  <a:pt x="5924" y="10523"/>
                  <a:pt x="5356" y="10523"/>
                </a:cubicBezTo>
                <a:lnTo>
                  <a:pt x="4317" y="10523"/>
                </a:lnTo>
                <a:lnTo>
                  <a:pt x="4317" y="9798"/>
                </a:lnTo>
                <a:lnTo>
                  <a:pt x="6081" y="9798"/>
                </a:lnTo>
                <a:cubicBezTo>
                  <a:pt x="6270" y="9798"/>
                  <a:pt x="6428" y="9641"/>
                  <a:pt x="6428" y="9452"/>
                </a:cubicBezTo>
                <a:cubicBezTo>
                  <a:pt x="6428" y="8507"/>
                  <a:pt x="5640" y="7719"/>
                  <a:pt x="4663" y="7719"/>
                </a:cubicBezTo>
                <a:lnTo>
                  <a:pt x="4317" y="7719"/>
                </a:lnTo>
                <a:lnTo>
                  <a:pt x="4317" y="7026"/>
                </a:lnTo>
                <a:lnTo>
                  <a:pt x="5356" y="7026"/>
                </a:lnTo>
                <a:cubicBezTo>
                  <a:pt x="5798" y="7026"/>
                  <a:pt x="6207" y="6742"/>
                  <a:pt x="6365" y="6301"/>
                </a:cubicBezTo>
                <a:lnTo>
                  <a:pt x="7089" y="6301"/>
                </a:lnTo>
                <a:lnTo>
                  <a:pt x="7089" y="11500"/>
                </a:lnTo>
                <a:cubicBezTo>
                  <a:pt x="7089" y="11689"/>
                  <a:pt x="7247" y="11846"/>
                  <a:pt x="7467" y="11846"/>
                </a:cubicBezTo>
                <a:cubicBezTo>
                  <a:pt x="7656" y="11846"/>
                  <a:pt x="7814" y="11689"/>
                  <a:pt x="7814" y="11500"/>
                </a:cubicBezTo>
                <a:lnTo>
                  <a:pt x="7814" y="10492"/>
                </a:lnTo>
                <a:lnTo>
                  <a:pt x="11279" y="10492"/>
                </a:lnTo>
                <a:lnTo>
                  <a:pt x="11279" y="11500"/>
                </a:lnTo>
                <a:cubicBezTo>
                  <a:pt x="11279" y="11689"/>
                  <a:pt x="11437" y="11846"/>
                  <a:pt x="11626" y="11846"/>
                </a:cubicBezTo>
                <a:cubicBezTo>
                  <a:pt x="11815" y="11846"/>
                  <a:pt x="11972" y="11689"/>
                  <a:pt x="11972" y="11500"/>
                </a:cubicBezTo>
                <a:lnTo>
                  <a:pt x="11972" y="3151"/>
                </a:lnTo>
                <a:cubicBezTo>
                  <a:pt x="11972" y="2962"/>
                  <a:pt x="11815" y="2804"/>
                  <a:pt x="11626" y="2804"/>
                </a:cubicBezTo>
                <a:lnTo>
                  <a:pt x="11279" y="2804"/>
                </a:lnTo>
                <a:lnTo>
                  <a:pt x="11279" y="2080"/>
                </a:lnTo>
                <a:lnTo>
                  <a:pt x="11626" y="2080"/>
                </a:lnTo>
                <a:cubicBezTo>
                  <a:pt x="11815" y="2080"/>
                  <a:pt x="11972" y="1922"/>
                  <a:pt x="11972" y="1733"/>
                </a:cubicBezTo>
                <a:lnTo>
                  <a:pt x="11972" y="347"/>
                </a:lnTo>
                <a:cubicBezTo>
                  <a:pt x="11752" y="158"/>
                  <a:pt x="11594" y="0"/>
                  <a:pt x="1140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4" name="Google Shape;8630;p67">
            <a:extLst>
              <a:ext uri="{FF2B5EF4-FFF2-40B4-BE49-F238E27FC236}">
                <a16:creationId xmlns:a16="http://schemas.microsoft.com/office/drawing/2014/main" id="{43B60573-53DF-437B-BF26-E65537F7C009}"/>
              </a:ext>
            </a:extLst>
          </p:cNvPr>
          <p:cNvGrpSpPr/>
          <p:nvPr/>
        </p:nvGrpSpPr>
        <p:grpSpPr>
          <a:xfrm>
            <a:off x="9978401" y="1264504"/>
            <a:ext cx="331693" cy="212928"/>
            <a:chOff x="5411225" y="2726350"/>
            <a:chExt cx="296950" cy="190625"/>
          </a:xfrm>
        </p:grpSpPr>
        <p:sp>
          <p:nvSpPr>
            <p:cNvPr id="205" name="Google Shape;8631;p67">
              <a:extLst>
                <a:ext uri="{FF2B5EF4-FFF2-40B4-BE49-F238E27FC236}">
                  <a16:creationId xmlns:a16="http://schemas.microsoft.com/office/drawing/2014/main" id="{C904FA1B-FA5F-4522-A525-F3B183765222}"/>
                </a:ext>
              </a:extLst>
            </p:cNvPr>
            <p:cNvSpPr/>
            <p:nvPr/>
          </p:nvSpPr>
          <p:spPr>
            <a:xfrm>
              <a:off x="5534100" y="2794875"/>
              <a:ext cx="52000" cy="51225"/>
            </a:xfrm>
            <a:custGeom>
              <a:avLst/>
              <a:gdLst/>
              <a:ahLst/>
              <a:cxnLst/>
              <a:rect l="l" t="t" r="r" b="b"/>
              <a:pathLst>
                <a:path w="2080" h="2049" extrusionOk="0">
                  <a:moveTo>
                    <a:pt x="1009" y="662"/>
                  </a:moveTo>
                  <a:cubicBezTo>
                    <a:pt x="1229" y="662"/>
                    <a:pt x="1387" y="851"/>
                    <a:pt x="1387" y="1040"/>
                  </a:cubicBezTo>
                  <a:cubicBezTo>
                    <a:pt x="1387" y="1229"/>
                    <a:pt x="1229" y="1387"/>
                    <a:pt x="1009" y="1387"/>
                  </a:cubicBezTo>
                  <a:cubicBezTo>
                    <a:pt x="819" y="1387"/>
                    <a:pt x="662" y="1229"/>
                    <a:pt x="662" y="1040"/>
                  </a:cubicBezTo>
                  <a:cubicBezTo>
                    <a:pt x="662" y="851"/>
                    <a:pt x="819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39"/>
                    <a:pt x="473" y="2048"/>
                    <a:pt x="1009" y="2048"/>
                  </a:cubicBezTo>
                  <a:cubicBezTo>
                    <a:pt x="1607" y="2048"/>
                    <a:pt x="2048" y="1576"/>
                    <a:pt x="2048" y="1040"/>
                  </a:cubicBezTo>
                  <a:cubicBezTo>
                    <a:pt x="2080" y="473"/>
                    <a:pt x="160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8632;p67">
              <a:extLst>
                <a:ext uri="{FF2B5EF4-FFF2-40B4-BE49-F238E27FC236}">
                  <a16:creationId xmlns:a16="http://schemas.microsoft.com/office/drawing/2014/main" id="{BB546DBD-E78E-41BE-91C1-0CC12AE11287}"/>
                </a:ext>
              </a:extLst>
            </p:cNvPr>
            <p:cNvSpPr/>
            <p:nvPr/>
          </p:nvSpPr>
          <p:spPr>
            <a:xfrm>
              <a:off x="5411225" y="2726350"/>
              <a:ext cx="296950" cy="190625"/>
            </a:xfrm>
            <a:custGeom>
              <a:avLst/>
              <a:gdLst/>
              <a:ahLst/>
              <a:cxnLst/>
              <a:rect l="l" t="t" r="r" b="b"/>
              <a:pathLst>
                <a:path w="11878" h="7625" extrusionOk="0">
                  <a:moveTo>
                    <a:pt x="5924" y="662"/>
                  </a:moveTo>
                  <a:cubicBezTo>
                    <a:pt x="7404" y="662"/>
                    <a:pt x="8759" y="1576"/>
                    <a:pt x="9641" y="2332"/>
                  </a:cubicBezTo>
                  <a:cubicBezTo>
                    <a:pt x="9736" y="2395"/>
                    <a:pt x="9830" y="2489"/>
                    <a:pt x="9925" y="2584"/>
                  </a:cubicBezTo>
                  <a:cubicBezTo>
                    <a:pt x="8696" y="2080"/>
                    <a:pt x="7278" y="1733"/>
                    <a:pt x="5924" y="1733"/>
                  </a:cubicBezTo>
                  <a:cubicBezTo>
                    <a:pt x="4569" y="1733"/>
                    <a:pt x="3183" y="2080"/>
                    <a:pt x="1954" y="2584"/>
                  </a:cubicBezTo>
                  <a:cubicBezTo>
                    <a:pt x="2048" y="2521"/>
                    <a:pt x="2111" y="2458"/>
                    <a:pt x="2206" y="2395"/>
                  </a:cubicBezTo>
                  <a:cubicBezTo>
                    <a:pt x="3151" y="1544"/>
                    <a:pt x="4474" y="662"/>
                    <a:pt x="5924" y="662"/>
                  </a:cubicBezTo>
                  <a:close/>
                  <a:moveTo>
                    <a:pt x="5924" y="2426"/>
                  </a:moveTo>
                  <a:cubicBezTo>
                    <a:pt x="6333" y="2426"/>
                    <a:pt x="6711" y="2489"/>
                    <a:pt x="7089" y="2521"/>
                  </a:cubicBezTo>
                  <a:cubicBezTo>
                    <a:pt x="7467" y="2836"/>
                    <a:pt x="7656" y="3308"/>
                    <a:pt x="7656" y="3813"/>
                  </a:cubicBezTo>
                  <a:cubicBezTo>
                    <a:pt x="7656" y="4758"/>
                    <a:pt x="6869" y="5545"/>
                    <a:pt x="5924" y="5545"/>
                  </a:cubicBezTo>
                  <a:cubicBezTo>
                    <a:pt x="4978" y="5545"/>
                    <a:pt x="4191" y="4758"/>
                    <a:pt x="4191" y="3813"/>
                  </a:cubicBezTo>
                  <a:cubicBezTo>
                    <a:pt x="4191" y="3308"/>
                    <a:pt x="4411" y="2836"/>
                    <a:pt x="4789" y="2521"/>
                  </a:cubicBezTo>
                  <a:cubicBezTo>
                    <a:pt x="5136" y="2489"/>
                    <a:pt x="5545" y="2426"/>
                    <a:pt x="5924" y="2426"/>
                  </a:cubicBezTo>
                  <a:close/>
                  <a:moveTo>
                    <a:pt x="3781" y="2710"/>
                  </a:moveTo>
                  <a:lnTo>
                    <a:pt x="3781" y="2710"/>
                  </a:lnTo>
                  <a:cubicBezTo>
                    <a:pt x="3624" y="3056"/>
                    <a:pt x="3498" y="3434"/>
                    <a:pt x="3498" y="3813"/>
                  </a:cubicBezTo>
                  <a:cubicBezTo>
                    <a:pt x="3498" y="5167"/>
                    <a:pt x="4600" y="6270"/>
                    <a:pt x="5924" y="6270"/>
                  </a:cubicBezTo>
                  <a:cubicBezTo>
                    <a:pt x="7278" y="6270"/>
                    <a:pt x="8381" y="5167"/>
                    <a:pt x="8381" y="3813"/>
                  </a:cubicBezTo>
                  <a:cubicBezTo>
                    <a:pt x="8381" y="3434"/>
                    <a:pt x="8286" y="3056"/>
                    <a:pt x="8097" y="2710"/>
                  </a:cubicBezTo>
                  <a:lnTo>
                    <a:pt x="8097" y="2710"/>
                  </a:lnTo>
                  <a:cubicBezTo>
                    <a:pt x="9137" y="2993"/>
                    <a:pt x="10145" y="3434"/>
                    <a:pt x="11027" y="3907"/>
                  </a:cubicBezTo>
                  <a:cubicBezTo>
                    <a:pt x="10744" y="4222"/>
                    <a:pt x="10240" y="4789"/>
                    <a:pt x="9547" y="5356"/>
                  </a:cubicBezTo>
                  <a:cubicBezTo>
                    <a:pt x="8601" y="6144"/>
                    <a:pt x="7310" y="6932"/>
                    <a:pt x="5924" y="6932"/>
                  </a:cubicBezTo>
                  <a:cubicBezTo>
                    <a:pt x="4474" y="6932"/>
                    <a:pt x="3088" y="6018"/>
                    <a:pt x="2237" y="5262"/>
                  </a:cubicBezTo>
                  <a:cubicBezTo>
                    <a:pt x="1607" y="4726"/>
                    <a:pt x="1135" y="4222"/>
                    <a:pt x="851" y="3907"/>
                  </a:cubicBezTo>
                  <a:cubicBezTo>
                    <a:pt x="1733" y="3371"/>
                    <a:pt x="2710" y="2962"/>
                    <a:pt x="3781" y="2710"/>
                  </a:cubicBezTo>
                  <a:close/>
                  <a:moveTo>
                    <a:pt x="5924" y="0"/>
                  </a:moveTo>
                  <a:cubicBezTo>
                    <a:pt x="4411" y="0"/>
                    <a:pt x="2931" y="820"/>
                    <a:pt x="1765" y="1796"/>
                  </a:cubicBezTo>
                  <a:cubicBezTo>
                    <a:pt x="725" y="2678"/>
                    <a:pt x="95" y="3592"/>
                    <a:pt x="64" y="3624"/>
                  </a:cubicBezTo>
                  <a:cubicBezTo>
                    <a:pt x="1" y="3750"/>
                    <a:pt x="1" y="3907"/>
                    <a:pt x="64" y="4002"/>
                  </a:cubicBezTo>
                  <a:cubicBezTo>
                    <a:pt x="95" y="4065"/>
                    <a:pt x="725" y="4915"/>
                    <a:pt x="1765" y="5829"/>
                  </a:cubicBezTo>
                  <a:cubicBezTo>
                    <a:pt x="2931" y="6805"/>
                    <a:pt x="4348" y="7625"/>
                    <a:pt x="5924" y="7625"/>
                  </a:cubicBezTo>
                  <a:cubicBezTo>
                    <a:pt x="7436" y="7625"/>
                    <a:pt x="8759" y="6900"/>
                    <a:pt x="9925" y="5955"/>
                  </a:cubicBezTo>
                  <a:cubicBezTo>
                    <a:pt x="10712" y="5325"/>
                    <a:pt x="11374" y="4600"/>
                    <a:pt x="11815" y="4002"/>
                  </a:cubicBezTo>
                  <a:cubicBezTo>
                    <a:pt x="11878" y="3907"/>
                    <a:pt x="11878" y="3750"/>
                    <a:pt x="11815" y="3624"/>
                  </a:cubicBezTo>
                  <a:cubicBezTo>
                    <a:pt x="11752" y="3592"/>
                    <a:pt x="11122" y="2710"/>
                    <a:pt x="10114" y="1796"/>
                  </a:cubicBezTo>
                  <a:cubicBezTo>
                    <a:pt x="8916" y="820"/>
                    <a:pt x="7499" y="0"/>
                    <a:pt x="59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7" name="Google Shape;8633;p67">
            <a:extLst>
              <a:ext uri="{FF2B5EF4-FFF2-40B4-BE49-F238E27FC236}">
                <a16:creationId xmlns:a16="http://schemas.microsoft.com/office/drawing/2014/main" id="{6946FA7D-2A4D-4BCC-BD13-120A082D0569}"/>
              </a:ext>
            </a:extLst>
          </p:cNvPr>
          <p:cNvGrpSpPr/>
          <p:nvPr/>
        </p:nvGrpSpPr>
        <p:grpSpPr>
          <a:xfrm>
            <a:off x="11239413" y="399164"/>
            <a:ext cx="332559" cy="308990"/>
            <a:chOff x="6524150" y="1938725"/>
            <a:chExt cx="297725" cy="276625"/>
          </a:xfrm>
        </p:grpSpPr>
        <p:sp>
          <p:nvSpPr>
            <p:cNvPr id="208" name="Google Shape;8634;p67">
              <a:extLst>
                <a:ext uri="{FF2B5EF4-FFF2-40B4-BE49-F238E27FC236}">
                  <a16:creationId xmlns:a16="http://schemas.microsoft.com/office/drawing/2014/main" id="{4AAF8A52-8642-498B-9417-0F60AD4987C3}"/>
                </a:ext>
              </a:extLst>
            </p:cNvPr>
            <p:cNvSpPr/>
            <p:nvPr/>
          </p:nvSpPr>
          <p:spPr>
            <a:xfrm>
              <a:off x="6524150" y="2025375"/>
              <a:ext cx="297725" cy="189975"/>
            </a:xfrm>
            <a:custGeom>
              <a:avLst/>
              <a:gdLst/>
              <a:ahLst/>
              <a:cxnLst/>
              <a:rect l="l" t="t" r="r" b="b"/>
              <a:pathLst>
                <a:path w="11909" h="7599" extrusionOk="0">
                  <a:moveTo>
                    <a:pt x="9767" y="2079"/>
                  </a:moveTo>
                  <a:lnTo>
                    <a:pt x="9767" y="5198"/>
                  </a:lnTo>
                  <a:cubicBezTo>
                    <a:pt x="9735" y="5041"/>
                    <a:pt x="9672" y="4915"/>
                    <a:pt x="9546" y="4789"/>
                  </a:cubicBezTo>
                  <a:lnTo>
                    <a:pt x="7813" y="3056"/>
                  </a:lnTo>
                  <a:cubicBezTo>
                    <a:pt x="7624" y="2867"/>
                    <a:pt x="7341" y="2741"/>
                    <a:pt x="7057" y="2741"/>
                  </a:cubicBezTo>
                  <a:lnTo>
                    <a:pt x="6018" y="2741"/>
                  </a:lnTo>
                  <a:cubicBezTo>
                    <a:pt x="5923" y="2741"/>
                    <a:pt x="5797" y="2836"/>
                    <a:pt x="5734" y="2930"/>
                  </a:cubicBezTo>
                  <a:lnTo>
                    <a:pt x="5482" y="3403"/>
                  </a:lnTo>
                  <a:cubicBezTo>
                    <a:pt x="5293" y="3812"/>
                    <a:pt x="4883" y="4001"/>
                    <a:pt x="4505" y="4001"/>
                  </a:cubicBezTo>
                  <a:lnTo>
                    <a:pt x="5356" y="2269"/>
                  </a:lnTo>
                  <a:cubicBezTo>
                    <a:pt x="5419" y="2143"/>
                    <a:pt x="5576" y="2079"/>
                    <a:pt x="5671" y="2079"/>
                  </a:cubicBezTo>
                  <a:close/>
                  <a:moveTo>
                    <a:pt x="1418" y="2079"/>
                  </a:moveTo>
                  <a:lnTo>
                    <a:pt x="1418" y="5545"/>
                  </a:lnTo>
                  <a:lnTo>
                    <a:pt x="725" y="5545"/>
                  </a:lnTo>
                  <a:lnTo>
                    <a:pt x="725" y="2079"/>
                  </a:lnTo>
                  <a:close/>
                  <a:moveTo>
                    <a:pt x="11153" y="2079"/>
                  </a:moveTo>
                  <a:lnTo>
                    <a:pt x="11153" y="5545"/>
                  </a:lnTo>
                  <a:lnTo>
                    <a:pt x="10460" y="5545"/>
                  </a:lnTo>
                  <a:lnTo>
                    <a:pt x="10460" y="2079"/>
                  </a:lnTo>
                  <a:close/>
                  <a:moveTo>
                    <a:pt x="6931" y="630"/>
                  </a:moveTo>
                  <a:cubicBezTo>
                    <a:pt x="6774" y="1008"/>
                    <a:pt x="6427" y="1323"/>
                    <a:pt x="5955" y="1323"/>
                  </a:cubicBezTo>
                  <a:lnTo>
                    <a:pt x="5671" y="1323"/>
                  </a:lnTo>
                  <a:cubicBezTo>
                    <a:pt x="5293" y="1323"/>
                    <a:pt x="4946" y="1575"/>
                    <a:pt x="4726" y="1922"/>
                  </a:cubicBezTo>
                  <a:lnTo>
                    <a:pt x="3655" y="4064"/>
                  </a:lnTo>
                  <a:cubicBezTo>
                    <a:pt x="3623" y="4127"/>
                    <a:pt x="3623" y="4253"/>
                    <a:pt x="3655" y="4316"/>
                  </a:cubicBezTo>
                  <a:cubicBezTo>
                    <a:pt x="3718" y="4411"/>
                    <a:pt x="3781" y="4474"/>
                    <a:pt x="3875" y="4537"/>
                  </a:cubicBezTo>
                  <a:cubicBezTo>
                    <a:pt x="4088" y="4627"/>
                    <a:pt x="4310" y="4670"/>
                    <a:pt x="4532" y="4670"/>
                  </a:cubicBezTo>
                  <a:cubicBezTo>
                    <a:pt x="5165" y="4670"/>
                    <a:pt x="5785" y="4316"/>
                    <a:pt x="6112" y="3686"/>
                  </a:cubicBezTo>
                  <a:lnTo>
                    <a:pt x="6238" y="3434"/>
                  </a:lnTo>
                  <a:lnTo>
                    <a:pt x="7026" y="3434"/>
                  </a:lnTo>
                  <a:cubicBezTo>
                    <a:pt x="7089" y="3434"/>
                    <a:pt x="7215" y="3466"/>
                    <a:pt x="7246" y="3529"/>
                  </a:cubicBezTo>
                  <a:lnTo>
                    <a:pt x="8979" y="5261"/>
                  </a:lnTo>
                  <a:cubicBezTo>
                    <a:pt x="9137" y="5419"/>
                    <a:pt x="9137" y="5545"/>
                    <a:pt x="9105" y="5640"/>
                  </a:cubicBezTo>
                  <a:cubicBezTo>
                    <a:pt x="9105" y="5671"/>
                    <a:pt x="9042" y="5829"/>
                    <a:pt x="8885" y="5860"/>
                  </a:cubicBezTo>
                  <a:lnTo>
                    <a:pt x="5576" y="6805"/>
                  </a:lnTo>
                  <a:cubicBezTo>
                    <a:pt x="5543" y="6814"/>
                    <a:pt x="5507" y="6818"/>
                    <a:pt x="5470" y="6818"/>
                  </a:cubicBezTo>
                  <a:cubicBezTo>
                    <a:pt x="5371" y="6818"/>
                    <a:pt x="5268" y="6788"/>
                    <a:pt x="5198" y="6742"/>
                  </a:cubicBezTo>
                  <a:lnTo>
                    <a:pt x="4096" y="5640"/>
                  </a:lnTo>
                  <a:cubicBezTo>
                    <a:pt x="4033" y="5545"/>
                    <a:pt x="3938" y="5514"/>
                    <a:pt x="3875" y="5514"/>
                  </a:cubicBezTo>
                  <a:lnTo>
                    <a:pt x="2111" y="5514"/>
                  </a:lnTo>
                  <a:lnTo>
                    <a:pt x="2111" y="2048"/>
                  </a:lnTo>
                  <a:lnTo>
                    <a:pt x="2741" y="2048"/>
                  </a:lnTo>
                  <a:cubicBezTo>
                    <a:pt x="3119" y="2048"/>
                    <a:pt x="3466" y="1796"/>
                    <a:pt x="3686" y="1449"/>
                  </a:cubicBezTo>
                  <a:lnTo>
                    <a:pt x="4001" y="819"/>
                  </a:lnTo>
                  <a:cubicBezTo>
                    <a:pt x="4064" y="693"/>
                    <a:pt x="4190" y="630"/>
                    <a:pt x="4316" y="630"/>
                  </a:cubicBezTo>
                  <a:close/>
                  <a:moveTo>
                    <a:pt x="4316" y="0"/>
                  </a:moveTo>
                  <a:cubicBezTo>
                    <a:pt x="3907" y="0"/>
                    <a:pt x="3560" y="221"/>
                    <a:pt x="3371" y="599"/>
                  </a:cubicBezTo>
                  <a:lnTo>
                    <a:pt x="3056" y="1229"/>
                  </a:lnTo>
                  <a:cubicBezTo>
                    <a:pt x="2962" y="1323"/>
                    <a:pt x="2836" y="1418"/>
                    <a:pt x="2741" y="1418"/>
                  </a:cubicBezTo>
                  <a:lnTo>
                    <a:pt x="378" y="1418"/>
                  </a:lnTo>
                  <a:cubicBezTo>
                    <a:pt x="158" y="1418"/>
                    <a:pt x="0" y="1575"/>
                    <a:pt x="0" y="1764"/>
                  </a:cubicBezTo>
                  <a:lnTo>
                    <a:pt x="0" y="5955"/>
                  </a:lnTo>
                  <a:cubicBezTo>
                    <a:pt x="0" y="6144"/>
                    <a:pt x="158" y="6301"/>
                    <a:pt x="378" y="6301"/>
                  </a:cubicBezTo>
                  <a:lnTo>
                    <a:pt x="3718" y="6301"/>
                  </a:lnTo>
                  <a:lnTo>
                    <a:pt x="4694" y="7278"/>
                  </a:lnTo>
                  <a:cubicBezTo>
                    <a:pt x="4894" y="7477"/>
                    <a:pt x="5139" y="7598"/>
                    <a:pt x="5410" y="7598"/>
                  </a:cubicBezTo>
                  <a:cubicBezTo>
                    <a:pt x="5525" y="7598"/>
                    <a:pt x="5644" y="7577"/>
                    <a:pt x="5766" y="7530"/>
                  </a:cubicBezTo>
                  <a:lnTo>
                    <a:pt x="9074" y="6553"/>
                  </a:lnTo>
                  <a:cubicBezTo>
                    <a:pt x="9263" y="6522"/>
                    <a:pt x="9420" y="6396"/>
                    <a:pt x="9578" y="6238"/>
                  </a:cubicBezTo>
                  <a:lnTo>
                    <a:pt x="11562" y="6238"/>
                  </a:lnTo>
                  <a:cubicBezTo>
                    <a:pt x="11751" y="6238"/>
                    <a:pt x="11909" y="6081"/>
                    <a:pt x="11909" y="5892"/>
                  </a:cubicBezTo>
                  <a:lnTo>
                    <a:pt x="11909" y="1733"/>
                  </a:lnTo>
                  <a:cubicBezTo>
                    <a:pt x="11877" y="1544"/>
                    <a:pt x="11720" y="1386"/>
                    <a:pt x="11499" y="1386"/>
                  </a:cubicBezTo>
                  <a:lnTo>
                    <a:pt x="7341" y="1386"/>
                  </a:lnTo>
                  <a:cubicBezTo>
                    <a:pt x="7561" y="1103"/>
                    <a:pt x="7687" y="693"/>
                    <a:pt x="7687" y="347"/>
                  </a:cubicBezTo>
                  <a:cubicBezTo>
                    <a:pt x="7687" y="158"/>
                    <a:pt x="7530" y="0"/>
                    <a:pt x="73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8635;p67">
              <a:extLst>
                <a:ext uri="{FF2B5EF4-FFF2-40B4-BE49-F238E27FC236}">
                  <a16:creationId xmlns:a16="http://schemas.microsoft.com/office/drawing/2014/main" id="{AB860FCB-6019-4637-ACD5-068F09FCA502}"/>
                </a:ext>
              </a:extLst>
            </p:cNvPr>
            <p:cNvSpPr/>
            <p:nvPr/>
          </p:nvSpPr>
          <p:spPr>
            <a:xfrm>
              <a:off x="6664325" y="1938725"/>
              <a:ext cx="17375" cy="43350"/>
            </a:xfrm>
            <a:custGeom>
              <a:avLst/>
              <a:gdLst/>
              <a:ahLst/>
              <a:cxnLst/>
              <a:rect l="l" t="t" r="r" b="b"/>
              <a:pathLst>
                <a:path w="695" h="1734" extrusionOk="0"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lnTo>
                    <a:pt x="1" y="1355"/>
                  </a:lnTo>
                  <a:cubicBezTo>
                    <a:pt x="1" y="1576"/>
                    <a:pt x="159" y="1733"/>
                    <a:pt x="348" y="1733"/>
                  </a:cubicBezTo>
                  <a:cubicBezTo>
                    <a:pt x="537" y="1733"/>
                    <a:pt x="694" y="1576"/>
                    <a:pt x="694" y="1355"/>
                  </a:cubicBezTo>
                  <a:lnTo>
                    <a:pt x="694" y="347"/>
                  </a:lnTo>
                  <a:cubicBezTo>
                    <a:pt x="694" y="158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8636;p67">
              <a:extLst>
                <a:ext uri="{FF2B5EF4-FFF2-40B4-BE49-F238E27FC236}">
                  <a16:creationId xmlns:a16="http://schemas.microsoft.com/office/drawing/2014/main" id="{F013A2A4-48D1-4788-BD62-FDCBF32A4D86}"/>
                </a:ext>
              </a:extLst>
            </p:cNvPr>
            <p:cNvSpPr/>
            <p:nvPr/>
          </p:nvSpPr>
          <p:spPr>
            <a:xfrm>
              <a:off x="6594250" y="1972800"/>
              <a:ext cx="35450" cy="35275"/>
            </a:xfrm>
            <a:custGeom>
              <a:avLst/>
              <a:gdLst/>
              <a:ahLst/>
              <a:cxnLst/>
              <a:rect l="l" t="t" r="r" b="b"/>
              <a:pathLst>
                <a:path w="1418" h="1411" extrusionOk="0">
                  <a:moveTo>
                    <a:pt x="374" y="0"/>
                  </a:moveTo>
                  <a:cubicBezTo>
                    <a:pt x="291" y="0"/>
                    <a:pt x="205" y="40"/>
                    <a:pt x="126" y="118"/>
                  </a:cubicBezTo>
                  <a:cubicBezTo>
                    <a:pt x="0" y="244"/>
                    <a:pt x="0" y="496"/>
                    <a:pt x="126" y="591"/>
                  </a:cubicBezTo>
                  <a:lnTo>
                    <a:pt x="819" y="1316"/>
                  </a:lnTo>
                  <a:cubicBezTo>
                    <a:pt x="882" y="1379"/>
                    <a:pt x="969" y="1410"/>
                    <a:pt x="1055" y="1410"/>
                  </a:cubicBezTo>
                  <a:cubicBezTo>
                    <a:pt x="1142" y="1410"/>
                    <a:pt x="1229" y="1379"/>
                    <a:pt x="1292" y="1316"/>
                  </a:cubicBezTo>
                  <a:cubicBezTo>
                    <a:pt x="1418" y="1190"/>
                    <a:pt x="1418" y="969"/>
                    <a:pt x="1292" y="843"/>
                  </a:cubicBezTo>
                  <a:lnTo>
                    <a:pt x="599" y="118"/>
                  </a:lnTo>
                  <a:cubicBezTo>
                    <a:pt x="536" y="40"/>
                    <a:pt x="457" y="0"/>
                    <a:pt x="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8637;p67">
              <a:extLst>
                <a:ext uri="{FF2B5EF4-FFF2-40B4-BE49-F238E27FC236}">
                  <a16:creationId xmlns:a16="http://schemas.microsoft.com/office/drawing/2014/main" id="{D31B8CFA-90B5-4AE6-971B-4915A0B0BE43}"/>
                </a:ext>
              </a:extLst>
            </p:cNvPr>
            <p:cNvSpPr/>
            <p:nvPr/>
          </p:nvSpPr>
          <p:spPr>
            <a:xfrm>
              <a:off x="6715525" y="1972800"/>
              <a:ext cx="35475" cy="35275"/>
            </a:xfrm>
            <a:custGeom>
              <a:avLst/>
              <a:gdLst/>
              <a:ahLst/>
              <a:cxnLst/>
              <a:rect l="l" t="t" r="r" b="b"/>
              <a:pathLst>
                <a:path w="1419" h="1411" extrusionOk="0">
                  <a:moveTo>
                    <a:pt x="1056" y="0"/>
                  </a:moveTo>
                  <a:cubicBezTo>
                    <a:pt x="970" y="0"/>
                    <a:pt x="883" y="40"/>
                    <a:pt x="820" y="118"/>
                  </a:cubicBezTo>
                  <a:lnTo>
                    <a:pt x="127" y="843"/>
                  </a:lnTo>
                  <a:cubicBezTo>
                    <a:pt x="1" y="969"/>
                    <a:pt x="1" y="1190"/>
                    <a:pt x="127" y="1316"/>
                  </a:cubicBezTo>
                  <a:cubicBezTo>
                    <a:pt x="174" y="1379"/>
                    <a:pt x="261" y="1410"/>
                    <a:pt x="351" y="1410"/>
                  </a:cubicBezTo>
                  <a:cubicBezTo>
                    <a:pt x="442" y="1410"/>
                    <a:pt x="536" y="1379"/>
                    <a:pt x="599" y="1316"/>
                  </a:cubicBezTo>
                  <a:lnTo>
                    <a:pt x="1293" y="591"/>
                  </a:lnTo>
                  <a:cubicBezTo>
                    <a:pt x="1419" y="496"/>
                    <a:pt x="1419" y="244"/>
                    <a:pt x="1293" y="118"/>
                  </a:cubicBezTo>
                  <a:cubicBezTo>
                    <a:pt x="1230" y="40"/>
                    <a:pt x="1143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2" name="Google Shape;8638;p67">
            <a:extLst>
              <a:ext uri="{FF2B5EF4-FFF2-40B4-BE49-F238E27FC236}">
                <a16:creationId xmlns:a16="http://schemas.microsoft.com/office/drawing/2014/main" id="{7DEDC28D-2DDA-4440-BF27-CE118BC34055}"/>
              </a:ext>
            </a:extLst>
          </p:cNvPr>
          <p:cNvGrpSpPr/>
          <p:nvPr/>
        </p:nvGrpSpPr>
        <p:grpSpPr>
          <a:xfrm>
            <a:off x="6202083" y="388246"/>
            <a:ext cx="331721" cy="330827"/>
            <a:chOff x="2141000" y="1954475"/>
            <a:chExt cx="296975" cy="296175"/>
          </a:xfrm>
        </p:grpSpPr>
        <p:sp>
          <p:nvSpPr>
            <p:cNvPr id="213" name="Google Shape;8639;p67">
              <a:extLst>
                <a:ext uri="{FF2B5EF4-FFF2-40B4-BE49-F238E27FC236}">
                  <a16:creationId xmlns:a16="http://schemas.microsoft.com/office/drawing/2014/main" id="{92CE98F4-7C34-4252-B9F8-7FCEB72570A9}"/>
                </a:ext>
              </a:extLst>
            </p:cNvPr>
            <p:cNvSpPr/>
            <p:nvPr/>
          </p:nvSpPr>
          <p:spPr>
            <a:xfrm>
              <a:off x="2280425" y="1989925"/>
              <a:ext cx="104775" cy="68550"/>
            </a:xfrm>
            <a:custGeom>
              <a:avLst/>
              <a:gdLst/>
              <a:ahLst/>
              <a:cxnLst/>
              <a:rect l="l" t="t" r="r" b="b"/>
              <a:pathLst>
                <a:path w="4191" h="274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05"/>
                    <a:pt x="158" y="662"/>
                    <a:pt x="315" y="662"/>
                  </a:cubicBezTo>
                  <a:lnTo>
                    <a:pt x="2426" y="662"/>
                  </a:lnTo>
                  <a:cubicBezTo>
                    <a:pt x="2615" y="662"/>
                    <a:pt x="2773" y="820"/>
                    <a:pt x="2773" y="1009"/>
                  </a:cubicBezTo>
                  <a:lnTo>
                    <a:pt x="2773" y="1576"/>
                  </a:lnTo>
                  <a:lnTo>
                    <a:pt x="2678" y="1450"/>
                  </a:lnTo>
                  <a:cubicBezTo>
                    <a:pt x="2615" y="1387"/>
                    <a:pt x="2521" y="1355"/>
                    <a:pt x="2430" y="1355"/>
                  </a:cubicBezTo>
                  <a:cubicBezTo>
                    <a:pt x="2340" y="1355"/>
                    <a:pt x="2253" y="1387"/>
                    <a:pt x="2206" y="1450"/>
                  </a:cubicBezTo>
                  <a:cubicBezTo>
                    <a:pt x="2080" y="1576"/>
                    <a:pt x="2080" y="1796"/>
                    <a:pt x="2206" y="1922"/>
                  </a:cubicBezTo>
                  <a:lnTo>
                    <a:pt x="2899" y="2647"/>
                  </a:lnTo>
                  <a:cubicBezTo>
                    <a:pt x="2993" y="2710"/>
                    <a:pt x="3056" y="2741"/>
                    <a:pt x="3151" y="2741"/>
                  </a:cubicBezTo>
                  <a:cubicBezTo>
                    <a:pt x="3214" y="2741"/>
                    <a:pt x="3340" y="2710"/>
                    <a:pt x="3371" y="2647"/>
                  </a:cubicBezTo>
                  <a:lnTo>
                    <a:pt x="4096" y="1922"/>
                  </a:lnTo>
                  <a:cubicBezTo>
                    <a:pt x="4191" y="1796"/>
                    <a:pt x="4191" y="1576"/>
                    <a:pt x="4096" y="1450"/>
                  </a:cubicBezTo>
                  <a:cubicBezTo>
                    <a:pt x="4033" y="1387"/>
                    <a:pt x="3938" y="1355"/>
                    <a:pt x="3848" y="1355"/>
                  </a:cubicBezTo>
                  <a:cubicBezTo>
                    <a:pt x="3757" y="1355"/>
                    <a:pt x="3671" y="1387"/>
                    <a:pt x="3623" y="1450"/>
                  </a:cubicBezTo>
                  <a:lnTo>
                    <a:pt x="3497" y="1576"/>
                  </a:lnTo>
                  <a:lnTo>
                    <a:pt x="3497" y="1009"/>
                  </a:lnTo>
                  <a:cubicBezTo>
                    <a:pt x="3497" y="442"/>
                    <a:pt x="3025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8640;p67">
              <a:extLst>
                <a:ext uri="{FF2B5EF4-FFF2-40B4-BE49-F238E27FC236}">
                  <a16:creationId xmlns:a16="http://schemas.microsoft.com/office/drawing/2014/main" id="{4B57D1C4-2D66-4BB7-B6E0-B7D74B5811BD}"/>
                </a:ext>
              </a:extLst>
            </p:cNvPr>
            <p:cNvSpPr/>
            <p:nvPr/>
          </p:nvSpPr>
          <p:spPr>
            <a:xfrm>
              <a:off x="2174875" y="2145875"/>
              <a:ext cx="105575" cy="69325"/>
            </a:xfrm>
            <a:custGeom>
              <a:avLst/>
              <a:gdLst/>
              <a:ahLst/>
              <a:cxnLst/>
              <a:rect l="l" t="t" r="r" b="b"/>
              <a:pathLst>
                <a:path w="4223" h="2773" extrusionOk="0">
                  <a:moveTo>
                    <a:pt x="1056" y="0"/>
                  </a:moveTo>
                  <a:cubicBezTo>
                    <a:pt x="969" y="0"/>
                    <a:pt x="883" y="32"/>
                    <a:pt x="820" y="95"/>
                  </a:cubicBezTo>
                  <a:lnTo>
                    <a:pt x="95" y="820"/>
                  </a:lnTo>
                  <a:cubicBezTo>
                    <a:pt x="1" y="914"/>
                    <a:pt x="1" y="1166"/>
                    <a:pt x="95" y="1292"/>
                  </a:cubicBezTo>
                  <a:cubicBezTo>
                    <a:pt x="158" y="1339"/>
                    <a:pt x="253" y="1363"/>
                    <a:pt x="343" y="1363"/>
                  </a:cubicBezTo>
                  <a:cubicBezTo>
                    <a:pt x="434" y="1363"/>
                    <a:pt x="521" y="1339"/>
                    <a:pt x="568" y="1292"/>
                  </a:cubicBezTo>
                  <a:lnTo>
                    <a:pt x="694" y="1166"/>
                  </a:lnTo>
                  <a:lnTo>
                    <a:pt x="694" y="1702"/>
                  </a:lnTo>
                  <a:cubicBezTo>
                    <a:pt x="757" y="2300"/>
                    <a:pt x="1229" y="2773"/>
                    <a:pt x="1765" y="2773"/>
                  </a:cubicBezTo>
                  <a:lnTo>
                    <a:pt x="3844" y="2773"/>
                  </a:lnTo>
                  <a:cubicBezTo>
                    <a:pt x="4065" y="2773"/>
                    <a:pt x="4222" y="2615"/>
                    <a:pt x="4222" y="2426"/>
                  </a:cubicBezTo>
                  <a:cubicBezTo>
                    <a:pt x="4222" y="2237"/>
                    <a:pt x="4065" y="2080"/>
                    <a:pt x="3844" y="2080"/>
                  </a:cubicBezTo>
                  <a:lnTo>
                    <a:pt x="1765" y="2080"/>
                  </a:lnTo>
                  <a:cubicBezTo>
                    <a:pt x="1576" y="2080"/>
                    <a:pt x="1418" y="1922"/>
                    <a:pt x="1418" y="1702"/>
                  </a:cubicBezTo>
                  <a:lnTo>
                    <a:pt x="1418" y="1166"/>
                  </a:lnTo>
                  <a:lnTo>
                    <a:pt x="1544" y="1292"/>
                  </a:lnTo>
                  <a:cubicBezTo>
                    <a:pt x="1592" y="1339"/>
                    <a:pt x="1678" y="1363"/>
                    <a:pt x="1769" y="1363"/>
                  </a:cubicBezTo>
                  <a:cubicBezTo>
                    <a:pt x="1859" y="1363"/>
                    <a:pt x="1954" y="1339"/>
                    <a:pt x="2017" y="1292"/>
                  </a:cubicBezTo>
                  <a:cubicBezTo>
                    <a:pt x="2112" y="1166"/>
                    <a:pt x="2112" y="914"/>
                    <a:pt x="2017" y="820"/>
                  </a:cubicBezTo>
                  <a:lnTo>
                    <a:pt x="1292" y="95"/>
                  </a:lnTo>
                  <a:cubicBezTo>
                    <a:pt x="1229" y="32"/>
                    <a:pt x="1143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8641;p67">
              <a:extLst>
                <a:ext uri="{FF2B5EF4-FFF2-40B4-BE49-F238E27FC236}">
                  <a16:creationId xmlns:a16="http://schemas.microsoft.com/office/drawing/2014/main" id="{F69ED323-6A48-46B8-A9E2-B41D47B70B42}"/>
                </a:ext>
              </a:extLst>
            </p:cNvPr>
            <p:cNvSpPr/>
            <p:nvPr/>
          </p:nvSpPr>
          <p:spPr>
            <a:xfrm>
              <a:off x="2141000" y="1954475"/>
              <a:ext cx="139450" cy="174100"/>
            </a:xfrm>
            <a:custGeom>
              <a:avLst/>
              <a:gdLst/>
              <a:ahLst/>
              <a:cxnLst/>
              <a:rect l="l" t="t" r="r" b="b"/>
              <a:pathLst>
                <a:path w="5578" h="6964" extrusionOk="0">
                  <a:moveTo>
                    <a:pt x="2773" y="694"/>
                  </a:moveTo>
                  <a:cubicBezTo>
                    <a:pt x="3372" y="694"/>
                    <a:pt x="3782" y="1166"/>
                    <a:pt x="3782" y="1734"/>
                  </a:cubicBezTo>
                  <a:cubicBezTo>
                    <a:pt x="3782" y="2301"/>
                    <a:pt x="3309" y="2742"/>
                    <a:pt x="2773" y="2742"/>
                  </a:cubicBezTo>
                  <a:cubicBezTo>
                    <a:pt x="2175" y="2742"/>
                    <a:pt x="1734" y="2269"/>
                    <a:pt x="1734" y="1734"/>
                  </a:cubicBezTo>
                  <a:cubicBezTo>
                    <a:pt x="1734" y="1166"/>
                    <a:pt x="2206" y="694"/>
                    <a:pt x="2773" y="694"/>
                  </a:cubicBezTo>
                  <a:close/>
                  <a:moveTo>
                    <a:pt x="2773" y="3466"/>
                  </a:moveTo>
                  <a:cubicBezTo>
                    <a:pt x="3908" y="3466"/>
                    <a:pt x="4853" y="4411"/>
                    <a:pt x="4853" y="5546"/>
                  </a:cubicBezTo>
                  <a:lnTo>
                    <a:pt x="4853" y="6270"/>
                  </a:lnTo>
                  <a:lnTo>
                    <a:pt x="694" y="6270"/>
                  </a:lnTo>
                  <a:lnTo>
                    <a:pt x="694" y="5546"/>
                  </a:lnTo>
                  <a:cubicBezTo>
                    <a:pt x="694" y="4411"/>
                    <a:pt x="1639" y="3466"/>
                    <a:pt x="2773" y="3466"/>
                  </a:cubicBezTo>
                  <a:close/>
                  <a:moveTo>
                    <a:pt x="2805" y="1"/>
                  </a:moveTo>
                  <a:cubicBezTo>
                    <a:pt x="1860" y="1"/>
                    <a:pt x="1072" y="788"/>
                    <a:pt x="1072" y="1734"/>
                  </a:cubicBezTo>
                  <a:cubicBezTo>
                    <a:pt x="1072" y="2238"/>
                    <a:pt x="1324" y="2710"/>
                    <a:pt x="1671" y="3025"/>
                  </a:cubicBezTo>
                  <a:cubicBezTo>
                    <a:pt x="726" y="3466"/>
                    <a:pt x="64" y="4443"/>
                    <a:pt x="64" y="5577"/>
                  </a:cubicBezTo>
                  <a:lnTo>
                    <a:pt x="64" y="6617"/>
                  </a:lnTo>
                  <a:cubicBezTo>
                    <a:pt x="1" y="6806"/>
                    <a:pt x="159" y="6963"/>
                    <a:pt x="379" y="6963"/>
                  </a:cubicBezTo>
                  <a:lnTo>
                    <a:pt x="5199" y="6963"/>
                  </a:lnTo>
                  <a:cubicBezTo>
                    <a:pt x="5420" y="6963"/>
                    <a:pt x="5577" y="6806"/>
                    <a:pt x="5577" y="6617"/>
                  </a:cubicBezTo>
                  <a:lnTo>
                    <a:pt x="5577" y="5577"/>
                  </a:lnTo>
                  <a:cubicBezTo>
                    <a:pt x="5577" y="4443"/>
                    <a:pt x="4884" y="3498"/>
                    <a:pt x="3939" y="3025"/>
                  </a:cubicBezTo>
                  <a:cubicBezTo>
                    <a:pt x="4317" y="2710"/>
                    <a:pt x="4538" y="2238"/>
                    <a:pt x="4538" y="1734"/>
                  </a:cubicBezTo>
                  <a:cubicBezTo>
                    <a:pt x="4538" y="788"/>
                    <a:pt x="3750" y="1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8642;p67">
              <a:extLst>
                <a:ext uri="{FF2B5EF4-FFF2-40B4-BE49-F238E27FC236}">
                  <a16:creationId xmlns:a16="http://schemas.microsoft.com/office/drawing/2014/main" id="{A7B93FC4-6DF2-479E-91A8-789C938F7460}"/>
                </a:ext>
              </a:extLst>
            </p:cNvPr>
            <p:cNvSpPr/>
            <p:nvPr/>
          </p:nvSpPr>
          <p:spPr>
            <a:xfrm>
              <a:off x="2298525" y="2076550"/>
              <a:ext cx="139450" cy="174100"/>
            </a:xfrm>
            <a:custGeom>
              <a:avLst/>
              <a:gdLst/>
              <a:ahLst/>
              <a:cxnLst/>
              <a:rect l="l" t="t" r="r" b="b"/>
              <a:pathLst>
                <a:path w="5578" h="6964" extrusionOk="0">
                  <a:moveTo>
                    <a:pt x="2773" y="663"/>
                  </a:moveTo>
                  <a:cubicBezTo>
                    <a:pt x="3372" y="663"/>
                    <a:pt x="3782" y="1135"/>
                    <a:pt x="3782" y="1702"/>
                  </a:cubicBezTo>
                  <a:cubicBezTo>
                    <a:pt x="3782" y="2238"/>
                    <a:pt x="3309" y="2710"/>
                    <a:pt x="2773" y="2710"/>
                  </a:cubicBezTo>
                  <a:cubicBezTo>
                    <a:pt x="2175" y="2710"/>
                    <a:pt x="1734" y="2238"/>
                    <a:pt x="1734" y="1702"/>
                  </a:cubicBezTo>
                  <a:cubicBezTo>
                    <a:pt x="1734" y="1135"/>
                    <a:pt x="2175" y="663"/>
                    <a:pt x="2773" y="663"/>
                  </a:cubicBezTo>
                  <a:close/>
                  <a:moveTo>
                    <a:pt x="2773" y="3467"/>
                  </a:moveTo>
                  <a:cubicBezTo>
                    <a:pt x="3908" y="3467"/>
                    <a:pt x="4853" y="4412"/>
                    <a:pt x="4853" y="5546"/>
                  </a:cubicBezTo>
                  <a:lnTo>
                    <a:pt x="4853" y="6270"/>
                  </a:lnTo>
                  <a:lnTo>
                    <a:pt x="694" y="6270"/>
                  </a:lnTo>
                  <a:lnTo>
                    <a:pt x="694" y="5546"/>
                  </a:lnTo>
                  <a:cubicBezTo>
                    <a:pt x="694" y="4412"/>
                    <a:pt x="1639" y="3467"/>
                    <a:pt x="2773" y="3467"/>
                  </a:cubicBezTo>
                  <a:close/>
                  <a:moveTo>
                    <a:pt x="2773" y="1"/>
                  </a:moveTo>
                  <a:cubicBezTo>
                    <a:pt x="1828" y="1"/>
                    <a:pt x="1041" y="789"/>
                    <a:pt x="1041" y="1734"/>
                  </a:cubicBezTo>
                  <a:cubicBezTo>
                    <a:pt x="1041" y="2238"/>
                    <a:pt x="1261" y="2710"/>
                    <a:pt x="1608" y="3025"/>
                  </a:cubicBezTo>
                  <a:cubicBezTo>
                    <a:pt x="663" y="3467"/>
                    <a:pt x="1" y="4443"/>
                    <a:pt x="1" y="5546"/>
                  </a:cubicBezTo>
                  <a:lnTo>
                    <a:pt x="1" y="6617"/>
                  </a:lnTo>
                  <a:cubicBezTo>
                    <a:pt x="1" y="6806"/>
                    <a:pt x="159" y="6964"/>
                    <a:pt x="379" y="6964"/>
                  </a:cubicBezTo>
                  <a:lnTo>
                    <a:pt x="5199" y="6964"/>
                  </a:lnTo>
                  <a:cubicBezTo>
                    <a:pt x="5420" y="6964"/>
                    <a:pt x="5577" y="6806"/>
                    <a:pt x="5577" y="6617"/>
                  </a:cubicBezTo>
                  <a:lnTo>
                    <a:pt x="5577" y="5546"/>
                  </a:lnTo>
                  <a:cubicBezTo>
                    <a:pt x="5514" y="4412"/>
                    <a:pt x="4853" y="3467"/>
                    <a:pt x="3908" y="3025"/>
                  </a:cubicBezTo>
                  <a:cubicBezTo>
                    <a:pt x="4254" y="2710"/>
                    <a:pt x="4506" y="2238"/>
                    <a:pt x="4506" y="1734"/>
                  </a:cubicBezTo>
                  <a:cubicBezTo>
                    <a:pt x="4506" y="789"/>
                    <a:pt x="3719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7" name="Google Shape;8643;p67">
            <a:extLst>
              <a:ext uri="{FF2B5EF4-FFF2-40B4-BE49-F238E27FC236}">
                <a16:creationId xmlns:a16="http://schemas.microsoft.com/office/drawing/2014/main" id="{0142E4D4-5AA8-4680-8A34-F222B829C474}"/>
              </a:ext>
            </a:extLst>
          </p:cNvPr>
          <p:cNvGrpSpPr/>
          <p:nvPr/>
        </p:nvGrpSpPr>
        <p:grpSpPr>
          <a:xfrm>
            <a:off x="6195939" y="780508"/>
            <a:ext cx="344008" cy="330185"/>
            <a:chOff x="2140225" y="2318650"/>
            <a:chExt cx="307975" cy="295600"/>
          </a:xfrm>
        </p:grpSpPr>
        <p:sp>
          <p:nvSpPr>
            <p:cNvPr id="218" name="Google Shape;8644;p67">
              <a:extLst>
                <a:ext uri="{FF2B5EF4-FFF2-40B4-BE49-F238E27FC236}">
                  <a16:creationId xmlns:a16="http://schemas.microsoft.com/office/drawing/2014/main" id="{EDDA635F-D5AD-4E2F-9A85-9671C42D2BF7}"/>
                </a:ext>
              </a:extLst>
            </p:cNvPr>
            <p:cNvSpPr/>
            <p:nvPr/>
          </p:nvSpPr>
          <p:spPr>
            <a:xfrm>
              <a:off x="2281200" y="2353025"/>
              <a:ext cx="104000" cy="121300"/>
            </a:xfrm>
            <a:custGeom>
              <a:avLst/>
              <a:gdLst/>
              <a:ahLst/>
              <a:cxnLst/>
              <a:rect l="l" t="t" r="r" b="b"/>
              <a:pathLst>
                <a:path w="4160" h="4852" extrusionOk="0">
                  <a:moveTo>
                    <a:pt x="2080" y="662"/>
                  </a:moveTo>
                  <a:cubicBezTo>
                    <a:pt x="2490" y="662"/>
                    <a:pt x="2805" y="977"/>
                    <a:pt x="2805" y="1386"/>
                  </a:cubicBezTo>
                  <a:cubicBezTo>
                    <a:pt x="2805" y="1764"/>
                    <a:pt x="2490" y="2079"/>
                    <a:pt x="2080" y="2079"/>
                  </a:cubicBezTo>
                  <a:cubicBezTo>
                    <a:pt x="1702" y="2079"/>
                    <a:pt x="1387" y="1764"/>
                    <a:pt x="1387" y="1386"/>
                  </a:cubicBezTo>
                  <a:cubicBezTo>
                    <a:pt x="1387" y="977"/>
                    <a:pt x="1702" y="662"/>
                    <a:pt x="2080" y="662"/>
                  </a:cubicBezTo>
                  <a:close/>
                  <a:moveTo>
                    <a:pt x="2080" y="2773"/>
                  </a:moveTo>
                  <a:cubicBezTo>
                    <a:pt x="2836" y="2773"/>
                    <a:pt x="3466" y="3403"/>
                    <a:pt x="3466" y="4127"/>
                  </a:cubicBezTo>
                  <a:lnTo>
                    <a:pt x="662" y="4127"/>
                  </a:lnTo>
                  <a:cubicBezTo>
                    <a:pt x="662" y="3403"/>
                    <a:pt x="1293" y="2773"/>
                    <a:pt x="2080" y="2773"/>
                  </a:cubicBezTo>
                  <a:close/>
                  <a:moveTo>
                    <a:pt x="2112" y="0"/>
                  </a:moveTo>
                  <a:cubicBezTo>
                    <a:pt x="1387" y="0"/>
                    <a:pt x="757" y="630"/>
                    <a:pt x="757" y="1386"/>
                  </a:cubicBezTo>
                  <a:cubicBezTo>
                    <a:pt x="757" y="1733"/>
                    <a:pt x="915" y="2079"/>
                    <a:pt x="1135" y="2332"/>
                  </a:cubicBezTo>
                  <a:cubicBezTo>
                    <a:pt x="505" y="2678"/>
                    <a:pt x="64" y="3340"/>
                    <a:pt x="64" y="4127"/>
                  </a:cubicBezTo>
                  <a:lnTo>
                    <a:pt x="64" y="4505"/>
                  </a:lnTo>
                  <a:cubicBezTo>
                    <a:pt x="1" y="4694"/>
                    <a:pt x="158" y="4852"/>
                    <a:pt x="347" y="4852"/>
                  </a:cubicBezTo>
                  <a:lnTo>
                    <a:pt x="3813" y="4852"/>
                  </a:lnTo>
                  <a:cubicBezTo>
                    <a:pt x="4002" y="4852"/>
                    <a:pt x="4160" y="4694"/>
                    <a:pt x="4160" y="4505"/>
                  </a:cubicBezTo>
                  <a:lnTo>
                    <a:pt x="4160" y="4127"/>
                  </a:lnTo>
                  <a:cubicBezTo>
                    <a:pt x="4160" y="3340"/>
                    <a:pt x="3750" y="2678"/>
                    <a:pt x="3120" y="2332"/>
                  </a:cubicBezTo>
                  <a:cubicBezTo>
                    <a:pt x="3340" y="2079"/>
                    <a:pt x="3498" y="1733"/>
                    <a:pt x="3498" y="1386"/>
                  </a:cubicBezTo>
                  <a:cubicBezTo>
                    <a:pt x="3498" y="630"/>
                    <a:pt x="2868" y="0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8645;p67">
              <a:extLst>
                <a:ext uri="{FF2B5EF4-FFF2-40B4-BE49-F238E27FC236}">
                  <a16:creationId xmlns:a16="http://schemas.microsoft.com/office/drawing/2014/main" id="{829B1B78-8CEB-45B1-9148-3B8542820B3D}"/>
                </a:ext>
              </a:extLst>
            </p:cNvPr>
            <p:cNvSpPr/>
            <p:nvPr/>
          </p:nvSpPr>
          <p:spPr>
            <a:xfrm>
              <a:off x="2140225" y="2318650"/>
              <a:ext cx="307975" cy="295600"/>
            </a:xfrm>
            <a:custGeom>
              <a:avLst/>
              <a:gdLst/>
              <a:ahLst/>
              <a:cxnLst/>
              <a:rect l="l" t="t" r="r" b="b"/>
              <a:pathLst>
                <a:path w="12319" h="11824" extrusionOk="0">
                  <a:moveTo>
                    <a:pt x="7712" y="682"/>
                  </a:moveTo>
                  <a:cubicBezTo>
                    <a:pt x="8607" y="682"/>
                    <a:pt x="9499" y="1029"/>
                    <a:pt x="10177" y="1690"/>
                  </a:cubicBezTo>
                  <a:cubicBezTo>
                    <a:pt x="11468" y="2982"/>
                    <a:pt x="11531" y="5187"/>
                    <a:pt x="10177" y="6573"/>
                  </a:cubicBezTo>
                  <a:cubicBezTo>
                    <a:pt x="9500" y="7266"/>
                    <a:pt x="8627" y="7590"/>
                    <a:pt x="7754" y="7590"/>
                  </a:cubicBezTo>
                  <a:cubicBezTo>
                    <a:pt x="6839" y="7590"/>
                    <a:pt x="5923" y="7234"/>
                    <a:pt x="5230" y="6573"/>
                  </a:cubicBezTo>
                  <a:cubicBezTo>
                    <a:pt x="3939" y="5282"/>
                    <a:pt x="3876" y="3045"/>
                    <a:pt x="5325" y="1659"/>
                  </a:cubicBezTo>
                  <a:cubicBezTo>
                    <a:pt x="6001" y="997"/>
                    <a:pt x="6858" y="682"/>
                    <a:pt x="7712" y="682"/>
                  </a:cubicBezTo>
                  <a:close/>
                  <a:moveTo>
                    <a:pt x="4128" y="6258"/>
                  </a:moveTo>
                  <a:cubicBezTo>
                    <a:pt x="4285" y="6573"/>
                    <a:pt x="4537" y="6857"/>
                    <a:pt x="4758" y="7078"/>
                  </a:cubicBezTo>
                  <a:cubicBezTo>
                    <a:pt x="5010" y="7330"/>
                    <a:pt x="5293" y="7550"/>
                    <a:pt x="5577" y="7708"/>
                  </a:cubicBezTo>
                  <a:lnTo>
                    <a:pt x="5136" y="8180"/>
                  </a:lnTo>
                  <a:cubicBezTo>
                    <a:pt x="5073" y="8243"/>
                    <a:pt x="4978" y="8275"/>
                    <a:pt x="4888" y="8275"/>
                  </a:cubicBezTo>
                  <a:cubicBezTo>
                    <a:pt x="4797" y="8275"/>
                    <a:pt x="4710" y="8243"/>
                    <a:pt x="4663" y="8180"/>
                  </a:cubicBezTo>
                  <a:lnTo>
                    <a:pt x="3655" y="7204"/>
                  </a:lnTo>
                  <a:cubicBezTo>
                    <a:pt x="3498" y="7078"/>
                    <a:pt x="3498" y="6857"/>
                    <a:pt x="3655" y="6731"/>
                  </a:cubicBezTo>
                  <a:lnTo>
                    <a:pt x="4128" y="6258"/>
                  </a:lnTo>
                  <a:close/>
                  <a:moveTo>
                    <a:pt x="3403" y="7960"/>
                  </a:moveTo>
                  <a:lnTo>
                    <a:pt x="3876" y="8432"/>
                  </a:lnTo>
                  <a:lnTo>
                    <a:pt x="3309" y="8968"/>
                  </a:lnTo>
                  <a:lnTo>
                    <a:pt x="2836" y="8495"/>
                  </a:lnTo>
                  <a:lnTo>
                    <a:pt x="3403" y="7960"/>
                  </a:lnTo>
                  <a:close/>
                  <a:moveTo>
                    <a:pt x="2363" y="8968"/>
                  </a:moveTo>
                  <a:lnTo>
                    <a:pt x="2836" y="9440"/>
                  </a:lnTo>
                  <a:lnTo>
                    <a:pt x="1292" y="10984"/>
                  </a:lnTo>
                  <a:cubicBezTo>
                    <a:pt x="1245" y="11047"/>
                    <a:pt x="1158" y="11079"/>
                    <a:pt x="1068" y="11079"/>
                  </a:cubicBezTo>
                  <a:cubicBezTo>
                    <a:pt x="977" y="11079"/>
                    <a:pt x="883" y="11047"/>
                    <a:pt x="820" y="10984"/>
                  </a:cubicBezTo>
                  <a:cubicBezTo>
                    <a:pt x="725" y="10858"/>
                    <a:pt x="725" y="10669"/>
                    <a:pt x="820" y="10512"/>
                  </a:cubicBezTo>
                  <a:lnTo>
                    <a:pt x="2363" y="8968"/>
                  </a:lnTo>
                  <a:close/>
                  <a:moveTo>
                    <a:pt x="7731" y="1"/>
                  </a:moveTo>
                  <a:cubicBezTo>
                    <a:pt x="6669" y="1"/>
                    <a:pt x="5604" y="403"/>
                    <a:pt x="4789" y="1218"/>
                  </a:cubicBezTo>
                  <a:cubicBezTo>
                    <a:pt x="3592" y="2446"/>
                    <a:pt x="3309" y="4179"/>
                    <a:pt x="3844" y="5628"/>
                  </a:cubicBezTo>
                  <a:lnTo>
                    <a:pt x="3182" y="6290"/>
                  </a:lnTo>
                  <a:cubicBezTo>
                    <a:pt x="2867" y="6605"/>
                    <a:pt x="2804" y="7078"/>
                    <a:pt x="2993" y="7487"/>
                  </a:cubicBezTo>
                  <a:lnTo>
                    <a:pt x="410" y="10071"/>
                  </a:lnTo>
                  <a:cubicBezTo>
                    <a:pt x="0" y="10480"/>
                    <a:pt x="0" y="11142"/>
                    <a:pt x="410" y="11520"/>
                  </a:cubicBezTo>
                  <a:cubicBezTo>
                    <a:pt x="580" y="11721"/>
                    <a:pt x="826" y="11823"/>
                    <a:pt x="1081" y="11823"/>
                  </a:cubicBezTo>
                  <a:cubicBezTo>
                    <a:pt x="1345" y="11823"/>
                    <a:pt x="1619" y="11713"/>
                    <a:pt x="1828" y="11488"/>
                  </a:cubicBezTo>
                  <a:lnTo>
                    <a:pt x="4411" y="8905"/>
                  </a:lnTo>
                  <a:cubicBezTo>
                    <a:pt x="4565" y="8976"/>
                    <a:pt x="4727" y="9011"/>
                    <a:pt x="4887" y="9011"/>
                  </a:cubicBezTo>
                  <a:cubicBezTo>
                    <a:pt x="5153" y="9011"/>
                    <a:pt x="5411" y="8913"/>
                    <a:pt x="5608" y="8716"/>
                  </a:cubicBezTo>
                  <a:lnTo>
                    <a:pt x="6270" y="8023"/>
                  </a:lnTo>
                  <a:cubicBezTo>
                    <a:pt x="6736" y="8205"/>
                    <a:pt x="7231" y="8296"/>
                    <a:pt x="7729" y="8296"/>
                  </a:cubicBezTo>
                  <a:cubicBezTo>
                    <a:pt x="8781" y="8296"/>
                    <a:pt x="9847" y="7890"/>
                    <a:pt x="10681" y="7078"/>
                  </a:cubicBezTo>
                  <a:cubicBezTo>
                    <a:pt x="12319" y="5439"/>
                    <a:pt x="12287" y="2793"/>
                    <a:pt x="10681" y="1218"/>
                  </a:cubicBezTo>
                  <a:cubicBezTo>
                    <a:pt x="9873" y="410"/>
                    <a:pt x="8804" y="1"/>
                    <a:pt x="77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0" name="Google Shape;8646;p67">
            <a:extLst>
              <a:ext uri="{FF2B5EF4-FFF2-40B4-BE49-F238E27FC236}">
                <a16:creationId xmlns:a16="http://schemas.microsoft.com/office/drawing/2014/main" id="{A0B0F890-9054-4E1A-84BF-D37427D8C6D6}"/>
              </a:ext>
            </a:extLst>
          </p:cNvPr>
          <p:cNvGrpSpPr/>
          <p:nvPr/>
        </p:nvGrpSpPr>
        <p:grpSpPr>
          <a:xfrm>
            <a:off x="6201203" y="1205569"/>
            <a:ext cx="333480" cy="330800"/>
            <a:chOff x="2139425" y="2682250"/>
            <a:chExt cx="298550" cy="296150"/>
          </a:xfrm>
        </p:grpSpPr>
        <p:sp>
          <p:nvSpPr>
            <p:cNvPr id="221" name="Google Shape;8647;p67">
              <a:extLst>
                <a:ext uri="{FF2B5EF4-FFF2-40B4-BE49-F238E27FC236}">
                  <a16:creationId xmlns:a16="http://schemas.microsoft.com/office/drawing/2014/main" id="{A6829DA2-CEE1-47A5-8278-394AEEB9F365}"/>
                </a:ext>
              </a:extLst>
            </p:cNvPr>
            <p:cNvSpPr/>
            <p:nvPr/>
          </p:nvSpPr>
          <p:spPr>
            <a:xfrm>
              <a:off x="2139425" y="2787000"/>
              <a:ext cx="159125" cy="191400"/>
            </a:xfrm>
            <a:custGeom>
              <a:avLst/>
              <a:gdLst/>
              <a:ahLst/>
              <a:cxnLst/>
              <a:rect l="l" t="t" r="r" b="b"/>
              <a:pathLst>
                <a:path w="6365" h="7656" extrusionOk="0">
                  <a:moveTo>
                    <a:pt x="3214" y="630"/>
                  </a:moveTo>
                  <a:cubicBezTo>
                    <a:pt x="3813" y="630"/>
                    <a:pt x="4286" y="1103"/>
                    <a:pt x="4286" y="1670"/>
                  </a:cubicBezTo>
                  <a:cubicBezTo>
                    <a:pt x="4286" y="2206"/>
                    <a:pt x="3813" y="2678"/>
                    <a:pt x="3214" y="2678"/>
                  </a:cubicBezTo>
                  <a:cubicBezTo>
                    <a:pt x="2647" y="2678"/>
                    <a:pt x="2175" y="2206"/>
                    <a:pt x="2175" y="1670"/>
                  </a:cubicBezTo>
                  <a:cubicBezTo>
                    <a:pt x="2175" y="1166"/>
                    <a:pt x="2647" y="630"/>
                    <a:pt x="3214" y="630"/>
                  </a:cubicBezTo>
                  <a:close/>
                  <a:moveTo>
                    <a:pt x="3183" y="3403"/>
                  </a:moveTo>
                  <a:cubicBezTo>
                    <a:pt x="4538" y="3403"/>
                    <a:pt x="5609" y="4506"/>
                    <a:pt x="5609" y="5829"/>
                  </a:cubicBezTo>
                  <a:lnTo>
                    <a:pt x="5609" y="6931"/>
                  </a:lnTo>
                  <a:lnTo>
                    <a:pt x="757" y="6931"/>
                  </a:lnTo>
                  <a:lnTo>
                    <a:pt x="757" y="5829"/>
                  </a:lnTo>
                  <a:cubicBezTo>
                    <a:pt x="757" y="4506"/>
                    <a:pt x="1860" y="3403"/>
                    <a:pt x="3183" y="3403"/>
                  </a:cubicBezTo>
                  <a:close/>
                  <a:moveTo>
                    <a:pt x="3183" y="0"/>
                  </a:moveTo>
                  <a:cubicBezTo>
                    <a:pt x="2238" y="0"/>
                    <a:pt x="1419" y="788"/>
                    <a:pt x="1419" y="1733"/>
                  </a:cubicBezTo>
                  <a:cubicBezTo>
                    <a:pt x="1419" y="2206"/>
                    <a:pt x="1608" y="2678"/>
                    <a:pt x="1954" y="2993"/>
                  </a:cubicBezTo>
                  <a:cubicBezTo>
                    <a:pt x="820" y="3466"/>
                    <a:pt x="1" y="4569"/>
                    <a:pt x="1" y="5892"/>
                  </a:cubicBezTo>
                  <a:lnTo>
                    <a:pt x="1" y="7309"/>
                  </a:lnTo>
                  <a:cubicBezTo>
                    <a:pt x="64" y="7498"/>
                    <a:pt x="222" y="7656"/>
                    <a:pt x="442" y="7656"/>
                  </a:cubicBezTo>
                  <a:lnTo>
                    <a:pt x="6018" y="7656"/>
                  </a:lnTo>
                  <a:cubicBezTo>
                    <a:pt x="6207" y="7656"/>
                    <a:pt x="6365" y="7498"/>
                    <a:pt x="6365" y="7309"/>
                  </a:cubicBezTo>
                  <a:lnTo>
                    <a:pt x="6365" y="5892"/>
                  </a:lnTo>
                  <a:cubicBezTo>
                    <a:pt x="6365" y="4569"/>
                    <a:pt x="5546" y="3466"/>
                    <a:pt x="4412" y="2993"/>
                  </a:cubicBezTo>
                  <a:cubicBezTo>
                    <a:pt x="4758" y="2647"/>
                    <a:pt x="4947" y="2206"/>
                    <a:pt x="4947" y="1733"/>
                  </a:cubicBezTo>
                  <a:cubicBezTo>
                    <a:pt x="4947" y="788"/>
                    <a:pt x="4160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8648;p67">
              <a:extLst>
                <a:ext uri="{FF2B5EF4-FFF2-40B4-BE49-F238E27FC236}">
                  <a16:creationId xmlns:a16="http://schemas.microsoft.com/office/drawing/2014/main" id="{9E39B334-AC07-436C-ACBB-E320AFB2E7E9}"/>
                </a:ext>
              </a:extLst>
            </p:cNvPr>
            <p:cNvSpPr/>
            <p:nvPr/>
          </p:nvSpPr>
          <p:spPr>
            <a:xfrm>
              <a:off x="2280425" y="2682250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82" y="662"/>
                  </a:moveTo>
                  <a:cubicBezTo>
                    <a:pt x="4506" y="662"/>
                    <a:pt x="5608" y="1764"/>
                    <a:pt x="5608" y="3088"/>
                  </a:cubicBezTo>
                  <a:cubicBezTo>
                    <a:pt x="5577" y="4442"/>
                    <a:pt x="4474" y="5545"/>
                    <a:pt x="3151" y="5545"/>
                  </a:cubicBezTo>
                  <a:cubicBezTo>
                    <a:pt x="2710" y="5545"/>
                    <a:pt x="2300" y="5419"/>
                    <a:pt x="1954" y="5230"/>
                  </a:cubicBezTo>
                  <a:cubicBezTo>
                    <a:pt x="1891" y="5198"/>
                    <a:pt x="1796" y="5198"/>
                    <a:pt x="1733" y="5198"/>
                  </a:cubicBezTo>
                  <a:lnTo>
                    <a:pt x="946" y="5388"/>
                  </a:lnTo>
                  <a:lnTo>
                    <a:pt x="1166" y="4663"/>
                  </a:lnTo>
                  <a:cubicBezTo>
                    <a:pt x="1198" y="4568"/>
                    <a:pt x="1166" y="4474"/>
                    <a:pt x="1135" y="4411"/>
                  </a:cubicBezTo>
                  <a:cubicBezTo>
                    <a:pt x="883" y="4001"/>
                    <a:pt x="725" y="3560"/>
                    <a:pt x="725" y="3088"/>
                  </a:cubicBezTo>
                  <a:cubicBezTo>
                    <a:pt x="725" y="1764"/>
                    <a:pt x="1828" y="662"/>
                    <a:pt x="3182" y="662"/>
                  </a:cubicBezTo>
                  <a:close/>
                  <a:moveTo>
                    <a:pt x="3151" y="0"/>
                  </a:moveTo>
                  <a:cubicBezTo>
                    <a:pt x="1418" y="0"/>
                    <a:pt x="32" y="1418"/>
                    <a:pt x="32" y="3088"/>
                  </a:cubicBezTo>
                  <a:cubicBezTo>
                    <a:pt x="32" y="3655"/>
                    <a:pt x="158" y="4159"/>
                    <a:pt x="410" y="4631"/>
                  </a:cubicBezTo>
                  <a:lnTo>
                    <a:pt x="32" y="5766"/>
                  </a:lnTo>
                  <a:cubicBezTo>
                    <a:pt x="0" y="5892"/>
                    <a:pt x="32" y="6018"/>
                    <a:pt x="95" y="6144"/>
                  </a:cubicBezTo>
                  <a:cubicBezTo>
                    <a:pt x="189" y="6207"/>
                    <a:pt x="315" y="6238"/>
                    <a:pt x="473" y="6238"/>
                  </a:cubicBezTo>
                  <a:lnTo>
                    <a:pt x="1765" y="5923"/>
                  </a:lnTo>
                  <a:cubicBezTo>
                    <a:pt x="2206" y="6175"/>
                    <a:pt x="2678" y="6238"/>
                    <a:pt x="3182" y="6238"/>
                  </a:cubicBezTo>
                  <a:cubicBezTo>
                    <a:pt x="4915" y="6238"/>
                    <a:pt x="6301" y="4820"/>
                    <a:pt x="6301" y="3151"/>
                  </a:cubicBezTo>
                  <a:cubicBezTo>
                    <a:pt x="6238" y="1418"/>
                    <a:pt x="488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8649;p67">
              <a:extLst>
                <a:ext uri="{FF2B5EF4-FFF2-40B4-BE49-F238E27FC236}">
                  <a16:creationId xmlns:a16="http://schemas.microsoft.com/office/drawing/2014/main" id="{16FA8C19-D02E-4417-92D1-2F68E3F2BFC9}"/>
                </a:ext>
              </a:extLst>
            </p:cNvPr>
            <p:cNvSpPr/>
            <p:nvPr/>
          </p:nvSpPr>
          <p:spPr>
            <a:xfrm>
              <a:off x="2349725" y="2725550"/>
              <a:ext cx="18150" cy="17375"/>
            </a:xfrm>
            <a:custGeom>
              <a:avLst/>
              <a:gdLst/>
              <a:ahLst/>
              <a:cxnLst/>
              <a:rect l="l" t="t" r="r" b="b"/>
              <a:pathLst>
                <a:path w="726" h="695" extrusionOk="0">
                  <a:moveTo>
                    <a:pt x="379" y="1"/>
                  </a:moveTo>
                  <a:cubicBezTo>
                    <a:pt x="158" y="1"/>
                    <a:pt x="1" y="158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cubicBezTo>
                    <a:pt x="568" y="694"/>
                    <a:pt x="725" y="537"/>
                    <a:pt x="725" y="348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8650;p67">
              <a:extLst>
                <a:ext uri="{FF2B5EF4-FFF2-40B4-BE49-F238E27FC236}">
                  <a16:creationId xmlns:a16="http://schemas.microsoft.com/office/drawing/2014/main" id="{FA83588D-5E4C-44CB-9D15-8294E6F16FA6}"/>
                </a:ext>
              </a:extLst>
            </p:cNvPr>
            <p:cNvSpPr/>
            <p:nvPr/>
          </p:nvSpPr>
          <p:spPr>
            <a:xfrm>
              <a:off x="2349725" y="275155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733"/>
                  </a:lnTo>
                  <a:cubicBezTo>
                    <a:pt x="1" y="1954"/>
                    <a:pt x="158" y="2111"/>
                    <a:pt x="379" y="2111"/>
                  </a:cubicBezTo>
                  <a:cubicBezTo>
                    <a:pt x="568" y="2111"/>
                    <a:pt x="725" y="1954"/>
                    <a:pt x="725" y="1733"/>
                  </a:cubicBezTo>
                  <a:lnTo>
                    <a:pt x="725" y="379"/>
                  </a:ln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5" name="Google Shape;8651;p67">
            <a:extLst>
              <a:ext uri="{FF2B5EF4-FFF2-40B4-BE49-F238E27FC236}">
                <a16:creationId xmlns:a16="http://schemas.microsoft.com/office/drawing/2014/main" id="{AE9D5A82-6B0F-4C6B-831F-613735880129}"/>
              </a:ext>
            </a:extLst>
          </p:cNvPr>
          <p:cNvGrpSpPr/>
          <p:nvPr/>
        </p:nvGrpSpPr>
        <p:grpSpPr>
          <a:xfrm>
            <a:off x="8298357" y="428276"/>
            <a:ext cx="331721" cy="250767"/>
            <a:chOff x="3962775" y="1990700"/>
            <a:chExt cx="296975" cy="224500"/>
          </a:xfrm>
        </p:grpSpPr>
        <p:sp>
          <p:nvSpPr>
            <p:cNvPr id="226" name="Google Shape;8652;p67">
              <a:extLst>
                <a:ext uri="{FF2B5EF4-FFF2-40B4-BE49-F238E27FC236}">
                  <a16:creationId xmlns:a16="http://schemas.microsoft.com/office/drawing/2014/main" id="{17EF05B2-2809-4F54-B84E-A6297DE5F671}"/>
                </a:ext>
              </a:extLst>
            </p:cNvPr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8653;p67">
              <a:extLst>
                <a:ext uri="{FF2B5EF4-FFF2-40B4-BE49-F238E27FC236}">
                  <a16:creationId xmlns:a16="http://schemas.microsoft.com/office/drawing/2014/main" id="{A3B4148F-6766-476C-B8A0-3EB33C91F6CC}"/>
                </a:ext>
              </a:extLst>
            </p:cNvPr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8654;p67">
              <a:extLst>
                <a:ext uri="{FF2B5EF4-FFF2-40B4-BE49-F238E27FC236}">
                  <a16:creationId xmlns:a16="http://schemas.microsoft.com/office/drawing/2014/main" id="{0BB1DC34-63D6-4A3F-955F-06247168A201}"/>
                </a:ext>
              </a:extLst>
            </p:cNvPr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8655;p67">
              <a:extLst>
                <a:ext uri="{FF2B5EF4-FFF2-40B4-BE49-F238E27FC236}">
                  <a16:creationId xmlns:a16="http://schemas.microsoft.com/office/drawing/2014/main" id="{05F6554B-D78C-4A06-9CCF-2E57A5403ED9}"/>
                </a:ext>
              </a:extLst>
            </p:cNvPr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0" name="Google Shape;8656;p67">
            <a:extLst>
              <a:ext uri="{FF2B5EF4-FFF2-40B4-BE49-F238E27FC236}">
                <a16:creationId xmlns:a16="http://schemas.microsoft.com/office/drawing/2014/main" id="{4107542F-5BC3-4971-AEC8-A5652DC3440D}"/>
              </a:ext>
            </a:extLst>
          </p:cNvPr>
          <p:cNvGrpSpPr/>
          <p:nvPr/>
        </p:nvGrpSpPr>
        <p:grpSpPr>
          <a:xfrm>
            <a:off x="8298804" y="780187"/>
            <a:ext cx="330827" cy="330827"/>
            <a:chOff x="3963575" y="2317575"/>
            <a:chExt cx="296175" cy="296175"/>
          </a:xfrm>
        </p:grpSpPr>
        <p:sp>
          <p:nvSpPr>
            <p:cNvPr id="231" name="Google Shape;8657;p67">
              <a:extLst>
                <a:ext uri="{FF2B5EF4-FFF2-40B4-BE49-F238E27FC236}">
                  <a16:creationId xmlns:a16="http://schemas.microsoft.com/office/drawing/2014/main" id="{211EFF48-9F9D-4836-8E48-BF96415DAF12}"/>
                </a:ext>
              </a:extLst>
            </p:cNvPr>
            <p:cNvSpPr/>
            <p:nvPr/>
          </p:nvSpPr>
          <p:spPr>
            <a:xfrm>
              <a:off x="3963575" y="2317575"/>
              <a:ext cx="296175" cy="296175"/>
            </a:xfrm>
            <a:custGeom>
              <a:avLst/>
              <a:gdLst/>
              <a:ahLst/>
              <a:cxnLst/>
              <a:rect l="l" t="t" r="r" b="b"/>
              <a:pathLst>
                <a:path w="11847" h="11847" extrusionOk="0">
                  <a:moveTo>
                    <a:pt x="9483" y="1418"/>
                  </a:moveTo>
                  <a:cubicBezTo>
                    <a:pt x="9672" y="1418"/>
                    <a:pt x="9830" y="1576"/>
                    <a:pt x="9830" y="1765"/>
                  </a:cubicBezTo>
                  <a:lnTo>
                    <a:pt x="9830" y="2836"/>
                  </a:lnTo>
                  <a:lnTo>
                    <a:pt x="788" y="2836"/>
                  </a:lnTo>
                  <a:lnTo>
                    <a:pt x="788" y="1765"/>
                  </a:lnTo>
                  <a:lnTo>
                    <a:pt x="725" y="1765"/>
                  </a:lnTo>
                  <a:cubicBezTo>
                    <a:pt x="725" y="1576"/>
                    <a:pt x="883" y="1418"/>
                    <a:pt x="1072" y="1418"/>
                  </a:cubicBezTo>
                  <a:lnTo>
                    <a:pt x="1418" y="1418"/>
                  </a:lnTo>
                  <a:lnTo>
                    <a:pt x="1418" y="1765"/>
                  </a:lnTo>
                  <a:cubicBezTo>
                    <a:pt x="1418" y="1954"/>
                    <a:pt x="1576" y="2143"/>
                    <a:pt x="1765" y="2143"/>
                  </a:cubicBezTo>
                  <a:cubicBezTo>
                    <a:pt x="1954" y="2143"/>
                    <a:pt x="2111" y="1954"/>
                    <a:pt x="2111" y="1765"/>
                  </a:cubicBezTo>
                  <a:lnTo>
                    <a:pt x="2111" y="1418"/>
                  </a:lnTo>
                  <a:lnTo>
                    <a:pt x="3498" y="1418"/>
                  </a:lnTo>
                  <a:lnTo>
                    <a:pt x="3498" y="1765"/>
                  </a:lnTo>
                  <a:cubicBezTo>
                    <a:pt x="3498" y="1954"/>
                    <a:pt x="3655" y="2143"/>
                    <a:pt x="3844" y="2143"/>
                  </a:cubicBezTo>
                  <a:cubicBezTo>
                    <a:pt x="4065" y="2143"/>
                    <a:pt x="4222" y="1954"/>
                    <a:pt x="4222" y="1765"/>
                  </a:cubicBezTo>
                  <a:lnTo>
                    <a:pt x="4222" y="1418"/>
                  </a:lnTo>
                  <a:lnTo>
                    <a:pt x="6333" y="1418"/>
                  </a:lnTo>
                  <a:lnTo>
                    <a:pt x="6333" y="1765"/>
                  </a:lnTo>
                  <a:cubicBezTo>
                    <a:pt x="6333" y="1954"/>
                    <a:pt x="6490" y="2143"/>
                    <a:pt x="6680" y="2143"/>
                  </a:cubicBezTo>
                  <a:cubicBezTo>
                    <a:pt x="6900" y="2143"/>
                    <a:pt x="7058" y="1954"/>
                    <a:pt x="7058" y="1765"/>
                  </a:cubicBezTo>
                  <a:lnTo>
                    <a:pt x="7058" y="1418"/>
                  </a:lnTo>
                  <a:lnTo>
                    <a:pt x="8412" y="1418"/>
                  </a:lnTo>
                  <a:lnTo>
                    <a:pt x="8412" y="1765"/>
                  </a:lnTo>
                  <a:cubicBezTo>
                    <a:pt x="8412" y="1954"/>
                    <a:pt x="8570" y="2143"/>
                    <a:pt x="8790" y="2143"/>
                  </a:cubicBezTo>
                  <a:cubicBezTo>
                    <a:pt x="8979" y="2143"/>
                    <a:pt x="9137" y="1954"/>
                    <a:pt x="9137" y="1765"/>
                  </a:cubicBezTo>
                  <a:lnTo>
                    <a:pt x="9137" y="1418"/>
                  </a:lnTo>
                  <a:close/>
                  <a:moveTo>
                    <a:pt x="9767" y="3497"/>
                  </a:moveTo>
                  <a:lnTo>
                    <a:pt x="9767" y="7026"/>
                  </a:lnTo>
                  <a:cubicBezTo>
                    <a:pt x="9641" y="7026"/>
                    <a:pt x="9546" y="6963"/>
                    <a:pt x="9420" y="6963"/>
                  </a:cubicBezTo>
                  <a:cubicBezTo>
                    <a:pt x="8066" y="6963"/>
                    <a:pt x="6963" y="8066"/>
                    <a:pt x="6963" y="9420"/>
                  </a:cubicBezTo>
                  <a:cubicBezTo>
                    <a:pt x="6963" y="9546"/>
                    <a:pt x="6963" y="9641"/>
                    <a:pt x="7026" y="9767"/>
                  </a:cubicBezTo>
                  <a:lnTo>
                    <a:pt x="1040" y="9767"/>
                  </a:lnTo>
                  <a:cubicBezTo>
                    <a:pt x="820" y="9767"/>
                    <a:pt x="662" y="9609"/>
                    <a:pt x="662" y="9420"/>
                  </a:cubicBezTo>
                  <a:lnTo>
                    <a:pt x="662" y="3497"/>
                  </a:lnTo>
                  <a:close/>
                  <a:moveTo>
                    <a:pt x="9420" y="7688"/>
                  </a:moveTo>
                  <a:cubicBezTo>
                    <a:pt x="10366" y="7688"/>
                    <a:pt x="11153" y="8475"/>
                    <a:pt x="11153" y="9420"/>
                  </a:cubicBezTo>
                  <a:cubicBezTo>
                    <a:pt x="11153" y="10397"/>
                    <a:pt x="10366" y="11185"/>
                    <a:pt x="9420" y="11185"/>
                  </a:cubicBezTo>
                  <a:cubicBezTo>
                    <a:pt x="8475" y="11185"/>
                    <a:pt x="7688" y="10397"/>
                    <a:pt x="7688" y="9420"/>
                  </a:cubicBezTo>
                  <a:cubicBezTo>
                    <a:pt x="7688" y="8475"/>
                    <a:pt x="8475" y="7688"/>
                    <a:pt x="9420" y="7688"/>
                  </a:cubicBezTo>
                  <a:close/>
                  <a:moveTo>
                    <a:pt x="1733" y="0"/>
                  </a:moveTo>
                  <a:cubicBezTo>
                    <a:pt x="1544" y="0"/>
                    <a:pt x="1387" y="158"/>
                    <a:pt x="1387" y="347"/>
                  </a:cubicBezTo>
                  <a:lnTo>
                    <a:pt x="1387" y="725"/>
                  </a:lnTo>
                  <a:lnTo>
                    <a:pt x="1040" y="725"/>
                  </a:lnTo>
                  <a:cubicBezTo>
                    <a:pt x="442" y="725"/>
                    <a:pt x="0" y="1166"/>
                    <a:pt x="0" y="1733"/>
                  </a:cubicBezTo>
                  <a:lnTo>
                    <a:pt x="0" y="9389"/>
                  </a:lnTo>
                  <a:cubicBezTo>
                    <a:pt x="0" y="9956"/>
                    <a:pt x="473" y="10429"/>
                    <a:pt x="1040" y="10429"/>
                  </a:cubicBezTo>
                  <a:lnTo>
                    <a:pt x="7215" y="10429"/>
                  </a:lnTo>
                  <a:cubicBezTo>
                    <a:pt x="7593" y="11279"/>
                    <a:pt x="8444" y="11846"/>
                    <a:pt x="9420" y="11846"/>
                  </a:cubicBezTo>
                  <a:cubicBezTo>
                    <a:pt x="10744" y="11846"/>
                    <a:pt x="11846" y="10744"/>
                    <a:pt x="11846" y="9420"/>
                  </a:cubicBezTo>
                  <a:cubicBezTo>
                    <a:pt x="11846" y="8444"/>
                    <a:pt x="11311" y="7593"/>
                    <a:pt x="10492" y="7215"/>
                  </a:cubicBezTo>
                  <a:lnTo>
                    <a:pt x="10492" y="1733"/>
                  </a:lnTo>
                  <a:cubicBezTo>
                    <a:pt x="10492" y="1135"/>
                    <a:pt x="10019" y="725"/>
                    <a:pt x="9452" y="725"/>
                  </a:cubicBezTo>
                  <a:lnTo>
                    <a:pt x="9105" y="725"/>
                  </a:lnTo>
                  <a:lnTo>
                    <a:pt x="9105" y="347"/>
                  </a:lnTo>
                  <a:cubicBezTo>
                    <a:pt x="9105" y="158"/>
                    <a:pt x="8948" y="0"/>
                    <a:pt x="8759" y="0"/>
                  </a:cubicBezTo>
                  <a:cubicBezTo>
                    <a:pt x="8538" y="0"/>
                    <a:pt x="8381" y="158"/>
                    <a:pt x="8381" y="347"/>
                  </a:cubicBezTo>
                  <a:lnTo>
                    <a:pt x="8381" y="725"/>
                  </a:lnTo>
                  <a:lnTo>
                    <a:pt x="7026" y="725"/>
                  </a:lnTo>
                  <a:lnTo>
                    <a:pt x="7026" y="347"/>
                  </a:lnTo>
                  <a:cubicBezTo>
                    <a:pt x="7026" y="158"/>
                    <a:pt x="6869" y="0"/>
                    <a:pt x="6648" y="0"/>
                  </a:cubicBezTo>
                  <a:cubicBezTo>
                    <a:pt x="6459" y="0"/>
                    <a:pt x="6301" y="158"/>
                    <a:pt x="6301" y="347"/>
                  </a:cubicBezTo>
                  <a:lnTo>
                    <a:pt x="6301" y="725"/>
                  </a:lnTo>
                  <a:lnTo>
                    <a:pt x="4191" y="725"/>
                  </a:lnTo>
                  <a:lnTo>
                    <a:pt x="4191" y="347"/>
                  </a:lnTo>
                  <a:cubicBezTo>
                    <a:pt x="4191" y="158"/>
                    <a:pt x="4033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725"/>
                  </a:lnTo>
                  <a:lnTo>
                    <a:pt x="2080" y="725"/>
                  </a:ln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8658;p67">
              <a:extLst>
                <a:ext uri="{FF2B5EF4-FFF2-40B4-BE49-F238E27FC236}">
                  <a16:creationId xmlns:a16="http://schemas.microsoft.com/office/drawing/2014/main" id="{77DEB137-2A2D-492B-A65F-74F6AB60348E}"/>
                </a:ext>
              </a:extLst>
            </p:cNvPr>
            <p:cNvSpPr/>
            <p:nvPr/>
          </p:nvSpPr>
          <p:spPr>
            <a:xfrm>
              <a:off x="4190400" y="2526300"/>
              <a:ext cx="34700" cy="35450"/>
            </a:xfrm>
            <a:custGeom>
              <a:avLst/>
              <a:gdLst/>
              <a:ahLst/>
              <a:cxnLst/>
              <a:rect l="l" t="t" r="r" b="b"/>
              <a:pathLst>
                <a:path w="1388" h="141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71"/>
                  </a:lnTo>
                  <a:cubicBezTo>
                    <a:pt x="1" y="1260"/>
                    <a:pt x="127" y="1418"/>
                    <a:pt x="347" y="1418"/>
                  </a:cubicBezTo>
                  <a:lnTo>
                    <a:pt x="1041" y="1418"/>
                  </a:lnTo>
                  <a:cubicBezTo>
                    <a:pt x="1261" y="1418"/>
                    <a:pt x="1387" y="1260"/>
                    <a:pt x="1387" y="1071"/>
                  </a:cubicBezTo>
                  <a:cubicBezTo>
                    <a:pt x="1387" y="882"/>
                    <a:pt x="1261" y="725"/>
                    <a:pt x="1041" y="725"/>
                  </a:cubicBezTo>
                  <a:lnTo>
                    <a:pt x="694" y="725"/>
                  </a:ln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8659;p67">
              <a:extLst>
                <a:ext uri="{FF2B5EF4-FFF2-40B4-BE49-F238E27FC236}">
                  <a16:creationId xmlns:a16="http://schemas.microsoft.com/office/drawing/2014/main" id="{32C6526E-E0CF-4F54-9D14-4621495EB3E4}"/>
                </a:ext>
              </a:extLst>
            </p:cNvPr>
            <p:cNvSpPr/>
            <p:nvPr/>
          </p:nvSpPr>
          <p:spPr>
            <a:xfrm>
              <a:off x="3998225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8660;p67">
              <a:extLst>
                <a:ext uri="{FF2B5EF4-FFF2-40B4-BE49-F238E27FC236}">
                  <a16:creationId xmlns:a16="http://schemas.microsoft.com/office/drawing/2014/main" id="{25161032-92A8-4B6E-BF4E-A9495F5AC168}"/>
                </a:ext>
              </a:extLst>
            </p:cNvPr>
            <p:cNvSpPr/>
            <p:nvPr/>
          </p:nvSpPr>
          <p:spPr>
            <a:xfrm>
              <a:off x="4050225" y="242155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8661;p67">
              <a:extLst>
                <a:ext uri="{FF2B5EF4-FFF2-40B4-BE49-F238E27FC236}">
                  <a16:creationId xmlns:a16="http://schemas.microsoft.com/office/drawing/2014/main" id="{F23E75D9-8708-4AEE-B48B-AB6927CBB48A}"/>
                </a:ext>
              </a:extLst>
            </p:cNvPr>
            <p:cNvSpPr/>
            <p:nvPr/>
          </p:nvSpPr>
          <p:spPr>
            <a:xfrm>
              <a:off x="4102200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8662;p67">
              <a:extLst>
                <a:ext uri="{FF2B5EF4-FFF2-40B4-BE49-F238E27FC236}">
                  <a16:creationId xmlns:a16="http://schemas.microsoft.com/office/drawing/2014/main" id="{DE6B1227-6D94-4B2D-80A7-9E1D71EC339A}"/>
                </a:ext>
              </a:extLst>
            </p:cNvPr>
            <p:cNvSpPr/>
            <p:nvPr/>
          </p:nvSpPr>
          <p:spPr>
            <a:xfrm>
              <a:off x="4155750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8663;p67">
              <a:extLst>
                <a:ext uri="{FF2B5EF4-FFF2-40B4-BE49-F238E27FC236}">
                  <a16:creationId xmlns:a16="http://schemas.microsoft.com/office/drawing/2014/main" id="{E10EE45D-B8E4-45BB-87C6-9DE8CEC94D77}"/>
                </a:ext>
              </a:extLst>
            </p:cNvPr>
            <p:cNvSpPr/>
            <p:nvPr/>
          </p:nvSpPr>
          <p:spPr>
            <a:xfrm>
              <a:off x="3998225" y="245697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8664;p67">
              <a:extLst>
                <a:ext uri="{FF2B5EF4-FFF2-40B4-BE49-F238E27FC236}">
                  <a16:creationId xmlns:a16="http://schemas.microsoft.com/office/drawing/2014/main" id="{A4A04D8D-1584-4E5B-B614-A1475072C75E}"/>
                </a:ext>
              </a:extLst>
            </p:cNvPr>
            <p:cNvSpPr/>
            <p:nvPr/>
          </p:nvSpPr>
          <p:spPr>
            <a:xfrm>
              <a:off x="4050225" y="2456975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8"/>
                    <a:pt x="1418" y="379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8665;p67">
              <a:extLst>
                <a:ext uri="{FF2B5EF4-FFF2-40B4-BE49-F238E27FC236}">
                  <a16:creationId xmlns:a16="http://schemas.microsoft.com/office/drawing/2014/main" id="{2E15E720-5C51-40A0-9EE4-5B9A90B1D01E}"/>
                </a:ext>
              </a:extLst>
            </p:cNvPr>
            <p:cNvSpPr/>
            <p:nvPr/>
          </p:nvSpPr>
          <p:spPr>
            <a:xfrm>
              <a:off x="4102200" y="245697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8666;p67">
              <a:extLst>
                <a:ext uri="{FF2B5EF4-FFF2-40B4-BE49-F238E27FC236}">
                  <a16:creationId xmlns:a16="http://schemas.microsoft.com/office/drawing/2014/main" id="{17AF9346-2165-4AEF-B510-930454C53D21}"/>
                </a:ext>
              </a:extLst>
            </p:cNvPr>
            <p:cNvSpPr/>
            <p:nvPr/>
          </p:nvSpPr>
          <p:spPr>
            <a:xfrm>
              <a:off x="4155750" y="245697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8667;p67">
              <a:extLst>
                <a:ext uri="{FF2B5EF4-FFF2-40B4-BE49-F238E27FC236}">
                  <a16:creationId xmlns:a16="http://schemas.microsoft.com/office/drawing/2014/main" id="{42179430-9857-4F55-9372-7B1E23DD4072}"/>
                </a:ext>
              </a:extLst>
            </p:cNvPr>
            <p:cNvSpPr/>
            <p:nvPr/>
          </p:nvSpPr>
          <p:spPr>
            <a:xfrm>
              <a:off x="3998225" y="24916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8668;p67">
              <a:extLst>
                <a:ext uri="{FF2B5EF4-FFF2-40B4-BE49-F238E27FC236}">
                  <a16:creationId xmlns:a16="http://schemas.microsoft.com/office/drawing/2014/main" id="{33C2071C-0362-4415-95BD-3C04F08FB58C}"/>
                </a:ext>
              </a:extLst>
            </p:cNvPr>
            <p:cNvSpPr/>
            <p:nvPr/>
          </p:nvSpPr>
          <p:spPr>
            <a:xfrm>
              <a:off x="4050225" y="249165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8669;p67">
              <a:extLst>
                <a:ext uri="{FF2B5EF4-FFF2-40B4-BE49-F238E27FC236}">
                  <a16:creationId xmlns:a16="http://schemas.microsoft.com/office/drawing/2014/main" id="{856CAECF-8FBE-49C4-9C31-121C09886DD7}"/>
                </a:ext>
              </a:extLst>
            </p:cNvPr>
            <p:cNvSpPr/>
            <p:nvPr/>
          </p:nvSpPr>
          <p:spPr>
            <a:xfrm>
              <a:off x="4102200" y="24916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8670;p67">
              <a:extLst>
                <a:ext uri="{FF2B5EF4-FFF2-40B4-BE49-F238E27FC236}">
                  <a16:creationId xmlns:a16="http://schemas.microsoft.com/office/drawing/2014/main" id="{28429CB0-3851-41DD-8F3B-FD6E99ABF605}"/>
                </a:ext>
              </a:extLst>
            </p:cNvPr>
            <p:cNvSpPr/>
            <p:nvPr/>
          </p:nvSpPr>
          <p:spPr>
            <a:xfrm>
              <a:off x="3998225" y="25263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8671;p67">
              <a:extLst>
                <a:ext uri="{FF2B5EF4-FFF2-40B4-BE49-F238E27FC236}">
                  <a16:creationId xmlns:a16="http://schemas.microsoft.com/office/drawing/2014/main" id="{515CE74E-794A-486A-B596-DB1786A1132D}"/>
                </a:ext>
              </a:extLst>
            </p:cNvPr>
            <p:cNvSpPr/>
            <p:nvPr/>
          </p:nvSpPr>
          <p:spPr>
            <a:xfrm>
              <a:off x="4050225" y="252630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8672;p67">
              <a:extLst>
                <a:ext uri="{FF2B5EF4-FFF2-40B4-BE49-F238E27FC236}">
                  <a16:creationId xmlns:a16="http://schemas.microsoft.com/office/drawing/2014/main" id="{7AF83489-3E13-4EE2-9FB3-D766F5ABA125}"/>
                </a:ext>
              </a:extLst>
            </p:cNvPr>
            <p:cNvSpPr/>
            <p:nvPr/>
          </p:nvSpPr>
          <p:spPr>
            <a:xfrm>
              <a:off x="4102200" y="25263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7" name="Google Shape;8673;p67">
            <a:extLst>
              <a:ext uri="{FF2B5EF4-FFF2-40B4-BE49-F238E27FC236}">
                <a16:creationId xmlns:a16="http://schemas.microsoft.com/office/drawing/2014/main" id="{4CC27317-9295-4203-B419-1154CBC7FABD}"/>
              </a:ext>
            </a:extLst>
          </p:cNvPr>
          <p:cNvGrpSpPr/>
          <p:nvPr/>
        </p:nvGrpSpPr>
        <p:grpSpPr>
          <a:xfrm>
            <a:off x="8298804" y="1206001"/>
            <a:ext cx="330827" cy="329934"/>
            <a:chOff x="3962775" y="2683025"/>
            <a:chExt cx="296175" cy="295375"/>
          </a:xfrm>
        </p:grpSpPr>
        <p:sp>
          <p:nvSpPr>
            <p:cNvPr id="248" name="Google Shape;8674;p67">
              <a:extLst>
                <a:ext uri="{FF2B5EF4-FFF2-40B4-BE49-F238E27FC236}">
                  <a16:creationId xmlns:a16="http://schemas.microsoft.com/office/drawing/2014/main" id="{9E2429BD-495E-4228-99BF-8FAB9A1C6B89}"/>
                </a:ext>
              </a:extLst>
            </p:cNvPr>
            <p:cNvSpPr/>
            <p:nvPr/>
          </p:nvSpPr>
          <p:spPr>
            <a:xfrm>
              <a:off x="3962775" y="2838200"/>
              <a:ext cx="296175" cy="140200"/>
            </a:xfrm>
            <a:custGeom>
              <a:avLst/>
              <a:gdLst/>
              <a:ahLst/>
              <a:cxnLst/>
              <a:rect l="l" t="t" r="r" b="b"/>
              <a:pathLst>
                <a:path w="11847" h="5608" extrusionOk="0">
                  <a:moveTo>
                    <a:pt x="3530" y="3466"/>
                  </a:moveTo>
                  <a:lnTo>
                    <a:pt x="3530" y="4883"/>
                  </a:lnTo>
                  <a:lnTo>
                    <a:pt x="757" y="4883"/>
                  </a:lnTo>
                  <a:lnTo>
                    <a:pt x="757" y="3466"/>
                  </a:lnTo>
                  <a:close/>
                  <a:moveTo>
                    <a:pt x="7688" y="725"/>
                  </a:moveTo>
                  <a:lnTo>
                    <a:pt x="7688" y="4883"/>
                  </a:lnTo>
                  <a:lnTo>
                    <a:pt x="4223" y="4883"/>
                  </a:lnTo>
                  <a:lnTo>
                    <a:pt x="4223" y="725"/>
                  </a:lnTo>
                  <a:close/>
                  <a:moveTo>
                    <a:pt x="11185" y="2111"/>
                  </a:moveTo>
                  <a:lnTo>
                    <a:pt x="11185" y="4883"/>
                  </a:lnTo>
                  <a:lnTo>
                    <a:pt x="8381" y="4883"/>
                  </a:lnTo>
                  <a:lnTo>
                    <a:pt x="8381" y="2111"/>
                  </a:lnTo>
                  <a:close/>
                  <a:moveTo>
                    <a:pt x="3845" y="0"/>
                  </a:moveTo>
                  <a:cubicBezTo>
                    <a:pt x="3656" y="0"/>
                    <a:pt x="3498" y="158"/>
                    <a:pt x="3498" y="378"/>
                  </a:cubicBezTo>
                  <a:lnTo>
                    <a:pt x="3498" y="2804"/>
                  </a:lnTo>
                  <a:lnTo>
                    <a:pt x="348" y="2804"/>
                  </a:lnTo>
                  <a:cubicBezTo>
                    <a:pt x="158" y="2804"/>
                    <a:pt x="1" y="2962"/>
                    <a:pt x="1" y="3151"/>
                  </a:cubicBezTo>
                  <a:lnTo>
                    <a:pt x="1" y="5261"/>
                  </a:lnTo>
                  <a:cubicBezTo>
                    <a:pt x="1" y="5450"/>
                    <a:pt x="158" y="5608"/>
                    <a:pt x="348" y="5608"/>
                  </a:cubicBezTo>
                  <a:lnTo>
                    <a:pt x="11500" y="5608"/>
                  </a:lnTo>
                  <a:cubicBezTo>
                    <a:pt x="11689" y="5608"/>
                    <a:pt x="11847" y="5450"/>
                    <a:pt x="11847" y="5261"/>
                  </a:cubicBezTo>
                  <a:lnTo>
                    <a:pt x="11847" y="1733"/>
                  </a:lnTo>
                  <a:cubicBezTo>
                    <a:pt x="11847" y="1544"/>
                    <a:pt x="11689" y="1386"/>
                    <a:pt x="11532" y="1386"/>
                  </a:cubicBezTo>
                  <a:lnTo>
                    <a:pt x="8381" y="1386"/>
                  </a:lnTo>
                  <a:lnTo>
                    <a:pt x="8381" y="378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8675;p67">
              <a:extLst>
                <a:ext uri="{FF2B5EF4-FFF2-40B4-BE49-F238E27FC236}">
                  <a16:creationId xmlns:a16="http://schemas.microsoft.com/office/drawing/2014/main" id="{5BCA3D64-1F23-4122-B4AC-01042D1FD70A}"/>
                </a:ext>
              </a:extLst>
            </p:cNvPr>
            <p:cNvSpPr/>
            <p:nvPr/>
          </p:nvSpPr>
          <p:spPr>
            <a:xfrm>
              <a:off x="4051000" y="2683025"/>
              <a:ext cx="122100" cy="138650"/>
            </a:xfrm>
            <a:custGeom>
              <a:avLst/>
              <a:gdLst/>
              <a:ahLst/>
              <a:cxnLst/>
              <a:rect l="l" t="t" r="r" b="b"/>
              <a:pathLst>
                <a:path w="4884" h="5546" extrusionOk="0">
                  <a:moveTo>
                    <a:pt x="2426" y="662"/>
                  </a:moveTo>
                  <a:cubicBezTo>
                    <a:pt x="2804" y="662"/>
                    <a:pt x="3120" y="977"/>
                    <a:pt x="3120" y="1387"/>
                  </a:cubicBezTo>
                  <a:cubicBezTo>
                    <a:pt x="3120" y="1765"/>
                    <a:pt x="2804" y="2080"/>
                    <a:pt x="2426" y="2080"/>
                  </a:cubicBezTo>
                  <a:cubicBezTo>
                    <a:pt x="2017" y="2080"/>
                    <a:pt x="1702" y="1765"/>
                    <a:pt x="1702" y="1387"/>
                  </a:cubicBezTo>
                  <a:cubicBezTo>
                    <a:pt x="1702" y="977"/>
                    <a:pt x="2017" y="662"/>
                    <a:pt x="2426" y="662"/>
                  </a:cubicBezTo>
                  <a:close/>
                  <a:moveTo>
                    <a:pt x="2426" y="2742"/>
                  </a:moveTo>
                  <a:cubicBezTo>
                    <a:pt x="3340" y="2742"/>
                    <a:pt x="4128" y="3529"/>
                    <a:pt x="4128" y="4474"/>
                  </a:cubicBezTo>
                  <a:lnTo>
                    <a:pt x="4128" y="4852"/>
                  </a:lnTo>
                  <a:lnTo>
                    <a:pt x="694" y="4852"/>
                  </a:lnTo>
                  <a:lnTo>
                    <a:pt x="694" y="4474"/>
                  </a:lnTo>
                  <a:cubicBezTo>
                    <a:pt x="694" y="3498"/>
                    <a:pt x="1481" y="2742"/>
                    <a:pt x="2426" y="2742"/>
                  </a:cubicBezTo>
                  <a:close/>
                  <a:moveTo>
                    <a:pt x="2489" y="1"/>
                  </a:moveTo>
                  <a:cubicBezTo>
                    <a:pt x="1733" y="1"/>
                    <a:pt x="1103" y="631"/>
                    <a:pt x="1103" y="1387"/>
                  </a:cubicBezTo>
                  <a:cubicBezTo>
                    <a:pt x="1103" y="1733"/>
                    <a:pt x="1229" y="2049"/>
                    <a:pt x="1450" y="2269"/>
                  </a:cubicBezTo>
                  <a:cubicBezTo>
                    <a:pt x="568" y="2679"/>
                    <a:pt x="1" y="3498"/>
                    <a:pt x="1" y="4474"/>
                  </a:cubicBezTo>
                  <a:lnTo>
                    <a:pt x="1" y="5199"/>
                  </a:lnTo>
                  <a:cubicBezTo>
                    <a:pt x="1" y="5388"/>
                    <a:pt x="158" y="5546"/>
                    <a:pt x="379" y="5546"/>
                  </a:cubicBezTo>
                  <a:lnTo>
                    <a:pt x="4537" y="5546"/>
                  </a:lnTo>
                  <a:cubicBezTo>
                    <a:pt x="4726" y="5546"/>
                    <a:pt x="4884" y="5388"/>
                    <a:pt x="4884" y="5199"/>
                  </a:cubicBezTo>
                  <a:lnTo>
                    <a:pt x="4884" y="4474"/>
                  </a:lnTo>
                  <a:cubicBezTo>
                    <a:pt x="4884" y="3498"/>
                    <a:pt x="4348" y="2679"/>
                    <a:pt x="3529" y="2269"/>
                  </a:cubicBezTo>
                  <a:cubicBezTo>
                    <a:pt x="3750" y="2049"/>
                    <a:pt x="3876" y="1733"/>
                    <a:pt x="3876" y="1387"/>
                  </a:cubicBezTo>
                  <a:cubicBezTo>
                    <a:pt x="3876" y="631"/>
                    <a:pt x="324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8676;p67">
              <a:extLst>
                <a:ext uri="{FF2B5EF4-FFF2-40B4-BE49-F238E27FC236}">
                  <a16:creationId xmlns:a16="http://schemas.microsoft.com/office/drawing/2014/main" id="{F264F72D-E992-478C-808D-52DDC035A9F5}"/>
                </a:ext>
              </a:extLst>
            </p:cNvPr>
            <p:cNvSpPr/>
            <p:nvPr/>
          </p:nvSpPr>
          <p:spPr>
            <a:xfrm>
              <a:off x="4084875" y="2873200"/>
              <a:ext cx="52800" cy="69775"/>
            </a:xfrm>
            <a:custGeom>
              <a:avLst/>
              <a:gdLst/>
              <a:ahLst/>
              <a:cxnLst/>
              <a:rect l="l" t="t" r="r" b="b"/>
              <a:pathLst>
                <a:path w="2112" h="2791" extrusionOk="0">
                  <a:moveTo>
                    <a:pt x="1095" y="0"/>
                  </a:moveTo>
                  <a:cubicBezTo>
                    <a:pt x="1001" y="0"/>
                    <a:pt x="903" y="28"/>
                    <a:pt x="819" y="112"/>
                  </a:cubicBezTo>
                  <a:lnTo>
                    <a:pt x="126" y="805"/>
                  </a:lnTo>
                  <a:cubicBezTo>
                    <a:pt x="0" y="931"/>
                    <a:pt x="0" y="1184"/>
                    <a:pt x="126" y="1278"/>
                  </a:cubicBezTo>
                  <a:cubicBezTo>
                    <a:pt x="205" y="1341"/>
                    <a:pt x="292" y="1373"/>
                    <a:pt x="378" y="1373"/>
                  </a:cubicBezTo>
                  <a:cubicBezTo>
                    <a:pt x="465" y="1373"/>
                    <a:pt x="552" y="1341"/>
                    <a:pt x="630" y="1278"/>
                  </a:cubicBezTo>
                  <a:lnTo>
                    <a:pt x="756" y="1184"/>
                  </a:lnTo>
                  <a:lnTo>
                    <a:pt x="756" y="2066"/>
                  </a:lnTo>
                  <a:lnTo>
                    <a:pt x="378" y="2066"/>
                  </a:lnTo>
                  <a:cubicBezTo>
                    <a:pt x="189" y="2066"/>
                    <a:pt x="32" y="2223"/>
                    <a:pt x="32" y="2444"/>
                  </a:cubicBezTo>
                  <a:cubicBezTo>
                    <a:pt x="32" y="2633"/>
                    <a:pt x="189" y="2790"/>
                    <a:pt x="378" y="2790"/>
                  </a:cubicBezTo>
                  <a:lnTo>
                    <a:pt x="1765" y="2790"/>
                  </a:lnTo>
                  <a:cubicBezTo>
                    <a:pt x="1954" y="2790"/>
                    <a:pt x="2111" y="2633"/>
                    <a:pt x="2111" y="2444"/>
                  </a:cubicBezTo>
                  <a:cubicBezTo>
                    <a:pt x="2111" y="2223"/>
                    <a:pt x="1954" y="2066"/>
                    <a:pt x="1765" y="2066"/>
                  </a:cubicBezTo>
                  <a:lnTo>
                    <a:pt x="1418" y="2066"/>
                  </a:lnTo>
                  <a:lnTo>
                    <a:pt x="1418" y="333"/>
                  </a:lnTo>
                  <a:cubicBezTo>
                    <a:pt x="1418" y="175"/>
                    <a:pt x="1323" y="81"/>
                    <a:pt x="1229" y="18"/>
                  </a:cubicBezTo>
                  <a:cubicBezTo>
                    <a:pt x="1187" y="7"/>
                    <a:pt x="1141" y="0"/>
                    <a:pt x="1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1" name="Google Shape;8677;p67">
            <a:extLst>
              <a:ext uri="{FF2B5EF4-FFF2-40B4-BE49-F238E27FC236}">
                <a16:creationId xmlns:a16="http://schemas.microsoft.com/office/drawing/2014/main" id="{2ED32C22-5B56-4336-9492-0DB815D328A8}"/>
              </a:ext>
            </a:extLst>
          </p:cNvPr>
          <p:cNvSpPr/>
          <p:nvPr/>
        </p:nvSpPr>
        <p:spPr>
          <a:xfrm>
            <a:off x="10392581" y="388689"/>
            <a:ext cx="335240" cy="329934"/>
          </a:xfrm>
          <a:custGeom>
            <a:avLst/>
            <a:gdLst/>
            <a:ahLst/>
            <a:cxnLst/>
            <a:rect l="l" t="t" r="r" b="b"/>
            <a:pathLst>
              <a:path w="12005" h="11815" extrusionOk="0">
                <a:moveTo>
                  <a:pt x="6003" y="693"/>
                </a:moveTo>
                <a:cubicBezTo>
                  <a:pt x="6089" y="693"/>
                  <a:pt x="6176" y="725"/>
                  <a:pt x="6239" y="788"/>
                </a:cubicBezTo>
                <a:lnTo>
                  <a:pt x="8444" y="2993"/>
                </a:lnTo>
                <a:lnTo>
                  <a:pt x="7972" y="3466"/>
                </a:lnTo>
                <a:lnTo>
                  <a:pt x="7751" y="3214"/>
                </a:lnTo>
                <a:cubicBezTo>
                  <a:pt x="7562" y="3025"/>
                  <a:pt x="7279" y="2899"/>
                  <a:pt x="6995" y="2899"/>
                </a:cubicBezTo>
                <a:cubicBezTo>
                  <a:pt x="6711" y="2899"/>
                  <a:pt x="6459" y="3025"/>
                  <a:pt x="6239" y="3214"/>
                </a:cubicBezTo>
                <a:cubicBezTo>
                  <a:pt x="5861" y="3623"/>
                  <a:pt x="5861" y="4285"/>
                  <a:pt x="6239" y="4663"/>
                </a:cubicBezTo>
                <a:lnTo>
                  <a:pt x="6491" y="4915"/>
                </a:lnTo>
                <a:lnTo>
                  <a:pt x="6018" y="5388"/>
                </a:lnTo>
                <a:lnTo>
                  <a:pt x="5262" y="4631"/>
                </a:lnTo>
                <a:cubicBezTo>
                  <a:pt x="5199" y="4568"/>
                  <a:pt x="5113" y="4537"/>
                  <a:pt x="5026" y="4537"/>
                </a:cubicBezTo>
                <a:cubicBezTo>
                  <a:pt x="4939" y="4537"/>
                  <a:pt x="4853" y="4568"/>
                  <a:pt x="4790" y="4631"/>
                </a:cubicBezTo>
                <a:lnTo>
                  <a:pt x="4317" y="5104"/>
                </a:lnTo>
                <a:cubicBezTo>
                  <a:pt x="4254" y="5167"/>
                  <a:pt x="4167" y="5198"/>
                  <a:pt x="4081" y="5198"/>
                </a:cubicBezTo>
                <a:cubicBezTo>
                  <a:pt x="3994" y="5198"/>
                  <a:pt x="3907" y="5167"/>
                  <a:pt x="3844" y="5104"/>
                </a:cubicBezTo>
                <a:cubicBezTo>
                  <a:pt x="3718" y="4978"/>
                  <a:pt x="3718" y="4757"/>
                  <a:pt x="3844" y="4631"/>
                </a:cubicBezTo>
                <a:lnTo>
                  <a:pt x="4317" y="4159"/>
                </a:lnTo>
                <a:cubicBezTo>
                  <a:pt x="4443" y="4033"/>
                  <a:pt x="4443" y="3812"/>
                  <a:pt x="4317" y="3686"/>
                </a:cubicBezTo>
                <a:lnTo>
                  <a:pt x="3624" y="2993"/>
                </a:lnTo>
                <a:lnTo>
                  <a:pt x="5766" y="788"/>
                </a:lnTo>
                <a:cubicBezTo>
                  <a:pt x="5829" y="725"/>
                  <a:pt x="5916" y="693"/>
                  <a:pt x="6003" y="693"/>
                </a:cubicBezTo>
                <a:close/>
                <a:moveTo>
                  <a:pt x="3088" y="3466"/>
                </a:moveTo>
                <a:lnTo>
                  <a:pt x="3561" y="3938"/>
                </a:lnTo>
                <a:lnTo>
                  <a:pt x="3340" y="4159"/>
                </a:lnTo>
                <a:cubicBezTo>
                  <a:pt x="2931" y="4568"/>
                  <a:pt x="2931" y="5230"/>
                  <a:pt x="3340" y="5608"/>
                </a:cubicBezTo>
                <a:cubicBezTo>
                  <a:pt x="3529" y="5813"/>
                  <a:pt x="3797" y="5915"/>
                  <a:pt x="4065" y="5915"/>
                </a:cubicBezTo>
                <a:cubicBezTo>
                  <a:pt x="4333" y="5915"/>
                  <a:pt x="4601" y="5813"/>
                  <a:pt x="4790" y="5608"/>
                </a:cubicBezTo>
                <a:lnTo>
                  <a:pt x="5042" y="5388"/>
                </a:lnTo>
                <a:lnTo>
                  <a:pt x="5514" y="5860"/>
                </a:lnTo>
                <a:lnTo>
                  <a:pt x="4758" y="6616"/>
                </a:lnTo>
                <a:cubicBezTo>
                  <a:pt x="4632" y="6711"/>
                  <a:pt x="4632" y="6963"/>
                  <a:pt x="4758" y="7089"/>
                </a:cubicBezTo>
                <a:lnTo>
                  <a:pt x="5231" y="7561"/>
                </a:lnTo>
                <a:cubicBezTo>
                  <a:pt x="5357" y="7656"/>
                  <a:pt x="5357" y="7908"/>
                  <a:pt x="5231" y="8002"/>
                </a:cubicBezTo>
                <a:cubicBezTo>
                  <a:pt x="5168" y="8065"/>
                  <a:pt x="5081" y="8097"/>
                  <a:pt x="4994" y="8097"/>
                </a:cubicBezTo>
                <a:cubicBezTo>
                  <a:pt x="4908" y="8097"/>
                  <a:pt x="4821" y="8065"/>
                  <a:pt x="4758" y="8002"/>
                </a:cubicBezTo>
                <a:lnTo>
                  <a:pt x="4286" y="7561"/>
                </a:lnTo>
                <a:cubicBezTo>
                  <a:pt x="4223" y="7498"/>
                  <a:pt x="4136" y="7467"/>
                  <a:pt x="4049" y="7467"/>
                </a:cubicBezTo>
                <a:cubicBezTo>
                  <a:pt x="3963" y="7467"/>
                  <a:pt x="3876" y="7498"/>
                  <a:pt x="3813" y="7561"/>
                </a:cubicBezTo>
                <a:lnTo>
                  <a:pt x="3088" y="8254"/>
                </a:lnTo>
                <a:lnTo>
                  <a:pt x="883" y="6049"/>
                </a:lnTo>
                <a:cubicBezTo>
                  <a:pt x="789" y="6018"/>
                  <a:pt x="789" y="5829"/>
                  <a:pt x="883" y="5671"/>
                </a:cubicBezTo>
                <a:lnTo>
                  <a:pt x="3088" y="3466"/>
                </a:lnTo>
                <a:close/>
                <a:moveTo>
                  <a:pt x="8917" y="3529"/>
                </a:moveTo>
                <a:lnTo>
                  <a:pt x="11122" y="5671"/>
                </a:lnTo>
                <a:cubicBezTo>
                  <a:pt x="11248" y="5766"/>
                  <a:pt x="11248" y="6018"/>
                  <a:pt x="11122" y="6144"/>
                </a:cubicBezTo>
                <a:lnTo>
                  <a:pt x="8917" y="8349"/>
                </a:lnTo>
                <a:lnTo>
                  <a:pt x="8444" y="7876"/>
                </a:lnTo>
                <a:lnTo>
                  <a:pt x="8696" y="7624"/>
                </a:lnTo>
                <a:cubicBezTo>
                  <a:pt x="9074" y="7246"/>
                  <a:pt x="9074" y="6553"/>
                  <a:pt x="8696" y="6175"/>
                </a:cubicBezTo>
                <a:cubicBezTo>
                  <a:pt x="8491" y="5970"/>
                  <a:pt x="8224" y="5868"/>
                  <a:pt x="7956" y="5868"/>
                </a:cubicBezTo>
                <a:cubicBezTo>
                  <a:pt x="7688" y="5868"/>
                  <a:pt x="7420" y="5970"/>
                  <a:pt x="7216" y="6175"/>
                </a:cubicBezTo>
                <a:lnTo>
                  <a:pt x="6995" y="6396"/>
                </a:lnTo>
                <a:lnTo>
                  <a:pt x="6522" y="5923"/>
                </a:lnTo>
                <a:lnTo>
                  <a:pt x="7279" y="5198"/>
                </a:lnTo>
                <a:cubicBezTo>
                  <a:pt x="7373" y="5072"/>
                  <a:pt x="7373" y="4820"/>
                  <a:pt x="7279" y="4726"/>
                </a:cubicBezTo>
                <a:lnTo>
                  <a:pt x="6806" y="4222"/>
                </a:lnTo>
                <a:cubicBezTo>
                  <a:pt x="6680" y="4127"/>
                  <a:pt x="6680" y="3875"/>
                  <a:pt x="6806" y="3749"/>
                </a:cubicBezTo>
                <a:cubicBezTo>
                  <a:pt x="6869" y="3686"/>
                  <a:pt x="6963" y="3655"/>
                  <a:pt x="7026" y="3655"/>
                </a:cubicBezTo>
                <a:cubicBezTo>
                  <a:pt x="7121" y="3655"/>
                  <a:pt x="7216" y="3686"/>
                  <a:pt x="7279" y="3749"/>
                </a:cubicBezTo>
                <a:lnTo>
                  <a:pt x="7751" y="4222"/>
                </a:lnTo>
                <a:cubicBezTo>
                  <a:pt x="7798" y="4285"/>
                  <a:pt x="7885" y="4316"/>
                  <a:pt x="7976" y="4316"/>
                </a:cubicBezTo>
                <a:cubicBezTo>
                  <a:pt x="8066" y="4316"/>
                  <a:pt x="8161" y="4285"/>
                  <a:pt x="8224" y="4222"/>
                </a:cubicBezTo>
                <a:lnTo>
                  <a:pt x="8917" y="3529"/>
                </a:lnTo>
                <a:close/>
                <a:moveTo>
                  <a:pt x="5987" y="6396"/>
                </a:moveTo>
                <a:lnTo>
                  <a:pt x="6711" y="7152"/>
                </a:lnTo>
                <a:cubicBezTo>
                  <a:pt x="6774" y="7215"/>
                  <a:pt x="6869" y="7246"/>
                  <a:pt x="6960" y="7246"/>
                </a:cubicBezTo>
                <a:cubicBezTo>
                  <a:pt x="7050" y="7246"/>
                  <a:pt x="7137" y="7215"/>
                  <a:pt x="7184" y="7152"/>
                </a:cubicBezTo>
                <a:lnTo>
                  <a:pt x="7657" y="6679"/>
                </a:lnTo>
                <a:cubicBezTo>
                  <a:pt x="7720" y="6616"/>
                  <a:pt x="7814" y="6585"/>
                  <a:pt x="7905" y="6585"/>
                </a:cubicBezTo>
                <a:cubicBezTo>
                  <a:pt x="7995" y="6585"/>
                  <a:pt x="8082" y="6616"/>
                  <a:pt x="8129" y="6679"/>
                </a:cubicBezTo>
                <a:cubicBezTo>
                  <a:pt x="8255" y="6805"/>
                  <a:pt x="8255" y="7026"/>
                  <a:pt x="8129" y="7152"/>
                </a:cubicBezTo>
                <a:lnTo>
                  <a:pt x="7657" y="7624"/>
                </a:lnTo>
                <a:cubicBezTo>
                  <a:pt x="7562" y="7750"/>
                  <a:pt x="7562" y="7971"/>
                  <a:pt x="7657" y="8097"/>
                </a:cubicBezTo>
                <a:lnTo>
                  <a:pt x="8381" y="8822"/>
                </a:lnTo>
                <a:lnTo>
                  <a:pt x="6239" y="11027"/>
                </a:lnTo>
                <a:cubicBezTo>
                  <a:pt x="6192" y="11074"/>
                  <a:pt x="6105" y="11098"/>
                  <a:pt x="6014" y="11098"/>
                </a:cubicBezTo>
                <a:cubicBezTo>
                  <a:pt x="5924" y="11098"/>
                  <a:pt x="5829" y="11074"/>
                  <a:pt x="5766" y="11027"/>
                </a:cubicBezTo>
                <a:lnTo>
                  <a:pt x="3561" y="8822"/>
                </a:lnTo>
                <a:lnTo>
                  <a:pt x="4034" y="8349"/>
                </a:lnTo>
                <a:lnTo>
                  <a:pt x="4286" y="8570"/>
                </a:lnTo>
                <a:cubicBezTo>
                  <a:pt x="4475" y="8774"/>
                  <a:pt x="4742" y="8877"/>
                  <a:pt x="5010" y="8877"/>
                </a:cubicBezTo>
                <a:cubicBezTo>
                  <a:pt x="5278" y="8877"/>
                  <a:pt x="5546" y="8774"/>
                  <a:pt x="5735" y="8570"/>
                </a:cubicBezTo>
                <a:cubicBezTo>
                  <a:pt x="6144" y="8191"/>
                  <a:pt x="6144" y="7498"/>
                  <a:pt x="5735" y="7120"/>
                </a:cubicBezTo>
                <a:lnTo>
                  <a:pt x="5514" y="6868"/>
                </a:lnTo>
                <a:lnTo>
                  <a:pt x="5987" y="6396"/>
                </a:lnTo>
                <a:close/>
                <a:moveTo>
                  <a:pt x="5999" y="0"/>
                </a:moveTo>
                <a:cubicBezTo>
                  <a:pt x="5735" y="0"/>
                  <a:pt x="5467" y="95"/>
                  <a:pt x="5262" y="284"/>
                </a:cubicBezTo>
                <a:lnTo>
                  <a:pt x="379" y="5167"/>
                </a:lnTo>
                <a:cubicBezTo>
                  <a:pt x="1" y="5577"/>
                  <a:pt x="1" y="6238"/>
                  <a:pt x="379" y="6648"/>
                </a:cubicBezTo>
                <a:lnTo>
                  <a:pt x="5262" y="11531"/>
                </a:lnTo>
                <a:cubicBezTo>
                  <a:pt x="5467" y="11720"/>
                  <a:pt x="5735" y="11814"/>
                  <a:pt x="5999" y="11814"/>
                </a:cubicBezTo>
                <a:cubicBezTo>
                  <a:pt x="6262" y="11814"/>
                  <a:pt x="6522" y="11720"/>
                  <a:pt x="6711" y="11531"/>
                </a:cubicBezTo>
                <a:lnTo>
                  <a:pt x="11595" y="6648"/>
                </a:lnTo>
                <a:cubicBezTo>
                  <a:pt x="12004" y="6238"/>
                  <a:pt x="12004" y="5577"/>
                  <a:pt x="11595" y="5167"/>
                </a:cubicBezTo>
                <a:lnTo>
                  <a:pt x="6711" y="284"/>
                </a:lnTo>
                <a:cubicBezTo>
                  <a:pt x="6522" y="95"/>
                  <a:pt x="6262" y="0"/>
                  <a:pt x="59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2" name="Google Shape;8678;p67">
            <a:extLst>
              <a:ext uri="{FF2B5EF4-FFF2-40B4-BE49-F238E27FC236}">
                <a16:creationId xmlns:a16="http://schemas.microsoft.com/office/drawing/2014/main" id="{944A5BD0-471F-42EE-80C9-2934731EF96A}"/>
              </a:ext>
            </a:extLst>
          </p:cNvPr>
          <p:cNvGrpSpPr/>
          <p:nvPr/>
        </p:nvGrpSpPr>
        <p:grpSpPr>
          <a:xfrm>
            <a:off x="10395285" y="780634"/>
            <a:ext cx="329934" cy="329934"/>
            <a:chOff x="5775900" y="2308125"/>
            <a:chExt cx="295375" cy="295375"/>
          </a:xfrm>
        </p:grpSpPr>
        <p:sp>
          <p:nvSpPr>
            <p:cNvPr id="253" name="Google Shape;8679;p67">
              <a:extLst>
                <a:ext uri="{FF2B5EF4-FFF2-40B4-BE49-F238E27FC236}">
                  <a16:creationId xmlns:a16="http://schemas.microsoft.com/office/drawing/2014/main" id="{531B3821-A76F-444A-B397-78CE6567F1EA}"/>
                </a:ext>
              </a:extLst>
            </p:cNvPr>
            <p:cNvSpPr/>
            <p:nvPr/>
          </p:nvSpPr>
          <p:spPr>
            <a:xfrm>
              <a:off x="5984625" y="248297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8680;p67">
              <a:extLst>
                <a:ext uri="{FF2B5EF4-FFF2-40B4-BE49-F238E27FC236}">
                  <a16:creationId xmlns:a16="http://schemas.microsoft.com/office/drawing/2014/main" id="{21A34267-C378-4EDF-AA09-10B2A35C03A4}"/>
                </a:ext>
              </a:extLst>
            </p:cNvPr>
            <p:cNvSpPr/>
            <p:nvPr/>
          </p:nvSpPr>
          <p:spPr>
            <a:xfrm>
              <a:off x="5775900" y="2308125"/>
              <a:ext cx="295375" cy="295375"/>
            </a:xfrm>
            <a:custGeom>
              <a:avLst/>
              <a:gdLst/>
              <a:ahLst/>
              <a:cxnLst/>
              <a:rect l="l" t="t" r="r" b="b"/>
              <a:pathLst>
                <a:path w="11815" h="11815" extrusionOk="0">
                  <a:moveTo>
                    <a:pt x="7845" y="725"/>
                  </a:moveTo>
                  <a:cubicBezTo>
                    <a:pt x="7719" y="914"/>
                    <a:pt x="7656" y="1166"/>
                    <a:pt x="7656" y="1450"/>
                  </a:cubicBezTo>
                  <a:cubicBezTo>
                    <a:pt x="7656" y="1670"/>
                    <a:pt x="7719" y="1922"/>
                    <a:pt x="7845" y="2143"/>
                  </a:cubicBezTo>
                  <a:lnTo>
                    <a:pt x="1387" y="2143"/>
                  </a:lnTo>
                  <a:cubicBezTo>
                    <a:pt x="1009" y="2143"/>
                    <a:pt x="694" y="1828"/>
                    <a:pt x="694" y="1450"/>
                  </a:cubicBezTo>
                  <a:cubicBezTo>
                    <a:pt x="694" y="1040"/>
                    <a:pt x="1009" y="725"/>
                    <a:pt x="1387" y="725"/>
                  </a:cubicBezTo>
                  <a:close/>
                  <a:moveTo>
                    <a:pt x="6112" y="6994"/>
                  </a:moveTo>
                  <a:cubicBezTo>
                    <a:pt x="5955" y="7183"/>
                    <a:pt x="5829" y="7436"/>
                    <a:pt x="5766" y="7719"/>
                  </a:cubicBezTo>
                  <a:lnTo>
                    <a:pt x="3466" y="7719"/>
                  </a:lnTo>
                  <a:lnTo>
                    <a:pt x="3466" y="6994"/>
                  </a:lnTo>
                  <a:close/>
                  <a:moveTo>
                    <a:pt x="694" y="2678"/>
                  </a:moveTo>
                  <a:cubicBezTo>
                    <a:pt x="883" y="2773"/>
                    <a:pt x="1103" y="2867"/>
                    <a:pt x="1387" y="2867"/>
                  </a:cubicBezTo>
                  <a:lnTo>
                    <a:pt x="1387" y="10460"/>
                  </a:lnTo>
                  <a:cubicBezTo>
                    <a:pt x="1009" y="10460"/>
                    <a:pt x="694" y="10145"/>
                    <a:pt x="694" y="9767"/>
                  </a:cubicBezTo>
                  <a:lnTo>
                    <a:pt x="694" y="2678"/>
                  </a:lnTo>
                  <a:close/>
                  <a:moveTo>
                    <a:pt x="8381" y="2836"/>
                  </a:moveTo>
                  <a:lnTo>
                    <a:pt x="8381" y="5608"/>
                  </a:lnTo>
                  <a:cubicBezTo>
                    <a:pt x="7814" y="5703"/>
                    <a:pt x="7247" y="5923"/>
                    <a:pt x="6774" y="6301"/>
                  </a:cubicBezTo>
                  <a:lnTo>
                    <a:pt x="3151" y="6301"/>
                  </a:lnTo>
                  <a:cubicBezTo>
                    <a:pt x="2962" y="6301"/>
                    <a:pt x="2804" y="6459"/>
                    <a:pt x="2804" y="6648"/>
                  </a:cubicBezTo>
                  <a:lnTo>
                    <a:pt x="2804" y="8034"/>
                  </a:lnTo>
                  <a:cubicBezTo>
                    <a:pt x="2804" y="8223"/>
                    <a:pt x="2962" y="8381"/>
                    <a:pt x="3151" y="8381"/>
                  </a:cubicBezTo>
                  <a:lnTo>
                    <a:pt x="5640" y="8381"/>
                  </a:lnTo>
                  <a:lnTo>
                    <a:pt x="5640" y="8727"/>
                  </a:lnTo>
                  <a:cubicBezTo>
                    <a:pt x="5640" y="9357"/>
                    <a:pt x="5829" y="9956"/>
                    <a:pt x="6144" y="10492"/>
                  </a:cubicBezTo>
                  <a:lnTo>
                    <a:pt x="2080" y="10492"/>
                  </a:lnTo>
                  <a:lnTo>
                    <a:pt x="2080" y="10460"/>
                  </a:lnTo>
                  <a:lnTo>
                    <a:pt x="2080" y="2836"/>
                  </a:lnTo>
                  <a:close/>
                  <a:moveTo>
                    <a:pt x="8727" y="6301"/>
                  </a:moveTo>
                  <a:cubicBezTo>
                    <a:pt x="10050" y="6301"/>
                    <a:pt x="11153" y="7404"/>
                    <a:pt x="11153" y="8727"/>
                  </a:cubicBezTo>
                  <a:cubicBezTo>
                    <a:pt x="11153" y="10082"/>
                    <a:pt x="10050" y="11216"/>
                    <a:pt x="8727" y="11216"/>
                  </a:cubicBezTo>
                  <a:cubicBezTo>
                    <a:pt x="7373" y="11216"/>
                    <a:pt x="6270" y="10113"/>
                    <a:pt x="6270" y="8727"/>
                  </a:cubicBezTo>
                  <a:cubicBezTo>
                    <a:pt x="6270" y="7373"/>
                    <a:pt x="7373" y="6301"/>
                    <a:pt x="8727" y="6301"/>
                  </a:cubicBezTo>
                  <a:close/>
                  <a:moveTo>
                    <a:pt x="1387" y="0"/>
                  </a:moveTo>
                  <a:cubicBezTo>
                    <a:pt x="630" y="0"/>
                    <a:pt x="0" y="630"/>
                    <a:pt x="0" y="1355"/>
                  </a:cubicBezTo>
                  <a:lnTo>
                    <a:pt x="0" y="9704"/>
                  </a:lnTo>
                  <a:cubicBezTo>
                    <a:pt x="0" y="10460"/>
                    <a:pt x="630" y="11090"/>
                    <a:pt x="1387" y="11090"/>
                  </a:cubicBezTo>
                  <a:lnTo>
                    <a:pt x="6742" y="11090"/>
                  </a:lnTo>
                  <a:cubicBezTo>
                    <a:pt x="7310" y="11563"/>
                    <a:pt x="8003" y="11815"/>
                    <a:pt x="8727" y="11815"/>
                  </a:cubicBezTo>
                  <a:cubicBezTo>
                    <a:pt x="10460" y="11815"/>
                    <a:pt x="11815" y="10334"/>
                    <a:pt x="11815" y="8664"/>
                  </a:cubicBezTo>
                  <a:cubicBezTo>
                    <a:pt x="11815" y="7120"/>
                    <a:pt x="10618" y="5829"/>
                    <a:pt x="9074" y="5608"/>
                  </a:cubicBezTo>
                  <a:lnTo>
                    <a:pt x="9074" y="2458"/>
                  </a:lnTo>
                  <a:cubicBezTo>
                    <a:pt x="9074" y="2269"/>
                    <a:pt x="9042" y="2143"/>
                    <a:pt x="8822" y="2080"/>
                  </a:cubicBezTo>
                  <a:cubicBezTo>
                    <a:pt x="8538" y="1985"/>
                    <a:pt x="8349" y="1733"/>
                    <a:pt x="8349" y="1418"/>
                  </a:cubicBezTo>
                  <a:cubicBezTo>
                    <a:pt x="8349" y="1135"/>
                    <a:pt x="8538" y="851"/>
                    <a:pt x="8822" y="725"/>
                  </a:cubicBezTo>
                  <a:cubicBezTo>
                    <a:pt x="8979" y="694"/>
                    <a:pt x="9074" y="536"/>
                    <a:pt x="9074" y="410"/>
                  </a:cubicBezTo>
                  <a:lnTo>
                    <a:pt x="9074" y="347"/>
                  </a:lnTo>
                  <a:cubicBezTo>
                    <a:pt x="9074" y="158"/>
                    <a:pt x="8916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8681;p67">
              <a:extLst>
                <a:ext uri="{FF2B5EF4-FFF2-40B4-BE49-F238E27FC236}">
                  <a16:creationId xmlns:a16="http://schemas.microsoft.com/office/drawing/2014/main" id="{5183FEC1-A6E0-4F7D-9C76-DCAC21D96486}"/>
                </a:ext>
              </a:extLst>
            </p:cNvPr>
            <p:cNvSpPr/>
            <p:nvPr/>
          </p:nvSpPr>
          <p:spPr>
            <a:xfrm>
              <a:off x="5984625" y="2508975"/>
              <a:ext cx="18125" cy="61450"/>
            </a:xfrm>
            <a:custGeom>
              <a:avLst/>
              <a:gdLst/>
              <a:ahLst/>
              <a:cxnLst/>
              <a:rect l="l" t="t" r="r" b="b"/>
              <a:pathLst>
                <a:path w="725" h="2458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2111"/>
                  </a:lnTo>
                  <a:cubicBezTo>
                    <a:pt x="0" y="2300"/>
                    <a:pt x="158" y="2458"/>
                    <a:pt x="378" y="2458"/>
                  </a:cubicBezTo>
                  <a:cubicBezTo>
                    <a:pt x="567" y="2458"/>
                    <a:pt x="725" y="2300"/>
                    <a:pt x="725" y="2111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8682;p67">
              <a:extLst>
                <a:ext uri="{FF2B5EF4-FFF2-40B4-BE49-F238E27FC236}">
                  <a16:creationId xmlns:a16="http://schemas.microsoft.com/office/drawing/2014/main" id="{093E9C9D-1986-4E60-92E2-717FF5ADE541}"/>
                </a:ext>
              </a:extLst>
            </p:cNvPr>
            <p:cNvSpPr/>
            <p:nvPr/>
          </p:nvSpPr>
          <p:spPr>
            <a:xfrm>
              <a:off x="5845200" y="2395550"/>
              <a:ext cx="122900" cy="17350"/>
            </a:xfrm>
            <a:custGeom>
              <a:avLst/>
              <a:gdLst/>
              <a:ahLst/>
              <a:cxnLst/>
              <a:rect l="l" t="t" r="r" b="b"/>
              <a:pathLst>
                <a:path w="491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694"/>
                    <a:pt x="347" y="694"/>
                  </a:cubicBezTo>
                  <a:lnTo>
                    <a:pt x="4569" y="694"/>
                  </a:lnTo>
                  <a:cubicBezTo>
                    <a:pt x="4758" y="694"/>
                    <a:pt x="4916" y="536"/>
                    <a:pt x="4916" y="347"/>
                  </a:cubicBezTo>
                  <a:cubicBezTo>
                    <a:pt x="4916" y="158"/>
                    <a:pt x="4758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8683;p67">
              <a:extLst>
                <a:ext uri="{FF2B5EF4-FFF2-40B4-BE49-F238E27FC236}">
                  <a16:creationId xmlns:a16="http://schemas.microsoft.com/office/drawing/2014/main" id="{8EA92213-0594-4334-8580-2FA61A41BB5B}"/>
                </a:ext>
              </a:extLst>
            </p:cNvPr>
            <p:cNvSpPr/>
            <p:nvPr/>
          </p:nvSpPr>
          <p:spPr>
            <a:xfrm>
              <a:off x="5845200" y="2431000"/>
              <a:ext cx="122900" cy="17350"/>
            </a:xfrm>
            <a:custGeom>
              <a:avLst/>
              <a:gdLst/>
              <a:ahLst/>
              <a:cxnLst/>
              <a:rect l="l" t="t" r="r" b="b"/>
              <a:pathLst>
                <a:path w="491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569" y="693"/>
                  </a:lnTo>
                  <a:cubicBezTo>
                    <a:pt x="4758" y="693"/>
                    <a:pt x="4916" y="536"/>
                    <a:pt x="4916" y="347"/>
                  </a:cubicBezTo>
                  <a:cubicBezTo>
                    <a:pt x="4916" y="158"/>
                    <a:pt x="4758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8" name="Google Shape;8684;p67">
            <a:extLst>
              <a:ext uri="{FF2B5EF4-FFF2-40B4-BE49-F238E27FC236}">
                <a16:creationId xmlns:a16="http://schemas.microsoft.com/office/drawing/2014/main" id="{D33C7FFD-7562-49AC-A4C2-195BFFB7E638}"/>
              </a:ext>
            </a:extLst>
          </p:cNvPr>
          <p:cNvGrpSpPr/>
          <p:nvPr/>
        </p:nvGrpSpPr>
        <p:grpSpPr>
          <a:xfrm>
            <a:off x="10415084" y="1205555"/>
            <a:ext cx="290336" cy="330827"/>
            <a:chOff x="5794025" y="2673575"/>
            <a:chExt cx="259925" cy="296175"/>
          </a:xfrm>
        </p:grpSpPr>
        <p:sp>
          <p:nvSpPr>
            <p:cNvPr id="259" name="Google Shape;8685;p67">
              <a:extLst>
                <a:ext uri="{FF2B5EF4-FFF2-40B4-BE49-F238E27FC236}">
                  <a16:creationId xmlns:a16="http://schemas.microsoft.com/office/drawing/2014/main" id="{3D232D7F-141A-45F9-93FE-5A2A8754C8C9}"/>
                </a:ext>
              </a:extLst>
            </p:cNvPr>
            <p:cNvSpPr/>
            <p:nvPr/>
          </p:nvSpPr>
          <p:spPr>
            <a:xfrm>
              <a:off x="5794025" y="2673575"/>
              <a:ext cx="259925" cy="296175"/>
            </a:xfrm>
            <a:custGeom>
              <a:avLst/>
              <a:gdLst/>
              <a:ahLst/>
              <a:cxnLst/>
              <a:rect l="l" t="t" r="r" b="b"/>
              <a:pathLst>
                <a:path w="10397" h="11847" extrusionOk="0">
                  <a:moveTo>
                    <a:pt x="5860" y="694"/>
                  </a:moveTo>
                  <a:cubicBezTo>
                    <a:pt x="7089" y="694"/>
                    <a:pt x="8097" y="1639"/>
                    <a:pt x="8254" y="2805"/>
                  </a:cubicBezTo>
                  <a:cubicBezTo>
                    <a:pt x="8160" y="2773"/>
                    <a:pt x="8065" y="2773"/>
                    <a:pt x="7939" y="2773"/>
                  </a:cubicBezTo>
                  <a:lnTo>
                    <a:pt x="7561" y="2773"/>
                  </a:lnTo>
                  <a:cubicBezTo>
                    <a:pt x="7404" y="1985"/>
                    <a:pt x="6679" y="1387"/>
                    <a:pt x="5860" y="1387"/>
                  </a:cubicBezTo>
                  <a:lnTo>
                    <a:pt x="4474" y="1387"/>
                  </a:lnTo>
                  <a:cubicBezTo>
                    <a:pt x="3655" y="1387"/>
                    <a:pt x="2930" y="1985"/>
                    <a:pt x="2804" y="2773"/>
                  </a:cubicBezTo>
                  <a:lnTo>
                    <a:pt x="2394" y="2773"/>
                  </a:lnTo>
                  <a:cubicBezTo>
                    <a:pt x="2268" y="2773"/>
                    <a:pt x="2142" y="2773"/>
                    <a:pt x="2079" y="2805"/>
                  </a:cubicBezTo>
                  <a:cubicBezTo>
                    <a:pt x="2237" y="1639"/>
                    <a:pt x="3277" y="694"/>
                    <a:pt x="4474" y="694"/>
                  </a:cubicBezTo>
                  <a:close/>
                  <a:moveTo>
                    <a:pt x="6206" y="2143"/>
                  </a:moveTo>
                  <a:cubicBezTo>
                    <a:pt x="6616" y="2300"/>
                    <a:pt x="6931" y="2647"/>
                    <a:pt x="6931" y="3120"/>
                  </a:cubicBezTo>
                  <a:lnTo>
                    <a:pt x="6931" y="3403"/>
                  </a:lnTo>
                  <a:cubicBezTo>
                    <a:pt x="6522" y="3246"/>
                    <a:pt x="6206" y="2899"/>
                    <a:pt x="6206" y="2427"/>
                  </a:cubicBezTo>
                  <a:lnTo>
                    <a:pt x="6206" y="2143"/>
                  </a:lnTo>
                  <a:close/>
                  <a:moveTo>
                    <a:pt x="5513" y="2080"/>
                  </a:moveTo>
                  <a:lnTo>
                    <a:pt x="5513" y="2427"/>
                  </a:lnTo>
                  <a:cubicBezTo>
                    <a:pt x="5513" y="3025"/>
                    <a:pt x="5041" y="3435"/>
                    <a:pt x="4474" y="3435"/>
                  </a:cubicBezTo>
                  <a:lnTo>
                    <a:pt x="3466" y="3435"/>
                  </a:lnTo>
                  <a:lnTo>
                    <a:pt x="3466" y="3088"/>
                  </a:lnTo>
                  <a:cubicBezTo>
                    <a:pt x="3466" y="2490"/>
                    <a:pt x="3938" y="2080"/>
                    <a:pt x="4474" y="2080"/>
                  </a:cubicBezTo>
                  <a:close/>
                  <a:moveTo>
                    <a:pt x="2741" y="3435"/>
                  </a:moveTo>
                  <a:lnTo>
                    <a:pt x="2741" y="5451"/>
                  </a:lnTo>
                  <a:cubicBezTo>
                    <a:pt x="2363" y="5293"/>
                    <a:pt x="2048" y="4947"/>
                    <a:pt x="2048" y="4474"/>
                  </a:cubicBezTo>
                  <a:lnTo>
                    <a:pt x="2048" y="3813"/>
                  </a:lnTo>
                  <a:cubicBezTo>
                    <a:pt x="2048" y="3592"/>
                    <a:pt x="2205" y="3435"/>
                    <a:pt x="2394" y="3435"/>
                  </a:cubicBezTo>
                  <a:close/>
                  <a:moveTo>
                    <a:pt x="7939" y="3498"/>
                  </a:moveTo>
                  <a:cubicBezTo>
                    <a:pt x="8160" y="3498"/>
                    <a:pt x="8317" y="3655"/>
                    <a:pt x="8317" y="3844"/>
                  </a:cubicBezTo>
                  <a:lnTo>
                    <a:pt x="8317" y="4506"/>
                  </a:lnTo>
                  <a:cubicBezTo>
                    <a:pt x="8317" y="4947"/>
                    <a:pt x="8034" y="5325"/>
                    <a:pt x="7593" y="5482"/>
                  </a:cubicBezTo>
                  <a:lnTo>
                    <a:pt x="7593" y="3498"/>
                  </a:lnTo>
                  <a:close/>
                  <a:moveTo>
                    <a:pt x="5891" y="3435"/>
                  </a:moveTo>
                  <a:cubicBezTo>
                    <a:pt x="6143" y="3750"/>
                    <a:pt x="6522" y="4033"/>
                    <a:pt x="6931" y="4128"/>
                  </a:cubicBezTo>
                  <a:lnTo>
                    <a:pt x="6931" y="5892"/>
                  </a:lnTo>
                  <a:cubicBezTo>
                    <a:pt x="6931" y="6491"/>
                    <a:pt x="6459" y="6900"/>
                    <a:pt x="5891" y="6900"/>
                  </a:cubicBezTo>
                  <a:lnTo>
                    <a:pt x="4505" y="6900"/>
                  </a:lnTo>
                  <a:cubicBezTo>
                    <a:pt x="3938" y="6900"/>
                    <a:pt x="3497" y="6428"/>
                    <a:pt x="3497" y="5892"/>
                  </a:cubicBezTo>
                  <a:lnTo>
                    <a:pt x="3497" y="4159"/>
                  </a:lnTo>
                  <a:lnTo>
                    <a:pt x="4505" y="4159"/>
                  </a:lnTo>
                  <a:cubicBezTo>
                    <a:pt x="5072" y="4159"/>
                    <a:pt x="5576" y="3876"/>
                    <a:pt x="5891" y="3435"/>
                  </a:cubicBezTo>
                  <a:close/>
                  <a:moveTo>
                    <a:pt x="6238" y="7593"/>
                  </a:moveTo>
                  <a:cubicBezTo>
                    <a:pt x="6333" y="7782"/>
                    <a:pt x="6459" y="7971"/>
                    <a:pt x="6616" y="8097"/>
                  </a:cubicBezTo>
                  <a:lnTo>
                    <a:pt x="5198" y="9547"/>
                  </a:lnTo>
                  <a:lnTo>
                    <a:pt x="3718" y="8097"/>
                  </a:lnTo>
                  <a:cubicBezTo>
                    <a:pt x="3875" y="7971"/>
                    <a:pt x="4033" y="7782"/>
                    <a:pt x="4096" y="7593"/>
                  </a:cubicBezTo>
                  <a:cubicBezTo>
                    <a:pt x="4190" y="7625"/>
                    <a:pt x="4379" y="7625"/>
                    <a:pt x="4474" y="7625"/>
                  </a:cubicBezTo>
                  <a:lnTo>
                    <a:pt x="5860" y="7625"/>
                  </a:lnTo>
                  <a:cubicBezTo>
                    <a:pt x="5986" y="7625"/>
                    <a:pt x="6143" y="7625"/>
                    <a:pt x="6238" y="7593"/>
                  </a:cubicBezTo>
                  <a:close/>
                  <a:moveTo>
                    <a:pt x="2961" y="8318"/>
                  </a:moveTo>
                  <a:lnTo>
                    <a:pt x="4852" y="10177"/>
                  </a:lnTo>
                  <a:lnTo>
                    <a:pt x="4852" y="11122"/>
                  </a:lnTo>
                  <a:lnTo>
                    <a:pt x="662" y="11122"/>
                  </a:lnTo>
                  <a:lnTo>
                    <a:pt x="662" y="9358"/>
                  </a:lnTo>
                  <a:cubicBezTo>
                    <a:pt x="662" y="8759"/>
                    <a:pt x="1134" y="8318"/>
                    <a:pt x="1701" y="8318"/>
                  </a:cubicBezTo>
                  <a:close/>
                  <a:moveTo>
                    <a:pt x="8664" y="8318"/>
                  </a:moveTo>
                  <a:cubicBezTo>
                    <a:pt x="9262" y="8318"/>
                    <a:pt x="9672" y="8790"/>
                    <a:pt x="9672" y="9358"/>
                  </a:cubicBezTo>
                  <a:lnTo>
                    <a:pt x="9672" y="11122"/>
                  </a:lnTo>
                  <a:lnTo>
                    <a:pt x="5513" y="11122"/>
                  </a:lnTo>
                  <a:lnTo>
                    <a:pt x="5513" y="10177"/>
                  </a:lnTo>
                  <a:lnTo>
                    <a:pt x="7404" y="8318"/>
                  </a:lnTo>
                  <a:close/>
                  <a:moveTo>
                    <a:pt x="4537" y="1"/>
                  </a:moveTo>
                  <a:cubicBezTo>
                    <a:pt x="2804" y="1"/>
                    <a:pt x="1418" y="1418"/>
                    <a:pt x="1418" y="3120"/>
                  </a:cubicBezTo>
                  <a:lnTo>
                    <a:pt x="1418" y="4506"/>
                  </a:lnTo>
                  <a:cubicBezTo>
                    <a:pt x="1418" y="5356"/>
                    <a:pt x="2048" y="6050"/>
                    <a:pt x="2835" y="6207"/>
                  </a:cubicBezTo>
                  <a:cubicBezTo>
                    <a:pt x="2898" y="6648"/>
                    <a:pt x="3151" y="7026"/>
                    <a:pt x="3497" y="7278"/>
                  </a:cubicBezTo>
                  <a:cubicBezTo>
                    <a:pt x="3466" y="7467"/>
                    <a:pt x="3308" y="7625"/>
                    <a:pt x="3119" y="7625"/>
                  </a:cubicBezTo>
                  <a:lnTo>
                    <a:pt x="1733" y="7625"/>
                  </a:lnTo>
                  <a:cubicBezTo>
                    <a:pt x="788" y="7625"/>
                    <a:pt x="0" y="8412"/>
                    <a:pt x="0" y="9358"/>
                  </a:cubicBezTo>
                  <a:lnTo>
                    <a:pt x="0" y="11468"/>
                  </a:lnTo>
                  <a:cubicBezTo>
                    <a:pt x="0" y="11689"/>
                    <a:pt x="158" y="11846"/>
                    <a:pt x="347" y="11846"/>
                  </a:cubicBezTo>
                  <a:lnTo>
                    <a:pt x="10050" y="11846"/>
                  </a:lnTo>
                  <a:cubicBezTo>
                    <a:pt x="10239" y="11846"/>
                    <a:pt x="10397" y="11689"/>
                    <a:pt x="10397" y="11468"/>
                  </a:cubicBezTo>
                  <a:lnTo>
                    <a:pt x="10397" y="9358"/>
                  </a:lnTo>
                  <a:cubicBezTo>
                    <a:pt x="10397" y="8412"/>
                    <a:pt x="9609" y="7625"/>
                    <a:pt x="8664" y="7625"/>
                  </a:cubicBezTo>
                  <a:lnTo>
                    <a:pt x="7278" y="7625"/>
                  </a:lnTo>
                  <a:cubicBezTo>
                    <a:pt x="7089" y="7625"/>
                    <a:pt x="6931" y="7467"/>
                    <a:pt x="6931" y="7278"/>
                  </a:cubicBezTo>
                  <a:cubicBezTo>
                    <a:pt x="7278" y="7026"/>
                    <a:pt x="7530" y="6648"/>
                    <a:pt x="7593" y="6207"/>
                  </a:cubicBezTo>
                  <a:cubicBezTo>
                    <a:pt x="8380" y="6050"/>
                    <a:pt x="9010" y="5325"/>
                    <a:pt x="9010" y="4506"/>
                  </a:cubicBezTo>
                  <a:lnTo>
                    <a:pt x="9010" y="3120"/>
                  </a:lnTo>
                  <a:cubicBezTo>
                    <a:pt x="9010" y="1387"/>
                    <a:pt x="7593" y="1"/>
                    <a:pt x="5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8686;p67">
              <a:extLst>
                <a:ext uri="{FF2B5EF4-FFF2-40B4-BE49-F238E27FC236}">
                  <a16:creationId xmlns:a16="http://schemas.microsoft.com/office/drawing/2014/main" id="{A8073F85-0CCD-41AA-B1A7-E0CA668BAB1C}"/>
                </a:ext>
              </a:extLst>
            </p:cNvPr>
            <p:cNvSpPr/>
            <p:nvPr/>
          </p:nvSpPr>
          <p:spPr>
            <a:xfrm>
              <a:off x="5967300" y="29153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40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1" name="Google Shape;8687;p67">
            <a:extLst>
              <a:ext uri="{FF2B5EF4-FFF2-40B4-BE49-F238E27FC236}">
                <a16:creationId xmlns:a16="http://schemas.microsoft.com/office/drawing/2014/main" id="{7CEAC3D7-DB8A-4BEF-A507-7E0BAC4FC952}"/>
              </a:ext>
            </a:extLst>
          </p:cNvPr>
          <p:cNvSpPr/>
          <p:nvPr/>
        </p:nvSpPr>
        <p:spPr>
          <a:xfrm>
            <a:off x="11240221" y="780630"/>
            <a:ext cx="330827" cy="329934"/>
          </a:xfrm>
          <a:custGeom>
            <a:avLst/>
            <a:gdLst/>
            <a:ahLst/>
            <a:cxnLst/>
            <a:rect l="l" t="t" r="r" b="b"/>
            <a:pathLst>
              <a:path w="11847" h="11815" extrusionOk="0">
                <a:moveTo>
                  <a:pt x="5892" y="693"/>
                </a:moveTo>
                <a:cubicBezTo>
                  <a:pt x="6491" y="693"/>
                  <a:pt x="6932" y="1134"/>
                  <a:pt x="6932" y="1701"/>
                </a:cubicBezTo>
                <a:cubicBezTo>
                  <a:pt x="6932" y="2269"/>
                  <a:pt x="6459" y="2710"/>
                  <a:pt x="5892" y="2710"/>
                </a:cubicBezTo>
                <a:cubicBezTo>
                  <a:pt x="5325" y="2710"/>
                  <a:pt x="4884" y="2269"/>
                  <a:pt x="4884" y="1701"/>
                </a:cubicBezTo>
                <a:cubicBezTo>
                  <a:pt x="4884" y="1134"/>
                  <a:pt x="5325" y="693"/>
                  <a:pt x="5892" y="693"/>
                </a:cubicBezTo>
                <a:close/>
                <a:moveTo>
                  <a:pt x="5892" y="3466"/>
                </a:moveTo>
                <a:cubicBezTo>
                  <a:pt x="6176" y="3466"/>
                  <a:pt x="6428" y="3497"/>
                  <a:pt x="6680" y="3592"/>
                </a:cubicBezTo>
                <a:lnTo>
                  <a:pt x="5892" y="4631"/>
                </a:lnTo>
                <a:lnTo>
                  <a:pt x="5104" y="3592"/>
                </a:lnTo>
                <a:cubicBezTo>
                  <a:pt x="5357" y="3529"/>
                  <a:pt x="5609" y="3466"/>
                  <a:pt x="5892" y="3466"/>
                </a:cubicBezTo>
                <a:close/>
                <a:moveTo>
                  <a:pt x="4222" y="2048"/>
                </a:moveTo>
                <a:cubicBezTo>
                  <a:pt x="4285" y="2426"/>
                  <a:pt x="4474" y="2710"/>
                  <a:pt x="4726" y="2962"/>
                </a:cubicBezTo>
                <a:cubicBezTo>
                  <a:pt x="4632" y="2993"/>
                  <a:pt x="4537" y="3056"/>
                  <a:pt x="4443" y="3088"/>
                </a:cubicBezTo>
                <a:cubicBezTo>
                  <a:pt x="4443" y="3088"/>
                  <a:pt x="4411" y="3088"/>
                  <a:pt x="4411" y="3119"/>
                </a:cubicBezTo>
                <a:cubicBezTo>
                  <a:pt x="3403" y="3623"/>
                  <a:pt x="2773" y="4694"/>
                  <a:pt x="2773" y="5829"/>
                </a:cubicBezTo>
                <a:lnTo>
                  <a:pt x="2773" y="6207"/>
                </a:lnTo>
                <a:lnTo>
                  <a:pt x="2143" y="6207"/>
                </a:lnTo>
                <a:lnTo>
                  <a:pt x="2647" y="2300"/>
                </a:lnTo>
                <a:cubicBezTo>
                  <a:pt x="2679" y="2174"/>
                  <a:pt x="2836" y="2048"/>
                  <a:pt x="2962" y="2048"/>
                </a:cubicBezTo>
                <a:close/>
                <a:moveTo>
                  <a:pt x="4474" y="3907"/>
                </a:moveTo>
                <a:lnTo>
                  <a:pt x="5546" y="5325"/>
                </a:lnTo>
                <a:lnTo>
                  <a:pt x="5546" y="6238"/>
                </a:lnTo>
                <a:lnTo>
                  <a:pt x="3466" y="6238"/>
                </a:lnTo>
                <a:lnTo>
                  <a:pt x="3466" y="5892"/>
                </a:lnTo>
                <a:cubicBezTo>
                  <a:pt x="3466" y="5041"/>
                  <a:pt x="3844" y="4348"/>
                  <a:pt x="4474" y="3907"/>
                </a:cubicBezTo>
                <a:close/>
                <a:moveTo>
                  <a:pt x="7278" y="3907"/>
                </a:moveTo>
                <a:cubicBezTo>
                  <a:pt x="7908" y="4348"/>
                  <a:pt x="8318" y="5104"/>
                  <a:pt x="8318" y="5892"/>
                </a:cubicBezTo>
                <a:lnTo>
                  <a:pt x="8318" y="6238"/>
                </a:lnTo>
                <a:lnTo>
                  <a:pt x="6207" y="6238"/>
                </a:lnTo>
                <a:lnTo>
                  <a:pt x="6207" y="5325"/>
                </a:lnTo>
                <a:lnTo>
                  <a:pt x="7278" y="3907"/>
                </a:lnTo>
                <a:close/>
                <a:moveTo>
                  <a:pt x="8854" y="2048"/>
                </a:moveTo>
                <a:cubicBezTo>
                  <a:pt x="9011" y="2048"/>
                  <a:pt x="9137" y="2143"/>
                  <a:pt x="9169" y="2300"/>
                </a:cubicBezTo>
                <a:lnTo>
                  <a:pt x="9673" y="6238"/>
                </a:lnTo>
                <a:lnTo>
                  <a:pt x="9043" y="6238"/>
                </a:lnTo>
                <a:lnTo>
                  <a:pt x="9043" y="5860"/>
                </a:lnTo>
                <a:cubicBezTo>
                  <a:pt x="9043" y="4694"/>
                  <a:pt x="8381" y="3655"/>
                  <a:pt x="7436" y="3151"/>
                </a:cubicBezTo>
                <a:cubicBezTo>
                  <a:pt x="7436" y="3151"/>
                  <a:pt x="7404" y="3151"/>
                  <a:pt x="7404" y="3119"/>
                </a:cubicBezTo>
                <a:cubicBezTo>
                  <a:pt x="7310" y="3088"/>
                  <a:pt x="7184" y="3056"/>
                  <a:pt x="7121" y="2993"/>
                </a:cubicBezTo>
                <a:cubicBezTo>
                  <a:pt x="7310" y="2773"/>
                  <a:pt x="7530" y="2458"/>
                  <a:pt x="7593" y="2048"/>
                </a:cubicBezTo>
                <a:close/>
                <a:moveTo>
                  <a:pt x="10744" y="6900"/>
                </a:moveTo>
                <a:cubicBezTo>
                  <a:pt x="10933" y="6900"/>
                  <a:pt x="11090" y="7057"/>
                  <a:pt x="11090" y="7246"/>
                </a:cubicBezTo>
                <a:cubicBezTo>
                  <a:pt x="11090" y="7435"/>
                  <a:pt x="10933" y="7624"/>
                  <a:pt x="10744" y="7624"/>
                </a:cubicBezTo>
                <a:lnTo>
                  <a:pt x="1009" y="7624"/>
                </a:lnTo>
                <a:cubicBezTo>
                  <a:pt x="820" y="7624"/>
                  <a:pt x="662" y="7435"/>
                  <a:pt x="662" y="7246"/>
                </a:cubicBezTo>
                <a:cubicBezTo>
                  <a:pt x="662" y="7057"/>
                  <a:pt x="820" y="6900"/>
                  <a:pt x="1009" y="6900"/>
                </a:cubicBezTo>
                <a:close/>
                <a:moveTo>
                  <a:pt x="10397" y="8317"/>
                </a:moveTo>
                <a:lnTo>
                  <a:pt x="10397" y="11121"/>
                </a:lnTo>
                <a:lnTo>
                  <a:pt x="1387" y="11121"/>
                </a:lnTo>
                <a:lnTo>
                  <a:pt x="1387" y="8317"/>
                </a:lnTo>
                <a:close/>
                <a:moveTo>
                  <a:pt x="5892" y="0"/>
                </a:moveTo>
                <a:cubicBezTo>
                  <a:pt x="5073" y="0"/>
                  <a:pt x="4380" y="599"/>
                  <a:pt x="4222" y="1386"/>
                </a:cubicBezTo>
                <a:lnTo>
                  <a:pt x="2962" y="1386"/>
                </a:lnTo>
                <a:cubicBezTo>
                  <a:pt x="2458" y="1386"/>
                  <a:pt x="2080" y="1701"/>
                  <a:pt x="1954" y="2143"/>
                </a:cubicBezTo>
                <a:lnTo>
                  <a:pt x="1954" y="2174"/>
                </a:lnTo>
                <a:lnTo>
                  <a:pt x="1450" y="6238"/>
                </a:lnTo>
                <a:lnTo>
                  <a:pt x="1072" y="6238"/>
                </a:lnTo>
                <a:cubicBezTo>
                  <a:pt x="473" y="6238"/>
                  <a:pt x="1" y="6711"/>
                  <a:pt x="1" y="7246"/>
                </a:cubicBezTo>
                <a:cubicBezTo>
                  <a:pt x="1" y="7719"/>
                  <a:pt x="316" y="8065"/>
                  <a:pt x="694" y="8254"/>
                </a:cubicBezTo>
                <a:lnTo>
                  <a:pt x="694" y="11468"/>
                </a:lnTo>
                <a:cubicBezTo>
                  <a:pt x="694" y="11657"/>
                  <a:pt x="851" y="11815"/>
                  <a:pt x="1040" y="11815"/>
                </a:cubicBezTo>
                <a:lnTo>
                  <a:pt x="10775" y="11815"/>
                </a:lnTo>
                <a:cubicBezTo>
                  <a:pt x="10996" y="11815"/>
                  <a:pt x="11153" y="11657"/>
                  <a:pt x="11153" y="11468"/>
                </a:cubicBezTo>
                <a:lnTo>
                  <a:pt x="11153" y="8254"/>
                </a:lnTo>
                <a:cubicBezTo>
                  <a:pt x="11531" y="8065"/>
                  <a:pt x="11847" y="7719"/>
                  <a:pt x="11847" y="7246"/>
                </a:cubicBezTo>
                <a:cubicBezTo>
                  <a:pt x="11815" y="6711"/>
                  <a:pt x="11342" y="6238"/>
                  <a:pt x="10744" y="6238"/>
                </a:cubicBezTo>
                <a:lnTo>
                  <a:pt x="10366" y="6238"/>
                </a:lnTo>
                <a:lnTo>
                  <a:pt x="9830" y="2174"/>
                </a:lnTo>
                <a:lnTo>
                  <a:pt x="9830" y="2143"/>
                </a:lnTo>
                <a:cubicBezTo>
                  <a:pt x="9736" y="1701"/>
                  <a:pt x="9295" y="1386"/>
                  <a:pt x="8854" y="1386"/>
                </a:cubicBezTo>
                <a:lnTo>
                  <a:pt x="7593" y="1386"/>
                </a:lnTo>
                <a:cubicBezTo>
                  <a:pt x="7436" y="599"/>
                  <a:pt x="6711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2" name="Google Shape;8688;p67">
            <a:extLst>
              <a:ext uri="{FF2B5EF4-FFF2-40B4-BE49-F238E27FC236}">
                <a16:creationId xmlns:a16="http://schemas.microsoft.com/office/drawing/2014/main" id="{6E11543F-A4FC-4928-93F3-04F2077DF73D}"/>
              </a:ext>
            </a:extLst>
          </p:cNvPr>
          <p:cNvGrpSpPr/>
          <p:nvPr/>
        </p:nvGrpSpPr>
        <p:grpSpPr>
          <a:xfrm>
            <a:off x="4525496" y="1750482"/>
            <a:ext cx="332587" cy="329040"/>
            <a:chOff x="581525" y="3254850"/>
            <a:chExt cx="297750" cy="294575"/>
          </a:xfrm>
        </p:grpSpPr>
        <p:sp>
          <p:nvSpPr>
            <p:cNvPr id="263" name="Google Shape;8689;p67">
              <a:extLst>
                <a:ext uri="{FF2B5EF4-FFF2-40B4-BE49-F238E27FC236}">
                  <a16:creationId xmlns:a16="http://schemas.microsoft.com/office/drawing/2014/main" id="{FA4A3374-34EE-4A29-8E99-7F67A3B18FBC}"/>
                </a:ext>
              </a:extLst>
            </p:cNvPr>
            <p:cNvSpPr/>
            <p:nvPr/>
          </p:nvSpPr>
          <p:spPr>
            <a:xfrm>
              <a:off x="616950" y="3358025"/>
              <a:ext cx="89025" cy="86650"/>
            </a:xfrm>
            <a:custGeom>
              <a:avLst/>
              <a:gdLst/>
              <a:ahLst/>
              <a:cxnLst/>
              <a:rect l="l" t="t" r="r" b="b"/>
              <a:pathLst>
                <a:path w="3561" h="3466" extrusionOk="0">
                  <a:moveTo>
                    <a:pt x="1797" y="0"/>
                  </a:moveTo>
                  <a:cubicBezTo>
                    <a:pt x="789" y="0"/>
                    <a:pt x="1" y="788"/>
                    <a:pt x="1" y="1733"/>
                  </a:cubicBezTo>
                  <a:cubicBezTo>
                    <a:pt x="1" y="2710"/>
                    <a:pt x="789" y="3466"/>
                    <a:pt x="1797" y="3466"/>
                  </a:cubicBezTo>
                  <a:cubicBezTo>
                    <a:pt x="2773" y="3466"/>
                    <a:pt x="3561" y="2710"/>
                    <a:pt x="3561" y="1733"/>
                  </a:cubicBezTo>
                  <a:cubicBezTo>
                    <a:pt x="3561" y="788"/>
                    <a:pt x="2773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8690;p67">
              <a:extLst>
                <a:ext uri="{FF2B5EF4-FFF2-40B4-BE49-F238E27FC236}">
                  <a16:creationId xmlns:a16="http://schemas.microsoft.com/office/drawing/2014/main" id="{5CC39B90-C515-4043-BE23-2BB25C91B438}"/>
                </a:ext>
              </a:extLst>
            </p:cNvPr>
            <p:cNvSpPr/>
            <p:nvPr/>
          </p:nvSpPr>
          <p:spPr>
            <a:xfrm>
              <a:off x="721725" y="3254850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51" y="1355"/>
                  </a:moveTo>
                  <a:cubicBezTo>
                    <a:pt x="3749" y="1355"/>
                    <a:pt x="4159" y="1827"/>
                    <a:pt x="4159" y="2363"/>
                  </a:cubicBezTo>
                  <a:cubicBezTo>
                    <a:pt x="4159" y="2773"/>
                    <a:pt x="3970" y="3119"/>
                    <a:pt x="3623" y="3277"/>
                  </a:cubicBezTo>
                  <a:cubicBezTo>
                    <a:pt x="3529" y="3308"/>
                    <a:pt x="3497" y="3434"/>
                    <a:pt x="3497" y="3560"/>
                  </a:cubicBezTo>
                  <a:cubicBezTo>
                    <a:pt x="3497" y="3749"/>
                    <a:pt x="3340" y="3907"/>
                    <a:pt x="3151" y="3907"/>
                  </a:cubicBezTo>
                  <a:cubicBezTo>
                    <a:pt x="2962" y="3907"/>
                    <a:pt x="2804" y="3749"/>
                    <a:pt x="2804" y="3560"/>
                  </a:cubicBezTo>
                  <a:cubicBezTo>
                    <a:pt x="2804" y="3151"/>
                    <a:pt x="2993" y="2836"/>
                    <a:pt x="3308" y="2647"/>
                  </a:cubicBezTo>
                  <a:cubicBezTo>
                    <a:pt x="3434" y="2552"/>
                    <a:pt x="3497" y="2458"/>
                    <a:pt x="3497" y="2332"/>
                  </a:cubicBezTo>
                  <a:cubicBezTo>
                    <a:pt x="3497" y="2143"/>
                    <a:pt x="3340" y="1953"/>
                    <a:pt x="3151" y="1953"/>
                  </a:cubicBezTo>
                  <a:cubicBezTo>
                    <a:pt x="2962" y="1953"/>
                    <a:pt x="2804" y="2143"/>
                    <a:pt x="2804" y="2332"/>
                  </a:cubicBezTo>
                  <a:cubicBezTo>
                    <a:pt x="2804" y="2521"/>
                    <a:pt x="2646" y="2678"/>
                    <a:pt x="2426" y="2678"/>
                  </a:cubicBezTo>
                  <a:cubicBezTo>
                    <a:pt x="2237" y="2678"/>
                    <a:pt x="2079" y="2521"/>
                    <a:pt x="2079" y="2332"/>
                  </a:cubicBezTo>
                  <a:cubicBezTo>
                    <a:pt x="2079" y="1827"/>
                    <a:pt x="2552" y="1355"/>
                    <a:pt x="3151" y="1355"/>
                  </a:cubicBezTo>
                  <a:close/>
                  <a:moveTo>
                    <a:pt x="3151" y="4096"/>
                  </a:moveTo>
                  <a:cubicBezTo>
                    <a:pt x="3340" y="4096"/>
                    <a:pt x="3497" y="4253"/>
                    <a:pt x="3497" y="4442"/>
                  </a:cubicBezTo>
                  <a:cubicBezTo>
                    <a:pt x="3497" y="4663"/>
                    <a:pt x="3340" y="4820"/>
                    <a:pt x="3151" y="4820"/>
                  </a:cubicBezTo>
                  <a:cubicBezTo>
                    <a:pt x="2962" y="4820"/>
                    <a:pt x="2804" y="4663"/>
                    <a:pt x="2804" y="4442"/>
                  </a:cubicBezTo>
                  <a:cubicBezTo>
                    <a:pt x="2804" y="4253"/>
                    <a:pt x="2962" y="4096"/>
                    <a:pt x="3151" y="4096"/>
                  </a:cubicBezTo>
                  <a:close/>
                  <a:moveTo>
                    <a:pt x="3182" y="0"/>
                  </a:moveTo>
                  <a:cubicBezTo>
                    <a:pt x="1481" y="0"/>
                    <a:pt x="63" y="1418"/>
                    <a:pt x="63" y="3119"/>
                  </a:cubicBezTo>
                  <a:cubicBezTo>
                    <a:pt x="63" y="3655"/>
                    <a:pt x="189" y="4159"/>
                    <a:pt x="473" y="4663"/>
                  </a:cubicBezTo>
                  <a:lnTo>
                    <a:pt x="32" y="5766"/>
                  </a:lnTo>
                  <a:cubicBezTo>
                    <a:pt x="0" y="5860"/>
                    <a:pt x="32" y="5986"/>
                    <a:pt x="126" y="6112"/>
                  </a:cubicBezTo>
                  <a:cubicBezTo>
                    <a:pt x="189" y="6175"/>
                    <a:pt x="347" y="6238"/>
                    <a:pt x="473" y="6238"/>
                  </a:cubicBezTo>
                  <a:lnTo>
                    <a:pt x="1764" y="5892"/>
                  </a:lnTo>
                  <a:cubicBezTo>
                    <a:pt x="2205" y="6144"/>
                    <a:pt x="2678" y="6238"/>
                    <a:pt x="3182" y="6238"/>
                  </a:cubicBezTo>
                  <a:cubicBezTo>
                    <a:pt x="4915" y="6238"/>
                    <a:pt x="6301" y="4789"/>
                    <a:pt x="6301" y="3119"/>
                  </a:cubicBezTo>
                  <a:cubicBezTo>
                    <a:pt x="6301" y="1386"/>
                    <a:pt x="4883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8691;p67">
              <a:extLst>
                <a:ext uri="{FF2B5EF4-FFF2-40B4-BE49-F238E27FC236}">
                  <a16:creationId xmlns:a16="http://schemas.microsoft.com/office/drawing/2014/main" id="{FA66220B-DA37-463F-8541-6697E6E9C452}"/>
                </a:ext>
              </a:extLst>
            </p:cNvPr>
            <p:cNvSpPr/>
            <p:nvPr/>
          </p:nvSpPr>
          <p:spPr>
            <a:xfrm>
              <a:off x="581525" y="3440725"/>
              <a:ext cx="157550" cy="108700"/>
            </a:xfrm>
            <a:custGeom>
              <a:avLst/>
              <a:gdLst/>
              <a:ahLst/>
              <a:cxnLst/>
              <a:rect l="l" t="t" r="r" b="b"/>
              <a:pathLst>
                <a:path w="6302" h="4348" extrusionOk="0">
                  <a:moveTo>
                    <a:pt x="1355" y="0"/>
                  </a:moveTo>
                  <a:cubicBezTo>
                    <a:pt x="567" y="567"/>
                    <a:pt x="0" y="1513"/>
                    <a:pt x="0" y="2584"/>
                  </a:cubicBezTo>
                  <a:lnTo>
                    <a:pt x="0" y="4001"/>
                  </a:lnTo>
                  <a:cubicBezTo>
                    <a:pt x="63" y="4190"/>
                    <a:pt x="221" y="4348"/>
                    <a:pt x="410" y="4348"/>
                  </a:cubicBezTo>
                  <a:lnTo>
                    <a:pt x="5955" y="4348"/>
                  </a:lnTo>
                  <a:cubicBezTo>
                    <a:pt x="6144" y="4348"/>
                    <a:pt x="6301" y="4190"/>
                    <a:pt x="6301" y="4001"/>
                  </a:cubicBezTo>
                  <a:lnTo>
                    <a:pt x="6301" y="2584"/>
                  </a:lnTo>
                  <a:cubicBezTo>
                    <a:pt x="6301" y="1513"/>
                    <a:pt x="5797" y="599"/>
                    <a:pt x="4978" y="0"/>
                  </a:cubicBezTo>
                  <a:cubicBezTo>
                    <a:pt x="4537" y="536"/>
                    <a:pt x="3875" y="851"/>
                    <a:pt x="3151" y="851"/>
                  </a:cubicBezTo>
                  <a:cubicBezTo>
                    <a:pt x="2458" y="851"/>
                    <a:pt x="1796" y="536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6" name="Google Shape;8692;p67">
            <a:extLst>
              <a:ext uri="{FF2B5EF4-FFF2-40B4-BE49-F238E27FC236}">
                <a16:creationId xmlns:a16="http://schemas.microsoft.com/office/drawing/2014/main" id="{8000E1B9-BA8C-420C-98FD-E43E38134811}"/>
              </a:ext>
            </a:extLst>
          </p:cNvPr>
          <p:cNvGrpSpPr/>
          <p:nvPr/>
        </p:nvGrpSpPr>
        <p:grpSpPr>
          <a:xfrm>
            <a:off x="4524617" y="2165280"/>
            <a:ext cx="334346" cy="332168"/>
            <a:chOff x="580725" y="3617925"/>
            <a:chExt cx="299325" cy="297375"/>
          </a:xfrm>
        </p:grpSpPr>
        <p:sp>
          <p:nvSpPr>
            <p:cNvPr id="267" name="Google Shape;8693;p67">
              <a:extLst>
                <a:ext uri="{FF2B5EF4-FFF2-40B4-BE49-F238E27FC236}">
                  <a16:creationId xmlns:a16="http://schemas.microsoft.com/office/drawing/2014/main" id="{2569A978-5E66-47A0-B46F-D9FB32051F73}"/>
                </a:ext>
              </a:extLst>
            </p:cNvPr>
            <p:cNvSpPr/>
            <p:nvPr/>
          </p:nvSpPr>
          <p:spPr>
            <a:xfrm>
              <a:off x="609075" y="366205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607"/>
                    <a:pt x="473" y="2048"/>
                    <a:pt x="1041" y="2048"/>
                  </a:cubicBezTo>
                  <a:cubicBezTo>
                    <a:pt x="1608" y="2048"/>
                    <a:pt x="2049" y="1607"/>
                    <a:pt x="2049" y="1040"/>
                  </a:cubicBezTo>
                  <a:cubicBezTo>
                    <a:pt x="2049" y="473"/>
                    <a:pt x="1608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8694;p67">
              <a:extLst>
                <a:ext uri="{FF2B5EF4-FFF2-40B4-BE49-F238E27FC236}">
                  <a16:creationId xmlns:a16="http://schemas.microsoft.com/office/drawing/2014/main" id="{EE8958D3-59DF-4A9D-A811-E146418C9944}"/>
                </a:ext>
              </a:extLst>
            </p:cNvPr>
            <p:cNvSpPr/>
            <p:nvPr/>
          </p:nvSpPr>
          <p:spPr>
            <a:xfrm>
              <a:off x="668950" y="3617925"/>
              <a:ext cx="122875" cy="104475"/>
            </a:xfrm>
            <a:custGeom>
              <a:avLst/>
              <a:gdLst/>
              <a:ahLst/>
              <a:cxnLst/>
              <a:rect l="l" t="t" r="r" b="b"/>
              <a:pathLst>
                <a:path w="4915" h="4179" extrusionOk="0">
                  <a:moveTo>
                    <a:pt x="1040" y="1"/>
                  </a:moveTo>
                  <a:cubicBezTo>
                    <a:pt x="441" y="1"/>
                    <a:pt x="0" y="473"/>
                    <a:pt x="0" y="1072"/>
                  </a:cubicBezTo>
                  <a:lnTo>
                    <a:pt x="0" y="1797"/>
                  </a:lnTo>
                  <a:cubicBezTo>
                    <a:pt x="0" y="2364"/>
                    <a:pt x="473" y="2805"/>
                    <a:pt x="1040" y="2805"/>
                  </a:cubicBezTo>
                  <a:lnTo>
                    <a:pt x="2300" y="2805"/>
                  </a:lnTo>
                  <a:lnTo>
                    <a:pt x="3592" y="4097"/>
                  </a:lnTo>
                  <a:cubicBezTo>
                    <a:pt x="3672" y="4156"/>
                    <a:pt x="3764" y="4178"/>
                    <a:pt x="3853" y="4178"/>
                  </a:cubicBezTo>
                  <a:cubicBezTo>
                    <a:pt x="3905" y="4178"/>
                    <a:pt x="3955" y="4171"/>
                    <a:pt x="4001" y="4160"/>
                  </a:cubicBezTo>
                  <a:cubicBezTo>
                    <a:pt x="4127" y="4097"/>
                    <a:pt x="4190" y="3939"/>
                    <a:pt x="4190" y="3844"/>
                  </a:cubicBezTo>
                  <a:lnTo>
                    <a:pt x="4190" y="2742"/>
                  </a:lnTo>
                  <a:cubicBezTo>
                    <a:pt x="4600" y="2584"/>
                    <a:pt x="4915" y="2206"/>
                    <a:pt x="4915" y="1734"/>
                  </a:cubicBezTo>
                  <a:lnTo>
                    <a:pt x="4915" y="1072"/>
                  </a:lnTo>
                  <a:cubicBezTo>
                    <a:pt x="4915" y="473"/>
                    <a:pt x="4411" y="1"/>
                    <a:pt x="38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8695;p67">
              <a:extLst>
                <a:ext uri="{FF2B5EF4-FFF2-40B4-BE49-F238E27FC236}">
                  <a16:creationId xmlns:a16="http://schemas.microsoft.com/office/drawing/2014/main" id="{190988AA-12E1-4151-870D-F62F6CA02CEE}"/>
                </a:ext>
              </a:extLst>
            </p:cNvPr>
            <p:cNvSpPr/>
            <p:nvPr/>
          </p:nvSpPr>
          <p:spPr>
            <a:xfrm>
              <a:off x="580725" y="3721900"/>
              <a:ext cx="141800" cy="192025"/>
            </a:xfrm>
            <a:custGeom>
              <a:avLst/>
              <a:gdLst/>
              <a:ahLst/>
              <a:cxnLst/>
              <a:rect l="l" t="t" r="r" b="b"/>
              <a:pathLst>
                <a:path w="5672" h="7681" extrusionOk="0">
                  <a:moveTo>
                    <a:pt x="3340" y="4506"/>
                  </a:moveTo>
                  <a:lnTo>
                    <a:pt x="3718" y="5577"/>
                  </a:lnTo>
                  <a:lnTo>
                    <a:pt x="1229" y="5577"/>
                  </a:lnTo>
                  <a:lnTo>
                    <a:pt x="1450" y="4600"/>
                  </a:lnTo>
                  <a:lnTo>
                    <a:pt x="1450" y="4506"/>
                  </a:lnTo>
                  <a:close/>
                  <a:moveTo>
                    <a:pt x="1450" y="1"/>
                  </a:moveTo>
                  <a:cubicBezTo>
                    <a:pt x="1135" y="1"/>
                    <a:pt x="883" y="221"/>
                    <a:pt x="788" y="505"/>
                  </a:cubicBezTo>
                  <a:lnTo>
                    <a:pt x="95" y="3624"/>
                  </a:lnTo>
                  <a:cubicBezTo>
                    <a:pt x="1" y="4096"/>
                    <a:pt x="316" y="4506"/>
                    <a:pt x="757" y="4506"/>
                  </a:cubicBezTo>
                  <a:lnTo>
                    <a:pt x="95" y="7247"/>
                  </a:lnTo>
                  <a:cubicBezTo>
                    <a:pt x="32" y="7436"/>
                    <a:pt x="158" y="7593"/>
                    <a:pt x="316" y="7656"/>
                  </a:cubicBezTo>
                  <a:cubicBezTo>
                    <a:pt x="350" y="7668"/>
                    <a:pt x="383" y="7673"/>
                    <a:pt x="415" y="7673"/>
                  </a:cubicBezTo>
                  <a:cubicBezTo>
                    <a:pt x="559" y="7673"/>
                    <a:pt x="679" y="7565"/>
                    <a:pt x="757" y="7436"/>
                  </a:cubicBezTo>
                  <a:lnTo>
                    <a:pt x="1040" y="6301"/>
                  </a:lnTo>
                  <a:lnTo>
                    <a:pt x="3939" y="6301"/>
                  </a:lnTo>
                  <a:lnTo>
                    <a:pt x="4254" y="7152"/>
                  </a:lnTo>
                  <a:cubicBezTo>
                    <a:pt x="4358" y="7492"/>
                    <a:pt x="4637" y="7680"/>
                    <a:pt x="4908" y="7680"/>
                  </a:cubicBezTo>
                  <a:cubicBezTo>
                    <a:pt x="4964" y="7680"/>
                    <a:pt x="5019" y="7672"/>
                    <a:pt x="5073" y="7656"/>
                  </a:cubicBezTo>
                  <a:cubicBezTo>
                    <a:pt x="5451" y="7593"/>
                    <a:pt x="5672" y="7184"/>
                    <a:pt x="5609" y="6837"/>
                  </a:cubicBezTo>
                  <a:lnTo>
                    <a:pt x="4569" y="3687"/>
                  </a:lnTo>
                  <a:cubicBezTo>
                    <a:pt x="4506" y="3372"/>
                    <a:pt x="4222" y="3183"/>
                    <a:pt x="3907" y="3183"/>
                  </a:cubicBezTo>
                  <a:lnTo>
                    <a:pt x="3183" y="3183"/>
                  </a:lnTo>
                  <a:cubicBezTo>
                    <a:pt x="2994" y="3183"/>
                    <a:pt x="2836" y="3025"/>
                    <a:pt x="2836" y="2836"/>
                  </a:cubicBezTo>
                  <a:cubicBezTo>
                    <a:pt x="2836" y="2615"/>
                    <a:pt x="2994" y="2458"/>
                    <a:pt x="3183" y="2458"/>
                  </a:cubicBezTo>
                  <a:lnTo>
                    <a:pt x="4222" y="2458"/>
                  </a:lnTo>
                  <a:cubicBezTo>
                    <a:pt x="4600" y="2458"/>
                    <a:pt x="4915" y="2143"/>
                    <a:pt x="4915" y="1765"/>
                  </a:cubicBezTo>
                  <a:cubicBezTo>
                    <a:pt x="4915" y="1355"/>
                    <a:pt x="4600" y="1040"/>
                    <a:pt x="4222" y="1040"/>
                  </a:cubicBezTo>
                  <a:lnTo>
                    <a:pt x="2332" y="1040"/>
                  </a:lnTo>
                  <a:lnTo>
                    <a:pt x="2080" y="379"/>
                  </a:lnTo>
                  <a:cubicBezTo>
                    <a:pt x="1985" y="158"/>
                    <a:pt x="1733" y="1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8696;p67">
              <a:extLst>
                <a:ext uri="{FF2B5EF4-FFF2-40B4-BE49-F238E27FC236}">
                  <a16:creationId xmlns:a16="http://schemas.microsoft.com/office/drawing/2014/main" id="{8260A287-36EC-40A3-B86E-5CCC532D21ED}"/>
                </a:ext>
              </a:extLst>
            </p:cNvPr>
            <p:cNvSpPr/>
            <p:nvPr/>
          </p:nvSpPr>
          <p:spPr>
            <a:xfrm>
              <a:off x="800475" y="366205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09" y="0"/>
                  </a:moveTo>
                  <a:cubicBezTo>
                    <a:pt x="442" y="0"/>
                    <a:pt x="1" y="473"/>
                    <a:pt x="1" y="1040"/>
                  </a:cubicBezTo>
                  <a:cubicBezTo>
                    <a:pt x="1" y="1607"/>
                    <a:pt x="442" y="2048"/>
                    <a:pt x="1009" y="2048"/>
                  </a:cubicBezTo>
                  <a:cubicBezTo>
                    <a:pt x="1576" y="2048"/>
                    <a:pt x="2048" y="1607"/>
                    <a:pt x="2048" y="1040"/>
                  </a:cubicBezTo>
                  <a:cubicBezTo>
                    <a:pt x="2048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8697;p67">
              <a:extLst>
                <a:ext uri="{FF2B5EF4-FFF2-40B4-BE49-F238E27FC236}">
                  <a16:creationId xmlns:a16="http://schemas.microsoft.com/office/drawing/2014/main" id="{37AECB1F-DB88-416C-B6BD-361B6524EE16}"/>
                </a:ext>
              </a:extLst>
            </p:cNvPr>
            <p:cNvSpPr/>
            <p:nvPr/>
          </p:nvSpPr>
          <p:spPr>
            <a:xfrm>
              <a:off x="738250" y="3722700"/>
              <a:ext cx="141800" cy="192600"/>
            </a:xfrm>
            <a:custGeom>
              <a:avLst/>
              <a:gdLst/>
              <a:ahLst/>
              <a:cxnLst/>
              <a:rect l="l" t="t" r="r" b="b"/>
              <a:pathLst>
                <a:path w="5672" h="7704" extrusionOk="0">
                  <a:moveTo>
                    <a:pt x="4222" y="4474"/>
                  </a:moveTo>
                  <a:lnTo>
                    <a:pt x="4222" y="4568"/>
                  </a:lnTo>
                  <a:lnTo>
                    <a:pt x="4443" y="5545"/>
                  </a:lnTo>
                  <a:lnTo>
                    <a:pt x="1985" y="5545"/>
                  </a:lnTo>
                  <a:lnTo>
                    <a:pt x="2332" y="4474"/>
                  </a:lnTo>
                  <a:close/>
                  <a:moveTo>
                    <a:pt x="4222" y="0"/>
                  </a:moveTo>
                  <a:cubicBezTo>
                    <a:pt x="3939" y="0"/>
                    <a:pt x="3718" y="158"/>
                    <a:pt x="3592" y="378"/>
                  </a:cubicBezTo>
                  <a:lnTo>
                    <a:pt x="3340" y="1071"/>
                  </a:lnTo>
                  <a:lnTo>
                    <a:pt x="1450" y="1071"/>
                  </a:lnTo>
                  <a:cubicBezTo>
                    <a:pt x="1072" y="1071"/>
                    <a:pt x="757" y="1386"/>
                    <a:pt x="757" y="1764"/>
                  </a:cubicBezTo>
                  <a:cubicBezTo>
                    <a:pt x="757" y="2174"/>
                    <a:pt x="1072" y="2489"/>
                    <a:pt x="1450" y="2489"/>
                  </a:cubicBezTo>
                  <a:lnTo>
                    <a:pt x="2490" y="2489"/>
                  </a:lnTo>
                  <a:cubicBezTo>
                    <a:pt x="2679" y="2489"/>
                    <a:pt x="2836" y="2646"/>
                    <a:pt x="2836" y="2835"/>
                  </a:cubicBezTo>
                  <a:cubicBezTo>
                    <a:pt x="2836" y="3024"/>
                    <a:pt x="2679" y="3182"/>
                    <a:pt x="2490" y="3182"/>
                  </a:cubicBezTo>
                  <a:lnTo>
                    <a:pt x="1765" y="3182"/>
                  </a:lnTo>
                  <a:cubicBezTo>
                    <a:pt x="1450" y="3182"/>
                    <a:pt x="1198" y="3371"/>
                    <a:pt x="1103" y="3686"/>
                  </a:cubicBezTo>
                  <a:lnTo>
                    <a:pt x="95" y="6837"/>
                  </a:lnTo>
                  <a:cubicBezTo>
                    <a:pt x="1" y="7215"/>
                    <a:pt x="190" y="7593"/>
                    <a:pt x="599" y="7687"/>
                  </a:cubicBezTo>
                  <a:cubicBezTo>
                    <a:pt x="643" y="7696"/>
                    <a:pt x="690" y="7701"/>
                    <a:pt x="738" y="7701"/>
                  </a:cubicBezTo>
                  <a:cubicBezTo>
                    <a:pt x="1030" y="7701"/>
                    <a:pt x="1364" y="7531"/>
                    <a:pt x="1418" y="7152"/>
                  </a:cubicBezTo>
                  <a:lnTo>
                    <a:pt x="1733" y="6301"/>
                  </a:lnTo>
                  <a:lnTo>
                    <a:pt x="4632" y="6301"/>
                  </a:lnTo>
                  <a:lnTo>
                    <a:pt x="4915" y="7435"/>
                  </a:lnTo>
                  <a:cubicBezTo>
                    <a:pt x="4967" y="7591"/>
                    <a:pt x="5104" y="7704"/>
                    <a:pt x="5257" y="7704"/>
                  </a:cubicBezTo>
                  <a:cubicBezTo>
                    <a:pt x="5290" y="7704"/>
                    <a:pt x="5323" y="7698"/>
                    <a:pt x="5356" y="7687"/>
                  </a:cubicBezTo>
                  <a:cubicBezTo>
                    <a:pt x="5546" y="7624"/>
                    <a:pt x="5672" y="7435"/>
                    <a:pt x="5577" y="7246"/>
                  </a:cubicBezTo>
                  <a:lnTo>
                    <a:pt x="4915" y="4537"/>
                  </a:lnTo>
                  <a:cubicBezTo>
                    <a:pt x="5356" y="4474"/>
                    <a:pt x="5672" y="4064"/>
                    <a:pt x="5609" y="3623"/>
                  </a:cubicBezTo>
                  <a:lnTo>
                    <a:pt x="4884" y="504"/>
                  </a:lnTo>
                  <a:cubicBezTo>
                    <a:pt x="4821" y="189"/>
                    <a:pt x="4537" y="0"/>
                    <a:pt x="42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2" name="Google Shape;8698;p67">
            <a:extLst>
              <a:ext uri="{FF2B5EF4-FFF2-40B4-BE49-F238E27FC236}">
                <a16:creationId xmlns:a16="http://schemas.microsoft.com/office/drawing/2014/main" id="{87FB56FA-F3A0-4D26-8C90-1D148C08ACEF}"/>
              </a:ext>
            </a:extLst>
          </p:cNvPr>
          <p:cNvGrpSpPr/>
          <p:nvPr/>
        </p:nvGrpSpPr>
        <p:grpSpPr>
          <a:xfrm>
            <a:off x="4526376" y="2566898"/>
            <a:ext cx="330827" cy="330827"/>
            <a:chOff x="583100" y="3982600"/>
            <a:chExt cx="296175" cy="296175"/>
          </a:xfrm>
        </p:grpSpPr>
        <p:sp>
          <p:nvSpPr>
            <p:cNvPr id="273" name="Google Shape;8699;p67">
              <a:extLst>
                <a:ext uri="{FF2B5EF4-FFF2-40B4-BE49-F238E27FC236}">
                  <a16:creationId xmlns:a16="http://schemas.microsoft.com/office/drawing/2014/main" id="{429D0F27-A7FF-4834-9F01-D991EB87B4B3}"/>
                </a:ext>
              </a:extLst>
            </p:cNvPr>
            <p:cNvSpPr/>
            <p:nvPr/>
          </p:nvSpPr>
          <p:spPr>
            <a:xfrm>
              <a:off x="694925" y="3982600"/>
              <a:ext cx="70925" cy="68550"/>
            </a:xfrm>
            <a:custGeom>
              <a:avLst/>
              <a:gdLst/>
              <a:ahLst/>
              <a:cxnLst/>
              <a:rect l="l" t="t" r="r" b="b"/>
              <a:pathLst>
                <a:path w="2837" h="2742" extrusionOk="0">
                  <a:moveTo>
                    <a:pt x="1419" y="1"/>
                  </a:moveTo>
                  <a:cubicBezTo>
                    <a:pt x="631" y="1"/>
                    <a:pt x="1" y="599"/>
                    <a:pt x="1" y="1355"/>
                  </a:cubicBezTo>
                  <a:cubicBezTo>
                    <a:pt x="1" y="2143"/>
                    <a:pt x="631" y="2742"/>
                    <a:pt x="1419" y="2742"/>
                  </a:cubicBezTo>
                  <a:cubicBezTo>
                    <a:pt x="2206" y="2742"/>
                    <a:pt x="2836" y="2143"/>
                    <a:pt x="2836" y="1355"/>
                  </a:cubicBezTo>
                  <a:cubicBezTo>
                    <a:pt x="2836" y="599"/>
                    <a:pt x="2206" y="1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8700;p67">
              <a:extLst>
                <a:ext uri="{FF2B5EF4-FFF2-40B4-BE49-F238E27FC236}">
                  <a16:creationId xmlns:a16="http://schemas.microsoft.com/office/drawing/2014/main" id="{B4D668B7-0CBD-449B-8629-B2CD19551BD2}"/>
                </a:ext>
              </a:extLst>
            </p:cNvPr>
            <p:cNvSpPr/>
            <p:nvPr/>
          </p:nvSpPr>
          <p:spPr>
            <a:xfrm>
              <a:off x="609075" y="4139350"/>
              <a:ext cx="69350" cy="68525"/>
            </a:xfrm>
            <a:custGeom>
              <a:avLst/>
              <a:gdLst/>
              <a:ahLst/>
              <a:cxnLst/>
              <a:rect l="l" t="t" r="r" b="b"/>
              <a:pathLst>
                <a:path w="2774" h="2741" extrusionOk="0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8701;p67">
              <a:extLst>
                <a:ext uri="{FF2B5EF4-FFF2-40B4-BE49-F238E27FC236}">
                  <a16:creationId xmlns:a16="http://schemas.microsoft.com/office/drawing/2014/main" id="{E4DCAE40-7AA7-4343-87F5-0F8669C06CCC}"/>
                </a:ext>
              </a:extLst>
            </p:cNvPr>
            <p:cNvSpPr/>
            <p:nvPr/>
          </p:nvSpPr>
          <p:spPr>
            <a:xfrm>
              <a:off x="783925" y="4140125"/>
              <a:ext cx="68550" cy="68550"/>
            </a:xfrm>
            <a:custGeom>
              <a:avLst/>
              <a:gdLst/>
              <a:ahLst/>
              <a:cxnLst/>
              <a:rect l="l" t="t" r="r" b="b"/>
              <a:pathLst>
                <a:path w="2742" h="2742" extrusionOk="0">
                  <a:moveTo>
                    <a:pt x="1356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11"/>
                    <a:pt x="631" y="2741"/>
                    <a:pt x="1356" y="2741"/>
                  </a:cubicBezTo>
                  <a:cubicBezTo>
                    <a:pt x="2112" y="2741"/>
                    <a:pt x="2742" y="2111"/>
                    <a:pt x="2742" y="1387"/>
                  </a:cubicBezTo>
                  <a:cubicBezTo>
                    <a:pt x="2742" y="631"/>
                    <a:pt x="2112" y="1"/>
                    <a:pt x="1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8702;p67">
              <a:extLst>
                <a:ext uri="{FF2B5EF4-FFF2-40B4-BE49-F238E27FC236}">
                  <a16:creationId xmlns:a16="http://schemas.microsoft.com/office/drawing/2014/main" id="{299427A1-26FE-43C3-B56B-9495972C7F4D}"/>
                </a:ext>
              </a:extLst>
            </p:cNvPr>
            <p:cNvSpPr/>
            <p:nvPr/>
          </p:nvSpPr>
          <p:spPr>
            <a:xfrm>
              <a:off x="583100" y="4207075"/>
              <a:ext cx="122100" cy="71700"/>
            </a:xfrm>
            <a:custGeom>
              <a:avLst/>
              <a:gdLst/>
              <a:ahLst/>
              <a:cxnLst/>
              <a:rect l="l" t="t" r="r" b="b"/>
              <a:pathLst>
                <a:path w="4884" h="2868" extrusionOk="0">
                  <a:moveTo>
                    <a:pt x="819" y="0"/>
                  </a:moveTo>
                  <a:cubicBezTo>
                    <a:pt x="347" y="442"/>
                    <a:pt x="0" y="1072"/>
                    <a:pt x="0" y="1796"/>
                  </a:cubicBezTo>
                  <a:lnTo>
                    <a:pt x="0" y="2521"/>
                  </a:lnTo>
                  <a:cubicBezTo>
                    <a:pt x="0" y="2710"/>
                    <a:pt x="158" y="2867"/>
                    <a:pt x="347" y="2867"/>
                  </a:cubicBezTo>
                  <a:lnTo>
                    <a:pt x="4505" y="2867"/>
                  </a:lnTo>
                  <a:cubicBezTo>
                    <a:pt x="4726" y="2867"/>
                    <a:pt x="4883" y="2710"/>
                    <a:pt x="4883" y="2521"/>
                  </a:cubicBezTo>
                  <a:lnTo>
                    <a:pt x="4883" y="1796"/>
                  </a:lnTo>
                  <a:cubicBezTo>
                    <a:pt x="4883" y="1103"/>
                    <a:pt x="4568" y="442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96" y="788"/>
                    <a:pt x="1197" y="473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8703;p67">
              <a:extLst>
                <a:ext uri="{FF2B5EF4-FFF2-40B4-BE49-F238E27FC236}">
                  <a16:creationId xmlns:a16="http://schemas.microsoft.com/office/drawing/2014/main" id="{6548F22C-48CC-4BFD-878D-35A538C65102}"/>
                </a:ext>
              </a:extLst>
            </p:cNvPr>
            <p:cNvSpPr/>
            <p:nvPr/>
          </p:nvSpPr>
          <p:spPr>
            <a:xfrm>
              <a:off x="669725" y="4049550"/>
              <a:ext cx="122900" cy="72475"/>
            </a:xfrm>
            <a:custGeom>
              <a:avLst/>
              <a:gdLst/>
              <a:ahLst/>
              <a:cxnLst/>
              <a:rect l="l" t="t" r="r" b="b"/>
              <a:pathLst>
                <a:path w="4916" h="2899" extrusionOk="0">
                  <a:moveTo>
                    <a:pt x="851" y="1"/>
                  </a:moveTo>
                  <a:cubicBezTo>
                    <a:pt x="347" y="442"/>
                    <a:pt x="1" y="1103"/>
                    <a:pt x="1" y="1796"/>
                  </a:cubicBezTo>
                  <a:lnTo>
                    <a:pt x="1" y="2552"/>
                  </a:lnTo>
                  <a:cubicBezTo>
                    <a:pt x="1" y="2741"/>
                    <a:pt x="158" y="2899"/>
                    <a:pt x="347" y="2899"/>
                  </a:cubicBezTo>
                  <a:lnTo>
                    <a:pt x="4537" y="2899"/>
                  </a:lnTo>
                  <a:cubicBezTo>
                    <a:pt x="4758" y="2899"/>
                    <a:pt x="4915" y="2741"/>
                    <a:pt x="4915" y="2552"/>
                  </a:cubicBezTo>
                  <a:lnTo>
                    <a:pt x="4915" y="1796"/>
                  </a:lnTo>
                  <a:cubicBezTo>
                    <a:pt x="4915" y="1103"/>
                    <a:pt x="4600" y="442"/>
                    <a:pt x="4065" y="1"/>
                  </a:cubicBezTo>
                  <a:cubicBezTo>
                    <a:pt x="3687" y="473"/>
                    <a:pt x="3088" y="788"/>
                    <a:pt x="2458" y="788"/>
                  </a:cubicBezTo>
                  <a:cubicBezTo>
                    <a:pt x="1828" y="788"/>
                    <a:pt x="1198" y="473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8704;p67">
              <a:extLst>
                <a:ext uri="{FF2B5EF4-FFF2-40B4-BE49-F238E27FC236}">
                  <a16:creationId xmlns:a16="http://schemas.microsoft.com/office/drawing/2014/main" id="{6A3858C1-CB46-4D84-9A0F-B78FC10CDA7C}"/>
                </a:ext>
              </a:extLst>
            </p:cNvPr>
            <p:cNvSpPr/>
            <p:nvPr/>
          </p:nvSpPr>
          <p:spPr>
            <a:xfrm>
              <a:off x="757150" y="4207075"/>
              <a:ext cx="122125" cy="71700"/>
            </a:xfrm>
            <a:custGeom>
              <a:avLst/>
              <a:gdLst/>
              <a:ahLst/>
              <a:cxnLst/>
              <a:rect l="l" t="t" r="r" b="b"/>
              <a:pathLst>
                <a:path w="4885" h="2868" extrusionOk="0">
                  <a:moveTo>
                    <a:pt x="820" y="0"/>
                  </a:moveTo>
                  <a:cubicBezTo>
                    <a:pt x="316" y="442"/>
                    <a:pt x="1" y="1103"/>
                    <a:pt x="1" y="1796"/>
                  </a:cubicBezTo>
                  <a:lnTo>
                    <a:pt x="1" y="2521"/>
                  </a:lnTo>
                  <a:cubicBezTo>
                    <a:pt x="1" y="2710"/>
                    <a:pt x="158" y="2867"/>
                    <a:pt x="347" y="2867"/>
                  </a:cubicBezTo>
                  <a:lnTo>
                    <a:pt x="4506" y="2867"/>
                  </a:lnTo>
                  <a:cubicBezTo>
                    <a:pt x="4727" y="2867"/>
                    <a:pt x="4884" y="2710"/>
                    <a:pt x="4884" y="2521"/>
                  </a:cubicBezTo>
                  <a:lnTo>
                    <a:pt x="4884" y="1796"/>
                  </a:lnTo>
                  <a:cubicBezTo>
                    <a:pt x="4884" y="1103"/>
                    <a:pt x="4569" y="442"/>
                    <a:pt x="4033" y="0"/>
                  </a:cubicBezTo>
                  <a:cubicBezTo>
                    <a:pt x="3655" y="473"/>
                    <a:pt x="3088" y="788"/>
                    <a:pt x="2427" y="788"/>
                  </a:cubicBezTo>
                  <a:cubicBezTo>
                    <a:pt x="1797" y="788"/>
                    <a:pt x="1198" y="47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8705;p67">
              <a:extLst>
                <a:ext uri="{FF2B5EF4-FFF2-40B4-BE49-F238E27FC236}">
                  <a16:creationId xmlns:a16="http://schemas.microsoft.com/office/drawing/2014/main" id="{B403AD9A-139A-4DEC-AA0E-3CB13E8DFA5B}"/>
                </a:ext>
              </a:extLst>
            </p:cNvPr>
            <p:cNvSpPr/>
            <p:nvPr/>
          </p:nvSpPr>
          <p:spPr>
            <a:xfrm>
              <a:off x="691775" y="4139350"/>
              <a:ext cx="77225" cy="64600"/>
            </a:xfrm>
            <a:custGeom>
              <a:avLst/>
              <a:gdLst/>
              <a:ahLst/>
              <a:cxnLst/>
              <a:rect l="l" t="t" r="r" b="b"/>
              <a:pathLst>
                <a:path w="3089" h="2584" extrusionOk="0">
                  <a:moveTo>
                    <a:pt x="1198" y="0"/>
                  </a:moveTo>
                  <a:lnTo>
                    <a:pt x="1198" y="882"/>
                  </a:lnTo>
                  <a:lnTo>
                    <a:pt x="1" y="2079"/>
                  </a:lnTo>
                  <a:cubicBezTo>
                    <a:pt x="221" y="2237"/>
                    <a:pt x="284" y="2300"/>
                    <a:pt x="473" y="2583"/>
                  </a:cubicBezTo>
                  <a:lnTo>
                    <a:pt x="1545" y="1575"/>
                  </a:lnTo>
                  <a:lnTo>
                    <a:pt x="2616" y="2583"/>
                  </a:lnTo>
                  <a:cubicBezTo>
                    <a:pt x="2773" y="2394"/>
                    <a:pt x="2931" y="2237"/>
                    <a:pt x="3088" y="2111"/>
                  </a:cubicBezTo>
                  <a:lnTo>
                    <a:pt x="1891" y="882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0" name="Google Shape;8706;p67">
            <a:extLst>
              <a:ext uri="{FF2B5EF4-FFF2-40B4-BE49-F238E27FC236}">
                <a16:creationId xmlns:a16="http://schemas.microsoft.com/office/drawing/2014/main" id="{098AD478-7D64-4649-81E8-132D3A535521}"/>
              </a:ext>
            </a:extLst>
          </p:cNvPr>
          <p:cNvGrpSpPr/>
          <p:nvPr/>
        </p:nvGrpSpPr>
        <p:grpSpPr>
          <a:xfrm>
            <a:off x="6636214" y="1750245"/>
            <a:ext cx="290336" cy="329515"/>
            <a:chOff x="2423775" y="3226875"/>
            <a:chExt cx="259925" cy="295000"/>
          </a:xfrm>
        </p:grpSpPr>
        <p:sp>
          <p:nvSpPr>
            <p:cNvPr id="281" name="Google Shape;8707;p67">
              <a:extLst>
                <a:ext uri="{FF2B5EF4-FFF2-40B4-BE49-F238E27FC236}">
                  <a16:creationId xmlns:a16="http://schemas.microsoft.com/office/drawing/2014/main" id="{54BCC90F-4B6F-4B50-896D-95CB0410002F}"/>
                </a:ext>
              </a:extLst>
            </p:cNvPr>
            <p:cNvSpPr/>
            <p:nvPr/>
          </p:nvSpPr>
          <p:spPr>
            <a:xfrm>
              <a:off x="2509625" y="3365900"/>
              <a:ext cx="86650" cy="52000"/>
            </a:xfrm>
            <a:custGeom>
              <a:avLst/>
              <a:gdLst/>
              <a:ahLst/>
              <a:cxnLst/>
              <a:rect l="l" t="t" r="r" b="b"/>
              <a:pathLst>
                <a:path w="3466" h="2080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8708;p67">
              <a:extLst>
                <a:ext uri="{FF2B5EF4-FFF2-40B4-BE49-F238E27FC236}">
                  <a16:creationId xmlns:a16="http://schemas.microsoft.com/office/drawing/2014/main" id="{0C5B8900-A26C-4557-936B-610E7BA8D836}"/>
                </a:ext>
              </a:extLst>
            </p:cNvPr>
            <p:cNvSpPr/>
            <p:nvPr/>
          </p:nvSpPr>
          <p:spPr>
            <a:xfrm>
              <a:off x="2534825" y="3313925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316" y="0"/>
                    <a:pt x="0" y="315"/>
                    <a:pt x="0" y="725"/>
                  </a:cubicBezTo>
                  <a:cubicBezTo>
                    <a:pt x="0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8709;p67">
              <a:extLst>
                <a:ext uri="{FF2B5EF4-FFF2-40B4-BE49-F238E27FC236}">
                  <a16:creationId xmlns:a16="http://schemas.microsoft.com/office/drawing/2014/main" id="{96B6BD46-87AF-49E7-9E6F-DDC45A0EB0B5}"/>
                </a:ext>
              </a:extLst>
            </p:cNvPr>
            <p:cNvSpPr/>
            <p:nvPr/>
          </p:nvSpPr>
          <p:spPr>
            <a:xfrm>
              <a:off x="2423775" y="3226875"/>
              <a:ext cx="259925" cy="295000"/>
            </a:xfrm>
            <a:custGeom>
              <a:avLst/>
              <a:gdLst/>
              <a:ahLst/>
              <a:cxnLst/>
              <a:rect l="l" t="t" r="r" b="b"/>
              <a:pathLst>
                <a:path w="10397" h="11800" extrusionOk="0">
                  <a:moveTo>
                    <a:pt x="5167" y="2757"/>
                  </a:moveTo>
                  <a:cubicBezTo>
                    <a:pt x="5923" y="2757"/>
                    <a:pt x="6553" y="3388"/>
                    <a:pt x="6553" y="4144"/>
                  </a:cubicBezTo>
                  <a:cubicBezTo>
                    <a:pt x="6553" y="4490"/>
                    <a:pt x="6396" y="4805"/>
                    <a:pt x="6175" y="5089"/>
                  </a:cubicBezTo>
                  <a:cubicBezTo>
                    <a:pt x="7026" y="5498"/>
                    <a:pt x="7593" y="6317"/>
                    <a:pt x="7593" y="7294"/>
                  </a:cubicBezTo>
                  <a:lnTo>
                    <a:pt x="7593" y="8019"/>
                  </a:lnTo>
                  <a:cubicBezTo>
                    <a:pt x="7593" y="8208"/>
                    <a:pt x="7435" y="8365"/>
                    <a:pt x="7246" y="8365"/>
                  </a:cubicBezTo>
                  <a:lnTo>
                    <a:pt x="3088" y="8365"/>
                  </a:lnTo>
                  <a:cubicBezTo>
                    <a:pt x="2867" y="8365"/>
                    <a:pt x="2710" y="8208"/>
                    <a:pt x="2710" y="8019"/>
                  </a:cubicBezTo>
                  <a:lnTo>
                    <a:pt x="2710" y="7294"/>
                  </a:lnTo>
                  <a:cubicBezTo>
                    <a:pt x="2710" y="6317"/>
                    <a:pt x="3308" y="5498"/>
                    <a:pt x="4127" y="5089"/>
                  </a:cubicBezTo>
                  <a:cubicBezTo>
                    <a:pt x="3907" y="4868"/>
                    <a:pt x="3781" y="4553"/>
                    <a:pt x="3781" y="4144"/>
                  </a:cubicBezTo>
                  <a:cubicBezTo>
                    <a:pt x="3781" y="3388"/>
                    <a:pt x="4411" y="2757"/>
                    <a:pt x="5167" y="2757"/>
                  </a:cubicBezTo>
                  <a:close/>
                  <a:moveTo>
                    <a:pt x="5183" y="1"/>
                  </a:moveTo>
                  <a:cubicBezTo>
                    <a:pt x="5128" y="1"/>
                    <a:pt x="5073" y="17"/>
                    <a:pt x="5010" y="48"/>
                  </a:cubicBezTo>
                  <a:cubicBezTo>
                    <a:pt x="3964" y="646"/>
                    <a:pt x="2946" y="940"/>
                    <a:pt x="1919" y="940"/>
                  </a:cubicBezTo>
                  <a:cubicBezTo>
                    <a:pt x="1430" y="940"/>
                    <a:pt x="939" y="873"/>
                    <a:pt x="441" y="741"/>
                  </a:cubicBezTo>
                  <a:cubicBezTo>
                    <a:pt x="402" y="722"/>
                    <a:pt x="363" y="714"/>
                    <a:pt x="326" y="714"/>
                  </a:cubicBezTo>
                  <a:cubicBezTo>
                    <a:pt x="243" y="714"/>
                    <a:pt x="170" y="751"/>
                    <a:pt x="126" y="773"/>
                  </a:cubicBezTo>
                  <a:cubicBezTo>
                    <a:pt x="32" y="836"/>
                    <a:pt x="0" y="930"/>
                    <a:pt x="0" y="1056"/>
                  </a:cubicBezTo>
                  <a:lnTo>
                    <a:pt x="0" y="5026"/>
                  </a:lnTo>
                  <a:cubicBezTo>
                    <a:pt x="0" y="8145"/>
                    <a:pt x="2080" y="10949"/>
                    <a:pt x="5104" y="11799"/>
                  </a:cubicBezTo>
                  <a:lnTo>
                    <a:pt x="5262" y="11799"/>
                  </a:lnTo>
                  <a:cubicBezTo>
                    <a:pt x="8255" y="10917"/>
                    <a:pt x="10397" y="8145"/>
                    <a:pt x="10397" y="5026"/>
                  </a:cubicBezTo>
                  <a:lnTo>
                    <a:pt x="10397" y="1056"/>
                  </a:lnTo>
                  <a:cubicBezTo>
                    <a:pt x="10397" y="930"/>
                    <a:pt x="10365" y="836"/>
                    <a:pt x="10271" y="773"/>
                  </a:cubicBezTo>
                  <a:cubicBezTo>
                    <a:pt x="10162" y="751"/>
                    <a:pt x="10084" y="714"/>
                    <a:pt x="10014" y="714"/>
                  </a:cubicBezTo>
                  <a:cubicBezTo>
                    <a:pt x="9983" y="714"/>
                    <a:pt x="9954" y="722"/>
                    <a:pt x="9924" y="741"/>
                  </a:cubicBezTo>
                  <a:cubicBezTo>
                    <a:pt x="9414" y="877"/>
                    <a:pt x="8910" y="946"/>
                    <a:pt x="8409" y="946"/>
                  </a:cubicBezTo>
                  <a:cubicBezTo>
                    <a:pt x="7395" y="946"/>
                    <a:pt x="6389" y="660"/>
                    <a:pt x="5356" y="48"/>
                  </a:cubicBezTo>
                  <a:cubicBezTo>
                    <a:pt x="5293" y="17"/>
                    <a:pt x="5238" y="1"/>
                    <a:pt x="5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4" name="Google Shape;8710;p67">
            <a:extLst>
              <a:ext uri="{FF2B5EF4-FFF2-40B4-BE49-F238E27FC236}">
                <a16:creationId xmlns:a16="http://schemas.microsoft.com/office/drawing/2014/main" id="{67FBA3DC-46EB-49A0-93F9-ACF31CC05F01}"/>
              </a:ext>
            </a:extLst>
          </p:cNvPr>
          <p:cNvGrpSpPr/>
          <p:nvPr/>
        </p:nvGrpSpPr>
        <p:grpSpPr>
          <a:xfrm>
            <a:off x="6614655" y="2167263"/>
            <a:ext cx="333452" cy="328203"/>
            <a:chOff x="2404875" y="3592725"/>
            <a:chExt cx="298525" cy="293825"/>
          </a:xfrm>
        </p:grpSpPr>
        <p:sp>
          <p:nvSpPr>
            <p:cNvPr id="285" name="Google Shape;8711;p67">
              <a:extLst>
                <a:ext uri="{FF2B5EF4-FFF2-40B4-BE49-F238E27FC236}">
                  <a16:creationId xmlns:a16="http://schemas.microsoft.com/office/drawing/2014/main" id="{6F3F089E-4FE5-4E7C-BC9A-CDCF2BAC7337}"/>
                </a:ext>
              </a:extLst>
            </p:cNvPr>
            <p:cNvSpPr/>
            <p:nvPr/>
          </p:nvSpPr>
          <p:spPr>
            <a:xfrm>
              <a:off x="2404875" y="3747900"/>
              <a:ext cx="52775" cy="138650"/>
            </a:xfrm>
            <a:custGeom>
              <a:avLst/>
              <a:gdLst/>
              <a:ahLst/>
              <a:cxnLst/>
              <a:rect l="l" t="t" r="r" b="b"/>
              <a:pathLst>
                <a:path w="2111" h="5546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98"/>
                  </a:lnTo>
                  <a:cubicBezTo>
                    <a:pt x="0" y="5419"/>
                    <a:pt x="158" y="5545"/>
                    <a:pt x="378" y="5545"/>
                  </a:cubicBezTo>
                  <a:lnTo>
                    <a:pt x="1071" y="5545"/>
                  </a:lnTo>
                  <a:cubicBezTo>
                    <a:pt x="1670" y="5545"/>
                    <a:pt x="2111" y="5072"/>
                    <a:pt x="2111" y="4537"/>
                  </a:cubicBezTo>
                  <a:lnTo>
                    <a:pt x="2111" y="1040"/>
                  </a:lnTo>
                  <a:cubicBezTo>
                    <a:pt x="2111" y="441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8712;p67">
              <a:extLst>
                <a:ext uri="{FF2B5EF4-FFF2-40B4-BE49-F238E27FC236}">
                  <a16:creationId xmlns:a16="http://schemas.microsoft.com/office/drawing/2014/main" id="{5D3A4440-9626-4057-8988-6CDABFFC8053}"/>
                </a:ext>
              </a:extLst>
            </p:cNvPr>
            <p:cNvSpPr/>
            <p:nvPr/>
          </p:nvSpPr>
          <p:spPr>
            <a:xfrm>
              <a:off x="2458425" y="3592725"/>
              <a:ext cx="190625" cy="160700"/>
            </a:xfrm>
            <a:custGeom>
              <a:avLst/>
              <a:gdLst/>
              <a:ahLst/>
              <a:cxnLst/>
              <a:rect l="l" t="t" r="r" b="b"/>
              <a:pathLst>
                <a:path w="7625" h="6428" extrusionOk="0">
                  <a:moveTo>
                    <a:pt x="3781" y="631"/>
                  </a:moveTo>
                  <a:cubicBezTo>
                    <a:pt x="3970" y="631"/>
                    <a:pt x="4128" y="788"/>
                    <a:pt x="4128" y="977"/>
                  </a:cubicBezTo>
                  <a:lnTo>
                    <a:pt x="4128" y="1418"/>
                  </a:lnTo>
                  <a:cubicBezTo>
                    <a:pt x="4380" y="1481"/>
                    <a:pt x="4569" y="1639"/>
                    <a:pt x="4758" y="1860"/>
                  </a:cubicBezTo>
                  <a:cubicBezTo>
                    <a:pt x="4884" y="2017"/>
                    <a:pt x="4884" y="2206"/>
                    <a:pt x="4726" y="2332"/>
                  </a:cubicBezTo>
                  <a:cubicBezTo>
                    <a:pt x="4657" y="2373"/>
                    <a:pt x="4583" y="2397"/>
                    <a:pt x="4510" y="2397"/>
                  </a:cubicBezTo>
                  <a:cubicBezTo>
                    <a:pt x="4416" y="2397"/>
                    <a:pt x="4325" y="2358"/>
                    <a:pt x="4254" y="2269"/>
                  </a:cubicBezTo>
                  <a:cubicBezTo>
                    <a:pt x="4114" y="2106"/>
                    <a:pt x="3957" y="2012"/>
                    <a:pt x="3821" y="2012"/>
                  </a:cubicBezTo>
                  <a:cubicBezTo>
                    <a:pt x="3773" y="2012"/>
                    <a:pt x="3728" y="2024"/>
                    <a:pt x="3687" y="2049"/>
                  </a:cubicBezTo>
                  <a:cubicBezTo>
                    <a:pt x="3592" y="2080"/>
                    <a:pt x="3466" y="2238"/>
                    <a:pt x="3466" y="2364"/>
                  </a:cubicBezTo>
                  <a:cubicBezTo>
                    <a:pt x="3466" y="2553"/>
                    <a:pt x="3624" y="2710"/>
                    <a:pt x="3813" y="2710"/>
                  </a:cubicBezTo>
                  <a:cubicBezTo>
                    <a:pt x="4411" y="2710"/>
                    <a:pt x="4852" y="3183"/>
                    <a:pt x="4852" y="3750"/>
                  </a:cubicBezTo>
                  <a:cubicBezTo>
                    <a:pt x="4852" y="4159"/>
                    <a:pt x="4600" y="4537"/>
                    <a:pt x="4222" y="4663"/>
                  </a:cubicBezTo>
                  <a:lnTo>
                    <a:pt x="4159" y="4663"/>
                  </a:lnTo>
                  <a:lnTo>
                    <a:pt x="4159" y="5073"/>
                  </a:lnTo>
                  <a:cubicBezTo>
                    <a:pt x="4159" y="5262"/>
                    <a:pt x="4002" y="5420"/>
                    <a:pt x="3813" y="5420"/>
                  </a:cubicBezTo>
                  <a:cubicBezTo>
                    <a:pt x="3624" y="5420"/>
                    <a:pt x="3466" y="5262"/>
                    <a:pt x="3466" y="5073"/>
                  </a:cubicBezTo>
                  <a:lnTo>
                    <a:pt x="3466" y="4663"/>
                  </a:lnTo>
                  <a:cubicBezTo>
                    <a:pt x="3277" y="4600"/>
                    <a:pt x="3119" y="4537"/>
                    <a:pt x="2962" y="4348"/>
                  </a:cubicBezTo>
                  <a:cubicBezTo>
                    <a:pt x="2836" y="4254"/>
                    <a:pt x="2804" y="4002"/>
                    <a:pt x="2962" y="3876"/>
                  </a:cubicBezTo>
                  <a:cubicBezTo>
                    <a:pt x="3013" y="3825"/>
                    <a:pt x="3108" y="3793"/>
                    <a:pt x="3206" y="3793"/>
                  </a:cubicBezTo>
                  <a:cubicBezTo>
                    <a:pt x="3290" y="3793"/>
                    <a:pt x="3376" y="3817"/>
                    <a:pt x="3435" y="3876"/>
                  </a:cubicBezTo>
                  <a:cubicBezTo>
                    <a:pt x="3549" y="3990"/>
                    <a:pt x="3679" y="4071"/>
                    <a:pt x="3803" y="4071"/>
                  </a:cubicBezTo>
                  <a:cubicBezTo>
                    <a:pt x="3850" y="4071"/>
                    <a:pt x="3895" y="4059"/>
                    <a:pt x="3939" y="4033"/>
                  </a:cubicBezTo>
                  <a:cubicBezTo>
                    <a:pt x="4065" y="4002"/>
                    <a:pt x="4128" y="3844"/>
                    <a:pt x="4128" y="3718"/>
                  </a:cubicBezTo>
                  <a:cubicBezTo>
                    <a:pt x="4128" y="3529"/>
                    <a:pt x="3970" y="3372"/>
                    <a:pt x="3781" y="3372"/>
                  </a:cubicBezTo>
                  <a:cubicBezTo>
                    <a:pt x="3182" y="3372"/>
                    <a:pt x="2741" y="2899"/>
                    <a:pt x="2741" y="2364"/>
                  </a:cubicBezTo>
                  <a:cubicBezTo>
                    <a:pt x="2741" y="1954"/>
                    <a:pt x="3025" y="1576"/>
                    <a:pt x="3435" y="1418"/>
                  </a:cubicBezTo>
                  <a:lnTo>
                    <a:pt x="3435" y="977"/>
                  </a:lnTo>
                  <a:cubicBezTo>
                    <a:pt x="3435" y="788"/>
                    <a:pt x="3592" y="631"/>
                    <a:pt x="3781" y="631"/>
                  </a:cubicBezTo>
                  <a:close/>
                  <a:moveTo>
                    <a:pt x="3813" y="1"/>
                  </a:moveTo>
                  <a:cubicBezTo>
                    <a:pt x="1733" y="1"/>
                    <a:pt x="0" y="1734"/>
                    <a:pt x="0" y="3813"/>
                  </a:cubicBezTo>
                  <a:cubicBezTo>
                    <a:pt x="0" y="4537"/>
                    <a:pt x="190" y="5231"/>
                    <a:pt x="536" y="5829"/>
                  </a:cubicBezTo>
                  <a:cubicBezTo>
                    <a:pt x="1009" y="5546"/>
                    <a:pt x="1544" y="5420"/>
                    <a:pt x="2080" y="5420"/>
                  </a:cubicBezTo>
                  <a:cubicBezTo>
                    <a:pt x="2146" y="5414"/>
                    <a:pt x="2213" y="5411"/>
                    <a:pt x="2279" y="5411"/>
                  </a:cubicBezTo>
                  <a:cubicBezTo>
                    <a:pt x="2936" y="5411"/>
                    <a:pt x="3587" y="5692"/>
                    <a:pt x="4159" y="6207"/>
                  </a:cubicBezTo>
                  <a:lnTo>
                    <a:pt x="5892" y="6207"/>
                  </a:lnTo>
                  <a:cubicBezTo>
                    <a:pt x="6144" y="6207"/>
                    <a:pt x="6364" y="6302"/>
                    <a:pt x="6585" y="6428"/>
                  </a:cubicBezTo>
                  <a:cubicBezTo>
                    <a:pt x="7215" y="5735"/>
                    <a:pt x="7625" y="4789"/>
                    <a:pt x="7625" y="3813"/>
                  </a:cubicBezTo>
                  <a:cubicBezTo>
                    <a:pt x="7625" y="1734"/>
                    <a:pt x="5892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8713;p67">
              <a:extLst>
                <a:ext uri="{FF2B5EF4-FFF2-40B4-BE49-F238E27FC236}">
                  <a16:creationId xmlns:a16="http://schemas.microsoft.com/office/drawing/2014/main" id="{9D7D6AE6-A250-4227-A1D7-99F983BC4498}"/>
                </a:ext>
              </a:extLst>
            </p:cNvPr>
            <p:cNvSpPr/>
            <p:nvPr/>
          </p:nvSpPr>
          <p:spPr>
            <a:xfrm>
              <a:off x="2474975" y="3742775"/>
              <a:ext cx="228425" cy="125650"/>
            </a:xfrm>
            <a:custGeom>
              <a:avLst/>
              <a:gdLst/>
              <a:ahLst/>
              <a:cxnLst/>
              <a:rect l="l" t="t" r="r" b="b"/>
              <a:pathLst>
                <a:path w="9137" h="5026" extrusionOk="0">
                  <a:moveTo>
                    <a:pt x="1422" y="0"/>
                  </a:moveTo>
                  <a:cubicBezTo>
                    <a:pt x="918" y="0"/>
                    <a:pt x="416" y="160"/>
                    <a:pt x="0" y="457"/>
                  </a:cubicBezTo>
                  <a:lnTo>
                    <a:pt x="0" y="5025"/>
                  </a:lnTo>
                  <a:lnTo>
                    <a:pt x="5230" y="5025"/>
                  </a:lnTo>
                  <a:cubicBezTo>
                    <a:pt x="5923" y="5025"/>
                    <a:pt x="6490" y="4679"/>
                    <a:pt x="6900" y="4143"/>
                  </a:cubicBezTo>
                  <a:lnTo>
                    <a:pt x="8916" y="1245"/>
                  </a:lnTo>
                  <a:cubicBezTo>
                    <a:pt x="9137" y="930"/>
                    <a:pt x="9074" y="489"/>
                    <a:pt x="8727" y="268"/>
                  </a:cubicBezTo>
                  <a:cubicBezTo>
                    <a:pt x="8633" y="221"/>
                    <a:pt x="8517" y="196"/>
                    <a:pt x="8398" y="196"/>
                  </a:cubicBezTo>
                  <a:cubicBezTo>
                    <a:pt x="8196" y="196"/>
                    <a:pt x="7983" y="268"/>
                    <a:pt x="7845" y="426"/>
                  </a:cubicBezTo>
                  <a:lnTo>
                    <a:pt x="5955" y="2726"/>
                  </a:lnTo>
                  <a:cubicBezTo>
                    <a:pt x="5829" y="2883"/>
                    <a:pt x="5545" y="2978"/>
                    <a:pt x="5419" y="2978"/>
                  </a:cubicBezTo>
                  <a:lnTo>
                    <a:pt x="3119" y="2978"/>
                  </a:lnTo>
                  <a:cubicBezTo>
                    <a:pt x="2899" y="2978"/>
                    <a:pt x="2741" y="2820"/>
                    <a:pt x="2741" y="2631"/>
                  </a:cubicBezTo>
                  <a:cubicBezTo>
                    <a:pt x="2741" y="2411"/>
                    <a:pt x="2899" y="2253"/>
                    <a:pt x="3119" y="2253"/>
                  </a:cubicBezTo>
                  <a:lnTo>
                    <a:pt x="5198" y="2253"/>
                  </a:lnTo>
                  <a:cubicBezTo>
                    <a:pt x="5576" y="2253"/>
                    <a:pt x="5923" y="1938"/>
                    <a:pt x="5923" y="1560"/>
                  </a:cubicBezTo>
                  <a:cubicBezTo>
                    <a:pt x="5923" y="1150"/>
                    <a:pt x="5576" y="835"/>
                    <a:pt x="5198" y="835"/>
                  </a:cubicBezTo>
                  <a:lnTo>
                    <a:pt x="3340" y="835"/>
                  </a:lnTo>
                  <a:cubicBezTo>
                    <a:pt x="3182" y="835"/>
                    <a:pt x="3088" y="741"/>
                    <a:pt x="2962" y="615"/>
                  </a:cubicBezTo>
                  <a:cubicBezTo>
                    <a:pt x="2773" y="426"/>
                    <a:pt x="2520" y="300"/>
                    <a:pt x="2300" y="174"/>
                  </a:cubicBezTo>
                  <a:cubicBezTo>
                    <a:pt x="2019" y="56"/>
                    <a:pt x="1720" y="0"/>
                    <a:pt x="14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8" name="Google Shape;8714;p67">
            <a:extLst>
              <a:ext uri="{FF2B5EF4-FFF2-40B4-BE49-F238E27FC236}">
                <a16:creationId xmlns:a16="http://schemas.microsoft.com/office/drawing/2014/main" id="{71650709-968B-47EC-A51C-1B011561EA15}"/>
              </a:ext>
            </a:extLst>
          </p:cNvPr>
          <p:cNvGrpSpPr/>
          <p:nvPr/>
        </p:nvGrpSpPr>
        <p:grpSpPr>
          <a:xfrm>
            <a:off x="6615535" y="2567344"/>
            <a:ext cx="331693" cy="329934"/>
            <a:chOff x="2404875" y="3955825"/>
            <a:chExt cx="296950" cy="295375"/>
          </a:xfrm>
        </p:grpSpPr>
        <p:sp>
          <p:nvSpPr>
            <p:cNvPr id="289" name="Google Shape;8715;p67">
              <a:extLst>
                <a:ext uri="{FF2B5EF4-FFF2-40B4-BE49-F238E27FC236}">
                  <a16:creationId xmlns:a16="http://schemas.microsoft.com/office/drawing/2014/main" id="{C0D3DDDC-5931-4D27-BDE1-B544D21D3866}"/>
                </a:ext>
              </a:extLst>
            </p:cNvPr>
            <p:cNvSpPr/>
            <p:nvPr/>
          </p:nvSpPr>
          <p:spPr>
            <a:xfrm>
              <a:off x="2404875" y="3955825"/>
              <a:ext cx="219775" cy="224500"/>
            </a:xfrm>
            <a:custGeom>
              <a:avLst/>
              <a:gdLst/>
              <a:ahLst/>
              <a:cxnLst/>
              <a:rect l="l" t="t" r="r" b="b"/>
              <a:pathLst>
                <a:path w="8791" h="8980" extrusionOk="0">
                  <a:moveTo>
                    <a:pt x="4537" y="0"/>
                  </a:moveTo>
                  <a:cubicBezTo>
                    <a:pt x="2048" y="0"/>
                    <a:pt x="0" y="2017"/>
                    <a:pt x="0" y="4506"/>
                  </a:cubicBezTo>
                  <a:cubicBezTo>
                    <a:pt x="0" y="6963"/>
                    <a:pt x="2048" y="8979"/>
                    <a:pt x="4537" y="8979"/>
                  </a:cubicBezTo>
                  <a:cubicBezTo>
                    <a:pt x="6459" y="8979"/>
                    <a:pt x="8160" y="7719"/>
                    <a:pt x="8790" y="5986"/>
                  </a:cubicBezTo>
                  <a:cubicBezTo>
                    <a:pt x="8633" y="5860"/>
                    <a:pt x="8443" y="5640"/>
                    <a:pt x="8286" y="5514"/>
                  </a:cubicBezTo>
                  <a:lnTo>
                    <a:pt x="7498" y="5514"/>
                  </a:lnTo>
                  <a:cubicBezTo>
                    <a:pt x="7057" y="6742"/>
                    <a:pt x="5923" y="7593"/>
                    <a:pt x="4568" y="7593"/>
                  </a:cubicBezTo>
                  <a:cubicBezTo>
                    <a:pt x="2836" y="7593"/>
                    <a:pt x="1481" y="6175"/>
                    <a:pt x="1481" y="4506"/>
                  </a:cubicBezTo>
                  <a:cubicBezTo>
                    <a:pt x="1481" y="2804"/>
                    <a:pt x="2867" y="1387"/>
                    <a:pt x="4568" y="1387"/>
                  </a:cubicBezTo>
                  <a:cubicBezTo>
                    <a:pt x="5923" y="1387"/>
                    <a:pt x="7057" y="2237"/>
                    <a:pt x="7498" y="3466"/>
                  </a:cubicBezTo>
                  <a:lnTo>
                    <a:pt x="8286" y="3466"/>
                  </a:lnTo>
                  <a:cubicBezTo>
                    <a:pt x="8443" y="3308"/>
                    <a:pt x="8633" y="3088"/>
                    <a:pt x="8790" y="2993"/>
                  </a:cubicBezTo>
                  <a:cubicBezTo>
                    <a:pt x="8160" y="1261"/>
                    <a:pt x="6522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8716;p67">
              <a:extLst>
                <a:ext uri="{FF2B5EF4-FFF2-40B4-BE49-F238E27FC236}">
                  <a16:creationId xmlns:a16="http://schemas.microsoft.com/office/drawing/2014/main" id="{29DA6069-5898-4EF0-92EC-8BB751795784}"/>
                </a:ext>
              </a:extLst>
            </p:cNvPr>
            <p:cNvSpPr/>
            <p:nvPr/>
          </p:nvSpPr>
          <p:spPr>
            <a:xfrm>
              <a:off x="2510400" y="4024075"/>
              <a:ext cx="191425" cy="87575"/>
            </a:xfrm>
            <a:custGeom>
              <a:avLst/>
              <a:gdLst/>
              <a:ahLst/>
              <a:cxnLst/>
              <a:rect l="l" t="t" r="r" b="b"/>
              <a:pathLst>
                <a:path w="7657" h="3503" extrusionOk="0">
                  <a:moveTo>
                    <a:pt x="7260" y="0"/>
                  </a:moveTo>
                  <a:cubicBezTo>
                    <a:pt x="7232" y="0"/>
                    <a:pt x="7206" y="4"/>
                    <a:pt x="7184" y="11"/>
                  </a:cubicBezTo>
                  <a:lnTo>
                    <a:pt x="5073" y="736"/>
                  </a:lnTo>
                  <a:cubicBezTo>
                    <a:pt x="5042" y="736"/>
                    <a:pt x="5010" y="767"/>
                    <a:pt x="4947" y="799"/>
                  </a:cubicBezTo>
                  <a:lnTo>
                    <a:pt x="4380" y="1398"/>
                  </a:lnTo>
                  <a:lnTo>
                    <a:pt x="347" y="1398"/>
                  </a:lnTo>
                  <a:cubicBezTo>
                    <a:pt x="158" y="1398"/>
                    <a:pt x="1" y="1555"/>
                    <a:pt x="1" y="1744"/>
                  </a:cubicBezTo>
                  <a:cubicBezTo>
                    <a:pt x="1" y="1965"/>
                    <a:pt x="158" y="2122"/>
                    <a:pt x="347" y="2122"/>
                  </a:cubicBezTo>
                  <a:lnTo>
                    <a:pt x="4380" y="2122"/>
                  </a:lnTo>
                  <a:lnTo>
                    <a:pt x="4947" y="2689"/>
                  </a:lnTo>
                  <a:cubicBezTo>
                    <a:pt x="5010" y="2752"/>
                    <a:pt x="5042" y="2784"/>
                    <a:pt x="5073" y="2784"/>
                  </a:cubicBezTo>
                  <a:lnTo>
                    <a:pt x="7184" y="3477"/>
                  </a:lnTo>
                  <a:cubicBezTo>
                    <a:pt x="7210" y="3494"/>
                    <a:pt x="7242" y="3502"/>
                    <a:pt x="7275" y="3502"/>
                  </a:cubicBezTo>
                  <a:cubicBezTo>
                    <a:pt x="7362" y="3502"/>
                    <a:pt x="7462" y="3451"/>
                    <a:pt x="7531" y="3382"/>
                  </a:cubicBezTo>
                  <a:cubicBezTo>
                    <a:pt x="7594" y="3256"/>
                    <a:pt x="7657" y="3099"/>
                    <a:pt x="7562" y="2973"/>
                  </a:cubicBezTo>
                  <a:lnTo>
                    <a:pt x="6932" y="1744"/>
                  </a:lnTo>
                  <a:lnTo>
                    <a:pt x="7562" y="547"/>
                  </a:lnTo>
                  <a:cubicBezTo>
                    <a:pt x="7657" y="389"/>
                    <a:pt x="7594" y="232"/>
                    <a:pt x="7531" y="137"/>
                  </a:cubicBezTo>
                  <a:cubicBezTo>
                    <a:pt x="7458" y="41"/>
                    <a:pt x="7349" y="0"/>
                    <a:pt x="7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8717;p67">
              <a:extLst>
                <a:ext uri="{FF2B5EF4-FFF2-40B4-BE49-F238E27FC236}">
                  <a16:creationId xmlns:a16="http://schemas.microsoft.com/office/drawing/2014/main" id="{FE7219A0-FCCB-4927-B1B0-509F63F8C2D1}"/>
                </a:ext>
              </a:extLst>
            </p:cNvPr>
            <p:cNvSpPr/>
            <p:nvPr/>
          </p:nvSpPr>
          <p:spPr>
            <a:xfrm>
              <a:off x="2424550" y="4188175"/>
              <a:ext cx="189050" cy="63025"/>
            </a:xfrm>
            <a:custGeom>
              <a:avLst/>
              <a:gdLst/>
              <a:ahLst/>
              <a:cxnLst/>
              <a:rect l="l" t="t" r="r" b="b"/>
              <a:pathLst>
                <a:path w="7562" h="2521" extrusionOk="0">
                  <a:moveTo>
                    <a:pt x="1828" y="0"/>
                  </a:moveTo>
                  <a:lnTo>
                    <a:pt x="1482" y="1135"/>
                  </a:lnTo>
                  <a:lnTo>
                    <a:pt x="1040" y="1135"/>
                  </a:lnTo>
                  <a:cubicBezTo>
                    <a:pt x="442" y="1135"/>
                    <a:pt x="1" y="1607"/>
                    <a:pt x="1" y="2174"/>
                  </a:cubicBezTo>
                  <a:cubicBezTo>
                    <a:pt x="1" y="2363"/>
                    <a:pt x="158" y="2521"/>
                    <a:pt x="379" y="2521"/>
                  </a:cubicBezTo>
                  <a:lnTo>
                    <a:pt x="7310" y="2521"/>
                  </a:lnTo>
                  <a:cubicBezTo>
                    <a:pt x="7404" y="2489"/>
                    <a:pt x="7562" y="2363"/>
                    <a:pt x="7562" y="2174"/>
                  </a:cubicBezTo>
                  <a:cubicBezTo>
                    <a:pt x="7562" y="1576"/>
                    <a:pt x="7089" y="1135"/>
                    <a:pt x="6554" y="1135"/>
                  </a:cubicBezTo>
                  <a:lnTo>
                    <a:pt x="6113" y="1135"/>
                  </a:lnTo>
                  <a:lnTo>
                    <a:pt x="5766" y="0"/>
                  </a:lnTo>
                  <a:cubicBezTo>
                    <a:pt x="5168" y="252"/>
                    <a:pt x="4506" y="410"/>
                    <a:pt x="3781" y="410"/>
                  </a:cubicBezTo>
                  <a:cubicBezTo>
                    <a:pt x="3088" y="410"/>
                    <a:pt x="2427" y="252"/>
                    <a:pt x="1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8718;p67">
              <a:extLst>
                <a:ext uri="{FF2B5EF4-FFF2-40B4-BE49-F238E27FC236}">
                  <a16:creationId xmlns:a16="http://schemas.microsoft.com/office/drawing/2014/main" id="{36662699-9353-4E9A-ACD7-0A40BDC168EB}"/>
                </a:ext>
              </a:extLst>
            </p:cNvPr>
            <p:cNvSpPr/>
            <p:nvPr/>
          </p:nvSpPr>
          <p:spPr>
            <a:xfrm>
              <a:off x="2457625" y="4007025"/>
              <a:ext cx="115025" cy="122100"/>
            </a:xfrm>
            <a:custGeom>
              <a:avLst/>
              <a:gdLst/>
              <a:ahLst/>
              <a:cxnLst/>
              <a:rect l="l" t="t" r="r" b="b"/>
              <a:pathLst>
                <a:path w="4601" h="4884" extrusionOk="0">
                  <a:moveTo>
                    <a:pt x="2427" y="0"/>
                  </a:moveTo>
                  <a:cubicBezTo>
                    <a:pt x="1104" y="0"/>
                    <a:pt x="1" y="1103"/>
                    <a:pt x="1" y="2458"/>
                  </a:cubicBezTo>
                  <a:cubicBezTo>
                    <a:pt x="1" y="3781"/>
                    <a:pt x="1104" y="4884"/>
                    <a:pt x="2427" y="4884"/>
                  </a:cubicBezTo>
                  <a:cubicBezTo>
                    <a:pt x="3404" y="4884"/>
                    <a:pt x="4254" y="4348"/>
                    <a:pt x="4601" y="3497"/>
                  </a:cubicBezTo>
                  <a:lnTo>
                    <a:pt x="2427" y="3497"/>
                  </a:lnTo>
                  <a:cubicBezTo>
                    <a:pt x="1828" y="3497"/>
                    <a:pt x="1419" y="3025"/>
                    <a:pt x="1419" y="2489"/>
                  </a:cubicBezTo>
                  <a:cubicBezTo>
                    <a:pt x="1356" y="1859"/>
                    <a:pt x="1828" y="1386"/>
                    <a:pt x="2427" y="1386"/>
                  </a:cubicBezTo>
                  <a:lnTo>
                    <a:pt x="4601" y="1386"/>
                  </a:lnTo>
                  <a:cubicBezTo>
                    <a:pt x="4191" y="567"/>
                    <a:pt x="3372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3" name="Google Shape;8719;p67">
            <a:extLst>
              <a:ext uri="{FF2B5EF4-FFF2-40B4-BE49-F238E27FC236}">
                <a16:creationId xmlns:a16="http://schemas.microsoft.com/office/drawing/2014/main" id="{61DBAE6D-AC9F-4128-98ED-FD7B3FB2281B}"/>
              </a:ext>
            </a:extLst>
          </p:cNvPr>
          <p:cNvGrpSpPr/>
          <p:nvPr/>
        </p:nvGrpSpPr>
        <p:grpSpPr>
          <a:xfrm>
            <a:off x="8720279" y="1749589"/>
            <a:ext cx="329962" cy="330827"/>
            <a:chOff x="4263650" y="3235150"/>
            <a:chExt cx="295400" cy="296175"/>
          </a:xfrm>
        </p:grpSpPr>
        <p:sp>
          <p:nvSpPr>
            <p:cNvPr id="294" name="Google Shape;8720;p67">
              <a:extLst>
                <a:ext uri="{FF2B5EF4-FFF2-40B4-BE49-F238E27FC236}">
                  <a16:creationId xmlns:a16="http://schemas.microsoft.com/office/drawing/2014/main" id="{355BA387-EE80-4F47-AC6E-6FF39088A1D7}"/>
                </a:ext>
              </a:extLst>
            </p:cNvPr>
            <p:cNvSpPr/>
            <p:nvPr/>
          </p:nvSpPr>
          <p:spPr>
            <a:xfrm>
              <a:off x="4393625" y="3391100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63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8721;p67">
              <a:extLst>
                <a:ext uri="{FF2B5EF4-FFF2-40B4-BE49-F238E27FC236}">
                  <a16:creationId xmlns:a16="http://schemas.microsoft.com/office/drawing/2014/main" id="{09BD42F0-00E5-4E6C-AA79-2988549C073B}"/>
                </a:ext>
              </a:extLst>
            </p:cNvPr>
            <p:cNvSpPr/>
            <p:nvPr/>
          </p:nvSpPr>
          <p:spPr>
            <a:xfrm>
              <a:off x="4377075" y="3443875"/>
              <a:ext cx="70125" cy="34675"/>
            </a:xfrm>
            <a:custGeom>
              <a:avLst/>
              <a:gdLst/>
              <a:ahLst/>
              <a:cxnLst/>
              <a:rect l="l" t="t" r="r" b="b"/>
              <a:pathLst>
                <a:path w="2805" h="1387" extrusionOk="0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805" y="1387"/>
                  </a:lnTo>
                  <a:cubicBezTo>
                    <a:pt x="2805" y="630"/>
                    <a:pt x="2174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8722;p67">
              <a:extLst>
                <a:ext uri="{FF2B5EF4-FFF2-40B4-BE49-F238E27FC236}">
                  <a16:creationId xmlns:a16="http://schemas.microsoft.com/office/drawing/2014/main" id="{EC72DB2E-FF85-4E38-8BCF-DC995CC2270E}"/>
                </a:ext>
              </a:extLst>
            </p:cNvPr>
            <p:cNvSpPr/>
            <p:nvPr/>
          </p:nvSpPr>
          <p:spPr>
            <a:xfrm>
              <a:off x="4333750" y="3357225"/>
              <a:ext cx="156775" cy="174100"/>
            </a:xfrm>
            <a:custGeom>
              <a:avLst/>
              <a:gdLst/>
              <a:ahLst/>
              <a:cxnLst/>
              <a:rect l="l" t="t" r="r" b="b"/>
              <a:pathLst>
                <a:path w="6271" h="6964" extrusionOk="0">
                  <a:moveTo>
                    <a:pt x="3088" y="725"/>
                  </a:moveTo>
                  <a:cubicBezTo>
                    <a:pt x="3813" y="725"/>
                    <a:pt x="4506" y="1356"/>
                    <a:pt x="4506" y="2080"/>
                  </a:cubicBezTo>
                  <a:cubicBezTo>
                    <a:pt x="4506" y="2458"/>
                    <a:pt x="4348" y="2805"/>
                    <a:pt x="4096" y="3025"/>
                  </a:cubicBezTo>
                  <a:cubicBezTo>
                    <a:pt x="4727" y="3372"/>
                    <a:pt x="5168" y="4065"/>
                    <a:pt x="5168" y="4853"/>
                  </a:cubicBezTo>
                  <a:lnTo>
                    <a:pt x="5168" y="5199"/>
                  </a:lnTo>
                  <a:cubicBezTo>
                    <a:pt x="5168" y="5388"/>
                    <a:pt x="5010" y="5546"/>
                    <a:pt x="4821" y="5546"/>
                  </a:cubicBezTo>
                  <a:lnTo>
                    <a:pt x="1293" y="5546"/>
                  </a:lnTo>
                  <a:cubicBezTo>
                    <a:pt x="1103" y="5546"/>
                    <a:pt x="946" y="5388"/>
                    <a:pt x="946" y="5199"/>
                  </a:cubicBezTo>
                  <a:lnTo>
                    <a:pt x="946" y="4853"/>
                  </a:lnTo>
                  <a:lnTo>
                    <a:pt x="1040" y="4853"/>
                  </a:lnTo>
                  <a:cubicBezTo>
                    <a:pt x="1040" y="4065"/>
                    <a:pt x="1450" y="3403"/>
                    <a:pt x="2080" y="3025"/>
                  </a:cubicBezTo>
                  <a:cubicBezTo>
                    <a:pt x="1860" y="2805"/>
                    <a:pt x="1702" y="2458"/>
                    <a:pt x="1702" y="2080"/>
                  </a:cubicBezTo>
                  <a:cubicBezTo>
                    <a:pt x="1702" y="1356"/>
                    <a:pt x="2332" y="725"/>
                    <a:pt x="3088" y="725"/>
                  </a:cubicBezTo>
                  <a:close/>
                  <a:moveTo>
                    <a:pt x="1" y="1"/>
                  </a:moveTo>
                  <a:lnTo>
                    <a:pt x="1" y="6617"/>
                  </a:lnTo>
                  <a:cubicBezTo>
                    <a:pt x="1" y="6806"/>
                    <a:pt x="158" y="6963"/>
                    <a:pt x="347" y="6963"/>
                  </a:cubicBezTo>
                  <a:lnTo>
                    <a:pt x="5924" y="6963"/>
                  </a:lnTo>
                  <a:cubicBezTo>
                    <a:pt x="6113" y="6963"/>
                    <a:pt x="6270" y="6806"/>
                    <a:pt x="6270" y="6617"/>
                  </a:cubicBezTo>
                  <a:lnTo>
                    <a:pt x="62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8723;p67">
              <a:extLst>
                <a:ext uri="{FF2B5EF4-FFF2-40B4-BE49-F238E27FC236}">
                  <a16:creationId xmlns:a16="http://schemas.microsoft.com/office/drawing/2014/main" id="{4E061ED9-710A-402C-9652-23E244CB2ABD}"/>
                </a:ext>
              </a:extLst>
            </p:cNvPr>
            <p:cNvSpPr/>
            <p:nvPr/>
          </p:nvSpPr>
          <p:spPr>
            <a:xfrm>
              <a:off x="4316425" y="3235150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lnTo>
                    <a:pt x="7625" y="1418"/>
                  </a:lnTo>
                  <a:lnTo>
                    <a:pt x="7625" y="347"/>
                  </a:lnTo>
                  <a:lnTo>
                    <a:pt x="7656" y="347"/>
                  </a:lnTo>
                  <a:cubicBezTo>
                    <a:pt x="7656" y="158"/>
                    <a:pt x="7499" y="1"/>
                    <a:pt x="7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8724;p67">
              <a:extLst>
                <a:ext uri="{FF2B5EF4-FFF2-40B4-BE49-F238E27FC236}">
                  <a16:creationId xmlns:a16="http://schemas.microsoft.com/office/drawing/2014/main" id="{51D6AD9D-DD0F-4D96-90F6-E65DD80CC263}"/>
                </a:ext>
              </a:extLst>
            </p:cNvPr>
            <p:cNvSpPr/>
            <p:nvPr/>
          </p:nvSpPr>
          <p:spPr>
            <a:xfrm>
              <a:off x="4263650" y="3288700"/>
              <a:ext cx="295400" cy="137875"/>
            </a:xfrm>
            <a:custGeom>
              <a:avLst/>
              <a:gdLst/>
              <a:ahLst/>
              <a:cxnLst/>
              <a:rect l="l" t="t" r="r" b="b"/>
              <a:pathLst>
                <a:path w="11816" h="5515" extrusionOk="0">
                  <a:moveTo>
                    <a:pt x="10082" y="662"/>
                  </a:moveTo>
                  <a:cubicBezTo>
                    <a:pt x="10303" y="662"/>
                    <a:pt x="10461" y="820"/>
                    <a:pt x="10461" y="1009"/>
                  </a:cubicBezTo>
                  <a:cubicBezTo>
                    <a:pt x="10461" y="1198"/>
                    <a:pt x="10303" y="1356"/>
                    <a:pt x="10082" y="1356"/>
                  </a:cubicBezTo>
                  <a:cubicBezTo>
                    <a:pt x="9893" y="1356"/>
                    <a:pt x="9736" y="1198"/>
                    <a:pt x="9736" y="1009"/>
                  </a:cubicBezTo>
                  <a:cubicBezTo>
                    <a:pt x="9767" y="820"/>
                    <a:pt x="9893" y="662"/>
                    <a:pt x="10082" y="662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4475"/>
                  </a:lnTo>
                  <a:cubicBezTo>
                    <a:pt x="1" y="5073"/>
                    <a:pt x="473" y="5514"/>
                    <a:pt x="1041" y="5514"/>
                  </a:cubicBezTo>
                  <a:lnTo>
                    <a:pt x="2112" y="5514"/>
                  </a:lnTo>
                  <a:lnTo>
                    <a:pt x="2112" y="2395"/>
                  </a:lnTo>
                  <a:cubicBezTo>
                    <a:pt x="2112" y="2206"/>
                    <a:pt x="2269" y="2049"/>
                    <a:pt x="2458" y="2049"/>
                  </a:cubicBezTo>
                  <a:lnTo>
                    <a:pt x="9421" y="2049"/>
                  </a:lnTo>
                  <a:cubicBezTo>
                    <a:pt x="9610" y="2049"/>
                    <a:pt x="9767" y="2206"/>
                    <a:pt x="9767" y="2395"/>
                  </a:cubicBezTo>
                  <a:lnTo>
                    <a:pt x="9767" y="5514"/>
                  </a:lnTo>
                  <a:lnTo>
                    <a:pt x="10807" y="5514"/>
                  </a:lnTo>
                  <a:cubicBezTo>
                    <a:pt x="11406" y="5514"/>
                    <a:pt x="11815" y="5042"/>
                    <a:pt x="11815" y="4475"/>
                  </a:cubicBezTo>
                  <a:lnTo>
                    <a:pt x="11815" y="1009"/>
                  </a:lnTo>
                  <a:cubicBezTo>
                    <a:pt x="11815" y="410"/>
                    <a:pt x="11343" y="1"/>
                    <a:pt x="108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9" name="Google Shape;8725;p67">
            <a:extLst>
              <a:ext uri="{FF2B5EF4-FFF2-40B4-BE49-F238E27FC236}">
                <a16:creationId xmlns:a16="http://schemas.microsoft.com/office/drawing/2014/main" id="{0DF62D5B-F642-419C-A1C6-10A2CE96B310}"/>
              </a:ext>
            </a:extLst>
          </p:cNvPr>
          <p:cNvGrpSpPr/>
          <p:nvPr/>
        </p:nvGrpSpPr>
        <p:grpSpPr>
          <a:xfrm>
            <a:off x="8718087" y="2176506"/>
            <a:ext cx="334346" cy="309716"/>
            <a:chOff x="4266025" y="3609275"/>
            <a:chExt cx="299325" cy="277275"/>
          </a:xfrm>
        </p:grpSpPr>
        <p:sp>
          <p:nvSpPr>
            <p:cNvPr id="300" name="Google Shape;8726;p67">
              <a:extLst>
                <a:ext uri="{FF2B5EF4-FFF2-40B4-BE49-F238E27FC236}">
                  <a16:creationId xmlns:a16="http://schemas.microsoft.com/office/drawing/2014/main" id="{00190812-DCA1-4B4F-BEAE-FEB4A5FEC062}"/>
                </a:ext>
              </a:extLst>
            </p:cNvPr>
            <p:cNvSpPr/>
            <p:nvPr/>
          </p:nvSpPr>
          <p:spPr>
            <a:xfrm>
              <a:off x="4266025" y="3609275"/>
              <a:ext cx="299325" cy="224500"/>
            </a:xfrm>
            <a:custGeom>
              <a:avLst/>
              <a:gdLst/>
              <a:ahLst/>
              <a:cxnLst/>
              <a:rect l="l" t="t" r="r" b="b"/>
              <a:pathLst>
                <a:path w="11973" h="8980" extrusionOk="0">
                  <a:moveTo>
                    <a:pt x="2017" y="3749"/>
                  </a:moveTo>
                  <a:lnTo>
                    <a:pt x="3119" y="5514"/>
                  </a:lnTo>
                  <a:lnTo>
                    <a:pt x="914" y="5514"/>
                  </a:lnTo>
                  <a:lnTo>
                    <a:pt x="2017" y="3749"/>
                  </a:lnTo>
                  <a:close/>
                  <a:moveTo>
                    <a:pt x="9641" y="3749"/>
                  </a:moveTo>
                  <a:lnTo>
                    <a:pt x="10744" y="5514"/>
                  </a:lnTo>
                  <a:lnTo>
                    <a:pt x="8538" y="5514"/>
                  </a:lnTo>
                  <a:lnTo>
                    <a:pt x="9641" y="3749"/>
                  </a:lnTo>
                  <a:close/>
                  <a:moveTo>
                    <a:pt x="5892" y="0"/>
                  </a:moveTo>
                  <a:cubicBezTo>
                    <a:pt x="5325" y="0"/>
                    <a:pt x="4852" y="473"/>
                    <a:pt x="4852" y="1040"/>
                  </a:cubicBezTo>
                  <a:lnTo>
                    <a:pt x="4852" y="1166"/>
                  </a:lnTo>
                  <a:lnTo>
                    <a:pt x="4537" y="1324"/>
                  </a:lnTo>
                  <a:cubicBezTo>
                    <a:pt x="3812" y="1733"/>
                    <a:pt x="3529" y="1891"/>
                    <a:pt x="3025" y="1954"/>
                  </a:cubicBezTo>
                  <a:cubicBezTo>
                    <a:pt x="2867" y="1607"/>
                    <a:pt x="2521" y="1324"/>
                    <a:pt x="2080" y="1324"/>
                  </a:cubicBezTo>
                  <a:cubicBezTo>
                    <a:pt x="1702" y="1324"/>
                    <a:pt x="1324" y="1576"/>
                    <a:pt x="1166" y="1922"/>
                  </a:cubicBezTo>
                  <a:cubicBezTo>
                    <a:pt x="946" y="1891"/>
                    <a:pt x="693" y="1796"/>
                    <a:pt x="504" y="1733"/>
                  </a:cubicBezTo>
                  <a:cubicBezTo>
                    <a:pt x="454" y="1708"/>
                    <a:pt x="403" y="1696"/>
                    <a:pt x="355" y="1696"/>
                  </a:cubicBezTo>
                  <a:cubicBezTo>
                    <a:pt x="223" y="1696"/>
                    <a:pt x="110" y="1784"/>
                    <a:pt x="63" y="1922"/>
                  </a:cubicBezTo>
                  <a:cubicBezTo>
                    <a:pt x="0" y="2111"/>
                    <a:pt x="63" y="2332"/>
                    <a:pt x="252" y="2363"/>
                  </a:cubicBezTo>
                  <a:cubicBezTo>
                    <a:pt x="536" y="2489"/>
                    <a:pt x="820" y="2552"/>
                    <a:pt x="1135" y="2615"/>
                  </a:cubicBezTo>
                  <a:cubicBezTo>
                    <a:pt x="1198" y="2867"/>
                    <a:pt x="1387" y="3119"/>
                    <a:pt x="1607" y="3277"/>
                  </a:cubicBezTo>
                  <a:lnTo>
                    <a:pt x="95" y="5671"/>
                  </a:lnTo>
                  <a:cubicBezTo>
                    <a:pt x="95" y="5703"/>
                    <a:pt x="63" y="5829"/>
                    <a:pt x="63" y="5860"/>
                  </a:cubicBezTo>
                  <a:lnTo>
                    <a:pt x="63" y="6238"/>
                  </a:lnTo>
                  <a:cubicBezTo>
                    <a:pt x="63" y="7372"/>
                    <a:pt x="1009" y="8318"/>
                    <a:pt x="2143" y="8318"/>
                  </a:cubicBezTo>
                  <a:cubicBezTo>
                    <a:pt x="3308" y="8318"/>
                    <a:pt x="4254" y="7372"/>
                    <a:pt x="4254" y="6238"/>
                  </a:cubicBezTo>
                  <a:lnTo>
                    <a:pt x="4254" y="5860"/>
                  </a:lnTo>
                  <a:cubicBezTo>
                    <a:pt x="4254" y="5829"/>
                    <a:pt x="4191" y="5703"/>
                    <a:pt x="4191" y="5671"/>
                  </a:cubicBezTo>
                  <a:lnTo>
                    <a:pt x="2710" y="3277"/>
                  </a:lnTo>
                  <a:cubicBezTo>
                    <a:pt x="2930" y="3151"/>
                    <a:pt x="3088" y="2930"/>
                    <a:pt x="3182" y="2647"/>
                  </a:cubicBezTo>
                  <a:cubicBezTo>
                    <a:pt x="3844" y="2521"/>
                    <a:pt x="4191" y="2363"/>
                    <a:pt x="4947" y="1922"/>
                  </a:cubicBezTo>
                  <a:lnTo>
                    <a:pt x="4947" y="8979"/>
                  </a:lnTo>
                  <a:lnTo>
                    <a:pt x="7089" y="8979"/>
                  </a:lnTo>
                  <a:lnTo>
                    <a:pt x="7089" y="1922"/>
                  </a:lnTo>
                  <a:cubicBezTo>
                    <a:pt x="7814" y="2332"/>
                    <a:pt x="8192" y="2521"/>
                    <a:pt x="8853" y="2647"/>
                  </a:cubicBezTo>
                  <a:cubicBezTo>
                    <a:pt x="8916" y="2899"/>
                    <a:pt x="9074" y="3119"/>
                    <a:pt x="9326" y="3277"/>
                  </a:cubicBezTo>
                  <a:lnTo>
                    <a:pt x="7814" y="5671"/>
                  </a:lnTo>
                  <a:cubicBezTo>
                    <a:pt x="7814" y="5703"/>
                    <a:pt x="7782" y="5829"/>
                    <a:pt x="7782" y="5860"/>
                  </a:cubicBezTo>
                  <a:lnTo>
                    <a:pt x="7782" y="6238"/>
                  </a:lnTo>
                  <a:cubicBezTo>
                    <a:pt x="7782" y="7372"/>
                    <a:pt x="8727" y="8318"/>
                    <a:pt x="9861" y="8318"/>
                  </a:cubicBezTo>
                  <a:cubicBezTo>
                    <a:pt x="11027" y="8318"/>
                    <a:pt x="11972" y="7372"/>
                    <a:pt x="11972" y="6238"/>
                  </a:cubicBezTo>
                  <a:lnTo>
                    <a:pt x="11972" y="5860"/>
                  </a:lnTo>
                  <a:cubicBezTo>
                    <a:pt x="11972" y="5829"/>
                    <a:pt x="11909" y="5703"/>
                    <a:pt x="11909" y="5671"/>
                  </a:cubicBezTo>
                  <a:lnTo>
                    <a:pt x="10429" y="3277"/>
                  </a:lnTo>
                  <a:cubicBezTo>
                    <a:pt x="10429" y="3151"/>
                    <a:pt x="10618" y="2930"/>
                    <a:pt x="10681" y="2615"/>
                  </a:cubicBezTo>
                  <a:cubicBezTo>
                    <a:pt x="10933" y="2521"/>
                    <a:pt x="11248" y="2458"/>
                    <a:pt x="11531" y="2363"/>
                  </a:cubicBezTo>
                  <a:cubicBezTo>
                    <a:pt x="11720" y="2300"/>
                    <a:pt x="11815" y="2080"/>
                    <a:pt x="11720" y="1922"/>
                  </a:cubicBezTo>
                  <a:cubicBezTo>
                    <a:pt x="11674" y="1784"/>
                    <a:pt x="11560" y="1696"/>
                    <a:pt x="11429" y="1696"/>
                  </a:cubicBezTo>
                  <a:cubicBezTo>
                    <a:pt x="11380" y="1696"/>
                    <a:pt x="11330" y="1708"/>
                    <a:pt x="11279" y="1733"/>
                  </a:cubicBezTo>
                  <a:cubicBezTo>
                    <a:pt x="11059" y="1796"/>
                    <a:pt x="10870" y="1891"/>
                    <a:pt x="10618" y="1922"/>
                  </a:cubicBezTo>
                  <a:cubicBezTo>
                    <a:pt x="10460" y="1576"/>
                    <a:pt x="10113" y="1324"/>
                    <a:pt x="9704" y="1324"/>
                  </a:cubicBezTo>
                  <a:cubicBezTo>
                    <a:pt x="9294" y="1324"/>
                    <a:pt x="8916" y="1576"/>
                    <a:pt x="8790" y="1954"/>
                  </a:cubicBezTo>
                  <a:cubicBezTo>
                    <a:pt x="8255" y="1891"/>
                    <a:pt x="8003" y="1733"/>
                    <a:pt x="7278" y="1324"/>
                  </a:cubicBezTo>
                  <a:lnTo>
                    <a:pt x="6963" y="1166"/>
                  </a:lnTo>
                  <a:lnTo>
                    <a:pt x="6963" y="1040"/>
                  </a:lnTo>
                  <a:cubicBezTo>
                    <a:pt x="6963" y="441"/>
                    <a:pt x="6490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8727;p67">
              <a:extLst>
                <a:ext uri="{FF2B5EF4-FFF2-40B4-BE49-F238E27FC236}">
                  <a16:creationId xmlns:a16="http://schemas.microsoft.com/office/drawing/2014/main" id="{0B7F1641-ACF7-4446-AA7A-F4A57F8AFC69}"/>
                </a:ext>
              </a:extLst>
            </p:cNvPr>
            <p:cNvSpPr/>
            <p:nvPr/>
          </p:nvSpPr>
          <p:spPr>
            <a:xfrm>
              <a:off x="4332975" y="3851850"/>
              <a:ext cx="157550" cy="34700"/>
            </a:xfrm>
            <a:custGeom>
              <a:avLst/>
              <a:gdLst/>
              <a:ahLst/>
              <a:cxnLst/>
              <a:rect l="l" t="t" r="r" b="b"/>
              <a:pathLst>
                <a:path w="6302" h="1388" extrusionOk="0">
                  <a:moveTo>
                    <a:pt x="693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1040"/>
                  </a:lnTo>
                  <a:cubicBezTo>
                    <a:pt x="0" y="1261"/>
                    <a:pt x="158" y="1387"/>
                    <a:pt x="347" y="1387"/>
                  </a:cubicBezTo>
                  <a:lnTo>
                    <a:pt x="5955" y="1387"/>
                  </a:lnTo>
                  <a:cubicBezTo>
                    <a:pt x="6144" y="1356"/>
                    <a:pt x="6301" y="1198"/>
                    <a:pt x="6301" y="1040"/>
                  </a:cubicBezTo>
                  <a:lnTo>
                    <a:pt x="6301" y="694"/>
                  </a:lnTo>
                  <a:cubicBezTo>
                    <a:pt x="6301" y="316"/>
                    <a:pt x="598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2" name="Google Shape;8728;p67">
            <a:extLst>
              <a:ext uri="{FF2B5EF4-FFF2-40B4-BE49-F238E27FC236}">
                <a16:creationId xmlns:a16="http://schemas.microsoft.com/office/drawing/2014/main" id="{5ED4C64A-F775-48B5-AFBE-2BEF4C3A8F5A}"/>
              </a:ext>
            </a:extLst>
          </p:cNvPr>
          <p:cNvGrpSpPr/>
          <p:nvPr/>
        </p:nvGrpSpPr>
        <p:grpSpPr>
          <a:xfrm>
            <a:off x="8718520" y="2567344"/>
            <a:ext cx="333480" cy="329934"/>
            <a:chOff x="4263650" y="3963700"/>
            <a:chExt cx="298550" cy="295375"/>
          </a:xfrm>
        </p:grpSpPr>
        <p:sp>
          <p:nvSpPr>
            <p:cNvPr id="303" name="Google Shape;8729;p67">
              <a:extLst>
                <a:ext uri="{FF2B5EF4-FFF2-40B4-BE49-F238E27FC236}">
                  <a16:creationId xmlns:a16="http://schemas.microsoft.com/office/drawing/2014/main" id="{198B944B-76A9-4B66-91B0-4619CD462CEA}"/>
                </a:ext>
              </a:extLst>
            </p:cNvPr>
            <p:cNvSpPr/>
            <p:nvPr/>
          </p:nvSpPr>
          <p:spPr>
            <a:xfrm>
              <a:off x="4384950" y="3963700"/>
              <a:ext cx="53575" cy="51225"/>
            </a:xfrm>
            <a:custGeom>
              <a:avLst/>
              <a:gdLst/>
              <a:ahLst/>
              <a:cxnLst/>
              <a:rect l="l" t="t" r="r" b="b"/>
              <a:pathLst>
                <a:path w="2143" h="2049" extrusionOk="0"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1607"/>
                    <a:pt x="473" y="2048"/>
                    <a:pt x="1072" y="2048"/>
                  </a:cubicBezTo>
                  <a:cubicBezTo>
                    <a:pt x="1670" y="2048"/>
                    <a:pt x="2143" y="1576"/>
                    <a:pt x="2143" y="1040"/>
                  </a:cubicBezTo>
                  <a:cubicBezTo>
                    <a:pt x="2143" y="442"/>
                    <a:pt x="1670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8730;p67">
              <a:extLst>
                <a:ext uri="{FF2B5EF4-FFF2-40B4-BE49-F238E27FC236}">
                  <a16:creationId xmlns:a16="http://schemas.microsoft.com/office/drawing/2014/main" id="{37F8E1A4-D9F3-4FF9-899D-EBED81C61E11}"/>
                </a:ext>
              </a:extLst>
            </p:cNvPr>
            <p:cNvSpPr/>
            <p:nvPr/>
          </p:nvSpPr>
          <p:spPr>
            <a:xfrm>
              <a:off x="4315650" y="41369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40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8731;p67">
              <a:extLst>
                <a:ext uri="{FF2B5EF4-FFF2-40B4-BE49-F238E27FC236}">
                  <a16:creationId xmlns:a16="http://schemas.microsoft.com/office/drawing/2014/main" id="{CA82A8E3-2A75-44F5-B438-98CE9C6CF237}"/>
                </a:ext>
              </a:extLst>
            </p:cNvPr>
            <p:cNvSpPr/>
            <p:nvPr/>
          </p:nvSpPr>
          <p:spPr>
            <a:xfrm>
              <a:off x="4455850" y="41369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5" y="2048"/>
                    <a:pt x="2048" y="1576"/>
                    <a:pt x="2048" y="1040"/>
                  </a:cubicBez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8732;p67">
              <a:extLst>
                <a:ext uri="{FF2B5EF4-FFF2-40B4-BE49-F238E27FC236}">
                  <a16:creationId xmlns:a16="http://schemas.microsoft.com/office/drawing/2014/main" id="{BC7779D4-7F1E-44A9-A744-5C6058AE6EF6}"/>
                </a:ext>
              </a:extLst>
            </p:cNvPr>
            <p:cNvSpPr/>
            <p:nvPr/>
          </p:nvSpPr>
          <p:spPr>
            <a:xfrm>
              <a:off x="4263650" y="4085000"/>
              <a:ext cx="298550" cy="122100"/>
            </a:xfrm>
            <a:custGeom>
              <a:avLst/>
              <a:gdLst/>
              <a:ahLst/>
              <a:cxnLst/>
              <a:rect l="l" t="t" r="r" b="b"/>
              <a:pathLst>
                <a:path w="11942" h="4884" extrusionOk="0">
                  <a:moveTo>
                    <a:pt x="1545" y="0"/>
                  </a:moveTo>
                  <a:cubicBezTo>
                    <a:pt x="1041" y="0"/>
                    <a:pt x="599" y="347"/>
                    <a:pt x="505" y="851"/>
                  </a:cubicBezTo>
                  <a:lnTo>
                    <a:pt x="64" y="3655"/>
                  </a:lnTo>
                  <a:cubicBezTo>
                    <a:pt x="1" y="3970"/>
                    <a:pt x="95" y="4253"/>
                    <a:pt x="284" y="4474"/>
                  </a:cubicBezTo>
                  <a:cubicBezTo>
                    <a:pt x="410" y="4631"/>
                    <a:pt x="599" y="4757"/>
                    <a:pt x="788" y="4789"/>
                  </a:cubicBezTo>
                  <a:cubicBezTo>
                    <a:pt x="1009" y="4442"/>
                    <a:pt x="1324" y="4127"/>
                    <a:pt x="1639" y="3938"/>
                  </a:cubicBezTo>
                  <a:cubicBezTo>
                    <a:pt x="1513" y="3686"/>
                    <a:pt x="1419" y="3434"/>
                    <a:pt x="1419" y="3151"/>
                  </a:cubicBezTo>
                  <a:cubicBezTo>
                    <a:pt x="1419" y="2206"/>
                    <a:pt x="2206" y="1418"/>
                    <a:pt x="3151" y="1418"/>
                  </a:cubicBezTo>
                  <a:cubicBezTo>
                    <a:pt x="4097" y="1418"/>
                    <a:pt x="4884" y="2206"/>
                    <a:pt x="4884" y="3151"/>
                  </a:cubicBezTo>
                  <a:cubicBezTo>
                    <a:pt x="4884" y="3434"/>
                    <a:pt x="4821" y="3686"/>
                    <a:pt x="4695" y="3938"/>
                  </a:cubicBezTo>
                  <a:cubicBezTo>
                    <a:pt x="5042" y="4159"/>
                    <a:pt x="5325" y="4474"/>
                    <a:pt x="5577" y="4883"/>
                  </a:cubicBezTo>
                  <a:lnTo>
                    <a:pt x="6396" y="4883"/>
                  </a:lnTo>
                  <a:cubicBezTo>
                    <a:pt x="6585" y="4537"/>
                    <a:pt x="6900" y="4159"/>
                    <a:pt x="7247" y="3938"/>
                  </a:cubicBezTo>
                  <a:cubicBezTo>
                    <a:pt x="7152" y="3686"/>
                    <a:pt x="7058" y="3434"/>
                    <a:pt x="7058" y="3151"/>
                  </a:cubicBezTo>
                  <a:cubicBezTo>
                    <a:pt x="7058" y="2206"/>
                    <a:pt x="7846" y="1418"/>
                    <a:pt x="8791" y="1418"/>
                  </a:cubicBezTo>
                  <a:cubicBezTo>
                    <a:pt x="9736" y="1418"/>
                    <a:pt x="10524" y="2206"/>
                    <a:pt x="10524" y="3151"/>
                  </a:cubicBezTo>
                  <a:cubicBezTo>
                    <a:pt x="10524" y="3434"/>
                    <a:pt x="10461" y="3686"/>
                    <a:pt x="10334" y="3938"/>
                  </a:cubicBezTo>
                  <a:cubicBezTo>
                    <a:pt x="10681" y="4159"/>
                    <a:pt x="10965" y="4442"/>
                    <a:pt x="11154" y="4789"/>
                  </a:cubicBezTo>
                  <a:cubicBezTo>
                    <a:pt x="11343" y="4757"/>
                    <a:pt x="11563" y="4631"/>
                    <a:pt x="11658" y="4474"/>
                  </a:cubicBezTo>
                  <a:cubicBezTo>
                    <a:pt x="11878" y="4253"/>
                    <a:pt x="11941" y="3938"/>
                    <a:pt x="11910" y="3655"/>
                  </a:cubicBezTo>
                  <a:lnTo>
                    <a:pt x="11343" y="851"/>
                  </a:lnTo>
                  <a:cubicBezTo>
                    <a:pt x="11280" y="347"/>
                    <a:pt x="10839" y="0"/>
                    <a:pt x="103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8733;p67">
              <a:extLst>
                <a:ext uri="{FF2B5EF4-FFF2-40B4-BE49-F238E27FC236}">
                  <a16:creationId xmlns:a16="http://schemas.microsoft.com/office/drawing/2014/main" id="{46F49467-7375-42F9-8913-16BD79A70293}"/>
                </a:ext>
              </a:extLst>
            </p:cNvPr>
            <p:cNvSpPr/>
            <p:nvPr/>
          </p:nvSpPr>
          <p:spPr>
            <a:xfrm>
              <a:off x="4431425" y="4196825"/>
              <a:ext cx="104000" cy="62250"/>
            </a:xfrm>
            <a:custGeom>
              <a:avLst/>
              <a:gdLst/>
              <a:ahLst/>
              <a:cxnLst/>
              <a:rect l="l" t="t" r="r" b="b"/>
              <a:pathLst>
                <a:path w="4160" h="2490" extrusionOk="0">
                  <a:moveTo>
                    <a:pt x="977" y="1"/>
                  </a:moveTo>
                  <a:cubicBezTo>
                    <a:pt x="536" y="284"/>
                    <a:pt x="189" y="694"/>
                    <a:pt x="63" y="1198"/>
                  </a:cubicBezTo>
                  <a:cubicBezTo>
                    <a:pt x="32" y="1387"/>
                    <a:pt x="0" y="1576"/>
                    <a:pt x="0" y="1797"/>
                  </a:cubicBezTo>
                  <a:lnTo>
                    <a:pt x="0" y="2143"/>
                  </a:lnTo>
                  <a:cubicBezTo>
                    <a:pt x="0" y="2332"/>
                    <a:pt x="158" y="2490"/>
                    <a:pt x="347" y="2490"/>
                  </a:cubicBezTo>
                  <a:lnTo>
                    <a:pt x="3813" y="2490"/>
                  </a:lnTo>
                  <a:cubicBezTo>
                    <a:pt x="4002" y="2490"/>
                    <a:pt x="4159" y="2332"/>
                    <a:pt x="4159" y="2143"/>
                  </a:cubicBezTo>
                  <a:lnTo>
                    <a:pt x="4159" y="1797"/>
                  </a:lnTo>
                  <a:cubicBezTo>
                    <a:pt x="4096" y="1576"/>
                    <a:pt x="4065" y="1356"/>
                    <a:pt x="4002" y="1198"/>
                  </a:cubicBezTo>
                  <a:cubicBezTo>
                    <a:pt x="3844" y="694"/>
                    <a:pt x="3529" y="284"/>
                    <a:pt x="3119" y="1"/>
                  </a:cubicBezTo>
                  <a:cubicBezTo>
                    <a:pt x="2804" y="253"/>
                    <a:pt x="2426" y="410"/>
                    <a:pt x="2048" y="410"/>
                  </a:cubicBezTo>
                  <a:cubicBezTo>
                    <a:pt x="1639" y="410"/>
                    <a:pt x="1261" y="253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8734;p67">
              <a:extLst>
                <a:ext uri="{FF2B5EF4-FFF2-40B4-BE49-F238E27FC236}">
                  <a16:creationId xmlns:a16="http://schemas.microsoft.com/office/drawing/2014/main" id="{7B6A5307-DFA7-486F-9DF9-504C54B157F5}"/>
                </a:ext>
              </a:extLst>
            </p:cNvPr>
            <p:cNvSpPr/>
            <p:nvPr/>
          </p:nvSpPr>
          <p:spPr>
            <a:xfrm>
              <a:off x="4359750" y="4022775"/>
              <a:ext cx="104775" cy="44125"/>
            </a:xfrm>
            <a:custGeom>
              <a:avLst/>
              <a:gdLst/>
              <a:ahLst/>
              <a:cxnLst/>
              <a:rect l="l" t="t" r="r" b="b"/>
              <a:pathLst>
                <a:path w="4191" h="1765" extrusionOk="0">
                  <a:moveTo>
                    <a:pt x="1009" y="0"/>
                  </a:moveTo>
                  <a:cubicBezTo>
                    <a:pt x="379" y="347"/>
                    <a:pt x="0" y="1040"/>
                    <a:pt x="0" y="1765"/>
                  </a:cubicBezTo>
                  <a:lnTo>
                    <a:pt x="4191" y="1765"/>
                  </a:lnTo>
                  <a:cubicBezTo>
                    <a:pt x="4191" y="1040"/>
                    <a:pt x="3813" y="347"/>
                    <a:pt x="3214" y="0"/>
                  </a:cubicBezTo>
                  <a:cubicBezTo>
                    <a:pt x="2899" y="252"/>
                    <a:pt x="2521" y="378"/>
                    <a:pt x="2111" y="378"/>
                  </a:cubicBezTo>
                  <a:cubicBezTo>
                    <a:pt x="1733" y="378"/>
                    <a:pt x="1324" y="252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8735;p67">
              <a:extLst>
                <a:ext uri="{FF2B5EF4-FFF2-40B4-BE49-F238E27FC236}">
                  <a16:creationId xmlns:a16="http://schemas.microsoft.com/office/drawing/2014/main" id="{75893934-3E04-4776-89F9-5D5FDCB197E6}"/>
                </a:ext>
              </a:extLst>
            </p:cNvPr>
            <p:cNvSpPr/>
            <p:nvPr/>
          </p:nvSpPr>
          <p:spPr>
            <a:xfrm>
              <a:off x="4291225" y="4196825"/>
              <a:ext cx="102425" cy="62250"/>
            </a:xfrm>
            <a:custGeom>
              <a:avLst/>
              <a:gdLst/>
              <a:ahLst/>
              <a:cxnLst/>
              <a:rect l="l" t="t" r="r" b="b"/>
              <a:pathLst>
                <a:path w="4097" h="2490" extrusionOk="0">
                  <a:moveTo>
                    <a:pt x="1009" y="1"/>
                  </a:moveTo>
                  <a:cubicBezTo>
                    <a:pt x="568" y="284"/>
                    <a:pt x="221" y="694"/>
                    <a:pt x="95" y="1198"/>
                  </a:cubicBezTo>
                  <a:cubicBezTo>
                    <a:pt x="64" y="1387"/>
                    <a:pt x="1" y="1576"/>
                    <a:pt x="1" y="1797"/>
                  </a:cubicBezTo>
                  <a:lnTo>
                    <a:pt x="1" y="2143"/>
                  </a:lnTo>
                  <a:cubicBezTo>
                    <a:pt x="1" y="2332"/>
                    <a:pt x="158" y="2490"/>
                    <a:pt x="379" y="2490"/>
                  </a:cubicBezTo>
                  <a:lnTo>
                    <a:pt x="3844" y="2490"/>
                  </a:lnTo>
                  <a:cubicBezTo>
                    <a:pt x="3939" y="2490"/>
                    <a:pt x="4096" y="2332"/>
                    <a:pt x="4096" y="2143"/>
                  </a:cubicBezTo>
                  <a:lnTo>
                    <a:pt x="4096" y="1797"/>
                  </a:lnTo>
                  <a:cubicBezTo>
                    <a:pt x="4096" y="1576"/>
                    <a:pt x="4065" y="1356"/>
                    <a:pt x="4033" y="1198"/>
                  </a:cubicBezTo>
                  <a:cubicBezTo>
                    <a:pt x="3876" y="694"/>
                    <a:pt x="3561" y="284"/>
                    <a:pt x="3120" y="1"/>
                  </a:cubicBezTo>
                  <a:cubicBezTo>
                    <a:pt x="2804" y="253"/>
                    <a:pt x="2458" y="410"/>
                    <a:pt x="2048" y="410"/>
                  </a:cubicBezTo>
                  <a:cubicBezTo>
                    <a:pt x="1670" y="410"/>
                    <a:pt x="1261" y="253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0" name="Google Shape;8736;p67">
            <a:extLst>
              <a:ext uri="{FF2B5EF4-FFF2-40B4-BE49-F238E27FC236}">
                <a16:creationId xmlns:a16="http://schemas.microsoft.com/office/drawing/2014/main" id="{F21B85DF-672E-4EAD-A0CF-888721D7CAD0}"/>
              </a:ext>
            </a:extLst>
          </p:cNvPr>
          <p:cNvGrpSpPr/>
          <p:nvPr/>
        </p:nvGrpSpPr>
        <p:grpSpPr>
          <a:xfrm>
            <a:off x="10871567" y="1749589"/>
            <a:ext cx="213822" cy="330827"/>
            <a:chOff x="6164975" y="3211525"/>
            <a:chExt cx="191425" cy="296175"/>
          </a:xfrm>
        </p:grpSpPr>
        <p:sp>
          <p:nvSpPr>
            <p:cNvPr id="311" name="Google Shape;8737;p67">
              <a:extLst>
                <a:ext uri="{FF2B5EF4-FFF2-40B4-BE49-F238E27FC236}">
                  <a16:creationId xmlns:a16="http://schemas.microsoft.com/office/drawing/2014/main" id="{73BDAF85-F42C-499C-86DF-06BA491DCDDB}"/>
                </a:ext>
              </a:extLst>
            </p:cNvPr>
            <p:cNvSpPr/>
            <p:nvPr/>
          </p:nvSpPr>
          <p:spPr>
            <a:xfrm>
              <a:off x="6269750" y="3371400"/>
              <a:ext cx="68525" cy="84300"/>
            </a:xfrm>
            <a:custGeom>
              <a:avLst/>
              <a:gdLst/>
              <a:ahLst/>
              <a:cxnLst/>
              <a:rect l="l" t="t" r="r" b="b"/>
              <a:pathLst>
                <a:path w="2741" h="3372" extrusionOk="0">
                  <a:moveTo>
                    <a:pt x="1670" y="1"/>
                  </a:moveTo>
                  <a:cubicBezTo>
                    <a:pt x="1166" y="316"/>
                    <a:pt x="599" y="505"/>
                    <a:pt x="0" y="568"/>
                  </a:cubicBezTo>
                  <a:lnTo>
                    <a:pt x="0" y="1482"/>
                  </a:lnTo>
                  <a:lnTo>
                    <a:pt x="1890" y="3372"/>
                  </a:lnTo>
                  <a:lnTo>
                    <a:pt x="2741" y="3372"/>
                  </a:lnTo>
                  <a:lnTo>
                    <a:pt x="2741" y="3340"/>
                  </a:lnTo>
                  <a:lnTo>
                    <a:pt x="2741" y="2301"/>
                  </a:lnTo>
                  <a:cubicBezTo>
                    <a:pt x="2741" y="1356"/>
                    <a:pt x="2300" y="536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8738;p67">
              <a:extLst>
                <a:ext uri="{FF2B5EF4-FFF2-40B4-BE49-F238E27FC236}">
                  <a16:creationId xmlns:a16="http://schemas.microsoft.com/office/drawing/2014/main" id="{7AC319BC-E6E7-4CF9-A1DF-B4EFC82CA9A9}"/>
                </a:ext>
              </a:extLst>
            </p:cNvPr>
            <p:cNvSpPr/>
            <p:nvPr/>
          </p:nvSpPr>
          <p:spPr>
            <a:xfrm>
              <a:off x="6228775" y="3424175"/>
              <a:ext cx="62250" cy="30750"/>
            </a:xfrm>
            <a:custGeom>
              <a:avLst/>
              <a:gdLst/>
              <a:ahLst/>
              <a:cxnLst/>
              <a:rect l="l" t="t" r="r" b="b"/>
              <a:pathLst>
                <a:path w="2490" h="1230" extrusionOk="0">
                  <a:moveTo>
                    <a:pt x="1229" y="1"/>
                  </a:moveTo>
                  <a:lnTo>
                    <a:pt x="1" y="1229"/>
                  </a:lnTo>
                  <a:lnTo>
                    <a:pt x="2490" y="1229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8739;p67">
              <a:extLst>
                <a:ext uri="{FF2B5EF4-FFF2-40B4-BE49-F238E27FC236}">
                  <a16:creationId xmlns:a16="http://schemas.microsoft.com/office/drawing/2014/main" id="{CB173775-2F02-4BAE-A92A-9527382F6EDA}"/>
                </a:ext>
              </a:extLst>
            </p:cNvPr>
            <p:cNvSpPr/>
            <p:nvPr/>
          </p:nvSpPr>
          <p:spPr>
            <a:xfrm>
              <a:off x="6182300" y="3369825"/>
              <a:ext cx="69350" cy="85100"/>
            </a:xfrm>
            <a:custGeom>
              <a:avLst/>
              <a:gdLst/>
              <a:ahLst/>
              <a:cxnLst/>
              <a:rect l="l" t="t" r="r" b="b"/>
              <a:pathLst>
                <a:path w="2774" h="3404" extrusionOk="0">
                  <a:moveTo>
                    <a:pt x="1072" y="1"/>
                  </a:moveTo>
                  <a:cubicBezTo>
                    <a:pt x="411" y="599"/>
                    <a:pt x="1" y="1419"/>
                    <a:pt x="1" y="2332"/>
                  </a:cubicBezTo>
                  <a:lnTo>
                    <a:pt x="1" y="3403"/>
                  </a:lnTo>
                  <a:lnTo>
                    <a:pt x="883" y="3403"/>
                  </a:lnTo>
                  <a:lnTo>
                    <a:pt x="2773" y="1513"/>
                  </a:lnTo>
                  <a:lnTo>
                    <a:pt x="2773" y="599"/>
                  </a:lnTo>
                  <a:cubicBezTo>
                    <a:pt x="2143" y="568"/>
                    <a:pt x="1576" y="316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8740;p67">
              <a:extLst>
                <a:ext uri="{FF2B5EF4-FFF2-40B4-BE49-F238E27FC236}">
                  <a16:creationId xmlns:a16="http://schemas.microsoft.com/office/drawing/2014/main" id="{51BA1E73-56F0-4A92-8A18-D94AA698254C}"/>
                </a:ext>
              </a:extLst>
            </p:cNvPr>
            <p:cNvSpPr/>
            <p:nvPr/>
          </p:nvSpPr>
          <p:spPr>
            <a:xfrm>
              <a:off x="6164975" y="3472225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316"/>
                    <a:pt x="7278" y="1"/>
                    <a:pt x="69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8741;p67">
              <a:extLst>
                <a:ext uri="{FF2B5EF4-FFF2-40B4-BE49-F238E27FC236}">
                  <a16:creationId xmlns:a16="http://schemas.microsoft.com/office/drawing/2014/main" id="{079FA49C-A14B-4390-8E38-1CD0C85232BF}"/>
                </a:ext>
              </a:extLst>
            </p:cNvPr>
            <p:cNvSpPr/>
            <p:nvPr/>
          </p:nvSpPr>
          <p:spPr>
            <a:xfrm>
              <a:off x="6164975" y="3211525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725" y="0"/>
                  </a:moveTo>
                  <a:cubicBezTo>
                    <a:pt x="316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284"/>
                    <a:pt x="7278" y="0"/>
                    <a:pt x="69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8742;p67">
              <a:extLst>
                <a:ext uri="{FF2B5EF4-FFF2-40B4-BE49-F238E27FC236}">
                  <a16:creationId xmlns:a16="http://schemas.microsoft.com/office/drawing/2014/main" id="{1419F8DE-F75C-4854-AEE3-D48BAF73DD5F}"/>
                </a:ext>
              </a:extLst>
            </p:cNvPr>
            <p:cNvSpPr/>
            <p:nvPr/>
          </p:nvSpPr>
          <p:spPr>
            <a:xfrm>
              <a:off x="6183100" y="3262725"/>
              <a:ext cx="155175" cy="35650"/>
            </a:xfrm>
            <a:custGeom>
              <a:avLst/>
              <a:gdLst/>
              <a:ahLst/>
              <a:cxnLst/>
              <a:rect l="l" t="t" r="r" b="b"/>
              <a:pathLst>
                <a:path w="6207" h="1426" extrusionOk="0">
                  <a:moveTo>
                    <a:pt x="0" y="0"/>
                  </a:moveTo>
                  <a:lnTo>
                    <a:pt x="0" y="441"/>
                  </a:lnTo>
                  <a:lnTo>
                    <a:pt x="568" y="788"/>
                  </a:lnTo>
                  <a:cubicBezTo>
                    <a:pt x="1355" y="1213"/>
                    <a:pt x="2237" y="1426"/>
                    <a:pt x="3112" y="1426"/>
                  </a:cubicBezTo>
                  <a:cubicBezTo>
                    <a:pt x="3986" y="1426"/>
                    <a:pt x="4852" y="1213"/>
                    <a:pt x="5608" y="788"/>
                  </a:cubicBezTo>
                  <a:lnTo>
                    <a:pt x="6207" y="441"/>
                  </a:lnTo>
                  <a:lnTo>
                    <a:pt x="62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8743;p67">
              <a:extLst>
                <a:ext uri="{FF2B5EF4-FFF2-40B4-BE49-F238E27FC236}">
                  <a16:creationId xmlns:a16="http://schemas.microsoft.com/office/drawing/2014/main" id="{0DA791EC-32B1-4408-A677-536F90A1458E}"/>
                </a:ext>
              </a:extLst>
            </p:cNvPr>
            <p:cNvSpPr/>
            <p:nvPr/>
          </p:nvSpPr>
          <p:spPr>
            <a:xfrm>
              <a:off x="6181525" y="3294225"/>
              <a:ext cx="155975" cy="74050"/>
            </a:xfrm>
            <a:custGeom>
              <a:avLst/>
              <a:gdLst/>
              <a:ahLst/>
              <a:cxnLst/>
              <a:rect l="l" t="t" r="r" b="b"/>
              <a:pathLst>
                <a:path w="6239" h="2962" extrusionOk="0">
                  <a:moveTo>
                    <a:pt x="0" y="0"/>
                  </a:moveTo>
                  <a:cubicBezTo>
                    <a:pt x="126" y="1607"/>
                    <a:pt x="1481" y="2962"/>
                    <a:pt x="3119" y="2962"/>
                  </a:cubicBezTo>
                  <a:cubicBezTo>
                    <a:pt x="4758" y="2962"/>
                    <a:pt x="6112" y="1607"/>
                    <a:pt x="6238" y="0"/>
                  </a:cubicBezTo>
                  <a:lnTo>
                    <a:pt x="6238" y="0"/>
                  </a:lnTo>
                  <a:lnTo>
                    <a:pt x="5986" y="126"/>
                  </a:lnTo>
                  <a:cubicBezTo>
                    <a:pt x="5136" y="631"/>
                    <a:pt x="4096" y="883"/>
                    <a:pt x="3119" y="883"/>
                  </a:cubicBezTo>
                  <a:cubicBezTo>
                    <a:pt x="2143" y="883"/>
                    <a:pt x="1166" y="631"/>
                    <a:pt x="252" y="12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8" name="Google Shape;8744;p67">
            <a:extLst>
              <a:ext uri="{FF2B5EF4-FFF2-40B4-BE49-F238E27FC236}">
                <a16:creationId xmlns:a16="http://schemas.microsoft.com/office/drawing/2014/main" id="{71564305-1CD6-4A9E-9453-7FB0836AA93A}"/>
              </a:ext>
            </a:extLst>
          </p:cNvPr>
          <p:cNvGrpSpPr/>
          <p:nvPr/>
        </p:nvGrpSpPr>
        <p:grpSpPr>
          <a:xfrm>
            <a:off x="4945226" y="1749603"/>
            <a:ext cx="333480" cy="330800"/>
            <a:chOff x="946175" y="3253275"/>
            <a:chExt cx="298550" cy="296150"/>
          </a:xfrm>
        </p:grpSpPr>
        <p:sp>
          <p:nvSpPr>
            <p:cNvPr id="319" name="Google Shape;8745;p67">
              <a:extLst>
                <a:ext uri="{FF2B5EF4-FFF2-40B4-BE49-F238E27FC236}">
                  <a16:creationId xmlns:a16="http://schemas.microsoft.com/office/drawing/2014/main" id="{5CFC485B-C638-40B9-BF48-EE613107313D}"/>
                </a:ext>
              </a:extLst>
            </p:cNvPr>
            <p:cNvSpPr/>
            <p:nvPr/>
          </p:nvSpPr>
          <p:spPr>
            <a:xfrm>
              <a:off x="946175" y="3253275"/>
              <a:ext cx="209550" cy="261500"/>
            </a:xfrm>
            <a:custGeom>
              <a:avLst/>
              <a:gdLst/>
              <a:ahLst/>
              <a:cxnLst/>
              <a:rect l="l" t="t" r="r" b="b"/>
              <a:pathLst>
                <a:path w="8382" h="10460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113"/>
                  </a:lnTo>
                  <a:cubicBezTo>
                    <a:pt x="1" y="10302"/>
                    <a:pt x="158" y="10460"/>
                    <a:pt x="348" y="10460"/>
                  </a:cubicBezTo>
                  <a:lnTo>
                    <a:pt x="694" y="10460"/>
                  </a:lnTo>
                  <a:lnTo>
                    <a:pt x="694" y="3875"/>
                  </a:lnTo>
                  <a:cubicBezTo>
                    <a:pt x="694" y="3623"/>
                    <a:pt x="820" y="3340"/>
                    <a:pt x="1009" y="3151"/>
                  </a:cubicBezTo>
                  <a:lnTo>
                    <a:pt x="3151" y="1008"/>
                  </a:lnTo>
                  <a:cubicBezTo>
                    <a:pt x="3340" y="819"/>
                    <a:pt x="3624" y="693"/>
                    <a:pt x="3908" y="693"/>
                  </a:cubicBezTo>
                  <a:lnTo>
                    <a:pt x="8381" y="693"/>
                  </a:lnTo>
                  <a:lnTo>
                    <a:pt x="8381" y="347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8746;p67">
              <a:extLst>
                <a:ext uri="{FF2B5EF4-FFF2-40B4-BE49-F238E27FC236}">
                  <a16:creationId xmlns:a16="http://schemas.microsoft.com/office/drawing/2014/main" id="{1A142DA5-87CC-4286-B145-266AE8591074}"/>
                </a:ext>
              </a:extLst>
            </p:cNvPr>
            <p:cNvSpPr/>
            <p:nvPr/>
          </p:nvSpPr>
          <p:spPr>
            <a:xfrm>
              <a:off x="986350" y="3293425"/>
              <a:ext cx="47300" cy="48075"/>
            </a:xfrm>
            <a:custGeom>
              <a:avLst/>
              <a:gdLst/>
              <a:ahLst/>
              <a:cxnLst/>
              <a:rect l="l" t="t" r="r" b="b"/>
              <a:pathLst>
                <a:path w="1892" h="1923" extrusionOk="0">
                  <a:moveTo>
                    <a:pt x="189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8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8747;p67">
              <a:extLst>
                <a:ext uri="{FF2B5EF4-FFF2-40B4-BE49-F238E27FC236}">
                  <a16:creationId xmlns:a16="http://schemas.microsoft.com/office/drawing/2014/main" id="{9746DC15-A38C-41FA-B32B-384487577DEA}"/>
                </a:ext>
              </a:extLst>
            </p:cNvPr>
            <p:cNvSpPr/>
            <p:nvPr/>
          </p:nvSpPr>
          <p:spPr>
            <a:xfrm>
              <a:off x="1051725" y="3359600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49"/>
                    <a:pt x="1103" y="4852"/>
                    <a:pt x="2427" y="4852"/>
                  </a:cubicBezTo>
                  <a:cubicBezTo>
                    <a:pt x="3781" y="4852"/>
                    <a:pt x="4884" y="3749"/>
                    <a:pt x="4884" y="2426"/>
                  </a:cubicBez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8748;p67">
              <a:extLst>
                <a:ext uri="{FF2B5EF4-FFF2-40B4-BE49-F238E27FC236}">
                  <a16:creationId xmlns:a16="http://schemas.microsoft.com/office/drawing/2014/main" id="{AF7BEAB4-31AD-4B41-912B-614EA7757086}"/>
                </a:ext>
              </a:extLst>
            </p:cNvPr>
            <p:cNvSpPr/>
            <p:nvPr/>
          </p:nvSpPr>
          <p:spPr>
            <a:xfrm>
              <a:off x="980050" y="3289500"/>
              <a:ext cx="192200" cy="242600"/>
            </a:xfrm>
            <a:custGeom>
              <a:avLst/>
              <a:gdLst/>
              <a:ahLst/>
              <a:cxnLst/>
              <a:rect l="l" t="t" r="r" b="b"/>
              <a:pathLst>
                <a:path w="7688" h="9704" extrusionOk="0">
                  <a:moveTo>
                    <a:pt x="2868" y="0"/>
                  </a:moveTo>
                  <a:lnTo>
                    <a:pt x="2868" y="2426"/>
                  </a:lnTo>
                  <a:cubicBezTo>
                    <a:pt x="2868" y="2647"/>
                    <a:pt x="2679" y="2804"/>
                    <a:pt x="2490" y="2804"/>
                  </a:cubicBezTo>
                  <a:lnTo>
                    <a:pt x="1" y="2804"/>
                  </a:lnTo>
                  <a:lnTo>
                    <a:pt x="1" y="9357"/>
                  </a:lnTo>
                  <a:cubicBezTo>
                    <a:pt x="1" y="9578"/>
                    <a:pt x="190" y="9704"/>
                    <a:pt x="379" y="9704"/>
                  </a:cubicBezTo>
                  <a:lnTo>
                    <a:pt x="7341" y="9704"/>
                  </a:lnTo>
                  <a:cubicBezTo>
                    <a:pt x="7467" y="9704"/>
                    <a:pt x="7593" y="9641"/>
                    <a:pt x="7625" y="9578"/>
                  </a:cubicBezTo>
                  <a:lnTo>
                    <a:pt x="6239" y="8192"/>
                  </a:lnTo>
                  <a:cubicBezTo>
                    <a:pt x="5924" y="8318"/>
                    <a:pt x="5609" y="8349"/>
                    <a:pt x="5262" y="8349"/>
                  </a:cubicBezTo>
                  <a:cubicBezTo>
                    <a:pt x="3529" y="8349"/>
                    <a:pt x="2143" y="6931"/>
                    <a:pt x="2143" y="5230"/>
                  </a:cubicBezTo>
                  <a:cubicBezTo>
                    <a:pt x="2143" y="3529"/>
                    <a:pt x="3561" y="2111"/>
                    <a:pt x="5262" y="2111"/>
                  </a:cubicBezTo>
                  <a:cubicBezTo>
                    <a:pt x="6239" y="2111"/>
                    <a:pt x="7121" y="2584"/>
                    <a:pt x="7688" y="3308"/>
                  </a:cubicBezTo>
                  <a:lnTo>
                    <a:pt x="7688" y="347"/>
                  </a:lnTo>
                  <a:cubicBezTo>
                    <a:pt x="7688" y="158"/>
                    <a:pt x="7530" y="0"/>
                    <a:pt x="73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8749;p67">
              <a:extLst>
                <a:ext uri="{FF2B5EF4-FFF2-40B4-BE49-F238E27FC236}">
                  <a16:creationId xmlns:a16="http://schemas.microsoft.com/office/drawing/2014/main" id="{B5146D09-8A90-4766-8DE8-FA0140864308}"/>
                </a:ext>
              </a:extLst>
            </p:cNvPr>
            <p:cNvSpPr/>
            <p:nvPr/>
          </p:nvSpPr>
          <p:spPr>
            <a:xfrm>
              <a:off x="1154125" y="3460400"/>
              <a:ext cx="90600" cy="89025"/>
            </a:xfrm>
            <a:custGeom>
              <a:avLst/>
              <a:gdLst/>
              <a:ahLst/>
              <a:cxnLst/>
              <a:rect l="l" t="t" r="r" b="b"/>
              <a:pathLst>
                <a:path w="3624" h="3561" extrusionOk="0">
                  <a:moveTo>
                    <a:pt x="977" y="1"/>
                  </a:moveTo>
                  <a:cubicBezTo>
                    <a:pt x="693" y="410"/>
                    <a:pt x="378" y="757"/>
                    <a:pt x="0" y="1009"/>
                  </a:cubicBezTo>
                  <a:lnTo>
                    <a:pt x="2363" y="3372"/>
                  </a:lnTo>
                  <a:cubicBezTo>
                    <a:pt x="2489" y="3498"/>
                    <a:pt x="2662" y="3561"/>
                    <a:pt x="2840" y="3561"/>
                  </a:cubicBezTo>
                  <a:cubicBezTo>
                    <a:pt x="3017" y="3561"/>
                    <a:pt x="3198" y="3498"/>
                    <a:pt x="3340" y="3372"/>
                  </a:cubicBezTo>
                  <a:cubicBezTo>
                    <a:pt x="3623" y="3088"/>
                    <a:pt x="3623" y="2647"/>
                    <a:pt x="3340" y="2364"/>
                  </a:cubicBezTo>
                  <a:lnTo>
                    <a:pt x="9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4" name="Google Shape;8750;p67">
            <a:extLst>
              <a:ext uri="{FF2B5EF4-FFF2-40B4-BE49-F238E27FC236}">
                <a16:creationId xmlns:a16="http://schemas.microsoft.com/office/drawing/2014/main" id="{AAD953CE-E9D3-4A5F-BDA5-151180E244A3}"/>
              </a:ext>
            </a:extLst>
          </p:cNvPr>
          <p:cNvGrpSpPr/>
          <p:nvPr/>
        </p:nvGrpSpPr>
        <p:grpSpPr>
          <a:xfrm>
            <a:off x="4946106" y="2167263"/>
            <a:ext cx="331721" cy="328203"/>
            <a:chOff x="946175" y="3619500"/>
            <a:chExt cx="296975" cy="293825"/>
          </a:xfrm>
        </p:grpSpPr>
        <p:sp>
          <p:nvSpPr>
            <p:cNvPr id="325" name="Google Shape;8751;p67">
              <a:extLst>
                <a:ext uri="{FF2B5EF4-FFF2-40B4-BE49-F238E27FC236}">
                  <a16:creationId xmlns:a16="http://schemas.microsoft.com/office/drawing/2014/main" id="{7075FC8B-8E5F-400A-A8F0-5069BCD4CE51}"/>
                </a:ext>
              </a:extLst>
            </p:cNvPr>
            <p:cNvSpPr/>
            <p:nvPr/>
          </p:nvSpPr>
          <p:spPr>
            <a:xfrm>
              <a:off x="963525" y="3619500"/>
              <a:ext cx="207950" cy="293825"/>
            </a:xfrm>
            <a:custGeom>
              <a:avLst/>
              <a:gdLst/>
              <a:ahLst/>
              <a:cxnLst/>
              <a:rect l="l" t="t" r="r" b="b"/>
              <a:pathLst>
                <a:path w="8318" h="11753" extrusionOk="0">
                  <a:moveTo>
                    <a:pt x="3828" y="2742"/>
                  </a:moveTo>
                  <a:cubicBezTo>
                    <a:pt x="3915" y="2742"/>
                    <a:pt x="4001" y="2773"/>
                    <a:pt x="4064" y="2836"/>
                  </a:cubicBezTo>
                  <a:cubicBezTo>
                    <a:pt x="4253" y="2994"/>
                    <a:pt x="4253" y="3183"/>
                    <a:pt x="4096" y="3340"/>
                  </a:cubicBezTo>
                  <a:lnTo>
                    <a:pt x="2678" y="4695"/>
                  </a:lnTo>
                  <a:cubicBezTo>
                    <a:pt x="2615" y="4790"/>
                    <a:pt x="2520" y="4821"/>
                    <a:pt x="2457" y="4821"/>
                  </a:cubicBezTo>
                  <a:cubicBezTo>
                    <a:pt x="2363" y="4821"/>
                    <a:pt x="2268" y="4790"/>
                    <a:pt x="2205" y="4695"/>
                  </a:cubicBezTo>
                  <a:lnTo>
                    <a:pt x="1512" y="4002"/>
                  </a:lnTo>
                  <a:cubicBezTo>
                    <a:pt x="1386" y="3876"/>
                    <a:pt x="1386" y="3655"/>
                    <a:pt x="1512" y="3529"/>
                  </a:cubicBezTo>
                  <a:cubicBezTo>
                    <a:pt x="1575" y="3466"/>
                    <a:pt x="1662" y="3435"/>
                    <a:pt x="1749" y="3435"/>
                  </a:cubicBezTo>
                  <a:cubicBezTo>
                    <a:pt x="1835" y="3435"/>
                    <a:pt x="1922" y="3466"/>
                    <a:pt x="1985" y="3529"/>
                  </a:cubicBezTo>
                  <a:lnTo>
                    <a:pt x="2426" y="3971"/>
                  </a:lnTo>
                  <a:lnTo>
                    <a:pt x="3592" y="2836"/>
                  </a:lnTo>
                  <a:cubicBezTo>
                    <a:pt x="3655" y="2773"/>
                    <a:pt x="3741" y="2742"/>
                    <a:pt x="3828" y="2742"/>
                  </a:cubicBezTo>
                  <a:close/>
                  <a:moveTo>
                    <a:pt x="3828" y="4790"/>
                  </a:moveTo>
                  <a:cubicBezTo>
                    <a:pt x="3915" y="4790"/>
                    <a:pt x="4001" y="4821"/>
                    <a:pt x="4064" y="4884"/>
                  </a:cubicBezTo>
                  <a:cubicBezTo>
                    <a:pt x="4253" y="5042"/>
                    <a:pt x="4253" y="5262"/>
                    <a:pt x="4096" y="5388"/>
                  </a:cubicBezTo>
                  <a:lnTo>
                    <a:pt x="2678" y="6774"/>
                  </a:lnTo>
                  <a:cubicBezTo>
                    <a:pt x="2615" y="6837"/>
                    <a:pt x="2520" y="6869"/>
                    <a:pt x="2457" y="6869"/>
                  </a:cubicBezTo>
                  <a:cubicBezTo>
                    <a:pt x="2363" y="6869"/>
                    <a:pt x="2268" y="6837"/>
                    <a:pt x="2205" y="6774"/>
                  </a:cubicBezTo>
                  <a:lnTo>
                    <a:pt x="1512" y="6050"/>
                  </a:lnTo>
                  <a:cubicBezTo>
                    <a:pt x="1386" y="5924"/>
                    <a:pt x="1386" y="5703"/>
                    <a:pt x="1512" y="5577"/>
                  </a:cubicBezTo>
                  <a:cubicBezTo>
                    <a:pt x="1575" y="5514"/>
                    <a:pt x="1662" y="5483"/>
                    <a:pt x="1749" y="5483"/>
                  </a:cubicBezTo>
                  <a:cubicBezTo>
                    <a:pt x="1835" y="5483"/>
                    <a:pt x="1922" y="5514"/>
                    <a:pt x="1985" y="5577"/>
                  </a:cubicBezTo>
                  <a:lnTo>
                    <a:pt x="2426" y="6018"/>
                  </a:lnTo>
                  <a:lnTo>
                    <a:pt x="3592" y="4884"/>
                  </a:lnTo>
                  <a:cubicBezTo>
                    <a:pt x="3655" y="4821"/>
                    <a:pt x="3741" y="4790"/>
                    <a:pt x="3828" y="4790"/>
                  </a:cubicBezTo>
                  <a:close/>
                  <a:moveTo>
                    <a:pt x="3828" y="6869"/>
                  </a:moveTo>
                  <a:cubicBezTo>
                    <a:pt x="3915" y="6869"/>
                    <a:pt x="4001" y="6900"/>
                    <a:pt x="4064" y="6963"/>
                  </a:cubicBezTo>
                  <a:cubicBezTo>
                    <a:pt x="4253" y="7121"/>
                    <a:pt x="4253" y="7342"/>
                    <a:pt x="4096" y="7468"/>
                  </a:cubicBezTo>
                  <a:lnTo>
                    <a:pt x="2678" y="8854"/>
                  </a:lnTo>
                  <a:cubicBezTo>
                    <a:pt x="2615" y="8917"/>
                    <a:pt x="2520" y="8980"/>
                    <a:pt x="2457" y="8980"/>
                  </a:cubicBezTo>
                  <a:cubicBezTo>
                    <a:pt x="2363" y="8980"/>
                    <a:pt x="2268" y="8917"/>
                    <a:pt x="2205" y="8854"/>
                  </a:cubicBezTo>
                  <a:lnTo>
                    <a:pt x="1512" y="8129"/>
                  </a:lnTo>
                  <a:cubicBezTo>
                    <a:pt x="1386" y="8003"/>
                    <a:pt x="1386" y="7783"/>
                    <a:pt x="1512" y="7657"/>
                  </a:cubicBezTo>
                  <a:cubicBezTo>
                    <a:pt x="1575" y="7594"/>
                    <a:pt x="1662" y="7562"/>
                    <a:pt x="1749" y="7562"/>
                  </a:cubicBezTo>
                  <a:cubicBezTo>
                    <a:pt x="1835" y="7562"/>
                    <a:pt x="1922" y="7594"/>
                    <a:pt x="1985" y="7657"/>
                  </a:cubicBezTo>
                  <a:lnTo>
                    <a:pt x="2426" y="8098"/>
                  </a:lnTo>
                  <a:lnTo>
                    <a:pt x="3592" y="6963"/>
                  </a:lnTo>
                  <a:cubicBezTo>
                    <a:pt x="3655" y="6900"/>
                    <a:pt x="3741" y="6869"/>
                    <a:pt x="3828" y="686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9673"/>
                  </a:lnTo>
                  <a:lnTo>
                    <a:pt x="6301" y="9673"/>
                  </a:lnTo>
                  <a:lnTo>
                    <a:pt x="6301" y="10397"/>
                  </a:lnTo>
                  <a:lnTo>
                    <a:pt x="6301" y="10744"/>
                  </a:lnTo>
                  <a:lnTo>
                    <a:pt x="6270" y="10744"/>
                  </a:lnTo>
                  <a:cubicBezTo>
                    <a:pt x="6270" y="11343"/>
                    <a:pt x="6742" y="11752"/>
                    <a:pt x="7278" y="11752"/>
                  </a:cubicBezTo>
                  <a:cubicBezTo>
                    <a:pt x="7876" y="11752"/>
                    <a:pt x="8317" y="11280"/>
                    <a:pt x="8317" y="10744"/>
                  </a:cubicBezTo>
                  <a:lnTo>
                    <a:pt x="8317" y="7972"/>
                  </a:lnTo>
                  <a:lnTo>
                    <a:pt x="7498" y="8822"/>
                  </a:lnTo>
                  <a:lnTo>
                    <a:pt x="5608" y="9547"/>
                  </a:lnTo>
                  <a:cubicBezTo>
                    <a:pt x="5497" y="9576"/>
                    <a:pt x="5390" y="9590"/>
                    <a:pt x="5288" y="9590"/>
                  </a:cubicBezTo>
                  <a:cubicBezTo>
                    <a:pt x="4954" y="9590"/>
                    <a:pt x="4674" y="9441"/>
                    <a:pt x="4505" y="9200"/>
                  </a:cubicBezTo>
                  <a:cubicBezTo>
                    <a:pt x="4316" y="8980"/>
                    <a:pt x="4222" y="8665"/>
                    <a:pt x="4316" y="8255"/>
                  </a:cubicBezTo>
                  <a:lnTo>
                    <a:pt x="5041" y="6365"/>
                  </a:lnTo>
                  <a:lnTo>
                    <a:pt x="8317" y="3088"/>
                  </a:lnTo>
                  <a:lnTo>
                    <a:pt x="8317" y="2773"/>
                  </a:lnTo>
                  <a:lnTo>
                    <a:pt x="5891" y="2773"/>
                  </a:lnTo>
                  <a:cubicBezTo>
                    <a:pt x="5671" y="2773"/>
                    <a:pt x="5513" y="2616"/>
                    <a:pt x="5513" y="2427"/>
                  </a:cubicBezTo>
                  <a:lnTo>
                    <a:pt x="5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8752;p67">
              <a:extLst>
                <a:ext uri="{FF2B5EF4-FFF2-40B4-BE49-F238E27FC236}">
                  <a16:creationId xmlns:a16="http://schemas.microsoft.com/office/drawing/2014/main" id="{255474CF-6CCE-4B37-B709-821942E99B46}"/>
                </a:ext>
              </a:extLst>
            </p:cNvPr>
            <p:cNvSpPr/>
            <p:nvPr/>
          </p:nvSpPr>
          <p:spPr>
            <a:xfrm>
              <a:off x="1185625" y="3688025"/>
              <a:ext cx="57525" cy="55950"/>
            </a:xfrm>
            <a:custGeom>
              <a:avLst/>
              <a:gdLst/>
              <a:ahLst/>
              <a:cxnLst/>
              <a:rect l="l" t="t" r="r" b="b"/>
              <a:pathLst>
                <a:path w="2301" h="2238" extrusionOk="0">
                  <a:moveTo>
                    <a:pt x="1072" y="1"/>
                  </a:moveTo>
                  <a:cubicBezTo>
                    <a:pt x="890" y="1"/>
                    <a:pt x="709" y="64"/>
                    <a:pt x="568" y="190"/>
                  </a:cubicBezTo>
                  <a:lnTo>
                    <a:pt x="0" y="788"/>
                  </a:lnTo>
                  <a:lnTo>
                    <a:pt x="1450" y="2238"/>
                  </a:lnTo>
                  <a:lnTo>
                    <a:pt x="2048" y="1639"/>
                  </a:lnTo>
                  <a:cubicBezTo>
                    <a:pt x="2300" y="1387"/>
                    <a:pt x="2300" y="946"/>
                    <a:pt x="2048" y="662"/>
                  </a:cubicBezTo>
                  <a:lnTo>
                    <a:pt x="1576" y="190"/>
                  </a:lnTo>
                  <a:cubicBezTo>
                    <a:pt x="1434" y="64"/>
                    <a:pt x="1253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8753;p67">
              <a:extLst>
                <a:ext uri="{FF2B5EF4-FFF2-40B4-BE49-F238E27FC236}">
                  <a16:creationId xmlns:a16="http://schemas.microsoft.com/office/drawing/2014/main" id="{790A6711-9779-46CB-AF37-9B9FD759B698}"/>
                </a:ext>
              </a:extLst>
            </p:cNvPr>
            <p:cNvSpPr/>
            <p:nvPr/>
          </p:nvSpPr>
          <p:spPr>
            <a:xfrm>
              <a:off x="1088075" y="3795925"/>
              <a:ext cx="46375" cy="45025"/>
            </a:xfrm>
            <a:custGeom>
              <a:avLst/>
              <a:gdLst/>
              <a:ahLst/>
              <a:cxnLst/>
              <a:rect l="l" t="t" r="r" b="b"/>
              <a:pathLst>
                <a:path w="1855" h="1801" extrusionOk="0">
                  <a:moveTo>
                    <a:pt x="594" y="1"/>
                  </a:moveTo>
                  <a:lnTo>
                    <a:pt x="59" y="1387"/>
                  </a:lnTo>
                  <a:cubicBezTo>
                    <a:pt x="0" y="1621"/>
                    <a:pt x="186" y="1800"/>
                    <a:pt x="414" y="1800"/>
                  </a:cubicBezTo>
                  <a:cubicBezTo>
                    <a:pt x="432" y="1800"/>
                    <a:pt x="450" y="1799"/>
                    <a:pt x="468" y="1797"/>
                  </a:cubicBezTo>
                  <a:lnTo>
                    <a:pt x="1855" y="1261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8754;p67">
              <a:extLst>
                <a:ext uri="{FF2B5EF4-FFF2-40B4-BE49-F238E27FC236}">
                  <a16:creationId xmlns:a16="http://schemas.microsoft.com/office/drawing/2014/main" id="{46D8938B-80A5-4F57-A778-0090FC60C603}"/>
                </a:ext>
              </a:extLst>
            </p:cNvPr>
            <p:cNvSpPr/>
            <p:nvPr/>
          </p:nvSpPr>
          <p:spPr>
            <a:xfrm>
              <a:off x="1112375" y="3720325"/>
              <a:ext cx="97700" cy="97700"/>
            </a:xfrm>
            <a:custGeom>
              <a:avLst/>
              <a:gdLst/>
              <a:ahLst/>
              <a:cxnLst/>
              <a:rect l="l" t="t" r="r" b="b"/>
              <a:pathLst>
                <a:path w="3908" h="3908" extrusionOk="0">
                  <a:moveTo>
                    <a:pt x="2426" y="1"/>
                  </a:moveTo>
                  <a:lnTo>
                    <a:pt x="1" y="2458"/>
                  </a:lnTo>
                  <a:lnTo>
                    <a:pt x="1450" y="3907"/>
                  </a:lnTo>
                  <a:lnTo>
                    <a:pt x="3907" y="1481"/>
                  </a:lnTo>
                  <a:lnTo>
                    <a:pt x="24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8755;p67">
              <a:extLst>
                <a:ext uri="{FF2B5EF4-FFF2-40B4-BE49-F238E27FC236}">
                  <a16:creationId xmlns:a16="http://schemas.microsoft.com/office/drawing/2014/main" id="{1D67FF4D-61FB-4104-9AF3-9E24C73D0F99}"/>
                </a:ext>
              </a:extLst>
            </p:cNvPr>
            <p:cNvSpPr/>
            <p:nvPr/>
          </p:nvSpPr>
          <p:spPr>
            <a:xfrm>
              <a:off x="1120250" y="3623450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8756;p67">
              <a:extLst>
                <a:ext uri="{FF2B5EF4-FFF2-40B4-BE49-F238E27FC236}">
                  <a16:creationId xmlns:a16="http://schemas.microsoft.com/office/drawing/2014/main" id="{8F8B2336-8565-4D64-8911-14F62FB3505E}"/>
                </a:ext>
              </a:extLst>
            </p:cNvPr>
            <p:cNvSpPr/>
            <p:nvPr/>
          </p:nvSpPr>
          <p:spPr>
            <a:xfrm>
              <a:off x="946175" y="3879425"/>
              <a:ext cx="166225" cy="33900"/>
            </a:xfrm>
            <a:custGeom>
              <a:avLst/>
              <a:gdLst/>
              <a:ahLst/>
              <a:cxnLst/>
              <a:rect l="l" t="t" r="r" b="b"/>
              <a:pathLst>
                <a:path w="6649" h="1356" extrusionOk="0">
                  <a:moveTo>
                    <a:pt x="348" y="0"/>
                  </a:moveTo>
                  <a:cubicBezTo>
                    <a:pt x="158" y="0"/>
                    <a:pt x="1" y="190"/>
                    <a:pt x="1" y="347"/>
                  </a:cubicBezTo>
                  <a:lnTo>
                    <a:pt x="1" y="694"/>
                  </a:lnTo>
                  <a:cubicBezTo>
                    <a:pt x="1" y="1040"/>
                    <a:pt x="316" y="1355"/>
                    <a:pt x="694" y="1355"/>
                  </a:cubicBezTo>
                  <a:lnTo>
                    <a:pt x="6649" y="1355"/>
                  </a:lnTo>
                  <a:cubicBezTo>
                    <a:pt x="6428" y="1103"/>
                    <a:pt x="6302" y="725"/>
                    <a:pt x="6302" y="347"/>
                  </a:cubicBezTo>
                  <a:lnTo>
                    <a:pt x="630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1" name="Google Shape;8757;p67">
            <a:extLst>
              <a:ext uri="{FF2B5EF4-FFF2-40B4-BE49-F238E27FC236}">
                <a16:creationId xmlns:a16="http://schemas.microsoft.com/office/drawing/2014/main" id="{3E0DAD3E-913D-45FB-84DB-915D7D117EF5}"/>
              </a:ext>
            </a:extLst>
          </p:cNvPr>
          <p:cNvGrpSpPr/>
          <p:nvPr/>
        </p:nvGrpSpPr>
        <p:grpSpPr>
          <a:xfrm>
            <a:off x="4945673" y="2566465"/>
            <a:ext cx="332587" cy="331693"/>
            <a:chOff x="944600" y="3981825"/>
            <a:chExt cx="297750" cy="296950"/>
          </a:xfrm>
        </p:grpSpPr>
        <p:sp>
          <p:nvSpPr>
            <p:cNvPr id="332" name="Google Shape;8758;p67">
              <a:extLst>
                <a:ext uri="{FF2B5EF4-FFF2-40B4-BE49-F238E27FC236}">
                  <a16:creationId xmlns:a16="http://schemas.microsoft.com/office/drawing/2014/main" id="{8DECAA67-18C5-49BB-AD24-9BFCA087B9CE}"/>
                </a:ext>
              </a:extLst>
            </p:cNvPr>
            <p:cNvSpPr/>
            <p:nvPr/>
          </p:nvSpPr>
          <p:spPr>
            <a:xfrm>
              <a:off x="944600" y="3981825"/>
              <a:ext cx="297750" cy="296950"/>
            </a:xfrm>
            <a:custGeom>
              <a:avLst/>
              <a:gdLst/>
              <a:ahLst/>
              <a:cxnLst/>
              <a:rect l="l" t="t" r="r" b="b"/>
              <a:pathLst>
                <a:path w="11910" h="11878" extrusionOk="0">
                  <a:moveTo>
                    <a:pt x="6333" y="1418"/>
                  </a:moveTo>
                  <a:cubicBezTo>
                    <a:pt x="8539" y="1575"/>
                    <a:pt x="10303" y="3340"/>
                    <a:pt x="10461" y="5545"/>
                  </a:cubicBezTo>
                  <a:lnTo>
                    <a:pt x="10146" y="5545"/>
                  </a:lnTo>
                  <a:cubicBezTo>
                    <a:pt x="9957" y="5545"/>
                    <a:pt x="9799" y="5702"/>
                    <a:pt x="9799" y="5892"/>
                  </a:cubicBezTo>
                  <a:cubicBezTo>
                    <a:pt x="9799" y="6081"/>
                    <a:pt x="9957" y="6238"/>
                    <a:pt x="10146" y="6238"/>
                  </a:cubicBezTo>
                  <a:lnTo>
                    <a:pt x="10461" y="6238"/>
                  </a:lnTo>
                  <a:cubicBezTo>
                    <a:pt x="10303" y="8443"/>
                    <a:pt x="8539" y="10239"/>
                    <a:pt x="6333" y="10397"/>
                  </a:cubicBezTo>
                  <a:lnTo>
                    <a:pt x="6333" y="10082"/>
                  </a:lnTo>
                  <a:cubicBezTo>
                    <a:pt x="6333" y="9861"/>
                    <a:pt x="6176" y="9704"/>
                    <a:pt x="5955" y="9704"/>
                  </a:cubicBezTo>
                  <a:cubicBezTo>
                    <a:pt x="5766" y="9704"/>
                    <a:pt x="5609" y="9861"/>
                    <a:pt x="5609" y="10082"/>
                  </a:cubicBezTo>
                  <a:lnTo>
                    <a:pt x="5609" y="10397"/>
                  </a:lnTo>
                  <a:cubicBezTo>
                    <a:pt x="3403" y="10239"/>
                    <a:pt x="1639" y="8443"/>
                    <a:pt x="1482" y="6238"/>
                  </a:cubicBezTo>
                  <a:lnTo>
                    <a:pt x="1797" y="6238"/>
                  </a:lnTo>
                  <a:cubicBezTo>
                    <a:pt x="1986" y="6238"/>
                    <a:pt x="2143" y="6081"/>
                    <a:pt x="2143" y="5892"/>
                  </a:cubicBezTo>
                  <a:cubicBezTo>
                    <a:pt x="2143" y="5702"/>
                    <a:pt x="1986" y="5545"/>
                    <a:pt x="1797" y="5545"/>
                  </a:cubicBezTo>
                  <a:lnTo>
                    <a:pt x="1482" y="5545"/>
                  </a:lnTo>
                  <a:cubicBezTo>
                    <a:pt x="1639" y="3340"/>
                    <a:pt x="3403" y="1575"/>
                    <a:pt x="5609" y="1418"/>
                  </a:cubicBezTo>
                  <a:lnTo>
                    <a:pt x="5609" y="1733"/>
                  </a:lnTo>
                  <a:cubicBezTo>
                    <a:pt x="5609" y="1922"/>
                    <a:pt x="5766" y="2079"/>
                    <a:pt x="5955" y="2079"/>
                  </a:cubicBezTo>
                  <a:cubicBezTo>
                    <a:pt x="6176" y="2079"/>
                    <a:pt x="6333" y="1922"/>
                    <a:pt x="6333" y="1733"/>
                  </a:cubicBezTo>
                  <a:lnTo>
                    <a:pt x="6333" y="1418"/>
                  </a:lnTo>
                  <a:close/>
                  <a:moveTo>
                    <a:pt x="5955" y="0"/>
                  </a:moveTo>
                  <a:cubicBezTo>
                    <a:pt x="5766" y="0"/>
                    <a:pt x="5609" y="126"/>
                    <a:pt x="5609" y="347"/>
                  </a:cubicBezTo>
                  <a:lnTo>
                    <a:pt x="5609" y="725"/>
                  </a:lnTo>
                  <a:cubicBezTo>
                    <a:pt x="2994" y="882"/>
                    <a:pt x="946" y="2962"/>
                    <a:pt x="757" y="5576"/>
                  </a:cubicBezTo>
                  <a:lnTo>
                    <a:pt x="379" y="5576"/>
                  </a:lnTo>
                  <a:cubicBezTo>
                    <a:pt x="158" y="5576"/>
                    <a:pt x="1" y="5734"/>
                    <a:pt x="1" y="5923"/>
                  </a:cubicBezTo>
                  <a:cubicBezTo>
                    <a:pt x="1" y="6112"/>
                    <a:pt x="158" y="6270"/>
                    <a:pt x="379" y="6270"/>
                  </a:cubicBezTo>
                  <a:lnTo>
                    <a:pt x="757" y="6270"/>
                  </a:lnTo>
                  <a:cubicBezTo>
                    <a:pt x="915" y="8884"/>
                    <a:pt x="2994" y="10932"/>
                    <a:pt x="5609" y="11121"/>
                  </a:cubicBezTo>
                  <a:lnTo>
                    <a:pt x="5609" y="11531"/>
                  </a:lnTo>
                  <a:cubicBezTo>
                    <a:pt x="5609" y="11720"/>
                    <a:pt x="5766" y="11877"/>
                    <a:pt x="5955" y="11877"/>
                  </a:cubicBezTo>
                  <a:cubicBezTo>
                    <a:pt x="6176" y="11877"/>
                    <a:pt x="6333" y="11720"/>
                    <a:pt x="6333" y="11531"/>
                  </a:cubicBezTo>
                  <a:lnTo>
                    <a:pt x="6333" y="11121"/>
                  </a:lnTo>
                  <a:cubicBezTo>
                    <a:pt x="8917" y="10964"/>
                    <a:pt x="10965" y="8884"/>
                    <a:pt x="11154" y="6270"/>
                  </a:cubicBezTo>
                  <a:lnTo>
                    <a:pt x="11563" y="6270"/>
                  </a:lnTo>
                  <a:cubicBezTo>
                    <a:pt x="11752" y="6270"/>
                    <a:pt x="11910" y="6112"/>
                    <a:pt x="11910" y="5923"/>
                  </a:cubicBezTo>
                  <a:cubicBezTo>
                    <a:pt x="11910" y="5734"/>
                    <a:pt x="11752" y="5576"/>
                    <a:pt x="11563" y="5576"/>
                  </a:cubicBezTo>
                  <a:lnTo>
                    <a:pt x="11154" y="5576"/>
                  </a:lnTo>
                  <a:cubicBezTo>
                    <a:pt x="10996" y="2962"/>
                    <a:pt x="8917" y="914"/>
                    <a:pt x="6333" y="725"/>
                  </a:cubicBezTo>
                  <a:lnTo>
                    <a:pt x="6333" y="347"/>
                  </a:lnTo>
                  <a:cubicBezTo>
                    <a:pt x="6333" y="126"/>
                    <a:pt x="6176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8759;p67">
              <a:extLst>
                <a:ext uri="{FF2B5EF4-FFF2-40B4-BE49-F238E27FC236}">
                  <a16:creationId xmlns:a16="http://schemas.microsoft.com/office/drawing/2014/main" id="{62F45776-FBAB-464E-AD67-08FBFC91B2F7}"/>
                </a:ext>
              </a:extLst>
            </p:cNvPr>
            <p:cNvSpPr/>
            <p:nvPr/>
          </p:nvSpPr>
          <p:spPr>
            <a:xfrm>
              <a:off x="1058025" y="4155875"/>
              <a:ext cx="72500" cy="52000"/>
            </a:xfrm>
            <a:custGeom>
              <a:avLst/>
              <a:gdLst/>
              <a:ahLst/>
              <a:cxnLst/>
              <a:rect l="l" t="t" r="r" b="b"/>
              <a:pathLst>
                <a:path w="2900" h="2080" extrusionOk="0">
                  <a:moveTo>
                    <a:pt x="1418" y="1"/>
                  </a:moveTo>
                  <a:cubicBezTo>
                    <a:pt x="851" y="1"/>
                    <a:pt x="316" y="347"/>
                    <a:pt x="127" y="914"/>
                  </a:cubicBezTo>
                  <a:cubicBezTo>
                    <a:pt x="1" y="1166"/>
                    <a:pt x="1" y="1450"/>
                    <a:pt x="95" y="1765"/>
                  </a:cubicBezTo>
                  <a:cubicBezTo>
                    <a:pt x="473" y="1954"/>
                    <a:pt x="946" y="2080"/>
                    <a:pt x="1418" y="2080"/>
                  </a:cubicBezTo>
                  <a:cubicBezTo>
                    <a:pt x="1891" y="2080"/>
                    <a:pt x="2332" y="1954"/>
                    <a:pt x="2773" y="1765"/>
                  </a:cubicBezTo>
                  <a:cubicBezTo>
                    <a:pt x="2899" y="1387"/>
                    <a:pt x="2805" y="946"/>
                    <a:pt x="2616" y="599"/>
                  </a:cubicBezTo>
                  <a:cubicBezTo>
                    <a:pt x="2332" y="221"/>
                    <a:pt x="1891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8760;p67">
              <a:extLst>
                <a:ext uri="{FF2B5EF4-FFF2-40B4-BE49-F238E27FC236}">
                  <a16:creationId xmlns:a16="http://schemas.microsoft.com/office/drawing/2014/main" id="{D63947A1-BEA2-4175-8C52-36314B98461B}"/>
                </a:ext>
              </a:extLst>
            </p:cNvPr>
            <p:cNvSpPr/>
            <p:nvPr/>
          </p:nvSpPr>
          <p:spPr>
            <a:xfrm>
              <a:off x="1076150" y="4103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3" y="0"/>
                  </a:moveTo>
                  <a:cubicBezTo>
                    <a:pt x="315" y="0"/>
                    <a:pt x="0" y="315"/>
                    <a:pt x="0" y="693"/>
                  </a:cubicBezTo>
                  <a:cubicBezTo>
                    <a:pt x="0" y="1103"/>
                    <a:pt x="315" y="1418"/>
                    <a:pt x="693" y="1418"/>
                  </a:cubicBezTo>
                  <a:cubicBezTo>
                    <a:pt x="1103" y="1355"/>
                    <a:pt x="1418" y="1040"/>
                    <a:pt x="1418" y="693"/>
                  </a:cubicBezTo>
                  <a:cubicBezTo>
                    <a:pt x="1418" y="315"/>
                    <a:pt x="1103" y="0"/>
                    <a:pt x="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8761;p67">
              <a:extLst>
                <a:ext uri="{FF2B5EF4-FFF2-40B4-BE49-F238E27FC236}">
                  <a16:creationId xmlns:a16="http://schemas.microsoft.com/office/drawing/2014/main" id="{600B6BD7-46E4-4B9D-AA53-17D3E81F6F8F}"/>
                </a:ext>
              </a:extLst>
            </p:cNvPr>
            <p:cNvSpPr/>
            <p:nvPr/>
          </p:nvSpPr>
          <p:spPr>
            <a:xfrm>
              <a:off x="1016275" y="4051125"/>
              <a:ext cx="155975" cy="137075"/>
            </a:xfrm>
            <a:custGeom>
              <a:avLst/>
              <a:gdLst/>
              <a:ahLst/>
              <a:cxnLst/>
              <a:rect l="l" t="t" r="r" b="b"/>
              <a:pathLst>
                <a:path w="6239" h="5483" extrusionOk="0">
                  <a:moveTo>
                    <a:pt x="3088" y="1"/>
                  </a:moveTo>
                  <a:cubicBezTo>
                    <a:pt x="1356" y="1"/>
                    <a:pt x="1" y="1387"/>
                    <a:pt x="1" y="3120"/>
                  </a:cubicBezTo>
                  <a:cubicBezTo>
                    <a:pt x="1" y="4033"/>
                    <a:pt x="379" y="4852"/>
                    <a:pt x="1041" y="5451"/>
                  </a:cubicBezTo>
                  <a:cubicBezTo>
                    <a:pt x="1041" y="5262"/>
                    <a:pt x="1104" y="5041"/>
                    <a:pt x="1167" y="4852"/>
                  </a:cubicBezTo>
                  <a:cubicBezTo>
                    <a:pt x="1324" y="4380"/>
                    <a:pt x="1671" y="4002"/>
                    <a:pt x="2112" y="3750"/>
                  </a:cubicBezTo>
                  <a:cubicBezTo>
                    <a:pt x="1891" y="3498"/>
                    <a:pt x="1734" y="3151"/>
                    <a:pt x="1734" y="2804"/>
                  </a:cubicBezTo>
                  <a:cubicBezTo>
                    <a:pt x="1734" y="2048"/>
                    <a:pt x="2364" y="1418"/>
                    <a:pt x="3088" y="1418"/>
                  </a:cubicBezTo>
                  <a:cubicBezTo>
                    <a:pt x="3845" y="1418"/>
                    <a:pt x="4475" y="2048"/>
                    <a:pt x="4475" y="2804"/>
                  </a:cubicBezTo>
                  <a:cubicBezTo>
                    <a:pt x="4475" y="3151"/>
                    <a:pt x="4317" y="3529"/>
                    <a:pt x="4097" y="3750"/>
                  </a:cubicBezTo>
                  <a:cubicBezTo>
                    <a:pt x="4349" y="3907"/>
                    <a:pt x="4632" y="4128"/>
                    <a:pt x="4790" y="4411"/>
                  </a:cubicBezTo>
                  <a:cubicBezTo>
                    <a:pt x="4979" y="4726"/>
                    <a:pt x="5105" y="5073"/>
                    <a:pt x="5136" y="5482"/>
                  </a:cubicBezTo>
                  <a:cubicBezTo>
                    <a:pt x="5766" y="4884"/>
                    <a:pt x="6207" y="4096"/>
                    <a:pt x="6207" y="3151"/>
                  </a:cubicBezTo>
                  <a:cubicBezTo>
                    <a:pt x="6239" y="1418"/>
                    <a:pt x="4821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6" name="Google Shape;8762;p67">
            <a:extLst>
              <a:ext uri="{FF2B5EF4-FFF2-40B4-BE49-F238E27FC236}">
                <a16:creationId xmlns:a16="http://schemas.microsoft.com/office/drawing/2014/main" id="{E38B3B42-ADD8-4818-A9B3-DCDC44C98785}"/>
              </a:ext>
            </a:extLst>
          </p:cNvPr>
          <p:cNvGrpSpPr/>
          <p:nvPr/>
        </p:nvGrpSpPr>
        <p:grpSpPr>
          <a:xfrm>
            <a:off x="7040695" y="1750035"/>
            <a:ext cx="330827" cy="329934"/>
            <a:chOff x="2768750" y="3227275"/>
            <a:chExt cx="296175" cy="295375"/>
          </a:xfrm>
        </p:grpSpPr>
        <p:sp>
          <p:nvSpPr>
            <p:cNvPr id="337" name="Google Shape;8763;p67">
              <a:extLst>
                <a:ext uri="{FF2B5EF4-FFF2-40B4-BE49-F238E27FC236}">
                  <a16:creationId xmlns:a16="http://schemas.microsoft.com/office/drawing/2014/main" id="{B3AB9134-EA1E-46A1-9E06-FD3BAA4FE4B7}"/>
                </a:ext>
              </a:extLst>
            </p:cNvPr>
            <p:cNvSpPr/>
            <p:nvPr/>
          </p:nvSpPr>
          <p:spPr>
            <a:xfrm>
              <a:off x="2882950" y="3227275"/>
              <a:ext cx="68550" cy="69325"/>
            </a:xfrm>
            <a:custGeom>
              <a:avLst/>
              <a:gdLst/>
              <a:ahLst/>
              <a:cxnLst/>
              <a:rect l="l" t="t" r="r" b="b"/>
              <a:pathLst>
                <a:path w="2742" h="2773" extrusionOk="0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74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8764;p67">
              <a:extLst>
                <a:ext uri="{FF2B5EF4-FFF2-40B4-BE49-F238E27FC236}">
                  <a16:creationId xmlns:a16="http://schemas.microsoft.com/office/drawing/2014/main" id="{2380BE8A-E181-4880-8FF7-F7FD8AE0A6ED}"/>
                </a:ext>
              </a:extLst>
            </p:cNvPr>
            <p:cNvSpPr/>
            <p:nvPr/>
          </p:nvSpPr>
          <p:spPr>
            <a:xfrm>
              <a:off x="2856175" y="3436000"/>
              <a:ext cx="17350" cy="34675"/>
            </a:xfrm>
            <a:custGeom>
              <a:avLst/>
              <a:gdLst/>
              <a:ahLst/>
              <a:cxnLst/>
              <a:rect l="l" t="t" r="r" b="b"/>
              <a:pathLst>
                <a:path w="694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694" y="1386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8765;p67">
              <a:extLst>
                <a:ext uri="{FF2B5EF4-FFF2-40B4-BE49-F238E27FC236}">
                  <a16:creationId xmlns:a16="http://schemas.microsoft.com/office/drawing/2014/main" id="{48844AA2-4C85-4D04-9E11-B94E68623F79}"/>
                </a:ext>
              </a:extLst>
            </p:cNvPr>
            <p:cNvSpPr/>
            <p:nvPr/>
          </p:nvSpPr>
          <p:spPr>
            <a:xfrm>
              <a:off x="2890050" y="3436000"/>
              <a:ext cx="18125" cy="34675"/>
            </a:xfrm>
            <a:custGeom>
              <a:avLst/>
              <a:gdLst/>
              <a:ahLst/>
              <a:cxnLst/>
              <a:rect l="l" t="t" r="r" b="b"/>
              <a:pathLst>
                <a:path w="725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725" y="138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8766;p67">
              <a:extLst>
                <a:ext uri="{FF2B5EF4-FFF2-40B4-BE49-F238E27FC236}">
                  <a16:creationId xmlns:a16="http://schemas.microsoft.com/office/drawing/2014/main" id="{18E8EF12-156A-4FD0-B385-BC6E98844ED0}"/>
                </a:ext>
              </a:extLst>
            </p:cNvPr>
            <p:cNvSpPr/>
            <p:nvPr/>
          </p:nvSpPr>
          <p:spPr>
            <a:xfrm>
              <a:off x="2821525" y="3436000"/>
              <a:ext cx="17350" cy="34675"/>
            </a:xfrm>
            <a:custGeom>
              <a:avLst/>
              <a:gdLst/>
              <a:ahLst/>
              <a:cxnLst/>
              <a:rect l="l" t="t" r="r" b="b"/>
              <a:pathLst>
                <a:path w="694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693" y="1386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8767;p67">
              <a:extLst>
                <a:ext uri="{FF2B5EF4-FFF2-40B4-BE49-F238E27FC236}">
                  <a16:creationId xmlns:a16="http://schemas.microsoft.com/office/drawing/2014/main" id="{9E187A55-DAB4-4E44-ABA3-08462686BC64}"/>
                </a:ext>
              </a:extLst>
            </p:cNvPr>
            <p:cNvSpPr/>
            <p:nvPr/>
          </p:nvSpPr>
          <p:spPr>
            <a:xfrm>
              <a:off x="2924700" y="3436000"/>
              <a:ext cx="34675" cy="34675"/>
            </a:xfrm>
            <a:custGeom>
              <a:avLst/>
              <a:gdLst/>
              <a:ahLst/>
              <a:cxnLst/>
              <a:rect l="l" t="t" r="r" b="b"/>
              <a:pathLst>
                <a:path w="1387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1387" y="1386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8768;p67">
              <a:extLst>
                <a:ext uri="{FF2B5EF4-FFF2-40B4-BE49-F238E27FC236}">
                  <a16:creationId xmlns:a16="http://schemas.microsoft.com/office/drawing/2014/main" id="{1D25FF6D-296B-40BD-9C63-A518491F77CA}"/>
                </a:ext>
              </a:extLst>
            </p:cNvPr>
            <p:cNvSpPr/>
            <p:nvPr/>
          </p:nvSpPr>
          <p:spPr>
            <a:xfrm>
              <a:off x="2768750" y="3384800"/>
              <a:ext cx="244175" cy="137850"/>
            </a:xfrm>
            <a:custGeom>
              <a:avLst/>
              <a:gdLst/>
              <a:ahLst/>
              <a:cxnLst/>
              <a:rect l="l" t="t" r="r" b="b"/>
              <a:pathLst>
                <a:path w="9767" h="5514" extrusionOk="0">
                  <a:moveTo>
                    <a:pt x="7971" y="1387"/>
                  </a:moveTo>
                  <a:cubicBezTo>
                    <a:pt x="8192" y="1387"/>
                    <a:pt x="8349" y="1544"/>
                    <a:pt x="8349" y="1733"/>
                  </a:cubicBezTo>
                  <a:lnTo>
                    <a:pt x="8349" y="3813"/>
                  </a:lnTo>
                  <a:cubicBezTo>
                    <a:pt x="8349" y="4033"/>
                    <a:pt x="8192" y="4191"/>
                    <a:pt x="7971" y="4191"/>
                  </a:cubicBezTo>
                  <a:lnTo>
                    <a:pt x="1765" y="4191"/>
                  </a:lnTo>
                  <a:cubicBezTo>
                    <a:pt x="1576" y="4191"/>
                    <a:pt x="1418" y="4033"/>
                    <a:pt x="1418" y="3813"/>
                  </a:cubicBezTo>
                  <a:lnTo>
                    <a:pt x="1418" y="1733"/>
                  </a:lnTo>
                  <a:cubicBezTo>
                    <a:pt x="1418" y="1544"/>
                    <a:pt x="1576" y="1387"/>
                    <a:pt x="1765" y="1387"/>
                  </a:cubicBezTo>
                  <a:close/>
                  <a:moveTo>
                    <a:pt x="1040" y="0"/>
                  </a:moveTo>
                  <a:cubicBezTo>
                    <a:pt x="473" y="0"/>
                    <a:pt x="32" y="473"/>
                    <a:pt x="32" y="1040"/>
                  </a:cubicBezTo>
                  <a:lnTo>
                    <a:pt x="32" y="4506"/>
                  </a:lnTo>
                  <a:cubicBezTo>
                    <a:pt x="0" y="5073"/>
                    <a:pt x="473" y="5514"/>
                    <a:pt x="1040" y="5514"/>
                  </a:cubicBezTo>
                  <a:lnTo>
                    <a:pt x="8727" y="5514"/>
                  </a:lnTo>
                  <a:cubicBezTo>
                    <a:pt x="9326" y="5514"/>
                    <a:pt x="9767" y="5041"/>
                    <a:pt x="9767" y="4506"/>
                  </a:cubicBezTo>
                  <a:lnTo>
                    <a:pt x="9767" y="1040"/>
                  </a:lnTo>
                  <a:cubicBezTo>
                    <a:pt x="9767" y="442"/>
                    <a:pt x="9294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8769;p67">
              <a:extLst>
                <a:ext uri="{FF2B5EF4-FFF2-40B4-BE49-F238E27FC236}">
                  <a16:creationId xmlns:a16="http://schemas.microsoft.com/office/drawing/2014/main" id="{4CC870CE-F5A1-4989-BFF2-43B259EBDB8D}"/>
                </a:ext>
              </a:extLst>
            </p:cNvPr>
            <p:cNvSpPr/>
            <p:nvPr/>
          </p:nvSpPr>
          <p:spPr>
            <a:xfrm>
              <a:off x="3030250" y="3419450"/>
              <a:ext cx="34675" cy="68550"/>
            </a:xfrm>
            <a:custGeom>
              <a:avLst/>
              <a:gdLst/>
              <a:ahLst/>
              <a:cxnLst/>
              <a:rect l="l" t="t" r="r" b="b"/>
              <a:pathLst>
                <a:path w="1387" h="2742" extrusionOk="0">
                  <a:moveTo>
                    <a:pt x="0" y="1"/>
                  </a:moveTo>
                  <a:lnTo>
                    <a:pt x="0" y="2742"/>
                  </a:lnTo>
                  <a:lnTo>
                    <a:pt x="1040" y="2742"/>
                  </a:lnTo>
                  <a:cubicBezTo>
                    <a:pt x="1229" y="2742"/>
                    <a:pt x="1386" y="2584"/>
                    <a:pt x="1386" y="2395"/>
                  </a:cubicBez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8770;p67">
              <a:extLst>
                <a:ext uri="{FF2B5EF4-FFF2-40B4-BE49-F238E27FC236}">
                  <a16:creationId xmlns:a16="http://schemas.microsoft.com/office/drawing/2014/main" id="{F5DE16AA-15DF-486F-8177-25B040BFFA6F}"/>
                </a:ext>
              </a:extLst>
            </p:cNvPr>
            <p:cNvSpPr/>
            <p:nvPr/>
          </p:nvSpPr>
          <p:spPr>
            <a:xfrm>
              <a:off x="2856175" y="3294225"/>
              <a:ext cx="122100" cy="73275"/>
            </a:xfrm>
            <a:custGeom>
              <a:avLst/>
              <a:gdLst/>
              <a:ahLst/>
              <a:cxnLst/>
              <a:rect l="l" t="t" r="r" b="b"/>
              <a:pathLst>
                <a:path w="4884" h="2931" extrusionOk="0">
                  <a:moveTo>
                    <a:pt x="820" y="0"/>
                  </a:moveTo>
                  <a:cubicBezTo>
                    <a:pt x="316" y="473"/>
                    <a:pt x="0" y="1103"/>
                    <a:pt x="0" y="1828"/>
                  </a:cubicBezTo>
                  <a:lnTo>
                    <a:pt x="0" y="2552"/>
                  </a:lnTo>
                  <a:cubicBezTo>
                    <a:pt x="0" y="2773"/>
                    <a:pt x="158" y="2930"/>
                    <a:pt x="347" y="2930"/>
                  </a:cubicBezTo>
                  <a:lnTo>
                    <a:pt x="4506" y="2930"/>
                  </a:lnTo>
                  <a:cubicBezTo>
                    <a:pt x="4726" y="2930"/>
                    <a:pt x="4884" y="2773"/>
                    <a:pt x="4884" y="2552"/>
                  </a:cubicBezTo>
                  <a:lnTo>
                    <a:pt x="4884" y="1828"/>
                  </a:lnTo>
                  <a:cubicBezTo>
                    <a:pt x="4884" y="1103"/>
                    <a:pt x="4569" y="441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65" y="788"/>
                    <a:pt x="1198" y="47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5" name="Google Shape;8771;p67">
            <a:extLst>
              <a:ext uri="{FF2B5EF4-FFF2-40B4-BE49-F238E27FC236}">
                <a16:creationId xmlns:a16="http://schemas.microsoft.com/office/drawing/2014/main" id="{CDF5A61F-B408-48CC-87B0-274F98DAA519}"/>
              </a:ext>
            </a:extLst>
          </p:cNvPr>
          <p:cNvGrpSpPr/>
          <p:nvPr/>
        </p:nvGrpSpPr>
        <p:grpSpPr>
          <a:xfrm>
            <a:off x="7060493" y="2166662"/>
            <a:ext cx="291230" cy="329403"/>
            <a:chOff x="2786075" y="3591800"/>
            <a:chExt cx="260725" cy="294900"/>
          </a:xfrm>
        </p:grpSpPr>
        <p:sp>
          <p:nvSpPr>
            <p:cNvPr id="346" name="Google Shape;8772;p67">
              <a:extLst>
                <a:ext uri="{FF2B5EF4-FFF2-40B4-BE49-F238E27FC236}">
                  <a16:creationId xmlns:a16="http://schemas.microsoft.com/office/drawing/2014/main" id="{D208498A-2870-4380-B89E-0EB6E209B25A}"/>
                </a:ext>
              </a:extLst>
            </p:cNvPr>
            <p:cNvSpPr/>
            <p:nvPr/>
          </p:nvSpPr>
          <p:spPr>
            <a:xfrm>
              <a:off x="2898700" y="36770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8773;p67">
              <a:extLst>
                <a:ext uri="{FF2B5EF4-FFF2-40B4-BE49-F238E27FC236}">
                  <a16:creationId xmlns:a16="http://schemas.microsoft.com/office/drawing/2014/main" id="{BE6B94C6-04CC-42B6-BA9A-0B4FD9094783}"/>
                </a:ext>
              </a:extLst>
            </p:cNvPr>
            <p:cNvSpPr/>
            <p:nvPr/>
          </p:nvSpPr>
          <p:spPr>
            <a:xfrm>
              <a:off x="2883750" y="3729775"/>
              <a:ext cx="66975" cy="33900"/>
            </a:xfrm>
            <a:custGeom>
              <a:avLst/>
              <a:gdLst/>
              <a:ahLst/>
              <a:cxnLst/>
              <a:rect l="l" t="t" r="r" b="b"/>
              <a:pathLst>
                <a:path w="2679" h="1356" extrusionOk="0">
                  <a:moveTo>
                    <a:pt x="1323" y="1"/>
                  </a:moveTo>
                  <a:cubicBezTo>
                    <a:pt x="693" y="1"/>
                    <a:pt x="189" y="379"/>
                    <a:pt x="0" y="977"/>
                  </a:cubicBezTo>
                  <a:cubicBezTo>
                    <a:pt x="378" y="1198"/>
                    <a:pt x="819" y="1355"/>
                    <a:pt x="1323" y="1355"/>
                  </a:cubicBezTo>
                  <a:cubicBezTo>
                    <a:pt x="1796" y="1355"/>
                    <a:pt x="2269" y="1198"/>
                    <a:pt x="2678" y="977"/>
                  </a:cubicBezTo>
                  <a:cubicBezTo>
                    <a:pt x="2489" y="410"/>
                    <a:pt x="1922" y="1"/>
                    <a:pt x="13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8774;p67">
              <a:extLst>
                <a:ext uri="{FF2B5EF4-FFF2-40B4-BE49-F238E27FC236}">
                  <a16:creationId xmlns:a16="http://schemas.microsoft.com/office/drawing/2014/main" id="{D29C016E-03D1-4AF2-84F4-DE0E4240D18A}"/>
                </a:ext>
              </a:extLst>
            </p:cNvPr>
            <p:cNvSpPr/>
            <p:nvPr/>
          </p:nvSpPr>
          <p:spPr>
            <a:xfrm>
              <a:off x="2855375" y="3643150"/>
              <a:ext cx="122125" cy="98475"/>
            </a:xfrm>
            <a:custGeom>
              <a:avLst/>
              <a:gdLst/>
              <a:ahLst/>
              <a:cxnLst/>
              <a:rect l="l" t="t" r="r" b="b"/>
              <a:pathLst>
                <a:path w="4885" h="3939" extrusionOk="0">
                  <a:moveTo>
                    <a:pt x="2458" y="0"/>
                  </a:moveTo>
                  <a:cubicBezTo>
                    <a:pt x="1198" y="0"/>
                    <a:pt x="222" y="977"/>
                    <a:pt x="64" y="2079"/>
                  </a:cubicBezTo>
                  <a:cubicBezTo>
                    <a:pt x="1" y="2741"/>
                    <a:pt x="159" y="3371"/>
                    <a:pt x="600" y="3938"/>
                  </a:cubicBezTo>
                  <a:cubicBezTo>
                    <a:pt x="820" y="3529"/>
                    <a:pt x="1135" y="3214"/>
                    <a:pt x="1482" y="3025"/>
                  </a:cubicBezTo>
                  <a:cubicBezTo>
                    <a:pt x="1230" y="2772"/>
                    <a:pt x="1072" y="2426"/>
                    <a:pt x="1072" y="2079"/>
                  </a:cubicBezTo>
                  <a:cubicBezTo>
                    <a:pt x="1072" y="1323"/>
                    <a:pt x="1734" y="693"/>
                    <a:pt x="2458" y="693"/>
                  </a:cubicBezTo>
                  <a:cubicBezTo>
                    <a:pt x="3214" y="693"/>
                    <a:pt x="3845" y="1323"/>
                    <a:pt x="3845" y="2079"/>
                  </a:cubicBezTo>
                  <a:cubicBezTo>
                    <a:pt x="3845" y="2426"/>
                    <a:pt x="3687" y="2772"/>
                    <a:pt x="3435" y="3025"/>
                  </a:cubicBezTo>
                  <a:cubicBezTo>
                    <a:pt x="3845" y="3214"/>
                    <a:pt x="4128" y="3529"/>
                    <a:pt x="4317" y="3938"/>
                  </a:cubicBezTo>
                  <a:cubicBezTo>
                    <a:pt x="4695" y="3466"/>
                    <a:pt x="4853" y="2930"/>
                    <a:pt x="4853" y="2394"/>
                  </a:cubicBezTo>
                  <a:cubicBezTo>
                    <a:pt x="4884" y="1103"/>
                    <a:pt x="381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8775;p67">
              <a:extLst>
                <a:ext uri="{FF2B5EF4-FFF2-40B4-BE49-F238E27FC236}">
                  <a16:creationId xmlns:a16="http://schemas.microsoft.com/office/drawing/2014/main" id="{F7DC313C-D30E-4289-8D79-B6E6E245A2D6}"/>
                </a:ext>
              </a:extLst>
            </p:cNvPr>
            <p:cNvSpPr/>
            <p:nvPr/>
          </p:nvSpPr>
          <p:spPr>
            <a:xfrm>
              <a:off x="2801050" y="3591800"/>
              <a:ext cx="229225" cy="258500"/>
            </a:xfrm>
            <a:custGeom>
              <a:avLst/>
              <a:gdLst/>
              <a:ahLst/>
              <a:cxnLst/>
              <a:rect l="l" t="t" r="r" b="b"/>
              <a:pathLst>
                <a:path w="9169" h="10340" extrusionOk="0">
                  <a:moveTo>
                    <a:pt x="4679" y="1327"/>
                  </a:moveTo>
                  <a:cubicBezTo>
                    <a:pt x="6369" y="1327"/>
                    <a:pt x="7750" y="2741"/>
                    <a:pt x="7750" y="4448"/>
                  </a:cubicBezTo>
                  <a:cubicBezTo>
                    <a:pt x="7750" y="6244"/>
                    <a:pt x="6301" y="7599"/>
                    <a:pt x="4631" y="7599"/>
                  </a:cubicBezTo>
                  <a:cubicBezTo>
                    <a:pt x="2836" y="7599"/>
                    <a:pt x="1292" y="5961"/>
                    <a:pt x="1575" y="4039"/>
                  </a:cubicBezTo>
                  <a:cubicBezTo>
                    <a:pt x="1764" y="2716"/>
                    <a:pt x="2867" y="1550"/>
                    <a:pt x="4222" y="1361"/>
                  </a:cubicBezTo>
                  <a:cubicBezTo>
                    <a:pt x="4376" y="1338"/>
                    <a:pt x="4529" y="1327"/>
                    <a:pt x="4679" y="1327"/>
                  </a:cubicBezTo>
                  <a:close/>
                  <a:moveTo>
                    <a:pt x="4597" y="0"/>
                  </a:moveTo>
                  <a:cubicBezTo>
                    <a:pt x="4401" y="0"/>
                    <a:pt x="4202" y="13"/>
                    <a:pt x="4001" y="38"/>
                  </a:cubicBezTo>
                  <a:cubicBezTo>
                    <a:pt x="1985" y="290"/>
                    <a:pt x="378" y="1928"/>
                    <a:pt x="158" y="3913"/>
                  </a:cubicBezTo>
                  <a:cubicBezTo>
                    <a:pt x="0" y="5110"/>
                    <a:pt x="315" y="6244"/>
                    <a:pt x="1008" y="7189"/>
                  </a:cubicBezTo>
                  <a:cubicBezTo>
                    <a:pt x="1197" y="7473"/>
                    <a:pt x="1449" y="7756"/>
                    <a:pt x="1670" y="7945"/>
                  </a:cubicBezTo>
                  <a:lnTo>
                    <a:pt x="4411" y="10277"/>
                  </a:lnTo>
                  <a:cubicBezTo>
                    <a:pt x="4474" y="10308"/>
                    <a:pt x="4568" y="10340"/>
                    <a:pt x="4631" y="10340"/>
                  </a:cubicBezTo>
                  <a:cubicBezTo>
                    <a:pt x="4726" y="10340"/>
                    <a:pt x="4789" y="10308"/>
                    <a:pt x="4883" y="10277"/>
                  </a:cubicBezTo>
                  <a:lnTo>
                    <a:pt x="7593" y="7945"/>
                  </a:lnTo>
                  <a:cubicBezTo>
                    <a:pt x="7845" y="7756"/>
                    <a:pt x="8065" y="7473"/>
                    <a:pt x="8254" y="7189"/>
                  </a:cubicBezTo>
                  <a:cubicBezTo>
                    <a:pt x="8853" y="6402"/>
                    <a:pt x="9168" y="5457"/>
                    <a:pt x="9168" y="4480"/>
                  </a:cubicBezTo>
                  <a:cubicBezTo>
                    <a:pt x="9139" y="1996"/>
                    <a:pt x="7104" y="0"/>
                    <a:pt x="4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8776;p67">
              <a:extLst>
                <a:ext uri="{FF2B5EF4-FFF2-40B4-BE49-F238E27FC236}">
                  <a16:creationId xmlns:a16="http://schemas.microsoft.com/office/drawing/2014/main" id="{90775A1C-97E3-42B1-821F-90B110F82183}"/>
                </a:ext>
              </a:extLst>
            </p:cNvPr>
            <p:cNvSpPr/>
            <p:nvPr/>
          </p:nvSpPr>
          <p:spPr>
            <a:xfrm>
              <a:off x="2786075" y="3800675"/>
              <a:ext cx="260725" cy="86025"/>
            </a:xfrm>
            <a:custGeom>
              <a:avLst/>
              <a:gdLst/>
              <a:ahLst/>
              <a:cxnLst/>
              <a:rect l="l" t="t" r="r" b="b"/>
              <a:pathLst>
                <a:path w="10429" h="3441" extrusionOk="0">
                  <a:moveTo>
                    <a:pt x="1702" y="0"/>
                  </a:moveTo>
                  <a:cubicBezTo>
                    <a:pt x="1576" y="0"/>
                    <a:pt x="1513" y="63"/>
                    <a:pt x="1418" y="189"/>
                  </a:cubicBezTo>
                  <a:lnTo>
                    <a:pt x="32" y="2930"/>
                  </a:lnTo>
                  <a:cubicBezTo>
                    <a:pt x="1" y="3056"/>
                    <a:pt x="1" y="3213"/>
                    <a:pt x="32" y="3308"/>
                  </a:cubicBezTo>
                  <a:cubicBezTo>
                    <a:pt x="95" y="3371"/>
                    <a:pt x="190" y="3434"/>
                    <a:pt x="316" y="3434"/>
                  </a:cubicBezTo>
                  <a:lnTo>
                    <a:pt x="10019" y="3434"/>
                  </a:lnTo>
                  <a:cubicBezTo>
                    <a:pt x="10045" y="3438"/>
                    <a:pt x="10070" y="3440"/>
                    <a:pt x="10093" y="3440"/>
                  </a:cubicBezTo>
                  <a:cubicBezTo>
                    <a:pt x="10241" y="3440"/>
                    <a:pt x="10338" y="3362"/>
                    <a:pt x="10366" y="3308"/>
                  </a:cubicBezTo>
                  <a:cubicBezTo>
                    <a:pt x="10429" y="3182"/>
                    <a:pt x="10429" y="3056"/>
                    <a:pt x="10366" y="2930"/>
                  </a:cubicBezTo>
                  <a:lnTo>
                    <a:pt x="8979" y="189"/>
                  </a:lnTo>
                  <a:cubicBezTo>
                    <a:pt x="8948" y="63"/>
                    <a:pt x="8822" y="32"/>
                    <a:pt x="8696" y="0"/>
                  </a:cubicBezTo>
                  <a:lnTo>
                    <a:pt x="8601" y="95"/>
                  </a:lnTo>
                  <a:lnTo>
                    <a:pt x="5860" y="2426"/>
                  </a:lnTo>
                  <a:cubicBezTo>
                    <a:pt x="5671" y="2583"/>
                    <a:pt x="5451" y="2678"/>
                    <a:pt x="5199" y="2678"/>
                  </a:cubicBezTo>
                  <a:cubicBezTo>
                    <a:pt x="4978" y="2678"/>
                    <a:pt x="4726" y="2583"/>
                    <a:pt x="4537" y="2426"/>
                  </a:cubicBezTo>
                  <a:lnTo>
                    <a:pt x="1828" y="95"/>
                  </a:lnTo>
                  <a:lnTo>
                    <a:pt x="170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1" name="Google Shape;8777;p67">
            <a:extLst>
              <a:ext uri="{FF2B5EF4-FFF2-40B4-BE49-F238E27FC236}">
                <a16:creationId xmlns:a16="http://schemas.microsoft.com/office/drawing/2014/main" id="{BDE20D21-1D9D-462F-B3C4-6B5C72AD2D38}"/>
              </a:ext>
            </a:extLst>
          </p:cNvPr>
          <p:cNvGrpSpPr/>
          <p:nvPr/>
        </p:nvGrpSpPr>
        <p:grpSpPr>
          <a:xfrm>
            <a:off x="7098765" y="2566898"/>
            <a:ext cx="214687" cy="330827"/>
            <a:chOff x="2819150" y="3955025"/>
            <a:chExt cx="192200" cy="296175"/>
          </a:xfrm>
        </p:grpSpPr>
        <p:sp>
          <p:nvSpPr>
            <p:cNvPr id="352" name="Google Shape;8778;p67">
              <a:extLst>
                <a:ext uri="{FF2B5EF4-FFF2-40B4-BE49-F238E27FC236}">
                  <a16:creationId xmlns:a16="http://schemas.microsoft.com/office/drawing/2014/main" id="{08AFDCD3-BED6-4E1F-A2E8-D422842686C8}"/>
                </a:ext>
              </a:extLst>
            </p:cNvPr>
            <p:cNvSpPr/>
            <p:nvPr/>
          </p:nvSpPr>
          <p:spPr>
            <a:xfrm>
              <a:off x="2856175" y="4007025"/>
              <a:ext cx="122100" cy="70125"/>
            </a:xfrm>
            <a:custGeom>
              <a:avLst/>
              <a:gdLst/>
              <a:ahLst/>
              <a:cxnLst/>
              <a:rect l="l" t="t" r="r" b="b"/>
              <a:pathLst>
                <a:path w="4884" h="2805" extrusionOk="0">
                  <a:moveTo>
                    <a:pt x="1324" y="0"/>
                  </a:moveTo>
                  <a:cubicBezTo>
                    <a:pt x="631" y="0"/>
                    <a:pt x="127" y="725"/>
                    <a:pt x="347" y="1386"/>
                  </a:cubicBezTo>
                  <a:lnTo>
                    <a:pt x="599" y="2080"/>
                  </a:lnTo>
                  <a:lnTo>
                    <a:pt x="379" y="2080"/>
                  </a:lnTo>
                  <a:cubicBezTo>
                    <a:pt x="158" y="2080"/>
                    <a:pt x="0" y="2237"/>
                    <a:pt x="0" y="2458"/>
                  </a:cubicBezTo>
                  <a:cubicBezTo>
                    <a:pt x="0" y="2647"/>
                    <a:pt x="158" y="2804"/>
                    <a:pt x="347" y="2804"/>
                  </a:cubicBezTo>
                  <a:lnTo>
                    <a:pt x="4506" y="2804"/>
                  </a:lnTo>
                  <a:cubicBezTo>
                    <a:pt x="4726" y="2804"/>
                    <a:pt x="4884" y="2647"/>
                    <a:pt x="4884" y="2458"/>
                  </a:cubicBezTo>
                  <a:cubicBezTo>
                    <a:pt x="4884" y="2237"/>
                    <a:pt x="4726" y="2080"/>
                    <a:pt x="4506" y="2080"/>
                  </a:cubicBezTo>
                  <a:lnTo>
                    <a:pt x="4317" y="2080"/>
                  </a:lnTo>
                  <a:lnTo>
                    <a:pt x="4569" y="1386"/>
                  </a:lnTo>
                  <a:cubicBezTo>
                    <a:pt x="4789" y="725"/>
                    <a:pt x="4285" y="0"/>
                    <a:pt x="35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8779;p67">
              <a:extLst>
                <a:ext uri="{FF2B5EF4-FFF2-40B4-BE49-F238E27FC236}">
                  <a16:creationId xmlns:a16="http://schemas.microsoft.com/office/drawing/2014/main" id="{C074D3F3-1F93-4BAB-A299-2C5E02DE5A39}"/>
                </a:ext>
              </a:extLst>
            </p:cNvPr>
            <p:cNvSpPr/>
            <p:nvPr/>
          </p:nvSpPr>
          <p:spPr>
            <a:xfrm>
              <a:off x="2819150" y="4180300"/>
              <a:ext cx="192200" cy="70900"/>
            </a:xfrm>
            <a:custGeom>
              <a:avLst/>
              <a:gdLst/>
              <a:ahLst/>
              <a:cxnLst/>
              <a:rect l="l" t="t" r="r" b="b"/>
              <a:pathLst>
                <a:path w="7688" h="2836" extrusionOk="0">
                  <a:moveTo>
                    <a:pt x="1418" y="0"/>
                  </a:moveTo>
                  <a:cubicBezTo>
                    <a:pt x="1040" y="0"/>
                    <a:pt x="725" y="315"/>
                    <a:pt x="725" y="725"/>
                  </a:cubicBezTo>
                  <a:lnTo>
                    <a:pt x="725" y="1418"/>
                  </a:lnTo>
                  <a:cubicBezTo>
                    <a:pt x="316" y="1418"/>
                    <a:pt x="1" y="1733"/>
                    <a:pt x="1" y="2143"/>
                  </a:cubicBezTo>
                  <a:lnTo>
                    <a:pt x="1" y="2489"/>
                  </a:lnTo>
                  <a:cubicBezTo>
                    <a:pt x="1" y="2678"/>
                    <a:pt x="158" y="2836"/>
                    <a:pt x="379" y="2836"/>
                  </a:cubicBezTo>
                  <a:lnTo>
                    <a:pt x="7310" y="2836"/>
                  </a:lnTo>
                  <a:cubicBezTo>
                    <a:pt x="7530" y="2804"/>
                    <a:pt x="7688" y="2678"/>
                    <a:pt x="7688" y="2489"/>
                  </a:cubicBezTo>
                  <a:lnTo>
                    <a:pt x="7688" y="2143"/>
                  </a:lnTo>
                  <a:cubicBezTo>
                    <a:pt x="7688" y="1733"/>
                    <a:pt x="7373" y="1418"/>
                    <a:pt x="6995" y="1418"/>
                  </a:cubicBezTo>
                  <a:lnTo>
                    <a:pt x="6995" y="725"/>
                  </a:lnTo>
                  <a:cubicBezTo>
                    <a:pt x="6995" y="315"/>
                    <a:pt x="6680" y="0"/>
                    <a:pt x="62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8780;p67">
              <a:extLst>
                <a:ext uri="{FF2B5EF4-FFF2-40B4-BE49-F238E27FC236}">
                  <a16:creationId xmlns:a16="http://schemas.microsoft.com/office/drawing/2014/main" id="{9A26ABF7-84D5-4B0A-9BA2-E81FD5A9AFA4}"/>
                </a:ext>
              </a:extLst>
            </p:cNvPr>
            <p:cNvSpPr/>
            <p:nvPr/>
          </p:nvSpPr>
          <p:spPr>
            <a:xfrm>
              <a:off x="2882950" y="3955025"/>
              <a:ext cx="68550" cy="35475"/>
            </a:xfrm>
            <a:custGeom>
              <a:avLst/>
              <a:gdLst/>
              <a:ahLst/>
              <a:cxnLst/>
              <a:rect l="l" t="t" r="r" b="b"/>
              <a:pathLst>
                <a:path w="2742" h="1419" extrusionOk="0">
                  <a:moveTo>
                    <a:pt x="1355" y="1"/>
                  </a:moveTo>
                  <a:cubicBezTo>
                    <a:pt x="1166" y="1"/>
                    <a:pt x="1009" y="158"/>
                    <a:pt x="1009" y="348"/>
                  </a:cubicBezTo>
                  <a:lnTo>
                    <a:pt x="1009" y="726"/>
                  </a:lnTo>
                  <a:cubicBezTo>
                    <a:pt x="568" y="820"/>
                    <a:pt x="221" y="1072"/>
                    <a:pt x="1" y="1419"/>
                  </a:cubicBezTo>
                  <a:lnTo>
                    <a:pt x="2742" y="1419"/>
                  </a:lnTo>
                  <a:cubicBezTo>
                    <a:pt x="2521" y="1104"/>
                    <a:pt x="2111" y="852"/>
                    <a:pt x="1733" y="726"/>
                  </a:cubicBezTo>
                  <a:lnTo>
                    <a:pt x="1733" y="348"/>
                  </a:lnTo>
                  <a:cubicBezTo>
                    <a:pt x="1670" y="158"/>
                    <a:pt x="1513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8781;p67">
              <a:extLst>
                <a:ext uri="{FF2B5EF4-FFF2-40B4-BE49-F238E27FC236}">
                  <a16:creationId xmlns:a16="http://schemas.microsoft.com/office/drawing/2014/main" id="{02F3F0FE-AA65-4766-8BA9-F8C59B68EB58}"/>
                </a:ext>
              </a:extLst>
            </p:cNvPr>
            <p:cNvSpPr/>
            <p:nvPr/>
          </p:nvSpPr>
          <p:spPr>
            <a:xfrm>
              <a:off x="2856975" y="4093650"/>
              <a:ext cx="118950" cy="70125"/>
            </a:xfrm>
            <a:custGeom>
              <a:avLst/>
              <a:gdLst/>
              <a:ahLst/>
              <a:cxnLst/>
              <a:rect l="l" t="t" r="r" b="b"/>
              <a:pathLst>
                <a:path w="4758" h="2805" extrusionOk="0">
                  <a:moveTo>
                    <a:pt x="473" y="1"/>
                  </a:moveTo>
                  <a:lnTo>
                    <a:pt x="0" y="2805"/>
                  </a:lnTo>
                  <a:lnTo>
                    <a:pt x="4757" y="2805"/>
                  </a:lnTo>
                  <a:lnTo>
                    <a:pt x="42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6" name="Google Shape;8782;p67">
            <a:extLst>
              <a:ext uri="{FF2B5EF4-FFF2-40B4-BE49-F238E27FC236}">
                <a16:creationId xmlns:a16="http://schemas.microsoft.com/office/drawing/2014/main" id="{84107819-BF9C-42BA-B1A0-58B5FFE0E85C}"/>
              </a:ext>
            </a:extLst>
          </p:cNvPr>
          <p:cNvGrpSpPr/>
          <p:nvPr/>
        </p:nvGrpSpPr>
        <p:grpSpPr>
          <a:xfrm>
            <a:off x="9137163" y="1750468"/>
            <a:ext cx="329934" cy="329068"/>
            <a:chOff x="4629125" y="3235150"/>
            <a:chExt cx="295375" cy="294600"/>
          </a:xfrm>
        </p:grpSpPr>
        <p:sp>
          <p:nvSpPr>
            <p:cNvPr id="357" name="Google Shape;8783;p67">
              <a:extLst>
                <a:ext uri="{FF2B5EF4-FFF2-40B4-BE49-F238E27FC236}">
                  <a16:creationId xmlns:a16="http://schemas.microsoft.com/office/drawing/2014/main" id="{CE32BB84-B9B2-4CC0-A8E6-72AA6A2F164B}"/>
                </a:ext>
              </a:extLst>
            </p:cNvPr>
            <p:cNvSpPr/>
            <p:nvPr/>
          </p:nvSpPr>
          <p:spPr>
            <a:xfrm>
              <a:off x="4696850" y="33911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64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8784;p67">
              <a:extLst>
                <a:ext uri="{FF2B5EF4-FFF2-40B4-BE49-F238E27FC236}">
                  <a16:creationId xmlns:a16="http://schemas.microsoft.com/office/drawing/2014/main" id="{EB14DBEC-9DAF-43AB-904F-B199A52845B2}"/>
                </a:ext>
              </a:extLst>
            </p:cNvPr>
            <p:cNvSpPr/>
            <p:nvPr/>
          </p:nvSpPr>
          <p:spPr>
            <a:xfrm>
              <a:off x="4680300" y="3443875"/>
              <a:ext cx="69350" cy="34675"/>
            </a:xfrm>
            <a:custGeom>
              <a:avLst/>
              <a:gdLst/>
              <a:ahLst/>
              <a:cxnLst/>
              <a:rect l="l" t="t" r="r" b="b"/>
              <a:pathLst>
                <a:path w="2774" h="1387" extrusionOk="0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773" y="1387"/>
                  </a:lnTo>
                  <a:cubicBezTo>
                    <a:pt x="2773" y="630"/>
                    <a:pt x="2175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8785;p67">
              <a:extLst>
                <a:ext uri="{FF2B5EF4-FFF2-40B4-BE49-F238E27FC236}">
                  <a16:creationId xmlns:a16="http://schemas.microsoft.com/office/drawing/2014/main" id="{DEE61E95-2104-41FB-A4D7-2F5233906084}"/>
                </a:ext>
              </a:extLst>
            </p:cNvPr>
            <p:cNvSpPr/>
            <p:nvPr/>
          </p:nvSpPr>
          <p:spPr>
            <a:xfrm>
              <a:off x="4629125" y="3339900"/>
              <a:ext cx="295375" cy="189850"/>
            </a:xfrm>
            <a:custGeom>
              <a:avLst/>
              <a:gdLst/>
              <a:ahLst/>
              <a:cxnLst/>
              <a:rect l="l" t="t" r="r" b="b"/>
              <a:pathLst>
                <a:path w="11815" h="7594" extrusionOk="0">
                  <a:moveTo>
                    <a:pt x="10050" y="2080"/>
                  </a:moveTo>
                  <a:cubicBezTo>
                    <a:pt x="10239" y="2080"/>
                    <a:pt x="10397" y="2238"/>
                    <a:pt x="10397" y="2427"/>
                  </a:cubicBezTo>
                  <a:cubicBezTo>
                    <a:pt x="10397" y="2616"/>
                    <a:pt x="10239" y="2773"/>
                    <a:pt x="10050" y="2773"/>
                  </a:cubicBezTo>
                  <a:lnTo>
                    <a:pt x="6553" y="2773"/>
                  </a:lnTo>
                  <a:cubicBezTo>
                    <a:pt x="6333" y="2773"/>
                    <a:pt x="6175" y="2616"/>
                    <a:pt x="6175" y="2427"/>
                  </a:cubicBezTo>
                  <a:cubicBezTo>
                    <a:pt x="6175" y="2238"/>
                    <a:pt x="6333" y="2080"/>
                    <a:pt x="6553" y="2080"/>
                  </a:cubicBezTo>
                  <a:close/>
                  <a:moveTo>
                    <a:pt x="10050" y="3466"/>
                  </a:moveTo>
                  <a:cubicBezTo>
                    <a:pt x="10239" y="3466"/>
                    <a:pt x="10397" y="3624"/>
                    <a:pt x="10397" y="3813"/>
                  </a:cubicBezTo>
                  <a:cubicBezTo>
                    <a:pt x="10397" y="4002"/>
                    <a:pt x="10239" y="4159"/>
                    <a:pt x="10050" y="4159"/>
                  </a:cubicBezTo>
                  <a:lnTo>
                    <a:pt x="6553" y="4159"/>
                  </a:lnTo>
                  <a:cubicBezTo>
                    <a:pt x="6333" y="4159"/>
                    <a:pt x="6175" y="4002"/>
                    <a:pt x="6175" y="3813"/>
                  </a:cubicBezTo>
                  <a:cubicBezTo>
                    <a:pt x="6175" y="3624"/>
                    <a:pt x="6333" y="3466"/>
                    <a:pt x="6553" y="3466"/>
                  </a:cubicBezTo>
                  <a:close/>
                  <a:moveTo>
                    <a:pt x="10050" y="4821"/>
                  </a:moveTo>
                  <a:cubicBezTo>
                    <a:pt x="10239" y="4821"/>
                    <a:pt x="10397" y="4978"/>
                    <a:pt x="10397" y="5199"/>
                  </a:cubicBezTo>
                  <a:cubicBezTo>
                    <a:pt x="10397" y="5388"/>
                    <a:pt x="10239" y="5546"/>
                    <a:pt x="10050" y="5546"/>
                  </a:cubicBezTo>
                  <a:lnTo>
                    <a:pt x="6553" y="5546"/>
                  </a:lnTo>
                  <a:cubicBezTo>
                    <a:pt x="6333" y="5546"/>
                    <a:pt x="6175" y="5388"/>
                    <a:pt x="6175" y="5199"/>
                  </a:cubicBezTo>
                  <a:cubicBezTo>
                    <a:pt x="6175" y="4978"/>
                    <a:pt x="6333" y="4821"/>
                    <a:pt x="6553" y="4821"/>
                  </a:cubicBezTo>
                  <a:close/>
                  <a:moveTo>
                    <a:pt x="3403" y="1418"/>
                  </a:moveTo>
                  <a:cubicBezTo>
                    <a:pt x="4127" y="1418"/>
                    <a:pt x="4757" y="2049"/>
                    <a:pt x="4757" y="2773"/>
                  </a:cubicBezTo>
                  <a:cubicBezTo>
                    <a:pt x="4757" y="3151"/>
                    <a:pt x="4600" y="3498"/>
                    <a:pt x="4379" y="3718"/>
                  </a:cubicBezTo>
                  <a:cubicBezTo>
                    <a:pt x="5009" y="4065"/>
                    <a:pt x="5451" y="4758"/>
                    <a:pt x="5451" y="5546"/>
                  </a:cubicBezTo>
                  <a:lnTo>
                    <a:pt x="5451" y="5892"/>
                  </a:lnTo>
                  <a:lnTo>
                    <a:pt x="5514" y="5892"/>
                  </a:lnTo>
                  <a:cubicBezTo>
                    <a:pt x="5514" y="6081"/>
                    <a:pt x="5356" y="6239"/>
                    <a:pt x="5167" y="6239"/>
                  </a:cubicBezTo>
                  <a:lnTo>
                    <a:pt x="1701" y="6239"/>
                  </a:lnTo>
                  <a:cubicBezTo>
                    <a:pt x="1512" y="6239"/>
                    <a:pt x="1355" y="6081"/>
                    <a:pt x="1355" y="5892"/>
                  </a:cubicBezTo>
                  <a:lnTo>
                    <a:pt x="1355" y="5546"/>
                  </a:lnTo>
                  <a:cubicBezTo>
                    <a:pt x="1355" y="4758"/>
                    <a:pt x="1764" y="4096"/>
                    <a:pt x="2395" y="3718"/>
                  </a:cubicBezTo>
                  <a:cubicBezTo>
                    <a:pt x="2174" y="3498"/>
                    <a:pt x="2016" y="3151"/>
                    <a:pt x="2016" y="2773"/>
                  </a:cubicBezTo>
                  <a:cubicBezTo>
                    <a:pt x="2016" y="2049"/>
                    <a:pt x="2647" y="1418"/>
                    <a:pt x="3403" y="1418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6554"/>
                  </a:lnTo>
                  <a:cubicBezTo>
                    <a:pt x="0" y="7152"/>
                    <a:pt x="473" y="7593"/>
                    <a:pt x="1040" y="7593"/>
                  </a:cubicBezTo>
                  <a:lnTo>
                    <a:pt x="10806" y="7593"/>
                  </a:lnTo>
                  <a:cubicBezTo>
                    <a:pt x="11373" y="7593"/>
                    <a:pt x="11815" y="7121"/>
                    <a:pt x="11815" y="6554"/>
                  </a:cubicBezTo>
                  <a:lnTo>
                    <a:pt x="11815" y="1009"/>
                  </a:lnTo>
                  <a:cubicBezTo>
                    <a:pt x="11783" y="473"/>
                    <a:pt x="11310" y="1"/>
                    <a:pt x="10743" y="1"/>
                  </a:cubicBezTo>
                  <a:lnTo>
                    <a:pt x="7593" y="1"/>
                  </a:lnTo>
                  <a:lnTo>
                    <a:pt x="7593" y="347"/>
                  </a:lnTo>
                  <a:cubicBezTo>
                    <a:pt x="7593" y="946"/>
                    <a:pt x="7120" y="1355"/>
                    <a:pt x="6585" y="1355"/>
                  </a:cubicBezTo>
                  <a:lnTo>
                    <a:pt x="5198" y="1355"/>
                  </a:lnTo>
                  <a:cubicBezTo>
                    <a:pt x="4600" y="1355"/>
                    <a:pt x="4190" y="883"/>
                    <a:pt x="4190" y="347"/>
                  </a:cubicBezTo>
                  <a:lnTo>
                    <a:pt x="41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8786;p67">
              <a:extLst>
                <a:ext uri="{FF2B5EF4-FFF2-40B4-BE49-F238E27FC236}">
                  <a16:creationId xmlns:a16="http://schemas.microsoft.com/office/drawing/2014/main" id="{100D4A9B-CF78-4E4C-9808-A4D733FD0390}"/>
                </a:ext>
              </a:extLst>
            </p:cNvPr>
            <p:cNvSpPr/>
            <p:nvPr/>
          </p:nvSpPr>
          <p:spPr>
            <a:xfrm>
              <a:off x="4714975" y="3287125"/>
              <a:ext cx="122100" cy="70125"/>
            </a:xfrm>
            <a:custGeom>
              <a:avLst/>
              <a:gdLst/>
              <a:ahLst/>
              <a:cxnLst/>
              <a:rect l="l" t="t" r="r" b="b"/>
              <a:pathLst>
                <a:path w="4884" h="2805" extrusionOk="0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4"/>
                    <a:pt x="315" y="1419"/>
                    <a:pt x="693" y="1419"/>
                  </a:cubicBezTo>
                  <a:lnTo>
                    <a:pt x="1418" y="1419"/>
                  </a:lnTo>
                  <a:lnTo>
                    <a:pt x="1418" y="2458"/>
                  </a:lnTo>
                  <a:cubicBezTo>
                    <a:pt x="1386" y="2647"/>
                    <a:pt x="1544" y="2805"/>
                    <a:pt x="1733" y="2805"/>
                  </a:cubicBezTo>
                  <a:lnTo>
                    <a:pt x="3119" y="2805"/>
                  </a:lnTo>
                  <a:cubicBezTo>
                    <a:pt x="3308" y="2805"/>
                    <a:pt x="3466" y="2647"/>
                    <a:pt x="3466" y="2458"/>
                  </a:cubicBezTo>
                  <a:lnTo>
                    <a:pt x="3466" y="1419"/>
                  </a:lnTo>
                  <a:lnTo>
                    <a:pt x="4159" y="1419"/>
                  </a:lnTo>
                  <a:cubicBezTo>
                    <a:pt x="4568" y="1419"/>
                    <a:pt x="4883" y="1104"/>
                    <a:pt x="4883" y="725"/>
                  </a:cubicBezTo>
                  <a:cubicBezTo>
                    <a:pt x="4883" y="316"/>
                    <a:pt x="4568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8787;p67">
              <a:extLst>
                <a:ext uri="{FF2B5EF4-FFF2-40B4-BE49-F238E27FC236}">
                  <a16:creationId xmlns:a16="http://schemas.microsoft.com/office/drawing/2014/main" id="{A4DB485A-1E83-4942-9B3C-727A6ED69980}"/>
                </a:ext>
              </a:extLst>
            </p:cNvPr>
            <p:cNvSpPr/>
            <p:nvPr/>
          </p:nvSpPr>
          <p:spPr>
            <a:xfrm>
              <a:off x="4732300" y="3235150"/>
              <a:ext cx="86650" cy="35475"/>
            </a:xfrm>
            <a:custGeom>
              <a:avLst/>
              <a:gdLst/>
              <a:ahLst/>
              <a:cxnLst/>
              <a:rect l="l" t="t" r="r" b="b"/>
              <a:pathLst>
                <a:path w="3466" h="1419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3466" y="1418"/>
                  </a:lnTo>
                  <a:lnTo>
                    <a:pt x="3466" y="347"/>
                  </a:lnTo>
                  <a:cubicBezTo>
                    <a:pt x="3466" y="158"/>
                    <a:pt x="3308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2" name="Google Shape;8788;p67">
            <a:extLst>
              <a:ext uri="{FF2B5EF4-FFF2-40B4-BE49-F238E27FC236}">
                <a16:creationId xmlns:a16="http://schemas.microsoft.com/office/drawing/2014/main" id="{A6510184-0330-47B7-B4C2-6C443BB60150}"/>
              </a:ext>
            </a:extLst>
          </p:cNvPr>
          <p:cNvGrpSpPr/>
          <p:nvPr/>
        </p:nvGrpSpPr>
        <p:grpSpPr>
          <a:xfrm>
            <a:off x="9137149" y="2166397"/>
            <a:ext cx="329962" cy="329934"/>
            <a:chOff x="4628325" y="3599825"/>
            <a:chExt cx="295400" cy="295375"/>
          </a:xfrm>
        </p:grpSpPr>
        <p:sp>
          <p:nvSpPr>
            <p:cNvPr id="363" name="Google Shape;8789;p67">
              <a:extLst>
                <a:ext uri="{FF2B5EF4-FFF2-40B4-BE49-F238E27FC236}">
                  <a16:creationId xmlns:a16="http://schemas.microsoft.com/office/drawing/2014/main" id="{EF51DB71-C15E-42F8-82D9-AC6F1E1C6233}"/>
                </a:ext>
              </a:extLst>
            </p:cNvPr>
            <p:cNvSpPr/>
            <p:nvPr/>
          </p:nvSpPr>
          <p:spPr>
            <a:xfrm>
              <a:off x="4679525" y="3686450"/>
              <a:ext cx="17350" cy="86675"/>
            </a:xfrm>
            <a:custGeom>
              <a:avLst/>
              <a:gdLst/>
              <a:ahLst/>
              <a:cxnLst/>
              <a:rect l="l" t="t" r="r" b="b"/>
              <a:pathLst>
                <a:path w="694" h="3467" extrusionOk="0">
                  <a:moveTo>
                    <a:pt x="0" y="1"/>
                  </a:moveTo>
                  <a:lnTo>
                    <a:pt x="0" y="3466"/>
                  </a:lnTo>
                  <a:lnTo>
                    <a:pt x="694" y="3466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8790;p67">
              <a:extLst>
                <a:ext uri="{FF2B5EF4-FFF2-40B4-BE49-F238E27FC236}">
                  <a16:creationId xmlns:a16="http://schemas.microsoft.com/office/drawing/2014/main" id="{963729A9-C562-45CB-9FFC-AEF58064AEFB}"/>
                </a:ext>
              </a:extLst>
            </p:cNvPr>
            <p:cNvSpPr/>
            <p:nvPr/>
          </p:nvSpPr>
          <p:spPr>
            <a:xfrm>
              <a:off x="4854375" y="3686450"/>
              <a:ext cx="18150" cy="86675"/>
            </a:xfrm>
            <a:custGeom>
              <a:avLst/>
              <a:gdLst/>
              <a:ahLst/>
              <a:cxnLst/>
              <a:rect l="l" t="t" r="r" b="b"/>
              <a:pathLst>
                <a:path w="726" h="3467" extrusionOk="0">
                  <a:moveTo>
                    <a:pt x="1" y="1"/>
                  </a:moveTo>
                  <a:lnTo>
                    <a:pt x="1" y="3466"/>
                  </a:lnTo>
                  <a:lnTo>
                    <a:pt x="725" y="3466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8791;p67">
              <a:extLst>
                <a:ext uri="{FF2B5EF4-FFF2-40B4-BE49-F238E27FC236}">
                  <a16:creationId xmlns:a16="http://schemas.microsoft.com/office/drawing/2014/main" id="{E354C3B0-D92B-482E-B726-D63FF0027963}"/>
                </a:ext>
              </a:extLst>
            </p:cNvPr>
            <p:cNvSpPr/>
            <p:nvPr/>
          </p:nvSpPr>
          <p:spPr>
            <a:xfrm>
              <a:off x="4679525" y="3790425"/>
              <a:ext cx="17350" cy="104000"/>
            </a:xfrm>
            <a:custGeom>
              <a:avLst/>
              <a:gdLst/>
              <a:ahLst/>
              <a:cxnLst/>
              <a:rect l="l" t="t" r="r" b="b"/>
              <a:pathLst>
                <a:path w="694" h="4160" extrusionOk="0">
                  <a:moveTo>
                    <a:pt x="0" y="0"/>
                  </a:moveTo>
                  <a:lnTo>
                    <a:pt x="0" y="4159"/>
                  </a:lnTo>
                  <a:lnTo>
                    <a:pt x="694" y="4159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8792;p67">
              <a:extLst>
                <a:ext uri="{FF2B5EF4-FFF2-40B4-BE49-F238E27FC236}">
                  <a16:creationId xmlns:a16="http://schemas.microsoft.com/office/drawing/2014/main" id="{2C6FB33F-4838-4860-BBE5-94F3E9731DC3}"/>
                </a:ext>
              </a:extLst>
            </p:cNvPr>
            <p:cNvSpPr/>
            <p:nvPr/>
          </p:nvSpPr>
          <p:spPr>
            <a:xfrm>
              <a:off x="4854375" y="3790425"/>
              <a:ext cx="18150" cy="104000"/>
            </a:xfrm>
            <a:custGeom>
              <a:avLst/>
              <a:gdLst/>
              <a:ahLst/>
              <a:cxnLst/>
              <a:rect l="l" t="t" r="r" b="b"/>
              <a:pathLst>
                <a:path w="726" h="4160" extrusionOk="0">
                  <a:moveTo>
                    <a:pt x="1" y="0"/>
                  </a:moveTo>
                  <a:lnTo>
                    <a:pt x="1" y="4159"/>
                  </a:lnTo>
                  <a:lnTo>
                    <a:pt x="725" y="4159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8793;p67">
              <a:extLst>
                <a:ext uri="{FF2B5EF4-FFF2-40B4-BE49-F238E27FC236}">
                  <a16:creationId xmlns:a16="http://schemas.microsoft.com/office/drawing/2014/main" id="{701E60A8-A817-45FC-A10D-6DACE0115462}"/>
                </a:ext>
              </a:extLst>
            </p:cNvPr>
            <p:cNvSpPr/>
            <p:nvPr/>
          </p:nvSpPr>
          <p:spPr>
            <a:xfrm>
              <a:off x="4628325" y="3686450"/>
              <a:ext cx="34675" cy="86675"/>
            </a:xfrm>
            <a:custGeom>
              <a:avLst/>
              <a:gdLst/>
              <a:ahLst/>
              <a:cxnLst/>
              <a:rect l="l" t="t" r="r" b="b"/>
              <a:pathLst>
                <a:path w="1387" h="3467" extrusionOk="0">
                  <a:moveTo>
                    <a:pt x="1009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2049"/>
                  </a:lnTo>
                  <a:cubicBezTo>
                    <a:pt x="1" y="2427"/>
                    <a:pt x="158" y="2773"/>
                    <a:pt x="442" y="3025"/>
                  </a:cubicBezTo>
                  <a:cubicBezTo>
                    <a:pt x="662" y="3340"/>
                    <a:pt x="1009" y="3466"/>
                    <a:pt x="1387" y="3466"/>
                  </a:cubicBez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8794;p67">
              <a:extLst>
                <a:ext uri="{FF2B5EF4-FFF2-40B4-BE49-F238E27FC236}">
                  <a16:creationId xmlns:a16="http://schemas.microsoft.com/office/drawing/2014/main" id="{273DB748-7E58-4E09-9D6D-3505398B1872}"/>
                </a:ext>
              </a:extLst>
            </p:cNvPr>
            <p:cNvSpPr/>
            <p:nvPr/>
          </p:nvSpPr>
          <p:spPr>
            <a:xfrm>
              <a:off x="4714975" y="3686450"/>
              <a:ext cx="122100" cy="86675"/>
            </a:xfrm>
            <a:custGeom>
              <a:avLst/>
              <a:gdLst/>
              <a:ahLst/>
              <a:cxnLst/>
              <a:rect l="l" t="t" r="r" b="b"/>
              <a:pathLst>
                <a:path w="4884" h="3467" extrusionOk="0">
                  <a:moveTo>
                    <a:pt x="0" y="1"/>
                  </a:moveTo>
                  <a:lnTo>
                    <a:pt x="0" y="3466"/>
                  </a:lnTo>
                  <a:lnTo>
                    <a:pt x="4883" y="3466"/>
                  </a:lnTo>
                  <a:lnTo>
                    <a:pt x="4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8795;p67">
              <a:extLst>
                <a:ext uri="{FF2B5EF4-FFF2-40B4-BE49-F238E27FC236}">
                  <a16:creationId xmlns:a16="http://schemas.microsoft.com/office/drawing/2014/main" id="{E20CCC94-8DFD-4BBC-860A-596184C00BD0}"/>
                </a:ext>
              </a:extLst>
            </p:cNvPr>
            <p:cNvSpPr/>
            <p:nvPr/>
          </p:nvSpPr>
          <p:spPr>
            <a:xfrm>
              <a:off x="4889025" y="3777825"/>
              <a:ext cx="34700" cy="117375"/>
            </a:xfrm>
            <a:custGeom>
              <a:avLst/>
              <a:gdLst/>
              <a:ahLst/>
              <a:cxnLst/>
              <a:rect l="l" t="t" r="r" b="b"/>
              <a:pathLst>
                <a:path w="1388" h="4695" extrusionOk="0">
                  <a:moveTo>
                    <a:pt x="1387" y="0"/>
                  </a:moveTo>
                  <a:cubicBezTo>
                    <a:pt x="977" y="315"/>
                    <a:pt x="505" y="504"/>
                    <a:pt x="1" y="504"/>
                  </a:cubicBezTo>
                  <a:lnTo>
                    <a:pt x="1" y="4695"/>
                  </a:lnTo>
                  <a:lnTo>
                    <a:pt x="347" y="4695"/>
                  </a:lnTo>
                  <a:cubicBezTo>
                    <a:pt x="946" y="4695"/>
                    <a:pt x="1387" y="4222"/>
                    <a:pt x="1387" y="3655"/>
                  </a:cubicBez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8796;p67">
              <a:extLst>
                <a:ext uri="{FF2B5EF4-FFF2-40B4-BE49-F238E27FC236}">
                  <a16:creationId xmlns:a16="http://schemas.microsoft.com/office/drawing/2014/main" id="{662E9793-1102-48E7-AD91-A43BD41418A4}"/>
                </a:ext>
              </a:extLst>
            </p:cNvPr>
            <p:cNvSpPr/>
            <p:nvPr/>
          </p:nvSpPr>
          <p:spPr>
            <a:xfrm>
              <a:off x="4628325" y="3777825"/>
              <a:ext cx="34675" cy="116600"/>
            </a:xfrm>
            <a:custGeom>
              <a:avLst/>
              <a:gdLst/>
              <a:ahLst/>
              <a:cxnLst/>
              <a:rect l="l" t="t" r="r" b="b"/>
              <a:pathLst>
                <a:path w="1387" h="4664" extrusionOk="0">
                  <a:moveTo>
                    <a:pt x="1" y="0"/>
                  </a:moveTo>
                  <a:lnTo>
                    <a:pt x="1" y="3655"/>
                  </a:lnTo>
                  <a:cubicBezTo>
                    <a:pt x="1" y="4222"/>
                    <a:pt x="442" y="4663"/>
                    <a:pt x="1009" y="4663"/>
                  </a:cubicBezTo>
                  <a:lnTo>
                    <a:pt x="1387" y="4663"/>
                  </a:lnTo>
                  <a:lnTo>
                    <a:pt x="1387" y="504"/>
                  </a:lnTo>
                  <a:cubicBezTo>
                    <a:pt x="851" y="504"/>
                    <a:pt x="379" y="31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8797;p67">
              <a:extLst>
                <a:ext uri="{FF2B5EF4-FFF2-40B4-BE49-F238E27FC236}">
                  <a16:creationId xmlns:a16="http://schemas.microsoft.com/office/drawing/2014/main" id="{10F54371-DC06-4F12-827D-56834BEA9EE3}"/>
                </a:ext>
              </a:extLst>
            </p:cNvPr>
            <p:cNvSpPr/>
            <p:nvPr/>
          </p:nvSpPr>
          <p:spPr>
            <a:xfrm>
              <a:off x="4766950" y="37904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694" y="568"/>
                    <a:pt x="694" y="347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8798;p67">
              <a:extLst>
                <a:ext uri="{FF2B5EF4-FFF2-40B4-BE49-F238E27FC236}">
                  <a16:creationId xmlns:a16="http://schemas.microsoft.com/office/drawing/2014/main" id="{219B46A8-C64B-4ABD-B935-7F0130F20C76}"/>
                </a:ext>
              </a:extLst>
            </p:cNvPr>
            <p:cNvSpPr/>
            <p:nvPr/>
          </p:nvSpPr>
          <p:spPr>
            <a:xfrm>
              <a:off x="4889025" y="3686450"/>
              <a:ext cx="34700" cy="86675"/>
            </a:xfrm>
            <a:custGeom>
              <a:avLst/>
              <a:gdLst/>
              <a:ahLst/>
              <a:cxnLst/>
              <a:rect l="l" t="t" r="r" b="b"/>
              <a:pathLst>
                <a:path w="1388" h="3467" extrusionOk="0">
                  <a:moveTo>
                    <a:pt x="1" y="1"/>
                  </a:moveTo>
                  <a:lnTo>
                    <a:pt x="1" y="3466"/>
                  </a:lnTo>
                  <a:cubicBezTo>
                    <a:pt x="347" y="3466"/>
                    <a:pt x="662" y="3340"/>
                    <a:pt x="946" y="3088"/>
                  </a:cubicBezTo>
                  <a:cubicBezTo>
                    <a:pt x="1229" y="2836"/>
                    <a:pt x="1387" y="2458"/>
                    <a:pt x="1387" y="2080"/>
                  </a:cubicBezTo>
                  <a:lnTo>
                    <a:pt x="1387" y="1040"/>
                  </a:lnTo>
                  <a:cubicBezTo>
                    <a:pt x="1387" y="442"/>
                    <a:pt x="91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8799;p67">
              <a:extLst>
                <a:ext uri="{FF2B5EF4-FFF2-40B4-BE49-F238E27FC236}">
                  <a16:creationId xmlns:a16="http://schemas.microsoft.com/office/drawing/2014/main" id="{B3AB23E0-5D1F-4ED3-AA9F-F1C37B55AE47}"/>
                </a:ext>
              </a:extLst>
            </p:cNvPr>
            <p:cNvSpPr/>
            <p:nvPr/>
          </p:nvSpPr>
          <p:spPr>
            <a:xfrm>
              <a:off x="4714975" y="3790425"/>
              <a:ext cx="122100" cy="104000"/>
            </a:xfrm>
            <a:custGeom>
              <a:avLst/>
              <a:gdLst/>
              <a:ahLst/>
              <a:cxnLst/>
              <a:rect l="l" t="t" r="r" b="b"/>
              <a:pathLst>
                <a:path w="4884" h="4160" extrusionOk="0">
                  <a:moveTo>
                    <a:pt x="0" y="0"/>
                  </a:moveTo>
                  <a:lnTo>
                    <a:pt x="0" y="4159"/>
                  </a:lnTo>
                  <a:lnTo>
                    <a:pt x="4883" y="4159"/>
                  </a:lnTo>
                  <a:lnTo>
                    <a:pt x="4883" y="0"/>
                  </a:lnTo>
                  <a:lnTo>
                    <a:pt x="3466" y="0"/>
                  </a:lnTo>
                  <a:lnTo>
                    <a:pt x="3466" y="347"/>
                  </a:lnTo>
                  <a:cubicBezTo>
                    <a:pt x="3466" y="946"/>
                    <a:pt x="2993" y="1387"/>
                    <a:pt x="2426" y="1387"/>
                  </a:cubicBezTo>
                  <a:cubicBezTo>
                    <a:pt x="1827" y="1387"/>
                    <a:pt x="1418" y="914"/>
                    <a:pt x="1418" y="347"/>
                  </a:cubicBez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8800;p67">
              <a:extLst>
                <a:ext uri="{FF2B5EF4-FFF2-40B4-BE49-F238E27FC236}">
                  <a16:creationId xmlns:a16="http://schemas.microsoft.com/office/drawing/2014/main" id="{FF3DF210-5E6B-4F3D-B6A6-F00D7C53E283}"/>
                </a:ext>
              </a:extLst>
            </p:cNvPr>
            <p:cNvSpPr/>
            <p:nvPr/>
          </p:nvSpPr>
          <p:spPr>
            <a:xfrm>
              <a:off x="4714175" y="3599825"/>
              <a:ext cx="122100" cy="69325"/>
            </a:xfrm>
            <a:custGeom>
              <a:avLst/>
              <a:gdLst/>
              <a:ahLst/>
              <a:cxnLst/>
              <a:rect l="l" t="t" r="r" b="b"/>
              <a:pathLst>
                <a:path w="4884" h="277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lnTo>
                    <a:pt x="1" y="2773"/>
                  </a:lnTo>
                  <a:lnTo>
                    <a:pt x="1355" y="2773"/>
                  </a:lnTo>
                  <a:lnTo>
                    <a:pt x="1355" y="2426"/>
                  </a:lnTo>
                  <a:cubicBezTo>
                    <a:pt x="1355" y="1828"/>
                    <a:pt x="1828" y="1418"/>
                    <a:pt x="2395" y="1418"/>
                  </a:cubicBezTo>
                  <a:cubicBezTo>
                    <a:pt x="2994" y="1418"/>
                    <a:pt x="3403" y="1891"/>
                    <a:pt x="3403" y="2426"/>
                  </a:cubicBezTo>
                  <a:lnTo>
                    <a:pt x="3403" y="2773"/>
                  </a:lnTo>
                  <a:lnTo>
                    <a:pt x="4884" y="2773"/>
                  </a:lnTo>
                  <a:lnTo>
                    <a:pt x="4884" y="2426"/>
                  </a:ln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5" name="Google Shape;8801;p67">
            <a:extLst>
              <a:ext uri="{FF2B5EF4-FFF2-40B4-BE49-F238E27FC236}">
                <a16:creationId xmlns:a16="http://schemas.microsoft.com/office/drawing/2014/main" id="{CF34CF03-E5F6-47D0-8095-41E9C9457200}"/>
              </a:ext>
            </a:extLst>
          </p:cNvPr>
          <p:cNvGrpSpPr/>
          <p:nvPr/>
        </p:nvGrpSpPr>
        <p:grpSpPr>
          <a:xfrm>
            <a:off x="9156948" y="2566898"/>
            <a:ext cx="290364" cy="330827"/>
            <a:chOff x="4645650" y="3962900"/>
            <a:chExt cx="259950" cy="296175"/>
          </a:xfrm>
        </p:grpSpPr>
        <p:sp>
          <p:nvSpPr>
            <p:cNvPr id="376" name="Google Shape;8802;p67">
              <a:extLst>
                <a:ext uri="{FF2B5EF4-FFF2-40B4-BE49-F238E27FC236}">
                  <a16:creationId xmlns:a16="http://schemas.microsoft.com/office/drawing/2014/main" id="{E6B71423-B1D3-47B7-A324-ABAF6713565F}"/>
                </a:ext>
              </a:extLst>
            </p:cNvPr>
            <p:cNvSpPr/>
            <p:nvPr/>
          </p:nvSpPr>
          <p:spPr>
            <a:xfrm>
              <a:off x="4853600" y="4155100"/>
              <a:ext cx="52000" cy="103975"/>
            </a:xfrm>
            <a:custGeom>
              <a:avLst/>
              <a:gdLst/>
              <a:ahLst/>
              <a:cxnLst/>
              <a:rect l="l" t="t" r="r" b="b"/>
              <a:pathLst>
                <a:path w="2080" h="4159" extrusionOk="0">
                  <a:moveTo>
                    <a:pt x="0" y="0"/>
                  </a:moveTo>
                  <a:lnTo>
                    <a:pt x="0" y="4159"/>
                  </a:lnTo>
                  <a:lnTo>
                    <a:pt x="1733" y="4159"/>
                  </a:lnTo>
                  <a:cubicBezTo>
                    <a:pt x="1922" y="4159"/>
                    <a:pt x="2079" y="4001"/>
                    <a:pt x="2079" y="3812"/>
                  </a:cubicBezTo>
                  <a:lnTo>
                    <a:pt x="2079" y="1733"/>
                  </a:lnTo>
                  <a:cubicBezTo>
                    <a:pt x="2079" y="788"/>
                    <a:pt x="1292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8803;p67">
              <a:extLst>
                <a:ext uri="{FF2B5EF4-FFF2-40B4-BE49-F238E27FC236}">
                  <a16:creationId xmlns:a16="http://schemas.microsoft.com/office/drawing/2014/main" id="{DE20E896-EBD6-4773-B5B3-0691217DC5B1}"/>
                </a:ext>
              </a:extLst>
            </p:cNvPr>
            <p:cNvSpPr/>
            <p:nvPr/>
          </p:nvSpPr>
          <p:spPr>
            <a:xfrm>
              <a:off x="4714975" y="4155100"/>
              <a:ext cx="121300" cy="50625"/>
            </a:xfrm>
            <a:custGeom>
              <a:avLst/>
              <a:gdLst/>
              <a:ahLst/>
              <a:cxnLst/>
              <a:rect l="l" t="t" r="r" b="b"/>
              <a:pathLst>
                <a:path w="4852" h="2025" extrusionOk="0">
                  <a:moveTo>
                    <a:pt x="0" y="0"/>
                  </a:moveTo>
                  <a:lnTo>
                    <a:pt x="0" y="1481"/>
                  </a:lnTo>
                  <a:cubicBezTo>
                    <a:pt x="772" y="1843"/>
                    <a:pt x="1599" y="2024"/>
                    <a:pt x="2426" y="2024"/>
                  </a:cubicBezTo>
                  <a:cubicBezTo>
                    <a:pt x="3253" y="2024"/>
                    <a:pt x="4080" y="1843"/>
                    <a:pt x="4852" y="1481"/>
                  </a:cubicBezTo>
                  <a:lnTo>
                    <a:pt x="4852" y="0"/>
                  </a:lnTo>
                  <a:lnTo>
                    <a:pt x="4789" y="0"/>
                  </a:lnTo>
                  <a:cubicBezTo>
                    <a:pt x="4348" y="410"/>
                    <a:pt x="3781" y="693"/>
                    <a:pt x="3119" y="693"/>
                  </a:cubicBezTo>
                  <a:lnTo>
                    <a:pt x="1733" y="693"/>
                  </a:lnTo>
                  <a:cubicBezTo>
                    <a:pt x="1071" y="693"/>
                    <a:pt x="473" y="410"/>
                    <a:pt x="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8804;p67">
              <a:extLst>
                <a:ext uri="{FF2B5EF4-FFF2-40B4-BE49-F238E27FC236}">
                  <a16:creationId xmlns:a16="http://schemas.microsoft.com/office/drawing/2014/main" id="{436ECCC4-D40C-4FD2-8617-AD4BDFC6BFD5}"/>
                </a:ext>
              </a:extLst>
            </p:cNvPr>
            <p:cNvSpPr/>
            <p:nvPr/>
          </p:nvSpPr>
          <p:spPr>
            <a:xfrm>
              <a:off x="4714975" y="4211025"/>
              <a:ext cx="121300" cy="48050"/>
            </a:xfrm>
            <a:custGeom>
              <a:avLst/>
              <a:gdLst/>
              <a:ahLst/>
              <a:cxnLst/>
              <a:rect l="l" t="t" r="r" b="b"/>
              <a:pathLst>
                <a:path w="4852" h="1922" extrusionOk="0">
                  <a:moveTo>
                    <a:pt x="0" y="0"/>
                  </a:moveTo>
                  <a:lnTo>
                    <a:pt x="0" y="1922"/>
                  </a:lnTo>
                  <a:lnTo>
                    <a:pt x="4852" y="1922"/>
                  </a:lnTo>
                  <a:lnTo>
                    <a:pt x="4852" y="0"/>
                  </a:lnTo>
                  <a:cubicBezTo>
                    <a:pt x="4080" y="315"/>
                    <a:pt x="3253" y="473"/>
                    <a:pt x="2426" y="473"/>
                  </a:cubicBezTo>
                  <a:cubicBezTo>
                    <a:pt x="1599" y="473"/>
                    <a:pt x="772" y="315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8805;p67">
              <a:extLst>
                <a:ext uri="{FF2B5EF4-FFF2-40B4-BE49-F238E27FC236}">
                  <a16:creationId xmlns:a16="http://schemas.microsoft.com/office/drawing/2014/main" id="{DE13F084-2F91-4563-B783-F0F57ABCE2AA}"/>
                </a:ext>
              </a:extLst>
            </p:cNvPr>
            <p:cNvSpPr/>
            <p:nvPr/>
          </p:nvSpPr>
          <p:spPr>
            <a:xfrm>
              <a:off x="4645650" y="4154300"/>
              <a:ext cx="52025" cy="104775"/>
            </a:xfrm>
            <a:custGeom>
              <a:avLst/>
              <a:gdLst/>
              <a:ahLst/>
              <a:cxnLst/>
              <a:rect l="l" t="t" r="r" b="b"/>
              <a:pathLst>
                <a:path w="2081" h="4191" extrusionOk="0">
                  <a:moveTo>
                    <a:pt x="1734" y="1"/>
                  </a:moveTo>
                  <a:cubicBezTo>
                    <a:pt x="757" y="32"/>
                    <a:pt x="1" y="757"/>
                    <a:pt x="1" y="1765"/>
                  </a:cubicBezTo>
                  <a:lnTo>
                    <a:pt x="1" y="3844"/>
                  </a:lnTo>
                  <a:cubicBezTo>
                    <a:pt x="1" y="4033"/>
                    <a:pt x="158" y="4191"/>
                    <a:pt x="379" y="4191"/>
                  </a:cubicBezTo>
                  <a:lnTo>
                    <a:pt x="2080" y="4191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8806;p67">
              <a:extLst>
                <a:ext uri="{FF2B5EF4-FFF2-40B4-BE49-F238E27FC236}">
                  <a16:creationId xmlns:a16="http://schemas.microsoft.com/office/drawing/2014/main" id="{BD933CD5-B587-4E9C-A447-FF543A08B40B}"/>
                </a:ext>
              </a:extLst>
            </p:cNvPr>
            <p:cNvSpPr/>
            <p:nvPr/>
          </p:nvSpPr>
          <p:spPr>
            <a:xfrm>
              <a:off x="4722850" y="4049550"/>
              <a:ext cx="103975" cy="105575"/>
            </a:xfrm>
            <a:custGeom>
              <a:avLst/>
              <a:gdLst/>
              <a:ahLst/>
              <a:cxnLst/>
              <a:rect l="l" t="t" r="r" b="b"/>
              <a:pathLst>
                <a:path w="4159" h="4223" extrusionOk="0">
                  <a:moveTo>
                    <a:pt x="2080" y="1"/>
                  </a:moveTo>
                  <a:cubicBezTo>
                    <a:pt x="1765" y="442"/>
                    <a:pt x="1260" y="694"/>
                    <a:pt x="693" y="694"/>
                  </a:cubicBezTo>
                  <a:lnTo>
                    <a:pt x="0" y="694"/>
                  </a:lnTo>
                  <a:lnTo>
                    <a:pt x="0" y="3498"/>
                  </a:lnTo>
                  <a:cubicBezTo>
                    <a:pt x="347" y="3939"/>
                    <a:pt x="851" y="4222"/>
                    <a:pt x="1418" y="4222"/>
                  </a:cubicBezTo>
                  <a:lnTo>
                    <a:pt x="2804" y="4222"/>
                  </a:lnTo>
                  <a:cubicBezTo>
                    <a:pt x="3340" y="4222"/>
                    <a:pt x="3844" y="3939"/>
                    <a:pt x="4159" y="3498"/>
                  </a:cubicBezTo>
                  <a:lnTo>
                    <a:pt x="4159" y="694"/>
                  </a:lnTo>
                  <a:lnTo>
                    <a:pt x="3466" y="694"/>
                  </a:lnTo>
                  <a:cubicBezTo>
                    <a:pt x="2899" y="694"/>
                    <a:pt x="2395" y="442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8807;p67">
              <a:extLst>
                <a:ext uri="{FF2B5EF4-FFF2-40B4-BE49-F238E27FC236}">
                  <a16:creationId xmlns:a16="http://schemas.microsoft.com/office/drawing/2014/main" id="{D98AEDCB-5BDB-41D5-A419-73CF5E1495D2}"/>
                </a:ext>
              </a:extLst>
            </p:cNvPr>
            <p:cNvSpPr/>
            <p:nvPr/>
          </p:nvSpPr>
          <p:spPr>
            <a:xfrm>
              <a:off x="4678725" y="3962900"/>
              <a:ext cx="190650" cy="174100"/>
            </a:xfrm>
            <a:custGeom>
              <a:avLst/>
              <a:gdLst/>
              <a:ahLst/>
              <a:cxnLst/>
              <a:rect l="l" t="t" r="r" b="b"/>
              <a:pathLst>
                <a:path w="7626" h="6964" extrusionOk="0">
                  <a:moveTo>
                    <a:pt x="3813" y="1"/>
                  </a:moveTo>
                  <a:cubicBezTo>
                    <a:pt x="1734" y="1"/>
                    <a:pt x="1" y="1702"/>
                    <a:pt x="1" y="3813"/>
                  </a:cubicBezTo>
                  <a:lnTo>
                    <a:pt x="1" y="5955"/>
                  </a:lnTo>
                  <a:lnTo>
                    <a:pt x="64" y="5955"/>
                  </a:lnTo>
                  <a:cubicBezTo>
                    <a:pt x="64" y="6522"/>
                    <a:pt x="537" y="6964"/>
                    <a:pt x="1104" y="6964"/>
                  </a:cubicBezTo>
                  <a:lnTo>
                    <a:pt x="1104" y="3813"/>
                  </a:lnTo>
                  <a:cubicBezTo>
                    <a:pt x="1104" y="3624"/>
                    <a:pt x="1261" y="3467"/>
                    <a:pt x="1450" y="3467"/>
                  </a:cubicBezTo>
                  <a:lnTo>
                    <a:pt x="2458" y="3467"/>
                  </a:lnTo>
                  <a:cubicBezTo>
                    <a:pt x="3057" y="3467"/>
                    <a:pt x="3498" y="2994"/>
                    <a:pt x="3498" y="2427"/>
                  </a:cubicBezTo>
                  <a:lnTo>
                    <a:pt x="3498" y="1734"/>
                  </a:lnTo>
                  <a:cubicBezTo>
                    <a:pt x="3498" y="1545"/>
                    <a:pt x="3656" y="1387"/>
                    <a:pt x="3845" y="1387"/>
                  </a:cubicBezTo>
                  <a:cubicBezTo>
                    <a:pt x="4034" y="1387"/>
                    <a:pt x="4191" y="1545"/>
                    <a:pt x="4191" y="1734"/>
                  </a:cubicBezTo>
                  <a:lnTo>
                    <a:pt x="4191" y="2427"/>
                  </a:lnTo>
                  <a:cubicBezTo>
                    <a:pt x="4191" y="3025"/>
                    <a:pt x="4664" y="3467"/>
                    <a:pt x="5231" y="3467"/>
                  </a:cubicBezTo>
                  <a:lnTo>
                    <a:pt x="6239" y="3467"/>
                  </a:lnTo>
                  <a:cubicBezTo>
                    <a:pt x="6459" y="3467"/>
                    <a:pt x="6617" y="3624"/>
                    <a:pt x="6617" y="3813"/>
                  </a:cubicBezTo>
                  <a:lnTo>
                    <a:pt x="6617" y="6964"/>
                  </a:lnTo>
                  <a:cubicBezTo>
                    <a:pt x="7184" y="6964"/>
                    <a:pt x="7625" y="6491"/>
                    <a:pt x="7625" y="5955"/>
                  </a:cubicBezTo>
                  <a:lnTo>
                    <a:pt x="7625" y="3813"/>
                  </a:lnTo>
                  <a:cubicBezTo>
                    <a:pt x="7625" y="1734"/>
                    <a:pt x="592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2" name="Google Shape;8808;p67">
            <a:extLst>
              <a:ext uri="{FF2B5EF4-FFF2-40B4-BE49-F238E27FC236}">
                <a16:creationId xmlns:a16="http://schemas.microsoft.com/office/drawing/2014/main" id="{A39F0718-D03B-407E-8AED-828CDBA3A9DF}"/>
              </a:ext>
            </a:extLst>
          </p:cNvPr>
          <p:cNvGrpSpPr/>
          <p:nvPr/>
        </p:nvGrpSpPr>
        <p:grpSpPr>
          <a:xfrm>
            <a:off x="10813511" y="2166844"/>
            <a:ext cx="329934" cy="329040"/>
            <a:chOff x="6143725" y="3582500"/>
            <a:chExt cx="295375" cy="294575"/>
          </a:xfrm>
        </p:grpSpPr>
        <p:sp>
          <p:nvSpPr>
            <p:cNvPr id="383" name="Google Shape;8809;p67">
              <a:extLst>
                <a:ext uri="{FF2B5EF4-FFF2-40B4-BE49-F238E27FC236}">
                  <a16:creationId xmlns:a16="http://schemas.microsoft.com/office/drawing/2014/main" id="{EF99D0D5-1CA7-4AB1-8456-4A3B5E85A968}"/>
                </a:ext>
              </a:extLst>
            </p:cNvPr>
            <p:cNvSpPr/>
            <p:nvPr/>
          </p:nvSpPr>
          <p:spPr>
            <a:xfrm>
              <a:off x="6143725" y="3720325"/>
              <a:ext cx="295375" cy="156750"/>
            </a:xfrm>
            <a:custGeom>
              <a:avLst/>
              <a:gdLst/>
              <a:ahLst/>
              <a:cxnLst/>
              <a:rect l="l" t="t" r="r" b="b"/>
              <a:pathLst>
                <a:path w="11815" h="6270" extrusionOk="0">
                  <a:moveTo>
                    <a:pt x="7309" y="1418"/>
                  </a:moveTo>
                  <a:cubicBezTo>
                    <a:pt x="7908" y="1418"/>
                    <a:pt x="8349" y="1891"/>
                    <a:pt x="8349" y="2458"/>
                  </a:cubicBezTo>
                  <a:cubicBezTo>
                    <a:pt x="8349" y="2993"/>
                    <a:pt x="7845" y="3466"/>
                    <a:pt x="7309" y="3466"/>
                  </a:cubicBezTo>
                  <a:lnTo>
                    <a:pt x="4474" y="3466"/>
                  </a:lnTo>
                  <a:cubicBezTo>
                    <a:pt x="3875" y="3466"/>
                    <a:pt x="3434" y="2993"/>
                    <a:pt x="3434" y="2458"/>
                  </a:cubicBezTo>
                  <a:cubicBezTo>
                    <a:pt x="3434" y="1859"/>
                    <a:pt x="3907" y="1418"/>
                    <a:pt x="4474" y="1418"/>
                  </a:cubicBezTo>
                  <a:close/>
                  <a:moveTo>
                    <a:pt x="1008" y="1"/>
                  </a:moveTo>
                  <a:cubicBezTo>
                    <a:pt x="410" y="1"/>
                    <a:pt x="0" y="473"/>
                    <a:pt x="0" y="1040"/>
                  </a:cubicBezTo>
                  <a:lnTo>
                    <a:pt x="0" y="5262"/>
                  </a:lnTo>
                  <a:cubicBezTo>
                    <a:pt x="0" y="5829"/>
                    <a:pt x="473" y="6270"/>
                    <a:pt x="1008" y="6270"/>
                  </a:cubicBezTo>
                  <a:lnTo>
                    <a:pt x="10775" y="6270"/>
                  </a:lnTo>
                  <a:cubicBezTo>
                    <a:pt x="11373" y="6270"/>
                    <a:pt x="11815" y="5797"/>
                    <a:pt x="11815" y="5262"/>
                  </a:cubicBezTo>
                  <a:lnTo>
                    <a:pt x="11815" y="1040"/>
                  </a:lnTo>
                  <a:cubicBezTo>
                    <a:pt x="11783" y="473"/>
                    <a:pt x="11342" y="1"/>
                    <a:pt x="10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8810;p67">
              <a:extLst>
                <a:ext uri="{FF2B5EF4-FFF2-40B4-BE49-F238E27FC236}">
                  <a16:creationId xmlns:a16="http://schemas.microsoft.com/office/drawing/2014/main" id="{A94DF529-F60E-4107-AB8C-216F32D3668C}"/>
                </a:ext>
              </a:extLst>
            </p:cNvPr>
            <p:cNvSpPr/>
            <p:nvPr/>
          </p:nvSpPr>
          <p:spPr>
            <a:xfrm>
              <a:off x="6246900" y="3773100"/>
              <a:ext cx="88225" cy="17350"/>
            </a:xfrm>
            <a:custGeom>
              <a:avLst/>
              <a:gdLst/>
              <a:ahLst/>
              <a:cxnLst/>
              <a:rect l="l" t="t" r="r" b="b"/>
              <a:pathLst>
                <a:path w="3529" h="694" extrusionOk="0">
                  <a:moveTo>
                    <a:pt x="347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82" y="693"/>
                  </a:lnTo>
                  <a:cubicBezTo>
                    <a:pt x="3371" y="693"/>
                    <a:pt x="3529" y="536"/>
                    <a:pt x="3529" y="347"/>
                  </a:cubicBezTo>
                  <a:cubicBezTo>
                    <a:pt x="3529" y="126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8811;p67">
              <a:extLst>
                <a:ext uri="{FF2B5EF4-FFF2-40B4-BE49-F238E27FC236}">
                  <a16:creationId xmlns:a16="http://schemas.microsoft.com/office/drawing/2014/main" id="{32D9141C-94B0-4AE1-A5F1-C247C7FE2F96}"/>
                </a:ext>
              </a:extLst>
            </p:cNvPr>
            <p:cNvSpPr/>
            <p:nvPr/>
          </p:nvSpPr>
          <p:spPr>
            <a:xfrm>
              <a:off x="6161050" y="3582500"/>
              <a:ext cx="86650" cy="34675"/>
            </a:xfrm>
            <a:custGeom>
              <a:avLst/>
              <a:gdLst/>
              <a:ahLst/>
              <a:cxnLst/>
              <a:rect l="l" t="t" r="r" b="b"/>
              <a:pathLst>
                <a:path w="3466" h="1387" extrusionOk="0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466" y="1386"/>
                  </a:lnTo>
                  <a:lnTo>
                    <a:pt x="3466" y="1040"/>
                  </a:lnTo>
                  <a:lnTo>
                    <a:pt x="3434" y="1040"/>
                  </a:lnTo>
                  <a:cubicBezTo>
                    <a:pt x="3434" y="441"/>
                    <a:pt x="2962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8812;p67">
              <a:extLst>
                <a:ext uri="{FF2B5EF4-FFF2-40B4-BE49-F238E27FC236}">
                  <a16:creationId xmlns:a16="http://schemas.microsoft.com/office/drawing/2014/main" id="{373578DD-8FD0-4338-AA13-97BE76EDE603}"/>
                </a:ext>
              </a:extLst>
            </p:cNvPr>
            <p:cNvSpPr/>
            <p:nvPr/>
          </p:nvSpPr>
          <p:spPr>
            <a:xfrm>
              <a:off x="6160250" y="3633675"/>
              <a:ext cx="86675" cy="69350"/>
            </a:xfrm>
            <a:custGeom>
              <a:avLst/>
              <a:gdLst/>
              <a:ahLst/>
              <a:cxnLst/>
              <a:rect l="l" t="t" r="r" b="b"/>
              <a:pathLst>
                <a:path w="3467" h="2774" extrusionOk="0">
                  <a:moveTo>
                    <a:pt x="2112" y="726"/>
                  </a:moveTo>
                  <a:cubicBezTo>
                    <a:pt x="2332" y="726"/>
                    <a:pt x="2458" y="883"/>
                    <a:pt x="2458" y="1072"/>
                  </a:cubicBezTo>
                  <a:cubicBezTo>
                    <a:pt x="2458" y="1261"/>
                    <a:pt x="2332" y="1419"/>
                    <a:pt x="2112" y="1419"/>
                  </a:cubicBezTo>
                  <a:lnTo>
                    <a:pt x="1419" y="1419"/>
                  </a:lnTo>
                  <a:cubicBezTo>
                    <a:pt x="1230" y="1419"/>
                    <a:pt x="1072" y="1261"/>
                    <a:pt x="1072" y="1072"/>
                  </a:cubicBezTo>
                  <a:cubicBezTo>
                    <a:pt x="1072" y="883"/>
                    <a:pt x="1230" y="726"/>
                    <a:pt x="1419" y="726"/>
                  </a:cubicBezTo>
                  <a:close/>
                  <a:moveTo>
                    <a:pt x="1" y="1"/>
                  </a:moveTo>
                  <a:lnTo>
                    <a:pt x="1" y="2773"/>
                  </a:lnTo>
                  <a:lnTo>
                    <a:pt x="3466" y="2773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8813;p67">
              <a:extLst>
                <a:ext uri="{FF2B5EF4-FFF2-40B4-BE49-F238E27FC236}">
                  <a16:creationId xmlns:a16="http://schemas.microsoft.com/office/drawing/2014/main" id="{8CC13A4C-56FD-4047-AA7A-79E49B2FC7FE}"/>
                </a:ext>
              </a:extLst>
            </p:cNvPr>
            <p:cNvSpPr/>
            <p:nvPr/>
          </p:nvSpPr>
          <p:spPr>
            <a:xfrm>
              <a:off x="6336675" y="3599025"/>
              <a:ext cx="85875" cy="69350"/>
            </a:xfrm>
            <a:custGeom>
              <a:avLst/>
              <a:gdLst/>
              <a:ahLst/>
              <a:cxnLst/>
              <a:rect l="l" t="t" r="r" b="b"/>
              <a:pathLst>
                <a:path w="3435" h="2774" extrusionOk="0">
                  <a:moveTo>
                    <a:pt x="1986" y="1387"/>
                  </a:moveTo>
                  <a:cubicBezTo>
                    <a:pt x="2206" y="1387"/>
                    <a:pt x="2364" y="1545"/>
                    <a:pt x="2364" y="1765"/>
                  </a:cubicBezTo>
                  <a:cubicBezTo>
                    <a:pt x="2364" y="1954"/>
                    <a:pt x="2206" y="2112"/>
                    <a:pt x="1986" y="2112"/>
                  </a:cubicBezTo>
                  <a:lnTo>
                    <a:pt x="1293" y="2112"/>
                  </a:lnTo>
                  <a:cubicBezTo>
                    <a:pt x="1104" y="2112"/>
                    <a:pt x="946" y="1954"/>
                    <a:pt x="946" y="1765"/>
                  </a:cubicBezTo>
                  <a:cubicBezTo>
                    <a:pt x="946" y="1545"/>
                    <a:pt x="1104" y="1387"/>
                    <a:pt x="1293" y="1387"/>
                  </a:cubicBezTo>
                  <a:close/>
                  <a:moveTo>
                    <a:pt x="1009" y="1"/>
                  </a:moveTo>
                  <a:cubicBezTo>
                    <a:pt x="410" y="1"/>
                    <a:pt x="1" y="473"/>
                    <a:pt x="1" y="1040"/>
                  </a:cubicBezTo>
                  <a:lnTo>
                    <a:pt x="1" y="2773"/>
                  </a:lnTo>
                  <a:lnTo>
                    <a:pt x="3435" y="2773"/>
                  </a:lnTo>
                  <a:lnTo>
                    <a:pt x="3435" y="1040"/>
                  </a:lnTo>
                  <a:lnTo>
                    <a:pt x="3403" y="1040"/>
                  </a:lnTo>
                  <a:cubicBezTo>
                    <a:pt x="3403" y="442"/>
                    <a:pt x="2931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8814;p67">
              <a:extLst>
                <a:ext uri="{FF2B5EF4-FFF2-40B4-BE49-F238E27FC236}">
                  <a16:creationId xmlns:a16="http://schemas.microsoft.com/office/drawing/2014/main" id="{3D75DCED-116D-445E-8453-0E2E3E2630A9}"/>
                </a:ext>
              </a:extLst>
            </p:cNvPr>
            <p:cNvSpPr/>
            <p:nvPr/>
          </p:nvSpPr>
          <p:spPr>
            <a:xfrm>
              <a:off x="6335100" y="3686450"/>
              <a:ext cx="86675" cy="17350"/>
            </a:xfrm>
            <a:custGeom>
              <a:avLst/>
              <a:gdLst/>
              <a:ahLst/>
              <a:cxnLst/>
              <a:rect l="l" t="t" r="r" b="b"/>
              <a:pathLst>
                <a:path w="3467" h="694" extrusionOk="0">
                  <a:moveTo>
                    <a:pt x="1" y="1"/>
                  </a:moveTo>
                  <a:lnTo>
                    <a:pt x="1" y="694"/>
                  </a:lnTo>
                  <a:lnTo>
                    <a:pt x="3466" y="694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8815;p67">
              <a:extLst>
                <a:ext uri="{FF2B5EF4-FFF2-40B4-BE49-F238E27FC236}">
                  <a16:creationId xmlns:a16="http://schemas.microsoft.com/office/drawing/2014/main" id="{30E08EF5-CF08-44BD-99E9-D744F2CCF559}"/>
                </a:ext>
              </a:extLst>
            </p:cNvPr>
            <p:cNvSpPr/>
            <p:nvPr/>
          </p:nvSpPr>
          <p:spPr>
            <a:xfrm>
              <a:off x="6264225" y="3617150"/>
              <a:ext cx="53575" cy="86650"/>
            </a:xfrm>
            <a:custGeom>
              <a:avLst/>
              <a:gdLst/>
              <a:ahLst/>
              <a:cxnLst/>
              <a:rect l="l" t="t" r="r" b="b"/>
              <a:pathLst>
                <a:path w="2143" h="3466" extrusionOk="0">
                  <a:moveTo>
                    <a:pt x="1072" y="0"/>
                  </a:moveTo>
                  <a:cubicBezTo>
                    <a:pt x="473" y="0"/>
                    <a:pt x="0" y="441"/>
                    <a:pt x="0" y="1040"/>
                  </a:cubicBezTo>
                  <a:lnTo>
                    <a:pt x="0" y="3466"/>
                  </a:lnTo>
                  <a:lnTo>
                    <a:pt x="2143" y="3466"/>
                  </a:lnTo>
                  <a:lnTo>
                    <a:pt x="2143" y="1040"/>
                  </a:lnTo>
                  <a:cubicBezTo>
                    <a:pt x="2143" y="441"/>
                    <a:pt x="1670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0" name="Google Shape;8816;p67">
            <a:extLst>
              <a:ext uri="{FF2B5EF4-FFF2-40B4-BE49-F238E27FC236}">
                <a16:creationId xmlns:a16="http://schemas.microsoft.com/office/drawing/2014/main" id="{65FFA49A-11D1-4FFB-A728-8E243ABD2B85}"/>
              </a:ext>
            </a:extLst>
          </p:cNvPr>
          <p:cNvGrpSpPr/>
          <p:nvPr/>
        </p:nvGrpSpPr>
        <p:grpSpPr>
          <a:xfrm>
            <a:off x="5366089" y="1749603"/>
            <a:ext cx="331693" cy="330800"/>
            <a:chOff x="1310075" y="3253275"/>
            <a:chExt cx="296950" cy="296150"/>
          </a:xfrm>
        </p:grpSpPr>
        <p:sp>
          <p:nvSpPr>
            <p:cNvPr id="391" name="Google Shape;8817;p67">
              <a:extLst>
                <a:ext uri="{FF2B5EF4-FFF2-40B4-BE49-F238E27FC236}">
                  <a16:creationId xmlns:a16="http://schemas.microsoft.com/office/drawing/2014/main" id="{6B63BB6D-1524-4DFB-966F-8588164E31F1}"/>
                </a:ext>
              </a:extLst>
            </p:cNvPr>
            <p:cNvSpPr/>
            <p:nvPr/>
          </p:nvSpPr>
          <p:spPr>
            <a:xfrm>
              <a:off x="1423475" y="3359600"/>
              <a:ext cx="69350" cy="68550"/>
            </a:xfrm>
            <a:custGeom>
              <a:avLst/>
              <a:gdLst/>
              <a:ahLst/>
              <a:cxnLst/>
              <a:rect l="l" t="t" r="r" b="b"/>
              <a:pathLst>
                <a:path w="2774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8818;p67">
              <a:extLst>
                <a:ext uri="{FF2B5EF4-FFF2-40B4-BE49-F238E27FC236}">
                  <a16:creationId xmlns:a16="http://schemas.microsoft.com/office/drawing/2014/main" id="{D7BD5EC3-9CF3-4A9F-A8B7-6CF61F8197D8}"/>
                </a:ext>
              </a:extLst>
            </p:cNvPr>
            <p:cNvSpPr/>
            <p:nvPr/>
          </p:nvSpPr>
          <p:spPr>
            <a:xfrm>
              <a:off x="1310075" y="3253275"/>
              <a:ext cx="296950" cy="296150"/>
            </a:xfrm>
            <a:custGeom>
              <a:avLst/>
              <a:gdLst/>
              <a:ahLst/>
              <a:cxnLst/>
              <a:rect l="l" t="t" r="r" b="b"/>
              <a:pathLst>
                <a:path w="11878" h="11846" extrusionOk="0">
                  <a:moveTo>
                    <a:pt x="5923" y="2111"/>
                  </a:moveTo>
                  <a:cubicBezTo>
                    <a:pt x="8003" y="2111"/>
                    <a:pt x="9735" y="3812"/>
                    <a:pt x="9735" y="5923"/>
                  </a:cubicBezTo>
                  <a:cubicBezTo>
                    <a:pt x="9735" y="8034"/>
                    <a:pt x="8034" y="9767"/>
                    <a:pt x="5923" y="9767"/>
                  </a:cubicBezTo>
                  <a:cubicBezTo>
                    <a:pt x="3844" y="9767"/>
                    <a:pt x="2080" y="8065"/>
                    <a:pt x="2080" y="5923"/>
                  </a:cubicBezTo>
                  <a:cubicBezTo>
                    <a:pt x="2111" y="3844"/>
                    <a:pt x="3844" y="2111"/>
                    <a:pt x="5923" y="2111"/>
                  </a:cubicBezTo>
                  <a:close/>
                  <a:moveTo>
                    <a:pt x="5262" y="0"/>
                  </a:moveTo>
                  <a:cubicBezTo>
                    <a:pt x="5104" y="0"/>
                    <a:pt x="4947" y="95"/>
                    <a:pt x="4884" y="252"/>
                  </a:cubicBezTo>
                  <a:lnTo>
                    <a:pt x="4726" y="1166"/>
                  </a:lnTo>
                  <a:cubicBezTo>
                    <a:pt x="4253" y="1292"/>
                    <a:pt x="3844" y="1481"/>
                    <a:pt x="3434" y="1733"/>
                  </a:cubicBezTo>
                  <a:lnTo>
                    <a:pt x="2678" y="1197"/>
                  </a:lnTo>
                  <a:cubicBezTo>
                    <a:pt x="2641" y="1160"/>
                    <a:pt x="2584" y="1142"/>
                    <a:pt x="2523" y="1142"/>
                  </a:cubicBezTo>
                  <a:cubicBezTo>
                    <a:pt x="2429" y="1142"/>
                    <a:pt x="2326" y="1184"/>
                    <a:pt x="2269" y="1260"/>
                  </a:cubicBezTo>
                  <a:lnTo>
                    <a:pt x="1260" y="2237"/>
                  </a:lnTo>
                  <a:cubicBezTo>
                    <a:pt x="1166" y="2363"/>
                    <a:pt x="1166" y="2552"/>
                    <a:pt x="1229" y="2678"/>
                  </a:cubicBezTo>
                  <a:lnTo>
                    <a:pt x="1733" y="3403"/>
                  </a:lnTo>
                  <a:cubicBezTo>
                    <a:pt x="1512" y="3812"/>
                    <a:pt x="1323" y="4253"/>
                    <a:pt x="1197" y="4726"/>
                  </a:cubicBezTo>
                  <a:lnTo>
                    <a:pt x="284" y="4883"/>
                  </a:lnTo>
                  <a:cubicBezTo>
                    <a:pt x="126" y="4915"/>
                    <a:pt x="0" y="5041"/>
                    <a:pt x="0" y="5230"/>
                  </a:cubicBezTo>
                  <a:lnTo>
                    <a:pt x="0" y="6616"/>
                  </a:lnTo>
                  <a:cubicBezTo>
                    <a:pt x="0" y="6805"/>
                    <a:pt x="126" y="6963"/>
                    <a:pt x="284" y="6963"/>
                  </a:cubicBezTo>
                  <a:lnTo>
                    <a:pt x="1197" y="7120"/>
                  </a:lnTo>
                  <a:cubicBezTo>
                    <a:pt x="1292" y="7593"/>
                    <a:pt x="1512" y="8002"/>
                    <a:pt x="1733" y="8412"/>
                  </a:cubicBezTo>
                  <a:lnTo>
                    <a:pt x="1229" y="9168"/>
                  </a:lnTo>
                  <a:cubicBezTo>
                    <a:pt x="1103" y="9263"/>
                    <a:pt x="1166" y="9483"/>
                    <a:pt x="1260" y="9578"/>
                  </a:cubicBezTo>
                  <a:lnTo>
                    <a:pt x="2269" y="10586"/>
                  </a:lnTo>
                  <a:cubicBezTo>
                    <a:pt x="2321" y="10638"/>
                    <a:pt x="2411" y="10661"/>
                    <a:pt x="2497" y="10661"/>
                  </a:cubicBezTo>
                  <a:cubicBezTo>
                    <a:pt x="2568" y="10661"/>
                    <a:pt x="2636" y="10646"/>
                    <a:pt x="2678" y="10617"/>
                  </a:cubicBezTo>
                  <a:lnTo>
                    <a:pt x="3434" y="10113"/>
                  </a:lnTo>
                  <a:cubicBezTo>
                    <a:pt x="3844" y="10334"/>
                    <a:pt x="4253" y="10554"/>
                    <a:pt x="4726" y="10649"/>
                  </a:cubicBezTo>
                  <a:lnTo>
                    <a:pt x="4884" y="11562"/>
                  </a:lnTo>
                  <a:cubicBezTo>
                    <a:pt x="4947" y="11720"/>
                    <a:pt x="5041" y="11846"/>
                    <a:pt x="5262" y="11846"/>
                  </a:cubicBezTo>
                  <a:lnTo>
                    <a:pt x="6616" y="11846"/>
                  </a:lnTo>
                  <a:cubicBezTo>
                    <a:pt x="6774" y="11846"/>
                    <a:pt x="6931" y="11720"/>
                    <a:pt x="6994" y="11562"/>
                  </a:cubicBezTo>
                  <a:lnTo>
                    <a:pt x="7152" y="10649"/>
                  </a:lnTo>
                  <a:cubicBezTo>
                    <a:pt x="7624" y="10523"/>
                    <a:pt x="8034" y="10334"/>
                    <a:pt x="8444" y="10113"/>
                  </a:cubicBezTo>
                  <a:lnTo>
                    <a:pt x="9200" y="10617"/>
                  </a:lnTo>
                  <a:cubicBezTo>
                    <a:pt x="9242" y="10646"/>
                    <a:pt x="9310" y="10661"/>
                    <a:pt x="9381" y="10661"/>
                  </a:cubicBezTo>
                  <a:cubicBezTo>
                    <a:pt x="9467" y="10661"/>
                    <a:pt x="9557" y="10638"/>
                    <a:pt x="9609" y="10586"/>
                  </a:cubicBezTo>
                  <a:lnTo>
                    <a:pt x="10617" y="9578"/>
                  </a:lnTo>
                  <a:cubicBezTo>
                    <a:pt x="10712" y="9483"/>
                    <a:pt x="10712" y="9263"/>
                    <a:pt x="10649" y="9168"/>
                  </a:cubicBezTo>
                  <a:lnTo>
                    <a:pt x="10145" y="8412"/>
                  </a:lnTo>
                  <a:cubicBezTo>
                    <a:pt x="10365" y="8002"/>
                    <a:pt x="10554" y="7593"/>
                    <a:pt x="10680" y="7120"/>
                  </a:cubicBezTo>
                  <a:lnTo>
                    <a:pt x="11594" y="6963"/>
                  </a:lnTo>
                  <a:cubicBezTo>
                    <a:pt x="11752" y="6900"/>
                    <a:pt x="11878" y="6805"/>
                    <a:pt x="11878" y="6616"/>
                  </a:cubicBezTo>
                  <a:lnTo>
                    <a:pt x="11878" y="5230"/>
                  </a:lnTo>
                  <a:cubicBezTo>
                    <a:pt x="11878" y="5072"/>
                    <a:pt x="11752" y="4915"/>
                    <a:pt x="11594" y="4883"/>
                  </a:cubicBezTo>
                  <a:lnTo>
                    <a:pt x="10680" y="4726"/>
                  </a:lnTo>
                  <a:cubicBezTo>
                    <a:pt x="10554" y="4253"/>
                    <a:pt x="10365" y="3812"/>
                    <a:pt x="10145" y="3403"/>
                  </a:cubicBezTo>
                  <a:lnTo>
                    <a:pt x="10649" y="2678"/>
                  </a:lnTo>
                  <a:cubicBezTo>
                    <a:pt x="10775" y="2552"/>
                    <a:pt x="10712" y="2363"/>
                    <a:pt x="10617" y="2237"/>
                  </a:cubicBezTo>
                  <a:lnTo>
                    <a:pt x="9609" y="1260"/>
                  </a:lnTo>
                  <a:cubicBezTo>
                    <a:pt x="9554" y="1187"/>
                    <a:pt x="9455" y="1156"/>
                    <a:pt x="9364" y="1156"/>
                  </a:cubicBezTo>
                  <a:cubicBezTo>
                    <a:pt x="9300" y="1156"/>
                    <a:pt x="9239" y="1171"/>
                    <a:pt x="9200" y="1197"/>
                  </a:cubicBezTo>
                  <a:lnTo>
                    <a:pt x="8444" y="1733"/>
                  </a:lnTo>
                  <a:cubicBezTo>
                    <a:pt x="8034" y="1481"/>
                    <a:pt x="7624" y="1292"/>
                    <a:pt x="7152" y="1166"/>
                  </a:cubicBezTo>
                  <a:lnTo>
                    <a:pt x="6994" y="252"/>
                  </a:lnTo>
                  <a:cubicBezTo>
                    <a:pt x="6931" y="95"/>
                    <a:pt x="6837" y="0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8819;p67">
              <a:extLst>
                <a:ext uri="{FF2B5EF4-FFF2-40B4-BE49-F238E27FC236}">
                  <a16:creationId xmlns:a16="http://schemas.microsoft.com/office/drawing/2014/main" id="{0FE9D4F3-D00A-4C64-8C32-DEAF8743BA3F}"/>
                </a:ext>
              </a:extLst>
            </p:cNvPr>
            <p:cNvSpPr/>
            <p:nvPr/>
          </p:nvSpPr>
          <p:spPr>
            <a:xfrm>
              <a:off x="1399850" y="3426550"/>
              <a:ext cx="116600" cy="52800"/>
            </a:xfrm>
            <a:custGeom>
              <a:avLst/>
              <a:gdLst/>
              <a:ahLst/>
              <a:cxnLst/>
              <a:rect l="l" t="t" r="r" b="b"/>
              <a:pathLst>
                <a:path w="4664" h="2112" extrusionOk="0">
                  <a:moveTo>
                    <a:pt x="725" y="0"/>
                  </a:moveTo>
                  <a:cubicBezTo>
                    <a:pt x="410" y="252"/>
                    <a:pt x="127" y="662"/>
                    <a:pt x="1" y="1103"/>
                  </a:cubicBezTo>
                  <a:cubicBezTo>
                    <a:pt x="599" y="1733"/>
                    <a:pt x="1387" y="2111"/>
                    <a:pt x="2332" y="2111"/>
                  </a:cubicBezTo>
                  <a:cubicBezTo>
                    <a:pt x="3246" y="2111"/>
                    <a:pt x="4065" y="1733"/>
                    <a:pt x="4664" y="1103"/>
                  </a:cubicBezTo>
                  <a:cubicBezTo>
                    <a:pt x="4538" y="662"/>
                    <a:pt x="4254" y="252"/>
                    <a:pt x="3939" y="0"/>
                  </a:cubicBezTo>
                  <a:cubicBezTo>
                    <a:pt x="3561" y="473"/>
                    <a:pt x="2994" y="788"/>
                    <a:pt x="2332" y="788"/>
                  </a:cubicBezTo>
                  <a:cubicBezTo>
                    <a:pt x="1702" y="788"/>
                    <a:pt x="1103" y="473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94" name="Google Shape;8820;p67">
            <a:extLst>
              <a:ext uri="{FF2B5EF4-FFF2-40B4-BE49-F238E27FC236}">
                <a16:creationId xmlns:a16="http://schemas.microsoft.com/office/drawing/2014/main" id="{E5C90A42-1C99-488A-B907-152722043B16}"/>
              </a:ext>
            </a:extLst>
          </p:cNvPr>
          <p:cNvSpPr/>
          <p:nvPr/>
        </p:nvSpPr>
        <p:spPr>
          <a:xfrm>
            <a:off x="5367390" y="2167271"/>
            <a:ext cx="329068" cy="328175"/>
          </a:xfrm>
          <a:custGeom>
            <a:avLst/>
            <a:gdLst/>
            <a:ahLst/>
            <a:cxnLst/>
            <a:rect l="l" t="t" r="r" b="b"/>
            <a:pathLst>
              <a:path w="11784" h="11752" extrusionOk="0"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cubicBezTo>
                  <a:pt x="0" y="1639"/>
                  <a:pt x="473" y="2048"/>
                  <a:pt x="1040" y="2048"/>
                </a:cubicBezTo>
                <a:lnTo>
                  <a:pt x="1386" y="2048"/>
                </a:lnTo>
                <a:lnTo>
                  <a:pt x="1386" y="2426"/>
                </a:lnTo>
                <a:cubicBezTo>
                  <a:pt x="1386" y="2993"/>
                  <a:pt x="1859" y="3434"/>
                  <a:pt x="2426" y="3434"/>
                </a:cubicBezTo>
                <a:lnTo>
                  <a:pt x="5577" y="3434"/>
                </a:lnTo>
                <a:lnTo>
                  <a:pt x="5577" y="4159"/>
                </a:lnTo>
                <a:lnTo>
                  <a:pt x="4537" y="4159"/>
                </a:lnTo>
                <a:cubicBezTo>
                  <a:pt x="3938" y="4159"/>
                  <a:pt x="3466" y="4632"/>
                  <a:pt x="3466" y="5167"/>
                </a:cubicBezTo>
                <a:lnTo>
                  <a:pt x="3466" y="6585"/>
                </a:lnTo>
                <a:cubicBezTo>
                  <a:pt x="3466" y="7183"/>
                  <a:pt x="3938" y="7625"/>
                  <a:pt x="4537" y="7625"/>
                </a:cubicBezTo>
                <a:lnTo>
                  <a:pt x="5577" y="7625"/>
                </a:lnTo>
                <a:lnTo>
                  <a:pt x="5577" y="8318"/>
                </a:lnTo>
                <a:lnTo>
                  <a:pt x="2426" y="8318"/>
                </a:lnTo>
                <a:cubicBezTo>
                  <a:pt x="1828" y="8318"/>
                  <a:pt x="1386" y="8790"/>
                  <a:pt x="1386" y="9357"/>
                </a:cubicBezTo>
                <a:lnTo>
                  <a:pt x="1386" y="9704"/>
                </a:lnTo>
                <a:lnTo>
                  <a:pt x="1040" y="9704"/>
                </a:lnTo>
                <a:cubicBezTo>
                  <a:pt x="441" y="9704"/>
                  <a:pt x="0" y="10176"/>
                  <a:pt x="0" y="10744"/>
                </a:cubicBezTo>
                <a:cubicBezTo>
                  <a:pt x="0" y="11311"/>
                  <a:pt x="473" y="11752"/>
                  <a:pt x="1040" y="11752"/>
                </a:cubicBezTo>
                <a:lnTo>
                  <a:pt x="2426" y="11752"/>
                </a:lnTo>
                <a:cubicBezTo>
                  <a:pt x="2993" y="11752"/>
                  <a:pt x="3434" y="11279"/>
                  <a:pt x="3434" y="10744"/>
                </a:cubicBezTo>
                <a:cubicBezTo>
                  <a:pt x="3434" y="10145"/>
                  <a:pt x="2962" y="9704"/>
                  <a:pt x="2426" y="9704"/>
                </a:cubicBezTo>
                <a:lnTo>
                  <a:pt x="2048" y="9704"/>
                </a:lnTo>
                <a:lnTo>
                  <a:pt x="2048" y="9357"/>
                </a:lnTo>
                <a:cubicBezTo>
                  <a:pt x="2048" y="9168"/>
                  <a:pt x="2206" y="9011"/>
                  <a:pt x="2426" y="9011"/>
                </a:cubicBezTo>
                <a:lnTo>
                  <a:pt x="5577" y="9011"/>
                </a:lnTo>
                <a:lnTo>
                  <a:pt x="5577" y="9704"/>
                </a:lnTo>
                <a:lnTo>
                  <a:pt x="5199" y="9704"/>
                </a:lnTo>
                <a:cubicBezTo>
                  <a:pt x="4631" y="9704"/>
                  <a:pt x="4190" y="10176"/>
                  <a:pt x="4190" y="10744"/>
                </a:cubicBezTo>
                <a:cubicBezTo>
                  <a:pt x="4190" y="11311"/>
                  <a:pt x="4663" y="11752"/>
                  <a:pt x="5199" y="11752"/>
                </a:cubicBezTo>
                <a:lnTo>
                  <a:pt x="6585" y="11752"/>
                </a:lnTo>
                <a:cubicBezTo>
                  <a:pt x="7183" y="11752"/>
                  <a:pt x="7593" y="11279"/>
                  <a:pt x="7593" y="10744"/>
                </a:cubicBezTo>
                <a:cubicBezTo>
                  <a:pt x="7593" y="10145"/>
                  <a:pt x="7120" y="9704"/>
                  <a:pt x="6585" y="9704"/>
                </a:cubicBezTo>
                <a:lnTo>
                  <a:pt x="6238" y="9704"/>
                </a:lnTo>
                <a:lnTo>
                  <a:pt x="6238" y="9011"/>
                </a:lnTo>
                <a:lnTo>
                  <a:pt x="9389" y="9011"/>
                </a:lnTo>
                <a:cubicBezTo>
                  <a:pt x="9578" y="9011"/>
                  <a:pt x="9735" y="9168"/>
                  <a:pt x="9735" y="9357"/>
                </a:cubicBezTo>
                <a:lnTo>
                  <a:pt x="9735" y="9704"/>
                </a:lnTo>
                <a:lnTo>
                  <a:pt x="9389" y="9704"/>
                </a:lnTo>
                <a:cubicBezTo>
                  <a:pt x="8790" y="9704"/>
                  <a:pt x="8349" y="10176"/>
                  <a:pt x="8349" y="10744"/>
                </a:cubicBezTo>
                <a:cubicBezTo>
                  <a:pt x="8349" y="11311"/>
                  <a:pt x="8822" y="11752"/>
                  <a:pt x="9389" y="11752"/>
                </a:cubicBezTo>
                <a:lnTo>
                  <a:pt x="10743" y="11752"/>
                </a:lnTo>
                <a:cubicBezTo>
                  <a:pt x="11342" y="11752"/>
                  <a:pt x="11783" y="11279"/>
                  <a:pt x="11783" y="10744"/>
                </a:cubicBezTo>
                <a:cubicBezTo>
                  <a:pt x="11783" y="10145"/>
                  <a:pt x="11311" y="9704"/>
                  <a:pt x="10743" y="9704"/>
                </a:cubicBezTo>
                <a:lnTo>
                  <a:pt x="10397" y="9704"/>
                </a:lnTo>
                <a:lnTo>
                  <a:pt x="10397" y="9357"/>
                </a:lnTo>
                <a:cubicBezTo>
                  <a:pt x="10397" y="8759"/>
                  <a:pt x="9924" y="8318"/>
                  <a:pt x="9389" y="8318"/>
                </a:cubicBezTo>
                <a:lnTo>
                  <a:pt x="6238" y="8318"/>
                </a:lnTo>
                <a:lnTo>
                  <a:pt x="6238" y="7625"/>
                </a:lnTo>
                <a:lnTo>
                  <a:pt x="7246" y="7625"/>
                </a:lnTo>
                <a:cubicBezTo>
                  <a:pt x="7845" y="7625"/>
                  <a:pt x="8318" y="7152"/>
                  <a:pt x="8318" y="6585"/>
                </a:cubicBezTo>
                <a:lnTo>
                  <a:pt x="8318" y="5167"/>
                </a:lnTo>
                <a:cubicBezTo>
                  <a:pt x="8318" y="4569"/>
                  <a:pt x="7845" y="4159"/>
                  <a:pt x="7246" y="4159"/>
                </a:cubicBezTo>
                <a:lnTo>
                  <a:pt x="6238" y="4159"/>
                </a:lnTo>
                <a:lnTo>
                  <a:pt x="6238" y="3434"/>
                </a:lnTo>
                <a:lnTo>
                  <a:pt x="9389" y="3434"/>
                </a:lnTo>
                <a:cubicBezTo>
                  <a:pt x="9956" y="3434"/>
                  <a:pt x="10397" y="2962"/>
                  <a:pt x="10397" y="2426"/>
                </a:cubicBezTo>
                <a:lnTo>
                  <a:pt x="10397" y="2048"/>
                </a:lnTo>
                <a:lnTo>
                  <a:pt x="10743" y="2048"/>
                </a:lnTo>
                <a:cubicBezTo>
                  <a:pt x="11342" y="2048"/>
                  <a:pt x="11783" y="1576"/>
                  <a:pt x="11783" y="1040"/>
                </a:cubicBezTo>
                <a:cubicBezTo>
                  <a:pt x="11783" y="441"/>
                  <a:pt x="11311" y="0"/>
                  <a:pt x="10743" y="0"/>
                </a:cubicBezTo>
                <a:lnTo>
                  <a:pt x="9389" y="0"/>
                </a:lnTo>
                <a:cubicBezTo>
                  <a:pt x="8790" y="0"/>
                  <a:pt x="8349" y="473"/>
                  <a:pt x="8349" y="1040"/>
                </a:cubicBezTo>
                <a:cubicBezTo>
                  <a:pt x="8349" y="1639"/>
                  <a:pt x="8822" y="2048"/>
                  <a:pt x="9389" y="2048"/>
                </a:cubicBezTo>
                <a:lnTo>
                  <a:pt x="9735" y="2048"/>
                </a:lnTo>
                <a:lnTo>
                  <a:pt x="9735" y="2426"/>
                </a:lnTo>
                <a:cubicBezTo>
                  <a:pt x="9735" y="2615"/>
                  <a:pt x="9578" y="2773"/>
                  <a:pt x="9389" y="2773"/>
                </a:cubicBezTo>
                <a:lnTo>
                  <a:pt x="6238" y="2773"/>
                </a:lnTo>
                <a:lnTo>
                  <a:pt x="6238" y="2048"/>
                </a:lnTo>
                <a:lnTo>
                  <a:pt x="6585" y="2048"/>
                </a:lnTo>
                <a:cubicBezTo>
                  <a:pt x="7183" y="2048"/>
                  <a:pt x="7593" y="1576"/>
                  <a:pt x="7593" y="1040"/>
                </a:cubicBezTo>
                <a:cubicBezTo>
                  <a:pt x="7593" y="441"/>
                  <a:pt x="7120" y="0"/>
                  <a:pt x="6585" y="0"/>
                </a:cubicBezTo>
                <a:lnTo>
                  <a:pt x="5199" y="0"/>
                </a:lnTo>
                <a:cubicBezTo>
                  <a:pt x="4631" y="0"/>
                  <a:pt x="4190" y="473"/>
                  <a:pt x="4190" y="1040"/>
                </a:cubicBezTo>
                <a:cubicBezTo>
                  <a:pt x="4190" y="1639"/>
                  <a:pt x="4663" y="2048"/>
                  <a:pt x="5199" y="2048"/>
                </a:cubicBezTo>
                <a:lnTo>
                  <a:pt x="5577" y="2048"/>
                </a:lnTo>
                <a:lnTo>
                  <a:pt x="5577" y="2773"/>
                </a:lnTo>
                <a:lnTo>
                  <a:pt x="2426" y="2773"/>
                </a:lnTo>
                <a:cubicBezTo>
                  <a:pt x="2206" y="2773"/>
                  <a:pt x="2048" y="2615"/>
                  <a:pt x="2048" y="2426"/>
                </a:cubicBezTo>
                <a:lnTo>
                  <a:pt x="2048" y="2048"/>
                </a:lnTo>
                <a:lnTo>
                  <a:pt x="2426" y="2048"/>
                </a:lnTo>
                <a:cubicBezTo>
                  <a:pt x="2993" y="2048"/>
                  <a:pt x="3434" y="1576"/>
                  <a:pt x="3434" y="1040"/>
                </a:cubicBezTo>
                <a:cubicBezTo>
                  <a:pt x="3434" y="441"/>
                  <a:pt x="2962" y="0"/>
                  <a:pt x="242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95" name="Google Shape;8821;p67">
            <a:extLst>
              <a:ext uri="{FF2B5EF4-FFF2-40B4-BE49-F238E27FC236}">
                <a16:creationId xmlns:a16="http://schemas.microsoft.com/office/drawing/2014/main" id="{83C6B74E-8C2F-4C15-B90D-B4D2C5900242}"/>
              </a:ext>
            </a:extLst>
          </p:cNvPr>
          <p:cNvGrpSpPr/>
          <p:nvPr/>
        </p:nvGrpSpPr>
        <p:grpSpPr>
          <a:xfrm>
            <a:off x="5365643" y="2566144"/>
            <a:ext cx="332587" cy="332335"/>
            <a:chOff x="1310075" y="3980250"/>
            <a:chExt cx="297750" cy="297525"/>
          </a:xfrm>
        </p:grpSpPr>
        <p:sp>
          <p:nvSpPr>
            <p:cNvPr id="396" name="Google Shape;8822;p67">
              <a:extLst>
                <a:ext uri="{FF2B5EF4-FFF2-40B4-BE49-F238E27FC236}">
                  <a16:creationId xmlns:a16="http://schemas.microsoft.com/office/drawing/2014/main" id="{92D94588-6A16-49A1-AB11-85A1E1A843A0}"/>
                </a:ext>
              </a:extLst>
            </p:cNvPr>
            <p:cNvSpPr/>
            <p:nvPr/>
          </p:nvSpPr>
          <p:spPr>
            <a:xfrm>
              <a:off x="1310075" y="3980250"/>
              <a:ext cx="297750" cy="297525"/>
            </a:xfrm>
            <a:custGeom>
              <a:avLst/>
              <a:gdLst/>
              <a:ahLst/>
              <a:cxnLst/>
              <a:rect l="l" t="t" r="r" b="b"/>
              <a:pathLst>
                <a:path w="11910" h="11901" extrusionOk="0">
                  <a:moveTo>
                    <a:pt x="3844" y="4946"/>
                  </a:moveTo>
                  <a:cubicBezTo>
                    <a:pt x="4033" y="4946"/>
                    <a:pt x="4190" y="5104"/>
                    <a:pt x="4190" y="5293"/>
                  </a:cubicBezTo>
                  <a:lnTo>
                    <a:pt x="4190" y="6679"/>
                  </a:lnTo>
                  <a:cubicBezTo>
                    <a:pt x="4190" y="6868"/>
                    <a:pt x="4033" y="7026"/>
                    <a:pt x="3844" y="7026"/>
                  </a:cubicBezTo>
                  <a:lnTo>
                    <a:pt x="2458" y="7026"/>
                  </a:lnTo>
                  <a:cubicBezTo>
                    <a:pt x="2269" y="7026"/>
                    <a:pt x="2111" y="6868"/>
                    <a:pt x="2111" y="6679"/>
                  </a:cubicBezTo>
                  <a:lnTo>
                    <a:pt x="2111" y="5293"/>
                  </a:lnTo>
                  <a:cubicBezTo>
                    <a:pt x="2111" y="5104"/>
                    <a:pt x="2269" y="4946"/>
                    <a:pt x="2458" y="4946"/>
                  </a:cubicBezTo>
                  <a:close/>
                  <a:moveTo>
                    <a:pt x="6616" y="3560"/>
                  </a:moveTo>
                  <a:cubicBezTo>
                    <a:pt x="6837" y="3560"/>
                    <a:pt x="6994" y="3718"/>
                    <a:pt x="6994" y="3907"/>
                  </a:cubicBezTo>
                  <a:lnTo>
                    <a:pt x="6994" y="6679"/>
                  </a:lnTo>
                  <a:cubicBezTo>
                    <a:pt x="6994" y="6868"/>
                    <a:pt x="6837" y="7026"/>
                    <a:pt x="6616" y="7026"/>
                  </a:cubicBezTo>
                  <a:lnTo>
                    <a:pt x="5262" y="7026"/>
                  </a:lnTo>
                  <a:cubicBezTo>
                    <a:pt x="5041" y="7026"/>
                    <a:pt x="4884" y="6868"/>
                    <a:pt x="4884" y="6679"/>
                  </a:cubicBezTo>
                  <a:lnTo>
                    <a:pt x="4884" y="3907"/>
                  </a:lnTo>
                  <a:cubicBezTo>
                    <a:pt x="4884" y="3718"/>
                    <a:pt x="5041" y="3560"/>
                    <a:pt x="5262" y="3560"/>
                  </a:cubicBezTo>
                  <a:close/>
                  <a:moveTo>
                    <a:pt x="9389" y="2174"/>
                  </a:moveTo>
                  <a:cubicBezTo>
                    <a:pt x="9578" y="2174"/>
                    <a:pt x="9735" y="2331"/>
                    <a:pt x="9735" y="2520"/>
                  </a:cubicBezTo>
                  <a:lnTo>
                    <a:pt x="9735" y="6679"/>
                  </a:lnTo>
                  <a:cubicBezTo>
                    <a:pt x="9735" y="6868"/>
                    <a:pt x="9578" y="7026"/>
                    <a:pt x="9389" y="7026"/>
                  </a:cubicBezTo>
                  <a:lnTo>
                    <a:pt x="8003" y="7026"/>
                  </a:lnTo>
                  <a:cubicBezTo>
                    <a:pt x="7813" y="7026"/>
                    <a:pt x="7656" y="6868"/>
                    <a:pt x="7656" y="6679"/>
                  </a:cubicBezTo>
                  <a:lnTo>
                    <a:pt x="7656" y="2520"/>
                  </a:lnTo>
                  <a:cubicBezTo>
                    <a:pt x="7656" y="2331"/>
                    <a:pt x="7813" y="2174"/>
                    <a:pt x="8003" y="2174"/>
                  </a:cubicBezTo>
                  <a:close/>
                  <a:moveTo>
                    <a:pt x="5577" y="8412"/>
                  </a:moveTo>
                  <a:lnTo>
                    <a:pt x="5577" y="9105"/>
                  </a:lnTo>
                  <a:lnTo>
                    <a:pt x="5167" y="9105"/>
                  </a:lnTo>
                  <a:lnTo>
                    <a:pt x="5451" y="8412"/>
                  </a:lnTo>
                  <a:close/>
                  <a:moveTo>
                    <a:pt x="6396" y="8412"/>
                  </a:moveTo>
                  <a:lnTo>
                    <a:pt x="6679" y="9105"/>
                  </a:lnTo>
                  <a:lnTo>
                    <a:pt x="6270" y="9105"/>
                  </a:lnTo>
                  <a:lnTo>
                    <a:pt x="6270" y="84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78"/>
                  </a:cubicBezTo>
                  <a:lnTo>
                    <a:pt x="5608" y="725"/>
                  </a:lnTo>
                  <a:lnTo>
                    <a:pt x="347" y="725"/>
                  </a:lnTo>
                  <a:cubicBezTo>
                    <a:pt x="158" y="725"/>
                    <a:pt x="0" y="882"/>
                    <a:pt x="0" y="1071"/>
                  </a:cubicBezTo>
                  <a:cubicBezTo>
                    <a:pt x="0" y="1260"/>
                    <a:pt x="158" y="1418"/>
                    <a:pt x="347" y="1418"/>
                  </a:cubicBezTo>
                  <a:lnTo>
                    <a:pt x="725" y="1418"/>
                  </a:lnTo>
                  <a:lnTo>
                    <a:pt x="725" y="7719"/>
                  </a:lnTo>
                  <a:lnTo>
                    <a:pt x="378" y="7719"/>
                  </a:lnTo>
                  <a:cubicBezTo>
                    <a:pt x="158" y="7719"/>
                    <a:pt x="0" y="7876"/>
                    <a:pt x="0" y="8097"/>
                  </a:cubicBezTo>
                  <a:cubicBezTo>
                    <a:pt x="0" y="8286"/>
                    <a:pt x="158" y="8443"/>
                    <a:pt x="378" y="8443"/>
                  </a:cubicBezTo>
                  <a:lnTo>
                    <a:pt x="4726" y="8443"/>
                  </a:lnTo>
                  <a:lnTo>
                    <a:pt x="3560" y="11436"/>
                  </a:lnTo>
                  <a:cubicBezTo>
                    <a:pt x="3466" y="11625"/>
                    <a:pt x="3560" y="11814"/>
                    <a:pt x="3749" y="11877"/>
                  </a:cubicBezTo>
                  <a:cubicBezTo>
                    <a:pt x="3788" y="11893"/>
                    <a:pt x="3831" y="11901"/>
                    <a:pt x="3876" y="11901"/>
                  </a:cubicBezTo>
                  <a:cubicBezTo>
                    <a:pt x="4016" y="11901"/>
                    <a:pt x="4167" y="11824"/>
                    <a:pt x="4190" y="11657"/>
                  </a:cubicBezTo>
                  <a:lnTo>
                    <a:pt x="4947" y="9830"/>
                  </a:lnTo>
                  <a:lnTo>
                    <a:pt x="5608" y="9830"/>
                  </a:lnTo>
                  <a:lnTo>
                    <a:pt x="5608" y="10838"/>
                  </a:lnTo>
                  <a:cubicBezTo>
                    <a:pt x="5608" y="11027"/>
                    <a:pt x="5766" y="11184"/>
                    <a:pt x="5955" y="11184"/>
                  </a:cubicBezTo>
                  <a:cubicBezTo>
                    <a:pt x="6144" y="11184"/>
                    <a:pt x="6301" y="11027"/>
                    <a:pt x="6301" y="10838"/>
                  </a:cubicBezTo>
                  <a:lnTo>
                    <a:pt x="6301" y="9830"/>
                  </a:lnTo>
                  <a:lnTo>
                    <a:pt x="6994" y="9830"/>
                  </a:lnTo>
                  <a:lnTo>
                    <a:pt x="7719" y="11657"/>
                  </a:lnTo>
                  <a:cubicBezTo>
                    <a:pt x="7791" y="11824"/>
                    <a:pt x="7916" y="11901"/>
                    <a:pt x="8042" y="11901"/>
                  </a:cubicBezTo>
                  <a:cubicBezTo>
                    <a:pt x="8082" y="11901"/>
                    <a:pt x="8122" y="11893"/>
                    <a:pt x="8160" y="11877"/>
                  </a:cubicBezTo>
                  <a:cubicBezTo>
                    <a:pt x="8349" y="11783"/>
                    <a:pt x="8444" y="11594"/>
                    <a:pt x="8349" y="11436"/>
                  </a:cubicBezTo>
                  <a:lnTo>
                    <a:pt x="7183" y="8443"/>
                  </a:lnTo>
                  <a:lnTo>
                    <a:pt x="11531" y="8443"/>
                  </a:lnTo>
                  <a:cubicBezTo>
                    <a:pt x="11752" y="8443"/>
                    <a:pt x="11909" y="8286"/>
                    <a:pt x="11909" y="8097"/>
                  </a:cubicBezTo>
                  <a:cubicBezTo>
                    <a:pt x="11909" y="7876"/>
                    <a:pt x="11752" y="7719"/>
                    <a:pt x="11531" y="7719"/>
                  </a:cubicBezTo>
                  <a:lnTo>
                    <a:pt x="11185" y="7719"/>
                  </a:lnTo>
                  <a:lnTo>
                    <a:pt x="11185" y="1418"/>
                  </a:lnTo>
                  <a:lnTo>
                    <a:pt x="11531" y="1418"/>
                  </a:lnTo>
                  <a:cubicBezTo>
                    <a:pt x="11752" y="1418"/>
                    <a:pt x="11909" y="1260"/>
                    <a:pt x="11909" y="1071"/>
                  </a:cubicBezTo>
                  <a:cubicBezTo>
                    <a:pt x="11909" y="882"/>
                    <a:pt x="11752" y="725"/>
                    <a:pt x="11531" y="725"/>
                  </a:cubicBezTo>
                  <a:lnTo>
                    <a:pt x="6301" y="725"/>
                  </a:lnTo>
                  <a:lnTo>
                    <a:pt x="6301" y="378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8823;p67">
              <a:extLst>
                <a:ext uri="{FF2B5EF4-FFF2-40B4-BE49-F238E27FC236}">
                  <a16:creationId xmlns:a16="http://schemas.microsoft.com/office/drawing/2014/main" id="{CD49E264-C243-4EA6-81CB-721C4373F681}"/>
                </a:ext>
              </a:extLst>
            </p:cNvPr>
            <p:cNvSpPr/>
            <p:nvPr/>
          </p:nvSpPr>
          <p:spPr>
            <a:xfrm>
              <a:off x="1449475" y="4086575"/>
              <a:ext cx="17350" cy="52000"/>
            </a:xfrm>
            <a:custGeom>
              <a:avLst/>
              <a:gdLst/>
              <a:ahLst/>
              <a:cxnLst/>
              <a:rect l="l" t="t" r="r" b="b"/>
              <a:pathLst>
                <a:path w="694" h="2080" extrusionOk="0">
                  <a:moveTo>
                    <a:pt x="1" y="0"/>
                  </a:moveTo>
                  <a:lnTo>
                    <a:pt x="1" y="2080"/>
                  </a:lnTo>
                  <a:lnTo>
                    <a:pt x="694" y="2080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8824;p67">
              <a:extLst>
                <a:ext uri="{FF2B5EF4-FFF2-40B4-BE49-F238E27FC236}">
                  <a16:creationId xmlns:a16="http://schemas.microsoft.com/office/drawing/2014/main" id="{887FAC61-E6FE-4D15-8D20-D8B392B2BAA1}"/>
                </a:ext>
              </a:extLst>
            </p:cNvPr>
            <p:cNvSpPr/>
            <p:nvPr/>
          </p:nvSpPr>
          <p:spPr>
            <a:xfrm>
              <a:off x="1380175" y="41212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0" y="0"/>
                  </a:moveTo>
                  <a:lnTo>
                    <a:pt x="0" y="694"/>
                  </a:lnTo>
                  <a:lnTo>
                    <a:pt x="693" y="694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8825;p67">
              <a:extLst>
                <a:ext uri="{FF2B5EF4-FFF2-40B4-BE49-F238E27FC236}">
                  <a16:creationId xmlns:a16="http://schemas.microsoft.com/office/drawing/2014/main" id="{1FB268D0-C5DC-455B-A65E-F720AB7C1551}"/>
                </a:ext>
              </a:extLst>
            </p:cNvPr>
            <p:cNvSpPr/>
            <p:nvPr/>
          </p:nvSpPr>
          <p:spPr>
            <a:xfrm>
              <a:off x="1518800" y="4051925"/>
              <a:ext cx="18125" cy="86650"/>
            </a:xfrm>
            <a:custGeom>
              <a:avLst/>
              <a:gdLst/>
              <a:ahLst/>
              <a:cxnLst/>
              <a:rect l="l" t="t" r="r" b="b"/>
              <a:pathLst>
                <a:path w="725" h="3466" extrusionOk="0">
                  <a:moveTo>
                    <a:pt x="0" y="0"/>
                  </a:moveTo>
                  <a:lnTo>
                    <a:pt x="0" y="3466"/>
                  </a:lnTo>
                  <a:lnTo>
                    <a:pt x="725" y="346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0" name="Google Shape;8826;p67">
            <a:extLst>
              <a:ext uri="{FF2B5EF4-FFF2-40B4-BE49-F238E27FC236}">
                <a16:creationId xmlns:a16="http://schemas.microsoft.com/office/drawing/2014/main" id="{68683CF4-D944-4636-B495-89C7424B7A4F}"/>
              </a:ext>
            </a:extLst>
          </p:cNvPr>
          <p:cNvGrpSpPr/>
          <p:nvPr/>
        </p:nvGrpSpPr>
        <p:grpSpPr>
          <a:xfrm>
            <a:off x="7505885" y="1750035"/>
            <a:ext cx="251660" cy="329934"/>
            <a:chOff x="3167275" y="3227275"/>
            <a:chExt cx="225300" cy="295375"/>
          </a:xfrm>
        </p:grpSpPr>
        <p:sp>
          <p:nvSpPr>
            <p:cNvPr id="401" name="Google Shape;8827;p67">
              <a:extLst>
                <a:ext uri="{FF2B5EF4-FFF2-40B4-BE49-F238E27FC236}">
                  <a16:creationId xmlns:a16="http://schemas.microsoft.com/office/drawing/2014/main" id="{A8EBA75C-2EBC-4523-94D2-552ACAF7E5C1}"/>
                </a:ext>
              </a:extLst>
            </p:cNvPr>
            <p:cNvSpPr/>
            <p:nvPr/>
          </p:nvSpPr>
          <p:spPr>
            <a:xfrm>
              <a:off x="3167275" y="3227275"/>
              <a:ext cx="225300" cy="207950"/>
            </a:xfrm>
            <a:custGeom>
              <a:avLst/>
              <a:gdLst/>
              <a:ahLst/>
              <a:cxnLst/>
              <a:rect l="l" t="t" r="r" b="b"/>
              <a:pathLst>
                <a:path w="9012" h="8318" extrusionOk="0">
                  <a:moveTo>
                    <a:pt x="4538" y="1"/>
                  </a:moveTo>
                  <a:cubicBezTo>
                    <a:pt x="2112" y="1"/>
                    <a:pt x="1" y="1985"/>
                    <a:pt x="32" y="4537"/>
                  </a:cubicBezTo>
                  <a:cubicBezTo>
                    <a:pt x="32" y="5860"/>
                    <a:pt x="631" y="7184"/>
                    <a:pt x="1797" y="8066"/>
                  </a:cubicBezTo>
                  <a:cubicBezTo>
                    <a:pt x="1923" y="8192"/>
                    <a:pt x="2017" y="8223"/>
                    <a:pt x="2049" y="8318"/>
                  </a:cubicBezTo>
                  <a:lnTo>
                    <a:pt x="4160" y="8318"/>
                  </a:lnTo>
                  <a:lnTo>
                    <a:pt x="4160" y="6900"/>
                  </a:lnTo>
                  <a:lnTo>
                    <a:pt x="2427" y="6900"/>
                  </a:lnTo>
                  <a:cubicBezTo>
                    <a:pt x="2238" y="6900"/>
                    <a:pt x="2080" y="6743"/>
                    <a:pt x="2080" y="6554"/>
                  </a:cubicBezTo>
                  <a:lnTo>
                    <a:pt x="2080" y="5829"/>
                  </a:lnTo>
                  <a:cubicBezTo>
                    <a:pt x="2080" y="4852"/>
                    <a:pt x="2679" y="4033"/>
                    <a:pt x="3498" y="3624"/>
                  </a:cubicBezTo>
                  <a:cubicBezTo>
                    <a:pt x="3277" y="3403"/>
                    <a:pt x="3151" y="3088"/>
                    <a:pt x="3151" y="2678"/>
                  </a:cubicBezTo>
                  <a:cubicBezTo>
                    <a:pt x="3151" y="1922"/>
                    <a:pt x="3782" y="1292"/>
                    <a:pt x="4538" y="1292"/>
                  </a:cubicBezTo>
                  <a:cubicBezTo>
                    <a:pt x="5262" y="1292"/>
                    <a:pt x="5892" y="1922"/>
                    <a:pt x="5892" y="2678"/>
                  </a:cubicBezTo>
                  <a:cubicBezTo>
                    <a:pt x="5892" y="3025"/>
                    <a:pt x="5735" y="3340"/>
                    <a:pt x="5546" y="3624"/>
                  </a:cubicBezTo>
                  <a:cubicBezTo>
                    <a:pt x="6365" y="4033"/>
                    <a:pt x="6964" y="4852"/>
                    <a:pt x="6964" y="5829"/>
                  </a:cubicBezTo>
                  <a:lnTo>
                    <a:pt x="6964" y="6554"/>
                  </a:lnTo>
                  <a:cubicBezTo>
                    <a:pt x="6964" y="6743"/>
                    <a:pt x="6806" y="6900"/>
                    <a:pt x="6617" y="6900"/>
                  </a:cubicBezTo>
                  <a:lnTo>
                    <a:pt x="4884" y="6900"/>
                  </a:lnTo>
                  <a:lnTo>
                    <a:pt x="4884" y="8318"/>
                  </a:lnTo>
                  <a:lnTo>
                    <a:pt x="6995" y="8318"/>
                  </a:lnTo>
                  <a:cubicBezTo>
                    <a:pt x="7027" y="8286"/>
                    <a:pt x="7121" y="8192"/>
                    <a:pt x="7247" y="8129"/>
                  </a:cubicBezTo>
                  <a:cubicBezTo>
                    <a:pt x="8413" y="7184"/>
                    <a:pt x="9011" y="5829"/>
                    <a:pt x="9011" y="4506"/>
                  </a:cubicBezTo>
                  <a:cubicBezTo>
                    <a:pt x="9011" y="2017"/>
                    <a:pt x="6995" y="1"/>
                    <a:pt x="45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8828;p67">
              <a:extLst>
                <a:ext uri="{FF2B5EF4-FFF2-40B4-BE49-F238E27FC236}">
                  <a16:creationId xmlns:a16="http://schemas.microsoft.com/office/drawing/2014/main" id="{A001FF10-5C58-4C9E-B454-4E442F54C9D1}"/>
                </a:ext>
              </a:extLst>
            </p:cNvPr>
            <p:cNvSpPr/>
            <p:nvPr/>
          </p:nvSpPr>
          <p:spPr>
            <a:xfrm>
              <a:off x="3262600" y="3278475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8829;p67">
              <a:extLst>
                <a:ext uri="{FF2B5EF4-FFF2-40B4-BE49-F238E27FC236}">
                  <a16:creationId xmlns:a16="http://schemas.microsoft.com/office/drawing/2014/main" id="{B2628DB9-88B1-4AD0-8CE8-F59D9963BF5B}"/>
                </a:ext>
              </a:extLst>
            </p:cNvPr>
            <p:cNvSpPr/>
            <p:nvPr/>
          </p:nvSpPr>
          <p:spPr>
            <a:xfrm>
              <a:off x="3220050" y="3452525"/>
              <a:ext cx="121325" cy="35475"/>
            </a:xfrm>
            <a:custGeom>
              <a:avLst/>
              <a:gdLst/>
              <a:ahLst/>
              <a:cxnLst/>
              <a:rect l="l" t="t" r="r" b="b"/>
              <a:pathLst>
                <a:path w="4853" h="1419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73" y="1419"/>
                    <a:pt x="1040" y="1419"/>
                  </a:cubicBezTo>
                  <a:lnTo>
                    <a:pt x="3781" y="1419"/>
                  </a:lnTo>
                  <a:cubicBezTo>
                    <a:pt x="4380" y="1419"/>
                    <a:pt x="4853" y="946"/>
                    <a:pt x="4853" y="347"/>
                  </a:cubicBezTo>
                  <a:lnTo>
                    <a:pt x="48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8830;p67">
              <a:extLst>
                <a:ext uri="{FF2B5EF4-FFF2-40B4-BE49-F238E27FC236}">
                  <a16:creationId xmlns:a16="http://schemas.microsoft.com/office/drawing/2014/main" id="{4D8830AB-50B3-4B51-8BC2-19F07858A2BE}"/>
                </a:ext>
              </a:extLst>
            </p:cNvPr>
            <p:cNvSpPr/>
            <p:nvPr/>
          </p:nvSpPr>
          <p:spPr>
            <a:xfrm>
              <a:off x="3237375" y="3332025"/>
              <a:ext cx="86675" cy="52000"/>
            </a:xfrm>
            <a:custGeom>
              <a:avLst/>
              <a:gdLst/>
              <a:ahLst/>
              <a:cxnLst/>
              <a:rect l="l" t="t" r="r" b="b"/>
              <a:pathLst>
                <a:path w="3467" h="2080" extrusionOk="0">
                  <a:moveTo>
                    <a:pt x="1734" y="1"/>
                  </a:moveTo>
                  <a:cubicBezTo>
                    <a:pt x="789" y="1"/>
                    <a:pt x="1" y="725"/>
                    <a:pt x="1" y="1733"/>
                  </a:cubicBezTo>
                  <a:lnTo>
                    <a:pt x="1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8831;p67">
              <a:extLst>
                <a:ext uri="{FF2B5EF4-FFF2-40B4-BE49-F238E27FC236}">
                  <a16:creationId xmlns:a16="http://schemas.microsoft.com/office/drawing/2014/main" id="{B03D0FA1-E1AB-47F7-AAD2-A7DFDB8A96F5}"/>
                </a:ext>
              </a:extLst>
            </p:cNvPr>
            <p:cNvSpPr/>
            <p:nvPr/>
          </p:nvSpPr>
          <p:spPr>
            <a:xfrm>
              <a:off x="3237375" y="350530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2" y="1"/>
                  </a:moveTo>
                  <a:cubicBezTo>
                    <a:pt x="1" y="379"/>
                    <a:pt x="284" y="694"/>
                    <a:pt x="694" y="694"/>
                  </a:cubicBezTo>
                  <a:lnTo>
                    <a:pt x="2773" y="694"/>
                  </a:lnTo>
                  <a:cubicBezTo>
                    <a:pt x="3183" y="694"/>
                    <a:pt x="3498" y="379"/>
                    <a:pt x="34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6" name="Google Shape;8832;p67">
            <a:extLst>
              <a:ext uri="{FF2B5EF4-FFF2-40B4-BE49-F238E27FC236}">
                <a16:creationId xmlns:a16="http://schemas.microsoft.com/office/drawing/2014/main" id="{76DAF77C-0529-4D73-9DE6-2F20A8D75CBF}"/>
              </a:ext>
            </a:extLst>
          </p:cNvPr>
          <p:cNvSpPr/>
          <p:nvPr/>
        </p:nvSpPr>
        <p:spPr>
          <a:xfrm>
            <a:off x="7457910" y="2165623"/>
            <a:ext cx="347555" cy="331470"/>
          </a:xfrm>
          <a:custGeom>
            <a:avLst/>
            <a:gdLst/>
            <a:ahLst/>
            <a:cxnLst/>
            <a:rect l="l" t="t" r="r" b="b"/>
            <a:pathLst>
              <a:path w="12446" h="11870" extrusionOk="0">
                <a:moveTo>
                  <a:pt x="9421" y="1410"/>
                </a:moveTo>
                <a:cubicBezTo>
                  <a:pt x="9775" y="1410"/>
                  <a:pt x="10130" y="1544"/>
                  <a:pt x="10397" y="1812"/>
                </a:cubicBezTo>
                <a:cubicBezTo>
                  <a:pt x="10901" y="2316"/>
                  <a:pt x="10901" y="3198"/>
                  <a:pt x="10366" y="3734"/>
                </a:cubicBezTo>
                <a:lnTo>
                  <a:pt x="9169" y="4931"/>
                </a:lnTo>
                <a:cubicBezTo>
                  <a:pt x="8948" y="5152"/>
                  <a:pt x="8633" y="5278"/>
                  <a:pt x="8318" y="5309"/>
                </a:cubicBezTo>
                <a:lnTo>
                  <a:pt x="8476" y="5152"/>
                </a:lnTo>
                <a:cubicBezTo>
                  <a:pt x="8854" y="4773"/>
                  <a:pt x="8854" y="4112"/>
                  <a:pt x="8476" y="3702"/>
                </a:cubicBezTo>
                <a:cubicBezTo>
                  <a:pt x="8271" y="3513"/>
                  <a:pt x="8003" y="3419"/>
                  <a:pt x="7739" y="3419"/>
                </a:cubicBezTo>
                <a:cubicBezTo>
                  <a:pt x="7475" y="3419"/>
                  <a:pt x="7215" y="3513"/>
                  <a:pt x="7026" y="3702"/>
                </a:cubicBezTo>
                <a:lnTo>
                  <a:pt x="6869" y="3860"/>
                </a:lnTo>
                <a:cubicBezTo>
                  <a:pt x="6900" y="3545"/>
                  <a:pt x="7026" y="3230"/>
                  <a:pt x="7247" y="3009"/>
                </a:cubicBezTo>
                <a:lnTo>
                  <a:pt x="8444" y="1812"/>
                </a:lnTo>
                <a:cubicBezTo>
                  <a:pt x="8712" y="1544"/>
                  <a:pt x="9066" y="1410"/>
                  <a:pt x="9421" y="1410"/>
                </a:cubicBezTo>
                <a:close/>
                <a:moveTo>
                  <a:pt x="4128" y="6475"/>
                </a:moveTo>
                <a:lnTo>
                  <a:pt x="3970" y="6601"/>
                </a:lnTo>
                <a:cubicBezTo>
                  <a:pt x="3592" y="7010"/>
                  <a:pt x="3592" y="7672"/>
                  <a:pt x="3970" y="8081"/>
                </a:cubicBezTo>
                <a:cubicBezTo>
                  <a:pt x="4175" y="8270"/>
                  <a:pt x="4443" y="8365"/>
                  <a:pt x="4711" y="8365"/>
                </a:cubicBezTo>
                <a:cubicBezTo>
                  <a:pt x="4978" y="8365"/>
                  <a:pt x="5246" y="8270"/>
                  <a:pt x="5451" y="8081"/>
                </a:cubicBezTo>
                <a:lnTo>
                  <a:pt x="5577" y="7924"/>
                </a:lnTo>
                <a:lnTo>
                  <a:pt x="5577" y="7924"/>
                </a:lnTo>
                <a:cubicBezTo>
                  <a:pt x="5640" y="8270"/>
                  <a:pt x="5483" y="8586"/>
                  <a:pt x="5231" y="8838"/>
                </a:cubicBezTo>
                <a:lnTo>
                  <a:pt x="4065" y="10003"/>
                </a:lnTo>
                <a:cubicBezTo>
                  <a:pt x="3781" y="10271"/>
                  <a:pt x="3427" y="10405"/>
                  <a:pt x="3072" y="10405"/>
                </a:cubicBezTo>
                <a:cubicBezTo>
                  <a:pt x="2718" y="10405"/>
                  <a:pt x="2364" y="10271"/>
                  <a:pt x="2080" y="10003"/>
                </a:cubicBezTo>
                <a:cubicBezTo>
                  <a:pt x="1544" y="9468"/>
                  <a:pt x="1544" y="8586"/>
                  <a:pt x="2080" y="8050"/>
                </a:cubicBezTo>
                <a:lnTo>
                  <a:pt x="3277" y="6853"/>
                </a:lnTo>
                <a:cubicBezTo>
                  <a:pt x="3498" y="6601"/>
                  <a:pt x="3813" y="6506"/>
                  <a:pt x="4128" y="6475"/>
                </a:cubicBezTo>
                <a:close/>
                <a:moveTo>
                  <a:pt x="9373" y="0"/>
                </a:moveTo>
                <a:cubicBezTo>
                  <a:pt x="8665" y="0"/>
                  <a:pt x="7956" y="268"/>
                  <a:pt x="7404" y="804"/>
                </a:cubicBezTo>
                <a:lnTo>
                  <a:pt x="6239" y="1970"/>
                </a:lnTo>
                <a:cubicBezTo>
                  <a:pt x="5451" y="2757"/>
                  <a:pt x="5199" y="3986"/>
                  <a:pt x="5640" y="4994"/>
                </a:cubicBezTo>
                <a:lnTo>
                  <a:pt x="5325" y="5309"/>
                </a:lnTo>
                <a:cubicBezTo>
                  <a:pt x="4994" y="5170"/>
                  <a:pt x="4634" y="5100"/>
                  <a:pt x="4270" y="5100"/>
                </a:cubicBezTo>
                <a:cubicBezTo>
                  <a:pt x="3562" y="5100"/>
                  <a:pt x="2842" y="5366"/>
                  <a:pt x="2301" y="5908"/>
                </a:cubicBezTo>
                <a:lnTo>
                  <a:pt x="1103" y="7105"/>
                </a:lnTo>
                <a:cubicBezTo>
                  <a:pt x="1" y="8144"/>
                  <a:pt x="1" y="9940"/>
                  <a:pt x="1103" y="11043"/>
                </a:cubicBezTo>
                <a:cubicBezTo>
                  <a:pt x="1655" y="11594"/>
                  <a:pt x="2364" y="11870"/>
                  <a:pt x="3072" y="11870"/>
                </a:cubicBezTo>
                <a:cubicBezTo>
                  <a:pt x="3781" y="11870"/>
                  <a:pt x="4490" y="11594"/>
                  <a:pt x="5041" y="11043"/>
                </a:cubicBezTo>
                <a:lnTo>
                  <a:pt x="6239" y="9846"/>
                </a:lnTo>
                <a:cubicBezTo>
                  <a:pt x="7026" y="9058"/>
                  <a:pt x="7247" y="7829"/>
                  <a:pt x="6806" y="6821"/>
                </a:cubicBezTo>
                <a:lnTo>
                  <a:pt x="7121" y="6506"/>
                </a:lnTo>
                <a:cubicBezTo>
                  <a:pt x="7473" y="6656"/>
                  <a:pt x="7840" y="6729"/>
                  <a:pt x="8204" y="6729"/>
                </a:cubicBezTo>
                <a:cubicBezTo>
                  <a:pt x="8914" y="6729"/>
                  <a:pt x="9614" y="6449"/>
                  <a:pt x="10177" y="5908"/>
                </a:cubicBezTo>
                <a:lnTo>
                  <a:pt x="11342" y="4742"/>
                </a:lnTo>
                <a:cubicBezTo>
                  <a:pt x="12445" y="3639"/>
                  <a:pt x="12445" y="1907"/>
                  <a:pt x="11342" y="804"/>
                </a:cubicBezTo>
                <a:cubicBezTo>
                  <a:pt x="10791" y="268"/>
                  <a:pt x="10082" y="0"/>
                  <a:pt x="937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7" name="Google Shape;8833;p67">
            <a:extLst>
              <a:ext uri="{FF2B5EF4-FFF2-40B4-BE49-F238E27FC236}">
                <a16:creationId xmlns:a16="http://schemas.microsoft.com/office/drawing/2014/main" id="{1066407D-DAC8-4B1B-8400-373741B67A6D}"/>
              </a:ext>
            </a:extLst>
          </p:cNvPr>
          <p:cNvGrpSpPr/>
          <p:nvPr/>
        </p:nvGrpSpPr>
        <p:grpSpPr>
          <a:xfrm>
            <a:off x="7465421" y="2567330"/>
            <a:ext cx="332587" cy="329962"/>
            <a:chOff x="3133425" y="3955025"/>
            <a:chExt cx="297750" cy="295400"/>
          </a:xfrm>
        </p:grpSpPr>
        <p:sp>
          <p:nvSpPr>
            <p:cNvPr id="408" name="Google Shape;8834;p67">
              <a:extLst>
                <a:ext uri="{FF2B5EF4-FFF2-40B4-BE49-F238E27FC236}">
                  <a16:creationId xmlns:a16="http://schemas.microsoft.com/office/drawing/2014/main" id="{943E3F17-A210-40ED-B063-6218BEA14FF9}"/>
                </a:ext>
              </a:extLst>
            </p:cNvPr>
            <p:cNvSpPr/>
            <p:nvPr/>
          </p:nvSpPr>
          <p:spPr>
            <a:xfrm>
              <a:off x="3133425" y="4058225"/>
              <a:ext cx="297750" cy="192200"/>
            </a:xfrm>
            <a:custGeom>
              <a:avLst/>
              <a:gdLst/>
              <a:ahLst/>
              <a:cxnLst/>
              <a:rect l="l" t="t" r="r" b="b"/>
              <a:pathLst>
                <a:path w="11910" h="7688" extrusionOk="0">
                  <a:moveTo>
                    <a:pt x="5923" y="0"/>
                  </a:moveTo>
                  <a:cubicBezTo>
                    <a:pt x="5325" y="0"/>
                    <a:pt x="4821" y="347"/>
                    <a:pt x="4631" y="914"/>
                  </a:cubicBezTo>
                  <a:cubicBezTo>
                    <a:pt x="4505" y="1166"/>
                    <a:pt x="4505" y="1449"/>
                    <a:pt x="4568" y="1764"/>
                  </a:cubicBezTo>
                  <a:cubicBezTo>
                    <a:pt x="4884" y="1922"/>
                    <a:pt x="5199" y="2016"/>
                    <a:pt x="5577" y="2048"/>
                  </a:cubicBezTo>
                  <a:lnTo>
                    <a:pt x="5577" y="2741"/>
                  </a:lnTo>
                  <a:lnTo>
                    <a:pt x="2458" y="2741"/>
                  </a:lnTo>
                  <a:cubicBezTo>
                    <a:pt x="1859" y="2741"/>
                    <a:pt x="1418" y="3214"/>
                    <a:pt x="1418" y="3781"/>
                  </a:cubicBezTo>
                  <a:lnTo>
                    <a:pt x="1418" y="4190"/>
                  </a:lnTo>
                  <a:cubicBezTo>
                    <a:pt x="630" y="4316"/>
                    <a:pt x="0" y="5041"/>
                    <a:pt x="0" y="5891"/>
                  </a:cubicBezTo>
                  <a:cubicBezTo>
                    <a:pt x="0" y="6837"/>
                    <a:pt x="788" y="7687"/>
                    <a:pt x="1765" y="7687"/>
                  </a:cubicBezTo>
                  <a:cubicBezTo>
                    <a:pt x="2710" y="7687"/>
                    <a:pt x="3497" y="6900"/>
                    <a:pt x="3497" y="5891"/>
                  </a:cubicBezTo>
                  <a:cubicBezTo>
                    <a:pt x="3497" y="5072"/>
                    <a:pt x="2930" y="4316"/>
                    <a:pt x="2143" y="4190"/>
                  </a:cubicBezTo>
                  <a:lnTo>
                    <a:pt x="2143" y="3781"/>
                  </a:lnTo>
                  <a:cubicBezTo>
                    <a:pt x="2143" y="3592"/>
                    <a:pt x="2300" y="3434"/>
                    <a:pt x="2489" y="3434"/>
                  </a:cubicBezTo>
                  <a:lnTo>
                    <a:pt x="5608" y="3434"/>
                  </a:lnTo>
                  <a:lnTo>
                    <a:pt x="5608" y="4127"/>
                  </a:lnTo>
                  <a:cubicBezTo>
                    <a:pt x="4821" y="4285"/>
                    <a:pt x="4222" y="5009"/>
                    <a:pt x="4222" y="5860"/>
                  </a:cubicBezTo>
                  <a:cubicBezTo>
                    <a:pt x="4222" y="6805"/>
                    <a:pt x="5010" y="7656"/>
                    <a:pt x="5955" y="7656"/>
                  </a:cubicBezTo>
                  <a:cubicBezTo>
                    <a:pt x="6900" y="7656"/>
                    <a:pt x="7687" y="6868"/>
                    <a:pt x="7687" y="5860"/>
                  </a:cubicBezTo>
                  <a:cubicBezTo>
                    <a:pt x="7687" y="5041"/>
                    <a:pt x="7089" y="4285"/>
                    <a:pt x="6301" y="4127"/>
                  </a:cubicBezTo>
                  <a:lnTo>
                    <a:pt x="6301" y="3434"/>
                  </a:lnTo>
                  <a:lnTo>
                    <a:pt x="9452" y="3434"/>
                  </a:lnTo>
                  <a:cubicBezTo>
                    <a:pt x="9641" y="3434"/>
                    <a:pt x="9798" y="3592"/>
                    <a:pt x="9798" y="3781"/>
                  </a:cubicBezTo>
                  <a:lnTo>
                    <a:pt x="9798" y="4190"/>
                  </a:lnTo>
                  <a:cubicBezTo>
                    <a:pt x="9011" y="4316"/>
                    <a:pt x="8444" y="5041"/>
                    <a:pt x="8444" y="5891"/>
                  </a:cubicBezTo>
                  <a:cubicBezTo>
                    <a:pt x="8444" y="6837"/>
                    <a:pt x="9231" y="7687"/>
                    <a:pt x="10176" y="7687"/>
                  </a:cubicBezTo>
                  <a:cubicBezTo>
                    <a:pt x="11121" y="7687"/>
                    <a:pt x="11909" y="6900"/>
                    <a:pt x="11909" y="5891"/>
                  </a:cubicBezTo>
                  <a:cubicBezTo>
                    <a:pt x="11783" y="5135"/>
                    <a:pt x="11185" y="4379"/>
                    <a:pt x="10397" y="4222"/>
                  </a:cubicBezTo>
                  <a:lnTo>
                    <a:pt x="10397" y="3812"/>
                  </a:lnTo>
                  <a:cubicBezTo>
                    <a:pt x="10397" y="3245"/>
                    <a:pt x="9924" y="2804"/>
                    <a:pt x="9389" y="2804"/>
                  </a:cubicBezTo>
                  <a:lnTo>
                    <a:pt x="6238" y="2804"/>
                  </a:lnTo>
                  <a:lnTo>
                    <a:pt x="6238" y="2079"/>
                  </a:lnTo>
                  <a:cubicBezTo>
                    <a:pt x="6585" y="2048"/>
                    <a:pt x="6900" y="1922"/>
                    <a:pt x="7215" y="1827"/>
                  </a:cubicBezTo>
                  <a:cubicBezTo>
                    <a:pt x="7341" y="1418"/>
                    <a:pt x="7246" y="977"/>
                    <a:pt x="7057" y="630"/>
                  </a:cubicBezTo>
                  <a:cubicBezTo>
                    <a:pt x="6774" y="221"/>
                    <a:pt x="6396" y="0"/>
                    <a:pt x="59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8835;p67">
              <a:extLst>
                <a:ext uri="{FF2B5EF4-FFF2-40B4-BE49-F238E27FC236}">
                  <a16:creationId xmlns:a16="http://schemas.microsoft.com/office/drawing/2014/main" id="{1E05CCA9-8D65-4A4A-B0B9-233B9DE0558B}"/>
                </a:ext>
              </a:extLst>
            </p:cNvPr>
            <p:cNvSpPr/>
            <p:nvPr/>
          </p:nvSpPr>
          <p:spPr>
            <a:xfrm>
              <a:off x="3263375" y="4007025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284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8836;p67">
              <a:extLst>
                <a:ext uri="{FF2B5EF4-FFF2-40B4-BE49-F238E27FC236}">
                  <a16:creationId xmlns:a16="http://schemas.microsoft.com/office/drawing/2014/main" id="{A7226959-7AA4-4330-B591-1735148F539F}"/>
                </a:ext>
              </a:extLst>
            </p:cNvPr>
            <p:cNvSpPr/>
            <p:nvPr/>
          </p:nvSpPr>
          <p:spPr>
            <a:xfrm>
              <a:off x="3203525" y="3955025"/>
              <a:ext cx="155175" cy="135500"/>
            </a:xfrm>
            <a:custGeom>
              <a:avLst/>
              <a:gdLst/>
              <a:ahLst/>
              <a:cxnLst/>
              <a:rect l="l" t="t" r="r" b="b"/>
              <a:pathLst>
                <a:path w="6207" h="5420" extrusionOk="0">
                  <a:moveTo>
                    <a:pt x="3119" y="1"/>
                  </a:moveTo>
                  <a:cubicBezTo>
                    <a:pt x="1386" y="1"/>
                    <a:pt x="0" y="1387"/>
                    <a:pt x="0" y="3120"/>
                  </a:cubicBezTo>
                  <a:cubicBezTo>
                    <a:pt x="0" y="4002"/>
                    <a:pt x="410" y="4853"/>
                    <a:pt x="1071" y="5420"/>
                  </a:cubicBezTo>
                  <a:cubicBezTo>
                    <a:pt x="1071" y="5231"/>
                    <a:pt x="1103" y="5042"/>
                    <a:pt x="1197" y="4853"/>
                  </a:cubicBezTo>
                  <a:cubicBezTo>
                    <a:pt x="1323" y="4380"/>
                    <a:pt x="1701" y="3971"/>
                    <a:pt x="2111" y="3750"/>
                  </a:cubicBezTo>
                  <a:cubicBezTo>
                    <a:pt x="1890" y="3498"/>
                    <a:pt x="1733" y="3151"/>
                    <a:pt x="1733" y="2805"/>
                  </a:cubicBezTo>
                  <a:cubicBezTo>
                    <a:pt x="1733" y="2049"/>
                    <a:pt x="2363" y="1419"/>
                    <a:pt x="3119" y="1419"/>
                  </a:cubicBezTo>
                  <a:cubicBezTo>
                    <a:pt x="3844" y="1419"/>
                    <a:pt x="4474" y="2049"/>
                    <a:pt x="4474" y="2805"/>
                  </a:cubicBezTo>
                  <a:cubicBezTo>
                    <a:pt x="4474" y="3151"/>
                    <a:pt x="4348" y="3498"/>
                    <a:pt x="4096" y="3750"/>
                  </a:cubicBezTo>
                  <a:cubicBezTo>
                    <a:pt x="4379" y="3876"/>
                    <a:pt x="4600" y="4097"/>
                    <a:pt x="4789" y="4380"/>
                  </a:cubicBezTo>
                  <a:cubicBezTo>
                    <a:pt x="5009" y="4695"/>
                    <a:pt x="5135" y="5042"/>
                    <a:pt x="5167" y="5420"/>
                  </a:cubicBezTo>
                  <a:cubicBezTo>
                    <a:pt x="5797" y="4853"/>
                    <a:pt x="6207" y="4065"/>
                    <a:pt x="6207" y="3120"/>
                  </a:cubicBezTo>
                  <a:cubicBezTo>
                    <a:pt x="6207" y="1387"/>
                    <a:pt x="4852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1" name="Google Shape;8837;p67">
            <a:extLst>
              <a:ext uri="{FF2B5EF4-FFF2-40B4-BE49-F238E27FC236}">
                <a16:creationId xmlns:a16="http://schemas.microsoft.com/office/drawing/2014/main" id="{E5A0E9AD-A75E-46B9-A6F9-0FD76715EAA7}"/>
              </a:ext>
            </a:extLst>
          </p:cNvPr>
          <p:cNvGrpSpPr/>
          <p:nvPr/>
        </p:nvGrpSpPr>
        <p:grpSpPr>
          <a:xfrm>
            <a:off x="9557119" y="1749002"/>
            <a:ext cx="330827" cy="332000"/>
            <a:chOff x="4991425" y="3234750"/>
            <a:chExt cx="296175" cy="297225"/>
          </a:xfrm>
        </p:grpSpPr>
        <p:sp>
          <p:nvSpPr>
            <p:cNvPr id="412" name="Google Shape;8838;p67">
              <a:extLst>
                <a:ext uri="{FF2B5EF4-FFF2-40B4-BE49-F238E27FC236}">
                  <a16:creationId xmlns:a16="http://schemas.microsoft.com/office/drawing/2014/main" id="{E49B869E-CAAA-4D76-90C0-CACF29160DA6}"/>
                </a:ext>
              </a:extLst>
            </p:cNvPr>
            <p:cNvSpPr/>
            <p:nvPr/>
          </p:nvSpPr>
          <p:spPr>
            <a:xfrm>
              <a:off x="5077275" y="3304450"/>
              <a:ext cx="122100" cy="99275"/>
            </a:xfrm>
            <a:custGeom>
              <a:avLst/>
              <a:gdLst/>
              <a:ahLst/>
              <a:cxnLst/>
              <a:rect l="l" t="t" r="r" b="b"/>
              <a:pathLst>
                <a:path w="4884" h="3971" extrusionOk="0">
                  <a:moveTo>
                    <a:pt x="2426" y="1"/>
                  </a:moveTo>
                  <a:cubicBezTo>
                    <a:pt x="1103" y="1"/>
                    <a:pt x="0" y="1104"/>
                    <a:pt x="0" y="2427"/>
                  </a:cubicBezTo>
                  <a:cubicBezTo>
                    <a:pt x="0" y="3025"/>
                    <a:pt x="190" y="3530"/>
                    <a:pt x="536" y="3971"/>
                  </a:cubicBezTo>
                  <a:cubicBezTo>
                    <a:pt x="820" y="3624"/>
                    <a:pt x="1103" y="3309"/>
                    <a:pt x="1481" y="3057"/>
                  </a:cubicBezTo>
                  <a:cubicBezTo>
                    <a:pt x="1261" y="2805"/>
                    <a:pt x="1103" y="2458"/>
                    <a:pt x="1103" y="2112"/>
                  </a:cubicBezTo>
                  <a:cubicBezTo>
                    <a:pt x="1103" y="1356"/>
                    <a:pt x="1733" y="726"/>
                    <a:pt x="2489" y="726"/>
                  </a:cubicBezTo>
                  <a:cubicBezTo>
                    <a:pt x="3214" y="726"/>
                    <a:pt x="3844" y="1356"/>
                    <a:pt x="3844" y="2112"/>
                  </a:cubicBezTo>
                  <a:cubicBezTo>
                    <a:pt x="3844" y="2458"/>
                    <a:pt x="3687" y="2805"/>
                    <a:pt x="3466" y="3057"/>
                  </a:cubicBezTo>
                  <a:cubicBezTo>
                    <a:pt x="3844" y="3246"/>
                    <a:pt x="4128" y="3561"/>
                    <a:pt x="4317" y="3971"/>
                  </a:cubicBezTo>
                  <a:cubicBezTo>
                    <a:pt x="4695" y="3530"/>
                    <a:pt x="4884" y="3025"/>
                    <a:pt x="4884" y="2427"/>
                  </a:cubicBezTo>
                  <a:cubicBezTo>
                    <a:pt x="4884" y="1104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8839;p67">
              <a:extLst>
                <a:ext uri="{FF2B5EF4-FFF2-40B4-BE49-F238E27FC236}">
                  <a16:creationId xmlns:a16="http://schemas.microsoft.com/office/drawing/2014/main" id="{B2A81CF5-B01E-42CB-AA5F-4230AE36E7AA}"/>
                </a:ext>
              </a:extLst>
            </p:cNvPr>
            <p:cNvSpPr/>
            <p:nvPr/>
          </p:nvSpPr>
          <p:spPr>
            <a:xfrm>
              <a:off x="5121375" y="3339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8840;p67">
              <a:extLst>
                <a:ext uri="{FF2B5EF4-FFF2-40B4-BE49-F238E27FC236}">
                  <a16:creationId xmlns:a16="http://schemas.microsoft.com/office/drawing/2014/main" id="{16F2620B-0160-4E1E-955E-8A26CAA1D1BE}"/>
                </a:ext>
              </a:extLst>
            </p:cNvPr>
            <p:cNvSpPr/>
            <p:nvPr/>
          </p:nvSpPr>
          <p:spPr>
            <a:xfrm>
              <a:off x="5009550" y="3234750"/>
              <a:ext cx="259150" cy="261125"/>
            </a:xfrm>
            <a:custGeom>
              <a:avLst/>
              <a:gdLst/>
              <a:ahLst/>
              <a:cxnLst/>
              <a:rect l="l" t="t" r="r" b="b"/>
              <a:pathLst>
                <a:path w="10366" h="10445" extrusionOk="0">
                  <a:moveTo>
                    <a:pt x="5198" y="2159"/>
                  </a:moveTo>
                  <a:cubicBezTo>
                    <a:pt x="6931" y="2159"/>
                    <a:pt x="8286" y="3514"/>
                    <a:pt x="8286" y="5246"/>
                  </a:cubicBezTo>
                  <a:cubicBezTo>
                    <a:pt x="8286" y="6916"/>
                    <a:pt x="6931" y="8365"/>
                    <a:pt x="5198" y="8365"/>
                  </a:cubicBezTo>
                  <a:cubicBezTo>
                    <a:pt x="3340" y="8365"/>
                    <a:pt x="2079" y="6822"/>
                    <a:pt x="2079" y="5246"/>
                  </a:cubicBezTo>
                  <a:cubicBezTo>
                    <a:pt x="2079" y="3514"/>
                    <a:pt x="3497" y="2159"/>
                    <a:pt x="5198" y="2159"/>
                  </a:cubicBezTo>
                  <a:close/>
                  <a:moveTo>
                    <a:pt x="5167" y="1"/>
                  </a:moveTo>
                  <a:cubicBezTo>
                    <a:pt x="5088" y="1"/>
                    <a:pt x="5009" y="17"/>
                    <a:pt x="4946" y="48"/>
                  </a:cubicBezTo>
                  <a:lnTo>
                    <a:pt x="4001" y="836"/>
                  </a:lnTo>
                  <a:lnTo>
                    <a:pt x="2773" y="678"/>
                  </a:lnTo>
                  <a:cubicBezTo>
                    <a:pt x="2756" y="675"/>
                    <a:pt x="2739" y="673"/>
                    <a:pt x="2723" y="673"/>
                  </a:cubicBezTo>
                  <a:cubicBezTo>
                    <a:pt x="2583" y="673"/>
                    <a:pt x="2454" y="786"/>
                    <a:pt x="2426" y="899"/>
                  </a:cubicBezTo>
                  <a:lnTo>
                    <a:pt x="1953" y="2033"/>
                  </a:lnTo>
                  <a:lnTo>
                    <a:pt x="819" y="2505"/>
                  </a:lnTo>
                  <a:cubicBezTo>
                    <a:pt x="662" y="2568"/>
                    <a:pt x="567" y="2694"/>
                    <a:pt x="630" y="2852"/>
                  </a:cubicBezTo>
                  <a:lnTo>
                    <a:pt x="788" y="4081"/>
                  </a:lnTo>
                  <a:lnTo>
                    <a:pt x="32" y="5026"/>
                  </a:lnTo>
                  <a:cubicBezTo>
                    <a:pt x="0" y="5183"/>
                    <a:pt x="0" y="5341"/>
                    <a:pt x="63" y="5467"/>
                  </a:cubicBezTo>
                  <a:lnTo>
                    <a:pt x="819" y="6381"/>
                  </a:lnTo>
                  <a:lnTo>
                    <a:pt x="662" y="7609"/>
                  </a:lnTo>
                  <a:cubicBezTo>
                    <a:pt x="630" y="7767"/>
                    <a:pt x="725" y="7924"/>
                    <a:pt x="851" y="7956"/>
                  </a:cubicBezTo>
                  <a:lnTo>
                    <a:pt x="1985" y="8428"/>
                  </a:lnTo>
                  <a:lnTo>
                    <a:pt x="2457" y="9594"/>
                  </a:lnTo>
                  <a:cubicBezTo>
                    <a:pt x="2536" y="9725"/>
                    <a:pt x="2637" y="9791"/>
                    <a:pt x="2741" y="9791"/>
                  </a:cubicBezTo>
                  <a:cubicBezTo>
                    <a:pt x="2762" y="9791"/>
                    <a:pt x="2783" y="9788"/>
                    <a:pt x="2804" y="9783"/>
                  </a:cubicBezTo>
                  <a:lnTo>
                    <a:pt x="4033" y="9626"/>
                  </a:lnTo>
                  <a:lnTo>
                    <a:pt x="4978" y="10382"/>
                  </a:lnTo>
                  <a:cubicBezTo>
                    <a:pt x="5072" y="10413"/>
                    <a:pt x="5104" y="10445"/>
                    <a:pt x="5167" y="10445"/>
                  </a:cubicBezTo>
                  <a:cubicBezTo>
                    <a:pt x="5261" y="10445"/>
                    <a:pt x="5324" y="10413"/>
                    <a:pt x="5387" y="10382"/>
                  </a:cubicBezTo>
                  <a:lnTo>
                    <a:pt x="6333" y="9626"/>
                  </a:lnTo>
                  <a:lnTo>
                    <a:pt x="7530" y="9783"/>
                  </a:lnTo>
                  <a:cubicBezTo>
                    <a:pt x="7687" y="9783"/>
                    <a:pt x="7876" y="9689"/>
                    <a:pt x="7908" y="9594"/>
                  </a:cubicBezTo>
                  <a:lnTo>
                    <a:pt x="8380" y="8428"/>
                  </a:lnTo>
                  <a:lnTo>
                    <a:pt x="9515" y="7956"/>
                  </a:lnTo>
                  <a:cubicBezTo>
                    <a:pt x="9672" y="7893"/>
                    <a:pt x="9735" y="7767"/>
                    <a:pt x="9704" y="7609"/>
                  </a:cubicBezTo>
                  <a:lnTo>
                    <a:pt x="9546" y="6381"/>
                  </a:lnTo>
                  <a:lnTo>
                    <a:pt x="10302" y="5467"/>
                  </a:lnTo>
                  <a:cubicBezTo>
                    <a:pt x="10365" y="5341"/>
                    <a:pt x="10365" y="5120"/>
                    <a:pt x="10302" y="5026"/>
                  </a:cubicBezTo>
                  <a:lnTo>
                    <a:pt x="9546" y="4081"/>
                  </a:lnTo>
                  <a:lnTo>
                    <a:pt x="9704" y="2852"/>
                  </a:lnTo>
                  <a:cubicBezTo>
                    <a:pt x="9735" y="2694"/>
                    <a:pt x="9641" y="2537"/>
                    <a:pt x="9515" y="2505"/>
                  </a:cubicBezTo>
                  <a:lnTo>
                    <a:pt x="8380" y="2033"/>
                  </a:lnTo>
                  <a:lnTo>
                    <a:pt x="7908" y="899"/>
                  </a:lnTo>
                  <a:cubicBezTo>
                    <a:pt x="7826" y="762"/>
                    <a:pt x="7719" y="672"/>
                    <a:pt x="7589" y="672"/>
                  </a:cubicBezTo>
                  <a:cubicBezTo>
                    <a:pt x="7570" y="672"/>
                    <a:pt x="7550" y="674"/>
                    <a:pt x="7530" y="678"/>
                  </a:cubicBezTo>
                  <a:lnTo>
                    <a:pt x="6333" y="836"/>
                  </a:lnTo>
                  <a:lnTo>
                    <a:pt x="5387" y="48"/>
                  </a:lnTo>
                  <a:cubicBezTo>
                    <a:pt x="5324" y="17"/>
                    <a:pt x="5246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8841;p67">
              <a:extLst>
                <a:ext uri="{FF2B5EF4-FFF2-40B4-BE49-F238E27FC236}">
                  <a16:creationId xmlns:a16="http://schemas.microsoft.com/office/drawing/2014/main" id="{7D880CF0-46BB-421B-AB10-0253871831A3}"/>
                </a:ext>
              </a:extLst>
            </p:cNvPr>
            <p:cNvSpPr/>
            <p:nvPr/>
          </p:nvSpPr>
          <p:spPr>
            <a:xfrm>
              <a:off x="5105625" y="3391900"/>
              <a:ext cx="66975" cy="34675"/>
            </a:xfrm>
            <a:custGeom>
              <a:avLst/>
              <a:gdLst/>
              <a:ahLst/>
              <a:cxnLst/>
              <a:rect l="l" t="t" r="r" b="b"/>
              <a:pathLst>
                <a:path w="2679" h="1387" extrusionOk="0">
                  <a:moveTo>
                    <a:pt x="1355" y="0"/>
                  </a:moveTo>
                  <a:cubicBezTo>
                    <a:pt x="725" y="0"/>
                    <a:pt x="190" y="441"/>
                    <a:pt x="1" y="977"/>
                  </a:cubicBezTo>
                  <a:cubicBezTo>
                    <a:pt x="410" y="1229"/>
                    <a:pt x="820" y="1386"/>
                    <a:pt x="1355" y="1386"/>
                  </a:cubicBezTo>
                  <a:cubicBezTo>
                    <a:pt x="1859" y="1386"/>
                    <a:pt x="2301" y="1229"/>
                    <a:pt x="2679" y="977"/>
                  </a:cubicBezTo>
                  <a:cubicBezTo>
                    <a:pt x="2521" y="410"/>
                    <a:pt x="1985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8842;p67">
              <a:extLst>
                <a:ext uri="{FF2B5EF4-FFF2-40B4-BE49-F238E27FC236}">
                  <a16:creationId xmlns:a16="http://schemas.microsoft.com/office/drawing/2014/main" id="{C14D981D-EEB3-42E1-9F44-E8A1FE8D6E13}"/>
                </a:ext>
              </a:extLst>
            </p:cNvPr>
            <p:cNvSpPr/>
            <p:nvPr/>
          </p:nvSpPr>
          <p:spPr>
            <a:xfrm>
              <a:off x="5192275" y="3443075"/>
              <a:ext cx="95325" cy="86975"/>
            </a:xfrm>
            <a:custGeom>
              <a:avLst/>
              <a:gdLst/>
              <a:ahLst/>
              <a:cxnLst/>
              <a:rect l="l" t="t" r="r" b="b"/>
              <a:pathLst>
                <a:path w="3813" h="3479" extrusionOk="0">
                  <a:moveTo>
                    <a:pt x="2867" y="1"/>
                  </a:moveTo>
                  <a:cubicBezTo>
                    <a:pt x="2741" y="127"/>
                    <a:pt x="2647" y="221"/>
                    <a:pt x="2489" y="284"/>
                  </a:cubicBezTo>
                  <a:lnTo>
                    <a:pt x="1607" y="631"/>
                  </a:lnTo>
                  <a:lnTo>
                    <a:pt x="1260" y="1482"/>
                  </a:lnTo>
                  <a:cubicBezTo>
                    <a:pt x="1103" y="1891"/>
                    <a:pt x="693" y="2112"/>
                    <a:pt x="284" y="2112"/>
                  </a:cubicBezTo>
                  <a:lnTo>
                    <a:pt x="158" y="2112"/>
                  </a:lnTo>
                  <a:lnTo>
                    <a:pt x="0" y="2080"/>
                  </a:lnTo>
                  <a:lnTo>
                    <a:pt x="1166" y="3372"/>
                  </a:lnTo>
                  <a:cubicBezTo>
                    <a:pt x="1237" y="3443"/>
                    <a:pt x="1343" y="3478"/>
                    <a:pt x="1445" y="3478"/>
                  </a:cubicBezTo>
                  <a:cubicBezTo>
                    <a:pt x="1479" y="3478"/>
                    <a:pt x="1512" y="3474"/>
                    <a:pt x="1544" y="3466"/>
                  </a:cubicBezTo>
                  <a:cubicBezTo>
                    <a:pt x="1638" y="3403"/>
                    <a:pt x="1764" y="3340"/>
                    <a:pt x="1764" y="3183"/>
                  </a:cubicBezTo>
                  <a:lnTo>
                    <a:pt x="2080" y="1639"/>
                  </a:lnTo>
                  <a:lnTo>
                    <a:pt x="3497" y="1324"/>
                  </a:lnTo>
                  <a:cubicBezTo>
                    <a:pt x="3532" y="1338"/>
                    <a:pt x="3563" y="1344"/>
                    <a:pt x="3592" y="1344"/>
                  </a:cubicBezTo>
                  <a:cubicBezTo>
                    <a:pt x="3693" y="1344"/>
                    <a:pt x="3756" y="1265"/>
                    <a:pt x="3781" y="1167"/>
                  </a:cubicBezTo>
                  <a:cubicBezTo>
                    <a:pt x="3812" y="1072"/>
                    <a:pt x="3781" y="946"/>
                    <a:pt x="3686" y="820"/>
                  </a:cubicBezTo>
                  <a:lnTo>
                    <a:pt x="28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8843;p67">
              <a:extLst>
                <a:ext uri="{FF2B5EF4-FFF2-40B4-BE49-F238E27FC236}">
                  <a16:creationId xmlns:a16="http://schemas.microsoft.com/office/drawing/2014/main" id="{620AFB91-1B53-4665-BEB6-A48BEB43D6DD}"/>
                </a:ext>
              </a:extLst>
            </p:cNvPr>
            <p:cNvSpPr/>
            <p:nvPr/>
          </p:nvSpPr>
          <p:spPr>
            <a:xfrm>
              <a:off x="4991425" y="3444650"/>
              <a:ext cx="95325" cy="87325"/>
            </a:xfrm>
            <a:custGeom>
              <a:avLst/>
              <a:gdLst/>
              <a:ahLst/>
              <a:cxnLst/>
              <a:rect l="l" t="t" r="r" b="b"/>
              <a:pathLst>
                <a:path w="3813" h="3493" extrusionOk="0">
                  <a:moveTo>
                    <a:pt x="946" y="1"/>
                  </a:moveTo>
                  <a:lnTo>
                    <a:pt x="126" y="851"/>
                  </a:lnTo>
                  <a:cubicBezTo>
                    <a:pt x="0" y="851"/>
                    <a:pt x="0" y="1009"/>
                    <a:pt x="32" y="1104"/>
                  </a:cubicBezTo>
                  <a:cubicBezTo>
                    <a:pt x="95" y="1230"/>
                    <a:pt x="158" y="1324"/>
                    <a:pt x="315" y="1356"/>
                  </a:cubicBezTo>
                  <a:lnTo>
                    <a:pt x="1733" y="1671"/>
                  </a:lnTo>
                  <a:lnTo>
                    <a:pt x="2048" y="3214"/>
                  </a:lnTo>
                  <a:cubicBezTo>
                    <a:pt x="2080" y="3309"/>
                    <a:pt x="2174" y="3435"/>
                    <a:pt x="2300" y="3466"/>
                  </a:cubicBezTo>
                  <a:cubicBezTo>
                    <a:pt x="2328" y="3485"/>
                    <a:pt x="2361" y="3492"/>
                    <a:pt x="2396" y="3492"/>
                  </a:cubicBezTo>
                  <a:cubicBezTo>
                    <a:pt x="2482" y="3492"/>
                    <a:pt x="2580" y="3448"/>
                    <a:pt x="2647" y="3403"/>
                  </a:cubicBezTo>
                  <a:lnTo>
                    <a:pt x="3813" y="2112"/>
                  </a:lnTo>
                  <a:lnTo>
                    <a:pt x="3813" y="2112"/>
                  </a:lnTo>
                  <a:lnTo>
                    <a:pt x="3624" y="2143"/>
                  </a:lnTo>
                  <a:lnTo>
                    <a:pt x="3561" y="2143"/>
                  </a:lnTo>
                  <a:cubicBezTo>
                    <a:pt x="3119" y="2143"/>
                    <a:pt x="2773" y="1891"/>
                    <a:pt x="2552" y="1513"/>
                  </a:cubicBezTo>
                  <a:lnTo>
                    <a:pt x="2206" y="631"/>
                  </a:lnTo>
                  <a:lnTo>
                    <a:pt x="1355" y="284"/>
                  </a:lnTo>
                  <a:cubicBezTo>
                    <a:pt x="1198" y="221"/>
                    <a:pt x="1072" y="127"/>
                    <a:pt x="9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8" name="Google Shape;8844;p67">
            <a:extLst>
              <a:ext uri="{FF2B5EF4-FFF2-40B4-BE49-F238E27FC236}">
                <a16:creationId xmlns:a16="http://schemas.microsoft.com/office/drawing/2014/main" id="{59733E27-9231-4B29-BA8E-C643A2AF5F07}"/>
              </a:ext>
            </a:extLst>
          </p:cNvPr>
          <p:cNvGrpSpPr/>
          <p:nvPr/>
        </p:nvGrpSpPr>
        <p:grpSpPr>
          <a:xfrm>
            <a:off x="9557119" y="2185749"/>
            <a:ext cx="330827" cy="291230"/>
            <a:chOff x="4991425" y="3617150"/>
            <a:chExt cx="296175" cy="260725"/>
          </a:xfrm>
        </p:grpSpPr>
        <p:sp>
          <p:nvSpPr>
            <p:cNvPr id="419" name="Google Shape;8845;p67">
              <a:extLst>
                <a:ext uri="{FF2B5EF4-FFF2-40B4-BE49-F238E27FC236}">
                  <a16:creationId xmlns:a16="http://schemas.microsoft.com/office/drawing/2014/main" id="{7E828E2C-9ABB-4D26-A7E0-D2D681226A1B}"/>
                </a:ext>
              </a:extLst>
            </p:cNvPr>
            <p:cNvSpPr/>
            <p:nvPr/>
          </p:nvSpPr>
          <p:spPr>
            <a:xfrm>
              <a:off x="5069400" y="3738450"/>
              <a:ext cx="139425" cy="139425"/>
            </a:xfrm>
            <a:custGeom>
              <a:avLst/>
              <a:gdLst/>
              <a:ahLst/>
              <a:cxnLst/>
              <a:rect l="l" t="t" r="r" b="b"/>
              <a:pathLst>
                <a:path w="5577" h="5577" extrusionOk="0">
                  <a:moveTo>
                    <a:pt x="2804" y="0"/>
                  </a:moveTo>
                  <a:cubicBezTo>
                    <a:pt x="1607" y="0"/>
                    <a:pt x="1450" y="725"/>
                    <a:pt x="1009" y="3308"/>
                  </a:cubicBezTo>
                  <a:cubicBezTo>
                    <a:pt x="946" y="3749"/>
                    <a:pt x="851" y="4285"/>
                    <a:pt x="757" y="4883"/>
                  </a:cubicBezTo>
                  <a:lnTo>
                    <a:pt x="347" y="4883"/>
                  </a:lnTo>
                  <a:cubicBezTo>
                    <a:pt x="158" y="4883"/>
                    <a:pt x="0" y="5041"/>
                    <a:pt x="0" y="5230"/>
                  </a:cubicBezTo>
                  <a:cubicBezTo>
                    <a:pt x="0" y="5419"/>
                    <a:pt x="158" y="5576"/>
                    <a:pt x="347" y="5576"/>
                  </a:cubicBezTo>
                  <a:lnTo>
                    <a:pt x="5230" y="5576"/>
                  </a:lnTo>
                  <a:cubicBezTo>
                    <a:pt x="5419" y="5545"/>
                    <a:pt x="5577" y="5387"/>
                    <a:pt x="5577" y="5198"/>
                  </a:cubicBezTo>
                  <a:cubicBezTo>
                    <a:pt x="5577" y="5009"/>
                    <a:pt x="5419" y="4852"/>
                    <a:pt x="5230" y="4852"/>
                  </a:cubicBezTo>
                  <a:lnTo>
                    <a:pt x="4852" y="4852"/>
                  </a:lnTo>
                  <a:cubicBezTo>
                    <a:pt x="4726" y="4253"/>
                    <a:pt x="4632" y="3749"/>
                    <a:pt x="4569" y="3277"/>
                  </a:cubicBezTo>
                  <a:cubicBezTo>
                    <a:pt x="4128" y="756"/>
                    <a:pt x="3970" y="0"/>
                    <a:pt x="28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8846;p67">
              <a:extLst>
                <a:ext uri="{FF2B5EF4-FFF2-40B4-BE49-F238E27FC236}">
                  <a16:creationId xmlns:a16="http://schemas.microsoft.com/office/drawing/2014/main" id="{9BEAB175-50C2-45F6-BCED-C896BE8F457F}"/>
                </a:ext>
              </a:extLst>
            </p:cNvPr>
            <p:cNvSpPr/>
            <p:nvPr/>
          </p:nvSpPr>
          <p:spPr>
            <a:xfrm>
              <a:off x="5200150" y="3617150"/>
              <a:ext cx="69325" cy="69325"/>
            </a:xfrm>
            <a:custGeom>
              <a:avLst/>
              <a:gdLst/>
              <a:ahLst/>
              <a:cxnLst/>
              <a:rect l="l" t="t" r="r" b="b"/>
              <a:pathLst>
                <a:path w="2773" h="2773" extrusionOk="0">
                  <a:moveTo>
                    <a:pt x="1386" y="0"/>
                  </a:moveTo>
                  <a:cubicBezTo>
                    <a:pt x="630" y="0"/>
                    <a:pt x="0" y="630"/>
                    <a:pt x="0" y="1387"/>
                  </a:cubicBezTo>
                  <a:cubicBezTo>
                    <a:pt x="0" y="2111"/>
                    <a:pt x="630" y="2773"/>
                    <a:pt x="1386" y="2773"/>
                  </a:cubicBezTo>
                  <a:cubicBezTo>
                    <a:pt x="2143" y="2773"/>
                    <a:pt x="2773" y="2111"/>
                    <a:pt x="2773" y="1387"/>
                  </a:cubicBezTo>
                  <a:cubicBezTo>
                    <a:pt x="2773" y="630"/>
                    <a:pt x="2143" y="0"/>
                    <a:pt x="1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8847;p67">
              <a:extLst>
                <a:ext uri="{FF2B5EF4-FFF2-40B4-BE49-F238E27FC236}">
                  <a16:creationId xmlns:a16="http://schemas.microsoft.com/office/drawing/2014/main" id="{406209EC-FA81-4F61-AEF8-93A5816704D0}"/>
                </a:ext>
              </a:extLst>
            </p:cNvPr>
            <p:cNvSpPr/>
            <p:nvPr/>
          </p:nvSpPr>
          <p:spPr>
            <a:xfrm>
              <a:off x="5009550" y="3617150"/>
              <a:ext cx="68525" cy="69325"/>
            </a:xfrm>
            <a:custGeom>
              <a:avLst/>
              <a:gdLst/>
              <a:ahLst/>
              <a:cxnLst/>
              <a:rect l="l" t="t" r="r" b="b"/>
              <a:pathLst>
                <a:path w="2741" h="2773" extrusionOk="0">
                  <a:moveTo>
                    <a:pt x="1355" y="0"/>
                  </a:moveTo>
                  <a:cubicBezTo>
                    <a:pt x="599" y="0"/>
                    <a:pt x="0" y="630"/>
                    <a:pt x="0" y="1387"/>
                  </a:cubicBezTo>
                  <a:cubicBezTo>
                    <a:pt x="0" y="2143"/>
                    <a:pt x="599" y="2773"/>
                    <a:pt x="1355" y="2773"/>
                  </a:cubicBezTo>
                  <a:cubicBezTo>
                    <a:pt x="2111" y="2773"/>
                    <a:pt x="2741" y="2143"/>
                    <a:pt x="2741" y="1387"/>
                  </a:cubicBezTo>
                  <a:cubicBezTo>
                    <a:pt x="2741" y="630"/>
                    <a:pt x="2111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8848;p67">
              <a:extLst>
                <a:ext uri="{FF2B5EF4-FFF2-40B4-BE49-F238E27FC236}">
                  <a16:creationId xmlns:a16="http://schemas.microsoft.com/office/drawing/2014/main" id="{FD50FC58-1E4B-4D7B-AE8E-D009418FB063}"/>
                </a:ext>
              </a:extLst>
            </p:cNvPr>
            <p:cNvSpPr/>
            <p:nvPr/>
          </p:nvSpPr>
          <p:spPr>
            <a:xfrm>
              <a:off x="4991425" y="3686450"/>
              <a:ext cx="104775" cy="52025"/>
            </a:xfrm>
            <a:custGeom>
              <a:avLst/>
              <a:gdLst/>
              <a:ahLst/>
              <a:cxnLst/>
              <a:rect l="l" t="t" r="r" b="b"/>
              <a:pathLst>
                <a:path w="4191" h="2081" extrusionOk="0">
                  <a:moveTo>
                    <a:pt x="568" y="1"/>
                  </a:moveTo>
                  <a:cubicBezTo>
                    <a:pt x="252" y="347"/>
                    <a:pt x="0" y="851"/>
                    <a:pt x="0" y="1356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33" y="2080"/>
                    <a:pt x="4191" y="1923"/>
                    <a:pt x="4191" y="1734"/>
                  </a:cubicBezTo>
                  <a:lnTo>
                    <a:pt x="4191" y="1356"/>
                  </a:lnTo>
                  <a:cubicBezTo>
                    <a:pt x="4191" y="820"/>
                    <a:pt x="3970" y="347"/>
                    <a:pt x="3624" y="1"/>
                  </a:cubicBezTo>
                  <a:cubicBezTo>
                    <a:pt x="3245" y="410"/>
                    <a:pt x="2678" y="694"/>
                    <a:pt x="2080" y="694"/>
                  </a:cubicBezTo>
                  <a:cubicBezTo>
                    <a:pt x="1513" y="694"/>
                    <a:pt x="946" y="410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8849;p67">
              <a:extLst>
                <a:ext uri="{FF2B5EF4-FFF2-40B4-BE49-F238E27FC236}">
                  <a16:creationId xmlns:a16="http://schemas.microsoft.com/office/drawing/2014/main" id="{B7B47841-32F2-4BBC-8E5C-CBC1A35BE0FF}"/>
                </a:ext>
              </a:extLst>
            </p:cNvPr>
            <p:cNvSpPr/>
            <p:nvPr/>
          </p:nvSpPr>
          <p:spPr>
            <a:xfrm>
              <a:off x="5183600" y="3686450"/>
              <a:ext cx="104000" cy="52025"/>
            </a:xfrm>
            <a:custGeom>
              <a:avLst/>
              <a:gdLst/>
              <a:ahLst/>
              <a:cxnLst/>
              <a:rect l="l" t="t" r="r" b="b"/>
              <a:pathLst>
                <a:path w="4160" h="2081" extrusionOk="0">
                  <a:moveTo>
                    <a:pt x="536" y="1"/>
                  </a:moveTo>
                  <a:cubicBezTo>
                    <a:pt x="221" y="347"/>
                    <a:pt x="1" y="851"/>
                    <a:pt x="1" y="1356"/>
                  </a:cubicBezTo>
                  <a:lnTo>
                    <a:pt x="1" y="1702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02" y="2080"/>
                    <a:pt x="4159" y="1923"/>
                    <a:pt x="4159" y="1702"/>
                  </a:cubicBezTo>
                  <a:lnTo>
                    <a:pt x="4159" y="1356"/>
                  </a:lnTo>
                  <a:cubicBezTo>
                    <a:pt x="4159" y="820"/>
                    <a:pt x="3970" y="347"/>
                    <a:pt x="3624" y="1"/>
                  </a:cubicBezTo>
                  <a:cubicBezTo>
                    <a:pt x="3214" y="410"/>
                    <a:pt x="2679" y="694"/>
                    <a:pt x="2080" y="694"/>
                  </a:cubicBezTo>
                  <a:cubicBezTo>
                    <a:pt x="1450" y="694"/>
                    <a:pt x="946" y="410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8850;p67">
              <a:extLst>
                <a:ext uri="{FF2B5EF4-FFF2-40B4-BE49-F238E27FC236}">
                  <a16:creationId xmlns:a16="http://schemas.microsoft.com/office/drawing/2014/main" id="{34B07F4F-18A4-43D2-8941-EE4BE4CD2C32}"/>
                </a:ext>
              </a:extLst>
            </p:cNvPr>
            <p:cNvSpPr/>
            <p:nvPr/>
          </p:nvSpPr>
          <p:spPr>
            <a:xfrm>
              <a:off x="5187550" y="3755775"/>
              <a:ext cx="100050" cy="52800"/>
            </a:xfrm>
            <a:custGeom>
              <a:avLst/>
              <a:gdLst/>
              <a:ahLst/>
              <a:cxnLst/>
              <a:rect l="l" t="t" r="r" b="b"/>
              <a:pathLst>
                <a:path w="4002" h="2112" extrusionOk="0">
                  <a:moveTo>
                    <a:pt x="0" y="0"/>
                  </a:moveTo>
                  <a:cubicBezTo>
                    <a:pt x="189" y="567"/>
                    <a:pt x="315" y="1229"/>
                    <a:pt x="473" y="2111"/>
                  </a:cubicBezTo>
                  <a:lnTo>
                    <a:pt x="3655" y="2111"/>
                  </a:lnTo>
                  <a:cubicBezTo>
                    <a:pt x="3844" y="2111"/>
                    <a:pt x="4001" y="1954"/>
                    <a:pt x="4001" y="1733"/>
                  </a:cubicBezTo>
                  <a:lnTo>
                    <a:pt x="4001" y="378"/>
                  </a:lnTo>
                  <a:cubicBezTo>
                    <a:pt x="3970" y="158"/>
                    <a:pt x="3844" y="0"/>
                    <a:pt x="36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8851;p67">
              <a:extLst>
                <a:ext uri="{FF2B5EF4-FFF2-40B4-BE49-F238E27FC236}">
                  <a16:creationId xmlns:a16="http://schemas.microsoft.com/office/drawing/2014/main" id="{ECEDEF1D-28D8-4EF7-A579-D741F6BF796A}"/>
                </a:ext>
              </a:extLst>
            </p:cNvPr>
            <p:cNvSpPr/>
            <p:nvPr/>
          </p:nvSpPr>
          <p:spPr>
            <a:xfrm>
              <a:off x="4991425" y="3755775"/>
              <a:ext cx="100850" cy="52000"/>
            </a:xfrm>
            <a:custGeom>
              <a:avLst/>
              <a:gdLst/>
              <a:ahLst/>
              <a:cxnLst/>
              <a:rect l="l" t="t" r="r" b="b"/>
              <a:pathLst>
                <a:path w="4034" h="208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54"/>
                    <a:pt x="158" y="2080"/>
                    <a:pt x="347" y="2080"/>
                  </a:cubicBezTo>
                  <a:lnTo>
                    <a:pt x="3561" y="2080"/>
                  </a:lnTo>
                  <a:cubicBezTo>
                    <a:pt x="3718" y="1229"/>
                    <a:pt x="3813" y="567"/>
                    <a:pt x="4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6" name="Google Shape;8852;p67">
            <a:extLst>
              <a:ext uri="{FF2B5EF4-FFF2-40B4-BE49-F238E27FC236}">
                <a16:creationId xmlns:a16="http://schemas.microsoft.com/office/drawing/2014/main" id="{DF602644-233D-48B2-9E09-CD54DB78E1EA}"/>
              </a:ext>
            </a:extLst>
          </p:cNvPr>
          <p:cNvGrpSpPr/>
          <p:nvPr/>
        </p:nvGrpSpPr>
        <p:grpSpPr>
          <a:xfrm>
            <a:off x="9630143" y="2567330"/>
            <a:ext cx="184780" cy="329962"/>
            <a:chOff x="5056800" y="3962900"/>
            <a:chExt cx="165425" cy="295400"/>
          </a:xfrm>
        </p:grpSpPr>
        <p:sp>
          <p:nvSpPr>
            <p:cNvPr id="427" name="Google Shape;8853;p67">
              <a:extLst>
                <a:ext uri="{FF2B5EF4-FFF2-40B4-BE49-F238E27FC236}">
                  <a16:creationId xmlns:a16="http://schemas.microsoft.com/office/drawing/2014/main" id="{4E7F282C-6432-4032-BA97-10CAEDA9F5E5}"/>
                </a:ext>
              </a:extLst>
            </p:cNvPr>
            <p:cNvSpPr/>
            <p:nvPr/>
          </p:nvSpPr>
          <p:spPr>
            <a:xfrm>
              <a:off x="5155250" y="4042450"/>
              <a:ext cx="66975" cy="104800"/>
            </a:xfrm>
            <a:custGeom>
              <a:avLst/>
              <a:gdLst/>
              <a:ahLst/>
              <a:cxnLst/>
              <a:rect l="l" t="t" r="r" b="b"/>
              <a:pathLst>
                <a:path w="2679" h="4192" extrusionOk="0">
                  <a:moveTo>
                    <a:pt x="0" y="1"/>
                  </a:moveTo>
                  <a:lnTo>
                    <a:pt x="505" y="3467"/>
                  </a:lnTo>
                  <a:lnTo>
                    <a:pt x="1103" y="4065"/>
                  </a:lnTo>
                  <a:cubicBezTo>
                    <a:pt x="1166" y="4128"/>
                    <a:pt x="1261" y="4191"/>
                    <a:pt x="1324" y="4191"/>
                  </a:cubicBezTo>
                  <a:lnTo>
                    <a:pt x="2300" y="4191"/>
                  </a:lnTo>
                  <a:cubicBezTo>
                    <a:pt x="2521" y="4191"/>
                    <a:pt x="2678" y="4034"/>
                    <a:pt x="2678" y="3813"/>
                  </a:cubicBezTo>
                  <a:lnTo>
                    <a:pt x="2678" y="2805"/>
                  </a:lnTo>
                  <a:cubicBezTo>
                    <a:pt x="2678" y="2710"/>
                    <a:pt x="2615" y="2616"/>
                    <a:pt x="2552" y="255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8854;p67">
              <a:extLst>
                <a:ext uri="{FF2B5EF4-FFF2-40B4-BE49-F238E27FC236}">
                  <a16:creationId xmlns:a16="http://schemas.microsoft.com/office/drawing/2014/main" id="{766A94DE-ADE7-468B-9C4C-4FF0B8CA45C9}"/>
                </a:ext>
              </a:extLst>
            </p:cNvPr>
            <p:cNvSpPr/>
            <p:nvPr/>
          </p:nvSpPr>
          <p:spPr>
            <a:xfrm>
              <a:off x="5065450" y="3962900"/>
              <a:ext cx="88250" cy="52025"/>
            </a:xfrm>
            <a:custGeom>
              <a:avLst/>
              <a:gdLst/>
              <a:ahLst/>
              <a:cxnLst/>
              <a:rect l="l" t="t" r="r" b="b"/>
              <a:pathLst>
                <a:path w="3530" h="2081" extrusionOk="0">
                  <a:moveTo>
                    <a:pt x="347" y="1"/>
                  </a:moveTo>
                  <a:cubicBezTo>
                    <a:pt x="221" y="1"/>
                    <a:pt x="158" y="33"/>
                    <a:pt x="64" y="159"/>
                  </a:cubicBezTo>
                  <a:cubicBezTo>
                    <a:pt x="1" y="222"/>
                    <a:pt x="1" y="348"/>
                    <a:pt x="32" y="474"/>
                  </a:cubicBezTo>
                  <a:lnTo>
                    <a:pt x="568" y="2080"/>
                  </a:lnTo>
                  <a:lnTo>
                    <a:pt x="2931" y="2080"/>
                  </a:lnTo>
                  <a:lnTo>
                    <a:pt x="3498" y="474"/>
                  </a:lnTo>
                  <a:cubicBezTo>
                    <a:pt x="3529" y="348"/>
                    <a:pt x="3498" y="222"/>
                    <a:pt x="3466" y="159"/>
                  </a:cubicBezTo>
                  <a:cubicBezTo>
                    <a:pt x="3340" y="64"/>
                    <a:pt x="3214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8855;p67">
              <a:extLst>
                <a:ext uri="{FF2B5EF4-FFF2-40B4-BE49-F238E27FC236}">
                  <a16:creationId xmlns:a16="http://schemas.microsoft.com/office/drawing/2014/main" id="{CA144F4D-794A-4654-9BDD-FF9B9E58A0D1}"/>
                </a:ext>
              </a:extLst>
            </p:cNvPr>
            <p:cNvSpPr/>
            <p:nvPr/>
          </p:nvSpPr>
          <p:spPr>
            <a:xfrm>
              <a:off x="5056800" y="4032225"/>
              <a:ext cx="104000" cy="226075"/>
            </a:xfrm>
            <a:custGeom>
              <a:avLst/>
              <a:gdLst/>
              <a:ahLst/>
              <a:cxnLst/>
              <a:rect l="l" t="t" r="r" b="b"/>
              <a:pathLst>
                <a:path w="4160" h="9043" extrusionOk="0">
                  <a:moveTo>
                    <a:pt x="977" y="0"/>
                  </a:moveTo>
                  <a:lnTo>
                    <a:pt x="0" y="6553"/>
                  </a:lnTo>
                  <a:cubicBezTo>
                    <a:pt x="0" y="6648"/>
                    <a:pt x="0" y="6742"/>
                    <a:pt x="63" y="6837"/>
                  </a:cubicBezTo>
                  <a:lnTo>
                    <a:pt x="1796" y="8916"/>
                  </a:lnTo>
                  <a:cubicBezTo>
                    <a:pt x="1859" y="9011"/>
                    <a:pt x="1954" y="9042"/>
                    <a:pt x="2080" y="9042"/>
                  </a:cubicBezTo>
                  <a:cubicBezTo>
                    <a:pt x="2174" y="9042"/>
                    <a:pt x="2269" y="9011"/>
                    <a:pt x="2332" y="8916"/>
                  </a:cubicBezTo>
                  <a:lnTo>
                    <a:pt x="4065" y="6837"/>
                  </a:lnTo>
                  <a:cubicBezTo>
                    <a:pt x="4159" y="6742"/>
                    <a:pt x="4159" y="6679"/>
                    <a:pt x="4159" y="6553"/>
                  </a:cubicBezTo>
                  <a:lnTo>
                    <a:pt x="31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0" name="Google Shape;8856;p67">
            <a:extLst>
              <a:ext uri="{FF2B5EF4-FFF2-40B4-BE49-F238E27FC236}">
                <a16:creationId xmlns:a16="http://schemas.microsoft.com/office/drawing/2014/main" id="{1A17F03F-5D03-4CCF-9EAC-BCFC64A84992}"/>
              </a:ext>
            </a:extLst>
          </p:cNvPr>
          <p:cNvGrpSpPr/>
          <p:nvPr/>
        </p:nvGrpSpPr>
        <p:grpSpPr>
          <a:xfrm>
            <a:off x="10812631" y="2567344"/>
            <a:ext cx="331693" cy="329934"/>
            <a:chOff x="6168925" y="3936925"/>
            <a:chExt cx="296950" cy="295375"/>
          </a:xfrm>
        </p:grpSpPr>
        <p:sp>
          <p:nvSpPr>
            <p:cNvPr id="431" name="Google Shape;8857;p67">
              <a:extLst>
                <a:ext uri="{FF2B5EF4-FFF2-40B4-BE49-F238E27FC236}">
                  <a16:creationId xmlns:a16="http://schemas.microsoft.com/office/drawing/2014/main" id="{857EBBB9-F623-4699-A671-7E7A970ADDBB}"/>
                </a:ext>
              </a:extLst>
            </p:cNvPr>
            <p:cNvSpPr/>
            <p:nvPr/>
          </p:nvSpPr>
          <p:spPr>
            <a:xfrm>
              <a:off x="6220900" y="416455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8858;p67">
              <a:extLst>
                <a:ext uri="{FF2B5EF4-FFF2-40B4-BE49-F238E27FC236}">
                  <a16:creationId xmlns:a16="http://schemas.microsoft.com/office/drawing/2014/main" id="{E4195847-CBC9-4E86-9382-46B5156178E9}"/>
                </a:ext>
              </a:extLst>
            </p:cNvPr>
            <p:cNvSpPr/>
            <p:nvPr/>
          </p:nvSpPr>
          <p:spPr>
            <a:xfrm>
              <a:off x="6168925" y="3972375"/>
              <a:ext cx="227650" cy="259925"/>
            </a:xfrm>
            <a:custGeom>
              <a:avLst/>
              <a:gdLst/>
              <a:ahLst/>
              <a:cxnLst/>
              <a:rect l="l" t="t" r="r" b="b"/>
              <a:pathLst>
                <a:path w="9106" h="10397" extrusionOk="0">
                  <a:moveTo>
                    <a:pt x="3115" y="2135"/>
                  </a:moveTo>
                  <a:cubicBezTo>
                    <a:pt x="3206" y="2135"/>
                    <a:pt x="3293" y="2158"/>
                    <a:pt x="3340" y="2205"/>
                  </a:cubicBezTo>
                  <a:cubicBezTo>
                    <a:pt x="3466" y="2331"/>
                    <a:pt x="3466" y="2583"/>
                    <a:pt x="3340" y="2678"/>
                  </a:cubicBezTo>
                  <a:lnTo>
                    <a:pt x="2930" y="3119"/>
                  </a:lnTo>
                  <a:lnTo>
                    <a:pt x="3340" y="3560"/>
                  </a:lnTo>
                  <a:cubicBezTo>
                    <a:pt x="3466" y="3686"/>
                    <a:pt x="3466" y="3907"/>
                    <a:pt x="3340" y="4033"/>
                  </a:cubicBezTo>
                  <a:cubicBezTo>
                    <a:pt x="3293" y="4096"/>
                    <a:pt x="3206" y="4127"/>
                    <a:pt x="3115" y="4127"/>
                  </a:cubicBezTo>
                  <a:cubicBezTo>
                    <a:pt x="3025" y="4127"/>
                    <a:pt x="2930" y="4096"/>
                    <a:pt x="2867" y="4033"/>
                  </a:cubicBezTo>
                  <a:lnTo>
                    <a:pt x="2458" y="3592"/>
                  </a:lnTo>
                  <a:lnTo>
                    <a:pt x="2017" y="4033"/>
                  </a:lnTo>
                  <a:cubicBezTo>
                    <a:pt x="1954" y="4096"/>
                    <a:pt x="1867" y="4127"/>
                    <a:pt x="1780" y="4127"/>
                  </a:cubicBezTo>
                  <a:cubicBezTo>
                    <a:pt x="1694" y="4127"/>
                    <a:pt x="1607" y="4096"/>
                    <a:pt x="1544" y="4033"/>
                  </a:cubicBezTo>
                  <a:cubicBezTo>
                    <a:pt x="1418" y="3907"/>
                    <a:pt x="1418" y="3686"/>
                    <a:pt x="1544" y="3560"/>
                  </a:cubicBezTo>
                  <a:lnTo>
                    <a:pt x="1985" y="3119"/>
                  </a:lnTo>
                  <a:lnTo>
                    <a:pt x="1544" y="2678"/>
                  </a:lnTo>
                  <a:cubicBezTo>
                    <a:pt x="1418" y="2583"/>
                    <a:pt x="1418" y="2331"/>
                    <a:pt x="1544" y="2205"/>
                  </a:cubicBezTo>
                  <a:cubicBezTo>
                    <a:pt x="1591" y="2158"/>
                    <a:pt x="1678" y="2135"/>
                    <a:pt x="1769" y="2135"/>
                  </a:cubicBezTo>
                  <a:cubicBezTo>
                    <a:pt x="1859" y="2135"/>
                    <a:pt x="1954" y="2158"/>
                    <a:pt x="2017" y="2205"/>
                  </a:cubicBezTo>
                  <a:lnTo>
                    <a:pt x="2458" y="2646"/>
                  </a:lnTo>
                  <a:lnTo>
                    <a:pt x="2867" y="2205"/>
                  </a:lnTo>
                  <a:cubicBezTo>
                    <a:pt x="2930" y="2158"/>
                    <a:pt x="3025" y="2135"/>
                    <a:pt x="3115" y="2135"/>
                  </a:cubicBezTo>
                  <a:close/>
                  <a:moveTo>
                    <a:pt x="6727" y="2079"/>
                  </a:moveTo>
                  <a:cubicBezTo>
                    <a:pt x="6813" y="2079"/>
                    <a:pt x="6900" y="2111"/>
                    <a:pt x="6963" y="2174"/>
                  </a:cubicBezTo>
                  <a:lnTo>
                    <a:pt x="7688" y="2898"/>
                  </a:lnTo>
                  <a:cubicBezTo>
                    <a:pt x="7719" y="2993"/>
                    <a:pt x="7719" y="3245"/>
                    <a:pt x="7593" y="3371"/>
                  </a:cubicBezTo>
                  <a:cubicBezTo>
                    <a:pt x="7546" y="3418"/>
                    <a:pt x="7459" y="3442"/>
                    <a:pt x="7369" y="3442"/>
                  </a:cubicBezTo>
                  <a:cubicBezTo>
                    <a:pt x="7278" y="3442"/>
                    <a:pt x="7183" y="3418"/>
                    <a:pt x="7120" y="3371"/>
                  </a:cubicBezTo>
                  <a:lnTo>
                    <a:pt x="7026" y="3245"/>
                  </a:lnTo>
                  <a:lnTo>
                    <a:pt x="7026" y="4505"/>
                  </a:lnTo>
                  <a:cubicBezTo>
                    <a:pt x="7026" y="5104"/>
                    <a:pt x="6553" y="5513"/>
                    <a:pt x="5986" y="5513"/>
                  </a:cubicBezTo>
                  <a:lnTo>
                    <a:pt x="3151" y="5513"/>
                  </a:lnTo>
                  <a:cubicBezTo>
                    <a:pt x="2962" y="5513"/>
                    <a:pt x="2804" y="5671"/>
                    <a:pt x="2804" y="5891"/>
                  </a:cubicBezTo>
                  <a:lnTo>
                    <a:pt x="2804" y="7026"/>
                  </a:lnTo>
                  <a:cubicBezTo>
                    <a:pt x="3182" y="7183"/>
                    <a:pt x="3497" y="7530"/>
                    <a:pt x="3497" y="8002"/>
                  </a:cubicBezTo>
                  <a:cubicBezTo>
                    <a:pt x="3497" y="8601"/>
                    <a:pt x="3025" y="9042"/>
                    <a:pt x="2489" y="9042"/>
                  </a:cubicBezTo>
                  <a:cubicBezTo>
                    <a:pt x="1922" y="9042"/>
                    <a:pt x="1450" y="8569"/>
                    <a:pt x="1450" y="8002"/>
                  </a:cubicBezTo>
                  <a:cubicBezTo>
                    <a:pt x="1450" y="7561"/>
                    <a:pt x="1733" y="7183"/>
                    <a:pt x="2174" y="7026"/>
                  </a:cubicBezTo>
                  <a:lnTo>
                    <a:pt x="2174" y="5891"/>
                  </a:lnTo>
                  <a:cubicBezTo>
                    <a:pt x="2174" y="5293"/>
                    <a:pt x="2647" y="4852"/>
                    <a:pt x="3182" y="4852"/>
                  </a:cubicBezTo>
                  <a:lnTo>
                    <a:pt x="6018" y="4852"/>
                  </a:lnTo>
                  <a:cubicBezTo>
                    <a:pt x="6207" y="4852"/>
                    <a:pt x="6364" y="4694"/>
                    <a:pt x="6364" y="4505"/>
                  </a:cubicBezTo>
                  <a:lnTo>
                    <a:pt x="6364" y="3245"/>
                  </a:lnTo>
                  <a:lnTo>
                    <a:pt x="6270" y="3371"/>
                  </a:lnTo>
                  <a:cubicBezTo>
                    <a:pt x="6207" y="3418"/>
                    <a:pt x="6120" y="3442"/>
                    <a:pt x="6034" y="3442"/>
                  </a:cubicBezTo>
                  <a:cubicBezTo>
                    <a:pt x="5947" y="3442"/>
                    <a:pt x="5860" y="3418"/>
                    <a:pt x="5797" y="3371"/>
                  </a:cubicBezTo>
                  <a:cubicBezTo>
                    <a:pt x="5671" y="3245"/>
                    <a:pt x="5671" y="2993"/>
                    <a:pt x="5797" y="2898"/>
                  </a:cubicBezTo>
                  <a:lnTo>
                    <a:pt x="6490" y="2174"/>
                  </a:lnTo>
                  <a:cubicBezTo>
                    <a:pt x="6553" y="2111"/>
                    <a:pt x="6640" y="2079"/>
                    <a:pt x="6727" y="2079"/>
                  </a:cubicBezTo>
                  <a:close/>
                  <a:moveTo>
                    <a:pt x="7369" y="7057"/>
                  </a:moveTo>
                  <a:cubicBezTo>
                    <a:pt x="7459" y="7057"/>
                    <a:pt x="7546" y="7089"/>
                    <a:pt x="7593" y="7152"/>
                  </a:cubicBezTo>
                  <a:cubicBezTo>
                    <a:pt x="7719" y="7246"/>
                    <a:pt x="7719" y="7498"/>
                    <a:pt x="7593" y="7624"/>
                  </a:cubicBezTo>
                  <a:lnTo>
                    <a:pt x="7183" y="8034"/>
                  </a:lnTo>
                  <a:lnTo>
                    <a:pt x="7593" y="8475"/>
                  </a:lnTo>
                  <a:cubicBezTo>
                    <a:pt x="7719" y="8601"/>
                    <a:pt x="7719" y="8821"/>
                    <a:pt x="7593" y="8947"/>
                  </a:cubicBezTo>
                  <a:cubicBezTo>
                    <a:pt x="7546" y="9010"/>
                    <a:pt x="7459" y="9042"/>
                    <a:pt x="7369" y="9042"/>
                  </a:cubicBezTo>
                  <a:cubicBezTo>
                    <a:pt x="7278" y="9042"/>
                    <a:pt x="7183" y="9010"/>
                    <a:pt x="7120" y="8947"/>
                  </a:cubicBezTo>
                  <a:lnTo>
                    <a:pt x="6711" y="8506"/>
                  </a:lnTo>
                  <a:lnTo>
                    <a:pt x="6270" y="8947"/>
                  </a:lnTo>
                  <a:cubicBezTo>
                    <a:pt x="6207" y="9010"/>
                    <a:pt x="6120" y="9042"/>
                    <a:pt x="6034" y="9042"/>
                  </a:cubicBezTo>
                  <a:cubicBezTo>
                    <a:pt x="5947" y="9042"/>
                    <a:pt x="5860" y="9010"/>
                    <a:pt x="5797" y="8947"/>
                  </a:cubicBezTo>
                  <a:cubicBezTo>
                    <a:pt x="5671" y="8821"/>
                    <a:pt x="5671" y="8601"/>
                    <a:pt x="5797" y="8475"/>
                  </a:cubicBezTo>
                  <a:lnTo>
                    <a:pt x="6207" y="8034"/>
                  </a:lnTo>
                  <a:lnTo>
                    <a:pt x="5797" y="7624"/>
                  </a:lnTo>
                  <a:cubicBezTo>
                    <a:pt x="5671" y="7498"/>
                    <a:pt x="5671" y="7246"/>
                    <a:pt x="5797" y="7152"/>
                  </a:cubicBezTo>
                  <a:cubicBezTo>
                    <a:pt x="5845" y="7089"/>
                    <a:pt x="5931" y="7057"/>
                    <a:pt x="6022" y="7057"/>
                  </a:cubicBezTo>
                  <a:cubicBezTo>
                    <a:pt x="6112" y="7057"/>
                    <a:pt x="6207" y="7089"/>
                    <a:pt x="6270" y="7152"/>
                  </a:cubicBezTo>
                  <a:lnTo>
                    <a:pt x="6711" y="7561"/>
                  </a:lnTo>
                  <a:lnTo>
                    <a:pt x="7120" y="7152"/>
                  </a:lnTo>
                  <a:cubicBezTo>
                    <a:pt x="7183" y="7089"/>
                    <a:pt x="7278" y="7057"/>
                    <a:pt x="7369" y="7057"/>
                  </a:cubicBezTo>
                  <a:close/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9388"/>
                  </a:lnTo>
                  <a:cubicBezTo>
                    <a:pt x="0" y="9987"/>
                    <a:pt x="473" y="10397"/>
                    <a:pt x="1040" y="10397"/>
                  </a:cubicBezTo>
                  <a:lnTo>
                    <a:pt x="8003" y="10397"/>
                  </a:lnTo>
                  <a:cubicBezTo>
                    <a:pt x="8601" y="10397"/>
                    <a:pt x="9011" y="9924"/>
                    <a:pt x="9011" y="9388"/>
                  </a:cubicBezTo>
                  <a:lnTo>
                    <a:pt x="9011" y="1040"/>
                  </a:lnTo>
                  <a:cubicBezTo>
                    <a:pt x="9105" y="473"/>
                    <a:pt x="8633" y="0"/>
                    <a:pt x="8034" y="0"/>
                  </a:cubicBezTo>
                  <a:lnTo>
                    <a:pt x="7341" y="0"/>
                  </a:lnTo>
                  <a:cubicBezTo>
                    <a:pt x="7341" y="756"/>
                    <a:pt x="6711" y="1386"/>
                    <a:pt x="5955" y="1386"/>
                  </a:cubicBezTo>
                  <a:lnTo>
                    <a:pt x="3119" y="1386"/>
                  </a:lnTo>
                  <a:cubicBezTo>
                    <a:pt x="2363" y="1386"/>
                    <a:pt x="1733" y="756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8859;p67">
              <a:extLst>
                <a:ext uri="{FF2B5EF4-FFF2-40B4-BE49-F238E27FC236}">
                  <a16:creationId xmlns:a16="http://schemas.microsoft.com/office/drawing/2014/main" id="{E34E66CA-7B8D-479B-824F-DF42A398E101}"/>
                </a:ext>
              </a:extLst>
            </p:cNvPr>
            <p:cNvSpPr/>
            <p:nvPr/>
          </p:nvSpPr>
          <p:spPr>
            <a:xfrm>
              <a:off x="6228775" y="3936925"/>
              <a:ext cx="106350" cy="53575"/>
            </a:xfrm>
            <a:custGeom>
              <a:avLst/>
              <a:gdLst/>
              <a:ahLst/>
              <a:cxnLst/>
              <a:rect l="l" t="t" r="r" b="b"/>
              <a:pathLst>
                <a:path w="4254" h="2143" extrusionOk="0">
                  <a:moveTo>
                    <a:pt x="2143" y="0"/>
                  </a:moveTo>
                  <a:cubicBezTo>
                    <a:pt x="1860" y="0"/>
                    <a:pt x="1576" y="221"/>
                    <a:pt x="1450" y="473"/>
                  </a:cubicBezTo>
                  <a:lnTo>
                    <a:pt x="1387" y="725"/>
                  </a:lnTo>
                  <a:lnTo>
                    <a:pt x="725" y="725"/>
                  </a:lnTo>
                  <a:cubicBezTo>
                    <a:pt x="316" y="725"/>
                    <a:pt x="1" y="1040"/>
                    <a:pt x="1" y="1418"/>
                  </a:cubicBezTo>
                  <a:cubicBezTo>
                    <a:pt x="1" y="1828"/>
                    <a:pt x="316" y="2143"/>
                    <a:pt x="725" y="2143"/>
                  </a:cubicBezTo>
                  <a:lnTo>
                    <a:pt x="3561" y="2143"/>
                  </a:lnTo>
                  <a:cubicBezTo>
                    <a:pt x="3939" y="2143"/>
                    <a:pt x="4254" y="1828"/>
                    <a:pt x="4254" y="1418"/>
                  </a:cubicBezTo>
                  <a:cubicBezTo>
                    <a:pt x="4254" y="1040"/>
                    <a:pt x="3939" y="725"/>
                    <a:pt x="3561" y="725"/>
                  </a:cubicBezTo>
                  <a:lnTo>
                    <a:pt x="2868" y="725"/>
                  </a:lnTo>
                  <a:lnTo>
                    <a:pt x="2805" y="473"/>
                  </a:lnTo>
                  <a:cubicBezTo>
                    <a:pt x="2710" y="221"/>
                    <a:pt x="2458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8860;p67">
              <a:extLst>
                <a:ext uri="{FF2B5EF4-FFF2-40B4-BE49-F238E27FC236}">
                  <a16:creationId xmlns:a16="http://schemas.microsoft.com/office/drawing/2014/main" id="{435E3B3A-256B-4CDE-AF92-8D5F53419E40}"/>
                </a:ext>
              </a:extLst>
            </p:cNvPr>
            <p:cNvSpPr/>
            <p:nvPr/>
          </p:nvSpPr>
          <p:spPr>
            <a:xfrm>
              <a:off x="6412300" y="4059000"/>
              <a:ext cx="52000" cy="105575"/>
            </a:xfrm>
            <a:custGeom>
              <a:avLst/>
              <a:gdLst/>
              <a:ahLst/>
              <a:cxnLst/>
              <a:rect l="l" t="t" r="r" b="b"/>
              <a:pathLst>
                <a:path w="2080" h="4223" extrusionOk="0">
                  <a:moveTo>
                    <a:pt x="0" y="1"/>
                  </a:moveTo>
                  <a:lnTo>
                    <a:pt x="0" y="4222"/>
                  </a:lnTo>
                  <a:lnTo>
                    <a:pt x="32" y="4222"/>
                  </a:lnTo>
                  <a:cubicBezTo>
                    <a:pt x="315" y="4002"/>
                    <a:pt x="662" y="3876"/>
                    <a:pt x="1072" y="3876"/>
                  </a:cubicBezTo>
                  <a:cubicBezTo>
                    <a:pt x="1450" y="3876"/>
                    <a:pt x="1796" y="4002"/>
                    <a:pt x="2080" y="4222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8861;p67">
              <a:extLst>
                <a:ext uri="{FF2B5EF4-FFF2-40B4-BE49-F238E27FC236}">
                  <a16:creationId xmlns:a16="http://schemas.microsoft.com/office/drawing/2014/main" id="{516EB79C-539D-4C28-96EF-172DEA77FFC7}"/>
                </a:ext>
              </a:extLst>
            </p:cNvPr>
            <p:cNvSpPr/>
            <p:nvPr/>
          </p:nvSpPr>
          <p:spPr>
            <a:xfrm>
              <a:off x="6413875" y="4007025"/>
              <a:ext cx="52000" cy="34675"/>
            </a:xfrm>
            <a:custGeom>
              <a:avLst/>
              <a:gdLst/>
              <a:ahLst/>
              <a:cxnLst/>
              <a:rect l="l" t="t" r="r" b="b"/>
              <a:pathLst>
                <a:path w="2080" h="1387" extrusionOk="0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2080" y="1386"/>
                  </a:lnTo>
                  <a:lnTo>
                    <a:pt x="2080" y="1040"/>
                  </a:lnTo>
                  <a:cubicBezTo>
                    <a:pt x="2048" y="473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8862;p67">
              <a:extLst>
                <a:ext uri="{FF2B5EF4-FFF2-40B4-BE49-F238E27FC236}">
                  <a16:creationId xmlns:a16="http://schemas.microsoft.com/office/drawing/2014/main" id="{D246F92B-91BD-422A-BF2B-F2099339341F}"/>
                </a:ext>
              </a:extLst>
            </p:cNvPr>
            <p:cNvSpPr/>
            <p:nvPr/>
          </p:nvSpPr>
          <p:spPr>
            <a:xfrm>
              <a:off x="6417800" y="4173200"/>
              <a:ext cx="43350" cy="43350"/>
            </a:xfrm>
            <a:custGeom>
              <a:avLst/>
              <a:gdLst/>
              <a:ahLst/>
              <a:cxnLst/>
              <a:rect l="l" t="t" r="r" b="b"/>
              <a:pathLst>
                <a:path w="1734" h="1734" extrusionOk="0">
                  <a:moveTo>
                    <a:pt x="883" y="1"/>
                  </a:moveTo>
                  <a:cubicBezTo>
                    <a:pt x="537" y="1"/>
                    <a:pt x="190" y="221"/>
                    <a:pt x="1" y="442"/>
                  </a:cubicBezTo>
                  <a:lnTo>
                    <a:pt x="568" y="1545"/>
                  </a:lnTo>
                  <a:cubicBezTo>
                    <a:pt x="600" y="1671"/>
                    <a:pt x="757" y="1734"/>
                    <a:pt x="883" y="1734"/>
                  </a:cubicBezTo>
                  <a:cubicBezTo>
                    <a:pt x="978" y="1734"/>
                    <a:pt x="1104" y="1671"/>
                    <a:pt x="1198" y="1545"/>
                  </a:cubicBezTo>
                  <a:lnTo>
                    <a:pt x="1734" y="442"/>
                  </a:lnTo>
                  <a:cubicBezTo>
                    <a:pt x="1545" y="158"/>
                    <a:pt x="1230" y="1"/>
                    <a:pt x="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7" name="Google Shape;8863;p67">
            <a:extLst>
              <a:ext uri="{FF2B5EF4-FFF2-40B4-BE49-F238E27FC236}">
                <a16:creationId xmlns:a16="http://schemas.microsoft.com/office/drawing/2014/main" id="{2CEA1A01-404E-496C-B7A3-843AA7932CAD}"/>
              </a:ext>
            </a:extLst>
          </p:cNvPr>
          <p:cNvGrpSpPr/>
          <p:nvPr/>
        </p:nvGrpSpPr>
        <p:grpSpPr>
          <a:xfrm>
            <a:off x="5785612" y="1750036"/>
            <a:ext cx="329040" cy="329934"/>
            <a:chOff x="1674750" y="3254050"/>
            <a:chExt cx="294575" cy="295375"/>
          </a:xfrm>
        </p:grpSpPr>
        <p:sp>
          <p:nvSpPr>
            <p:cNvPr id="438" name="Google Shape;8864;p67">
              <a:extLst>
                <a:ext uri="{FF2B5EF4-FFF2-40B4-BE49-F238E27FC236}">
                  <a16:creationId xmlns:a16="http://schemas.microsoft.com/office/drawing/2014/main" id="{15B8E1DF-0942-41E1-80CB-9C36ED267CA5}"/>
                </a:ext>
              </a:extLst>
            </p:cNvPr>
            <p:cNvSpPr/>
            <p:nvPr/>
          </p:nvSpPr>
          <p:spPr>
            <a:xfrm>
              <a:off x="1691275" y="3351700"/>
              <a:ext cx="278050" cy="197725"/>
            </a:xfrm>
            <a:custGeom>
              <a:avLst/>
              <a:gdLst/>
              <a:ahLst/>
              <a:cxnLst/>
              <a:rect l="l" t="t" r="r" b="b"/>
              <a:pathLst>
                <a:path w="11122" h="7909" extrusionOk="0">
                  <a:moveTo>
                    <a:pt x="10535" y="0"/>
                  </a:moveTo>
                  <a:cubicBezTo>
                    <a:pt x="10489" y="0"/>
                    <a:pt x="10442" y="10"/>
                    <a:pt x="10397" y="33"/>
                  </a:cubicBezTo>
                  <a:cubicBezTo>
                    <a:pt x="10208" y="64"/>
                    <a:pt x="10114" y="253"/>
                    <a:pt x="10177" y="474"/>
                  </a:cubicBezTo>
                  <a:cubicBezTo>
                    <a:pt x="10334" y="978"/>
                    <a:pt x="10429" y="1482"/>
                    <a:pt x="10429" y="1986"/>
                  </a:cubicBezTo>
                  <a:cubicBezTo>
                    <a:pt x="10429" y="4885"/>
                    <a:pt x="8066" y="7247"/>
                    <a:pt x="5199" y="7247"/>
                  </a:cubicBezTo>
                  <a:cubicBezTo>
                    <a:pt x="3561" y="7247"/>
                    <a:pt x="2017" y="6397"/>
                    <a:pt x="1072" y="5137"/>
                  </a:cubicBezTo>
                  <a:lnTo>
                    <a:pt x="1733" y="5137"/>
                  </a:lnTo>
                  <a:cubicBezTo>
                    <a:pt x="1922" y="5137"/>
                    <a:pt x="2080" y="4979"/>
                    <a:pt x="2080" y="4790"/>
                  </a:cubicBezTo>
                  <a:cubicBezTo>
                    <a:pt x="2080" y="4601"/>
                    <a:pt x="1922" y="4443"/>
                    <a:pt x="1733" y="4443"/>
                  </a:cubicBezTo>
                  <a:lnTo>
                    <a:pt x="347" y="4443"/>
                  </a:lnTo>
                  <a:cubicBezTo>
                    <a:pt x="158" y="4443"/>
                    <a:pt x="1" y="4601"/>
                    <a:pt x="1" y="4790"/>
                  </a:cubicBezTo>
                  <a:lnTo>
                    <a:pt x="1" y="6176"/>
                  </a:lnTo>
                  <a:cubicBezTo>
                    <a:pt x="1" y="6365"/>
                    <a:pt x="158" y="6523"/>
                    <a:pt x="347" y="6523"/>
                  </a:cubicBezTo>
                  <a:cubicBezTo>
                    <a:pt x="536" y="6523"/>
                    <a:pt x="694" y="6365"/>
                    <a:pt x="694" y="6176"/>
                  </a:cubicBezTo>
                  <a:lnTo>
                    <a:pt x="694" y="5767"/>
                  </a:lnTo>
                  <a:cubicBezTo>
                    <a:pt x="1796" y="7090"/>
                    <a:pt x="3466" y="7909"/>
                    <a:pt x="5199" y="7909"/>
                  </a:cubicBezTo>
                  <a:cubicBezTo>
                    <a:pt x="8412" y="7909"/>
                    <a:pt x="11122" y="5231"/>
                    <a:pt x="11122" y="1986"/>
                  </a:cubicBezTo>
                  <a:cubicBezTo>
                    <a:pt x="11122" y="1419"/>
                    <a:pt x="10996" y="820"/>
                    <a:pt x="10838" y="222"/>
                  </a:cubicBezTo>
                  <a:cubicBezTo>
                    <a:pt x="10814" y="102"/>
                    <a:pt x="10681" y="0"/>
                    <a:pt x="105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8865;p67">
              <a:extLst>
                <a:ext uri="{FF2B5EF4-FFF2-40B4-BE49-F238E27FC236}">
                  <a16:creationId xmlns:a16="http://schemas.microsoft.com/office/drawing/2014/main" id="{E6FA9340-5D19-4AE2-897D-2B3FD57803FB}"/>
                </a:ext>
              </a:extLst>
            </p:cNvPr>
            <p:cNvSpPr/>
            <p:nvPr/>
          </p:nvSpPr>
          <p:spPr>
            <a:xfrm>
              <a:off x="1674750" y="3254050"/>
              <a:ext cx="277250" cy="197900"/>
            </a:xfrm>
            <a:custGeom>
              <a:avLst/>
              <a:gdLst/>
              <a:ahLst/>
              <a:cxnLst/>
              <a:rect l="l" t="t" r="r" b="b"/>
              <a:pathLst>
                <a:path w="11090" h="7916" extrusionOk="0">
                  <a:moveTo>
                    <a:pt x="5891" y="1"/>
                  </a:moveTo>
                  <a:cubicBezTo>
                    <a:pt x="2678" y="1"/>
                    <a:pt x="0" y="2679"/>
                    <a:pt x="0" y="5892"/>
                  </a:cubicBezTo>
                  <a:cubicBezTo>
                    <a:pt x="0" y="6491"/>
                    <a:pt x="126" y="7089"/>
                    <a:pt x="284" y="7656"/>
                  </a:cubicBezTo>
                  <a:cubicBezTo>
                    <a:pt x="310" y="7842"/>
                    <a:pt x="448" y="7916"/>
                    <a:pt x="604" y="7916"/>
                  </a:cubicBezTo>
                  <a:cubicBezTo>
                    <a:pt x="633" y="7916"/>
                    <a:pt x="663" y="7913"/>
                    <a:pt x="693" y="7908"/>
                  </a:cubicBezTo>
                  <a:cubicBezTo>
                    <a:pt x="882" y="7877"/>
                    <a:pt x="977" y="7656"/>
                    <a:pt x="945" y="7467"/>
                  </a:cubicBezTo>
                  <a:cubicBezTo>
                    <a:pt x="788" y="6963"/>
                    <a:pt x="662" y="6459"/>
                    <a:pt x="662" y="5892"/>
                  </a:cubicBezTo>
                  <a:cubicBezTo>
                    <a:pt x="662" y="3025"/>
                    <a:pt x="3025" y="662"/>
                    <a:pt x="5891" y="662"/>
                  </a:cubicBezTo>
                  <a:cubicBezTo>
                    <a:pt x="7561" y="662"/>
                    <a:pt x="9105" y="1481"/>
                    <a:pt x="10050" y="2742"/>
                  </a:cubicBezTo>
                  <a:lnTo>
                    <a:pt x="9357" y="2742"/>
                  </a:lnTo>
                  <a:cubicBezTo>
                    <a:pt x="9168" y="2742"/>
                    <a:pt x="9010" y="2899"/>
                    <a:pt x="9010" y="3088"/>
                  </a:cubicBezTo>
                  <a:cubicBezTo>
                    <a:pt x="9010" y="3309"/>
                    <a:pt x="9168" y="3466"/>
                    <a:pt x="9357" y="3466"/>
                  </a:cubicBezTo>
                  <a:lnTo>
                    <a:pt x="10743" y="3466"/>
                  </a:lnTo>
                  <a:cubicBezTo>
                    <a:pt x="10932" y="3466"/>
                    <a:pt x="11090" y="3309"/>
                    <a:pt x="11090" y="3088"/>
                  </a:cubicBezTo>
                  <a:lnTo>
                    <a:pt x="11090" y="1733"/>
                  </a:lnTo>
                  <a:cubicBezTo>
                    <a:pt x="11090" y="1513"/>
                    <a:pt x="10932" y="1355"/>
                    <a:pt x="10743" y="1355"/>
                  </a:cubicBezTo>
                  <a:cubicBezTo>
                    <a:pt x="10554" y="1355"/>
                    <a:pt x="10397" y="1513"/>
                    <a:pt x="10397" y="1733"/>
                  </a:cubicBezTo>
                  <a:lnTo>
                    <a:pt x="10397" y="2111"/>
                  </a:lnTo>
                  <a:cubicBezTo>
                    <a:pt x="9294" y="820"/>
                    <a:pt x="7624" y="1"/>
                    <a:pt x="5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8866;p67">
              <a:extLst>
                <a:ext uri="{FF2B5EF4-FFF2-40B4-BE49-F238E27FC236}">
                  <a16:creationId xmlns:a16="http://schemas.microsoft.com/office/drawing/2014/main" id="{CD6E137A-5495-4E64-8F66-ECE940F09B9E}"/>
                </a:ext>
              </a:extLst>
            </p:cNvPr>
            <p:cNvSpPr/>
            <p:nvPr/>
          </p:nvSpPr>
          <p:spPr>
            <a:xfrm>
              <a:off x="1727500" y="3306825"/>
              <a:ext cx="189075" cy="189050"/>
            </a:xfrm>
            <a:custGeom>
              <a:avLst/>
              <a:gdLst/>
              <a:ahLst/>
              <a:cxnLst/>
              <a:rect l="l" t="t" r="r" b="b"/>
              <a:pathLst>
                <a:path w="7563" h="7562" extrusionOk="0">
                  <a:moveTo>
                    <a:pt x="3750" y="2048"/>
                  </a:moveTo>
                  <a:cubicBezTo>
                    <a:pt x="3939" y="2048"/>
                    <a:pt x="4097" y="2206"/>
                    <a:pt x="4097" y="2426"/>
                  </a:cubicBezTo>
                  <a:lnTo>
                    <a:pt x="4097" y="3435"/>
                  </a:lnTo>
                  <a:lnTo>
                    <a:pt x="4475" y="3435"/>
                  </a:lnTo>
                  <a:cubicBezTo>
                    <a:pt x="4664" y="3435"/>
                    <a:pt x="4821" y="3592"/>
                    <a:pt x="4821" y="3781"/>
                  </a:cubicBezTo>
                  <a:cubicBezTo>
                    <a:pt x="4821" y="4002"/>
                    <a:pt x="4664" y="4159"/>
                    <a:pt x="4475" y="4159"/>
                  </a:cubicBezTo>
                  <a:lnTo>
                    <a:pt x="3750" y="4159"/>
                  </a:lnTo>
                  <a:cubicBezTo>
                    <a:pt x="3561" y="4159"/>
                    <a:pt x="3403" y="4002"/>
                    <a:pt x="3403" y="3781"/>
                  </a:cubicBezTo>
                  <a:lnTo>
                    <a:pt x="3403" y="2426"/>
                  </a:lnTo>
                  <a:cubicBezTo>
                    <a:pt x="3403" y="2206"/>
                    <a:pt x="3561" y="2048"/>
                    <a:pt x="3750" y="2048"/>
                  </a:cubicBezTo>
                  <a:close/>
                  <a:moveTo>
                    <a:pt x="3435" y="0"/>
                  </a:moveTo>
                  <a:cubicBezTo>
                    <a:pt x="2647" y="95"/>
                    <a:pt x="1923" y="410"/>
                    <a:pt x="1356" y="883"/>
                  </a:cubicBezTo>
                  <a:lnTo>
                    <a:pt x="2049" y="1576"/>
                  </a:lnTo>
                  <a:cubicBezTo>
                    <a:pt x="2175" y="1702"/>
                    <a:pt x="2175" y="1954"/>
                    <a:pt x="2049" y="2048"/>
                  </a:cubicBezTo>
                  <a:cubicBezTo>
                    <a:pt x="1986" y="2111"/>
                    <a:pt x="1899" y="2143"/>
                    <a:pt x="1812" y="2143"/>
                  </a:cubicBezTo>
                  <a:cubicBezTo>
                    <a:pt x="1726" y="2143"/>
                    <a:pt x="1639" y="2111"/>
                    <a:pt x="1576" y="2048"/>
                  </a:cubicBezTo>
                  <a:lnTo>
                    <a:pt x="883" y="1355"/>
                  </a:lnTo>
                  <a:cubicBezTo>
                    <a:pt x="410" y="1922"/>
                    <a:pt x="95" y="2647"/>
                    <a:pt x="1" y="3435"/>
                  </a:cubicBezTo>
                  <a:lnTo>
                    <a:pt x="1041" y="3435"/>
                  </a:lnTo>
                  <a:cubicBezTo>
                    <a:pt x="1230" y="3435"/>
                    <a:pt x="1387" y="3592"/>
                    <a:pt x="1387" y="3781"/>
                  </a:cubicBezTo>
                  <a:cubicBezTo>
                    <a:pt x="1387" y="3970"/>
                    <a:pt x="1230" y="4128"/>
                    <a:pt x="1041" y="4128"/>
                  </a:cubicBezTo>
                  <a:lnTo>
                    <a:pt x="1" y="4128"/>
                  </a:lnTo>
                  <a:cubicBezTo>
                    <a:pt x="95" y="4915"/>
                    <a:pt x="410" y="5640"/>
                    <a:pt x="883" y="6238"/>
                  </a:cubicBezTo>
                  <a:lnTo>
                    <a:pt x="1576" y="5514"/>
                  </a:lnTo>
                  <a:cubicBezTo>
                    <a:pt x="1639" y="5451"/>
                    <a:pt x="1734" y="5419"/>
                    <a:pt x="1824" y="5419"/>
                  </a:cubicBezTo>
                  <a:cubicBezTo>
                    <a:pt x="1915" y="5419"/>
                    <a:pt x="2001" y="5451"/>
                    <a:pt x="2049" y="5514"/>
                  </a:cubicBezTo>
                  <a:cubicBezTo>
                    <a:pt x="2175" y="5640"/>
                    <a:pt x="2175" y="5860"/>
                    <a:pt x="2049" y="5986"/>
                  </a:cubicBezTo>
                  <a:lnTo>
                    <a:pt x="1356" y="6711"/>
                  </a:lnTo>
                  <a:cubicBezTo>
                    <a:pt x="1923" y="7184"/>
                    <a:pt x="2647" y="7499"/>
                    <a:pt x="3435" y="7562"/>
                  </a:cubicBezTo>
                  <a:lnTo>
                    <a:pt x="3435" y="6553"/>
                  </a:lnTo>
                  <a:cubicBezTo>
                    <a:pt x="3435" y="6333"/>
                    <a:pt x="3592" y="6175"/>
                    <a:pt x="3781" y="6175"/>
                  </a:cubicBezTo>
                  <a:cubicBezTo>
                    <a:pt x="4002" y="6175"/>
                    <a:pt x="4160" y="6333"/>
                    <a:pt x="4160" y="6553"/>
                  </a:cubicBezTo>
                  <a:lnTo>
                    <a:pt x="4160" y="7562"/>
                  </a:lnTo>
                  <a:cubicBezTo>
                    <a:pt x="4947" y="7499"/>
                    <a:pt x="5640" y="7184"/>
                    <a:pt x="6239" y="6711"/>
                  </a:cubicBezTo>
                  <a:lnTo>
                    <a:pt x="5514" y="5986"/>
                  </a:lnTo>
                  <a:cubicBezTo>
                    <a:pt x="5420" y="5860"/>
                    <a:pt x="5420" y="5640"/>
                    <a:pt x="5514" y="5514"/>
                  </a:cubicBezTo>
                  <a:cubicBezTo>
                    <a:pt x="5577" y="5451"/>
                    <a:pt x="5672" y="5419"/>
                    <a:pt x="5762" y="5419"/>
                  </a:cubicBezTo>
                  <a:cubicBezTo>
                    <a:pt x="5853" y="5419"/>
                    <a:pt x="5940" y="5451"/>
                    <a:pt x="5987" y="5514"/>
                  </a:cubicBezTo>
                  <a:lnTo>
                    <a:pt x="6711" y="6238"/>
                  </a:lnTo>
                  <a:cubicBezTo>
                    <a:pt x="7184" y="5640"/>
                    <a:pt x="7499" y="4915"/>
                    <a:pt x="7562" y="4128"/>
                  </a:cubicBezTo>
                  <a:lnTo>
                    <a:pt x="6554" y="4128"/>
                  </a:lnTo>
                  <a:cubicBezTo>
                    <a:pt x="6365" y="4128"/>
                    <a:pt x="6207" y="3970"/>
                    <a:pt x="6207" y="3781"/>
                  </a:cubicBezTo>
                  <a:cubicBezTo>
                    <a:pt x="6207" y="3592"/>
                    <a:pt x="6365" y="3435"/>
                    <a:pt x="6554" y="3435"/>
                  </a:cubicBezTo>
                  <a:lnTo>
                    <a:pt x="7562" y="3435"/>
                  </a:lnTo>
                  <a:cubicBezTo>
                    <a:pt x="7499" y="2647"/>
                    <a:pt x="7184" y="1922"/>
                    <a:pt x="6711" y="1355"/>
                  </a:cubicBezTo>
                  <a:lnTo>
                    <a:pt x="5987" y="2048"/>
                  </a:lnTo>
                  <a:cubicBezTo>
                    <a:pt x="5940" y="2111"/>
                    <a:pt x="5853" y="2143"/>
                    <a:pt x="5762" y="2143"/>
                  </a:cubicBezTo>
                  <a:cubicBezTo>
                    <a:pt x="5672" y="2143"/>
                    <a:pt x="5577" y="2111"/>
                    <a:pt x="5514" y="2048"/>
                  </a:cubicBezTo>
                  <a:cubicBezTo>
                    <a:pt x="5420" y="1922"/>
                    <a:pt x="5420" y="1702"/>
                    <a:pt x="5514" y="1576"/>
                  </a:cubicBezTo>
                  <a:lnTo>
                    <a:pt x="6239" y="883"/>
                  </a:lnTo>
                  <a:cubicBezTo>
                    <a:pt x="5640" y="410"/>
                    <a:pt x="4947" y="95"/>
                    <a:pt x="4160" y="0"/>
                  </a:cubicBezTo>
                  <a:lnTo>
                    <a:pt x="4160" y="1040"/>
                  </a:lnTo>
                  <a:cubicBezTo>
                    <a:pt x="4160" y="1229"/>
                    <a:pt x="4002" y="1387"/>
                    <a:pt x="3781" y="1387"/>
                  </a:cubicBezTo>
                  <a:cubicBezTo>
                    <a:pt x="3592" y="1387"/>
                    <a:pt x="3435" y="1229"/>
                    <a:pt x="3435" y="1040"/>
                  </a:cubicBezTo>
                  <a:lnTo>
                    <a:pt x="34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1" name="Google Shape;8867;p67">
            <a:extLst>
              <a:ext uri="{FF2B5EF4-FFF2-40B4-BE49-F238E27FC236}">
                <a16:creationId xmlns:a16="http://schemas.microsoft.com/office/drawing/2014/main" id="{D90AB3FA-CF63-4849-B34C-339A886E4AA1}"/>
              </a:ext>
            </a:extLst>
          </p:cNvPr>
          <p:cNvGrpSpPr/>
          <p:nvPr/>
        </p:nvGrpSpPr>
        <p:grpSpPr>
          <a:xfrm>
            <a:off x="5799240" y="2166397"/>
            <a:ext cx="301785" cy="329934"/>
            <a:chOff x="1687350" y="3618725"/>
            <a:chExt cx="270175" cy="295375"/>
          </a:xfrm>
        </p:grpSpPr>
        <p:sp>
          <p:nvSpPr>
            <p:cNvPr id="442" name="Google Shape;8868;p67">
              <a:extLst>
                <a:ext uri="{FF2B5EF4-FFF2-40B4-BE49-F238E27FC236}">
                  <a16:creationId xmlns:a16="http://schemas.microsoft.com/office/drawing/2014/main" id="{2A6FBA26-1A31-44F9-B239-B4FA0C273318}"/>
                </a:ext>
              </a:extLst>
            </p:cNvPr>
            <p:cNvSpPr/>
            <p:nvPr/>
          </p:nvSpPr>
          <p:spPr>
            <a:xfrm>
              <a:off x="1829900" y="3808550"/>
              <a:ext cx="18150" cy="35450"/>
            </a:xfrm>
            <a:custGeom>
              <a:avLst/>
              <a:gdLst/>
              <a:ahLst/>
              <a:cxnLst/>
              <a:rect l="l" t="t" r="r" b="b"/>
              <a:pathLst>
                <a:path w="726" h="1418" extrusionOk="0">
                  <a:moveTo>
                    <a:pt x="1" y="0"/>
                  </a:moveTo>
                  <a:lnTo>
                    <a:pt x="1" y="1418"/>
                  </a:lnTo>
                  <a:lnTo>
                    <a:pt x="379" y="1418"/>
                  </a:lnTo>
                  <a:cubicBezTo>
                    <a:pt x="568" y="1418"/>
                    <a:pt x="725" y="1260"/>
                    <a:pt x="725" y="1040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8869;p67">
              <a:extLst>
                <a:ext uri="{FF2B5EF4-FFF2-40B4-BE49-F238E27FC236}">
                  <a16:creationId xmlns:a16="http://schemas.microsoft.com/office/drawing/2014/main" id="{D8CF666E-F3FA-4C48-AAAB-C5304CA5FF78}"/>
                </a:ext>
              </a:extLst>
            </p:cNvPr>
            <p:cNvSpPr/>
            <p:nvPr/>
          </p:nvSpPr>
          <p:spPr>
            <a:xfrm>
              <a:off x="1795250" y="3755775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78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89" y="1418"/>
                    <a:pt x="378" y="1418"/>
                  </a:cubicBezTo>
                  <a:lnTo>
                    <a:pt x="725" y="1418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8870;p67">
              <a:extLst>
                <a:ext uri="{FF2B5EF4-FFF2-40B4-BE49-F238E27FC236}">
                  <a16:creationId xmlns:a16="http://schemas.microsoft.com/office/drawing/2014/main" id="{B7C75823-1BD4-4F42-A27C-A07E5DBFB6AE}"/>
                </a:ext>
              </a:extLst>
            </p:cNvPr>
            <p:cNvSpPr/>
            <p:nvPr/>
          </p:nvSpPr>
          <p:spPr>
            <a:xfrm>
              <a:off x="1687350" y="3618725"/>
              <a:ext cx="270175" cy="295375"/>
            </a:xfrm>
            <a:custGeom>
              <a:avLst/>
              <a:gdLst/>
              <a:ahLst/>
              <a:cxnLst/>
              <a:rect l="l" t="t" r="r" b="b"/>
              <a:pathLst>
                <a:path w="10807" h="11815" extrusionOk="0">
                  <a:moveTo>
                    <a:pt x="6459" y="662"/>
                  </a:moveTo>
                  <a:cubicBezTo>
                    <a:pt x="6868" y="662"/>
                    <a:pt x="7183" y="977"/>
                    <a:pt x="7183" y="1355"/>
                  </a:cubicBezTo>
                  <a:cubicBezTo>
                    <a:pt x="7183" y="1765"/>
                    <a:pt x="6868" y="2080"/>
                    <a:pt x="6459" y="2080"/>
                  </a:cubicBezTo>
                  <a:lnTo>
                    <a:pt x="6459" y="1702"/>
                  </a:lnTo>
                  <a:cubicBezTo>
                    <a:pt x="6459" y="1513"/>
                    <a:pt x="6301" y="1355"/>
                    <a:pt x="6112" y="1355"/>
                  </a:cubicBezTo>
                  <a:lnTo>
                    <a:pt x="4726" y="1355"/>
                  </a:lnTo>
                  <a:cubicBezTo>
                    <a:pt x="4537" y="1355"/>
                    <a:pt x="4379" y="1513"/>
                    <a:pt x="4379" y="1702"/>
                  </a:cubicBezTo>
                  <a:lnTo>
                    <a:pt x="4379" y="2080"/>
                  </a:lnTo>
                  <a:cubicBezTo>
                    <a:pt x="3970" y="2017"/>
                    <a:pt x="3655" y="1702"/>
                    <a:pt x="3655" y="1355"/>
                  </a:cubicBezTo>
                  <a:cubicBezTo>
                    <a:pt x="3655" y="977"/>
                    <a:pt x="3970" y="662"/>
                    <a:pt x="4379" y="662"/>
                  </a:cubicBezTo>
                  <a:close/>
                  <a:moveTo>
                    <a:pt x="5387" y="4128"/>
                  </a:moveTo>
                  <a:cubicBezTo>
                    <a:pt x="5608" y="4128"/>
                    <a:pt x="5766" y="4285"/>
                    <a:pt x="5766" y="4474"/>
                  </a:cubicBezTo>
                  <a:lnTo>
                    <a:pt x="5766" y="4821"/>
                  </a:lnTo>
                  <a:lnTo>
                    <a:pt x="6112" y="4821"/>
                  </a:lnTo>
                  <a:cubicBezTo>
                    <a:pt x="6711" y="4821"/>
                    <a:pt x="7120" y="5293"/>
                    <a:pt x="7120" y="5860"/>
                  </a:cubicBezTo>
                  <a:cubicBezTo>
                    <a:pt x="7120" y="6049"/>
                    <a:pt x="6963" y="6207"/>
                    <a:pt x="6774" y="6207"/>
                  </a:cubicBezTo>
                  <a:cubicBezTo>
                    <a:pt x="6585" y="6207"/>
                    <a:pt x="6427" y="6049"/>
                    <a:pt x="6427" y="5860"/>
                  </a:cubicBezTo>
                  <a:cubicBezTo>
                    <a:pt x="6427" y="5640"/>
                    <a:pt x="6270" y="5482"/>
                    <a:pt x="6081" y="5482"/>
                  </a:cubicBezTo>
                  <a:lnTo>
                    <a:pt x="5703" y="5482"/>
                  </a:lnTo>
                  <a:lnTo>
                    <a:pt x="5703" y="6868"/>
                  </a:lnTo>
                  <a:lnTo>
                    <a:pt x="6081" y="6868"/>
                  </a:lnTo>
                  <a:cubicBezTo>
                    <a:pt x="6648" y="6868"/>
                    <a:pt x="7089" y="7341"/>
                    <a:pt x="7089" y="7908"/>
                  </a:cubicBezTo>
                  <a:lnTo>
                    <a:pt x="7089" y="8601"/>
                  </a:lnTo>
                  <a:cubicBezTo>
                    <a:pt x="7089" y="9200"/>
                    <a:pt x="6616" y="9641"/>
                    <a:pt x="6081" y="9641"/>
                  </a:cubicBezTo>
                  <a:lnTo>
                    <a:pt x="5703" y="9641"/>
                  </a:lnTo>
                  <a:lnTo>
                    <a:pt x="5703" y="9987"/>
                  </a:lnTo>
                  <a:cubicBezTo>
                    <a:pt x="5703" y="10176"/>
                    <a:pt x="5545" y="10334"/>
                    <a:pt x="5356" y="10334"/>
                  </a:cubicBezTo>
                  <a:cubicBezTo>
                    <a:pt x="5167" y="10334"/>
                    <a:pt x="5009" y="10176"/>
                    <a:pt x="5009" y="9987"/>
                  </a:cubicBezTo>
                  <a:lnTo>
                    <a:pt x="5009" y="9704"/>
                  </a:lnTo>
                  <a:lnTo>
                    <a:pt x="4631" y="9704"/>
                  </a:lnTo>
                  <a:cubicBezTo>
                    <a:pt x="4064" y="9704"/>
                    <a:pt x="3623" y="9231"/>
                    <a:pt x="3623" y="8664"/>
                  </a:cubicBezTo>
                  <a:cubicBezTo>
                    <a:pt x="3623" y="8475"/>
                    <a:pt x="3781" y="8318"/>
                    <a:pt x="3970" y="8318"/>
                  </a:cubicBezTo>
                  <a:cubicBezTo>
                    <a:pt x="4159" y="8318"/>
                    <a:pt x="4316" y="8475"/>
                    <a:pt x="4316" y="8664"/>
                  </a:cubicBezTo>
                  <a:cubicBezTo>
                    <a:pt x="4316" y="8885"/>
                    <a:pt x="4505" y="9042"/>
                    <a:pt x="4694" y="9042"/>
                  </a:cubicBezTo>
                  <a:lnTo>
                    <a:pt x="5041" y="9042"/>
                  </a:lnTo>
                  <a:lnTo>
                    <a:pt x="5041" y="7625"/>
                  </a:lnTo>
                  <a:lnTo>
                    <a:pt x="4694" y="7625"/>
                  </a:lnTo>
                  <a:lnTo>
                    <a:pt x="4694" y="7593"/>
                  </a:lnTo>
                  <a:cubicBezTo>
                    <a:pt x="4096" y="7593"/>
                    <a:pt x="3655" y="7120"/>
                    <a:pt x="3655" y="6553"/>
                  </a:cubicBezTo>
                  <a:lnTo>
                    <a:pt x="3655" y="5860"/>
                  </a:lnTo>
                  <a:cubicBezTo>
                    <a:pt x="3655" y="5262"/>
                    <a:pt x="4127" y="4821"/>
                    <a:pt x="4694" y="4821"/>
                  </a:cubicBezTo>
                  <a:lnTo>
                    <a:pt x="5041" y="4821"/>
                  </a:lnTo>
                  <a:lnTo>
                    <a:pt x="5041" y="4474"/>
                  </a:lnTo>
                  <a:cubicBezTo>
                    <a:pt x="5041" y="4285"/>
                    <a:pt x="5198" y="4128"/>
                    <a:pt x="5387" y="4128"/>
                  </a:cubicBezTo>
                  <a:close/>
                  <a:moveTo>
                    <a:pt x="4379" y="0"/>
                  </a:moveTo>
                  <a:cubicBezTo>
                    <a:pt x="3623" y="0"/>
                    <a:pt x="2993" y="662"/>
                    <a:pt x="2993" y="1387"/>
                  </a:cubicBezTo>
                  <a:cubicBezTo>
                    <a:pt x="2993" y="2143"/>
                    <a:pt x="3623" y="2773"/>
                    <a:pt x="4379" y="2773"/>
                  </a:cubicBezTo>
                  <a:lnTo>
                    <a:pt x="4379" y="2899"/>
                  </a:lnTo>
                  <a:cubicBezTo>
                    <a:pt x="3781" y="3025"/>
                    <a:pt x="3277" y="3277"/>
                    <a:pt x="2804" y="3592"/>
                  </a:cubicBezTo>
                  <a:lnTo>
                    <a:pt x="2332" y="3056"/>
                  </a:lnTo>
                  <a:lnTo>
                    <a:pt x="2584" y="2804"/>
                  </a:lnTo>
                  <a:cubicBezTo>
                    <a:pt x="2710" y="2710"/>
                    <a:pt x="2710" y="2458"/>
                    <a:pt x="2615" y="2332"/>
                  </a:cubicBezTo>
                  <a:lnTo>
                    <a:pt x="1701" y="1292"/>
                  </a:lnTo>
                  <a:cubicBezTo>
                    <a:pt x="1630" y="1203"/>
                    <a:pt x="1529" y="1165"/>
                    <a:pt x="1432" y="1165"/>
                  </a:cubicBezTo>
                  <a:cubicBezTo>
                    <a:pt x="1357" y="1165"/>
                    <a:pt x="1284" y="1188"/>
                    <a:pt x="1229" y="1229"/>
                  </a:cubicBezTo>
                  <a:lnTo>
                    <a:pt x="158" y="2143"/>
                  </a:lnTo>
                  <a:cubicBezTo>
                    <a:pt x="0" y="2269"/>
                    <a:pt x="0" y="2489"/>
                    <a:pt x="126" y="2615"/>
                  </a:cubicBezTo>
                  <a:lnTo>
                    <a:pt x="1040" y="3686"/>
                  </a:lnTo>
                  <a:cubicBezTo>
                    <a:pt x="1090" y="3770"/>
                    <a:pt x="1183" y="3809"/>
                    <a:pt x="1279" y="3809"/>
                  </a:cubicBezTo>
                  <a:cubicBezTo>
                    <a:pt x="1365" y="3809"/>
                    <a:pt x="1453" y="3777"/>
                    <a:pt x="1512" y="3718"/>
                  </a:cubicBezTo>
                  <a:lnTo>
                    <a:pt x="1764" y="3497"/>
                  </a:lnTo>
                  <a:lnTo>
                    <a:pt x="2237" y="4033"/>
                  </a:lnTo>
                  <a:cubicBezTo>
                    <a:pt x="1418" y="4852"/>
                    <a:pt x="914" y="5986"/>
                    <a:pt x="914" y="7247"/>
                  </a:cubicBezTo>
                  <a:cubicBezTo>
                    <a:pt x="914" y="9735"/>
                    <a:pt x="2930" y="11815"/>
                    <a:pt x="5387" y="11815"/>
                  </a:cubicBezTo>
                  <a:cubicBezTo>
                    <a:pt x="7876" y="11815"/>
                    <a:pt x="9893" y="9798"/>
                    <a:pt x="9893" y="7247"/>
                  </a:cubicBezTo>
                  <a:cubicBezTo>
                    <a:pt x="9893" y="5986"/>
                    <a:pt x="9389" y="4852"/>
                    <a:pt x="8538" y="4033"/>
                  </a:cubicBezTo>
                  <a:lnTo>
                    <a:pt x="9011" y="3497"/>
                  </a:lnTo>
                  <a:lnTo>
                    <a:pt x="9294" y="3718"/>
                  </a:lnTo>
                  <a:cubicBezTo>
                    <a:pt x="9368" y="3777"/>
                    <a:pt x="9450" y="3809"/>
                    <a:pt x="9528" y="3809"/>
                  </a:cubicBezTo>
                  <a:cubicBezTo>
                    <a:pt x="9616" y="3809"/>
                    <a:pt x="9700" y="3770"/>
                    <a:pt x="9767" y="3686"/>
                  </a:cubicBezTo>
                  <a:lnTo>
                    <a:pt x="10680" y="2615"/>
                  </a:lnTo>
                  <a:cubicBezTo>
                    <a:pt x="10806" y="2458"/>
                    <a:pt x="10806" y="2269"/>
                    <a:pt x="10649" y="2143"/>
                  </a:cubicBezTo>
                  <a:lnTo>
                    <a:pt x="9578" y="1229"/>
                  </a:lnTo>
                  <a:cubicBezTo>
                    <a:pt x="9509" y="1188"/>
                    <a:pt x="9434" y="1165"/>
                    <a:pt x="9361" y="1165"/>
                  </a:cubicBezTo>
                  <a:cubicBezTo>
                    <a:pt x="9267" y="1165"/>
                    <a:pt x="9176" y="1203"/>
                    <a:pt x="9105" y="1292"/>
                  </a:cubicBezTo>
                  <a:lnTo>
                    <a:pt x="8191" y="2332"/>
                  </a:lnTo>
                  <a:cubicBezTo>
                    <a:pt x="8065" y="2489"/>
                    <a:pt x="8065" y="2710"/>
                    <a:pt x="8223" y="2804"/>
                  </a:cubicBezTo>
                  <a:lnTo>
                    <a:pt x="8506" y="3056"/>
                  </a:lnTo>
                  <a:lnTo>
                    <a:pt x="8034" y="3592"/>
                  </a:lnTo>
                  <a:cubicBezTo>
                    <a:pt x="7561" y="3245"/>
                    <a:pt x="7057" y="3025"/>
                    <a:pt x="6459" y="2899"/>
                  </a:cubicBezTo>
                  <a:lnTo>
                    <a:pt x="6459" y="2773"/>
                  </a:lnTo>
                  <a:cubicBezTo>
                    <a:pt x="7215" y="2773"/>
                    <a:pt x="7845" y="2143"/>
                    <a:pt x="7845" y="1387"/>
                  </a:cubicBezTo>
                  <a:cubicBezTo>
                    <a:pt x="7845" y="662"/>
                    <a:pt x="7215" y="0"/>
                    <a:pt x="64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5" name="Google Shape;8871;p67">
            <a:extLst>
              <a:ext uri="{FF2B5EF4-FFF2-40B4-BE49-F238E27FC236}">
                <a16:creationId xmlns:a16="http://schemas.microsoft.com/office/drawing/2014/main" id="{47F7FFB1-8BC6-47D8-8997-58DC4A970561}"/>
              </a:ext>
            </a:extLst>
          </p:cNvPr>
          <p:cNvGrpSpPr/>
          <p:nvPr/>
        </p:nvGrpSpPr>
        <p:grpSpPr>
          <a:xfrm>
            <a:off x="5783839" y="2567344"/>
            <a:ext cx="332587" cy="329934"/>
            <a:chOff x="1672375" y="3982600"/>
            <a:chExt cx="297750" cy="295375"/>
          </a:xfrm>
        </p:grpSpPr>
        <p:sp>
          <p:nvSpPr>
            <p:cNvPr id="446" name="Google Shape;8872;p67">
              <a:extLst>
                <a:ext uri="{FF2B5EF4-FFF2-40B4-BE49-F238E27FC236}">
                  <a16:creationId xmlns:a16="http://schemas.microsoft.com/office/drawing/2014/main" id="{D843A71A-620D-451D-A8B9-486C2D7FD36E}"/>
                </a:ext>
              </a:extLst>
            </p:cNvPr>
            <p:cNvSpPr/>
            <p:nvPr/>
          </p:nvSpPr>
          <p:spPr>
            <a:xfrm>
              <a:off x="1796825" y="39826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8" y="1"/>
                  </a:moveTo>
                  <a:cubicBezTo>
                    <a:pt x="441" y="1"/>
                    <a:pt x="0" y="442"/>
                    <a:pt x="0" y="1009"/>
                  </a:cubicBezTo>
                  <a:cubicBezTo>
                    <a:pt x="0" y="1576"/>
                    <a:pt x="441" y="2048"/>
                    <a:pt x="1008" y="2048"/>
                  </a:cubicBezTo>
                  <a:cubicBezTo>
                    <a:pt x="1576" y="2048"/>
                    <a:pt x="2048" y="1576"/>
                    <a:pt x="2048" y="1009"/>
                  </a:cubicBezTo>
                  <a:cubicBezTo>
                    <a:pt x="2048" y="442"/>
                    <a:pt x="1576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8873;p67">
              <a:extLst>
                <a:ext uri="{FF2B5EF4-FFF2-40B4-BE49-F238E27FC236}">
                  <a16:creationId xmlns:a16="http://schemas.microsoft.com/office/drawing/2014/main" id="{0FECCA66-921D-409D-84A8-AFD2EE982461}"/>
                </a:ext>
              </a:extLst>
            </p:cNvPr>
            <p:cNvSpPr/>
            <p:nvPr/>
          </p:nvSpPr>
          <p:spPr>
            <a:xfrm>
              <a:off x="1672375" y="4092075"/>
              <a:ext cx="297750" cy="185900"/>
            </a:xfrm>
            <a:custGeom>
              <a:avLst/>
              <a:gdLst/>
              <a:ahLst/>
              <a:cxnLst/>
              <a:rect l="l" t="t" r="r" b="b"/>
              <a:pathLst>
                <a:path w="11910" h="7436" extrusionOk="0">
                  <a:moveTo>
                    <a:pt x="3498" y="1"/>
                  </a:moveTo>
                  <a:cubicBezTo>
                    <a:pt x="2174" y="316"/>
                    <a:pt x="1418" y="820"/>
                    <a:pt x="1418" y="1482"/>
                  </a:cubicBezTo>
                  <a:cubicBezTo>
                    <a:pt x="1418" y="2112"/>
                    <a:pt x="2080" y="2553"/>
                    <a:pt x="3088" y="2868"/>
                  </a:cubicBezTo>
                  <a:lnTo>
                    <a:pt x="1891" y="5357"/>
                  </a:lnTo>
                  <a:lnTo>
                    <a:pt x="1765" y="5357"/>
                  </a:lnTo>
                  <a:cubicBezTo>
                    <a:pt x="788" y="5357"/>
                    <a:pt x="1" y="5766"/>
                    <a:pt x="1" y="6365"/>
                  </a:cubicBezTo>
                  <a:cubicBezTo>
                    <a:pt x="1" y="6963"/>
                    <a:pt x="757" y="7404"/>
                    <a:pt x="1765" y="7404"/>
                  </a:cubicBezTo>
                  <a:cubicBezTo>
                    <a:pt x="2804" y="7404"/>
                    <a:pt x="3498" y="6963"/>
                    <a:pt x="3498" y="6365"/>
                  </a:cubicBezTo>
                  <a:cubicBezTo>
                    <a:pt x="3498" y="5987"/>
                    <a:pt x="3151" y="5609"/>
                    <a:pt x="2615" y="5451"/>
                  </a:cubicBezTo>
                  <a:lnTo>
                    <a:pt x="3781" y="3025"/>
                  </a:lnTo>
                  <a:cubicBezTo>
                    <a:pt x="4348" y="3151"/>
                    <a:pt x="4978" y="3183"/>
                    <a:pt x="5608" y="3214"/>
                  </a:cubicBezTo>
                  <a:lnTo>
                    <a:pt x="5608" y="5388"/>
                  </a:lnTo>
                  <a:cubicBezTo>
                    <a:pt x="4758" y="5451"/>
                    <a:pt x="4222" y="5892"/>
                    <a:pt x="4222" y="6396"/>
                  </a:cubicBezTo>
                  <a:cubicBezTo>
                    <a:pt x="4222" y="6995"/>
                    <a:pt x="4978" y="7436"/>
                    <a:pt x="5955" y="7436"/>
                  </a:cubicBezTo>
                  <a:cubicBezTo>
                    <a:pt x="6932" y="7436"/>
                    <a:pt x="7688" y="6995"/>
                    <a:pt x="7688" y="6396"/>
                  </a:cubicBezTo>
                  <a:cubicBezTo>
                    <a:pt x="7688" y="5892"/>
                    <a:pt x="7089" y="5451"/>
                    <a:pt x="6302" y="5388"/>
                  </a:cubicBezTo>
                  <a:lnTo>
                    <a:pt x="6302" y="3214"/>
                  </a:lnTo>
                  <a:cubicBezTo>
                    <a:pt x="6932" y="3214"/>
                    <a:pt x="7562" y="3151"/>
                    <a:pt x="8129" y="3025"/>
                  </a:cubicBezTo>
                  <a:lnTo>
                    <a:pt x="9295" y="5451"/>
                  </a:lnTo>
                  <a:cubicBezTo>
                    <a:pt x="8759" y="5609"/>
                    <a:pt x="8381" y="5987"/>
                    <a:pt x="8381" y="6365"/>
                  </a:cubicBezTo>
                  <a:cubicBezTo>
                    <a:pt x="8381" y="6963"/>
                    <a:pt x="9137" y="7404"/>
                    <a:pt x="10114" y="7404"/>
                  </a:cubicBezTo>
                  <a:cubicBezTo>
                    <a:pt x="11122" y="7404"/>
                    <a:pt x="11909" y="6963"/>
                    <a:pt x="11909" y="6365"/>
                  </a:cubicBezTo>
                  <a:cubicBezTo>
                    <a:pt x="11909" y="5766"/>
                    <a:pt x="11122" y="5357"/>
                    <a:pt x="10145" y="5357"/>
                  </a:cubicBezTo>
                  <a:lnTo>
                    <a:pt x="10019" y="5357"/>
                  </a:lnTo>
                  <a:lnTo>
                    <a:pt x="8822" y="2868"/>
                  </a:lnTo>
                  <a:cubicBezTo>
                    <a:pt x="9830" y="2584"/>
                    <a:pt x="10492" y="2112"/>
                    <a:pt x="10492" y="1482"/>
                  </a:cubicBezTo>
                  <a:cubicBezTo>
                    <a:pt x="10492" y="820"/>
                    <a:pt x="9736" y="316"/>
                    <a:pt x="8381" y="1"/>
                  </a:cubicBezTo>
                  <a:lnTo>
                    <a:pt x="8381" y="64"/>
                  </a:lnTo>
                  <a:lnTo>
                    <a:pt x="8381" y="1450"/>
                  </a:lnTo>
                  <a:cubicBezTo>
                    <a:pt x="8381" y="1639"/>
                    <a:pt x="8223" y="1797"/>
                    <a:pt x="8034" y="1797"/>
                  </a:cubicBezTo>
                  <a:lnTo>
                    <a:pt x="3876" y="1797"/>
                  </a:lnTo>
                  <a:cubicBezTo>
                    <a:pt x="3655" y="1797"/>
                    <a:pt x="3498" y="1639"/>
                    <a:pt x="3498" y="1450"/>
                  </a:cubicBezTo>
                  <a:lnTo>
                    <a:pt x="3498" y="64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8874;p67">
              <a:extLst>
                <a:ext uri="{FF2B5EF4-FFF2-40B4-BE49-F238E27FC236}">
                  <a16:creationId xmlns:a16="http://schemas.microsoft.com/office/drawing/2014/main" id="{E90643AC-F56C-453D-BF1D-A32E9E23A3D6}"/>
                </a:ext>
              </a:extLst>
            </p:cNvPr>
            <p:cNvSpPr/>
            <p:nvPr/>
          </p:nvSpPr>
          <p:spPr>
            <a:xfrm>
              <a:off x="1778700" y="4051125"/>
              <a:ext cx="86675" cy="69325"/>
            </a:xfrm>
            <a:custGeom>
              <a:avLst/>
              <a:gdLst/>
              <a:ahLst/>
              <a:cxnLst/>
              <a:rect l="l" t="t" r="r" b="b"/>
              <a:pathLst>
                <a:path w="3467" h="2773" extrusionOk="0">
                  <a:moveTo>
                    <a:pt x="1733" y="1"/>
                  </a:moveTo>
                  <a:cubicBezTo>
                    <a:pt x="788" y="1"/>
                    <a:pt x="1" y="757"/>
                    <a:pt x="1" y="1733"/>
                  </a:cubicBezTo>
                  <a:lnTo>
                    <a:pt x="1" y="2773"/>
                  </a:lnTo>
                  <a:lnTo>
                    <a:pt x="3466" y="2773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9" name="Google Shape;8875;p67">
            <a:extLst>
              <a:ext uri="{FF2B5EF4-FFF2-40B4-BE49-F238E27FC236}">
                <a16:creationId xmlns:a16="http://schemas.microsoft.com/office/drawing/2014/main" id="{F0CD7856-FA63-456F-95AC-5EBCEE2ECF11}"/>
              </a:ext>
            </a:extLst>
          </p:cNvPr>
          <p:cNvGrpSpPr/>
          <p:nvPr/>
        </p:nvGrpSpPr>
        <p:grpSpPr>
          <a:xfrm>
            <a:off x="7886704" y="1749589"/>
            <a:ext cx="330827" cy="330827"/>
            <a:chOff x="3497300" y="3227275"/>
            <a:chExt cx="296175" cy="296175"/>
          </a:xfrm>
        </p:grpSpPr>
        <p:sp>
          <p:nvSpPr>
            <p:cNvPr id="450" name="Google Shape;8876;p67">
              <a:extLst>
                <a:ext uri="{FF2B5EF4-FFF2-40B4-BE49-F238E27FC236}">
                  <a16:creationId xmlns:a16="http://schemas.microsoft.com/office/drawing/2014/main" id="{C24469CF-B308-429B-810F-F941D774AA62}"/>
                </a:ext>
              </a:extLst>
            </p:cNvPr>
            <p:cNvSpPr/>
            <p:nvPr/>
          </p:nvSpPr>
          <p:spPr>
            <a:xfrm>
              <a:off x="3609925" y="3339900"/>
              <a:ext cx="69350" cy="68550"/>
            </a:xfrm>
            <a:custGeom>
              <a:avLst/>
              <a:gdLst/>
              <a:ahLst/>
              <a:cxnLst/>
              <a:rect l="l" t="t" r="r" b="b"/>
              <a:pathLst>
                <a:path w="2774" h="2742" extrusionOk="0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cubicBezTo>
                    <a:pt x="1" y="2112"/>
                    <a:pt x="631" y="2742"/>
                    <a:pt x="1387" y="2742"/>
                  </a:cubicBezTo>
                  <a:cubicBezTo>
                    <a:pt x="2143" y="2742"/>
                    <a:pt x="2773" y="2112"/>
                    <a:pt x="2773" y="1355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8877;p67">
              <a:extLst>
                <a:ext uri="{FF2B5EF4-FFF2-40B4-BE49-F238E27FC236}">
                  <a16:creationId xmlns:a16="http://schemas.microsoft.com/office/drawing/2014/main" id="{FC65BCE9-8BFF-46DD-B3F6-AA60C397E5B1}"/>
                </a:ext>
              </a:extLst>
            </p:cNvPr>
            <p:cNvSpPr/>
            <p:nvPr/>
          </p:nvSpPr>
          <p:spPr>
            <a:xfrm>
              <a:off x="3531175" y="3227275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741" y="3466"/>
                    <a:pt x="3466" y="2678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8878;p67">
              <a:extLst>
                <a:ext uri="{FF2B5EF4-FFF2-40B4-BE49-F238E27FC236}">
                  <a16:creationId xmlns:a16="http://schemas.microsoft.com/office/drawing/2014/main" id="{B6A4AB34-7EA2-44F4-9A7B-2165CF7FD1C7}"/>
                </a:ext>
              </a:extLst>
            </p:cNvPr>
            <p:cNvSpPr/>
            <p:nvPr/>
          </p:nvSpPr>
          <p:spPr>
            <a:xfrm>
              <a:off x="3670575" y="3227275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8"/>
                    <a:pt x="788" y="3466"/>
                    <a:pt x="1733" y="3466"/>
                  </a:cubicBezTo>
                  <a:cubicBezTo>
                    <a:pt x="2679" y="3466"/>
                    <a:pt x="3466" y="2678"/>
                    <a:pt x="3466" y="1733"/>
                  </a:cubicBez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8879;p67">
              <a:extLst>
                <a:ext uri="{FF2B5EF4-FFF2-40B4-BE49-F238E27FC236}">
                  <a16:creationId xmlns:a16="http://schemas.microsoft.com/office/drawing/2014/main" id="{98B3143C-D7F0-4602-BDCE-C37A784D2EA7}"/>
                </a:ext>
              </a:extLst>
            </p:cNvPr>
            <p:cNvSpPr/>
            <p:nvPr/>
          </p:nvSpPr>
          <p:spPr>
            <a:xfrm>
              <a:off x="3622525" y="3421825"/>
              <a:ext cx="41775" cy="25225"/>
            </a:xfrm>
            <a:custGeom>
              <a:avLst/>
              <a:gdLst/>
              <a:ahLst/>
              <a:cxnLst/>
              <a:rect l="l" t="t" r="r" b="b"/>
              <a:pathLst>
                <a:path w="1671" h="1009" extrusionOk="0">
                  <a:moveTo>
                    <a:pt x="1" y="0"/>
                  </a:moveTo>
                  <a:lnTo>
                    <a:pt x="851" y="1008"/>
                  </a:lnTo>
                  <a:lnTo>
                    <a:pt x="1671" y="0"/>
                  </a:lnTo>
                  <a:lnTo>
                    <a:pt x="1671" y="0"/>
                  </a:lnTo>
                  <a:cubicBezTo>
                    <a:pt x="1450" y="126"/>
                    <a:pt x="1167" y="158"/>
                    <a:pt x="851" y="158"/>
                  </a:cubicBezTo>
                  <a:cubicBezTo>
                    <a:pt x="568" y="158"/>
                    <a:pt x="284" y="9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8880;p67">
              <a:extLst>
                <a:ext uri="{FF2B5EF4-FFF2-40B4-BE49-F238E27FC236}">
                  <a16:creationId xmlns:a16="http://schemas.microsoft.com/office/drawing/2014/main" id="{C0F5F9E4-BF97-4016-98A7-5FC4BC3ACA8F}"/>
                </a:ext>
              </a:extLst>
            </p:cNvPr>
            <p:cNvSpPr/>
            <p:nvPr/>
          </p:nvSpPr>
          <p:spPr>
            <a:xfrm>
              <a:off x="3566600" y="3416300"/>
              <a:ext cx="70125" cy="106350"/>
            </a:xfrm>
            <a:custGeom>
              <a:avLst/>
              <a:gdLst/>
              <a:ahLst/>
              <a:cxnLst/>
              <a:rect l="l" t="t" r="r" b="b"/>
              <a:pathLst>
                <a:path w="2805" h="4254" extrusionOk="0">
                  <a:moveTo>
                    <a:pt x="1261" y="1"/>
                  </a:moveTo>
                  <a:cubicBezTo>
                    <a:pt x="474" y="599"/>
                    <a:pt x="1" y="1513"/>
                    <a:pt x="1" y="2490"/>
                  </a:cubicBezTo>
                  <a:lnTo>
                    <a:pt x="1" y="3907"/>
                  </a:lnTo>
                  <a:cubicBezTo>
                    <a:pt x="1" y="4096"/>
                    <a:pt x="158" y="4254"/>
                    <a:pt x="379" y="4254"/>
                  </a:cubicBezTo>
                  <a:lnTo>
                    <a:pt x="2805" y="4254"/>
                  </a:lnTo>
                  <a:lnTo>
                    <a:pt x="2805" y="1891"/>
                  </a:lnTo>
                  <a:lnTo>
                    <a:pt x="126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8881;p67">
              <a:extLst>
                <a:ext uri="{FF2B5EF4-FFF2-40B4-BE49-F238E27FC236}">
                  <a16:creationId xmlns:a16="http://schemas.microsoft.com/office/drawing/2014/main" id="{0E23D5CB-68C4-4E0F-A1E8-3E0073CADF8A}"/>
                </a:ext>
              </a:extLst>
            </p:cNvPr>
            <p:cNvSpPr/>
            <p:nvPr/>
          </p:nvSpPr>
          <p:spPr>
            <a:xfrm>
              <a:off x="3653250" y="3417100"/>
              <a:ext cx="70125" cy="106350"/>
            </a:xfrm>
            <a:custGeom>
              <a:avLst/>
              <a:gdLst/>
              <a:ahLst/>
              <a:cxnLst/>
              <a:rect l="l" t="t" r="r" b="b"/>
              <a:pathLst>
                <a:path w="2805" h="4254" extrusionOk="0">
                  <a:moveTo>
                    <a:pt x="1544" y="0"/>
                  </a:moveTo>
                  <a:lnTo>
                    <a:pt x="1" y="1890"/>
                  </a:lnTo>
                  <a:lnTo>
                    <a:pt x="1" y="4253"/>
                  </a:lnTo>
                  <a:lnTo>
                    <a:pt x="2458" y="4253"/>
                  </a:lnTo>
                  <a:cubicBezTo>
                    <a:pt x="2647" y="4253"/>
                    <a:pt x="2804" y="4096"/>
                    <a:pt x="2804" y="3907"/>
                  </a:cubicBezTo>
                  <a:lnTo>
                    <a:pt x="2804" y="2489"/>
                  </a:lnTo>
                  <a:cubicBezTo>
                    <a:pt x="2773" y="1481"/>
                    <a:pt x="2300" y="567"/>
                    <a:pt x="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8882;p67">
              <a:extLst>
                <a:ext uri="{FF2B5EF4-FFF2-40B4-BE49-F238E27FC236}">
                  <a16:creationId xmlns:a16="http://schemas.microsoft.com/office/drawing/2014/main" id="{2E124AC0-DD79-4F4F-9D1E-C830296CE3B3}"/>
                </a:ext>
              </a:extLst>
            </p:cNvPr>
            <p:cNvSpPr/>
            <p:nvPr/>
          </p:nvSpPr>
          <p:spPr>
            <a:xfrm>
              <a:off x="3655625" y="3310775"/>
              <a:ext cx="137850" cy="108700"/>
            </a:xfrm>
            <a:custGeom>
              <a:avLst/>
              <a:gdLst/>
              <a:ahLst/>
              <a:cxnLst/>
              <a:rect l="l" t="t" r="r" b="b"/>
              <a:pathLst>
                <a:path w="5514" h="4348" extrusionOk="0">
                  <a:moveTo>
                    <a:pt x="3686" y="1512"/>
                  </a:moveTo>
                  <a:cubicBezTo>
                    <a:pt x="3907" y="1512"/>
                    <a:pt x="4064" y="1670"/>
                    <a:pt x="4064" y="1859"/>
                  </a:cubicBezTo>
                  <a:cubicBezTo>
                    <a:pt x="4064" y="2048"/>
                    <a:pt x="3907" y="2205"/>
                    <a:pt x="3686" y="2205"/>
                  </a:cubicBezTo>
                  <a:lnTo>
                    <a:pt x="2993" y="2205"/>
                  </a:lnTo>
                  <a:cubicBezTo>
                    <a:pt x="2804" y="2205"/>
                    <a:pt x="2646" y="2048"/>
                    <a:pt x="2646" y="1859"/>
                  </a:cubicBezTo>
                  <a:cubicBezTo>
                    <a:pt x="2646" y="1670"/>
                    <a:pt x="2804" y="1512"/>
                    <a:pt x="2993" y="1512"/>
                  </a:cubicBezTo>
                  <a:close/>
                  <a:moveTo>
                    <a:pt x="4127" y="0"/>
                  </a:moveTo>
                  <a:cubicBezTo>
                    <a:pt x="3686" y="536"/>
                    <a:pt x="3056" y="851"/>
                    <a:pt x="2331" y="851"/>
                  </a:cubicBezTo>
                  <a:cubicBezTo>
                    <a:pt x="1607" y="851"/>
                    <a:pt x="977" y="504"/>
                    <a:pt x="536" y="63"/>
                  </a:cubicBezTo>
                  <a:cubicBezTo>
                    <a:pt x="347" y="221"/>
                    <a:pt x="158" y="378"/>
                    <a:pt x="0" y="567"/>
                  </a:cubicBezTo>
                  <a:cubicBezTo>
                    <a:pt x="945" y="756"/>
                    <a:pt x="1638" y="1575"/>
                    <a:pt x="1638" y="2615"/>
                  </a:cubicBezTo>
                  <a:cubicBezTo>
                    <a:pt x="1638" y="2930"/>
                    <a:pt x="1575" y="3214"/>
                    <a:pt x="1449" y="3466"/>
                  </a:cubicBezTo>
                  <a:cubicBezTo>
                    <a:pt x="1859" y="3718"/>
                    <a:pt x="2205" y="4001"/>
                    <a:pt x="2520" y="4348"/>
                  </a:cubicBezTo>
                  <a:lnTo>
                    <a:pt x="5167" y="4348"/>
                  </a:lnTo>
                  <a:cubicBezTo>
                    <a:pt x="5356" y="4348"/>
                    <a:pt x="5513" y="4190"/>
                    <a:pt x="5513" y="4001"/>
                  </a:cubicBezTo>
                  <a:lnTo>
                    <a:pt x="5513" y="2615"/>
                  </a:lnTo>
                  <a:cubicBezTo>
                    <a:pt x="5482" y="1512"/>
                    <a:pt x="4915" y="567"/>
                    <a:pt x="41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8883;p67">
              <a:extLst>
                <a:ext uri="{FF2B5EF4-FFF2-40B4-BE49-F238E27FC236}">
                  <a16:creationId xmlns:a16="http://schemas.microsoft.com/office/drawing/2014/main" id="{EF4B93CE-2540-49B8-8913-79D1CFDA257B}"/>
                </a:ext>
              </a:extLst>
            </p:cNvPr>
            <p:cNvSpPr/>
            <p:nvPr/>
          </p:nvSpPr>
          <p:spPr>
            <a:xfrm>
              <a:off x="3497300" y="3309975"/>
              <a:ext cx="136275" cy="108725"/>
            </a:xfrm>
            <a:custGeom>
              <a:avLst/>
              <a:gdLst/>
              <a:ahLst/>
              <a:cxnLst/>
              <a:rect l="l" t="t" r="r" b="b"/>
              <a:pathLst>
                <a:path w="5451" h="4349" extrusionOk="0">
                  <a:moveTo>
                    <a:pt x="2426" y="1544"/>
                  </a:moveTo>
                  <a:cubicBezTo>
                    <a:pt x="2615" y="1544"/>
                    <a:pt x="2773" y="1702"/>
                    <a:pt x="2773" y="1891"/>
                  </a:cubicBezTo>
                  <a:cubicBezTo>
                    <a:pt x="2773" y="2080"/>
                    <a:pt x="2615" y="2237"/>
                    <a:pt x="2426" y="2237"/>
                  </a:cubicBezTo>
                  <a:lnTo>
                    <a:pt x="1733" y="2237"/>
                  </a:lnTo>
                  <a:cubicBezTo>
                    <a:pt x="1513" y="2237"/>
                    <a:pt x="1355" y="2080"/>
                    <a:pt x="1355" y="1891"/>
                  </a:cubicBezTo>
                  <a:cubicBezTo>
                    <a:pt x="1355" y="1702"/>
                    <a:pt x="1513" y="1544"/>
                    <a:pt x="1733" y="1544"/>
                  </a:cubicBezTo>
                  <a:close/>
                  <a:moveTo>
                    <a:pt x="1324" y="1"/>
                  </a:moveTo>
                  <a:cubicBezTo>
                    <a:pt x="536" y="568"/>
                    <a:pt x="1" y="1513"/>
                    <a:pt x="1" y="2552"/>
                  </a:cubicBezTo>
                  <a:lnTo>
                    <a:pt x="1" y="3939"/>
                  </a:lnTo>
                  <a:cubicBezTo>
                    <a:pt x="1" y="4191"/>
                    <a:pt x="95" y="4348"/>
                    <a:pt x="316" y="4348"/>
                  </a:cubicBezTo>
                  <a:lnTo>
                    <a:pt x="2930" y="4348"/>
                  </a:lnTo>
                  <a:cubicBezTo>
                    <a:pt x="3214" y="3970"/>
                    <a:pt x="3561" y="3655"/>
                    <a:pt x="4002" y="3466"/>
                  </a:cubicBezTo>
                  <a:cubicBezTo>
                    <a:pt x="3876" y="3183"/>
                    <a:pt x="3813" y="2930"/>
                    <a:pt x="3813" y="2615"/>
                  </a:cubicBezTo>
                  <a:cubicBezTo>
                    <a:pt x="3813" y="1607"/>
                    <a:pt x="4506" y="757"/>
                    <a:pt x="5451" y="568"/>
                  </a:cubicBezTo>
                  <a:cubicBezTo>
                    <a:pt x="5293" y="347"/>
                    <a:pt x="5104" y="190"/>
                    <a:pt x="4915" y="32"/>
                  </a:cubicBezTo>
                  <a:cubicBezTo>
                    <a:pt x="4474" y="505"/>
                    <a:pt x="3844" y="820"/>
                    <a:pt x="3151" y="820"/>
                  </a:cubicBezTo>
                  <a:cubicBezTo>
                    <a:pt x="2426" y="820"/>
                    <a:pt x="1796" y="505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8" name="Google Shape;8884;p67">
            <a:extLst>
              <a:ext uri="{FF2B5EF4-FFF2-40B4-BE49-F238E27FC236}">
                <a16:creationId xmlns:a16="http://schemas.microsoft.com/office/drawing/2014/main" id="{C0631184-B9C6-46C7-AA5F-BDE95A5EF671}"/>
              </a:ext>
            </a:extLst>
          </p:cNvPr>
          <p:cNvGrpSpPr/>
          <p:nvPr/>
        </p:nvGrpSpPr>
        <p:grpSpPr>
          <a:xfrm>
            <a:off x="7887150" y="2167277"/>
            <a:ext cx="329934" cy="328175"/>
            <a:chOff x="3497300" y="3591950"/>
            <a:chExt cx="295375" cy="293800"/>
          </a:xfrm>
        </p:grpSpPr>
        <p:sp>
          <p:nvSpPr>
            <p:cNvPr id="459" name="Google Shape;8885;p67">
              <a:extLst>
                <a:ext uri="{FF2B5EF4-FFF2-40B4-BE49-F238E27FC236}">
                  <a16:creationId xmlns:a16="http://schemas.microsoft.com/office/drawing/2014/main" id="{123DAAEF-75E1-464D-AB6D-46FD3D7AF8C0}"/>
                </a:ext>
              </a:extLst>
            </p:cNvPr>
            <p:cNvSpPr/>
            <p:nvPr/>
          </p:nvSpPr>
          <p:spPr>
            <a:xfrm>
              <a:off x="3628825" y="3724275"/>
              <a:ext cx="18150" cy="16550"/>
            </a:xfrm>
            <a:custGeom>
              <a:avLst/>
              <a:gdLst/>
              <a:ahLst/>
              <a:cxnLst/>
              <a:rect l="l" t="t" r="r" b="b"/>
              <a:pathLst>
                <a:path w="726" h="662" extrusionOk="0">
                  <a:moveTo>
                    <a:pt x="375" y="0"/>
                  </a:moveTo>
                  <a:cubicBezTo>
                    <a:pt x="292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cubicBezTo>
                    <a:pt x="190" y="630"/>
                    <a:pt x="277" y="662"/>
                    <a:pt x="363" y="662"/>
                  </a:cubicBezTo>
                  <a:cubicBezTo>
                    <a:pt x="450" y="662"/>
                    <a:pt x="536" y="630"/>
                    <a:pt x="599" y="567"/>
                  </a:cubicBezTo>
                  <a:cubicBezTo>
                    <a:pt x="725" y="441"/>
                    <a:pt x="725" y="221"/>
                    <a:pt x="599" y="95"/>
                  </a:cubicBezTo>
                  <a:cubicBezTo>
                    <a:pt x="536" y="32"/>
                    <a:pt x="458" y="0"/>
                    <a:pt x="3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8886;p67">
              <a:extLst>
                <a:ext uri="{FF2B5EF4-FFF2-40B4-BE49-F238E27FC236}">
                  <a16:creationId xmlns:a16="http://schemas.microsoft.com/office/drawing/2014/main" id="{6CC300CB-C286-4F7A-A590-383FB61E3B08}"/>
                </a:ext>
              </a:extLst>
            </p:cNvPr>
            <p:cNvSpPr/>
            <p:nvPr/>
          </p:nvSpPr>
          <p:spPr>
            <a:xfrm>
              <a:off x="3590250" y="3689400"/>
              <a:ext cx="94525" cy="86675"/>
            </a:xfrm>
            <a:custGeom>
              <a:avLst/>
              <a:gdLst/>
              <a:ahLst/>
              <a:cxnLst/>
              <a:rect l="l" t="t" r="r" b="b"/>
              <a:pathLst>
                <a:path w="3781" h="3467" extrusionOk="0">
                  <a:moveTo>
                    <a:pt x="1922" y="710"/>
                  </a:moveTo>
                  <a:cubicBezTo>
                    <a:pt x="2190" y="710"/>
                    <a:pt x="2458" y="812"/>
                    <a:pt x="2647" y="1017"/>
                  </a:cubicBezTo>
                  <a:cubicBezTo>
                    <a:pt x="3088" y="1395"/>
                    <a:pt x="3088" y="2088"/>
                    <a:pt x="2647" y="2466"/>
                  </a:cubicBezTo>
                  <a:cubicBezTo>
                    <a:pt x="2458" y="2671"/>
                    <a:pt x="2190" y="2773"/>
                    <a:pt x="1922" y="2773"/>
                  </a:cubicBezTo>
                  <a:cubicBezTo>
                    <a:pt x="1654" y="2773"/>
                    <a:pt x="1386" y="2671"/>
                    <a:pt x="1197" y="2466"/>
                  </a:cubicBezTo>
                  <a:cubicBezTo>
                    <a:pt x="788" y="2088"/>
                    <a:pt x="788" y="1395"/>
                    <a:pt x="1197" y="1017"/>
                  </a:cubicBezTo>
                  <a:cubicBezTo>
                    <a:pt x="1386" y="812"/>
                    <a:pt x="1654" y="710"/>
                    <a:pt x="1922" y="710"/>
                  </a:cubicBezTo>
                  <a:close/>
                  <a:moveTo>
                    <a:pt x="1930" y="1"/>
                  </a:moveTo>
                  <a:cubicBezTo>
                    <a:pt x="1489" y="1"/>
                    <a:pt x="1040" y="182"/>
                    <a:pt x="693" y="544"/>
                  </a:cubicBezTo>
                  <a:cubicBezTo>
                    <a:pt x="0" y="1206"/>
                    <a:pt x="0" y="2309"/>
                    <a:pt x="693" y="2970"/>
                  </a:cubicBezTo>
                  <a:cubicBezTo>
                    <a:pt x="1024" y="3301"/>
                    <a:pt x="1473" y="3466"/>
                    <a:pt x="1918" y="3466"/>
                  </a:cubicBezTo>
                  <a:cubicBezTo>
                    <a:pt x="2363" y="3466"/>
                    <a:pt x="2804" y="3301"/>
                    <a:pt x="3119" y="2970"/>
                  </a:cubicBezTo>
                  <a:cubicBezTo>
                    <a:pt x="3781" y="2309"/>
                    <a:pt x="3781" y="1206"/>
                    <a:pt x="3119" y="544"/>
                  </a:cubicBezTo>
                  <a:cubicBezTo>
                    <a:pt x="2804" y="182"/>
                    <a:pt x="2371" y="1"/>
                    <a:pt x="1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8887;p67">
              <a:extLst>
                <a:ext uri="{FF2B5EF4-FFF2-40B4-BE49-F238E27FC236}">
                  <a16:creationId xmlns:a16="http://schemas.microsoft.com/office/drawing/2014/main" id="{83109BB2-F792-4D21-9FC1-0186402524A0}"/>
                </a:ext>
              </a:extLst>
            </p:cNvPr>
            <p:cNvSpPr/>
            <p:nvPr/>
          </p:nvSpPr>
          <p:spPr>
            <a:xfrm>
              <a:off x="3674525" y="3601400"/>
              <a:ext cx="118150" cy="118950"/>
            </a:xfrm>
            <a:custGeom>
              <a:avLst/>
              <a:gdLst/>
              <a:ahLst/>
              <a:cxnLst/>
              <a:rect l="l" t="t" r="r" b="b"/>
              <a:pathLst>
                <a:path w="4726" h="4758" extrusionOk="0">
                  <a:moveTo>
                    <a:pt x="3533" y="0"/>
                  </a:moveTo>
                  <a:cubicBezTo>
                    <a:pt x="3442" y="0"/>
                    <a:pt x="3355" y="32"/>
                    <a:pt x="3308" y="95"/>
                  </a:cubicBezTo>
                  <a:lnTo>
                    <a:pt x="0" y="3308"/>
                  </a:lnTo>
                  <a:cubicBezTo>
                    <a:pt x="410" y="3623"/>
                    <a:pt x="788" y="4127"/>
                    <a:pt x="1953" y="4758"/>
                  </a:cubicBezTo>
                  <a:lnTo>
                    <a:pt x="4600" y="2678"/>
                  </a:lnTo>
                  <a:cubicBezTo>
                    <a:pt x="4663" y="2615"/>
                    <a:pt x="4726" y="2521"/>
                    <a:pt x="4726" y="2395"/>
                  </a:cubicBezTo>
                  <a:cubicBezTo>
                    <a:pt x="4726" y="1544"/>
                    <a:pt x="4348" y="693"/>
                    <a:pt x="3781" y="95"/>
                  </a:cubicBezTo>
                  <a:cubicBezTo>
                    <a:pt x="3718" y="32"/>
                    <a:pt x="3623" y="0"/>
                    <a:pt x="3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8888;p67">
              <a:extLst>
                <a:ext uri="{FF2B5EF4-FFF2-40B4-BE49-F238E27FC236}">
                  <a16:creationId xmlns:a16="http://schemas.microsoft.com/office/drawing/2014/main" id="{E148597B-4844-4823-9A39-38EA9C5DFF01}"/>
                </a:ext>
              </a:extLst>
            </p:cNvPr>
            <p:cNvSpPr/>
            <p:nvPr/>
          </p:nvSpPr>
          <p:spPr>
            <a:xfrm>
              <a:off x="3631200" y="3774675"/>
              <a:ext cx="103200" cy="102400"/>
            </a:xfrm>
            <a:custGeom>
              <a:avLst/>
              <a:gdLst/>
              <a:ahLst/>
              <a:cxnLst/>
              <a:rect l="l" t="t" r="r" b="b"/>
              <a:pathLst>
                <a:path w="4128" h="4096" extrusionOk="0">
                  <a:moveTo>
                    <a:pt x="2048" y="0"/>
                  </a:moveTo>
                  <a:cubicBezTo>
                    <a:pt x="1985" y="32"/>
                    <a:pt x="1985" y="63"/>
                    <a:pt x="1954" y="126"/>
                  </a:cubicBezTo>
                  <a:cubicBezTo>
                    <a:pt x="1506" y="546"/>
                    <a:pt x="859" y="767"/>
                    <a:pt x="235" y="767"/>
                  </a:cubicBezTo>
                  <a:cubicBezTo>
                    <a:pt x="156" y="767"/>
                    <a:pt x="78" y="764"/>
                    <a:pt x="0" y="756"/>
                  </a:cubicBezTo>
                  <a:lnTo>
                    <a:pt x="0" y="756"/>
                  </a:lnTo>
                  <a:cubicBezTo>
                    <a:pt x="567" y="1670"/>
                    <a:pt x="1355" y="3749"/>
                    <a:pt x="1418" y="3875"/>
                  </a:cubicBezTo>
                  <a:cubicBezTo>
                    <a:pt x="1450" y="4001"/>
                    <a:pt x="1607" y="4096"/>
                    <a:pt x="1733" y="4096"/>
                  </a:cubicBezTo>
                  <a:cubicBezTo>
                    <a:pt x="1891" y="4096"/>
                    <a:pt x="1985" y="4033"/>
                    <a:pt x="2048" y="3875"/>
                  </a:cubicBezTo>
                  <a:lnTo>
                    <a:pt x="2426" y="2647"/>
                  </a:lnTo>
                  <a:lnTo>
                    <a:pt x="3182" y="2647"/>
                  </a:lnTo>
                  <a:cubicBezTo>
                    <a:pt x="4128" y="2647"/>
                    <a:pt x="2710" y="63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8889;p67">
              <a:extLst>
                <a:ext uri="{FF2B5EF4-FFF2-40B4-BE49-F238E27FC236}">
                  <a16:creationId xmlns:a16="http://schemas.microsoft.com/office/drawing/2014/main" id="{2382F7D8-4360-4B78-9CF0-4F2A90202F3D}"/>
                </a:ext>
              </a:extLst>
            </p:cNvPr>
            <p:cNvSpPr/>
            <p:nvPr/>
          </p:nvSpPr>
          <p:spPr>
            <a:xfrm>
              <a:off x="3691850" y="3726625"/>
              <a:ext cx="89800" cy="89050"/>
            </a:xfrm>
            <a:custGeom>
              <a:avLst/>
              <a:gdLst/>
              <a:ahLst/>
              <a:cxnLst/>
              <a:rect l="l" t="t" r="r" b="b"/>
              <a:pathLst>
                <a:path w="3592" h="3562" extrusionOk="0">
                  <a:moveTo>
                    <a:pt x="252" y="1"/>
                  </a:moveTo>
                  <a:cubicBezTo>
                    <a:pt x="284" y="410"/>
                    <a:pt x="189" y="883"/>
                    <a:pt x="0" y="1292"/>
                  </a:cubicBezTo>
                  <a:cubicBezTo>
                    <a:pt x="630" y="1922"/>
                    <a:pt x="1134" y="2615"/>
                    <a:pt x="1544" y="3466"/>
                  </a:cubicBezTo>
                  <a:cubicBezTo>
                    <a:pt x="1565" y="3530"/>
                    <a:pt x="1634" y="3562"/>
                    <a:pt x="1715" y="3562"/>
                  </a:cubicBezTo>
                  <a:cubicBezTo>
                    <a:pt x="1874" y="3562"/>
                    <a:pt x="2080" y="3443"/>
                    <a:pt x="2080" y="3214"/>
                  </a:cubicBezTo>
                  <a:lnTo>
                    <a:pt x="2080" y="2458"/>
                  </a:lnTo>
                  <a:lnTo>
                    <a:pt x="3308" y="2080"/>
                  </a:lnTo>
                  <a:cubicBezTo>
                    <a:pt x="3497" y="1985"/>
                    <a:pt x="3592" y="1891"/>
                    <a:pt x="3592" y="1733"/>
                  </a:cubicBezTo>
                  <a:cubicBezTo>
                    <a:pt x="3592" y="1576"/>
                    <a:pt x="3497" y="1450"/>
                    <a:pt x="3340" y="1418"/>
                  </a:cubicBezTo>
                  <a:cubicBezTo>
                    <a:pt x="3182" y="1355"/>
                    <a:pt x="1134" y="568"/>
                    <a:pt x="2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8890;p67">
              <a:extLst>
                <a:ext uri="{FF2B5EF4-FFF2-40B4-BE49-F238E27FC236}">
                  <a16:creationId xmlns:a16="http://schemas.microsoft.com/office/drawing/2014/main" id="{9F32CB43-0B89-454B-92AE-96D4495FBEA5}"/>
                </a:ext>
              </a:extLst>
            </p:cNvPr>
            <p:cNvSpPr/>
            <p:nvPr/>
          </p:nvSpPr>
          <p:spPr>
            <a:xfrm>
              <a:off x="3505175" y="3767575"/>
              <a:ext cx="120525" cy="118175"/>
            </a:xfrm>
            <a:custGeom>
              <a:avLst/>
              <a:gdLst/>
              <a:ahLst/>
              <a:cxnLst/>
              <a:rect l="l" t="t" r="r" b="b"/>
              <a:pathLst>
                <a:path w="4821" h="4727" extrusionOk="0">
                  <a:moveTo>
                    <a:pt x="3372" y="1"/>
                  </a:moveTo>
                  <a:lnTo>
                    <a:pt x="95" y="3277"/>
                  </a:lnTo>
                  <a:cubicBezTo>
                    <a:pt x="1" y="3435"/>
                    <a:pt x="1" y="3687"/>
                    <a:pt x="158" y="3781"/>
                  </a:cubicBezTo>
                  <a:cubicBezTo>
                    <a:pt x="788" y="4411"/>
                    <a:pt x="1607" y="4727"/>
                    <a:pt x="2458" y="4727"/>
                  </a:cubicBezTo>
                  <a:cubicBezTo>
                    <a:pt x="2584" y="4727"/>
                    <a:pt x="2679" y="4695"/>
                    <a:pt x="2742" y="4632"/>
                  </a:cubicBezTo>
                  <a:lnTo>
                    <a:pt x="4821" y="1986"/>
                  </a:lnTo>
                  <a:cubicBezTo>
                    <a:pt x="4254" y="851"/>
                    <a:pt x="3718" y="442"/>
                    <a:pt x="3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8891;p67">
              <a:extLst>
                <a:ext uri="{FF2B5EF4-FFF2-40B4-BE49-F238E27FC236}">
                  <a16:creationId xmlns:a16="http://schemas.microsoft.com/office/drawing/2014/main" id="{AD9A2B4E-73C1-40A2-830B-7FF430B0C9D2}"/>
                </a:ext>
              </a:extLst>
            </p:cNvPr>
            <p:cNvSpPr/>
            <p:nvPr/>
          </p:nvSpPr>
          <p:spPr>
            <a:xfrm>
              <a:off x="3631200" y="3591950"/>
              <a:ext cx="104000" cy="84300"/>
            </a:xfrm>
            <a:custGeom>
              <a:avLst/>
              <a:gdLst/>
              <a:ahLst/>
              <a:cxnLst/>
              <a:rect l="l" t="t" r="r" b="b"/>
              <a:pathLst>
                <a:path w="4160" h="3372" extrusionOk="0">
                  <a:moveTo>
                    <a:pt x="2836" y="0"/>
                  </a:moveTo>
                  <a:cubicBezTo>
                    <a:pt x="2678" y="0"/>
                    <a:pt x="2584" y="32"/>
                    <a:pt x="2521" y="95"/>
                  </a:cubicBezTo>
                  <a:lnTo>
                    <a:pt x="0" y="3245"/>
                  </a:lnTo>
                  <a:cubicBezTo>
                    <a:pt x="90" y="3238"/>
                    <a:pt x="181" y="3234"/>
                    <a:pt x="272" y="3234"/>
                  </a:cubicBezTo>
                  <a:cubicBezTo>
                    <a:pt x="568" y="3234"/>
                    <a:pt x="870" y="3275"/>
                    <a:pt x="1135" y="3371"/>
                  </a:cubicBezTo>
                  <a:cubicBezTo>
                    <a:pt x="1324" y="3119"/>
                    <a:pt x="3939" y="567"/>
                    <a:pt x="4159" y="347"/>
                  </a:cubicBezTo>
                  <a:cubicBezTo>
                    <a:pt x="3718" y="158"/>
                    <a:pt x="3308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8892;p67">
              <a:extLst>
                <a:ext uri="{FF2B5EF4-FFF2-40B4-BE49-F238E27FC236}">
                  <a16:creationId xmlns:a16="http://schemas.microsoft.com/office/drawing/2014/main" id="{9CD94F78-68F3-4C7A-97B5-211BDE65637C}"/>
                </a:ext>
              </a:extLst>
            </p:cNvPr>
            <p:cNvSpPr/>
            <p:nvPr/>
          </p:nvSpPr>
          <p:spPr>
            <a:xfrm>
              <a:off x="3497300" y="3721900"/>
              <a:ext cx="84300" cy="107150"/>
            </a:xfrm>
            <a:custGeom>
              <a:avLst/>
              <a:gdLst/>
              <a:ahLst/>
              <a:cxnLst/>
              <a:rect l="l" t="t" r="r" b="b"/>
              <a:pathLst>
                <a:path w="3372" h="4286" extrusionOk="0">
                  <a:moveTo>
                    <a:pt x="3246" y="1"/>
                  </a:moveTo>
                  <a:lnTo>
                    <a:pt x="95" y="2552"/>
                  </a:lnTo>
                  <a:cubicBezTo>
                    <a:pt x="32" y="2615"/>
                    <a:pt x="1" y="2710"/>
                    <a:pt x="1" y="2836"/>
                  </a:cubicBezTo>
                  <a:cubicBezTo>
                    <a:pt x="1" y="3340"/>
                    <a:pt x="95" y="3844"/>
                    <a:pt x="347" y="4285"/>
                  </a:cubicBezTo>
                  <a:lnTo>
                    <a:pt x="3372" y="1261"/>
                  </a:lnTo>
                  <a:cubicBezTo>
                    <a:pt x="3214" y="851"/>
                    <a:pt x="3183" y="410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7" name="Google Shape;8893;p67">
            <a:extLst>
              <a:ext uri="{FF2B5EF4-FFF2-40B4-BE49-F238E27FC236}">
                <a16:creationId xmlns:a16="http://schemas.microsoft.com/office/drawing/2014/main" id="{62D4F92A-109D-4344-8B69-6C20408C393F}"/>
              </a:ext>
            </a:extLst>
          </p:cNvPr>
          <p:cNvGrpSpPr/>
          <p:nvPr/>
        </p:nvGrpSpPr>
        <p:grpSpPr>
          <a:xfrm>
            <a:off x="7887150" y="2567330"/>
            <a:ext cx="329934" cy="329962"/>
            <a:chOff x="3497300" y="3955025"/>
            <a:chExt cx="295375" cy="295400"/>
          </a:xfrm>
        </p:grpSpPr>
        <p:sp>
          <p:nvSpPr>
            <p:cNvPr id="468" name="Google Shape;8894;p67">
              <a:extLst>
                <a:ext uri="{FF2B5EF4-FFF2-40B4-BE49-F238E27FC236}">
                  <a16:creationId xmlns:a16="http://schemas.microsoft.com/office/drawing/2014/main" id="{E712F213-B36B-401E-9363-14517741EFF7}"/>
                </a:ext>
              </a:extLst>
            </p:cNvPr>
            <p:cNvSpPr/>
            <p:nvPr/>
          </p:nvSpPr>
          <p:spPr>
            <a:xfrm>
              <a:off x="3660350" y="4035375"/>
              <a:ext cx="132325" cy="155175"/>
            </a:xfrm>
            <a:custGeom>
              <a:avLst/>
              <a:gdLst/>
              <a:ahLst/>
              <a:cxnLst/>
              <a:rect l="l" t="t" r="r" b="b"/>
              <a:pathLst>
                <a:path w="5293" h="6207" extrusionOk="0">
                  <a:moveTo>
                    <a:pt x="4663" y="0"/>
                  </a:moveTo>
                  <a:lnTo>
                    <a:pt x="0" y="2773"/>
                  </a:lnTo>
                  <a:lnTo>
                    <a:pt x="4127" y="6207"/>
                  </a:lnTo>
                  <a:cubicBezTo>
                    <a:pt x="4852" y="5199"/>
                    <a:pt x="5293" y="4033"/>
                    <a:pt x="5293" y="2678"/>
                  </a:cubicBezTo>
                  <a:cubicBezTo>
                    <a:pt x="5293" y="1733"/>
                    <a:pt x="5041" y="851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8895;p67">
              <a:extLst>
                <a:ext uri="{FF2B5EF4-FFF2-40B4-BE49-F238E27FC236}">
                  <a16:creationId xmlns:a16="http://schemas.microsoft.com/office/drawing/2014/main" id="{DDBDDB4B-6A43-4A3A-8B2B-04E20B5B9C76}"/>
                </a:ext>
              </a:extLst>
            </p:cNvPr>
            <p:cNvSpPr/>
            <p:nvPr/>
          </p:nvSpPr>
          <p:spPr>
            <a:xfrm>
              <a:off x="3653250" y="3955025"/>
              <a:ext cx="114225" cy="133150"/>
            </a:xfrm>
            <a:custGeom>
              <a:avLst/>
              <a:gdLst/>
              <a:ahLst/>
              <a:cxnLst/>
              <a:rect l="l" t="t" r="r" b="b"/>
              <a:pathLst>
                <a:path w="4569" h="5326" extrusionOk="0">
                  <a:moveTo>
                    <a:pt x="1" y="1"/>
                  </a:moveTo>
                  <a:lnTo>
                    <a:pt x="1" y="5325"/>
                  </a:lnTo>
                  <a:lnTo>
                    <a:pt x="4569" y="2679"/>
                  </a:lnTo>
                  <a:cubicBezTo>
                    <a:pt x="3561" y="1167"/>
                    <a:pt x="1891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8896;p67">
              <a:extLst>
                <a:ext uri="{FF2B5EF4-FFF2-40B4-BE49-F238E27FC236}">
                  <a16:creationId xmlns:a16="http://schemas.microsoft.com/office/drawing/2014/main" id="{94C81A2A-2524-4986-8F5F-78063FD167A0}"/>
                </a:ext>
              </a:extLst>
            </p:cNvPr>
            <p:cNvSpPr/>
            <p:nvPr/>
          </p:nvSpPr>
          <p:spPr>
            <a:xfrm>
              <a:off x="3497300" y="3955025"/>
              <a:ext cx="256000" cy="295400"/>
            </a:xfrm>
            <a:custGeom>
              <a:avLst/>
              <a:gdLst/>
              <a:ahLst/>
              <a:cxnLst/>
              <a:rect l="l" t="t" r="r" b="b"/>
              <a:pathLst>
                <a:path w="10240" h="11816" extrusionOk="0">
                  <a:moveTo>
                    <a:pt x="5577" y="1"/>
                  </a:moveTo>
                  <a:cubicBezTo>
                    <a:pt x="2521" y="190"/>
                    <a:pt x="1" y="2805"/>
                    <a:pt x="1" y="5892"/>
                  </a:cubicBezTo>
                  <a:cubicBezTo>
                    <a:pt x="1" y="9137"/>
                    <a:pt x="2678" y="11815"/>
                    <a:pt x="5923" y="11815"/>
                  </a:cubicBezTo>
                  <a:cubicBezTo>
                    <a:pt x="7625" y="11815"/>
                    <a:pt x="9168" y="11059"/>
                    <a:pt x="10240" y="9925"/>
                  </a:cubicBezTo>
                  <a:lnTo>
                    <a:pt x="5703" y="6176"/>
                  </a:lnTo>
                  <a:cubicBezTo>
                    <a:pt x="5608" y="6144"/>
                    <a:pt x="5577" y="5987"/>
                    <a:pt x="5577" y="5892"/>
                  </a:cubicBezTo>
                  <a:lnTo>
                    <a:pt x="55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1" name="Google Shape;8897;p67">
            <a:extLst>
              <a:ext uri="{FF2B5EF4-FFF2-40B4-BE49-F238E27FC236}">
                <a16:creationId xmlns:a16="http://schemas.microsoft.com/office/drawing/2014/main" id="{ADE5DF99-852D-4CB7-847B-2DF3CC4D5A30}"/>
              </a:ext>
            </a:extLst>
          </p:cNvPr>
          <p:cNvGrpSpPr/>
          <p:nvPr/>
        </p:nvGrpSpPr>
        <p:grpSpPr>
          <a:xfrm>
            <a:off x="9989389" y="1750273"/>
            <a:ext cx="309716" cy="329459"/>
            <a:chOff x="5364750" y="3235150"/>
            <a:chExt cx="277275" cy="294950"/>
          </a:xfrm>
        </p:grpSpPr>
        <p:sp>
          <p:nvSpPr>
            <p:cNvPr id="472" name="Google Shape;8898;p67">
              <a:extLst>
                <a:ext uri="{FF2B5EF4-FFF2-40B4-BE49-F238E27FC236}">
                  <a16:creationId xmlns:a16="http://schemas.microsoft.com/office/drawing/2014/main" id="{94AB2D82-8049-45E3-B73D-245834DCA88D}"/>
                </a:ext>
              </a:extLst>
            </p:cNvPr>
            <p:cNvSpPr/>
            <p:nvPr/>
          </p:nvSpPr>
          <p:spPr>
            <a:xfrm>
              <a:off x="5502600" y="32351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8899;p67">
              <a:extLst>
                <a:ext uri="{FF2B5EF4-FFF2-40B4-BE49-F238E27FC236}">
                  <a16:creationId xmlns:a16="http://schemas.microsoft.com/office/drawing/2014/main" id="{423E5E42-4DDA-4FCF-BF00-6F5BD10574BA}"/>
                </a:ext>
              </a:extLst>
            </p:cNvPr>
            <p:cNvSpPr/>
            <p:nvPr/>
          </p:nvSpPr>
          <p:spPr>
            <a:xfrm>
              <a:off x="5555375" y="3253850"/>
              <a:ext cx="35450" cy="34100"/>
            </a:xfrm>
            <a:custGeom>
              <a:avLst/>
              <a:gdLst/>
              <a:ahLst/>
              <a:cxnLst/>
              <a:rect l="l" t="t" r="r" b="b"/>
              <a:pathLst>
                <a:path w="1418" h="1364" extrusionOk="0">
                  <a:moveTo>
                    <a:pt x="1071" y="1"/>
                  </a:moveTo>
                  <a:cubicBezTo>
                    <a:pt x="977" y="1"/>
                    <a:pt x="882" y="24"/>
                    <a:pt x="819" y="72"/>
                  </a:cubicBezTo>
                  <a:lnTo>
                    <a:pt x="126" y="796"/>
                  </a:lnTo>
                  <a:cubicBezTo>
                    <a:pt x="0" y="922"/>
                    <a:pt x="0" y="1143"/>
                    <a:pt x="126" y="1269"/>
                  </a:cubicBezTo>
                  <a:cubicBezTo>
                    <a:pt x="189" y="1332"/>
                    <a:pt x="268" y="1363"/>
                    <a:pt x="350" y="1363"/>
                  </a:cubicBezTo>
                  <a:cubicBezTo>
                    <a:pt x="433" y="1363"/>
                    <a:pt x="520" y="1332"/>
                    <a:pt x="599" y="1269"/>
                  </a:cubicBezTo>
                  <a:lnTo>
                    <a:pt x="1323" y="544"/>
                  </a:lnTo>
                  <a:cubicBezTo>
                    <a:pt x="1418" y="418"/>
                    <a:pt x="1418" y="198"/>
                    <a:pt x="1323" y="72"/>
                  </a:cubicBezTo>
                  <a:cubicBezTo>
                    <a:pt x="1260" y="24"/>
                    <a:pt x="1166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8900;p67">
              <a:extLst>
                <a:ext uri="{FF2B5EF4-FFF2-40B4-BE49-F238E27FC236}">
                  <a16:creationId xmlns:a16="http://schemas.microsoft.com/office/drawing/2014/main" id="{81D9AA91-8D76-4B15-B2E9-20AED52C9A22}"/>
                </a:ext>
              </a:extLst>
            </p:cNvPr>
            <p:cNvSpPr/>
            <p:nvPr/>
          </p:nvSpPr>
          <p:spPr>
            <a:xfrm>
              <a:off x="5606550" y="335722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725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8901;p67">
              <a:extLst>
                <a:ext uri="{FF2B5EF4-FFF2-40B4-BE49-F238E27FC236}">
                  <a16:creationId xmlns:a16="http://schemas.microsoft.com/office/drawing/2014/main" id="{BA1A8F2B-2A5B-4221-9A7F-BDA7FA38E3A6}"/>
                </a:ext>
              </a:extLst>
            </p:cNvPr>
            <p:cNvSpPr/>
            <p:nvPr/>
          </p:nvSpPr>
          <p:spPr>
            <a:xfrm>
              <a:off x="5364750" y="335722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8902;p67">
              <a:extLst>
                <a:ext uri="{FF2B5EF4-FFF2-40B4-BE49-F238E27FC236}">
                  <a16:creationId xmlns:a16="http://schemas.microsoft.com/office/drawing/2014/main" id="{99FE178F-CEF3-4BF6-BE6E-763D8545FA88}"/>
                </a:ext>
              </a:extLst>
            </p:cNvPr>
            <p:cNvSpPr/>
            <p:nvPr/>
          </p:nvSpPr>
          <p:spPr>
            <a:xfrm>
              <a:off x="5433275" y="3253850"/>
              <a:ext cx="35475" cy="34100"/>
            </a:xfrm>
            <a:custGeom>
              <a:avLst/>
              <a:gdLst/>
              <a:ahLst/>
              <a:cxnLst/>
              <a:rect l="l" t="t" r="r" b="b"/>
              <a:pathLst>
                <a:path w="1419" h="1364" extrusionOk="0">
                  <a:moveTo>
                    <a:pt x="363" y="1"/>
                  </a:moveTo>
                  <a:cubicBezTo>
                    <a:pt x="276" y="1"/>
                    <a:pt x="190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820" y="1269"/>
                  </a:lnTo>
                  <a:cubicBezTo>
                    <a:pt x="883" y="1332"/>
                    <a:pt x="977" y="1363"/>
                    <a:pt x="1072" y="1363"/>
                  </a:cubicBezTo>
                  <a:cubicBezTo>
                    <a:pt x="1166" y="1363"/>
                    <a:pt x="1261" y="1332"/>
                    <a:pt x="1324" y="1269"/>
                  </a:cubicBezTo>
                  <a:cubicBezTo>
                    <a:pt x="1418" y="1143"/>
                    <a:pt x="1418" y="922"/>
                    <a:pt x="1324" y="796"/>
                  </a:cubicBezTo>
                  <a:lnTo>
                    <a:pt x="599" y="72"/>
                  </a:lnTo>
                  <a:cubicBezTo>
                    <a:pt x="536" y="24"/>
                    <a:pt x="450" y="1"/>
                    <a:pt x="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8903;p67">
              <a:extLst>
                <a:ext uri="{FF2B5EF4-FFF2-40B4-BE49-F238E27FC236}">
                  <a16:creationId xmlns:a16="http://schemas.microsoft.com/office/drawing/2014/main" id="{C9C2D633-6754-4E35-9352-F328065DB28E}"/>
                </a:ext>
              </a:extLst>
            </p:cNvPr>
            <p:cNvSpPr/>
            <p:nvPr/>
          </p:nvSpPr>
          <p:spPr>
            <a:xfrm>
              <a:off x="5380500" y="3287775"/>
              <a:ext cx="37050" cy="25975"/>
            </a:xfrm>
            <a:custGeom>
              <a:avLst/>
              <a:gdLst/>
              <a:ahLst/>
              <a:cxnLst/>
              <a:rect l="l" t="t" r="r" b="b"/>
              <a:pathLst>
                <a:path w="1482" h="1039" extrusionOk="0">
                  <a:moveTo>
                    <a:pt x="396" y="0"/>
                  </a:moveTo>
                  <a:cubicBezTo>
                    <a:pt x="267" y="0"/>
                    <a:pt x="132" y="81"/>
                    <a:pt x="64" y="195"/>
                  </a:cubicBezTo>
                  <a:cubicBezTo>
                    <a:pt x="1" y="353"/>
                    <a:pt x="64" y="573"/>
                    <a:pt x="221" y="668"/>
                  </a:cubicBezTo>
                  <a:lnTo>
                    <a:pt x="946" y="1015"/>
                  </a:lnTo>
                  <a:cubicBezTo>
                    <a:pt x="987" y="1031"/>
                    <a:pt x="1032" y="1039"/>
                    <a:pt x="1077" y="1039"/>
                  </a:cubicBezTo>
                  <a:cubicBezTo>
                    <a:pt x="1209" y="1039"/>
                    <a:pt x="1349" y="974"/>
                    <a:pt x="1419" y="857"/>
                  </a:cubicBezTo>
                  <a:cubicBezTo>
                    <a:pt x="1482" y="699"/>
                    <a:pt x="1419" y="447"/>
                    <a:pt x="1261" y="384"/>
                  </a:cubicBezTo>
                  <a:lnTo>
                    <a:pt x="536" y="38"/>
                  </a:lnTo>
                  <a:cubicBezTo>
                    <a:pt x="493" y="12"/>
                    <a:pt x="445" y="0"/>
                    <a:pt x="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8904;p67">
              <a:extLst>
                <a:ext uri="{FF2B5EF4-FFF2-40B4-BE49-F238E27FC236}">
                  <a16:creationId xmlns:a16="http://schemas.microsoft.com/office/drawing/2014/main" id="{C9F3238A-E5A0-44B2-BB9E-A1681CCDBC79}"/>
                </a:ext>
              </a:extLst>
            </p:cNvPr>
            <p:cNvSpPr/>
            <p:nvPr/>
          </p:nvSpPr>
          <p:spPr>
            <a:xfrm>
              <a:off x="5588450" y="3288075"/>
              <a:ext cx="37025" cy="26800"/>
            </a:xfrm>
            <a:custGeom>
              <a:avLst/>
              <a:gdLst/>
              <a:ahLst/>
              <a:cxnLst/>
              <a:rect l="l" t="t" r="r" b="b"/>
              <a:pathLst>
                <a:path w="1481" h="1072" extrusionOk="0">
                  <a:moveTo>
                    <a:pt x="1110" y="0"/>
                  </a:moveTo>
                  <a:cubicBezTo>
                    <a:pt x="1049" y="0"/>
                    <a:pt x="983" y="18"/>
                    <a:pt x="914" y="57"/>
                  </a:cubicBezTo>
                  <a:lnTo>
                    <a:pt x="221" y="404"/>
                  </a:lnTo>
                  <a:cubicBezTo>
                    <a:pt x="63" y="498"/>
                    <a:pt x="0" y="687"/>
                    <a:pt x="63" y="877"/>
                  </a:cubicBezTo>
                  <a:cubicBezTo>
                    <a:pt x="132" y="991"/>
                    <a:pt x="250" y="1072"/>
                    <a:pt x="382" y="1072"/>
                  </a:cubicBezTo>
                  <a:cubicBezTo>
                    <a:pt x="432" y="1072"/>
                    <a:pt x="484" y="1060"/>
                    <a:pt x="536" y="1034"/>
                  </a:cubicBezTo>
                  <a:lnTo>
                    <a:pt x="1260" y="687"/>
                  </a:lnTo>
                  <a:cubicBezTo>
                    <a:pt x="1418" y="593"/>
                    <a:pt x="1481" y="404"/>
                    <a:pt x="1418" y="215"/>
                  </a:cubicBezTo>
                  <a:cubicBezTo>
                    <a:pt x="1353" y="85"/>
                    <a:pt x="1244" y="0"/>
                    <a:pt x="11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8905;p67">
              <a:extLst>
                <a:ext uri="{FF2B5EF4-FFF2-40B4-BE49-F238E27FC236}">
                  <a16:creationId xmlns:a16="http://schemas.microsoft.com/office/drawing/2014/main" id="{37CF3CFE-A8FA-47C5-93DE-8FC70974FFC3}"/>
                </a:ext>
              </a:extLst>
            </p:cNvPr>
            <p:cNvSpPr/>
            <p:nvPr/>
          </p:nvSpPr>
          <p:spPr>
            <a:xfrm>
              <a:off x="5412025" y="3286350"/>
              <a:ext cx="177225" cy="243750"/>
            </a:xfrm>
            <a:custGeom>
              <a:avLst/>
              <a:gdLst/>
              <a:ahLst/>
              <a:cxnLst/>
              <a:rect l="l" t="t" r="r" b="b"/>
              <a:pathLst>
                <a:path w="7089" h="9750" extrusionOk="0">
                  <a:moveTo>
                    <a:pt x="3529" y="0"/>
                  </a:moveTo>
                  <a:cubicBezTo>
                    <a:pt x="3151" y="0"/>
                    <a:pt x="2836" y="315"/>
                    <a:pt x="2836" y="725"/>
                  </a:cubicBezTo>
                  <a:lnTo>
                    <a:pt x="2836" y="1418"/>
                  </a:lnTo>
                  <a:cubicBezTo>
                    <a:pt x="2836" y="1040"/>
                    <a:pt x="2520" y="725"/>
                    <a:pt x="2111" y="725"/>
                  </a:cubicBezTo>
                  <a:cubicBezTo>
                    <a:pt x="1733" y="725"/>
                    <a:pt x="1418" y="1040"/>
                    <a:pt x="1418" y="1418"/>
                  </a:cubicBezTo>
                  <a:lnTo>
                    <a:pt x="1418" y="2143"/>
                  </a:lnTo>
                  <a:cubicBezTo>
                    <a:pt x="1544" y="2143"/>
                    <a:pt x="1638" y="2080"/>
                    <a:pt x="1764" y="2080"/>
                  </a:cubicBezTo>
                  <a:lnTo>
                    <a:pt x="3497" y="2080"/>
                  </a:lnTo>
                  <a:cubicBezTo>
                    <a:pt x="4253" y="2080"/>
                    <a:pt x="4883" y="2710"/>
                    <a:pt x="4883" y="3466"/>
                  </a:cubicBezTo>
                  <a:cubicBezTo>
                    <a:pt x="4883" y="4096"/>
                    <a:pt x="4474" y="4600"/>
                    <a:pt x="3907" y="4758"/>
                  </a:cubicBezTo>
                  <a:cubicBezTo>
                    <a:pt x="4064" y="5073"/>
                    <a:pt x="4159" y="5482"/>
                    <a:pt x="4159" y="5860"/>
                  </a:cubicBezTo>
                  <a:cubicBezTo>
                    <a:pt x="4159" y="6081"/>
                    <a:pt x="4001" y="6238"/>
                    <a:pt x="3812" y="6238"/>
                  </a:cubicBezTo>
                  <a:cubicBezTo>
                    <a:pt x="3623" y="6238"/>
                    <a:pt x="3466" y="6081"/>
                    <a:pt x="3466" y="5860"/>
                  </a:cubicBezTo>
                  <a:cubicBezTo>
                    <a:pt x="3466" y="4915"/>
                    <a:pt x="2678" y="4128"/>
                    <a:pt x="1733" y="4128"/>
                  </a:cubicBezTo>
                  <a:lnTo>
                    <a:pt x="3466" y="4128"/>
                  </a:lnTo>
                  <a:cubicBezTo>
                    <a:pt x="3844" y="4128"/>
                    <a:pt x="4159" y="3812"/>
                    <a:pt x="4159" y="3434"/>
                  </a:cubicBezTo>
                  <a:cubicBezTo>
                    <a:pt x="4159" y="3025"/>
                    <a:pt x="3844" y="2710"/>
                    <a:pt x="3466" y="2710"/>
                  </a:cubicBezTo>
                  <a:lnTo>
                    <a:pt x="1733" y="2710"/>
                  </a:lnTo>
                  <a:cubicBezTo>
                    <a:pt x="788" y="2710"/>
                    <a:pt x="0" y="3497"/>
                    <a:pt x="0" y="4443"/>
                  </a:cubicBezTo>
                  <a:lnTo>
                    <a:pt x="0" y="5167"/>
                  </a:lnTo>
                  <a:cubicBezTo>
                    <a:pt x="0" y="6112"/>
                    <a:pt x="536" y="6963"/>
                    <a:pt x="1386" y="7372"/>
                  </a:cubicBezTo>
                  <a:lnTo>
                    <a:pt x="1386" y="8318"/>
                  </a:lnTo>
                  <a:cubicBezTo>
                    <a:pt x="977" y="8318"/>
                    <a:pt x="662" y="8633"/>
                    <a:pt x="662" y="9011"/>
                  </a:cubicBezTo>
                  <a:lnTo>
                    <a:pt x="662" y="9389"/>
                  </a:lnTo>
                  <a:cubicBezTo>
                    <a:pt x="662" y="9578"/>
                    <a:pt x="819" y="9735"/>
                    <a:pt x="1008" y="9735"/>
                  </a:cubicBezTo>
                  <a:lnTo>
                    <a:pt x="5860" y="9735"/>
                  </a:lnTo>
                  <a:cubicBezTo>
                    <a:pt x="5923" y="9745"/>
                    <a:pt x="5979" y="9749"/>
                    <a:pt x="6029" y="9749"/>
                  </a:cubicBezTo>
                  <a:cubicBezTo>
                    <a:pt x="6305" y="9749"/>
                    <a:pt x="6396" y="9612"/>
                    <a:pt x="6396" y="9452"/>
                  </a:cubicBezTo>
                  <a:lnTo>
                    <a:pt x="6396" y="9105"/>
                  </a:lnTo>
                  <a:cubicBezTo>
                    <a:pt x="6396" y="8696"/>
                    <a:pt x="6112" y="8381"/>
                    <a:pt x="5702" y="8381"/>
                  </a:cubicBezTo>
                  <a:lnTo>
                    <a:pt x="5702" y="7436"/>
                  </a:lnTo>
                  <a:cubicBezTo>
                    <a:pt x="6522" y="7057"/>
                    <a:pt x="7089" y="6175"/>
                    <a:pt x="7089" y="5230"/>
                  </a:cubicBezTo>
                  <a:lnTo>
                    <a:pt x="7089" y="2143"/>
                  </a:lnTo>
                  <a:cubicBezTo>
                    <a:pt x="7089" y="1733"/>
                    <a:pt x="6774" y="1418"/>
                    <a:pt x="6364" y="1418"/>
                  </a:cubicBezTo>
                  <a:cubicBezTo>
                    <a:pt x="5986" y="1418"/>
                    <a:pt x="5671" y="1733"/>
                    <a:pt x="5671" y="2143"/>
                  </a:cubicBezTo>
                  <a:lnTo>
                    <a:pt x="5671" y="1418"/>
                  </a:lnTo>
                  <a:cubicBezTo>
                    <a:pt x="5671" y="1040"/>
                    <a:pt x="5356" y="725"/>
                    <a:pt x="4946" y="725"/>
                  </a:cubicBezTo>
                  <a:cubicBezTo>
                    <a:pt x="4568" y="725"/>
                    <a:pt x="4253" y="1040"/>
                    <a:pt x="4253" y="1418"/>
                  </a:cubicBezTo>
                  <a:lnTo>
                    <a:pt x="4253" y="725"/>
                  </a:lnTo>
                  <a:cubicBezTo>
                    <a:pt x="4253" y="315"/>
                    <a:pt x="3938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0" name="Google Shape;8906;p67">
            <a:extLst>
              <a:ext uri="{FF2B5EF4-FFF2-40B4-BE49-F238E27FC236}">
                <a16:creationId xmlns:a16="http://schemas.microsoft.com/office/drawing/2014/main" id="{49EFC743-2194-4C5F-98F6-F7CBDE26E9CE}"/>
              </a:ext>
            </a:extLst>
          </p:cNvPr>
          <p:cNvGrpSpPr/>
          <p:nvPr/>
        </p:nvGrpSpPr>
        <p:grpSpPr>
          <a:xfrm>
            <a:off x="9978387" y="2165071"/>
            <a:ext cx="331721" cy="332587"/>
            <a:chOff x="5355300" y="3598250"/>
            <a:chExt cx="296975" cy="297750"/>
          </a:xfrm>
        </p:grpSpPr>
        <p:sp>
          <p:nvSpPr>
            <p:cNvPr id="481" name="Google Shape;8907;p67">
              <a:extLst>
                <a:ext uri="{FF2B5EF4-FFF2-40B4-BE49-F238E27FC236}">
                  <a16:creationId xmlns:a16="http://schemas.microsoft.com/office/drawing/2014/main" id="{791DE8A4-83C9-4235-BEB1-6C6AE498526F}"/>
                </a:ext>
              </a:extLst>
            </p:cNvPr>
            <p:cNvSpPr/>
            <p:nvPr/>
          </p:nvSpPr>
          <p:spPr>
            <a:xfrm>
              <a:off x="5355300" y="3703000"/>
              <a:ext cx="35475" cy="191425"/>
            </a:xfrm>
            <a:custGeom>
              <a:avLst/>
              <a:gdLst/>
              <a:ahLst/>
              <a:cxnLst/>
              <a:rect l="l" t="t" r="r" b="b"/>
              <a:pathLst>
                <a:path w="1419" h="7657" extrusionOk="0">
                  <a:moveTo>
                    <a:pt x="410" y="0"/>
                  </a:moveTo>
                  <a:cubicBezTo>
                    <a:pt x="221" y="0"/>
                    <a:pt x="64" y="158"/>
                    <a:pt x="64" y="347"/>
                  </a:cubicBezTo>
                  <a:cubicBezTo>
                    <a:pt x="1" y="2867"/>
                    <a:pt x="1" y="4789"/>
                    <a:pt x="1" y="7310"/>
                  </a:cubicBezTo>
                  <a:cubicBezTo>
                    <a:pt x="1" y="7530"/>
                    <a:pt x="158" y="7656"/>
                    <a:pt x="379" y="7656"/>
                  </a:cubicBezTo>
                  <a:cubicBezTo>
                    <a:pt x="568" y="7656"/>
                    <a:pt x="725" y="7530"/>
                    <a:pt x="725" y="7310"/>
                  </a:cubicBezTo>
                  <a:lnTo>
                    <a:pt x="725" y="1355"/>
                  </a:lnTo>
                  <a:lnTo>
                    <a:pt x="1418" y="1355"/>
                  </a:ln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8908;p67">
              <a:extLst>
                <a:ext uri="{FF2B5EF4-FFF2-40B4-BE49-F238E27FC236}">
                  <a16:creationId xmlns:a16="http://schemas.microsoft.com/office/drawing/2014/main" id="{B61C674D-1930-4E96-A9DB-85B2F1FC40B7}"/>
                </a:ext>
              </a:extLst>
            </p:cNvPr>
            <p:cNvSpPr/>
            <p:nvPr/>
          </p:nvSpPr>
          <p:spPr>
            <a:xfrm>
              <a:off x="5389175" y="3773100"/>
              <a:ext cx="122900" cy="122900"/>
            </a:xfrm>
            <a:custGeom>
              <a:avLst/>
              <a:gdLst/>
              <a:ahLst/>
              <a:cxnLst/>
              <a:rect l="l" t="t" r="r" b="b"/>
              <a:pathLst>
                <a:path w="4916" h="4916" extrusionOk="0">
                  <a:moveTo>
                    <a:pt x="2080" y="0"/>
                  </a:moveTo>
                  <a:lnTo>
                    <a:pt x="2080" y="693"/>
                  </a:lnTo>
                  <a:lnTo>
                    <a:pt x="1733" y="693"/>
                  </a:lnTo>
                  <a:cubicBezTo>
                    <a:pt x="788" y="693"/>
                    <a:pt x="0" y="1481"/>
                    <a:pt x="0" y="2458"/>
                  </a:cubicBezTo>
                  <a:cubicBezTo>
                    <a:pt x="0" y="2678"/>
                    <a:pt x="158" y="2836"/>
                    <a:pt x="347" y="2836"/>
                  </a:cubicBezTo>
                  <a:lnTo>
                    <a:pt x="2080" y="2836"/>
                  </a:lnTo>
                  <a:lnTo>
                    <a:pt x="2080" y="3529"/>
                  </a:lnTo>
                  <a:lnTo>
                    <a:pt x="1072" y="3529"/>
                  </a:lnTo>
                  <a:cubicBezTo>
                    <a:pt x="473" y="3529"/>
                    <a:pt x="32" y="4001"/>
                    <a:pt x="32" y="4569"/>
                  </a:cubicBezTo>
                  <a:cubicBezTo>
                    <a:pt x="32" y="4758"/>
                    <a:pt x="189" y="4915"/>
                    <a:pt x="410" y="4915"/>
                  </a:cubicBezTo>
                  <a:cubicBezTo>
                    <a:pt x="599" y="4915"/>
                    <a:pt x="757" y="4758"/>
                    <a:pt x="757" y="4569"/>
                  </a:cubicBezTo>
                  <a:cubicBezTo>
                    <a:pt x="757" y="4348"/>
                    <a:pt x="914" y="4190"/>
                    <a:pt x="1103" y="4190"/>
                  </a:cubicBezTo>
                  <a:lnTo>
                    <a:pt x="2143" y="4190"/>
                  </a:lnTo>
                  <a:lnTo>
                    <a:pt x="2143" y="4569"/>
                  </a:lnTo>
                  <a:cubicBezTo>
                    <a:pt x="2143" y="4758"/>
                    <a:pt x="2300" y="4915"/>
                    <a:pt x="2489" y="4915"/>
                  </a:cubicBezTo>
                  <a:cubicBezTo>
                    <a:pt x="2678" y="4915"/>
                    <a:pt x="2836" y="4758"/>
                    <a:pt x="2836" y="4569"/>
                  </a:cubicBezTo>
                  <a:lnTo>
                    <a:pt x="2836" y="4190"/>
                  </a:lnTo>
                  <a:lnTo>
                    <a:pt x="3876" y="4190"/>
                  </a:lnTo>
                  <a:cubicBezTo>
                    <a:pt x="4065" y="4190"/>
                    <a:pt x="4222" y="4348"/>
                    <a:pt x="4222" y="4569"/>
                  </a:cubicBezTo>
                  <a:cubicBezTo>
                    <a:pt x="4222" y="4758"/>
                    <a:pt x="4380" y="4915"/>
                    <a:pt x="4569" y="4915"/>
                  </a:cubicBezTo>
                  <a:cubicBezTo>
                    <a:pt x="4758" y="4915"/>
                    <a:pt x="4915" y="4758"/>
                    <a:pt x="4915" y="4569"/>
                  </a:cubicBezTo>
                  <a:cubicBezTo>
                    <a:pt x="4915" y="3970"/>
                    <a:pt x="4443" y="3529"/>
                    <a:pt x="3907" y="3529"/>
                  </a:cubicBezTo>
                  <a:lnTo>
                    <a:pt x="2867" y="3529"/>
                  </a:lnTo>
                  <a:lnTo>
                    <a:pt x="2867" y="2836"/>
                  </a:lnTo>
                  <a:lnTo>
                    <a:pt x="4537" y="2836"/>
                  </a:lnTo>
                  <a:lnTo>
                    <a:pt x="4537" y="2773"/>
                  </a:lnTo>
                  <a:cubicBezTo>
                    <a:pt x="4726" y="2773"/>
                    <a:pt x="4884" y="2615"/>
                    <a:pt x="4884" y="2426"/>
                  </a:cubicBezTo>
                  <a:cubicBezTo>
                    <a:pt x="4884" y="1481"/>
                    <a:pt x="4096" y="662"/>
                    <a:pt x="3151" y="662"/>
                  </a:cubicBezTo>
                  <a:lnTo>
                    <a:pt x="2804" y="662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8909;p67">
              <a:extLst>
                <a:ext uri="{FF2B5EF4-FFF2-40B4-BE49-F238E27FC236}">
                  <a16:creationId xmlns:a16="http://schemas.microsoft.com/office/drawing/2014/main" id="{1C0C8F48-D245-4256-ADF8-6B598F7EB536}"/>
                </a:ext>
              </a:extLst>
            </p:cNvPr>
            <p:cNvSpPr/>
            <p:nvPr/>
          </p:nvSpPr>
          <p:spPr>
            <a:xfrm>
              <a:off x="5527800" y="3598250"/>
              <a:ext cx="105550" cy="35450"/>
            </a:xfrm>
            <a:custGeom>
              <a:avLst/>
              <a:gdLst/>
              <a:ahLst/>
              <a:cxnLst/>
              <a:rect l="l" t="t" r="r" b="b"/>
              <a:pathLst>
                <a:path w="4222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63" y="1103"/>
                    <a:pt x="378" y="1418"/>
                    <a:pt x="725" y="1418"/>
                  </a:cubicBezTo>
                  <a:lnTo>
                    <a:pt x="3875" y="1418"/>
                  </a:lnTo>
                  <a:cubicBezTo>
                    <a:pt x="4064" y="1418"/>
                    <a:pt x="4222" y="1260"/>
                    <a:pt x="4222" y="1071"/>
                  </a:cubicBezTo>
                  <a:lnTo>
                    <a:pt x="4222" y="378"/>
                  </a:lnTo>
                  <a:cubicBezTo>
                    <a:pt x="4222" y="158"/>
                    <a:pt x="4064" y="0"/>
                    <a:pt x="38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8910;p67">
              <a:extLst>
                <a:ext uri="{FF2B5EF4-FFF2-40B4-BE49-F238E27FC236}">
                  <a16:creationId xmlns:a16="http://schemas.microsoft.com/office/drawing/2014/main" id="{6127F3D6-826E-4B43-A2B4-F898D9911AFF}"/>
                </a:ext>
              </a:extLst>
            </p:cNvPr>
            <p:cNvSpPr/>
            <p:nvPr/>
          </p:nvSpPr>
          <p:spPr>
            <a:xfrm>
              <a:off x="5545900" y="3651800"/>
              <a:ext cx="104800" cy="35475"/>
            </a:xfrm>
            <a:custGeom>
              <a:avLst/>
              <a:gdLst/>
              <a:ahLst/>
              <a:cxnLst/>
              <a:rect l="l" t="t" r="r" b="b"/>
              <a:pathLst>
                <a:path w="4192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3845" y="1418"/>
                  </a:lnTo>
                  <a:cubicBezTo>
                    <a:pt x="4065" y="1418"/>
                    <a:pt x="4191" y="1261"/>
                    <a:pt x="4191" y="1072"/>
                  </a:cubicBezTo>
                  <a:lnTo>
                    <a:pt x="4191" y="347"/>
                  </a:lnTo>
                  <a:cubicBezTo>
                    <a:pt x="4191" y="158"/>
                    <a:pt x="4065" y="1"/>
                    <a:pt x="38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8911;p67">
              <a:extLst>
                <a:ext uri="{FF2B5EF4-FFF2-40B4-BE49-F238E27FC236}">
                  <a16:creationId xmlns:a16="http://schemas.microsoft.com/office/drawing/2014/main" id="{C2E53930-2027-4FE6-AA25-0D2AD3B63865}"/>
                </a:ext>
              </a:extLst>
            </p:cNvPr>
            <p:cNvSpPr/>
            <p:nvPr/>
          </p:nvSpPr>
          <p:spPr>
            <a:xfrm>
              <a:off x="5529375" y="3754975"/>
              <a:ext cx="122100" cy="35475"/>
            </a:xfrm>
            <a:custGeom>
              <a:avLst/>
              <a:gdLst/>
              <a:ahLst/>
              <a:cxnLst/>
              <a:rect l="l" t="t" r="r" b="b"/>
              <a:pathLst>
                <a:path w="4884" h="1419" extrusionOk="0">
                  <a:moveTo>
                    <a:pt x="0" y="1"/>
                  </a:moveTo>
                  <a:lnTo>
                    <a:pt x="0" y="1418"/>
                  </a:lnTo>
                  <a:lnTo>
                    <a:pt x="4884" y="1418"/>
                  </a:lnTo>
                  <a:lnTo>
                    <a:pt x="4884" y="1"/>
                  </a:lnTo>
                  <a:lnTo>
                    <a:pt x="2773" y="1"/>
                  </a:lnTo>
                  <a:lnTo>
                    <a:pt x="2773" y="347"/>
                  </a:lnTo>
                  <a:cubicBezTo>
                    <a:pt x="2773" y="568"/>
                    <a:pt x="2615" y="725"/>
                    <a:pt x="2426" y="725"/>
                  </a:cubicBezTo>
                  <a:cubicBezTo>
                    <a:pt x="2237" y="725"/>
                    <a:pt x="2080" y="568"/>
                    <a:pt x="2080" y="347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8912;p67">
              <a:extLst>
                <a:ext uri="{FF2B5EF4-FFF2-40B4-BE49-F238E27FC236}">
                  <a16:creationId xmlns:a16="http://schemas.microsoft.com/office/drawing/2014/main" id="{FE0A54A9-A79F-48FB-9802-7802A88A0EA6}"/>
                </a:ext>
              </a:extLst>
            </p:cNvPr>
            <p:cNvSpPr/>
            <p:nvPr/>
          </p:nvSpPr>
          <p:spPr>
            <a:xfrm>
              <a:off x="5511250" y="3703000"/>
              <a:ext cx="140225" cy="33900"/>
            </a:xfrm>
            <a:custGeom>
              <a:avLst/>
              <a:gdLst/>
              <a:ahLst/>
              <a:cxnLst/>
              <a:rect l="l" t="t" r="r" b="b"/>
              <a:pathLst>
                <a:path w="5609" h="1356" extrusionOk="0">
                  <a:moveTo>
                    <a:pt x="1" y="0"/>
                  </a:moveTo>
                  <a:lnTo>
                    <a:pt x="1" y="1355"/>
                  </a:lnTo>
                  <a:lnTo>
                    <a:pt x="5609" y="1355"/>
                  </a:lnTo>
                  <a:lnTo>
                    <a:pt x="5609" y="347"/>
                  </a:lnTo>
                  <a:cubicBezTo>
                    <a:pt x="5577" y="158"/>
                    <a:pt x="5451" y="0"/>
                    <a:pt x="52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8913;p67">
              <a:extLst>
                <a:ext uri="{FF2B5EF4-FFF2-40B4-BE49-F238E27FC236}">
                  <a16:creationId xmlns:a16="http://schemas.microsoft.com/office/drawing/2014/main" id="{8DB8496D-A43A-4EEB-916D-163F39D3465F}"/>
                </a:ext>
              </a:extLst>
            </p:cNvPr>
            <p:cNvSpPr/>
            <p:nvPr/>
          </p:nvSpPr>
          <p:spPr>
            <a:xfrm>
              <a:off x="5529375" y="3808550"/>
              <a:ext cx="122900" cy="87450"/>
            </a:xfrm>
            <a:custGeom>
              <a:avLst/>
              <a:gdLst/>
              <a:ahLst/>
              <a:cxnLst/>
              <a:rect l="l" t="t" r="r" b="b"/>
              <a:pathLst>
                <a:path w="4916" h="3498" extrusionOk="0">
                  <a:moveTo>
                    <a:pt x="0" y="0"/>
                  </a:move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1418"/>
                  </a:lnTo>
                  <a:lnTo>
                    <a:pt x="4190" y="1418"/>
                  </a:lnTo>
                  <a:lnTo>
                    <a:pt x="4190" y="3151"/>
                  </a:lnTo>
                  <a:cubicBezTo>
                    <a:pt x="4190" y="3340"/>
                    <a:pt x="4348" y="3497"/>
                    <a:pt x="4569" y="3497"/>
                  </a:cubicBezTo>
                  <a:cubicBezTo>
                    <a:pt x="4758" y="3497"/>
                    <a:pt x="4915" y="3340"/>
                    <a:pt x="4915" y="3151"/>
                  </a:cubicBezTo>
                  <a:lnTo>
                    <a:pt x="4915" y="0"/>
                  </a:lnTo>
                  <a:lnTo>
                    <a:pt x="2773" y="0"/>
                  </a:lnTo>
                  <a:lnTo>
                    <a:pt x="2773" y="347"/>
                  </a:lnTo>
                  <a:cubicBezTo>
                    <a:pt x="2773" y="536"/>
                    <a:pt x="2615" y="693"/>
                    <a:pt x="2426" y="693"/>
                  </a:cubicBezTo>
                  <a:cubicBezTo>
                    <a:pt x="2237" y="693"/>
                    <a:pt x="2080" y="536"/>
                    <a:pt x="2080" y="347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8914;p67">
              <a:extLst>
                <a:ext uri="{FF2B5EF4-FFF2-40B4-BE49-F238E27FC236}">
                  <a16:creationId xmlns:a16="http://schemas.microsoft.com/office/drawing/2014/main" id="{985947D6-C7B9-4821-A676-1F6C324C7A7C}"/>
                </a:ext>
              </a:extLst>
            </p:cNvPr>
            <p:cNvSpPr/>
            <p:nvPr/>
          </p:nvSpPr>
          <p:spPr>
            <a:xfrm>
              <a:off x="5408075" y="3651025"/>
              <a:ext cx="86675" cy="103975"/>
            </a:xfrm>
            <a:custGeom>
              <a:avLst/>
              <a:gdLst/>
              <a:ahLst/>
              <a:cxnLst/>
              <a:rect l="l" t="t" r="r" b="b"/>
              <a:pathLst>
                <a:path w="3467" h="4159" extrusionOk="0">
                  <a:moveTo>
                    <a:pt x="1733" y="0"/>
                  </a:moveTo>
                  <a:cubicBezTo>
                    <a:pt x="788" y="0"/>
                    <a:pt x="1" y="788"/>
                    <a:pt x="1" y="1733"/>
                  </a:cubicBezTo>
                  <a:lnTo>
                    <a:pt x="1" y="3812"/>
                  </a:lnTo>
                  <a:cubicBezTo>
                    <a:pt x="1" y="4001"/>
                    <a:pt x="158" y="4159"/>
                    <a:pt x="347" y="4159"/>
                  </a:cubicBezTo>
                  <a:lnTo>
                    <a:pt x="3120" y="4159"/>
                  </a:lnTo>
                  <a:cubicBezTo>
                    <a:pt x="3309" y="4159"/>
                    <a:pt x="3466" y="4001"/>
                    <a:pt x="3466" y="3812"/>
                  </a:cubicBez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9" name="Google Shape;8915;p67">
            <a:extLst>
              <a:ext uri="{FF2B5EF4-FFF2-40B4-BE49-F238E27FC236}">
                <a16:creationId xmlns:a16="http://schemas.microsoft.com/office/drawing/2014/main" id="{205F01FB-415A-4535-A51C-78E35666CD06}"/>
              </a:ext>
            </a:extLst>
          </p:cNvPr>
          <p:cNvGrpSpPr/>
          <p:nvPr/>
        </p:nvGrpSpPr>
        <p:grpSpPr>
          <a:xfrm>
            <a:off x="9982352" y="2625400"/>
            <a:ext cx="323790" cy="213822"/>
            <a:chOff x="5358450" y="4015675"/>
            <a:chExt cx="289875" cy="191425"/>
          </a:xfrm>
        </p:grpSpPr>
        <p:sp>
          <p:nvSpPr>
            <p:cNvPr id="490" name="Google Shape;8916;p67">
              <a:extLst>
                <a:ext uri="{FF2B5EF4-FFF2-40B4-BE49-F238E27FC236}">
                  <a16:creationId xmlns:a16="http://schemas.microsoft.com/office/drawing/2014/main" id="{1B409E42-567A-4F56-9103-D1A904197398}"/>
                </a:ext>
              </a:extLst>
            </p:cNvPr>
            <p:cNvSpPr/>
            <p:nvPr/>
          </p:nvSpPr>
          <p:spPr>
            <a:xfrm>
              <a:off x="5358450" y="4015675"/>
              <a:ext cx="289875" cy="89025"/>
            </a:xfrm>
            <a:custGeom>
              <a:avLst/>
              <a:gdLst/>
              <a:ahLst/>
              <a:cxnLst/>
              <a:rect l="l" t="t" r="r" b="b"/>
              <a:pathLst>
                <a:path w="11595" h="3561" extrusionOk="0">
                  <a:moveTo>
                    <a:pt x="5798" y="1"/>
                  </a:moveTo>
                  <a:cubicBezTo>
                    <a:pt x="2773" y="1"/>
                    <a:pt x="316" y="3120"/>
                    <a:pt x="1" y="3561"/>
                  </a:cubicBezTo>
                  <a:cubicBezTo>
                    <a:pt x="1229" y="2679"/>
                    <a:pt x="3561" y="1734"/>
                    <a:pt x="5798" y="1734"/>
                  </a:cubicBezTo>
                  <a:cubicBezTo>
                    <a:pt x="7751" y="1734"/>
                    <a:pt x="10051" y="2490"/>
                    <a:pt x="11595" y="3561"/>
                  </a:cubicBezTo>
                  <a:cubicBezTo>
                    <a:pt x="11280" y="3120"/>
                    <a:pt x="8822" y="1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8917;p67">
              <a:extLst>
                <a:ext uri="{FF2B5EF4-FFF2-40B4-BE49-F238E27FC236}">
                  <a16:creationId xmlns:a16="http://schemas.microsoft.com/office/drawing/2014/main" id="{A585F7F5-C4E3-4D66-BC1D-EFA4204B810C}"/>
                </a:ext>
              </a:extLst>
            </p:cNvPr>
            <p:cNvSpPr/>
            <p:nvPr/>
          </p:nvSpPr>
          <p:spPr>
            <a:xfrm>
              <a:off x="5494725" y="41015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8918;p67">
              <a:extLst>
                <a:ext uri="{FF2B5EF4-FFF2-40B4-BE49-F238E27FC236}">
                  <a16:creationId xmlns:a16="http://schemas.microsoft.com/office/drawing/2014/main" id="{12DFB793-4BA7-42BA-922F-5F8F5DC411E1}"/>
                </a:ext>
              </a:extLst>
            </p:cNvPr>
            <p:cNvSpPr/>
            <p:nvPr/>
          </p:nvSpPr>
          <p:spPr>
            <a:xfrm>
              <a:off x="5460050" y="4077125"/>
              <a:ext cx="86675" cy="78000"/>
            </a:xfrm>
            <a:custGeom>
              <a:avLst/>
              <a:gdLst/>
              <a:ahLst/>
              <a:cxnLst/>
              <a:rect l="l" t="t" r="r" b="b"/>
              <a:pathLst>
                <a:path w="3467" h="3120" extrusionOk="0">
                  <a:moveTo>
                    <a:pt x="1734" y="315"/>
                  </a:moveTo>
                  <a:cubicBezTo>
                    <a:pt x="2332" y="315"/>
                    <a:pt x="2773" y="788"/>
                    <a:pt x="2773" y="1323"/>
                  </a:cubicBezTo>
                  <a:cubicBezTo>
                    <a:pt x="2773" y="1922"/>
                    <a:pt x="2269" y="2363"/>
                    <a:pt x="1734" y="2363"/>
                  </a:cubicBezTo>
                  <a:cubicBezTo>
                    <a:pt x="1135" y="2363"/>
                    <a:pt x="694" y="1890"/>
                    <a:pt x="694" y="1323"/>
                  </a:cubicBezTo>
                  <a:cubicBezTo>
                    <a:pt x="663" y="788"/>
                    <a:pt x="1135" y="315"/>
                    <a:pt x="1734" y="315"/>
                  </a:cubicBezTo>
                  <a:close/>
                  <a:moveTo>
                    <a:pt x="1734" y="0"/>
                  </a:moveTo>
                  <a:cubicBezTo>
                    <a:pt x="1324" y="0"/>
                    <a:pt x="978" y="32"/>
                    <a:pt x="599" y="63"/>
                  </a:cubicBezTo>
                  <a:cubicBezTo>
                    <a:pt x="190" y="378"/>
                    <a:pt x="1" y="851"/>
                    <a:pt x="1" y="1386"/>
                  </a:cubicBezTo>
                  <a:cubicBezTo>
                    <a:pt x="1" y="2332"/>
                    <a:pt x="789" y="3119"/>
                    <a:pt x="1734" y="3119"/>
                  </a:cubicBezTo>
                  <a:cubicBezTo>
                    <a:pt x="2679" y="3119"/>
                    <a:pt x="3466" y="2332"/>
                    <a:pt x="3466" y="1386"/>
                  </a:cubicBezTo>
                  <a:cubicBezTo>
                    <a:pt x="3466" y="851"/>
                    <a:pt x="3214" y="378"/>
                    <a:pt x="2868" y="63"/>
                  </a:cubicBezTo>
                  <a:cubicBezTo>
                    <a:pt x="2521" y="32"/>
                    <a:pt x="2112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8919;p67">
              <a:extLst>
                <a:ext uri="{FF2B5EF4-FFF2-40B4-BE49-F238E27FC236}">
                  <a16:creationId xmlns:a16="http://schemas.microsoft.com/office/drawing/2014/main" id="{0E5DDEFE-601E-4FE5-9B0F-4132115FBA25}"/>
                </a:ext>
              </a:extLst>
            </p:cNvPr>
            <p:cNvSpPr/>
            <p:nvPr/>
          </p:nvSpPr>
          <p:spPr>
            <a:xfrm>
              <a:off x="5362400" y="4084200"/>
              <a:ext cx="282000" cy="122900"/>
            </a:xfrm>
            <a:custGeom>
              <a:avLst/>
              <a:gdLst/>
              <a:ahLst/>
              <a:cxnLst/>
              <a:rect l="l" t="t" r="r" b="b"/>
              <a:pathLst>
                <a:path w="11280" h="4916" extrusionOk="0">
                  <a:moveTo>
                    <a:pt x="3466" y="1"/>
                  </a:moveTo>
                  <a:lnTo>
                    <a:pt x="3466" y="1"/>
                  </a:lnTo>
                  <a:cubicBezTo>
                    <a:pt x="2332" y="253"/>
                    <a:pt x="1103" y="820"/>
                    <a:pt x="0" y="1576"/>
                  </a:cubicBezTo>
                  <a:cubicBezTo>
                    <a:pt x="693" y="2395"/>
                    <a:pt x="2899" y="4915"/>
                    <a:pt x="5640" y="4915"/>
                  </a:cubicBezTo>
                  <a:cubicBezTo>
                    <a:pt x="8349" y="4884"/>
                    <a:pt x="10617" y="2395"/>
                    <a:pt x="11279" y="1576"/>
                  </a:cubicBezTo>
                  <a:cubicBezTo>
                    <a:pt x="10176" y="820"/>
                    <a:pt x="8948" y="253"/>
                    <a:pt x="7814" y="1"/>
                  </a:cubicBezTo>
                  <a:lnTo>
                    <a:pt x="7814" y="1"/>
                  </a:lnTo>
                  <a:cubicBezTo>
                    <a:pt x="7971" y="347"/>
                    <a:pt x="8097" y="694"/>
                    <a:pt x="8097" y="1103"/>
                  </a:cubicBezTo>
                  <a:cubicBezTo>
                    <a:pt x="8097" y="2427"/>
                    <a:pt x="6994" y="3529"/>
                    <a:pt x="5640" y="3529"/>
                  </a:cubicBezTo>
                  <a:cubicBezTo>
                    <a:pt x="4316" y="3529"/>
                    <a:pt x="3214" y="2427"/>
                    <a:pt x="3214" y="1103"/>
                  </a:cubicBezTo>
                  <a:cubicBezTo>
                    <a:pt x="3214" y="694"/>
                    <a:pt x="3277" y="347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4" name="Google Shape;8920;p67">
            <a:extLst>
              <a:ext uri="{FF2B5EF4-FFF2-40B4-BE49-F238E27FC236}">
                <a16:creationId xmlns:a16="http://schemas.microsoft.com/office/drawing/2014/main" id="{4CDF8540-6167-4648-A387-1615C3BC7BD9}"/>
              </a:ext>
            </a:extLst>
          </p:cNvPr>
          <p:cNvGrpSpPr/>
          <p:nvPr/>
        </p:nvGrpSpPr>
        <p:grpSpPr>
          <a:xfrm>
            <a:off x="11239832" y="1761219"/>
            <a:ext cx="331721" cy="307566"/>
            <a:chOff x="6543825" y="3202075"/>
            <a:chExt cx="296975" cy="275350"/>
          </a:xfrm>
        </p:grpSpPr>
        <p:sp>
          <p:nvSpPr>
            <p:cNvPr id="495" name="Google Shape;8921;p67">
              <a:extLst>
                <a:ext uri="{FF2B5EF4-FFF2-40B4-BE49-F238E27FC236}">
                  <a16:creationId xmlns:a16="http://schemas.microsoft.com/office/drawing/2014/main" id="{E08E411E-DD2C-4B44-A2A3-36C1F2563D98}"/>
                </a:ext>
              </a:extLst>
            </p:cNvPr>
            <p:cNvSpPr/>
            <p:nvPr/>
          </p:nvSpPr>
          <p:spPr>
            <a:xfrm>
              <a:off x="6683250" y="3202075"/>
              <a:ext cx="17350" cy="43350"/>
            </a:xfrm>
            <a:custGeom>
              <a:avLst/>
              <a:gdLst/>
              <a:ahLst/>
              <a:cxnLst/>
              <a:rect l="l" t="t" r="r" b="b"/>
              <a:pathLst>
                <a:path w="694" h="173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55"/>
                  </a:lnTo>
                  <a:cubicBezTo>
                    <a:pt x="0" y="1576"/>
                    <a:pt x="158" y="1733"/>
                    <a:pt x="347" y="1733"/>
                  </a:cubicBezTo>
                  <a:cubicBezTo>
                    <a:pt x="536" y="1733"/>
                    <a:pt x="693" y="1576"/>
                    <a:pt x="693" y="135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8922;p67">
              <a:extLst>
                <a:ext uri="{FF2B5EF4-FFF2-40B4-BE49-F238E27FC236}">
                  <a16:creationId xmlns:a16="http://schemas.microsoft.com/office/drawing/2014/main" id="{986CB994-6688-4200-A19E-3B6B66C1BFB2}"/>
                </a:ext>
              </a:extLst>
            </p:cNvPr>
            <p:cNvSpPr/>
            <p:nvPr/>
          </p:nvSpPr>
          <p:spPr>
            <a:xfrm>
              <a:off x="6613925" y="3236125"/>
              <a:ext cx="35475" cy="34700"/>
            </a:xfrm>
            <a:custGeom>
              <a:avLst/>
              <a:gdLst/>
              <a:ahLst/>
              <a:cxnLst/>
              <a:rect l="l" t="t" r="r" b="b"/>
              <a:pathLst>
                <a:path w="1419" h="1388" extrusionOk="0">
                  <a:moveTo>
                    <a:pt x="363" y="1"/>
                  </a:moveTo>
                  <a:cubicBezTo>
                    <a:pt x="276" y="1"/>
                    <a:pt x="190" y="40"/>
                    <a:pt x="127" y="119"/>
                  </a:cubicBezTo>
                  <a:cubicBezTo>
                    <a:pt x="1" y="245"/>
                    <a:pt x="1" y="466"/>
                    <a:pt x="127" y="592"/>
                  </a:cubicBezTo>
                  <a:lnTo>
                    <a:pt x="820" y="1316"/>
                  </a:lnTo>
                  <a:cubicBezTo>
                    <a:pt x="883" y="1364"/>
                    <a:pt x="969" y="1387"/>
                    <a:pt x="1056" y="1387"/>
                  </a:cubicBezTo>
                  <a:cubicBezTo>
                    <a:pt x="1143" y="1387"/>
                    <a:pt x="1229" y="1364"/>
                    <a:pt x="1292" y="1316"/>
                  </a:cubicBezTo>
                  <a:cubicBezTo>
                    <a:pt x="1418" y="1190"/>
                    <a:pt x="1418" y="938"/>
                    <a:pt x="1292" y="844"/>
                  </a:cubicBezTo>
                  <a:lnTo>
                    <a:pt x="599" y="119"/>
                  </a:lnTo>
                  <a:cubicBezTo>
                    <a:pt x="536" y="40"/>
                    <a:pt x="450" y="1"/>
                    <a:pt x="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8923;p67">
              <a:extLst>
                <a:ext uri="{FF2B5EF4-FFF2-40B4-BE49-F238E27FC236}">
                  <a16:creationId xmlns:a16="http://schemas.microsoft.com/office/drawing/2014/main" id="{59B6F870-60F9-4013-B3FD-DB1453D44B59}"/>
                </a:ext>
              </a:extLst>
            </p:cNvPr>
            <p:cNvSpPr/>
            <p:nvPr/>
          </p:nvSpPr>
          <p:spPr>
            <a:xfrm>
              <a:off x="6734425" y="3236425"/>
              <a:ext cx="35475" cy="34400"/>
            </a:xfrm>
            <a:custGeom>
              <a:avLst/>
              <a:gdLst/>
              <a:ahLst/>
              <a:cxnLst/>
              <a:rect l="l" t="t" r="r" b="b"/>
              <a:pathLst>
                <a:path w="1419" h="1376" extrusionOk="0">
                  <a:moveTo>
                    <a:pt x="1054" y="0"/>
                  </a:moveTo>
                  <a:cubicBezTo>
                    <a:pt x="976" y="0"/>
                    <a:pt x="894" y="33"/>
                    <a:pt x="820" y="107"/>
                  </a:cubicBezTo>
                  <a:lnTo>
                    <a:pt x="95" y="832"/>
                  </a:lnTo>
                  <a:cubicBezTo>
                    <a:pt x="1" y="926"/>
                    <a:pt x="1" y="1178"/>
                    <a:pt x="95" y="1304"/>
                  </a:cubicBezTo>
                  <a:cubicBezTo>
                    <a:pt x="158" y="1352"/>
                    <a:pt x="253" y="1375"/>
                    <a:pt x="344" y="1375"/>
                  </a:cubicBezTo>
                  <a:cubicBezTo>
                    <a:pt x="434" y="1375"/>
                    <a:pt x="521" y="1352"/>
                    <a:pt x="568" y="1304"/>
                  </a:cubicBezTo>
                  <a:lnTo>
                    <a:pt x="1293" y="580"/>
                  </a:lnTo>
                  <a:cubicBezTo>
                    <a:pt x="1419" y="454"/>
                    <a:pt x="1419" y="233"/>
                    <a:pt x="1293" y="107"/>
                  </a:cubicBezTo>
                  <a:cubicBezTo>
                    <a:pt x="1226" y="41"/>
                    <a:pt x="1142" y="0"/>
                    <a:pt x="10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8924;p67">
              <a:extLst>
                <a:ext uri="{FF2B5EF4-FFF2-40B4-BE49-F238E27FC236}">
                  <a16:creationId xmlns:a16="http://schemas.microsoft.com/office/drawing/2014/main" id="{01702E7F-5752-4A9F-A3EE-44E8512F5040}"/>
                </a:ext>
              </a:extLst>
            </p:cNvPr>
            <p:cNvSpPr/>
            <p:nvPr/>
          </p:nvSpPr>
          <p:spPr>
            <a:xfrm>
              <a:off x="6805325" y="3322575"/>
              <a:ext cx="35475" cy="121325"/>
            </a:xfrm>
            <a:custGeom>
              <a:avLst/>
              <a:gdLst/>
              <a:ahLst/>
              <a:cxnLst/>
              <a:rect l="l" t="t" r="r" b="b"/>
              <a:pathLst>
                <a:path w="1419" h="4853" extrusionOk="0">
                  <a:moveTo>
                    <a:pt x="0" y="1"/>
                  </a:moveTo>
                  <a:lnTo>
                    <a:pt x="0" y="4852"/>
                  </a:lnTo>
                  <a:lnTo>
                    <a:pt x="1040" y="4852"/>
                  </a:lnTo>
                  <a:cubicBezTo>
                    <a:pt x="1261" y="4852"/>
                    <a:pt x="1418" y="4695"/>
                    <a:pt x="1418" y="4506"/>
                  </a:cubicBezTo>
                  <a:lnTo>
                    <a:pt x="1418" y="316"/>
                  </a:lnTo>
                  <a:cubicBezTo>
                    <a:pt x="1355" y="158"/>
                    <a:pt x="1198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8925;p67">
              <a:extLst>
                <a:ext uri="{FF2B5EF4-FFF2-40B4-BE49-F238E27FC236}">
                  <a16:creationId xmlns:a16="http://schemas.microsoft.com/office/drawing/2014/main" id="{CD2CA00E-0366-436E-A013-62B59D0603A1}"/>
                </a:ext>
              </a:extLst>
            </p:cNvPr>
            <p:cNvSpPr/>
            <p:nvPr/>
          </p:nvSpPr>
          <p:spPr>
            <a:xfrm>
              <a:off x="6543825" y="3323275"/>
              <a:ext cx="35475" cy="121400"/>
            </a:xfrm>
            <a:custGeom>
              <a:avLst/>
              <a:gdLst/>
              <a:ahLst/>
              <a:cxnLst/>
              <a:rect l="l" t="t" r="r" b="b"/>
              <a:pathLst>
                <a:path w="1419" h="4856" extrusionOk="0">
                  <a:moveTo>
                    <a:pt x="323" y="0"/>
                  </a:moveTo>
                  <a:cubicBezTo>
                    <a:pt x="132" y="0"/>
                    <a:pt x="1" y="149"/>
                    <a:pt x="1" y="351"/>
                  </a:cubicBezTo>
                  <a:lnTo>
                    <a:pt x="1" y="4509"/>
                  </a:lnTo>
                  <a:cubicBezTo>
                    <a:pt x="1" y="4698"/>
                    <a:pt x="158" y="4856"/>
                    <a:pt x="379" y="4856"/>
                  </a:cubicBezTo>
                  <a:lnTo>
                    <a:pt x="1418" y="4856"/>
                  </a:lnTo>
                  <a:lnTo>
                    <a:pt x="1418" y="4"/>
                  </a:lnTo>
                  <a:lnTo>
                    <a:pt x="379" y="4"/>
                  </a:lnTo>
                  <a:cubicBezTo>
                    <a:pt x="360" y="1"/>
                    <a:pt x="341" y="0"/>
                    <a:pt x="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8926;p67">
              <a:extLst>
                <a:ext uri="{FF2B5EF4-FFF2-40B4-BE49-F238E27FC236}">
                  <a16:creationId xmlns:a16="http://schemas.microsoft.com/office/drawing/2014/main" id="{A1CF883D-DD7A-451D-B3CE-985873BF0487}"/>
                </a:ext>
              </a:extLst>
            </p:cNvPr>
            <p:cNvSpPr/>
            <p:nvPr/>
          </p:nvSpPr>
          <p:spPr>
            <a:xfrm>
              <a:off x="6643075" y="3332025"/>
              <a:ext cx="143375" cy="104000"/>
            </a:xfrm>
            <a:custGeom>
              <a:avLst/>
              <a:gdLst/>
              <a:ahLst/>
              <a:cxnLst/>
              <a:rect l="l" t="t" r="r" b="b"/>
              <a:pathLst>
                <a:path w="5735" h="4160" extrusionOk="0">
                  <a:moveTo>
                    <a:pt x="1639" y="1"/>
                  </a:moveTo>
                  <a:cubicBezTo>
                    <a:pt x="1450" y="1"/>
                    <a:pt x="1198" y="158"/>
                    <a:pt x="1072" y="379"/>
                  </a:cubicBezTo>
                  <a:lnTo>
                    <a:pt x="0" y="2490"/>
                  </a:lnTo>
                  <a:cubicBezTo>
                    <a:pt x="158" y="2584"/>
                    <a:pt x="378" y="2616"/>
                    <a:pt x="567" y="2616"/>
                  </a:cubicBezTo>
                  <a:cubicBezTo>
                    <a:pt x="1072" y="2616"/>
                    <a:pt x="1544" y="2364"/>
                    <a:pt x="1796" y="1891"/>
                  </a:cubicBezTo>
                  <a:lnTo>
                    <a:pt x="2017" y="1418"/>
                  </a:lnTo>
                  <a:lnTo>
                    <a:pt x="2710" y="1418"/>
                  </a:lnTo>
                  <a:cubicBezTo>
                    <a:pt x="2899" y="1418"/>
                    <a:pt x="3056" y="1481"/>
                    <a:pt x="3182" y="1607"/>
                  </a:cubicBezTo>
                  <a:lnTo>
                    <a:pt x="5734" y="4159"/>
                  </a:lnTo>
                  <a:lnTo>
                    <a:pt x="573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8927;p67">
              <a:extLst>
                <a:ext uri="{FF2B5EF4-FFF2-40B4-BE49-F238E27FC236}">
                  <a16:creationId xmlns:a16="http://schemas.microsoft.com/office/drawing/2014/main" id="{76099D4F-175A-4DBA-9911-89C4810EC592}"/>
                </a:ext>
              </a:extLst>
            </p:cNvPr>
            <p:cNvSpPr/>
            <p:nvPr/>
          </p:nvSpPr>
          <p:spPr>
            <a:xfrm>
              <a:off x="6595025" y="3288700"/>
              <a:ext cx="175675" cy="188725"/>
            </a:xfrm>
            <a:custGeom>
              <a:avLst/>
              <a:gdLst/>
              <a:ahLst/>
              <a:cxnLst/>
              <a:rect l="l" t="t" r="r" b="b"/>
              <a:pathLst>
                <a:path w="7027" h="7549" extrusionOk="0">
                  <a:moveTo>
                    <a:pt x="2206" y="1"/>
                  </a:moveTo>
                  <a:cubicBezTo>
                    <a:pt x="1828" y="1"/>
                    <a:pt x="1481" y="221"/>
                    <a:pt x="1261" y="568"/>
                  </a:cubicBezTo>
                  <a:lnTo>
                    <a:pt x="946" y="1198"/>
                  </a:lnTo>
                  <a:cubicBezTo>
                    <a:pt x="914" y="1324"/>
                    <a:pt x="757" y="1419"/>
                    <a:pt x="631" y="1419"/>
                  </a:cubicBezTo>
                  <a:lnTo>
                    <a:pt x="1" y="1419"/>
                  </a:lnTo>
                  <a:lnTo>
                    <a:pt x="1" y="6239"/>
                  </a:lnTo>
                  <a:lnTo>
                    <a:pt x="1576" y="6239"/>
                  </a:lnTo>
                  <a:lnTo>
                    <a:pt x="2584" y="7247"/>
                  </a:lnTo>
                  <a:cubicBezTo>
                    <a:pt x="2768" y="7431"/>
                    <a:pt x="3054" y="7548"/>
                    <a:pt x="3330" y="7548"/>
                  </a:cubicBezTo>
                  <a:cubicBezTo>
                    <a:pt x="3431" y="7548"/>
                    <a:pt x="3531" y="7533"/>
                    <a:pt x="3624" y="7499"/>
                  </a:cubicBezTo>
                  <a:lnTo>
                    <a:pt x="6585" y="6554"/>
                  </a:lnTo>
                  <a:cubicBezTo>
                    <a:pt x="6743" y="6522"/>
                    <a:pt x="6900" y="6396"/>
                    <a:pt x="7026" y="6302"/>
                  </a:cubicBezTo>
                  <a:lnTo>
                    <a:pt x="4537" y="3813"/>
                  </a:lnTo>
                  <a:lnTo>
                    <a:pt x="4380" y="3813"/>
                  </a:lnTo>
                  <a:lnTo>
                    <a:pt x="4348" y="3844"/>
                  </a:lnTo>
                  <a:cubicBezTo>
                    <a:pt x="4033" y="4506"/>
                    <a:pt x="3340" y="4947"/>
                    <a:pt x="2647" y="5042"/>
                  </a:cubicBezTo>
                  <a:cubicBezTo>
                    <a:pt x="2601" y="5044"/>
                    <a:pt x="2556" y="5046"/>
                    <a:pt x="2511" y="5046"/>
                  </a:cubicBezTo>
                  <a:cubicBezTo>
                    <a:pt x="2046" y="5046"/>
                    <a:pt x="1698" y="4899"/>
                    <a:pt x="1324" y="4727"/>
                  </a:cubicBezTo>
                  <a:cubicBezTo>
                    <a:pt x="1103" y="4632"/>
                    <a:pt x="1040" y="4412"/>
                    <a:pt x="1166" y="4254"/>
                  </a:cubicBezTo>
                  <a:lnTo>
                    <a:pt x="2363" y="1797"/>
                  </a:lnTo>
                  <a:cubicBezTo>
                    <a:pt x="2615" y="1324"/>
                    <a:pt x="3088" y="1041"/>
                    <a:pt x="3592" y="1041"/>
                  </a:cubicBezTo>
                  <a:lnTo>
                    <a:pt x="5104" y="1041"/>
                  </a:lnTo>
                  <a:cubicBezTo>
                    <a:pt x="5167" y="852"/>
                    <a:pt x="5262" y="631"/>
                    <a:pt x="5262" y="347"/>
                  </a:cubicBezTo>
                  <a:cubicBezTo>
                    <a:pt x="5262" y="158"/>
                    <a:pt x="5104" y="1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2" name="Google Shape;8928;p67">
            <a:extLst>
              <a:ext uri="{FF2B5EF4-FFF2-40B4-BE49-F238E27FC236}">
                <a16:creationId xmlns:a16="http://schemas.microsoft.com/office/drawing/2014/main" id="{216FDBBC-8753-43D8-8445-329D8C68201A}"/>
              </a:ext>
            </a:extLst>
          </p:cNvPr>
          <p:cNvGrpSpPr/>
          <p:nvPr/>
        </p:nvGrpSpPr>
        <p:grpSpPr>
          <a:xfrm>
            <a:off x="6202528" y="1749589"/>
            <a:ext cx="330827" cy="330827"/>
            <a:chOff x="2037825" y="3254050"/>
            <a:chExt cx="296175" cy="296175"/>
          </a:xfrm>
        </p:grpSpPr>
        <p:sp>
          <p:nvSpPr>
            <p:cNvPr id="503" name="Google Shape;8929;p67">
              <a:extLst>
                <a:ext uri="{FF2B5EF4-FFF2-40B4-BE49-F238E27FC236}">
                  <a16:creationId xmlns:a16="http://schemas.microsoft.com/office/drawing/2014/main" id="{7B38384A-E3AE-49FD-9D25-B233499E4F4A}"/>
                </a:ext>
              </a:extLst>
            </p:cNvPr>
            <p:cNvSpPr/>
            <p:nvPr/>
          </p:nvSpPr>
          <p:spPr>
            <a:xfrm>
              <a:off x="2063825" y="3254050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8930;p67">
              <a:extLst>
                <a:ext uri="{FF2B5EF4-FFF2-40B4-BE49-F238E27FC236}">
                  <a16:creationId xmlns:a16="http://schemas.microsoft.com/office/drawing/2014/main" id="{A73C9B74-04AB-43FA-BAE6-F7C62E405142}"/>
                </a:ext>
              </a:extLst>
            </p:cNvPr>
            <p:cNvSpPr/>
            <p:nvPr/>
          </p:nvSpPr>
          <p:spPr>
            <a:xfrm>
              <a:off x="2178025" y="3289500"/>
              <a:ext cx="104000" cy="67950"/>
            </a:xfrm>
            <a:custGeom>
              <a:avLst/>
              <a:gdLst/>
              <a:ahLst/>
              <a:cxnLst/>
              <a:rect l="l" t="t" r="r" b="b"/>
              <a:pathLst>
                <a:path w="4160" h="271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95" y="662"/>
                    <a:pt x="316" y="662"/>
                  </a:cubicBezTo>
                  <a:lnTo>
                    <a:pt x="2395" y="662"/>
                  </a:lnTo>
                  <a:cubicBezTo>
                    <a:pt x="2584" y="662"/>
                    <a:pt x="2742" y="820"/>
                    <a:pt x="2742" y="1009"/>
                  </a:cubicBezTo>
                  <a:lnTo>
                    <a:pt x="2742" y="1576"/>
                  </a:lnTo>
                  <a:lnTo>
                    <a:pt x="2616" y="1450"/>
                  </a:lnTo>
                  <a:cubicBezTo>
                    <a:pt x="2568" y="1387"/>
                    <a:pt x="2482" y="1355"/>
                    <a:pt x="2391" y="1355"/>
                  </a:cubicBezTo>
                  <a:cubicBezTo>
                    <a:pt x="2301" y="1355"/>
                    <a:pt x="2206" y="1387"/>
                    <a:pt x="2143" y="1450"/>
                  </a:cubicBezTo>
                  <a:cubicBezTo>
                    <a:pt x="2049" y="1576"/>
                    <a:pt x="2049" y="1796"/>
                    <a:pt x="2143" y="1922"/>
                  </a:cubicBezTo>
                  <a:lnTo>
                    <a:pt x="2868" y="2647"/>
                  </a:lnTo>
                  <a:cubicBezTo>
                    <a:pt x="2931" y="2694"/>
                    <a:pt x="3017" y="2718"/>
                    <a:pt x="3104" y="2718"/>
                  </a:cubicBezTo>
                  <a:cubicBezTo>
                    <a:pt x="3191" y="2718"/>
                    <a:pt x="3277" y="2694"/>
                    <a:pt x="3340" y="2647"/>
                  </a:cubicBezTo>
                  <a:lnTo>
                    <a:pt x="4033" y="1922"/>
                  </a:lnTo>
                  <a:cubicBezTo>
                    <a:pt x="4159" y="1796"/>
                    <a:pt x="4159" y="1576"/>
                    <a:pt x="4033" y="1450"/>
                  </a:cubicBezTo>
                  <a:cubicBezTo>
                    <a:pt x="3986" y="1387"/>
                    <a:pt x="3899" y="1355"/>
                    <a:pt x="3809" y="1355"/>
                  </a:cubicBezTo>
                  <a:cubicBezTo>
                    <a:pt x="3718" y="1355"/>
                    <a:pt x="3624" y="1387"/>
                    <a:pt x="3561" y="1450"/>
                  </a:cubicBezTo>
                  <a:lnTo>
                    <a:pt x="3466" y="1576"/>
                  </a:lnTo>
                  <a:lnTo>
                    <a:pt x="3466" y="1009"/>
                  </a:lnTo>
                  <a:cubicBezTo>
                    <a:pt x="3466" y="441"/>
                    <a:pt x="2994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8931;p67">
              <a:extLst>
                <a:ext uri="{FF2B5EF4-FFF2-40B4-BE49-F238E27FC236}">
                  <a16:creationId xmlns:a16="http://schemas.microsoft.com/office/drawing/2014/main" id="{D6FB1333-B06A-4E08-B59A-C98580CEAFFE}"/>
                </a:ext>
              </a:extLst>
            </p:cNvPr>
            <p:cNvSpPr/>
            <p:nvPr/>
          </p:nvSpPr>
          <p:spPr>
            <a:xfrm>
              <a:off x="2070125" y="3444225"/>
              <a:ext cx="106350" cy="69075"/>
            </a:xfrm>
            <a:custGeom>
              <a:avLst/>
              <a:gdLst/>
              <a:ahLst/>
              <a:cxnLst/>
              <a:rect l="l" t="t" r="r" b="b"/>
              <a:pathLst>
                <a:path w="4254" h="2763" extrusionOk="0">
                  <a:moveTo>
                    <a:pt x="1095" y="0"/>
                  </a:moveTo>
                  <a:cubicBezTo>
                    <a:pt x="1002" y="0"/>
                    <a:pt x="904" y="28"/>
                    <a:pt x="820" y="112"/>
                  </a:cubicBezTo>
                  <a:lnTo>
                    <a:pt x="127" y="805"/>
                  </a:lnTo>
                  <a:cubicBezTo>
                    <a:pt x="1" y="931"/>
                    <a:pt x="1" y="1184"/>
                    <a:pt x="127" y="1278"/>
                  </a:cubicBezTo>
                  <a:cubicBezTo>
                    <a:pt x="190" y="1341"/>
                    <a:pt x="276" y="1373"/>
                    <a:pt x="363" y="1373"/>
                  </a:cubicBezTo>
                  <a:cubicBezTo>
                    <a:pt x="449" y="1373"/>
                    <a:pt x="536" y="1341"/>
                    <a:pt x="599" y="1278"/>
                  </a:cubicBezTo>
                  <a:lnTo>
                    <a:pt x="725" y="1184"/>
                  </a:lnTo>
                  <a:lnTo>
                    <a:pt x="725" y="1719"/>
                  </a:lnTo>
                  <a:cubicBezTo>
                    <a:pt x="725" y="2318"/>
                    <a:pt x="1198" y="2759"/>
                    <a:pt x="1733" y="2759"/>
                  </a:cubicBezTo>
                  <a:lnTo>
                    <a:pt x="3813" y="2759"/>
                  </a:lnTo>
                  <a:cubicBezTo>
                    <a:pt x="3837" y="2761"/>
                    <a:pt x="3861" y="2763"/>
                    <a:pt x="3883" y="2763"/>
                  </a:cubicBezTo>
                  <a:cubicBezTo>
                    <a:pt x="4122" y="2763"/>
                    <a:pt x="4254" y="2616"/>
                    <a:pt x="4254" y="2444"/>
                  </a:cubicBezTo>
                  <a:cubicBezTo>
                    <a:pt x="4254" y="2223"/>
                    <a:pt x="4096" y="2066"/>
                    <a:pt x="3907" y="2066"/>
                  </a:cubicBezTo>
                  <a:lnTo>
                    <a:pt x="1828" y="2066"/>
                  </a:lnTo>
                  <a:cubicBezTo>
                    <a:pt x="1639" y="2066"/>
                    <a:pt x="1481" y="1908"/>
                    <a:pt x="1481" y="1719"/>
                  </a:cubicBezTo>
                  <a:lnTo>
                    <a:pt x="1481" y="1184"/>
                  </a:lnTo>
                  <a:lnTo>
                    <a:pt x="1576" y="1278"/>
                  </a:lnTo>
                  <a:cubicBezTo>
                    <a:pt x="1639" y="1341"/>
                    <a:pt x="1733" y="1373"/>
                    <a:pt x="1824" y="1373"/>
                  </a:cubicBezTo>
                  <a:cubicBezTo>
                    <a:pt x="1914" y="1373"/>
                    <a:pt x="2001" y="1341"/>
                    <a:pt x="2048" y="1278"/>
                  </a:cubicBezTo>
                  <a:cubicBezTo>
                    <a:pt x="2174" y="1184"/>
                    <a:pt x="2174" y="931"/>
                    <a:pt x="2048" y="805"/>
                  </a:cubicBezTo>
                  <a:lnTo>
                    <a:pt x="1355" y="112"/>
                  </a:lnTo>
                  <a:cubicBezTo>
                    <a:pt x="1292" y="81"/>
                    <a:pt x="1261" y="81"/>
                    <a:pt x="1229" y="18"/>
                  </a:cubicBezTo>
                  <a:cubicBezTo>
                    <a:pt x="1187" y="7"/>
                    <a:pt x="1142" y="0"/>
                    <a:pt x="1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8932;p67">
              <a:extLst>
                <a:ext uri="{FF2B5EF4-FFF2-40B4-BE49-F238E27FC236}">
                  <a16:creationId xmlns:a16="http://schemas.microsoft.com/office/drawing/2014/main" id="{428CA27A-C504-4B48-B02F-EC260CC861AA}"/>
                </a:ext>
              </a:extLst>
            </p:cNvPr>
            <p:cNvSpPr/>
            <p:nvPr/>
          </p:nvSpPr>
          <p:spPr>
            <a:xfrm>
              <a:off x="2219775" y="3375350"/>
              <a:ext cx="89025" cy="85875"/>
            </a:xfrm>
            <a:custGeom>
              <a:avLst/>
              <a:gdLst/>
              <a:ahLst/>
              <a:cxnLst/>
              <a:rect l="l" t="t" r="r" b="b"/>
              <a:pathLst>
                <a:path w="3561" h="3435" extrusionOk="0">
                  <a:moveTo>
                    <a:pt x="1796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47"/>
                    <a:pt x="788" y="3434"/>
                    <a:pt x="1796" y="3434"/>
                  </a:cubicBezTo>
                  <a:cubicBezTo>
                    <a:pt x="2741" y="3434"/>
                    <a:pt x="3561" y="2647"/>
                    <a:pt x="3561" y="1733"/>
                  </a:cubicBezTo>
                  <a:cubicBezTo>
                    <a:pt x="3561" y="788"/>
                    <a:pt x="2773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8933;p67">
              <a:extLst>
                <a:ext uri="{FF2B5EF4-FFF2-40B4-BE49-F238E27FC236}">
                  <a16:creationId xmlns:a16="http://schemas.microsoft.com/office/drawing/2014/main" id="{BA774ABD-376C-4C69-A165-42C8924BDD1A}"/>
                </a:ext>
              </a:extLst>
            </p:cNvPr>
            <p:cNvSpPr/>
            <p:nvPr/>
          </p:nvSpPr>
          <p:spPr>
            <a:xfrm>
              <a:off x="2037825" y="3339125"/>
              <a:ext cx="138650" cy="88225"/>
            </a:xfrm>
            <a:custGeom>
              <a:avLst/>
              <a:gdLst/>
              <a:ahLst/>
              <a:cxnLst/>
              <a:rect l="l" t="t" r="r" b="b"/>
              <a:pathLst>
                <a:path w="5546" h="3529" extrusionOk="0">
                  <a:moveTo>
                    <a:pt x="1072" y="0"/>
                  </a:moveTo>
                  <a:cubicBezTo>
                    <a:pt x="442" y="536"/>
                    <a:pt x="32" y="1292"/>
                    <a:pt x="32" y="2143"/>
                  </a:cubicBezTo>
                  <a:lnTo>
                    <a:pt x="32" y="3182"/>
                  </a:lnTo>
                  <a:cubicBezTo>
                    <a:pt x="1" y="3371"/>
                    <a:pt x="158" y="3529"/>
                    <a:pt x="347" y="3529"/>
                  </a:cubicBezTo>
                  <a:lnTo>
                    <a:pt x="5199" y="3529"/>
                  </a:lnTo>
                  <a:cubicBezTo>
                    <a:pt x="5388" y="3529"/>
                    <a:pt x="5546" y="3371"/>
                    <a:pt x="5546" y="3182"/>
                  </a:cubicBezTo>
                  <a:lnTo>
                    <a:pt x="5546" y="2143"/>
                  </a:lnTo>
                  <a:cubicBezTo>
                    <a:pt x="5546" y="1292"/>
                    <a:pt x="5168" y="536"/>
                    <a:pt x="4538" y="0"/>
                  </a:cubicBezTo>
                  <a:cubicBezTo>
                    <a:pt x="4096" y="473"/>
                    <a:pt x="3466" y="756"/>
                    <a:pt x="2805" y="756"/>
                  </a:cubicBezTo>
                  <a:cubicBezTo>
                    <a:pt x="2143" y="756"/>
                    <a:pt x="1513" y="504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8934;p67">
              <a:extLst>
                <a:ext uri="{FF2B5EF4-FFF2-40B4-BE49-F238E27FC236}">
                  <a16:creationId xmlns:a16="http://schemas.microsoft.com/office/drawing/2014/main" id="{BF48741D-F62C-45FF-B1DF-26B26933CE57}"/>
                </a:ext>
              </a:extLst>
            </p:cNvPr>
            <p:cNvSpPr/>
            <p:nvPr/>
          </p:nvSpPr>
          <p:spPr>
            <a:xfrm>
              <a:off x="2193775" y="3460400"/>
              <a:ext cx="140225" cy="89825"/>
            </a:xfrm>
            <a:custGeom>
              <a:avLst/>
              <a:gdLst/>
              <a:ahLst/>
              <a:cxnLst/>
              <a:rect l="l" t="t" r="r" b="b"/>
              <a:pathLst>
                <a:path w="5609" h="3593" extrusionOk="0">
                  <a:moveTo>
                    <a:pt x="1009" y="1"/>
                  </a:moveTo>
                  <a:cubicBezTo>
                    <a:pt x="379" y="537"/>
                    <a:pt x="1" y="1261"/>
                    <a:pt x="1" y="2143"/>
                  </a:cubicBezTo>
                  <a:lnTo>
                    <a:pt x="1" y="3246"/>
                  </a:lnTo>
                  <a:cubicBezTo>
                    <a:pt x="1" y="3435"/>
                    <a:pt x="158" y="3592"/>
                    <a:pt x="347" y="3592"/>
                  </a:cubicBezTo>
                  <a:lnTo>
                    <a:pt x="5262" y="3592"/>
                  </a:lnTo>
                  <a:cubicBezTo>
                    <a:pt x="5451" y="3592"/>
                    <a:pt x="5609" y="3435"/>
                    <a:pt x="5609" y="3246"/>
                  </a:cubicBezTo>
                  <a:lnTo>
                    <a:pt x="5609" y="2143"/>
                  </a:lnTo>
                  <a:cubicBezTo>
                    <a:pt x="5577" y="1261"/>
                    <a:pt x="5199" y="537"/>
                    <a:pt x="4569" y="1"/>
                  </a:cubicBezTo>
                  <a:cubicBezTo>
                    <a:pt x="4128" y="474"/>
                    <a:pt x="3498" y="757"/>
                    <a:pt x="2773" y="757"/>
                  </a:cubicBezTo>
                  <a:cubicBezTo>
                    <a:pt x="2080" y="757"/>
                    <a:pt x="1450" y="474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9" name="Google Shape;8935;p67">
            <a:extLst>
              <a:ext uri="{FF2B5EF4-FFF2-40B4-BE49-F238E27FC236}">
                <a16:creationId xmlns:a16="http://schemas.microsoft.com/office/drawing/2014/main" id="{110E978A-9BF6-4652-9D8B-9A93A0F7CA66}"/>
              </a:ext>
            </a:extLst>
          </p:cNvPr>
          <p:cNvGrpSpPr/>
          <p:nvPr/>
        </p:nvGrpSpPr>
        <p:grpSpPr>
          <a:xfrm>
            <a:off x="6200769" y="2166495"/>
            <a:ext cx="334346" cy="329738"/>
            <a:chOff x="2034675" y="3617925"/>
            <a:chExt cx="299325" cy="295200"/>
          </a:xfrm>
        </p:grpSpPr>
        <p:sp>
          <p:nvSpPr>
            <p:cNvPr id="510" name="Google Shape;8936;p67">
              <a:extLst>
                <a:ext uri="{FF2B5EF4-FFF2-40B4-BE49-F238E27FC236}">
                  <a16:creationId xmlns:a16="http://schemas.microsoft.com/office/drawing/2014/main" id="{A5578796-15FE-40DA-82D7-A4FB3E5BC3E4}"/>
                </a:ext>
              </a:extLst>
            </p:cNvPr>
            <p:cNvSpPr/>
            <p:nvPr/>
          </p:nvSpPr>
          <p:spPr>
            <a:xfrm>
              <a:off x="2195350" y="3721900"/>
              <a:ext cx="69350" cy="33900"/>
            </a:xfrm>
            <a:custGeom>
              <a:avLst/>
              <a:gdLst/>
              <a:ahLst/>
              <a:cxnLst/>
              <a:rect l="l" t="t" r="r" b="b"/>
              <a:pathLst>
                <a:path w="2774" h="1356" extrusionOk="0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lnTo>
                    <a:pt x="2773" y="1355"/>
                  </a:ln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8937;p67">
              <a:extLst>
                <a:ext uri="{FF2B5EF4-FFF2-40B4-BE49-F238E27FC236}">
                  <a16:creationId xmlns:a16="http://schemas.microsoft.com/office/drawing/2014/main" id="{81417570-C802-4399-93A2-DBC6BAC82A5C}"/>
                </a:ext>
              </a:extLst>
            </p:cNvPr>
            <p:cNvSpPr/>
            <p:nvPr/>
          </p:nvSpPr>
          <p:spPr>
            <a:xfrm>
              <a:off x="2211900" y="3669125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8938;p67">
              <a:extLst>
                <a:ext uri="{FF2B5EF4-FFF2-40B4-BE49-F238E27FC236}">
                  <a16:creationId xmlns:a16="http://schemas.microsoft.com/office/drawing/2014/main" id="{7CDBE246-3BE4-46CC-9391-388ACF13ACF9}"/>
                </a:ext>
              </a:extLst>
            </p:cNvPr>
            <p:cNvSpPr/>
            <p:nvPr/>
          </p:nvSpPr>
          <p:spPr>
            <a:xfrm>
              <a:off x="2125250" y="3617925"/>
              <a:ext cx="208750" cy="208750"/>
            </a:xfrm>
            <a:custGeom>
              <a:avLst/>
              <a:gdLst/>
              <a:ahLst/>
              <a:cxnLst/>
              <a:rect l="l" t="t" r="r" b="b"/>
              <a:pathLst>
                <a:path w="8350" h="8350" extrusionOk="0">
                  <a:moveTo>
                    <a:pt x="4128" y="1387"/>
                  </a:moveTo>
                  <a:cubicBezTo>
                    <a:pt x="4884" y="1387"/>
                    <a:pt x="5514" y="2017"/>
                    <a:pt x="5514" y="2773"/>
                  </a:cubicBezTo>
                  <a:cubicBezTo>
                    <a:pt x="5514" y="3120"/>
                    <a:pt x="5357" y="3466"/>
                    <a:pt x="5136" y="3718"/>
                  </a:cubicBezTo>
                  <a:cubicBezTo>
                    <a:pt x="5766" y="4065"/>
                    <a:pt x="6176" y="4727"/>
                    <a:pt x="6176" y="5514"/>
                  </a:cubicBezTo>
                  <a:lnTo>
                    <a:pt x="6176" y="5892"/>
                  </a:lnTo>
                  <a:lnTo>
                    <a:pt x="6270" y="5892"/>
                  </a:lnTo>
                  <a:cubicBezTo>
                    <a:pt x="6270" y="6081"/>
                    <a:pt x="6113" y="6239"/>
                    <a:pt x="5924" y="6239"/>
                  </a:cubicBezTo>
                  <a:lnTo>
                    <a:pt x="2458" y="6239"/>
                  </a:lnTo>
                  <a:cubicBezTo>
                    <a:pt x="2238" y="6239"/>
                    <a:pt x="2080" y="6081"/>
                    <a:pt x="2080" y="5892"/>
                  </a:cubicBezTo>
                  <a:lnTo>
                    <a:pt x="2080" y="5514"/>
                  </a:lnTo>
                  <a:cubicBezTo>
                    <a:pt x="2080" y="4727"/>
                    <a:pt x="2521" y="4065"/>
                    <a:pt x="3151" y="3718"/>
                  </a:cubicBezTo>
                  <a:cubicBezTo>
                    <a:pt x="2931" y="3466"/>
                    <a:pt x="2773" y="3120"/>
                    <a:pt x="2773" y="2773"/>
                  </a:cubicBezTo>
                  <a:cubicBezTo>
                    <a:pt x="2773" y="2017"/>
                    <a:pt x="3403" y="1387"/>
                    <a:pt x="4128" y="1387"/>
                  </a:cubicBezTo>
                  <a:close/>
                  <a:moveTo>
                    <a:pt x="4191" y="1"/>
                  </a:moveTo>
                  <a:cubicBezTo>
                    <a:pt x="1891" y="1"/>
                    <a:pt x="1" y="1860"/>
                    <a:pt x="1" y="4191"/>
                  </a:cubicBezTo>
                  <a:cubicBezTo>
                    <a:pt x="1" y="6522"/>
                    <a:pt x="1860" y="8350"/>
                    <a:pt x="4191" y="8350"/>
                  </a:cubicBezTo>
                  <a:cubicBezTo>
                    <a:pt x="6459" y="8350"/>
                    <a:pt x="8350" y="6522"/>
                    <a:pt x="8350" y="4191"/>
                  </a:cubicBezTo>
                  <a:cubicBezTo>
                    <a:pt x="8350" y="1860"/>
                    <a:pt x="6459" y="1"/>
                    <a:pt x="41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8939;p67">
              <a:extLst>
                <a:ext uri="{FF2B5EF4-FFF2-40B4-BE49-F238E27FC236}">
                  <a16:creationId xmlns:a16="http://schemas.microsoft.com/office/drawing/2014/main" id="{2BC5A1D3-E8D0-4A92-A613-1116F57ECBEB}"/>
                </a:ext>
              </a:extLst>
            </p:cNvPr>
            <p:cNvSpPr/>
            <p:nvPr/>
          </p:nvSpPr>
          <p:spPr>
            <a:xfrm>
              <a:off x="2107150" y="3771525"/>
              <a:ext cx="73275" cy="72475"/>
            </a:xfrm>
            <a:custGeom>
              <a:avLst/>
              <a:gdLst/>
              <a:ahLst/>
              <a:cxnLst/>
              <a:rect l="l" t="t" r="r" b="b"/>
              <a:pathLst>
                <a:path w="2931" h="2899" extrusionOk="0">
                  <a:moveTo>
                    <a:pt x="504" y="0"/>
                  </a:moveTo>
                  <a:lnTo>
                    <a:pt x="378" y="126"/>
                  </a:lnTo>
                  <a:cubicBezTo>
                    <a:pt x="0" y="536"/>
                    <a:pt x="0" y="1198"/>
                    <a:pt x="378" y="1576"/>
                  </a:cubicBezTo>
                  <a:lnTo>
                    <a:pt x="1355" y="2584"/>
                  </a:lnTo>
                  <a:cubicBezTo>
                    <a:pt x="1576" y="2773"/>
                    <a:pt x="1828" y="2899"/>
                    <a:pt x="2111" y="2899"/>
                  </a:cubicBezTo>
                  <a:cubicBezTo>
                    <a:pt x="2395" y="2899"/>
                    <a:pt x="2678" y="2773"/>
                    <a:pt x="2867" y="2584"/>
                  </a:cubicBezTo>
                  <a:lnTo>
                    <a:pt x="2930" y="2458"/>
                  </a:lnTo>
                  <a:cubicBezTo>
                    <a:pt x="1828" y="1985"/>
                    <a:pt x="977" y="1071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8940;p67">
              <a:extLst>
                <a:ext uri="{FF2B5EF4-FFF2-40B4-BE49-F238E27FC236}">
                  <a16:creationId xmlns:a16="http://schemas.microsoft.com/office/drawing/2014/main" id="{38C35E0F-757E-4521-B86A-3EF36D334C0F}"/>
                </a:ext>
              </a:extLst>
            </p:cNvPr>
            <p:cNvSpPr/>
            <p:nvPr/>
          </p:nvSpPr>
          <p:spPr>
            <a:xfrm>
              <a:off x="2034675" y="3816425"/>
              <a:ext cx="100050" cy="96700"/>
            </a:xfrm>
            <a:custGeom>
              <a:avLst/>
              <a:gdLst/>
              <a:ahLst/>
              <a:cxnLst/>
              <a:rect l="l" t="t" r="r" b="b"/>
              <a:pathLst>
                <a:path w="4002" h="3868" extrusionOk="0">
                  <a:moveTo>
                    <a:pt x="2521" y="0"/>
                  </a:moveTo>
                  <a:lnTo>
                    <a:pt x="410" y="2111"/>
                  </a:lnTo>
                  <a:cubicBezTo>
                    <a:pt x="1" y="2520"/>
                    <a:pt x="1" y="3182"/>
                    <a:pt x="410" y="3560"/>
                  </a:cubicBezTo>
                  <a:cubicBezTo>
                    <a:pt x="599" y="3765"/>
                    <a:pt x="867" y="3867"/>
                    <a:pt x="1135" y="3867"/>
                  </a:cubicBezTo>
                  <a:cubicBezTo>
                    <a:pt x="1403" y="3867"/>
                    <a:pt x="1671" y="3765"/>
                    <a:pt x="1860" y="3560"/>
                  </a:cubicBezTo>
                  <a:lnTo>
                    <a:pt x="4002" y="1449"/>
                  </a:lnTo>
                  <a:cubicBezTo>
                    <a:pt x="3907" y="1418"/>
                    <a:pt x="3844" y="1323"/>
                    <a:pt x="3750" y="1260"/>
                  </a:cubicBezTo>
                  <a:lnTo>
                    <a:pt x="2773" y="252"/>
                  </a:lnTo>
                  <a:cubicBezTo>
                    <a:pt x="2679" y="189"/>
                    <a:pt x="2616" y="95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5" name="Google Shape;8941;p67">
            <a:extLst>
              <a:ext uri="{FF2B5EF4-FFF2-40B4-BE49-F238E27FC236}">
                <a16:creationId xmlns:a16="http://schemas.microsoft.com/office/drawing/2014/main" id="{F5FC2CB8-2018-4670-94EC-8B80A1F306C2}"/>
              </a:ext>
            </a:extLst>
          </p:cNvPr>
          <p:cNvGrpSpPr/>
          <p:nvPr/>
        </p:nvGrpSpPr>
        <p:grpSpPr>
          <a:xfrm>
            <a:off x="6202528" y="2567344"/>
            <a:ext cx="330827" cy="329934"/>
            <a:chOff x="2037825" y="3981825"/>
            <a:chExt cx="296175" cy="295375"/>
          </a:xfrm>
        </p:grpSpPr>
        <p:sp>
          <p:nvSpPr>
            <p:cNvPr id="516" name="Google Shape;8942;p67">
              <a:extLst>
                <a:ext uri="{FF2B5EF4-FFF2-40B4-BE49-F238E27FC236}">
                  <a16:creationId xmlns:a16="http://schemas.microsoft.com/office/drawing/2014/main" id="{81955788-14F8-498A-85D8-2CD826E9D75A}"/>
                </a:ext>
              </a:extLst>
            </p:cNvPr>
            <p:cNvSpPr/>
            <p:nvPr/>
          </p:nvSpPr>
          <p:spPr>
            <a:xfrm>
              <a:off x="2072500" y="4085775"/>
              <a:ext cx="88225" cy="86675"/>
            </a:xfrm>
            <a:custGeom>
              <a:avLst/>
              <a:gdLst/>
              <a:ahLst/>
              <a:cxnLst/>
              <a:rect l="l" t="t" r="r" b="b"/>
              <a:pathLst>
                <a:path w="3529" h="3467" extrusionOk="0">
                  <a:moveTo>
                    <a:pt x="1764" y="1"/>
                  </a:moveTo>
                  <a:cubicBezTo>
                    <a:pt x="819" y="1"/>
                    <a:pt x="0" y="788"/>
                    <a:pt x="0" y="1734"/>
                  </a:cubicBezTo>
                  <a:cubicBezTo>
                    <a:pt x="0" y="2679"/>
                    <a:pt x="819" y="3466"/>
                    <a:pt x="1764" y="3466"/>
                  </a:cubicBezTo>
                  <a:cubicBezTo>
                    <a:pt x="2709" y="3466"/>
                    <a:pt x="3529" y="2679"/>
                    <a:pt x="3529" y="1734"/>
                  </a:cubicBezTo>
                  <a:cubicBezTo>
                    <a:pt x="3529" y="788"/>
                    <a:pt x="2741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8943;p67">
              <a:extLst>
                <a:ext uri="{FF2B5EF4-FFF2-40B4-BE49-F238E27FC236}">
                  <a16:creationId xmlns:a16="http://schemas.microsoft.com/office/drawing/2014/main" id="{6D8718A8-383C-416E-AD9F-5DE6F73BE8CA}"/>
                </a:ext>
              </a:extLst>
            </p:cNvPr>
            <p:cNvSpPr/>
            <p:nvPr/>
          </p:nvSpPr>
          <p:spPr>
            <a:xfrm>
              <a:off x="2176450" y="3981825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51" y="1733"/>
                  </a:moveTo>
                  <a:cubicBezTo>
                    <a:pt x="3372" y="1733"/>
                    <a:pt x="3529" y="1890"/>
                    <a:pt x="3529" y="2079"/>
                  </a:cubicBezTo>
                  <a:cubicBezTo>
                    <a:pt x="3529" y="2268"/>
                    <a:pt x="3372" y="2426"/>
                    <a:pt x="3151" y="2426"/>
                  </a:cubicBezTo>
                  <a:cubicBezTo>
                    <a:pt x="2962" y="2426"/>
                    <a:pt x="2805" y="2268"/>
                    <a:pt x="2805" y="2079"/>
                  </a:cubicBezTo>
                  <a:cubicBezTo>
                    <a:pt x="2805" y="1890"/>
                    <a:pt x="2962" y="1733"/>
                    <a:pt x="3151" y="1733"/>
                  </a:cubicBezTo>
                  <a:close/>
                  <a:moveTo>
                    <a:pt x="3151" y="2773"/>
                  </a:moveTo>
                  <a:cubicBezTo>
                    <a:pt x="3372" y="2773"/>
                    <a:pt x="3529" y="2930"/>
                    <a:pt x="3529" y="3151"/>
                  </a:cubicBezTo>
                  <a:lnTo>
                    <a:pt x="3529" y="4505"/>
                  </a:lnTo>
                  <a:cubicBezTo>
                    <a:pt x="3529" y="4726"/>
                    <a:pt x="3372" y="4883"/>
                    <a:pt x="3151" y="4883"/>
                  </a:cubicBezTo>
                  <a:cubicBezTo>
                    <a:pt x="2962" y="4883"/>
                    <a:pt x="2805" y="4726"/>
                    <a:pt x="2805" y="4505"/>
                  </a:cubicBezTo>
                  <a:lnTo>
                    <a:pt x="2805" y="3151"/>
                  </a:lnTo>
                  <a:cubicBezTo>
                    <a:pt x="2805" y="2930"/>
                    <a:pt x="2962" y="2773"/>
                    <a:pt x="3151" y="2773"/>
                  </a:cubicBezTo>
                  <a:close/>
                  <a:moveTo>
                    <a:pt x="3151" y="0"/>
                  </a:moveTo>
                  <a:cubicBezTo>
                    <a:pt x="1418" y="0"/>
                    <a:pt x="64" y="1418"/>
                    <a:pt x="64" y="3088"/>
                  </a:cubicBezTo>
                  <a:cubicBezTo>
                    <a:pt x="64" y="3655"/>
                    <a:pt x="158" y="4159"/>
                    <a:pt x="442" y="4631"/>
                  </a:cubicBezTo>
                  <a:lnTo>
                    <a:pt x="64" y="5765"/>
                  </a:lnTo>
                  <a:cubicBezTo>
                    <a:pt x="1" y="5892"/>
                    <a:pt x="64" y="6018"/>
                    <a:pt x="127" y="6112"/>
                  </a:cubicBezTo>
                  <a:cubicBezTo>
                    <a:pt x="190" y="6207"/>
                    <a:pt x="379" y="6238"/>
                    <a:pt x="473" y="6238"/>
                  </a:cubicBezTo>
                  <a:lnTo>
                    <a:pt x="1796" y="5923"/>
                  </a:lnTo>
                  <a:cubicBezTo>
                    <a:pt x="2206" y="6175"/>
                    <a:pt x="2679" y="6238"/>
                    <a:pt x="3214" y="6238"/>
                  </a:cubicBezTo>
                  <a:cubicBezTo>
                    <a:pt x="4947" y="6238"/>
                    <a:pt x="6302" y="4820"/>
                    <a:pt x="6302" y="3119"/>
                  </a:cubicBezTo>
                  <a:cubicBezTo>
                    <a:pt x="6270" y="1418"/>
                    <a:pt x="488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8944;p67">
              <a:extLst>
                <a:ext uri="{FF2B5EF4-FFF2-40B4-BE49-F238E27FC236}">
                  <a16:creationId xmlns:a16="http://schemas.microsoft.com/office/drawing/2014/main" id="{B7B353D6-3491-40CA-98E1-101DB93843C4}"/>
                </a:ext>
              </a:extLst>
            </p:cNvPr>
            <p:cNvSpPr/>
            <p:nvPr/>
          </p:nvSpPr>
          <p:spPr>
            <a:xfrm>
              <a:off x="2037825" y="4168475"/>
              <a:ext cx="157550" cy="108725"/>
            </a:xfrm>
            <a:custGeom>
              <a:avLst/>
              <a:gdLst/>
              <a:ahLst/>
              <a:cxnLst/>
              <a:rect l="l" t="t" r="r" b="b"/>
              <a:pathLst>
                <a:path w="6302" h="4349" extrusionOk="0">
                  <a:moveTo>
                    <a:pt x="1356" y="1"/>
                  </a:moveTo>
                  <a:cubicBezTo>
                    <a:pt x="568" y="568"/>
                    <a:pt x="1" y="1513"/>
                    <a:pt x="1" y="2553"/>
                  </a:cubicBezTo>
                  <a:lnTo>
                    <a:pt x="1" y="3970"/>
                  </a:lnTo>
                  <a:cubicBezTo>
                    <a:pt x="1" y="4222"/>
                    <a:pt x="158" y="4348"/>
                    <a:pt x="347" y="4348"/>
                  </a:cubicBezTo>
                  <a:lnTo>
                    <a:pt x="5955" y="4348"/>
                  </a:lnTo>
                  <a:cubicBezTo>
                    <a:pt x="6144" y="4348"/>
                    <a:pt x="6302" y="4191"/>
                    <a:pt x="6302" y="3970"/>
                  </a:cubicBezTo>
                  <a:lnTo>
                    <a:pt x="6302" y="2553"/>
                  </a:lnTo>
                  <a:cubicBezTo>
                    <a:pt x="6302" y="1513"/>
                    <a:pt x="5798" y="599"/>
                    <a:pt x="4947" y="1"/>
                  </a:cubicBezTo>
                  <a:cubicBezTo>
                    <a:pt x="4538" y="505"/>
                    <a:pt x="3844" y="820"/>
                    <a:pt x="3151" y="820"/>
                  </a:cubicBezTo>
                  <a:cubicBezTo>
                    <a:pt x="2427" y="820"/>
                    <a:pt x="1765" y="505"/>
                    <a:pt x="1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9" name="Google Shape;8945;p67">
            <a:extLst>
              <a:ext uri="{FF2B5EF4-FFF2-40B4-BE49-F238E27FC236}">
                <a16:creationId xmlns:a16="http://schemas.microsoft.com/office/drawing/2014/main" id="{2017E40A-9167-4C39-B7BE-E1A8DE99A489}"/>
              </a:ext>
            </a:extLst>
          </p:cNvPr>
          <p:cNvGrpSpPr/>
          <p:nvPr/>
        </p:nvGrpSpPr>
        <p:grpSpPr>
          <a:xfrm>
            <a:off x="8298803" y="1779943"/>
            <a:ext cx="330827" cy="270119"/>
            <a:chOff x="3860400" y="3254050"/>
            <a:chExt cx="296175" cy="241825"/>
          </a:xfrm>
        </p:grpSpPr>
        <p:sp>
          <p:nvSpPr>
            <p:cNvPr id="520" name="Google Shape;8946;p67">
              <a:extLst>
                <a:ext uri="{FF2B5EF4-FFF2-40B4-BE49-F238E27FC236}">
                  <a16:creationId xmlns:a16="http://schemas.microsoft.com/office/drawing/2014/main" id="{7B7596BA-3892-475B-B42F-F8179273064D}"/>
                </a:ext>
              </a:extLst>
            </p:cNvPr>
            <p:cNvSpPr/>
            <p:nvPr/>
          </p:nvSpPr>
          <p:spPr>
            <a:xfrm>
              <a:off x="4112425" y="3358025"/>
              <a:ext cx="44150" cy="18125"/>
            </a:xfrm>
            <a:custGeom>
              <a:avLst/>
              <a:gdLst/>
              <a:ahLst/>
              <a:cxnLst/>
              <a:rect l="l" t="t" r="r" b="b"/>
              <a:pathLst>
                <a:path w="1766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419" y="725"/>
                  </a:lnTo>
                  <a:cubicBezTo>
                    <a:pt x="1608" y="725"/>
                    <a:pt x="1765" y="567"/>
                    <a:pt x="1765" y="378"/>
                  </a:cubicBezTo>
                  <a:cubicBezTo>
                    <a:pt x="1734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8947;p67">
              <a:extLst>
                <a:ext uri="{FF2B5EF4-FFF2-40B4-BE49-F238E27FC236}">
                  <a16:creationId xmlns:a16="http://schemas.microsoft.com/office/drawing/2014/main" id="{ABDAE9D4-9EE6-4803-A56F-4A403755C7FE}"/>
                </a:ext>
              </a:extLst>
            </p:cNvPr>
            <p:cNvSpPr/>
            <p:nvPr/>
          </p:nvSpPr>
          <p:spPr>
            <a:xfrm>
              <a:off x="4102200" y="3393475"/>
              <a:ext cx="37050" cy="33875"/>
            </a:xfrm>
            <a:custGeom>
              <a:avLst/>
              <a:gdLst/>
              <a:ahLst/>
              <a:cxnLst/>
              <a:rect l="l" t="t" r="r" b="b"/>
              <a:pathLst>
                <a:path w="1482" h="1355" extrusionOk="0">
                  <a:moveTo>
                    <a:pt x="394" y="0"/>
                  </a:moveTo>
                  <a:cubicBezTo>
                    <a:pt x="308" y="0"/>
                    <a:pt x="221" y="32"/>
                    <a:pt x="158" y="95"/>
                  </a:cubicBezTo>
                  <a:cubicBezTo>
                    <a:pt x="0" y="221"/>
                    <a:pt x="0" y="410"/>
                    <a:pt x="158" y="567"/>
                  </a:cubicBezTo>
                  <a:lnTo>
                    <a:pt x="882" y="1260"/>
                  </a:lnTo>
                  <a:cubicBezTo>
                    <a:pt x="945" y="1323"/>
                    <a:pt x="1032" y="1355"/>
                    <a:pt x="1119" y="1355"/>
                  </a:cubicBezTo>
                  <a:cubicBezTo>
                    <a:pt x="1205" y="1355"/>
                    <a:pt x="1292" y="1323"/>
                    <a:pt x="1355" y="1260"/>
                  </a:cubicBezTo>
                  <a:cubicBezTo>
                    <a:pt x="1481" y="1134"/>
                    <a:pt x="1481" y="914"/>
                    <a:pt x="1355" y="788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8948;p67">
              <a:extLst>
                <a:ext uri="{FF2B5EF4-FFF2-40B4-BE49-F238E27FC236}">
                  <a16:creationId xmlns:a16="http://schemas.microsoft.com/office/drawing/2014/main" id="{EC9770EC-C55F-4715-9AA0-EC4526039EF7}"/>
                </a:ext>
              </a:extLst>
            </p:cNvPr>
            <p:cNvSpPr/>
            <p:nvPr/>
          </p:nvSpPr>
          <p:spPr>
            <a:xfrm>
              <a:off x="4103775" y="3306025"/>
              <a:ext cx="35475" cy="34500"/>
            </a:xfrm>
            <a:custGeom>
              <a:avLst/>
              <a:gdLst/>
              <a:ahLst/>
              <a:cxnLst/>
              <a:rect l="l" t="t" r="r" b="b"/>
              <a:pathLst>
                <a:path w="1419" h="1380" extrusionOk="0">
                  <a:moveTo>
                    <a:pt x="1056" y="1"/>
                  </a:moveTo>
                  <a:cubicBezTo>
                    <a:pt x="969" y="1"/>
                    <a:pt x="882" y="32"/>
                    <a:pt x="819" y="96"/>
                  </a:cubicBezTo>
                  <a:lnTo>
                    <a:pt x="95" y="789"/>
                  </a:lnTo>
                  <a:cubicBezTo>
                    <a:pt x="0" y="915"/>
                    <a:pt x="0" y="1135"/>
                    <a:pt x="95" y="1261"/>
                  </a:cubicBezTo>
                  <a:cubicBezTo>
                    <a:pt x="158" y="1340"/>
                    <a:pt x="252" y="1379"/>
                    <a:pt x="343" y="1379"/>
                  </a:cubicBezTo>
                  <a:cubicBezTo>
                    <a:pt x="434" y="1379"/>
                    <a:pt x="520" y="1340"/>
                    <a:pt x="567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6"/>
                  </a:cubicBezTo>
                  <a:cubicBezTo>
                    <a:pt x="1229" y="32"/>
                    <a:pt x="1142" y="1"/>
                    <a:pt x="1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8949;p67">
              <a:extLst>
                <a:ext uri="{FF2B5EF4-FFF2-40B4-BE49-F238E27FC236}">
                  <a16:creationId xmlns:a16="http://schemas.microsoft.com/office/drawing/2014/main" id="{3D79B4D2-38DE-4BA4-A764-16F5BF317D23}"/>
                </a:ext>
              </a:extLst>
            </p:cNvPr>
            <p:cNvSpPr/>
            <p:nvPr/>
          </p:nvSpPr>
          <p:spPr>
            <a:xfrm>
              <a:off x="3860400" y="3306025"/>
              <a:ext cx="105550" cy="104800"/>
            </a:xfrm>
            <a:custGeom>
              <a:avLst/>
              <a:gdLst/>
              <a:ahLst/>
              <a:cxnLst/>
              <a:rect l="l" t="t" r="r" b="b"/>
              <a:pathLst>
                <a:path w="4222" h="4192" extrusionOk="0">
                  <a:moveTo>
                    <a:pt x="2489" y="1"/>
                  </a:moveTo>
                  <a:cubicBezTo>
                    <a:pt x="2048" y="1"/>
                    <a:pt x="1639" y="285"/>
                    <a:pt x="1481" y="726"/>
                  </a:cubicBezTo>
                  <a:lnTo>
                    <a:pt x="1418" y="726"/>
                  </a:lnTo>
                  <a:cubicBezTo>
                    <a:pt x="662" y="726"/>
                    <a:pt x="0" y="1356"/>
                    <a:pt x="0" y="2080"/>
                  </a:cubicBezTo>
                  <a:cubicBezTo>
                    <a:pt x="0" y="2836"/>
                    <a:pt x="630" y="3467"/>
                    <a:pt x="1418" y="3467"/>
                  </a:cubicBezTo>
                  <a:lnTo>
                    <a:pt x="1481" y="3467"/>
                  </a:lnTo>
                  <a:cubicBezTo>
                    <a:pt x="1639" y="3845"/>
                    <a:pt x="2017" y="4191"/>
                    <a:pt x="2489" y="4191"/>
                  </a:cubicBezTo>
                  <a:lnTo>
                    <a:pt x="4222" y="4191"/>
                  </a:lnTo>
                  <a:lnTo>
                    <a:pt x="42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8950;p67">
              <a:extLst>
                <a:ext uri="{FF2B5EF4-FFF2-40B4-BE49-F238E27FC236}">
                  <a16:creationId xmlns:a16="http://schemas.microsoft.com/office/drawing/2014/main" id="{2B73FB8D-55AC-477C-B01A-1BDBC5EE5F81}"/>
                </a:ext>
              </a:extLst>
            </p:cNvPr>
            <p:cNvSpPr/>
            <p:nvPr/>
          </p:nvSpPr>
          <p:spPr>
            <a:xfrm>
              <a:off x="4050225" y="3254050"/>
              <a:ext cx="35450" cy="208750"/>
            </a:xfrm>
            <a:custGeom>
              <a:avLst/>
              <a:gdLst/>
              <a:ahLst/>
              <a:cxnLst/>
              <a:rect l="l" t="t" r="r" b="b"/>
              <a:pathLst>
                <a:path w="1418" h="8350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7625"/>
                  </a:lnTo>
                  <a:cubicBezTo>
                    <a:pt x="0" y="8034"/>
                    <a:pt x="315" y="8349"/>
                    <a:pt x="725" y="8349"/>
                  </a:cubicBezTo>
                  <a:cubicBezTo>
                    <a:pt x="1134" y="8286"/>
                    <a:pt x="1418" y="8003"/>
                    <a:pt x="1418" y="7625"/>
                  </a:cubicBezTo>
                  <a:lnTo>
                    <a:pt x="1418" y="694"/>
                  </a:ln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8951;p67">
              <a:extLst>
                <a:ext uri="{FF2B5EF4-FFF2-40B4-BE49-F238E27FC236}">
                  <a16:creationId xmlns:a16="http://schemas.microsoft.com/office/drawing/2014/main" id="{B758E06A-B7E4-44A9-972A-6303A392DA15}"/>
                </a:ext>
              </a:extLst>
            </p:cNvPr>
            <p:cNvSpPr/>
            <p:nvPr/>
          </p:nvSpPr>
          <p:spPr>
            <a:xfrm>
              <a:off x="3912375" y="3426550"/>
              <a:ext cx="51225" cy="69325"/>
            </a:xfrm>
            <a:custGeom>
              <a:avLst/>
              <a:gdLst/>
              <a:ahLst/>
              <a:cxnLst/>
              <a:rect l="l" t="t" r="r" b="b"/>
              <a:pathLst>
                <a:path w="2049" h="2773" extrusionOk="0">
                  <a:moveTo>
                    <a:pt x="1" y="0"/>
                  </a:moveTo>
                  <a:lnTo>
                    <a:pt x="1" y="1764"/>
                  </a:lnTo>
                  <a:cubicBezTo>
                    <a:pt x="1" y="2363"/>
                    <a:pt x="473" y="2773"/>
                    <a:pt x="1040" y="2773"/>
                  </a:cubicBezTo>
                  <a:cubicBezTo>
                    <a:pt x="1607" y="2773"/>
                    <a:pt x="2048" y="2300"/>
                    <a:pt x="2048" y="1764"/>
                  </a:cubicBezTo>
                  <a:lnTo>
                    <a:pt x="2048" y="32"/>
                  </a:lnTo>
                  <a:lnTo>
                    <a:pt x="316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8952;p67">
              <a:extLst>
                <a:ext uri="{FF2B5EF4-FFF2-40B4-BE49-F238E27FC236}">
                  <a16:creationId xmlns:a16="http://schemas.microsoft.com/office/drawing/2014/main" id="{F78AA3D1-9590-45C1-8A96-4A3D7B2D6843}"/>
                </a:ext>
              </a:extLst>
            </p:cNvPr>
            <p:cNvSpPr/>
            <p:nvPr/>
          </p:nvSpPr>
          <p:spPr>
            <a:xfrm>
              <a:off x="3982475" y="3275325"/>
              <a:ext cx="52000" cy="163850"/>
            </a:xfrm>
            <a:custGeom>
              <a:avLst/>
              <a:gdLst/>
              <a:ahLst/>
              <a:cxnLst/>
              <a:rect l="l" t="t" r="r" b="b"/>
              <a:pathLst>
                <a:path w="2080" h="6554" extrusionOk="0">
                  <a:moveTo>
                    <a:pt x="2080" y="0"/>
                  </a:moveTo>
                  <a:lnTo>
                    <a:pt x="1765" y="315"/>
                  </a:lnTo>
                  <a:cubicBezTo>
                    <a:pt x="1292" y="788"/>
                    <a:pt x="662" y="1071"/>
                    <a:pt x="1" y="1166"/>
                  </a:cubicBezTo>
                  <a:lnTo>
                    <a:pt x="1" y="5419"/>
                  </a:lnTo>
                  <a:cubicBezTo>
                    <a:pt x="662" y="5482"/>
                    <a:pt x="1292" y="5766"/>
                    <a:pt x="1765" y="6238"/>
                  </a:cubicBezTo>
                  <a:lnTo>
                    <a:pt x="2080" y="6553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7" name="Google Shape;8953;p67">
            <a:extLst>
              <a:ext uri="{FF2B5EF4-FFF2-40B4-BE49-F238E27FC236}">
                <a16:creationId xmlns:a16="http://schemas.microsoft.com/office/drawing/2014/main" id="{ACD90F20-DE2E-468D-97AA-D0769A7C2060}"/>
              </a:ext>
            </a:extLst>
          </p:cNvPr>
          <p:cNvGrpSpPr/>
          <p:nvPr/>
        </p:nvGrpSpPr>
        <p:grpSpPr>
          <a:xfrm>
            <a:off x="8298356" y="2165950"/>
            <a:ext cx="331721" cy="330827"/>
            <a:chOff x="3859600" y="3591950"/>
            <a:chExt cx="296975" cy="296175"/>
          </a:xfrm>
        </p:grpSpPr>
        <p:sp>
          <p:nvSpPr>
            <p:cNvPr id="528" name="Google Shape;8954;p67">
              <a:extLst>
                <a:ext uri="{FF2B5EF4-FFF2-40B4-BE49-F238E27FC236}">
                  <a16:creationId xmlns:a16="http://schemas.microsoft.com/office/drawing/2014/main" id="{54E4FCCB-02F6-4EF0-9111-96E887C2F2C2}"/>
                </a:ext>
              </a:extLst>
            </p:cNvPr>
            <p:cNvSpPr/>
            <p:nvPr/>
          </p:nvSpPr>
          <p:spPr>
            <a:xfrm>
              <a:off x="4034450" y="3766000"/>
              <a:ext cx="122125" cy="122125"/>
            </a:xfrm>
            <a:custGeom>
              <a:avLst/>
              <a:gdLst/>
              <a:ahLst/>
              <a:cxnLst/>
              <a:rect l="l" t="t" r="r" b="b"/>
              <a:pathLst>
                <a:path w="4885" h="4885" extrusionOk="0">
                  <a:moveTo>
                    <a:pt x="2395" y="1324"/>
                  </a:moveTo>
                  <a:cubicBezTo>
                    <a:pt x="2616" y="1324"/>
                    <a:pt x="2773" y="1482"/>
                    <a:pt x="2773" y="1702"/>
                  </a:cubicBezTo>
                  <a:lnTo>
                    <a:pt x="2773" y="2049"/>
                  </a:lnTo>
                  <a:lnTo>
                    <a:pt x="3120" y="2049"/>
                  </a:lnTo>
                  <a:cubicBezTo>
                    <a:pt x="3309" y="2049"/>
                    <a:pt x="3466" y="2206"/>
                    <a:pt x="3466" y="2395"/>
                  </a:cubicBezTo>
                  <a:cubicBezTo>
                    <a:pt x="3466" y="2584"/>
                    <a:pt x="3309" y="2742"/>
                    <a:pt x="3120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95"/>
                  </a:cubicBezTo>
                  <a:lnTo>
                    <a:pt x="2049" y="1702"/>
                  </a:lnTo>
                  <a:cubicBezTo>
                    <a:pt x="2049" y="1482"/>
                    <a:pt x="2206" y="1324"/>
                    <a:pt x="2395" y="1324"/>
                  </a:cubicBezTo>
                  <a:close/>
                  <a:moveTo>
                    <a:pt x="2458" y="1"/>
                  </a:moveTo>
                  <a:cubicBezTo>
                    <a:pt x="1104" y="1"/>
                    <a:pt x="1" y="1103"/>
                    <a:pt x="1" y="2427"/>
                  </a:cubicBezTo>
                  <a:cubicBezTo>
                    <a:pt x="1" y="3781"/>
                    <a:pt x="1104" y="4884"/>
                    <a:pt x="2458" y="4884"/>
                  </a:cubicBezTo>
                  <a:cubicBezTo>
                    <a:pt x="3782" y="4884"/>
                    <a:pt x="4884" y="3781"/>
                    <a:pt x="4884" y="2427"/>
                  </a:cubicBezTo>
                  <a:cubicBezTo>
                    <a:pt x="4853" y="1072"/>
                    <a:pt x="3782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8955;p67">
              <a:extLst>
                <a:ext uri="{FF2B5EF4-FFF2-40B4-BE49-F238E27FC236}">
                  <a16:creationId xmlns:a16="http://schemas.microsoft.com/office/drawing/2014/main" id="{9E85348E-F8AE-4512-8C68-C1D47117714D}"/>
                </a:ext>
              </a:extLst>
            </p:cNvPr>
            <p:cNvSpPr/>
            <p:nvPr/>
          </p:nvSpPr>
          <p:spPr>
            <a:xfrm>
              <a:off x="3860400" y="3679375"/>
              <a:ext cx="260725" cy="173300"/>
            </a:xfrm>
            <a:custGeom>
              <a:avLst/>
              <a:gdLst/>
              <a:ahLst/>
              <a:cxnLst/>
              <a:rect l="l" t="t" r="r" b="b"/>
              <a:pathLst>
                <a:path w="10429" h="6932" extrusionOk="0">
                  <a:moveTo>
                    <a:pt x="2426" y="662"/>
                  </a:moveTo>
                  <a:cubicBezTo>
                    <a:pt x="2647" y="662"/>
                    <a:pt x="2804" y="819"/>
                    <a:pt x="2804" y="1008"/>
                  </a:cubicBezTo>
                  <a:cubicBezTo>
                    <a:pt x="2804" y="1197"/>
                    <a:pt x="2647" y="1355"/>
                    <a:pt x="2426" y="1355"/>
                  </a:cubicBezTo>
                  <a:lnTo>
                    <a:pt x="1733" y="1355"/>
                  </a:lnTo>
                  <a:cubicBezTo>
                    <a:pt x="1544" y="1355"/>
                    <a:pt x="1387" y="1197"/>
                    <a:pt x="1387" y="1008"/>
                  </a:cubicBezTo>
                  <a:cubicBezTo>
                    <a:pt x="1387" y="819"/>
                    <a:pt x="1544" y="662"/>
                    <a:pt x="1733" y="662"/>
                  </a:cubicBezTo>
                  <a:close/>
                  <a:moveTo>
                    <a:pt x="4537" y="662"/>
                  </a:moveTo>
                  <a:cubicBezTo>
                    <a:pt x="4726" y="662"/>
                    <a:pt x="4884" y="819"/>
                    <a:pt x="4884" y="1008"/>
                  </a:cubicBezTo>
                  <a:cubicBezTo>
                    <a:pt x="4884" y="1197"/>
                    <a:pt x="4695" y="1355"/>
                    <a:pt x="4537" y="1355"/>
                  </a:cubicBezTo>
                  <a:lnTo>
                    <a:pt x="3812" y="1355"/>
                  </a:lnTo>
                  <a:cubicBezTo>
                    <a:pt x="3623" y="1355"/>
                    <a:pt x="3466" y="1197"/>
                    <a:pt x="3466" y="1008"/>
                  </a:cubicBezTo>
                  <a:cubicBezTo>
                    <a:pt x="3466" y="819"/>
                    <a:pt x="3623" y="662"/>
                    <a:pt x="3812" y="662"/>
                  </a:cubicBezTo>
                  <a:close/>
                  <a:moveTo>
                    <a:pt x="6648" y="662"/>
                  </a:moveTo>
                  <a:cubicBezTo>
                    <a:pt x="6837" y="662"/>
                    <a:pt x="6994" y="819"/>
                    <a:pt x="6994" y="1008"/>
                  </a:cubicBezTo>
                  <a:cubicBezTo>
                    <a:pt x="6994" y="1197"/>
                    <a:pt x="6837" y="1355"/>
                    <a:pt x="6648" y="1355"/>
                  </a:cubicBezTo>
                  <a:lnTo>
                    <a:pt x="5955" y="1355"/>
                  </a:lnTo>
                  <a:cubicBezTo>
                    <a:pt x="5734" y="1355"/>
                    <a:pt x="5577" y="1197"/>
                    <a:pt x="5577" y="1008"/>
                  </a:cubicBezTo>
                  <a:cubicBezTo>
                    <a:pt x="5577" y="819"/>
                    <a:pt x="5734" y="662"/>
                    <a:pt x="5955" y="662"/>
                  </a:cubicBezTo>
                  <a:close/>
                  <a:moveTo>
                    <a:pt x="8727" y="662"/>
                  </a:moveTo>
                  <a:cubicBezTo>
                    <a:pt x="8948" y="662"/>
                    <a:pt x="9105" y="819"/>
                    <a:pt x="9105" y="1008"/>
                  </a:cubicBezTo>
                  <a:cubicBezTo>
                    <a:pt x="9105" y="1197"/>
                    <a:pt x="8948" y="1355"/>
                    <a:pt x="8727" y="1355"/>
                  </a:cubicBezTo>
                  <a:lnTo>
                    <a:pt x="8034" y="1355"/>
                  </a:lnTo>
                  <a:cubicBezTo>
                    <a:pt x="7845" y="1355"/>
                    <a:pt x="7688" y="1197"/>
                    <a:pt x="7688" y="1008"/>
                  </a:cubicBezTo>
                  <a:cubicBezTo>
                    <a:pt x="7688" y="819"/>
                    <a:pt x="7845" y="662"/>
                    <a:pt x="8034" y="662"/>
                  </a:cubicBezTo>
                  <a:close/>
                  <a:moveTo>
                    <a:pt x="2426" y="2080"/>
                  </a:moveTo>
                  <a:cubicBezTo>
                    <a:pt x="2647" y="2080"/>
                    <a:pt x="2804" y="2237"/>
                    <a:pt x="2804" y="2426"/>
                  </a:cubicBezTo>
                  <a:cubicBezTo>
                    <a:pt x="2804" y="2647"/>
                    <a:pt x="2647" y="2773"/>
                    <a:pt x="2426" y="2773"/>
                  </a:cubicBezTo>
                  <a:lnTo>
                    <a:pt x="1733" y="2773"/>
                  </a:lnTo>
                  <a:cubicBezTo>
                    <a:pt x="1544" y="2773"/>
                    <a:pt x="1387" y="2647"/>
                    <a:pt x="1387" y="2426"/>
                  </a:cubicBezTo>
                  <a:cubicBezTo>
                    <a:pt x="1387" y="2206"/>
                    <a:pt x="1544" y="2080"/>
                    <a:pt x="1733" y="2080"/>
                  </a:cubicBezTo>
                  <a:close/>
                  <a:moveTo>
                    <a:pt x="4537" y="2080"/>
                  </a:moveTo>
                  <a:cubicBezTo>
                    <a:pt x="4726" y="2080"/>
                    <a:pt x="4884" y="2237"/>
                    <a:pt x="4884" y="2426"/>
                  </a:cubicBezTo>
                  <a:cubicBezTo>
                    <a:pt x="4884" y="2647"/>
                    <a:pt x="4695" y="2773"/>
                    <a:pt x="4537" y="2773"/>
                  </a:cubicBezTo>
                  <a:lnTo>
                    <a:pt x="3812" y="2773"/>
                  </a:lnTo>
                  <a:cubicBezTo>
                    <a:pt x="3623" y="2773"/>
                    <a:pt x="3466" y="2647"/>
                    <a:pt x="3466" y="2426"/>
                  </a:cubicBezTo>
                  <a:cubicBezTo>
                    <a:pt x="3466" y="2206"/>
                    <a:pt x="3623" y="2080"/>
                    <a:pt x="3812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7"/>
                    <a:pt x="6994" y="2426"/>
                  </a:cubicBezTo>
                  <a:cubicBezTo>
                    <a:pt x="6994" y="2647"/>
                    <a:pt x="6837" y="2773"/>
                    <a:pt x="6648" y="2773"/>
                  </a:cubicBezTo>
                  <a:lnTo>
                    <a:pt x="5955" y="2773"/>
                  </a:lnTo>
                  <a:cubicBezTo>
                    <a:pt x="5734" y="2773"/>
                    <a:pt x="5577" y="2647"/>
                    <a:pt x="5577" y="2426"/>
                  </a:cubicBezTo>
                  <a:cubicBezTo>
                    <a:pt x="5577" y="2206"/>
                    <a:pt x="5734" y="2080"/>
                    <a:pt x="5955" y="2080"/>
                  </a:cubicBezTo>
                  <a:close/>
                  <a:moveTo>
                    <a:pt x="8727" y="2080"/>
                  </a:moveTo>
                  <a:cubicBezTo>
                    <a:pt x="8948" y="2080"/>
                    <a:pt x="9105" y="2237"/>
                    <a:pt x="9105" y="2426"/>
                  </a:cubicBezTo>
                  <a:cubicBezTo>
                    <a:pt x="9105" y="2647"/>
                    <a:pt x="8948" y="2773"/>
                    <a:pt x="8727" y="2773"/>
                  </a:cubicBezTo>
                  <a:lnTo>
                    <a:pt x="8034" y="2773"/>
                  </a:lnTo>
                  <a:cubicBezTo>
                    <a:pt x="7845" y="2773"/>
                    <a:pt x="7688" y="2647"/>
                    <a:pt x="7688" y="2426"/>
                  </a:cubicBezTo>
                  <a:cubicBezTo>
                    <a:pt x="7688" y="2206"/>
                    <a:pt x="7845" y="2080"/>
                    <a:pt x="8034" y="2080"/>
                  </a:cubicBezTo>
                  <a:close/>
                  <a:moveTo>
                    <a:pt x="2426" y="3466"/>
                  </a:moveTo>
                  <a:cubicBezTo>
                    <a:pt x="2647" y="3466"/>
                    <a:pt x="2804" y="3623"/>
                    <a:pt x="2804" y="3812"/>
                  </a:cubicBezTo>
                  <a:cubicBezTo>
                    <a:pt x="2804" y="4001"/>
                    <a:pt x="2647" y="4159"/>
                    <a:pt x="2426" y="4159"/>
                  </a:cubicBezTo>
                  <a:lnTo>
                    <a:pt x="1733" y="4159"/>
                  </a:lnTo>
                  <a:cubicBezTo>
                    <a:pt x="1544" y="4159"/>
                    <a:pt x="1387" y="4001"/>
                    <a:pt x="1387" y="3812"/>
                  </a:cubicBezTo>
                  <a:cubicBezTo>
                    <a:pt x="1387" y="3623"/>
                    <a:pt x="1544" y="3466"/>
                    <a:pt x="1733" y="3466"/>
                  </a:cubicBezTo>
                  <a:close/>
                  <a:moveTo>
                    <a:pt x="4537" y="3466"/>
                  </a:moveTo>
                  <a:cubicBezTo>
                    <a:pt x="4726" y="3466"/>
                    <a:pt x="4884" y="3623"/>
                    <a:pt x="4884" y="3812"/>
                  </a:cubicBezTo>
                  <a:cubicBezTo>
                    <a:pt x="4884" y="4001"/>
                    <a:pt x="4695" y="4159"/>
                    <a:pt x="4537" y="4159"/>
                  </a:cubicBezTo>
                  <a:lnTo>
                    <a:pt x="3812" y="4159"/>
                  </a:lnTo>
                  <a:cubicBezTo>
                    <a:pt x="3623" y="4159"/>
                    <a:pt x="3466" y="4001"/>
                    <a:pt x="3466" y="3812"/>
                  </a:cubicBezTo>
                  <a:cubicBezTo>
                    <a:pt x="3466" y="3623"/>
                    <a:pt x="3623" y="3466"/>
                    <a:pt x="3812" y="3466"/>
                  </a:cubicBezTo>
                  <a:close/>
                  <a:moveTo>
                    <a:pt x="6648" y="3466"/>
                  </a:moveTo>
                  <a:cubicBezTo>
                    <a:pt x="6837" y="3466"/>
                    <a:pt x="6994" y="3623"/>
                    <a:pt x="6994" y="3812"/>
                  </a:cubicBezTo>
                  <a:cubicBezTo>
                    <a:pt x="6994" y="4001"/>
                    <a:pt x="6837" y="4159"/>
                    <a:pt x="6648" y="4159"/>
                  </a:cubicBezTo>
                  <a:lnTo>
                    <a:pt x="5955" y="4159"/>
                  </a:lnTo>
                  <a:cubicBezTo>
                    <a:pt x="5734" y="4159"/>
                    <a:pt x="5577" y="4001"/>
                    <a:pt x="5577" y="3812"/>
                  </a:cubicBezTo>
                  <a:cubicBezTo>
                    <a:pt x="5577" y="3623"/>
                    <a:pt x="5734" y="3466"/>
                    <a:pt x="5955" y="3466"/>
                  </a:cubicBezTo>
                  <a:close/>
                  <a:moveTo>
                    <a:pt x="2426" y="4852"/>
                  </a:moveTo>
                  <a:cubicBezTo>
                    <a:pt x="2647" y="4852"/>
                    <a:pt x="2804" y="5010"/>
                    <a:pt x="2804" y="5199"/>
                  </a:cubicBezTo>
                  <a:cubicBezTo>
                    <a:pt x="2804" y="5388"/>
                    <a:pt x="2647" y="5545"/>
                    <a:pt x="2426" y="5545"/>
                  </a:cubicBezTo>
                  <a:lnTo>
                    <a:pt x="1733" y="5545"/>
                  </a:lnTo>
                  <a:cubicBezTo>
                    <a:pt x="1544" y="5545"/>
                    <a:pt x="1387" y="5388"/>
                    <a:pt x="1387" y="5199"/>
                  </a:cubicBezTo>
                  <a:cubicBezTo>
                    <a:pt x="1387" y="5010"/>
                    <a:pt x="1544" y="4852"/>
                    <a:pt x="1733" y="4852"/>
                  </a:cubicBezTo>
                  <a:close/>
                  <a:moveTo>
                    <a:pt x="4537" y="4852"/>
                  </a:moveTo>
                  <a:cubicBezTo>
                    <a:pt x="4726" y="4852"/>
                    <a:pt x="4884" y="5010"/>
                    <a:pt x="4884" y="5199"/>
                  </a:cubicBezTo>
                  <a:cubicBezTo>
                    <a:pt x="4884" y="5388"/>
                    <a:pt x="4695" y="5545"/>
                    <a:pt x="4537" y="5545"/>
                  </a:cubicBezTo>
                  <a:lnTo>
                    <a:pt x="3812" y="5545"/>
                  </a:lnTo>
                  <a:cubicBezTo>
                    <a:pt x="3623" y="5545"/>
                    <a:pt x="3466" y="5388"/>
                    <a:pt x="3466" y="5199"/>
                  </a:cubicBezTo>
                  <a:cubicBezTo>
                    <a:pt x="3466" y="5010"/>
                    <a:pt x="3623" y="4852"/>
                    <a:pt x="3812" y="4852"/>
                  </a:cubicBezTo>
                  <a:close/>
                  <a:moveTo>
                    <a:pt x="0" y="0"/>
                  </a:moveTo>
                  <a:lnTo>
                    <a:pt x="0" y="5892"/>
                  </a:lnTo>
                  <a:cubicBezTo>
                    <a:pt x="0" y="6459"/>
                    <a:pt x="473" y="6931"/>
                    <a:pt x="1071" y="6931"/>
                  </a:cubicBezTo>
                  <a:lnTo>
                    <a:pt x="6490" y="6931"/>
                  </a:lnTo>
                  <a:cubicBezTo>
                    <a:pt x="6364" y="6616"/>
                    <a:pt x="6301" y="6270"/>
                    <a:pt x="6301" y="5892"/>
                  </a:cubicBezTo>
                  <a:cubicBezTo>
                    <a:pt x="6301" y="5797"/>
                    <a:pt x="6333" y="5671"/>
                    <a:pt x="6333" y="5545"/>
                  </a:cubicBezTo>
                  <a:lnTo>
                    <a:pt x="5955" y="5545"/>
                  </a:lnTo>
                  <a:cubicBezTo>
                    <a:pt x="5734" y="5545"/>
                    <a:pt x="5577" y="5388"/>
                    <a:pt x="5577" y="5199"/>
                  </a:cubicBezTo>
                  <a:cubicBezTo>
                    <a:pt x="5577" y="5010"/>
                    <a:pt x="5734" y="4852"/>
                    <a:pt x="5955" y="4852"/>
                  </a:cubicBezTo>
                  <a:lnTo>
                    <a:pt x="6490" y="4852"/>
                  </a:lnTo>
                  <a:cubicBezTo>
                    <a:pt x="6931" y="3623"/>
                    <a:pt x="8066" y="2741"/>
                    <a:pt x="9420" y="2741"/>
                  </a:cubicBezTo>
                  <a:cubicBezTo>
                    <a:pt x="9767" y="2741"/>
                    <a:pt x="10113" y="2836"/>
                    <a:pt x="10428" y="2962"/>
                  </a:cubicBezTo>
                  <a:lnTo>
                    <a:pt x="104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8956;p67">
              <a:extLst>
                <a:ext uri="{FF2B5EF4-FFF2-40B4-BE49-F238E27FC236}">
                  <a16:creationId xmlns:a16="http://schemas.microsoft.com/office/drawing/2014/main" id="{C8B4D960-20AD-4275-AB48-F04772749F7A}"/>
                </a:ext>
              </a:extLst>
            </p:cNvPr>
            <p:cNvSpPr/>
            <p:nvPr/>
          </p:nvSpPr>
          <p:spPr>
            <a:xfrm>
              <a:off x="3859600" y="3591950"/>
              <a:ext cx="261525" cy="70900"/>
            </a:xfrm>
            <a:custGeom>
              <a:avLst/>
              <a:gdLst/>
              <a:ahLst/>
              <a:cxnLst/>
              <a:rect l="l" t="t" r="r" b="b"/>
              <a:pathLst>
                <a:path w="10461" h="2836" extrusionOk="0">
                  <a:moveTo>
                    <a:pt x="1734" y="0"/>
                  </a:moveTo>
                  <a:cubicBezTo>
                    <a:pt x="1513" y="0"/>
                    <a:pt x="1356" y="158"/>
                    <a:pt x="1356" y="347"/>
                  </a:cubicBezTo>
                  <a:lnTo>
                    <a:pt x="1356" y="693"/>
                  </a:lnTo>
                  <a:lnTo>
                    <a:pt x="1009" y="693"/>
                  </a:lnTo>
                  <a:cubicBezTo>
                    <a:pt x="410" y="693"/>
                    <a:pt x="1" y="1166"/>
                    <a:pt x="1" y="1733"/>
                  </a:cubicBezTo>
                  <a:lnTo>
                    <a:pt x="1" y="2836"/>
                  </a:lnTo>
                  <a:lnTo>
                    <a:pt x="10429" y="2836"/>
                  </a:lnTo>
                  <a:lnTo>
                    <a:pt x="10429" y="1733"/>
                  </a:lnTo>
                  <a:lnTo>
                    <a:pt x="10460" y="1733"/>
                  </a:lnTo>
                  <a:cubicBezTo>
                    <a:pt x="10460" y="1134"/>
                    <a:pt x="9988" y="693"/>
                    <a:pt x="9421" y="693"/>
                  </a:cubicBezTo>
                  <a:lnTo>
                    <a:pt x="9074" y="693"/>
                  </a:lnTo>
                  <a:lnTo>
                    <a:pt x="9074" y="347"/>
                  </a:lnTo>
                  <a:cubicBezTo>
                    <a:pt x="9074" y="158"/>
                    <a:pt x="8917" y="0"/>
                    <a:pt x="8728" y="0"/>
                  </a:cubicBezTo>
                  <a:cubicBezTo>
                    <a:pt x="8539" y="0"/>
                    <a:pt x="8381" y="158"/>
                    <a:pt x="8381" y="347"/>
                  </a:cubicBezTo>
                  <a:lnTo>
                    <a:pt x="8381" y="693"/>
                  </a:lnTo>
                  <a:lnTo>
                    <a:pt x="6995" y="693"/>
                  </a:lnTo>
                  <a:lnTo>
                    <a:pt x="6995" y="347"/>
                  </a:lnTo>
                  <a:cubicBezTo>
                    <a:pt x="6995" y="158"/>
                    <a:pt x="6837" y="0"/>
                    <a:pt x="6648" y="0"/>
                  </a:cubicBezTo>
                  <a:cubicBezTo>
                    <a:pt x="6459" y="0"/>
                    <a:pt x="6302" y="158"/>
                    <a:pt x="6302" y="347"/>
                  </a:cubicBezTo>
                  <a:lnTo>
                    <a:pt x="6302" y="693"/>
                  </a:lnTo>
                  <a:lnTo>
                    <a:pt x="4159" y="693"/>
                  </a:lnTo>
                  <a:lnTo>
                    <a:pt x="4159" y="347"/>
                  </a:lnTo>
                  <a:cubicBezTo>
                    <a:pt x="4159" y="158"/>
                    <a:pt x="4002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1" name="Google Shape;8957;p67">
            <a:extLst>
              <a:ext uri="{FF2B5EF4-FFF2-40B4-BE49-F238E27FC236}">
                <a16:creationId xmlns:a16="http://schemas.microsoft.com/office/drawing/2014/main" id="{599AC32E-EBD5-4DFB-8918-A81DE1D822E2}"/>
              </a:ext>
            </a:extLst>
          </p:cNvPr>
          <p:cNvGrpSpPr/>
          <p:nvPr/>
        </p:nvGrpSpPr>
        <p:grpSpPr>
          <a:xfrm>
            <a:off x="8298803" y="2566898"/>
            <a:ext cx="330827" cy="330827"/>
            <a:chOff x="3860400" y="3955025"/>
            <a:chExt cx="296175" cy="296175"/>
          </a:xfrm>
        </p:grpSpPr>
        <p:sp>
          <p:nvSpPr>
            <p:cNvPr id="532" name="Google Shape;8958;p67">
              <a:extLst>
                <a:ext uri="{FF2B5EF4-FFF2-40B4-BE49-F238E27FC236}">
                  <a16:creationId xmlns:a16="http://schemas.microsoft.com/office/drawing/2014/main" id="{1F7F8E64-EAA1-4F9E-A0D7-BF1D69ED969E}"/>
                </a:ext>
              </a:extLst>
            </p:cNvPr>
            <p:cNvSpPr/>
            <p:nvPr/>
          </p:nvSpPr>
          <p:spPr>
            <a:xfrm>
              <a:off x="3973825" y="3955025"/>
              <a:ext cx="68525" cy="68550"/>
            </a:xfrm>
            <a:custGeom>
              <a:avLst/>
              <a:gdLst/>
              <a:ahLst/>
              <a:cxnLst/>
              <a:rect l="l" t="t" r="r" b="b"/>
              <a:pathLst>
                <a:path w="2741" h="2742" extrusionOk="0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2"/>
                    <a:pt x="630" y="2742"/>
                    <a:pt x="1355" y="2742"/>
                  </a:cubicBezTo>
                  <a:cubicBezTo>
                    <a:pt x="2111" y="2742"/>
                    <a:pt x="2741" y="2112"/>
                    <a:pt x="2741" y="1387"/>
                  </a:cubicBezTo>
                  <a:cubicBezTo>
                    <a:pt x="2741" y="631"/>
                    <a:pt x="2142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8959;p67">
              <a:extLst>
                <a:ext uri="{FF2B5EF4-FFF2-40B4-BE49-F238E27FC236}">
                  <a16:creationId xmlns:a16="http://schemas.microsoft.com/office/drawing/2014/main" id="{60F55C3C-905E-4D7A-9902-B3076F62073F}"/>
                </a:ext>
              </a:extLst>
            </p:cNvPr>
            <p:cNvSpPr/>
            <p:nvPr/>
          </p:nvSpPr>
          <p:spPr>
            <a:xfrm>
              <a:off x="3947025" y="4021975"/>
              <a:ext cx="122125" cy="71700"/>
            </a:xfrm>
            <a:custGeom>
              <a:avLst/>
              <a:gdLst/>
              <a:ahLst/>
              <a:cxnLst/>
              <a:rect l="l" t="t" r="r" b="b"/>
              <a:pathLst>
                <a:path w="4885" h="2868" extrusionOk="0">
                  <a:moveTo>
                    <a:pt x="820" y="1"/>
                  </a:moveTo>
                  <a:cubicBezTo>
                    <a:pt x="316" y="442"/>
                    <a:pt x="1" y="1104"/>
                    <a:pt x="1" y="1797"/>
                  </a:cubicBezTo>
                  <a:lnTo>
                    <a:pt x="1" y="2521"/>
                  </a:lnTo>
                  <a:cubicBezTo>
                    <a:pt x="1" y="2710"/>
                    <a:pt x="158" y="2868"/>
                    <a:pt x="347" y="2868"/>
                  </a:cubicBezTo>
                  <a:lnTo>
                    <a:pt x="4506" y="2868"/>
                  </a:lnTo>
                  <a:cubicBezTo>
                    <a:pt x="4727" y="2868"/>
                    <a:pt x="4884" y="2710"/>
                    <a:pt x="4884" y="2521"/>
                  </a:cubicBezTo>
                  <a:lnTo>
                    <a:pt x="4884" y="1860"/>
                  </a:lnTo>
                  <a:cubicBezTo>
                    <a:pt x="4884" y="1135"/>
                    <a:pt x="4569" y="473"/>
                    <a:pt x="4034" y="32"/>
                  </a:cubicBezTo>
                  <a:cubicBezTo>
                    <a:pt x="3655" y="473"/>
                    <a:pt x="3120" y="788"/>
                    <a:pt x="2427" y="788"/>
                  </a:cubicBezTo>
                  <a:cubicBezTo>
                    <a:pt x="1797" y="788"/>
                    <a:pt x="1198" y="473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8960;p67">
              <a:extLst>
                <a:ext uri="{FF2B5EF4-FFF2-40B4-BE49-F238E27FC236}">
                  <a16:creationId xmlns:a16="http://schemas.microsoft.com/office/drawing/2014/main" id="{26BBEFF2-B3D3-451C-93AC-CB577DB4F82E}"/>
                </a:ext>
              </a:extLst>
            </p:cNvPr>
            <p:cNvSpPr/>
            <p:nvPr/>
          </p:nvSpPr>
          <p:spPr>
            <a:xfrm>
              <a:off x="4086450" y="4145650"/>
              <a:ext cx="70125" cy="104775"/>
            </a:xfrm>
            <a:custGeom>
              <a:avLst/>
              <a:gdLst/>
              <a:ahLst/>
              <a:cxnLst/>
              <a:rect l="l" t="t" r="r" b="b"/>
              <a:pathLst>
                <a:path w="2805" h="4191" extrusionOk="0">
                  <a:moveTo>
                    <a:pt x="0" y="0"/>
                  </a:moveTo>
                  <a:lnTo>
                    <a:pt x="0" y="4190"/>
                  </a:lnTo>
                  <a:lnTo>
                    <a:pt x="2458" y="4190"/>
                  </a:lnTo>
                  <a:cubicBezTo>
                    <a:pt x="2647" y="4190"/>
                    <a:pt x="2804" y="4033"/>
                    <a:pt x="2804" y="3844"/>
                  </a:cubicBezTo>
                  <a:lnTo>
                    <a:pt x="2804" y="315"/>
                  </a:lnTo>
                  <a:cubicBezTo>
                    <a:pt x="2773" y="158"/>
                    <a:pt x="2647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8961;p67">
              <a:extLst>
                <a:ext uri="{FF2B5EF4-FFF2-40B4-BE49-F238E27FC236}">
                  <a16:creationId xmlns:a16="http://schemas.microsoft.com/office/drawing/2014/main" id="{9E1FB0FA-6722-467F-AE6E-ACD24DFAC621}"/>
                </a:ext>
              </a:extLst>
            </p:cNvPr>
            <p:cNvSpPr/>
            <p:nvPr/>
          </p:nvSpPr>
          <p:spPr>
            <a:xfrm>
              <a:off x="3860400" y="418030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347" y="0"/>
                  </a:moveTo>
                  <a:cubicBezTo>
                    <a:pt x="158" y="0"/>
                    <a:pt x="0" y="189"/>
                    <a:pt x="0" y="347"/>
                  </a:cubicBezTo>
                  <a:lnTo>
                    <a:pt x="0" y="2458"/>
                  </a:lnTo>
                  <a:cubicBezTo>
                    <a:pt x="0" y="2678"/>
                    <a:pt x="158" y="2804"/>
                    <a:pt x="347" y="2804"/>
                  </a:cubicBezTo>
                  <a:lnTo>
                    <a:pt x="2804" y="2804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8962;p67">
              <a:extLst>
                <a:ext uri="{FF2B5EF4-FFF2-40B4-BE49-F238E27FC236}">
                  <a16:creationId xmlns:a16="http://schemas.microsoft.com/office/drawing/2014/main" id="{C87C0FC8-D138-494E-BCD1-04A854AA4256}"/>
                </a:ext>
              </a:extLst>
            </p:cNvPr>
            <p:cNvSpPr/>
            <p:nvPr/>
          </p:nvSpPr>
          <p:spPr>
            <a:xfrm>
              <a:off x="3947025" y="4111775"/>
              <a:ext cx="122125" cy="139425"/>
            </a:xfrm>
            <a:custGeom>
              <a:avLst/>
              <a:gdLst/>
              <a:ahLst/>
              <a:cxnLst/>
              <a:rect l="l" t="t" r="r" b="b"/>
              <a:pathLst>
                <a:path w="4885" h="5577" extrusionOk="0">
                  <a:moveTo>
                    <a:pt x="2466" y="1377"/>
                  </a:moveTo>
                  <a:cubicBezTo>
                    <a:pt x="2522" y="1377"/>
                    <a:pt x="2582" y="1392"/>
                    <a:pt x="2647" y="1418"/>
                  </a:cubicBezTo>
                  <a:cubicBezTo>
                    <a:pt x="2742" y="1450"/>
                    <a:pt x="2836" y="1607"/>
                    <a:pt x="2836" y="1733"/>
                  </a:cubicBezTo>
                  <a:lnTo>
                    <a:pt x="2836" y="3497"/>
                  </a:lnTo>
                  <a:lnTo>
                    <a:pt x="3183" y="3497"/>
                  </a:lnTo>
                  <a:cubicBezTo>
                    <a:pt x="3372" y="3497"/>
                    <a:pt x="3529" y="3655"/>
                    <a:pt x="3529" y="3844"/>
                  </a:cubicBezTo>
                  <a:cubicBezTo>
                    <a:pt x="3529" y="4033"/>
                    <a:pt x="3340" y="4159"/>
                    <a:pt x="3151" y="4159"/>
                  </a:cubicBezTo>
                  <a:lnTo>
                    <a:pt x="1765" y="4159"/>
                  </a:lnTo>
                  <a:cubicBezTo>
                    <a:pt x="1576" y="4159"/>
                    <a:pt x="1419" y="4002"/>
                    <a:pt x="1419" y="3812"/>
                  </a:cubicBezTo>
                  <a:cubicBezTo>
                    <a:pt x="1419" y="3623"/>
                    <a:pt x="1576" y="3466"/>
                    <a:pt x="1765" y="3466"/>
                  </a:cubicBezTo>
                  <a:lnTo>
                    <a:pt x="2112" y="3466"/>
                  </a:lnTo>
                  <a:lnTo>
                    <a:pt x="2112" y="2552"/>
                  </a:lnTo>
                  <a:lnTo>
                    <a:pt x="1986" y="2678"/>
                  </a:lnTo>
                  <a:cubicBezTo>
                    <a:pt x="1938" y="2726"/>
                    <a:pt x="1852" y="2749"/>
                    <a:pt x="1765" y="2749"/>
                  </a:cubicBezTo>
                  <a:cubicBezTo>
                    <a:pt x="1679" y="2749"/>
                    <a:pt x="1592" y="2726"/>
                    <a:pt x="1545" y="2678"/>
                  </a:cubicBezTo>
                  <a:cubicBezTo>
                    <a:pt x="1419" y="2552"/>
                    <a:pt x="1419" y="2300"/>
                    <a:pt x="1545" y="2206"/>
                  </a:cubicBezTo>
                  <a:lnTo>
                    <a:pt x="2238" y="1481"/>
                  </a:lnTo>
                  <a:cubicBezTo>
                    <a:pt x="2312" y="1407"/>
                    <a:pt x="2385" y="1377"/>
                    <a:pt x="2466" y="1377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5577"/>
                  </a:lnTo>
                  <a:lnTo>
                    <a:pt x="4853" y="5577"/>
                  </a:lnTo>
                  <a:cubicBezTo>
                    <a:pt x="4884" y="3245"/>
                    <a:pt x="4884" y="2678"/>
                    <a:pt x="4884" y="347"/>
                  </a:cubicBezTo>
                  <a:cubicBezTo>
                    <a:pt x="4884" y="158"/>
                    <a:pt x="4727" y="0"/>
                    <a:pt x="45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7" name="Google Shape;8963;p67">
            <a:extLst>
              <a:ext uri="{FF2B5EF4-FFF2-40B4-BE49-F238E27FC236}">
                <a16:creationId xmlns:a16="http://schemas.microsoft.com/office/drawing/2014/main" id="{7440FE91-52F2-4178-853C-3DCFF00C76AC}"/>
              </a:ext>
            </a:extLst>
          </p:cNvPr>
          <p:cNvGrpSpPr/>
          <p:nvPr/>
        </p:nvGrpSpPr>
        <p:grpSpPr>
          <a:xfrm>
            <a:off x="10392199" y="1750035"/>
            <a:ext cx="336105" cy="329934"/>
            <a:chOff x="5716825" y="3235950"/>
            <a:chExt cx="300900" cy="295375"/>
          </a:xfrm>
        </p:grpSpPr>
        <p:sp>
          <p:nvSpPr>
            <p:cNvPr id="538" name="Google Shape;8964;p67">
              <a:extLst>
                <a:ext uri="{FF2B5EF4-FFF2-40B4-BE49-F238E27FC236}">
                  <a16:creationId xmlns:a16="http://schemas.microsoft.com/office/drawing/2014/main" id="{7BCF57C9-D453-44A2-B511-36A68CF0435C}"/>
                </a:ext>
              </a:extLst>
            </p:cNvPr>
            <p:cNvSpPr/>
            <p:nvPr/>
          </p:nvSpPr>
          <p:spPr>
            <a:xfrm>
              <a:off x="5716825" y="3309975"/>
              <a:ext cx="137075" cy="146525"/>
            </a:xfrm>
            <a:custGeom>
              <a:avLst/>
              <a:gdLst/>
              <a:ahLst/>
              <a:cxnLst/>
              <a:rect l="l" t="t" r="r" b="b"/>
              <a:pathLst>
                <a:path w="5483" h="5861" extrusionOk="0">
                  <a:moveTo>
                    <a:pt x="2584" y="1"/>
                  </a:moveTo>
                  <a:lnTo>
                    <a:pt x="410" y="2206"/>
                  </a:lnTo>
                  <a:cubicBezTo>
                    <a:pt x="1" y="2615"/>
                    <a:pt x="1" y="3277"/>
                    <a:pt x="410" y="3655"/>
                  </a:cubicBezTo>
                  <a:lnTo>
                    <a:pt x="2584" y="5860"/>
                  </a:lnTo>
                  <a:lnTo>
                    <a:pt x="3781" y="4632"/>
                  </a:lnTo>
                  <a:cubicBezTo>
                    <a:pt x="3844" y="4584"/>
                    <a:pt x="3939" y="4561"/>
                    <a:pt x="4029" y="4561"/>
                  </a:cubicBezTo>
                  <a:cubicBezTo>
                    <a:pt x="4120" y="4561"/>
                    <a:pt x="4206" y="4584"/>
                    <a:pt x="4254" y="4632"/>
                  </a:cubicBezTo>
                  <a:lnTo>
                    <a:pt x="4726" y="5104"/>
                  </a:lnTo>
                  <a:cubicBezTo>
                    <a:pt x="4789" y="5167"/>
                    <a:pt x="4884" y="5199"/>
                    <a:pt x="4974" y="5199"/>
                  </a:cubicBezTo>
                  <a:cubicBezTo>
                    <a:pt x="5065" y="5199"/>
                    <a:pt x="5152" y="5167"/>
                    <a:pt x="5199" y="5104"/>
                  </a:cubicBezTo>
                  <a:cubicBezTo>
                    <a:pt x="5325" y="5010"/>
                    <a:pt x="5325" y="4758"/>
                    <a:pt x="5199" y="4632"/>
                  </a:cubicBezTo>
                  <a:lnTo>
                    <a:pt x="4726" y="4159"/>
                  </a:lnTo>
                  <a:cubicBezTo>
                    <a:pt x="4632" y="4065"/>
                    <a:pt x="4632" y="3813"/>
                    <a:pt x="4726" y="3687"/>
                  </a:cubicBezTo>
                  <a:lnTo>
                    <a:pt x="5482" y="2962"/>
                  </a:lnTo>
                  <a:lnTo>
                    <a:pt x="5010" y="2489"/>
                  </a:lnTo>
                  <a:lnTo>
                    <a:pt x="4789" y="2710"/>
                  </a:lnTo>
                  <a:cubicBezTo>
                    <a:pt x="4584" y="2915"/>
                    <a:pt x="4317" y="3017"/>
                    <a:pt x="4049" y="3017"/>
                  </a:cubicBezTo>
                  <a:cubicBezTo>
                    <a:pt x="3781" y="3017"/>
                    <a:pt x="3513" y="2915"/>
                    <a:pt x="3309" y="2710"/>
                  </a:cubicBezTo>
                  <a:cubicBezTo>
                    <a:pt x="2930" y="2332"/>
                    <a:pt x="2930" y="1670"/>
                    <a:pt x="3309" y="1261"/>
                  </a:cubicBezTo>
                  <a:lnTo>
                    <a:pt x="3561" y="1040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8965;p67">
              <a:extLst>
                <a:ext uri="{FF2B5EF4-FFF2-40B4-BE49-F238E27FC236}">
                  <a16:creationId xmlns:a16="http://schemas.microsoft.com/office/drawing/2014/main" id="{05AFB22F-DD79-4B5B-8D38-4341DD66A7D9}"/>
                </a:ext>
              </a:extLst>
            </p:cNvPr>
            <p:cNvSpPr/>
            <p:nvPr/>
          </p:nvSpPr>
          <p:spPr>
            <a:xfrm>
              <a:off x="5794025" y="3235950"/>
              <a:ext cx="145725" cy="133900"/>
            </a:xfrm>
            <a:custGeom>
              <a:avLst/>
              <a:gdLst/>
              <a:ahLst/>
              <a:cxnLst/>
              <a:rect l="l" t="t" r="r" b="b"/>
              <a:pathLst>
                <a:path w="5829" h="5356" extrusionOk="0">
                  <a:moveTo>
                    <a:pt x="2926" y="0"/>
                  </a:moveTo>
                  <a:cubicBezTo>
                    <a:pt x="2662" y="0"/>
                    <a:pt x="2394" y="95"/>
                    <a:pt x="2205" y="284"/>
                  </a:cubicBezTo>
                  <a:lnTo>
                    <a:pt x="0" y="2457"/>
                  </a:lnTo>
                  <a:lnTo>
                    <a:pt x="1229" y="3686"/>
                  </a:lnTo>
                  <a:cubicBezTo>
                    <a:pt x="1323" y="3781"/>
                    <a:pt x="1323" y="4033"/>
                    <a:pt x="1229" y="4127"/>
                  </a:cubicBezTo>
                  <a:lnTo>
                    <a:pt x="725" y="4600"/>
                  </a:lnTo>
                  <a:cubicBezTo>
                    <a:pt x="630" y="4726"/>
                    <a:pt x="630" y="4978"/>
                    <a:pt x="725" y="5072"/>
                  </a:cubicBezTo>
                  <a:cubicBezTo>
                    <a:pt x="788" y="5135"/>
                    <a:pt x="882" y="5167"/>
                    <a:pt x="977" y="5167"/>
                  </a:cubicBezTo>
                  <a:cubicBezTo>
                    <a:pt x="1071" y="5167"/>
                    <a:pt x="1166" y="5135"/>
                    <a:pt x="1229" y="5072"/>
                  </a:cubicBezTo>
                  <a:lnTo>
                    <a:pt x="1701" y="4600"/>
                  </a:lnTo>
                  <a:cubicBezTo>
                    <a:pt x="1749" y="4553"/>
                    <a:pt x="1835" y="4529"/>
                    <a:pt x="1926" y="4529"/>
                  </a:cubicBezTo>
                  <a:cubicBezTo>
                    <a:pt x="2016" y="4529"/>
                    <a:pt x="2111" y="4553"/>
                    <a:pt x="2174" y="4600"/>
                  </a:cubicBezTo>
                  <a:lnTo>
                    <a:pt x="2898" y="5356"/>
                  </a:lnTo>
                  <a:lnTo>
                    <a:pt x="3371" y="4883"/>
                  </a:lnTo>
                  <a:lnTo>
                    <a:pt x="3151" y="4663"/>
                  </a:lnTo>
                  <a:cubicBezTo>
                    <a:pt x="2741" y="4253"/>
                    <a:pt x="2741" y="3592"/>
                    <a:pt x="3151" y="3214"/>
                  </a:cubicBezTo>
                  <a:cubicBezTo>
                    <a:pt x="3340" y="3009"/>
                    <a:pt x="3607" y="2906"/>
                    <a:pt x="3875" y="2906"/>
                  </a:cubicBezTo>
                  <a:cubicBezTo>
                    <a:pt x="4143" y="2906"/>
                    <a:pt x="4411" y="3009"/>
                    <a:pt x="4600" y="3214"/>
                  </a:cubicBezTo>
                  <a:lnTo>
                    <a:pt x="4852" y="3434"/>
                  </a:lnTo>
                  <a:lnTo>
                    <a:pt x="5828" y="2457"/>
                  </a:lnTo>
                  <a:lnTo>
                    <a:pt x="3623" y="284"/>
                  </a:lnTo>
                  <a:cubicBezTo>
                    <a:pt x="3450" y="95"/>
                    <a:pt x="3190" y="0"/>
                    <a:pt x="29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8966;p67">
              <a:extLst>
                <a:ext uri="{FF2B5EF4-FFF2-40B4-BE49-F238E27FC236}">
                  <a16:creationId xmlns:a16="http://schemas.microsoft.com/office/drawing/2014/main" id="{297EE74C-1027-41BD-9A96-22A764E7D2AD}"/>
                </a:ext>
              </a:extLst>
            </p:cNvPr>
            <p:cNvSpPr/>
            <p:nvPr/>
          </p:nvSpPr>
          <p:spPr>
            <a:xfrm>
              <a:off x="5880650" y="3309975"/>
              <a:ext cx="137075" cy="145725"/>
            </a:xfrm>
            <a:custGeom>
              <a:avLst/>
              <a:gdLst/>
              <a:ahLst/>
              <a:cxnLst/>
              <a:rect l="l" t="t" r="r" b="b"/>
              <a:pathLst>
                <a:path w="5483" h="5829" extrusionOk="0">
                  <a:moveTo>
                    <a:pt x="2899" y="1"/>
                  </a:moveTo>
                  <a:lnTo>
                    <a:pt x="1702" y="1229"/>
                  </a:lnTo>
                  <a:cubicBezTo>
                    <a:pt x="1639" y="1292"/>
                    <a:pt x="1544" y="1324"/>
                    <a:pt x="1450" y="1324"/>
                  </a:cubicBezTo>
                  <a:cubicBezTo>
                    <a:pt x="1355" y="1324"/>
                    <a:pt x="1261" y="1292"/>
                    <a:pt x="1198" y="1229"/>
                  </a:cubicBezTo>
                  <a:lnTo>
                    <a:pt x="725" y="757"/>
                  </a:lnTo>
                  <a:cubicBezTo>
                    <a:pt x="678" y="694"/>
                    <a:pt x="591" y="662"/>
                    <a:pt x="501" y="662"/>
                  </a:cubicBezTo>
                  <a:cubicBezTo>
                    <a:pt x="410" y="662"/>
                    <a:pt x="316" y="694"/>
                    <a:pt x="253" y="757"/>
                  </a:cubicBezTo>
                  <a:cubicBezTo>
                    <a:pt x="158" y="883"/>
                    <a:pt x="158" y="1103"/>
                    <a:pt x="253" y="1229"/>
                  </a:cubicBezTo>
                  <a:lnTo>
                    <a:pt x="725" y="1702"/>
                  </a:lnTo>
                  <a:cubicBezTo>
                    <a:pt x="851" y="1828"/>
                    <a:pt x="851" y="2048"/>
                    <a:pt x="725" y="2174"/>
                  </a:cubicBezTo>
                  <a:lnTo>
                    <a:pt x="1" y="2899"/>
                  </a:lnTo>
                  <a:lnTo>
                    <a:pt x="473" y="3372"/>
                  </a:lnTo>
                  <a:lnTo>
                    <a:pt x="694" y="3151"/>
                  </a:lnTo>
                  <a:cubicBezTo>
                    <a:pt x="898" y="2946"/>
                    <a:pt x="1166" y="2844"/>
                    <a:pt x="1434" y="2844"/>
                  </a:cubicBezTo>
                  <a:cubicBezTo>
                    <a:pt x="1702" y="2844"/>
                    <a:pt x="1970" y="2946"/>
                    <a:pt x="2174" y="3151"/>
                  </a:cubicBezTo>
                  <a:cubicBezTo>
                    <a:pt x="2552" y="3529"/>
                    <a:pt x="2552" y="4222"/>
                    <a:pt x="2174" y="4600"/>
                  </a:cubicBezTo>
                  <a:lnTo>
                    <a:pt x="1922" y="4852"/>
                  </a:lnTo>
                  <a:lnTo>
                    <a:pt x="2899" y="5829"/>
                  </a:lnTo>
                  <a:lnTo>
                    <a:pt x="5073" y="3655"/>
                  </a:lnTo>
                  <a:cubicBezTo>
                    <a:pt x="5482" y="3277"/>
                    <a:pt x="5482" y="2615"/>
                    <a:pt x="5073" y="2206"/>
                  </a:cubicBezTo>
                  <a:lnTo>
                    <a:pt x="28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8967;p67">
              <a:extLst>
                <a:ext uri="{FF2B5EF4-FFF2-40B4-BE49-F238E27FC236}">
                  <a16:creationId xmlns:a16="http://schemas.microsoft.com/office/drawing/2014/main" id="{38CAEA9E-6A17-48E5-B724-DFB7A4E66985}"/>
                </a:ext>
              </a:extLst>
            </p:cNvPr>
            <p:cNvSpPr/>
            <p:nvPr/>
          </p:nvSpPr>
          <p:spPr>
            <a:xfrm>
              <a:off x="5794025" y="3396625"/>
              <a:ext cx="147300" cy="134700"/>
            </a:xfrm>
            <a:custGeom>
              <a:avLst/>
              <a:gdLst/>
              <a:ahLst/>
              <a:cxnLst/>
              <a:rect l="l" t="t" r="r" b="b"/>
              <a:pathLst>
                <a:path w="5892" h="5388" extrusionOk="0">
                  <a:moveTo>
                    <a:pt x="2993" y="0"/>
                  </a:moveTo>
                  <a:lnTo>
                    <a:pt x="2520" y="473"/>
                  </a:lnTo>
                  <a:lnTo>
                    <a:pt x="2741" y="725"/>
                  </a:lnTo>
                  <a:cubicBezTo>
                    <a:pt x="3151" y="1103"/>
                    <a:pt x="3151" y="1764"/>
                    <a:pt x="2741" y="2174"/>
                  </a:cubicBezTo>
                  <a:cubicBezTo>
                    <a:pt x="2505" y="2363"/>
                    <a:pt x="2221" y="2457"/>
                    <a:pt x="1949" y="2457"/>
                  </a:cubicBezTo>
                  <a:cubicBezTo>
                    <a:pt x="1678" y="2457"/>
                    <a:pt x="1418" y="2363"/>
                    <a:pt x="1229" y="2174"/>
                  </a:cubicBezTo>
                  <a:lnTo>
                    <a:pt x="977" y="1922"/>
                  </a:lnTo>
                  <a:lnTo>
                    <a:pt x="0" y="2930"/>
                  </a:lnTo>
                  <a:lnTo>
                    <a:pt x="2205" y="5072"/>
                  </a:lnTo>
                  <a:cubicBezTo>
                    <a:pt x="2394" y="5293"/>
                    <a:pt x="2678" y="5387"/>
                    <a:pt x="2930" y="5387"/>
                  </a:cubicBezTo>
                  <a:cubicBezTo>
                    <a:pt x="3214" y="5387"/>
                    <a:pt x="3497" y="5293"/>
                    <a:pt x="3686" y="5072"/>
                  </a:cubicBezTo>
                  <a:lnTo>
                    <a:pt x="5891" y="2930"/>
                  </a:lnTo>
                  <a:lnTo>
                    <a:pt x="4663" y="1701"/>
                  </a:lnTo>
                  <a:cubicBezTo>
                    <a:pt x="4568" y="1575"/>
                    <a:pt x="4568" y="1355"/>
                    <a:pt x="4663" y="1229"/>
                  </a:cubicBezTo>
                  <a:lnTo>
                    <a:pt x="5167" y="756"/>
                  </a:lnTo>
                  <a:cubicBezTo>
                    <a:pt x="5261" y="630"/>
                    <a:pt x="5261" y="410"/>
                    <a:pt x="5167" y="284"/>
                  </a:cubicBezTo>
                  <a:cubicBezTo>
                    <a:pt x="5104" y="221"/>
                    <a:pt x="5009" y="189"/>
                    <a:pt x="4915" y="189"/>
                  </a:cubicBezTo>
                  <a:cubicBezTo>
                    <a:pt x="4820" y="189"/>
                    <a:pt x="4726" y="221"/>
                    <a:pt x="4663" y="284"/>
                  </a:cubicBezTo>
                  <a:lnTo>
                    <a:pt x="4190" y="756"/>
                  </a:lnTo>
                  <a:cubicBezTo>
                    <a:pt x="4143" y="819"/>
                    <a:pt x="4056" y="851"/>
                    <a:pt x="3966" y="851"/>
                  </a:cubicBezTo>
                  <a:cubicBezTo>
                    <a:pt x="3875" y="851"/>
                    <a:pt x="3781" y="819"/>
                    <a:pt x="3718" y="756"/>
                  </a:cubicBezTo>
                  <a:lnTo>
                    <a:pt x="29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2" name="Google Shape;8968;p67">
            <a:extLst>
              <a:ext uri="{FF2B5EF4-FFF2-40B4-BE49-F238E27FC236}">
                <a16:creationId xmlns:a16="http://schemas.microsoft.com/office/drawing/2014/main" id="{E5BF9ECC-411B-4395-A23D-3EE42ABEA7CE}"/>
              </a:ext>
            </a:extLst>
          </p:cNvPr>
          <p:cNvGrpSpPr/>
          <p:nvPr/>
        </p:nvGrpSpPr>
        <p:grpSpPr>
          <a:xfrm>
            <a:off x="10404514" y="2176506"/>
            <a:ext cx="311475" cy="309716"/>
            <a:chOff x="5727850" y="3609275"/>
            <a:chExt cx="278850" cy="277275"/>
          </a:xfrm>
        </p:grpSpPr>
        <p:sp>
          <p:nvSpPr>
            <p:cNvPr id="543" name="Google Shape;8969;p67">
              <a:extLst>
                <a:ext uri="{FF2B5EF4-FFF2-40B4-BE49-F238E27FC236}">
                  <a16:creationId xmlns:a16="http://schemas.microsoft.com/office/drawing/2014/main" id="{22CFEA42-5A5A-4FC9-B7C4-C24E90A67555}"/>
                </a:ext>
              </a:extLst>
            </p:cNvPr>
            <p:cNvSpPr/>
            <p:nvPr/>
          </p:nvSpPr>
          <p:spPr>
            <a:xfrm>
              <a:off x="5884600" y="3765225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6" y="662"/>
                  </a:moveTo>
                  <a:cubicBezTo>
                    <a:pt x="2646" y="662"/>
                    <a:pt x="2804" y="819"/>
                    <a:pt x="2804" y="1008"/>
                  </a:cubicBezTo>
                  <a:cubicBezTo>
                    <a:pt x="2804" y="1197"/>
                    <a:pt x="2646" y="1355"/>
                    <a:pt x="2426" y="1355"/>
                  </a:cubicBezTo>
                  <a:cubicBezTo>
                    <a:pt x="2237" y="1355"/>
                    <a:pt x="2079" y="1197"/>
                    <a:pt x="2079" y="1008"/>
                  </a:cubicBezTo>
                  <a:cubicBezTo>
                    <a:pt x="2079" y="819"/>
                    <a:pt x="2237" y="662"/>
                    <a:pt x="2426" y="662"/>
                  </a:cubicBezTo>
                  <a:close/>
                  <a:moveTo>
                    <a:pt x="2426" y="1670"/>
                  </a:moveTo>
                  <a:cubicBezTo>
                    <a:pt x="2646" y="1670"/>
                    <a:pt x="2804" y="1828"/>
                    <a:pt x="2804" y="2048"/>
                  </a:cubicBezTo>
                  <a:lnTo>
                    <a:pt x="2804" y="3781"/>
                  </a:lnTo>
                  <a:cubicBezTo>
                    <a:pt x="2804" y="3970"/>
                    <a:pt x="2646" y="4127"/>
                    <a:pt x="2426" y="4127"/>
                  </a:cubicBezTo>
                  <a:cubicBezTo>
                    <a:pt x="2237" y="4127"/>
                    <a:pt x="2079" y="3970"/>
                    <a:pt x="2079" y="3781"/>
                  </a:cubicBezTo>
                  <a:lnTo>
                    <a:pt x="2079" y="2048"/>
                  </a:lnTo>
                  <a:cubicBezTo>
                    <a:pt x="2079" y="1828"/>
                    <a:pt x="2237" y="1670"/>
                    <a:pt x="2426" y="1670"/>
                  </a:cubicBezTo>
                  <a:close/>
                  <a:moveTo>
                    <a:pt x="2426" y="0"/>
                  </a:moveTo>
                  <a:cubicBezTo>
                    <a:pt x="1103" y="0"/>
                    <a:pt x="0" y="1103"/>
                    <a:pt x="0" y="2426"/>
                  </a:cubicBezTo>
                  <a:cubicBezTo>
                    <a:pt x="0" y="3749"/>
                    <a:pt x="1103" y="4852"/>
                    <a:pt x="2426" y="4852"/>
                  </a:cubicBezTo>
                  <a:cubicBezTo>
                    <a:pt x="3781" y="4852"/>
                    <a:pt x="4883" y="3749"/>
                    <a:pt x="4883" y="2426"/>
                  </a:cubicBezTo>
                  <a:cubicBezTo>
                    <a:pt x="4883" y="1040"/>
                    <a:pt x="3781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8970;p67">
              <a:extLst>
                <a:ext uri="{FF2B5EF4-FFF2-40B4-BE49-F238E27FC236}">
                  <a16:creationId xmlns:a16="http://schemas.microsoft.com/office/drawing/2014/main" id="{0DED9B04-0C80-44D1-B6BF-5DA1E69F0854}"/>
                </a:ext>
              </a:extLst>
            </p:cNvPr>
            <p:cNvSpPr/>
            <p:nvPr/>
          </p:nvSpPr>
          <p:spPr>
            <a:xfrm>
              <a:off x="5727850" y="3669125"/>
              <a:ext cx="35475" cy="216625"/>
            </a:xfrm>
            <a:custGeom>
              <a:avLst/>
              <a:gdLst/>
              <a:ahLst/>
              <a:cxnLst/>
              <a:rect l="l" t="t" r="r" b="b"/>
              <a:pathLst>
                <a:path w="1419" h="8665" extrusionOk="0">
                  <a:moveTo>
                    <a:pt x="32" y="1"/>
                  </a:moveTo>
                  <a:lnTo>
                    <a:pt x="32" y="7310"/>
                  </a:lnTo>
                  <a:cubicBezTo>
                    <a:pt x="1" y="8034"/>
                    <a:pt x="631" y="8665"/>
                    <a:pt x="1418" y="8665"/>
                  </a:cubicBezTo>
                  <a:lnTo>
                    <a:pt x="1418" y="347"/>
                  </a:lnTo>
                  <a:lnTo>
                    <a:pt x="1072" y="347"/>
                  </a:lnTo>
                  <a:cubicBezTo>
                    <a:pt x="662" y="347"/>
                    <a:pt x="316" y="253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8971;p67">
              <a:extLst>
                <a:ext uri="{FF2B5EF4-FFF2-40B4-BE49-F238E27FC236}">
                  <a16:creationId xmlns:a16="http://schemas.microsoft.com/office/drawing/2014/main" id="{35C533DB-8ECE-4C7A-84A0-F66F21B95399}"/>
                </a:ext>
              </a:extLst>
            </p:cNvPr>
            <p:cNvSpPr/>
            <p:nvPr/>
          </p:nvSpPr>
          <p:spPr>
            <a:xfrm>
              <a:off x="5779825" y="3677800"/>
              <a:ext cx="174900" cy="207950"/>
            </a:xfrm>
            <a:custGeom>
              <a:avLst/>
              <a:gdLst/>
              <a:ahLst/>
              <a:cxnLst/>
              <a:rect l="l" t="t" r="r" b="b"/>
              <a:pathLst>
                <a:path w="6996" h="8318" extrusionOk="0">
                  <a:moveTo>
                    <a:pt x="5262" y="693"/>
                  </a:moveTo>
                  <a:cubicBezTo>
                    <a:pt x="5451" y="693"/>
                    <a:pt x="5609" y="851"/>
                    <a:pt x="5609" y="1040"/>
                  </a:cubicBezTo>
                  <a:cubicBezTo>
                    <a:pt x="5609" y="1229"/>
                    <a:pt x="5451" y="1386"/>
                    <a:pt x="5262" y="1386"/>
                  </a:cubicBezTo>
                  <a:lnTo>
                    <a:pt x="1072" y="1386"/>
                  </a:lnTo>
                  <a:cubicBezTo>
                    <a:pt x="883" y="1386"/>
                    <a:pt x="726" y="1229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262" y="2080"/>
                  </a:moveTo>
                  <a:cubicBezTo>
                    <a:pt x="5451" y="2080"/>
                    <a:pt x="5609" y="2237"/>
                    <a:pt x="5609" y="2426"/>
                  </a:cubicBezTo>
                  <a:cubicBezTo>
                    <a:pt x="5609" y="2615"/>
                    <a:pt x="5451" y="2773"/>
                    <a:pt x="5262" y="2773"/>
                  </a:cubicBezTo>
                  <a:lnTo>
                    <a:pt x="1072" y="2773"/>
                  </a:lnTo>
                  <a:cubicBezTo>
                    <a:pt x="883" y="2773"/>
                    <a:pt x="726" y="2615"/>
                    <a:pt x="726" y="2426"/>
                  </a:cubicBezTo>
                  <a:cubicBezTo>
                    <a:pt x="726" y="2237"/>
                    <a:pt x="883" y="2080"/>
                    <a:pt x="1072" y="2080"/>
                  </a:cubicBezTo>
                  <a:close/>
                  <a:moveTo>
                    <a:pt x="1" y="0"/>
                  </a:moveTo>
                  <a:lnTo>
                    <a:pt x="1" y="8318"/>
                  </a:lnTo>
                  <a:lnTo>
                    <a:pt x="4695" y="8318"/>
                  </a:lnTo>
                  <a:cubicBezTo>
                    <a:pt x="4002" y="7750"/>
                    <a:pt x="3498" y="6868"/>
                    <a:pt x="3498" y="5892"/>
                  </a:cubicBezTo>
                  <a:cubicBezTo>
                    <a:pt x="3498" y="5766"/>
                    <a:pt x="3561" y="5640"/>
                    <a:pt x="3561" y="5545"/>
                  </a:cubicBezTo>
                  <a:lnTo>
                    <a:pt x="1072" y="5545"/>
                  </a:lnTo>
                  <a:cubicBezTo>
                    <a:pt x="883" y="5545"/>
                    <a:pt x="726" y="5388"/>
                    <a:pt x="726" y="5167"/>
                  </a:cubicBezTo>
                  <a:lnTo>
                    <a:pt x="726" y="3812"/>
                  </a:lnTo>
                  <a:cubicBezTo>
                    <a:pt x="726" y="3592"/>
                    <a:pt x="883" y="3434"/>
                    <a:pt x="1072" y="3434"/>
                  </a:cubicBezTo>
                  <a:lnTo>
                    <a:pt x="4695" y="3434"/>
                  </a:lnTo>
                  <a:cubicBezTo>
                    <a:pt x="5199" y="3056"/>
                    <a:pt x="5861" y="2773"/>
                    <a:pt x="6617" y="2773"/>
                  </a:cubicBezTo>
                  <a:cubicBezTo>
                    <a:pt x="6743" y="2773"/>
                    <a:pt x="6869" y="2804"/>
                    <a:pt x="6995" y="2804"/>
                  </a:cubicBezTo>
                  <a:lnTo>
                    <a:pt x="69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8972;p67">
              <a:extLst>
                <a:ext uri="{FF2B5EF4-FFF2-40B4-BE49-F238E27FC236}">
                  <a16:creationId xmlns:a16="http://schemas.microsoft.com/office/drawing/2014/main" id="{9A5576A8-D4A0-4FEF-BC66-F0F575E52442}"/>
                </a:ext>
              </a:extLst>
            </p:cNvPr>
            <p:cNvSpPr/>
            <p:nvPr/>
          </p:nvSpPr>
          <p:spPr>
            <a:xfrm>
              <a:off x="5815275" y="3781750"/>
              <a:ext cx="66200" cy="17350"/>
            </a:xfrm>
            <a:custGeom>
              <a:avLst/>
              <a:gdLst/>
              <a:ahLst/>
              <a:cxnLst/>
              <a:rect l="l" t="t" r="r" b="b"/>
              <a:pathLst>
                <a:path w="2648" h="694" extrusionOk="0">
                  <a:moveTo>
                    <a:pt x="1" y="1"/>
                  </a:moveTo>
                  <a:lnTo>
                    <a:pt x="1" y="694"/>
                  </a:lnTo>
                  <a:lnTo>
                    <a:pt x="2301" y="694"/>
                  </a:lnTo>
                  <a:cubicBezTo>
                    <a:pt x="2364" y="473"/>
                    <a:pt x="2490" y="221"/>
                    <a:pt x="2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8973;p67">
              <a:extLst>
                <a:ext uri="{FF2B5EF4-FFF2-40B4-BE49-F238E27FC236}">
                  <a16:creationId xmlns:a16="http://schemas.microsoft.com/office/drawing/2014/main" id="{1F20C08C-D731-455E-8855-9704444732D5}"/>
                </a:ext>
              </a:extLst>
            </p:cNvPr>
            <p:cNvSpPr/>
            <p:nvPr/>
          </p:nvSpPr>
          <p:spPr>
            <a:xfrm>
              <a:off x="5727850" y="3609275"/>
              <a:ext cx="226075" cy="51225"/>
            </a:xfrm>
            <a:custGeom>
              <a:avLst/>
              <a:gdLst/>
              <a:ahLst/>
              <a:cxnLst/>
              <a:rect l="l" t="t" r="r" b="b"/>
              <a:pathLst>
                <a:path w="9043" h="2049" extrusionOk="0">
                  <a:moveTo>
                    <a:pt x="1072" y="0"/>
                  </a:moveTo>
                  <a:cubicBezTo>
                    <a:pt x="473" y="0"/>
                    <a:pt x="32" y="473"/>
                    <a:pt x="32" y="1040"/>
                  </a:cubicBezTo>
                  <a:cubicBezTo>
                    <a:pt x="1" y="1576"/>
                    <a:pt x="473" y="2048"/>
                    <a:pt x="1072" y="2048"/>
                  </a:cubicBezTo>
                  <a:lnTo>
                    <a:pt x="9043" y="2048"/>
                  </a:lnTo>
                  <a:cubicBezTo>
                    <a:pt x="8475" y="2048"/>
                    <a:pt x="8034" y="1576"/>
                    <a:pt x="8034" y="1040"/>
                  </a:cubicBezTo>
                  <a:cubicBezTo>
                    <a:pt x="8034" y="441"/>
                    <a:pt x="8507" y="0"/>
                    <a:pt x="90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8" name="Google Shape;8974;p67">
            <a:extLst>
              <a:ext uri="{FF2B5EF4-FFF2-40B4-BE49-F238E27FC236}">
                <a16:creationId xmlns:a16="http://schemas.microsoft.com/office/drawing/2014/main" id="{2957A7C0-A401-49E1-B8B1-33D2C202AAFC}"/>
              </a:ext>
            </a:extLst>
          </p:cNvPr>
          <p:cNvGrpSpPr/>
          <p:nvPr/>
        </p:nvGrpSpPr>
        <p:grpSpPr>
          <a:xfrm>
            <a:off x="10415084" y="2567344"/>
            <a:ext cx="290336" cy="329934"/>
            <a:chOff x="5736525" y="3963700"/>
            <a:chExt cx="259925" cy="295375"/>
          </a:xfrm>
        </p:grpSpPr>
        <p:sp>
          <p:nvSpPr>
            <p:cNvPr id="549" name="Google Shape;8975;p67">
              <a:extLst>
                <a:ext uri="{FF2B5EF4-FFF2-40B4-BE49-F238E27FC236}">
                  <a16:creationId xmlns:a16="http://schemas.microsoft.com/office/drawing/2014/main" id="{7BB35CDA-C39B-4129-A164-E75A0F4198F1}"/>
                </a:ext>
              </a:extLst>
            </p:cNvPr>
            <p:cNvSpPr/>
            <p:nvPr/>
          </p:nvSpPr>
          <p:spPr>
            <a:xfrm>
              <a:off x="5736525" y="4153525"/>
              <a:ext cx="121300" cy="105550"/>
            </a:xfrm>
            <a:custGeom>
              <a:avLst/>
              <a:gdLst/>
              <a:ahLst/>
              <a:cxnLst/>
              <a:rect l="l" t="t" r="r" b="b"/>
              <a:pathLst>
                <a:path w="4852" h="4222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3875"/>
                  </a:lnTo>
                  <a:cubicBezTo>
                    <a:pt x="0" y="4064"/>
                    <a:pt x="158" y="4222"/>
                    <a:pt x="378" y="4222"/>
                  </a:cubicBezTo>
                  <a:lnTo>
                    <a:pt x="4852" y="4222"/>
                  </a:lnTo>
                  <a:lnTo>
                    <a:pt x="4852" y="2584"/>
                  </a:lnTo>
                  <a:lnTo>
                    <a:pt x="23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8976;p67">
              <a:extLst>
                <a:ext uri="{FF2B5EF4-FFF2-40B4-BE49-F238E27FC236}">
                  <a16:creationId xmlns:a16="http://schemas.microsoft.com/office/drawing/2014/main" id="{EDCE848E-76DF-49BB-9B3D-12D914245D88}"/>
                </a:ext>
              </a:extLst>
            </p:cNvPr>
            <p:cNvSpPr/>
            <p:nvPr/>
          </p:nvSpPr>
          <p:spPr>
            <a:xfrm>
              <a:off x="5833400" y="4168475"/>
              <a:ext cx="66975" cy="33900"/>
            </a:xfrm>
            <a:custGeom>
              <a:avLst/>
              <a:gdLst/>
              <a:ahLst/>
              <a:cxnLst/>
              <a:rect l="l" t="t" r="r" b="b"/>
              <a:pathLst>
                <a:path w="2679" h="1356" extrusionOk="0">
                  <a:moveTo>
                    <a:pt x="2678" y="1"/>
                  </a:moveTo>
                  <a:lnTo>
                    <a:pt x="2678" y="1"/>
                  </a:lnTo>
                  <a:cubicBezTo>
                    <a:pt x="2458" y="32"/>
                    <a:pt x="2237" y="127"/>
                    <a:pt x="1985" y="127"/>
                  </a:cubicBezTo>
                  <a:lnTo>
                    <a:pt x="662" y="127"/>
                  </a:lnTo>
                  <a:cubicBezTo>
                    <a:pt x="441" y="127"/>
                    <a:pt x="221" y="95"/>
                    <a:pt x="0" y="1"/>
                  </a:cubicBezTo>
                  <a:lnTo>
                    <a:pt x="0" y="1"/>
                  </a:lnTo>
                  <a:lnTo>
                    <a:pt x="1323" y="1355"/>
                  </a:lnTo>
                  <a:lnTo>
                    <a:pt x="26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8977;p67">
              <a:extLst>
                <a:ext uri="{FF2B5EF4-FFF2-40B4-BE49-F238E27FC236}">
                  <a16:creationId xmlns:a16="http://schemas.microsoft.com/office/drawing/2014/main" id="{2CCCDD37-87D1-4D91-AE84-64A889D41AD9}"/>
                </a:ext>
              </a:extLst>
            </p:cNvPr>
            <p:cNvSpPr/>
            <p:nvPr/>
          </p:nvSpPr>
          <p:spPr>
            <a:xfrm>
              <a:off x="5875925" y="4153525"/>
              <a:ext cx="120525" cy="105550"/>
            </a:xfrm>
            <a:custGeom>
              <a:avLst/>
              <a:gdLst/>
              <a:ahLst/>
              <a:cxnLst/>
              <a:rect l="l" t="t" r="r" b="b"/>
              <a:pathLst>
                <a:path w="4821" h="4222" extrusionOk="0">
                  <a:moveTo>
                    <a:pt x="2426" y="2048"/>
                  </a:moveTo>
                  <a:cubicBezTo>
                    <a:pt x="2615" y="2048"/>
                    <a:pt x="2773" y="2205"/>
                    <a:pt x="2773" y="2426"/>
                  </a:cubicBezTo>
                  <a:cubicBezTo>
                    <a:pt x="2773" y="2615"/>
                    <a:pt x="2615" y="2773"/>
                    <a:pt x="2426" y="2773"/>
                  </a:cubicBezTo>
                  <a:lnTo>
                    <a:pt x="1733" y="2773"/>
                  </a:lnTo>
                  <a:cubicBezTo>
                    <a:pt x="1513" y="2773"/>
                    <a:pt x="1355" y="2615"/>
                    <a:pt x="1355" y="2426"/>
                  </a:cubicBezTo>
                  <a:cubicBezTo>
                    <a:pt x="1355" y="2205"/>
                    <a:pt x="1513" y="2048"/>
                    <a:pt x="1733" y="2048"/>
                  </a:cubicBezTo>
                  <a:close/>
                  <a:moveTo>
                    <a:pt x="2552" y="0"/>
                  </a:moveTo>
                  <a:lnTo>
                    <a:pt x="1" y="2584"/>
                  </a:lnTo>
                  <a:lnTo>
                    <a:pt x="1" y="4222"/>
                  </a:lnTo>
                  <a:lnTo>
                    <a:pt x="4474" y="4222"/>
                  </a:lnTo>
                  <a:cubicBezTo>
                    <a:pt x="4663" y="4222"/>
                    <a:pt x="4821" y="4064"/>
                    <a:pt x="4821" y="3875"/>
                  </a:cubicBezTo>
                  <a:lnTo>
                    <a:pt x="4821" y="1733"/>
                  </a:lnTo>
                  <a:cubicBezTo>
                    <a:pt x="4821" y="788"/>
                    <a:pt x="4033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8978;p67">
              <a:extLst>
                <a:ext uri="{FF2B5EF4-FFF2-40B4-BE49-F238E27FC236}">
                  <a16:creationId xmlns:a16="http://schemas.microsoft.com/office/drawing/2014/main" id="{3BE4CA71-6286-4E4E-8277-785CF50D3442}"/>
                </a:ext>
              </a:extLst>
            </p:cNvPr>
            <p:cNvSpPr/>
            <p:nvPr/>
          </p:nvSpPr>
          <p:spPr>
            <a:xfrm>
              <a:off x="5754625" y="3963700"/>
              <a:ext cx="224500" cy="154400"/>
            </a:xfrm>
            <a:custGeom>
              <a:avLst/>
              <a:gdLst/>
              <a:ahLst/>
              <a:cxnLst/>
              <a:rect l="l" t="t" r="r" b="b"/>
              <a:pathLst>
                <a:path w="8980" h="6176" extrusionOk="0">
                  <a:moveTo>
                    <a:pt x="3120" y="1"/>
                  </a:moveTo>
                  <a:cubicBezTo>
                    <a:pt x="1387" y="1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5325"/>
                    <a:pt x="568" y="6018"/>
                    <a:pt x="1355" y="6175"/>
                  </a:cubicBezTo>
                  <a:lnTo>
                    <a:pt x="1355" y="2773"/>
                  </a:lnTo>
                  <a:lnTo>
                    <a:pt x="1009" y="2773"/>
                  </a:lnTo>
                  <a:cubicBezTo>
                    <a:pt x="914" y="2773"/>
                    <a:pt x="820" y="2804"/>
                    <a:pt x="694" y="2804"/>
                  </a:cubicBezTo>
                  <a:cubicBezTo>
                    <a:pt x="851" y="1607"/>
                    <a:pt x="1860" y="662"/>
                    <a:pt x="3120" y="662"/>
                  </a:cubicBezTo>
                  <a:lnTo>
                    <a:pt x="5861" y="662"/>
                  </a:lnTo>
                  <a:cubicBezTo>
                    <a:pt x="7089" y="662"/>
                    <a:pt x="8098" y="1607"/>
                    <a:pt x="8255" y="2804"/>
                  </a:cubicBezTo>
                  <a:cubicBezTo>
                    <a:pt x="8161" y="2773"/>
                    <a:pt x="8066" y="2773"/>
                    <a:pt x="7940" y="2773"/>
                  </a:cubicBezTo>
                  <a:lnTo>
                    <a:pt x="7593" y="2773"/>
                  </a:lnTo>
                  <a:lnTo>
                    <a:pt x="7593" y="6175"/>
                  </a:lnTo>
                  <a:cubicBezTo>
                    <a:pt x="8381" y="6018"/>
                    <a:pt x="8980" y="5325"/>
                    <a:pt x="8980" y="4506"/>
                  </a:cubicBezTo>
                  <a:lnTo>
                    <a:pt x="8980" y="3119"/>
                  </a:lnTo>
                  <a:cubicBezTo>
                    <a:pt x="8980" y="1387"/>
                    <a:pt x="7562" y="1"/>
                    <a:pt x="5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8979;p67">
              <a:extLst>
                <a:ext uri="{FF2B5EF4-FFF2-40B4-BE49-F238E27FC236}">
                  <a16:creationId xmlns:a16="http://schemas.microsoft.com/office/drawing/2014/main" id="{B43572EE-7BFE-486A-8E29-A3EBFCDC05AC}"/>
                </a:ext>
              </a:extLst>
            </p:cNvPr>
            <p:cNvSpPr/>
            <p:nvPr/>
          </p:nvSpPr>
          <p:spPr>
            <a:xfrm>
              <a:off x="5806625" y="3998350"/>
              <a:ext cx="69325" cy="52025"/>
            </a:xfrm>
            <a:custGeom>
              <a:avLst/>
              <a:gdLst/>
              <a:ahLst/>
              <a:cxnLst/>
              <a:rect l="l" t="t" r="r" b="b"/>
              <a:pathLst>
                <a:path w="2773" h="2081" extrusionOk="0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lnTo>
                    <a:pt x="0" y="2080"/>
                  </a:lnTo>
                  <a:lnTo>
                    <a:pt x="1733" y="2080"/>
                  </a:lnTo>
                  <a:cubicBezTo>
                    <a:pt x="2300" y="2049"/>
                    <a:pt x="2773" y="1607"/>
                    <a:pt x="2773" y="1009"/>
                  </a:cubicBez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8980;p67">
              <a:extLst>
                <a:ext uri="{FF2B5EF4-FFF2-40B4-BE49-F238E27FC236}">
                  <a16:creationId xmlns:a16="http://schemas.microsoft.com/office/drawing/2014/main" id="{475AE7D2-08AD-4893-BA3C-8ED413141620}"/>
                </a:ext>
              </a:extLst>
            </p:cNvPr>
            <p:cNvSpPr/>
            <p:nvPr/>
          </p:nvSpPr>
          <p:spPr>
            <a:xfrm>
              <a:off x="5893250" y="3999150"/>
              <a:ext cx="34675" cy="51225"/>
            </a:xfrm>
            <a:custGeom>
              <a:avLst/>
              <a:gdLst/>
              <a:ahLst/>
              <a:cxnLst/>
              <a:rect l="l" t="t" r="r" b="b"/>
              <a:pathLst>
                <a:path w="1387" h="2049" extrusionOk="0">
                  <a:moveTo>
                    <a:pt x="1" y="0"/>
                  </a:moveTo>
                  <a:lnTo>
                    <a:pt x="1" y="1040"/>
                  </a:lnTo>
                  <a:cubicBezTo>
                    <a:pt x="1" y="1607"/>
                    <a:pt x="473" y="2048"/>
                    <a:pt x="1040" y="2048"/>
                  </a:cubicBezTo>
                  <a:lnTo>
                    <a:pt x="1387" y="2048"/>
                  </a:lnTo>
                  <a:lnTo>
                    <a:pt x="1387" y="1701"/>
                  </a:lnTo>
                  <a:cubicBezTo>
                    <a:pt x="1387" y="882"/>
                    <a:pt x="788" y="158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8981;p67">
              <a:extLst>
                <a:ext uri="{FF2B5EF4-FFF2-40B4-BE49-F238E27FC236}">
                  <a16:creationId xmlns:a16="http://schemas.microsoft.com/office/drawing/2014/main" id="{0A1150B6-A771-4AB7-8ED3-CDEF90C6167C}"/>
                </a:ext>
              </a:extLst>
            </p:cNvPr>
            <p:cNvSpPr/>
            <p:nvPr/>
          </p:nvSpPr>
          <p:spPr>
            <a:xfrm>
              <a:off x="5806625" y="4049550"/>
              <a:ext cx="121300" cy="104000"/>
            </a:xfrm>
            <a:custGeom>
              <a:avLst/>
              <a:gdLst/>
              <a:ahLst/>
              <a:cxnLst/>
              <a:rect l="l" t="t" r="r" b="b"/>
              <a:pathLst>
                <a:path w="4852" h="4160" extrusionOk="0">
                  <a:moveTo>
                    <a:pt x="3119" y="1"/>
                  </a:moveTo>
                  <a:cubicBezTo>
                    <a:pt x="2804" y="442"/>
                    <a:pt x="2300" y="694"/>
                    <a:pt x="1733" y="694"/>
                  </a:cubicBezTo>
                  <a:lnTo>
                    <a:pt x="0" y="694"/>
                  </a:lnTo>
                  <a:lnTo>
                    <a:pt x="0" y="2426"/>
                  </a:lnTo>
                  <a:cubicBezTo>
                    <a:pt x="0" y="3372"/>
                    <a:pt x="788" y="4159"/>
                    <a:pt x="1733" y="4159"/>
                  </a:cubicBezTo>
                  <a:lnTo>
                    <a:pt x="3119" y="4159"/>
                  </a:lnTo>
                  <a:cubicBezTo>
                    <a:pt x="4064" y="4159"/>
                    <a:pt x="4852" y="3372"/>
                    <a:pt x="4852" y="2426"/>
                  </a:cubicBezTo>
                  <a:lnTo>
                    <a:pt x="4852" y="694"/>
                  </a:lnTo>
                  <a:lnTo>
                    <a:pt x="4505" y="694"/>
                  </a:lnTo>
                  <a:cubicBezTo>
                    <a:pt x="3938" y="694"/>
                    <a:pt x="3434" y="442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6" name="Google Shape;8982;p67">
            <a:extLst>
              <a:ext uri="{FF2B5EF4-FFF2-40B4-BE49-F238E27FC236}">
                <a16:creationId xmlns:a16="http://schemas.microsoft.com/office/drawing/2014/main" id="{956DBDF2-3A36-4292-8404-AEF42A4E1CF4}"/>
              </a:ext>
            </a:extLst>
          </p:cNvPr>
          <p:cNvGrpSpPr/>
          <p:nvPr/>
        </p:nvGrpSpPr>
        <p:grpSpPr>
          <a:xfrm>
            <a:off x="11239832" y="2165950"/>
            <a:ext cx="331721" cy="330827"/>
            <a:chOff x="6553275" y="3604550"/>
            <a:chExt cx="296975" cy="296175"/>
          </a:xfrm>
        </p:grpSpPr>
        <p:sp>
          <p:nvSpPr>
            <p:cNvPr id="557" name="Google Shape;8983;p67">
              <a:extLst>
                <a:ext uri="{FF2B5EF4-FFF2-40B4-BE49-F238E27FC236}">
                  <a16:creationId xmlns:a16="http://schemas.microsoft.com/office/drawing/2014/main" id="{8DF33D07-9DE3-4E9E-8809-2C7EAB99104D}"/>
                </a:ext>
              </a:extLst>
            </p:cNvPr>
            <p:cNvSpPr/>
            <p:nvPr/>
          </p:nvSpPr>
          <p:spPr>
            <a:xfrm>
              <a:off x="6657250" y="3604550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678" y="3466"/>
                    <a:pt x="3466" y="2678"/>
                    <a:pt x="3466" y="1733"/>
                  </a:cubicBez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8984;p67">
              <a:extLst>
                <a:ext uri="{FF2B5EF4-FFF2-40B4-BE49-F238E27FC236}">
                  <a16:creationId xmlns:a16="http://schemas.microsoft.com/office/drawing/2014/main" id="{E4CC5DD7-C792-4A18-997B-8F620B7BD2FA}"/>
                </a:ext>
              </a:extLst>
            </p:cNvPr>
            <p:cNvSpPr/>
            <p:nvPr/>
          </p:nvSpPr>
          <p:spPr>
            <a:xfrm>
              <a:off x="6553275" y="3777825"/>
              <a:ext cx="296975" cy="122900"/>
            </a:xfrm>
            <a:custGeom>
              <a:avLst/>
              <a:gdLst/>
              <a:ahLst/>
              <a:cxnLst/>
              <a:rect l="l" t="t" r="r" b="b"/>
              <a:pathLst>
                <a:path w="11879" h="4916" extrusionOk="0">
                  <a:moveTo>
                    <a:pt x="694" y="0"/>
                  </a:moveTo>
                  <a:cubicBezTo>
                    <a:pt x="316" y="0"/>
                    <a:pt x="1" y="315"/>
                    <a:pt x="1" y="693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694" y="4569"/>
                  </a:lnTo>
                  <a:cubicBezTo>
                    <a:pt x="694" y="4758"/>
                    <a:pt x="851" y="4915"/>
                    <a:pt x="1040" y="4915"/>
                  </a:cubicBezTo>
                  <a:lnTo>
                    <a:pt x="10807" y="4915"/>
                  </a:lnTo>
                  <a:cubicBezTo>
                    <a:pt x="11028" y="4915"/>
                    <a:pt x="11185" y="4758"/>
                    <a:pt x="11185" y="4569"/>
                  </a:cubicBezTo>
                  <a:lnTo>
                    <a:pt x="11185" y="1418"/>
                  </a:lnTo>
                  <a:cubicBezTo>
                    <a:pt x="11563" y="1418"/>
                    <a:pt x="11878" y="1103"/>
                    <a:pt x="11878" y="693"/>
                  </a:cubicBezTo>
                  <a:cubicBezTo>
                    <a:pt x="11815" y="315"/>
                    <a:pt x="11500" y="0"/>
                    <a:pt x="111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8985;p67">
              <a:extLst>
                <a:ext uri="{FF2B5EF4-FFF2-40B4-BE49-F238E27FC236}">
                  <a16:creationId xmlns:a16="http://schemas.microsoft.com/office/drawing/2014/main" id="{C0FC029D-02E5-4078-81F0-F5934D2FAC0C}"/>
                </a:ext>
              </a:extLst>
            </p:cNvPr>
            <p:cNvSpPr/>
            <p:nvPr/>
          </p:nvSpPr>
          <p:spPr>
            <a:xfrm>
              <a:off x="6755700" y="3640000"/>
              <a:ext cx="74850" cy="121300"/>
            </a:xfrm>
            <a:custGeom>
              <a:avLst/>
              <a:gdLst/>
              <a:ahLst/>
              <a:cxnLst/>
              <a:rect l="l" t="t" r="r" b="b"/>
              <a:pathLst>
                <a:path w="2994" h="4852" extrusionOk="0">
                  <a:moveTo>
                    <a:pt x="190" y="0"/>
                  </a:moveTo>
                  <a:cubicBezTo>
                    <a:pt x="190" y="126"/>
                    <a:pt x="253" y="221"/>
                    <a:pt x="253" y="347"/>
                  </a:cubicBezTo>
                  <a:cubicBezTo>
                    <a:pt x="253" y="693"/>
                    <a:pt x="158" y="1071"/>
                    <a:pt x="1" y="1386"/>
                  </a:cubicBezTo>
                  <a:cubicBezTo>
                    <a:pt x="977" y="2079"/>
                    <a:pt x="1607" y="3182"/>
                    <a:pt x="1607" y="4474"/>
                  </a:cubicBezTo>
                  <a:lnTo>
                    <a:pt x="1607" y="4852"/>
                  </a:lnTo>
                  <a:lnTo>
                    <a:pt x="2994" y="4852"/>
                  </a:lnTo>
                  <a:lnTo>
                    <a:pt x="2489" y="756"/>
                  </a:lnTo>
                  <a:cubicBezTo>
                    <a:pt x="2363" y="315"/>
                    <a:pt x="1922" y="0"/>
                    <a:pt x="14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8986;p67">
              <a:extLst>
                <a:ext uri="{FF2B5EF4-FFF2-40B4-BE49-F238E27FC236}">
                  <a16:creationId xmlns:a16="http://schemas.microsoft.com/office/drawing/2014/main" id="{733BEB86-1303-4FEF-B876-D7E0A9CD5861}"/>
                </a:ext>
              </a:extLst>
            </p:cNvPr>
            <p:cNvSpPr/>
            <p:nvPr/>
          </p:nvSpPr>
          <p:spPr>
            <a:xfrm>
              <a:off x="6570600" y="3640000"/>
              <a:ext cx="74850" cy="121300"/>
            </a:xfrm>
            <a:custGeom>
              <a:avLst/>
              <a:gdLst/>
              <a:ahLst/>
              <a:cxnLst/>
              <a:rect l="l" t="t" r="r" b="b"/>
              <a:pathLst>
                <a:path w="2994" h="4852" extrusionOk="0">
                  <a:moveTo>
                    <a:pt x="1545" y="0"/>
                  </a:moveTo>
                  <a:cubicBezTo>
                    <a:pt x="1072" y="0"/>
                    <a:pt x="663" y="315"/>
                    <a:pt x="505" y="788"/>
                  </a:cubicBezTo>
                  <a:lnTo>
                    <a:pt x="1" y="4852"/>
                  </a:lnTo>
                  <a:lnTo>
                    <a:pt x="1356" y="4852"/>
                  </a:lnTo>
                  <a:lnTo>
                    <a:pt x="1356" y="4474"/>
                  </a:lnTo>
                  <a:lnTo>
                    <a:pt x="1387" y="4474"/>
                  </a:lnTo>
                  <a:cubicBezTo>
                    <a:pt x="1387" y="3182"/>
                    <a:pt x="2017" y="2048"/>
                    <a:pt x="2994" y="1386"/>
                  </a:cubicBezTo>
                  <a:cubicBezTo>
                    <a:pt x="2836" y="1071"/>
                    <a:pt x="2773" y="693"/>
                    <a:pt x="2773" y="347"/>
                  </a:cubicBezTo>
                  <a:cubicBezTo>
                    <a:pt x="2773" y="221"/>
                    <a:pt x="2773" y="95"/>
                    <a:pt x="28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8987;p67">
              <a:extLst>
                <a:ext uri="{FF2B5EF4-FFF2-40B4-BE49-F238E27FC236}">
                  <a16:creationId xmlns:a16="http://schemas.microsoft.com/office/drawing/2014/main" id="{3C2A2383-28B8-4EA6-9D8C-8CC6F7A4EDA4}"/>
                </a:ext>
              </a:extLst>
            </p:cNvPr>
            <p:cNvSpPr/>
            <p:nvPr/>
          </p:nvSpPr>
          <p:spPr>
            <a:xfrm>
              <a:off x="6707650" y="3688025"/>
              <a:ext cx="70925" cy="70925"/>
            </a:xfrm>
            <a:custGeom>
              <a:avLst/>
              <a:gdLst/>
              <a:ahLst/>
              <a:cxnLst/>
              <a:rect l="l" t="t" r="r" b="b"/>
              <a:pathLst>
                <a:path w="2837" h="2837" extrusionOk="0">
                  <a:moveTo>
                    <a:pt x="1482" y="1"/>
                  </a:moveTo>
                  <a:cubicBezTo>
                    <a:pt x="1450" y="32"/>
                    <a:pt x="1418" y="64"/>
                    <a:pt x="1324" y="127"/>
                  </a:cubicBezTo>
                  <a:cubicBezTo>
                    <a:pt x="1324" y="190"/>
                    <a:pt x="1292" y="253"/>
                    <a:pt x="1261" y="284"/>
                  </a:cubicBezTo>
                  <a:lnTo>
                    <a:pt x="1" y="1923"/>
                  </a:lnTo>
                  <a:lnTo>
                    <a:pt x="1" y="2836"/>
                  </a:lnTo>
                  <a:lnTo>
                    <a:pt x="2742" y="2836"/>
                  </a:lnTo>
                  <a:lnTo>
                    <a:pt x="2742" y="2553"/>
                  </a:lnTo>
                  <a:lnTo>
                    <a:pt x="2836" y="2553"/>
                  </a:lnTo>
                  <a:cubicBezTo>
                    <a:pt x="2836" y="1513"/>
                    <a:pt x="2332" y="599"/>
                    <a:pt x="1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8988;p67">
              <a:extLst>
                <a:ext uri="{FF2B5EF4-FFF2-40B4-BE49-F238E27FC236}">
                  <a16:creationId xmlns:a16="http://schemas.microsoft.com/office/drawing/2014/main" id="{433E6FF5-7A8F-4924-8CD5-3E6BBD823920}"/>
                </a:ext>
              </a:extLst>
            </p:cNvPr>
            <p:cNvSpPr/>
            <p:nvPr/>
          </p:nvSpPr>
          <p:spPr>
            <a:xfrm>
              <a:off x="6621025" y="3688825"/>
              <a:ext cx="70900" cy="73275"/>
            </a:xfrm>
            <a:custGeom>
              <a:avLst/>
              <a:gdLst/>
              <a:ahLst/>
              <a:cxnLst/>
              <a:rect l="l" t="t" r="r" b="b"/>
              <a:pathLst>
                <a:path w="2836" h="2931" extrusionOk="0">
                  <a:moveTo>
                    <a:pt x="1323" y="0"/>
                  </a:moveTo>
                  <a:cubicBezTo>
                    <a:pt x="536" y="567"/>
                    <a:pt x="0" y="1513"/>
                    <a:pt x="0" y="2584"/>
                  </a:cubicBezTo>
                  <a:lnTo>
                    <a:pt x="0" y="2930"/>
                  </a:lnTo>
                  <a:lnTo>
                    <a:pt x="2741" y="2930"/>
                  </a:lnTo>
                  <a:lnTo>
                    <a:pt x="2741" y="1922"/>
                  </a:lnTo>
                  <a:lnTo>
                    <a:pt x="2836" y="1922"/>
                  </a:lnTo>
                  <a:lnTo>
                    <a:pt x="1575" y="284"/>
                  </a:lnTo>
                  <a:cubicBezTo>
                    <a:pt x="1512" y="252"/>
                    <a:pt x="1512" y="158"/>
                    <a:pt x="1481" y="126"/>
                  </a:cubicBezTo>
                  <a:cubicBezTo>
                    <a:pt x="1449" y="95"/>
                    <a:pt x="1355" y="63"/>
                    <a:pt x="1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3" name="Google Shape;7980;p66">
            <a:extLst>
              <a:ext uri="{FF2B5EF4-FFF2-40B4-BE49-F238E27FC236}">
                <a16:creationId xmlns:a16="http://schemas.microsoft.com/office/drawing/2014/main" id="{6BCA786A-B3BD-415C-95DF-1484AF67D109}"/>
              </a:ext>
            </a:extLst>
          </p:cNvPr>
          <p:cNvSpPr/>
          <p:nvPr/>
        </p:nvSpPr>
        <p:spPr>
          <a:xfrm>
            <a:off x="4664369" y="3284188"/>
            <a:ext cx="311534" cy="303982"/>
          </a:xfrm>
          <a:custGeom>
            <a:avLst/>
            <a:gdLst/>
            <a:ahLst/>
            <a:cxnLst/>
            <a:rect l="l" t="t" r="r" b="b"/>
            <a:pathLst>
              <a:path w="12004" h="11713" extrusionOk="0">
                <a:moveTo>
                  <a:pt x="8633" y="2088"/>
                </a:moveTo>
                <a:cubicBezTo>
                  <a:pt x="8900" y="2088"/>
                  <a:pt x="9168" y="2182"/>
                  <a:pt x="9357" y="2371"/>
                </a:cubicBezTo>
                <a:cubicBezTo>
                  <a:pt x="9767" y="2781"/>
                  <a:pt x="9767" y="3442"/>
                  <a:pt x="9357" y="3820"/>
                </a:cubicBezTo>
                <a:lnTo>
                  <a:pt x="8128" y="5018"/>
                </a:lnTo>
                <a:cubicBezTo>
                  <a:pt x="7939" y="4702"/>
                  <a:pt x="7750" y="4419"/>
                  <a:pt x="7498" y="4135"/>
                </a:cubicBezTo>
                <a:cubicBezTo>
                  <a:pt x="7278" y="3915"/>
                  <a:pt x="6994" y="3726"/>
                  <a:pt x="6679" y="3568"/>
                </a:cubicBezTo>
                <a:lnTo>
                  <a:pt x="7908" y="2371"/>
                </a:lnTo>
                <a:cubicBezTo>
                  <a:pt x="8097" y="2182"/>
                  <a:pt x="8365" y="2088"/>
                  <a:pt x="8633" y="2088"/>
                </a:cubicBezTo>
                <a:close/>
                <a:moveTo>
                  <a:pt x="5230" y="5333"/>
                </a:moveTo>
                <a:cubicBezTo>
                  <a:pt x="5514" y="5333"/>
                  <a:pt x="5829" y="5396"/>
                  <a:pt x="6018" y="5648"/>
                </a:cubicBezTo>
                <a:cubicBezTo>
                  <a:pt x="6207" y="5837"/>
                  <a:pt x="6333" y="6120"/>
                  <a:pt x="6333" y="6435"/>
                </a:cubicBezTo>
                <a:cubicBezTo>
                  <a:pt x="6049" y="6435"/>
                  <a:pt x="5766" y="6309"/>
                  <a:pt x="5545" y="6120"/>
                </a:cubicBezTo>
                <a:cubicBezTo>
                  <a:pt x="5356" y="5931"/>
                  <a:pt x="5230" y="5648"/>
                  <a:pt x="5230" y="5333"/>
                </a:cubicBezTo>
                <a:close/>
                <a:moveTo>
                  <a:pt x="8617" y="717"/>
                </a:moveTo>
                <a:cubicBezTo>
                  <a:pt x="9223" y="717"/>
                  <a:pt x="9830" y="953"/>
                  <a:pt x="10302" y="1426"/>
                </a:cubicBezTo>
                <a:cubicBezTo>
                  <a:pt x="11247" y="2340"/>
                  <a:pt x="11247" y="3883"/>
                  <a:pt x="10302" y="4828"/>
                </a:cubicBezTo>
                <a:lnTo>
                  <a:pt x="8381" y="6719"/>
                </a:lnTo>
                <a:cubicBezTo>
                  <a:pt x="8412" y="6404"/>
                  <a:pt x="8412" y="6089"/>
                  <a:pt x="8349" y="5774"/>
                </a:cubicBezTo>
                <a:lnTo>
                  <a:pt x="9798" y="4356"/>
                </a:lnTo>
                <a:cubicBezTo>
                  <a:pt x="10460" y="3663"/>
                  <a:pt x="10460" y="2560"/>
                  <a:pt x="9798" y="1930"/>
                </a:cubicBezTo>
                <a:cubicBezTo>
                  <a:pt x="9467" y="1599"/>
                  <a:pt x="9034" y="1434"/>
                  <a:pt x="8601" y="1434"/>
                </a:cubicBezTo>
                <a:cubicBezTo>
                  <a:pt x="8168" y="1434"/>
                  <a:pt x="7735" y="1599"/>
                  <a:pt x="7404" y="1930"/>
                </a:cubicBezTo>
                <a:cubicBezTo>
                  <a:pt x="7309" y="2025"/>
                  <a:pt x="5356" y="3946"/>
                  <a:pt x="5073" y="4230"/>
                </a:cubicBezTo>
                <a:cubicBezTo>
                  <a:pt x="4411" y="4892"/>
                  <a:pt x="4411" y="5963"/>
                  <a:pt x="5073" y="6624"/>
                </a:cubicBezTo>
                <a:cubicBezTo>
                  <a:pt x="5356" y="6908"/>
                  <a:pt x="5671" y="7065"/>
                  <a:pt x="6049" y="7097"/>
                </a:cubicBezTo>
                <a:lnTo>
                  <a:pt x="5514" y="7664"/>
                </a:lnTo>
                <a:cubicBezTo>
                  <a:pt x="5167" y="7538"/>
                  <a:pt x="4883" y="7349"/>
                  <a:pt x="4600" y="7097"/>
                </a:cubicBezTo>
                <a:cubicBezTo>
                  <a:pt x="3655" y="6152"/>
                  <a:pt x="3655" y="4671"/>
                  <a:pt x="4600" y="3726"/>
                </a:cubicBezTo>
                <a:lnTo>
                  <a:pt x="6931" y="1426"/>
                </a:lnTo>
                <a:cubicBezTo>
                  <a:pt x="7404" y="953"/>
                  <a:pt x="8010" y="717"/>
                  <a:pt x="8617" y="717"/>
                </a:cubicBezTo>
                <a:close/>
                <a:moveTo>
                  <a:pt x="3497" y="6719"/>
                </a:moveTo>
                <a:cubicBezTo>
                  <a:pt x="3655" y="7034"/>
                  <a:pt x="3844" y="7286"/>
                  <a:pt x="4127" y="7569"/>
                </a:cubicBezTo>
                <a:cubicBezTo>
                  <a:pt x="4348" y="7821"/>
                  <a:pt x="4663" y="8042"/>
                  <a:pt x="4978" y="8168"/>
                </a:cubicBezTo>
                <a:lnTo>
                  <a:pt x="3812" y="9334"/>
                </a:lnTo>
                <a:cubicBezTo>
                  <a:pt x="3608" y="9538"/>
                  <a:pt x="3340" y="9641"/>
                  <a:pt x="3076" y="9641"/>
                </a:cubicBezTo>
                <a:cubicBezTo>
                  <a:pt x="2812" y="9641"/>
                  <a:pt x="2552" y="9538"/>
                  <a:pt x="2363" y="9334"/>
                </a:cubicBezTo>
                <a:cubicBezTo>
                  <a:pt x="1954" y="8956"/>
                  <a:pt x="1954" y="8294"/>
                  <a:pt x="2363" y="7884"/>
                </a:cubicBezTo>
                <a:lnTo>
                  <a:pt x="3497" y="6719"/>
                </a:lnTo>
                <a:close/>
                <a:moveTo>
                  <a:pt x="6112" y="4135"/>
                </a:moveTo>
                <a:cubicBezTo>
                  <a:pt x="6396" y="4261"/>
                  <a:pt x="6742" y="4450"/>
                  <a:pt x="6963" y="4702"/>
                </a:cubicBezTo>
                <a:cubicBezTo>
                  <a:pt x="7908" y="5648"/>
                  <a:pt x="7908" y="7128"/>
                  <a:pt x="6963" y="8073"/>
                </a:cubicBezTo>
                <a:lnTo>
                  <a:pt x="4757" y="10342"/>
                </a:lnTo>
                <a:cubicBezTo>
                  <a:pt x="4285" y="10814"/>
                  <a:pt x="3671" y="11051"/>
                  <a:pt x="3056" y="11051"/>
                </a:cubicBezTo>
                <a:cubicBezTo>
                  <a:pt x="2442" y="11051"/>
                  <a:pt x="1828" y="10814"/>
                  <a:pt x="1355" y="10342"/>
                </a:cubicBezTo>
                <a:cubicBezTo>
                  <a:pt x="945" y="9901"/>
                  <a:pt x="662" y="9271"/>
                  <a:pt x="662" y="8641"/>
                </a:cubicBezTo>
                <a:cubicBezTo>
                  <a:pt x="662" y="8010"/>
                  <a:pt x="882" y="7380"/>
                  <a:pt x="1355" y="6939"/>
                </a:cubicBezTo>
                <a:lnTo>
                  <a:pt x="3214" y="5081"/>
                </a:lnTo>
                <a:lnTo>
                  <a:pt x="3214" y="5081"/>
                </a:lnTo>
                <a:cubicBezTo>
                  <a:pt x="3182" y="5396"/>
                  <a:pt x="3214" y="5679"/>
                  <a:pt x="3245" y="5994"/>
                </a:cubicBezTo>
                <a:lnTo>
                  <a:pt x="1828" y="7443"/>
                </a:lnTo>
                <a:cubicBezTo>
                  <a:pt x="1166" y="8105"/>
                  <a:pt x="1166" y="9176"/>
                  <a:pt x="1828" y="9838"/>
                </a:cubicBezTo>
                <a:cubicBezTo>
                  <a:pt x="2174" y="10184"/>
                  <a:pt x="2623" y="10358"/>
                  <a:pt x="3064" y="10358"/>
                </a:cubicBezTo>
                <a:cubicBezTo>
                  <a:pt x="3505" y="10358"/>
                  <a:pt x="3938" y="10184"/>
                  <a:pt x="4253" y="9838"/>
                </a:cubicBezTo>
                <a:lnTo>
                  <a:pt x="6490" y="7569"/>
                </a:lnTo>
                <a:cubicBezTo>
                  <a:pt x="7152" y="6908"/>
                  <a:pt x="7152" y="5837"/>
                  <a:pt x="6490" y="5175"/>
                </a:cubicBezTo>
                <a:cubicBezTo>
                  <a:pt x="6207" y="4892"/>
                  <a:pt x="5892" y="4734"/>
                  <a:pt x="5514" y="4702"/>
                </a:cubicBezTo>
                <a:lnTo>
                  <a:pt x="6112" y="4135"/>
                </a:lnTo>
                <a:close/>
                <a:moveTo>
                  <a:pt x="8585" y="0"/>
                </a:moveTo>
                <a:cubicBezTo>
                  <a:pt x="7798" y="0"/>
                  <a:pt x="7010" y="308"/>
                  <a:pt x="6396" y="922"/>
                </a:cubicBezTo>
                <a:lnTo>
                  <a:pt x="4096" y="3190"/>
                </a:lnTo>
                <a:lnTo>
                  <a:pt x="882" y="6467"/>
                </a:lnTo>
                <a:cubicBezTo>
                  <a:pt x="315" y="7065"/>
                  <a:pt x="0" y="7821"/>
                  <a:pt x="0" y="8641"/>
                </a:cubicBezTo>
                <a:cubicBezTo>
                  <a:pt x="0" y="9460"/>
                  <a:pt x="315" y="10247"/>
                  <a:pt x="882" y="10814"/>
                </a:cubicBezTo>
                <a:cubicBezTo>
                  <a:pt x="1497" y="11413"/>
                  <a:pt x="2284" y="11712"/>
                  <a:pt x="3072" y="11712"/>
                </a:cubicBezTo>
                <a:cubicBezTo>
                  <a:pt x="3860" y="11712"/>
                  <a:pt x="4647" y="11413"/>
                  <a:pt x="5262" y="10814"/>
                </a:cubicBezTo>
                <a:cubicBezTo>
                  <a:pt x="8034" y="8010"/>
                  <a:pt x="6837" y="9145"/>
                  <a:pt x="10775" y="5301"/>
                </a:cubicBezTo>
                <a:cubicBezTo>
                  <a:pt x="12004" y="4072"/>
                  <a:pt x="12004" y="2151"/>
                  <a:pt x="10775" y="922"/>
                </a:cubicBezTo>
                <a:cubicBezTo>
                  <a:pt x="10161" y="308"/>
                  <a:pt x="9373" y="0"/>
                  <a:pt x="85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4" name="Google Shape;7981;p66">
            <a:extLst>
              <a:ext uri="{FF2B5EF4-FFF2-40B4-BE49-F238E27FC236}">
                <a16:creationId xmlns:a16="http://schemas.microsoft.com/office/drawing/2014/main" id="{8FEDFF5B-A428-4B2F-8005-90B7714C7FC9}"/>
              </a:ext>
            </a:extLst>
          </p:cNvPr>
          <p:cNvGrpSpPr/>
          <p:nvPr/>
        </p:nvGrpSpPr>
        <p:grpSpPr>
          <a:xfrm>
            <a:off x="4666465" y="3651103"/>
            <a:ext cx="306629" cy="302554"/>
            <a:chOff x="-6713450" y="2397900"/>
            <a:chExt cx="295375" cy="291450"/>
          </a:xfrm>
        </p:grpSpPr>
        <p:sp>
          <p:nvSpPr>
            <p:cNvPr id="565" name="Google Shape;7982;p66">
              <a:extLst>
                <a:ext uri="{FF2B5EF4-FFF2-40B4-BE49-F238E27FC236}">
                  <a16:creationId xmlns:a16="http://schemas.microsoft.com/office/drawing/2014/main" id="{27EAB7F5-4840-4FCD-BD13-62915466E508}"/>
                </a:ext>
              </a:extLst>
            </p:cNvPr>
            <p:cNvSpPr/>
            <p:nvPr/>
          </p:nvSpPr>
          <p:spPr>
            <a:xfrm>
              <a:off x="-6628400" y="2465650"/>
              <a:ext cx="69350" cy="17350"/>
            </a:xfrm>
            <a:custGeom>
              <a:avLst/>
              <a:gdLst/>
              <a:ahLst/>
              <a:cxnLst/>
              <a:rect l="l" t="t" r="r" b="b"/>
              <a:pathLst>
                <a:path w="2774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2427" y="693"/>
                  </a:lnTo>
                  <a:cubicBezTo>
                    <a:pt x="2616" y="693"/>
                    <a:pt x="2773" y="536"/>
                    <a:pt x="2773" y="347"/>
                  </a:cubicBezTo>
                  <a:cubicBezTo>
                    <a:pt x="2773" y="158"/>
                    <a:pt x="2616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7983;p66">
              <a:extLst>
                <a:ext uri="{FF2B5EF4-FFF2-40B4-BE49-F238E27FC236}">
                  <a16:creationId xmlns:a16="http://schemas.microsoft.com/office/drawing/2014/main" id="{46F0DA28-4188-4759-967E-D3E31873417F}"/>
                </a:ext>
              </a:extLst>
            </p:cNvPr>
            <p:cNvSpPr/>
            <p:nvPr/>
          </p:nvSpPr>
          <p:spPr>
            <a:xfrm>
              <a:off x="-6713450" y="2397900"/>
              <a:ext cx="295375" cy="291450"/>
            </a:xfrm>
            <a:custGeom>
              <a:avLst/>
              <a:gdLst/>
              <a:ahLst/>
              <a:cxnLst/>
              <a:rect l="l" t="t" r="r" b="b"/>
              <a:pathLst>
                <a:path w="11815" h="11658" extrusionOk="0">
                  <a:moveTo>
                    <a:pt x="2048" y="1167"/>
                  </a:moveTo>
                  <a:lnTo>
                    <a:pt x="2048" y="2017"/>
                  </a:lnTo>
                  <a:lnTo>
                    <a:pt x="1166" y="2017"/>
                  </a:lnTo>
                  <a:lnTo>
                    <a:pt x="2048" y="1167"/>
                  </a:lnTo>
                  <a:close/>
                  <a:moveTo>
                    <a:pt x="10330" y="2773"/>
                  </a:moveTo>
                  <a:cubicBezTo>
                    <a:pt x="10507" y="2773"/>
                    <a:pt x="10680" y="2836"/>
                    <a:pt x="10806" y="2962"/>
                  </a:cubicBezTo>
                  <a:cubicBezTo>
                    <a:pt x="11058" y="3246"/>
                    <a:pt x="11058" y="3687"/>
                    <a:pt x="10775" y="3908"/>
                  </a:cubicBezTo>
                  <a:lnTo>
                    <a:pt x="10176" y="4506"/>
                  </a:lnTo>
                  <a:lnTo>
                    <a:pt x="9231" y="3561"/>
                  </a:lnTo>
                  <a:lnTo>
                    <a:pt x="9830" y="2962"/>
                  </a:lnTo>
                  <a:cubicBezTo>
                    <a:pt x="9972" y="2836"/>
                    <a:pt x="10153" y="2773"/>
                    <a:pt x="10330" y="2773"/>
                  </a:cubicBezTo>
                  <a:close/>
                  <a:moveTo>
                    <a:pt x="8727" y="4034"/>
                  </a:moveTo>
                  <a:lnTo>
                    <a:pt x="9672" y="4979"/>
                  </a:lnTo>
                  <a:cubicBezTo>
                    <a:pt x="8538" y="6207"/>
                    <a:pt x="7026" y="7688"/>
                    <a:pt x="5892" y="8854"/>
                  </a:cubicBezTo>
                  <a:lnTo>
                    <a:pt x="4915" y="7846"/>
                  </a:lnTo>
                  <a:lnTo>
                    <a:pt x="8727" y="4034"/>
                  </a:lnTo>
                  <a:close/>
                  <a:moveTo>
                    <a:pt x="4600" y="8539"/>
                  </a:moveTo>
                  <a:lnTo>
                    <a:pt x="5230" y="9169"/>
                  </a:lnTo>
                  <a:lnTo>
                    <a:pt x="4285" y="9421"/>
                  </a:lnTo>
                  <a:cubicBezTo>
                    <a:pt x="4348" y="9232"/>
                    <a:pt x="4505" y="8728"/>
                    <a:pt x="4600" y="8539"/>
                  </a:cubicBezTo>
                  <a:close/>
                  <a:moveTo>
                    <a:pt x="7908" y="694"/>
                  </a:moveTo>
                  <a:cubicBezTo>
                    <a:pt x="8097" y="694"/>
                    <a:pt x="8255" y="852"/>
                    <a:pt x="8255" y="1041"/>
                  </a:cubicBezTo>
                  <a:lnTo>
                    <a:pt x="8255" y="3592"/>
                  </a:lnTo>
                  <a:lnTo>
                    <a:pt x="7467" y="4380"/>
                  </a:lnTo>
                  <a:cubicBezTo>
                    <a:pt x="7435" y="4286"/>
                    <a:pt x="7309" y="4160"/>
                    <a:pt x="7152" y="4160"/>
                  </a:cubicBezTo>
                  <a:lnTo>
                    <a:pt x="1733" y="4160"/>
                  </a:lnTo>
                  <a:cubicBezTo>
                    <a:pt x="1512" y="4160"/>
                    <a:pt x="1386" y="4317"/>
                    <a:pt x="1386" y="4506"/>
                  </a:cubicBezTo>
                  <a:cubicBezTo>
                    <a:pt x="1386" y="4695"/>
                    <a:pt x="1512" y="4853"/>
                    <a:pt x="1733" y="4853"/>
                  </a:cubicBezTo>
                  <a:lnTo>
                    <a:pt x="6994" y="4853"/>
                  </a:lnTo>
                  <a:lnTo>
                    <a:pt x="6333" y="5546"/>
                  </a:lnTo>
                  <a:lnTo>
                    <a:pt x="1733" y="5546"/>
                  </a:lnTo>
                  <a:cubicBezTo>
                    <a:pt x="1512" y="5546"/>
                    <a:pt x="1355" y="5703"/>
                    <a:pt x="1355" y="5892"/>
                  </a:cubicBezTo>
                  <a:cubicBezTo>
                    <a:pt x="1355" y="6081"/>
                    <a:pt x="1512" y="6239"/>
                    <a:pt x="1733" y="6239"/>
                  </a:cubicBezTo>
                  <a:lnTo>
                    <a:pt x="5608" y="6239"/>
                  </a:lnTo>
                  <a:lnTo>
                    <a:pt x="4947" y="6901"/>
                  </a:lnTo>
                  <a:lnTo>
                    <a:pt x="1733" y="6901"/>
                  </a:lnTo>
                  <a:cubicBezTo>
                    <a:pt x="1512" y="6901"/>
                    <a:pt x="1355" y="7058"/>
                    <a:pt x="1355" y="7279"/>
                  </a:cubicBezTo>
                  <a:cubicBezTo>
                    <a:pt x="1355" y="7468"/>
                    <a:pt x="1512" y="7625"/>
                    <a:pt x="1733" y="7625"/>
                  </a:cubicBezTo>
                  <a:lnTo>
                    <a:pt x="4285" y="7625"/>
                  </a:lnTo>
                  <a:cubicBezTo>
                    <a:pt x="4190" y="7688"/>
                    <a:pt x="4159" y="7751"/>
                    <a:pt x="4127" y="7814"/>
                  </a:cubicBezTo>
                  <a:lnTo>
                    <a:pt x="3970" y="8287"/>
                  </a:lnTo>
                  <a:lnTo>
                    <a:pt x="1733" y="8287"/>
                  </a:lnTo>
                  <a:cubicBezTo>
                    <a:pt x="1512" y="8287"/>
                    <a:pt x="1355" y="8444"/>
                    <a:pt x="1355" y="8633"/>
                  </a:cubicBezTo>
                  <a:cubicBezTo>
                    <a:pt x="1355" y="8854"/>
                    <a:pt x="1512" y="9011"/>
                    <a:pt x="1733" y="9011"/>
                  </a:cubicBezTo>
                  <a:lnTo>
                    <a:pt x="3718" y="9011"/>
                  </a:lnTo>
                  <a:lnTo>
                    <a:pt x="3466" y="9893"/>
                  </a:lnTo>
                  <a:cubicBezTo>
                    <a:pt x="3385" y="10136"/>
                    <a:pt x="3557" y="10355"/>
                    <a:pt x="3766" y="10355"/>
                  </a:cubicBezTo>
                  <a:cubicBezTo>
                    <a:pt x="3802" y="10355"/>
                    <a:pt x="3839" y="10348"/>
                    <a:pt x="3875" y="10335"/>
                  </a:cubicBezTo>
                  <a:lnTo>
                    <a:pt x="6018" y="9704"/>
                  </a:lnTo>
                  <a:cubicBezTo>
                    <a:pt x="6049" y="9704"/>
                    <a:pt x="6144" y="9673"/>
                    <a:pt x="6175" y="9641"/>
                  </a:cubicBezTo>
                  <a:lnTo>
                    <a:pt x="8286" y="7499"/>
                  </a:lnTo>
                  <a:lnTo>
                    <a:pt x="8286" y="10681"/>
                  </a:lnTo>
                  <a:cubicBezTo>
                    <a:pt x="8255" y="10839"/>
                    <a:pt x="8097" y="10996"/>
                    <a:pt x="7908" y="10996"/>
                  </a:cubicBezTo>
                  <a:lnTo>
                    <a:pt x="1040" y="10996"/>
                  </a:lnTo>
                  <a:cubicBezTo>
                    <a:pt x="851" y="10996"/>
                    <a:pt x="693" y="10839"/>
                    <a:pt x="693" y="10650"/>
                  </a:cubicBezTo>
                  <a:lnTo>
                    <a:pt x="693" y="2742"/>
                  </a:lnTo>
                  <a:lnTo>
                    <a:pt x="2395" y="2742"/>
                  </a:lnTo>
                  <a:cubicBezTo>
                    <a:pt x="2584" y="2742"/>
                    <a:pt x="2741" y="2584"/>
                    <a:pt x="2741" y="2395"/>
                  </a:cubicBezTo>
                  <a:lnTo>
                    <a:pt x="2741" y="694"/>
                  </a:lnTo>
                  <a:close/>
                  <a:moveTo>
                    <a:pt x="2363" y="1"/>
                  </a:moveTo>
                  <a:cubicBezTo>
                    <a:pt x="2237" y="1"/>
                    <a:pt x="2143" y="64"/>
                    <a:pt x="2111" y="127"/>
                  </a:cubicBezTo>
                  <a:lnTo>
                    <a:pt x="158" y="2112"/>
                  </a:lnTo>
                  <a:cubicBezTo>
                    <a:pt x="63" y="2175"/>
                    <a:pt x="0" y="2269"/>
                    <a:pt x="0" y="2364"/>
                  </a:cubicBezTo>
                  <a:lnTo>
                    <a:pt x="0" y="10650"/>
                  </a:lnTo>
                  <a:cubicBezTo>
                    <a:pt x="0" y="11217"/>
                    <a:pt x="473" y="11658"/>
                    <a:pt x="1008" y="11658"/>
                  </a:cubicBezTo>
                  <a:lnTo>
                    <a:pt x="7908" y="11658"/>
                  </a:lnTo>
                  <a:cubicBezTo>
                    <a:pt x="8444" y="11658"/>
                    <a:pt x="8916" y="11217"/>
                    <a:pt x="8916" y="10650"/>
                  </a:cubicBezTo>
                  <a:lnTo>
                    <a:pt x="8916" y="6774"/>
                  </a:lnTo>
                  <a:lnTo>
                    <a:pt x="11279" y="4412"/>
                  </a:lnTo>
                  <a:cubicBezTo>
                    <a:pt x="11815" y="3876"/>
                    <a:pt x="11815" y="3025"/>
                    <a:pt x="11279" y="2490"/>
                  </a:cubicBezTo>
                  <a:cubicBezTo>
                    <a:pt x="11011" y="2222"/>
                    <a:pt x="10657" y="2088"/>
                    <a:pt x="10306" y="2088"/>
                  </a:cubicBezTo>
                  <a:cubicBezTo>
                    <a:pt x="9956" y="2088"/>
                    <a:pt x="9609" y="2222"/>
                    <a:pt x="9357" y="2490"/>
                  </a:cubicBezTo>
                  <a:lnTo>
                    <a:pt x="8916" y="2931"/>
                  </a:lnTo>
                  <a:lnTo>
                    <a:pt x="8916" y="1041"/>
                  </a:lnTo>
                  <a:cubicBezTo>
                    <a:pt x="8916" y="474"/>
                    <a:pt x="8444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7" name="Google Shape;7984;p66">
            <a:extLst>
              <a:ext uri="{FF2B5EF4-FFF2-40B4-BE49-F238E27FC236}">
                <a16:creationId xmlns:a16="http://schemas.microsoft.com/office/drawing/2014/main" id="{8866C7C9-903D-4CAD-AC74-B3095748BF31}"/>
              </a:ext>
            </a:extLst>
          </p:cNvPr>
          <p:cNvSpPr/>
          <p:nvPr/>
        </p:nvSpPr>
        <p:spPr>
          <a:xfrm>
            <a:off x="4675387" y="4024819"/>
            <a:ext cx="306655" cy="303359"/>
          </a:xfrm>
          <a:custGeom>
            <a:avLst/>
            <a:gdLst/>
            <a:ahLst/>
            <a:cxnLst/>
            <a:rect l="l" t="t" r="r" b="b"/>
            <a:pathLst>
              <a:path w="11816" h="11689" extrusionOk="0">
                <a:moveTo>
                  <a:pt x="7026" y="757"/>
                </a:moveTo>
                <a:lnTo>
                  <a:pt x="7026" y="2710"/>
                </a:lnTo>
                <a:lnTo>
                  <a:pt x="5829" y="2710"/>
                </a:lnTo>
                <a:cubicBezTo>
                  <a:pt x="5924" y="2332"/>
                  <a:pt x="6081" y="1954"/>
                  <a:pt x="6176" y="1702"/>
                </a:cubicBezTo>
                <a:cubicBezTo>
                  <a:pt x="6428" y="1229"/>
                  <a:pt x="6711" y="914"/>
                  <a:pt x="7026" y="757"/>
                </a:cubicBezTo>
                <a:close/>
                <a:moveTo>
                  <a:pt x="7688" y="757"/>
                </a:moveTo>
                <a:cubicBezTo>
                  <a:pt x="8003" y="914"/>
                  <a:pt x="8287" y="1229"/>
                  <a:pt x="8507" y="1702"/>
                </a:cubicBezTo>
                <a:cubicBezTo>
                  <a:pt x="8665" y="2017"/>
                  <a:pt x="8791" y="2364"/>
                  <a:pt x="8854" y="2710"/>
                </a:cubicBezTo>
                <a:lnTo>
                  <a:pt x="7688" y="2710"/>
                </a:lnTo>
                <a:lnTo>
                  <a:pt x="7688" y="757"/>
                </a:lnTo>
                <a:close/>
                <a:moveTo>
                  <a:pt x="8917" y="977"/>
                </a:moveTo>
                <a:cubicBezTo>
                  <a:pt x="9704" y="1387"/>
                  <a:pt x="10334" y="1954"/>
                  <a:pt x="10712" y="2710"/>
                </a:cubicBezTo>
                <a:lnTo>
                  <a:pt x="9578" y="2710"/>
                </a:lnTo>
                <a:cubicBezTo>
                  <a:pt x="9452" y="2206"/>
                  <a:pt x="9295" y="1765"/>
                  <a:pt x="9106" y="1387"/>
                </a:cubicBezTo>
                <a:cubicBezTo>
                  <a:pt x="9011" y="1261"/>
                  <a:pt x="8948" y="1103"/>
                  <a:pt x="8917" y="977"/>
                </a:cubicBezTo>
                <a:close/>
                <a:moveTo>
                  <a:pt x="5798" y="1009"/>
                </a:moveTo>
                <a:lnTo>
                  <a:pt x="5798" y="1009"/>
                </a:lnTo>
                <a:cubicBezTo>
                  <a:pt x="5703" y="1135"/>
                  <a:pt x="5640" y="1261"/>
                  <a:pt x="5609" y="1418"/>
                </a:cubicBezTo>
                <a:cubicBezTo>
                  <a:pt x="5388" y="1796"/>
                  <a:pt x="5231" y="2269"/>
                  <a:pt x="5136" y="2742"/>
                </a:cubicBezTo>
                <a:lnTo>
                  <a:pt x="3970" y="2742"/>
                </a:lnTo>
                <a:cubicBezTo>
                  <a:pt x="4380" y="1954"/>
                  <a:pt x="5042" y="1387"/>
                  <a:pt x="5798" y="1009"/>
                </a:cubicBezTo>
                <a:close/>
                <a:moveTo>
                  <a:pt x="5010" y="3435"/>
                </a:moveTo>
                <a:cubicBezTo>
                  <a:pt x="4978" y="3750"/>
                  <a:pt x="4915" y="4096"/>
                  <a:pt x="4915" y="4443"/>
                </a:cubicBezTo>
                <a:cubicBezTo>
                  <a:pt x="4978" y="4789"/>
                  <a:pt x="4978" y="5167"/>
                  <a:pt x="5010" y="5482"/>
                </a:cubicBezTo>
                <a:lnTo>
                  <a:pt x="3718" y="5482"/>
                </a:lnTo>
                <a:cubicBezTo>
                  <a:pt x="3624" y="5167"/>
                  <a:pt x="3561" y="4789"/>
                  <a:pt x="3561" y="4443"/>
                </a:cubicBezTo>
                <a:cubicBezTo>
                  <a:pt x="3561" y="4096"/>
                  <a:pt x="3592" y="3750"/>
                  <a:pt x="3718" y="3435"/>
                </a:cubicBezTo>
                <a:close/>
                <a:moveTo>
                  <a:pt x="7026" y="3435"/>
                </a:moveTo>
                <a:lnTo>
                  <a:pt x="7026" y="5482"/>
                </a:lnTo>
                <a:lnTo>
                  <a:pt x="5703" y="5482"/>
                </a:lnTo>
                <a:cubicBezTo>
                  <a:pt x="5672" y="5136"/>
                  <a:pt x="5640" y="4789"/>
                  <a:pt x="5640" y="4443"/>
                </a:cubicBezTo>
                <a:cubicBezTo>
                  <a:pt x="5640" y="4096"/>
                  <a:pt x="5672" y="3718"/>
                  <a:pt x="5703" y="3435"/>
                </a:cubicBezTo>
                <a:close/>
                <a:moveTo>
                  <a:pt x="8980" y="3435"/>
                </a:moveTo>
                <a:cubicBezTo>
                  <a:pt x="9011" y="3750"/>
                  <a:pt x="9074" y="4096"/>
                  <a:pt x="9074" y="4443"/>
                </a:cubicBezTo>
                <a:cubicBezTo>
                  <a:pt x="9074" y="4789"/>
                  <a:pt x="9011" y="5167"/>
                  <a:pt x="8980" y="5482"/>
                </a:cubicBezTo>
                <a:lnTo>
                  <a:pt x="7688" y="5482"/>
                </a:lnTo>
                <a:lnTo>
                  <a:pt x="7688" y="3435"/>
                </a:lnTo>
                <a:close/>
                <a:moveTo>
                  <a:pt x="10996" y="3435"/>
                </a:moveTo>
                <a:cubicBezTo>
                  <a:pt x="11059" y="3750"/>
                  <a:pt x="11153" y="4096"/>
                  <a:pt x="11153" y="4443"/>
                </a:cubicBezTo>
                <a:cubicBezTo>
                  <a:pt x="11153" y="4789"/>
                  <a:pt x="11122" y="5167"/>
                  <a:pt x="10996" y="5482"/>
                </a:cubicBezTo>
                <a:lnTo>
                  <a:pt x="9704" y="5482"/>
                </a:lnTo>
                <a:cubicBezTo>
                  <a:pt x="9736" y="5136"/>
                  <a:pt x="9767" y="4789"/>
                  <a:pt x="9767" y="4443"/>
                </a:cubicBezTo>
                <a:cubicBezTo>
                  <a:pt x="9736" y="4096"/>
                  <a:pt x="9736" y="3750"/>
                  <a:pt x="9704" y="3435"/>
                </a:cubicBezTo>
                <a:close/>
                <a:moveTo>
                  <a:pt x="5136" y="6144"/>
                </a:moveTo>
                <a:cubicBezTo>
                  <a:pt x="5231" y="6648"/>
                  <a:pt x="5388" y="7089"/>
                  <a:pt x="5609" y="7467"/>
                </a:cubicBezTo>
                <a:cubicBezTo>
                  <a:pt x="5672" y="7593"/>
                  <a:pt x="5766" y="7751"/>
                  <a:pt x="5798" y="7877"/>
                </a:cubicBezTo>
                <a:cubicBezTo>
                  <a:pt x="5042" y="7530"/>
                  <a:pt x="4380" y="6932"/>
                  <a:pt x="3970" y="6144"/>
                </a:cubicBezTo>
                <a:close/>
                <a:moveTo>
                  <a:pt x="10712" y="6144"/>
                </a:moveTo>
                <a:cubicBezTo>
                  <a:pt x="10334" y="6932"/>
                  <a:pt x="9704" y="7530"/>
                  <a:pt x="8917" y="7877"/>
                </a:cubicBezTo>
                <a:cubicBezTo>
                  <a:pt x="8980" y="7751"/>
                  <a:pt x="9074" y="7625"/>
                  <a:pt x="9106" y="7467"/>
                </a:cubicBezTo>
                <a:cubicBezTo>
                  <a:pt x="9295" y="7089"/>
                  <a:pt x="9452" y="6617"/>
                  <a:pt x="9578" y="6144"/>
                </a:cubicBezTo>
                <a:close/>
                <a:moveTo>
                  <a:pt x="7026" y="6144"/>
                </a:moveTo>
                <a:lnTo>
                  <a:pt x="7026" y="8097"/>
                </a:lnTo>
                <a:cubicBezTo>
                  <a:pt x="6743" y="7940"/>
                  <a:pt x="6428" y="7625"/>
                  <a:pt x="6239" y="7152"/>
                </a:cubicBezTo>
                <a:cubicBezTo>
                  <a:pt x="6081" y="6837"/>
                  <a:pt x="5955" y="6491"/>
                  <a:pt x="5861" y="6144"/>
                </a:cubicBezTo>
                <a:close/>
                <a:moveTo>
                  <a:pt x="8854" y="6144"/>
                </a:moveTo>
                <a:cubicBezTo>
                  <a:pt x="8791" y="6522"/>
                  <a:pt x="8633" y="6900"/>
                  <a:pt x="8507" y="7152"/>
                </a:cubicBezTo>
                <a:cubicBezTo>
                  <a:pt x="8287" y="7688"/>
                  <a:pt x="8003" y="8003"/>
                  <a:pt x="7688" y="8097"/>
                </a:cubicBezTo>
                <a:lnTo>
                  <a:pt x="7688" y="6144"/>
                </a:lnTo>
                <a:close/>
                <a:moveTo>
                  <a:pt x="2726" y="8759"/>
                </a:moveTo>
                <a:cubicBezTo>
                  <a:pt x="2813" y="8759"/>
                  <a:pt x="2899" y="8790"/>
                  <a:pt x="2962" y="8853"/>
                </a:cubicBezTo>
                <a:cubicBezTo>
                  <a:pt x="3088" y="8980"/>
                  <a:pt x="3088" y="9169"/>
                  <a:pt x="2962" y="9326"/>
                </a:cubicBezTo>
                <a:lnTo>
                  <a:pt x="1387" y="10901"/>
                </a:lnTo>
                <a:cubicBezTo>
                  <a:pt x="1324" y="10964"/>
                  <a:pt x="1237" y="10996"/>
                  <a:pt x="1151" y="10996"/>
                </a:cubicBezTo>
                <a:cubicBezTo>
                  <a:pt x="1064" y="10996"/>
                  <a:pt x="977" y="10964"/>
                  <a:pt x="914" y="10901"/>
                </a:cubicBezTo>
                <a:cubicBezTo>
                  <a:pt x="788" y="10775"/>
                  <a:pt x="788" y="10555"/>
                  <a:pt x="914" y="10429"/>
                </a:cubicBezTo>
                <a:lnTo>
                  <a:pt x="2490" y="8853"/>
                </a:lnTo>
                <a:cubicBezTo>
                  <a:pt x="2553" y="8790"/>
                  <a:pt x="2639" y="8759"/>
                  <a:pt x="2726" y="8759"/>
                </a:cubicBezTo>
                <a:close/>
                <a:moveTo>
                  <a:pt x="7373" y="1"/>
                </a:moveTo>
                <a:cubicBezTo>
                  <a:pt x="4915" y="1"/>
                  <a:pt x="2931" y="1985"/>
                  <a:pt x="2931" y="4443"/>
                </a:cubicBezTo>
                <a:cubicBezTo>
                  <a:pt x="2931" y="5514"/>
                  <a:pt x="3309" y="6522"/>
                  <a:pt x="4002" y="7310"/>
                </a:cubicBezTo>
                <a:lnTo>
                  <a:pt x="3151" y="8160"/>
                </a:lnTo>
                <a:cubicBezTo>
                  <a:pt x="3011" y="8079"/>
                  <a:pt x="2858" y="8040"/>
                  <a:pt x="2705" y="8040"/>
                </a:cubicBezTo>
                <a:cubicBezTo>
                  <a:pt x="2445" y="8040"/>
                  <a:pt x="2184" y="8151"/>
                  <a:pt x="1986" y="8349"/>
                </a:cubicBezTo>
                <a:lnTo>
                  <a:pt x="410" y="9925"/>
                </a:lnTo>
                <a:cubicBezTo>
                  <a:pt x="1" y="10303"/>
                  <a:pt x="1" y="10996"/>
                  <a:pt x="410" y="11374"/>
                </a:cubicBezTo>
                <a:cubicBezTo>
                  <a:pt x="599" y="11563"/>
                  <a:pt x="883" y="11689"/>
                  <a:pt x="1103" y="11689"/>
                </a:cubicBezTo>
                <a:cubicBezTo>
                  <a:pt x="1387" y="11689"/>
                  <a:pt x="1607" y="11563"/>
                  <a:pt x="1828" y="11374"/>
                </a:cubicBezTo>
                <a:lnTo>
                  <a:pt x="3403" y="9799"/>
                </a:lnTo>
                <a:cubicBezTo>
                  <a:pt x="3718" y="9484"/>
                  <a:pt x="3781" y="9011"/>
                  <a:pt x="3592" y="8633"/>
                </a:cubicBezTo>
                <a:lnTo>
                  <a:pt x="4411" y="7782"/>
                </a:lnTo>
                <a:cubicBezTo>
                  <a:pt x="5199" y="8444"/>
                  <a:pt x="6207" y="8853"/>
                  <a:pt x="7278" y="8853"/>
                </a:cubicBezTo>
                <a:cubicBezTo>
                  <a:pt x="7298" y="8854"/>
                  <a:pt x="7318" y="8854"/>
                  <a:pt x="7338" y="8854"/>
                </a:cubicBezTo>
                <a:cubicBezTo>
                  <a:pt x="9830" y="8854"/>
                  <a:pt x="11815" y="6881"/>
                  <a:pt x="11815" y="4443"/>
                </a:cubicBezTo>
                <a:cubicBezTo>
                  <a:pt x="11815" y="2017"/>
                  <a:pt x="9799" y="1"/>
                  <a:pt x="737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8" name="Google Shape;7985;p66">
            <a:extLst>
              <a:ext uri="{FF2B5EF4-FFF2-40B4-BE49-F238E27FC236}">
                <a16:creationId xmlns:a16="http://schemas.microsoft.com/office/drawing/2014/main" id="{4E652B25-CF2B-4F91-BE5F-DEF75EB070F1}"/>
              </a:ext>
            </a:extLst>
          </p:cNvPr>
          <p:cNvGrpSpPr/>
          <p:nvPr/>
        </p:nvGrpSpPr>
        <p:grpSpPr>
          <a:xfrm>
            <a:off x="6611202" y="3285121"/>
            <a:ext cx="304189" cy="302347"/>
            <a:chOff x="-4932650" y="2046625"/>
            <a:chExt cx="293025" cy="291250"/>
          </a:xfrm>
        </p:grpSpPr>
        <p:sp>
          <p:nvSpPr>
            <p:cNvPr id="569" name="Google Shape;7986;p66">
              <a:extLst>
                <a:ext uri="{FF2B5EF4-FFF2-40B4-BE49-F238E27FC236}">
                  <a16:creationId xmlns:a16="http://schemas.microsoft.com/office/drawing/2014/main" id="{9CBA899E-BDD5-4309-B5A8-32A53EE212AF}"/>
                </a:ext>
              </a:extLst>
            </p:cNvPr>
            <p:cNvSpPr/>
            <p:nvPr/>
          </p:nvSpPr>
          <p:spPr>
            <a:xfrm>
              <a:off x="-4932650" y="2046625"/>
              <a:ext cx="293025" cy="291250"/>
            </a:xfrm>
            <a:custGeom>
              <a:avLst/>
              <a:gdLst/>
              <a:ahLst/>
              <a:cxnLst/>
              <a:rect l="l" t="t" r="r" b="b"/>
              <a:pathLst>
                <a:path w="11721" h="11650" extrusionOk="0">
                  <a:moveTo>
                    <a:pt x="7625" y="694"/>
                  </a:moveTo>
                  <a:cubicBezTo>
                    <a:pt x="9515" y="694"/>
                    <a:pt x="11059" y="2206"/>
                    <a:pt x="11059" y="4096"/>
                  </a:cubicBezTo>
                  <a:cubicBezTo>
                    <a:pt x="11059" y="5987"/>
                    <a:pt x="9515" y="7530"/>
                    <a:pt x="7625" y="7530"/>
                  </a:cubicBezTo>
                  <a:cubicBezTo>
                    <a:pt x="5735" y="7530"/>
                    <a:pt x="4223" y="5987"/>
                    <a:pt x="4223" y="4096"/>
                  </a:cubicBezTo>
                  <a:cubicBezTo>
                    <a:pt x="4223" y="2206"/>
                    <a:pt x="5735" y="694"/>
                    <a:pt x="7625" y="694"/>
                  </a:cubicBezTo>
                  <a:close/>
                  <a:moveTo>
                    <a:pt x="3344" y="8066"/>
                  </a:moveTo>
                  <a:cubicBezTo>
                    <a:pt x="3435" y="8066"/>
                    <a:pt x="3529" y="8098"/>
                    <a:pt x="3593" y="8161"/>
                  </a:cubicBezTo>
                  <a:cubicBezTo>
                    <a:pt x="3719" y="8287"/>
                    <a:pt x="3719" y="8507"/>
                    <a:pt x="3593" y="8633"/>
                  </a:cubicBezTo>
                  <a:lnTo>
                    <a:pt x="1324" y="10870"/>
                  </a:lnTo>
                  <a:cubicBezTo>
                    <a:pt x="1277" y="10933"/>
                    <a:pt x="1190" y="10964"/>
                    <a:pt x="1100" y="10964"/>
                  </a:cubicBezTo>
                  <a:cubicBezTo>
                    <a:pt x="1009" y="10964"/>
                    <a:pt x="915" y="10933"/>
                    <a:pt x="852" y="10870"/>
                  </a:cubicBezTo>
                  <a:cubicBezTo>
                    <a:pt x="757" y="10744"/>
                    <a:pt x="757" y="10523"/>
                    <a:pt x="852" y="10397"/>
                  </a:cubicBezTo>
                  <a:lnTo>
                    <a:pt x="3120" y="8161"/>
                  </a:lnTo>
                  <a:cubicBezTo>
                    <a:pt x="3167" y="8098"/>
                    <a:pt x="3254" y="8066"/>
                    <a:pt x="3344" y="8066"/>
                  </a:cubicBezTo>
                  <a:close/>
                  <a:moveTo>
                    <a:pt x="7625" y="1"/>
                  </a:moveTo>
                  <a:cubicBezTo>
                    <a:pt x="5357" y="1"/>
                    <a:pt x="3529" y="1860"/>
                    <a:pt x="3529" y="4096"/>
                  </a:cubicBezTo>
                  <a:cubicBezTo>
                    <a:pt x="3529" y="5136"/>
                    <a:pt x="3908" y="6050"/>
                    <a:pt x="4538" y="6743"/>
                  </a:cubicBezTo>
                  <a:lnTo>
                    <a:pt x="3813" y="7467"/>
                  </a:lnTo>
                  <a:cubicBezTo>
                    <a:pt x="3673" y="7386"/>
                    <a:pt x="3520" y="7347"/>
                    <a:pt x="3367" y="7347"/>
                  </a:cubicBezTo>
                  <a:cubicBezTo>
                    <a:pt x="3106" y="7347"/>
                    <a:pt x="2846" y="7458"/>
                    <a:pt x="2647" y="7656"/>
                  </a:cubicBezTo>
                  <a:lnTo>
                    <a:pt x="379" y="9893"/>
                  </a:lnTo>
                  <a:cubicBezTo>
                    <a:pt x="1" y="10271"/>
                    <a:pt x="1" y="10964"/>
                    <a:pt x="379" y="11343"/>
                  </a:cubicBezTo>
                  <a:cubicBezTo>
                    <a:pt x="584" y="11547"/>
                    <a:pt x="852" y="11650"/>
                    <a:pt x="1119" y="11650"/>
                  </a:cubicBezTo>
                  <a:cubicBezTo>
                    <a:pt x="1387" y="11650"/>
                    <a:pt x="1655" y="11547"/>
                    <a:pt x="1860" y="11343"/>
                  </a:cubicBezTo>
                  <a:lnTo>
                    <a:pt x="4097" y="9106"/>
                  </a:lnTo>
                  <a:cubicBezTo>
                    <a:pt x="4412" y="8791"/>
                    <a:pt x="4506" y="8318"/>
                    <a:pt x="4286" y="7909"/>
                  </a:cubicBezTo>
                  <a:lnTo>
                    <a:pt x="5010" y="7215"/>
                  </a:lnTo>
                  <a:cubicBezTo>
                    <a:pt x="5703" y="7814"/>
                    <a:pt x="6648" y="8192"/>
                    <a:pt x="7625" y="8192"/>
                  </a:cubicBezTo>
                  <a:cubicBezTo>
                    <a:pt x="9925" y="8192"/>
                    <a:pt x="11721" y="6333"/>
                    <a:pt x="11721" y="4096"/>
                  </a:cubicBezTo>
                  <a:cubicBezTo>
                    <a:pt x="11721" y="1828"/>
                    <a:pt x="9893" y="1"/>
                    <a:pt x="76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7987;p66">
              <a:extLst>
                <a:ext uri="{FF2B5EF4-FFF2-40B4-BE49-F238E27FC236}">
                  <a16:creationId xmlns:a16="http://schemas.microsoft.com/office/drawing/2014/main" id="{0888D175-EA34-4E1D-A3C7-6B47D9D54BB3}"/>
                </a:ext>
              </a:extLst>
            </p:cNvPr>
            <p:cNvSpPr/>
            <p:nvPr/>
          </p:nvSpPr>
          <p:spPr>
            <a:xfrm>
              <a:off x="-4802675" y="2115050"/>
              <a:ext cx="122100" cy="86075"/>
            </a:xfrm>
            <a:custGeom>
              <a:avLst/>
              <a:gdLst/>
              <a:ahLst/>
              <a:cxnLst/>
              <a:rect l="l" t="t" r="r" b="b"/>
              <a:pathLst>
                <a:path w="4884" h="3443" extrusionOk="0">
                  <a:moveTo>
                    <a:pt x="2428" y="1"/>
                  </a:moveTo>
                  <a:cubicBezTo>
                    <a:pt x="2301" y="1"/>
                    <a:pt x="2172" y="72"/>
                    <a:pt x="2111" y="225"/>
                  </a:cubicBezTo>
                  <a:lnTo>
                    <a:pt x="1418" y="2116"/>
                  </a:lnTo>
                  <a:lnTo>
                    <a:pt x="693" y="225"/>
                  </a:lnTo>
                  <a:cubicBezTo>
                    <a:pt x="645" y="105"/>
                    <a:pt x="524" y="4"/>
                    <a:pt x="400" y="4"/>
                  </a:cubicBezTo>
                  <a:cubicBezTo>
                    <a:pt x="361" y="4"/>
                    <a:pt x="321" y="14"/>
                    <a:pt x="284" y="36"/>
                  </a:cubicBezTo>
                  <a:cubicBezTo>
                    <a:pt x="126" y="99"/>
                    <a:pt x="0" y="288"/>
                    <a:pt x="63" y="446"/>
                  </a:cubicBezTo>
                  <a:lnTo>
                    <a:pt x="1103" y="3218"/>
                  </a:lnTo>
                  <a:cubicBezTo>
                    <a:pt x="1168" y="3364"/>
                    <a:pt x="1299" y="3443"/>
                    <a:pt x="1428" y="3443"/>
                  </a:cubicBezTo>
                  <a:cubicBezTo>
                    <a:pt x="1551" y="3443"/>
                    <a:pt x="1672" y="3372"/>
                    <a:pt x="1733" y="3218"/>
                  </a:cubicBezTo>
                  <a:lnTo>
                    <a:pt x="2426" y="1328"/>
                  </a:lnTo>
                  <a:lnTo>
                    <a:pt x="3151" y="3218"/>
                  </a:lnTo>
                  <a:cubicBezTo>
                    <a:pt x="3215" y="3364"/>
                    <a:pt x="3346" y="3443"/>
                    <a:pt x="3476" y="3443"/>
                  </a:cubicBezTo>
                  <a:cubicBezTo>
                    <a:pt x="3598" y="3443"/>
                    <a:pt x="3719" y="3372"/>
                    <a:pt x="3781" y="3218"/>
                  </a:cubicBezTo>
                  <a:lnTo>
                    <a:pt x="4789" y="446"/>
                  </a:lnTo>
                  <a:cubicBezTo>
                    <a:pt x="4884" y="257"/>
                    <a:pt x="4789" y="68"/>
                    <a:pt x="4600" y="36"/>
                  </a:cubicBezTo>
                  <a:cubicBezTo>
                    <a:pt x="4562" y="14"/>
                    <a:pt x="4521" y="4"/>
                    <a:pt x="4479" y="4"/>
                  </a:cubicBezTo>
                  <a:cubicBezTo>
                    <a:pt x="4346" y="4"/>
                    <a:pt x="4207" y="105"/>
                    <a:pt x="4159" y="225"/>
                  </a:cubicBezTo>
                  <a:lnTo>
                    <a:pt x="3466" y="2116"/>
                  </a:lnTo>
                  <a:lnTo>
                    <a:pt x="2741" y="225"/>
                  </a:lnTo>
                  <a:cubicBezTo>
                    <a:pt x="2693" y="80"/>
                    <a:pt x="2561" y="1"/>
                    <a:pt x="24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1" name="Google Shape;7988;p66">
            <a:extLst>
              <a:ext uri="{FF2B5EF4-FFF2-40B4-BE49-F238E27FC236}">
                <a16:creationId xmlns:a16="http://schemas.microsoft.com/office/drawing/2014/main" id="{FE5FDB2D-45AA-4025-B07A-85B4E9670B5F}"/>
              </a:ext>
            </a:extLst>
          </p:cNvPr>
          <p:cNvSpPr/>
          <p:nvPr/>
        </p:nvSpPr>
        <p:spPr>
          <a:xfrm>
            <a:off x="6612281" y="3651369"/>
            <a:ext cx="302554" cy="301750"/>
          </a:xfrm>
          <a:custGeom>
            <a:avLst/>
            <a:gdLst/>
            <a:ahLst/>
            <a:cxnLst/>
            <a:rect l="l" t="t" r="r" b="b"/>
            <a:pathLst>
              <a:path w="11658" h="11627" extrusionOk="0">
                <a:moveTo>
                  <a:pt x="6806" y="2017"/>
                </a:moveTo>
                <a:lnTo>
                  <a:pt x="6806" y="2773"/>
                </a:lnTo>
                <a:lnTo>
                  <a:pt x="4758" y="2773"/>
                </a:lnTo>
                <a:lnTo>
                  <a:pt x="4758" y="2017"/>
                </a:lnTo>
                <a:close/>
                <a:moveTo>
                  <a:pt x="7152" y="694"/>
                </a:moveTo>
                <a:cubicBezTo>
                  <a:pt x="7688" y="694"/>
                  <a:pt x="8192" y="1167"/>
                  <a:pt x="8192" y="1702"/>
                </a:cubicBezTo>
                <a:lnTo>
                  <a:pt x="8192" y="2773"/>
                </a:lnTo>
                <a:lnTo>
                  <a:pt x="7499" y="2773"/>
                </a:lnTo>
                <a:lnTo>
                  <a:pt x="7499" y="1702"/>
                </a:lnTo>
                <a:cubicBezTo>
                  <a:pt x="7499" y="1513"/>
                  <a:pt x="7341" y="1356"/>
                  <a:pt x="7152" y="1356"/>
                </a:cubicBezTo>
                <a:lnTo>
                  <a:pt x="4411" y="1356"/>
                </a:lnTo>
                <a:cubicBezTo>
                  <a:pt x="4191" y="1356"/>
                  <a:pt x="4033" y="1513"/>
                  <a:pt x="4033" y="1702"/>
                </a:cubicBezTo>
                <a:lnTo>
                  <a:pt x="4033" y="2773"/>
                </a:lnTo>
                <a:lnTo>
                  <a:pt x="3371" y="2773"/>
                </a:lnTo>
                <a:lnTo>
                  <a:pt x="3371" y="1702"/>
                </a:lnTo>
                <a:cubicBezTo>
                  <a:pt x="3371" y="1167"/>
                  <a:pt x="3844" y="694"/>
                  <a:pt x="4411" y="694"/>
                </a:cubicBezTo>
                <a:close/>
                <a:moveTo>
                  <a:pt x="10618" y="3498"/>
                </a:moveTo>
                <a:cubicBezTo>
                  <a:pt x="10807" y="3498"/>
                  <a:pt x="10964" y="3656"/>
                  <a:pt x="10964" y="3845"/>
                </a:cubicBezTo>
                <a:lnTo>
                  <a:pt x="10964" y="5010"/>
                </a:lnTo>
                <a:cubicBezTo>
                  <a:pt x="9546" y="6239"/>
                  <a:pt x="7688" y="6901"/>
                  <a:pt x="5766" y="6901"/>
                </a:cubicBezTo>
                <a:cubicBezTo>
                  <a:pt x="3876" y="6901"/>
                  <a:pt x="2080" y="6239"/>
                  <a:pt x="662" y="5010"/>
                </a:cubicBezTo>
                <a:lnTo>
                  <a:pt x="662" y="3971"/>
                </a:lnTo>
                <a:cubicBezTo>
                  <a:pt x="662" y="3687"/>
                  <a:pt x="851" y="3498"/>
                  <a:pt x="1135" y="3498"/>
                </a:cubicBezTo>
                <a:close/>
                <a:moveTo>
                  <a:pt x="6806" y="7531"/>
                </a:moveTo>
                <a:lnTo>
                  <a:pt x="6806" y="7940"/>
                </a:lnTo>
                <a:cubicBezTo>
                  <a:pt x="6806" y="8129"/>
                  <a:pt x="6648" y="8287"/>
                  <a:pt x="6459" y="8287"/>
                </a:cubicBezTo>
                <a:lnTo>
                  <a:pt x="5073" y="8287"/>
                </a:lnTo>
                <a:cubicBezTo>
                  <a:pt x="4884" y="8287"/>
                  <a:pt x="4726" y="8129"/>
                  <a:pt x="4726" y="7940"/>
                </a:cubicBezTo>
                <a:lnTo>
                  <a:pt x="4726" y="7531"/>
                </a:lnTo>
                <a:lnTo>
                  <a:pt x="4758" y="7531"/>
                </a:lnTo>
                <a:cubicBezTo>
                  <a:pt x="5104" y="7594"/>
                  <a:pt x="5419" y="7625"/>
                  <a:pt x="5766" y="7625"/>
                </a:cubicBezTo>
                <a:cubicBezTo>
                  <a:pt x="6112" y="7625"/>
                  <a:pt x="6427" y="7594"/>
                  <a:pt x="6806" y="7531"/>
                </a:cubicBezTo>
                <a:close/>
                <a:moveTo>
                  <a:pt x="10964" y="5892"/>
                </a:moveTo>
                <a:lnTo>
                  <a:pt x="10964" y="9988"/>
                </a:lnTo>
                <a:cubicBezTo>
                  <a:pt x="10964" y="10524"/>
                  <a:pt x="10492" y="10996"/>
                  <a:pt x="9956" y="10996"/>
                </a:cubicBezTo>
                <a:lnTo>
                  <a:pt x="1670" y="10996"/>
                </a:lnTo>
                <a:cubicBezTo>
                  <a:pt x="1135" y="10996"/>
                  <a:pt x="662" y="10524"/>
                  <a:pt x="662" y="9988"/>
                </a:cubicBezTo>
                <a:lnTo>
                  <a:pt x="662" y="5892"/>
                </a:lnTo>
                <a:cubicBezTo>
                  <a:pt x="1670" y="6649"/>
                  <a:pt x="2804" y="7184"/>
                  <a:pt x="4065" y="7436"/>
                </a:cubicBezTo>
                <a:lnTo>
                  <a:pt x="4065" y="7940"/>
                </a:lnTo>
                <a:cubicBezTo>
                  <a:pt x="4065" y="8476"/>
                  <a:pt x="4537" y="8948"/>
                  <a:pt x="5104" y="8948"/>
                </a:cubicBezTo>
                <a:lnTo>
                  <a:pt x="6490" y="8948"/>
                </a:lnTo>
                <a:cubicBezTo>
                  <a:pt x="7026" y="8948"/>
                  <a:pt x="7499" y="8476"/>
                  <a:pt x="7499" y="7940"/>
                </a:cubicBezTo>
                <a:lnTo>
                  <a:pt x="7499" y="7436"/>
                </a:lnTo>
                <a:cubicBezTo>
                  <a:pt x="7971" y="7342"/>
                  <a:pt x="8444" y="7184"/>
                  <a:pt x="8916" y="7027"/>
                </a:cubicBezTo>
                <a:cubicBezTo>
                  <a:pt x="9672" y="6743"/>
                  <a:pt x="10334" y="6365"/>
                  <a:pt x="10964" y="5892"/>
                </a:cubicBezTo>
                <a:close/>
                <a:moveTo>
                  <a:pt x="4411" y="1"/>
                </a:moveTo>
                <a:cubicBezTo>
                  <a:pt x="3466" y="1"/>
                  <a:pt x="2710" y="757"/>
                  <a:pt x="2710" y="1702"/>
                </a:cubicBezTo>
                <a:lnTo>
                  <a:pt x="2710" y="2773"/>
                </a:lnTo>
                <a:lnTo>
                  <a:pt x="1135" y="2773"/>
                </a:lnTo>
                <a:cubicBezTo>
                  <a:pt x="505" y="2773"/>
                  <a:pt x="0" y="3277"/>
                  <a:pt x="0" y="3908"/>
                </a:cubicBezTo>
                <a:lnTo>
                  <a:pt x="0" y="9957"/>
                </a:lnTo>
                <a:cubicBezTo>
                  <a:pt x="0" y="10902"/>
                  <a:pt x="725" y="11626"/>
                  <a:pt x="1670" y="11626"/>
                </a:cubicBezTo>
                <a:lnTo>
                  <a:pt x="9956" y="11626"/>
                </a:lnTo>
                <a:cubicBezTo>
                  <a:pt x="10901" y="11626"/>
                  <a:pt x="11657" y="10902"/>
                  <a:pt x="11657" y="9957"/>
                </a:cubicBezTo>
                <a:lnTo>
                  <a:pt x="11657" y="3813"/>
                </a:lnTo>
                <a:cubicBezTo>
                  <a:pt x="11626" y="3246"/>
                  <a:pt x="11153" y="2773"/>
                  <a:pt x="10618" y="2773"/>
                </a:cubicBezTo>
                <a:lnTo>
                  <a:pt x="8853" y="2773"/>
                </a:lnTo>
                <a:lnTo>
                  <a:pt x="8853" y="1702"/>
                </a:lnTo>
                <a:cubicBezTo>
                  <a:pt x="8853" y="757"/>
                  <a:pt x="8097" y="1"/>
                  <a:pt x="715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72" name="Google Shape;7989;p66">
            <a:extLst>
              <a:ext uri="{FF2B5EF4-FFF2-40B4-BE49-F238E27FC236}">
                <a16:creationId xmlns:a16="http://schemas.microsoft.com/office/drawing/2014/main" id="{4D77582C-061A-4409-BC1A-A881B4B02736}"/>
              </a:ext>
            </a:extLst>
          </p:cNvPr>
          <p:cNvGrpSpPr/>
          <p:nvPr/>
        </p:nvGrpSpPr>
        <p:grpSpPr>
          <a:xfrm>
            <a:off x="6619781" y="4025377"/>
            <a:ext cx="304189" cy="302554"/>
            <a:chOff x="-4931075" y="2765725"/>
            <a:chExt cx="293025" cy="291450"/>
          </a:xfrm>
        </p:grpSpPr>
        <p:sp>
          <p:nvSpPr>
            <p:cNvPr id="573" name="Google Shape;7990;p66">
              <a:extLst>
                <a:ext uri="{FF2B5EF4-FFF2-40B4-BE49-F238E27FC236}">
                  <a16:creationId xmlns:a16="http://schemas.microsoft.com/office/drawing/2014/main" id="{D48666A4-BF6A-4632-842A-85E84628966B}"/>
                </a:ext>
              </a:extLst>
            </p:cNvPr>
            <p:cNvSpPr/>
            <p:nvPr/>
          </p:nvSpPr>
          <p:spPr>
            <a:xfrm>
              <a:off x="-4810550" y="288465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8" y="663"/>
                  </a:moveTo>
                  <a:cubicBezTo>
                    <a:pt x="1229" y="663"/>
                    <a:pt x="1386" y="820"/>
                    <a:pt x="1386" y="1041"/>
                  </a:cubicBezTo>
                  <a:cubicBezTo>
                    <a:pt x="1386" y="1230"/>
                    <a:pt x="1229" y="1387"/>
                    <a:pt x="1008" y="1387"/>
                  </a:cubicBezTo>
                  <a:cubicBezTo>
                    <a:pt x="819" y="1387"/>
                    <a:pt x="662" y="1230"/>
                    <a:pt x="662" y="1041"/>
                  </a:cubicBezTo>
                  <a:cubicBezTo>
                    <a:pt x="662" y="820"/>
                    <a:pt x="819" y="663"/>
                    <a:pt x="1008" y="663"/>
                  </a:cubicBez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5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7991;p66">
              <a:extLst>
                <a:ext uri="{FF2B5EF4-FFF2-40B4-BE49-F238E27FC236}">
                  <a16:creationId xmlns:a16="http://schemas.microsoft.com/office/drawing/2014/main" id="{B0CC36F8-48EF-46F2-8BAE-CC3C4CFB4F6B}"/>
                </a:ext>
              </a:extLst>
            </p:cNvPr>
            <p:cNvSpPr/>
            <p:nvPr/>
          </p:nvSpPr>
          <p:spPr>
            <a:xfrm>
              <a:off x="-4931075" y="276572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3214" y="1387"/>
                  </a:moveTo>
                  <a:lnTo>
                    <a:pt x="4475" y="3844"/>
                  </a:lnTo>
                  <a:cubicBezTo>
                    <a:pt x="4223" y="4002"/>
                    <a:pt x="4034" y="4222"/>
                    <a:pt x="3876" y="4443"/>
                  </a:cubicBezTo>
                  <a:lnTo>
                    <a:pt x="1356" y="3214"/>
                  </a:lnTo>
                  <a:cubicBezTo>
                    <a:pt x="1828" y="2427"/>
                    <a:pt x="2458" y="1796"/>
                    <a:pt x="3214" y="1387"/>
                  </a:cubicBezTo>
                  <a:close/>
                  <a:moveTo>
                    <a:pt x="5829" y="4128"/>
                  </a:moveTo>
                  <a:cubicBezTo>
                    <a:pt x="6775" y="4128"/>
                    <a:pt x="7531" y="4884"/>
                    <a:pt x="7531" y="5829"/>
                  </a:cubicBezTo>
                  <a:cubicBezTo>
                    <a:pt x="7562" y="6743"/>
                    <a:pt x="6775" y="7530"/>
                    <a:pt x="5829" y="7530"/>
                  </a:cubicBezTo>
                  <a:cubicBezTo>
                    <a:pt x="4884" y="7530"/>
                    <a:pt x="4160" y="6774"/>
                    <a:pt x="4160" y="5829"/>
                  </a:cubicBezTo>
                  <a:cubicBezTo>
                    <a:pt x="4160" y="4884"/>
                    <a:pt x="4884" y="4128"/>
                    <a:pt x="5829" y="4128"/>
                  </a:cubicBezTo>
                  <a:close/>
                  <a:moveTo>
                    <a:pt x="5798" y="662"/>
                  </a:moveTo>
                  <a:cubicBezTo>
                    <a:pt x="8665" y="662"/>
                    <a:pt x="10996" y="2994"/>
                    <a:pt x="10996" y="5861"/>
                  </a:cubicBezTo>
                  <a:cubicBezTo>
                    <a:pt x="10996" y="6585"/>
                    <a:pt x="10839" y="7247"/>
                    <a:pt x="10618" y="7845"/>
                  </a:cubicBezTo>
                  <a:lnTo>
                    <a:pt x="8129" y="6585"/>
                  </a:lnTo>
                  <a:cubicBezTo>
                    <a:pt x="8192" y="6333"/>
                    <a:pt x="8255" y="6050"/>
                    <a:pt x="8255" y="5829"/>
                  </a:cubicBezTo>
                  <a:cubicBezTo>
                    <a:pt x="8255" y="4474"/>
                    <a:pt x="7184" y="3435"/>
                    <a:pt x="5829" y="3435"/>
                  </a:cubicBezTo>
                  <a:cubicBezTo>
                    <a:pt x="5577" y="3435"/>
                    <a:pt x="5325" y="3466"/>
                    <a:pt x="5105" y="3529"/>
                  </a:cubicBezTo>
                  <a:lnTo>
                    <a:pt x="3845" y="1072"/>
                  </a:lnTo>
                  <a:cubicBezTo>
                    <a:pt x="4412" y="820"/>
                    <a:pt x="5105" y="662"/>
                    <a:pt x="5798" y="662"/>
                  </a:cubicBezTo>
                  <a:close/>
                  <a:moveTo>
                    <a:pt x="7814" y="7152"/>
                  </a:moveTo>
                  <a:lnTo>
                    <a:pt x="10303" y="8412"/>
                  </a:lnTo>
                  <a:cubicBezTo>
                    <a:pt x="9862" y="9200"/>
                    <a:pt x="9232" y="9830"/>
                    <a:pt x="8444" y="10271"/>
                  </a:cubicBezTo>
                  <a:lnTo>
                    <a:pt x="7216" y="7751"/>
                  </a:lnTo>
                  <a:cubicBezTo>
                    <a:pt x="7468" y="7593"/>
                    <a:pt x="7657" y="7404"/>
                    <a:pt x="7814" y="7152"/>
                  </a:cubicBezTo>
                  <a:close/>
                  <a:moveTo>
                    <a:pt x="1072" y="3844"/>
                  </a:moveTo>
                  <a:lnTo>
                    <a:pt x="3593" y="5073"/>
                  </a:lnTo>
                  <a:cubicBezTo>
                    <a:pt x="3530" y="5325"/>
                    <a:pt x="3498" y="5546"/>
                    <a:pt x="3498" y="5829"/>
                  </a:cubicBezTo>
                  <a:cubicBezTo>
                    <a:pt x="3498" y="7152"/>
                    <a:pt x="4538" y="8223"/>
                    <a:pt x="5892" y="8223"/>
                  </a:cubicBezTo>
                  <a:cubicBezTo>
                    <a:pt x="6176" y="8223"/>
                    <a:pt x="6396" y="8192"/>
                    <a:pt x="6648" y="8097"/>
                  </a:cubicBezTo>
                  <a:lnTo>
                    <a:pt x="7846" y="10618"/>
                  </a:lnTo>
                  <a:cubicBezTo>
                    <a:pt x="7216" y="10901"/>
                    <a:pt x="6554" y="11027"/>
                    <a:pt x="5892" y="11027"/>
                  </a:cubicBezTo>
                  <a:cubicBezTo>
                    <a:pt x="2994" y="10996"/>
                    <a:pt x="694" y="8665"/>
                    <a:pt x="694" y="5829"/>
                  </a:cubicBezTo>
                  <a:cubicBezTo>
                    <a:pt x="694" y="5104"/>
                    <a:pt x="852" y="4443"/>
                    <a:pt x="1072" y="3844"/>
                  </a:cubicBezTo>
                  <a:close/>
                  <a:moveTo>
                    <a:pt x="5798" y="1"/>
                  </a:moveTo>
                  <a:cubicBezTo>
                    <a:pt x="4254" y="1"/>
                    <a:pt x="2773" y="599"/>
                    <a:pt x="1702" y="1702"/>
                  </a:cubicBezTo>
                  <a:cubicBezTo>
                    <a:pt x="600" y="2805"/>
                    <a:pt x="1" y="4254"/>
                    <a:pt x="1" y="5798"/>
                  </a:cubicBezTo>
                  <a:cubicBezTo>
                    <a:pt x="1" y="8980"/>
                    <a:pt x="2647" y="11657"/>
                    <a:pt x="5892" y="11657"/>
                  </a:cubicBezTo>
                  <a:cubicBezTo>
                    <a:pt x="9106" y="11657"/>
                    <a:pt x="11721" y="9043"/>
                    <a:pt x="11721" y="5829"/>
                  </a:cubicBezTo>
                  <a:cubicBezTo>
                    <a:pt x="11658" y="2647"/>
                    <a:pt x="9043" y="1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5" name="Google Shape;7992;p66">
            <a:extLst>
              <a:ext uri="{FF2B5EF4-FFF2-40B4-BE49-F238E27FC236}">
                <a16:creationId xmlns:a16="http://schemas.microsoft.com/office/drawing/2014/main" id="{0A1E325B-B5C6-4D6B-9910-047E3DD7E9F7}"/>
              </a:ext>
            </a:extLst>
          </p:cNvPr>
          <p:cNvGrpSpPr/>
          <p:nvPr/>
        </p:nvGrpSpPr>
        <p:grpSpPr>
          <a:xfrm>
            <a:off x="8565098" y="3303015"/>
            <a:ext cx="302554" cy="266558"/>
            <a:chOff x="-3137650" y="2067900"/>
            <a:chExt cx="291450" cy="256775"/>
          </a:xfrm>
        </p:grpSpPr>
        <p:sp>
          <p:nvSpPr>
            <p:cNvPr id="576" name="Google Shape;7993;p66">
              <a:extLst>
                <a:ext uri="{FF2B5EF4-FFF2-40B4-BE49-F238E27FC236}">
                  <a16:creationId xmlns:a16="http://schemas.microsoft.com/office/drawing/2014/main" id="{C8E03E97-8C49-45C0-A3CF-AE2ED5D7BA22}"/>
                </a:ext>
              </a:extLst>
            </p:cNvPr>
            <p:cNvSpPr/>
            <p:nvPr/>
          </p:nvSpPr>
          <p:spPr>
            <a:xfrm>
              <a:off x="-3137650" y="2067900"/>
              <a:ext cx="291450" cy="187475"/>
            </a:xfrm>
            <a:custGeom>
              <a:avLst/>
              <a:gdLst/>
              <a:ahLst/>
              <a:cxnLst/>
              <a:rect l="l" t="t" r="r" b="b"/>
              <a:pathLst>
                <a:path w="11658" h="7499" extrusionOk="0">
                  <a:moveTo>
                    <a:pt x="10618" y="694"/>
                  </a:moveTo>
                  <a:cubicBezTo>
                    <a:pt x="10838" y="694"/>
                    <a:pt x="10964" y="851"/>
                    <a:pt x="10964" y="1040"/>
                  </a:cubicBezTo>
                  <a:lnTo>
                    <a:pt x="10964" y="6522"/>
                  </a:lnTo>
                  <a:cubicBezTo>
                    <a:pt x="10964" y="6711"/>
                    <a:pt x="10838" y="6868"/>
                    <a:pt x="10618" y="6868"/>
                  </a:cubicBezTo>
                  <a:lnTo>
                    <a:pt x="1009" y="6868"/>
                  </a:lnTo>
                  <a:cubicBezTo>
                    <a:pt x="820" y="6868"/>
                    <a:pt x="662" y="6711"/>
                    <a:pt x="662" y="6522"/>
                  </a:cubicBezTo>
                  <a:lnTo>
                    <a:pt x="662" y="1040"/>
                  </a:lnTo>
                  <a:cubicBezTo>
                    <a:pt x="662" y="851"/>
                    <a:pt x="820" y="694"/>
                    <a:pt x="1009" y="694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6490"/>
                  </a:lnTo>
                  <a:cubicBezTo>
                    <a:pt x="1" y="7026"/>
                    <a:pt x="473" y="7499"/>
                    <a:pt x="1009" y="7499"/>
                  </a:cubicBezTo>
                  <a:lnTo>
                    <a:pt x="10618" y="7499"/>
                  </a:lnTo>
                  <a:cubicBezTo>
                    <a:pt x="11185" y="7499"/>
                    <a:pt x="11658" y="7026"/>
                    <a:pt x="11658" y="6490"/>
                  </a:cubicBezTo>
                  <a:lnTo>
                    <a:pt x="11658" y="1009"/>
                  </a:ln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7994;p66">
              <a:extLst>
                <a:ext uri="{FF2B5EF4-FFF2-40B4-BE49-F238E27FC236}">
                  <a16:creationId xmlns:a16="http://schemas.microsoft.com/office/drawing/2014/main" id="{72281854-2E2A-4BAA-A27E-5E5E645AA3E0}"/>
                </a:ext>
              </a:extLst>
            </p:cNvPr>
            <p:cNvSpPr/>
            <p:nvPr/>
          </p:nvSpPr>
          <p:spPr>
            <a:xfrm>
              <a:off x="-3137650" y="2273475"/>
              <a:ext cx="291450" cy="51200"/>
            </a:xfrm>
            <a:custGeom>
              <a:avLst/>
              <a:gdLst/>
              <a:ahLst/>
              <a:cxnLst/>
              <a:rect l="l" t="t" r="r" b="b"/>
              <a:pathLst>
                <a:path w="11658" h="2048" extrusionOk="0">
                  <a:moveTo>
                    <a:pt x="10618" y="662"/>
                  </a:moveTo>
                  <a:cubicBezTo>
                    <a:pt x="10838" y="662"/>
                    <a:pt x="10964" y="819"/>
                    <a:pt x="10964" y="1008"/>
                  </a:cubicBezTo>
                  <a:cubicBezTo>
                    <a:pt x="10964" y="1197"/>
                    <a:pt x="10838" y="1355"/>
                    <a:pt x="10618" y="1355"/>
                  </a:cubicBezTo>
                  <a:lnTo>
                    <a:pt x="6050" y="1355"/>
                  </a:lnTo>
                  <a:cubicBezTo>
                    <a:pt x="6113" y="1260"/>
                    <a:pt x="6113" y="1134"/>
                    <a:pt x="6113" y="1008"/>
                  </a:cubicBezTo>
                  <a:cubicBezTo>
                    <a:pt x="6113" y="882"/>
                    <a:pt x="6050" y="788"/>
                    <a:pt x="6050" y="662"/>
                  </a:cubicBezTo>
                  <a:close/>
                  <a:moveTo>
                    <a:pt x="5105" y="662"/>
                  </a:moveTo>
                  <a:cubicBezTo>
                    <a:pt x="5294" y="662"/>
                    <a:pt x="5451" y="819"/>
                    <a:pt x="5451" y="1008"/>
                  </a:cubicBezTo>
                  <a:cubicBezTo>
                    <a:pt x="5451" y="1229"/>
                    <a:pt x="5294" y="1386"/>
                    <a:pt x="5105" y="1386"/>
                  </a:cubicBezTo>
                  <a:lnTo>
                    <a:pt x="1009" y="1386"/>
                  </a:lnTo>
                  <a:cubicBezTo>
                    <a:pt x="820" y="1355"/>
                    <a:pt x="662" y="1229"/>
                    <a:pt x="662" y="1008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8"/>
                  </a:cubicBezTo>
                  <a:cubicBezTo>
                    <a:pt x="1" y="1575"/>
                    <a:pt x="473" y="2048"/>
                    <a:pt x="1009" y="2048"/>
                  </a:cubicBezTo>
                  <a:lnTo>
                    <a:pt x="10618" y="2048"/>
                  </a:lnTo>
                  <a:cubicBezTo>
                    <a:pt x="11185" y="2048"/>
                    <a:pt x="11658" y="1575"/>
                    <a:pt x="11658" y="1008"/>
                  </a:cubicBez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7995;p66">
              <a:extLst>
                <a:ext uri="{FF2B5EF4-FFF2-40B4-BE49-F238E27FC236}">
                  <a16:creationId xmlns:a16="http://schemas.microsoft.com/office/drawing/2014/main" id="{2D9B60C1-E43E-45B0-971B-3524623166DB}"/>
                </a:ext>
              </a:extLst>
            </p:cNvPr>
            <p:cNvSpPr/>
            <p:nvPr/>
          </p:nvSpPr>
          <p:spPr>
            <a:xfrm>
              <a:off x="-3035250" y="2103000"/>
              <a:ext cx="104000" cy="118500"/>
            </a:xfrm>
            <a:custGeom>
              <a:avLst/>
              <a:gdLst/>
              <a:ahLst/>
              <a:cxnLst/>
              <a:rect l="l" t="t" r="r" b="b"/>
              <a:pathLst>
                <a:path w="4160" h="4740" extrusionOk="0">
                  <a:moveTo>
                    <a:pt x="662" y="896"/>
                  </a:moveTo>
                  <a:lnTo>
                    <a:pt x="3056" y="2346"/>
                  </a:lnTo>
                  <a:lnTo>
                    <a:pt x="662" y="3826"/>
                  </a:lnTo>
                  <a:lnTo>
                    <a:pt x="662" y="896"/>
                  </a:lnTo>
                  <a:close/>
                  <a:moveTo>
                    <a:pt x="322" y="1"/>
                  </a:moveTo>
                  <a:cubicBezTo>
                    <a:pt x="144" y="1"/>
                    <a:pt x="0" y="131"/>
                    <a:pt x="0" y="298"/>
                  </a:cubicBezTo>
                  <a:lnTo>
                    <a:pt x="0" y="4425"/>
                  </a:lnTo>
                  <a:cubicBezTo>
                    <a:pt x="0" y="4607"/>
                    <a:pt x="132" y="4740"/>
                    <a:pt x="301" y="4740"/>
                  </a:cubicBezTo>
                  <a:cubicBezTo>
                    <a:pt x="365" y="4740"/>
                    <a:pt x="435" y="4720"/>
                    <a:pt x="504" y="4677"/>
                  </a:cubicBezTo>
                  <a:lnTo>
                    <a:pt x="3939" y="2629"/>
                  </a:lnTo>
                  <a:cubicBezTo>
                    <a:pt x="4159" y="2535"/>
                    <a:pt x="4159" y="2219"/>
                    <a:pt x="3939" y="2093"/>
                  </a:cubicBezTo>
                  <a:lnTo>
                    <a:pt x="504" y="46"/>
                  </a:lnTo>
                  <a:cubicBezTo>
                    <a:pt x="443" y="15"/>
                    <a:pt x="381" y="1"/>
                    <a:pt x="3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9" name="Google Shape;7996;p66">
            <a:extLst>
              <a:ext uri="{FF2B5EF4-FFF2-40B4-BE49-F238E27FC236}">
                <a16:creationId xmlns:a16="http://schemas.microsoft.com/office/drawing/2014/main" id="{E7D5BCCC-B1C1-4A6E-9E3A-C7BBFF5C2E1B}"/>
              </a:ext>
            </a:extLst>
          </p:cNvPr>
          <p:cNvGrpSpPr/>
          <p:nvPr/>
        </p:nvGrpSpPr>
        <p:grpSpPr>
          <a:xfrm>
            <a:off x="8565098" y="3650753"/>
            <a:ext cx="302554" cy="303255"/>
            <a:chOff x="-3137650" y="2408950"/>
            <a:chExt cx="291450" cy="292125"/>
          </a:xfrm>
        </p:grpSpPr>
        <p:sp>
          <p:nvSpPr>
            <p:cNvPr id="580" name="Google Shape;7997;p66">
              <a:extLst>
                <a:ext uri="{FF2B5EF4-FFF2-40B4-BE49-F238E27FC236}">
                  <a16:creationId xmlns:a16="http://schemas.microsoft.com/office/drawing/2014/main" id="{432BDA15-4402-41F0-B35C-27505AC59500}"/>
                </a:ext>
              </a:extLst>
            </p:cNvPr>
            <p:cNvSpPr/>
            <p:nvPr/>
          </p:nvSpPr>
          <p:spPr>
            <a:xfrm>
              <a:off x="-3137650" y="2408950"/>
              <a:ext cx="291450" cy="292125"/>
            </a:xfrm>
            <a:custGeom>
              <a:avLst/>
              <a:gdLst/>
              <a:ahLst/>
              <a:cxnLst/>
              <a:rect l="l" t="t" r="r" b="b"/>
              <a:pathLst>
                <a:path w="11658" h="11685" extrusionOk="0">
                  <a:moveTo>
                    <a:pt x="10618" y="662"/>
                  </a:moveTo>
                  <a:cubicBezTo>
                    <a:pt x="10807" y="662"/>
                    <a:pt x="10964" y="851"/>
                    <a:pt x="10964" y="1040"/>
                  </a:cubicBezTo>
                  <a:lnTo>
                    <a:pt x="10964" y="2741"/>
                  </a:lnTo>
                  <a:lnTo>
                    <a:pt x="662" y="2741"/>
                  </a:lnTo>
                  <a:lnTo>
                    <a:pt x="662" y="1040"/>
                  </a:lnTo>
                  <a:cubicBezTo>
                    <a:pt x="662" y="851"/>
                    <a:pt x="820" y="662"/>
                    <a:pt x="1009" y="662"/>
                  </a:cubicBezTo>
                  <a:close/>
                  <a:moveTo>
                    <a:pt x="10964" y="3403"/>
                  </a:moveTo>
                  <a:lnTo>
                    <a:pt x="10964" y="8601"/>
                  </a:lnTo>
                  <a:cubicBezTo>
                    <a:pt x="10964" y="8790"/>
                    <a:pt x="10838" y="8947"/>
                    <a:pt x="10618" y="8947"/>
                  </a:cubicBezTo>
                  <a:lnTo>
                    <a:pt x="10145" y="8947"/>
                  </a:lnTo>
                  <a:cubicBezTo>
                    <a:pt x="10208" y="8727"/>
                    <a:pt x="10240" y="8443"/>
                    <a:pt x="10240" y="8160"/>
                  </a:cubicBezTo>
                  <a:lnTo>
                    <a:pt x="10240" y="5860"/>
                  </a:lnTo>
                  <a:cubicBezTo>
                    <a:pt x="10240" y="5673"/>
                    <a:pt x="10058" y="5531"/>
                    <a:pt x="9868" y="5531"/>
                  </a:cubicBezTo>
                  <a:cubicBezTo>
                    <a:pt x="9835" y="5531"/>
                    <a:pt x="9801" y="5535"/>
                    <a:pt x="9767" y="5545"/>
                  </a:cubicBezTo>
                  <a:cubicBezTo>
                    <a:pt x="9545" y="5641"/>
                    <a:pt x="9341" y="5691"/>
                    <a:pt x="9142" y="5691"/>
                  </a:cubicBezTo>
                  <a:cubicBezTo>
                    <a:pt x="8693" y="5691"/>
                    <a:pt x="8275" y="5439"/>
                    <a:pt x="7751" y="4915"/>
                  </a:cubicBezTo>
                  <a:cubicBezTo>
                    <a:pt x="7688" y="4868"/>
                    <a:pt x="7601" y="4844"/>
                    <a:pt x="7515" y="4844"/>
                  </a:cubicBezTo>
                  <a:cubicBezTo>
                    <a:pt x="7428" y="4844"/>
                    <a:pt x="7341" y="4868"/>
                    <a:pt x="7278" y="4915"/>
                  </a:cubicBezTo>
                  <a:cubicBezTo>
                    <a:pt x="6753" y="5440"/>
                    <a:pt x="6334" y="5677"/>
                    <a:pt x="5884" y="5677"/>
                  </a:cubicBezTo>
                  <a:cubicBezTo>
                    <a:pt x="5686" y="5677"/>
                    <a:pt x="5483" y="5631"/>
                    <a:pt x="5262" y="5545"/>
                  </a:cubicBezTo>
                  <a:cubicBezTo>
                    <a:pt x="5229" y="5535"/>
                    <a:pt x="5195" y="5531"/>
                    <a:pt x="5161" y="5531"/>
                  </a:cubicBezTo>
                  <a:cubicBezTo>
                    <a:pt x="4971" y="5531"/>
                    <a:pt x="4789" y="5673"/>
                    <a:pt x="4789" y="5860"/>
                  </a:cubicBezTo>
                  <a:lnTo>
                    <a:pt x="4789" y="8160"/>
                  </a:lnTo>
                  <a:cubicBezTo>
                    <a:pt x="4789" y="8443"/>
                    <a:pt x="4821" y="8664"/>
                    <a:pt x="4884" y="8947"/>
                  </a:cubicBezTo>
                  <a:lnTo>
                    <a:pt x="1009" y="8947"/>
                  </a:lnTo>
                  <a:cubicBezTo>
                    <a:pt x="820" y="8947"/>
                    <a:pt x="662" y="8790"/>
                    <a:pt x="662" y="8601"/>
                  </a:cubicBezTo>
                  <a:lnTo>
                    <a:pt x="662" y="3403"/>
                  </a:lnTo>
                  <a:close/>
                  <a:moveTo>
                    <a:pt x="7152" y="5923"/>
                  </a:moveTo>
                  <a:lnTo>
                    <a:pt x="7152" y="10838"/>
                  </a:lnTo>
                  <a:cubicBezTo>
                    <a:pt x="6144" y="10365"/>
                    <a:pt x="5451" y="9357"/>
                    <a:pt x="5451" y="8160"/>
                  </a:cubicBezTo>
                  <a:lnTo>
                    <a:pt x="5451" y="6301"/>
                  </a:lnTo>
                  <a:cubicBezTo>
                    <a:pt x="5604" y="6330"/>
                    <a:pt x="5750" y="6344"/>
                    <a:pt x="5891" y="6344"/>
                  </a:cubicBezTo>
                  <a:cubicBezTo>
                    <a:pt x="6359" y="6344"/>
                    <a:pt x="6765" y="6189"/>
                    <a:pt x="7152" y="5923"/>
                  </a:cubicBezTo>
                  <a:close/>
                  <a:moveTo>
                    <a:pt x="7877" y="5923"/>
                  </a:moveTo>
                  <a:cubicBezTo>
                    <a:pt x="8242" y="6166"/>
                    <a:pt x="8644" y="6353"/>
                    <a:pt x="9128" y="6353"/>
                  </a:cubicBezTo>
                  <a:cubicBezTo>
                    <a:pt x="9271" y="6353"/>
                    <a:pt x="9420" y="6337"/>
                    <a:pt x="9578" y="6301"/>
                  </a:cubicBezTo>
                  <a:lnTo>
                    <a:pt x="9578" y="8160"/>
                  </a:lnTo>
                  <a:cubicBezTo>
                    <a:pt x="9547" y="9357"/>
                    <a:pt x="8885" y="10365"/>
                    <a:pt x="7877" y="10838"/>
                  </a:cubicBezTo>
                  <a:lnTo>
                    <a:pt x="7877" y="5923"/>
                  </a:ln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8601"/>
                  </a:lnTo>
                  <a:cubicBezTo>
                    <a:pt x="1" y="9136"/>
                    <a:pt x="473" y="9609"/>
                    <a:pt x="1009" y="9609"/>
                  </a:cubicBezTo>
                  <a:lnTo>
                    <a:pt x="5073" y="9609"/>
                  </a:lnTo>
                  <a:cubicBezTo>
                    <a:pt x="5199" y="9893"/>
                    <a:pt x="5357" y="10145"/>
                    <a:pt x="5514" y="10365"/>
                  </a:cubicBezTo>
                  <a:cubicBezTo>
                    <a:pt x="5987" y="10995"/>
                    <a:pt x="6617" y="11436"/>
                    <a:pt x="7404" y="11657"/>
                  </a:cubicBezTo>
                  <a:cubicBezTo>
                    <a:pt x="7446" y="11657"/>
                    <a:pt x="7488" y="11685"/>
                    <a:pt x="7530" y="11685"/>
                  </a:cubicBezTo>
                  <a:cubicBezTo>
                    <a:pt x="7551" y="11685"/>
                    <a:pt x="7572" y="11678"/>
                    <a:pt x="7593" y="11657"/>
                  </a:cubicBezTo>
                  <a:cubicBezTo>
                    <a:pt x="8350" y="11436"/>
                    <a:pt x="9011" y="10995"/>
                    <a:pt x="9484" y="10365"/>
                  </a:cubicBezTo>
                  <a:cubicBezTo>
                    <a:pt x="9641" y="10145"/>
                    <a:pt x="9799" y="9893"/>
                    <a:pt x="9925" y="9609"/>
                  </a:cubicBezTo>
                  <a:lnTo>
                    <a:pt x="10618" y="9609"/>
                  </a:lnTo>
                  <a:cubicBezTo>
                    <a:pt x="11185" y="9609"/>
                    <a:pt x="11658" y="9136"/>
                    <a:pt x="11658" y="8601"/>
                  </a:cubicBezTo>
                  <a:lnTo>
                    <a:pt x="11658" y="1040"/>
                  </a:ln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7998;p66">
              <a:extLst>
                <a:ext uri="{FF2B5EF4-FFF2-40B4-BE49-F238E27FC236}">
                  <a16:creationId xmlns:a16="http://schemas.microsoft.com/office/drawing/2014/main" id="{C9538915-7E8D-43C8-9998-A3605ADA6FA6}"/>
                </a:ext>
              </a:extLst>
            </p:cNvPr>
            <p:cNvSpPr/>
            <p:nvPr/>
          </p:nvSpPr>
          <p:spPr>
            <a:xfrm>
              <a:off x="-3104575" y="24428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7999;p66">
              <a:extLst>
                <a:ext uri="{FF2B5EF4-FFF2-40B4-BE49-F238E27FC236}">
                  <a16:creationId xmlns:a16="http://schemas.microsoft.com/office/drawing/2014/main" id="{DE6C5076-55A3-4E62-B7BE-F34195561715}"/>
                </a:ext>
              </a:extLst>
            </p:cNvPr>
            <p:cNvSpPr/>
            <p:nvPr/>
          </p:nvSpPr>
          <p:spPr>
            <a:xfrm>
              <a:off x="-3069900" y="24428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8000;p66">
              <a:extLst>
                <a:ext uri="{FF2B5EF4-FFF2-40B4-BE49-F238E27FC236}">
                  <a16:creationId xmlns:a16="http://schemas.microsoft.com/office/drawing/2014/main" id="{9A84D9FC-45F6-4C84-91FD-3B94DD5167E8}"/>
                </a:ext>
              </a:extLst>
            </p:cNvPr>
            <p:cNvSpPr/>
            <p:nvPr/>
          </p:nvSpPr>
          <p:spPr>
            <a:xfrm>
              <a:off x="-3035250" y="24428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8001;p66">
              <a:extLst>
                <a:ext uri="{FF2B5EF4-FFF2-40B4-BE49-F238E27FC236}">
                  <a16:creationId xmlns:a16="http://schemas.microsoft.com/office/drawing/2014/main" id="{9B3BCAF2-43ED-4470-A246-5661A0B4914F}"/>
                </a:ext>
              </a:extLst>
            </p:cNvPr>
            <p:cNvSpPr/>
            <p:nvPr/>
          </p:nvSpPr>
          <p:spPr>
            <a:xfrm>
              <a:off x="-3002175" y="2442800"/>
              <a:ext cx="120525" cy="17350"/>
            </a:xfrm>
            <a:custGeom>
              <a:avLst/>
              <a:gdLst/>
              <a:ahLst/>
              <a:cxnLst/>
              <a:rect l="l" t="t" r="r" b="b"/>
              <a:pathLst>
                <a:path w="4821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36"/>
                    <a:pt x="190" y="694"/>
                    <a:pt x="347" y="694"/>
                  </a:cubicBezTo>
                  <a:lnTo>
                    <a:pt x="4443" y="694"/>
                  </a:lnTo>
                  <a:cubicBezTo>
                    <a:pt x="4663" y="694"/>
                    <a:pt x="4821" y="536"/>
                    <a:pt x="4821" y="347"/>
                  </a:cubicBezTo>
                  <a:cubicBezTo>
                    <a:pt x="4821" y="158"/>
                    <a:pt x="4663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5" name="Google Shape;8002;p66">
            <a:extLst>
              <a:ext uri="{FF2B5EF4-FFF2-40B4-BE49-F238E27FC236}">
                <a16:creationId xmlns:a16="http://schemas.microsoft.com/office/drawing/2014/main" id="{12F1ADC5-2BB1-4EC3-AA06-24A016F49E3E}"/>
              </a:ext>
            </a:extLst>
          </p:cNvPr>
          <p:cNvGrpSpPr/>
          <p:nvPr/>
        </p:nvGrpSpPr>
        <p:grpSpPr>
          <a:xfrm>
            <a:off x="8573677" y="4042960"/>
            <a:ext cx="302554" cy="267389"/>
            <a:chOff x="-3137650" y="2787000"/>
            <a:chExt cx="291450" cy="257575"/>
          </a:xfrm>
        </p:grpSpPr>
        <p:sp>
          <p:nvSpPr>
            <p:cNvPr id="586" name="Google Shape;8003;p66">
              <a:extLst>
                <a:ext uri="{FF2B5EF4-FFF2-40B4-BE49-F238E27FC236}">
                  <a16:creationId xmlns:a16="http://schemas.microsoft.com/office/drawing/2014/main" id="{4F82537A-A932-48BC-95B5-2C7051935A5B}"/>
                </a:ext>
              </a:extLst>
            </p:cNvPr>
            <p:cNvSpPr/>
            <p:nvPr/>
          </p:nvSpPr>
          <p:spPr>
            <a:xfrm>
              <a:off x="-3137650" y="2787000"/>
              <a:ext cx="291450" cy="257575"/>
            </a:xfrm>
            <a:custGeom>
              <a:avLst/>
              <a:gdLst/>
              <a:ahLst/>
              <a:cxnLst/>
              <a:rect l="l" t="t" r="r" b="b"/>
              <a:pathLst>
                <a:path w="11658" h="10303" extrusionOk="0">
                  <a:moveTo>
                    <a:pt x="10618" y="693"/>
                  </a:moveTo>
                  <a:cubicBezTo>
                    <a:pt x="10807" y="693"/>
                    <a:pt x="10964" y="851"/>
                    <a:pt x="10964" y="1040"/>
                  </a:cubicBezTo>
                  <a:lnTo>
                    <a:pt x="10964" y="2741"/>
                  </a:lnTo>
                  <a:lnTo>
                    <a:pt x="662" y="2741"/>
                  </a:lnTo>
                  <a:lnTo>
                    <a:pt x="662" y="1040"/>
                  </a:lnTo>
                  <a:cubicBezTo>
                    <a:pt x="662" y="851"/>
                    <a:pt x="820" y="693"/>
                    <a:pt x="1009" y="693"/>
                  </a:cubicBezTo>
                  <a:close/>
                  <a:moveTo>
                    <a:pt x="10996" y="3403"/>
                  </a:moveTo>
                  <a:lnTo>
                    <a:pt x="10996" y="9231"/>
                  </a:lnTo>
                  <a:cubicBezTo>
                    <a:pt x="10964" y="9420"/>
                    <a:pt x="10838" y="9578"/>
                    <a:pt x="10618" y="9578"/>
                  </a:cubicBezTo>
                  <a:lnTo>
                    <a:pt x="1009" y="9578"/>
                  </a:lnTo>
                  <a:cubicBezTo>
                    <a:pt x="820" y="9578"/>
                    <a:pt x="662" y="9420"/>
                    <a:pt x="662" y="9231"/>
                  </a:cubicBezTo>
                  <a:lnTo>
                    <a:pt x="662" y="3403"/>
                  </a:ln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9263"/>
                  </a:lnTo>
                  <a:cubicBezTo>
                    <a:pt x="1" y="9830"/>
                    <a:pt x="473" y="10302"/>
                    <a:pt x="1009" y="10302"/>
                  </a:cubicBezTo>
                  <a:lnTo>
                    <a:pt x="10618" y="10302"/>
                  </a:lnTo>
                  <a:cubicBezTo>
                    <a:pt x="11185" y="10302"/>
                    <a:pt x="11658" y="9830"/>
                    <a:pt x="11658" y="9263"/>
                  </a:cubicBezTo>
                  <a:lnTo>
                    <a:pt x="11658" y="1040"/>
                  </a:lnTo>
                  <a:cubicBezTo>
                    <a:pt x="11658" y="441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8004;p66">
              <a:extLst>
                <a:ext uri="{FF2B5EF4-FFF2-40B4-BE49-F238E27FC236}">
                  <a16:creationId xmlns:a16="http://schemas.microsoft.com/office/drawing/2014/main" id="{C23DE3C9-34A3-43A0-9986-86624D908923}"/>
                </a:ext>
              </a:extLst>
            </p:cNvPr>
            <p:cNvSpPr/>
            <p:nvPr/>
          </p:nvSpPr>
          <p:spPr>
            <a:xfrm>
              <a:off x="-3104575" y="28208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8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8005;p66">
              <a:extLst>
                <a:ext uri="{FF2B5EF4-FFF2-40B4-BE49-F238E27FC236}">
                  <a16:creationId xmlns:a16="http://schemas.microsoft.com/office/drawing/2014/main" id="{82EDC0BA-E31E-43C5-A186-AB62A41D7B7E}"/>
                </a:ext>
              </a:extLst>
            </p:cNvPr>
            <p:cNvSpPr/>
            <p:nvPr/>
          </p:nvSpPr>
          <p:spPr>
            <a:xfrm>
              <a:off x="-3069900" y="28208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8006;p66">
              <a:extLst>
                <a:ext uri="{FF2B5EF4-FFF2-40B4-BE49-F238E27FC236}">
                  <a16:creationId xmlns:a16="http://schemas.microsoft.com/office/drawing/2014/main" id="{73CDCFC0-F5B6-49E1-84BD-17B697FD5839}"/>
                </a:ext>
              </a:extLst>
            </p:cNvPr>
            <p:cNvSpPr/>
            <p:nvPr/>
          </p:nvSpPr>
          <p:spPr>
            <a:xfrm>
              <a:off x="-3035250" y="28208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8007;p66">
              <a:extLst>
                <a:ext uri="{FF2B5EF4-FFF2-40B4-BE49-F238E27FC236}">
                  <a16:creationId xmlns:a16="http://schemas.microsoft.com/office/drawing/2014/main" id="{D91D0E9F-B5ED-418F-9F46-76DE4A1D909D}"/>
                </a:ext>
              </a:extLst>
            </p:cNvPr>
            <p:cNvSpPr/>
            <p:nvPr/>
          </p:nvSpPr>
          <p:spPr>
            <a:xfrm>
              <a:off x="-3002175" y="2820875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36"/>
                    <a:pt x="190" y="693"/>
                    <a:pt x="347" y="693"/>
                  </a:cubicBezTo>
                  <a:lnTo>
                    <a:pt x="4506" y="693"/>
                  </a:lnTo>
                  <a:cubicBezTo>
                    <a:pt x="4695" y="693"/>
                    <a:pt x="4852" y="536"/>
                    <a:pt x="4852" y="347"/>
                  </a:cubicBezTo>
                  <a:cubicBezTo>
                    <a:pt x="4852" y="158"/>
                    <a:pt x="469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8008;p66">
              <a:extLst>
                <a:ext uri="{FF2B5EF4-FFF2-40B4-BE49-F238E27FC236}">
                  <a16:creationId xmlns:a16="http://schemas.microsoft.com/office/drawing/2014/main" id="{8DA54CF4-2540-4E22-BEE9-9991234CCD9E}"/>
                </a:ext>
              </a:extLst>
            </p:cNvPr>
            <p:cNvSpPr/>
            <p:nvPr/>
          </p:nvSpPr>
          <p:spPr>
            <a:xfrm>
              <a:off x="-2948625" y="2907300"/>
              <a:ext cx="52025" cy="85300"/>
            </a:xfrm>
            <a:custGeom>
              <a:avLst/>
              <a:gdLst/>
              <a:ahLst/>
              <a:cxnLst/>
              <a:rect l="l" t="t" r="r" b="b"/>
              <a:pathLst>
                <a:path w="2081" h="3412" extrusionOk="0">
                  <a:moveTo>
                    <a:pt x="347" y="1"/>
                  </a:moveTo>
                  <a:cubicBezTo>
                    <a:pt x="261" y="1"/>
                    <a:pt x="174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1261" y="1710"/>
                  </a:lnTo>
                  <a:lnTo>
                    <a:pt x="127" y="2844"/>
                  </a:lnTo>
                  <a:cubicBezTo>
                    <a:pt x="1" y="2970"/>
                    <a:pt x="1" y="3191"/>
                    <a:pt x="127" y="3317"/>
                  </a:cubicBezTo>
                  <a:cubicBezTo>
                    <a:pt x="174" y="3380"/>
                    <a:pt x="261" y="3411"/>
                    <a:pt x="347" y="3411"/>
                  </a:cubicBezTo>
                  <a:cubicBezTo>
                    <a:pt x="434" y="3411"/>
                    <a:pt x="521" y="3380"/>
                    <a:pt x="568" y="3317"/>
                  </a:cubicBezTo>
                  <a:lnTo>
                    <a:pt x="1954" y="1930"/>
                  </a:lnTo>
                  <a:cubicBezTo>
                    <a:pt x="2080" y="1804"/>
                    <a:pt x="2080" y="1584"/>
                    <a:pt x="1954" y="1458"/>
                  </a:cubicBezTo>
                  <a:lnTo>
                    <a:pt x="568" y="72"/>
                  </a:lnTo>
                  <a:cubicBezTo>
                    <a:pt x="521" y="24"/>
                    <a:pt x="43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8009;p66">
              <a:extLst>
                <a:ext uri="{FF2B5EF4-FFF2-40B4-BE49-F238E27FC236}">
                  <a16:creationId xmlns:a16="http://schemas.microsoft.com/office/drawing/2014/main" id="{190F8C3C-3258-4134-824F-C9DB024637ED}"/>
                </a:ext>
              </a:extLst>
            </p:cNvPr>
            <p:cNvSpPr/>
            <p:nvPr/>
          </p:nvSpPr>
          <p:spPr>
            <a:xfrm>
              <a:off x="-3088025" y="2907300"/>
              <a:ext cx="53575" cy="85300"/>
            </a:xfrm>
            <a:custGeom>
              <a:avLst/>
              <a:gdLst/>
              <a:ahLst/>
              <a:cxnLst/>
              <a:rect l="l" t="t" r="r" b="b"/>
              <a:pathLst>
                <a:path w="2143" h="3412" extrusionOk="0">
                  <a:moveTo>
                    <a:pt x="1749" y="1"/>
                  </a:moveTo>
                  <a:cubicBezTo>
                    <a:pt x="1662" y="1"/>
                    <a:pt x="1576" y="24"/>
                    <a:pt x="1513" y="72"/>
                  </a:cubicBezTo>
                  <a:lnTo>
                    <a:pt x="127" y="1458"/>
                  </a:lnTo>
                  <a:cubicBezTo>
                    <a:pt x="1" y="1584"/>
                    <a:pt x="1" y="1804"/>
                    <a:pt x="127" y="1930"/>
                  </a:cubicBezTo>
                  <a:lnTo>
                    <a:pt x="1513" y="3317"/>
                  </a:lnTo>
                  <a:cubicBezTo>
                    <a:pt x="1576" y="3380"/>
                    <a:pt x="1662" y="3411"/>
                    <a:pt x="1749" y="3411"/>
                  </a:cubicBezTo>
                  <a:cubicBezTo>
                    <a:pt x="1836" y="3411"/>
                    <a:pt x="1922" y="3380"/>
                    <a:pt x="1985" y="3317"/>
                  </a:cubicBezTo>
                  <a:cubicBezTo>
                    <a:pt x="2111" y="3191"/>
                    <a:pt x="2111" y="2970"/>
                    <a:pt x="1985" y="2844"/>
                  </a:cubicBezTo>
                  <a:lnTo>
                    <a:pt x="851" y="1710"/>
                  </a:lnTo>
                  <a:lnTo>
                    <a:pt x="1985" y="544"/>
                  </a:lnTo>
                  <a:cubicBezTo>
                    <a:pt x="2143" y="450"/>
                    <a:pt x="2143" y="198"/>
                    <a:pt x="1985" y="72"/>
                  </a:cubicBezTo>
                  <a:cubicBezTo>
                    <a:pt x="1922" y="24"/>
                    <a:pt x="1836" y="1"/>
                    <a:pt x="17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8010;p66">
              <a:extLst>
                <a:ext uri="{FF2B5EF4-FFF2-40B4-BE49-F238E27FC236}">
                  <a16:creationId xmlns:a16="http://schemas.microsoft.com/office/drawing/2014/main" id="{ACF718D0-A969-41FA-94AD-185BB47CA6E8}"/>
                </a:ext>
              </a:extLst>
            </p:cNvPr>
            <p:cNvSpPr/>
            <p:nvPr/>
          </p:nvSpPr>
          <p:spPr>
            <a:xfrm>
              <a:off x="-3019500" y="2888975"/>
              <a:ext cx="54375" cy="119400"/>
            </a:xfrm>
            <a:custGeom>
              <a:avLst/>
              <a:gdLst/>
              <a:ahLst/>
              <a:cxnLst/>
              <a:rect l="l" t="t" r="r" b="b"/>
              <a:pathLst>
                <a:path w="2175" h="4776" extrusionOk="0">
                  <a:moveTo>
                    <a:pt x="1778" y="0"/>
                  </a:moveTo>
                  <a:cubicBezTo>
                    <a:pt x="1617" y="0"/>
                    <a:pt x="1501" y="108"/>
                    <a:pt x="1450" y="237"/>
                  </a:cubicBezTo>
                  <a:lnTo>
                    <a:pt x="63" y="4333"/>
                  </a:lnTo>
                  <a:cubicBezTo>
                    <a:pt x="0" y="4522"/>
                    <a:pt x="95" y="4680"/>
                    <a:pt x="253" y="4743"/>
                  </a:cubicBezTo>
                  <a:cubicBezTo>
                    <a:pt x="305" y="4765"/>
                    <a:pt x="354" y="4775"/>
                    <a:pt x="399" y="4775"/>
                  </a:cubicBezTo>
                  <a:cubicBezTo>
                    <a:pt x="543" y="4775"/>
                    <a:pt x="646" y="4674"/>
                    <a:pt x="694" y="4554"/>
                  </a:cubicBezTo>
                  <a:lnTo>
                    <a:pt x="2080" y="458"/>
                  </a:lnTo>
                  <a:cubicBezTo>
                    <a:pt x="2174" y="300"/>
                    <a:pt x="2048" y="111"/>
                    <a:pt x="1891" y="17"/>
                  </a:cubicBezTo>
                  <a:cubicBezTo>
                    <a:pt x="1851" y="6"/>
                    <a:pt x="1813" y="0"/>
                    <a:pt x="17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4" name="Google Shape;8011;p66">
            <a:extLst>
              <a:ext uri="{FF2B5EF4-FFF2-40B4-BE49-F238E27FC236}">
                <a16:creationId xmlns:a16="http://schemas.microsoft.com/office/drawing/2014/main" id="{759E1566-C2BD-4787-96B7-37257DFE1F1F}"/>
              </a:ext>
            </a:extLst>
          </p:cNvPr>
          <p:cNvSpPr/>
          <p:nvPr/>
        </p:nvSpPr>
        <p:spPr>
          <a:xfrm>
            <a:off x="10515293" y="3329874"/>
            <a:ext cx="302554" cy="212603"/>
          </a:xfrm>
          <a:custGeom>
            <a:avLst/>
            <a:gdLst/>
            <a:ahLst/>
            <a:cxnLst/>
            <a:rect l="l" t="t" r="r" b="b"/>
            <a:pathLst>
              <a:path w="11658" h="8192" extrusionOk="0">
                <a:moveTo>
                  <a:pt x="10429" y="662"/>
                </a:moveTo>
                <a:cubicBezTo>
                  <a:pt x="10114" y="1008"/>
                  <a:pt x="6207" y="4915"/>
                  <a:pt x="6081" y="5072"/>
                </a:cubicBezTo>
                <a:cubicBezTo>
                  <a:pt x="6018" y="5135"/>
                  <a:pt x="5916" y="5167"/>
                  <a:pt x="5813" y="5167"/>
                </a:cubicBezTo>
                <a:cubicBezTo>
                  <a:pt x="5711" y="5167"/>
                  <a:pt x="5608" y="5135"/>
                  <a:pt x="5545" y="5072"/>
                </a:cubicBezTo>
                <a:lnTo>
                  <a:pt x="1135" y="662"/>
                </a:lnTo>
                <a:close/>
                <a:moveTo>
                  <a:pt x="662" y="1134"/>
                </a:moveTo>
                <a:lnTo>
                  <a:pt x="3624" y="4096"/>
                </a:lnTo>
                <a:lnTo>
                  <a:pt x="662" y="7057"/>
                </a:lnTo>
                <a:lnTo>
                  <a:pt x="662" y="1134"/>
                </a:lnTo>
                <a:close/>
                <a:moveTo>
                  <a:pt x="10996" y="1134"/>
                </a:moveTo>
                <a:lnTo>
                  <a:pt x="10996" y="7057"/>
                </a:lnTo>
                <a:lnTo>
                  <a:pt x="8034" y="4096"/>
                </a:lnTo>
                <a:lnTo>
                  <a:pt x="10996" y="1134"/>
                </a:lnTo>
                <a:close/>
                <a:moveTo>
                  <a:pt x="7562" y="4568"/>
                </a:moveTo>
                <a:lnTo>
                  <a:pt x="10492" y="7530"/>
                </a:lnTo>
                <a:lnTo>
                  <a:pt x="1198" y="7530"/>
                </a:lnTo>
                <a:lnTo>
                  <a:pt x="4096" y="4568"/>
                </a:lnTo>
                <a:lnTo>
                  <a:pt x="5073" y="5545"/>
                </a:lnTo>
                <a:cubicBezTo>
                  <a:pt x="5278" y="5750"/>
                  <a:pt x="5553" y="5852"/>
                  <a:pt x="5829" y="5852"/>
                </a:cubicBezTo>
                <a:cubicBezTo>
                  <a:pt x="6105" y="5852"/>
                  <a:pt x="6380" y="5750"/>
                  <a:pt x="6585" y="5545"/>
                </a:cubicBezTo>
                <a:lnTo>
                  <a:pt x="7562" y="4568"/>
                </a:lnTo>
                <a:close/>
                <a:moveTo>
                  <a:pt x="1009" y="0"/>
                </a:moveTo>
                <a:cubicBezTo>
                  <a:pt x="473" y="0"/>
                  <a:pt x="1" y="473"/>
                  <a:pt x="1" y="1008"/>
                </a:cubicBezTo>
                <a:lnTo>
                  <a:pt x="1" y="7152"/>
                </a:lnTo>
                <a:cubicBezTo>
                  <a:pt x="1" y="7719"/>
                  <a:pt x="473" y="8191"/>
                  <a:pt x="1009" y="8191"/>
                </a:cubicBezTo>
                <a:lnTo>
                  <a:pt x="10618" y="8191"/>
                </a:lnTo>
                <a:cubicBezTo>
                  <a:pt x="11185" y="8191"/>
                  <a:pt x="11657" y="7719"/>
                  <a:pt x="11657" y="7152"/>
                </a:cubicBezTo>
                <a:lnTo>
                  <a:pt x="11657" y="1008"/>
                </a:lnTo>
                <a:cubicBezTo>
                  <a:pt x="11657" y="441"/>
                  <a:pt x="11185" y="0"/>
                  <a:pt x="1061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5" name="Google Shape;8012;p66">
            <a:extLst>
              <a:ext uri="{FF2B5EF4-FFF2-40B4-BE49-F238E27FC236}">
                <a16:creationId xmlns:a16="http://schemas.microsoft.com/office/drawing/2014/main" id="{6220741C-37BB-4370-9BF3-46CB48E6BC10}"/>
              </a:ext>
            </a:extLst>
          </p:cNvPr>
          <p:cNvSpPr/>
          <p:nvPr/>
        </p:nvSpPr>
        <p:spPr>
          <a:xfrm>
            <a:off x="5055379" y="3284434"/>
            <a:ext cx="303359" cy="303489"/>
          </a:xfrm>
          <a:custGeom>
            <a:avLst/>
            <a:gdLst/>
            <a:ahLst/>
            <a:cxnLst/>
            <a:rect l="l" t="t" r="r" b="b"/>
            <a:pathLst>
              <a:path w="11689" h="11694" extrusionOk="0">
                <a:moveTo>
                  <a:pt x="5829" y="2048"/>
                </a:moveTo>
                <a:cubicBezTo>
                  <a:pt x="6018" y="2048"/>
                  <a:pt x="6175" y="2206"/>
                  <a:pt x="6175" y="2395"/>
                </a:cubicBezTo>
                <a:cubicBezTo>
                  <a:pt x="6175" y="2615"/>
                  <a:pt x="6018" y="2804"/>
                  <a:pt x="5829" y="2804"/>
                </a:cubicBezTo>
                <a:cubicBezTo>
                  <a:pt x="5640" y="2804"/>
                  <a:pt x="5482" y="2615"/>
                  <a:pt x="5482" y="2395"/>
                </a:cubicBezTo>
                <a:cubicBezTo>
                  <a:pt x="5482" y="2206"/>
                  <a:pt x="5640" y="2048"/>
                  <a:pt x="5829" y="2048"/>
                </a:cubicBezTo>
                <a:close/>
                <a:moveTo>
                  <a:pt x="5829" y="725"/>
                </a:moveTo>
                <a:cubicBezTo>
                  <a:pt x="6774" y="725"/>
                  <a:pt x="7530" y="1449"/>
                  <a:pt x="7530" y="2395"/>
                </a:cubicBezTo>
                <a:cubicBezTo>
                  <a:pt x="7530" y="2521"/>
                  <a:pt x="7530" y="2678"/>
                  <a:pt x="7467" y="2804"/>
                </a:cubicBezTo>
                <a:lnTo>
                  <a:pt x="6774" y="2804"/>
                </a:lnTo>
                <a:cubicBezTo>
                  <a:pt x="6806" y="2678"/>
                  <a:pt x="6837" y="2552"/>
                  <a:pt x="6837" y="2395"/>
                </a:cubicBezTo>
                <a:cubicBezTo>
                  <a:pt x="6837" y="1859"/>
                  <a:pt x="6364" y="1386"/>
                  <a:pt x="5829" y="1386"/>
                </a:cubicBezTo>
                <a:cubicBezTo>
                  <a:pt x="5262" y="1386"/>
                  <a:pt x="4789" y="1859"/>
                  <a:pt x="4789" y="2395"/>
                </a:cubicBezTo>
                <a:cubicBezTo>
                  <a:pt x="4789" y="2521"/>
                  <a:pt x="4852" y="2678"/>
                  <a:pt x="4884" y="2804"/>
                </a:cubicBezTo>
                <a:lnTo>
                  <a:pt x="4159" y="2804"/>
                </a:lnTo>
                <a:cubicBezTo>
                  <a:pt x="4128" y="2678"/>
                  <a:pt x="4128" y="2521"/>
                  <a:pt x="4128" y="2395"/>
                </a:cubicBezTo>
                <a:cubicBezTo>
                  <a:pt x="4128" y="1449"/>
                  <a:pt x="4884" y="725"/>
                  <a:pt x="5829" y="725"/>
                </a:cubicBezTo>
                <a:close/>
                <a:moveTo>
                  <a:pt x="10681" y="3466"/>
                </a:moveTo>
                <a:cubicBezTo>
                  <a:pt x="10870" y="3466"/>
                  <a:pt x="11027" y="3623"/>
                  <a:pt x="11027" y="3812"/>
                </a:cubicBezTo>
                <a:cubicBezTo>
                  <a:pt x="11027" y="4033"/>
                  <a:pt x="10870" y="4190"/>
                  <a:pt x="10681" y="4190"/>
                </a:cubicBezTo>
                <a:lnTo>
                  <a:pt x="1009" y="4190"/>
                </a:lnTo>
                <a:cubicBezTo>
                  <a:pt x="820" y="4190"/>
                  <a:pt x="662" y="4033"/>
                  <a:pt x="662" y="3812"/>
                </a:cubicBezTo>
                <a:cubicBezTo>
                  <a:pt x="662" y="3623"/>
                  <a:pt x="851" y="3466"/>
                  <a:pt x="1009" y="3466"/>
                </a:cubicBezTo>
                <a:close/>
                <a:moveTo>
                  <a:pt x="9799" y="4852"/>
                </a:moveTo>
                <a:lnTo>
                  <a:pt x="7058" y="7593"/>
                </a:lnTo>
                <a:lnTo>
                  <a:pt x="4600" y="7593"/>
                </a:lnTo>
                <a:lnTo>
                  <a:pt x="1859" y="4852"/>
                </a:lnTo>
                <a:close/>
                <a:moveTo>
                  <a:pt x="6869" y="8255"/>
                </a:moveTo>
                <a:lnTo>
                  <a:pt x="6869" y="9767"/>
                </a:lnTo>
                <a:lnTo>
                  <a:pt x="4789" y="10775"/>
                </a:lnTo>
                <a:lnTo>
                  <a:pt x="4789" y="8255"/>
                </a:lnTo>
                <a:close/>
                <a:moveTo>
                  <a:pt x="5829" y="0"/>
                </a:moveTo>
                <a:cubicBezTo>
                  <a:pt x="4474" y="0"/>
                  <a:pt x="3435" y="1071"/>
                  <a:pt x="3435" y="2395"/>
                </a:cubicBezTo>
                <a:cubicBezTo>
                  <a:pt x="3435" y="2521"/>
                  <a:pt x="3435" y="2678"/>
                  <a:pt x="3466" y="2804"/>
                </a:cubicBezTo>
                <a:lnTo>
                  <a:pt x="1009" y="2804"/>
                </a:lnTo>
                <a:cubicBezTo>
                  <a:pt x="473" y="2804"/>
                  <a:pt x="0" y="3277"/>
                  <a:pt x="0" y="3812"/>
                </a:cubicBezTo>
                <a:cubicBezTo>
                  <a:pt x="0" y="4348"/>
                  <a:pt x="379" y="4757"/>
                  <a:pt x="851" y="4852"/>
                </a:cubicBezTo>
                <a:lnTo>
                  <a:pt x="4096" y="8065"/>
                </a:lnTo>
                <a:lnTo>
                  <a:pt x="4096" y="11342"/>
                </a:lnTo>
                <a:cubicBezTo>
                  <a:pt x="4096" y="11518"/>
                  <a:pt x="4277" y="11694"/>
                  <a:pt x="4462" y="11694"/>
                </a:cubicBezTo>
                <a:cubicBezTo>
                  <a:pt x="4508" y="11694"/>
                  <a:pt x="4556" y="11683"/>
                  <a:pt x="4600" y="11657"/>
                </a:cubicBezTo>
                <a:lnTo>
                  <a:pt x="7373" y="10271"/>
                </a:lnTo>
                <a:cubicBezTo>
                  <a:pt x="7467" y="10239"/>
                  <a:pt x="7562" y="10113"/>
                  <a:pt x="7562" y="9956"/>
                </a:cubicBezTo>
                <a:lnTo>
                  <a:pt x="7562" y="8034"/>
                </a:lnTo>
                <a:lnTo>
                  <a:pt x="10838" y="4820"/>
                </a:lnTo>
                <a:cubicBezTo>
                  <a:pt x="11311" y="4757"/>
                  <a:pt x="11689" y="4348"/>
                  <a:pt x="11689" y="3812"/>
                </a:cubicBezTo>
                <a:cubicBezTo>
                  <a:pt x="11689" y="3277"/>
                  <a:pt x="11216" y="2804"/>
                  <a:pt x="10681" y="2804"/>
                </a:cubicBezTo>
                <a:lnTo>
                  <a:pt x="8192" y="2804"/>
                </a:lnTo>
                <a:cubicBezTo>
                  <a:pt x="8192" y="2678"/>
                  <a:pt x="8223" y="2521"/>
                  <a:pt x="8223" y="2395"/>
                </a:cubicBezTo>
                <a:cubicBezTo>
                  <a:pt x="8223" y="1071"/>
                  <a:pt x="7152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6" name="Google Shape;8013;p66">
            <a:extLst>
              <a:ext uri="{FF2B5EF4-FFF2-40B4-BE49-F238E27FC236}">
                <a16:creationId xmlns:a16="http://schemas.microsoft.com/office/drawing/2014/main" id="{52597E10-AFAB-4D70-8F47-B2FB273C00B9}"/>
              </a:ext>
            </a:extLst>
          </p:cNvPr>
          <p:cNvSpPr/>
          <p:nvPr/>
        </p:nvSpPr>
        <p:spPr>
          <a:xfrm>
            <a:off x="5054147" y="3650254"/>
            <a:ext cx="305824" cy="303982"/>
          </a:xfrm>
          <a:custGeom>
            <a:avLst/>
            <a:gdLst/>
            <a:ahLst/>
            <a:cxnLst/>
            <a:rect l="l" t="t" r="r" b="b"/>
            <a:pathLst>
              <a:path w="11784" h="11713" extrusionOk="0">
                <a:moveTo>
                  <a:pt x="5136" y="4128"/>
                </a:moveTo>
                <a:cubicBezTo>
                  <a:pt x="5671" y="4128"/>
                  <a:pt x="6112" y="4569"/>
                  <a:pt x="6144" y="5136"/>
                </a:cubicBezTo>
                <a:lnTo>
                  <a:pt x="5230" y="4853"/>
                </a:lnTo>
                <a:cubicBezTo>
                  <a:pt x="5198" y="4839"/>
                  <a:pt x="5165" y="4832"/>
                  <a:pt x="5131" y="4832"/>
                </a:cubicBezTo>
                <a:cubicBezTo>
                  <a:pt x="4934" y="4832"/>
                  <a:pt x="4735" y="5052"/>
                  <a:pt x="4789" y="5294"/>
                </a:cubicBezTo>
                <a:lnTo>
                  <a:pt x="5073" y="6239"/>
                </a:lnTo>
                <a:cubicBezTo>
                  <a:pt x="4537" y="6176"/>
                  <a:pt x="4096" y="5703"/>
                  <a:pt x="4096" y="5168"/>
                </a:cubicBezTo>
                <a:cubicBezTo>
                  <a:pt x="4096" y="4601"/>
                  <a:pt x="4569" y="4128"/>
                  <a:pt x="5136" y="4128"/>
                </a:cubicBezTo>
                <a:close/>
                <a:moveTo>
                  <a:pt x="5199" y="2364"/>
                </a:moveTo>
                <a:cubicBezTo>
                  <a:pt x="6680" y="2364"/>
                  <a:pt x="7940" y="3592"/>
                  <a:pt x="7940" y="5136"/>
                </a:cubicBezTo>
                <a:cubicBezTo>
                  <a:pt x="7940" y="5294"/>
                  <a:pt x="7940" y="5388"/>
                  <a:pt x="7908" y="5546"/>
                </a:cubicBezTo>
                <a:lnTo>
                  <a:pt x="6932" y="5294"/>
                </a:lnTo>
                <a:lnTo>
                  <a:pt x="6932" y="5136"/>
                </a:lnTo>
                <a:cubicBezTo>
                  <a:pt x="6806" y="4223"/>
                  <a:pt x="6049" y="3466"/>
                  <a:pt x="5104" y="3466"/>
                </a:cubicBezTo>
                <a:cubicBezTo>
                  <a:pt x="4159" y="3466"/>
                  <a:pt x="3435" y="4223"/>
                  <a:pt x="3435" y="5168"/>
                </a:cubicBezTo>
                <a:cubicBezTo>
                  <a:pt x="3435" y="5609"/>
                  <a:pt x="3624" y="6081"/>
                  <a:pt x="3939" y="6396"/>
                </a:cubicBezTo>
                <a:cubicBezTo>
                  <a:pt x="4254" y="6743"/>
                  <a:pt x="4695" y="6900"/>
                  <a:pt x="5167" y="6900"/>
                </a:cubicBezTo>
                <a:lnTo>
                  <a:pt x="5325" y="6900"/>
                </a:lnTo>
                <a:lnTo>
                  <a:pt x="5577" y="7877"/>
                </a:lnTo>
                <a:cubicBezTo>
                  <a:pt x="5482" y="7909"/>
                  <a:pt x="5325" y="7909"/>
                  <a:pt x="5199" y="7909"/>
                </a:cubicBezTo>
                <a:cubicBezTo>
                  <a:pt x="3687" y="7909"/>
                  <a:pt x="2426" y="6648"/>
                  <a:pt x="2426" y="5136"/>
                </a:cubicBezTo>
                <a:cubicBezTo>
                  <a:pt x="2426" y="3624"/>
                  <a:pt x="3655" y="2364"/>
                  <a:pt x="5199" y="2364"/>
                </a:cubicBezTo>
                <a:close/>
                <a:moveTo>
                  <a:pt x="5167" y="726"/>
                </a:moveTo>
                <a:cubicBezTo>
                  <a:pt x="7940" y="726"/>
                  <a:pt x="10051" y="3277"/>
                  <a:pt x="9515" y="6018"/>
                </a:cubicBezTo>
                <a:lnTo>
                  <a:pt x="8507" y="5766"/>
                </a:lnTo>
                <a:cubicBezTo>
                  <a:pt x="8538" y="5546"/>
                  <a:pt x="8538" y="5357"/>
                  <a:pt x="8538" y="5136"/>
                </a:cubicBezTo>
                <a:cubicBezTo>
                  <a:pt x="8538" y="3246"/>
                  <a:pt x="7026" y="1702"/>
                  <a:pt x="5104" y="1702"/>
                </a:cubicBezTo>
                <a:cubicBezTo>
                  <a:pt x="3214" y="1702"/>
                  <a:pt x="1702" y="3246"/>
                  <a:pt x="1702" y="5136"/>
                </a:cubicBezTo>
                <a:cubicBezTo>
                  <a:pt x="1702" y="7027"/>
                  <a:pt x="3214" y="8602"/>
                  <a:pt x="5104" y="8602"/>
                </a:cubicBezTo>
                <a:cubicBezTo>
                  <a:pt x="5325" y="8602"/>
                  <a:pt x="5514" y="8602"/>
                  <a:pt x="5703" y="8539"/>
                </a:cubicBezTo>
                <a:lnTo>
                  <a:pt x="5986" y="9578"/>
                </a:lnTo>
                <a:cubicBezTo>
                  <a:pt x="5695" y="9636"/>
                  <a:pt x="5405" y="9664"/>
                  <a:pt x="5119" y="9664"/>
                </a:cubicBezTo>
                <a:cubicBezTo>
                  <a:pt x="2751" y="9664"/>
                  <a:pt x="694" y="7758"/>
                  <a:pt x="694" y="5199"/>
                </a:cubicBezTo>
                <a:cubicBezTo>
                  <a:pt x="694" y="2679"/>
                  <a:pt x="2773" y="726"/>
                  <a:pt x="5167" y="726"/>
                </a:cubicBezTo>
                <a:close/>
                <a:moveTo>
                  <a:pt x="5671" y="5672"/>
                </a:moveTo>
                <a:lnTo>
                  <a:pt x="5671" y="5672"/>
                </a:lnTo>
                <a:cubicBezTo>
                  <a:pt x="10240" y="6964"/>
                  <a:pt x="9578" y="6774"/>
                  <a:pt x="9704" y="6806"/>
                </a:cubicBezTo>
                <a:lnTo>
                  <a:pt x="8853" y="7373"/>
                </a:lnTo>
                <a:cubicBezTo>
                  <a:pt x="8664" y="7499"/>
                  <a:pt x="8664" y="7751"/>
                  <a:pt x="8822" y="7877"/>
                </a:cubicBezTo>
                <a:lnTo>
                  <a:pt x="10964" y="9956"/>
                </a:lnTo>
                <a:cubicBezTo>
                  <a:pt x="11027" y="10114"/>
                  <a:pt x="11027" y="10335"/>
                  <a:pt x="10901" y="10492"/>
                </a:cubicBezTo>
                <a:lnTo>
                  <a:pt x="10429" y="10965"/>
                </a:lnTo>
                <a:cubicBezTo>
                  <a:pt x="10366" y="11012"/>
                  <a:pt x="10279" y="11035"/>
                  <a:pt x="10192" y="11035"/>
                </a:cubicBezTo>
                <a:cubicBezTo>
                  <a:pt x="10106" y="11035"/>
                  <a:pt x="10019" y="11012"/>
                  <a:pt x="9956" y="10965"/>
                </a:cubicBezTo>
                <a:lnTo>
                  <a:pt x="7845" y="8854"/>
                </a:lnTo>
                <a:cubicBezTo>
                  <a:pt x="7777" y="8786"/>
                  <a:pt x="7691" y="8753"/>
                  <a:pt x="7606" y="8753"/>
                </a:cubicBezTo>
                <a:cubicBezTo>
                  <a:pt x="7493" y="8753"/>
                  <a:pt x="7381" y="8809"/>
                  <a:pt x="7310" y="8917"/>
                </a:cubicBezTo>
                <a:cubicBezTo>
                  <a:pt x="7247" y="8980"/>
                  <a:pt x="6806" y="9641"/>
                  <a:pt x="6774" y="9736"/>
                </a:cubicBezTo>
                <a:cubicBezTo>
                  <a:pt x="6680" y="9484"/>
                  <a:pt x="5703" y="5861"/>
                  <a:pt x="5671" y="5672"/>
                </a:cubicBezTo>
                <a:close/>
                <a:moveTo>
                  <a:pt x="5104" y="1"/>
                </a:moveTo>
                <a:cubicBezTo>
                  <a:pt x="2363" y="1"/>
                  <a:pt x="0" y="2238"/>
                  <a:pt x="0" y="5168"/>
                </a:cubicBezTo>
                <a:cubicBezTo>
                  <a:pt x="0" y="8066"/>
                  <a:pt x="2332" y="10303"/>
                  <a:pt x="5104" y="10303"/>
                </a:cubicBezTo>
                <a:cubicBezTo>
                  <a:pt x="5482" y="10303"/>
                  <a:pt x="5797" y="10272"/>
                  <a:pt x="6144" y="10208"/>
                </a:cubicBezTo>
                <a:lnTo>
                  <a:pt x="6270" y="10587"/>
                </a:lnTo>
                <a:cubicBezTo>
                  <a:pt x="6307" y="10755"/>
                  <a:pt x="6444" y="10845"/>
                  <a:pt x="6596" y="10845"/>
                </a:cubicBezTo>
                <a:cubicBezTo>
                  <a:pt x="6700" y="10845"/>
                  <a:pt x="6810" y="10802"/>
                  <a:pt x="6900" y="10713"/>
                </a:cubicBezTo>
                <a:lnTo>
                  <a:pt x="7625" y="9610"/>
                </a:lnTo>
                <a:lnTo>
                  <a:pt x="9483" y="11406"/>
                </a:lnTo>
                <a:cubicBezTo>
                  <a:pt x="9688" y="11610"/>
                  <a:pt x="9956" y="11713"/>
                  <a:pt x="10220" y="11713"/>
                </a:cubicBezTo>
                <a:cubicBezTo>
                  <a:pt x="10484" y="11713"/>
                  <a:pt x="10744" y="11610"/>
                  <a:pt x="10933" y="11406"/>
                </a:cubicBezTo>
                <a:lnTo>
                  <a:pt x="11405" y="10933"/>
                </a:lnTo>
                <a:cubicBezTo>
                  <a:pt x="11783" y="10555"/>
                  <a:pt x="11783" y="9893"/>
                  <a:pt x="11374" y="9484"/>
                </a:cubicBezTo>
                <a:lnTo>
                  <a:pt x="9515" y="7720"/>
                </a:lnTo>
                <a:lnTo>
                  <a:pt x="10618" y="6964"/>
                </a:lnTo>
                <a:cubicBezTo>
                  <a:pt x="10870" y="6806"/>
                  <a:pt x="10838" y="6428"/>
                  <a:pt x="10555" y="6333"/>
                </a:cubicBezTo>
                <a:lnTo>
                  <a:pt x="10145" y="6239"/>
                </a:lnTo>
                <a:cubicBezTo>
                  <a:pt x="10303" y="5483"/>
                  <a:pt x="10271" y="4695"/>
                  <a:pt x="10082" y="3908"/>
                </a:cubicBezTo>
                <a:cubicBezTo>
                  <a:pt x="9483" y="1576"/>
                  <a:pt x="7436" y="1"/>
                  <a:pt x="510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7" name="Google Shape;8014;p66">
            <a:extLst>
              <a:ext uri="{FF2B5EF4-FFF2-40B4-BE49-F238E27FC236}">
                <a16:creationId xmlns:a16="http://schemas.microsoft.com/office/drawing/2014/main" id="{5B352589-21EF-47DA-BAA9-0F18DE550CB5}"/>
              </a:ext>
            </a:extLst>
          </p:cNvPr>
          <p:cNvGrpSpPr/>
          <p:nvPr/>
        </p:nvGrpSpPr>
        <p:grpSpPr>
          <a:xfrm>
            <a:off x="5063621" y="4024974"/>
            <a:ext cx="303359" cy="303359"/>
            <a:chOff x="-6354300" y="2757075"/>
            <a:chExt cx="292225" cy="292225"/>
          </a:xfrm>
        </p:grpSpPr>
        <p:sp>
          <p:nvSpPr>
            <p:cNvPr id="598" name="Google Shape;8015;p66">
              <a:extLst>
                <a:ext uri="{FF2B5EF4-FFF2-40B4-BE49-F238E27FC236}">
                  <a16:creationId xmlns:a16="http://schemas.microsoft.com/office/drawing/2014/main" id="{9C68541F-25AC-4CBE-AE3B-2F63E385AEF6}"/>
                </a:ext>
              </a:extLst>
            </p:cNvPr>
            <p:cNvSpPr/>
            <p:nvPr/>
          </p:nvSpPr>
          <p:spPr>
            <a:xfrm>
              <a:off x="-6354300" y="2757075"/>
              <a:ext cx="292225" cy="292225"/>
            </a:xfrm>
            <a:custGeom>
              <a:avLst/>
              <a:gdLst/>
              <a:ahLst/>
              <a:cxnLst/>
              <a:rect l="l" t="t" r="r" b="b"/>
              <a:pathLst>
                <a:path w="11689" h="11689" extrusionOk="0">
                  <a:moveTo>
                    <a:pt x="10681" y="4159"/>
                  </a:moveTo>
                  <a:cubicBezTo>
                    <a:pt x="10870" y="4159"/>
                    <a:pt x="11027" y="4316"/>
                    <a:pt x="11027" y="4505"/>
                  </a:cubicBezTo>
                  <a:lnTo>
                    <a:pt x="11027" y="4915"/>
                  </a:lnTo>
                  <a:cubicBezTo>
                    <a:pt x="10901" y="4883"/>
                    <a:pt x="10775" y="4883"/>
                    <a:pt x="10681" y="4883"/>
                  </a:cubicBezTo>
                  <a:lnTo>
                    <a:pt x="9609" y="4883"/>
                  </a:lnTo>
                  <a:lnTo>
                    <a:pt x="9609" y="4190"/>
                  </a:lnTo>
                  <a:lnTo>
                    <a:pt x="10681" y="4190"/>
                  </a:lnTo>
                  <a:lnTo>
                    <a:pt x="10681" y="4159"/>
                  </a:lnTo>
                  <a:close/>
                  <a:moveTo>
                    <a:pt x="2048" y="2773"/>
                  </a:moveTo>
                  <a:lnTo>
                    <a:pt x="2048" y="6207"/>
                  </a:lnTo>
                  <a:lnTo>
                    <a:pt x="662" y="6207"/>
                  </a:lnTo>
                  <a:lnTo>
                    <a:pt x="662" y="3151"/>
                  </a:lnTo>
                  <a:cubicBezTo>
                    <a:pt x="694" y="2930"/>
                    <a:pt x="851" y="2773"/>
                    <a:pt x="1009" y="2773"/>
                  </a:cubicBezTo>
                  <a:close/>
                  <a:moveTo>
                    <a:pt x="8885" y="693"/>
                  </a:moveTo>
                  <a:lnTo>
                    <a:pt x="8885" y="4883"/>
                  </a:lnTo>
                  <a:cubicBezTo>
                    <a:pt x="8538" y="4915"/>
                    <a:pt x="8223" y="5104"/>
                    <a:pt x="8066" y="5419"/>
                  </a:cubicBezTo>
                  <a:lnTo>
                    <a:pt x="7751" y="6049"/>
                  </a:lnTo>
                  <a:cubicBezTo>
                    <a:pt x="7719" y="6175"/>
                    <a:pt x="7593" y="6238"/>
                    <a:pt x="7436" y="6238"/>
                  </a:cubicBezTo>
                  <a:lnTo>
                    <a:pt x="2710" y="6238"/>
                  </a:lnTo>
                  <a:lnTo>
                    <a:pt x="2710" y="693"/>
                  </a:lnTo>
                  <a:close/>
                  <a:moveTo>
                    <a:pt x="10681" y="5513"/>
                  </a:moveTo>
                  <a:cubicBezTo>
                    <a:pt x="10870" y="5513"/>
                    <a:pt x="11027" y="5671"/>
                    <a:pt x="11027" y="5860"/>
                  </a:cubicBezTo>
                  <a:lnTo>
                    <a:pt x="11027" y="10649"/>
                  </a:lnTo>
                  <a:cubicBezTo>
                    <a:pt x="11027" y="10869"/>
                    <a:pt x="10870" y="11027"/>
                    <a:pt x="10681" y="11027"/>
                  </a:cubicBezTo>
                  <a:lnTo>
                    <a:pt x="1009" y="11027"/>
                  </a:lnTo>
                  <a:cubicBezTo>
                    <a:pt x="820" y="11027"/>
                    <a:pt x="662" y="10869"/>
                    <a:pt x="662" y="10649"/>
                  </a:cubicBezTo>
                  <a:lnTo>
                    <a:pt x="662" y="6868"/>
                  </a:lnTo>
                  <a:lnTo>
                    <a:pt x="7436" y="6868"/>
                  </a:lnTo>
                  <a:cubicBezTo>
                    <a:pt x="7845" y="6868"/>
                    <a:pt x="8192" y="6648"/>
                    <a:pt x="8349" y="6333"/>
                  </a:cubicBezTo>
                  <a:lnTo>
                    <a:pt x="8664" y="5703"/>
                  </a:lnTo>
                  <a:cubicBezTo>
                    <a:pt x="8696" y="5576"/>
                    <a:pt x="8822" y="5513"/>
                    <a:pt x="8979" y="5513"/>
                  </a:cubicBezTo>
                  <a:close/>
                  <a:moveTo>
                    <a:pt x="2395" y="0"/>
                  </a:moveTo>
                  <a:cubicBezTo>
                    <a:pt x="2206" y="0"/>
                    <a:pt x="2048" y="158"/>
                    <a:pt x="2048" y="347"/>
                  </a:cubicBezTo>
                  <a:lnTo>
                    <a:pt x="2048" y="2111"/>
                  </a:lnTo>
                  <a:lnTo>
                    <a:pt x="1009" y="2111"/>
                  </a:lnTo>
                  <a:cubicBezTo>
                    <a:pt x="473" y="2111"/>
                    <a:pt x="0" y="2584"/>
                    <a:pt x="0" y="3151"/>
                  </a:cubicBezTo>
                  <a:lnTo>
                    <a:pt x="0" y="10649"/>
                  </a:lnTo>
                  <a:cubicBezTo>
                    <a:pt x="0" y="11216"/>
                    <a:pt x="473" y="11688"/>
                    <a:pt x="1009" y="11688"/>
                  </a:cubicBezTo>
                  <a:lnTo>
                    <a:pt x="10618" y="11688"/>
                  </a:lnTo>
                  <a:cubicBezTo>
                    <a:pt x="11185" y="11688"/>
                    <a:pt x="11657" y="11216"/>
                    <a:pt x="11657" y="10649"/>
                  </a:cubicBezTo>
                  <a:lnTo>
                    <a:pt x="11657" y="4505"/>
                  </a:lnTo>
                  <a:cubicBezTo>
                    <a:pt x="11689" y="3938"/>
                    <a:pt x="11216" y="3466"/>
                    <a:pt x="10681" y="3466"/>
                  </a:cubicBezTo>
                  <a:lnTo>
                    <a:pt x="9609" y="3466"/>
                  </a:lnTo>
                  <a:lnTo>
                    <a:pt x="9609" y="347"/>
                  </a:lnTo>
                  <a:cubicBezTo>
                    <a:pt x="9609" y="158"/>
                    <a:pt x="9452" y="0"/>
                    <a:pt x="92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8016;p66">
              <a:extLst>
                <a:ext uri="{FF2B5EF4-FFF2-40B4-BE49-F238E27FC236}">
                  <a16:creationId xmlns:a16="http://schemas.microsoft.com/office/drawing/2014/main" id="{9F592194-8C95-437E-A486-A7C4177A8DE9}"/>
                </a:ext>
              </a:extLst>
            </p:cNvPr>
            <p:cNvSpPr/>
            <p:nvPr/>
          </p:nvSpPr>
          <p:spPr>
            <a:xfrm>
              <a:off x="-6268450" y="2790150"/>
              <a:ext cx="119750" cy="18125"/>
            </a:xfrm>
            <a:custGeom>
              <a:avLst/>
              <a:gdLst/>
              <a:ahLst/>
              <a:cxnLst/>
              <a:rect l="l" t="t" r="r" b="b"/>
              <a:pathLst>
                <a:path w="4790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725"/>
                    <a:pt x="347" y="725"/>
                  </a:cubicBezTo>
                  <a:lnTo>
                    <a:pt x="4443" y="725"/>
                  </a:lnTo>
                  <a:cubicBezTo>
                    <a:pt x="4632" y="725"/>
                    <a:pt x="4789" y="567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8017;p66">
              <a:extLst>
                <a:ext uri="{FF2B5EF4-FFF2-40B4-BE49-F238E27FC236}">
                  <a16:creationId xmlns:a16="http://schemas.microsoft.com/office/drawing/2014/main" id="{D4019A20-6F8C-4D8B-A024-15685AB23841}"/>
                </a:ext>
              </a:extLst>
            </p:cNvPr>
            <p:cNvSpPr/>
            <p:nvPr/>
          </p:nvSpPr>
          <p:spPr>
            <a:xfrm>
              <a:off x="-6268450" y="2825600"/>
              <a:ext cx="119750" cy="18125"/>
            </a:xfrm>
            <a:custGeom>
              <a:avLst/>
              <a:gdLst/>
              <a:ahLst/>
              <a:cxnLst/>
              <a:rect l="l" t="t" r="r" b="b"/>
              <a:pathLst>
                <a:path w="4790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725"/>
                    <a:pt x="347" y="725"/>
                  </a:cubicBezTo>
                  <a:lnTo>
                    <a:pt x="4443" y="725"/>
                  </a:lnTo>
                  <a:cubicBezTo>
                    <a:pt x="4632" y="725"/>
                    <a:pt x="4789" y="567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8018;p66">
              <a:extLst>
                <a:ext uri="{FF2B5EF4-FFF2-40B4-BE49-F238E27FC236}">
                  <a16:creationId xmlns:a16="http://schemas.microsoft.com/office/drawing/2014/main" id="{1EF9419B-1B64-417A-900E-7B4DC3FDDC49}"/>
                </a:ext>
              </a:extLst>
            </p:cNvPr>
            <p:cNvSpPr/>
            <p:nvPr/>
          </p:nvSpPr>
          <p:spPr>
            <a:xfrm>
              <a:off x="-6268450" y="2860250"/>
              <a:ext cx="119750" cy="17350"/>
            </a:xfrm>
            <a:custGeom>
              <a:avLst/>
              <a:gdLst/>
              <a:ahLst/>
              <a:cxnLst/>
              <a:rect l="l" t="t" r="r" b="b"/>
              <a:pathLst>
                <a:path w="4790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443" y="693"/>
                  </a:lnTo>
                  <a:cubicBezTo>
                    <a:pt x="4632" y="693"/>
                    <a:pt x="4789" y="536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2" name="Google Shape;8019;p66">
            <a:extLst>
              <a:ext uri="{FF2B5EF4-FFF2-40B4-BE49-F238E27FC236}">
                <a16:creationId xmlns:a16="http://schemas.microsoft.com/office/drawing/2014/main" id="{D0FB9694-C1E3-4826-81CF-ECE3B1D34ABF}"/>
              </a:ext>
            </a:extLst>
          </p:cNvPr>
          <p:cNvGrpSpPr/>
          <p:nvPr/>
        </p:nvGrpSpPr>
        <p:grpSpPr>
          <a:xfrm>
            <a:off x="7000623" y="3283797"/>
            <a:ext cx="304994" cy="304994"/>
            <a:chOff x="-4573475" y="2045850"/>
            <a:chExt cx="293800" cy="293800"/>
          </a:xfrm>
        </p:grpSpPr>
        <p:sp>
          <p:nvSpPr>
            <p:cNvPr id="603" name="Google Shape;8020;p66">
              <a:extLst>
                <a:ext uri="{FF2B5EF4-FFF2-40B4-BE49-F238E27FC236}">
                  <a16:creationId xmlns:a16="http://schemas.microsoft.com/office/drawing/2014/main" id="{877A2C8F-0BCB-4323-991D-57C11F935942}"/>
                </a:ext>
              </a:extLst>
            </p:cNvPr>
            <p:cNvSpPr/>
            <p:nvPr/>
          </p:nvSpPr>
          <p:spPr>
            <a:xfrm>
              <a:off x="-4573475" y="2045850"/>
              <a:ext cx="293800" cy="293800"/>
            </a:xfrm>
            <a:custGeom>
              <a:avLst/>
              <a:gdLst/>
              <a:ahLst/>
              <a:cxnLst/>
              <a:rect l="l" t="t" r="r" b="b"/>
              <a:pathLst>
                <a:path w="11752" h="11752" extrusionOk="0">
                  <a:moveTo>
                    <a:pt x="6333" y="756"/>
                  </a:moveTo>
                  <a:lnTo>
                    <a:pt x="6459" y="1292"/>
                  </a:lnTo>
                  <a:cubicBezTo>
                    <a:pt x="6490" y="1418"/>
                    <a:pt x="6585" y="1544"/>
                    <a:pt x="6742" y="1576"/>
                  </a:cubicBezTo>
                  <a:cubicBezTo>
                    <a:pt x="7372" y="1702"/>
                    <a:pt x="7908" y="1922"/>
                    <a:pt x="8444" y="2300"/>
                  </a:cubicBezTo>
                  <a:cubicBezTo>
                    <a:pt x="8491" y="2332"/>
                    <a:pt x="8546" y="2347"/>
                    <a:pt x="8605" y="2347"/>
                  </a:cubicBezTo>
                  <a:cubicBezTo>
                    <a:pt x="8664" y="2347"/>
                    <a:pt x="8727" y="2332"/>
                    <a:pt x="8790" y="2300"/>
                  </a:cubicBezTo>
                  <a:lnTo>
                    <a:pt x="9231" y="2017"/>
                  </a:lnTo>
                  <a:lnTo>
                    <a:pt x="9798" y="2584"/>
                  </a:lnTo>
                  <a:lnTo>
                    <a:pt x="9546" y="3025"/>
                  </a:lnTo>
                  <a:cubicBezTo>
                    <a:pt x="9452" y="3151"/>
                    <a:pt x="9452" y="3308"/>
                    <a:pt x="9546" y="3371"/>
                  </a:cubicBezTo>
                  <a:cubicBezTo>
                    <a:pt x="9893" y="3907"/>
                    <a:pt x="10113" y="4505"/>
                    <a:pt x="10239" y="5073"/>
                  </a:cubicBezTo>
                  <a:cubicBezTo>
                    <a:pt x="10271" y="5199"/>
                    <a:pt x="10365" y="5325"/>
                    <a:pt x="10523" y="5356"/>
                  </a:cubicBezTo>
                  <a:lnTo>
                    <a:pt x="11058" y="5482"/>
                  </a:lnTo>
                  <a:lnTo>
                    <a:pt x="11058" y="6301"/>
                  </a:lnTo>
                  <a:lnTo>
                    <a:pt x="10523" y="6427"/>
                  </a:lnTo>
                  <a:cubicBezTo>
                    <a:pt x="10397" y="6459"/>
                    <a:pt x="10271" y="6553"/>
                    <a:pt x="10239" y="6711"/>
                  </a:cubicBezTo>
                  <a:cubicBezTo>
                    <a:pt x="10113" y="7309"/>
                    <a:pt x="9893" y="7877"/>
                    <a:pt x="9546" y="8381"/>
                  </a:cubicBezTo>
                  <a:cubicBezTo>
                    <a:pt x="9452" y="8507"/>
                    <a:pt x="9452" y="8633"/>
                    <a:pt x="9546" y="8759"/>
                  </a:cubicBezTo>
                  <a:lnTo>
                    <a:pt x="9798" y="9168"/>
                  </a:lnTo>
                  <a:lnTo>
                    <a:pt x="9231" y="9767"/>
                  </a:lnTo>
                  <a:lnTo>
                    <a:pt x="8790" y="9483"/>
                  </a:lnTo>
                  <a:cubicBezTo>
                    <a:pt x="8727" y="9452"/>
                    <a:pt x="8656" y="9436"/>
                    <a:pt x="8593" y="9436"/>
                  </a:cubicBezTo>
                  <a:cubicBezTo>
                    <a:pt x="8530" y="9436"/>
                    <a:pt x="8475" y="9452"/>
                    <a:pt x="8444" y="9483"/>
                  </a:cubicBezTo>
                  <a:cubicBezTo>
                    <a:pt x="7908" y="9861"/>
                    <a:pt x="7341" y="10082"/>
                    <a:pt x="6742" y="10208"/>
                  </a:cubicBezTo>
                  <a:cubicBezTo>
                    <a:pt x="6616" y="10239"/>
                    <a:pt x="6490" y="10334"/>
                    <a:pt x="6459" y="10428"/>
                  </a:cubicBezTo>
                  <a:lnTo>
                    <a:pt x="6333" y="10964"/>
                  </a:lnTo>
                  <a:lnTo>
                    <a:pt x="5514" y="10964"/>
                  </a:lnTo>
                  <a:lnTo>
                    <a:pt x="5388" y="10428"/>
                  </a:lnTo>
                  <a:cubicBezTo>
                    <a:pt x="5356" y="10334"/>
                    <a:pt x="5230" y="10208"/>
                    <a:pt x="5136" y="10208"/>
                  </a:cubicBezTo>
                  <a:cubicBezTo>
                    <a:pt x="4505" y="10082"/>
                    <a:pt x="3938" y="9861"/>
                    <a:pt x="3434" y="9483"/>
                  </a:cubicBezTo>
                  <a:cubicBezTo>
                    <a:pt x="3371" y="9452"/>
                    <a:pt x="3308" y="9436"/>
                    <a:pt x="3249" y="9436"/>
                  </a:cubicBezTo>
                  <a:cubicBezTo>
                    <a:pt x="3190" y="9436"/>
                    <a:pt x="3135" y="9452"/>
                    <a:pt x="3088" y="9483"/>
                  </a:cubicBezTo>
                  <a:lnTo>
                    <a:pt x="2647" y="9767"/>
                  </a:lnTo>
                  <a:lnTo>
                    <a:pt x="2048" y="9168"/>
                  </a:lnTo>
                  <a:lnTo>
                    <a:pt x="2332" y="8759"/>
                  </a:lnTo>
                  <a:cubicBezTo>
                    <a:pt x="2395" y="8633"/>
                    <a:pt x="2395" y="8475"/>
                    <a:pt x="2332" y="8381"/>
                  </a:cubicBezTo>
                  <a:cubicBezTo>
                    <a:pt x="1985" y="7877"/>
                    <a:pt x="1733" y="7278"/>
                    <a:pt x="1607" y="6711"/>
                  </a:cubicBezTo>
                  <a:cubicBezTo>
                    <a:pt x="1575" y="6585"/>
                    <a:pt x="1512" y="6459"/>
                    <a:pt x="1386" y="6427"/>
                  </a:cubicBezTo>
                  <a:lnTo>
                    <a:pt x="882" y="6301"/>
                  </a:lnTo>
                  <a:lnTo>
                    <a:pt x="882" y="5482"/>
                  </a:lnTo>
                  <a:lnTo>
                    <a:pt x="1386" y="5356"/>
                  </a:lnTo>
                  <a:cubicBezTo>
                    <a:pt x="1512" y="5325"/>
                    <a:pt x="1607" y="5199"/>
                    <a:pt x="1607" y="5073"/>
                  </a:cubicBezTo>
                  <a:cubicBezTo>
                    <a:pt x="1733" y="4442"/>
                    <a:pt x="1985" y="3907"/>
                    <a:pt x="2332" y="3371"/>
                  </a:cubicBezTo>
                  <a:cubicBezTo>
                    <a:pt x="2395" y="3277"/>
                    <a:pt x="2395" y="3151"/>
                    <a:pt x="2332" y="3025"/>
                  </a:cubicBezTo>
                  <a:lnTo>
                    <a:pt x="2048" y="2584"/>
                  </a:lnTo>
                  <a:lnTo>
                    <a:pt x="2647" y="2017"/>
                  </a:lnTo>
                  <a:lnTo>
                    <a:pt x="3088" y="2300"/>
                  </a:lnTo>
                  <a:cubicBezTo>
                    <a:pt x="3135" y="2332"/>
                    <a:pt x="3198" y="2347"/>
                    <a:pt x="3261" y="2347"/>
                  </a:cubicBezTo>
                  <a:cubicBezTo>
                    <a:pt x="3324" y="2347"/>
                    <a:pt x="3387" y="2332"/>
                    <a:pt x="3434" y="2300"/>
                  </a:cubicBezTo>
                  <a:cubicBezTo>
                    <a:pt x="3938" y="1922"/>
                    <a:pt x="4537" y="1702"/>
                    <a:pt x="5136" y="1576"/>
                  </a:cubicBezTo>
                  <a:cubicBezTo>
                    <a:pt x="5230" y="1544"/>
                    <a:pt x="5356" y="1450"/>
                    <a:pt x="5388" y="1292"/>
                  </a:cubicBezTo>
                  <a:lnTo>
                    <a:pt x="5514" y="756"/>
                  </a:lnTo>
                  <a:close/>
                  <a:moveTo>
                    <a:pt x="5167" y="0"/>
                  </a:moveTo>
                  <a:cubicBezTo>
                    <a:pt x="5009" y="0"/>
                    <a:pt x="4852" y="126"/>
                    <a:pt x="4852" y="284"/>
                  </a:cubicBezTo>
                  <a:lnTo>
                    <a:pt x="4694" y="882"/>
                  </a:lnTo>
                  <a:cubicBezTo>
                    <a:pt x="4127" y="977"/>
                    <a:pt x="3623" y="1229"/>
                    <a:pt x="3119" y="1513"/>
                  </a:cubicBezTo>
                  <a:lnTo>
                    <a:pt x="2615" y="1197"/>
                  </a:lnTo>
                  <a:cubicBezTo>
                    <a:pt x="2557" y="1154"/>
                    <a:pt x="2485" y="1130"/>
                    <a:pt x="2412" y="1130"/>
                  </a:cubicBezTo>
                  <a:cubicBezTo>
                    <a:pt x="2327" y="1130"/>
                    <a:pt x="2242" y="1161"/>
                    <a:pt x="2174" y="1229"/>
                  </a:cubicBezTo>
                  <a:lnTo>
                    <a:pt x="1197" y="2206"/>
                  </a:lnTo>
                  <a:cubicBezTo>
                    <a:pt x="1071" y="2332"/>
                    <a:pt x="1071" y="2489"/>
                    <a:pt x="1134" y="2647"/>
                  </a:cubicBezTo>
                  <a:lnTo>
                    <a:pt x="1449" y="3151"/>
                  </a:lnTo>
                  <a:cubicBezTo>
                    <a:pt x="1134" y="3623"/>
                    <a:pt x="945" y="4159"/>
                    <a:pt x="819" y="4726"/>
                  </a:cubicBezTo>
                  <a:lnTo>
                    <a:pt x="284" y="4884"/>
                  </a:lnTo>
                  <a:cubicBezTo>
                    <a:pt x="126" y="4915"/>
                    <a:pt x="0" y="5041"/>
                    <a:pt x="0" y="5199"/>
                  </a:cubicBezTo>
                  <a:lnTo>
                    <a:pt x="0" y="6585"/>
                  </a:lnTo>
                  <a:cubicBezTo>
                    <a:pt x="0" y="6742"/>
                    <a:pt x="126" y="6868"/>
                    <a:pt x="284" y="6900"/>
                  </a:cubicBezTo>
                  <a:lnTo>
                    <a:pt x="819" y="7057"/>
                  </a:lnTo>
                  <a:cubicBezTo>
                    <a:pt x="945" y="7593"/>
                    <a:pt x="1197" y="8129"/>
                    <a:pt x="1449" y="8633"/>
                  </a:cubicBezTo>
                  <a:lnTo>
                    <a:pt x="1134" y="9137"/>
                  </a:lnTo>
                  <a:cubicBezTo>
                    <a:pt x="1071" y="9263"/>
                    <a:pt x="1071" y="9452"/>
                    <a:pt x="1197" y="9578"/>
                  </a:cubicBezTo>
                  <a:lnTo>
                    <a:pt x="2174" y="10554"/>
                  </a:lnTo>
                  <a:cubicBezTo>
                    <a:pt x="2242" y="10622"/>
                    <a:pt x="2318" y="10653"/>
                    <a:pt x="2399" y="10653"/>
                  </a:cubicBezTo>
                  <a:cubicBezTo>
                    <a:pt x="2469" y="10653"/>
                    <a:pt x="2542" y="10630"/>
                    <a:pt x="2615" y="10586"/>
                  </a:cubicBezTo>
                  <a:lnTo>
                    <a:pt x="3119" y="10271"/>
                  </a:lnTo>
                  <a:cubicBezTo>
                    <a:pt x="3592" y="10586"/>
                    <a:pt x="4127" y="10806"/>
                    <a:pt x="4694" y="10901"/>
                  </a:cubicBezTo>
                  <a:lnTo>
                    <a:pt x="4852" y="11468"/>
                  </a:lnTo>
                  <a:cubicBezTo>
                    <a:pt x="4883" y="11626"/>
                    <a:pt x="5009" y="11752"/>
                    <a:pt x="5167" y="11752"/>
                  </a:cubicBezTo>
                  <a:lnTo>
                    <a:pt x="6553" y="11752"/>
                  </a:lnTo>
                  <a:cubicBezTo>
                    <a:pt x="6711" y="11752"/>
                    <a:pt x="6805" y="11626"/>
                    <a:pt x="6868" y="11468"/>
                  </a:cubicBezTo>
                  <a:lnTo>
                    <a:pt x="7026" y="10901"/>
                  </a:lnTo>
                  <a:cubicBezTo>
                    <a:pt x="7561" y="10806"/>
                    <a:pt x="8065" y="10554"/>
                    <a:pt x="8601" y="10271"/>
                  </a:cubicBezTo>
                  <a:lnTo>
                    <a:pt x="9105" y="10586"/>
                  </a:lnTo>
                  <a:cubicBezTo>
                    <a:pt x="9164" y="10630"/>
                    <a:pt x="9236" y="10653"/>
                    <a:pt x="9309" y="10653"/>
                  </a:cubicBezTo>
                  <a:cubicBezTo>
                    <a:pt x="9393" y="10653"/>
                    <a:pt x="9479" y="10622"/>
                    <a:pt x="9546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4" y="9137"/>
                  </a:cubicBezTo>
                  <a:lnTo>
                    <a:pt x="10239" y="8633"/>
                  </a:lnTo>
                  <a:cubicBezTo>
                    <a:pt x="10554" y="8160"/>
                    <a:pt x="10743" y="7656"/>
                    <a:pt x="10869" y="7057"/>
                  </a:cubicBezTo>
                  <a:lnTo>
                    <a:pt x="11468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9"/>
                  </a:lnTo>
                  <a:cubicBezTo>
                    <a:pt x="11752" y="5041"/>
                    <a:pt x="11626" y="4915"/>
                    <a:pt x="11468" y="4884"/>
                  </a:cubicBezTo>
                  <a:lnTo>
                    <a:pt x="10869" y="4726"/>
                  </a:lnTo>
                  <a:cubicBezTo>
                    <a:pt x="10743" y="4159"/>
                    <a:pt x="10523" y="3655"/>
                    <a:pt x="10239" y="3151"/>
                  </a:cubicBezTo>
                  <a:lnTo>
                    <a:pt x="10554" y="2647"/>
                  </a:lnTo>
                  <a:cubicBezTo>
                    <a:pt x="10649" y="2521"/>
                    <a:pt x="10649" y="2332"/>
                    <a:pt x="10523" y="2206"/>
                  </a:cubicBezTo>
                  <a:lnTo>
                    <a:pt x="9546" y="1229"/>
                  </a:lnTo>
                  <a:cubicBezTo>
                    <a:pt x="9479" y="1161"/>
                    <a:pt x="9402" y="1130"/>
                    <a:pt x="9321" y="1130"/>
                  </a:cubicBezTo>
                  <a:cubicBezTo>
                    <a:pt x="9251" y="1130"/>
                    <a:pt x="9178" y="1154"/>
                    <a:pt x="9105" y="1197"/>
                  </a:cubicBezTo>
                  <a:lnTo>
                    <a:pt x="8601" y="1513"/>
                  </a:lnTo>
                  <a:cubicBezTo>
                    <a:pt x="8128" y="1197"/>
                    <a:pt x="7593" y="977"/>
                    <a:pt x="7026" y="882"/>
                  </a:cubicBezTo>
                  <a:lnTo>
                    <a:pt x="6868" y="284"/>
                  </a:lnTo>
                  <a:cubicBezTo>
                    <a:pt x="6805" y="126"/>
                    <a:pt x="6711" y="0"/>
                    <a:pt x="65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8021;p66">
              <a:extLst>
                <a:ext uri="{FF2B5EF4-FFF2-40B4-BE49-F238E27FC236}">
                  <a16:creationId xmlns:a16="http://schemas.microsoft.com/office/drawing/2014/main" id="{ED15A32B-A11B-4F03-B27A-31D2548E8E7B}"/>
                </a:ext>
              </a:extLst>
            </p:cNvPr>
            <p:cNvSpPr/>
            <p:nvPr/>
          </p:nvSpPr>
          <p:spPr>
            <a:xfrm>
              <a:off x="-4521500" y="2099400"/>
              <a:ext cx="189050" cy="188275"/>
            </a:xfrm>
            <a:custGeom>
              <a:avLst/>
              <a:gdLst/>
              <a:ahLst/>
              <a:cxnLst/>
              <a:rect l="l" t="t" r="r" b="b"/>
              <a:pathLst>
                <a:path w="7562" h="7531" extrusionOk="0">
                  <a:moveTo>
                    <a:pt x="3750" y="662"/>
                  </a:moveTo>
                  <a:cubicBezTo>
                    <a:pt x="5451" y="662"/>
                    <a:pt x="6837" y="2017"/>
                    <a:pt x="6837" y="3718"/>
                  </a:cubicBezTo>
                  <a:cubicBezTo>
                    <a:pt x="6869" y="5104"/>
                    <a:pt x="6049" y="6239"/>
                    <a:pt x="4821" y="6648"/>
                  </a:cubicBezTo>
                  <a:lnTo>
                    <a:pt x="4821" y="5892"/>
                  </a:lnTo>
                  <a:cubicBezTo>
                    <a:pt x="5640" y="5514"/>
                    <a:pt x="6207" y="4663"/>
                    <a:pt x="6207" y="3718"/>
                  </a:cubicBezTo>
                  <a:cubicBezTo>
                    <a:pt x="6207" y="2710"/>
                    <a:pt x="5577" y="1796"/>
                    <a:pt x="4569" y="1481"/>
                  </a:cubicBezTo>
                  <a:cubicBezTo>
                    <a:pt x="4535" y="1472"/>
                    <a:pt x="4501" y="1467"/>
                    <a:pt x="4468" y="1467"/>
                  </a:cubicBezTo>
                  <a:cubicBezTo>
                    <a:pt x="4278" y="1467"/>
                    <a:pt x="4096" y="1609"/>
                    <a:pt x="4096" y="1796"/>
                  </a:cubicBezTo>
                  <a:lnTo>
                    <a:pt x="4096" y="3372"/>
                  </a:lnTo>
                  <a:lnTo>
                    <a:pt x="3435" y="3372"/>
                  </a:lnTo>
                  <a:lnTo>
                    <a:pt x="3435" y="1796"/>
                  </a:lnTo>
                  <a:cubicBezTo>
                    <a:pt x="3435" y="1609"/>
                    <a:pt x="3276" y="1467"/>
                    <a:pt x="3073" y="1467"/>
                  </a:cubicBezTo>
                  <a:cubicBezTo>
                    <a:pt x="3037" y="1467"/>
                    <a:pt x="3000" y="1472"/>
                    <a:pt x="2962" y="1481"/>
                  </a:cubicBezTo>
                  <a:cubicBezTo>
                    <a:pt x="2017" y="1828"/>
                    <a:pt x="1355" y="2742"/>
                    <a:pt x="1355" y="3718"/>
                  </a:cubicBezTo>
                  <a:cubicBezTo>
                    <a:pt x="1355" y="4663"/>
                    <a:pt x="1891" y="5514"/>
                    <a:pt x="2741" y="5892"/>
                  </a:cubicBezTo>
                  <a:lnTo>
                    <a:pt x="2741" y="6648"/>
                  </a:lnTo>
                  <a:cubicBezTo>
                    <a:pt x="1544" y="6207"/>
                    <a:pt x="694" y="5073"/>
                    <a:pt x="694" y="3718"/>
                  </a:cubicBezTo>
                  <a:cubicBezTo>
                    <a:pt x="694" y="2017"/>
                    <a:pt x="2048" y="662"/>
                    <a:pt x="3750" y="662"/>
                  </a:cubicBezTo>
                  <a:close/>
                  <a:moveTo>
                    <a:pt x="4852" y="2363"/>
                  </a:moveTo>
                  <a:cubicBezTo>
                    <a:pt x="5293" y="2679"/>
                    <a:pt x="5514" y="3183"/>
                    <a:pt x="5514" y="3718"/>
                  </a:cubicBezTo>
                  <a:cubicBezTo>
                    <a:pt x="5514" y="4443"/>
                    <a:pt x="5041" y="5104"/>
                    <a:pt x="4380" y="5356"/>
                  </a:cubicBezTo>
                  <a:cubicBezTo>
                    <a:pt x="4254" y="5388"/>
                    <a:pt x="4159" y="5545"/>
                    <a:pt x="4159" y="5671"/>
                  </a:cubicBezTo>
                  <a:lnTo>
                    <a:pt x="4159" y="6806"/>
                  </a:lnTo>
                  <a:lnTo>
                    <a:pt x="3781" y="6806"/>
                  </a:lnTo>
                  <a:cubicBezTo>
                    <a:pt x="3734" y="6821"/>
                    <a:pt x="3679" y="6829"/>
                    <a:pt x="3624" y="6829"/>
                  </a:cubicBezTo>
                  <a:cubicBezTo>
                    <a:pt x="3568" y="6829"/>
                    <a:pt x="3513" y="6821"/>
                    <a:pt x="3466" y="6806"/>
                  </a:cubicBezTo>
                  <a:lnTo>
                    <a:pt x="3466" y="5671"/>
                  </a:lnTo>
                  <a:cubicBezTo>
                    <a:pt x="3466" y="5514"/>
                    <a:pt x="3403" y="5388"/>
                    <a:pt x="3246" y="5356"/>
                  </a:cubicBezTo>
                  <a:cubicBezTo>
                    <a:pt x="2584" y="5104"/>
                    <a:pt x="2111" y="4443"/>
                    <a:pt x="2111" y="3718"/>
                  </a:cubicBezTo>
                  <a:cubicBezTo>
                    <a:pt x="2111" y="3183"/>
                    <a:pt x="2363" y="2679"/>
                    <a:pt x="2773" y="2363"/>
                  </a:cubicBezTo>
                  <a:lnTo>
                    <a:pt x="2773" y="3718"/>
                  </a:lnTo>
                  <a:cubicBezTo>
                    <a:pt x="2773" y="3939"/>
                    <a:pt x="2930" y="4096"/>
                    <a:pt x="3120" y="4096"/>
                  </a:cubicBezTo>
                  <a:lnTo>
                    <a:pt x="4506" y="4096"/>
                  </a:lnTo>
                  <a:cubicBezTo>
                    <a:pt x="4695" y="4096"/>
                    <a:pt x="4852" y="3939"/>
                    <a:pt x="4852" y="3718"/>
                  </a:cubicBezTo>
                  <a:lnTo>
                    <a:pt x="4852" y="2363"/>
                  </a:lnTo>
                  <a:close/>
                  <a:moveTo>
                    <a:pt x="3781" y="1"/>
                  </a:moveTo>
                  <a:cubicBezTo>
                    <a:pt x="1702" y="1"/>
                    <a:pt x="1" y="1670"/>
                    <a:pt x="1" y="3781"/>
                  </a:cubicBezTo>
                  <a:cubicBezTo>
                    <a:pt x="1" y="5861"/>
                    <a:pt x="1702" y="7530"/>
                    <a:pt x="3781" y="7530"/>
                  </a:cubicBezTo>
                  <a:cubicBezTo>
                    <a:pt x="5892" y="7530"/>
                    <a:pt x="7562" y="5861"/>
                    <a:pt x="7562" y="3781"/>
                  </a:cubicBezTo>
                  <a:cubicBezTo>
                    <a:pt x="7562" y="1670"/>
                    <a:pt x="5892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5" name="Google Shape;8022;p66">
            <a:extLst>
              <a:ext uri="{FF2B5EF4-FFF2-40B4-BE49-F238E27FC236}">
                <a16:creationId xmlns:a16="http://schemas.microsoft.com/office/drawing/2014/main" id="{DA46EC9F-50C7-42B6-9E3B-BD757F2C6072}"/>
              </a:ext>
            </a:extLst>
          </p:cNvPr>
          <p:cNvGrpSpPr/>
          <p:nvPr/>
        </p:nvGrpSpPr>
        <p:grpSpPr>
          <a:xfrm>
            <a:off x="7000208" y="3649870"/>
            <a:ext cx="305824" cy="305020"/>
            <a:chOff x="-4570325" y="2405775"/>
            <a:chExt cx="294600" cy="293825"/>
          </a:xfrm>
        </p:grpSpPr>
        <p:sp>
          <p:nvSpPr>
            <p:cNvPr id="606" name="Google Shape;8023;p66">
              <a:extLst>
                <a:ext uri="{FF2B5EF4-FFF2-40B4-BE49-F238E27FC236}">
                  <a16:creationId xmlns:a16="http://schemas.microsoft.com/office/drawing/2014/main" id="{7B30FE17-1D7D-47B8-BF68-83EA2D3DA278}"/>
                </a:ext>
              </a:extLst>
            </p:cNvPr>
            <p:cNvSpPr/>
            <p:nvPr/>
          </p:nvSpPr>
          <p:spPr>
            <a:xfrm>
              <a:off x="-4570325" y="2405775"/>
              <a:ext cx="294600" cy="293825"/>
            </a:xfrm>
            <a:custGeom>
              <a:avLst/>
              <a:gdLst/>
              <a:ahLst/>
              <a:cxnLst/>
              <a:rect l="l" t="t" r="r" b="b"/>
              <a:pathLst>
                <a:path w="11784" h="11753" extrusionOk="0">
                  <a:moveTo>
                    <a:pt x="5734" y="694"/>
                  </a:moveTo>
                  <a:cubicBezTo>
                    <a:pt x="7624" y="694"/>
                    <a:pt x="9168" y="2238"/>
                    <a:pt x="9168" y="4128"/>
                  </a:cubicBezTo>
                  <a:cubicBezTo>
                    <a:pt x="9168" y="6050"/>
                    <a:pt x="7624" y="7594"/>
                    <a:pt x="5734" y="7594"/>
                  </a:cubicBezTo>
                  <a:cubicBezTo>
                    <a:pt x="3844" y="7594"/>
                    <a:pt x="2332" y="6018"/>
                    <a:pt x="2332" y="4128"/>
                  </a:cubicBezTo>
                  <a:cubicBezTo>
                    <a:pt x="2332" y="2238"/>
                    <a:pt x="3844" y="694"/>
                    <a:pt x="5734" y="694"/>
                  </a:cubicBezTo>
                  <a:close/>
                  <a:moveTo>
                    <a:pt x="977" y="7531"/>
                  </a:moveTo>
                  <a:cubicBezTo>
                    <a:pt x="1166" y="7531"/>
                    <a:pt x="1323" y="7688"/>
                    <a:pt x="1323" y="7909"/>
                  </a:cubicBezTo>
                  <a:cubicBezTo>
                    <a:pt x="1292" y="8129"/>
                    <a:pt x="1134" y="8255"/>
                    <a:pt x="977" y="8255"/>
                  </a:cubicBezTo>
                  <a:cubicBezTo>
                    <a:pt x="788" y="8255"/>
                    <a:pt x="630" y="8098"/>
                    <a:pt x="630" y="7909"/>
                  </a:cubicBezTo>
                  <a:cubicBezTo>
                    <a:pt x="630" y="7688"/>
                    <a:pt x="788" y="7531"/>
                    <a:pt x="977" y="7531"/>
                  </a:cubicBezTo>
                  <a:close/>
                  <a:moveTo>
                    <a:pt x="10586" y="7531"/>
                  </a:moveTo>
                  <a:cubicBezTo>
                    <a:pt x="10775" y="7531"/>
                    <a:pt x="10932" y="7688"/>
                    <a:pt x="10932" y="7909"/>
                  </a:cubicBezTo>
                  <a:cubicBezTo>
                    <a:pt x="10932" y="8129"/>
                    <a:pt x="10775" y="8255"/>
                    <a:pt x="10586" y="8255"/>
                  </a:cubicBezTo>
                  <a:cubicBezTo>
                    <a:pt x="10397" y="8255"/>
                    <a:pt x="10239" y="8098"/>
                    <a:pt x="10239" y="7909"/>
                  </a:cubicBezTo>
                  <a:cubicBezTo>
                    <a:pt x="10239" y="7688"/>
                    <a:pt x="10397" y="7531"/>
                    <a:pt x="10586" y="7531"/>
                  </a:cubicBezTo>
                  <a:close/>
                  <a:moveTo>
                    <a:pt x="3025" y="9641"/>
                  </a:moveTo>
                  <a:cubicBezTo>
                    <a:pt x="3214" y="9641"/>
                    <a:pt x="3371" y="9799"/>
                    <a:pt x="3371" y="9988"/>
                  </a:cubicBezTo>
                  <a:cubicBezTo>
                    <a:pt x="3340" y="10177"/>
                    <a:pt x="3214" y="10335"/>
                    <a:pt x="3025" y="10335"/>
                  </a:cubicBezTo>
                  <a:cubicBezTo>
                    <a:pt x="2836" y="10335"/>
                    <a:pt x="2678" y="10177"/>
                    <a:pt x="2678" y="9988"/>
                  </a:cubicBezTo>
                  <a:cubicBezTo>
                    <a:pt x="2678" y="9799"/>
                    <a:pt x="2836" y="9641"/>
                    <a:pt x="3025" y="9641"/>
                  </a:cubicBezTo>
                  <a:close/>
                  <a:moveTo>
                    <a:pt x="8475" y="9641"/>
                  </a:moveTo>
                  <a:cubicBezTo>
                    <a:pt x="8696" y="9641"/>
                    <a:pt x="8822" y="9799"/>
                    <a:pt x="8822" y="9988"/>
                  </a:cubicBezTo>
                  <a:cubicBezTo>
                    <a:pt x="8822" y="10177"/>
                    <a:pt x="8664" y="10335"/>
                    <a:pt x="8475" y="10335"/>
                  </a:cubicBezTo>
                  <a:cubicBezTo>
                    <a:pt x="8255" y="10335"/>
                    <a:pt x="8128" y="10177"/>
                    <a:pt x="8128" y="9988"/>
                  </a:cubicBezTo>
                  <a:cubicBezTo>
                    <a:pt x="8128" y="9799"/>
                    <a:pt x="8255" y="9641"/>
                    <a:pt x="8475" y="9641"/>
                  </a:cubicBezTo>
                  <a:close/>
                  <a:moveTo>
                    <a:pt x="5734" y="10303"/>
                  </a:moveTo>
                  <a:cubicBezTo>
                    <a:pt x="5955" y="10303"/>
                    <a:pt x="6112" y="10461"/>
                    <a:pt x="6112" y="10650"/>
                  </a:cubicBezTo>
                  <a:cubicBezTo>
                    <a:pt x="6112" y="10839"/>
                    <a:pt x="5955" y="10996"/>
                    <a:pt x="5734" y="10996"/>
                  </a:cubicBezTo>
                  <a:cubicBezTo>
                    <a:pt x="5545" y="10996"/>
                    <a:pt x="5388" y="10839"/>
                    <a:pt x="5388" y="10650"/>
                  </a:cubicBezTo>
                  <a:cubicBezTo>
                    <a:pt x="5388" y="10461"/>
                    <a:pt x="5545" y="10303"/>
                    <a:pt x="5734" y="10303"/>
                  </a:cubicBezTo>
                  <a:close/>
                  <a:moveTo>
                    <a:pt x="5797" y="1"/>
                  </a:moveTo>
                  <a:cubicBezTo>
                    <a:pt x="3497" y="1"/>
                    <a:pt x="1701" y="1860"/>
                    <a:pt x="1701" y="4097"/>
                  </a:cubicBezTo>
                  <a:cubicBezTo>
                    <a:pt x="1701" y="5010"/>
                    <a:pt x="2017" y="5924"/>
                    <a:pt x="2552" y="6617"/>
                  </a:cubicBezTo>
                  <a:lnTo>
                    <a:pt x="1701" y="7153"/>
                  </a:lnTo>
                  <a:cubicBezTo>
                    <a:pt x="1481" y="6995"/>
                    <a:pt x="1260" y="6901"/>
                    <a:pt x="1040" y="6901"/>
                  </a:cubicBezTo>
                  <a:cubicBezTo>
                    <a:pt x="473" y="6901"/>
                    <a:pt x="0" y="7373"/>
                    <a:pt x="0" y="7940"/>
                  </a:cubicBezTo>
                  <a:cubicBezTo>
                    <a:pt x="0" y="8476"/>
                    <a:pt x="473" y="8948"/>
                    <a:pt x="1040" y="8948"/>
                  </a:cubicBezTo>
                  <a:cubicBezTo>
                    <a:pt x="1575" y="8948"/>
                    <a:pt x="2048" y="8476"/>
                    <a:pt x="2048" y="7940"/>
                  </a:cubicBezTo>
                  <a:lnTo>
                    <a:pt x="2048" y="7751"/>
                  </a:lnTo>
                  <a:lnTo>
                    <a:pt x="3088" y="7153"/>
                  </a:lnTo>
                  <a:cubicBezTo>
                    <a:pt x="3340" y="7373"/>
                    <a:pt x="3623" y="7625"/>
                    <a:pt x="3970" y="7783"/>
                  </a:cubicBezTo>
                  <a:lnTo>
                    <a:pt x="3308" y="8948"/>
                  </a:lnTo>
                  <a:lnTo>
                    <a:pt x="3119" y="8948"/>
                  </a:lnTo>
                  <a:cubicBezTo>
                    <a:pt x="2552" y="8948"/>
                    <a:pt x="2080" y="9421"/>
                    <a:pt x="2080" y="9988"/>
                  </a:cubicBezTo>
                  <a:cubicBezTo>
                    <a:pt x="2080" y="10524"/>
                    <a:pt x="2552" y="10996"/>
                    <a:pt x="3119" y="10996"/>
                  </a:cubicBezTo>
                  <a:cubicBezTo>
                    <a:pt x="3655" y="10996"/>
                    <a:pt x="4127" y="10524"/>
                    <a:pt x="4127" y="9988"/>
                  </a:cubicBezTo>
                  <a:cubicBezTo>
                    <a:pt x="4127" y="9736"/>
                    <a:pt x="4064" y="9515"/>
                    <a:pt x="3907" y="9326"/>
                  </a:cubicBezTo>
                  <a:lnTo>
                    <a:pt x="4600" y="8098"/>
                  </a:lnTo>
                  <a:cubicBezTo>
                    <a:pt x="4883" y="8161"/>
                    <a:pt x="5199" y="8255"/>
                    <a:pt x="5514" y="8287"/>
                  </a:cubicBezTo>
                  <a:lnTo>
                    <a:pt x="5514" y="9736"/>
                  </a:lnTo>
                  <a:cubicBezTo>
                    <a:pt x="5136" y="9894"/>
                    <a:pt x="4852" y="10272"/>
                    <a:pt x="4852" y="10713"/>
                  </a:cubicBezTo>
                  <a:cubicBezTo>
                    <a:pt x="4852" y="11280"/>
                    <a:pt x="5325" y="11752"/>
                    <a:pt x="5860" y="11752"/>
                  </a:cubicBezTo>
                  <a:cubicBezTo>
                    <a:pt x="6427" y="11752"/>
                    <a:pt x="6900" y="11280"/>
                    <a:pt x="6900" y="10713"/>
                  </a:cubicBezTo>
                  <a:cubicBezTo>
                    <a:pt x="6900" y="10303"/>
                    <a:pt x="6616" y="9894"/>
                    <a:pt x="6238" y="9736"/>
                  </a:cubicBezTo>
                  <a:lnTo>
                    <a:pt x="6238" y="8287"/>
                  </a:lnTo>
                  <a:cubicBezTo>
                    <a:pt x="6553" y="8255"/>
                    <a:pt x="6868" y="8224"/>
                    <a:pt x="7120" y="8098"/>
                  </a:cubicBezTo>
                  <a:lnTo>
                    <a:pt x="7845" y="9326"/>
                  </a:lnTo>
                  <a:cubicBezTo>
                    <a:pt x="7687" y="9515"/>
                    <a:pt x="7593" y="9736"/>
                    <a:pt x="7593" y="9988"/>
                  </a:cubicBezTo>
                  <a:cubicBezTo>
                    <a:pt x="7593" y="10524"/>
                    <a:pt x="8065" y="10996"/>
                    <a:pt x="8633" y="10996"/>
                  </a:cubicBezTo>
                  <a:cubicBezTo>
                    <a:pt x="9168" y="10996"/>
                    <a:pt x="9641" y="10524"/>
                    <a:pt x="9641" y="9988"/>
                  </a:cubicBezTo>
                  <a:cubicBezTo>
                    <a:pt x="9641" y="9421"/>
                    <a:pt x="9168" y="8948"/>
                    <a:pt x="8633" y="8948"/>
                  </a:cubicBezTo>
                  <a:lnTo>
                    <a:pt x="8444" y="8948"/>
                  </a:lnTo>
                  <a:lnTo>
                    <a:pt x="7750" y="7783"/>
                  </a:lnTo>
                  <a:cubicBezTo>
                    <a:pt x="8065" y="7625"/>
                    <a:pt x="8381" y="7373"/>
                    <a:pt x="8664" y="7153"/>
                  </a:cubicBezTo>
                  <a:lnTo>
                    <a:pt x="9735" y="7751"/>
                  </a:lnTo>
                  <a:lnTo>
                    <a:pt x="9735" y="7940"/>
                  </a:lnTo>
                  <a:cubicBezTo>
                    <a:pt x="9735" y="8476"/>
                    <a:pt x="10208" y="8948"/>
                    <a:pt x="10743" y="8948"/>
                  </a:cubicBezTo>
                  <a:cubicBezTo>
                    <a:pt x="11310" y="8948"/>
                    <a:pt x="11783" y="8476"/>
                    <a:pt x="11783" y="7940"/>
                  </a:cubicBezTo>
                  <a:cubicBezTo>
                    <a:pt x="11626" y="7342"/>
                    <a:pt x="11153" y="6901"/>
                    <a:pt x="10586" y="6901"/>
                  </a:cubicBezTo>
                  <a:cubicBezTo>
                    <a:pt x="10302" y="6901"/>
                    <a:pt x="10082" y="6995"/>
                    <a:pt x="9924" y="7153"/>
                  </a:cubicBezTo>
                  <a:lnTo>
                    <a:pt x="9011" y="6617"/>
                  </a:lnTo>
                  <a:cubicBezTo>
                    <a:pt x="9578" y="5924"/>
                    <a:pt x="9893" y="5010"/>
                    <a:pt x="9893" y="4097"/>
                  </a:cubicBezTo>
                  <a:cubicBezTo>
                    <a:pt x="9893" y="1828"/>
                    <a:pt x="8034" y="1"/>
                    <a:pt x="5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8024;p66">
              <a:extLst>
                <a:ext uri="{FF2B5EF4-FFF2-40B4-BE49-F238E27FC236}">
                  <a16:creationId xmlns:a16="http://schemas.microsoft.com/office/drawing/2014/main" id="{D6B998CB-272D-4084-AA3F-3B29D1E6893F}"/>
                </a:ext>
              </a:extLst>
            </p:cNvPr>
            <p:cNvSpPr/>
            <p:nvPr/>
          </p:nvSpPr>
          <p:spPr>
            <a:xfrm>
              <a:off x="-4478175" y="2439650"/>
              <a:ext cx="103975" cy="120525"/>
            </a:xfrm>
            <a:custGeom>
              <a:avLst/>
              <a:gdLst/>
              <a:ahLst/>
              <a:cxnLst/>
              <a:rect l="l" t="t" r="r" b="b"/>
              <a:pathLst>
                <a:path w="4159" h="4821" extrusionOk="0">
                  <a:moveTo>
                    <a:pt x="2048" y="725"/>
                  </a:moveTo>
                  <a:cubicBezTo>
                    <a:pt x="2458" y="725"/>
                    <a:pt x="2741" y="1040"/>
                    <a:pt x="2741" y="1387"/>
                  </a:cubicBezTo>
                  <a:cubicBezTo>
                    <a:pt x="2741" y="1765"/>
                    <a:pt x="2426" y="2049"/>
                    <a:pt x="2048" y="2049"/>
                  </a:cubicBezTo>
                  <a:cubicBezTo>
                    <a:pt x="1702" y="2049"/>
                    <a:pt x="1387" y="1733"/>
                    <a:pt x="1387" y="1387"/>
                  </a:cubicBezTo>
                  <a:cubicBezTo>
                    <a:pt x="1387" y="1040"/>
                    <a:pt x="1702" y="725"/>
                    <a:pt x="2048" y="725"/>
                  </a:cubicBezTo>
                  <a:close/>
                  <a:moveTo>
                    <a:pt x="2363" y="2773"/>
                  </a:moveTo>
                  <a:cubicBezTo>
                    <a:pt x="2930" y="2773"/>
                    <a:pt x="3403" y="3246"/>
                    <a:pt x="3403" y="3781"/>
                  </a:cubicBezTo>
                  <a:lnTo>
                    <a:pt x="3403" y="4128"/>
                  </a:lnTo>
                  <a:lnTo>
                    <a:pt x="630" y="4128"/>
                  </a:lnTo>
                  <a:lnTo>
                    <a:pt x="630" y="3781"/>
                  </a:lnTo>
                  <a:lnTo>
                    <a:pt x="693" y="3781"/>
                  </a:lnTo>
                  <a:cubicBezTo>
                    <a:pt x="693" y="3246"/>
                    <a:pt x="1166" y="2773"/>
                    <a:pt x="1702" y="2773"/>
                  </a:cubicBezTo>
                  <a:close/>
                  <a:moveTo>
                    <a:pt x="2111" y="1"/>
                  </a:moveTo>
                  <a:cubicBezTo>
                    <a:pt x="1355" y="1"/>
                    <a:pt x="725" y="631"/>
                    <a:pt x="725" y="1387"/>
                  </a:cubicBezTo>
                  <a:cubicBezTo>
                    <a:pt x="725" y="1702"/>
                    <a:pt x="851" y="2017"/>
                    <a:pt x="1040" y="2238"/>
                  </a:cubicBezTo>
                  <a:cubicBezTo>
                    <a:pt x="441" y="2521"/>
                    <a:pt x="63" y="3120"/>
                    <a:pt x="63" y="3781"/>
                  </a:cubicBezTo>
                  <a:lnTo>
                    <a:pt x="63" y="4443"/>
                  </a:lnTo>
                  <a:cubicBezTo>
                    <a:pt x="0" y="4663"/>
                    <a:pt x="158" y="4821"/>
                    <a:pt x="378" y="4821"/>
                  </a:cubicBezTo>
                  <a:lnTo>
                    <a:pt x="3781" y="4821"/>
                  </a:lnTo>
                  <a:cubicBezTo>
                    <a:pt x="4001" y="4821"/>
                    <a:pt x="4159" y="4663"/>
                    <a:pt x="4159" y="4443"/>
                  </a:cubicBezTo>
                  <a:lnTo>
                    <a:pt x="4159" y="3781"/>
                  </a:lnTo>
                  <a:cubicBezTo>
                    <a:pt x="4159" y="3120"/>
                    <a:pt x="3749" y="2521"/>
                    <a:pt x="3151" y="2238"/>
                  </a:cubicBezTo>
                  <a:cubicBezTo>
                    <a:pt x="3371" y="2017"/>
                    <a:pt x="3466" y="1733"/>
                    <a:pt x="3466" y="1387"/>
                  </a:cubicBezTo>
                  <a:cubicBezTo>
                    <a:pt x="3466" y="631"/>
                    <a:pt x="2836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8" name="Google Shape;8025;p66">
            <a:extLst>
              <a:ext uri="{FF2B5EF4-FFF2-40B4-BE49-F238E27FC236}">
                <a16:creationId xmlns:a16="http://schemas.microsoft.com/office/drawing/2014/main" id="{B974A5B7-A9FA-42F4-9677-8E78D6E8E1DF}"/>
              </a:ext>
            </a:extLst>
          </p:cNvPr>
          <p:cNvGrpSpPr/>
          <p:nvPr/>
        </p:nvGrpSpPr>
        <p:grpSpPr>
          <a:xfrm>
            <a:off x="7009604" y="4024572"/>
            <a:ext cx="304189" cy="304163"/>
            <a:chOff x="-4572700" y="2764950"/>
            <a:chExt cx="293025" cy="293000"/>
          </a:xfrm>
        </p:grpSpPr>
        <p:sp>
          <p:nvSpPr>
            <p:cNvPr id="609" name="Google Shape;8026;p66">
              <a:extLst>
                <a:ext uri="{FF2B5EF4-FFF2-40B4-BE49-F238E27FC236}">
                  <a16:creationId xmlns:a16="http://schemas.microsoft.com/office/drawing/2014/main" id="{5DC42FEB-968C-4A7C-85D3-E3416A3CC6B3}"/>
                </a:ext>
              </a:extLst>
            </p:cNvPr>
            <p:cNvSpPr/>
            <p:nvPr/>
          </p:nvSpPr>
          <p:spPr>
            <a:xfrm>
              <a:off x="-4572700" y="2764950"/>
              <a:ext cx="293025" cy="293000"/>
            </a:xfrm>
            <a:custGeom>
              <a:avLst/>
              <a:gdLst/>
              <a:ahLst/>
              <a:cxnLst/>
              <a:rect l="l" t="t" r="r" b="b"/>
              <a:pathLst>
                <a:path w="11721" h="11720" extrusionOk="0">
                  <a:moveTo>
                    <a:pt x="10681" y="2048"/>
                  </a:moveTo>
                  <a:cubicBezTo>
                    <a:pt x="10870" y="2048"/>
                    <a:pt x="11027" y="2206"/>
                    <a:pt x="11027" y="2395"/>
                  </a:cubicBezTo>
                  <a:lnTo>
                    <a:pt x="11027" y="7246"/>
                  </a:lnTo>
                  <a:cubicBezTo>
                    <a:pt x="11027" y="7435"/>
                    <a:pt x="10870" y="7593"/>
                    <a:pt x="10681" y="7593"/>
                  </a:cubicBezTo>
                  <a:lnTo>
                    <a:pt x="1072" y="7593"/>
                  </a:lnTo>
                  <a:cubicBezTo>
                    <a:pt x="883" y="7593"/>
                    <a:pt x="725" y="7435"/>
                    <a:pt x="725" y="7246"/>
                  </a:cubicBezTo>
                  <a:lnTo>
                    <a:pt x="725" y="2395"/>
                  </a:lnTo>
                  <a:cubicBezTo>
                    <a:pt x="725" y="2206"/>
                    <a:pt x="883" y="2048"/>
                    <a:pt x="1072" y="2048"/>
                  </a:cubicBezTo>
                  <a:close/>
                  <a:moveTo>
                    <a:pt x="4821" y="8286"/>
                  </a:moveTo>
                  <a:lnTo>
                    <a:pt x="4821" y="8979"/>
                  </a:lnTo>
                  <a:lnTo>
                    <a:pt x="3435" y="8979"/>
                  </a:lnTo>
                  <a:lnTo>
                    <a:pt x="3435" y="8286"/>
                  </a:lnTo>
                  <a:close/>
                  <a:moveTo>
                    <a:pt x="8287" y="8286"/>
                  </a:moveTo>
                  <a:lnTo>
                    <a:pt x="8287" y="8979"/>
                  </a:lnTo>
                  <a:lnTo>
                    <a:pt x="6869" y="8979"/>
                  </a:lnTo>
                  <a:lnTo>
                    <a:pt x="6869" y="8286"/>
                  </a:lnTo>
                  <a:close/>
                  <a:moveTo>
                    <a:pt x="6207" y="8254"/>
                  </a:moveTo>
                  <a:lnTo>
                    <a:pt x="6207" y="11027"/>
                  </a:lnTo>
                  <a:lnTo>
                    <a:pt x="5514" y="11027"/>
                  </a:lnTo>
                  <a:lnTo>
                    <a:pt x="5514" y="8254"/>
                  </a:lnTo>
                  <a:close/>
                  <a:moveTo>
                    <a:pt x="1733" y="0"/>
                  </a:moveTo>
                  <a:cubicBezTo>
                    <a:pt x="1544" y="0"/>
                    <a:pt x="1387" y="158"/>
                    <a:pt x="1387" y="347"/>
                  </a:cubicBezTo>
                  <a:cubicBezTo>
                    <a:pt x="1387" y="536"/>
                    <a:pt x="1544" y="693"/>
                    <a:pt x="1733" y="693"/>
                  </a:cubicBezTo>
                  <a:lnTo>
                    <a:pt x="2112" y="693"/>
                  </a:lnTo>
                  <a:lnTo>
                    <a:pt x="2112" y="1355"/>
                  </a:lnTo>
                  <a:lnTo>
                    <a:pt x="1072" y="1355"/>
                  </a:lnTo>
                  <a:cubicBezTo>
                    <a:pt x="536" y="1355"/>
                    <a:pt x="64" y="1827"/>
                    <a:pt x="64" y="2395"/>
                  </a:cubicBezTo>
                  <a:lnTo>
                    <a:pt x="64" y="7246"/>
                  </a:lnTo>
                  <a:cubicBezTo>
                    <a:pt x="64" y="7782"/>
                    <a:pt x="536" y="8254"/>
                    <a:pt x="1072" y="8254"/>
                  </a:cubicBezTo>
                  <a:lnTo>
                    <a:pt x="2773" y="8254"/>
                  </a:lnTo>
                  <a:lnTo>
                    <a:pt x="2773" y="8916"/>
                  </a:lnTo>
                  <a:lnTo>
                    <a:pt x="1733" y="8916"/>
                  </a:lnTo>
                  <a:cubicBezTo>
                    <a:pt x="1544" y="8916"/>
                    <a:pt x="1387" y="9074"/>
                    <a:pt x="1387" y="9294"/>
                  </a:cubicBezTo>
                  <a:cubicBezTo>
                    <a:pt x="1387" y="9483"/>
                    <a:pt x="1544" y="9641"/>
                    <a:pt x="1733" y="9641"/>
                  </a:cubicBezTo>
                  <a:lnTo>
                    <a:pt x="4821" y="9641"/>
                  </a:lnTo>
                  <a:lnTo>
                    <a:pt x="4821" y="11027"/>
                  </a:lnTo>
                  <a:lnTo>
                    <a:pt x="379" y="11027"/>
                  </a:lnTo>
                  <a:cubicBezTo>
                    <a:pt x="158" y="11027"/>
                    <a:pt x="1" y="11184"/>
                    <a:pt x="1" y="11373"/>
                  </a:cubicBezTo>
                  <a:cubicBezTo>
                    <a:pt x="1" y="11562"/>
                    <a:pt x="158" y="11720"/>
                    <a:pt x="379" y="11720"/>
                  </a:cubicBezTo>
                  <a:lnTo>
                    <a:pt x="11342" y="11720"/>
                  </a:lnTo>
                  <a:cubicBezTo>
                    <a:pt x="11563" y="11720"/>
                    <a:pt x="11721" y="11562"/>
                    <a:pt x="11721" y="11373"/>
                  </a:cubicBezTo>
                  <a:cubicBezTo>
                    <a:pt x="11721" y="11184"/>
                    <a:pt x="11563" y="11027"/>
                    <a:pt x="11342" y="11027"/>
                  </a:cubicBezTo>
                  <a:lnTo>
                    <a:pt x="6869" y="11027"/>
                  </a:lnTo>
                  <a:lnTo>
                    <a:pt x="6869" y="9641"/>
                  </a:lnTo>
                  <a:lnTo>
                    <a:pt x="9988" y="9641"/>
                  </a:lnTo>
                  <a:cubicBezTo>
                    <a:pt x="10177" y="9641"/>
                    <a:pt x="10334" y="9483"/>
                    <a:pt x="10334" y="9294"/>
                  </a:cubicBezTo>
                  <a:cubicBezTo>
                    <a:pt x="10334" y="9074"/>
                    <a:pt x="10177" y="8916"/>
                    <a:pt x="9988" y="8916"/>
                  </a:cubicBezTo>
                  <a:lnTo>
                    <a:pt x="8948" y="8916"/>
                  </a:lnTo>
                  <a:lnTo>
                    <a:pt x="8948" y="8254"/>
                  </a:lnTo>
                  <a:lnTo>
                    <a:pt x="10681" y="8254"/>
                  </a:lnTo>
                  <a:cubicBezTo>
                    <a:pt x="11248" y="8254"/>
                    <a:pt x="11721" y="7782"/>
                    <a:pt x="11721" y="7246"/>
                  </a:cubicBezTo>
                  <a:lnTo>
                    <a:pt x="11721" y="2395"/>
                  </a:lnTo>
                  <a:cubicBezTo>
                    <a:pt x="11721" y="1827"/>
                    <a:pt x="11248" y="1355"/>
                    <a:pt x="10681" y="1355"/>
                  </a:cubicBezTo>
                  <a:lnTo>
                    <a:pt x="9673" y="1355"/>
                  </a:lnTo>
                  <a:lnTo>
                    <a:pt x="9673" y="693"/>
                  </a:lnTo>
                  <a:lnTo>
                    <a:pt x="10019" y="693"/>
                  </a:lnTo>
                  <a:cubicBezTo>
                    <a:pt x="10208" y="693"/>
                    <a:pt x="10366" y="536"/>
                    <a:pt x="10366" y="347"/>
                  </a:cubicBezTo>
                  <a:cubicBezTo>
                    <a:pt x="10366" y="158"/>
                    <a:pt x="10208" y="0"/>
                    <a:pt x="10019" y="0"/>
                  </a:cubicBezTo>
                  <a:lnTo>
                    <a:pt x="8633" y="0"/>
                  </a:lnTo>
                  <a:cubicBezTo>
                    <a:pt x="8444" y="0"/>
                    <a:pt x="8287" y="158"/>
                    <a:pt x="8287" y="347"/>
                  </a:cubicBezTo>
                  <a:cubicBezTo>
                    <a:pt x="8287" y="536"/>
                    <a:pt x="8444" y="693"/>
                    <a:pt x="8633" y="693"/>
                  </a:cubicBezTo>
                  <a:lnTo>
                    <a:pt x="8980" y="693"/>
                  </a:lnTo>
                  <a:lnTo>
                    <a:pt x="8980" y="1355"/>
                  </a:lnTo>
                  <a:lnTo>
                    <a:pt x="6207" y="1355"/>
                  </a:lnTo>
                  <a:lnTo>
                    <a:pt x="6207" y="693"/>
                  </a:lnTo>
                  <a:lnTo>
                    <a:pt x="6554" y="693"/>
                  </a:lnTo>
                  <a:cubicBezTo>
                    <a:pt x="6743" y="693"/>
                    <a:pt x="6900" y="536"/>
                    <a:pt x="6900" y="347"/>
                  </a:cubicBezTo>
                  <a:cubicBezTo>
                    <a:pt x="6900" y="158"/>
                    <a:pt x="6743" y="0"/>
                    <a:pt x="6554" y="0"/>
                  </a:cubicBezTo>
                  <a:lnTo>
                    <a:pt x="5168" y="0"/>
                  </a:lnTo>
                  <a:cubicBezTo>
                    <a:pt x="4978" y="0"/>
                    <a:pt x="4821" y="158"/>
                    <a:pt x="4821" y="347"/>
                  </a:cubicBezTo>
                  <a:cubicBezTo>
                    <a:pt x="4821" y="536"/>
                    <a:pt x="4978" y="693"/>
                    <a:pt x="5168" y="693"/>
                  </a:cubicBezTo>
                  <a:lnTo>
                    <a:pt x="5514" y="693"/>
                  </a:lnTo>
                  <a:lnTo>
                    <a:pt x="5514" y="1355"/>
                  </a:lnTo>
                  <a:lnTo>
                    <a:pt x="2773" y="1355"/>
                  </a:lnTo>
                  <a:lnTo>
                    <a:pt x="2773" y="693"/>
                  </a:lnTo>
                  <a:lnTo>
                    <a:pt x="3120" y="693"/>
                  </a:lnTo>
                  <a:cubicBezTo>
                    <a:pt x="3309" y="693"/>
                    <a:pt x="3466" y="536"/>
                    <a:pt x="3466" y="347"/>
                  </a:cubicBezTo>
                  <a:cubicBezTo>
                    <a:pt x="3466" y="158"/>
                    <a:pt x="3309" y="0"/>
                    <a:pt x="31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8027;p66">
              <a:extLst>
                <a:ext uri="{FF2B5EF4-FFF2-40B4-BE49-F238E27FC236}">
                  <a16:creationId xmlns:a16="http://schemas.microsoft.com/office/drawing/2014/main" id="{9E24C065-861B-4AA5-97C3-1449C0AC13CA}"/>
                </a:ext>
              </a:extLst>
            </p:cNvPr>
            <p:cNvSpPr/>
            <p:nvPr/>
          </p:nvSpPr>
          <p:spPr>
            <a:xfrm>
              <a:off x="-4538825" y="2833475"/>
              <a:ext cx="86650" cy="104775"/>
            </a:xfrm>
            <a:custGeom>
              <a:avLst/>
              <a:gdLst/>
              <a:ahLst/>
              <a:cxnLst/>
              <a:rect l="l" t="t" r="r" b="b"/>
              <a:pathLst>
                <a:path w="3466" h="4191" extrusionOk="0">
                  <a:moveTo>
                    <a:pt x="2804" y="662"/>
                  </a:moveTo>
                  <a:lnTo>
                    <a:pt x="2804" y="3466"/>
                  </a:lnTo>
                  <a:lnTo>
                    <a:pt x="757" y="3466"/>
                  </a:lnTo>
                  <a:lnTo>
                    <a:pt x="757" y="662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812"/>
                  </a:lnTo>
                  <a:cubicBezTo>
                    <a:pt x="0" y="4033"/>
                    <a:pt x="158" y="4190"/>
                    <a:pt x="347" y="4190"/>
                  </a:cubicBezTo>
                  <a:lnTo>
                    <a:pt x="3119" y="4190"/>
                  </a:lnTo>
                  <a:cubicBezTo>
                    <a:pt x="3308" y="4190"/>
                    <a:pt x="3466" y="4033"/>
                    <a:pt x="3466" y="3812"/>
                  </a:cubicBezTo>
                  <a:lnTo>
                    <a:pt x="3466" y="347"/>
                  </a:ln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8028;p66">
              <a:extLst>
                <a:ext uri="{FF2B5EF4-FFF2-40B4-BE49-F238E27FC236}">
                  <a16:creationId xmlns:a16="http://schemas.microsoft.com/office/drawing/2014/main" id="{F361B0A6-0849-40B0-A313-F5D33F2FC534}"/>
                </a:ext>
              </a:extLst>
            </p:cNvPr>
            <p:cNvSpPr/>
            <p:nvPr/>
          </p:nvSpPr>
          <p:spPr>
            <a:xfrm>
              <a:off x="-4435650" y="2902775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36"/>
                    <a:pt x="158" y="694"/>
                    <a:pt x="347" y="694"/>
                  </a:cubicBezTo>
                  <a:lnTo>
                    <a:pt x="4506" y="694"/>
                  </a:lnTo>
                  <a:cubicBezTo>
                    <a:pt x="4695" y="694"/>
                    <a:pt x="4852" y="536"/>
                    <a:pt x="4852" y="347"/>
                  </a:cubicBez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8029;p66">
              <a:extLst>
                <a:ext uri="{FF2B5EF4-FFF2-40B4-BE49-F238E27FC236}">
                  <a16:creationId xmlns:a16="http://schemas.microsoft.com/office/drawing/2014/main" id="{B5E134BA-D168-44FE-B6D4-1889286D5583}"/>
                </a:ext>
              </a:extLst>
            </p:cNvPr>
            <p:cNvSpPr/>
            <p:nvPr/>
          </p:nvSpPr>
          <p:spPr>
            <a:xfrm>
              <a:off x="-4435650" y="2867325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68"/>
                    <a:pt x="158" y="694"/>
                    <a:pt x="347" y="694"/>
                  </a:cubicBezTo>
                  <a:lnTo>
                    <a:pt x="4506" y="694"/>
                  </a:lnTo>
                  <a:cubicBezTo>
                    <a:pt x="4695" y="694"/>
                    <a:pt x="4852" y="536"/>
                    <a:pt x="4852" y="347"/>
                  </a:cubicBez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8030;p66">
              <a:extLst>
                <a:ext uri="{FF2B5EF4-FFF2-40B4-BE49-F238E27FC236}">
                  <a16:creationId xmlns:a16="http://schemas.microsoft.com/office/drawing/2014/main" id="{989131CF-B6A7-4E9F-B8BD-E21C96140FFB}"/>
                </a:ext>
              </a:extLst>
            </p:cNvPr>
            <p:cNvSpPr/>
            <p:nvPr/>
          </p:nvSpPr>
          <p:spPr>
            <a:xfrm>
              <a:off x="-4435650" y="2833475"/>
              <a:ext cx="121325" cy="18125"/>
            </a:xfrm>
            <a:custGeom>
              <a:avLst/>
              <a:gdLst/>
              <a:ahLst/>
              <a:cxnLst/>
              <a:rect l="l" t="t" r="r" b="b"/>
              <a:pathLst>
                <a:path w="4853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67"/>
                    <a:pt x="158" y="725"/>
                    <a:pt x="347" y="725"/>
                  </a:cubicBezTo>
                  <a:lnTo>
                    <a:pt x="4506" y="725"/>
                  </a:lnTo>
                  <a:cubicBezTo>
                    <a:pt x="4695" y="725"/>
                    <a:pt x="4852" y="567"/>
                    <a:pt x="4852" y="347"/>
                  </a:cubicBezTo>
                  <a:cubicBezTo>
                    <a:pt x="4852" y="158"/>
                    <a:pt x="469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4" name="Google Shape;8031;p66">
            <a:extLst>
              <a:ext uri="{FF2B5EF4-FFF2-40B4-BE49-F238E27FC236}">
                <a16:creationId xmlns:a16="http://schemas.microsoft.com/office/drawing/2014/main" id="{EA70E4C9-E5A8-4582-9D0C-D834FD81813E}"/>
              </a:ext>
            </a:extLst>
          </p:cNvPr>
          <p:cNvGrpSpPr/>
          <p:nvPr/>
        </p:nvGrpSpPr>
        <p:grpSpPr>
          <a:xfrm>
            <a:off x="8956993" y="3285004"/>
            <a:ext cx="298272" cy="302580"/>
            <a:chOff x="-2777700" y="2049775"/>
            <a:chExt cx="287325" cy="291475"/>
          </a:xfrm>
        </p:grpSpPr>
        <p:sp>
          <p:nvSpPr>
            <p:cNvPr id="615" name="Google Shape;8032;p66">
              <a:extLst>
                <a:ext uri="{FF2B5EF4-FFF2-40B4-BE49-F238E27FC236}">
                  <a16:creationId xmlns:a16="http://schemas.microsoft.com/office/drawing/2014/main" id="{3BBC66D7-08D8-4489-A9CF-2F022245664F}"/>
                </a:ext>
              </a:extLst>
            </p:cNvPr>
            <p:cNvSpPr/>
            <p:nvPr/>
          </p:nvSpPr>
          <p:spPr>
            <a:xfrm>
              <a:off x="-2777700" y="2049775"/>
              <a:ext cx="287325" cy="291475"/>
            </a:xfrm>
            <a:custGeom>
              <a:avLst/>
              <a:gdLst/>
              <a:ahLst/>
              <a:cxnLst/>
              <a:rect l="l" t="t" r="r" b="b"/>
              <a:pathLst>
                <a:path w="11493" h="11659" extrusionOk="0">
                  <a:moveTo>
                    <a:pt x="7121" y="662"/>
                  </a:moveTo>
                  <a:cubicBezTo>
                    <a:pt x="7341" y="662"/>
                    <a:pt x="7499" y="820"/>
                    <a:pt x="7499" y="1040"/>
                  </a:cubicBezTo>
                  <a:cubicBezTo>
                    <a:pt x="7499" y="1230"/>
                    <a:pt x="7341" y="1387"/>
                    <a:pt x="7121" y="1387"/>
                  </a:cubicBezTo>
                  <a:lnTo>
                    <a:pt x="4380" y="1387"/>
                  </a:lnTo>
                  <a:cubicBezTo>
                    <a:pt x="4191" y="1387"/>
                    <a:pt x="4033" y="1230"/>
                    <a:pt x="4033" y="1040"/>
                  </a:cubicBezTo>
                  <a:cubicBezTo>
                    <a:pt x="4033" y="820"/>
                    <a:pt x="4191" y="662"/>
                    <a:pt x="4380" y="662"/>
                  </a:cubicBezTo>
                  <a:close/>
                  <a:moveTo>
                    <a:pt x="6774" y="2049"/>
                  </a:moveTo>
                  <a:lnTo>
                    <a:pt x="6774" y="4285"/>
                  </a:lnTo>
                  <a:cubicBezTo>
                    <a:pt x="6774" y="4412"/>
                    <a:pt x="6774" y="4443"/>
                    <a:pt x="7499" y="5514"/>
                  </a:cubicBezTo>
                  <a:lnTo>
                    <a:pt x="3970" y="5514"/>
                  </a:lnTo>
                  <a:cubicBezTo>
                    <a:pt x="4758" y="4412"/>
                    <a:pt x="4726" y="4443"/>
                    <a:pt x="4726" y="4348"/>
                  </a:cubicBezTo>
                  <a:lnTo>
                    <a:pt x="4726" y="2049"/>
                  </a:lnTo>
                  <a:close/>
                  <a:moveTo>
                    <a:pt x="8003" y="6176"/>
                  </a:moveTo>
                  <a:cubicBezTo>
                    <a:pt x="8696" y="7215"/>
                    <a:pt x="9578" y="8507"/>
                    <a:pt x="10177" y="9389"/>
                  </a:cubicBezTo>
                  <a:cubicBezTo>
                    <a:pt x="10649" y="10082"/>
                    <a:pt x="10177" y="10996"/>
                    <a:pt x="9294" y="10996"/>
                  </a:cubicBezTo>
                  <a:lnTo>
                    <a:pt x="2206" y="10996"/>
                  </a:lnTo>
                  <a:cubicBezTo>
                    <a:pt x="1387" y="10996"/>
                    <a:pt x="914" y="10051"/>
                    <a:pt x="1387" y="9389"/>
                  </a:cubicBezTo>
                  <a:cubicBezTo>
                    <a:pt x="1859" y="8665"/>
                    <a:pt x="2804" y="7341"/>
                    <a:pt x="3561" y="6176"/>
                  </a:cubicBezTo>
                  <a:close/>
                  <a:moveTo>
                    <a:pt x="4380" y="1"/>
                  </a:moveTo>
                  <a:cubicBezTo>
                    <a:pt x="3813" y="1"/>
                    <a:pt x="3340" y="473"/>
                    <a:pt x="3340" y="1040"/>
                  </a:cubicBezTo>
                  <a:cubicBezTo>
                    <a:pt x="3340" y="1513"/>
                    <a:pt x="3655" y="1860"/>
                    <a:pt x="4065" y="2017"/>
                  </a:cubicBezTo>
                  <a:lnTo>
                    <a:pt x="4065" y="4222"/>
                  </a:lnTo>
                  <a:cubicBezTo>
                    <a:pt x="3718" y="4790"/>
                    <a:pt x="1198" y="8413"/>
                    <a:pt x="788" y="8980"/>
                  </a:cubicBezTo>
                  <a:cubicBezTo>
                    <a:pt x="1" y="10114"/>
                    <a:pt x="820" y="11658"/>
                    <a:pt x="2206" y="11658"/>
                  </a:cubicBezTo>
                  <a:lnTo>
                    <a:pt x="9294" y="11658"/>
                  </a:lnTo>
                  <a:cubicBezTo>
                    <a:pt x="9308" y="11658"/>
                    <a:pt x="9322" y="11658"/>
                    <a:pt x="9335" y="11658"/>
                  </a:cubicBezTo>
                  <a:cubicBezTo>
                    <a:pt x="10697" y="11658"/>
                    <a:pt x="11492" y="10103"/>
                    <a:pt x="10712" y="9011"/>
                  </a:cubicBezTo>
                  <a:cubicBezTo>
                    <a:pt x="10271" y="8444"/>
                    <a:pt x="7845" y="4853"/>
                    <a:pt x="7499" y="4254"/>
                  </a:cubicBezTo>
                  <a:lnTo>
                    <a:pt x="7499" y="1986"/>
                  </a:lnTo>
                  <a:cubicBezTo>
                    <a:pt x="7877" y="1828"/>
                    <a:pt x="8160" y="1450"/>
                    <a:pt x="8160" y="1040"/>
                  </a:cubicBezTo>
                  <a:cubicBezTo>
                    <a:pt x="8160" y="473"/>
                    <a:pt x="7688" y="1"/>
                    <a:pt x="71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8033;p66">
              <a:extLst>
                <a:ext uri="{FF2B5EF4-FFF2-40B4-BE49-F238E27FC236}">
                  <a16:creationId xmlns:a16="http://schemas.microsoft.com/office/drawing/2014/main" id="{F2E9931F-8319-4D1E-8D66-2BBC8A3709F9}"/>
                </a:ext>
              </a:extLst>
            </p:cNvPr>
            <p:cNvSpPr/>
            <p:nvPr/>
          </p:nvSpPr>
          <p:spPr>
            <a:xfrm>
              <a:off x="-2694200" y="2221475"/>
              <a:ext cx="69325" cy="68550"/>
            </a:xfrm>
            <a:custGeom>
              <a:avLst/>
              <a:gdLst/>
              <a:ahLst/>
              <a:cxnLst/>
              <a:rect l="l" t="t" r="r" b="b"/>
              <a:pathLst>
                <a:path w="2773" h="2742" extrusionOk="0">
                  <a:moveTo>
                    <a:pt x="1386" y="694"/>
                  </a:moveTo>
                  <a:cubicBezTo>
                    <a:pt x="1733" y="694"/>
                    <a:pt x="2048" y="1009"/>
                    <a:pt x="2048" y="1356"/>
                  </a:cubicBezTo>
                  <a:cubicBezTo>
                    <a:pt x="2048" y="1765"/>
                    <a:pt x="1764" y="2049"/>
                    <a:pt x="1386" y="2049"/>
                  </a:cubicBezTo>
                  <a:cubicBezTo>
                    <a:pt x="1008" y="2049"/>
                    <a:pt x="725" y="1702"/>
                    <a:pt x="725" y="1356"/>
                  </a:cubicBezTo>
                  <a:cubicBezTo>
                    <a:pt x="725" y="978"/>
                    <a:pt x="1040" y="694"/>
                    <a:pt x="1386" y="694"/>
                  </a:cubicBezTo>
                  <a:close/>
                  <a:moveTo>
                    <a:pt x="1386" y="1"/>
                  </a:moveTo>
                  <a:cubicBezTo>
                    <a:pt x="630" y="1"/>
                    <a:pt x="0" y="631"/>
                    <a:pt x="0" y="1356"/>
                  </a:cubicBezTo>
                  <a:cubicBezTo>
                    <a:pt x="0" y="2112"/>
                    <a:pt x="630" y="2742"/>
                    <a:pt x="1386" y="2742"/>
                  </a:cubicBezTo>
                  <a:cubicBezTo>
                    <a:pt x="2142" y="2742"/>
                    <a:pt x="2772" y="2112"/>
                    <a:pt x="2772" y="1356"/>
                  </a:cubicBezTo>
                  <a:cubicBezTo>
                    <a:pt x="2772" y="631"/>
                    <a:pt x="2142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8034;p66">
              <a:extLst>
                <a:ext uri="{FF2B5EF4-FFF2-40B4-BE49-F238E27FC236}">
                  <a16:creationId xmlns:a16="http://schemas.microsoft.com/office/drawing/2014/main" id="{FEF28618-1536-453F-96C0-D35DF9A6BD56}"/>
                </a:ext>
              </a:extLst>
            </p:cNvPr>
            <p:cNvSpPr/>
            <p:nvPr/>
          </p:nvSpPr>
          <p:spPr>
            <a:xfrm>
              <a:off x="-2608350" y="225535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694"/>
                  </a:moveTo>
                  <a:cubicBezTo>
                    <a:pt x="1229" y="694"/>
                    <a:pt x="1386" y="851"/>
                    <a:pt x="1386" y="1040"/>
                  </a:cubicBezTo>
                  <a:cubicBezTo>
                    <a:pt x="1386" y="1229"/>
                    <a:pt x="1229" y="1387"/>
                    <a:pt x="1040" y="1387"/>
                  </a:cubicBezTo>
                  <a:cubicBezTo>
                    <a:pt x="819" y="1387"/>
                    <a:pt x="693" y="1229"/>
                    <a:pt x="693" y="1040"/>
                  </a:cubicBezTo>
                  <a:cubicBezTo>
                    <a:pt x="693" y="851"/>
                    <a:pt x="819" y="694"/>
                    <a:pt x="1040" y="694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5" y="2048"/>
                    <a:pt x="2048" y="1576"/>
                    <a:pt x="2048" y="1040"/>
                  </a:cubicBez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8" name="Google Shape;8035;p66">
            <a:extLst>
              <a:ext uri="{FF2B5EF4-FFF2-40B4-BE49-F238E27FC236}">
                <a16:creationId xmlns:a16="http://schemas.microsoft.com/office/drawing/2014/main" id="{062A3375-5FEF-45BA-A369-86E431EF165B}"/>
              </a:ext>
            </a:extLst>
          </p:cNvPr>
          <p:cNvGrpSpPr/>
          <p:nvPr/>
        </p:nvGrpSpPr>
        <p:grpSpPr>
          <a:xfrm>
            <a:off x="8954460" y="3651116"/>
            <a:ext cx="303359" cy="302528"/>
            <a:chOff x="-2571737" y="2403625"/>
            <a:chExt cx="292225" cy="291425"/>
          </a:xfrm>
        </p:grpSpPr>
        <p:sp>
          <p:nvSpPr>
            <p:cNvPr id="619" name="Google Shape;8036;p66">
              <a:extLst>
                <a:ext uri="{FF2B5EF4-FFF2-40B4-BE49-F238E27FC236}">
                  <a16:creationId xmlns:a16="http://schemas.microsoft.com/office/drawing/2014/main" id="{FB42778D-35DA-4FB5-BDDB-A6644C237413}"/>
                </a:ext>
              </a:extLst>
            </p:cNvPr>
            <p:cNvSpPr/>
            <p:nvPr/>
          </p:nvSpPr>
          <p:spPr>
            <a:xfrm>
              <a:off x="-2571737" y="2403625"/>
              <a:ext cx="292225" cy="291425"/>
            </a:xfrm>
            <a:custGeom>
              <a:avLst/>
              <a:gdLst/>
              <a:ahLst/>
              <a:cxnLst/>
              <a:rect l="l" t="t" r="r" b="b"/>
              <a:pathLst>
                <a:path w="11689" h="11657" extrusionOk="0">
                  <a:moveTo>
                    <a:pt x="9547" y="725"/>
                  </a:moveTo>
                  <a:cubicBezTo>
                    <a:pt x="9704" y="725"/>
                    <a:pt x="9830" y="788"/>
                    <a:pt x="9893" y="914"/>
                  </a:cubicBezTo>
                  <a:lnTo>
                    <a:pt x="10681" y="2772"/>
                  </a:lnTo>
                  <a:lnTo>
                    <a:pt x="1135" y="2772"/>
                  </a:lnTo>
                  <a:lnTo>
                    <a:pt x="1891" y="914"/>
                  </a:lnTo>
                  <a:cubicBezTo>
                    <a:pt x="1922" y="788"/>
                    <a:pt x="2080" y="725"/>
                    <a:pt x="2206" y="725"/>
                  </a:cubicBezTo>
                  <a:close/>
                  <a:moveTo>
                    <a:pt x="10649" y="3403"/>
                  </a:moveTo>
                  <a:cubicBezTo>
                    <a:pt x="10870" y="3403"/>
                    <a:pt x="11027" y="3560"/>
                    <a:pt x="11027" y="3749"/>
                  </a:cubicBezTo>
                  <a:lnTo>
                    <a:pt x="11027" y="5167"/>
                  </a:lnTo>
                  <a:cubicBezTo>
                    <a:pt x="11027" y="5356"/>
                    <a:pt x="10870" y="5513"/>
                    <a:pt x="10649" y="5513"/>
                  </a:cubicBezTo>
                  <a:lnTo>
                    <a:pt x="1040" y="5513"/>
                  </a:lnTo>
                  <a:cubicBezTo>
                    <a:pt x="851" y="5513"/>
                    <a:pt x="694" y="5356"/>
                    <a:pt x="694" y="5167"/>
                  </a:cubicBezTo>
                  <a:lnTo>
                    <a:pt x="694" y="3749"/>
                  </a:lnTo>
                  <a:cubicBezTo>
                    <a:pt x="694" y="3560"/>
                    <a:pt x="851" y="3403"/>
                    <a:pt x="1040" y="3403"/>
                  </a:cubicBezTo>
                  <a:close/>
                  <a:moveTo>
                    <a:pt x="10681" y="6206"/>
                  </a:moveTo>
                  <a:cubicBezTo>
                    <a:pt x="10870" y="6238"/>
                    <a:pt x="11027" y="6364"/>
                    <a:pt x="11027" y="6553"/>
                  </a:cubicBezTo>
                  <a:lnTo>
                    <a:pt x="11027" y="7939"/>
                  </a:lnTo>
                  <a:cubicBezTo>
                    <a:pt x="11027" y="8128"/>
                    <a:pt x="10870" y="8286"/>
                    <a:pt x="10681" y="8286"/>
                  </a:cubicBezTo>
                  <a:lnTo>
                    <a:pt x="1072" y="8286"/>
                  </a:lnTo>
                  <a:cubicBezTo>
                    <a:pt x="851" y="8286"/>
                    <a:pt x="694" y="8128"/>
                    <a:pt x="694" y="7939"/>
                  </a:cubicBezTo>
                  <a:lnTo>
                    <a:pt x="694" y="6553"/>
                  </a:lnTo>
                  <a:cubicBezTo>
                    <a:pt x="694" y="6364"/>
                    <a:pt x="851" y="6206"/>
                    <a:pt x="1072" y="6206"/>
                  </a:cubicBezTo>
                  <a:close/>
                  <a:moveTo>
                    <a:pt x="10681" y="8947"/>
                  </a:moveTo>
                  <a:cubicBezTo>
                    <a:pt x="10870" y="8947"/>
                    <a:pt x="11027" y="9105"/>
                    <a:pt x="11027" y="9294"/>
                  </a:cubicBezTo>
                  <a:lnTo>
                    <a:pt x="11027" y="10680"/>
                  </a:lnTo>
                  <a:cubicBezTo>
                    <a:pt x="11027" y="10869"/>
                    <a:pt x="10870" y="11027"/>
                    <a:pt x="10681" y="11027"/>
                  </a:cubicBezTo>
                  <a:lnTo>
                    <a:pt x="1072" y="11027"/>
                  </a:lnTo>
                  <a:cubicBezTo>
                    <a:pt x="851" y="11027"/>
                    <a:pt x="694" y="10869"/>
                    <a:pt x="694" y="10680"/>
                  </a:cubicBezTo>
                  <a:lnTo>
                    <a:pt x="694" y="9294"/>
                  </a:lnTo>
                  <a:cubicBezTo>
                    <a:pt x="694" y="9105"/>
                    <a:pt x="851" y="8947"/>
                    <a:pt x="1072" y="8947"/>
                  </a:cubicBezTo>
                  <a:close/>
                  <a:moveTo>
                    <a:pt x="2174" y="0"/>
                  </a:moveTo>
                  <a:cubicBezTo>
                    <a:pt x="1733" y="0"/>
                    <a:pt x="1387" y="252"/>
                    <a:pt x="1229" y="630"/>
                  </a:cubicBezTo>
                  <a:lnTo>
                    <a:pt x="64" y="3403"/>
                  </a:lnTo>
                  <a:cubicBezTo>
                    <a:pt x="32" y="3529"/>
                    <a:pt x="0" y="3686"/>
                    <a:pt x="0" y="3781"/>
                  </a:cubicBezTo>
                  <a:lnTo>
                    <a:pt x="0" y="5198"/>
                  </a:lnTo>
                  <a:cubicBezTo>
                    <a:pt x="0" y="5482"/>
                    <a:pt x="127" y="5734"/>
                    <a:pt x="284" y="5860"/>
                  </a:cubicBezTo>
                  <a:cubicBezTo>
                    <a:pt x="127" y="6080"/>
                    <a:pt x="0" y="6301"/>
                    <a:pt x="0" y="6553"/>
                  </a:cubicBezTo>
                  <a:lnTo>
                    <a:pt x="0" y="7908"/>
                  </a:lnTo>
                  <a:cubicBezTo>
                    <a:pt x="0" y="8191"/>
                    <a:pt x="127" y="8443"/>
                    <a:pt x="284" y="8601"/>
                  </a:cubicBezTo>
                  <a:cubicBezTo>
                    <a:pt x="127" y="8790"/>
                    <a:pt x="0" y="9010"/>
                    <a:pt x="0" y="9262"/>
                  </a:cubicBezTo>
                  <a:lnTo>
                    <a:pt x="0" y="10649"/>
                  </a:lnTo>
                  <a:cubicBezTo>
                    <a:pt x="0" y="11184"/>
                    <a:pt x="473" y="11657"/>
                    <a:pt x="1009" y="11657"/>
                  </a:cubicBezTo>
                  <a:lnTo>
                    <a:pt x="10618" y="11657"/>
                  </a:lnTo>
                  <a:cubicBezTo>
                    <a:pt x="11185" y="11657"/>
                    <a:pt x="11657" y="11184"/>
                    <a:pt x="11657" y="10649"/>
                  </a:cubicBezTo>
                  <a:lnTo>
                    <a:pt x="11657" y="9262"/>
                  </a:lnTo>
                  <a:cubicBezTo>
                    <a:pt x="11657" y="8979"/>
                    <a:pt x="11531" y="8758"/>
                    <a:pt x="11374" y="8601"/>
                  </a:cubicBezTo>
                  <a:cubicBezTo>
                    <a:pt x="11531" y="8380"/>
                    <a:pt x="11657" y="8160"/>
                    <a:pt x="11657" y="7908"/>
                  </a:cubicBezTo>
                  <a:lnTo>
                    <a:pt x="11657" y="6553"/>
                  </a:lnTo>
                  <a:cubicBezTo>
                    <a:pt x="11657" y="6269"/>
                    <a:pt x="11531" y="6017"/>
                    <a:pt x="11374" y="5860"/>
                  </a:cubicBezTo>
                  <a:cubicBezTo>
                    <a:pt x="11531" y="5671"/>
                    <a:pt x="11657" y="5450"/>
                    <a:pt x="11657" y="5198"/>
                  </a:cubicBezTo>
                  <a:lnTo>
                    <a:pt x="11657" y="3781"/>
                  </a:lnTo>
                  <a:lnTo>
                    <a:pt x="11689" y="3781"/>
                  </a:lnTo>
                  <a:cubicBezTo>
                    <a:pt x="11689" y="3686"/>
                    <a:pt x="11657" y="3529"/>
                    <a:pt x="11594" y="3403"/>
                  </a:cubicBezTo>
                  <a:lnTo>
                    <a:pt x="10460" y="630"/>
                  </a:lnTo>
                  <a:cubicBezTo>
                    <a:pt x="10303" y="252"/>
                    <a:pt x="9925" y="0"/>
                    <a:pt x="9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8037;p66">
              <a:extLst>
                <a:ext uri="{FF2B5EF4-FFF2-40B4-BE49-F238E27FC236}">
                  <a16:creationId xmlns:a16="http://schemas.microsoft.com/office/drawing/2014/main" id="{A537929A-9C22-4633-8FDF-D625467BEF05}"/>
                </a:ext>
              </a:extLst>
            </p:cNvPr>
            <p:cNvSpPr/>
            <p:nvPr/>
          </p:nvSpPr>
          <p:spPr>
            <a:xfrm>
              <a:off x="-2485967" y="2649150"/>
              <a:ext cx="173300" cy="18150"/>
            </a:xfrm>
            <a:custGeom>
              <a:avLst/>
              <a:gdLst/>
              <a:ahLst/>
              <a:cxnLst/>
              <a:rect l="l" t="t" r="r" b="b"/>
              <a:pathLst>
                <a:path w="6932" h="726" extrusionOk="0">
                  <a:moveTo>
                    <a:pt x="378" y="1"/>
                  </a:moveTo>
                  <a:cubicBezTo>
                    <a:pt x="158" y="1"/>
                    <a:pt x="0" y="159"/>
                    <a:pt x="0" y="379"/>
                  </a:cubicBezTo>
                  <a:cubicBezTo>
                    <a:pt x="0" y="568"/>
                    <a:pt x="158" y="726"/>
                    <a:pt x="378" y="726"/>
                  </a:cubicBezTo>
                  <a:lnTo>
                    <a:pt x="6585" y="726"/>
                  </a:lnTo>
                  <a:cubicBezTo>
                    <a:pt x="6774" y="726"/>
                    <a:pt x="6931" y="568"/>
                    <a:pt x="6931" y="379"/>
                  </a:cubicBezTo>
                  <a:cubicBezTo>
                    <a:pt x="6931" y="159"/>
                    <a:pt x="677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8038;p66">
              <a:extLst>
                <a:ext uri="{FF2B5EF4-FFF2-40B4-BE49-F238E27FC236}">
                  <a16:creationId xmlns:a16="http://schemas.microsoft.com/office/drawing/2014/main" id="{7DEBFA2D-04DE-4833-BB07-058085D0CB60}"/>
                </a:ext>
              </a:extLst>
            </p:cNvPr>
            <p:cNvSpPr/>
            <p:nvPr/>
          </p:nvSpPr>
          <p:spPr>
            <a:xfrm>
              <a:off x="-2485967" y="2511325"/>
              <a:ext cx="173300" cy="18150"/>
            </a:xfrm>
            <a:custGeom>
              <a:avLst/>
              <a:gdLst/>
              <a:ahLst/>
              <a:cxnLst/>
              <a:rect l="l" t="t" r="r" b="b"/>
              <a:pathLst>
                <a:path w="6932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6585" y="725"/>
                  </a:lnTo>
                  <a:cubicBezTo>
                    <a:pt x="6774" y="725"/>
                    <a:pt x="6931" y="568"/>
                    <a:pt x="6931" y="379"/>
                  </a:cubicBezTo>
                  <a:cubicBezTo>
                    <a:pt x="6931" y="158"/>
                    <a:pt x="677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8039;p66">
              <a:extLst>
                <a:ext uri="{FF2B5EF4-FFF2-40B4-BE49-F238E27FC236}">
                  <a16:creationId xmlns:a16="http://schemas.microsoft.com/office/drawing/2014/main" id="{62F014C3-CCCF-4362-B646-AB20D27AC96C}"/>
                </a:ext>
              </a:extLst>
            </p:cNvPr>
            <p:cNvSpPr/>
            <p:nvPr/>
          </p:nvSpPr>
          <p:spPr>
            <a:xfrm>
              <a:off x="-2540185" y="2511325"/>
              <a:ext cx="18125" cy="18925"/>
            </a:xfrm>
            <a:custGeom>
              <a:avLst/>
              <a:gdLst/>
              <a:ahLst/>
              <a:cxnLst/>
              <a:rect l="l" t="t" r="r" b="b"/>
              <a:pathLst>
                <a:path w="725" h="757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57"/>
                    <a:pt x="378" y="757"/>
                  </a:cubicBezTo>
                  <a:cubicBezTo>
                    <a:pt x="567" y="757"/>
                    <a:pt x="725" y="568"/>
                    <a:pt x="725" y="379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8040;p66">
              <a:extLst>
                <a:ext uri="{FF2B5EF4-FFF2-40B4-BE49-F238E27FC236}">
                  <a16:creationId xmlns:a16="http://schemas.microsoft.com/office/drawing/2014/main" id="{D08C3DDC-3A1A-4F5E-9485-CF8ED7BAAB83}"/>
                </a:ext>
              </a:extLst>
            </p:cNvPr>
            <p:cNvSpPr/>
            <p:nvPr/>
          </p:nvSpPr>
          <p:spPr>
            <a:xfrm>
              <a:off x="-2485579" y="2580625"/>
              <a:ext cx="172525" cy="17350"/>
            </a:xfrm>
            <a:custGeom>
              <a:avLst/>
              <a:gdLst/>
              <a:ahLst/>
              <a:cxnLst/>
              <a:rect l="l" t="t" r="r" b="b"/>
              <a:pathLst>
                <a:path w="6901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36"/>
                    <a:pt x="158" y="693"/>
                    <a:pt x="347" y="693"/>
                  </a:cubicBezTo>
                  <a:lnTo>
                    <a:pt x="6554" y="693"/>
                  </a:lnTo>
                  <a:cubicBezTo>
                    <a:pt x="6774" y="693"/>
                    <a:pt x="6900" y="536"/>
                    <a:pt x="6900" y="347"/>
                  </a:cubicBezTo>
                  <a:cubicBezTo>
                    <a:pt x="6900" y="158"/>
                    <a:pt x="6774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8041;p66">
              <a:extLst>
                <a:ext uri="{FF2B5EF4-FFF2-40B4-BE49-F238E27FC236}">
                  <a16:creationId xmlns:a16="http://schemas.microsoft.com/office/drawing/2014/main" id="{2AC68312-C561-4646-9D5E-2B3ECAE6F9DE}"/>
                </a:ext>
              </a:extLst>
            </p:cNvPr>
            <p:cNvSpPr/>
            <p:nvPr/>
          </p:nvSpPr>
          <p:spPr>
            <a:xfrm>
              <a:off x="-2540185" y="25806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8042;p66">
              <a:extLst>
                <a:ext uri="{FF2B5EF4-FFF2-40B4-BE49-F238E27FC236}">
                  <a16:creationId xmlns:a16="http://schemas.microsoft.com/office/drawing/2014/main" id="{F5C051F1-56EB-4B0D-97FD-DE28DF5AF3A7}"/>
                </a:ext>
              </a:extLst>
            </p:cNvPr>
            <p:cNvSpPr/>
            <p:nvPr/>
          </p:nvSpPr>
          <p:spPr>
            <a:xfrm>
              <a:off x="-2540185" y="264915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59"/>
                    <a:pt x="0" y="379"/>
                  </a:cubicBezTo>
                  <a:cubicBezTo>
                    <a:pt x="0" y="568"/>
                    <a:pt x="158" y="726"/>
                    <a:pt x="378" y="726"/>
                  </a:cubicBezTo>
                  <a:cubicBezTo>
                    <a:pt x="567" y="726"/>
                    <a:pt x="725" y="568"/>
                    <a:pt x="725" y="379"/>
                  </a:cubicBezTo>
                  <a:cubicBezTo>
                    <a:pt x="725" y="159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6" name="Google Shape;8043;p66">
            <a:extLst>
              <a:ext uri="{FF2B5EF4-FFF2-40B4-BE49-F238E27FC236}">
                <a16:creationId xmlns:a16="http://schemas.microsoft.com/office/drawing/2014/main" id="{A9654A5C-1E4C-4401-BBDB-F11432586076}"/>
              </a:ext>
            </a:extLst>
          </p:cNvPr>
          <p:cNvGrpSpPr/>
          <p:nvPr/>
        </p:nvGrpSpPr>
        <p:grpSpPr>
          <a:xfrm>
            <a:off x="8963039" y="4025792"/>
            <a:ext cx="303359" cy="301724"/>
            <a:chOff x="-2571737" y="2764550"/>
            <a:chExt cx="292225" cy="290650"/>
          </a:xfrm>
        </p:grpSpPr>
        <p:sp>
          <p:nvSpPr>
            <p:cNvPr id="627" name="Google Shape;8044;p66">
              <a:extLst>
                <a:ext uri="{FF2B5EF4-FFF2-40B4-BE49-F238E27FC236}">
                  <a16:creationId xmlns:a16="http://schemas.microsoft.com/office/drawing/2014/main" id="{345FDB84-3C48-4045-8642-1AFADB78DCC4}"/>
                </a:ext>
              </a:extLst>
            </p:cNvPr>
            <p:cNvSpPr/>
            <p:nvPr/>
          </p:nvSpPr>
          <p:spPr>
            <a:xfrm>
              <a:off x="-2496085" y="30091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27" y="1"/>
                    <a:pt x="0" y="158"/>
                    <a:pt x="0" y="347"/>
                  </a:cubicBezTo>
                  <a:cubicBezTo>
                    <a:pt x="0" y="536"/>
                    <a:pt x="127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62" y="158"/>
                    <a:pt x="505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8045;p66">
              <a:extLst>
                <a:ext uri="{FF2B5EF4-FFF2-40B4-BE49-F238E27FC236}">
                  <a16:creationId xmlns:a16="http://schemas.microsoft.com/office/drawing/2014/main" id="{CD1378E6-6732-4366-A87E-B3791AF98628}"/>
                </a:ext>
              </a:extLst>
            </p:cNvPr>
            <p:cNvSpPr/>
            <p:nvPr/>
          </p:nvSpPr>
          <p:spPr>
            <a:xfrm>
              <a:off x="-2398548" y="2800375"/>
              <a:ext cx="52000" cy="120525"/>
            </a:xfrm>
            <a:custGeom>
              <a:avLst/>
              <a:gdLst/>
              <a:ahLst/>
              <a:cxnLst/>
              <a:rect l="l" t="t" r="r" b="b"/>
              <a:pathLst>
                <a:path w="2080" h="4821" extrusionOk="0">
                  <a:moveTo>
                    <a:pt x="1008" y="0"/>
                  </a:moveTo>
                  <a:cubicBezTo>
                    <a:pt x="819" y="0"/>
                    <a:pt x="662" y="158"/>
                    <a:pt x="662" y="378"/>
                  </a:cubicBezTo>
                  <a:lnTo>
                    <a:pt x="662" y="757"/>
                  </a:lnTo>
                  <a:cubicBezTo>
                    <a:pt x="252" y="914"/>
                    <a:pt x="0" y="1261"/>
                    <a:pt x="0" y="1733"/>
                  </a:cubicBezTo>
                  <a:cubicBezTo>
                    <a:pt x="0" y="2300"/>
                    <a:pt x="473" y="2773"/>
                    <a:pt x="1008" y="2773"/>
                  </a:cubicBezTo>
                  <a:cubicBezTo>
                    <a:pt x="1323" y="2773"/>
                    <a:pt x="1481" y="3119"/>
                    <a:pt x="1260" y="3371"/>
                  </a:cubicBezTo>
                  <a:cubicBezTo>
                    <a:pt x="1197" y="3419"/>
                    <a:pt x="1103" y="3442"/>
                    <a:pt x="1012" y="3442"/>
                  </a:cubicBezTo>
                  <a:cubicBezTo>
                    <a:pt x="922" y="3442"/>
                    <a:pt x="835" y="3419"/>
                    <a:pt x="788" y="3371"/>
                  </a:cubicBezTo>
                  <a:cubicBezTo>
                    <a:pt x="725" y="3308"/>
                    <a:pt x="630" y="3277"/>
                    <a:pt x="540" y="3277"/>
                  </a:cubicBezTo>
                  <a:cubicBezTo>
                    <a:pt x="449" y="3277"/>
                    <a:pt x="362" y="3308"/>
                    <a:pt x="315" y="3371"/>
                  </a:cubicBezTo>
                  <a:cubicBezTo>
                    <a:pt x="189" y="3466"/>
                    <a:pt x="189" y="3718"/>
                    <a:pt x="315" y="3844"/>
                  </a:cubicBezTo>
                  <a:cubicBezTo>
                    <a:pt x="410" y="3939"/>
                    <a:pt x="536" y="4033"/>
                    <a:pt x="693" y="4065"/>
                  </a:cubicBezTo>
                  <a:lnTo>
                    <a:pt x="693" y="4474"/>
                  </a:lnTo>
                  <a:cubicBezTo>
                    <a:pt x="693" y="4663"/>
                    <a:pt x="851" y="4821"/>
                    <a:pt x="1040" y="4821"/>
                  </a:cubicBezTo>
                  <a:cubicBezTo>
                    <a:pt x="1260" y="4821"/>
                    <a:pt x="1418" y="4663"/>
                    <a:pt x="1418" y="4474"/>
                  </a:cubicBezTo>
                  <a:lnTo>
                    <a:pt x="1418" y="4065"/>
                  </a:lnTo>
                  <a:cubicBezTo>
                    <a:pt x="1796" y="3907"/>
                    <a:pt x="2079" y="3560"/>
                    <a:pt x="2079" y="3088"/>
                  </a:cubicBezTo>
                  <a:cubicBezTo>
                    <a:pt x="2079" y="2521"/>
                    <a:pt x="1607" y="2048"/>
                    <a:pt x="1040" y="2048"/>
                  </a:cubicBezTo>
                  <a:cubicBezTo>
                    <a:pt x="851" y="2048"/>
                    <a:pt x="693" y="1891"/>
                    <a:pt x="693" y="1702"/>
                  </a:cubicBezTo>
                  <a:cubicBezTo>
                    <a:pt x="693" y="1495"/>
                    <a:pt x="842" y="1356"/>
                    <a:pt x="1016" y="1356"/>
                  </a:cubicBezTo>
                  <a:cubicBezTo>
                    <a:pt x="1107" y="1356"/>
                    <a:pt x="1205" y="1394"/>
                    <a:pt x="1292" y="1481"/>
                  </a:cubicBezTo>
                  <a:cubicBezTo>
                    <a:pt x="1355" y="1528"/>
                    <a:pt x="1441" y="1552"/>
                    <a:pt x="1528" y="1552"/>
                  </a:cubicBezTo>
                  <a:cubicBezTo>
                    <a:pt x="1615" y="1552"/>
                    <a:pt x="1701" y="1528"/>
                    <a:pt x="1764" y="1481"/>
                  </a:cubicBezTo>
                  <a:cubicBezTo>
                    <a:pt x="1859" y="1355"/>
                    <a:pt x="1859" y="1103"/>
                    <a:pt x="1764" y="1009"/>
                  </a:cubicBezTo>
                  <a:cubicBezTo>
                    <a:pt x="1638" y="883"/>
                    <a:pt x="1512" y="788"/>
                    <a:pt x="1355" y="757"/>
                  </a:cubicBezTo>
                  <a:lnTo>
                    <a:pt x="1355" y="378"/>
                  </a:lnTo>
                  <a:cubicBezTo>
                    <a:pt x="1355" y="158"/>
                    <a:pt x="1197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8046;p66">
              <a:extLst>
                <a:ext uri="{FF2B5EF4-FFF2-40B4-BE49-F238E27FC236}">
                  <a16:creationId xmlns:a16="http://schemas.microsoft.com/office/drawing/2014/main" id="{1CB6CDB2-6426-413D-8A74-1DDD388CD6CE}"/>
                </a:ext>
              </a:extLst>
            </p:cNvPr>
            <p:cNvSpPr/>
            <p:nvPr/>
          </p:nvSpPr>
          <p:spPr>
            <a:xfrm>
              <a:off x="-2571737" y="2764550"/>
              <a:ext cx="292225" cy="290650"/>
            </a:xfrm>
            <a:custGeom>
              <a:avLst/>
              <a:gdLst/>
              <a:ahLst/>
              <a:cxnLst/>
              <a:rect l="l" t="t" r="r" b="b"/>
              <a:pathLst>
                <a:path w="11689" h="11626" extrusionOk="0">
                  <a:moveTo>
                    <a:pt x="5009" y="1355"/>
                  </a:moveTo>
                  <a:cubicBezTo>
                    <a:pt x="4789" y="1576"/>
                    <a:pt x="4694" y="1796"/>
                    <a:pt x="4537" y="2049"/>
                  </a:cubicBezTo>
                  <a:lnTo>
                    <a:pt x="662" y="2049"/>
                  </a:lnTo>
                  <a:lnTo>
                    <a:pt x="662" y="1670"/>
                  </a:lnTo>
                  <a:cubicBezTo>
                    <a:pt x="662" y="1513"/>
                    <a:pt x="819" y="1355"/>
                    <a:pt x="1008" y="1355"/>
                  </a:cubicBezTo>
                  <a:close/>
                  <a:moveTo>
                    <a:pt x="7908" y="694"/>
                  </a:moveTo>
                  <a:cubicBezTo>
                    <a:pt x="9609" y="694"/>
                    <a:pt x="10995" y="2080"/>
                    <a:pt x="10995" y="3781"/>
                  </a:cubicBezTo>
                  <a:cubicBezTo>
                    <a:pt x="10995" y="5451"/>
                    <a:pt x="9609" y="6837"/>
                    <a:pt x="7908" y="6837"/>
                  </a:cubicBezTo>
                  <a:cubicBezTo>
                    <a:pt x="7309" y="6837"/>
                    <a:pt x="6679" y="6680"/>
                    <a:pt x="6206" y="6365"/>
                  </a:cubicBezTo>
                  <a:cubicBezTo>
                    <a:pt x="6162" y="6342"/>
                    <a:pt x="6086" y="6320"/>
                    <a:pt x="6023" y="6320"/>
                  </a:cubicBezTo>
                  <a:cubicBezTo>
                    <a:pt x="5997" y="6320"/>
                    <a:pt x="5973" y="6324"/>
                    <a:pt x="5954" y="6333"/>
                  </a:cubicBezTo>
                  <a:cubicBezTo>
                    <a:pt x="5671" y="6396"/>
                    <a:pt x="5324" y="6522"/>
                    <a:pt x="5009" y="6648"/>
                  </a:cubicBezTo>
                  <a:lnTo>
                    <a:pt x="5324" y="5703"/>
                  </a:lnTo>
                  <a:cubicBezTo>
                    <a:pt x="5356" y="5609"/>
                    <a:pt x="5324" y="5514"/>
                    <a:pt x="5261" y="5420"/>
                  </a:cubicBezTo>
                  <a:cubicBezTo>
                    <a:pt x="4946" y="4947"/>
                    <a:pt x="4789" y="4348"/>
                    <a:pt x="4789" y="3781"/>
                  </a:cubicBezTo>
                  <a:cubicBezTo>
                    <a:pt x="4789" y="2080"/>
                    <a:pt x="6238" y="694"/>
                    <a:pt x="7908" y="694"/>
                  </a:cubicBezTo>
                  <a:close/>
                  <a:moveTo>
                    <a:pt x="4253" y="2710"/>
                  </a:moveTo>
                  <a:cubicBezTo>
                    <a:pt x="4190" y="3025"/>
                    <a:pt x="4096" y="3372"/>
                    <a:pt x="4096" y="3718"/>
                  </a:cubicBezTo>
                  <a:cubicBezTo>
                    <a:pt x="4096" y="4411"/>
                    <a:pt x="4253" y="5041"/>
                    <a:pt x="4600" y="5609"/>
                  </a:cubicBezTo>
                  <a:lnTo>
                    <a:pt x="4127" y="7089"/>
                  </a:lnTo>
                  <a:cubicBezTo>
                    <a:pt x="4096" y="7184"/>
                    <a:pt x="4127" y="7341"/>
                    <a:pt x="4222" y="7436"/>
                  </a:cubicBezTo>
                  <a:cubicBezTo>
                    <a:pt x="4266" y="7480"/>
                    <a:pt x="4358" y="7525"/>
                    <a:pt x="4453" y="7525"/>
                  </a:cubicBezTo>
                  <a:cubicBezTo>
                    <a:pt x="4492" y="7525"/>
                    <a:pt x="4531" y="7517"/>
                    <a:pt x="4568" y="7499"/>
                  </a:cubicBezTo>
                  <a:cubicBezTo>
                    <a:pt x="4568" y="7499"/>
                    <a:pt x="5387" y="7247"/>
                    <a:pt x="6017" y="7026"/>
                  </a:cubicBezTo>
                  <a:cubicBezTo>
                    <a:pt x="6080" y="7089"/>
                    <a:pt x="6143" y="7089"/>
                    <a:pt x="6175" y="7121"/>
                  </a:cubicBezTo>
                  <a:lnTo>
                    <a:pt x="6175" y="8223"/>
                  </a:lnTo>
                  <a:lnTo>
                    <a:pt x="662" y="8223"/>
                  </a:lnTo>
                  <a:lnTo>
                    <a:pt x="662" y="2710"/>
                  </a:lnTo>
                  <a:close/>
                  <a:moveTo>
                    <a:pt x="6112" y="8885"/>
                  </a:moveTo>
                  <a:lnTo>
                    <a:pt x="6112" y="10618"/>
                  </a:lnTo>
                  <a:cubicBezTo>
                    <a:pt x="6143" y="10807"/>
                    <a:pt x="5986" y="10964"/>
                    <a:pt x="5797" y="10964"/>
                  </a:cubicBezTo>
                  <a:lnTo>
                    <a:pt x="977" y="10964"/>
                  </a:lnTo>
                  <a:cubicBezTo>
                    <a:pt x="788" y="10964"/>
                    <a:pt x="630" y="10807"/>
                    <a:pt x="630" y="10618"/>
                  </a:cubicBezTo>
                  <a:lnTo>
                    <a:pt x="630" y="8885"/>
                  </a:lnTo>
                  <a:close/>
                  <a:moveTo>
                    <a:pt x="7908" y="1"/>
                  </a:moveTo>
                  <a:cubicBezTo>
                    <a:pt x="7120" y="1"/>
                    <a:pt x="6364" y="221"/>
                    <a:pt x="5734" y="662"/>
                  </a:cubicBezTo>
                  <a:lnTo>
                    <a:pt x="1008" y="662"/>
                  </a:lnTo>
                  <a:cubicBezTo>
                    <a:pt x="473" y="662"/>
                    <a:pt x="0" y="1135"/>
                    <a:pt x="0" y="1670"/>
                  </a:cubicBezTo>
                  <a:lnTo>
                    <a:pt x="0" y="10618"/>
                  </a:lnTo>
                  <a:cubicBezTo>
                    <a:pt x="0" y="11153"/>
                    <a:pt x="473" y="11626"/>
                    <a:pt x="1008" y="11626"/>
                  </a:cubicBezTo>
                  <a:lnTo>
                    <a:pt x="5828" y="11626"/>
                  </a:lnTo>
                  <a:cubicBezTo>
                    <a:pt x="6364" y="11626"/>
                    <a:pt x="6837" y="11153"/>
                    <a:pt x="6837" y="10618"/>
                  </a:cubicBezTo>
                  <a:lnTo>
                    <a:pt x="6837" y="7341"/>
                  </a:lnTo>
                  <a:cubicBezTo>
                    <a:pt x="7215" y="7436"/>
                    <a:pt x="7561" y="7499"/>
                    <a:pt x="7908" y="7499"/>
                  </a:cubicBezTo>
                  <a:cubicBezTo>
                    <a:pt x="9987" y="7499"/>
                    <a:pt x="11688" y="5798"/>
                    <a:pt x="11688" y="3718"/>
                  </a:cubicBezTo>
                  <a:cubicBezTo>
                    <a:pt x="11657" y="1670"/>
                    <a:pt x="9956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0" name="Google Shape;8047;p66">
            <a:extLst>
              <a:ext uri="{FF2B5EF4-FFF2-40B4-BE49-F238E27FC236}">
                <a16:creationId xmlns:a16="http://schemas.microsoft.com/office/drawing/2014/main" id="{B688AA68-B972-4EDD-9A66-936DE9431C83}"/>
              </a:ext>
            </a:extLst>
          </p:cNvPr>
          <p:cNvGrpSpPr/>
          <p:nvPr/>
        </p:nvGrpSpPr>
        <p:grpSpPr>
          <a:xfrm>
            <a:off x="10514820" y="3649998"/>
            <a:ext cx="303359" cy="304760"/>
            <a:chOff x="-1333975" y="2365850"/>
            <a:chExt cx="292225" cy="293575"/>
          </a:xfrm>
        </p:grpSpPr>
        <p:sp>
          <p:nvSpPr>
            <p:cNvPr id="631" name="Google Shape;8048;p66">
              <a:extLst>
                <a:ext uri="{FF2B5EF4-FFF2-40B4-BE49-F238E27FC236}">
                  <a16:creationId xmlns:a16="http://schemas.microsoft.com/office/drawing/2014/main" id="{169E99DD-A1D4-45D9-8960-270E0C19E733}"/>
                </a:ext>
              </a:extLst>
            </p:cNvPr>
            <p:cNvSpPr/>
            <p:nvPr/>
          </p:nvSpPr>
          <p:spPr>
            <a:xfrm>
              <a:off x="-1285150" y="2365850"/>
              <a:ext cx="191225" cy="293575"/>
            </a:xfrm>
            <a:custGeom>
              <a:avLst/>
              <a:gdLst/>
              <a:ahLst/>
              <a:cxnLst/>
              <a:rect l="l" t="t" r="r" b="b"/>
              <a:pathLst>
                <a:path w="7649" h="11743" extrusionOk="0">
                  <a:moveTo>
                    <a:pt x="3813" y="684"/>
                  </a:moveTo>
                  <a:cubicBezTo>
                    <a:pt x="5545" y="684"/>
                    <a:pt x="6900" y="2039"/>
                    <a:pt x="6900" y="3740"/>
                  </a:cubicBezTo>
                  <a:cubicBezTo>
                    <a:pt x="6931" y="4780"/>
                    <a:pt x="6553" y="5347"/>
                    <a:pt x="6270" y="5788"/>
                  </a:cubicBezTo>
                  <a:cubicBezTo>
                    <a:pt x="5797" y="6544"/>
                    <a:pt x="5608" y="6922"/>
                    <a:pt x="5608" y="7930"/>
                  </a:cubicBezTo>
                  <a:cubicBezTo>
                    <a:pt x="5608" y="8119"/>
                    <a:pt x="5451" y="8277"/>
                    <a:pt x="5230" y="8277"/>
                  </a:cubicBezTo>
                  <a:lnTo>
                    <a:pt x="2489" y="8277"/>
                  </a:lnTo>
                  <a:cubicBezTo>
                    <a:pt x="2300" y="8277"/>
                    <a:pt x="2143" y="8119"/>
                    <a:pt x="2143" y="7930"/>
                  </a:cubicBezTo>
                  <a:cubicBezTo>
                    <a:pt x="2143" y="6922"/>
                    <a:pt x="1922" y="6576"/>
                    <a:pt x="1450" y="5820"/>
                  </a:cubicBezTo>
                  <a:cubicBezTo>
                    <a:pt x="1198" y="5347"/>
                    <a:pt x="567" y="4528"/>
                    <a:pt x="788" y="3205"/>
                  </a:cubicBezTo>
                  <a:cubicBezTo>
                    <a:pt x="1040" y="1819"/>
                    <a:pt x="2237" y="684"/>
                    <a:pt x="3813" y="684"/>
                  </a:cubicBezTo>
                  <a:close/>
                  <a:moveTo>
                    <a:pt x="4852" y="8907"/>
                  </a:moveTo>
                  <a:lnTo>
                    <a:pt x="4852" y="9569"/>
                  </a:lnTo>
                  <a:lnTo>
                    <a:pt x="4506" y="9569"/>
                  </a:lnTo>
                  <a:cubicBezTo>
                    <a:pt x="4285" y="9569"/>
                    <a:pt x="4128" y="9726"/>
                    <a:pt x="4128" y="9915"/>
                  </a:cubicBezTo>
                  <a:cubicBezTo>
                    <a:pt x="4128" y="10136"/>
                    <a:pt x="4285" y="10293"/>
                    <a:pt x="4506" y="10293"/>
                  </a:cubicBezTo>
                  <a:lnTo>
                    <a:pt x="4852" y="10293"/>
                  </a:lnTo>
                  <a:lnTo>
                    <a:pt x="4852" y="10640"/>
                  </a:lnTo>
                  <a:cubicBezTo>
                    <a:pt x="4884" y="10829"/>
                    <a:pt x="4726" y="10986"/>
                    <a:pt x="4537" y="10986"/>
                  </a:cubicBezTo>
                  <a:lnTo>
                    <a:pt x="3151" y="10986"/>
                  </a:lnTo>
                  <a:cubicBezTo>
                    <a:pt x="2962" y="10986"/>
                    <a:pt x="2804" y="10829"/>
                    <a:pt x="2804" y="10640"/>
                  </a:cubicBezTo>
                  <a:lnTo>
                    <a:pt x="2804" y="10293"/>
                  </a:lnTo>
                  <a:lnTo>
                    <a:pt x="3151" y="10293"/>
                  </a:lnTo>
                  <a:cubicBezTo>
                    <a:pt x="3371" y="10293"/>
                    <a:pt x="3529" y="10136"/>
                    <a:pt x="3529" y="9915"/>
                  </a:cubicBezTo>
                  <a:cubicBezTo>
                    <a:pt x="3529" y="9726"/>
                    <a:pt x="3371" y="9569"/>
                    <a:pt x="3151" y="9569"/>
                  </a:cubicBezTo>
                  <a:lnTo>
                    <a:pt x="2804" y="9569"/>
                  </a:lnTo>
                  <a:lnTo>
                    <a:pt x="2804" y="8907"/>
                  </a:lnTo>
                  <a:close/>
                  <a:moveTo>
                    <a:pt x="3897" y="1"/>
                  </a:moveTo>
                  <a:cubicBezTo>
                    <a:pt x="3632" y="1"/>
                    <a:pt x="3361" y="28"/>
                    <a:pt x="3088" y="86"/>
                  </a:cubicBezTo>
                  <a:cubicBezTo>
                    <a:pt x="1607" y="401"/>
                    <a:pt x="441" y="1566"/>
                    <a:pt x="158" y="3079"/>
                  </a:cubicBezTo>
                  <a:cubicBezTo>
                    <a:pt x="0" y="3992"/>
                    <a:pt x="158" y="4969"/>
                    <a:pt x="631" y="5757"/>
                  </a:cubicBezTo>
                  <a:cubicBezTo>
                    <a:pt x="757" y="5914"/>
                    <a:pt x="820" y="6072"/>
                    <a:pt x="914" y="6229"/>
                  </a:cubicBezTo>
                  <a:cubicBezTo>
                    <a:pt x="1355" y="6891"/>
                    <a:pt x="1450" y="7143"/>
                    <a:pt x="1450" y="7962"/>
                  </a:cubicBezTo>
                  <a:cubicBezTo>
                    <a:pt x="1450" y="8403"/>
                    <a:pt x="1733" y="8781"/>
                    <a:pt x="2143" y="8939"/>
                  </a:cubicBezTo>
                  <a:lnTo>
                    <a:pt x="2143" y="10703"/>
                  </a:lnTo>
                  <a:cubicBezTo>
                    <a:pt x="2143" y="11270"/>
                    <a:pt x="2615" y="11743"/>
                    <a:pt x="3151" y="11743"/>
                  </a:cubicBezTo>
                  <a:lnTo>
                    <a:pt x="4537" y="11743"/>
                  </a:lnTo>
                  <a:cubicBezTo>
                    <a:pt x="5073" y="11743"/>
                    <a:pt x="5545" y="11270"/>
                    <a:pt x="5545" y="10703"/>
                  </a:cubicBezTo>
                  <a:lnTo>
                    <a:pt x="5545" y="8939"/>
                  </a:lnTo>
                  <a:cubicBezTo>
                    <a:pt x="5955" y="8781"/>
                    <a:pt x="6238" y="8435"/>
                    <a:pt x="6238" y="7962"/>
                  </a:cubicBezTo>
                  <a:lnTo>
                    <a:pt x="6238" y="7930"/>
                  </a:lnTo>
                  <a:cubicBezTo>
                    <a:pt x="6238" y="7143"/>
                    <a:pt x="6427" y="6828"/>
                    <a:pt x="6805" y="6229"/>
                  </a:cubicBezTo>
                  <a:cubicBezTo>
                    <a:pt x="7089" y="5788"/>
                    <a:pt x="7593" y="5032"/>
                    <a:pt x="7593" y="3835"/>
                  </a:cubicBezTo>
                  <a:cubicBezTo>
                    <a:pt x="7649" y="1658"/>
                    <a:pt x="5950" y="1"/>
                    <a:pt x="38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8049;p66">
              <a:extLst>
                <a:ext uri="{FF2B5EF4-FFF2-40B4-BE49-F238E27FC236}">
                  <a16:creationId xmlns:a16="http://schemas.microsoft.com/office/drawing/2014/main" id="{64CF6341-41CB-4A69-88B8-F29319F34287}"/>
                </a:ext>
              </a:extLst>
            </p:cNvPr>
            <p:cNvSpPr/>
            <p:nvPr/>
          </p:nvSpPr>
          <p:spPr>
            <a:xfrm>
              <a:off x="-1076425" y="2452250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29" y="725"/>
                    <a:pt x="1386" y="568"/>
                    <a:pt x="1386" y="379"/>
                  </a:cubicBez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8050;p66">
              <a:extLst>
                <a:ext uri="{FF2B5EF4-FFF2-40B4-BE49-F238E27FC236}">
                  <a16:creationId xmlns:a16="http://schemas.microsoft.com/office/drawing/2014/main" id="{136F5D40-D548-4410-9501-802F154290DD}"/>
                </a:ext>
              </a:extLst>
            </p:cNvPr>
            <p:cNvSpPr/>
            <p:nvPr/>
          </p:nvSpPr>
          <p:spPr>
            <a:xfrm>
              <a:off x="-1333975" y="2452250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08" y="725"/>
                  </a:lnTo>
                  <a:cubicBezTo>
                    <a:pt x="1197" y="694"/>
                    <a:pt x="1386" y="536"/>
                    <a:pt x="1386" y="379"/>
                  </a:cubicBezTo>
                  <a:cubicBezTo>
                    <a:pt x="1386" y="158"/>
                    <a:pt x="119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8051;p66">
              <a:extLst>
                <a:ext uri="{FF2B5EF4-FFF2-40B4-BE49-F238E27FC236}">
                  <a16:creationId xmlns:a16="http://schemas.microsoft.com/office/drawing/2014/main" id="{73FB520C-35FE-4D5A-A8ED-071D313821A2}"/>
                </a:ext>
              </a:extLst>
            </p:cNvPr>
            <p:cNvSpPr/>
            <p:nvPr/>
          </p:nvSpPr>
          <p:spPr>
            <a:xfrm>
              <a:off x="-1093750" y="2383050"/>
              <a:ext cx="35450" cy="26575"/>
            </a:xfrm>
            <a:custGeom>
              <a:avLst/>
              <a:gdLst/>
              <a:ahLst/>
              <a:cxnLst/>
              <a:rect l="l" t="t" r="r" b="b"/>
              <a:pathLst>
                <a:path w="1418" h="1063" extrusionOk="0">
                  <a:moveTo>
                    <a:pt x="992" y="1"/>
                  </a:moveTo>
                  <a:cubicBezTo>
                    <a:pt x="931" y="1"/>
                    <a:pt x="870" y="19"/>
                    <a:pt x="819" y="59"/>
                  </a:cubicBezTo>
                  <a:lnTo>
                    <a:pt x="221" y="406"/>
                  </a:lnTo>
                  <a:cubicBezTo>
                    <a:pt x="63" y="500"/>
                    <a:pt x="0" y="721"/>
                    <a:pt x="95" y="878"/>
                  </a:cubicBezTo>
                  <a:cubicBezTo>
                    <a:pt x="159" y="985"/>
                    <a:pt x="295" y="1063"/>
                    <a:pt x="415" y="1063"/>
                  </a:cubicBezTo>
                  <a:cubicBezTo>
                    <a:pt x="473" y="1063"/>
                    <a:pt x="527" y="1045"/>
                    <a:pt x="567" y="1005"/>
                  </a:cubicBezTo>
                  <a:lnTo>
                    <a:pt x="1166" y="658"/>
                  </a:lnTo>
                  <a:cubicBezTo>
                    <a:pt x="1323" y="563"/>
                    <a:pt x="1418" y="343"/>
                    <a:pt x="1292" y="185"/>
                  </a:cubicBezTo>
                  <a:cubicBezTo>
                    <a:pt x="1249" y="79"/>
                    <a:pt x="1120" y="1"/>
                    <a:pt x="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8052;p66">
              <a:extLst>
                <a:ext uri="{FF2B5EF4-FFF2-40B4-BE49-F238E27FC236}">
                  <a16:creationId xmlns:a16="http://schemas.microsoft.com/office/drawing/2014/main" id="{5017AE02-8040-4665-8F97-112BAAC07F8A}"/>
                </a:ext>
              </a:extLst>
            </p:cNvPr>
            <p:cNvSpPr/>
            <p:nvPr/>
          </p:nvSpPr>
          <p:spPr>
            <a:xfrm>
              <a:off x="-1317450" y="2512575"/>
              <a:ext cx="35475" cy="26225"/>
            </a:xfrm>
            <a:custGeom>
              <a:avLst/>
              <a:gdLst/>
              <a:ahLst/>
              <a:cxnLst/>
              <a:rect l="l" t="t" r="r" b="b"/>
              <a:pathLst>
                <a:path w="1419" h="1049" extrusionOk="0">
                  <a:moveTo>
                    <a:pt x="1005" y="1"/>
                  </a:moveTo>
                  <a:cubicBezTo>
                    <a:pt x="944" y="1"/>
                    <a:pt x="880" y="15"/>
                    <a:pt x="820" y="45"/>
                  </a:cubicBezTo>
                  <a:lnTo>
                    <a:pt x="221" y="392"/>
                  </a:lnTo>
                  <a:cubicBezTo>
                    <a:pt x="64" y="486"/>
                    <a:pt x="1" y="707"/>
                    <a:pt x="127" y="864"/>
                  </a:cubicBezTo>
                  <a:cubicBezTo>
                    <a:pt x="169" y="971"/>
                    <a:pt x="299" y="1049"/>
                    <a:pt x="427" y="1049"/>
                  </a:cubicBezTo>
                  <a:cubicBezTo>
                    <a:pt x="488" y="1049"/>
                    <a:pt x="548" y="1031"/>
                    <a:pt x="599" y="990"/>
                  </a:cubicBezTo>
                  <a:lnTo>
                    <a:pt x="1166" y="644"/>
                  </a:lnTo>
                  <a:cubicBezTo>
                    <a:pt x="1324" y="549"/>
                    <a:pt x="1418" y="329"/>
                    <a:pt x="1292" y="171"/>
                  </a:cubicBezTo>
                  <a:cubicBezTo>
                    <a:pt x="1250" y="64"/>
                    <a:pt x="1134" y="1"/>
                    <a:pt x="10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8053;p66">
              <a:extLst>
                <a:ext uri="{FF2B5EF4-FFF2-40B4-BE49-F238E27FC236}">
                  <a16:creationId xmlns:a16="http://schemas.microsoft.com/office/drawing/2014/main" id="{3B43EDCF-5ACF-481D-9AF7-EE6B7E34D7CB}"/>
                </a:ext>
              </a:extLst>
            </p:cNvPr>
            <p:cNvSpPr/>
            <p:nvPr/>
          </p:nvSpPr>
          <p:spPr>
            <a:xfrm>
              <a:off x="-1092975" y="2512575"/>
              <a:ext cx="34675" cy="25525"/>
            </a:xfrm>
            <a:custGeom>
              <a:avLst/>
              <a:gdLst/>
              <a:ahLst/>
              <a:cxnLst/>
              <a:rect l="l" t="t" r="r" b="b"/>
              <a:pathLst>
                <a:path w="1387" h="1021" extrusionOk="0">
                  <a:moveTo>
                    <a:pt x="378" y="1"/>
                  </a:moveTo>
                  <a:cubicBezTo>
                    <a:pt x="264" y="1"/>
                    <a:pt x="149" y="64"/>
                    <a:pt x="64" y="171"/>
                  </a:cubicBezTo>
                  <a:cubicBezTo>
                    <a:pt x="1" y="329"/>
                    <a:pt x="32" y="518"/>
                    <a:pt x="190" y="644"/>
                  </a:cubicBezTo>
                  <a:lnTo>
                    <a:pt x="788" y="990"/>
                  </a:lnTo>
                  <a:cubicBezTo>
                    <a:pt x="838" y="1010"/>
                    <a:pt x="891" y="1021"/>
                    <a:pt x="944" y="1021"/>
                  </a:cubicBezTo>
                  <a:cubicBezTo>
                    <a:pt x="1059" y="1021"/>
                    <a:pt x="1175" y="972"/>
                    <a:pt x="1261" y="864"/>
                  </a:cubicBezTo>
                  <a:cubicBezTo>
                    <a:pt x="1387" y="675"/>
                    <a:pt x="1292" y="486"/>
                    <a:pt x="1135" y="392"/>
                  </a:cubicBezTo>
                  <a:lnTo>
                    <a:pt x="536" y="45"/>
                  </a:lnTo>
                  <a:cubicBezTo>
                    <a:pt x="486" y="15"/>
                    <a:pt x="432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8054;p66">
              <a:extLst>
                <a:ext uri="{FF2B5EF4-FFF2-40B4-BE49-F238E27FC236}">
                  <a16:creationId xmlns:a16="http://schemas.microsoft.com/office/drawing/2014/main" id="{DF4B9C60-EB29-4B02-A754-96DC335789A1}"/>
                </a:ext>
              </a:extLst>
            </p:cNvPr>
            <p:cNvSpPr/>
            <p:nvPr/>
          </p:nvSpPr>
          <p:spPr>
            <a:xfrm>
              <a:off x="-1316650" y="2383750"/>
              <a:ext cx="34675" cy="25525"/>
            </a:xfrm>
            <a:custGeom>
              <a:avLst/>
              <a:gdLst/>
              <a:ahLst/>
              <a:cxnLst/>
              <a:rect l="l" t="t" r="r" b="b"/>
              <a:pathLst>
                <a:path w="1387" h="1021" extrusionOk="0">
                  <a:moveTo>
                    <a:pt x="405" y="1"/>
                  </a:moveTo>
                  <a:cubicBezTo>
                    <a:pt x="283" y="1"/>
                    <a:pt x="159" y="50"/>
                    <a:pt x="95" y="157"/>
                  </a:cubicBezTo>
                  <a:cubicBezTo>
                    <a:pt x="0" y="315"/>
                    <a:pt x="63" y="504"/>
                    <a:pt x="221" y="630"/>
                  </a:cubicBezTo>
                  <a:lnTo>
                    <a:pt x="788" y="977"/>
                  </a:lnTo>
                  <a:cubicBezTo>
                    <a:pt x="838" y="1007"/>
                    <a:pt x="895" y="1021"/>
                    <a:pt x="953" y="1021"/>
                  </a:cubicBezTo>
                  <a:cubicBezTo>
                    <a:pt x="1074" y="1021"/>
                    <a:pt x="1196" y="958"/>
                    <a:pt x="1260" y="850"/>
                  </a:cubicBezTo>
                  <a:cubicBezTo>
                    <a:pt x="1386" y="693"/>
                    <a:pt x="1292" y="504"/>
                    <a:pt x="1134" y="378"/>
                  </a:cubicBezTo>
                  <a:lnTo>
                    <a:pt x="567" y="31"/>
                  </a:lnTo>
                  <a:cubicBezTo>
                    <a:pt x="517" y="11"/>
                    <a:pt x="461" y="1"/>
                    <a:pt x="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8055;p66">
              <a:extLst>
                <a:ext uri="{FF2B5EF4-FFF2-40B4-BE49-F238E27FC236}">
                  <a16:creationId xmlns:a16="http://schemas.microsoft.com/office/drawing/2014/main" id="{EC3E6B9C-1252-4FFC-88C5-CBC6B1502737}"/>
                </a:ext>
              </a:extLst>
            </p:cNvPr>
            <p:cNvSpPr/>
            <p:nvPr/>
          </p:nvSpPr>
          <p:spPr>
            <a:xfrm>
              <a:off x="-1239475" y="2401575"/>
              <a:ext cx="102425" cy="153100"/>
            </a:xfrm>
            <a:custGeom>
              <a:avLst/>
              <a:gdLst/>
              <a:ahLst/>
              <a:cxnLst/>
              <a:rect l="l" t="t" r="r" b="b"/>
              <a:pathLst>
                <a:path w="4097" h="6124" extrusionOk="0">
                  <a:moveTo>
                    <a:pt x="1733" y="1492"/>
                  </a:moveTo>
                  <a:lnTo>
                    <a:pt x="1733" y="2343"/>
                  </a:lnTo>
                  <a:cubicBezTo>
                    <a:pt x="1733" y="2500"/>
                    <a:pt x="1796" y="2626"/>
                    <a:pt x="1922" y="2658"/>
                  </a:cubicBezTo>
                  <a:lnTo>
                    <a:pt x="3246" y="3225"/>
                  </a:lnTo>
                  <a:lnTo>
                    <a:pt x="2395" y="4611"/>
                  </a:lnTo>
                  <a:lnTo>
                    <a:pt x="2395" y="3729"/>
                  </a:lnTo>
                  <a:cubicBezTo>
                    <a:pt x="2395" y="3572"/>
                    <a:pt x="2332" y="3445"/>
                    <a:pt x="2206" y="3414"/>
                  </a:cubicBezTo>
                  <a:lnTo>
                    <a:pt x="851" y="2878"/>
                  </a:lnTo>
                  <a:lnTo>
                    <a:pt x="1733" y="1492"/>
                  </a:lnTo>
                  <a:close/>
                  <a:moveTo>
                    <a:pt x="2038" y="0"/>
                  </a:moveTo>
                  <a:cubicBezTo>
                    <a:pt x="1919" y="0"/>
                    <a:pt x="1814" y="47"/>
                    <a:pt x="1765" y="169"/>
                  </a:cubicBezTo>
                  <a:lnTo>
                    <a:pt x="64" y="2941"/>
                  </a:lnTo>
                  <a:cubicBezTo>
                    <a:pt x="32" y="3004"/>
                    <a:pt x="1" y="3130"/>
                    <a:pt x="32" y="3225"/>
                  </a:cubicBezTo>
                  <a:cubicBezTo>
                    <a:pt x="64" y="3288"/>
                    <a:pt x="158" y="3382"/>
                    <a:pt x="221" y="3414"/>
                  </a:cubicBezTo>
                  <a:lnTo>
                    <a:pt x="1733" y="4013"/>
                  </a:lnTo>
                  <a:lnTo>
                    <a:pt x="1733" y="5808"/>
                  </a:lnTo>
                  <a:cubicBezTo>
                    <a:pt x="1733" y="5966"/>
                    <a:pt x="1859" y="6092"/>
                    <a:pt x="1954" y="6123"/>
                  </a:cubicBezTo>
                  <a:lnTo>
                    <a:pt x="2049" y="6123"/>
                  </a:lnTo>
                  <a:cubicBezTo>
                    <a:pt x="2143" y="6123"/>
                    <a:pt x="2269" y="6092"/>
                    <a:pt x="2301" y="5966"/>
                  </a:cubicBezTo>
                  <a:lnTo>
                    <a:pt x="4002" y="3225"/>
                  </a:lnTo>
                  <a:cubicBezTo>
                    <a:pt x="4033" y="3130"/>
                    <a:pt x="4096" y="3004"/>
                    <a:pt x="4033" y="2941"/>
                  </a:cubicBezTo>
                  <a:cubicBezTo>
                    <a:pt x="4033" y="2878"/>
                    <a:pt x="3970" y="2784"/>
                    <a:pt x="3907" y="2752"/>
                  </a:cubicBezTo>
                  <a:lnTo>
                    <a:pt x="2395" y="2154"/>
                  </a:lnTo>
                  <a:lnTo>
                    <a:pt x="2395" y="358"/>
                  </a:lnTo>
                  <a:cubicBezTo>
                    <a:pt x="2395" y="169"/>
                    <a:pt x="2269" y="74"/>
                    <a:pt x="2143" y="11"/>
                  </a:cubicBezTo>
                  <a:cubicBezTo>
                    <a:pt x="2108" y="4"/>
                    <a:pt x="2072" y="0"/>
                    <a:pt x="2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9" name="Google Shape;8056;p66">
            <a:extLst>
              <a:ext uri="{FF2B5EF4-FFF2-40B4-BE49-F238E27FC236}">
                <a16:creationId xmlns:a16="http://schemas.microsoft.com/office/drawing/2014/main" id="{250338A4-16B3-43BD-A976-AC233AA0BBFC}"/>
              </a:ext>
            </a:extLst>
          </p:cNvPr>
          <p:cNvGrpSpPr/>
          <p:nvPr/>
        </p:nvGrpSpPr>
        <p:grpSpPr>
          <a:xfrm>
            <a:off x="5462449" y="4024974"/>
            <a:ext cx="286178" cy="303359"/>
            <a:chOff x="-5995925" y="2757850"/>
            <a:chExt cx="275675" cy="292225"/>
          </a:xfrm>
        </p:grpSpPr>
        <p:sp>
          <p:nvSpPr>
            <p:cNvPr id="640" name="Google Shape;8057;p66">
              <a:extLst>
                <a:ext uri="{FF2B5EF4-FFF2-40B4-BE49-F238E27FC236}">
                  <a16:creationId xmlns:a16="http://schemas.microsoft.com/office/drawing/2014/main" id="{79A76FAE-FF86-49DD-85E0-F6C3CA4E594D}"/>
                </a:ext>
              </a:extLst>
            </p:cNvPr>
            <p:cNvSpPr/>
            <p:nvPr/>
          </p:nvSpPr>
          <p:spPr>
            <a:xfrm>
              <a:off x="-5995925" y="2757850"/>
              <a:ext cx="275675" cy="292225"/>
            </a:xfrm>
            <a:custGeom>
              <a:avLst/>
              <a:gdLst/>
              <a:ahLst/>
              <a:cxnLst/>
              <a:rect l="l" t="t" r="r" b="b"/>
              <a:pathLst>
                <a:path w="11027" h="11689" extrusionOk="0">
                  <a:moveTo>
                    <a:pt x="9924" y="1324"/>
                  </a:moveTo>
                  <a:cubicBezTo>
                    <a:pt x="10113" y="1324"/>
                    <a:pt x="10271" y="1481"/>
                    <a:pt x="10271" y="1702"/>
                  </a:cubicBezTo>
                  <a:lnTo>
                    <a:pt x="10271" y="9263"/>
                  </a:lnTo>
                  <a:lnTo>
                    <a:pt x="10302" y="9263"/>
                  </a:lnTo>
                  <a:cubicBezTo>
                    <a:pt x="10302" y="9452"/>
                    <a:pt x="10145" y="9610"/>
                    <a:pt x="9956" y="9610"/>
                  </a:cubicBezTo>
                  <a:lnTo>
                    <a:pt x="9609" y="9610"/>
                  </a:lnTo>
                  <a:lnTo>
                    <a:pt x="9609" y="8570"/>
                  </a:lnTo>
                  <a:cubicBezTo>
                    <a:pt x="9609" y="8381"/>
                    <a:pt x="9452" y="8223"/>
                    <a:pt x="9263" y="8223"/>
                  </a:cubicBezTo>
                  <a:lnTo>
                    <a:pt x="4442" y="8223"/>
                  </a:lnTo>
                  <a:cubicBezTo>
                    <a:pt x="4253" y="8223"/>
                    <a:pt x="4096" y="8381"/>
                    <a:pt x="4096" y="8570"/>
                  </a:cubicBezTo>
                  <a:lnTo>
                    <a:pt x="4096" y="9610"/>
                  </a:lnTo>
                  <a:lnTo>
                    <a:pt x="3434" y="9610"/>
                  </a:lnTo>
                  <a:lnTo>
                    <a:pt x="3434" y="1324"/>
                  </a:lnTo>
                  <a:close/>
                  <a:moveTo>
                    <a:pt x="2426" y="631"/>
                  </a:moveTo>
                  <a:cubicBezTo>
                    <a:pt x="2647" y="631"/>
                    <a:pt x="2804" y="788"/>
                    <a:pt x="2804" y="977"/>
                  </a:cubicBezTo>
                  <a:lnTo>
                    <a:pt x="2804" y="9925"/>
                  </a:lnTo>
                  <a:cubicBezTo>
                    <a:pt x="2804" y="10114"/>
                    <a:pt x="2647" y="10271"/>
                    <a:pt x="2426" y="10271"/>
                  </a:cubicBezTo>
                  <a:lnTo>
                    <a:pt x="1071" y="10271"/>
                  </a:lnTo>
                  <a:cubicBezTo>
                    <a:pt x="851" y="10271"/>
                    <a:pt x="693" y="10114"/>
                    <a:pt x="693" y="9925"/>
                  </a:cubicBezTo>
                  <a:lnTo>
                    <a:pt x="693" y="977"/>
                  </a:lnTo>
                  <a:cubicBezTo>
                    <a:pt x="693" y="788"/>
                    <a:pt x="851" y="631"/>
                    <a:pt x="1071" y="631"/>
                  </a:cubicBezTo>
                  <a:close/>
                  <a:moveTo>
                    <a:pt x="8948" y="8948"/>
                  </a:moveTo>
                  <a:lnTo>
                    <a:pt x="8948" y="10996"/>
                  </a:lnTo>
                  <a:lnTo>
                    <a:pt x="4852" y="10996"/>
                  </a:lnTo>
                  <a:lnTo>
                    <a:pt x="4852" y="8948"/>
                  </a:ln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0" y="10523"/>
                    <a:pt x="473" y="10996"/>
                    <a:pt x="1008" y="10996"/>
                  </a:cubicBezTo>
                  <a:lnTo>
                    <a:pt x="2395" y="10996"/>
                  </a:lnTo>
                  <a:cubicBezTo>
                    <a:pt x="2836" y="10996"/>
                    <a:pt x="3214" y="10712"/>
                    <a:pt x="3371" y="10303"/>
                  </a:cubicBezTo>
                  <a:lnTo>
                    <a:pt x="4127" y="10303"/>
                  </a:lnTo>
                  <a:lnTo>
                    <a:pt x="4127" y="11342"/>
                  </a:lnTo>
                  <a:cubicBezTo>
                    <a:pt x="4127" y="11531"/>
                    <a:pt x="4285" y="11689"/>
                    <a:pt x="4474" y="11689"/>
                  </a:cubicBezTo>
                  <a:lnTo>
                    <a:pt x="9294" y="11689"/>
                  </a:lnTo>
                  <a:cubicBezTo>
                    <a:pt x="9483" y="11689"/>
                    <a:pt x="9641" y="11531"/>
                    <a:pt x="9641" y="11342"/>
                  </a:cubicBezTo>
                  <a:lnTo>
                    <a:pt x="9641" y="10271"/>
                  </a:lnTo>
                  <a:lnTo>
                    <a:pt x="9987" y="10271"/>
                  </a:lnTo>
                  <a:cubicBezTo>
                    <a:pt x="10554" y="10271"/>
                    <a:pt x="11027" y="9799"/>
                    <a:pt x="11027" y="9263"/>
                  </a:cubicBezTo>
                  <a:lnTo>
                    <a:pt x="11027" y="1702"/>
                  </a:lnTo>
                  <a:cubicBezTo>
                    <a:pt x="10995" y="1103"/>
                    <a:pt x="10554" y="662"/>
                    <a:pt x="9956" y="662"/>
                  </a:cubicBezTo>
                  <a:lnTo>
                    <a:pt x="3371" y="662"/>
                  </a:lnTo>
                  <a:cubicBezTo>
                    <a:pt x="3214" y="284"/>
                    <a:pt x="2867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8058;p66">
              <a:extLst>
                <a:ext uri="{FF2B5EF4-FFF2-40B4-BE49-F238E27FC236}">
                  <a16:creationId xmlns:a16="http://schemas.microsoft.com/office/drawing/2014/main" id="{1942BD1B-EC49-4A2A-B417-B2EA77BD35E8}"/>
                </a:ext>
              </a:extLst>
            </p:cNvPr>
            <p:cNvSpPr/>
            <p:nvPr/>
          </p:nvSpPr>
          <p:spPr>
            <a:xfrm>
              <a:off x="-5892750" y="2808250"/>
              <a:ext cx="137850" cy="69350"/>
            </a:xfrm>
            <a:custGeom>
              <a:avLst/>
              <a:gdLst/>
              <a:ahLst/>
              <a:cxnLst/>
              <a:rect l="l" t="t" r="r" b="b"/>
              <a:pathLst>
                <a:path w="5514" h="2774" extrusionOk="0">
                  <a:moveTo>
                    <a:pt x="4821" y="694"/>
                  </a:moveTo>
                  <a:lnTo>
                    <a:pt x="4821" y="2112"/>
                  </a:lnTo>
                  <a:lnTo>
                    <a:pt x="725" y="2112"/>
                  </a:lnTo>
                  <a:lnTo>
                    <a:pt x="725" y="694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lnTo>
                    <a:pt x="0" y="2427"/>
                  </a:lnTo>
                  <a:cubicBezTo>
                    <a:pt x="0" y="2616"/>
                    <a:pt x="158" y="2773"/>
                    <a:pt x="347" y="2773"/>
                  </a:cubicBezTo>
                  <a:lnTo>
                    <a:pt x="5167" y="2773"/>
                  </a:lnTo>
                  <a:cubicBezTo>
                    <a:pt x="5356" y="2773"/>
                    <a:pt x="5514" y="2616"/>
                    <a:pt x="5514" y="2427"/>
                  </a:cubicBezTo>
                  <a:lnTo>
                    <a:pt x="5514" y="348"/>
                  </a:lnTo>
                  <a:cubicBezTo>
                    <a:pt x="5514" y="158"/>
                    <a:pt x="5356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8059;p66">
              <a:extLst>
                <a:ext uri="{FF2B5EF4-FFF2-40B4-BE49-F238E27FC236}">
                  <a16:creationId xmlns:a16="http://schemas.microsoft.com/office/drawing/2014/main" id="{0D777277-D849-413F-B225-8D100A463059}"/>
                </a:ext>
              </a:extLst>
            </p:cNvPr>
            <p:cNvSpPr/>
            <p:nvPr/>
          </p:nvSpPr>
          <p:spPr>
            <a:xfrm>
              <a:off x="-5891975" y="2895675"/>
              <a:ext cx="34700" cy="17375"/>
            </a:xfrm>
            <a:custGeom>
              <a:avLst/>
              <a:gdLst/>
              <a:ahLst/>
              <a:cxnLst/>
              <a:rect l="l" t="t" r="r" b="b"/>
              <a:pathLst>
                <a:path w="1388" h="695" extrusionOk="0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1" y="694"/>
                  </a:lnTo>
                  <a:cubicBezTo>
                    <a:pt x="1230" y="694"/>
                    <a:pt x="1387" y="537"/>
                    <a:pt x="1387" y="348"/>
                  </a:cubicBezTo>
                  <a:cubicBezTo>
                    <a:pt x="1356" y="127"/>
                    <a:pt x="1198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8060;p66">
              <a:extLst>
                <a:ext uri="{FF2B5EF4-FFF2-40B4-BE49-F238E27FC236}">
                  <a16:creationId xmlns:a16="http://schemas.microsoft.com/office/drawing/2014/main" id="{6F34DC19-1863-4545-812C-B8F0E9203333}"/>
                </a:ext>
              </a:extLst>
            </p:cNvPr>
            <p:cNvSpPr/>
            <p:nvPr/>
          </p:nvSpPr>
          <p:spPr>
            <a:xfrm>
              <a:off x="-5891975" y="2928775"/>
              <a:ext cx="34700" cy="18125"/>
            </a:xfrm>
            <a:custGeom>
              <a:avLst/>
              <a:gdLst/>
              <a:ahLst/>
              <a:cxnLst/>
              <a:rect l="l" t="t" r="r" b="b"/>
              <a:pathLst>
                <a:path w="1388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1" y="725"/>
                  </a:lnTo>
                  <a:cubicBezTo>
                    <a:pt x="1230" y="725"/>
                    <a:pt x="1387" y="567"/>
                    <a:pt x="1387" y="378"/>
                  </a:cubicBezTo>
                  <a:cubicBezTo>
                    <a:pt x="1356" y="158"/>
                    <a:pt x="1198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8061;p66">
              <a:extLst>
                <a:ext uri="{FF2B5EF4-FFF2-40B4-BE49-F238E27FC236}">
                  <a16:creationId xmlns:a16="http://schemas.microsoft.com/office/drawing/2014/main" id="{7144EDFD-9D68-4DBF-892C-06C22472B48A}"/>
                </a:ext>
              </a:extLst>
            </p:cNvPr>
            <p:cNvSpPr/>
            <p:nvPr/>
          </p:nvSpPr>
          <p:spPr>
            <a:xfrm>
              <a:off x="-5840775" y="2928775"/>
              <a:ext cx="34675" cy="18125"/>
            </a:xfrm>
            <a:custGeom>
              <a:avLst/>
              <a:gdLst/>
              <a:ahLst/>
              <a:cxnLst/>
              <a:rect l="l" t="t" r="r" b="b"/>
              <a:pathLst>
                <a:path w="1387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0" y="725"/>
                  </a:lnTo>
                  <a:cubicBezTo>
                    <a:pt x="1229" y="725"/>
                    <a:pt x="1387" y="567"/>
                    <a:pt x="1387" y="378"/>
                  </a:cubicBez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8062;p66">
              <a:extLst>
                <a:ext uri="{FF2B5EF4-FFF2-40B4-BE49-F238E27FC236}">
                  <a16:creationId xmlns:a16="http://schemas.microsoft.com/office/drawing/2014/main" id="{8BCF3152-2996-48C7-B1C1-AB31FDBCEFCC}"/>
                </a:ext>
              </a:extLst>
            </p:cNvPr>
            <p:cNvSpPr/>
            <p:nvPr/>
          </p:nvSpPr>
          <p:spPr>
            <a:xfrm>
              <a:off x="-5840775" y="2895675"/>
              <a:ext cx="34675" cy="17375"/>
            </a:xfrm>
            <a:custGeom>
              <a:avLst/>
              <a:gdLst/>
              <a:ahLst/>
              <a:cxnLst/>
              <a:rect l="l" t="t" r="r" b="b"/>
              <a:pathLst>
                <a:path w="1387" h="695" extrusionOk="0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0" y="694"/>
                  </a:lnTo>
                  <a:cubicBezTo>
                    <a:pt x="1229" y="694"/>
                    <a:pt x="1387" y="537"/>
                    <a:pt x="1387" y="348"/>
                  </a:cubicBezTo>
                  <a:cubicBezTo>
                    <a:pt x="1387" y="127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8063;p66">
              <a:extLst>
                <a:ext uri="{FF2B5EF4-FFF2-40B4-BE49-F238E27FC236}">
                  <a16:creationId xmlns:a16="http://schemas.microsoft.com/office/drawing/2014/main" id="{5A2EBCFD-0E96-4988-9CC0-286CD90BA672}"/>
                </a:ext>
              </a:extLst>
            </p:cNvPr>
            <p:cNvSpPr/>
            <p:nvPr/>
          </p:nvSpPr>
          <p:spPr>
            <a:xfrm>
              <a:off x="-5789575" y="2895675"/>
              <a:ext cx="34675" cy="17375"/>
            </a:xfrm>
            <a:custGeom>
              <a:avLst/>
              <a:gdLst/>
              <a:ahLst/>
              <a:cxnLst/>
              <a:rect l="l" t="t" r="r" b="b"/>
              <a:pathLst>
                <a:path w="1387" h="695" extrusionOk="0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0" y="694"/>
                  </a:lnTo>
                  <a:cubicBezTo>
                    <a:pt x="1229" y="694"/>
                    <a:pt x="1387" y="537"/>
                    <a:pt x="1387" y="348"/>
                  </a:cubicBezTo>
                  <a:cubicBezTo>
                    <a:pt x="1387" y="127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8064;p66">
              <a:extLst>
                <a:ext uri="{FF2B5EF4-FFF2-40B4-BE49-F238E27FC236}">
                  <a16:creationId xmlns:a16="http://schemas.microsoft.com/office/drawing/2014/main" id="{19D4EF36-BAA3-4F0B-A836-B7EA2A25E595}"/>
                </a:ext>
              </a:extLst>
            </p:cNvPr>
            <p:cNvSpPr/>
            <p:nvPr/>
          </p:nvSpPr>
          <p:spPr>
            <a:xfrm>
              <a:off x="-5789575" y="2928775"/>
              <a:ext cx="34675" cy="18125"/>
            </a:xfrm>
            <a:custGeom>
              <a:avLst/>
              <a:gdLst/>
              <a:ahLst/>
              <a:cxnLst/>
              <a:rect l="l" t="t" r="r" b="b"/>
              <a:pathLst>
                <a:path w="1387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0" y="725"/>
                  </a:lnTo>
                  <a:cubicBezTo>
                    <a:pt x="1229" y="725"/>
                    <a:pt x="1387" y="567"/>
                    <a:pt x="1387" y="378"/>
                  </a:cubicBez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8065;p66">
              <a:extLst>
                <a:ext uri="{FF2B5EF4-FFF2-40B4-BE49-F238E27FC236}">
                  <a16:creationId xmlns:a16="http://schemas.microsoft.com/office/drawing/2014/main" id="{3C1C1B27-963C-40DF-9CD0-A4043FB14637}"/>
                </a:ext>
              </a:extLst>
            </p:cNvPr>
            <p:cNvSpPr/>
            <p:nvPr/>
          </p:nvSpPr>
          <p:spPr>
            <a:xfrm>
              <a:off x="-5858100" y="2998075"/>
              <a:ext cx="68550" cy="17350"/>
            </a:xfrm>
            <a:custGeom>
              <a:avLst/>
              <a:gdLst/>
              <a:ahLst/>
              <a:cxnLst/>
              <a:rect l="l" t="t" r="r" b="b"/>
              <a:pathLst>
                <a:path w="2742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584" y="694"/>
                    <a:pt x="2742" y="536"/>
                    <a:pt x="2742" y="347"/>
                  </a:cubicBezTo>
                  <a:cubicBezTo>
                    <a:pt x="2742" y="158"/>
                    <a:pt x="2584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9" name="Google Shape;8066;p66">
            <a:extLst>
              <a:ext uri="{FF2B5EF4-FFF2-40B4-BE49-F238E27FC236}">
                <a16:creationId xmlns:a16="http://schemas.microsoft.com/office/drawing/2014/main" id="{ACBE1E1A-B6EE-4C27-ABDA-0AED1B711472}"/>
              </a:ext>
            </a:extLst>
          </p:cNvPr>
          <p:cNvGrpSpPr/>
          <p:nvPr/>
        </p:nvGrpSpPr>
        <p:grpSpPr>
          <a:xfrm>
            <a:off x="7389590" y="3285419"/>
            <a:ext cx="303385" cy="301750"/>
            <a:chOff x="-4211975" y="2046625"/>
            <a:chExt cx="292250" cy="290675"/>
          </a:xfrm>
        </p:grpSpPr>
        <p:sp>
          <p:nvSpPr>
            <p:cNvPr id="650" name="Google Shape;8067;p66">
              <a:extLst>
                <a:ext uri="{FF2B5EF4-FFF2-40B4-BE49-F238E27FC236}">
                  <a16:creationId xmlns:a16="http://schemas.microsoft.com/office/drawing/2014/main" id="{C498759D-388B-4858-A09B-3326A9C706B8}"/>
                </a:ext>
              </a:extLst>
            </p:cNvPr>
            <p:cNvSpPr/>
            <p:nvPr/>
          </p:nvSpPr>
          <p:spPr>
            <a:xfrm>
              <a:off x="-4211975" y="2081300"/>
              <a:ext cx="256025" cy="256000"/>
            </a:xfrm>
            <a:custGeom>
              <a:avLst/>
              <a:gdLst/>
              <a:ahLst/>
              <a:cxnLst/>
              <a:rect l="l" t="t" r="r" b="b"/>
              <a:pathLst>
                <a:path w="10241" h="10240" extrusionOk="0">
                  <a:moveTo>
                    <a:pt x="4758" y="693"/>
                  </a:moveTo>
                  <a:lnTo>
                    <a:pt x="4758" y="5167"/>
                  </a:lnTo>
                  <a:cubicBezTo>
                    <a:pt x="4758" y="5356"/>
                    <a:pt x="4916" y="5513"/>
                    <a:pt x="5105" y="5513"/>
                  </a:cubicBezTo>
                  <a:lnTo>
                    <a:pt x="9578" y="5513"/>
                  </a:lnTo>
                  <a:cubicBezTo>
                    <a:pt x="9358" y="7813"/>
                    <a:pt x="7436" y="9609"/>
                    <a:pt x="5105" y="9609"/>
                  </a:cubicBezTo>
                  <a:cubicBezTo>
                    <a:pt x="2679" y="9609"/>
                    <a:pt x="663" y="7593"/>
                    <a:pt x="663" y="5167"/>
                  </a:cubicBezTo>
                  <a:cubicBezTo>
                    <a:pt x="663" y="2835"/>
                    <a:pt x="2490" y="914"/>
                    <a:pt x="4758" y="693"/>
                  </a:cubicBezTo>
                  <a:close/>
                  <a:moveTo>
                    <a:pt x="5105" y="0"/>
                  </a:moveTo>
                  <a:cubicBezTo>
                    <a:pt x="2269" y="0"/>
                    <a:pt x="1" y="2300"/>
                    <a:pt x="1" y="5104"/>
                  </a:cubicBezTo>
                  <a:cubicBezTo>
                    <a:pt x="1" y="7939"/>
                    <a:pt x="2269" y="10239"/>
                    <a:pt x="5105" y="10239"/>
                  </a:cubicBezTo>
                  <a:cubicBezTo>
                    <a:pt x="7940" y="10239"/>
                    <a:pt x="10240" y="7939"/>
                    <a:pt x="10240" y="5104"/>
                  </a:cubicBezTo>
                  <a:cubicBezTo>
                    <a:pt x="10240" y="4978"/>
                    <a:pt x="10083" y="4820"/>
                    <a:pt x="9925" y="4820"/>
                  </a:cubicBezTo>
                  <a:lnTo>
                    <a:pt x="5483" y="4820"/>
                  </a:lnTo>
                  <a:lnTo>
                    <a:pt x="5483" y="347"/>
                  </a:lnTo>
                  <a:cubicBezTo>
                    <a:pt x="5483" y="158"/>
                    <a:pt x="5325" y="0"/>
                    <a:pt x="51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8068;p66">
              <a:extLst>
                <a:ext uri="{FF2B5EF4-FFF2-40B4-BE49-F238E27FC236}">
                  <a16:creationId xmlns:a16="http://schemas.microsoft.com/office/drawing/2014/main" id="{8AFDDDA7-B35D-4CBB-BD16-777929C474BE}"/>
                </a:ext>
              </a:extLst>
            </p:cNvPr>
            <p:cNvSpPr/>
            <p:nvPr/>
          </p:nvSpPr>
          <p:spPr>
            <a:xfrm>
              <a:off x="-4057600" y="2046625"/>
              <a:ext cx="137875" cy="137875"/>
            </a:xfrm>
            <a:custGeom>
              <a:avLst/>
              <a:gdLst/>
              <a:ahLst/>
              <a:cxnLst/>
              <a:rect l="l" t="t" r="r" b="b"/>
              <a:pathLst>
                <a:path w="5515" h="5515" extrusionOk="0">
                  <a:moveTo>
                    <a:pt x="663" y="694"/>
                  </a:moveTo>
                  <a:cubicBezTo>
                    <a:pt x="2836" y="851"/>
                    <a:pt x="4601" y="2616"/>
                    <a:pt x="4758" y="4790"/>
                  </a:cubicBezTo>
                  <a:lnTo>
                    <a:pt x="663" y="4790"/>
                  </a:lnTo>
                  <a:lnTo>
                    <a:pt x="663" y="694"/>
                  </a:lnTo>
                  <a:close/>
                  <a:moveTo>
                    <a:pt x="348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5168"/>
                  </a:lnTo>
                  <a:cubicBezTo>
                    <a:pt x="1" y="5357"/>
                    <a:pt x="158" y="5514"/>
                    <a:pt x="348" y="5514"/>
                  </a:cubicBezTo>
                  <a:lnTo>
                    <a:pt x="5168" y="5514"/>
                  </a:lnTo>
                  <a:cubicBezTo>
                    <a:pt x="5357" y="5514"/>
                    <a:pt x="5514" y="5357"/>
                    <a:pt x="5514" y="5168"/>
                  </a:cubicBezTo>
                  <a:cubicBezTo>
                    <a:pt x="5483" y="3750"/>
                    <a:pt x="4979" y="2490"/>
                    <a:pt x="3971" y="1513"/>
                  </a:cubicBezTo>
                  <a:cubicBezTo>
                    <a:pt x="2994" y="536"/>
                    <a:pt x="1734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2" name="Google Shape;8069;p66">
            <a:extLst>
              <a:ext uri="{FF2B5EF4-FFF2-40B4-BE49-F238E27FC236}">
                <a16:creationId xmlns:a16="http://schemas.microsoft.com/office/drawing/2014/main" id="{474CA382-5DF5-4344-BCF6-6646D7E80CA8}"/>
              </a:ext>
            </a:extLst>
          </p:cNvPr>
          <p:cNvGrpSpPr/>
          <p:nvPr/>
        </p:nvGrpSpPr>
        <p:grpSpPr>
          <a:xfrm>
            <a:off x="7425573" y="3649870"/>
            <a:ext cx="231418" cy="305020"/>
            <a:chOff x="-4178875" y="2405775"/>
            <a:chExt cx="222925" cy="293825"/>
          </a:xfrm>
        </p:grpSpPr>
        <p:sp>
          <p:nvSpPr>
            <p:cNvPr id="653" name="Google Shape;8070;p66">
              <a:extLst>
                <a:ext uri="{FF2B5EF4-FFF2-40B4-BE49-F238E27FC236}">
                  <a16:creationId xmlns:a16="http://schemas.microsoft.com/office/drawing/2014/main" id="{EF0841E6-C948-452A-9245-202EE4597505}"/>
                </a:ext>
              </a:extLst>
            </p:cNvPr>
            <p:cNvSpPr/>
            <p:nvPr/>
          </p:nvSpPr>
          <p:spPr>
            <a:xfrm>
              <a:off x="-4178875" y="2405775"/>
              <a:ext cx="222925" cy="293825"/>
            </a:xfrm>
            <a:custGeom>
              <a:avLst/>
              <a:gdLst/>
              <a:ahLst/>
              <a:cxnLst/>
              <a:rect l="l" t="t" r="r" b="b"/>
              <a:pathLst>
                <a:path w="8917" h="11753" extrusionOk="0">
                  <a:moveTo>
                    <a:pt x="4474" y="694"/>
                  </a:moveTo>
                  <a:cubicBezTo>
                    <a:pt x="6553" y="694"/>
                    <a:pt x="8254" y="2395"/>
                    <a:pt x="8254" y="4475"/>
                  </a:cubicBezTo>
                  <a:cubicBezTo>
                    <a:pt x="8191" y="5262"/>
                    <a:pt x="7971" y="6018"/>
                    <a:pt x="7530" y="6649"/>
                  </a:cubicBezTo>
                  <a:lnTo>
                    <a:pt x="4474" y="10776"/>
                  </a:lnTo>
                  <a:lnTo>
                    <a:pt x="1418" y="6712"/>
                  </a:lnTo>
                  <a:cubicBezTo>
                    <a:pt x="945" y="6050"/>
                    <a:pt x="693" y="5294"/>
                    <a:pt x="693" y="4475"/>
                  </a:cubicBezTo>
                  <a:cubicBezTo>
                    <a:pt x="693" y="2395"/>
                    <a:pt x="2363" y="694"/>
                    <a:pt x="4474" y="694"/>
                  </a:cubicBezTo>
                  <a:close/>
                  <a:moveTo>
                    <a:pt x="4474" y="1"/>
                  </a:moveTo>
                  <a:cubicBezTo>
                    <a:pt x="2017" y="1"/>
                    <a:pt x="0" y="2017"/>
                    <a:pt x="0" y="4475"/>
                  </a:cubicBezTo>
                  <a:cubicBezTo>
                    <a:pt x="0" y="5451"/>
                    <a:pt x="315" y="6365"/>
                    <a:pt x="882" y="7153"/>
                  </a:cubicBezTo>
                  <a:lnTo>
                    <a:pt x="4190" y="11595"/>
                  </a:lnTo>
                  <a:cubicBezTo>
                    <a:pt x="4253" y="11689"/>
                    <a:pt x="4348" y="11752"/>
                    <a:pt x="4474" y="11752"/>
                  </a:cubicBezTo>
                  <a:cubicBezTo>
                    <a:pt x="4568" y="11752"/>
                    <a:pt x="4663" y="11721"/>
                    <a:pt x="4726" y="11595"/>
                  </a:cubicBezTo>
                  <a:lnTo>
                    <a:pt x="8097" y="7058"/>
                  </a:lnTo>
                  <a:cubicBezTo>
                    <a:pt x="8633" y="6333"/>
                    <a:pt x="8916" y="5420"/>
                    <a:pt x="8916" y="4506"/>
                  </a:cubicBezTo>
                  <a:cubicBezTo>
                    <a:pt x="8916" y="1986"/>
                    <a:pt x="6900" y="1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8071;p66">
              <a:extLst>
                <a:ext uri="{FF2B5EF4-FFF2-40B4-BE49-F238E27FC236}">
                  <a16:creationId xmlns:a16="http://schemas.microsoft.com/office/drawing/2014/main" id="{5A10CB08-9ABC-4F27-AFB4-8BBA47C1A9D5}"/>
                </a:ext>
              </a:extLst>
            </p:cNvPr>
            <p:cNvSpPr/>
            <p:nvPr/>
          </p:nvSpPr>
          <p:spPr>
            <a:xfrm>
              <a:off x="-4093025" y="249165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40" y="630"/>
                  </a:moveTo>
                  <a:cubicBezTo>
                    <a:pt x="1229" y="630"/>
                    <a:pt x="1386" y="788"/>
                    <a:pt x="1386" y="1008"/>
                  </a:cubicBezTo>
                  <a:cubicBezTo>
                    <a:pt x="1386" y="1197"/>
                    <a:pt x="1197" y="1355"/>
                    <a:pt x="1040" y="1355"/>
                  </a:cubicBezTo>
                  <a:cubicBezTo>
                    <a:pt x="819" y="1355"/>
                    <a:pt x="662" y="1197"/>
                    <a:pt x="662" y="1008"/>
                  </a:cubicBezTo>
                  <a:cubicBezTo>
                    <a:pt x="662" y="788"/>
                    <a:pt x="819" y="630"/>
                    <a:pt x="1040" y="630"/>
                  </a:cubicBez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5"/>
                    <a:pt x="473" y="2048"/>
                    <a:pt x="1040" y="2048"/>
                  </a:cubicBezTo>
                  <a:cubicBezTo>
                    <a:pt x="1575" y="2048"/>
                    <a:pt x="2048" y="1575"/>
                    <a:pt x="2048" y="1040"/>
                  </a:cubicBezTo>
                  <a:cubicBezTo>
                    <a:pt x="2048" y="441"/>
                    <a:pt x="1575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8072;p66">
              <a:extLst>
                <a:ext uri="{FF2B5EF4-FFF2-40B4-BE49-F238E27FC236}">
                  <a16:creationId xmlns:a16="http://schemas.microsoft.com/office/drawing/2014/main" id="{49647444-9408-4E30-BD2E-C88DB81F93FF}"/>
                </a:ext>
              </a:extLst>
            </p:cNvPr>
            <p:cNvSpPr/>
            <p:nvPr/>
          </p:nvSpPr>
          <p:spPr>
            <a:xfrm>
              <a:off x="-4145800" y="2439650"/>
              <a:ext cx="155975" cy="155200"/>
            </a:xfrm>
            <a:custGeom>
              <a:avLst/>
              <a:gdLst/>
              <a:ahLst/>
              <a:cxnLst/>
              <a:rect l="l" t="t" r="r" b="b"/>
              <a:pathLst>
                <a:path w="6239" h="6208" extrusionOk="0">
                  <a:moveTo>
                    <a:pt x="3403" y="694"/>
                  </a:moveTo>
                  <a:lnTo>
                    <a:pt x="3403" y="1166"/>
                  </a:lnTo>
                  <a:cubicBezTo>
                    <a:pt x="3403" y="1324"/>
                    <a:pt x="3497" y="1450"/>
                    <a:pt x="3655" y="1481"/>
                  </a:cubicBezTo>
                  <a:cubicBezTo>
                    <a:pt x="3844" y="1576"/>
                    <a:pt x="4033" y="1670"/>
                    <a:pt x="4191" y="1828"/>
                  </a:cubicBezTo>
                  <a:cubicBezTo>
                    <a:pt x="4268" y="1867"/>
                    <a:pt x="4358" y="1894"/>
                    <a:pt x="4445" y="1894"/>
                  </a:cubicBezTo>
                  <a:cubicBezTo>
                    <a:pt x="4499" y="1894"/>
                    <a:pt x="4552" y="1884"/>
                    <a:pt x="4600" y="1859"/>
                  </a:cubicBezTo>
                  <a:lnTo>
                    <a:pt x="4978" y="1607"/>
                  </a:lnTo>
                  <a:lnTo>
                    <a:pt x="5356" y="2206"/>
                  </a:lnTo>
                  <a:lnTo>
                    <a:pt x="4947" y="2458"/>
                  </a:lnTo>
                  <a:cubicBezTo>
                    <a:pt x="4821" y="2521"/>
                    <a:pt x="4789" y="2647"/>
                    <a:pt x="4789" y="2805"/>
                  </a:cubicBezTo>
                  <a:cubicBezTo>
                    <a:pt x="4821" y="3025"/>
                    <a:pt x="4821" y="3183"/>
                    <a:pt x="4789" y="3435"/>
                  </a:cubicBezTo>
                  <a:cubicBezTo>
                    <a:pt x="4758" y="3592"/>
                    <a:pt x="4821" y="3687"/>
                    <a:pt x="4947" y="3781"/>
                  </a:cubicBezTo>
                  <a:lnTo>
                    <a:pt x="5356" y="4033"/>
                  </a:lnTo>
                  <a:lnTo>
                    <a:pt x="4978" y="4600"/>
                  </a:lnTo>
                  <a:lnTo>
                    <a:pt x="4600" y="4380"/>
                  </a:lnTo>
                  <a:cubicBezTo>
                    <a:pt x="4554" y="4345"/>
                    <a:pt x="4503" y="4332"/>
                    <a:pt x="4452" y="4332"/>
                  </a:cubicBezTo>
                  <a:cubicBezTo>
                    <a:pt x="4363" y="4332"/>
                    <a:pt x="4270" y="4372"/>
                    <a:pt x="4191" y="4411"/>
                  </a:cubicBezTo>
                  <a:cubicBezTo>
                    <a:pt x="4033" y="4537"/>
                    <a:pt x="3844" y="4632"/>
                    <a:pt x="3655" y="4726"/>
                  </a:cubicBezTo>
                  <a:cubicBezTo>
                    <a:pt x="3529" y="4758"/>
                    <a:pt x="3403" y="4915"/>
                    <a:pt x="3403" y="5041"/>
                  </a:cubicBezTo>
                  <a:lnTo>
                    <a:pt x="3403" y="5514"/>
                  </a:lnTo>
                  <a:lnTo>
                    <a:pt x="2741" y="5514"/>
                  </a:lnTo>
                  <a:lnTo>
                    <a:pt x="2741" y="5041"/>
                  </a:lnTo>
                  <a:cubicBezTo>
                    <a:pt x="2741" y="4884"/>
                    <a:pt x="2678" y="4758"/>
                    <a:pt x="2521" y="4726"/>
                  </a:cubicBezTo>
                  <a:cubicBezTo>
                    <a:pt x="2300" y="4663"/>
                    <a:pt x="2111" y="4569"/>
                    <a:pt x="1954" y="4411"/>
                  </a:cubicBezTo>
                  <a:cubicBezTo>
                    <a:pt x="1874" y="4372"/>
                    <a:pt x="1782" y="4332"/>
                    <a:pt x="1701" y="4332"/>
                  </a:cubicBezTo>
                  <a:cubicBezTo>
                    <a:pt x="1654" y="4332"/>
                    <a:pt x="1610" y="4345"/>
                    <a:pt x="1576" y="4380"/>
                  </a:cubicBezTo>
                  <a:lnTo>
                    <a:pt x="1166" y="4600"/>
                  </a:lnTo>
                  <a:lnTo>
                    <a:pt x="820" y="4033"/>
                  </a:lnTo>
                  <a:lnTo>
                    <a:pt x="1198" y="3781"/>
                  </a:lnTo>
                  <a:cubicBezTo>
                    <a:pt x="1324" y="3718"/>
                    <a:pt x="1418" y="3592"/>
                    <a:pt x="1355" y="3435"/>
                  </a:cubicBezTo>
                  <a:cubicBezTo>
                    <a:pt x="1324" y="3183"/>
                    <a:pt x="1324" y="3025"/>
                    <a:pt x="1355" y="2805"/>
                  </a:cubicBezTo>
                  <a:cubicBezTo>
                    <a:pt x="1418" y="2647"/>
                    <a:pt x="1324" y="2521"/>
                    <a:pt x="1198" y="2458"/>
                  </a:cubicBezTo>
                  <a:lnTo>
                    <a:pt x="820" y="2206"/>
                  </a:lnTo>
                  <a:lnTo>
                    <a:pt x="1166" y="1607"/>
                  </a:lnTo>
                  <a:lnTo>
                    <a:pt x="1576" y="1859"/>
                  </a:lnTo>
                  <a:cubicBezTo>
                    <a:pt x="1612" y="1884"/>
                    <a:pt x="1657" y="1894"/>
                    <a:pt x="1706" y="1894"/>
                  </a:cubicBezTo>
                  <a:cubicBezTo>
                    <a:pt x="1786" y="1894"/>
                    <a:pt x="1876" y="1867"/>
                    <a:pt x="1954" y="1828"/>
                  </a:cubicBezTo>
                  <a:cubicBezTo>
                    <a:pt x="2111" y="1702"/>
                    <a:pt x="2300" y="1576"/>
                    <a:pt x="2521" y="1481"/>
                  </a:cubicBezTo>
                  <a:cubicBezTo>
                    <a:pt x="2615" y="1450"/>
                    <a:pt x="2741" y="1292"/>
                    <a:pt x="2741" y="1166"/>
                  </a:cubicBezTo>
                  <a:lnTo>
                    <a:pt x="2741" y="694"/>
                  </a:lnTo>
                  <a:close/>
                  <a:moveTo>
                    <a:pt x="2426" y="1"/>
                  </a:moveTo>
                  <a:cubicBezTo>
                    <a:pt x="2237" y="1"/>
                    <a:pt x="2080" y="158"/>
                    <a:pt x="2080" y="347"/>
                  </a:cubicBezTo>
                  <a:lnTo>
                    <a:pt x="2080" y="946"/>
                  </a:lnTo>
                  <a:cubicBezTo>
                    <a:pt x="1954" y="977"/>
                    <a:pt x="1828" y="1072"/>
                    <a:pt x="1765" y="1135"/>
                  </a:cubicBezTo>
                  <a:lnTo>
                    <a:pt x="1261" y="851"/>
                  </a:lnTo>
                  <a:cubicBezTo>
                    <a:pt x="1211" y="831"/>
                    <a:pt x="1158" y="821"/>
                    <a:pt x="1104" y="821"/>
                  </a:cubicBezTo>
                  <a:cubicBezTo>
                    <a:pt x="990" y="821"/>
                    <a:pt x="874" y="870"/>
                    <a:pt x="788" y="977"/>
                  </a:cubicBezTo>
                  <a:lnTo>
                    <a:pt x="126" y="2175"/>
                  </a:lnTo>
                  <a:cubicBezTo>
                    <a:pt x="32" y="2332"/>
                    <a:pt x="63" y="2521"/>
                    <a:pt x="221" y="2647"/>
                  </a:cubicBezTo>
                  <a:lnTo>
                    <a:pt x="757" y="2899"/>
                  </a:lnTo>
                  <a:lnTo>
                    <a:pt x="757" y="3120"/>
                  </a:lnTo>
                  <a:lnTo>
                    <a:pt x="757" y="3309"/>
                  </a:lnTo>
                  <a:lnTo>
                    <a:pt x="221" y="3592"/>
                  </a:lnTo>
                  <a:cubicBezTo>
                    <a:pt x="63" y="3655"/>
                    <a:pt x="0" y="3907"/>
                    <a:pt x="126" y="4065"/>
                  </a:cubicBezTo>
                  <a:lnTo>
                    <a:pt x="788" y="5231"/>
                  </a:lnTo>
                  <a:cubicBezTo>
                    <a:pt x="831" y="5337"/>
                    <a:pt x="960" y="5415"/>
                    <a:pt x="1088" y="5415"/>
                  </a:cubicBezTo>
                  <a:cubicBezTo>
                    <a:pt x="1149" y="5415"/>
                    <a:pt x="1210" y="5397"/>
                    <a:pt x="1261" y="5357"/>
                  </a:cubicBezTo>
                  <a:lnTo>
                    <a:pt x="1765" y="5073"/>
                  </a:lnTo>
                  <a:cubicBezTo>
                    <a:pt x="1891" y="5167"/>
                    <a:pt x="1954" y="5199"/>
                    <a:pt x="2080" y="5262"/>
                  </a:cubicBezTo>
                  <a:lnTo>
                    <a:pt x="2080" y="5861"/>
                  </a:lnTo>
                  <a:cubicBezTo>
                    <a:pt x="2080" y="6050"/>
                    <a:pt x="2237" y="6207"/>
                    <a:pt x="2426" y="6207"/>
                  </a:cubicBezTo>
                  <a:lnTo>
                    <a:pt x="3812" y="6207"/>
                  </a:lnTo>
                  <a:cubicBezTo>
                    <a:pt x="4002" y="6207"/>
                    <a:pt x="4159" y="6050"/>
                    <a:pt x="4159" y="5861"/>
                  </a:cubicBezTo>
                  <a:lnTo>
                    <a:pt x="4159" y="5262"/>
                  </a:lnTo>
                  <a:cubicBezTo>
                    <a:pt x="4285" y="5231"/>
                    <a:pt x="4411" y="5167"/>
                    <a:pt x="4474" y="5073"/>
                  </a:cubicBezTo>
                  <a:lnTo>
                    <a:pt x="4978" y="5357"/>
                  </a:lnTo>
                  <a:cubicBezTo>
                    <a:pt x="5028" y="5376"/>
                    <a:pt x="5084" y="5387"/>
                    <a:pt x="5141" y="5387"/>
                  </a:cubicBezTo>
                  <a:cubicBezTo>
                    <a:pt x="5263" y="5387"/>
                    <a:pt x="5386" y="5338"/>
                    <a:pt x="5451" y="5231"/>
                  </a:cubicBezTo>
                  <a:lnTo>
                    <a:pt x="6144" y="4065"/>
                  </a:lnTo>
                  <a:cubicBezTo>
                    <a:pt x="6207" y="3907"/>
                    <a:pt x="6175" y="3687"/>
                    <a:pt x="6018" y="3592"/>
                  </a:cubicBezTo>
                  <a:lnTo>
                    <a:pt x="5514" y="3309"/>
                  </a:lnTo>
                  <a:lnTo>
                    <a:pt x="5514" y="3120"/>
                  </a:lnTo>
                  <a:lnTo>
                    <a:pt x="5514" y="2899"/>
                  </a:lnTo>
                  <a:lnTo>
                    <a:pt x="6018" y="2647"/>
                  </a:lnTo>
                  <a:cubicBezTo>
                    <a:pt x="6175" y="2521"/>
                    <a:pt x="6238" y="2332"/>
                    <a:pt x="6144" y="2175"/>
                  </a:cubicBezTo>
                  <a:lnTo>
                    <a:pt x="5451" y="977"/>
                  </a:lnTo>
                  <a:cubicBezTo>
                    <a:pt x="5408" y="870"/>
                    <a:pt x="5278" y="807"/>
                    <a:pt x="5149" y="807"/>
                  </a:cubicBezTo>
                  <a:cubicBezTo>
                    <a:pt x="5089" y="807"/>
                    <a:pt x="5029" y="821"/>
                    <a:pt x="4978" y="851"/>
                  </a:cubicBezTo>
                  <a:lnTo>
                    <a:pt x="4474" y="1135"/>
                  </a:lnTo>
                  <a:cubicBezTo>
                    <a:pt x="4348" y="1072"/>
                    <a:pt x="4285" y="1009"/>
                    <a:pt x="4159" y="946"/>
                  </a:cubicBezTo>
                  <a:lnTo>
                    <a:pt x="4159" y="347"/>
                  </a:lnTo>
                  <a:cubicBezTo>
                    <a:pt x="4159" y="158"/>
                    <a:pt x="4002" y="1"/>
                    <a:pt x="38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6" name="Google Shape;8073;p66">
            <a:extLst>
              <a:ext uri="{FF2B5EF4-FFF2-40B4-BE49-F238E27FC236}">
                <a16:creationId xmlns:a16="http://schemas.microsoft.com/office/drawing/2014/main" id="{7FB42215-417C-4A9A-81F8-161DB1636CAD}"/>
              </a:ext>
            </a:extLst>
          </p:cNvPr>
          <p:cNvGrpSpPr/>
          <p:nvPr/>
        </p:nvGrpSpPr>
        <p:grpSpPr>
          <a:xfrm>
            <a:off x="7398584" y="4034383"/>
            <a:ext cx="302554" cy="284543"/>
            <a:chOff x="-4211975" y="2783850"/>
            <a:chExt cx="291450" cy="274100"/>
          </a:xfrm>
        </p:grpSpPr>
        <p:sp>
          <p:nvSpPr>
            <p:cNvPr id="657" name="Google Shape;8074;p66">
              <a:extLst>
                <a:ext uri="{FF2B5EF4-FFF2-40B4-BE49-F238E27FC236}">
                  <a16:creationId xmlns:a16="http://schemas.microsoft.com/office/drawing/2014/main" id="{62C98711-38C7-4E64-811F-B785EDC57013}"/>
                </a:ext>
              </a:extLst>
            </p:cNvPr>
            <p:cNvSpPr/>
            <p:nvPr/>
          </p:nvSpPr>
          <p:spPr>
            <a:xfrm>
              <a:off x="-4211975" y="2937125"/>
              <a:ext cx="291450" cy="120825"/>
            </a:xfrm>
            <a:custGeom>
              <a:avLst/>
              <a:gdLst/>
              <a:ahLst/>
              <a:cxnLst/>
              <a:rect l="l" t="t" r="r" b="b"/>
              <a:pathLst>
                <a:path w="11658" h="4833" extrusionOk="0">
                  <a:moveTo>
                    <a:pt x="978" y="706"/>
                  </a:moveTo>
                  <a:cubicBezTo>
                    <a:pt x="1167" y="706"/>
                    <a:pt x="1324" y="863"/>
                    <a:pt x="1324" y="1052"/>
                  </a:cubicBezTo>
                  <a:lnTo>
                    <a:pt x="1324" y="3762"/>
                  </a:lnTo>
                  <a:cubicBezTo>
                    <a:pt x="1324" y="3982"/>
                    <a:pt x="1167" y="4140"/>
                    <a:pt x="978" y="4140"/>
                  </a:cubicBezTo>
                  <a:lnTo>
                    <a:pt x="631" y="4140"/>
                  </a:lnTo>
                  <a:lnTo>
                    <a:pt x="631" y="706"/>
                  </a:lnTo>
                  <a:close/>
                  <a:moveTo>
                    <a:pt x="3866" y="717"/>
                  </a:moveTo>
                  <a:cubicBezTo>
                    <a:pt x="4374" y="717"/>
                    <a:pt x="4886" y="859"/>
                    <a:pt x="5325" y="1147"/>
                  </a:cubicBezTo>
                  <a:cubicBezTo>
                    <a:pt x="5672" y="1367"/>
                    <a:pt x="5703" y="1399"/>
                    <a:pt x="5829" y="1399"/>
                  </a:cubicBezTo>
                  <a:lnTo>
                    <a:pt x="7247" y="1399"/>
                  </a:lnTo>
                  <a:cubicBezTo>
                    <a:pt x="7436" y="1399"/>
                    <a:pt x="7594" y="1556"/>
                    <a:pt x="7594" y="1777"/>
                  </a:cubicBezTo>
                  <a:cubicBezTo>
                    <a:pt x="7594" y="1966"/>
                    <a:pt x="7436" y="2124"/>
                    <a:pt x="7247" y="2124"/>
                  </a:cubicBezTo>
                  <a:lnTo>
                    <a:pt x="4758" y="2124"/>
                  </a:lnTo>
                  <a:cubicBezTo>
                    <a:pt x="4380" y="2124"/>
                    <a:pt x="4034" y="2344"/>
                    <a:pt x="3845" y="2659"/>
                  </a:cubicBezTo>
                  <a:cubicBezTo>
                    <a:pt x="3782" y="2817"/>
                    <a:pt x="3845" y="3069"/>
                    <a:pt x="4002" y="3132"/>
                  </a:cubicBezTo>
                  <a:cubicBezTo>
                    <a:pt x="4045" y="3158"/>
                    <a:pt x="4096" y="3169"/>
                    <a:pt x="4148" y="3169"/>
                  </a:cubicBezTo>
                  <a:cubicBezTo>
                    <a:pt x="4284" y="3169"/>
                    <a:pt x="4429" y="3088"/>
                    <a:pt x="4475" y="2974"/>
                  </a:cubicBezTo>
                  <a:cubicBezTo>
                    <a:pt x="4538" y="2848"/>
                    <a:pt x="4632" y="2785"/>
                    <a:pt x="4790" y="2785"/>
                  </a:cubicBezTo>
                  <a:lnTo>
                    <a:pt x="7562" y="2785"/>
                  </a:lnTo>
                  <a:cubicBezTo>
                    <a:pt x="7783" y="2785"/>
                    <a:pt x="8003" y="2722"/>
                    <a:pt x="8192" y="2596"/>
                  </a:cubicBezTo>
                  <a:lnTo>
                    <a:pt x="10555" y="769"/>
                  </a:lnTo>
                  <a:cubicBezTo>
                    <a:pt x="10603" y="747"/>
                    <a:pt x="10649" y="737"/>
                    <a:pt x="10693" y="737"/>
                  </a:cubicBezTo>
                  <a:cubicBezTo>
                    <a:pt x="10969" y="737"/>
                    <a:pt x="11146" y="1123"/>
                    <a:pt x="10902" y="1367"/>
                  </a:cubicBezTo>
                  <a:cubicBezTo>
                    <a:pt x="10844" y="1406"/>
                    <a:pt x="10817" y="1419"/>
                    <a:pt x="10805" y="1419"/>
                  </a:cubicBezTo>
                  <a:cubicBezTo>
                    <a:pt x="10780" y="1419"/>
                    <a:pt x="10836" y="1354"/>
                    <a:pt x="10826" y="1354"/>
                  </a:cubicBezTo>
                  <a:cubicBezTo>
                    <a:pt x="10804" y="1354"/>
                    <a:pt x="10447" y="1686"/>
                    <a:pt x="8066" y="3856"/>
                  </a:cubicBezTo>
                  <a:cubicBezTo>
                    <a:pt x="7877" y="4014"/>
                    <a:pt x="7625" y="4140"/>
                    <a:pt x="7373" y="4140"/>
                  </a:cubicBezTo>
                  <a:lnTo>
                    <a:pt x="3435" y="4140"/>
                  </a:lnTo>
                  <a:cubicBezTo>
                    <a:pt x="2962" y="4140"/>
                    <a:pt x="2490" y="4014"/>
                    <a:pt x="2049" y="3825"/>
                  </a:cubicBezTo>
                  <a:lnTo>
                    <a:pt x="2049" y="1399"/>
                  </a:lnTo>
                  <a:lnTo>
                    <a:pt x="2332" y="1210"/>
                  </a:lnTo>
                  <a:cubicBezTo>
                    <a:pt x="2774" y="883"/>
                    <a:pt x="3318" y="717"/>
                    <a:pt x="3866" y="717"/>
                  </a:cubicBezTo>
                  <a:close/>
                  <a:moveTo>
                    <a:pt x="3817" y="0"/>
                  </a:moveTo>
                  <a:cubicBezTo>
                    <a:pt x="3151" y="0"/>
                    <a:pt x="2491" y="205"/>
                    <a:pt x="1923" y="611"/>
                  </a:cubicBezTo>
                  <a:cubicBezTo>
                    <a:pt x="1765" y="265"/>
                    <a:pt x="1419" y="13"/>
                    <a:pt x="1009" y="13"/>
                  </a:cubicBezTo>
                  <a:lnTo>
                    <a:pt x="348" y="13"/>
                  </a:lnTo>
                  <a:cubicBezTo>
                    <a:pt x="159" y="13"/>
                    <a:pt x="1" y="170"/>
                    <a:pt x="1" y="391"/>
                  </a:cubicBezTo>
                  <a:lnTo>
                    <a:pt x="1" y="4486"/>
                  </a:lnTo>
                  <a:cubicBezTo>
                    <a:pt x="1" y="4675"/>
                    <a:pt x="159" y="4833"/>
                    <a:pt x="348" y="4833"/>
                  </a:cubicBezTo>
                  <a:lnTo>
                    <a:pt x="1009" y="4833"/>
                  </a:lnTo>
                  <a:cubicBezTo>
                    <a:pt x="1324" y="4833"/>
                    <a:pt x="1608" y="4675"/>
                    <a:pt x="1797" y="4486"/>
                  </a:cubicBezTo>
                  <a:cubicBezTo>
                    <a:pt x="2332" y="4707"/>
                    <a:pt x="2868" y="4833"/>
                    <a:pt x="3435" y="4833"/>
                  </a:cubicBezTo>
                  <a:lnTo>
                    <a:pt x="7373" y="4833"/>
                  </a:lnTo>
                  <a:cubicBezTo>
                    <a:pt x="7783" y="4833"/>
                    <a:pt x="8192" y="4675"/>
                    <a:pt x="8507" y="4392"/>
                  </a:cubicBezTo>
                  <a:cubicBezTo>
                    <a:pt x="8539" y="4392"/>
                    <a:pt x="11217" y="1903"/>
                    <a:pt x="11248" y="1872"/>
                  </a:cubicBezTo>
                  <a:cubicBezTo>
                    <a:pt x="11406" y="1809"/>
                    <a:pt x="11658" y="1493"/>
                    <a:pt x="11658" y="1084"/>
                  </a:cubicBezTo>
                  <a:cubicBezTo>
                    <a:pt x="11658" y="454"/>
                    <a:pt x="11185" y="44"/>
                    <a:pt x="10618" y="44"/>
                  </a:cubicBezTo>
                  <a:cubicBezTo>
                    <a:pt x="10303" y="44"/>
                    <a:pt x="10051" y="202"/>
                    <a:pt x="9925" y="296"/>
                  </a:cubicBezTo>
                  <a:lnTo>
                    <a:pt x="8192" y="1619"/>
                  </a:lnTo>
                  <a:cubicBezTo>
                    <a:pt x="8098" y="1084"/>
                    <a:pt x="7688" y="706"/>
                    <a:pt x="7153" y="706"/>
                  </a:cubicBezTo>
                  <a:lnTo>
                    <a:pt x="5861" y="706"/>
                  </a:lnTo>
                  <a:lnTo>
                    <a:pt x="5640" y="548"/>
                  </a:lnTo>
                  <a:cubicBezTo>
                    <a:pt x="5075" y="182"/>
                    <a:pt x="4444" y="0"/>
                    <a:pt x="38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8075;p66">
              <a:extLst>
                <a:ext uri="{FF2B5EF4-FFF2-40B4-BE49-F238E27FC236}">
                  <a16:creationId xmlns:a16="http://schemas.microsoft.com/office/drawing/2014/main" id="{133B46C8-7AF0-45BA-A21B-518E2B52B852}"/>
                </a:ext>
              </a:extLst>
            </p:cNvPr>
            <p:cNvSpPr/>
            <p:nvPr/>
          </p:nvSpPr>
          <p:spPr>
            <a:xfrm>
              <a:off x="-4109575" y="2783850"/>
              <a:ext cx="153625" cy="154400"/>
            </a:xfrm>
            <a:custGeom>
              <a:avLst/>
              <a:gdLst/>
              <a:ahLst/>
              <a:cxnLst/>
              <a:rect l="l" t="t" r="r" b="b"/>
              <a:pathLst>
                <a:path w="6145" h="6176" extrusionOk="0">
                  <a:moveTo>
                    <a:pt x="3057" y="693"/>
                  </a:moveTo>
                  <a:cubicBezTo>
                    <a:pt x="4411" y="693"/>
                    <a:pt x="5482" y="1765"/>
                    <a:pt x="5482" y="3088"/>
                  </a:cubicBezTo>
                  <a:cubicBezTo>
                    <a:pt x="5482" y="4442"/>
                    <a:pt x="4411" y="5482"/>
                    <a:pt x="3057" y="5482"/>
                  </a:cubicBezTo>
                  <a:cubicBezTo>
                    <a:pt x="1733" y="5482"/>
                    <a:pt x="662" y="4442"/>
                    <a:pt x="662" y="3088"/>
                  </a:cubicBezTo>
                  <a:cubicBezTo>
                    <a:pt x="662" y="1765"/>
                    <a:pt x="1733" y="693"/>
                    <a:pt x="3057" y="693"/>
                  </a:cubicBezTo>
                  <a:close/>
                  <a:moveTo>
                    <a:pt x="3057" y="0"/>
                  </a:moveTo>
                  <a:cubicBezTo>
                    <a:pt x="1387" y="0"/>
                    <a:pt x="1" y="1387"/>
                    <a:pt x="1" y="3088"/>
                  </a:cubicBezTo>
                  <a:cubicBezTo>
                    <a:pt x="1" y="4789"/>
                    <a:pt x="1387" y="6175"/>
                    <a:pt x="3057" y="6175"/>
                  </a:cubicBezTo>
                  <a:cubicBezTo>
                    <a:pt x="4758" y="6175"/>
                    <a:pt x="6144" y="4789"/>
                    <a:pt x="6144" y="3088"/>
                  </a:cubicBezTo>
                  <a:cubicBezTo>
                    <a:pt x="6144" y="1387"/>
                    <a:pt x="4758" y="0"/>
                    <a:pt x="3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8076;p66">
              <a:extLst>
                <a:ext uri="{FF2B5EF4-FFF2-40B4-BE49-F238E27FC236}">
                  <a16:creationId xmlns:a16="http://schemas.microsoft.com/office/drawing/2014/main" id="{A2ABFB8A-EC5C-4FC6-8E17-16FEE793624E}"/>
                </a:ext>
              </a:extLst>
            </p:cNvPr>
            <p:cNvSpPr/>
            <p:nvPr/>
          </p:nvSpPr>
          <p:spPr>
            <a:xfrm>
              <a:off x="-4074925" y="2818500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1671" y="631"/>
                  </a:moveTo>
                  <a:cubicBezTo>
                    <a:pt x="2238" y="631"/>
                    <a:pt x="2710" y="1103"/>
                    <a:pt x="2710" y="1670"/>
                  </a:cubicBezTo>
                  <a:cubicBezTo>
                    <a:pt x="2710" y="2206"/>
                    <a:pt x="2238" y="2678"/>
                    <a:pt x="1671" y="2678"/>
                  </a:cubicBezTo>
                  <a:cubicBezTo>
                    <a:pt x="1135" y="2678"/>
                    <a:pt x="662" y="2206"/>
                    <a:pt x="662" y="1670"/>
                  </a:cubicBezTo>
                  <a:cubicBezTo>
                    <a:pt x="662" y="1103"/>
                    <a:pt x="1135" y="631"/>
                    <a:pt x="1671" y="631"/>
                  </a:cubicBezTo>
                  <a:close/>
                  <a:moveTo>
                    <a:pt x="1671" y="1"/>
                  </a:moveTo>
                  <a:cubicBezTo>
                    <a:pt x="725" y="1"/>
                    <a:pt x="1" y="757"/>
                    <a:pt x="1" y="1702"/>
                  </a:cubicBezTo>
                  <a:cubicBezTo>
                    <a:pt x="1" y="2647"/>
                    <a:pt x="725" y="3403"/>
                    <a:pt x="1671" y="3403"/>
                  </a:cubicBezTo>
                  <a:cubicBezTo>
                    <a:pt x="2616" y="3403"/>
                    <a:pt x="3372" y="2647"/>
                    <a:pt x="3372" y="1702"/>
                  </a:cubicBezTo>
                  <a:cubicBezTo>
                    <a:pt x="3372" y="757"/>
                    <a:pt x="2616" y="1"/>
                    <a:pt x="16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0" name="Google Shape;8077;p66">
            <a:extLst>
              <a:ext uri="{FF2B5EF4-FFF2-40B4-BE49-F238E27FC236}">
                <a16:creationId xmlns:a16="http://schemas.microsoft.com/office/drawing/2014/main" id="{9F519475-9BB3-4F6B-AEE3-94F4C6F41B61}"/>
              </a:ext>
            </a:extLst>
          </p:cNvPr>
          <p:cNvSpPr/>
          <p:nvPr/>
        </p:nvSpPr>
        <p:spPr>
          <a:xfrm>
            <a:off x="9351343" y="3284084"/>
            <a:ext cx="287009" cy="304189"/>
          </a:xfrm>
          <a:custGeom>
            <a:avLst/>
            <a:gdLst/>
            <a:ahLst/>
            <a:cxnLst/>
            <a:rect l="l" t="t" r="r" b="b"/>
            <a:pathLst>
              <a:path w="11059" h="11721" extrusionOk="0">
                <a:moveTo>
                  <a:pt x="1418" y="693"/>
                </a:moveTo>
                <a:lnTo>
                  <a:pt x="1418" y="1387"/>
                </a:lnTo>
                <a:lnTo>
                  <a:pt x="725" y="1387"/>
                </a:lnTo>
                <a:lnTo>
                  <a:pt x="725" y="693"/>
                </a:lnTo>
                <a:close/>
                <a:moveTo>
                  <a:pt x="9011" y="693"/>
                </a:moveTo>
                <a:lnTo>
                  <a:pt x="9011" y="1387"/>
                </a:lnTo>
                <a:lnTo>
                  <a:pt x="8349" y="1387"/>
                </a:lnTo>
                <a:lnTo>
                  <a:pt x="8349" y="693"/>
                </a:lnTo>
                <a:close/>
                <a:moveTo>
                  <a:pt x="7656" y="1324"/>
                </a:moveTo>
                <a:lnTo>
                  <a:pt x="7656" y="1670"/>
                </a:lnTo>
                <a:cubicBezTo>
                  <a:pt x="7656" y="1891"/>
                  <a:pt x="7813" y="2048"/>
                  <a:pt x="8034" y="2048"/>
                </a:cubicBezTo>
                <a:lnTo>
                  <a:pt x="8381" y="2048"/>
                </a:lnTo>
                <a:lnTo>
                  <a:pt x="8381" y="4222"/>
                </a:lnTo>
                <a:cubicBezTo>
                  <a:pt x="8255" y="4253"/>
                  <a:pt x="8160" y="4316"/>
                  <a:pt x="8034" y="4411"/>
                </a:cubicBezTo>
                <a:cubicBezTo>
                  <a:pt x="7845" y="4243"/>
                  <a:pt x="7614" y="4159"/>
                  <a:pt x="7369" y="4159"/>
                </a:cubicBezTo>
                <a:cubicBezTo>
                  <a:pt x="7246" y="4159"/>
                  <a:pt x="7120" y="4180"/>
                  <a:pt x="6994" y="4222"/>
                </a:cubicBezTo>
                <a:lnTo>
                  <a:pt x="6994" y="3088"/>
                </a:lnTo>
                <a:cubicBezTo>
                  <a:pt x="6994" y="2552"/>
                  <a:pt x="6522" y="2080"/>
                  <a:pt x="5986" y="2080"/>
                </a:cubicBezTo>
                <a:cubicBezTo>
                  <a:pt x="5419" y="2080"/>
                  <a:pt x="4947" y="2552"/>
                  <a:pt x="4947" y="3088"/>
                </a:cubicBezTo>
                <a:lnTo>
                  <a:pt x="4947" y="6459"/>
                </a:lnTo>
                <a:lnTo>
                  <a:pt x="4789" y="6301"/>
                </a:lnTo>
                <a:cubicBezTo>
                  <a:pt x="4600" y="6097"/>
                  <a:pt x="4340" y="5994"/>
                  <a:pt x="4076" y="5994"/>
                </a:cubicBezTo>
                <a:cubicBezTo>
                  <a:pt x="3812" y="5994"/>
                  <a:pt x="3545" y="6097"/>
                  <a:pt x="3340" y="6301"/>
                </a:cubicBezTo>
                <a:cubicBezTo>
                  <a:pt x="2962" y="6679"/>
                  <a:pt x="2962" y="7341"/>
                  <a:pt x="3340" y="7751"/>
                </a:cubicBezTo>
                <a:lnTo>
                  <a:pt x="3812" y="8223"/>
                </a:lnTo>
                <a:lnTo>
                  <a:pt x="2111" y="8223"/>
                </a:lnTo>
                <a:lnTo>
                  <a:pt x="2111" y="7908"/>
                </a:lnTo>
                <a:cubicBezTo>
                  <a:pt x="2111" y="7719"/>
                  <a:pt x="1954" y="7561"/>
                  <a:pt x="1765" y="7561"/>
                </a:cubicBezTo>
                <a:lnTo>
                  <a:pt x="1418" y="7561"/>
                </a:lnTo>
                <a:lnTo>
                  <a:pt x="1418" y="2048"/>
                </a:lnTo>
                <a:lnTo>
                  <a:pt x="1765" y="2048"/>
                </a:lnTo>
                <a:cubicBezTo>
                  <a:pt x="1954" y="2048"/>
                  <a:pt x="2111" y="1891"/>
                  <a:pt x="2111" y="1670"/>
                </a:cubicBezTo>
                <a:lnTo>
                  <a:pt x="2111" y="1324"/>
                </a:lnTo>
                <a:close/>
                <a:moveTo>
                  <a:pt x="1418" y="8255"/>
                </a:moveTo>
                <a:lnTo>
                  <a:pt x="1418" y="8948"/>
                </a:lnTo>
                <a:lnTo>
                  <a:pt x="725" y="8948"/>
                </a:lnTo>
                <a:lnTo>
                  <a:pt x="725" y="8255"/>
                </a:lnTo>
                <a:close/>
                <a:moveTo>
                  <a:pt x="5955" y="2836"/>
                </a:moveTo>
                <a:cubicBezTo>
                  <a:pt x="6144" y="2836"/>
                  <a:pt x="6301" y="2993"/>
                  <a:pt x="6301" y="3182"/>
                </a:cubicBezTo>
                <a:lnTo>
                  <a:pt x="6301" y="6616"/>
                </a:lnTo>
                <a:cubicBezTo>
                  <a:pt x="6301" y="6805"/>
                  <a:pt x="6459" y="6963"/>
                  <a:pt x="6648" y="6963"/>
                </a:cubicBezTo>
                <a:cubicBezTo>
                  <a:pt x="6837" y="6963"/>
                  <a:pt x="6994" y="6805"/>
                  <a:pt x="6994" y="6616"/>
                </a:cubicBezTo>
                <a:lnTo>
                  <a:pt x="6994" y="5230"/>
                </a:lnTo>
                <a:cubicBezTo>
                  <a:pt x="6994" y="5041"/>
                  <a:pt x="7152" y="4884"/>
                  <a:pt x="7372" y="4884"/>
                </a:cubicBezTo>
                <a:cubicBezTo>
                  <a:pt x="7561" y="4884"/>
                  <a:pt x="7719" y="5041"/>
                  <a:pt x="7719" y="5230"/>
                </a:cubicBezTo>
                <a:lnTo>
                  <a:pt x="7719" y="6616"/>
                </a:lnTo>
                <a:cubicBezTo>
                  <a:pt x="7719" y="6805"/>
                  <a:pt x="7876" y="6963"/>
                  <a:pt x="8066" y="6963"/>
                </a:cubicBezTo>
                <a:cubicBezTo>
                  <a:pt x="8255" y="6963"/>
                  <a:pt x="8412" y="6805"/>
                  <a:pt x="8412" y="6616"/>
                </a:cubicBezTo>
                <a:lnTo>
                  <a:pt x="8412" y="5230"/>
                </a:lnTo>
                <a:cubicBezTo>
                  <a:pt x="8412" y="5041"/>
                  <a:pt x="8570" y="4884"/>
                  <a:pt x="8790" y="4884"/>
                </a:cubicBezTo>
                <a:cubicBezTo>
                  <a:pt x="8979" y="4884"/>
                  <a:pt x="9137" y="5041"/>
                  <a:pt x="9137" y="5230"/>
                </a:cubicBezTo>
                <a:lnTo>
                  <a:pt x="9137" y="6616"/>
                </a:lnTo>
                <a:cubicBezTo>
                  <a:pt x="9137" y="6805"/>
                  <a:pt x="9294" y="6963"/>
                  <a:pt x="9483" y="6963"/>
                </a:cubicBezTo>
                <a:cubicBezTo>
                  <a:pt x="9672" y="6963"/>
                  <a:pt x="9830" y="6805"/>
                  <a:pt x="9830" y="6616"/>
                </a:cubicBezTo>
                <a:lnTo>
                  <a:pt x="9830" y="5955"/>
                </a:lnTo>
                <a:cubicBezTo>
                  <a:pt x="9704" y="5703"/>
                  <a:pt x="9861" y="5545"/>
                  <a:pt x="10019" y="5545"/>
                </a:cubicBezTo>
                <a:cubicBezTo>
                  <a:pt x="10239" y="5545"/>
                  <a:pt x="10397" y="5703"/>
                  <a:pt x="10397" y="5892"/>
                </a:cubicBezTo>
                <a:lnTo>
                  <a:pt x="10397" y="7057"/>
                </a:lnTo>
                <a:cubicBezTo>
                  <a:pt x="10397" y="8003"/>
                  <a:pt x="10176" y="8885"/>
                  <a:pt x="9830" y="9672"/>
                </a:cubicBezTo>
                <a:lnTo>
                  <a:pt x="6144" y="9672"/>
                </a:lnTo>
                <a:lnTo>
                  <a:pt x="3812" y="7372"/>
                </a:lnTo>
                <a:cubicBezTo>
                  <a:pt x="3686" y="7246"/>
                  <a:pt x="3686" y="6994"/>
                  <a:pt x="3812" y="6900"/>
                </a:cubicBezTo>
                <a:cubicBezTo>
                  <a:pt x="3875" y="6837"/>
                  <a:pt x="3962" y="6805"/>
                  <a:pt x="4049" y="6805"/>
                </a:cubicBezTo>
                <a:cubicBezTo>
                  <a:pt x="4135" y="6805"/>
                  <a:pt x="4222" y="6837"/>
                  <a:pt x="4285" y="6900"/>
                </a:cubicBezTo>
                <a:lnTo>
                  <a:pt x="5010" y="7593"/>
                </a:lnTo>
                <a:cubicBezTo>
                  <a:pt x="5075" y="7659"/>
                  <a:pt x="5163" y="7690"/>
                  <a:pt x="5251" y="7690"/>
                </a:cubicBezTo>
                <a:cubicBezTo>
                  <a:pt x="5415" y="7690"/>
                  <a:pt x="5577" y="7578"/>
                  <a:pt x="5577" y="7372"/>
                </a:cubicBezTo>
                <a:lnTo>
                  <a:pt x="5577" y="3182"/>
                </a:lnTo>
                <a:cubicBezTo>
                  <a:pt x="5577" y="2993"/>
                  <a:pt x="5734" y="2836"/>
                  <a:pt x="5955" y="2836"/>
                </a:cubicBezTo>
                <a:close/>
                <a:moveTo>
                  <a:pt x="9672" y="10302"/>
                </a:moveTo>
                <a:lnTo>
                  <a:pt x="9672" y="10680"/>
                </a:lnTo>
                <a:cubicBezTo>
                  <a:pt x="9704" y="10869"/>
                  <a:pt x="9546" y="11027"/>
                  <a:pt x="9357" y="11027"/>
                </a:cubicBezTo>
                <a:lnTo>
                  <a:pt x="6616" y="11027"/>
                </a:lnTo>
                <a:cubicBezTo>
                  <a:pt x="6396" y="11027"/>
                  <a:pt x="6238" y="10869"/>
                  <a:pt x="6238" y="10680"/>
                </a:cubicBezTo>
                <a:lnTo>
                  <a:pt x="6238" y="10302"/>
                </a:lnTo>
                <a:close/>
                <a:moveTo>
                  <a:pt x="347" y="0"/>
                </a:moveTo>
                <a:cubicBezTo>
                  <a:pt x="158" y="0"/>
                  <a:pt x="0" y="158"/>
                  <a:pt x="0" y="347"/>
                </a:cubicBezTo>
                <a:lnTo>
                  <a:pt x="0" y="1733"/>
                </a:lnTo>
                <a:cubicBezTo>
                  <a:pt x="0" y="1922"/>
                  <a:pt x="158" y="2080"/>
                  <a:pt x="347" y="2080"/>
                </a:cubicBezTo>
                <a:lnTo>
                  <a:pt x="693" y="2080"/>
                </a:lnTo>
                <a:lnTo>
                  <a:pt x="693" y="7593"/>
                </a:lnTo>
                <a:lnTo>
                  <a:pt x="347" y="7593"/>
                </a:lnTo>
                <a:cubicBezTo>
                  <a:pt x="158" y="7593"/>
                  <a:pt x="0" y="7751"/>
                  <a:pt x="0" y="7940"/>
                </a:cubicBezTo>
                <a:lnTo>
                  <a:pt x="0" y="9326"/>
                </a:lnTo>
                <a:cubicBezTo>
                  <a:pt x="0" y="9515"/>
                  <a:pt x="158" y="9672"/>
                  <a:pt x="347" y="9672"/>
                </a:cubicBezTo>
                <a:lnTo>
                  <a:pt x="1733" y="9672"/>
                </a:lnTo>
                <a:cubicBezTo>
                  <a:pt x="1922" y="9672"/>
                  <a:pt x="2080" y="9515"/>
                  <a:pt x="2080" y="9326"/>
                </a:cubicBezTo>
                <a:lnTo>
                  <a:pt x="2080" y="8979"/>
                </a:lnTo>
                <a:lnTo>
                  <a:pt x="4442" y="8979"/>
                </a:lnTo>
                <a:lnTo>
                  <a:pt x="5577" y="10113"/>
                </a:lnTo>
                <a:lnTo>
                  <a:pt x="5577" y="10712"/>
                </a:lnTo>
                <a:cubicBezTo>
                  <a:pt x="5577" y="11248"/>
                  <a:pt x="6049" y="11720"/>
                  <a:pt x="6616" y="11720"/>
                </a:cubicBezTo>
                <a:lnTo>
                  <a:pt x="9357" y="11720"/>
                </a:lnTo>
                <a:cubicBezTo>
                  <a:pt x="9924" y="11720"/>
                  <a:pt x="10397" y="11248"/>
                  <a:pt x="10397" y="10712"/>
                </a:cubicBezTo>
                <a:lnTo>
                  <a:pt x="10397" y="10113"/>
                </a:lnTo>
                <a:cubicBezTo>
                  <a:pt x="10806" y="9200"/>
                  <a:pt x="11058" y="8160"/>
                  <a:pt x="11058" y="7026"/>
                </a:cubicBezTo>
                <a:lnTo>
                  <a:pt x="11058" y="5892"/>
                </a:lnTo>
                <a:cubicBezTo>
                  <a:pt x="11058" y="5325"/>
                  <a:pt x="10617" y="4884"/>
                  <a:pt x="10019" y="4884"/>
                </a:cubicBezTo>
                <a:cubicBezTo>
                  <a:pt x="9924" y="4884"/>
                  <a:pt x="9767" y="4915"/>
                  <a:pt x="9641" y="4947"/>
                </a:cubicBezTo>
                <a:cubicBezTo>
                  <a:pt x="9546" y="4632"/>
                  <a:pt x="9326" y="4379"/>
                  <a:pt x="9011" y="4253"/>
                </a:cubicBezTo>
                <a:lnTo>
                  <a:pt x="9011" y="2080"/>
                </a:lnTo>
                <a:lnTo>
                  <a:pt x="9357" y="2080"/>
                </a:lnTo>
                <a:cubicBezTo>
                  <a:pt x="9546" y="2080"/>
                  <a:pt x="9735" y="1922"/>
                  <a:pt x="9735" y="1733"/>
                </a:cubicBezTo>
                <a:lnTo>
                  <a:pt x="9735" y="347"/>
                </a:lnTo>
                <a:cubicBezTo>
                  <a:pt x="9735" y="158"/>
                  <a:pt x="9546" y="0"/>
                  <a:pt x="9357" y="0"/>
                </a:cubicBezTo>
                <a:lnTo>
                  <a:pt x="7971" y="0"/>
                </a:lnTo>
                <a:cubicBezTo>
                  <a:pt x="7782" y="0"/>
                  <a:pt x="7624" y="158"/>
                  <a:pt x="7624" y="347"/>
                </a:cubicBezTo>
                <a:lnTo>
                  <a:pt x="7624" y="693"/>
                </a:lnTo>
                <a:lnTo>
                  <a:pt x="2080" y="693"/>
                </a:lnTo>
                <a:lnTo>
                  <a:pt x="2080" y="347"/>
                </a:lnTo>
                <a:cubicBezTo>
                  <a:pt x="2080" y="158"/>
                  <a:pt x="1922" y="0"/>
                  <a:pt x="17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1" name="Google Shape;8078;p66">
            <a:extLst>
              <a:ext uri="{FF2B5EF4-FFF2-40B4-BE49-F238E27FC236}">
                <a16:creationId xmlns:a16="http://schemas.microsoft.com/office/drawing/2014/main" id="{EB80430E-6CF2-4C5F-A597-AB36C4473090}"/>
              </a:ext>
            </a:extLst>
          </p:cNvPr>
          <p:cNvGrpSpPr/>
          <p:nvPr/>
        </p:nvGrpSpPr>
        <p:grpSpPr>
          <a:xfrm>
            <a:off x="9343442" y="3651103"/>
            <a:ext cx="302554" cy="302554"/>
            <a:chOff x="-2419325" y="2408150"/>
            <a:chExt cx="291450" cy="291450"/>
          </a:xfrm>
        </p:grpSpPr>
        <p:sp>
          <p:nvSpPr>
            <p:cNvPr id="662" name="Google Shape;8079;p66">
              <a:extLst>
                <a:ext uri="{FF2B5EF4-FFF2-40B4-BE49-F238E27FC236}">
                  <a16:creationId xmlns:a16="http://schemas.microsoft.com/office/drawing/2014/main" id="{136B4085-2E78-46D5-8B5C-BC21FD4F700E}"/>
                </a:ext>
              </a:extLst>
            </p:cNvPr>
            <p:cNvSpPr/>
            <p:nvPr/>
          </p:nvSpPr>
          <p:spPr>
            <a:xfrm>
              <a:off x="-2419325" y="2408150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8948" y="725"/>
                  </a:moveTo>
                  <a:lnTo>
                    <a:pt x="8948" y="2489"/>
                  </a:lnTo>
                  <a:lnTo>
                    <a:pt x="8948" y="10366"/>
                  </a:lnTo>
                  <a:cubicBezTo>
                    <a:pt x="8948" y="10586"/>
                    <a:pt x="9011" y="10838"/>
                    <a:pt x="9137" y="11027"/>
                  </a:cubicBezTo>
                  <a:lnTo>
                    <a:pt x="1733" y="11027"/>
                  </a:lnTo>
                  <a:cubicBezTo>
                    <a:pt x="1134" y="11027"/>
                    <a:pt x="662" y="10586"/>
                    <a:pt x="662" y="10019"/>
                  </a:cubicBezTo>
                  <a:lnTo>
                    <a:pt x="662" y="725"/>
                  </a:lnTo>
                  <a:close/>
                  <a:moveTo>
                    <a:pt x="11027" y="2836"/>
                  </a:moveTo>
                  <a:lnTo>
                    <a:pt x="11027" y="10366"/>
                  </a:lnTo>
                  <a:lnTo>
                    <a:pt x="10995" y="10366"/>
                  </a:lnTo>
                  <a:cubicBezTo>
                    <a:pt x="10995" y="10744"/>
                    <a:pt x="10680" y="11027"/>
                    <a:pt x="10334" y="11027"/>
                  </a:cubicBezTo>
                  <a:cubicBezTo>
                    <a:pt x="9987" y="11027"/>
                    <a:pt x="9672" y="10712"/>
                    <a:pt x="9672" y="10366"/>
                  </a:cubicBezTo>
                  <a:lnTo>
                    <a:pt x="9672" y="2836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9956"/>
                  </a:lnTo>
                  <a:cubicBezTo>
                    <a:pt x="0" y="10901"/>
                    <a:pt x="756" y="11657"/>
                    <a:pt x="1702" y="11657"/>
                  </a:cubicBezTo>
                  <a:lnTo>
                    <a:pt x="10302" y="11657"/>
                  </a:lnTo>
                  <a:cubicBezTo>
                    <a:pt x="11027" y="11657"/>
                    <a:pt x="11657" y="11027"/>
                    <a:pt x="11657" y="10271"/>
                  </a:cubicBezTo>
                  <a:lnTo>
                    <a:pt x="11657" y="2395"/>
                  </a:lnTo>
                  <a:cubicBezTo>
                    <a:pt x="11657" y="2300"/>
                    <a:pt x="11500" y="2143"/>
                    <a:pt x="11342" y="2143"/>
                  </a:cubicBezTo>
                  <a:lnTo>
                    <a:pt x="9641" y="2143"/>
                  </a:lnTo>
                  <a:lnTo>
                    <a:pt x="9641" y="347"/>
                  </a:lnTo>
                  <a:cubicBezTo>
                    <a:pt x="9641" y="158"/>
                    <a:pt x="9483" y="1"/>
                    <a:pt x="92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8080;p66">
              <a:extLst>
                <a:ext uri="{FF2B5EF4-FFF2-40B4-BE49-F238E27FC236}">
                  <a16:creationId xmlns:a16="http://schemas.microsoft.com/office/drawing/2014/main" id="{B4DA785F-330C-4B5E-ADF0-155D68D3F231}"/>
                </a:ext>
              </a:extLst>
            </p:cNvPr>
            <p:cNvSpPr/>
            <p:nvPr/>
          </p:nvSpPr>
          <p:spPr>
            <a:xfrm>
              <a:off x="-2385475" y="2444375"/>
              <a:ext cx="173325" cy="86675"/>
            </a:xfrm>
            <a:custGeom>
              <a:avLst/>
              <a:gdLst/>
              <a:ahLst/>
              <a:cxnLst/>
              <a:rect l="l" t="t" r="r" b="b"/>
              <a:pathLst>
                <a:path w="6933" h="3467" extrusionOk="0">
                  <a:moveTo>
                    <a:pt x="6207" y="694"/>
                  </a:moveTo>
                  <a:lnTo>
                    <a:pt x="6207" y="2742"/>
                  </a:lnTo>
                  <a:lnTo>
                    <a:pt x="694" y="2742"/>
                  </a:lnTo>
                  <a:lnTo>
                    <a:pt x="694" y="694"/>
                  </a:lnTo>
                  <a:close/>
                  <a:moveTo>
                    <a:pt x="348" y="1"/>
                  </a:moveTo>
                  <a:cubicBezTo>
                    <a:pt x="159" y="1"/>
                    <a:pt x="1" y="158"/>
                    <a:pt x="1" y="379"/>
                  </a:cubicBezTo>
                  <a:lnTo>
                    <a:pt x="1" y="3120"/>
                  </a:lnTo>
                  <a:cubicBezTo>
                    <a:pt x="1" y="3309"/>
                    <a:pt x="159" y="3466"/>
                    <a:pt x="348" y="3466"/>
                  </a:cubicBezTo>
                  <a:lnTo>
                    <a:pt x="6554" y="3466"/>
                  </a:lnTo>
                  <a:cubicBezTo>
                    <a:pt x="6775" y="3466"/>
                    <a:pt x="6932" y="3309"/>
                    <a:pt x="6932" y="3120"/>
                  </a:cubicBezTo>
                  <a:lnTo>
                    <a:pt x="6932" y="379"/>
                  </a:lnTo>
                  <a:cubicBezTo>
                    <a:pt x="6869" y="158"/>
                    <a:pt x="6712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8081;p66">
              <a:extLst>
                <a:ext uri="{FF2B5EF4-FFF2-40B4-BE49-F238E27FC236}">
                  <a16:creationId xmlns:a16="http://schemas.microsoft.com/office/drawing/2014/main" id="{43C2EA35-F479-4CFC-9C99-4D65F27D2C1F}"/>
                </a:ext>
              </a:extLst>
            </p:cNvPr>
            <p:cNvSpPr/>
            <p:nvPr/>
          </p:nvSpPr>
          <p:spPr>
            <a:xfrm>
              <a:off x="-2385475" y="2545975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2742" y="757"/>
                  </a:moveTo>
                  <a:lnTo>
                    <a:pt x="2742" y="2805"/>
                  </a:lnTo>
                  <a:lnTo>
                    <a:pt x="694" y="2805"/>
                  </a:lnTo>
                  <a:lnTo>
                    <a:pt x="694" y="757"/>
                  </a:lnTo>
                  <a:close/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lnTo>
                    <a:pt x="1" y="3120"/>
                  </a:lnTo>
                  <a:cubicBezTo>
                    <a:pt x="1" y="3309"/>
                    <a:pt x="159" y="3466"/>
                    <a:pt x="348" y="3466"/>
                  </a:cubicBezTo>
                  <a:lnTo>
                    <a:pt x="3088" y="3466"/>
                  </a:lnTo>
                  <a:cubicBezTo>
                    <a:pt x="3309" y="3466"/>
                    <a:pt x="3467" y="3309"/>
                    <a:pt x="3467" y="3120"/>
                  </a:cubicBezTo>
                  <a:lnTo>
                    <a:pt x="3467" y="347"/>
                  </a:lnTo>
                  <a:cubicBezTo>
                    <a:pt x="3467" y="158"/>
                    <a:pt x="3309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8082;p66">
              <a:extLst>
                <a:ext uri="{FF2B5EF4-FFF2-40B4-BE49-F238E27FC236}">
                  <a16:creationId xmlns:a16="http://schemas.microsoft.com/office/drawing/2014/main" id="{36F8FB73-1012-48F9-8393-CB27638804E7}"/>
                </a:ext>
              </a:extLst>
            </p:cNvPr>
            <p:cNvSpPr/>
            <p:nvPr/>
          </p:nvSpPr>
          <p:spPr>
            <a:xfrm>
              <a:off x="-2281500" y="2546775"/>
              <a:ext cx="69350" cy="18125"/>
            </a:xfrm>
            <a:custGeom>
              <a:avLst/>
              <a:gdLst/>
              <a:ahLst/>
              <a:cxnLst/>
              <a:rect l="l" t="t" r="r" b="b"/>
              <a:pathLst>
                <a:path w="277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7"/>
                    <a:pt x="2773" y="378"/>
                  </a:cubicBezTo>
                  <a:cubicBezTo>
                    <a:pt x="2710" y="158"/>
                    <a:pt x="2553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8083;p66">
              <a:extLst>
                <a:ext uri="{FF2B5EF4-FFF2-40B4-BE49-F238E27FC236}">
                  <a16:creationId xmlns:a16="http://schemas.microsoft.com/office/drawing/2014/main" id="{3517EF90-71CA-4C42-A265-CCDD4C1A2D3E}"/>
                </a:ext>
              </a:extLst>
            </p:cNvPr>
            <p:cNvSpPr/>
            <p:nvPr/>
          </p:nvSpPr>
          <p:spPr>
            <a:xfrm>
              <a:off x="-2281500" y="2581425"/>
              <a:ext cx="69350" cy="18150"/>
            </a:xfrm>
            <a:custGeom>
              <a:avLst/>
              <a:gdLst/>
              <a:ahLst/>
              <a:cxnLst/>
              <a:rect l="l" t="t" r="r" b="b"/>
              <a:pathLst>
                <a:path w="277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8"/>
                    <a:pt x="2773" y="347"/>
                  </a:cubicBezTo>
                  <a:cubicBezTo>
                    <a:pt x="2710" y="158"/>
                    <a:pt x="2553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8084;p66">
              <a:extLst>
                <a:ext uri="{FF2B5EF4-FFF2-40B4-BE49-F238E27FC236}">
                  <a16:creationId xmlns:a16="http://schemas.microsoft.com/office/drawing/2014/main" id="{CE6850B6-369F-46EA-8311-355771B29050}"/>
                </a:ext>
              </a:extLst>
            </p:cNvPr>
            <p:cNvSpPr/>
            <p:nvPr/>
          </p:nvSpPr>
          <p:spPr>
            <a:xfrm>
              <a:off x="-2281500" y="2616075"/>
              <a:ext cx="69350" cy="17350"/>
            </a:xfrm>
            <a:custGeom>
              <a:avLst/>
              <a:gdLst/>
              <a:ahLst/>
              <a:cxnLst/>
              <a:rect l="l" t="t" r="r" b="b"/>
              <a:pathLst>
                <a:path w="277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616" y="694"/>
                    <a:pt x="2773" y="536"/>
                    <a:pt x="2773" y="347"/>
                  </a:cubicBezTo>
                  <a:cubicBezTo>
                    <a:pt x="2710" y="158"/>
                    <a:pt x="2553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8085;p66">
              <a:extLst>
                <a:ext uri="{FF2B5EF4-FFF2-40B4-BE49-F238E27FC236}">
                  <a16:creationId xmlns:a16="http://schemas.microsoft.com/office/drawing/2014/main" id="{BBE6ECCE-0852-4981-98D3-BF342B660099}"/>
                </a:ext>
              </a:extLst>
            </p:cNvPr>
            <p:cNvSpPr/>
            <p:nvPr/>
          </p:nvSpPr>
          <p:spPr>
            <a:xfrm>
              <a:off x="-2385475" y="2649150"/>
              <a:ext cx="173325" cy="18150"/>
            </a:xfrm>
            <a:custGeom>
              <a:avLst/>
              <a:gdLst/>
              <a:ahLst/>
              <a:cxnLst/>
              <a:rect l="l" t="t" r="r" b="b"/>
              <a:pathLst>
                <a:path w="6933" h="726" extrusionOk="0">
                  <a:moveTo>
                    <a:pt x="348" y="1"/>
                  </a:moveTo>
                  <a:cubicBezTo>
                    <a:pt x="159" y="1"/>
                    <a:pt x="1" y="159"/>
                    <a:pt x="1" y="379"/>
                  </a:cubicBezTo>
                  <a:cubicBezTo>
                    <a:pt x="1" y="568"/>
                    <a:pt x="159" y="726"/>
                    <a:pt x="348" y="726"/>
                  </a:cubicBezTo>
                  <a:lnTo>
                    <a:pt x="6554" y="726"/>
                  </a:lnTo>
                  <a:cubicBezTo>
                    <a:pt x="6775" y="726"/>
                    <a:pt x="6932" y="568"/>
                    <a:pt x="6932" y="379"/>
                  </a:cubicBezTo>
                  <a:cubicBezTo>
                    <a:pt x="6869" y="159"/>
                    <a:pt x="6712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9" name="Google Shape;8086;p66">
            <a:extLst>
              <a:ext uri="{FF2B5EF4-FFF2-40B4-BE49-F238E27FC236}">
                <a16:creationId xmlns:a16="http://schemas.microsoft.com/office/drawing/2014/main" id="{26B1F66F-E859-4F67-97D6-0D67A011B7BE}"/>
              </a:ext>
            </a:extLst>
          </p:cNvPr>
          <p:cNvSpPr/>
          <p:nvPr/>
        </p:nvSpPr>
        <p:spPr>
          <a:xfrm>
            <a:off x="9350929" y="4024403"/>
            <a:ext cx="304994" cy="304189"/>
          </a:xfrm>
          <a:custGeom>
            <a:avLst/>
            <a:gdLst/>
            <a:ahLst/>
            <a:cxnLst/>
            <a:rect l="l" t="t" r="r" b="b"/>
            <a:pathLst>
              <a:path w="11752" h="11721" extrusionOk="0">
                <a:moveTo>
                  <a:pt x="6490" y="662"/>
                </a:moveTo>
                <a:cubicBezTo>
                  <a:pt x="6711" y="662"/>
                  <a:pt x="6868" y="820"/>
                  <a:pt x="6868" y="1009"/>
                </a:cubicBezTo>
                <a:lnTo>
                  <a:pt x="6868" y="1355"/>
                </a:lnTo>
                <a:lnTo>
                  <a:pt x="5167" y="1355"/>
                </a:lnTo>
                <a:cubicBezTo>
                  <a:pt x="4600" y="1355"/>
                  <a:pt x="4127" y="1828"/>
                  <a:pt x="4127" y="2395"/>
                </a:cubicBezTo>
                <a:lnTo>
                  <a:pt x="4127" y="2773"/>
                </a:lnTo>
                <a:lnTo>
                  <a:pt x="3088" y="2773"/>
                </a:lnTo>
                <a:cubicBezTo>
                  <a:pt x="2993" y="2773"/>
                  <a:pt x="2867" y="2836"/>
                  <a:pt x="2836" y="2899"/>
                </a:cubicBezTo>
                <a:lnTo>
                  <a:pt x="2048" y="3687"/>
                </a:lnTo>
                <a:lnTo>
                  <a:pt x="2048" y="3151"/>
                </a:lnTo>
                <a:cubicBezTo>
                  <a:pt x="2048" y="2931"/>
                  <a:pt x="1891" y="2773"/>
                  <a:pt x="1702" y="2773"/>
                </a:cubicBezTo>
                <a:lnTo>
                  <a:pt x="1040" y="2773"/>
                </a:lnTo>
                <a:cubicBezTo>
                  <a:pt x="819" y="2773"/>
                  <a:pt x="662" y="2616"/>
                  <a:pt x="662" y="2427"/>
                </a:cubicBezTo>
                <a:lnTo>
                  <a:pt x="662" y="1009"/>
                </a:lnTo>
                <a:cubicBezTo>
                  <a:pt x="662" y="820"/>
                  <a:pt x="819" y="662"/>
                  <a:pt x="1040" y="662"/>
                </a:cubicBezTo>
                <a:close/>
                <a:moveTo>
                  <a:pt x="10649" y="1986"/>
                </a:moveTo>
                <a:cubicBezTo>
                  <a:pt x="10838" y="1986"/>
                  <a:pt x="10995" y="2143"/>
                  <a:pt x="10995" y="2364"/>
                </a:cubicBezTo>
                <a:lnTo>
                  <a:pt x="10995" y="3781"/>
                </a:lnTo>
                <a:cubicBezTo>
                  <a:pt x="10995" y="3970"/>
                  <a:pt x="10838" y="4128"/>
                  <a:pt x="10649" y="4128"/>
                </a:cubicBezTo>
                <a:lnTo>
                  <a:pt x="8601" y="4128"/>
                </a:lnTo>
                <a:cubicBezTo>
                  <a:pt x="8412" y="4128"/>
                  <a:pt x="8255" y="4285"/>
                  <a:pt x="8255" y="4474"/>
                </a:cubicBezTo>
                <a:lnTo>
                  <a:pt x="8255" y="5041"/>
                </a:lnTo>
                <a:lnTo>
                  <a:pt x="7404" y="4191"/>
                </a:lnTo>
                <a:cubicBezTo>
                  <a:pt x="7372" y="4159"/>
                  <a:pt x="7246" y="4128"/>
                  <a:pt x="7183" y="4128"/>
                </a:cubicBezTo>
                <a:lnTo>
                  <a:pt x="5136" y="4128"/>
                </a:lnTo>
                <a:cubicBezTo>
                  <a:pt x="4947" y="4128"/>
                  <a:pt x="4789" y="3970"/>
                  <a:pt x="4789" y="3781"/>
                </a:cubicBezTo>
                <a:lnTo>
                  <a:pt x="4789" y="2364"/>
                </a:lnTo>
                <a:cubicBezTo>
                  <a:pt x="4789" y="2143"/>
                  <a:pt x="4947" y="1986"/>
                  <a:pt x="5136" y="1986"/>
                </a:cubicBezTo>
                <a:close/>
                <a:moveTo>
                  <a:pt x="3088" y="6207"/>
                </a:moveTo>
                <a:cubicBezTo>
                  <a:pt x="3623" y="6207"/>
                  <a:pt x="4096" y="6680"/>
                  <a:pt x="4096" y="7247"/>
                </a:cubicBezTo>
                <a:cubicBezTo>
                  <a:pt x="4096" y="7782"/>
                  <a:pt x="3623" y="8255"/>
                  <a:pt x="3088" y="8255"/>
                </a:cubicBezTo>
                <a:cubicBezTo>
                  <a:pt x="2521" y="8255"/>
                  <a:pt x="2048" y="7782"/>
                  <a:pt x="2048" y="7247"/>
                </a:cubicBezTo>
                <a:cubicBezTo>
                  <a:pt x="2048" y="6648"/>
                  <a:pt x="2489" y="6207"/>
                  <a:pt x="3088" y="6207"/>
                </a:cubicBezTo>
                <a:close/>
                <a:moveTo>
                  <a:pt x="8601" y="6207"/>
                </a:moveTo>
                <a:cubicBezTo>
                  <a:pt x="9137" y="6207"/>
                  <a:pt x="9609" y="6648"/>
                  <a:pt x="9609" y="7247"/>
                </a:cubicBezTo>
                <a:cubicBezTo>
                  <a:pt x="9609" y="7782"/>
                  <a:pt x="9137" y="8255"/>
                  <a:pt x="8601" y="8255"/>
                </a:cubicBezTo>
                <a:cubicBezTo>
                  <a:pt x="8003" y="8255"/>
                  <a:pt x="7530" y="7782"/>
                  <a:pt x="7530" y="7247"/>
                </a:cubicBezTo>
                <a:cubicBezTo>
                  <a:pt x="7530" y="6680"/>
                  <a:pt x="8003" y="6207"/>
                  <a:pt x="8601" y="6207"/>
                </a:cubicBezTo>
                <a:close/>
                <a:moveTo>
                  <a:pt x="3749" y="8980"/>
                </a:moveTo>
                <a:cubicBezTo>
                  <a:pt x="4695" y="8980"/>
                  <a:pt x="5451" y="9704"/>
                  <a:pt x="5451" y="10649"/>
                </a:cubicBezTo>
                <a:lnTo>
                  <a:pt x="5451" y="11027"/>
                </a:lnTo>
                <a:lnTo>
                  <a:pt x="630" y="11027"/>
                </a:lnTo>
                <a:lnTo>
                  <a:pt x="630" y="10649"/>
                </a:lnTo>
                <a:lnTo>
                  <a:pt x="662" y="10649"/>
                </a:lnTo>
                <a:cubicBezTo>
                  <a:pt x="662" y="9704"/>
                  <a:pt x="1418" y="8980"/>
                  <a:pt x="2363" y="8980"/>
                </a:cubicBezTo>
                <a:close/>
                <a:moveTo>
                  <a:pt x="9369" y="8976"/>
                </a:moveTo>
                <a:cubicBezTo>
                  <a:pt x="10266" y="8976"/>
                  <a:pt x="10995" y="9740"/>
                  <a:pt x="10995" y="10649"/>
                </a:cubicBezTo>
                <a:lnTo>
                  <a:pt x="10995" y="11027"/>
                </a:lnTo>
                <a:lnTo>
                  <a:pt x="6144" y="11027"/>
                </a:lnTo>
                <a:lnTo>
                  <a:pt x="6144" y="10649"/>
                </a:lnTo>
                <a:cubicBezTo>
                  <a:pt x="6144" y="9704"/>
                  <a:pt x="6900" y="8980"/>
                  <a:pt x="7845" y="8980"/>
                </a:cubicBezTo>
                <a:lnTo>
                  <a:pt x="9263" y="8980"/>
                </a:lnTo>
                <a:cubicBezTo>
                  <a:pt x="9298" y="8977"/>
                  <a:pt x="9334" y="8976"/>
                  <a:pt x="9369" y="8976"/>
                </a:cubicBezTo>
                <a:close/>
                <a:moveTo>
                  <a:pt x="1040" y="1"/>
                </a:moveTo>
                <a:cubicBezTo>
                  <a:pt x="473" y="1"/>
                  <a:pt x="0" y="473"/>
                  <a:pt x="0" y="1009"/>
                </a:cubicBezTo>
                <a:lnTo>
                  <a:pt x="0" y="2427"/>
                </a:lnTo>
                <a:cubicBezTo>
                  <a:pt x="0" y="2994"/>
                  <a:pt x="473" y="3466"/>
                  <a:pt x="1040" y="3466"/>
                </a:cubicBezTo>
                <a:lnTo>
                  <a:pt x="1386" y="3466"/>
                </a:lnTo>
                <a:lnTo>
                  <a:pt x="1386" y="4474"/>
                </a:lnTo>
                <a:cubicBezTo>
                  <a:pt x="1386" y="4688"/>
                  <a:pt x="1546" y="4829"/>
                  <a:pt x="1727" y="4829"/>
                </a:cubicBezTo>
                <a:cubicBezTo>
                  <a:pt x="1813" y="4829"/>
                  <a:pt x="1904" y="4797"/>
                  <a:pt x="1985" y="4726"/>
                </a:cubicBezTo>
                <a:lnTo>
                  <a:pt x="3245" y="3466"/>
                </a:lnTo>
                <a:lnTo>
                  <a:pt x="4096" y="3466"/>
                </a:lnTo>
                <a:lnTo>
                  <a:pt x="4096" y="3813"/>
                </a:lnTo>
                <a:cubicBezTo>
                  <a:pt x="4096" y="4348"/>
                  <a:pt x="4568" y="4821"/>
                  <a:pt x="5136" y="4821"/>
                </a:cubicBezTo>
                <a:lnTo>
                  <a:pt x="7057" y="4821"/>
                </a:lnTo>
                <a:lnTo>
                  <a:pt x="7908" y="5672"/>
                </a:lnTo>
                <a:cubicBezTo>
                  <a:pt x="7341" y="5924"/>
                  <a:pt x="6868" y="6522"/>
                  <a:pt x="6868" y="7247"/>
                </a:cubicBezTo>
                <a:cubicBezTo>
                  <a:pt x="6868" y="7625"/>
                  <a:pt x="7026" y="8034"/>
                  <a:pt x="7278" y="8349"/>
                </a:cubicBezTo>
                <a:cubicBezTo>
                  <a:pt x="6648" y="8507"/>
                  <a:pt x="6144" y="8885"/>
                  <a:pt x="5829" y="9452"/>
                </a:cubicBezTo>
                <a:cubicBezTo>
                  <a:pt x="5514" y="8917"/>
                  <a:pt x="5010" y="8539"/>
                  <a:pt x="4411" y="8381"/>
                </a:cubicBezTo>
                <a:cubicBezTo>
                  <a:pt x="4663" y="8066"/>
                  <a:pt x="4821" y="7719"/>
                  <a:pt x="4821" y="7278"/>
                </a:cubicBezTo>
                <a:cubicBezTo>
                  <a:pt x="4821" y="6333"/>
                  <a:pt x="4064" y="5577"/>
                  <a:pt x="3119" y="5577"/>
                </a:cubicBezTo>
                <a:cubicBezTo>
                  <a:pt x="2174" y="5577"/>
                  <a:pt x="1418" y="6333"/>
                  <a:pt x="1418" y="7278"/>
                </a:cubicBezTo>
                <a:cubicBezTo>
                  <a:pt x="1418" y="7719"/>
                  <a:pt x="1576" y="8097"/>
                  <a:pt x="1828" y="8381"/>
                </a:cubicBezTo>
                <a:cubicBezTo>
                  <a:pt x="788" y="8665"/>
                  <a:pt x="32" y="9610"/>
                  <a:pt x="32" y="10712"/>
                </a:cubicBezTo>
                <a:lnTo>
                  <a:pt x="32" y="11374"/>
                </a:lnTo>
                <a:cubicBezTo>
                  <a:pt x="32" y="11563"/>
                  <a:pt x="189" y="11721"/>
                  <a:pt x="410" y="11721"/>
                </a:cubicBezTo>
                <a:lnTo>
                  <a:pt x="11374" y="11721"/>
                </a:lnTo>
                <a:cubicBezTo>
                  <a:pt x="11594" y="11721"/>
                  <a:pt x="11752" y="11563"/>
                  <a:pt x="11752" y="11374"/>
                </a:cubicBezTo>
                <a:lnTo>
                  <a:pt x="11752" y="10712"/>
                </a:lnTo>
                <a:cubicBezTo>
                  <a:pt x="11752" y="9610"/>
                  <a:pt x="10995" y="8665"/>
                  <a:pt x="9956" y="8381"/>
                </a:cubicBezTo>
                <a:cubicBezTo>
                  <a:pt x="10208" y="8066"/>
                  <a:pt x="10365" y="7719"/>
                  <a:pt x="10365" y="7278"/>
                </a:cubicBezTo>
                <a:cubicBezTo>
                  <a:pt x="10365" y="6459"/>
                  <a:pt x="9767" y="5735"/>
                  <a:pt x="8979" y="5577"/>
                </a:cubicBezTo>
                <a:lnTo>
                  <a:pt x="8979" y="4884"/>
                </a:lnTo>
                <a:lnTo>
                  <a:pt x="10649" y="4884"/>
                </a:lnTo>
                <a:lnTo>
                  <a:pt x="10649" y="4821"/>
                </a:lnTo>
                <a:cubicBezTo>
                  <a:pt x="11185" y="4821"/>
                  <a:pt x="11657" y="4348"/>
                  <a:pt x="11657" y="3813"/>
                </a:cubicBezTo>
                <a:lnTo>
                  <a:pt x="11657" y="2395"/>
                </a:lnTo>
                <a:cubicBezTo>
                  <a:pt x="11657" y="1828"/>
                  <a:pt x="11185" y="1355"/>
                  <a:pt x="10649" y="1355"/>
                </a:cubicBezTo>
                <a:lnTo>
                  <a:pt x="7530" y="1355"/>
                </a:lnTo>
                <a:lnTo>
                  <a:pt x="7530" y="1009"/>
                </a:lnTo>
                <a:cubicBezTo>
                  <a:pt x="7530" y="473"/>
                  <a:pt x="7057" y="1"/>
                  <a:pt x="649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0" name="Google Shape;8087;p66">
            <a:extLst>
              <a:ext uri="{FF2B5EF4-FFF2-40B4-BE49-F238E27FC236}">
                <a16:creationId xmlns:a16="http://schemas.microsoft.com/office/drawing/2014/main" id="{C4697515-B7A9-42FA-854A-634F4D2BCC0E}"/>
              </a:ext>
            </a:extLst>
          </p:cNvPr>
          <p:cNvGrpSpPr/>
          <p:nvPr/>
        </p:nvGrpSpPr>
        <p:grpSpPr>
          <a:xfrm>
            <a:off x="10523801" y="4024975"/>
            <a:ext cx="302554" cy="303359"/>
            <a:chOff x="-1333200" y="2770450"/>
            <a:chExt cx="291450" cy="292225"/>
          </a:xfrm>
        </p:grpSpPr>
        <p:sp>
          <p:nvSpPr>
            <p:cNvPr id="671" name="Google Shape;8088;p66">
              <a:extLst>
                <a:ext uri="{FF2B5EF4-FFF2-40B4-BE49-F238E27FC236}">
                  <a16:creationId xmlns:a16="http://schemas.microsoft.com/office/drawing/2014/main" id="{09632FF4-71C1-4D50-B9FF-5EA5D8E956E3}"/>
                </a:ext>
              </a:extLst>
            </p:cNvPr>
            <p:cNvSpPr/>
            <p:nvPr/>
          </p:nvSpPr>
          <p:spPr>
            <a:xfrm>
              <a:off x="-1299325" y="2808250"/>
              <a:ext cx="222925" cy="134725"/>
            </a:xfrm>
            <a:custGeom>
              <a:avLst/>
              <a:gdLst/>
              <a:ahLst/>
              <a:cxnLst/>
              <a:rect l="l" t="t" r="r" b="b"/>
              <a:pathLst>
                <a:path w="8917" h="5389" extrusionOk="0">
                  <a:moveTo>
                    <a:pt x="7877" y="631"/>
                  </a:moveTo>
                  <a:cubicBezTo>
                    <a:pt x="8066" y="631"/>
                    <a:pt x="8223" y="789"/>
                    <a:pt x="8223" y="978"/>
                  </a:cubicBezTo>
                  <a:cubicBezTo>
                    <a:pt x="8223" y="1167"/>
                    <a:pt x="8066" y="1324"/>
                    <a:pt x="7877" y="1324"/>
                  </a:cubicBezTo>
                  <a:cubicBezTo>
                    <a:pt x="7656" y="1324"/>
                    <a:pt x="7498" y="1167"/>
                    <a:pt x="7498" y="978"/>
                  </a:cubicBezTo>
                  <a:cubicBezTo>
                    <a:pt x="7498" y="789"/>
                    <a:pt x="7656" y="631"/>
                    <a:pt x="7877" y="631"/>
                  </a:cubicBezTo>
                  <a:close/>
                  <a:moveTo>
                    <a:pt x="3056" y="1293"/>
                  </a:moveTo>
                  <a:cubicBezTo>
                    <a:pt x="3245" y="1293"/>
                    <a:pt x="3403" y="1450"/>
                    <a:pt x="3403" y="1639"/>
                  </a:cubicBezTo>
                  <a:cubicBezTo>
                    <a:pt x="3403" y="1828"/>
                    <a:pt x="3245" y="1986"/>
                    <a:pt x="3056" y="1986"/>
                  </a:cubicBezTo>
                  <a:cubicBezTo>
                    <a:pt x="2867" y="1986"/>
                    <a:pt x="2710" y="1828"/>
                    <a:pt x="2710" y="1639"/>
                  </a:cubicBezTo>
                  <a:cubicBezTo>
                    <a:pt x="2741" y="1450"/>
                    <a:pt x="2899" y="1293"/>
                    <a:pt x="3056" y="1293"/>
                  </a:cubicBezTo>
                  <a:close/>
                  <a:moveTo>
                    <a:pt x="5797" y="3340"/>
                  </a:moveTo>
                  <a:cubicBezTo>
                    <a:pt x="6018" y="3340"/>
                    <a:pt x="6175" y="3498"/>
                    <a:pt x="6175" y="3687"/>
                  </a:cubicBezTo>
                  <a:cubicBezTo>
                    <a:pt x="6175" y="3876"/>
                    <a:pt x="6018" y="4034"/>
                    <a:pt x="5797" y="4034"/>
                  </a:cubicBezTo>
                  <a:cubicBezTo>
                    <a:pt x="5608" y="4034"/>
                    <a:pt x="5451" y="3876"/>
                    <a:pt x="5451" y="3687"/>
                  </a:cubicBezTo>
                  <a:cubicBezTo>
                    <a:pt x="5451" y="3498"/>
                    <a:pt x="5608" y="3340"/>
                    <a:pt x="5797" y="3340"/>
                  </a:cubicBezTo>
                  <a:close/>
                  <a:moveTo>
                    <a:pt x="1008" y="4034"/>
                  </a:moveTo>
                  <a:cubicBezTo>
                    <a:pt x="1198" y="4034"/>
                    <a:pt x="1355" y="4191"/>
                    <a:pt x="1355" y="4412"/>
                  </a:cubicBezTo>
                  <a:cubicBezTo>
                    <a:pt x="1355" y="4601"/>
                    <a:pt x="1198" y="4758"/>
                    <a:pt x="1008" y="4758"/>
                  </a:cubicBezTo>
                  <a:cubicBezTo>
                    <a:pt x="819" y="4758"/>
                    <a:pt x="662" y="4601"/>
                    <a:pt x="662" y="4412"/>
                  </a:cubicBezTo>
                  <a:cubicBezTo>
                    <a:pt x="662" y="4191"/>
                    <a:pt x="819" y="4034"/>
                    <a:pt x="1008" y="4034"/>
                  </a:cubicBezTo>
                  <a:close/>
                  <a:moveTo>
                    <a:pt x="7908" y="1"/>
                  </a:moveTo>
                  <a:cubicBezTo>
                    <a:pt x="7341" y="1"/>
                    <a:pt x="6868" y="474"/>
                    <a:pt x="6868" y="1009"/>
                  </a:cubicBezTo>
                  <a:cubicBezTo>
                    <a:pt x="6868" y="1198"/>
                    <a:pt x="6963" y="1419"/>
                    <a:pt x="7026" y="1576"/>
                  </a:cubicBezTo>
                  <a:lnTo>
                    <a:pt x="6112" y="2742"/>
                  </a:lnTo>
                  <a:cubicBezTo>
                    <a:pt x="6032" y="2722"/>
                    <a:pt x="5943" y="2711"/>
                    <a:pt x="5850" y="2711"/>
                  </a:cubicBezTo>
                  <a:cubicBezTo>
                    <a:pt x="5650" y="2711"/>
                    <a:pt x="5434" y="2760"/>
                    <a:pt x="5262" y="2868"/>
                  </a:cubicBezTo>
                  <a:lnTo>
                    <a:pt x="4096" y="1954"/>
                  </a:lnTo>
                  <a:cubicBezTo>
                    <a:pt x="4127" y="1891"/>
                    <a:pt x="4127" y="1765"/>
                    <a:pt x="4127" y="1639"/>
                  </a:cubicBezTo>
                  <a:cubicBezTo>
                    <a:pt x="4127" y="1104"/>
                    <a:pt x="3655" y="631"/>
                    <a:pt x="3088" y="631"/>
                  </a:cubicBezTo>
                  <a:cubicBezTo>
                    <a:pt x="2552" y="631"/>
                    <a:pt x="2080" y="1104"/>
                    <a:pt x="2080" y="1639"/>
                  </a:cubicBezTo>
                  <a:cubicBezTo>
                    <a:pt x="2080" y="1828"/>
                    <a:pt x="2143" y="2049"/>
                    <a:pt x="2237" y="2206"/>
                  </a:cubicBezTo>
                  <a:lnTo>
                    <a:pt x="1324" y="3372"/>
                  </a:lnTo>
                  <a:cubicBezTo>
                    <a:pt x="1261" y="3340"/>
                    <a:pt x="1134" y="3340"/>
                    <a:pt x="1008" y="3340"/>
                  </a:cubicBezTo>
                  <a:cubicBezTo>
                    <a:pt x="441" y="3340"/>
                    <a:pt x="0" y="3813"/>
                    <a:pt x="0" y="4349"/>
                  </a:cubicBezTo>
                  <a:cubicBezTo>
                    <a:pt x="0" y="4947"/>
                    <a:pt x="441" y="5388"/>
                    <a:pt x="1008" y="5388"/>
                  </a:cubicBezTo>
                  <a:cubicBezTo>
                    <a:pt x="1576" y="5388"/>
                    <a:pt x="2017" y="4916"/>
                    <a:pt x="2017" y="4349"/>
                  </a:cubicBezTo>
                  <a:cubicBezTo>
                    <a:pt x="2017" y="4160"/>
                    <a:pt x="1954" y="3971"/>
                    <a:pt x="1859" y="3813"/>
                  </a:cubicBezTo>
                  <a:lnTo>
                    <a:pt x="2773" y="2616"/>
                  </a:lnTo>
                  <a:cubicBezTo>
                    <a:pt x="2875" y="2650"/>
                    <a:pt x="2980" y="2667"/>
                    <a:pt x="3087" y="2667"/>
                  </a:cubicBezTo>
                  <a:cubicBezTo>
                    <a:pt x="3278" y="2667"/>
                    <a:pt x="3473" y="2611"/>
                    <a:pt x="3655" y="2490"/>
                  </a:cubicBezTo>
                  <a:lnTo>
                    <a:pt x="4821" y="3403"/>
                  </a:lnTo>
                  <a:cubicBezTo>
                    <a:pt x="4789" y="3498"/>
                    <a:pt x="4789" y="3624"/>
                    <a:pt x="4789" y="3719"/>
                  </a:cubicBezTo>
                  <a:cubicBezTo>
                    <a:pt x="4789" y="4286"/>
                    <a:pt x="5262" y="4758"/>
                    <a:pt x="5797" y="4758"/>
                  </a:cubicBezTo>
                  <a:cubicBezTo>
                    <a:pt x="6364" y="4758"/>
                    <a:pt x="6837" y="4286"/>
                    <a:pt x="6837" y="3719"/>
                  </a:cubicBezTo>
                  <a:cubicBezTo>
                    <a:pt x="6837" y="3529"/>
                    <a:pt x="6742" y="3340"/>
                    <a:pt x="6679" y="3183"/>
                  </a:cubicBezTo>
                  <a:lnTo>
                    <a:pt x="7593" y="1986"/>
                  </a:lnTo>
                  <a:cubicBezTo>
                    <a:pt x="7656" y="2049"/>
                    <a:pt x="7782" y="2049"/>
                    <a:pt x="7908" y="2049"/>
                  </a:cubicBezTo>
                  <a:cubicBezTo>
                    <a:pt x="8444" y="2049"/>
                    <a:pt x="8916" y="1576"/>
                    <a:pt x="8916" y="1009"/>
                  </a:cubicBezTo>
                  <a:cubicBezTo>
                    <a:pt x="8916" y="474"/>
                    <a:pt x="8444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8089;p66">
              <a:extLst>
                <a:ext uri="{FF2B5EF4-FFF2-40B4-BE49-F238E27FC236}">
                  <a16:creationId xmlns:a16="http://schemas.microsoft.com/office/drawing/2014/main" id="{87DFB7E2-183B-48A4-8173-58F174EA08DE}"/>
                </a:ext>
              </a:extLst>
            </p:cNvPr>
            <p:cNvSpPr/>
            <p:nvPr/>
          </p:nvSpPr>
          <p:spPr>
            <a:xfrm>
              <a:off x="-1333200" y="2770450"/>
              <a:ext cx="291450" cy="292225"/>
            </a:xfrm>
            <a:custGeom>
              <a:avLst/>
              <a:gdLst/>
              <a:ahLst/>
              <a:cxnLst/>
              <a:rect l="l" t="t" r="r" b="b"/>
              <a:pathLst>
                <a:path w="11658" h="11689" extrusionOk="0">
                  <a:moveTo>
                    <a:pt x="10586" y="725"/>
                  </a:moveTo>
                  <a:cubicBezTo>
                    <a:pt x="10807" y="725"/>
                    <a:pt x="10964" y="883"/>
                    <a:pt x="10964" y="1072"/>
                  </a:cubicBezTo>
                  <a:lnTo>
                    <a:pt x="10964" y="7593"/>
                  </a:lnTo>
                  <a:lnTo>
                    <a:pt x="631" y="7593"/>
                  </a:lnTo>
                  <a:lnTo>
                    <a:pt x="631" y="1072"/>
                  </a:lnTo>
                  <a:cubicBezTo>
                    <a:pt x="662" y="883"/>
                    <a:pt x="820" y="725"/>
                    <a:pt x="977" y="725"/>
                  </a:cubicBezTo>
                  <a:close/>
                  <a:moveTo>
                    <a:pt x="10996" y="8286"/>
                  </a:moveTo>
                  <a:lnTo>
                    <a:pt x="10996" y="8633"/>
                  </a:lnTo>
                  <a:cubicBezTo>
                    <a:pt x="10996" y="8822"/>
                    <a:pt x="10838" y="8980"/>
                    <a:pt x="10618" y="8980"/>
                  </a:cubicBezTo>
                  <a:lnTo>
                    <a:pt x="1009" y="8980"/>
                  </a:lnTo>
                  <a:cubicBezTo>
                    <a:pt x="820" y="8980"/>
                    <a:pt x="662" y="8822"/>
                    <a:pt x="662" y="8633"/>
                  </a:cubicBezTo>
                  <a:lnTo>
                    <a:pt x="662" y="8286"/>
                  </a:lnTo>
                  <a:close/>
                  <a:moveTo>
                    <a:pt x="6617" y="9641"/>
                  </a:moveTo>
                  <a:lnTo>
                    <a:pt x="6932" y="11027"/>
                  </a:lnTo>
                  <a:lnTo>
                    <a:pt x="4632" y="11027"/>
                  </a:lnTo>
                  <a:lnTo>
                    <a:pt x="4947" y="9641"/>
                  </a:ln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8570"/>
                  </a:lnTo>
                  <a:cubicBezTo>
                    <a:pt x="1" y="9137"/>
                    <a:pt x="473" y="9610"/>
                    <a:pt x="1009" y="9610"/>
                  </a:cubicBezTo>
                  <a:lnTo>
                    <a:pt x="4285" y="9610"/>
                  </a:lnTo>
                  <a:lnTo>
                    <a:pt x="3970" y="10996"/>
                  </a:lnTo>
                  <a:lnTo>
                    <a:pt x="3057" y="10996"/>
                  </a:lnTo>
                  <a:cubicBezTo>
                    <a:pt x="2868" y="10996"/>
                    <a:pt x="2710" y="11153"/>
                    <a:pt x="2710" y="11342"/>
                  </a:cubicBezTo>
                  <a:cubicBezTo>
                    <a:pt x="2710" y="11531"/>
                    <a:pt x="2868" y="11689"/>
                    <a:pt x="3057" y="11689"/>
                  </a:cubicBezTo>
                  <a:lnTo>
                    <a:pt x="8538" y="11689"/>
                  </a:lnTo>
                  <a:cubicBezTo>
                    <a:pt x="8727" y="11689"/>
                    <a:pt x="8885" y="11531"/>
                    <a:pt x="8885" y="11342"/>
                  </a:cubicBezTo>
                  <a:cubicBezTo>
                    <a:pt x="8885" y="11153"/>
                    <a:pt x="8727" y="10996"/>
                    <a:pt x="8538" y="10996"/>
                  </a:cubicBezTo>
                  <a:lnTo>
                    <a:pt x="7625" y="10996"/>
                  </a:lnTo>
                  <a:lnTo>
                    <a:pt x="7310" y="9610"/>
                  </a:lnTo>
                  <a:lnTo>
                    <a:pt x="10618" y="9610"/>
                  </a:lnTo>
                  <a:cubicBezTo>
                    <a:pt x="11185" y="9610"/>
                    <a:pt x="11657" y="9137"/>
                    <a:pt x="11657" y="8570"/>
                  </a:cubicBezTo>
                  <a:lnTo>
                    <a:pt x="11657" y="1040"/>
                  </a:lnTo>
                  <a:cubicBezTo>
                    <a:pt x="11657" y="473"/>
                    <a:pt x="11185" y="1"/>
                    <a:pt x="10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3" name="Google Shape;8090;p66">
            <a:extLst>
              <a:ext uri="{FF2B5EF4-FFF2-40B4-BE49-F238E27FC236}">
                <a16:creationId xmlns:a16="http://schemas.microsoft.com/office/drawing/2014/main" id="{A0260EC6-AD37-436D-982F-7FED808C0C41}"/>
              </a:ext>
            </a:extLst>
          </p:cNvPr>
          <p:cNvGrpSpPr/>
          <p:nvPr/>
        </p:nvGrpSpPr>
        <p:grpSpPr>
          <a:xfrm>
            <a:off x="5833358" y="3285016"/>
            <a:ext cx="304189" cy="302554"/>
            <a:chOff x="-5635200" y="2037975"/>
            <a:chExt cx="293025" cy="291450"/>
          </a:xfrm>
        </p:grpSpPr>
        <p:sp>
          <p:nvSpPr>
            <p:cNvPr id="674" name="Google Shape;8091;p66">
              <a:extLst>
                <a:ext uri="{FF2B5EF4-FFF2-40B4-BE49-F238E27FC236}">
                  <a16:creationId xmlns:a16="http://schemas.microsoft.com/office/drawing/2014/main" id="{878E49DE-E584-4FDC-8440-93D9BF59BE1F}"/>
                </a:ext>
              </a:extLst>
            </p:cNvPr>
            <p:cNvSpPr/>
            <p:nvPr/>
          </p:nvSpPr>
          <p:spPr>
            <a:xfrm>
              <a:off x="-5635200" y="203797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2395" y="725"/>
                  </a:moveTo>
                  <a:cubicBezTo>
                    <a:pt x="2930" y="725"/>
                    <a:pt x="3403" y="1197"/>
                    <a:pt x="3403" y="1733"/>
                  </a:cubicBezTo>
                  <a:cubicBezTo>
                    <a:pt x="3403" y="2300"/>
                    <a:pt x="2930" y="2773"/>
                    <a:pt x="2395" y="2773"/>
                  </a:cubicBezTo>
                  <a:cubicBezTo>
                    <a:pt x="1828" y="2773"/>
                    <a:pt x="1355" y="2300"/>
                    <a:pt x="1355" y="1733"/>
                  </a:cubicBezTo>
                  <a:cubicBezTo>
                    <a:pt x="1355" y="1197"/>
                    <a:pt x="1828" y="725"/>
                    <a:pt x="2395" y="725"/>
                  </a:cubicBezTo>
                  <a:close/>
                  <a:moveTo>
                    <a:pt x="10303" y="725"/>
                  </a:moveTo>
                  <a:lnTo>
                    <a:pt x="10303" y="6585"/>
                  </a:lnTo>
                  <a:lnTo>
                    <a:pt x="10334" y="6585"/>
                  </a:lnTo>
                  <a:cubicBezTo>
                    <a:pt x="10334" y="6774"/>
                    <a:pt x="10177" y="6931"/>
                    <a:pt x="9988" y="6931"/>
                  </a:cubicBezTo>
                  <a:lnTo>
                    <a:pt x="4789" y="6931"/>
                  </a:lnTo>
                  <a:lnTo>
                    <a:pt x="4789" y="5167"/>
                  </a:lnTo>
                  <a:cubicBezTo>
                    <a:pt x="4789" y="4253"/>
                    <a:pt x="4285" y="3434"/>
                    <a:pt x="3498" y="3025"/>
                  </a:cubicBezTo>
                  <a:cubicBezTo>
                    <a:pt x="3844" y="2710"/>
                    <a:pt x="4096" y="2237"/>
                    <a:pt x="4096" y="1733"/>
                  </a:cubicBezTo>
                  <a:cubicBezTo>
                    <a:pt x="4096" y="1355"/>
                    <a:pt x="3970" y="977"/>
                    <a:pt x="3718" y="725"/>
                  </a:cubicBezTo>
                  <a:close/>
                  <a:moveTo>
                    <a:pt x="2710" y="3466"/>
                  </a:moveTo>
                  <a:cubicBezTo>
                    <a:pt x="3498" y="3623"/>
                    <a:pt x="4096" y="4316"/>
                    <a:pt x="4096" y="5167"/>
                  </a:cubicBezTo>
                  <a:lnTo>
                    <a:pt x="4096" y="7246"/>
                  </a:lnTo>
                  <a:cubicBezTo>
                    <a:pt x="4128" y="7435"/>
                    <a:pt x="3970" y="7593"/>
                    <a:pt x="3750" y="7593"/>
                  </a:cubicBezTo>
                  <a:cubicBezTo>
                    <a:pt x="3561" y="7593"/>
                    <a:pt x="3403" y="7750"/>
                    <a:pt x="3403" y="7971"/>
                  </a:cubicBezTo>
                  <a:lnTo>
                    <a:pt x="3403" y="10712"/>
                  </a:lnTo>
                  <a:cubicBezTo>
                    <a:pt x="3403" y="10901"/>
                    <a:pt x="3246" y="11058"/>
                    <a:pt x="3056" y="11058"/>
                  </a:cubicBezTo>
                  <a:lnTo>
                    <a:pt x="1670" y="11058"/>
                  </a:lnTo>
                  <a:cubicBezTo>
                    <a:pt x="1481" y="11058"/>
                    <a:pt x="1324" y="10901"/>
                    <a:pt x="1324" y="10712"/>
                  </a:cubicBezTo>
                  <a:lnTo>
                    <a:pt x="1324" y="7971"/>
                  </a:lnTo>
                  <a:cubicBezTo>
                    <a:pt x="1324" y="7750"/>
                    <a:pt x="1166" y="7593"/>
                    <a:pt x="977" y="7593"/>
                  </a:cubicBezTo>
                  <a:cubicBezTo>
                    <a:pt x="788" y="7593"/>
                    <a:pt x="631" y="7435"/>
                    <a:pt x="631" y="7246"/>
                  </a:cubicBezTo>
                  <a:lnTo>
                    <a:pt x="631" y="5167"/>
                  </a:lnTo>
                  <a:cubicBezTo>
                    <a:pt x="631" y="4316"/>
                    <a:pt x="1198" y="3623"/>
                    <a:pt x="1985" y="3466"/>
                  </a:cubicBezTo>
                  <a:lnTo>
                    <a:pt x="1985" y="5829"/>
                  </a:lnTo>
                  <a:cubicBezTo>
                    <a:pt x="1985" y="6018"/>
                    <a:pt x="2143" y="6175"/>
                    <a:pt x="2363" y="6175"/>
                  </a:cubicBezTo>
                  <a:cubicBezTo>
                    <a:pt x="2552" y="6175"/>
                    <a:pt x="2710" y="6018"/>
                    <a:pt x="2710" y="5829"/>
                  </a:cubicBezTo>
                  <a:lnTo>
                    <a:pt x="2710" y="3466"/>
                  </a:lnTo>
                  <a:close/>
                  <a:moveTo>
                    <a:pt x="2395" y="0"/>
                  </a:moveTo>
                  <a:cubicBezTo>
                    <a:pt x="1450" y="0"/>
                    <a:pt x="694" y="756"/>
                    <a:pt x="694" y="1702"/>
                  </a:cubicBezTo>
                  <a:cubicBezTo>
                    <a:pt x="694" y="2206"/>
                    <a:pt x="946" y="2678"/>
                    <a:pt x="1292" y="2993"/>
                  </a:cubicBezTo>
                  <a:cubicBezTo>
                    <a:pt x="536" y="3403"/>
                    <a:pt x="1" y="4222"/>
                    <a:pt x="1" y="5136"/>
                  </a:cubicBezTo>
                  <a:lnTo>
                    <a:pt x="1" y="7215"/>
                  </a:lnTo>
                  <a:cubicBezTo>
                    <a:pt x="1" y="7656"/>
                    <a:pt x="253" y="8034"/>
                    <a:pt x="662" y="8192"/>
                  </a:cubicBezTo>
                  <a:lnTo>
                    <a:pt x="662" y="10649"/>
                  </a:lnTo>
                  <a:cubicBezTo>
                    <a:pt x="662" y="11184"/>
                    <a:pt x="1135" y="11657"/>
                    <a:pt x="1670" y="11657"/>
                  </a:cubicBezTo>
                  <a:lnTo>
                    <a:pt x="3056" y="11657"/>
                  </a:lnTo>
                  <a:cubicBezTo>
                    <a:pt x="3624" y="11657"/>
                    <a:pt x="4096" y="11184"/>
                    <a:pt x="4096" y="10649"/>
                  </a:cubicBezTo>
                  <a:lnTo>
                    <a:pt x="4096" y="8192"/>
                  </a:lnTo>
                  <a:cubicBezTo>
                    <a:pt x="4348" y="8065"/>
                    <a:pt x="4600" y="7876"/>
                    <a:pt x="4726" y="7561"/>
                  </a:cubicBezTo>
                  <a:lnTo>
                    <a:pt x="9988" y="7561"/>
                  </a:lnTo>
                  <a:cubicBezTo>
                    <a:pt x="10555" y="7561"/>
                    <a:pt x="11027" y="7089"/>
                    <a:pt x="11027" y="6553"/>
                  </a:cubicBezTo>
                  <a:lnTo>
                    <a:pt x="11027" y="662"/>
                  </a:lnTo>
                  <a:lnTo>
                    <a:pt x="11374" y="662"/>
                  </a:lnTo>
                  <a:cubicBezTo>
                    <a:pt x="11563" y="662"/>
                    <a:pt x="11720" y="504"/>
                    <a:pt x="11720" y="315"/>
                  </a:cubicBezTo>
                  <a:cubicBezTo>
                    <a:pt x="11720" y="158"/>
                    <a:pt x="11563" y="0"/>
                    <a:pt x="11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8092;p66">
              <a:extLst>
                <a:ext uri="{FF2B5EF4-FFF2-40B4-BE49-F238E27FC236}">
                  <a16:creationId xmlns:a16="http://schemas.microsoft.com/office/drawing/2014/main" id="{8DEE0C9F-AF87-43C0-84F3-9EF1F46EF5E0}"/>
                </a:ext>
              </a:extLst>
            </p:cNvPr>
            <p:cNvSpPr/>
            <p:nvPr/>
          </p:nvSpPr>
          <p:spPr>
            <a:xfrm>
              <a:off x="-5496575" y="2072625"/>
              <a:ext cx="102425" cy="102425"/>
            </a:xfrm>
            <a:custGeom>
              <a:avLst/>
              <a:gdLst/>
              <a:ahLst/>
              <a:cxnLst/>
              <a:rect l="l" t="t" r="r" b="b"/>
              <a:pathLst>
                <a:path w="4097" h="4097" extrusionOk="0">
                  <a:moveTo>
                    <a:pt x="2395" y="725"/>
                  </a:moveTo>
                  <a:cubicBezTo>
                    <a:pt x="2867" y="851"/>
                    <a:pt x="3245" y="1229"/>
                    <a:pt x="3371" y="1733"/>
                  </a:cubicBezTo>
                  <a:lnTo>
                    <a:pt x="2395" y="1733"/>
                  </a:lnTo>
                  <a:lnTo>
                    <a:pt x="2395" y="725"/>
                  </a:lnTo>
                  <a:close/>
                  <a:moveTo>
                    <a:pt x="1733" y="757"/>
                  </a:moveTo>
                  <a:lnTo>
                    <a:pt x="1733" y="2080"/>
                  </a:lnTo>
                  <a:cubicBezTo>
                    <a:pt x="1733" y="2269"/>
                    <a:pt x="1891" y="2426"/>
                    <a:pt x="2080" y="2426"/>
                  </a:cubicBezTo>
                  <a:lnTo>
                    <a:pt x="3403" y="2426"/>
                  </a:lnTo>
                  <a:cubicBezTo>
                    <a:pt x="3245" y="3025"/>
                    <a:pt x="2741" y="3466"/>
                    <a:pt x="2080" y="3466"/>
                  </a:cubicBezTo>
                  <a:cubicBezTo>
                    <a:pt x="1324" y="3466"/>
                    <a:pt x="693" y="2836"/>
                    <a:pt x="693" y="2080"/>
                  </a:cubicBezTo>
                  <a:cubicBezTo>
                    <a:pt x="693" y="1418"/>
                    <a:pt x="1135" y="851"/>
                    <a:pt x="1733" y="757"/>
                  </a:cubicBezTo>
                  <a:close/>
                  <a:moveTo>
                    <a:pt x="2048" y="0"/>
                  </a:moveTo>
                  <a:cubicBezTo>
                    <a:pt x="883" y="0"/>
                    <a:pt x="0" y="914"/>
                    <a:pt x="0" y="2048"/>
                  </a:cubicBezTo>
                  <a:cubicBezTo>
                    <a:pt x="0" y="3182"/>
                    <a:pt x="946" y="4096"/>
                    <a:pt x="2048" y="4096"/>
                  </a:cubicBezTo>
                  <a:cubicBezTo>
                    <a:pt x="3182" y="4096"/>
                    <a:pt x="4096" y="3182"/>
                    <a:pt x="4096" y="2048"/>
                  </a:cubicBezTo>
                  <a:cubicBezTo>
                    <a:pt x="4096" y="914"/>
                    <a:pt x="3182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6" name="Google Shape;8093;p66">
            <a:extLst>
              <a:ext uri="{FF2B5EF4-FFF2-40B4-BE49-F238E27FC236}">
                <a16:creationId xmlns:a16="http://schemas.microsoft.com/office/drawing/2014/main" id="{E88F3BE8-C92E-4281-B753-32CB6085F9D0}"/>
              </a:ext>
            </a:extLst>
          </p:cNvPr>
          <p:cNvGrpSpPr/>
          <p:nvPr/>
        </p:nvGrpSpPr>
        <p:grpSpPr>
          <a:xfrm>
            <a:off x="5832125" y="3651103"/>
            <a:ext cx="306655" cy="302554"/>
            <a:chOff x="-5637575" y="2397900"/>
            <a:chExt cx="295400" cy="291450"/>
          </a:xfrm>
        </p:grpSpPr>
        <p:sp>
          <p:nvSpPr>
            <p:cNvPr id="677" name="Google Shape;8094;p66">
              <a:extLst>
                <a:ext uri="{FF2B5EF4-FFF2-40B4-BE49-F238E27FC236}">
                  <a16:creationId xmlns:a16="http://schemas.microsoft.com/office/drawing/2014/main" id="{6963FB56-392A-419D-AAFF-F12E11ADDE9A}"/>
                </a:ext>
              </a:extLst>
            </p:cNvPr>
            <p:cNvSpPr/>
            <p:nvPr/>
          </p:nvSpPr>
          <p:spPr>
            <a:xfrm>
              <a:off x="-5575350" y="2547550"/>
              <a:ext cx="79575" cy="88250"/>
            </a:xfrm>
            <a:custGeom>
              <a:avLst/>
              <a:gdLst/>
              <a:ahLst/>
              <a:cxnLst/>
              <a:rect l="l" t="t" r="r" b="b"/>
              <a:pathLst>
                <a:path w="3183" h="3530" extrusionOk="0">
                  <a:moveTo>
                    <a:pt x="1088" y="1"/>
                  </a:moveTo>
                  <a:cubicBezTo>
                    <a:pt x="1001" y="1"/>
                    <a:pt x="915" y="32"/>
                    <a:pt x="852" y="95"/>
                  </a:cubicBezTo>
                  <a:lnTo>
                    <a:pt x="379" y="568"/>
                  </a:lnTo>
                  <a:cubicBezTo>
                    <a:pt x="1" y="978"/>
                    <a:pt x="1" y="1639"/>
                    <a:pt x="379" y="2017"/>
                  </a:cubicBezTo>
                  <a:cubicBezTo>
                    <a:pt x="584" y="2222"/>
                    <a:pt x="852" y="2324"/>
                    <a:pt x="1115" y="2324"/>
                  </a:cubicBezTo>
                  <a:cubicBezTo>
                    <a:pt x="1379" y="2324"/>
                    <a:pt x="1639" y="2222"/>
                    <a:pt x="1828" y="2017"/>
                  </a:cubicBezTo>
                  <a:cubicBezTo>
                    <a:pt x="1891" y="1970"/>
                    <a:pt x="1986" y="1946"/>
                    <a:pt x="2076" y="1946"/>
                  </a:cubicBezTo>
                  <a:cubicBezTo>
                    <a:pt x="2167" y="1946"/>
                    <a:pt x="2253" y="1970"/>
                    <a:pt x="2301" y="2017"/>
                  </a:cubicBezTo>
                  <a:cubicBezTo>
                    <a:pt x="2427" y="2143"/>
                    <a:pt x="2427" y="2395"/>
                    <a:pt x="2301" y="2490"/>
                  </a:cubicBezTo>
                  <a:lnTo>
                    <a:pt x="1828" y="2962"/>
                  </a:lnTo>
                  <a:cubicBezTo>
                    <a:pt x="1734" y="3088"/>
                    <a:pt x="1734" y="3340"/>
                    <a:pt x="1828" y="3435"/>
                  </a:cubicBezTo>
                  <a:cubicBezTo>
                    <a:pt x="1891" y="3498"/>
                    <a:pt x="1986" y="3529"/>
                    <a:pt x="2076" y="3529"/>
                  </a:cubicBezTo>
                  <a:cubicBezTo>
                    <a:pt x="2167" y="3529"/>
                    <a:pt x="2253" y="3498"/>
                    <a:pt x="2301" y="3435"/>
                  </a:cubicBezTo>
                  <a:lnTo>
                    <a:pt x="2773" y="2962"/>
                  </a:lnTo>
                  <a:cubicBezTo>
                    <a:pt x="3183" y="2584"/>
                    <a:pt x="3183" y="1923"/>
                    <a:pt x="2773" y="1513"/>
                  </a:cubicBezTo>
                  <a:cubicBezTo>
                    <a:pt x="2569" y="1293"/>
                    <a:pt x="2309" y="1182"/>
                    <a:pt x="2049" y="1182"/>
                  </a:cubicBezTo>
                  <a:cubicBezTo>
                    <a:pt x="1789" y="1182"/>
                    <a:pt x="1529" y="1293"/>
                    <a:pt x="1324" y="1513"/>
                  </a:cubicBezTo>
                  <a:cubicBezTo>
                    <a:pt x="1261" y="1576"/>
                    <a:pt x="1174" y="1608"/>
                    <a:pt x="1088" y="1608"/>
                  </a:cubicBezTo>
                  <a:cubicBezTo>
                    <a:pt x="1001" y="1608"/>
                    <a:pt x="915" y="1576"/>
                    <a:pt x="852" y="1513"/>
                  </a:cubicBezTo>
                  <a:cubicBezTo>
                    <a:pt x="726" y="1387"/>
                    <a:pt x="726" y="1167"/>
                    <a:pt x="852" y="1041"/>
                  </a:cubicBezTo>
                  <a:lnTo>
                    <a:pt x="1324" y="568"/>
                  </a:lnTo>
                  <a:cubicBezTo>
                    <a:pt x="1450" y="442"/>
                    <a:pt x="1450" y="221"/>
                    <a:pt x="1324" y="95"/>
                  </a:cubicBezTo>
                  <a:cubicBezTo>
                    <a:pt x="1261" y="32"/>
                    <a:pt x="1174" y="1"/>
                    <a:pt x="1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8095;p66">
              <a:extLst>
                <a:ext uri="{FF2B5EF4-FFF2-40B4-BE49-F238E27FC236}">
                  <a16:creationId xmlns:a16="http://schemas.microsoft.com/office/drawing/2014/main" id="{EC994143-C343-4BF4-98D8-491986689241}"/>
                </a:ext>
              </a:extLst>
            </p:cNvPr>
            <p:cNvSpPr/>
            <p:nvPr/>
          </p:nvSpPr>
          <p:spPr>
            <a:xfrm>
              <a:off x="-5526500" y="2499525"/>
              <a:ext cx="85075" cy="81725"/>
            </a:xfrm>
            <a:custGeom>
              <a:avLst/>
              <a:gdLst/>
              <a:ahLst/>
              <a:cxnLst/>
              <a:rect l="l" t="t" r="r" b="b"/>
              <a:pathLst>
                <a:path w="3403" h="3269" extrusionOk="0">
                  <a:moveTo>
                    <a:pt x="1107" y="0"/>
                  </a:moveTo>
                  <a:cubicBezTo>
                    <a:pt x="1016" y="0"/>
                    <a:pt x="930" y="32"/>
                    <a:pt x="882" y="95"/>
                  </a:cubicBezTo>
                  <a:lnTo>
                    <a:pt x="410" y="567"/>
                  </a:lnTo>
                  <a:cubicBezTo>
                    <a:pt x="0" y="945"/>
                    <a:pt x="0" y="1638"/>
                    <a:pt x="410" y="2016"/>
                  </a:cubicBezTo>
                  <a:lnTo>
                    <a:pt x="882" y="2489"/>
                  </a:lnTo>
                  <a:lnTo>
                    <a:pt x="1355" y="2962"/>
                  </a:lnTo>
                  <a:cubicBezTo>
                    <a:pt x="1544" y="3166"/>
                    <a:pt x="1804" y="3269"/>
                    <a:pt x="2068" y="3269"/>
                  </a:cubicBezTo>
                  <a:cubicBezTo>
                    <a:pt x="2332" y="3269"/>
                    <a:pt x="2599" y="3166"/>
                    <a:pt x="2804" y="2962"/>
                  </a:cubicBezTo>
                  <a:lnTo>
                    <a:pt x="3277" y="2489"/>
                  </a:lnTo>
                  <a:cubicBezTo>
                    <a:pt x="3403" y="2363"/>
                    <a:pt x="3403" y="2142"/>
                    <a:pt x="3277" y="2016"/>
                  </a:cubicBezTo>
                  <a:cubicBezTo>
                    <a:pt x="3178" y="1918"/>
                    <a:pt x="3070" y="1870"/>
                    <a:pt x="2977" y="1870"/>
                  </a:cubicBezTo>
                  <a:cubicBezTo>
                    <a:pt x="2892" y="1870"/>
                    <a:pt x="2818" y="1910"/>
                    <a:pt x="2773" y="1985"/>
                  </a:cubicBezTo>
                  <a:lnTo>
                    <a:pt x="2300" y="2457"/>
                  </a:lnTo>
                  <a:cubicBezTo>
                    <a:pt x="2237" y="2520"/>
                    <a:pt x="2143" y="2552"/>
                    <a:pt x="2052" y="2552"/>
                  </a:cubicBezTo>
                  <a:cubicBezTo>
                    <a:pt x="1961" y="2552"/>
                    <a:pt x="1875" y="2520"/>
                    <a:pt x="1827" y="2457"/>
                  </a:cubicBezTo>
                  <a:lnTo>
                    <a:pt x="1575" y="2205"/>
                  </a:lnTo>
                  <a:lnTo>
                    <a:pt x="2300" y="1512"/>
                  </a:lnTo>
                  <a:cubicBezTo>
                    <a:pt x="2395" y="1386"/>
                    <a:pt x="2395" y="1134"/>
                    <a:pt x="2300" y="1040"/>
                  </a:cubicBezTo>
                  <a:cubicBezTo>
                    <a:pt x="2237" y="977"/>
                    <a:pt x="2143" y="945"/>
                    <a:pt x="2052" y="945"/>
                  </a:cubicBezTo>
                  <a:cubicBezTo>
                    <a:pt x="1961" y="945"/>
                    <a:pt x="1875" y="977"/>
                    <a:pt x="1827" y="1040"/>
                  </a:cubicBezTo>
                  <a:lnTo>
                    <a:pt x="1103" y="1733"/>
                  </a:lnTo>
                  <a:lnTo>
                    <a:pt x="882" y="1512"/>
                  </a:lnTo>
                  <a:cubicBezTo>
                    <a:pt x="756" y="1386"/>
                    <a:pt x="756" y="1166"/>
                    <a:pt x="882" y="1040"/>
                  </a:cubicBezTo>
                  <a:lnTo>
                    <a:pt x="1355" y="567"/>
                  </a:lnTo>
                  <a:cubicBezTo>
                    <a:pt x="1449" y="441"/>
                    <a:pt x="1449" y="221"/>
                    <a:pt x="1355" y="95"/>
                  </a:cubicBezTo>
                  <a:cubicBezTo>
                    <a:pt x="1292" y="32"/>
                    <a:pt x="1197" y="0"/>
                    <a:pt x="11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8096;p66">
              <a:extLst>
                <a:ext uri="{FF2B5EF4-FFF2-40B4-BE49-F238E27FC236}">
                  <a16:creationId xmlns:a16="http://schemas.microsoft.com/office/drawing/2014/main" id="{E6B082C2-3238-4A90-B903-A94A806C6F5B}"/>
                </a:ext>
              </a:extLst>
            </p:cNvPr>
            <p:cNvSpPr/>
            <p:nvPr/>
          </p:nvSpPr>
          <p:spPr>
            <a:xfrm>
              <a:off x="-5480050" y="2456975"/>
              <a:ext cx="80375" cy="75650"/>
            </a:xfrm>
            <a:custGeom>
              <a:avLst/>
              <a:gdLst/>
              <a:ahLst/>
              <a:cxnLst/>
              <a:rect l="l" t="t" r="r" b="b"/>
              <a:pathLst>
                <a:path w="3215" h="3026" extrusionOk="0">
                  <a:moveTo>
                    <a:pt x="1100" y="686"/>
                  </a:moveTo>
                  <a:cubicBezTo>
                    <a:pt x="1190" y="686"/>
                    <a:pt x="1277" y="710"/>
                    <a:pt x="1324" y="757"/>
                  </a:cubicBezTo>
                  <a:lnTo>
                    <a:pt x="2332" y="1765"/>
                  </a:lnTo>
                  <a:cubicBezTo>
                    <a:pt x="2490" y="1860"/>
                    <a:pt x="2490" y="2112"/>
                    <a:pt x="2332" y="2238"/>
                  </a:cubicBezTo>
                  <a:cubicBezTo>
                    <a:pt x="2269" y="2285"/>
                    <a:pt x="2183" y="2309"/>
                    <a:pt x="2096" y="2309"/>
                  </a:cubicBezTo>
                  <a:cubicBezTo>
                    <a:pt x="2009" y="2309"/>
                    <a:pt x="1923" y="2285"/>
                    <a:pt x="1860" y="2238"/>
                  </a:cubicBezTo>
                  <a:lnTo>
                    <a:pt x="852" y="1229"/>
                  </a:lnTo>
                  <a:cubicBezTo>
                    <a:pt x="757" y="1135"/>
                    <a:pt x="757" y="883"/>
                    <a:pt x="852" y="757"/>
                  </a:cubicBezTo>
                  <a:cubicBezTo>
                    <a:pt x="915" y="710"/>
                    <a:pt x="1009" y="686"/>
                    <a:pt x="1100" y="686"/>
                  </a:cubicBezTo>
                  <a:close/>
                  <a:moveTo>
                    <a:pt x="1119" y="1"/>
                  </a:moveTo>
                  <a:cubicBezTo>
                    <a:pt x="852" y="1"/>
                    <a:pt x="584" y="95"/>
                    <a:pt x="379" y="284"/>
                  </a:cubicBezTo>
                  <a:cubicBezTo>
                    <a:pt x="1" y="694"/>
                    <a:pt x="1" y="1356"/>
                    <a:pt x="379" y="1765"/>
                  </a:cubicBezTo>
                  <a:lnTo>
                    <a:pt x="1387" y="2742"/>
                  </a:lnTo>
                  <a:cubicBezTo>
                    <a:pt x="1576" y="2931"/>
                    <a:pt x="1836" y="3025"/>
                    <a:pt x="2100" y="3025"/>
                  </a:cubicBezTo>
                  <a:cubicBezTo>
                    <a:pt x="2364" y="3025"/>
                    <a:pt x="2632" y="2931"/>
                    <a:pt x="2836" y="2742"/>
                  </a:cubicBezTo>
                  <a:cubicBezTo>
                    <a:pt x="3214" y="2332"/>
                    <a:pt x="3214" y="1671"/>
                    <a:pt x="2836" y="1293"/>
                  </a:cubicBezTo>
                  <a:lnTo>
                    <a:pt x="1860" y="284"/>
                  </a:lnTo>
                  <a:cubicBezTo>
                    <a:pt x="1655" y="95"/>
                    <a:pt x="1387" y="1"/>
                    <a:pt x="1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8097;p66">
              <a:extLst>
                <a:ext uri="{FF2B5EF4-FFF2-40B4-BE49-F238E27FC236}">
                  <a16:creationId xmlns:a16="http://schemas.microsoft.com/office/drawing/2014/main" id="{05D96417-27C2-4CCC-AC49-545AD59C30A1}"/>
                </a:ext>
              </a:extLst>
            </p:cNvPr>
            <p:cNvSpPr/>
            <p:nvPr/>
          </p:nvSpPr>
          <p:spPr>
            <a:xfrm>
              <a:off x="-5637575" y="2397900"/>
              <a:ext cx="295400" cy="291450"/>
            </a:xfrm>
            <a:custGeom>
              <a:avLst/>
              <a:gdLst/>
              <a:ahLst/>
              <a:cxnLst/>
              <a:rect l="l" t="t" r="r" b="b"/>
              <a:pathLst>
                <a:path w="11816" h="11658" extrusionOk="0">
                  <a:moveTo>
                    <a:pt x="9185" y="1479"/>
                  </a:moveTo>
                  <a:cubicBezTo>
                    <a:pt x="9245" y="1479"/>
                    <a:pt x="9245" y="1482"/>
                    <a:pt x="9263" y="1482"/>
                  </a:cubicBezTo>
                  <a:cubicBezTo>
                    <a:pt x="9421" y="1482"/>
                    <a:pt x="9579" y="1513"/>
                    <a:pt x="9673" y="1545"/>
                  </a:cubicBezTo>
                  <a:lnTo>
                    <a:pt x="9106" y="2143"/>
                  </a:lnTo>
                  <a:cubicBezTo>
                    <a:pt x="8980" y="2269"/>
                    <a:pt x="8980" y="2490"/>
                    <a:pt x="9106" y="2616"/>
                  </a:cubicBezTo>
                  <a:cubicBezTo>
                    <a:pt x="9153" y="2679"/>
                    <a:pt x="9240" y="2710"/>
                    <a:pt x="9330" y="2710"/>
                  </a:cubicBezTo>
                  <a:cubicBezTo>
                    <a:pt x="9421" y="2710"/>
                    <a:pt x="9515" y="2679"/>
                    <a:pt x="9579" y="2616"/>
                  </a:cubicBezTo>
                  <a:lnTo>
                    <a:pt x="10146" y="2017"/>
                  </a:lnTo>
                  <a:cubicBezTo>
                    <a:pt x="10272" y="2175"/>
                    <a:pt x="10303" y="2332"/>
                    <a:pt x="10303" y="2553"/>
                  </a:cubicBezTo>
                  <a:lnTo>
                    <a:pt x="10146" y="5325"/>
                  </a:lnTo>
                  <a:cubicBezTo>
                    <a:pt x="10114" y="5798"/>
                    <a:pt x="9925" y="6239"/>
                    <a:pt x="9515" y="6554"/>
                  </a:cubicBezTo>
                  <a:lnTo>
                    <a:pt x="9484" y="6585"/>
                  </a:lnTo>
                  <a:lnTo>
                    <a:pt x="8570" y="7499"/>
                  </a:lnTo>
                  <a:cubicBezTo>
                    <a:pt x="5231" y="10902"/>
                    <a:pt x="5829" y="10303"/>
                    <a:pt x="5199" y="10902"/>
                  </a:cubicBezTo>
                  <a:cubicBezTo>
                    <a:pt x="5136" y="10949"/>
                    <a:pt x="5050" y="10972"/>
                    <a:pt x="4963" y="10972"/>
                  </a:cubicBezTo>
                  <a:cubicBezTo>
                    <a:pt x="4876" y="10972"/>
                    <a:pt x="4790" y="10949"/>
                    <a:pt x="4727" y="10902"/>
                  </a:cubicBezTo>
                  <a:lnTo>
                    <a:pt x="820" y="6995"/>
                  </a:lnTo>
                  <a:cubicBezTo>
                    <a:pt x="694" y="6869"/>
                    <a:pt x="694" y="6648"/>
                    <a:pt x="820" y="6522"/>
                  </a:cubicBezTo>
                  <a:lnTo>
                    <a:pt x="5262" y="2112"/>
                  </a:lnTo>
                  <a:cubicBezTo>
                    <a:pt x="5577" y="1797"/>
                    <a:pt x="5987" y="1639"/>
                    <a:pt x="6365" y="1608"/>
                  </a:cubicBezTo>
                  <a:cubicBezTo>
                    <a:pt x="8503" y="1495"/>
                    <a:pt x="9033" y="1479"/>
                    <a:pt x="9185" y="1479"/>
                  </a:cubicBezTo>
                  <a:close/>
                  <a:moveTo>
                    <a:pt x="11422" y="1"/>
                  </a:moveTo>
                  <a:cubicBezTo>
                    <a:pt x="11335" y="1"/>
                    <a:pt x="11248" y="32"/>
                    <a:pt x="11185" y="95"/>
                  </a:cubicBezTo>
                  <a:lnTo>
                    <a:pt x="10240" y="1041"/>
                  </a:lnTo>
                  <a:cubicBezTo>
                    <a:pt x="9958" y="871"/>
                    <a:pt x="9650" y="752"/>
                    <a:pt x="9316" y="752"/>
                  </a:cubicBezTo>
                  <a:cubicBezTo>
                    <a:pt x="9278" y="752"/>
                    <a:pt x="9239" y="754"/>
                    <a:pt x="9200" y="757"/>
                  </a:cubicBezTo>
                  <a:lnTo>
                    <a:pt x="6428" y="883"/>
                  </a:lnTo>
                  <a:cubicBezTo>
                    <a:pt x="5829" y="915"/>
                    <a:pt x="5262" y="1167"/>
                    <a:pt x="4853" y="1608"/>
                  </a:cubicBezTo>
                  <a:lnTo>
                    <a:pt x="379" y="6018"/>
                  </a:lnTo>
                  <a:cubicBezTo>
                    <a:pt x="1" y="6396"/>
                    <a:pt x="1" y="7058"/>
                    <a:pt x="379" y="7468"/>
                  </a:cubicBezTo>
                  <a:lnTo>
                    <a:pt x="4286" y="11374"/>
                  </a:lnTo>
                  <a:cubicBezTo>
                    <a:pt x="4490" y="11563"/>
                    <a:pt x="4758" y="11658"/>
                    <a:pt x="5022" y="11658"/>
                  </a:cubicBezTo>
                  <a:cubicBezTo>
                    <a:pt x="5286" y="11658"/>
                    <a:pt x="5546" y="11563"/>
                    <a:pt x="5735" y="11374"/>
                  </a:cubicBezTo>
                  <a:lnTo>
                    <a:pt x="9137" y="7972"/>
                  </a:lnTo>
                  <a:lnTo>
                    <a:pt x="10051" y="7058"/>
                  </a:lnTo>
                  <a:cubicBezTo>
                    <a:pt x="10555" y="6648"/>
                    <a:pt x="10870" y="6018"/>
                    <a:pt x="10902" y="5388"/>
                  </a:cubicBezTo>
                  <a:lnTo>
                    <a:pt x="11059" y="2584"/>
                  </a:lnTo>
                  <a:cubicBezTo>
                    <a:pt x="11059" y="2238"/>
                    <a:pt x="10996" y="1828"/>
                    <a:pt x="10776" y="1545"/>
                  </a:cubicBezTo>
                  <a:lnTo>
                    <a:pt x="11721" y="600"/>
                  </a:lnTo>
                  <a:cubicBezTo>
                    <a:pt x="11815" y="442"/>
                    <a:pt x="11815" y="221"/>
                    <a:pt x="11658" y="95"/>
                  </a:cubicBezTo>
                  <a:cubicBezTo>
                    <a:pt x="11595" y="32"/>
                    <a:pt x="11508" y="1"/>
                    <a:pt x="114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1" name="Google Shape;8098;p66">
            <a:extLst>
              <a:ext uri="{FF2B5EF4-FFF2-40B4-BE49-F238E27FC236}">
                <a16:creationId xmlns:a16="http://schemas.microsoft.com/office/drawing/2014/main" id="{A9646C45-8136-48AD-A0BF-43E20DCC872C}"/>
              </a:ext>
            </a:extLst>
          </p:cNvPr>
          <p:cNvGrpSpPr/>
          <p:nvPr/>
        </p:nvGrpSpPr>
        <p:grpSpPr>
          <a:xfrm>
            <a:off x="5841949" y="4024974"/>
            <a:ext cx="304163" cy="303359"/>
            <a:chOff x="-5635975" y="2757075"/>
            <a:chExt cx="293000" cy="292225"/>
          </a:xfrm>
        </p:grpSpPr>
        <p:sp>
          <p:nvSpPr>
            <p:cNvPr id="682" name="Google Shape;8099;p66">
              <a:extLst>
                <a:ext uri="{FF2B5EF4-FFF2-40B4-BE49-F238E27FC236}">
                  <a16:creationId xmlns:a16="http://schemas.microsoft.com/office/drawing/2014/main" id="{707AF298-AEB4-4D87-98D3-C0B8EE54B8B2}"/>
                </a:ext>
              </a:extLst>
            </p:cNvPr>
            <p:cNvSpPr/>
            <p:nvPr/>
          </p:nvSpPr>
          <p:spPr>
            <a:xfrm>
              <a:off x="-5635975" y="2757075"/>
              <a:ext cx="293000" cy="292225"/>
            </a:xfrm>
            <a:custGeom>
              <a:avLst/>
              <a:gdLst/>
              <a:ahLst/>
              <a:cxnLst/>
              <a:rect l="l" t="t" r="r" b="b"/>
              <a:pathLst>
                <a:path w="11720" h="11689" extrusionOk="0">
                  <a:moveTo>
                    <a:pt x="10649" y="693"/>
                  </a:moveTo>
                  <a:cubicBezTo>
                    <a:pt x="10838" y="693"/>
                    <a:pt x="10995" y="851"/>
                    <a:pt x="10995" y="1040"/>
                  </a:cubicBezTo>
                  <a:lnTo>
                    <a:pt x="10995" y="7593"/>
                  </a:lnTo>
                  <a:lnTo>
                    <a:pt x="693" y="7593"/>
                  </a:lnTo>
                  <a:lnTo>
                    <a:pt x="693" y="1040"/>
                  </a:lnTo>
                  <a:cubicBezTo>
                    <a:pt x="725" y="851"/>
                    <a:pt x="882" y="693"/>
                    <a:pt x="1040" y="693"/>
                  </a:cubicBezTo>
                  <a:close/>
                  <a:moveTo>
                    <a:pt x="10995" y="8223"/>
                  </a:moveTo>
                  <a:lnTo>
                    <a:pt x="10995" y="8569"/>
                  </a:lnTo>
                  <a:cubicBezTo>
                    <a:pt x="11027" y="8821"/>
                    <a:pt x="10869" y="8916"/>
                    <a:pt x="10680" y="8916"/>
                  </a:cubicBezTo>
                  <a:lnTo>
                    <a:pt x="1040" y="8916"/>
                  </a:lnTo>
                  <a:cubicBezTo>
                    <a:pt x="851" y="8916"/>
                    <a:pt x="693" y="8758"/>
                    <a:pt x="693" y="8569"/>
                  </a:cubicBezTo>
                  <a:lnTo>
                    <a:pt x="693" y="8223"/>
                  </a:lnTo>
                  <a:close/>
                  <a:moveTo>
                    <a:pt x="6679" y="9641"/>
                  </a:moveTo>
                  <a:lnTo>
                    <a:pt x="6994" y="11027"/>
                  </a:lnTo>
                  <a:lnTo>
                    <a:pt x="4694" y="11027"/>
                  </a:lnTo>
                  <a:lnTo>
                    <a:pt x="5009" y="9641"/>
                  </a:ln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08"/>
                  </a:cubicBezTo>
                  <a:lnTo>
                    <a:pt x="0" y="8569"/>
                  </a:lnTo>
                  <a:cubicBezTo>
                    <a:pt x="0" y="9137"/>
                    <a:pt x="473" y="9609"/>
                    <a:pt x="1040" y="9609"/>
                  </a:cubicBezTo>
                  <a:lnTo>
                    <a:pt x="4316" y="9609"/>
                  </a:lnTo>
                  <a:lnTo>
                    <a:pt x="4001" y="10964"/>
                  </a:lnTo>
                  <a:lnTo>
                    <a:pt x="3087" y="10964"/>
                  </a:lnTo>
                  <a:cubicBezTo>
                    <a:pt x="2898" y="10964"/>
                    <a:pt x="2741" y="11121"/>
                    <a:pt x="2741" y="11342"/>
                  </a:cubicBezTo>
                  <a:cubicBezTo>
                    <a:pt x="2741" y="11531"/>
                    <a:pt x="2898" y="11688"/>
                    <a:pt x="3087" y="11688"/>
                  </a:cubicBezTo>
                  <a:lnTo>
                    <a:pt x="8569" y="11688"/>
                  </a:lnTo>
                  <a:cubicBezTo>
                    <a:pt x="8758" y="11688"/>
                    <a:pt x="8916" y="11531"/>
                    <a:pt x="8916" y="11342"/>
                  </a:cubicBezTo>
                  <a:cubicBezTo>
                    <a:pt x="8916" y="11121"/>
                    <a:pt x="8758" y="10964"/>
                    <a:pt x="8569" y="10964"/>
                  </a:cubicBezTo>
                  <a:lnTo>
                    <a:pt x="7656" y="10964"/>
                  </a:lnTo>
                  <a:lnTo>
                    <a:pt x="7341" y="9609"/>
                  </a:lnTo>
                  <a:lnTo>
                    <a:pt x="10649" y="9609"/>
                  </a:lnTo>
                  <a:cubicBezTo>
                    <a:pt x="11216" y="9609"/>
                    <a:pt x="11688" y="9137"/>
                    <a:pt x="11688" y="8569"/>
                  </a:cubicBezTo>
                  <a:lnTo>
                    <a:pt x="11688" y="1008"/>
                  </a:lnTo>
                  <a:cubicBezTo>
                    <a:pt x="11720" y="473"/>
                    <a:pt x="11247" y="0"/>
                    <a:pt x="10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8100;p66">
              <a:extLst>
                <a:ext uri="{FF2B5EF4-FFF2-40B4-BE49-F238E27FC236}">
                  <a16:creationId xmlns:a16="http://schemas.microsoft.com/office/drawing/2014/main" id="{C5A714D7-781A-4127-BDD1-F76AAE95E78D}"/>
                </a:ext>
              </a:extLst>
            </p:cNvPr>
            <p:cNvSpPr/>
            <p:nvPr/>
          </p:nvSpPr>
          <p:spPr>
            <a:xfrm>
              <a:off x="-5584800" y="2790150"/>
              <a:ext cx="189850" cy="138050"/>
            </a:xfrm>
            <a:custGeom>
              <a:avLst/>
              <a:gdLst/>
              <a:ahLst/>
              <a:cxnLst/>
              <a:rect l="l" t="t" r="r" b="b"/>
              <a:pathLst>
                <a:path w="7594" h="5522" extrusionOk="0">
                  <a:moveTo>
                    <a:pt x="2994" y="725"/>
                  </a:moveTo>
                  <a:lnTo>
                    <a:pt x="2332" y="1387"/>
                  </a:lnTo>
                  <a:lnTo>
                    <a:pt x="1230" y="1387"/>
                  </a:lnTo>
                  <a:lnTo>
                    <a:pt x="1891" y="725"/>
                  </a:lnTo>
                  <a:close/>
                  <a:moveTo>
                    <a:pt x="3781" y="882"/>
                  </a:moveTo>
                  <a:lnTo>
                    <a:pt x="4349" y="1418"/>
                  </a:lnTo>
                  <a:lnTo>
                    <a:pt x="3246" y="1418"/>
                  </a:lnTo>
                  <a:lnTo>
                    <a:pt x="3781" y="882"/>
                  </a:lnTo>
                  <a:close/>
                  <a:moveTo>
                    <a:pt x="5735" y="756"/>
                  </a:moveTo>
                  <a:lnTo>
                    <a:pt x="6396" y="1418"/>
                  </a:lnTo>
                  <a:lnTo>
                    <a:pt x="5294" y="1418"/>
                  </a:lnTo>
                  <a:lnTo>
                    <a:pt x="4632" y="756"/>
                  </a:lnTo>
                  <a:close/>
                  <a:moveTo>
                    <a:pt x="2175" y="2080"/>
                  </a:moveTo>
                  <a:lnTo>
                    <a:pt x="2868" y="3749"/>
                  </a:lnTo>
                  <a:lnTo>
                    <a:pt x="1198" y="2080"/>
                  </a:lnTo>
                  <a:close/>
                  <a:moveTo>
                    <a:pt x="6396" y="2080"/>
                  </a:moveTo>
                  <a:lnTo>
                    <a:pt x="4727" y="3749"/>
                  </a:lnTo>
                  <a:lnTo>
                    <a:pt x="5420" y="2080"/>
                  </a:lnTo>
                  <a:close/>
                  <a:moveTo>
                    <a:pt x="4664" y="2080"/>
                  </a:moveTo>
                  <a:lnTo>
                    <a:pt x="3781" y="4253"/>
                  </a:lnTo>
                  <a:lnTo>
                    <a:pt x="2931" y="2080"/>
                  </a:lnTo>
                  <a:close/>
                  <a:moveTo>
                    <a:pt x="1734" y="0"/>
                  </a:moveTo>
                  <a:cubicBezTo>
                    <a:pt x="1671" y="0"/>
                    <a:pt x="1545" y="32"/>
                    <a:pt x="1513" y="126"/>
                  </a:cubicBezTo>
                  <a:lnTo>
                    <a:pt x="127" y="1513"/>
                  </a:lnTo>
                  <a:cubicBezTo>
                    <a:pt x="1" y="1670"/>
                    <a:pt x="1" y="1859"/>
                    <a:pt x="127" y="2017"/>
                  </a:cubicBezTo>
                  <a:lnTo>
                    <a:pt x="3561" y="5451"/>
                  </a:lnTo>
                  <a:cubicBezTo>
                    <a:pt x="3624" y="5498"/>
                    <a:pt x="3711" y="5522"/>
                    <a:pt x="3797" y="5522"/>
                  </a:cubicBezTo>
                  <a:cubicBezTo>
                    <a:pt x="3884" y="5522"/>
                    <a:pt x="3970" y="5498"/>
                    <a:pt x="4033" y="5451"/>
                  </a:cubicBezTo>
                  <a:lnTo>
                    <a:pt x="7468" y="2017"/>
                  </a:lnTo>
                  <a:cubicBezTo>
                    <a:pt x="7594" y="1891"/>
                    <a:pt x="7594" y="1702"/>
                    <a:pt x="7499" y="1544"/>
                  </a:cubicBezTo>
                  <a:lnTo>
                    <a:pt x="7468" y="1513"/>
                  </a:lnTo>
                  <a:lnTo>
                    <a:pt x="6081" y="126"/>
                  </a:lnTo>
                  <a:cubicBezTo>
                    <a:pt x="6018" y="32"/>
                    <a:pt x="5924" y="0"/>
                    <a:pt x="58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4" name="Google Shape;8101;p66">
            <a:extLst>
              <a:ext uri="{FF2B5EF4-FFF2-40B4-BE49-F238E27FC236}">
                <a16:creationId xmlns:a16="http://schemas.microsoft.com/office/drawing/2014/main" id="{6F6EBDDA-826C-440D-BE3D-1F6BCE89EB37}"/>
              </a:ext>
            </a:extLst>
          </p:cNvPr>
          <p:cNvGrpSpPr/>
          <p:nvPr/>
        </p:nvGrpSpPr>
        <p:grpSpPr>
          <a:xfrm>
            <a:off x="7771713" y="3285017"/>
            <a:ext cx="304189" cy="302554"/>
            <a:chOff x="-3854375" y="2046625"/>
            <a:chExt cx="293025" cy="291450"/>
          </a:xfrm>
        </p:grpSpPr>
        <p:sp>
          <p:nvSpPr>
            <p:cNvPr id="685" name="Google Shape;8102;p66">
              <a:extLst>
                <a:ext uri="{FF2B5EF4-FFF2-40B4-BE49-F238E27FC236}">
                  <a16:creationId xmlns:a16="http://schemas.microsoft.com/office/drawing/2014/main" id="{E11E6960-B982-4F45-ACAC-84E9BB6FC0EA}"/>
                </a:ext>
              </a:extLst>
            </p:cNvPr>
            <p:cNvSpPr/>
            <p:nvPr/>
          </p:nvSpPr>
          <p:spPr>
            <a:xfrm>
              <a:off x="-3854375" y="204662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7624" y="694"/>
                  </a:moveTo>
                  <a:cubicBezTo>
                    <a:pt x="9515" y="694"/>
                    <a:pt x="11058" y="2206"/>
                    <a:pt x="11058" y="4096"/>
                  </a:cubicBezTo>
                  <a:cubicBezTo>
                    <a:pt x="11058" y="5987"/>
                    <a:pt x="9515" y="7530"/>
                    <a:pt x="7624" y="7530"/>
                  </a:cubicBezTo>
                  <a:cubicBezTo>
                    <a:pt x="5734" y="7530"/>
                    <a:pt x="4190" y="5987"/>
                    <a:pt x="4190" y="4096"/>
                  </a:cubicBezTo>
                  <a:cubicBezTo>
                    <a:pt x="4190" y="2206"/>
                    <a:pt x="5734" y="694"/>
                    <a:pt x="7624" y="694"/>
                  </a:cubicBezTo>
                  <a:close/>
                  <a:moveTo>
                    <a:pt x="3336" y="8066"/>
                  </a:moveTo>
                  <a:cubicBezTo>
                    <a:pt x="3426" y="8066"/>
                    <a:pt x="3513" y="8098"/>
                    <a:pt x="3560" y="8161"/>
                  </a:cubicBezTo>
                  <a:cubicBezTo>
                    <a:pt x="3686" y="8287"/>
                    <a:pt x="3686" y="8507"/>
                    <a:pt x="3560" y="8633"/>
                  </a:cubicBezTo>
                  <a:lnTo>
                    <a:pt x="1323" y="10870"/>
                  </a:lnTo>
                  <a:cubicBezTo>
                    <a:pt x="1260" y="10933"/>
                    <a:pt x="1174" y="10964"/>
                    <a:pt x="1087" y="10964"/>
                  </a:cubicBezTo>
                  <a:cubicBezTo>
                    <a:pt x="1001" y="10964"/>
                    <a:pt x="914" y="10933"/>
                    <a:pt x="851" y="10870"/>
                  </a:cubicBezTo>
                  <a:cubicBezTo>
                    <a:pt x="725" y="10744"/>
                    <a:pt x="725" y="10523"/>
                    <a:pt x="851" y="10397"/>
                  </a:cubicBezTo>
                  <a:lnTo>
                    <a:pt x="3088" y="8161"/>
                  </a:lnTo>
                  <a:cubicBezTo>
                    <a:pt x="3151" y="8098"/>
                    <a:pt x="3245" y="8066"/>
                    <a:pt x="3336" y="8066"/>
                  </a:cubicBezTo>
                  <a:close/>
                  <a:moveTo>
                    <a:pt x="7624" y="1"/>
                  </a:moveTo>
                  <a:cubicBezTo>
                    <a:pt x="5356" y="1"/>
                    <a:pt x="3529" y="1860"/>
                    <a:pt x="3529" y="4096"/>
                  </a:cubicBezTo>
                  <a:cubicBezTo>
                    <a:pt x="3529" y="5136"/>
                    <a:pt x="3875" y="6050"/>
                    <a:pt x="4505" y="6743"/>
                  </a:cubicBezTo>
                  <a:lnTo>
                    <a:pt x="3812" y="7467"/>
                  </a:lnTo>
                  <a:cubicBezTo>
                    <a:pt x="3661" y="7386"/>
                    <a:pt x="3500" y="7347"/>
                    <a:pt x="3342" y="7347"/>
                  </a:cubicBezTo>
                  <a:cubicBezTo>
                    <a:pt x="3074" y="7347"/>
                    <a:pt x="2813" y="7458"/>
                    <a:pt x="2615" y="7656"/>
                  </a:cubicBezTo>
                  <a:lnTo>
                    <a:pt x="378" y="9893"/>
                  </a:lnTo>
                  <a:cubicBezTo>
                    <a:pt x="0" y="10271"/>
                    <a:pt x="0" y="10964"/>
                    <a:pt x="378" y="11343"/>
                  </a:cubicBezTo>
                  <a:cubicBezTo>
                    <a:pt x="567" y="11532"/>
                    <a:pt x="851" y="11658"/>
                    <a:pt x="1103" y="11658"/>
                  </a:cubicBezTo>
                  <a:cubicBezTo>
                    <a:pt x="1355" y="11658"/>
                    <a:pt x="1607" y="11532"/>
                    <a:pt x="1796" y="11343"/>
                  </a:cubicBezTo>
                  <a:lnTo>
                    <a:pt x="4033" y="9106"/>
                  </a:lnTo>
                  <a:cubicBezTo>
                    <a:pt x="4348" y="8791"/>
                    <a:pt x="4442" y="8318"/>
                    <a:pt x="4253" y="7909"/>
                  </a:cubicBezTo>
                  <a:lnTo>
                    <a:pt x="4947" y="7215"/>
                  </a:lnTo>
                  <a:cubicBezTo>
                    <a:pt x="5671" y="7814"/>
                    <a:pt x="6616" y="8192"/>
                    <a:pt x="7593" y="8192"/>
                  </a:cubicBezTo>
                  <a:cubicBezTo>
                    <a:pt x="9861" y="8192"/>
                    <a:pt x="11689" y="6333"/>
                    <a:pt x="11689" y="4096"/>
                  </a:cubicBezTo>
                  <a:cubicBezTo>
                    <a:pt x="11720" y="1828"/>
                    <a:pt x="9861" y="1"/>
                    <a:pt x="76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8103;p66">
              <a:extLst>
                <a:ext uri="{FF2B5EF4-FFF2-40B4-BE49-F238E27FC236}">
                  <a16:creationId xmlns:a16="http://schemas.microsoft.com/office/drawing/2014/main" id="{7A8DEF5E-E856-4FE9-B20B-DB2AD448879E}"/>
                </a:ext>
              </a:extLst>
            </p:cNvPr>
            <p:cNvSpPr/>
            <p:nvPr/>
          </p:nvSpPr>
          <p:spPr>
            <a:xfrm>
              <a:off x="-3714975" y="2080500"/>
              <a:ext cx="103200" cy="119750"/>
            </a:xfrm>
            <a:custGeom>
              <a:avLst/>
              <a:gdLst/>
              <a:ahLst/>
              <a:cxnLst/>
              <a:rect l="l" t="t" r="r" b="b"/>
              <a:pathLst>
                <a:path w="4128" h="4790" extrusionOk="0">
                  <a:moveTo>
                    <a:pt x="2048" y="694"/>
                  </a:moveTo>
                  <a:cubicBezTo>
                    <a:pt x="2458" y="694"/>
                    <a:pt x="2710" y="1009"/>
                    <a:pt x="2710" y="1387"/>
                  </a:cubicBezTo>
                  <a:cubicBezTo>
                    <a:pt x="2710" y="1765"/>
                    <a:pt x="2395" y="2048"/>
                    <a:pt x="2048" y="2048"/>
                  </a:cubicBezTo>
                  <a:cubicBezTo>
                    <a:pt x="1702" y="2048"/>
                    <a:pt x="1387" y="1733"/>
                    <a:pt x="1387" y="1387"/>
                  </a:cubicBezTo>
                  <a:cubicBezTo>
                    <a:pt x="1355" y="1009"/>
                    <a:pt x="1670" y="694"/>
                    <a:pt x="2048" y="694"/>
                  </a:cubicBezTo>
                  <a:close/>
                  <a:moveTo>
                    <a:pt x="2363" y="2741"/>
                  </a:moveTo>
                  <a:cubicBezTo>
                    <a:pt x="2931" y="2741"/>
                    <a:pt x="3403" y="3214"/>
                    <a:pt x="3403" y="3781"/>
                  </a:cubicBezTo>
                  <a:lnTo>
                    <a:pt x="3403" y="4128"/>
                  </a:lnTo>
                  <a:lnTo>
                    <a:pt x="662" y="4128"/>
                  </a:lnTo>
                  <a:lnTo>
                    <a:pt x="662" y="3781"/>
                  </a:lnTo>
                  <a:cubicBezTo>
                    <a:pt x="662" y="3214"/>
                    <a:pt x="1135" y="2741"/>
                    <a:pt x="1702" y="2741"/>
                  </a:cubicBezTo>
                  <a:close/>
                  <a:moveTo>
                    <a:pt x="2048" y="1"/>
                  </a:moveTo>
                  <a:cubicBezTo>
                    <a:pt x="1292" y="1"/>
                    <a:pt x="662" y="631"/>
                    <a:pt x="662" y="1387"/>
                  </a:cubicBezTo>
                  <a:cubicBezTo>
                    <a:pt x="662" y="1702"/>
                    <a:pt x="788" y="2017"/>
                    <a:pt x="977" y="2237"/>
                  </a:cubicBezTo>
                  <a:cubicBezTo>
                    <a:pt x="410" y="2521"/>
                    <a:pt x="1" y="3119"/>
                    <a:pt x="1" y="3781"/>
                  </a:cubicBezTo>
                  <a:lnTo>
                    <a:pt x="1" y="4443"/>
                  </a:lnTo>
                  <a:cubicBezTo>
                    <a:pt x="1" y="4632"/>
                    <a:pt x="158" y="4789"/>
                    <a:pt x="347" y="4789"/>
                  </a:cubicBezTo>
                  <a:lnTo>
                    <a:pt x="3781" y="4789"/>
                  </a:lnTo>
                  <a:cubicBezTo>
                    <a:pt x="3970" y="4789"/>
                    <a:pt x="4128" y="4632"/>
                    <a:pt x="4128" y="4443"/>
                  </a:cubicBezTo>
                  <a:lnTo>
                    <a:pt x="4128" y="3781"/>
                  </a:lnTo>
                  <a:cubicBezTo>
                    <a:pt x="4096" y="3119"/>
                    <a:pt x="3718" y="2521"/>
                    <a:pt x="3120" y="2237"/>
                  </a:cubicBezTo>
                  <a:cubicBezTo>
                    <a:pt x="3309" y="2017"/>
                    <a:pt x="3435" y="1733"/>
                    <a:pt x="3435" y="1387"/>
                  </a:cubicBezTo>
                  <a:cubicBezTo>
                    <a:pt x="3435" y="631"/>
                    <a:pt x="2805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7" name="Google Shape;8104;p66">
            <a:extLst>
              <a:ext uri="{FF2B5EF4-FFF2-40B4-BE49-F238E27FC236}">
                <a16:creationId xmlns:a16="http://schemas.microsoft.com/office/drawing/2014/main" id="{4EAF6695-6802-4A23-8E1C-71C534096311}"/>
              </a:ext>
            </a:extLst>
          </p:cNvPr>
          <p:cNvGrpSpPr/>
          <p:nvPr/>
        </p:nvGrpSpPr>
        <p:grpSpPr>
          <a:xfrm>
            <a:off x="7770895" y="3649883"/>
            <a:ext cx="305824" cy="304994"/>
            <a:chOff x="-3854375" y="2405000"/>
            <a:chExt cx="294600" cy="293800"/>
          </a:xfrm>
        </p:grpSpPr>
        <p:sp>
          <p:nvSpPr>
            <p:cNvPr id="688" name="Google Shape;8105;p66">
              <a:extLst>
                <a:ext uri="{FF2B5EF4-FFF2-40B4-BE49-F238E27FC236}">
                  <a16:creationId xmlns:a16="http://schemas.microsoft.com/office/drawing/2014/main" id="{8902B049-9D35-41B8-BBC0-6100163F7D77}"/>
                </a:ext>
              </a:extLst>
            </p:cNvPr>
            <p:cNvSpPr/>
            <p:nvPr/>
          </p:nvSpPr>
          <p:spPr>
            <a:xfrm>
              <a:off x="-3854375" y="2405000"/>
              <a:ext cx="294600" cy="293800"/>
            </a:xfrm>
            <a:custGeom>
              <a:avLst/>
              <a:gdLst/>
              <a:ahLst/>
              <a:cxnLst/>
              <a:rect l="l" t="t" r="r" b="b"/>
              <a:pathLst>
                <a:path w="11784" h="11752" extrusionOk="0">
                  <a:moveTo>
                    <a:pt x="6994" y="694"/>
                  </a:moveTo>
                  <a:lnTo>
                    <a:pt x="6994" y="1103"/>
                  </a:lnTo>
                  <a:cubicBezTo>
                    <a:pt x="6994" y="1261"/>
                    <a:pt x="7120" y="1387"/>
                    <a:pt x="7278" y="1418"/>
                  </a:cubicBezTo>
                  <a:cubicBezTo>
                    <a:pt x="7467" y="1481"/>
                    <a:pt x="7719" y="1576"/>
                    <a:pt x="7908" y="1702"/>
                  </a:cubicBezTo>
                  <a:cubicBezTo>
                    <a:pt x="7954" y="1736"/>
                    <a:pt x="8009" y="1750"/>
                    <a:pt x="8066" y="1750"/>
                  </a:cubicBezTo>
                  <a:cubicBezTo>
                    <a:pt x="8164" y="1750"/>
                    <a:pt x="8269" y="1710"/>
                    <a:pt x="8349" y="1670"/>
                  </a:cubicBezTo>
                  <a:lnTo>
                    <a:pt x="8664" y="1355"/>
                  </a:lnTo>
                  <a:lnTo>
                    <a:pt x="9137" y="1828"/>
                  </a:lnTo>
                  <a:lnTo>
                    <a:pt x="8822" y="2143"/>
                  </a:lnTo>
                  <a:cubicBezTo>
                    <a:pt x="8696" y="2269"/>
                    <a:pt x="8696" y="2426"/>
                    <a:pt x="8759" y="2584"/>
                  </a:cubicBezTo>
                  <a:cubicBezTo>
                    <a:pt x="8885" y="2773"/>
                    <a:pt x="8979" y="2962"/>
                    <a:pt x="9042" y="3214"/>
                  </a:cubicBezTo>
                  <a:cubicBezTo>
                    <a:pt x="9074" y="3372"/>
                    <a:pt x="9200" y="3466"/>
                    <a:pt x="9357" y="3466"/>
                  </a:cubicBezTo>
                  <a:lnTo>
                    <a:pt x="9798" y="3466"/>
                  </a:lnTo>
                  <a:lnTo>
                    <a:pt x="9798" y="4159"/>
                  </a:lnTo>
                  <a:lnTo>
                    <a:pt x="9357" y="4159"/>
                  </a:lnTo>
                  <a:cubicBezTo>
                    <a:pt x="9200" y="4159"/>
                    <a:pt x="9074" y="4222"/>
                    <a:pt x="9042" y="4380"/>
                  </a:cubicBezTo>
                  <a:cubicBezTo>
                    <a:pt x="9011" y="4569"/>
                    <a:pt x="8885" y="4821"/>
                    <a:pt x="8759" y="5010"/>
                  </a:cubicBezTo>
                  <a:cubicBezTo>
                    <a:pt x="8696" y="5136"/>
                    <a:pt x="8727" y="5325"/>
                    <a:pt x="8822" y="5451"/>
                  </a:cubicBezTo>
                  <a:lnTo>
                    <a:pt x="9137" y="5766"/>
                  </a:lnTo>
                  <a:lnTo>
                    <a:pt x="8664" y="6238"/>
                  </a:lnTo>
                  <a:lnTo>
                    <a:pt x="8349" y="5923"/>
                  </a:lnTo>
                  <a:cubicBezTo>
                    <a:pt x="8275" y="5850"/>
                    <a:pt x="8191" y="5819"/>
                    <a:pt x="8101" y="5819"/>
                  </a:cubicBezTo>
                  <a:cubicBezTo>
                    <a:pt x="8038" y="5819"/>
                    <a:pt x="7973" y="5834"/>
                    <a:pt x="7908" y="5860"/>
                  </a:cubicBezTo>
                  <a:cubicBezTo>
                    <a:pt x="7719" y="5986"/>
                    <a:pt x="7498" y="6081"/>
                    <a:pt x="7278" y="6144"/>
                  </a:cubicBezTo>
                  <a:cubicBezTo>
                    <a:pt x="7120" y="6175"/>
                    <a:pt x="6994" y="6301"/>
                    <a:pt x="6994" y="6459"/>
                  </a:cubicBezTo>
                  <a:lnTo>
                    <a:pt x="6994" y="6900"/>
                  </a:lnTo>
                  <a:lnTo>
                    <a:pt x="6333" y="6900"/>
                  </a:lnTo>
                  <a:lnTo>
                    <a:pt x="6333" y="6459"/>
                  </a:lnTo>
                  <a:cubicBezTo>
                    <a:pt x="6333" y="6301"/>
                    <a:pt x="6207" y="6207"/>
                    <a:pt x="6049" y="6144"/>
                  </a:cubicBezTo>
                  <a:cubicBezTo>
                    <a:pt x="5860" y="6112"/>
                    <a:pt x="5608" y="5986"/>
                    <a:pt x="5419" y="5860"/>
                  </a:cubicBezTo>
                  <a:cubicBezTo>
                    <a:pt x="5374" y="5838"/>
                    <a:pt x="5322" y="5828"/>
                    <a:pt x="5267" y="5828"/>
                  </a:cubicBezTo>
                  <a:cubicBezTo>
                    <a:pt x="5167" y="5828"/>
                    <a:pt x="5059" y="5862"/>
                    <a:pt x="4978" y="5923"/>
                  </a:cubicBezTo>
                  <a:lnTo>
                    <a:pt x="4663" y="6238"/>
                  </a:lnTo>
                  <a:lnTo>
                    <a:pt x="4190" y="5766"/>
                  </a:lnTo>
                  <a:lnTo>
                    <a:pt x="4505" y="5451"/>
                  </a:lnTo>
                  <a:cubicBezTo>
                    <a:pt x="4631" y="5325"/>
                    <a:pt x="4631" y="5167"/>
                    <a:pt x="4568" y="5010"/>
                  </a:cubicBezTo>
                  <a:cubicBezTo>
                    <a:pt x="4442" y="4821"/>
                    <a:pt x="4348" y="4632"/>
                    <a:pt x="4285" y="4380"/>
                  </a:cubicBezTo>
                  <a:cubicBezTo>
                    <a:pt x="4253" y="4254"/>
                    <a:pt x="4127" y="4159"/>
                    <a:pt x="4001" y="4159"/>
                  </a:cubicBezTo>
                  <a:lnTo>
                    <a:pt x="3529" y="4159"/>
                  </a:lnTo>
                  <a:lnTo>
                    <a:pt x="3529" y="3466"/>
                  </a:lnTo>
                  <a:lnTo>
                    <a:pt x="3970" y="3466"/>
                  </a:lnTo>
                  <a:cubicBezTo>
                    <a:pt x="4127" y="3466"/>
                    <a:pt x="4253" y="3372"/>
                    <a:pt x="4285" y="3214"/>
                  </a:cubicBezTo>
                  <a:cubicBezTo>
                    <a:pt x="4316" y="2993"/>
                    <a:pt x="4442" y="2773"/>
                    <a:pt x="4568" y="2584"/>
                  </a:cubicBezTo>
                  <a:cubicBezTo>
                    <a:pt x="4631" y="2458"/>
                    <a:pt x="4600" y="2269"/>
                    <a:pt x="4505" y="2143"/>
                  </a:cubicBezTo>
                  <a:lnTo>
                    <a:pt x="4190" y="1828"/>
                  </a:lnTo>
                  <a:lnTo>
                    <a:pt x="4663" y="1355"/>
                  </a:lnTo>
                  <a:lnTo>
                    <a:pt x="4978" y="1670"/>
                  </a:lnTo>
                  <a:cubicBezTo>
                    <a:pt x="5046" y="1738"/>
                    <a:pt x="5122" y="1769"/>
                    <a:pt x="5203" y="1769"/>
                  </a:cubicBezTo>
                  <a:cubicBezTo>
                    <a:pt x="5273" y="1769"/>
                    <a:pt x="5346" y="1746"/>
                    <a:pt x="5419" y="1702"/>
                  </a:cubicBezTo>
                  <a:cubicBezTo>
                    <a:pt x="5608" y="1576"/>
                    <a:pt x="5829" y="1513"/>
                    <a:pt x="6049" y="1418"/>
                  </a:cubicBezTo>
                  <a:cubicBezTo>
                    <a:pt x="6207" y="1387"/>
                    <a:pt x="6333" y="1261"/>
                    <a:pt x="6333" y="1103"/>
                  </a:cubicBezTo>
                  <a:lnTo>
                    <a:pt x="6333" y="694"/>
                  </a:lnTo>
                  <a:close/>
                  <a:moveTo>
                    <a:pt x="10964" y="4821"/>
                  </a:moveTo>
                  <a:lnTo>
                    <a:pt x="9830" y="8255"/>
                  </a:lnTo>
                  <a:lnTo>
                    <a:pt x="2773" y="8255"/>
                  </a:lnTo>
                  <a:lnTo>
                    <a:pt x="2143" y="4821"/>
                  </a:lnTo>
                  <a:lnTo>
                    <a:pt x="3686" y="4821"/>
                  </a:lnTo>
                  <a:cubicBezTo>
                    <a:pt x="3718" y="4947"/>
                    <a:pt x="3781" y="5010"/>
                    <a:pt x="3812" y="5136"/>
                  </a:cubicBezTo>
                  <a:lnTo>
                    <a:pt x="3466" y="5482"/>
                  </a:lnTo>
                  <a:cubicBezTo>
                    <a:pt x="3340" y="5608"/>
                    <a:pt x="3340" y="5829"/>
                    <a:pt x="3466" y="5955"/>
                  </a:cubicBezTo>
                  <a:lnTo>
                    <a:pt x="4442" y="6932"/>
                  </a:lnTo>
                  <a:cubicBezTo>
                    <a:pt x="4505" y="6995"/>
                    <a:pt x="4592" y="7026"/>
                    <a:pt x="4679" y="7026"/>
                  </a:cubicBezTo>
                  <a:cubicBezTo>
                    <a:pt x="4765" y="7026"/>
                    <a:pt x="4852" y="6995"/>
                    <a:pt x="4915" y="6932"/>
                  </a:cubicBezTo>
                  <a:lnTo>
                    <a:pt x="5262" y="6585"/>
                  </a:lnTo>
                  <a:cubicBezTo>
                    <a:pt x="5356" y="6617"/>
                    <a:pt x="5451" y="6680"/>
                    <a:pt x="5577" y="6711"/>
                  </a:cubicBezTo>
                  <a:lnTo>
                    <a:pt x="5577" y="7215"/>
                  </a:lnTo>
                  <a:cubicBezTo>
                    <a:pt x="5577" y="7404"/>
                    <a:pt x="5734" y="7562"/>
                    <a:pt x="5923" y="7562"/>
                  </a:cubicBezTo>
                  <a:lnTo>
                    <a:pt x="7309" y="7562"/>
                  </a:lnTo>
                  <a:cubicBezTo>
                    <a:pt x="7498" y="7562"/>
                    <a:pt x="7656" y="7404"/>
                    <a:pt x="7656" y="7215"/>
                  </a:cubicBezTo>
                  <a:lnTo>
                    <a:pt x="7656" y="6711"/>
                  </a:lnTo>
                  <a:cubicBezTo>
                    <a:pt x="7782" y="6680"/>
                    <a:pt x="7876" y="6617"/>
                    <a:pt x="7971" y="6585"/>
                  </a:cubicBezTo>
                  <a:lnTo>
                    <a:pt x="8349" y="6932"/>
                  </a:lnTo>
                  <a:cubicBezTo>
                    <a:pt x="8396" y="6995"/>
                    <a:pt x="8483" y="7026"/>
                    <a:pt x="8574" y="7026"/>
                  </a:cubicBezTo>
                  <a:cubicBezTo>
                    <a:pt x="8664" y="7026"/>
                    <a:pt x="8759" y="6995"/>
                    <a:pt x="8822" y="6932"/>
                  </a:cubicBezTo>
                  <a:lnTo>
                    <a:pt x="9798" y="5955"/>
                  </a:lnTo>
                  <a:cubicBezTo>
                    <a:pt x="9924" y="5829"/>
                    <a:pt x="9924" y="5608"/>
                    <a:pt x="9798" y="5482"/>
                  </a:cubicBezTo>
                  <a:lnTo>
                    <a:pt x="9452" y="5136"/>
                  </a:lnTo>
                  <a:cubicBezTo>
                    <a:pt x="9483" y="5041"/>
                    <a:pt x="9515" y="4947"/>
                    <a:pt x="9546" y="4821"/>
                  </a:cubicBezTo>
                  <a:close/>
                  <a:moveTo>
                    <a:pt x="3907" y="10334"/>
                  </a:moveTo>
                  <a:cubicBezTo>
                    <a:pt x="4096" y="10366"/>
                    <a:pt x="4253" y="10523"/>
                    <a:pt x="4253" y="10681"/>
                  </a:cubicBezTo>
                  <a:cubicBezTo>
                    <a:pt x="4253" y="10870"/>
                    <a:pt x="4096" y="11027"/>
                    <a:pt x="3907" y="11027"/>
                  </a:cubicBezTo>
                  <a:cubicBezTo>
                    <a:pt x="3686" y="11027"/>
                    <a:pt x="3529" y="10870"/>
                    <a:pt x="3529" y="10681"/>
                  </a:cubicBezTo>
                  <a:cubicBezTo>
                    <a:pt x="3529" y="10492"/>
                    <a:pt x="3686" y="10334"/>
                    <a:pt x="3907" y="10334"/>
                  </a:cubicBezTo>
                  <a:close/>
                  <a:moveTo>
                    <a:pt x="8664" y="10334"/>
                  </a:moveTo>
                  <a:cubicBezTo>
                    <a:pt x="8853" y="10366"/>
                    <a:pt x="9011" y="10523"/>
                    <a:pt x="9011" y="10681"/>
                  </a:cubicBezTo>
                  <a:cubicBezTo>
                    <a:pt x="9011" y="10870"/>
                    <a:pt x="8853" y="11027"/>
                    <a:pt x="8664" y="11027"/>
                  </a:cubicBezTo>
                  <a:cubicBezTo>
                    <a:pt x="8444" y="11027"/>
                    <a:pt x="8286" y="10870"/>
                    <a:pt x="8286" y="10681"/>
                  </a:cubicBezTo>
                  <a:cubicBezTo>
                    <a:pt x="8286" y="10492"/>
                    <a:pt x="8444" y="10334"/>
                    <a:pt x="8664" y="10334"/>
                  </a:cubicBezTo>
                  <a:close/>
                  <a:moveTo>
                    <a:pt x="5892" y="0"/>
                  </a:moveTo>
                  <a:cubicBezTo>
                    <a:pt x="5703" y="0"/>
                    <a:pt x="5545" y="158"/>
                    <a:pt x="5545" y="379"/>
                  </a:cubicBezTo>
                  <a:lnTo>
                    <a:pt x="5545" y="883"/>
                  </a:lnTo>
                  <a:cubicBezTo>
                    <a:pt x="5419" y="914"/>
                    <a:pt x="5356" y="946"/>
                    <a:pt x="5230" y="1009"/>
                  </a:cubicBezTo>
                  <a:lnTo>
                    <a:pt x="4883" y="631"/>
                  </a:lnTo>
                  <a:cubicBezTo>
                    <a:pt x="4820" y="583"/>
                    <a:pt x="4734" y="560"/>
                    <a:pt x="4647" y="560"/>
                  </a:cubicBezTo>
                  <a:cubicBezTo>
                    <a:pt x="4561" y="560"/>
                    <a:pt x="4474" y="583"/>
                    <a:pt x="4411" y="631"/>
                  </a:cubicBezTo>
                  <a:lnTo>
                    <a:pt x="3434" y="1639"/>
                  </a:lnTo>
                  <a:cubicBezTo>
                    <a:pt x="3308" y="1733"/>
                    <a:pt x="3308" y="1985"/>
                    <a:pt x="3434" y="2111"/>
                  </a:cubicBezTo>
                  <a:lnTo>
                    <a:pt x="3781" y="2458"/>
                  </a:lnTo>
                  <a:cubicBezTo>
                    <a:pt x="3718" y="2521"/>
                    <a:pt x="3686" y="2647"/>
                    <a:pt x="3655" y="2773"/>
                  </a:cubicBezTo>
                  <a:lnTo>
                    <a:pt x="3151" y="2773"/>
                  </a:lnTo>
                  <a:cubicBezTo>
                    <a:pt x="2930" y="2773"/>
                    <a:pt x="2773" y="2930"/>
                    <a:pt x="2773" y="3119"/>
                  </a:cubicBezTo>
                  <a:lnTo>
                    <a:pt x="2773" y="4159"/>
                  </a:lnTo>
                  <a:lnTo>
                    <a:pt x="1985" y="4159"/>
                  </a:lnTo>
                  <a:lnTo>
                    <a:pt x="1765" y="2930"/>
                  </a:lnTo>
                  <a:cubicBezTo>
                    <a:pt x="1670" y="2458"/>
                    <a:pt x="1197" y="2111"/>
                    <a:pt x="693" y="2111"/>
                  </a:cubicBezTo>
                  <a:lnTo>
                    <a:pt x="347" y="2111"/>
                  </a:lnTo>
                  <a:cubicBezTo>
                    <a:pt x="158" y="2111"/>
                    <a:pt x="0" y="2269"/>
                    <a:pt x="0" y="2458"/>
                  </a:cubicBezTo>
                  <a:cubicBezTo>
                    <a:pt x="0" y="2647"/>
                    <a:pt x="158" y="2804"/>
                    <a:pt x="347" y="2804"/>
                  </a:cubicBezTo>
                  <a:lnTo>
                    <a:pt x="693" y="2804"/>
                  </a:lnTo>
                  <a:cubicBezTo>
                    <a:pt x="882" y="2804"/>
                    <a:pt x="1103" y="2930"/>
                    <a:pt x="1103" y="3088"/>
                  </a:cubicBezTo>
                  <a:lnTo>
                    <a:pt x="2080" y="8570"/>
                  </a:lnTo>
                  <a:cubicBezTo>
                    <a:pt x="1891" y="8759"/>
                    <a:pt x="1765" y="9042"/>
                    <a:pt x="1765" y="9357"/>
                  </a:cubicBezTo>
                  <a:cubicBezTo>
                    <a:pt x="1765" y="9861"/>
                    <a:pt x="2143" y="10366"/>
                    <a:pt x="2867" y="10366"/>
                  </a:cubicBezTo>
                  <a:cubicBezTo>
                    <a:pt x="2836" y="10492"/>
                    <a:pt x="2836" y="10618"/>
                    <a:pt x="2836" y="10712"/>
                  </a:cubicBezTo>
                  <a:cubicBezTo>
                    <a:pt x="2836" y="11279"/>
                    <a:pt x="3308" y="11752"/>
                    <a:pt x="3844" y="11752"/>
                  </a:cubicBezTo>
                  <a:cubicBezTo>
                    <a:pt x="4411" y="11752"/>
                    <a:pt x="4883" y="11279"/>
                    <a:pt x="4883" y="10712"/>
                  </a:cubicBezTo>
                  <a:cubicBezTo>
                    <a:pt x="4883" y="10618"/>
                    <a:pt x="4820" y="10492"/>
                    <a:pt x="4820" y="10366"/>
                  </a:cubicBezTo>
                  <a:lnTo>
                    <a:pt x="7719" y="10366"/>
                  </a:lnTo>
                  <a:cubicBezTo>
                    <a:pt x="7656" y="10492"/>
                    <a:pt x="7656" y="10618"/>
                    <a:pt x="7656" y="10712"/>
                  </a:cubicBezTo>
                  <a:cubicBezTo>
                    <a:pt x="7656" y="11279"/>
                    <a:pt x="8129" y="11752"/>
                    <a:pt x="8696" y="11752"/>
                  </a:cubicBezTo>
                  <a:cubicBezTo>
                    <a:pt x="9231" y="11752"/>
                    <a:pt x="9735" y="11279"/>
                    <a:pt x="9735" y="10712"/>
                  </a:cubicBezTo>
                  <a:cubicBezTo>
                    <a:pt x="9735" y="10618"/>
                    <a:pt x="9672" y="10492"/>
                    <a:pt x="9672" y="10366"/>
                  </a:cubicBezTo>
                  <a:lnTo>
                    <a:pt x="10082" y="10366"/>
                  </a:lnTo>
                  <a:cubicBezTo>
                    <a:pt x="10271" y="10366"/>
                    <a:pt x="10428" y="10208"/>
                    <a:pt x="10428" y="10019"/>
                  </a:cubicBezTo>
                  <a:cubicBezTo>
                    <a:pt x="10428" y="9830"/>
                    <a:pt x="10271" y="9672"/>
                    <a:pt x="10082" y="9672"/>
                  </a:cubicBezTo>
                  <a:lnTo>
                    <a:pt x="2867" y="9672"/>
                  </a:lnTo>
                  <a:cubicBezTo>
                    <a:pt x="2678" y="9672"/>
                    <a:pt x="2521" y="9515"/>
                    <a:pt x="2521" y="9294"/>
                  </a:cubicBezTo>
                  <a:cubicBezTo>
                    <a:pt x="2521" y="9137"/>
                    <a:pt x="2678" y="8948"/>
                    <a:pt x="2867" y="8948"/>
                  </a:cubicBezTo>
                  <a:lnTo>
                    <a:pt x="10082" y="8948"/>
                  </a:lnTo>
                  <a:cubicBezTo>
                    <a:pt x="10239" y="8948"/>
                    <a:pt x="10334" y="8885"/>
                    <a:pt x="10397" y="8727"/>
                  </a:cubicBezTo>
                  <a:lnTo>
                    <a:pt x="11720" y="4663"/>
                  </a:lnTo>
                  <a:cubicBezTo>
                    <a:pt x="11783" y="4537"/>
                    <a:pt x="11720" y="4411"/>
                    <a:pt x="11689" y="4348"/>
                  </a:cubicBezTo>
                  <a:cubicBezTo>
                    <a:pt x="11563" y="4191"/>
                    <a:pt x="11405" y="4191"/>
                    <a:pt x="11279" y="4191"/>
                  </a:cubicBezTo>
                  <a:lnTo>
                    <a:pt x="10397" y="4191"/>
                  </a:lnTo>
                  <a:lnTo>
                    <a:pt x="10397" y="3119"/>
                  </a:lnTo>
                  <a:cubicBezTo>
                    <a:pt x="10397" y="2930"/>
                    <a:pt x="10239" y="2773"/>
                    <a:pt x="10019" y="2773"/>
                  </a:cubicBezTo>
                  <a:lnTo>
                    <a:pt x="9515" y="2773"/>
                  </a:lnTo>
                  <a:cubicBezTo>
                    <a:pt x="9483" y="2647"/>
                    <a:pt x="9452" y="2584"/>
                    <a:pt x="9389" y="2458"/>
                  </a:cubicBezTo>
                  <a:lnTo>
                    <a:pt x="9767" y="2080"/>
                  </a:lnTo>
                  <a:cubicBezTo>
                    <a:pt x="9861" y="1985"/>
                    <a:pt x="9861" y="1733"/>
                    <a:pt x="9767" y="1607"/>
                  </a:cubicBezTo>
                  <a:lnTo>
                    <a:pt x="8759" y="631"/>
                  </a:lnTo>
                  <a:cubicBezTo>
                    <a:pt x="8711" y="568"/>
                    <a:pt x="8625" y="536"/>
                    <a:pt x="8534" y="536"/>
                  </a:cubicBezTo>
                  <a:cubicBezTo>
                    <a:pt x="8444" y="536"/>
                    <a:pt x="8349" y="568"/>
                    <a:pt x="8286" y="631"/>
                  </a:cubicBezTo>
                  <a:lnTo>
                    <a:pt x="7939" y="1009"/>
                  </a:lnTo>
                  <a:cubicBezTo>
                    <a:pt x="7876" y="946"/>
                    <a:pt x="7750" y="914"/>
                    <a:pt x="7624" y="883"/>
                  </a:cubicBezTo>
                  <a:lnTo>
                    <a:pt x="7624" y="379"/>
                  </a:lnTo>
                  <a:cubicBezTo>
                    <a:pt x="7624" y="158"/>
                    <a:pt x="7467" y="0"/>
                    <a:pt x="72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8106;p66">
              <a:extLst>
                <a:ext uri="{FF2B5EF4-FFF2-40B4-BE49-F238E27FC236}">
                  <a16:creationId xmlns:a16="http://schemas.microsoft.com/office/drawing/2014/main" id="{21C3F83D-AF53-4163-A617-7A31E9BCA815}"/>
                </a:ext>
              </a:extLst>
            </p:cNvPr>
            <p:cNvSpPr/>
            <p:nvPr/>
          </p:nvSpPr>
          <p:spPr>
            <a:xfrm>
              <a:off x="-3731500" y="2458550"/>
              <a:ext cx="84300" cy="84300"/>
            </a:xfrm>
            <a:custGeom>
              <a:avLst/>
              <a:gdLst/>
              <a:ahLst/>
              <a:cxnLst/>
              <a:rect l="l" t="t" r="r" b="b"/>
              <a:pathLst>
                <a:path w="3372" h="3372" extrusionOk="0">
                  <a:moveTo>
                    <a:pt x="1701" y="631"/>
                  </a:moveTo>
                  <a:cubicBezTo>
                    <a:pt x="2237" y="631"/>
                    <a:pt x="2709" y="1103"/>
                    <a:pt x="2709" y="1639"/>
                  </a:cubicBezTo>
                  <a:cubicBezTo>
                    <a:pt x="2709" y="2206"/>
                    <a:pt x="2237" y="2679"/>
                    <a:pt x="1701" y="2679"/>
                  </a:cubicBezTo>
                  <a:cubicBezTo>
                    <a:pt x="1134" y="2679"/>
                    <a:pt x="662" y="2206"/>
                    <a:pt x="662" y="1639"/>
                  </a:cubicBezTo>
                  <a:cubicBezTo>
                    <a:pt x="662" y="1103"/>
                    <a:pt x="1134" y="631"/>
                    <a:pt x="1701" y="631"/>
                  </a:cubicBezTo>
                  <a:close/>
                  <a:moveTo>
                    <a:pt x="1701" y="1"/>
                  </a:moveTo>
                  <a:cubicBezTo>
                    <a:pt x="756" y="1"/>
                    <a:pt x="0" y="725"/>
                    <a:pt x="0" y="1702"/>
                  </a:cubicBezTo>
                  <a:cubicBezTo>
                    <a:pt x="0" y="2647"/>
                    <a:pt x="756" y="3372"/>
                    <a:pt x="1701" y="3372"/>
                  </a:cubicBezTo>
                  <a:cubicBezTo>
                    <a:pt x="2646" y="3372"/>
                    <a:pt x="3371" y="2647"/>
                    <a:pt x="3371" y="1702"/>
                  </a:cubicBezTo>
                  <a:cubicBezTo>
                    <a:pt x="3371" y="725"/>
                    <a:pt x="2646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0" name="Google Shape;8107;p66">
            <a:extLst>
              <a:ext uri="{FF2B5EF4-FFF2-40B4-BE49-F238E27FC236}">
                <a16:creationId xmlns:a16="http://schemas.microsoft.com/office/drawing/2014/main" id="{FB3250BA-6A74-46DA-935F-370BBF79EDEF}"/>
              </a:ext>
            </a:extLst>
          </p:cNvPr>
          <p:cNvGrpSpPr/>
          <p:nvPr/>
        </p:nvGrpSpPr>
        <p:grpSpPr>
          <a:xfrm>
            <a:off x="7781109" y="4024572"/>
            <a:ext cx="302554" cy="304163"/>
            <a:chOff x="-3852025" y="2764950"/>
            <a:chExt cx="291450" cy="293000"/>
          </a:xfrm>
        </p:grpSpPr>
        <p:sp>
          <p:nvSpPr>
            <p:cNvPr id="691" name="Google Shape;8108;p66">
              <a:extLst>
                <a:ext uri="{FF2B5EF4-FFF2-40B4-BE49-F238E27FC236}">
                  <a16:creationId xmlns:a16="http://schemas.microsoft.com/office/drawing/2014/main" id="{6CAC91A8-C595-4C3C-BC80-A7183697FCA0}"/>
                </a:ext>
              </a:extLst>
            </p:cNvPr>
            <p:cNvSpPr/>
            <p:nvPr/>
          </p:nvSpPr>
          <p:spPr>
            <a:xfrm>
              <a:off x="-3852025" y="2764950"/>
              <a:ext cx="291450" cy="293000"/>
            </a:xfrm>
            <a:custGeom>
              <a:avLst/>
              <a:gdLst/>
              <a:ahLst/>
              <a:cxnLst/>
              <a:rect l="l" t="t" r="r" b="b"/>
              <a:pathLst>
                <a:path w="11658" h="11720" extrusionOk="0">
                  <a:moveTo>
                    <a:pt x="4380" y="693"/>
                  </a:moveTo>
                  <a:cubicBezTo>
                    <a:pt x="6774" y="693"/>
                    <a:pt x="8161" y="1355"/>
                    <a:pt x="8161" y="1733"/>
                  </a:cubicBezTo>
                  <a:cubicBezTo>
                    <a:pt x="8161" y="2080"/>
                    <a:pt x="6774" y="2741"/>
                    <a:pt x="4380" y="2741"/>
                  </a:cubicBezTo>
                  <a:cubicBezTo>
                    <a:pt x="1986" y="2741"/>
                    <a:pt x="599" y="2080"/>
                    <a:pt x="599" y="1733"/>
                  </a:cubicBezTo>
                  <a:cubicBezTo>
                    <a:pt x="631" y="1355"/>
                    <a:pt x="2017" y="693"/>
                    <a:pt x="4380" y="693"/>
                  </a:cubicBezTo>
                  <a:close/>
                  <a:moveTo>
                    <a:pt x="8224" y="2710"/>
                  </a:moveTo>
                  <a:lnTo>
                    <a:pt x="8224" y="4190"/>
                  </a:lnTo>
                  <a:lnTo>
                    <a:pt x="7845" y="4190"/>
                  </a:lnTo>
                  <a:cubicBezTo>
                    <a:pt x="7815" y="4189"/>
                    <a:pt x="7784" y="4189"/>
                    <a:pt x="7753" y="4189"/>
                  </a:cubicBezTo>
                  <a:cubicBezTo>
                    <a:pt x="6625" y="4189"/>
                    <a:pt x="5622" y="4748"/>
                    <a:pt x="4947" y="5545"/>
                  </a:cubicBezTo>
                  <a:cubicBezTo>
                    <a:pt x="4743" y="5555"/>
                    <a:pt x="4544" y="5560"/>
                    <a:pt x="4352" y="5560"/>
                  </a:cubicBezTo>
                  <a:cubicBezTo>
                    <a:pt x="2081" y="5560"/>
                    <a:pt x="662" y="4912"/>
                    <a:pt x="662" y="4505"/>
                  </a:cubicBezTo>
                  <a:lnTo>
                    <a:pt x="662" y="2710"/>
                  </a:lnTo>
                  <a:cubicBezTo>
                    <a:pt x="1639" y="3308"/>
                    <a:pt x="3246" y="3466"/>
                    <a:pt x="4443" y="3466"/>
                  </a:cubicBezTo>
                  <a:cubicBezTo>
                    <a:pt x="5577" y="3466"/>
                    <a:pt x="7215" y="3308"/>
                    <a:pt x="8224" y="2710"/>
                  </a:cubicBezTo>
                  <a:close/>
                  <a:moveTo>
                    <a:pt x="631" y="5514"/>
                  </a:moveTo>
                  <a:cubicBezTo>
                    <a:pt x="1639" y="6081"/>
                    <a:pt x="3309" y="6238"/>
                    <a:pt x="4474" y="6238"/>
                  </a:cubicBezTo>
                  <a:cubicBezTo>
                    <a:pt x="4222" y="6711"/>
                    <a:pt x="4065" y="7309"/>
                    <a:pt x="4065" y="7939"/>
                  </a:cubicBezTo>
                  <a:lnTo>
                    <a:pt x="4065" y="8286"/>
                  </a:lnTo>
                  <a:cubicBezTo>
                    <a:pt x="1860" y="8223"/>
                    <a:pt x="631" y="7624"/>
                    <a:pt x="631" y="7278"/>
                  </a:cubicBezTo>
                  <a:lnTo>
                    <a:pt x="631" y="5514"/>
                  </a:lnTo>
                  <a:close/>
                  <a:moveTo>
                    <a:pt x="631" y="8223"/>
                  </a:moveTo>
                  <a:cubicBezTo>
                    <a:pt x="1576" y="8759"/>
                    <a:pt x="3120" y="8979"/>
                    <a:pt x="4222" y="8979"/>
                  </a:cubicBezTo>
                  <a:cubicBezTo>
                    <a:pt x="4474" y="9798"/>
                    <a:pt x="4947" y="10460"/>
                    <a:pt x="5609" y="10964"/>
                  </a:cubicBezTo>
                  <a:cubicBezTo>
                    <a:pt x="5199" y="11005"/>
                    <a:pt x="4802" y="11024"/>
                    <a:pt x="4424" y="11024"/>
                  </a:cubicBezTo>
                  <a:cubicBezTo>
                    <a:pt x="2216" y="11024"/>
                    <a:pt x="631" y="10391"/>
                    <a:pt x="631" y="9987"/>
                  </a:cubicBezTo>
                  <a:lnTo>
                    <a:pt x="631" y="8223"/>
                  </a:lnTo>
                  <a:close/>
                  <a:moveTo>
                    <a:pt x="7814" y="4852"/>
                  </a:moveTo>
                  <a:cubicBezTo>
                    <a:pt x="9515" y="4852"/>
                    <a:pt x="10933" y="6238"/>
                    <a:pt x="10933" y="7939"/>
                  </a:cubicBezTo>
                  <a:cubicBezTo>
                    <a:pt x="10964" y="9641"/>
                    <a:pt x="9547" y="11027"/>
                    <a:pt x="7814" y="11027"/>
                  </a:cubicBezTo>
                  <a:cubicBezTo>
                    <a:pt x="6113" y="11027"/>
                    <a:pt x="4726" y="9641"/>
                    <a:pt x="4726" y="7939"/>
                  </a:cubicBezTo>
                  <a:cubicBezTo>
                    <a:pt x="4726" y="6238"/>
                    <a:pt x="6113" y="4852"/>
                    <a:pt x="7814" y="4852"/>
                  </a:cubicBezTo>
                  <a:close/>
                  <a:moveTo>
                    <a:pt x="4411" y="0"/>
                  </a:moveTo>
                  <a:cubicBezTo>
                    <a:pt x="3277" y="0"/>
                    <a:pt x="2206" y="158"/>
                    <a:pt x="1418" y="410"/>
                  </a:cubicBezTo>
                  <a:cubicBezTo>
                    <a:pt x="253" y="819"/>
                    <a:pt x="1" y="1323"/>
                    <a:pt x="1" y="1733"/>
                  </a:cubicBezTo>
                  <a:lnTo>
                    <a:pt x="1" y="9987"/>
                  </a:lnTo>
                  <a:cubicBezTo>
                    <a:pt x="1" y="10334"/>
                    <a:pt x="253" y="10901"/>
                    <a:pt x="1418" y="11279"/>
                  </a:cubicBezTo>
                  <a:cubicBezTo>
                    <a:pt x="2269" y="11562"/>
                    <a:pt x="3309" y="11720"/>
                    <a:pt x="4411" y="11720"/>
                  </a:cubicBezTo>
                  <a:cubicBezTo>
                    <a:pt x="5199" y="11720"/>
                    <a:pt x="5955" y="11657"/>
                    <a:pt x="6617" y="11531"/>
                  </a:cubicBezTo>
                  <a:cubicBezTo>
                    <a:pt x="7026" y="11657"/>
                    <a:pt x="7404" y="11720"/>
                    <a:pt x="7845" y="11720"/>
                  </a:cubicBezTo>
                  <a:cubicBezTo>
                    <a:pt x="9925" y="11720"/>
                    <a:pt x="11658" y="10019"/>
                    <a:pt x="11658" y="7939"/>
                  </a:cubicBezTo>
                  <a:cubicBezTo>
                    <a:pt x="11626" y="6175"/>
                    <a:pt x="10397" y="4757"/>
                    <a:pt x="8822" y="4316"/>
                  </a:cubicBezTo>
                  <a:lnTo>
                    <a:pt x="8822" y="1733"/>
                  </a:lnTo>
                  <a:cubicBezTo>
                    <a:pt x="8822" y="1355"/>
                    <a:pt x="8602" y="819"/>
                    <a:pt x="7404" y="410"/>
                  </a:cubicBezTo>
                  <a:cubicBezTo>
                    <a:pt x="6585" y="158"/>
                    <a:pt x="5514" y="0"/>
                    <a:pt x="4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8109;p66">
              <a:extLst>
                <a:ext uri="{FF2B5EF4-FFF2-40B4-BE49-F238E27FC236}">
                  <a16:creationId xmlns:a16="http://schemas.microsoft.com/office/drawing/2014/main" id="{DFFFB3EB-DF7F-42E2-B8F6-AF40D97AD0C1}"/>
                </a:ext>
              </a:extLst>
            </p:cNvPr>
            <p:cNvSpPr/>
            <p:nvPr/>
          </p:nvSpPr>
          <p:spPr>
            <a:xfrm>
              <a:off x="-3707100" y="2937425"/>
              <a:ext cx="103200" cy="67775"/>
            </a:xfrm>
            <a:custGeom>
              <a:avLst/>
              <a:gdLst/>
              <a:ahLst/>
              <a:cxnLst/>
              <a:rect l="l" t="t" r="r" b="b"/>
              <a:pathLst>
                <a:path w="4128" h="2711" extrusionOk="0">
                  <a:moveTo>
                    <a:pt x="3785" y="1"/>
                  </a:moveTo>
                  <a:cubicBezTo>
                    <a:pt x="3695" y="1"/>
                    <a:pt x="3608" y="32"/>
                    <a:pt x="3561" y="95"/>
                  </a:cubicBezTo>
                  <a:lnTo>
                    <a:pt x="1733" y="1923"/>
                  </a:lnTo>
                  <a:lnTo>
                    <a:pt x="599" y="757"/>
                  </a:lnTo>
                  <a:cubicBezTo>
                    <a:pt x="536" y="710"/>
                    <a:pt x="450" y="686"/>
                    <a:pt x="363" y="686"/>
                  </a:cubicBezTo>
                  <a:cubicBezTo>
                    <a:pt x="276" y="686"/>
                    <a:pt x="190" y="710"/>
                    <a:pt x="127" y="757"/>
                  </a:cubicBezTo>
                  <a:cubicBezTo>
                    <a:pt x="1" y="883"/>
                    <a:pt x="1" y="1135"/>
                    <a:pt x="127" y="1229"/>
                  </a:cubicBezTo>
                  <a:lnTo>
                    <a:pt x="1513" y="2616"/>
                  </a:lnTo>
                  <a:cubicBezTo>
                    <a:pt x="1560" y="2679"/>
                    <a:pt x="1647" y="2710"/>
                    <a:pt x="1737" y="2710"/>
                  </a:cubicBezTo>
                  <a:cubicBezTo>
                    <a:pt x="1828" y="2710"/>
                    <a:pt x="1922" y="2679"/>
                    <a:pt x="1985" y="2616"/>
                  </a:cubicBezTo>
                  <a:lnTo>
                    <a:pt x="4033" y="568"/>
                  </a:lnTo>
                  <a:cubicBezTo>
                    <a:pt x="4128" y="442"/>
                    <a:pt x="4128" y="221"/>
                    <a:pt x="4033" y="95"/>
                  </a:cubicBezTo>
                  <a:cubicBezTo>
                    <a:pt x="3970" y="32"/>
                    <a:pt x="3876" y="1"/>
                    <a:pt x="37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3" name="Google Shape;8110;p66">
            <a:extLst>
              <a:ext uri="{FF2B5EF4-FFF2-40B4-BE49-F238E27FC236}">
                <a16:creationId xmlns:a16="http://schemas.microsoft.com/office/drawing/2014/main" id="{8B7BE803-B077-4EDD-ABE4-E82704138581}"/>
              </a:ext>
            </a:extLst>
          </p:cNvPr>
          <p:cNvSpPr/>
          <p:nvPr/>
        </p:nvSpPr>
        <p:spPr>
          <a:xfrm>
            <a:off x="9735792" y="3321298"/>
            <a:ext cx="303359" cy="229757"/>
          </a:xfrm>
          <a:custGeom>
            <a:avLst/>
            <a:gdLst/>
            <a:ahLst/>
            <a:cxnLst/>
            <a:rect l="l" t="t" r="r" b="b"/>
            <a:pathLst>
              <a:path w="11689" h="8853" extrusionOk="0">
                <a:moveTo>
                  <a:pt x="1040" y="2709"/>
                </a:moveTo>
                <a:cubicBezTo>
                  <a:pt x="1229" y="2709"/>
                  <a:pt x="1386" y="2867"/>
                  <a:pt x="1386" y="3056"/>
                </a:cubicBezTo>
                <a:lnTo>
                  <a:pt x="1386" y="5828"/>
                </a:lnTo>
                <a:cubicBezTo>
                  <a:pt x="1386" y="6017"/>
                  <a:pt x="1229" y="6175"/>
                  <a:pt x="1040" y="6175"/>
                </a:cubicBezTo>
                <a:cubicBezTo>
                  <a:pt x="819" y="6175"/>
                  <a:pt x="662" y="6017"/>
                  <a:pt x="662" y="5828"/>
                </a:cubicBezTo>
                <a:lnTo>
                  <a:pt x="662" y="3056"/>
                </a:lnTo>
                <a:cubicBezTo>
                  <a:pt x="662" y="2867"/>
                  <a:pt x="819" y="2709"/>
                  <a:pt x="1040" y="2709"/>
                </a:cubicBezTo>
                <a:close/>
                <a:moveTo>
                  <a:pt x="9641" y="1449"/>
                </a:moveTo>
                <a:lnTo>
                  <a:pt x="9641" y="7435"/>
                </a:lnTo>
                <a:lnTo>
                  <a:pt x="2079" y="5545"/>
                </a:lnTo>
                <a:lnTo>
                  <a:pt x="2079" y="3340"/>
                </a:lnTo>
                <a:lnTo>
                  <a:pt x="9641" y="1449"/>
                </a:lnTo>
                <a:close/>
                <a:moveTo>
                  <a:pt x="3466" y="6616"/>
                </a:moveTo>
                <a:lnTo>
                  <a:pt x="6112" y="7278"/>
                </a:lnTo>
                <a:cubicBezTo>
                  <a:pt x="5954" y="7845"/>
                  <a:pt x="5450" y="8223"/>
                  <a:pt x="4820" y="8223"/>
                </a:cubicBezTo>
                <a:cubicBezTo>
                  <a:pt x="4064" y="8223"/>
                  <a:pt x="3434" y="7593"/>
                  <a:pt x="3434" y="6837"/>
                </a:cubicBezTo>
                <a:cubicBezTo>
                  <a:pt x="3434" y="6774"/>
                  <a:pt x="3434" y="6679"/>
                  <a:pt x="3466" y="6616"/>
                </a:cubicBezTo>
                <a:close/>
                <a:moveTo>
                  <a:pt x="10680" y="662"/>
                </a:moveTo>
                <a:cubicBezTo>
                  <a:pt x="10869" y="662"/>
                  <a:pt x="11027" y="819"/>
                  <a:pt x="11027" y="1008"/>
                </a:cubicBezTo>
                <a:lnTo>
                  <a:pt x="11027" y="7876"/>
                </a:lnTo>
                <a:cubicBezTo>
                  <a:pt x="11027" y="8065"/>
                  <a:pt x="10869" y="8223"/>
                  <a:pt x="10680" y="8223"/>
                </a:cubicBezTo>
                <a:cubicBezTo>
                  <a:pt x="10491" y="8223"/>
                  <a:pt x="10334" y="8065"/>
                  <a:pt x="10334" y="7876"/>
                </a:cubicBezTo>
                <a:lnTo>
                  <a:pt x="10334" y="1008"/>
                </a:lnTo>
                <a:cubicBezTo>
                  <a:pt x="10334" y="819"/>
                  <a:pt x="10491" y="662"/>
                  <a:pt x="10680" y="662"/>
                </a:cubicBezTo>
                <a:close/>
                <a:moveTo>
                  <a:pt x="10680" y="0"/>
                </a:moveTo>
                <a:cubicBezTo>
                  <a:pt x="10208" y="0"/>
                  <a:pt x="9798" y="315"/>
                  <a:pt x="9704" y="756"/>
                </a:cubicBezTo>
                <a:lnTo>
                  <a:pt x="1985" y="2678"/>
                </a:lnTo>
                <a:cubicBezTo>
                  <a:pt x="1827" y="2331"/>
                  <a:pt x="1449" y="2048"/>
                  <a:pt x="1040" y="2048"/>
                </a:cubicBezTo>
                <a:cubicBezTo>
                  <a:pt x="473" y="2048"/>
                  <a:pt x="0" y="2520"/>
                  <a:pt x="0" y="3056"/>
                </a:cubicBezTo>
                <a:lnTo>
                  <a:pt x="0" y="5828"/>
                </a:lnTo>
                <a:cubicBezTo>
                  <a:pt x="0" y="6364"/>
                  <a:pt x="473" y="6837"/>
                  <a:pt x="1040" y="6837"/>
                </a:cubicBezTo>
                <a:cubicBezTo>
                  <a:pt x="1449" y="6837"/>
                  <a:pt x="1827" y="6616"/>
                  <a:pt x="1985" y="6206"/>
                </a:cubicBezTo>
                <a:lnTo>
                  <a:pt x="2804" y="6427"/>
                </a:lnTo>
                <a:cubicBezTo>
                  <a:pt x="2772" y="6522"/>
                  <a:pt x="2772" y="6679"/>
                  <a:pt x="2772" y="6805"/>
                </a:cubicBezTo>
                <a:cubicBezTo>
                  <a:pt x="2772" y="7939"/>
                  <a:pt x="3655" y="8853"/>
                  <a:pt x="4820" y="8853"/>
                </a:cubicBezTo>
                <a:cubicBezTo>
                  <a:pt x="5324" y="8853"/>
                  <a:pt x="5828" y="8664"/>
                  <a:pt x="6175" y="8317"/>
                </a:cubicBezTo>
                <a:cubicBezTo>
                  <a:pt x="6459" y="8065"/>
                  <a:pt x="6648" y="7719"/>
                  <a:pt x="6774" y="7341"/>
                </a:cubicBezTo>
                <a:lnTo>
                  <a:pt x="9704" y="8065"/>
                </a:lnTo>
                <a:cubicBezTo>
                  <a:pt x="9798" y="8506"/>
                  <a:pt x="10208" y="8821"/>
                  <a:pt x="10680" y="8821"/>
                </a:cubicBezTo>
                <a:cubicBezTo>
                  <a:pt x="11216" y="8821"/>
                  <a:pt x="11688" y="8349"/>
                  <a:pt x="11688" y="7782"/>
                </a:cubicBezTo>
                <a:lnTo>
                  <a:pt x="11688" y="945"/>
                </a:lnTo>
                <a:cubicBezTo>
                  <a:pt x="11688" y="473"/>
                  <a:pt x="11279" y="0"/>
                  <a:pt x="1068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4" name="Google Shape;8111;p66">
            <a:extLst>
              <a:ext uri="{FF2B5EF4-FFF2-40B4-BE49-F238E27FC236}">
                <a16:creationId xmlns:a16="http://schemas.microsoft.com/office/drawing/2014/main" id="{7CA08602-58C3-4FEC-A227-ED8B904B0883}"/>
              </a:ext>
            </a:extLst>
          </p:cNvPr>
          <p:cNvSpPr/>
          <p:nvPr/>
        </p:nvSpPr>
        <p:spPr>
          <a:xfrm>
            <a:off x="9735792" y="3650980"/>
            <a:ext cx="303359" cy="302528"/>
          </a:xfrm>
          <a:custGeom>
            <a:avLst/>
            <a:gdLst/>
            <a:ahLst/>
            <a:cxnLst/>
            <a:rect l="l" t="t" r="r" b="b"/>
            <a:pathLst>
              <a:path w="11689" h="11657" extrusionOk="0">
                <a:moveTo>
                  <a:pt x="5860" y="662"/>
                </a:moveTo>
                <a:cubicBezTo>
                  <a:pt x="6080" y="662"/>
                  <a:pt x="6238" y="851"/>
                  <a:pt x="6238" y="1040"/>
                </a:cubicBezTo>
                <a:lnTo>
                  <a:pt x="6238" y="1386"/>
                </a:lnTo>
                <a:lnTo>
                  <a:pt x="756" y="1386"/>
                </a:lnTo>
                <a:lnTo>
                  <a:pt x="756" y="1040"/>
                </a:lnTo>
                <a:cubicBezTo>
                  <a:pt x="725" y="851"/>
                  <a:pt x="882" y="662"/>
                  <a:pt x="1071" y="662"/>
                </a:cubicBezTo>
                <a:close/>
                <a:moveTo>
                  <a:pt x="6175" y="2048"/>
                </a:moveTo>
                <a:lnTo>
                  <a:pt x="6175" y="3686"/>
                </a:lnTo>
                <a:cubicBezTo>
                  <a:pt x="5639" y="3686"/>
                  <a:pt x="5198" y="4096"/>
                  <a:pt x="5198" y="4663"/>
                </a:cubicBezTo>
                <a:cubicBezTo>
                  <a:pt x="4820" y="4694"/>
                  <a:pt x="4505" y="4883"/>
                  <a:pt x="4348" y="5261"/>
                </a:cubicBezTo>
                <a:lnTo>
                  <a:pt x="3592" y="4505"/>
                </a:lnTo>
                <a:cubicBezTo>
                  <a:pt x="3403" y="4300"/>
                  <a:pt x="3135" y="4198"/>
                  <a:pt x="2867" y="4198"/>
                </a:cubicBezTo>
                <a:cubicBezTo>
                  <a:pt x="2599" y="4198"/>
                  <a:pt x="2331" y="4300"/>
                  <a:pt x="2142" y="4505"/>
                </a:cubicBezTo>
                <a:cubicBezTo>
                  <a:pt x="1733" y="4883"/>
                  <a:pt x="1733" y="5576"/>
                  <a:pt x="2142" y="5954"/>
                </a:cubicBezTo>
                <a:lnTo>
                  <a:pt x="4505" y="8317"/>
                </a:lnTo>
                <a:lnTo>
                  <a:pt x="4316" y="8317"/>
                </a:lnTo>
                <a:cubicBezTo>
                  <a:pt x="3875" y="8317"/>
                  <a:pt x="3466" y="8601"/>
                  <a:pt x="3308" y="9042"/>
                </a:cubicBezTo>
                <a:lnTo>
                  <a:pt x="725" y="9042"/>
                </a:lnTo>
                <a:lnTo>
                  <a:pt x="725" y="8979"/>
                </a:lnTo>
                <a:lnTo>
                  <a:pt x="725" y="2048"/>
                </a:lnTo>
                <a:close/>
                <a:moveTo>
                  <a:pt x="7640" y="3907"/>
                </a:moveTo>
                <a:cubicBezTo>
                  <a:pt x="7727" y="3907"/>
                  <a:pt x="7813" y="3938"/>
                  <a:pt x="7876" y="4001"/>
                </a:cubicBezTo>
                <a:lnTo>
                  <a:pt x="8664" y="4789"/>
                </a:lnTo>
                <a:cubicBezTo>
                  <a:pt x="9325" y="5450"/>
                  <a:pt x="9861" y="6238"/>
                  <a:pt x="10113" y="7026"/>
                </a:cubicBezTo>
                <a:lnTo>
                  <a:pt x="7530" y="9609"/>
                </a:lnTo>
                <a:lnTo>
                  <a:pt x="4222" y="9609"/>
                </a:lnTo>
                <a:cubicBezTo>
                  <a:pt x="4033" y="9609"/>
                  <a:pt x="3875" y="9451"/>
                  <a:pt x="3875" y="9262"/>
                </a:cubicBezTo>
                <a:cubicBezTo>
                  <a:pt x="3875" y="9073"/>
                  <a:pt x="4033" y="8916"/>
                  <a:pt x="4222" y="8916"/>
                </a:cubicBezTo>
                <a:lnTo>
                  <a:pt x="5230" y="8916"/>
                </a:lnTo>
                <a:cubicBezTo>
                  <a:pt x="5387" y="8916"/>
                  <a:pt x="5513" y="8821"/>
                  <a:pt x="5545" y="8695"/>
                </a:cubicBezTo>
                <a:cubicBezTo>
                  <a:pt x="5608" y="8601"/>
                  <a:pt x="5608" y="8443"/>
                  <a:pt x="5482" y="8349"/>
                </a:cubicBezTo>
                <a:lnTo>
                  <a:pt x="2520" y="5387"/>
                </a:lnTo>
                <a:cubicBezTo>
                  <a:pt x="2394" y="5293"/>
                  <a:pt x="2394" y="5041"/>
                  <a:pt x="2520" y="4915"/>
                </a:cubicBezTo>
                <a:cubicBezTo>
                  <a:pt x="2583" y="4868"/>
                  <a:pt x="2670" y="4844"/>
                  <a:pt x="2757" y="4844"/>
                </a:cubicBezTo>
                <a:cubicBezTo>
                  <a:pt x="2843" y="4844"/>
                  <a:pt x="2930" y="4868"/>
                  <a:pt x="2993" y="4915"/>
                </a:cubicBezTo>
                <a:lnTo>
                  <a:pt x="4442" y="6395"/>
                </a:lnTo>
                <a:lnTo>
                  <a:pt x="5450" y="7372"/>
                </a:lnTo>
                <a:cubicBezTo>
                  <a:pt x="5498" y="7435"/>
                  <a:pt x="5584" y="7467"/>
                  <a:pt x="5675" y="7467"/>
                </a:cubicBezTo>
                <a:cubicBezTo>
                  <a:pt x="5765" y="7467"/>
                  <a:pt x="5860" y="7435"/>
                  <a:pt x="5923" y="7372"/>
                </a:cubicBezTo>
                <a:cubicBezTo>
                  <a:pt x="6017" y="7246"/>
                  <a:pt x="6017" y="7026"/>
                  <a:pt x="5923" y="6900"/>
                </a:cubicBezTo>
                <a:lnTo>
                  <a:pt x="4915" y="5923"/>
                </a:lnTo>
                <a:cubicBezTo>
                  <a:pt x="4820" y="5797"/>
                  <a:pt x="4820" y="5545"/>
                  <a:pt x="4915" y="5450"/>
                </a:cubicBezTo>
                <a:cubicBezTo>
                  <a:pt x="4978" y="5387"/>
                  <a:pt x="5072" y="5356"/>
                  <a:pt x="5163" y="5356"/>
                </a:cubicBezTo>
                <a:cubicBezTo>
                  <a:pt x="5253" y="5356"/>
                  <a:pt x="5340" y="5387"/>
                  <a:pt x="5387" y="5450"/>
                </a:cubicBezTo>
                <a:lnTo>
                  <a:pt x="6396" y="6427"/>
                </a:lnTo>
                <a:cubicBezTo>
                  <a:pt x="6443" y="6490"/>
                  <a:pt x="6529" y="6522"/>
                  <a:pt x="6620" y="6522"/>
                </a:cubicBezTo>
                <a:cubicBezTo>
                  <a:pt x="6711" y="6522"/>
                  <a:pt x="6805" y="6490"/>
                  <a:pt x="6868" y="6427"/>
                </a:cubicBezTo>
                <a:cubicBezTo>
                  <a:pt x="6963" y="6301"/>
                  <a:pt x="6963" y="6080"/>
                  <a:pt x="6868" y="5954"/>
                </a:cubicBezTo>
                <a:lnTo>
                  <a:pt x="5860" y="4978"/>
                </a:lnTo>
                <a:cubicBezTo>
                  <a:pt x="5765" y="4852"/>
                  <a:pt x="5765" y="4631"/>
                  <a:pt x="5860" y="4505"/>
                </a:cubicBezTo>
                <a:cubicBezTo>
                  <a:pt x="5923" y="4442"/>
                  <a:pt x="6017" y="4411"/>
                  <a:pt x="6108" y="4411"/>
                </a:cubicBezTo>
                <a:cubicBezTo>
                  <a:pt x="6199" y="4411"/>
                  <a:pt x="6285" y="4442"/>
                  <a:pt x="6333" y="4505"/>
                </a:cubicBezTo>
                <a:lnTo>
                  <a:pt x="7341" y="5482"/>
                </a:lnTo>
                <a:cubicBezTo>
                  <a:pt x="7388" y="5545"/>
                  <a:pt x="7475" y="5576"/>
                  <a:pt x="7565" y="5576"/>
                </a:cubicBezTo>
                <a:cubicBezTo>
                  <a:pt x="7656" y="5576"/>
                  <a:pt x="7750" y="5545"/>
                  <a:pt x="7813" y="5482"/>
                </a:cubicBezTo>
                <a:cubicBezTo>
                  <a:pt x="7908" y="5356"/>
                  <a:pt x="7908" y="5135"/>
                  <a:pt x="7813" y="5009"/>
                </a:cubicBezTo>
                <a:lnTo>
                  <a:pt x="7341" y="4537"/>
                </a:lnTo>
                <a:cubicBezTo>
                  <a:pt x="7278" y="4348"/>
                  <a:pt x="7278" y="4096"/>
                  <a:pt x="7404" y="4001"/>
                </a:cubicBezTo>
                <a:cubicBezTo>
                  <a:pt x="7467" y="3938"/>
                  <a:pt x="7553" y="3907"/>
                  <a:pt x="7640" y="3907"/>
                </a:cubicBezTo>
                <a:close/>
                <a:moveTo>
                  <a:pt x="10554" y="7624"/>
                </a:moveTo>
                <a:lnTo>
                  <a:pt x="10806" y="7845"/>
                </a:lnTo>
                <a:cubicBezTo>
                  <a:pt x="10964" y="8002"/>
                  <a:pt x="10964" y="8191"/>
                  <a:pt x="10806" y="8317"/>
                </a:cubicBezTo>
                <a:lnTo>
                  <a:pt x="8853" y="10239"/>
                </a:lnTo>
                <a:cubicBezTo>
                  <a:pt x="8806" y="10302"/>
                  <a:pt x="8719" y="10334"/>
                  <a:pt x="8628" y="10334"/>
                </a:cubicBezTo>
                <a:cubicBezTo>
                  <a:pt x="8538" y="10334"/>
                  <a:pt x="8443" y="10302"/>
                  <a:pt x="8380" y="10239"/>
                </a:cubicBezTo>
                <a:lnTo>
                  <a:pt x="8160" y="10019"/>
                </a:lnTo>
                <a:lnTo>
                  <a:pt x="10554" y="7624"/>
                </a:lnTo>
                <a:close/>
                <a:moveTo>
                  <a:pt x="3277" y="9672"/>
                </a:moveTo>
                <a:cubicBezTo>
                  <a:pt x="3434" y="10050"/>
                  <a:pt x="3781" y="10334"/>
                  <a:pt x="4222" y="10334"/>
                </a:cubicBezTo>
                <a:lnTo>
                  <a:pt x="6143" y="10334"/>
                </a:lnTo>
                <a:lnTo>
                  <a:pt x="6143" y="10680"/>
                </a:lnTo>
                <a:lnTo>
                  <a:pt x="6175" y="10680"/>
                </a:lnTo>
                <a:cubicBezTo>
                  <a:pt x="6175" y="10869"/>
                  <a:pt x="6017" y="11027"/>
                  <a:pt x="5828" y="11027"/>
                </a:cubicBezTo>
                <a:lnTo>
                  <a:pt x="1040" y="11027"/>
                </a:lnTo>
                <a:cubicBezTo>
                  <a:pt x="819" y="11027"/>
                  <a:pt x="662" y="10869"/>
                  <a:pt x="662" y="10680"/>
                </a:cubicBezTo>
                <a:lnTo>
                  <a:pt x="662" y="9672"/>
                </a:lnTo>
                <a:close/>
                <a:moveTo>
                  <a:pt x="1040" y="0"/>
                </a:moveTo>
                <a:cubicBezTo>
                  <a:pt x="473" y="0"/>
                  <a:pt x="0" y="473"/>
                  <a:pt x="0" y="1040"/>
                </a:cubicBezTo>
                <a:lnTo>
                  <a:pt x="0" y="10649"/>
                </a:lnTo>
                <a:cubicBezTo>
                  <a:pt x="0" y="11184"/>
                  <a:pt x="473" y="11657"/>
                  <a:pt x="1040" y="11657"/>
                </a:cubicBezTo>
                <a:lnTo>
                  <a:pt x="5828" y="11657"/>
                </a:lnTo>
                <a:cubicBezTo>
                  <a:pt x="6396" y="11657"/>
                  <a:pt x="6868" y="11184"/>
                  <a:pt x="6868" y="10649"/>
                </a:cubicBezTo>
                <a:lnTo>
                  <a:pt x="6868" y="10334"/>
                </a:lnTo>
                <a:lnTo>
                  <a:pt x="7467" y="10334"/>
                </a:lnTo>
                <a:lnTo>
                  <a:pt x="7876" y="10775"/>
                </a:lnTo>
                <a:cubicBezTo>
                  <a:pt x="8081" y="10964"/>
                  <a:pt x="8349" y="11058"/>
                  <a:pt x="8613" y="11058"/>
                </a:cubicBezTo>
                <a:cubicBezTo>
                  <a:pt x="8877" y="11058"/>
                  <a:pt x="9136" y="10964"/>
                  <a:pt x="9325" y="10775"/>
                </a:cubicBezTo>
                <a:lnTo>
                  <a:pt x="11279" y="8821"/>
                </a:lnTo>
                <a:cubicBezTo>
                  <a:pt x="11688" y="8443"/>
                  <a:pt x="11688" y="7782"/>
                  <a:pt x="11310" y="7372"/>
                </a:cubicBezTo>
                <a:lnTo>
                  <a:pt x="10869" y="6931"/>
                </a:lnTo>
                <a:cubicBezTo>
                  <a:pt x="10554" y="6080"/>
                  <a:pt x="10082" y="5261"/>
                  <a:pt x="9420" y="4505"/>
                </a:cubicBezTo>
                <a:lnTo>
                  <a:pt x="8380" y="3466"/>
                </a:lnTo>
                <a:cubicBezTo>
                  <a:pt x="8191" y="3277"/>
                  <a:pt x="7931" y="3182"/>
                  <a:pt x="7668" y="3182"/>
                </a:cubicBezTo>
                <a:cubicBezTo>
                  <a:pt x="7404" y="3182"/>
                  <a:pt x="7136" y="3277"/>
                  <a:pt x="6931" y="3466"/>
                </a:cubicBezTo>
                <a:lnTo>
                  <a:pt x="6868" y="3560"/>
                </a:lnTo>
                <a:lnTo>
                  <a:pt x="6868" y="1040"/>
                </a:lnTo>
                <a:cubicBezTo>
                  <a:pt x="6868" y="473"/>
                  <a:pt x="6396" y="0"/>
                  <a:pt x="582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5" name="Google Shape;8112;p66">
            <a:extLst>
              <a:ext uri="{FF2B5EF4-FFF2-40B4-BE49-F238E27FC236}">
                <a16:creationId xmlns:a16="http://schemas.microsoft.com/office/drawing/2014/main" id="{0550457C-F579-45DF-9C80-DC6F26AD894A}"/>
              </a:ext>
            </a:extLst>
          </p:cNvPr>
          <p:cNvGrpSpPr/>
          <p:nvPr/>
        </p:nvGrpSpPr>
        <p:grpSpPr>
          <a:xfrm>
            <a:off x="9744663" y="4024975"/>
            <a:ext cx="302554" cy="303359"/>
            <a:chOff x="-2060175" y="2768875"/>
            <a:chExt cx="291450" cy="292225"/>
          </a:xfrm>
        </p:grpSpPr>
        <p:sp>
          <p:nvSpPr>
            <p:cNvPr id="696" name="Google Shape;8113;p66">
              <a:extLst>
                <a:ext uri="{FF2B5EF4-FFF2-40B4-BE49-F238E27FC236}">
                  <a16:creationId xmlns:a16="http://schemas.microsoft.com/office/drawing/2014/main" id="{C68601CE-747E-4091-B466-E68C50B44BE2}"/>
                </a:ext>
              </a:extLst>
            </p:cNvPr>
            <p:cNvSpPr/>
            <p:nvPr/>
          </p:nvSpPr>
          <p:spPr>
            <a:xfrm>
              <a:off x="-2060175" y="2768875"/>
              <a:ext cx="291450" cy="292225"/>
            </a:xfrm>
            <a:custGeom>
              <a:avLst/>
              <a:gdLst/>
              <a:ahLst/>
              <a:cxnLst/>
              <a:rect l="l" t="t" r="r" b="b"/>
              <a:pathLst>
                <a:path w="11658" h="11689" extrusionOk="0">
                  <a:moveTo>
                    <a:pt x="10649" y="662"/>
                  </a:moveTo>
                  <a:cubicBezTo>
                    <a:pt x="10838" y="662"/>
                    <a:pt x="10996" y="820"/>
                    <a:pt x="10996" y="1009"/>
                  </a:cubicBezTo>
                  <a:cubicBezTo>
                    <a:pt x="10996" y="1198"/>
                    <a:pt x="10838" y="1355"/>
                    <a:pt x="10649" y="1355"/>
                  </a:cubicBezTo>
                  <a:lnTo>
                    <a:pt x="1040" y="1355"/>
                  </a:lnTo>
                  <a:cubicBezTo>
                    <a:pt x="851" y="1355"/>
                    <a:pt x="694" y="1198"/>
                    <a:pt x="694" y="1009"/>
                  </a:cubicBez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10303" y="2049"/>
                  </a:moveTo>
                  <a:lnTo>
                    <a:pt x="10303" y="7908"/>
                  </a:lnTo>
                  <a:cubicBezTo>
                    <a:pt x="10334" y="8097"/>
                    <a:pt x="10177" y="8255"/>
                    <a:pt x="9988" y="8255"/>
                  </a:cubicBezTo>
                  <a:lnTo>
                    <a:pt x="1702" y="8255"/>
                  </a:lnTo>
                  <a:cubicBezTo>
                    <a:pt x="1513" y="8255"/>
                    <a:pt x="1355" y="8097"/>
                    <a:pt x="1355" y="7908"/>
                  </a:cubicBezTo>
                  <a:lnTo>
                    <a:pt x="1355" y="2049"/>
                  </a:lnTo>
                  <a:close/>
                  <a:moveTo>
                    <a:pt x="5797" y="10271"/>
                  </a:moveTo>
                  <a:cubicBezTo>
                    <a:pt x="5986" y="10271"/>
                    <a:pt x="6144" y="10429"/>
                    <a:pt x="6144" y="10618"/>
                  </a:cubicBezTo>
                  <a:cubicBezTo>
                    <a:pt x="6144" y="10807"/>
                    <a:pt x="5986" y="10964"/>
                    <a:pt x="5797" y="10964"/>
                  </a:cubicBezTo>
                  <a:cubicBezTo>
                    <a:pt x="5608" y="10964"/>
                    <a:pt x="5451" y="10807"/>
                    <a:pt x="5451" y="10618"/>
                  </a:cubicBezTo>
                  <a:cubicBezTo>
                    <a:pt x="5451" y="10429"/>
                    <a:pt x="5608" y="10271"/>
                    <a:pt x="5797" y="10271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09"/>
                  </a:cubicBezTo>
                  <a:cubicBezTo>
                    <a:pt x="1" y="1450"/>
                    <a:pt x="284" y="1828"/>
                    <a:pt x="694" y="1986"/>
                  </a:cubicBezTo>
                  <a:lnTo>
                    <a:pt x="694" y="7908"/>
                  </a:lnTo>
                  <a:cubicBezTo>
                    <a:pt x="694" y="8444"/>
                    <a:pt x="1166" y="8917"/>
                    <a:pt x="1702" y="8917"/>
                  </a:cubicBezTo>
                  <a:lnTo>
                    <a:pt x="5482" y="8917"/>
                  </a:lnTo>
                  <a:lnTo>
                    <a:pt x="5482" y="9673"/>
                  </a:lnTo>
                  <a:cubicBezTo>
                    <a:pt x="5104" y="9830"/>
                    <a:pt x="4821" y="10177"/>
                    <a:pt x="4821" y="10649"/>
                  </a:cubicBezTo>
                  <a:cubicBezTo>
                    <a:pt x="4821" y="11216"/>
                    <a:pt x="5293" y="11689"/>
                    <a:pt x="5829" y="11689"/>
                  </a:cubicBezTo>
                  <a:cubicBezTo>
                    <a:pt x="6396" y="11689"/>
                    <a:pt x="6869" y="11216"/>
                    <a:pt x="6869" y="10649"/>
                  </a:cubicBezTo>
                  <a:cubicBezTo>
                    <a:pt x="6869" y="10240"/>
                    <a:pt x="6585" y="9830"/>
                    <a:pt x="6207" y="9673"/>
                  </a:cubicBezTo>
                  <a:lnTo>
                    <a:pt x="6207" y="8917"/>
                  </a:lnTo>
                  <a:lnTo>
                    <a:pt x="10019" y="8917"/>
                  </a:lnTo>
                  <a:cubicBezTo>
                    <a:pt x="10555" y="8917"/>
                    <a:pt x="11027" y="8444"/>
                    <a:pt x="11027" y="7908"/>
                  </a:cubicBezTo>
                  <a:lnTo>
                    <a:pt x="11027" y="1986"/>
                  </a:lnTo>
                  <a:cubicBezTo>
                    <a:pt x="11405" y="1828"/>
                    <a:pt x="11657" y="1450"/>
                    <a:pt x="11657" y="1009"/>
                  </a:cubicBezTo>
                  <a:cubicBezTo>
                    <a:pt x="11657" y="473"/>
                    <a:pt x="11185" y="1"/>
                    <a:pt x="106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8114;p66">
              <a:extLst>
                <a:ext uri="{FF2B5EF4-FFF2-40B4-BE49-F238E27FC236}">
                  <a16:creationId xmlns:a16="http://schemas.microsoft.com/office/drawing/2014/main" id="{9802106A-0CE9-47C7-9519-9BA583068937}"/>
                </a:ext>
              </a:extLst>
            </p:cNvPr>
            <p:cNvSpPr/>
            <p:nvPr/>
          </p:nvSpPr>
          <p:spPr>
            <a:xfrm>
              <a:off x="-2008975" y="2855525"/>
              <a:ext cx="189050" cy="84500"/>
            </a:xfrm>
            <a:custGeom>
              <a:avLst/>
              <a:gdLst/>
              <a:ahLst/>
              <a:cxnLst/>
              <a:rect l="l" t="t" r="r" b="b"/>
              <a:pathLst>
                <a:path w="7562" h="3380" extrusionOk="0">
                  <a:moveTo>
                    <a:pt x="6553" y="0"/>
                  </a:moveTo>
                  <a:cubicBezTo>
                    <a:pt x="6144" y="0"/>
                    <a:pt x="6081" y="504"/>
                    <a:pt x="6427" y="662"/>
                  </a:cubicBezTo>
                  <a:lnTo>
                    <a:pt x="4474" y="2584"/>
                  </a:lnTo>
                  <a:lnTo>
                    <a:pt x="2647" y="788"/>
                  </a:lnTo>
                  <a:cubicBezTo>
                    <a:pt x="2584" y="725"/>
                    <a:pt x="2497" y="693"/>
                    <a:pt x="2410" y="693"/>
                  </a:cubicBezTo>
                  <a:cubicBezTo>
                    <a:pt x="2324" y="693"/>
                    <a:pt x="2237" y="725"/>
                    <a:pt x="2174" y="788"/>
                  </a:cubicBezTo>
                  <a:lnTo>
                    <a:pt x="126" y="2836"/>
                  </a:lnTo>
                  <a:cubicBezTo>
                    <a:pt x="0" y="2930"/>
                    <a:pt x="0" y="3182"/>
                    <a:pt x="126" y="3308"/>
                  </a:cubicBezTo>
                  <a:cubicBezTo>
                    <a:pt x="189" y="3356"/>
                    <a:pt x="276" y="3379"/>
                    <a:pt x="363" y="3379"/>
                  </a:cubicBezTo>
                  <a:cubicBezTo>
                    <a:pt x="449" y="3379"/>
                    <a:pt x="536" y="3356"/>
                    <a:pt x="599" y="3308"/>
                  </a:cubicBezTo>
                  <a:lnTo>
                    <a:pt x="2426" y="1481"/>
                  </a:lnTo>
                  <a:lnTo>
                    <a:pt x="4222" y="3308"/>
                  </a:lnTo>
                  <a:cubicBezTo>
                    <a:pt x="4285" y="3356"/>
                    <a:pt x="4372" y="3379"/>
                    <a:pt x="4458" y="3379"/>
                  </a:cubicBezTo>
                  <a:cubicBezTo>
                    <a:pt x="4545" y="3379"/>
                    <a:pt x="4632" y="3356"/>
                    <a:pt x="4695" y="3308"/>
                  </a:cubicBezTo>
                  <a:lnTo>
                    <a:pt x="6900" y="1134"/>
                  </a:lnTo>
                  <a:cubicBezTo>
                    <a:pt x="6931" y="1260"/>
                    <a:pt x="7057" y="1355"/>
                    <a:pt x="7215" y="1355"/>
                  </a:cubicBezTo>
                  <a:cubicBezTo>
                    <a:pt x="7404" y="1355"/>
                    <a:pt x="7562" y="1197"/>
                    <a:pt x="7562" y="1008"/>
                  </a:cubicBezTo>
                  <a:lnTo>
                    <a:pt x="7562" y="347"/>
                  </a:lnTo>
                  <a:cubicBezTo>
                    <a:pt x="7562" y="158"/>
                    <a:pt x="7467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8" name="Google Shape;8115;p66">
            <a:extLst>
              <a:ext uri="{FF2B5EF4-FFF2-40B4-BE49-F238E27FC236}">
                <a16:creationId xmlns:a16="http://schemas.microsoft.com/office/drawing/2014/main" id="{829C5307-1182-463D-B2AB-030B526880B2}"/>
              </a:ext>
            </a:extLst>
          </p:cNvPr>
          <p:cNvGrpSpPr/>
          <p:nvPr/>
        </p:nvGrpSpPr>
        <p:grpSpPr>
          <a:xfrm>
            <a:off x="10915069" y="3285018"/>
            <a:ext cx="303359" cy="302554"/>
            <a:chOff x="-937025" y="2064750"/>
            <a:chExt cx="292225" cy="291450"/>
          </a:xfrm>
        </p:grpSpPr>
        <p:sp>
          <p:nvSpPr>
            <p:cNvPr id="699" name="Google Shape;8116;p66">
              <a:extLst>
                <a:ext uri="{FF2B5EF4-FFF2-40B4-BE49-F238E27FC236}">
                  <a16:creationId xmlns:a16="http://schemas.microsoft.com/office/drawing/2014/main" id="{7676B23A-CAF8-4E50-9396-886A1C848E1F}"/>
                </a:ext>
              </a:extLst>
            </p:cNvPr>
            <p:cNvSpPr/>
            <p:nvPr/>
          </p:nvSpPr>
          <p:spPr>
            <a:xfrm>
              <a:off x="-834625" y="2134850"/>
              <a:ext cx="86650" cy="85075"/>
            </a:xfrm>
            <a:custGeom>
              <a:avLst/>
              <a:gdLst/>
              <a:ahLst/>
              <a:cxnLst/>
              <a:rect l="l" t="t" r="r" b="b"/>
              <a:pathLst>
                <a:path w="3466" h="3403" extrusionOk="0">
                  <a:moveTo>
                    <a:pt x="1702" y="599"/>
                  </a:moveTo>
                  <a:cubicBezTo>
                    <a:pt x="1922" y="599"/>
                    <a:pt x="2080" y="788"/>
                    <a:pt x="2080" y="977"/>
                  </a:cubicBezTo>
                  <a:cubicBezTo>
                    <a:pt x="2080" y="1166"/>
                    <a:pt x="1922" y="1324"/>
                    <a:pt x="1702" y="1324"/>
                  </a:cubicBezTo>
                  <a:cubicBezTo>
                    <a:pt x="1512" y="1324"/>
                    <a:pt x="1355" y="1166"/>
                    <a:pt x="1355" y="977"/>
                  </a:cubicBezTo>
                  <a:cubicBezTo>
                    <a:pt x="1355" y="788"/>
                    <a:pt x="1512" y="599"/>
                    <a:pt x="1702" y="599"/>
                  </a:cubicBezTo>
                  <a:close/>
                  <a:moveTo>
                    <a:pt x="1765" y="2048"/>
                  </a:moveTo>
                  <a:cubicBezTo>
                    <a:pt x="2174" y="2048"/>
                    <a:pt x="2584" y="2300"/>
                    <a:pt x="2741" y="2710"/>
                  </a:cubicBezTo>
                  <a:lnTo>
                    <a:pt x="756" y="2710"/>
                  </a:lnTo>
                  <a:cubicBezTo>
                    <a:pt x="914" y="2300"/>
                    <a:pt x="1292" y="2048"/>
                    <a:pt x="1765" y="2048"/>
                  </a:cubicBezTo>
                  <a:close/>
                  <a:moveTo>
                    <a:pt x="1702" y="0"/>
                  </a:moveTo>
                  <a:cubicBezTo>
                    <a:pt x="1166" y="0"/>
                    <a:pt x="693" y="441"/>
                    <a:pt x="693" y="1009"/>
                  </a:cubicBezTo>
                  <a:cubicBezTo>
                    <a:pt x="693" y="1198"/>
                    <a:pt x="788" y="1387"/>
                    <a:pt x="851" y="1576"/>
                  </a:cubicBezTo>
                  <a:cubicBezTo>
                    <a:pt x="347" y="1891"/>
                    <a:pt x="0" y="2426"/>
                    <a:pt x="0" y="3056"/>
                  </a:cubicBezTo>
                  <a:cubicBezTo>
                    <a:pt x="0" y="3245"/>
                    <a:pt x="158" y="3403"/>
                    <a:pt x="347" y="3403"/>
                  </a:cubicBezTo>
                  <a:lnTo>
                    <a:pt x="3088" y="3403"/>
                  </a:lnTo>
                  <a:cubicBezTo>
                    <a:pt x="3308" y="3403"/>
                    <a:pt x="3466" y="3245"/>
                    <a:pt x="3466" y="3056"/>
                  </a:cubicBezTo>
                  <a:cubicBezTo>
                    <a:pt x="3434" y="2426"/>
                    <a:pt x="3088" y="1828"/>
                    <a:pt x="2584" y="1576"/>
                  </a:cubicBezTo>
                  <a:cubicBezTo>
                    <a:pt x="2710" y="1387"/>
                    <a:pt x="2741" y="1198"/>
                    <a:pt x="2741" y="1009"/>
                  </a:cubicBezTo>
                  <a:cubicBezTo>
                    <a:pt x="2741" y="441"/>
                    <a:pt x="2269" y="0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8117;p66">
              <a:extLst>
                <a:ext uri="{FF2B5EF4-FFF2-40B4-BE49-F238E27FC236}">
                  <a16:creationId xmlns:a16="http://schemas.microsoft.com/office/drawing/2014/main" id="{9DA4D466-6B19-44E9-9D26-B8F2C893BF51}"/>
                </a:ext>
              </a:extLst>
            </p:cNvPr>
            <p:cNvSpPr/>
            <p:nvPr/>
          </p:nvSpPr>
          <p:spPr>
            <a:xfrm>
              <a:off x="-936225" y="2304975"/>
              <a:ext cx="289850" cy="51225"/>
            </a:xfrm>
            <a:custGeom>
              <a:avLst/>
              <a:gdLst/>
              <a:ahLst/>
              <a:cxnLst/>
              <a:rect l="l" t="t" r="r" b="b"/>
              <a:pathLst>
                <a:path w="11594" h="2049" extrusionOk="0">
                  <a:moveTo>
                    <a:pt x="3056" y="662"/>
                  </a:moveTo>
                  <a:cubicBezTo>
                    <a:pt x="3277" y="662"/>
                    <a:pt x="3434" y="820"/>
                    <a:pt x="3434" y="1009"/>
                  </a:cubicBezTo>
                  <a:cubicBezTo>
                    <a:pt x="3434" y="1229"/>
                    <a:pt x="3277" y="1387"/>
                    <a:pt x="3056" y="1387"/>
                  </a:cubicBezTo>
                  <a:lnTo>
                    <a:pt x="1008" y="1387"/>
                  </a:lnTo>
                  <a:cubicBezTo>
                    <a:pt x="819" y="1387"/>
                    <a:pt x="662" y="1229"/>
                    <a:pt x="662" y="1009"/>
                  </a:cubicBezTo>
                  <a:cubicBezTo>
                    <a:pt x="662" y="820"/>
                    <a:pt x="819" y="662"/>
                    <a:pt x="1008" y="662"/>
                  </a:cubicBezTo>
                  <a:close/>
                  <a:moveTo>
                    <a:pt x="10586" y="693"/>
                  </a:moveTo>
                  <a:cubicBezTo>
                    <a:pt x="10775" y="693"/>
                    <a:pt x="10932" y="851"/>
                    <a:pt x="10932" y="1072"/>
                  </a:cubicBezTo>
                  <a:cubicBezTo>
                    <a:pt x="10901" y="1229"/>
                    <a:pt x="10775" y="1387"/>
                    <a:pt x="10586" y="1387"/>
                  </a:cubicBezTo>
                  <a:lnTo>
                    <a:pt x="4001" y="1387"/>
                  </a:lnTo>
                  <a:cubicBezTo>
                    <a:pt x="4096" y="1166"/>
                    <a:pt x="4096" y="914"/>
                    <a:pt x="4001" y="693"/>
                  </a:cubicBez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09"/>
                  </a:cubicBezTo>
                  <a:cubicBezTo>
                    <a:pt x="0" y="1576"/>
                    <a:pt x="473" y="2048"/>
                    <a:pt x="1008" y="2048"/>
                  </a:cubicBezTo>
                  <a:lnTo>
                    <a:pt x="10586" y="2048"/>
                  </a:lnTo>
                  <a:cubicBezTo>
                    <a:pt x="11121" y="2048"/>
                    <a:pt x="11594" y="1576"/>
                    <a:pt x="11594" y="1009"/>
                  </a:cubicBezTo>
                  <a:cubicBezTo>
                    <a:pt x="11594" y="473"/>
                    <a:pt x="11121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8118;p66">
              <a:extLst>
                <a:ext uri="{FF2B5EF4-FFF2-40B4-BE49-F238E27FC236}">
                  <a16:creationId xmlns:a16="http://schemas.microsoft.com/office/drawing/2014/main" id="{147F35DF-B1D7-466D-8A5F-CD05FBADD4FF}"/>
                </a:ext>
              </a:extLst>
            </p:cNvPr>
            <p:cNvSpPr/>
            <p:nvPr/>
          </p:nvSpPr>
          <p:spPr>
            <a:xfrm>
              <a:off x="-937025" y="2064750"/>
              <a:ext cx="292225" cy="223125"/>
            </a:xfrm>
            <a:custGeom>
              <a:avLst/>
              <a:gdLst/>
              <a:ahLst/>
              <a:cxnLst/>
              <a:rect l="l" t="t" r="r" b="b"/>
              <a:pathLst>
                <a:path w="11689" h="8925" extrusionOk="0">
                  <a:moveTo>
                    <a:pt x="3813" y="662"/>
                  </a:moveTo>
                  <a:cubicBezTo>
                    <a:pt x="4002" y="662"/>
                    <a:pt x="4159" y="820"/>
                    <a:pt x="4159" y="1009"/>
                  </a:cubicBezTo>
                  <a:lnTo>
                    <a:pt x="4159" y="1355"/>
                  </a:lnTo>
                  <a:lnTo>
                    <a:pt x="3813" y="1355"/>
                  </a:lnTo>
                  <a:cubicBezTo>
                    <a:pt x="3246" y="1355"/>
                    <a:pt x="2773" y="1828"/>
                    <a:pt x="2773" y="2395"/>
                  </a:cubicBezTo>
                  <a:lnTo>
                    <a:pt x="2773" y="4978"/>
                  </a:lnTo>
                  <a:lnTo>
                    <a:pt x="2080" y="5703"/>
                  </a:lnTo>
                  <a:lnTo>
                    <a:pt x="2080" y="5199"/>
                  </a:lnTo>
                  <a:cubicBezTo>
                    <a:pt x="2080" y="4978"/>
                    <a:pt x="1922" y="4821"/>
                    <a:pt x="1702" y="4821"/>
                  </a:cubicBezTo>
                  <a:lnTo>
                    <a:pt x="1040" y="4821"/>
                  </a:lnTo>
                  <a:cubicBezTo>
                    <a:pt x="851" y="4821"/>
                    <a:pt x="694" y="4663"/>
                    <a:pt x="694" y="4474"/>
                  </a:cubicBezTo>
                  <a:lnTo>
                    <a:pt x="694" y="1009"/>
                  </a:ln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10649" y="662"/>
                  </a:moveTo>
                  <a:cubicBezTo>
                    <a:pt x="10838" y="662"/>
                    <a:pt x="10996" y="820"/>
                    <a:pt x="10996" y="1009"/>
                  </a:cubicBezTo>
                  <a:lnTo>
                    <a:pt x="10996" y="4474"/>
                  </a:lnTo>
                  <a:cubicBezTo>
                    <a:pt x="10996" y="4695"/>
                    <a:pt x="10838" y="4852"/>
                    <a:pt x="10649" y="4852"/>
                  </a:cubicBezTo>
                  <a:lnTo>
                    <a:pt x="9893" y="4852"/>
                  </a:lnTo>
                  <a:cubicBezTo>
                    <a:pt x="9704" y="4852"/>
                    <a:pt x="9547" y="5010"/>
                    <a:pt x="9547" y="5199"/>
                  </a:cubicBezTo>
                  <a:lnTo>
                    <a:pt x="9547" y="5703"/>
                  </a:lnTo>
                  <a:lnTo>
                    <a:pt x="8885" y="5010"/>
                  </a:lnTo>
                  <a:lnTo>
                    <a:pt x="8885" y="2395"/>
                  </a:lnTo>
                  <a:cubicBezTo>
                    <a:pt x="8885" y="1859"/>
                    <a:pt x="8412" y="1387"/>
                    <a:pt x="7845" y="1387"/>
                  </a:cubicBezTo>
                  <a:lnTo>
                    <a:pt x="7499" y="1387"/>
                  </a:lnTo>
                  <a:lnTo>
                    <a:pt x="7499" y="1009"/>
                  </a:lnTo>
                  <a:cubicBezTo>
                    <a:pt x="7499" y="820"/>
                    <a:pt x="7656" y="662"/>
                    <a:pt x="7845" y="662"/>
                  </a:cubicBezTo>
                  <a:close/>
                  <a:moveTo>
                    <a:pt x="7845" y="2048"/>
                  </a:moveTo>
                  <a:cubicBezTo>
                    <a:pt x="8066" y="2048"/>
                    <a:pt x="8223" y="2206"/>
                    <a:pt x="8223" y="2395"/>
                  </a:cubicBezTo>
                  <a:lnTo>
                    <a:pt x="8223" y="6522"/>
                  </a:lnTo>
                  <a:cubicBezTo>
                    <a:pt x="8223" y="6742"/>
                    <a:pt x="8066" y="6900"/>
                    <a:pt x="7845" y="6900"/>
                  </a:cubicBezTo>
                  <a:lnTo>
                    <a:pt x="6711" y="6900"/>
                  </a:lnTo>
                  <a:cubicBezTo>
                    <a:pt x="6585" y="6900"/>
                    <a:pt x="6491" y="6931"/>
                    <a:pt x="6428" y="7057"/>
                  </a:cubicBezTo>
                  <a:lnTo>
                    <a:pt x="5798" y="8003"/>
                  </a:lnTo>
                  <a:lnTo>
                    <a:pt x="5167" y="7057"/>
                  </a:lnTo>
                  <a:cubicBezTo>
                    <a:pt x="5104" y="6963"/>
                    <a:pt x="5010" y="6900"/>
                    <a:pt x="4915" y="6900"/>
                  </a:cubicBezTo>
                  <a:lnTo>
                    <a:pt x="3750" y="6900"/>
                  </a:lnTo>
                  <a:cubicBezTo>
                    <a:pt x="3561" y="6900"/>
                    <a:pt x="3403" y="6742"/>
                    <a:pt x="3403" y="6522"/>
                  </a:cubicBezTo>
                  <a:lnTo>
                    <a:pt x="3403" y="2395"/>
                  </a:lnTo>
                  <a:cubicBezTo>
                    <a:pt x="3403" y="2206"/>
                    <a:pt x="3561" y="2048"/>
                    <a:pt x="3750" y="2048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4474"/>
                  </a:lnTo>
                  <a:cubicBezTo>
                    <a:pt x="1" y="5041"/>
                    <a:pt x="473" y="5514"/>
                    <a:pt x="1009" y="5514"/>
                  </a:cubicBezTo>
                  <a:lnTo>
                    <a:pt x="1355" y="5514"/>
                  </a:lnTo>
                  <a:lnTo>
                    <a:pt x="1355" y="6522"/>
                  </a:lnTo>
                  <a:cubicBezTo>
                    <a:pt x="1355" y="6736"/>
                    <a:pt x="1544" y="6877"/>
                    <a:pt x="1724" y="6877"/>
                  </a:cubicBezTo>
                  <a:cubicBezTo>
                    <a:pt x="1809" y="6877"/>
                    <a:pt x="1893" y="6845"/>
                    <a:pt x="1954" y="6774"/>
                  </a:cubicBezTo>
                  <a:lnTo>
                    <a:pt x="2742" y="5986"/>
                  </a:lnTo>
                  <a:lnTo>
                    <a:pt x="2742" y="6522"/>
                  </a:lnTo>
                  <a:cubicBezTo>
                    <a:pt x="2742" y="7089"/>
                    <a:pt x="3214" y="7562"/>
                    <a:pt x="3781" y="7562"/>
                  </a:cubicBezTo>
                  <a:lnTo>
                    <a:pt x="4726" y="7562"/>
                  </a:lnTo>
                  <a:lnTo>
                    <a:pt x="5545" y="8759"/>
                  </a:lnTo>
                  <a:cubicBezTo>
                    <a:pt x="5608" y="8869"/>
                    <a:pt x="5719" y="8924"/>
                    <a:pt x="5825" y="8924"/>
                  </a:cubicBezTo>
                  <a:cubicBezTo>
                    <a:pt x="5931" y="8924"/>
                    <a:pt x="6034" y="8869"/>
                    <a:pt x="6081" y="8759"/>
                  </a:cubicBezTo>
                  <a:lnTo>
                    <a:pt x="6932" y="7562"/>
                  </a:lnTo>
                  <a:lnTo>
                    <a:pt x="7877" y="7562"/>
                  </a:lnTo>
                  <a:cubicBezTo>
                    <a:pt x="8412" y="7562"/>
                    <a:pt x="8885" y="7089"/>
                    <a:pt x="8885" y="6522"/>
                  </a:cubicBezTo>
                  <a:lnTo>
                    <a:pt x="8885" y="5986"/>
                  </a:lnTo>
                  <a:lnTo>
                    <a:pt x="9673" y="6774"/>
                  </a:lnTo>
                  <a:cubicBezTo>
                    <a:pt x="9733" y="6845"/>
                    <a:pt x="9817" y="6877"/>
                    <a:pt x="9903" y="6877"/>
                  </a:cubicBezTo>
                  <a:cubicBezTo>
                    <a:pt x="10083" y="6877"/>
                    <a:pt x="10271" y="6736"/>
                    <a:pt x="10271" y="6522"/>
                  </a:cubicBezTo>
                  <a:lnTo>
                    <a:pt x="10271" y="5514"/>
                  </a:lnTo>
                  <a:lnTo>
                    <a:pt x="10649" y="5514"/>
                  </a:lnTo>
                  <a:cubicBezTo>
                    <a:pt x="11216" y="5514"/>
                    <a:pt x="11689" y="5041"/>
                    <a:pt x="11689" y="4474"/>
                  </a:cubicBezTo>
                  <a:lnTo>
                    <a:pt x="11689" y="1009"/>
                  </a:lnTo>
                  <a:cubicBezTo>
                    <a:pt x="11689" y="441"/>
                    <a:pt x="11216" y="0"/>
                    <a:pt x="10649" y="0"/>
                  </a:cubicBezTo>
                  <a:lnTo>
                    <a:pt x="7845" y="0"/>
                  </a:lnTo>
                  <a:cubicBezTo>
                    <a:pt x="7310" y="0"/>
                    <a:pt x="6837" y="473"/>
                    <a:pt x="6837" y="1009"/>
                  </a:cubicBezTo>
                  <a:lnTo>
                    <a:pt x="6837" y="1387"/>
                  </a:lnTo>
                  <a:lnTo>
                    <a:pt x="4789" y="1387"/>
                  </a:lnTo>
                  <a:lnTo>
                    <a:pt x="4789" y="1009"/>
                  </a:lnTo>
                  <a:cubicBezTo>
                    <a:pt x="4789" y="473"/>
                    <a:pt x="4317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" name="Google Shape;8119;p66">
            <a:extLst>
              <a:ext uri="{FF2B5EF4-FFF2-40B4-BE49-F238E27FC236}">
                <a16:creationId xmlns:a16="http://schemas.microsoft.com/office/drawing/2014/main" id="{A89E2CF2-21BC-4433-89D2-5F03CA0B0C37}"/>
              </a:ext>
            </a:extLst>
          </p:cNvPr>
          <p:cNvGrpSpPr/>
          <p:nvPr/>
        </p:nvGrpSpPr>
        <p:grpSpPr>
          <a:xfrm>
            <a:off x="6227598" y="3284614"/>
            <a:ext cx="303385" cy="303359"/>
            <a:chOff x="-5276050" y="2037975"/>
            <a:chExt cx="292250" cy="292225"/>
          </a:xfrm>
        </p:grpSpPr>
        <p:sp>
          <p:nvSpPr>
            <p:cNvPr id="703" name="Google Shape;8120;p66">
              <a:extLst>
                <a:ext uri="{FF2B5EF4-FFF2-40B4-BE49-F238E27FC236}">
                  <a16:creationId xmlns:a16="http://schemas.microsoft.com/office/drawing/2014/main" id="{6D0ECA78-8C74-4004-91E0-D58D4C19385F}"/>
                </a:ext>
              </a:extLst>
            </p:cNvPr>
            <p:cNvSpPr/>
            <p:nvPr/>
          </p:nvSpPr>
          <p:spPr>
            <a:xfrm>
              <a:off x="-5102775" y="2211250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43" y="0"/>
                  </a:moveTo>
                  <a:cubicBezTo>
                    <a:pt x="253" y="0"/>
                    <a:pt x="158" y="32"/>
                    <a:pt x="95" y="95"/>
                  </a:cubicBezTo>
                  <a:cubicBezTo>
                    <a:pt x="1" y="189"/>
                    <a:pt x="1" y="441"/>
                    <a:pt x="95" y="536"/>
                  </a:cubicBezTo>
                  <a:lnTo>
                    <a:pt x="536" y="977"/>
                  </a:lnTo>
                  <a:lnTo>
                    <a:pt x="95" y="1418"/>
                  </a:lnTo>
                  <a:cubicBezTo>
                    <a:pt x="1" y="1544"/>
                    <a:pt x="1" y="1765"/>
                    <a:pt x="95" y="1891"/>
                  </a:cubicBezTo>
                  <a:cubicBezTo>
                    <a:pt x="158" y="1954"/>
                    <a:pt x="253" y="1985"/>
                    <a:pt x="343" y="1985"/>
                  </a:cubicBezTo>
                  <a:cubicBezTo>
                    <a:pt x="434" y="1985"/>
                    <a:pt x="521" y="1954"/>
                    <a:pt x="568" y="1891"/>
                  </a:cubicBezTo>
                  <a:lnTo>
                    <a:pt x="1009" y="1450"/>
                  </a:lnTo>
                  <a:lnTo>
                    <a:pt x="1450" y="1891"/>
                  </a:lnTo>
                  <a:cubicBezTo>
                    <a:pt x="1513" y="1954"/>
                    <a:pt x="1600" y="1985"/>
                    <a:pt x="1686" y="1985"/>
                  </a:cubicBezTo>
                  <a:cubicBezTo>
                    <a:pt x="1773" y="1985"/>
                    <a:pt x="1860" y="1954"/>
                    <a:pt x="1923" y="1891"/>
                  </a:cubicBezTo>
                  <a:cubicBezTo>
                    <a:pt x="2049" y="1765"/>
                    <a:pt x="2049" y="1544"/>
                    <a:pt x="1923" y="1418"/>
                  </a:cubicBezTo>
                  <a:lnTo>
                    <a:pt x="1482" y="977"/>
                  </a:lnTo>
                  <a:lnTo>
                    <a:pt x="1923" y="536"/>
                  </a:lnTo>
                  <a:cubicBezTo>
                    <a:pt x="2049" y="441"/>
                    <a:pt x="2049" y="189"/>
                    <a:pt x="1923" y="95"/>
                  </a:cubicBezTo>
                  <a:cubicBezTo>
                    <a:pt x="1860" y="32"/>
                    <a:pt x="1773" y="0"/>
                    <a:pt x="1686" y="0"/>
                  </a:cubicBezTo>
                  <a:cubicBezTo>
                    <a:pt x="1600" y="0"/>
                    <a:pt x="1513" y="32"/>
                    <a:pt x="1450" y="95"/>
                  </a:cubicBezTo>
                  <a:lnTo>
                    <a:pt x="1009" y="504"/>
                  </a:lnTo>
                  <a:lnTo>
                    <a:pt x="568" y="95"/>
                  </a:lnTo>
                  <a:cubicBezTo>
                    <a:pt x="521" y="32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8121;p66">
              <a:extLst>
                <a:ext uri="{FF2B5EF4-FFF2-40B4-BE49-F238E27FC236}">
                  <a16:creationId xmlns:a16="http://schemas.microsoft.com/office/drawing/2014/main" id="{49E44A94-ECB7-44C3-8D0E-D2B2AB62B972}"/>
                </a:ext>
              </a:extLst>
            </p:cNvPr>
            <p:cNvSpPr/>
            <p:nvPr/>
          </p:nvSpPr>
          <p:spPr>
            <a:xfrm>
              <a:off x="-5224050" y="2107875"/>
              <a:ext cx="51200" cy="49825"/>
            </a:xfrm>
            <a:custGeom>
              <a:avLst/>
              <a:gdLst/>
              <a:ahLst/>
              <a:cxnLst/>
              <a:rect l="l" t="t" r="r" b="b"/>
              <a:pathLst>
                <a:path w="2048" h="1993" extrusionOk="0">
                  <a:moveTo>
                    <a:pt x="351" y="0"/>
                  </a:moveTo>
                  <a:cubicBezTo>
                    <a:pt x="260" y="0"/>
                    <a:pt x="173" y="24"/>
                    <a:pt x="126" y="71"/>
                  </a:cubicBezTo>
                  <a:cubicBezTo>
                    <a:pt x="0" y="197"/>
                    <a:pt x="0" y="449"/>
                    <a:pt x="126" y="544"/>
                  </a:cubicBezTo>
                  <a:lnTo>
                    <a:pt x="536" y="985"/>
                  </a:lnTo>
                  <a:lnTo>
                    <a:pt x="126" y="1426"/>
                  </a:lnTo>
                  <a:cubicBezTo>
                    <a:pt x="0" y="1552"/>
                    <a:pt x="0" y="1772"/>
                    <a:pt x="126" y="1898"/>
                  </a:cubicBezTo>
                  <a:cubicBezTo>
                    <a:pt x="173" y="1961"/>
                    <a:pt x="260" y="1993"/>
                    <a:pt x="351" y="1993"/>
                  </a:cubicBezTo>
                  <a:cubicBezTo>
                    <a:pt x="441" y="1993"/>
                    <a:pt x="536" y="1961"/>
                    <a:pt x="599" y="1898"/>
                  </a:cubicBezTo>
                  <a:lnTo>
                    <a:pt x="1008" y="1457"/>
                  </a:lnTo>
                  <a:lnTo>
                    <a:pt x="1449" y="1898"/>
                  </a:lnTo>
                  <a:cubicBezTo>
                    <a:pt x="1512" y="1961"/>
                    <a:pt x="1599" y="1993"/>
                    <a:pt x="1686" y="1993"/>
                  </a:cubicBezTo>
                  <a:cubicBezTo>
                    <a:pt x="1772" y="1993"/>
                    <a:pt x="1859" y="1961"/>
                    <a:pt x="1922" y="1898"/>
                  </a:cubicBezTo>
                  <a:cubicBezTo>
                    <a:pt x="2048" y="1772"/>
                    <a:pt x="2048" y="1520"/>
                    <a:pt x="1922" y="1426"/>
                  </a:cubicBezTo>
                  <a:lnTo>
                    <a:pt x="1481" y="985"/>
                  </a:lnTo>
                  <a:lnTo>
                    <a:pt x="1922" y="544"/>
                  </a:lnTo>
                  <a:cubicBezTo>
                    <a:pt x="2048" y="449"/>
                    <a:pt x="2048" y="197"/>
                    <a:pt x="1922" y="71"/>
                  </a:cubicBezTo>
                  <a:cubicBezTo>
                    <a:pt x="1875" y="24"/>
                    <a:pt x="1788" y="0"/>
                    <a:pt x="1697" y="0"/>
                  </a:cubicBezTo>
                  <a:cubicBezTo>
                    <a:pt x="1607" y="0"/>
                    <a:pt x="1512" y="24"/>
                    <a:pt x="1449" y="71"/>
                  </a:cubicBezTo>
                  <a:lnTo>
                    <a:pt x="1008" y="512"/>
                  </a:lnTo>
                  <a:lnTo>
                    <a:pt x="599" y="71"/>
                  </a:lnTo>
                  <a:cubicBezTo>
                    <a:pt x="536" y="24"/>
                    <a:pt x="441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8122;p66">
              <a:extLst>
                <a:ext uri="{FF2B5EF4-FFF2-40B4-BE49-F238E27FC236}">
                  <a16:creationId xmlns:a16="http://schemas.microsoft.com/office/drawing/2014/main" id="{B2DECB83-4E1A-46AB-A309-014201ADA49E}"/>
                </a:ext>
              </a:extLst>
            </p:cNvPr>
            <p:cNvSpPr/>
            <p:nvPr/>
          </p:nvSpPr>
          <p:spPr>
            <a:xfrm>
              <a:off x="-5276050" y="2037975"/>
              <a:ext cx="292250" cy="292225"/>
            </a:xfrm>
            <a:custGeom>
              <a:avLst/>
              <a:gdLst/>
              <a:ahLst/>
              <a:cxnLst/>
              <a:rect l="l" t="t" r="r" b="b"/>
              <a:pathLst>
                <a:path w="11690" h="11689" extrusionOk="0">
                  <a:moveTo>
                    <a:pt x="10334" y="3119"/>
                  </a:moveTo>
                  <a:cubicBezTo>
                    <a:pt x="10712" y="3119"/>
                    <a:pt x="11028" y="3403"/>
                    <a:pt x="11028" y="3781"/>
                  </a:cubicBezTo>
                  <a:cubicBezTo>
                    <a:pt x="11028" y="4190"/>
                    <a:pt x="10712" y="4442"/>
                    <a:pt x="10334" y="4442"/>
                  </a:cubicBezTo>
                  <a:cubicBezTo>
                    <a:pt x="9956" y="4442"/>
                    <a:pt x="9673" y="4127"/>
                    <a:pt x="9673" y="3781"/>
                  </a:cubicBezTo>
                  <a:cubicBezTo>
                    <a:pt x="9673" y="3403"/>
                    <a:pt x="9988" y="3119"/>
                    <a:pt x="10334" y="3119"/>
                  </a:cubicBezTo>
                  <a:close/>
                  <a:moveTo>
                    <a:pt x="4443" y="7593"/>
                  </a:moveTo>
                  <a:cubicBezTo>
                    <a:pt x="4853" y="7593"/>
                    <a:pt x="5105" y="7908"/>
                    <a:pt x="5105" y="8255"/>
                  </a:cubicBezTo>
                  <a:cubicBezTo>
                    <a:pt x="5105" y="8664"/>
                    <a:pt x="4790" y="8948"/>
                    <a:pt x="4443" y="8948"/>
                  </a:cubicBezTo>
                  <a:cubicBezTo>
                    <a:pt x="4065" y="8948"/>
                    <a:pt x="3781" y="8633"/>
                    <a:pt x="3781" y="8255"/>
                  </a:cubicBezTo>
                  <a:cubicBezTo>
                    <a:pt x="3781" y="7876"/>
                    <a:pt x="4096" y="7593"/>
                    <a:pt x="4443" y="7593"/>
                  </a:cubicBezTo>
                  <a:close/>
                  <a:moveTo>
                    <a:pt x="5829" y="725"/>
                  </a:moveTo>
                  <a:cubicBezTo>
                    <a:pt x="7341" y="725"/>
                    <a:pt x="8822" y="1386"/>
                    <a:pt x="9799" y="2521"/>
                  </a:cubicBezTo>
                  <a:cubicBezTo>
                    <a:pt x="9326" y="2710"/>
                    <a:pt x="8980" y="3245"/>
                    <a:pt x="8980" y="3781"/>
                  </a:cubicBezTo>
                  <a:cubicBezTo>
                    <a:pt x="8980" y="3718"/>
                    <a:pt x="8917" y="3623"/>
                    <a:pt x="8885" y="3560"/>
                  </a:cubicBezTo>
                  <a:lnTo>
                    <a:pt x="8854" y="3497"/>
                  </a:lnTo>
                  <a:lnTo>
                    <a:pt x="8192" y="2836"/>
                  </a:lnTo>
                  <a:cubicBezTo>
                    <a:pt x="8129" y="2773"/>
                    <a:pt x="8035" y="2741"/>
                    <a:pt x="7944" y="2741"/>
                  </a:cubicBezTo>
                  <a:cubicBezTo>
                    <a:pt x="7853" y="2741"/>
                    <a:pt x="7767" y="2773"/>
                    <a:pt x="7719" y="2836"/>
                  </a:cubicBezTo>
                  <a:cubicBezTo>
                    <a:pt x="7593" y="2962"/>
                    <a:pt x="7593" y="3182"/>
                    <a:pt x="7719" y="3308"/>
                  </a:cubicBezTo>
                  <a:lnTo>
                    <a:pt x="7814" y="3434"/>
                  </a:lnTo>
                  <a:cubicBezTo>
                    <a:pt x="6869" y="3466"/>
                    <a:pt x="5987" y="3875"/>
                    <a:pt x="5262" y="4568"/>
                  </a:cubicBezTo>
                  <a:cubicBezTo>
                    <a:pt x="4600" y="5230"/>
                    <a:pt x="4254" y="6081"/>
                    <a:pt x="4159" y="6963"/>
                  </a:cubicBezTo>
                  <a:cubicBezTo>
                    <a:pt x="3561" y="7120"/>
                    <a:pt x="3151" y="7656"/>
                    <a:pt x="3151" y="8318"/>
                  </a:cubicBezTo>
                  <a:cubicBezTo>
                    <a:pt x="3151" y="9074"/>
                    <a:pt x="3781" y="9704"/>
                    <a:pt x="4506" y="9704"/>
                  </a:cubicBezTo>
                  <a:cubicBezTo>
                    <a:pt x="5262" y="9704"/>
                    <a:pt x="5892" y="9074"/>
                    <a:pt x="5892" y="8318"/>
                  </a:cubicBezTo>
                  <a:cubicBezTo>
                    <a:pt x="5892" y="7687"/>
                    <a:pt x="5451" y="7120"/>
                    <a:pt x="4884" y="6963"/>
                  </a:cubicBezTo>
                  <a:cubicBezTo>
                    <a:pt x="5042" y="5482"/>
                    <a:pt x="6302" y="4222"/>
                    <a:pt x="7814" y="4127"/>
                  </a:cubicBezTo>
                  <a:lnTo>
                    <a:pt x="7814" y="4127"/>
                  </a:lnTo>
                  <a:lnTo>
                    <a:pt x="7751" y="4222"/>
                  </a:lnTo>
                  <a:cubicBezTo>
                    <a:pt x="7625" y="4348"/>
                    <a:pt x="7625" y="4568"/>
                    <a:pt x="7751" y="4694"/>
                  </a:cubicBezTo>
                  <a:cubicBezTo>
                    <a:pt x="7814" y="4757"/>
                    <a:pt x="7901" y="4789"/>
                    <a:pt x="7987" y="4789"/>
                  </a:cubicBezTo>
                  <a:cubicBezTo>
                    <a:pt x="8074" y="4789"/>
                    <a:pt x="8161" y="4757"/>
                    <a:pt x="8224" y="4694"/>
                  </a:cubicBezTo>
                  <a:lnTo>
                    <a:pt x="8885" y="4033"/>
                  </a:lnTo>
                  <a:cubicBezTo>
                    <a:pt x="8980" y="3938"/>
                    <a:pt x="9011" y="3875"/>
                    <a:pt x="9011" y="3781"/>
                  </a:cubicBezTo>
                  <a:cubicBezTo>
                    <a:pt x="9011" y="4537"/>
                    <a:pt x="9641" y="5167"/>
                    <a:pt x="10397" y="5167"/>
                  </a:cubicBezTo>
                  <a:cubicBezTo>
                    <a:pt x="10618" y="5167"/>
                    <a:pt x="10807" y="5136"/>
                    <a:pt x="11028" y="5010"/>
                  </a:cubicBezTo>
                  <a:cubicBezTo>
                    <a:pt x="11059" y="5293"/>
                    <a:pt x="11091" y="5545"/>
                    <a:pt x="11091" y="5829"/>
                  </a:cubicBezTo>
                  <a:cubicBezTo>
                    <a:pt x="11028" y="8696"/>
                    <a:pt x="8696" y="11027"/>
                    <a:pt x="5829" y="11027"/>
                  </a:cubicBezTo>
                  <a:cubicBezTo>
                    <a:pt x="2994" y="11027"/>
                    <a:pt x="694" y="8696"/>
                    <a:pt x="694" y="5829"/>
                  </a:cubicBezTo>
                  <a:cubicBezTo>
                    <a:pt x="694" y="2993"/>
                    <a:pt x="2994" y="725"/>
                    <a:pt x="5829" y="725"/>
                  </a:cubicBezTo>
                  <a:close/>
                  <a:moveTo>
                    <a:pt x="5829" y="0"/>
                  </a:moveTo>
                  <a:cubicBezTo>
                    <a:pt x="2584" y="0"/>
                    <a:pt x="1" y="2615"/>
                    <a:pt x="1" y="5829"/>
                  </a:cubicBezTo>
                  <a:cubicBezTo>
                    <a:pt x="1" y="7404"/>
                    <a:pt x="599" y="8853"/>
                    <a:pt x="1702" y="9956"/>
                  </a:cubicBezTo>
                  <a:cubicBezTo>
                    <a:pt x="2773" y="11058"/>
                    <a:pt x="4254" y="11689"/>
                    <a:pt x="5829" y="11689"/>
                  </a:cubicBezTo>
                  <a:cubicBezTo>
                    <a:pt x="6617" y="11689"/>
                    <a:pt x="7341" y="11531"/>
                    <a:pt x="8098" y="11216"/>
                  </a:cubicBezTo>
                  <a:cubicBezTo>
                    <a:pt x="8822" y="10901"/>
                    <a:pt x="9452" y="10523"/>
                    <a:pt x="9956" y="9956"/>
                  </a:cubicBezTo>
                  <a:cubicBezTo>
                    <a:pt x="10492" y="9420"/>
                    <a:pt x="10901" y="8790"/>
                    <a:pt x="11217" y="8128"/>
                  </a:cubicBezTo>
                  <a:cubicBezTo>
                    <a:pt x="11532" y="7404"/>
                    <a:pt x="11689" y="6616"/>
                    <a:pt x="11689" y="5829"/>
                  </a:cubicBezTo>
                  <a:cubicBezTo>
                    <a:pt x="11689" y="5356"/>
                    <a:pt x="11658" y="4884"/>
                    <a:pt x="11532" y="4442"/>
                  </a:cubicBezTo>
                  <a:cubicBezTo>
                    <a:pt x="11595" y="4253"/>
                    <a:pt x="11689" y="4033"/>
                    <a:pt x="11689" y="3781"/>
                  </a:cubicBezTo>
                  <a:cubicBezTo>
                    <a:pt x="11689" y="3119"/>
                    <a:pt x="11217" y="2552"/>
                    <a:pt x="10586" y="2458"/>
                  </a:cubicBezTo>
                  <a:cubicBezTo>
                    <a:pt x="9484" y="945"/>
                    <a:pt x="7719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6" name="Google Shape;8123;p66">
            <a:extLst>
              <a:ext uri="{FF2B5EF4-FFF2-40B4-BE49-F238E27FC236}">
                <a16:creationId xmlns:a16="http://schemas.microsoft.com/office/drawing/2014/main" id="{D61E462B-A25B-4D30-A621-0FBF41019B7C}"/>
              </a:ext>
            </a:extLst>
          </p:cNvPr>
          <p:cNvSpPr/>
          <p:nvPr/>
        </p:nvSpPr>
        <p:spPr>
          <a:xfrm>
            <a:off x="6225024" y="3660063"/>
            <a:ext cx="309094" cy="284362"/>
          </a:xfrm>
          <a:custGeom>
            <a:avLst/>
            <a:gdLst/>
            <a:ahLst/>
            <a:cxnLst/>
            <a:rect l="l" t="t" r="r" b="b"/>
            <a:pathLst>
              <a:path w="11910" h="10957" extrusionOk="0">
                <a:moveTo>
                  <a:pt x="7325" y="654"/>
                </a:moveTo>
                <a:cubicBezTo>
                  <a:pt x="7412" y="654"/>
                  <a:pt x="7498" y="686"/>
                  <a:pt x="7561" y="749"/>
                </a:cubicBezTo>
                <a:lnTo>
                  <a:pt x="10995" y="4088"/>
                </a:lnTo>
                <a:cubicBezTo>
                  <a:pt x="11122" y="4246"/>
                  <a:pt x="11122" y="4466"/>
                  <a:pt x="10995" y="4592"/>
                </a:cubicBezTo>
                <a:lnTo>
                  <a:pt x="10082" y="5506"/>
                </a:lnTo>
                <a:lnTo>
                  <a:pt x="7404" y="2859"/>
                </a:lnTo>
                <a:cubicBezTo>
                  <a:pt x="7215" y="2670"/>
                  <a:pt x="6955" y="2576"/>
                  <a:pt x="6691" y="2576"/>
                </a:cubicBezTo>
                <a:cubicBezTo>
                  <a:pt x="6427" y="2576"/>
                  <a:pt x="6159" y="2670"/>
                  <a:pt x="5955" y="2859"/>
                </a:cubicBezTo>
                <a:lnTo>
                  <a:pt x="4978" y="3805"/>
                </a:lnTo>
                <a:cubicBezTo>
                  <a:pt x="4915" y="3868"/>
                  <a:pt x="4828" y="3899"/>
                  <a:pt x="4742" y="3899"/>
                </a:cubicBezTo>
                <a:cubicBezTo>
                  <a:pt x="4655" y="3899"/>
                  <a:pt x="4568" y="3868"/>
                  <a:pt x="4505" y="3805"/>
                </a:cubicBezTo>
                <a:cubicBezTo>
                  <a:pt x="4379" y="3679"/>
                  <a:pt x="4379" y="3458"/>
                  <a:pt x="4505" y="3332"/>
                </a:cubicBezTo>
                <a:lnTo>
                  <a:pt x="5955" y="1883"/>
                </a:lnTo>
                <a:lnTo>
                  <a:pt x="7089" y="749"/>
                </a:lnTo>
                <a:cubicBezTo>
                  <a:pt x="7152" y="686"/>
                  <a:pt x="7239" y="654"/>
                  <a:pt x="7325" y="654"/>
                </a:cubicBezTo>
                <a:close/>
                <a:moveTo>
                  <a:pt x="2808" y="5183"/>
                </a:moveTo>
                <a:cubicBezTo>
                  <a:pt x="2899" y="5183"/>
                  <a:pt x="2993" y="5207"/>
                  <a:pt x="3056" y="5254"/>
                </a:cubicBezTo>
                <a:cubicBezTo>
                  <a:pt x="3151" y="5380"/>
                  <a:pt x="3151" y="5632"/>
                  <a:pt x="3056" y="5726"/>
                </a:cubicBezTo>
                <a:lnTo>
                  <a:pt x="2048" y="6735"/>
                </a:lnTo>
                <a:cubicBezTo>
                  <a:pt x="2001" y="6782"/>
                  <a:pt x="1914" y="6805"/>
                  <a:pt x="1824" y="6805"/>
                </a:cubicBezTo>
                <a:cubicBezTo>
                  <a:pt x="1733" y="6805"/>
                  <a:pt x="1639" y="6782"/>
                  <a:pt x="1576" y="6735"/>
                </a:cubicBezTo>
                <a:cubicBezTo>
                  <a:pt x="1449" y="6609"/>
                  <a:pt x="1449" y="6357"/>
                  <a:pt x="1576" y="6262"/>
                </a:cubicBezTo>
                <a:lnTo>
                  <a:pt x="2584" y="5254"/>
                </a:lnTo>
                <a:cubicBezTo>
                  <a:pt x="2631" y="5207"/>
                  <a:pt x="2718" y="5183"/>
                  <a:pt x="2808" y="5183"/>
                </a:cubicBezTo>
                <a:close/>
                <a:moveTo>
                  <a:pt x="3785" y="6167"/>
                </a:moveTo>
                <a:cubicBezTo>
                  <a:pt x="3875" y="6167"/>
                  <a:pt x="3970" y="6199"/>
                  <a:pt x="4033" y="6262"/>
                </a:cubicBezTo>
                <a:cubicBezTo>
                  <a:pt x="4159" y="6357"/>
                  <a:pt x="4159" y="6609"/>
                  <a:pt x="4033" y="6735"/>
                </a:cubicBezTo>
                <a:lnTo>
                  <a:pt x="3056" y="7711"/>
                </a:lnTo>
                <a:cubicBezTo>
                  <a:pt x="2993" y="7774"/>
                  <a:pt x="2899" y="7806"/>
                  <a:pt x="2808" y="7806"/>
                </a:cubicBezTo>
                <a:cubicBezTo>
                  <a:pt x="2718" y="7806"/>
                  <a:pt x="2631" y="7774"/>
                  <a:pt x="2584" y="7711"/>
                </a:cubicBezTo>
                <a:cubicBezTo>
                  <a:pt x="2395" y="7554"/>
                  <a:pt x="2395" y="7365"/>
                  <a:pt x="2584" y="7239"/>
                </a:cubicBezTo>
                <a:lnTo>
                  <a:pt x="3560" y="6262"/>
                </a:lnTo>
                <a:cubicBezTo>
                  <a:pt x="3608" y="6199"/>
                  <a:pt x="3694" y="6167"/>
                  <a:pt x="3785" y="6167"/>
                </a:cubicBezTo>
                <a:close/>
                <a:moveTo>
                  <a:pt x="4730" y="7113"/>
                </a:moveTo>
                <a:cubicBezTo>
                  <a:pt x="4821" y="7113"/>
                  <a:pt x="4915" y="7144"/>
                  <a:pt x="4978" y="7207"/>
                </a:cubicBezTo>
                <a:cubicBezTo>
                  <a:pt x="5073" y="7302"/>
                  <a:pt x="5073" y="7554"/>
                  <a:pt x="4978" y="7680"/>
                </a:cubicBezTo>
                <a:lnTo>
                  <a:pt x="4001" y="8656"/>
                </a:lnTo>
                <a:cubicBezTo>
                  <a:pt x="3938" y="8719"/>
                  <a:pt x="3844" y="8751"/>
                  <a:pt x="3749" y="8751"/>
                </a:cubicBezTo>
                <a:cubicBezTo>
                  <a:pt x="3655" y="8751"/>
                  <a:pt x="3560" y="8719"/>
                  <a:pt x="3497" y="8656"/>
                </a:cubicBezTo>
                <a:cubicBezTo>
                  <a:pt x="3403" y="8530"/>
                  <a:pt x="3403" y="8310"/>
                  <a:pt x="3497" y="8184"/>
                </a:cubicBezTo>
                <a:lnTo>
                  <a:pt x="4505" y="7207"/>
                </a:lnTo>
                <a:cubicBezTo>
                  <a:pt x="4553" y="7144"/>
                  <a:pt x="4639" y="7113"/>
                  <a:pt x="4730" y="7113"/>
                </a:cubicBezTo>
                <a:close/>
                <a:moveTo>
                  <a:pt x="4100" y="969"/>
                </a:moveTo>
                <a:cubicBezTo>
                  <a:pt x="4190" y="969"/>
                  <a:pt x="4285" y="1001"/>
                  <a:pt x="4348" y="1064"/>
                </a:cubicBezTo>
                <a:lnTo>
                  <a:pt x="5041" y="1725"/>
                </a:lnTo>
                <a:lnTo>
                  <a:pt x="3938" y="2828"/>
                </a:lnTo>
                <a:cubicBezTo>
                  <a:pt x="3560" y="3206"/>
                  <a:pt x="3560" y="3899"/>
                  <a:pt x="3938" y="4277"/>
                </a:cubicBezTo>
                <a:cubicBezTo>
                  <a:pt x="4143" y="4482"/>
                  <a:pt x="4411" y="4584"/>
                  <a:pt x="4675" y="4584"/>
                </a:cubicBezTo>
                <a:cubicBezTo>
                  <a:pt x="4939" y="4584"/>
                  <a:pt x="5199" y="4482"/>
                  <a:pt x="5388" y="4277"/>
                </a:cubicBezTo>
                <a:lnTo>
                  <a:pt x="6396" y="3332"/>
                </a:lnTo>
                <a:cubicBezTo>
                  <a:pt x="6443" y="3269"/>
                  <a:pt x="6530" y="3238"/>
                  <a:pt x="6620" y="3238"/>
                </a:cubicBezTo>
                <a:cubicBezTo>
                  <a:pt x="6711" y="3238"/>
                  <a:pt x="6805" y="3269"/>
                  <a:pt x="6868" y="3332"/>
                </a:cubicBezTo>
                <a:lnTo>
                  <a:pt x="10334" y="6735"/>
                </a:lnTo>
                <a:cubicBezTo>
                  <a:pt x="10491" y="6829"/>
                  <a:pt x="10491" y="7113"/>
                  <a:pt x="10365" y="7239"/>
                </a:cubicBezTo>
                <a:cubicBezTo>
                  <a:pt x="10302" y="7302"/>
                  <a:pt x="10216" y="7333"/>
                  <a:pt x="10129" y="7333"/>
                </a:cubicBezTo>
                <a:cubicBezTo>
                  <a:pt x="10042" y="7333"/>
                  <a:pt x="9956" y="7302"/>
                  <a:pt x="9893" y="7239"/>
                </a:cubicBezTo>
                <a:lnTo>
                  <a:pt x="8444" y="5789"/>
                </a:lnTo>
                <a:cubicBezTo>
                  <a:pt x="8381" y="5726"/>
                  <a:pt x="8286" y="5695"/>
                  <a:pt x="8195" y="5695"/>
                </a:cubicBezTo>
                <a:cubicBezTo>
                  <a:pt x="8105" y="5695"/>
                  <a:pt x="8018" y="5726"/>
                  <a:pt x="7971" y="5789"/>
                </a:cubicBezTo>
                <a:cubicBezTo>
                  <a:pt x="7845" y="5884"/>
                  <a:pt x="7845" y="6136"/>
                  <a:pt x="7971" y="6262"/>
                </a:cubicBezTo>
                <a:lnTo>
                  <a:pt x="9420" y="7711"/>
                </a:lnTo>
                <a:cubicBezTo>
                  <a:pt x="9546" y="7837"/>
                  <a:pt x="9546" y="8058"/>
                  <a:pt x="9420" y="8184"/>
                </a:cubicBezTo>
                <a:cubicBezTo>
                  <a:pt x="9357" y="8247"/>
                  <a:pt x="9271" y="8278"/>
                  <a:pt x="9184" y="8278"/>
                </a:cubicBezTo>
                <a:cubicBezTo>
                  <a:pt x="9097" y="8278"/>
                  <a:pt x="9011" y="8247"/>
                  <a:pt x="8948" y="8184"/>
                </a:cubicBezTo>
                <a:lnTo>
                  <a:pt x="7498" y="6735"/>
                </a:lnTo>
                <a:cubicBezTo>
                  <a:pt x="7435" y="6672"/>
                  <a:pt x="7341" y="6640"/>
                  <a:pt x="7250" y="6640"/>
                </a:cubicBezTo>
                <a:cubicBezTo>
                  <a:pt x="7160" y="6640"/>
                  <a:pt x="7073" y="6672"/>
                  <a:pt x="7026" y="6735"/>
                </a:cubicBezTo>
                <a:cubicBezTo>
                  <a:pt x="6900" y="6829"/>
                  <a:pt x="6900" y="7081"/>
                  <a:pt x="7026" y="7176"/>
                </a:cubicBezTo>
                <a:lnTo>
                  <a:pt x="8475" y="8656"/>
                </a:lnTo>
                <a:cubicBezTo>
                  <a:pt x="8601" y="8751"/>
                  <a:pt x="8601" y="9003"/>
                  <a:pt x="8475" y="9129"/>
                </a:cubicBezTo>
                <a:cubicBezTo>
                  <a:pt x="8412" y="9176"/>
                  <a:pt x="8325" y="9200"/>
                  <a:pt x="8239" y="9200"/>
                </a:cubicBezTo>
                <a:cubicBezTo>
                  <a:pt x="8152" y="9200"/>
                  <a:pt x="8066" y="9176"/>
                  <a:pt x="8003" y="9129"/>
                </a:cubicBezTo>
                <a:lnTo>
                  <a:pt x="6459" y="7648"/>
                </a:lnTo>
                <a:cubicBezTo>
                  <a:pt x="6270" y="7459"/>
                  <a:pt x="6018" y="7396"/>
                  <a:pt x="5797" y="7396"/>
                </a:cubicBezTo>
                <a:cubicBezTo>
                  <a:pt x="5797" y="7144"/>
                  <a:pt x="5671" y="6924"/>
                  <a:pt x="5482" y="6735"/>
                </a:cubicBezTo>
                <a:cubicBezTo>
                  <a:pt x="5293" y="6514"/>
                  <a:pt x="5041" y="6451"/>
                  <a:pt x="4821" y="6388"/>
                </a:cubicBezTo>
                <a:cubicBezTo>
                  <a:pt x="4821" y="6167"/>
                  <a:pt x="4694" y="5947"/>
                  <a:pt x="4505" y="5726"/>
                </a:cubicBezTo>
                <a:cubicBezTo>
                  <a:pt x="4285" y="5537"/>
                  <a:pt x="4064" y="5474"/>
                  <a:pt x="3812" y="5411"/>
                </a:cubicBezTo>
                <a:cubicBezTo>
                  <a:pt x="3812" y="5191"/>
                  <a:pt x="3718" y="4939"/>
                  <a:pt x="3497" y="4750"/>
                </a:cubicBezTo>
                <a:cubicBezTo>
                  <a:pt x="3308" y="4561"/>
                  <a:pt x="3048" y="4466"/>
                  <a:pt x="2785" y="4466"/>
                </a:cubicBezTo>
                <a:cubicBezTo>
                  <a:pt x="2521" y="4466"/>
                  <a:pt x="2253" y="4561"/>
                  <a:pt x="2048" y="4750"/>
                </a:cubicBezTo>
                <a:lnTo>
                  <a:pt x="1544" y="5254"/>
                </a:lnTo>
                <a:lnTo>
                  <a:pt x="819" y="4561"/>
                </a:lnTo>
                <a:cubicBezTo>
                  <a:pt x="725" y="4435"/>
                  <a:pt x="725" y="4183"/>
                  <a:pt x="819" y="4088"/>
                </a:cubicBezTo>
                <a:lnTo>
                  <a:pt x="3875" y="1064"/>
                </a:lnTo>
                <a:cubicBezTo>
                  <a:pt x="3923" y="1001"/>
                  <a:pt x="4009" y="969"/>
                  <a:pt x="4100" y="969"/>
                </a:cubicBezTo>
                <a:close/>
                <a:moveTo>
                  <a:pt x="5718" y="8089"/>
                </a:moveTo>
                <a:cubicBezTo>
                  <a:pt x="5805" y="8089"/>
                  <a:pt x="5892" y="8121"/>
                  <a:pt x="5955" y="8184"/>
                </a:cubicBezTo>
                <a:cubicBezTo>
                  <a:pt x="6081" y="8310"/>
                  <a:pt x="6081" y="8530"/>
                  <a:pt x="5955" y="8656"/>
                </a:cubicBezTo>
                <a:lnTo>
                  <a:pt x="4978" y="9633"/>
                </a:lnTo>
                <a:cubicBezTo>
                  <a:pt x="4915" y="9696"/>
                  <a:pt x="4821" y="9728"/>
                  <a:pt x="4730" y="9728"/>
                </a:cubicBezTo>
                <a:cubicBezTo>
                  <a:pt x="4639" y="9728"/>
                  <a:pt x="4553" y="9696"/>
                  <a:pt x="4505" y="9633"/>
                </a:cubicBezTo>
                <a:cubicBezTo>
                  <a:pt x="4379" y="9507"/>
                  <a:pt x="4379" y="9286"/>
                  <a:pt x="4505" y="9160"/>
                </a:cubicBezTo>
                <a:lnTo>
                  <a:pt x="5482" y="8184"/>
                </a:lnTo>
                <a:cubicBezTo>
                  <a:pt x="5545" y="8121"/>
                  <a:pt x="5632" y="8089"/>
                  <a:pt x="5718" y="8089"/>
                </a:cubicBezTo>
                <a:close/>
                <a:moveTo>
                  <a:pt x="6616" y="8877"/>
                </a:moveTo>
                <a:lnTo>
                  <a:pt x="7467" y="9665"/>
                </a:lnTo>
                <a:cubicBezTo>
                  <a:pt x="7593" y="9759"/>
                  <a:pt x="7593" y="9980"/>
                  <a:pt x="7435" y="10106"/>
                </a:cubicBezTo>
                <a:cubicBezTo>
                  <a:pt x="7388" y="10169"/>
                  <a:pt x="7286" y="10200"/>
                  <a:pt x="7179" y="10200"/>
                </a:cubicBezTo>
                <a:cubicBezTo>
                  <a:pt x="7073" y="10200"/>
                  <a:pt x="6963" y="10169"/>
                  <a:pt x="6900" y="10106"/>
                </a:cubicBezTo>
                <a:lnTo>
                  <a:pt x="6207" y="9412"/>
                </a:lnTo>
                <a:lnTo>
                  <a:pt x="6427" y="9160"/>
                </a:lnTo>
                <a:cubicBezTo>
                  <a:pt x="6522" y="9097"/>
                  <a:pt x="6585" y="8971"/>
                  <a:pt x="6616" y="8877"/>
                </a:cubicBezTo>
                <a:close/>
                <a:moveTo>
                  <a:pt x="7309" y="0"/>
                </a:moveTo>
                <a:cubicBezTo>
                  <a:pt x="7042" y="0"/>
                  <a:pt x="6774" y="103"/>
                  <a:pt x="6585" y="308"/>
                </a:cubicBezTo>
                <a:lnTo>
                  <a:pt x="5608" y="1284"/>
                </a:lnTo>
                <a:lnTo>
                  <a:pt x="4852" y="560"/>
                </a:lnTo>
                <a:cubicBezTo>
                  <a:pt x="4656" y="394"/>
                  <a:pt x="4409" y="307"/>
                  <a:pt x="4163" y="307"/>
                </a:cubicBezTo>
                <a:cubicBezTo>
                  <a:pt x="3897" y="307"/>
                  <a:pt x="3631" y="409"/>
                  <a:pt x="3434" y="623"/>
                </a:cubicBezTo>
                <a:lnTo>
                  <a:pt x="410" y="3647"/>
                </a:lnTo>
                <a:cubicBezTo>
                  <a:pt x="0" y="4025"/>
                  <a:pt x="0" y="4718"/>
                  <a:pt x="410" y="5096"/>
                </a:cubicBezTo>
                <a:lnTo>
                  <a:pt x="1103" y="5821"/>
                </a:lnTo>
                <a:cubicBezTo>
                  <a:pt x="725" y="6199"/>
                  <a:pt x="725" y="6829"/>
                  <a:pt x="1103" y="7239"/>
                </a:cubicBezTo>
                <a:cubicBezTo>
                  <a:pt x="1292" y="7428"/>
                  <a:pt x="1544" y="7491"/>
                  <a:pt x="1765" y="7554"/>
                </a:cubicBezTo>
                <a:cubicBezTo>
                  <a:pt x="1765" y="7774"/>
                  <a:pt x="1891" y="8026"/>
                  <a:pt x="2080" y="8215"/>
                </a:cubicBezTo>
                <a:cubicBezTo>
                  <a:pt x="2300" y="8404"/>
                  <a:pt x="2521" y="8499"/>
                  <a:pt x="2773" y="8530"/>
                </a:cubicBezTo>
                <a:cubicBezTo>
                  <a:pt x="2773" y="8751"/>
                  <a:pt x="2867" y="9003"/>
                  <a:pt x="3088" y="9192"/>
                </a:cubicBezTo>
                <a:cubicBezTo>
                  <a:pt x="3277" y="9381"/>
                  <a:pt x="3497" y="9475"/>
                  <a:pt x="3749" y="9507"/>
                </a:cubicBezTo>
                <a:cubicBezTo>
                  <a:pt x="3749" y="9759"/>
                  <a:pt x="3875" y="9980"/>
                  <a:pt x="4064" y="10169"/>
                </a:cubicBezTo>
                <a:cubicBezTo>
                  <a:pt x="4253" y="10373"/>
                  <a:pt x="4521" y="10476"/>
                  <a:pt x="4789" y="10476"/>
                </a:cubicBezTo>
                <a:cubicBezTo>
                  <a:pt x="5057" y="10476"/>
                  <a:pt x="5325" y="10373"/>
                  <a:pt x="5514" y="10169"/>
                </a:cubicBezTo>
                <a:lnTo>
                  <a:pt x="5766" y="9948"/>
                </a:lnTo>
                <a:lnTo>
                  <a:pt x="6459" y="10673"/>
                </a:lnTo>
                <a:cubicBezTo>
                  <a:pt x="6664" y="10862"/>
                  <a:pt x="6939" y="10956"/>
                  <a:pt x="7219" y="10956"/>
                </a:cubicBezTo>
                <a:cubicBezTo>
                  <a:pt x="7498" y="10956"/>
                  <a:pt x="7782" y="10862"/>
                  <a:pt x="8003" y="10673"/>
                </a:cubicBezTo>
                <a:cubicBezTo>
                  <a:pt x="8192" y="10452"/>
                  <a:pt x="8286" y="10232"/>
                  <a:pt x="8318" y="9980"/>
                </a:cubicBezTo>
                <a:cubicBezTo>
                  <a:pt x="8538" y="9980"/>
                  <a:pt x="8790" y="9885"/>
                  <a:pt x="8979" y="9665"/>
                </a:cubicBezTo>
                <a:cubicBezTo>
                  <a:pt x="9168" y="9475"/>
                  <a:pt x="9263" y="9255"/>
                  <a:pt x="9294" y="9003"/>
                </a:cubicBezTo>
                <a:cubicBezTo>
                  <a:pt x="9546" y="9003"/>
                  <a:pt x="9767" y="8877"/>
                  <a:pt x="9956" y="8688"/>
                </a:cubicBezTo>
                <a:cubicBezTo>
                  <a:pt x="10176" y="8499"/>
                  <a:pt x="10239" y="8247"/>
                  <a:pt x="10271" y="8026"/>
                </a:cubicBezTo>
                <a:cubicBezTo>
                  <a:pt x="10523" y="8026"/>
                  <a:pt x="10743" y="7900"/>
                  <a:pt x="10964" y="7711"/>
                </a:cubicBezTo>
                <a:cubicBezTo>
                  <a:pt x="11342" y="7302"/>
                  <a:pt x="11342" y="6640"/>
                  <a:pt x="10964" y="6262"/>
                </a:cubicBezTo>
                <a:lnTo>
                  <a:pt x="10680" y="5978"/>
                </a:lnTo>
                <a:lnTo>
                  <a:pt x="11594" y="5065"/>
                </a:lnTo>
                <a:cubicBezTo>
                  <a:pt x="11909" y="4687"/>
                  <a:pt x="11909" y="4057"/>
                  <a:pt x="11468" y="3647"/>
                </a:cubicBezTo>
                <a:lnTo>
                  <a:pt x="8034" y="308"/>
                </a:lnTo>
                <a:cubicBezTo>
                  <a:pt x="7845" y="103"/>
                  <a:pt x="7577" y="0"/>
                  <a:pt x="730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7" name="Google Shape;8124;p66">
            <a:extLst>
              <a:ext uri="{FF2B5EF4-FFF2-40B4-BE49-F238E27FC236}">
                <a16:creationId xmlns:a16="http://schemas.microsoft.com/office/drawing/2014/main" id="{74EA403B-1D2A-43AB-AB40-89AC83E27CC7}"/>
              </a:ext>
            </a:extLst>
          </p:cNvPr>
          <p:cNvSpPr/>
          <p:nvPr/>
        </p:nvSpPr>
        <p:spPr>
          <a:xfrm>
            <a:off x="6236470" y="4025234"/>
            <a:ext cx="303359" cy="302528"/>
          </a:xfrm>
          <a:custGeom>
            <a:avLst/>
            <a:gdLst/>
            <a:ahLst/>
            <a:cxnLst/>
            <a:rect l="l" t="t" r="r" b="b"/>
            <a:pathLst>
              <a:path w="11689" h="11657" extrusionOk="0">
                <a:moveTo>
                  <a:pt x="5797" y="2111"/>
                </a:moveTo>
                <a:cubicBezTo>
                  <a:pt x="6175" y="2111"/>
                  <a:pt x="6459" y="2426"/>
                  <a:pt x="6459" y="2773"/>
                </a:cubicBezTo>
                <a:cubicBezTo>
                  <a:pt x="6459" y="3151"/>
                  <a:pt x="6175" y="3466"/>
                  <a:pt x="5797" y="3466"/>
                </a:cubicBezTo>
                <a:cubicBezTo>
                  <a:pt x="5388" y="3466"/>
                  <a:pt x="5104" y="3151"/>
                  <a:pt x="5104" y="2773"/>
                </a:cubicBezTo>
                <a:cubicBezTo>
                  <a:pt x="5104" y="2426"/>
                  <a:pt x="5419" y="2111"/>
                  <a:pt x="5797" y="2111"/>
                </a:cubicBezTo>
                <a:close/>
                <a:moveTo>
                  <a:pt x="6112" y="4159"/>
                </a:moveTo>
                <a:cubicBezTo>
                  <a:pt x="6648" y="4159"/>
                  <a:pt x="7120" y="4631"/>
                  <a:pt x="7120" y="5198"/>
                </a:cubicBezTo>
                <a:lnTo>
                  <a:pt x="7120" y="5545"/>
                </a:lnTo>
                <a:lnTo>
                  <a:pt x="4379" y="5545"/>
                </a:lnTo>
                <a:lnTo>
                  <a:pt x="4379" y="5198"/>
                </a:lnTo>
                <a:cubicBezTo>
                  <a:pt x="4411" y="4600"/>
                  <a:pt x="4884" y="4159"/>
                  <a:pt x="5419" y="4159"/>
                </a:cubicBezTo>
                <a:close/>
                <a:moveTo>
                  <a:pt x="10586" y="662"/>
                </a:moveTo>
                <a:cubicBezTo>
                  <a:pt x="10775" y="662"/>
                  <a:pt x="10932" y="819"/>
                  <a:pt x="10932" y="1008"/>
                </a:cubicBezTo>
                <a:lnTo>
                  <a:pt x="10932" y="5860"/>
                </a:lnTo>
                <a:lnTo>
                  <a:pt x="10996" y="5860"/>
                </a:lnTo>
                <a:cubicBezTo>
                  <a:pt x="10996" y="6049"/>
                  <a:pt x="10838" y="6207"/>
                  <a:pt x="10617" y="6207"/>
                </a:cubicBezTo>
                <a:lnTo>
                  <a:pt x="9483" y="6207"/>
                </a:lnTo>
                <a:cubicBezTo>
                  <a:pt x="9326" y="5829"/>
                  <a:pt x="8979" y="5545"/>
                  <a:pt x="8507" y="5545"/>
                </a:cubicBezTo>
                <a:lnTo>
                  <a:pt x="7845" y="5545"/>
                </a:lnTo>
                <a:lnTo>
                  <a:pt x="7845" y="5198"/>
                </a:lnTo>
                <a:cubicBezTo>
                  <a:pt x="7845" y="4505"/>
                  <a:pt x="7435" y="3938"/>
                  <a:pt x="6837" y="3655"/>
                </a:cubicBezTo>
                <a:cubicBezTo>
                  <a:pt x="7057" y="3403"/>
                  <a:pt x="7152" y="3151"/>
                  <a:pt x="7152" y="2773"/>
                </a:cubicBezTo>
                <a:cubicBezTo>
                  <a:pt x="7152" y="2048"/>
                  <a:pt x="6522" y="1418"/>
                  <a:pt x="5797" y="1418"/>
                </a:cubicBezTo>
                <a:cubicBezTo>
                  <a:pt x="5041" y="1418"/>
                  <a:pt x="4411" y="2048"/>
                  <a:pt x="4411" y="2773"/>
                </a:cubicBezTo>
                <a:cubicBezTo>
                  <a:pt x="4411" y="3088"/>
                  <a:pt x="4537" y="3403"/>
                  <a:pt x="4726" y="3655"/>
                </a:cubicBezTo>
                <a:cubicBezTo>
                  <a:pt x="4127" y="3938"/>
                  <a:pt x="3749" y="4505"/>
                  <a:pt x="3749" y="5198"/>
                </a:cubicBezTo>
                <a:lnTo>
                  <a:pt x="3749" y="5545"/>
                </a:lnTo>
                <a:lnTo>
                  <a:pt x="3056" y="5545"/>
                </a:lnTo>
                <a:cubicBezTo>
                  <a:pt x="2647" y="5545"/>
                  <a:pt x="2237" y="5829"/>
                  <a:pt x="2080" y="6207"/>
                </a:cubicBezTo>
                <a:lnTo>
                  <a:pt x="977" y="6207"/>
                </a:lnTo>
                <a:cubicBezTo>
                  <a:pt x="788" y="6207"/>
                  <a:pt x="630" y="6049"/>
                  <a:pt x="630" y="5860"/>
                </a:cubicBezTo>
                <a:lnTo>
                  <a:pt x="630" y="1008"/>
                </a:lnTo>
                <a:cubicBezTo>
                  <a:pt x="630" y="819"/>
                  <a:pt x="788" y="662"/>
                  <a:pt x="977" y="662"/>
                </a:cubicBezTo>
                <a:close/>
                <a:moveTo>
                  <a:pt x="8538" y="6175"/>
                </a:moveTo>
                <a:cubicBezTo>
                  <a:pt x="8759" y="6175"/>
                  <a:pt x="8916" y="6333"/>
                  <a:pt x="8916" y="6522"/>
                </a:cubicBezTo>
                <a:cubicBezTo>
                  <a:pt x="8853" y="6711"/>
                  <a:pt x="8696" y="6868"/>
                  <a:pt x="8538" y="6868"/>
                </a:cubicBezTo>
                <a:lnTo>
                  <a:pt x="3088" y="6868"/>
                </a:lnTo>
                <a:cubicBezTo>
                  <a:pt x="2867" y="6868"/>
                  <a:pt x="2710" y="6711"/>
                  <a:pt x="2710" y="6522"/>
                </a:cubicBezTo>
                <a:cubicBezTo>
                  <a:pt x="2710" y="6333"/>
                  <a:pt x="2867" y="6175"/>
                  <a:pt x="3088" y="6175"/>
                </a:cubicBezTo>
                <a:close/>
                <a:moveTo>
                  <a:pt x="8160" y="7593"/>
                </a:moveTo>
                <a:lnTo>
                  <a:pt x="7561" y="11027"/>
                </a:lnTo>
                <a:lnTo>
                  <a:pt x="4033" y="11027"/>
                </a:lnTo>
                <a:lnTo>
                  <a:pt x="3466" y="7593"/>
                </a:lnTo>
                <a:close/>
                <a:moveTo>
                  <a:pt x="1008" y="0"/>
                </a:moveTo>
                <a:cubicBezTo>
                  <a:pt x="473" y="0"/>
                  <a:pt x="0" y="473"/>
                  <a:pt x="0" y="1008"/>
                </a:cubicBezTo>
                <a:lnTo>
                  <a:pt x="0" y="5860"/>
                </a:lnTo>
                <a:cubicBezTo>
                  <a:pt x="0" y="6396"/>
                  <a:pt x="473" y="6868"/>
                  <a:pt x="1008" y="6868"/>
                </a:cubicBezTo>
                <a:lnTo>
                  <a:pt x="2111" y="6868"/>
                </a:lnTo>
                <a:cubicBezTo>
                  <a:pt x="2237" y="7183"/>
                  <a:pt x="2489" y="7435"/>
                  <a:pt x="2804" y="7498"/>
                </a:cubicBezTo>
                <a:lnTo>
                  <a:pt x="3434" y="11373"/>
                </a:lnTo>
                <a:cubicBezTo>
                  <a:pt x="3466" y="11531"/>
                  <a:pt x="3592" y="11657"/>
                  <a:pt x="3781" y="11657"/>
                </a:cubicBezTo>
                <a:lnTo>
                  <a:pt x="7877" y="11657"/>
                </a:lnTo>
                <a:cubicBezTo>
                  <a:pt x="8034" y="11657"/>
                  <a:pt x="8192" y="11531"/>
                  <a:pt x="8223" y="11373"/>
                </a:cubicBezTo>
                <a:lnTo>
                  <a:pt x="8853" y="7498"/>
                </a:lnTo>
                <a:cubicBezTo>
                  <a:pt x="9168" y="7435"/>
                  <a:pt x="9420" y="7183"/>
                  <a:pt x="9546" y="6868"/>
                </a:cubicBezTo>
                <a:lnTo>
                  <a:pt x="10680" y="6868"/>
                </a:lnTo>
                <a:cubicBezTo>
                  <a:pt x="11216" y="6868"/>
                  <a:pt x="11689" y="6396"/>
                  <a:pt x="11689" y="5860"/>
                </a:cubicBezTo>
                <a:lnTo>
                  <a:pt x="11689" y="1008"/>
                </a:lnTo>
                <a:cubicBezTo>
                  <a:pt x="11657" y="473"/>
                  <a:pt x="11185" y="0"/>
                  <a:pt x="1061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8" name="Google Shape;8125;p66">
            <a:extLst>
              <a:ext uri="{FF2B5EF4-FFF2-40B4-BE49-F238E27FC236}">
                <a16:creationId xmlns:a16="http://schemas.microsoft.com/office/drawing/2014/main" id="{112EE059-C7CB-4EA6-981C-8ED2FD44535B}"/>
              </a:ext>
            </a:extLst>
          </p:cNvPr>
          <p:cNvGrpSpPr/>
          <p:nvPr/>
        </p:nvGrpSpPr>
        <p:grpSpPr>
          <a:xfrm>
            <a:off x="8211199" y="3285017"/>
            <a:ext cx="233053" cy="302554"/>
            <a:chOff x="-3462150" y="2046625"/>
            <a:chExt cx="224500" cy="291450"/>
          </a:xfrm>
        </p:grpSpPr>
        <p:sp>
          <p:nvSpPr>
            <p:cNvPr id="709" name="Google Shape;8126;p66">
              <a:extLst>
                <a:ext uri="{FF2B5EF4-FFF2-40B4-BE49-F238E27FC236}">
                  <a16:creationId xmlns:a16="http://schemas.microsoft.com/office/drawing/2014/main" id="{34FC2D1D-1BFD-4988-87A2-81A6C309EA7C}"/>
                </a:ext>
              </a:extLst>
            </p:cNvPr>
            <p:cNvSpPr/>
            <p:nvPr/>
          </p:nvSpPr>
          <p:spPr>
            <a:xfrm>
              <a:off x="-3425125" y="2253000"/>
              <a:ext cx="51225" cy="50425"/>
            </a:xfrm>
            <a:custGeom>
              <a:avLst/>
              <a:gdLst/>
              <a:ahLst/>
              <a:cxnLst/>
              <a:rect l="l" t="t" r="r" b="b"/>
              <a:pathLst>
                <a:path w="2049" h="2017" extrusionOk="0">
                  <a:moveTo>
                    <a:pt x="1009" y="662"/>
                  </a:moveTo>
                  <a:cubicBezTo>
                    <a:pt x="1198" y="662"/>
                    <a:pt x="1355" y="819"/>
                    <a:pt x="1355" y="1008"/>
                  </a:cubicBezTo>
                  <a:cubicBezTo>
                    <a:pt x="1355" y="1197"/>
                    <a:pt x="1166" y="1355"/>
                    <a:pt x="1009" y="1355"/>
                  </a:cubicBezTo>
                  <a:cubicBezTo>
                    <a:pt x="820" y="1355"/>
                    <a:pt x="662" y="1197"/>
                    <a:pt x="662" y="1008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0" y="441"/>
                    <a:pt x="0" y="1008"/>
                  </a:cubicBezTo>
                  <a:cubicBezTo>
                    <a:pt x="0" y="1575"/>
                    <a:pt x="473" y="2016"/>
                    <a:pt x="1009" y="2016"/>
                  </a:cubicBezTo>
                  <a:cubicBezTo>
                    <a:pt x="1576" y="2016"/>
                    <a:pt x="2048" y="1575"/>
                    <a:pt x="2048" y="1008"/>
                  </a:cubicBezTo>
                  <a:cubicBezTo>
                    <a:pt x="2048" y="441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8127;p66">
              <a:extLst>
                <a:ext uri="{FF2B5EF4-FFF2-40B4-BE49-F238E27FC236}">
                  <a16:creationId xmlns:a16="http://schemas.microsoft.com/office/drawing/2014/main" id="{3110EF4B-03DF-4F4C-90C8-440B145CD32D}"/>
                </a:ext>
              </a:extLst>
            </p:cNvPr>
            <p:cNvSpPr/>
            <p:nvPr/>
          </p:nvSpPr>
          <p:spPr>
            <a:xfrm>
              <a:off x="-3425125" y="2116725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190"/>
                    <a:pt x="0" y="442"/>
                    <a:pt x="95" y="536"/>
                  </a:cubicBezTo>
                  <a:lnTo>
                    <a:pt x="536" y="977"/>
                  </a:lnTo>
                  <a:lnTo>
                    <a:pt x="95" y="1418"/>
                  </a:lnTo>
                  <a:cubicBezTo>
                    <a:pt x="0" y="1544"/>
                    <a:pt x="0" y="1765"/>
                    <a:pt x="95" y="1891"/>
                  </a:cubicBezTo>
                  <a:cubicBezTo>
                    <a:pt x="158" y="1954"/>
                    <a:pt x="252" y="1986"/>
                    <a:pt x="343" y="1986"/>
                  </a:cubicBezTo>
                  <a:cubicBezTo>
                    <a:pt x="434" y="1986"/>
                    <a:pt x="520" y="1954"/>
                    <a:pt x="568" y="1891"/>
                  </a:cubicBezTo>
                  <a:lnTo>
                    <a:pt x="1009" y="1450"/>
                  </a:lnTo>
                  <a:lnTo>
                    <a:pt x="1450" y="1891"/>
                  </a:lnTo>
                  <a:cubicBezTo>
                    <a:pt x="1513" y="1954"/>
                    <a:pt x="1599" y="1986"/>
                    <a:pt x="1686" y="1986"/>
                  </a:cubicBezTo>
                  <a:cubicBezTo>
                    <a:pt x="1773" y="1986"/>
                    <a:pt x="1859" y="1954"/>
                    <a:pt x="1922" y="1891"/>
                  </a:cubicBezTo>
                  <a:cubicBezTo>
                    <a:pt x="2048" y="1765"/>
                    <a:pt x="2048" y="1544"/>
                    <a:pt x="1922" y="1418"/>
                  </a:cubicBezTo>
                  <a:lnTo>
                    <a:pt x="1481" y="977"/>
                  </a:lnTo>
                  <a:lnTo>
                    <a:pt x="1922" y="536"/>
                  </a:lnTo>
                  <a:cubicBezTo>
                    <a:pt x="2048" y="442"/>
                    <a:pt x="2048" y="190"/>
                    <a:pt x="1922" y="95"/>
                  </a:cubicBezTo>
                  <a:cubicBezTo>
                    <a:pt x="1859" y="32"/>
                    <a:pt x="1773" y="1"/>
                    <a:pt x="1686" y="1"/>
                  </a:cubicBezTo>
                  <a:cubicBezTo>
                    <a:pt x="1599" y="1"/>
                    <a:pt x="1513" y="32"/>
                    <a:pt x="1450" y="95"/>
                  </a:cubicBezTo>
                  <a:lnTo>
                    <a:pt x="1009" y="505"/>
                  </a:lnTo>
                  <a:lnTo>
                    <a:pt x="568" y="95"/>
                  </a:lnTo>
                  <a:cubicBezTo>
                    <a:pt x="520" y="32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8128;p66">
              <a:extLst>
                <a:ext uri="{FF2B5EF4-FFF2-40B4-BE49-F238E27FC236}">
                  <a16:creationId xmlns:a16="http://schemas.microsoft.com/office/drawing/2014/main" id="{524E6D65-25D4-4C56-8709-39DA48370BBD}"/>
                </a:ext>
              </a:extLst>
            </p:cNvPr>
            <p:cNvSpPr/>
            <p:nvPr/>
          </p:nvSpPr>
          <p:spPr>
            <a:xfrm>
              <a:off x="-3425125" y="2185250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221"/>
                    <a:pt x="0" y="442"/>
                    <a:pt x="95" y="568"/>
                  </a:cubicBezTo>
                  <a:lnTo>
                    <a:pt x="536" y="1009"/>
                  </a:lnTo>
                  <a:lnTo>
                    <a:pt x="95" y="1418"/>
                  </a:lnTo>
                  <a:cubicBezTo>
                    <a:pt x="0" y="1544"/>
                    <a:pt x="0" y="1796"/>
                    <a:pt x="95" y="1891"/>
                  </a:cubicBezTo>
                  <a:cubicBezTo>
                    <a:pt x="158" y="1954"/>
                    <a:pt x="252" y="1985"/>
                    <a:pt x="343" y="1985"/>
                  </a:cubicBezTo>
                  <a:cubicBezTo>
                    <a:pt x="434" y="1985"/>
                    <a:pt x="520" y="1954"/>
                    <a:pt x="568" y="1891"/>
                  </a:cubicBezTo>
                  <a:lnTo>
                    <a:pt x="1009" y="1481"/>
                  </a:lnTo>
                  <a:lnTo>
                    <a:pt x="1450" y="1891"/>
                  </a:lnTo>
                  <a:cubicBezTo>
                    <a:pt x="1513" y="1954"/>
                    <a:pt x="1599" y="1985"/>
                    <a:pt x="1686" y="1985"/>
                  </a:cubicBezTo>
                  <a:cubicBezTo>
                    <a:pt x="1773" y="1985"/>
                    <a:pt x="1859" y="1954"/>
                    <a:pt x="1922" y="1891"/>
                  </a:cubicBezTo>
                  <a:cubicBezTo>
                    <a:pt x="2048" y="1796"/>
                    <a:pt x="2048" y="1544"/>
                    <a:pt x="1922" y="1418"/>
                  </a:cubicBezTo>
                  <a:lnTo>
                    <a:pt x="1481" y="1009"/>
                  </a:lnTo>
                  <a:lnTo>
                    <a:pt x="1922" y="568"/>
                  </a:lnTo>
                  <a:cubicBezTo>
                    <a:pt x="2048" y="410"/>
                    <a:pt x="2048" y="221"/>
                    <a:pt x="1922" y="95"/>
                  </a:cubicBezTo>
                  <a:cubicBezTo>
                    <a:pt x="1859" y="32"/>
                    <a:pt x="1773" y="1"/>
                    <a:pt x="1686" y="1"/>
                  </a:cubicBezTo>
                  <a:cubicBezTo>
                    <a:pt x="1599" y="1"/>
                    <a:pt x="1513" y="32"/>
                    <a:pt x="1450" y="95"/>
                  </a:cubicBezTo>
                  <a:lnTo>
                    <a:pt x="1009" y="536"/>
                  </a:lnTo>
                  <a:lnTo>
                    <a:pt x="568" y="95"/>
                  </a:lnTo>
                  <a:cubicBezTo>
                    <a:pt x="520" y="32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8129;p66">
              <a:extLst>
                <a:ext uri="{FF2B5EF4-FFF2-40B4-BE49-F238E27FC236}">
                  <a16:creationId xmlns:a16="http://schemas.microsoft.com/office/drawing/2014/main" id="{1FAF9BDF-A510-420A-A4AA-94459A7D5C16}"/>
                </a:ext>
              </a:extLst>
            </p:cNvPr>
            <p:cNvSpPr/>
            <p:nvPr/>
          </p:nvSpPr>
          <p:spPr>
            <a:xfrm>
              <a:off x="-3462150" y="2046625"/>
              <a:ext cx="224500" cy="291450"/>
            </a:xfrm>
            <a:custGeom>
              <a:avLst/>
              <a:gdLst/>
              <a:ahLst/>
              <a:cxnLst/>
              <a:rect l="l" t="t" r="r" b="b"/>
              <a:pathLst>
                <a:path w="8980" h="11658" extrusionOk="0">
                  <a:moveTo>
                    <a:pt x="5924" y="694"/>
                  </a:moveTo>
                  <a:cubicBezTo>
                    <a:pt x="6113" y="694"/>
                    <a:pt x="6270" y="851"/>
                    <a:pt x="6270" y="1040"/>
                  </a:cubicBezTo>
                  <a:cubicBezTo>
                    <a:pt x="6270" y="1229"/>
                    <a:pt x="6113" y="1387"/>
                    <a:pt x="5924" y="1387"/>
                  </a:cubicBezTo>
                  <a:lnTo>
                    <a:pt x="3151" y="1387"/>
                  </a:lnTo>
                  <a:cubicBezTo>
                    <a:pt x="2962" y="1387"/>
                    <a:pt x="2805" y="1229"/>
                    <a:pt x="2805" y="1040"/>
                  </a:cubicBezTo>
                  <a:cubicBezTo>
                    <a:pt x="2805" y="851"/>
                    <a:pt x="2962" y="694"/>
                    <a:pt x="3151" y="694"/>
                  </a:cubicBezTo>
                  <a:close/>
                  <a:moveTo>
                    <a:pt x="8034" y="1356"/>
                  </a:moveTo>
                  <a:cubicBezTo>
                    <a:pt x="8255" y="1356"/>
                    <a:pt x="8413" y="1513"/>
                    <a:pt x="8413" y="1702"/>
                  </a:cubicBezTo>
                  <a:lnTo>
                    <a:pt x="8413" y="10649"/>
                  </a:lnTo>
                  <a:lnTo>
                    <a:pt x="8287" y="10649"/>
                  </a:lnTo>
                  <a:cubicBezTo>
                    <a:pt x="8287" y="10838"/>
                    <a:pt x="8129" y="10996"/>
                    <a:pt x="7940" y="10996"/>
                  </a:cubicBezTo>
                  <a:lnTo>
                    <a:pt x="1103" y="10996"/>
                  </a:lnTo>
                  <a:cubicBezTo>
                    <a:pt x="914" y="10996"/>
                    <a:pt x="757" y="10838"/>
                    <a:pt x="757" y="10649"/>
                  </a:cubicBezTo>
                  <a:lnTo>
                    <a:pt x="757" y="1702"/>
                  </a:lnTo>
                  <a:cubicBezTo>
                    <a:pt x="757" y="1513"/>
                    <a:pt x="914" y="1356"/>
                    <a:pt x="1103" y="1356"/>
                  </a:cubicBezTo>
                  <a:lnTo>
                    <a:pt x="2206" y="1356"/>
                  </a:lnTo>
                  <a:cubicBezTo>
                    <a:pt x="2364" y="1734"/>
                    <a:pt x="2742" y="2017"/>
                    <a:pt x="3214" y="2017"/>
                  </a:cubicBezTo>
                  <a:lnTo>
                    <a:pt x="5955" y="2017"/>
                  </a:lnTo>
                  <a:cubicBezTo>
                    <a:pt x="6396" y="2017"/>
                    <a:pt x="6774" y="1734"/>
                    <a:pt x="6932" y="1356"/>
                  </a:cubicBezTo>
                  <a:close/>
                  <a:moveTo>
                    <a:pt x="3120" y="1"/>
                  </a:moveTo>
                  <a:cubicBezTo>
                    <a:pt x="2679" y="1"/>
                    <a:pt x="2301" y="284"/>
                    <a:pt x="2143" y="694"/>
                  </a:cubicBezTo>
                  <a:lnTo>
                    <a:pt x="1040" y="694"/>
                  </a:lnTo>
                  <a:cubicBezTo>
                    <a:pt x="473" y="694"/>
                    <a:pt x="1" y="1166"/>
                    <a:pt x="1" y="1702"/>
                  </a:cubicBezTo>
                  <a:lnTo>
                    <a:pt x="1" y="10649"/>
                  </a:lnTo>
                  <a:cubicBezTo>
                    <a:pt x="1" y="11185"/>
                    <a:pt x="473" y="11658"/>
                    <a:pt x="1040" y="11658"/>
                  </a:cubicBezTo>
                  <a:lnTo>
                    <a:pt x="7877" y="11658"/>
                  </a:lnTo>
                  <a:cubicBezTo>
                    <a:pt x="8444" y="11658"/>
                    <a:pt x="8917" y="11185"/>
                    <a:pt x="8917" y="10649"/>
                  </a:cubicBezTo>
                  <a:lnTo>
                    <a:pt x="8917" y="1702"/>
                  </a:lnTo>
                  <a:cubicBezTo>
                    <a:pt x="8980" y="1166"/>
                    <a:pt x="8507" y="694"/>
                    <a:pt x="7971" y="694"/>
                  </a:cubicBezTo>
                  <a:lnTo>
                    <a:pt x="6869" y="694"/>
                  </a:lnTo>
                  <a:cubicBezTo>
                    <a:pt x="6711" y="284"/>
                    <a:pt x="6365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8130;p66">
              <a:extLst>
                <a:ext uri="{FF2B5EF4-FFF2-40B4-BE49-F238E27FC236}">
                  <a16:creationId xmlns:a16="http://schemas.microsoft.com/office/drawing/2014/main" id="{39236F32-BDF0-4688-8AD4-86E4AE94AFD4}"/>
                </a:ext>
              </a:extLst>
            </p:cNvPr>
            <p:cNvSpPr/>
            <p:nvPr/>
          </p:nvSpPr>
          <p:spPr>
            <a:xfrm>
              <a:off x="-3358175" y="2133275"/>
              <a:ext cx="86650" cy="18125"/>
            </a:xfrm>
            <a:custGeom>
              <a:avLst/>
              <a:gdLst/>
              <a:ahLst/>
              <a:cxnLst/>
              <a:rect l="l" t="t" r="r" b="b"/>
              <a:pathLst>
                <a:path w="3466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088" y="725"/>
                  </a:lnTo>
                  <a:cubicBezTo>
                    <a:pt x="3308" y="725"/>
                    <a:pt x="3466" y="567"/>
                    <a:pt x="3466" y="378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8131;p66">
              <a:extLst>
                <a:ext uri="{FF2B5EF4-FFF2-40B4-BE49-F238E27FC236}">
                  <a16:creationId xmlns:a16="http://schemas.microsoft.com/office/drawing/2014/main" id="{DD531825-B223-4BC9-A0E9-B62871C5B7F3}"/>
                </a:ext>
              </a:extLst>
            </p:cNvPr>
            <p:cNvSpPr/>
            <p:nvPr/>
          </p:nvSpPr>
          <p:spPr>
            <a:xfrm>
              <a:off x="-3358175" y="2201800"/>
              <a:ext cx="86650" cy="17350"/>
            </a:xfrm>
            <a:custGeom>
              <a:avLst/>
              <a:gdLst/>
              <a:ahLst/>
              <a:cxnLst/>
              <a:rect l="l" t="t" r="r" b="b"/>
              <a:pathLst>
                <a:path w="346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088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8132;p66">
              <a:extLst>
                <a:ext uri="{FF2B5EF4-FFF2-40B4-BE49-F238E27FC236}">
                  <a16:creationId xmlns:a16="http://schemas.microsoft.com/office/drawing/2014/main" id="{8BE961EB-1477-4883-AB2D-243785C8002A}"/>
                </a:ext>
              </a:extLst>
            </p:cNvPr>
            <p:cNvSpPr/>
            <p:nvPr/>
          </p:nvSpPr>
          <p:spPr>
            <a:xfrm>
              <a:off x="-3358175" y="2270325"/>
              <a:ext cx="86650" cy="18125"/>
            </a:xfrm>
            <a:custGeom>
              <a:avLst/>
              <a:gdLst/>
              <a:ahLst/>
              <a:cxnLst/>
              <a:rect l="l" t="t" r="r" b="b"/>
              <a:pathLst>
                <a:path w="3466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088" y="725"/>
                  </a:lnTo>
                  <a:cubicBezTo>
                    <a:pt x="3308" y="725"/>
                    <a:pt x="3466" y="567"/>
                    <a:pt x="3466" y="347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6" name="Google Shape;8133;p66">
            <a:extLst>
              <a:ext uri="{FF2B5EF4-FFF2-40B4-BE49-F238E27FC236}">
                <a16:creationId xmlns:a16="http://schemas.microsoft.com/office/drawing/2014/main" id="{592CC6B8-FB8E-4273-8CA3-8F85845D5033}"/>
              </a:ext>
            </a:extLst>
          </p:cNvPr>
          <p:cNvGrpSpPr/>
          <p:nvPr/>
        </p:nvGrpSpPr>
        <p:grpSpPr>
          <a:xfrm>
            <a:off x="8193630" y="3650286"/>
            <a:ext cx="268193" cy="304189"/>
            <a:chOff x="-3478675" y="2405775"/>
            <a:chExt cx="258350" cy="293025"/>
          </a:xfrm>
        </p:grpSpPr>
        <p:sp>
          <p:nvSpPr>
            <p:cNvPr id="717" name="Google Shape;8134;p66">
              <a:extLst>
                <a:ext uri="{FF2B5EF4-FFF2-40B4-BE49-F238E27FC236}">
                  <a16:creationId xmlns:a16="http://schemas.microsoft.com/office/drawing/2014/main" id="{D200D9B1-9A25-43AB-B1A9-166898344D61}"/>
                </a:ext>
              </a:extLst>
            </p:cNvPr>
            <p:cNvSpPr/>
            <p:nvPr/>
          </p:nvSpPr>
          <p:spPr>
            <a:xfrm>
              <a:off x="-3478675" y="2405775"/>
              <a:ext cx="258350" cy="293025"/>
            </a:xfrm>
            <a:custGeom>
              <a:avLst/>
              <a:gdLst/>
              <a:ahLst/>
              <a:cxnLst/>
              <a:rect l="l" t="t" r="r" b="b"/>
              <a:pathLst>
                <a:path w="10334" h="11721" extrusionOk="0">
                  <a:moveTo>
                    <a:pt x="6018" y="694"/>
                  </a:moveTo>
                  <a:cubicBezTo>
                    <a:pt x="6175" y="694"/>
                    <a:pt x="6301" y="757"/>
                    <a:pt x="6333" y="915"/>
                  </a:cubicBezTo>
                  <a:lnTo>
                    <a:pt x="6490" y="1450"/>
                  </a:lnTo>
                  <a:lnTo>
                    <a:pt x="3781" y="1450"/>
                  </a:lnTo>
                  <a:lnTo>
                    <a:pt x="3970" y="915"/>
                  </a:lnTo>
                  <a:cubicBezTo>
                    <a:pt x="4033" y="757"/>
                    <a:pt x="4127" y="694"/>
                    <a:pt x="4285" y="694"/>
                  </a:cubicBezTo>
                  <a:close/>
                  <a:moveTo>
                    <a:pt x="9326" y="2049"/>
                  </a:moveTo>
                  <a:cubicBezTo>
                    <a:pt x="9546" y="2049"/>
                    <a:pt x="9704" y="2206"/>
                    <a:pt x="9704" y="2427"/>
                  </a:cubicBezTo>
                  <a:lnTo>
                    <a:pt x="9704" y="2773"/>
                  </a:lnTo>
                  <a:lnTo>
                    <a:pt x="756" y="2773"/>
                  </a:lnTo>
                  <a:lnTo>
                    <a:pt x="756" y="2427"/>
                  </a:lnTo>
                  <a:cubicBezTo>
                    <a:pt x="756" y="2206"/>
                    <a:pt x="914" y="2049"/>
                    <a:pt x="1103" y="2049"/>
                  </a:cubicBezTo>
                  <a:close/>
                  <a:moveTo>
                    <a:pt x="8916" y="3498"/>
                  </a:moveTo>
                  <a:lnTo>
                    <a:pt x="8317" y="10681"/>
                  </a:lnTo>
                  <a:cubicBezTo>
                    <a:pt x="8317" y="10839"/>
                    <a:pt x="8160" y="10996"/>
                    <a:pt x="7971" y="10996"/>
                  </a:cubicBezTo>
                  <a:lnTo>
                    <a:pt x="2363" y="10996"/>
                  </a:lnTo>
                  <a:cubicBezTo>
                    <a:pt x="2174" y="10996"/>
                    <a:pt x="2048" y="10902"/>
                    <a:pt x="2016" y="10681"/>
                  </a:cubicBezTo>
                  <a:lnTo>
                    <a:pt x="1418" y="3498"/>
                  </a:lnTo>
                  <a:close/>
                  <a:moveTo>
                    <a:pt x="4285" y="1"/>
                  </a:moveTo>
                  <a:cubicBezTo>
                    <a:pt x="3875" y="1"/>
                    <a:pt x="3466" y="285"/>
                    <a:pt x="3308" y="726"/>
                  </a:cubicBezTo>
                  <a:lnTo>
                    <a:pt x="3088" y="1450"/>
                  </a:lnTo>
                  <a:lnTo>
                    <a:pt x="1040" y="1450"/>
                  </a:lnTo>
                  <a:cubicBezTo>
                    <a:pt x="473" y="1450"/>
                    <a:pt x="0" y="1923"/>
                    <a:pt x="0" y="2458"/>
                  </a:cubicBezTo>
                  <a:lnTo>
                    <a:pt x="0" y="3120"/>
                  </a:lnTo>
                  <a:cubicBezTo>
                    <a:pt x="0" y="3341"/>
                    <a:pt x="158" y="3498"/>
                    <a:pt x="347" y="3498"/>
                  </a:cubicBezTo>
                  <a:lnTo>
                    <a:pt x="725" y="3498"/>
                  </a:lnTo>
                  <a:lnTo>
                    <a:pt x="1292" y="10776"/>
                  </a:lnTo>
                  <a:cubicBezTo>
                    <a:pt x="1355" y="11311"/>
                    <a:pt x="1764" y="11721"/>
                    <a:pt x="2331" y="11721"/>
                  </a:cubicBezTo>
                  <a:lnTo>
                    <a:pt x="7908" y="11721"/>
                  </a:lnTo>
                  <a:cubicBezTo>
                    <a:pt x="8475" y="11721"/>
                    <a:pt x="8916" y="11311"/>
                    <a:pt x="8948" y="10776"/>
                  </a:cubicBezTo>
                  <a:lnTo>
                    <a:pt x="9546" y="3498"/>
                  </a:lnTo>
                  <a:lnTo>
                    <a:pt x="9893" y="3498"/>
                  </a:lnTo>
                  <a:cubicBezTo>
                    <a:pt x="10082" y="3498"/>
                    <a:pt x="10239" y="3341"/>
                    <a:pt x="10239" y="3120"/>
                  </a:cubicBezTo>
                  <a:lnTo>
                    <a:pt x="10239" y="2458"/>
                  </a:lnTo>
                  <a:cubicBezTo>
                    <a:pt x="10334" y="1860"/>
                    <a:pt x="9861" y="1450"/>
                    <a:pt x="9294" y="1450"/>
                  </a:cubicBezTo>
                  <a:lnTo>
                    <a:pt x="7246" y="1450"/>
                  </a:lnTo>
                  <a:lnTo>
                    <a:pt x="7026" y="726"/>
                  </a:lnTo>
                  <a:cubicBezTo>
                    <a:pt x="6868" y="285"/>
                    <a:pt x="6490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8135;p66">
              <a:extLst>
                <a:ext uri="{FF2B5EF4-FFF2-40B4-BE49-F238E27FC236}">
                  <a16:creationId xmlns:a16="http://schemas.microsoft.com/office/drawing/2014/main" id="{BEF9DA50-9C82-447A-90C2-D791B63C19E1}"/>
                </a:ext>
              </a:extLst>
            </p:cNvPr>
            <p:cNvSpPr/>
            <p:nvPr/>
          </p:nvSpPr>
          <p:spPr>
            <a:xfrm>
              <a:off x="-3408575" y="2509750"/>
              <a:ext cx="17350" cy="154400"/>
            </a:xfrm>
            <a:custGeom>
              <a:avLst/>
              <a:gdLst/>
              <a:ahLst/>
              <a:cxnLst/>
              <a:rect l="l" t="t" r="r" b="b"/>
              <a:pathLst>
                <a:path w="694" h="617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5829"/>
                  </a:lnTo>
                  <a:cubicBezTo>
                    <a:pt x="0" y="6018"/>
                    <a:pt x="158" y="6176"/>
                    <a:pt x="347" y="6176"/>
                  </a:cubicBezTo>
                  <a:cubicBezTo>
                    <a:pt x="536" y="6176"/>
                    <a:pt x="693" y="6018"/>
                    <a:pt x="693" y="5829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8136;p66">
              <a:extLst>
                <a:ext uri="{FF2B5EF4-FFF2-40B4-BE49-F238E27FC236}">
                  <a16:creationId xmlns:a16="http://schemas.microsoft.com/office/drawing/2014/main" id="{2A5D4F67-F611-43DF-9E31-0CAA41697970}"/>
                </a:ext>
              </a:extLst>
            </p:cNvPr>
            <p:cNvSpPr/>
            <p:nvPr/>
          </p:nvSpPr>
          <p:spPr>
            <a:xfrm>
              <a:off x="-3357400" y="2509750"/>
              <a:ext cx="17350" cy="154400"/>
            </a:xfrm>
            <a:custGeom>
              <a:avLst/>
              <a:gdLst/>
              <a:ahLst/>
              <a:cxnLst/>
              <a:rect l="l" t="t" r="r" b="b"/>
              <a:pathLst>
                <a:path w="694" h="617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829"/>
                  </a:lnTo>
                  <a:cubicBezTo>
                    <a:pt x="1" y="6018"/>
                    <a:pt x="158" y="6176"/>
                    <a:pt x="347" y="6176"/>
                  </a:cubicBezTo>
                  <a:cubicBezTo>
                    <a:pt x="536" y="6176"/>
                    <a:pt x="694" y="6018"/>
                    <a:pt x="694" y="5829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8137;p66">
              <a:extLst>
                <a:ext uri="{FF2B5EF4-FFF2-40B4-BE49-F238E27FC236}">
                  <a16:creationId xmlns:a16="http://schemas.microsoft.com/office/drawing/2014/main" id="{B8BD834C-8FA6-4E02-B16D-F9A0A692607C}"/>
                </a:ext>
              </a:extLst>
            </p:cNvPr>
            <p:cNvSpPr/>
            <p:nvPr/>
          </p:nvSpPr>
          <p:spPr>
            <a:xfrm>
              <a:off x="-3306200" y="2509750"/>
              <a:ext cx="17350" cy="154400"/>
            </a:xfrm>
            <a:custGeom>
              <a:avLst/>
              <a:gdLst/>
              <a:ahLst/>
              <a:cxnLst/>
              <a:rect l="l" t="t" r="r" b="b"/>
              <a:pathLst>
                <a:path w="694" h="617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829"/>
                  </a:lnTo>
                  <a:cubicBezTo>
                    <a:pt x="1" y="6018"/>
                    <a:pt x="158" y="6176"/>
                    <a:pt x="347" y="6176"/>
                  </a:cubicBezTo>
                  <a:cubicBezTo>
                    <a:pt x="536" y="6176"/>
                    <a:pt x="694" y="6018"/>
                    <a:pt x="694" y="5829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1" name="Google Shape;8138;p66">
            <a:extLst>
              <a:ext uri="{FF2B5EF4-FFF2-40B4-BE49-F238E27FC236}">
                <a16:creationId xmlns:a16="http://schemas.microsoft.com/office/drawing/2014/main" id="{C823D2FF-FB1B-49E4-AEBD-3CC361384730}"/>
              </a:ext>
            </a:extLst>
          </p:cNvPr>
          <p:cNvGrpSpPr/>
          <p:nvPr/>
        </p:nvGrpSpPr>
        <p:grpSpPr>
          <a:xfrm>
            <a:off x="8238580" y="4024975"/>
            <a:ext cx="195448" cy="303359"/>
            <a:chOff x="-3443250" y="2765725"/>
            <a:chExt cx="188275" cy="292225"/>
          </a:xfrm>
        </p:grpSpPr>
        <p:sp>
          <p:nvSpPr>
            <p:cNvPr id="722" name="Google Shape;8139;p66">
              <a:extLst>
                <a:ext uri="{FF2B5EF4-FFF2-40B4-BE49-F238E27FC236}">
                  <a16:creationId xmlns:a16="http://schemas.microsoft.com/office/drawing/2014/main" id="{F443F9F9-A577-44A7-AF37-4E2B0D057124}"/>
                </a:ext>
              </a:extLst>
            </p:cNvPr>
            <p:cNvSpPr/>
            <p:nvPr/>
          </p:nvSpPr>
          <p:spPr>
            <a:xfrm>
              <a:off x="-3443250" y="2765725"/>
              <a:ext cx="188275" cy="292225"/>
            </a:xfrm>
            <a:custGeom>
              <a:avLst/>
              <a:gdLst/>
              <a:ahLst/>
              <a:cxnLst/>
              <a:rect l="l" t="t" r="r" b="b"/>
              <a:pathLst>
                <a:path w="7531" h="11689" extrusionOk="0">
                  <a:moveTo>
                    <a:pt x="6491" y="662"/>
                  </a:moveTo>
                  <a:cubicBezTo>
                    <a:pt x="6711" y="662"/>
                    <a:pt x="6869" y="820"/>
                    <a:pt x="6869" y="1009"/>
                  </a:cubicBezTo>
                  <a:lnTo>
                    <a:pt x="6869" y="7908"/>
                  </a:lnTo>
                  <a:cubicBezTo>
                    <a:pt x="6869" y="8097"/>
                    <a:pt x="6711" y="8255"/>
                    <a:pt x="6491" y="8255"/>
                  </a:cubicBezTo>
                  <a:lnTo>
                    <a:pt x="1040" y="8255"/>
                  </a:lnTo>
                  <a:cubicBezTo>
                    <a:pt x="851" y="8255"/>
                    <a:pt x="694" y="8097"/>
                    <a:pt x="694" y="7908"/>
                  </a:cubicBezTo>
                  <a:lnTo>
                    <a:pt x="694" y="1009"/>
                  </a:ln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4821" y="8948"/>
                  </a:moveTo>
                  <a:lnTo>
                    <a:pt x="4821" y="10996"/>
                  </a:lnTo>
                  <a:lnTo>
                    <a:pt x="2773" y="10996"/>
                  </a:lnTo>
                  <a:lnTo>
                    <a:pt x="2773" y="8948"/>
                  </a:ln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09"/>
                  </a:cubicBezTo>
                  <a:lnTo>
                    <a:pt x="1" y="7908"/>
                  </a:lnTo>
                  <a:cubicBezTo>
                    <a:pt x="1" y="8475"/>
                    <a:pt x="473" y="8917"/>
                    <a:pt x="1040" y="8917"/>
                  </a:cubicBezTo>
                  <a:lnTo>
                    <a:pt x="2049" y="8917"/>
                  </a:lnTo>
                  <a:lnTo>
                    <a:pt x="2049" y="10964"/>
                  </a:lnTo>
                  <a:lnTo>
                    <a:pt x="1040" y="10964"/>
                  </a:lnTo>
                  <a:cubicBezTo>
                    <a:pt x="851" y="10964"/>
                    <a:pt x="694" y="11122"/>
                    <a:pt x="694" y="11342"/>
                  </a:cubicBezTo>
                  <a:cubicBezTo>
                    <a:pt x="694" y="11531"/>
                    <a:pt x="851" y="11689"/>
                    <a:pt x="1040" y="11689"/>
                  </a:cubicBezTo>
                  <a:lnTo>
                    <a:pt x="6491" y="11689"/>
                  </a:lnTo>
                  <a:cubicBezTo>
                    <a:pt x="6711" y="11689"/>
                    <a:pt x="6869" y="11531"/>
                    <a:pt x="6869" y="11342"/>
                  </a:cubicBezTo>
                  <a:cubicBezTo>
                    <a:pt x="6869" y="11122"/>
                    <a:pt x="6711" y="10964"/>
                    <a:pt x="6491" y="10964"/>
                  </a:cubicBezTo>
                  <a:lnTo>
                    <a:pt x="5483" y="10964"/>
                  </a:lnTo>
                  <a:lnTo>
                    <a:pt x="5483" y="8917"/>
                  </a:lnTo>
                  <a:lnTo>
                    <a:pt x="6491" y="8917"/>
                  </a:lnTo>
                  <a:cubicBezTo>
                    <a:pt x="7058" y="8917"/>
                    <a:pt x="7531" y="8475"/>
                    <a:pt x="7531" y="7908"/>
                  </a:cubicBezTo>
                  <a:lnTo>
                    <a:pt x="7531" y="1009"/>
                  </a:lnTo>
                  <a:cubicBezTo>
                    <a:pt x="7531" y="442"/>
                    <a:pt x="7089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8140;p66">
              <a:extLst>
                <a:ext uri="{FF2B5EF4-FFF2-40B4-BE49-F238E27FC236}">
                  <a16:creationId xmlns:a16="http://schemas.microsoft.com/office/drawing/2014/main" id="{D1153459-640E-4D72-AC7E-C762700570D9}"/>
                </a:ext>
              </a:extLst>
            </p:cNvPr>
            <p:cNvSpPr/>
            <p:nvPr/>
          </p:nvSpPr>
          <p:spPr>
            <a:xfrm>
              <a:off x="-3411725" y="2799375"/>
              <a:ext cx="124450" cy="86100"/>
            </a:xfrm>
            <a:custGeom>
              <a:avLst/>
              <a:gdLst/>
              <a:ahLst/>
              <a:cxnLst/>
              <a:rect l="l" t="t" r="r" b="b"/>
              <a:pathLst>
                <a:path w="4978" h="3444" extrusionOk="0">
                  <a:moveTo>
                    <a:pt x="1859" y="1144"/>
                  </a:moveTo>
                  <a:lnTo>
                    <a:pt x="2678" y="2750"/>
                  </a:lnTo>
                  <a:lnTo>
                    <a:pt x="1040" y="2750"/>
                  </a:lnTo>
                  <a:lnTo>
                    <a:pt x="1859" y="1144"/>
                  </a:lnTo>
                  <a:close/>
                  <a:moveTo>
                    <a:pt x="3151" y="1049"/>
                  </a:moveTo>
                  <a:lnTo>
                    <a:pt x="4033" y="2782"/>
                  </a:lnTo>
                  <a:lnTo>
                    <a:pt x="3403" y="2782"/>
                  </a:lnTo>
                  <a:lnTo>
                    <a:pt x="3403" y="2750"/>
                  </a:lnTo>
                  <a:lnTo>
                    <a:pt x="2804" y="1553"/>
                  </a:lnTo>
                  <a:lnTo>
                    <a:pt x="3151" y="1049"/>
                  </a:lnTo>
                  <a:close/>
                  <a:moveTo>
                    <a:pt x="3213" y="1"/>
                  </a:moveTo>
                  <a:cubicBezTo>
                    <a:pt x="3110" y="1"/>
                    <a:pt x="3003" y="48"/>
                    <a:pt x="2930" y="135"/>
                  </a:cubicBezTo>
                  <a:lnTo>
                    <a:pt x="2457" y="829"/>
                  </a:lnTo>
                  <a:lnTo>
                    <a:pt x="2142" y="198"/>
                  </a:lnTo>
                  <a:cubicBezTo>
                    <a:pt x="2079" y="72"/>
                    <a:pt x="1961" y="9"/>
                    <a:pt x="1839" y="9"/>
                  </a:cubicBezTo>
                  <a:cubicBezTo>
                    <a:pt x="1717" y="9"/>
                    <a:pt x="1591" y="72"/>
                    <a:pt x="1512" y="198"/>
                  </a:cubicBezTo>
                  <a:lnTo>
                    <a:pt x="126" y="2939"/>
                  </a:lnTo>
                  <a:cubicBezTo>
                    <a:pt x="0" y="3191"/>
                    <a:pt x="158" y="3443"/>
                    <a:pt x="441" y="3443"/>
                  </a:cubicBezTo>
                  <a:lnTo>
                    <a:pt x="4537" y="3443"/>
                  </a:lnTo>
                  <a:cubicBezTo>
                    <a:pt x="4757" y="3443"/>
                    <a:pt x="4978" y="3191"/>
                    <a:pt x="4852" y="2939"/>
                  </a:cubicBezTo>
                  <a:lnTo>
                    <a:pt x="3497" y="198"/>
                  </a:lnTo>
                  <a:cubicBezTo>
                    <a:pt x="3446" y="63"/>
                    <a:pt x="3332" y="1"/>
                    <a:pt x="32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8141;p66">
              <a:extLst>
                <a:ext uri="{FF2B5EF4-FFF2-40B4-BE49-F238E27FC236}">
                  <a16:creationId xmlns:a16="http://schemas.microsoft.com/office/drawing/2014/main" id="{D3344C37-F816-4BCD-8704-973DAF844FA3}"/>
                </a:ext>
              </a:extLst>
            </p:cNvPr>
            <p:cNvSpPr/>
            <p:nvPr/>
          </p:nvSpPr>
          <p:spPr>
            <a:xfrm>
              <a:off x="-3392825" y="2903575"/>
              <a:ext cx="86650" cy="17350"/>
            </a:xfrm>
            <a:custGeom>
              <a:avLst/>
              <a:gdLst/>
              <a:ahLst/>
              <a:cxnLst/>
              <a:rect l="l" t="t" r="r" b="b"/>
              <a:pathLst>
                <a:path w="346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19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8142;p66">
              <a:extLst>
                <a:ext uri="{FF2B5EF4-FFF2-40B4-BE49-F238E27FC236}">
                  <a16:creationId xmlns:a16="http://schemas.microsoft.com/office/drawing/2014/main" id="{CE0F2532-0668-4524-8FE6-1C9D64AD6510}"/>
                </a:ext>
              </a:extLst>
            </p:cNvPr>
            <p:cNvSpPr/>
            <p:nvPr/>
          </p:nvSpPr>
          <p:spPr>
            <a:xfrm>
              <a:off x="-3392825" y="2938225"/>
              <a:ext cx="86650" cy="17350"/>
            </a:xfrm>
            <a:custGeom>
              <a:avLst/>
              <a:gdLst/>
              <a:ahLst/>
              <a:cxnLst/>
              <a:rect l="l" t="t" r="r" b="b"/>
              <a:pathLst>
                <a:path w="346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19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6" name="Google Shape;8143;p66">
            <a:extLst>
              <a:ext uri="{FF2B5EF4-FFF2-40B4-BE49-F238E27FC236}">
                <a16:creationId xmlns:a16="http://schemas.microsoft.com/office/drawing/2014/main" id="{A2DE6E3B-0B6E-4759-995A-9DFA7893E262}"/>
              </a:ext>
            </a:extLst>
          </p:cNvPr>
          <p:cNvGrpSpPr/>
          <p:nvPr/>
        </p:nvGrpSpPr>
        <p:grpSpPr>
          <a:xfrm>
            <a:off x="10144981" y="3284199"/>
            <a:ext cx="267389" cy="304189"/>
            <a:chOff x="-1684475" y="2049000"/>
            <a:chExt cx="257575" cy="293025"/>
          </a:xfrm>
        </p:grpSpPr>
        <p:sp>
          <p:nvSpPr>
            <p:cNvPr id="727" name="Google Shape;8144;p66">
              <a:extLst>
                <a:ext uri="{FF2B5EF4-FFF2-40B4-BE49-F238E27FC236}">
                  <a16:creationId xmlns:a16="http://schemas.microsoft.com/office/drawing/2014/main" id="{CB675F57-39D1-45C7-801A-E61D18E01A45}"/>
                </a:ext>
              </a:extLst>
            </p:cNvPr>
            <p:cNvSpPr/>
            <p:nvPr/>
          </p:nvSpPr>
          <p:spPr>
            <a:xfrm>
              <a:off x="-1684475" y="2049000"/>
              <a:ext cx="257575" cy="293025"/>
            </a:xfrm>
            <a:custGeom>
              <a:avLst/>
              <a:gdLst/>
              <a:ahLst/>
              <a:cxnLst/>
              <a:rect l="l" t="t" r="r" b="b"/>
              <a:pathLst>
                <a:path w="10303" h="11721" extrusionOk="0">
                  <a:moveTo>
                    <a:pt x="1355" y="693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693"/>
                  </a:lnTo>
                  <a:close/>
                  <a:moveTo>
                    <a:pt x="9546" y="693"/>
                  </a:moveTo>
                  <a:lnTo>
                    <a:pt x="9546" y="1387"/>
                  </a:lnTo>
                  <a:lnTo>
                    <a:pt x="8885" y="1387"/>
                  </a:lnTo>
                  <a:lnTo>
                    <a:pt x="8885" y="693"/>
                  </a:lnTo>
                  <a:close/>
                  <a:moveTo>
                    <a:pt x="8223" y="1387"/>
                  </a:moveTo>
                  <a:lnTo>
                    <a:pt x="8223" y="1733"/>
                  </a:lnTo>
                  <a:cubicBezTo>
                    <a:pt x="8223" y="1922"/>
                    <a:pt x="8381" y="2080"/>
                    <a:pt x="8570" y="2080"/>
                  </a:cubicBezTo>
                  <a:lnTo>
                    <a:pt x="8916" y="2080"/>
                  </a:lnTo>
                  <a:lnTo>
                    <a:pt x="8916" y="9641"/>
                  </a:lnTo>
                  <a:lnTo>
                    <a:pt x="8538" y="9641"/>
                  </a:lnTo>
                  <a:cubicBezTo>
                    <a:pt x="8349" y="9641"/>
                    <a:pt x="8192" y="9798"/>
                    <a:pt x="8192" y="9987"/>
                  </a:cubicBezTo>
                  <a:lnTo>
                    <a:pt x="8192" y="10365"/>
                  </a:lnTo>
                  <a:lnTo>
                    <a:pt x="2080" y="10365"/>
                  </a:lnTo>
                  <a:lnTo>
                    <a:pt x="2080" y="9987"/>
                  </a:lnTo>
                  <a:cubicBezTo>
                    <a:pt x="2080" y="9798"/>
                    <a:pt x="1922" y="9641"/>
                    <a:pt x="1733" y="9641"/>
                  </a:cubicBezTo>
                  <a:lnTo>
                    <a:pt x="1355" y="9641"/>
                  </a:lnTo>
                  <a:lnTo>
                    <a:pt x="1355" y="2080"/>
                  </a:lnTo>
                  <a:lnTo>
                    <a:pt x="1733" y="2080"/>
                  </a:lnTo>
                  <a:cubicBezTo>
                    <a:pt x="1922" y="2080"/>
                    <a:pt x="2080" y="1922"/>
                    <a:pt x="2080" y="1733"/>
                  </a:cubicBezTo>
                  <a:lnTo>
                    <a:pt x="2080" y="1387"/>
                  </a:lnTo>
                  <a:close/>
                  <a:moveTo>
                    <a:pt x="1355" y="10365"/>
                  </a:moveTo>
                  <a:lnTo>
                    <a:pt x="1355" y="11027"/>
                  </a:lnTo>
                  <a:lnTo>
                    <a:pt x="694" y="11027"/>
                  </a:lnTo>
                  <a:lnTo>
                    <a:pt x="694" y="10365"/>
                  </a:lnTo>
                  <a:close/>
                  <a:moveTo>
                    <a:pt x="9609" y="10365"/>
                  </a:moveTo>
                  <a:lnTo>
                    <a:pt x="9609" y="11027"/>
                  </a:lnTo>
                  <a:lnTo>
                    <a:pt x="8916" y="11027"/>
                  </a:lnTo>
                  <a:lnTo>
                    <a:pt x="8916" y="1036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47" y="2080"/>
                  </a:cubicBezTo>
                  <a:lnTo>
                    <a:pt x="694" y="2080"/>
                  </a:lnTo>
                  <a:lnTo>
                    <a:pt x="694" y="9641"/>
                  </a:lnTo>
                  <a:lnTo>
                    <a:pt x="347" y="9641"/>
                  </a:lnTo>
                  <a:cubicBezTo>
                    <a:pt x="158" y="9641"/>
                    <a:pt x="0" y="9798"/>
                    <a:pt x="0" y="9987"/>
                  </a:cubicBezTo>
                  <a:lnTo>
                    <a:pt x="0" y="11374"/>
                  </a:lnTo>
                  <a:cubicBezTo>
                    <a:pt x="0" y="11563"/>
                    <a:pt x="158" y="11720"/>
                    <a:pt x="347" y="11720"/>
                  </a:cubicBezTo>
                  <a:lnTo>
                    <a:pt x="1733" y="11720"/>
                  </a:lnTo>
                  <a:cubicBezTo>
                    <a:pt x="1922" y="11720"/>
                    <a:pt x="2080" y="11563"/>
                    <a:pt x="2080" y="11374"/>
                  </a:cubicBezTo>
                  <a:lnTo>
                    <a:pt x="2080" y="11027"/>
                  </a:lnTo>
                  <a:lnTo>
                    <a:pt x="8223" y="11027"/>
                  </a:lnTo>
                  <a:lnTo>
                    <a:pt x="8223" y="11374"/>
                  </a:lnTo>
                  <a:cubicBezTo>
                    <a:pt x="8223" y="11563"/>
                    <a:pt x="8381" y="11720"/>
                    <a:pt x="8570" y="11720"/>
                  </a:cubicBezTo>
                  <a:lnTo>
                    <a:pt x="9956" y="11720"/>
                  </a:lnTo>
                  <a:cubicBezTo>
                    <a:pt x="10145" y="11720"/>
                    <a:pt x="10303" y="11563"/>
                    <a:pt x="10303" y="11374"/>
                  </a:cubicBezTo>
                  <a:lnTo>
                    <a:pt x="10303" y="9987"/>
                  </a:lnTo>
                  <a:cubicBezTo>
                    <a:pt x="10303" y="9798"/>
                    <a:pt x="10145" y="9641"/>
                    <a:pt x="9956" y="9641"/>
                  </a:cubicBezTo>
                  <a:lnTo>
                    <a:pt x="9609" y="9641"/>
                  </a:lnTo>
                  <a:lnTo>
                    <a:pt x="9609" y="2080"/>
                  </a:lnTo>
                  <a:lnTo>
                    <a:pt x="9924" y="2080"/>
                  </a:lnTo>
                  <a:cubicBezTo>
                    <a:pt x="10113" y="2080"/>
                    <a:pt x="10271" y="1922"/>
                    <a:pt x="10271" y="1733"/>
                  </a:cubicBezTo>
                  <a:lnTo>
                    <a:pt x="10271" y="347"/>
                  </a:lnTo>
                  <a:cubicBezTo>
                    <a:pt x="10271" y="158"/>
                    <a:pt x="10113" y="0"/>
                    <a:pt x="9924" y="0"/>
                  </a:cubicBezTo>
                  <a:lnTo>
                    <a:pt x="8538" y="0"/>
                  </a:lnTo>
                  <a:cubicBezTo>
                    <a:pt x="8349" y="0"/>
                    <a:pt x="8192" y="158"/>
                    <a:pt x="8192" y="347"/>
                  </a:cubicBezTo>
                  <a:lnTo>
                    <a:pt x="8192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8145;p66">
              <a:extLst>
                <a:ext uri="{FF2B5EF4-FFF2-40B4-BE49-F238E27FC236}">
                  <a16:creationId xmlns:a16="http://schemas.microsoft.com/office/drawing/2014/main" id="{31D21D8A-4ED6-4466-81C8-2AD3A211EC4D}"/>
                </a:ext>
              </a:extLst>
            </p:cNvPr>
            <p:cNvSpPr/>
            <p:nvPr/>
          </p:nvSpPr>
          <p:spPr>
            <a:xfrm>
              <a:off x="-1615950" y="2238800"/>
              <a:ext cx="120525" cy="18150"/>
            </a:xfrm>
            <a:custGeom>
              <a:avLst/>
              <a:gdLst/>
              <a:ahLst/>
              <a:cxnLst/>
              <a:rect l="l" t="t" r="r" b="b"/>
              <a:pathLst>
                <a:path w="4821" h="726" extrusionOk="0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4443" y="726"/>
                  </a:lnTo>
                  <a:cubicBezTo>
                    <a:pt x="4663" y="726"/>
                    <a:pt x="4821" y="568"/>
                    <a:pt x="4821" y="348"/>
                  </a:cubicBezTo>
                  <a:cubicBezTo>
                    <a:pt x="4821" y="159"/>
                    <a:pt x="4663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8146;p66">
              <a:extLst>
                <a:ext uri="{FF2B5EF4-FFF2-40B4-BE49-F238E27FC236}">
                  <a16:creationId xmlns:a16="http://schemas.microsoft.com/office/drawing/2014/main" id="{E728A6E1-CA48-49DA-B0EE-FDC1CA493B76}"/>
                </a:ext>
              </a:extLst>
            </p:cNvPr>
            <p:cNvSpPr/>
            <p:nvPr/>
          </p:nvSpPr>
          <p:spPr>
            <a:xfrm>
              <a:off x="-1615950" y="2273475"/>
              <a:ext cx="120525" cy="17350"/>
            </a:xfrm>
            <a:custGeom>
              <a:avLst/>
              <a:gdLst/>
              <a:ahLst/>
              <a:cxnLst/>
              <a:rect l="l" t="t" r="r" b="b"/>
              <a:pathLst>
                <a:path w="4821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4443" y="693"/>
                  </a:lnTo>
                  <a:cubicBezTo>
                    <a:pt x="4663" y="693"/>
                    <a:pt x="4821" y="536"/>
                    <a:pt x="4821" y="347"/>
                  </a:cubicBezTo>
                  <a:cubicBezTo>
                    <a:pt x="4821" y="158"/>
                    <a:pt x="4663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8147;p66">
              <a:extLst>
                <a:ext uri="{FF2B5EF4-FFF2-40B4-BE49-F238E27FC236}">
                  <a16:creationId xmlns:a16="http://schemas.microsoft.com/office/drawing/2014/main" id="{98C8B92F-1772-47DF-8759-472DE89FFB81}"/>
                </a:ext>
              </a:extLst>
            </p:cNvPr>
            <p:cNvSpPr/>
            <p:nvPr/>
          </p:nvSpPr>
          <p:spPr>
            <a:xfrm>
              <a:off x="-1630925" y="2100975"/>
              <a:ext cx="153625" cy="116600"/>
            </a:xfrm>
            <a:custGeom>
              <a:avLst/>
              <a:gdLst/>
              <a:ahLst/>
              <a:cxnLst/>
              <a:rect l="l" t="t" r="r" b="b"/>
              <a:pathLst>
                <a:path w="6145" h="4664" extrusionOk="0">
                  <a:moveTo>
                    <a:pt x="4695" y="662"/>
                  </a:moveTo>
                  <a:lnTo>
                    <a:pt x="2994" y="1985"/>
                  </a:lnTo>
                  <a:lnTo>
                    <a:pt x="1261" y="662"/>
                  </a:lnTo>
                  <a:close/>
                  <a:moveTo>
                    <a:pt x="599" y="1040"/>
                  </a:moveTo>
                  <a:lnTo>
                    <a:pt x="2427" y="2395"/>
                  </a:lnTo>
                  <a:lnTo>
                    <a:pt x="599" y="3781"/>
                  </a:lnTo>
                  <a:lnTo>
                    <a:pt x="599" y="1040"/>
                  </a:lnTo>
                  <a:close/>
                  <a:moveTo>
                    <a:pt x="5357" y="1040"/>
                  </a:moveTo>
                  <a:lnTo>
                    <a:pt x="5357" y="3781"/>
                  </a:lnTo>
                  <a:lnTo>
                    <a:pt x="3561" y="2395"/>
                  </a:lnTo>
                  <a:lnTo>
                    <a:pt x="5357" y="1040"/>
                  </a:lnTo>
                  <a:close/>
                  <a:moveTo>
                    <a:pt x="2994" y="2836"/>
                  </a:moveTo>
                  <a:lnTo>
                    <a:pt x="4695" y="4128"/>
                  </a:lnTo>
                  <a:lnTo>
                    <a:pt x="1292" y="4128"/>
                  </a:lnTo>
                  <a:lnTo>
                    <a:pt x="2994" y="2836"/>
                  </a:lnTo>
                  <a:close/>
                  <a:moveTo>
                    <a:pt x="316" y="1"/>
                  </a:moveTo>
                  <a:cubicBezTo>
                    <a:pt x="158" y="1"/>
                    <a:pt x="1" y="127"/>
                    <a:pt x="1" y="284"/>
                  </a:cubicBezTo>
                  <a:lnTo>
                    <a:pt x="1" y="4380"/>
                  </a:lnTo>
                  <a:cubicBezTo>
                    <a:pt x="64" y="4506"/>
                    <a:pt x="127" y="4600"/>
                    <a:pt x="253" y="4663"/>
                  </a:cubicBezTo>
                  <a:lnTo>
                    <a:pt x="5798" y="4663"/>
                  </a:lnTo>
                  <a:cubicBezTo>
                    <a:pt x="5955" y="4663"/>
                    <a:pt x="6113" y="4537"/>
                    <a:pt x="6144" y="4317"/>
                  </a:cubicBezTo>
                  <a:lnTo>
                    <a:pt x="6081" y="316"/>
                  </a:lnTo>
                  <a:cubicBezTo>
                    <a:pt x="6081" y="158"/>
                    <a:pt x="5955" y="32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1" name="Google Shape;8148;p66">
            <a:extLst>
              <a:ext uri="{FF2B5EF4-FFF2-40B4-BE49-F238E27FC236}">
                <a16:creationId xmlns:a16="http://schemas.microsoft.com/office/drawing/2014/main" id="{43AD5963-13D2-41FE-9E80-ED8E767D319A}"/>
              </a:ext>
            </a:extLst>
          </p:cNvPr>
          <p:cNvSpPr/>
          <p:nvPr/>
        </p:nvSpPr>
        <p:spPr>
          <a:xfrm>
            <a:off x="10120547" y="3650760"/>
            <a:ext cx="316439" cy="302969"/>
          </a:xfrm>
          <a:custGeom>
            <a:avLst/>
            <a:gdLst/>
            <a:ahLst/>
            <a:cxnLst/>
            <a:rect l="l" t="t" r="r" b="b"/>
            <a:pathLst>
              <a:path w="12193" h="11674" extrusionOk="0">
                <a:moveTo>
                  <a:pt x="9483" y="1174"/>
                </a:moveTo>
                <a:lnTo>
                  <a:pt x="9483" y="2308"/>
                </a:lnTo>
                <a:cubicBezTo>
                  <a:pt x="9483" y="2497"/>
                  <a:pt x="9641" y="2655"/>
                  <a:pt x="9830" y="2655"/>
                </a:cubicBezTo>
                <a:lnTo>
                  <a:pt x="10901" y="2655"/>
                </a:lnTo>
                <a:lnTo>
                  <a:pt x="9515" y="4041"/>
                </a:lnTo>
                <a:lnTo>
                  <a:pt x="8097" y="4041"/>
                </a:lnTo>
                <a:lnTo>
                  <a:pt x="8097" y="2560"/>
                </a:lnTo>
                <a:lnTo>
                  <a:pt x="9483" y="1174"/>
                </a:lnTo>
                <a:close/>
                <a:moveTo>
                  <a:pt x="4885" y="6181"/>
                </a:moveTo>
                <a:cubicBezTo>
                  <a:pt x="5033" y="6181"/>
                  <a:pt x="5183" y="6212"/>
                  <a:pt x="5325" y="6278"/>
                </a:cubicBezTo>
                <a:lnTo>
                  <a:pt x="4600" y="7003"/>
                </a:lnTo>
                <a:cubicBezTo>
                  <a:pt x="4474" y="7129"/>
                  <a:pt x="4474" y="7349"/>
                  <a:pt x="4600" y="7475"/>
                </a:cubicBezTo>
                <a:cubicBezTo>
                  <a:pt x="4663" y="7538"/>
                  <a:pt x="4750" y="7570"/>
                  <a:pt x="4836" y="7570"/>
                </a:cubicBezTo>
                <a:cubicBezTo>
                  <a:pt x="4923" y="7570"/>
                  <a:pt x="5010" y="7538"/>
                  <a:pt x="5073" y="7475"/>
                </a:cubicBezTo>
                <a:lnTo>
                  <a:pt x="5797" y="6751"/>
                </a:lnTo>
                <a:lnTo>
                  <a:pt x="5797" y="6751"/>
                </a:lnTo>
                <a:cubicBezTo>
                  <a:pt x="5986" y="7160"/>
                  <a:pt x="5892" y="7633"/>
                  <a:pt x="5577" y="7948"/>
                </a:cubicBezTo>
                <a:cubicBezTo>
                  <a:pt x="5388" y="8137"/>
                  <a:pt x="5128" y="8231"/>
                  <a:pt x="4864" y="8231"/>
                </a:cubicBezTo>
                <a:cubicBezTo>
                  <a:pt x="4600" y="8231"/>
                  <a:pt x="4332" y="8137"/>
                  <a:pt x="4127" y="7948"/>
                </a:cubicBezTo>
                <a:cubicBezTo>
                  <a:pt x="3749" y="7538"/>
                  <a:pt x="3749" y="6877"/>
                  <a:pt x="4127" y="6499"/>
                </a:cubicBezTo>
                <a:cubicBezTo>
                  <a:pt x="4333" y="6293"/>
                  <a:pt x="4606" y="6181"/>
                  <a:pt x="4885" y="6181"/>
                </a:cubicBezTo>
                <a:close/>
                <a:moveTo>
                  <a:pt x="4897" y="4831"/>
                </a:moveTo>
                <a:cubicBezTo>
                  <a:pt x="5396" y="4831"/>
                  <a:pt x="5890" y="4990"/>
                  <a:pt x="6301" y="5301"/>
                </a:cubicBezTo>
                <a:lnTo>
                  <a:pt x="5829" y="5774"/>
                </a:lnTo>
                <a:cubicBezTo>
                  <a:pt x="5553" y="5590"/>
                  <a:pt x="5233" y="5499"/>
                  <a:pt x="4911" y="5499"/>
                </a:cubicBezTo>
                <a:cubicBezTo>
                  <a:pt x="4460" y="5499"/>
                  <a:pt x="4004" y="5677"/>
                  <a:pt x="3655" y="6026"/>
                </a:cubicBezTo>
                <a:cubicBezTo>
                  <a:pt x="2993" y="6688"/>
                  <a:pt x="2993" y="7790"/>
                  <a:pt x="3655" y="8420"/>
                </a:cubicBezTo>
                <a:cubicBezTo>
                  <a:pt x="3986" y="8751"/>
                  <a:pt x="4427" y="8917"/>
                  <a:pt x="4864" y="8917"/>
                </a:cubicBezTo>
                <a:cubicBezTo>
                  <a:pt x="5301" y="8917"/>
                  <a:pt x="5734" y="8751"/>
                  <a:pt x="6049" y="8420"/>
                </a:cubicBezTo>
                <a:cubicBezTo>
                  <a:pt x="6648" y="7822"/>
                  <a:pt x="6742" y="6908"/>
                  <a:pt x="6301" y="6246"/>
                </a:cubicBezTo>
                <a:lnTo>
                  <a:pt x="6774" y="5774"/>
                </a:lnTo>
                <a:lnTo>
                  <a:pt x="6774" y="5774"/>
                </a:lnTo>
                <a:cubicBezTo>
                  <a:pt x="7467" y="6719"/>
                  <a:pt x="7404" y="8074"/>
                  <a:pt x="6585" y="8924"/>
                </a:cubicBezTo>
                <a:cubicBezTo>
                  <a:pt x="6112" y="9397"/>
                  <a:pt x="5498" y="9633"/>
                  <a:pt x="4883" y="9633"/>
                </a:cubicBezTo>
                <a:cubicBezTo>
                  <a:pt x="4269" y="9633"/>
                  <a:pt x="3655" y="9397"/>
                  <a:pt x="3182" y="8924"/>
                </a:cubicBezTo>
                <a:cubicBezTo>
                  <a:pt x="2237" y="7979"/>
                  <a:pt x="2237" y="6499"/>
                  <a:pt x="3182" y="5553"/>
                </a:cubicBezTo>
                <a:cubicBezTo>
                  <a:pt x="3667" y="5068"/>
                  <a:pt x="4286" y="4831"/>
                  <a:pt x="4897" y="4831"/>
                </a:cubicBezTo>
                <a:close/>
                <a:moveTo>
                  <a:pt x="4873" y="3463"/>
                </a:moveTo>
                <a:cubicBezTo>
                  <a:pt x="5728" y="3463"/>
                  <a:pt x="6583" y="3748"/>
                  <a:pt x="7278" y="4325"/>
                </a:cubicBezTo>
                <a:lnTo>
                  <a:pt x="6805" y="4797"/>
                </a:lnTo>
                <a:cubicBezTo>
                  <a:pt x="6228" y="4353"/>
                  <a:pt x="5533" y="4125"/>
                  <a:pt x="4844" y="4125"/>
                </a:cubicBezTo>
                <a:cubicBezTo>
                  <a:pt x="4065" y="4125"/>
                  <a:pt x="3294" y="4416"/>
                  <a:pt x="2710" y="5018"/>
                </a:cubicBezTo>
                <a:cubicBezTo>
                  <a:pt x="1481" y="6246"/>
                  <a:pt x="1481" y="8168"/>
                  <a:pt x="2710" y="9397"/>
                </a:cubicBezTo>
                <a:cubicBezTo>
                  <a:pt x="3324" y="10011"/>
                  <a:pt x="4112" y="10318"/>
                  <a:pt x="4899" y="10318"/>
                </a:cubicBezTo>
                <a:cubicBezTo>
                  <a:pt x="5687" y="10318"/>
                  <a:pt x="6474" y="10011"/>
                  <a:pt x="7089" y="9397"/>
                </a:cubicBezTo>
                <a:cubicBezTo>
                  <a:pt x="8223" y="8263"/>
                  <a:pt x="8255" y="6467"/>
                  <a:pt x="7309" y="5301"/>
                </a:cubicBezTo>
                <a:lnTo>
                  <a:pt x="7782" y="4829"/>
                </a:lnTo>
                <a:lnTo>
                  <a:pt x="7782" y="4829"/>
                </a:lnTo>
                <a:cubicBezTo>
                  <a:pt x="8979" y="6278"/>
                  <a:pt x="8885" y="8483"/>
                  <a:pt x="7530" y="9870"/>
                </a:cubicBezTo>
                <a:cubicBezTo>
                  <a:pt x="6790" y="10594"/>
                  <a:pt x="5821" y="10956"/>
                  <a:pt x="4856" y="10956"/>
                </a:cubicBezTo>
                <a:cubicBezTo>
                  <a:pt x="3891" y="10956"/>
                  <a:pt x="2930" y="10594"/>
                  <a:pt x="2206" y="9870"/>
                </a:cubicBezTo>
                <a:cubicBezTo>
                  <a:pt x="756" y="8420"/>
                  <a:pt x="756" y="6026"/>
                  <a:pt x="2206" y="4545"/>
                </a:cubicBezTo>
                <a:cubicBezTo>
                  <a:pt x="2941" y="3827"/>
                  <a:pt x="3907" y="3463"/>
                  <a:pt x="4873" y="3463"/>
                </a:cubicBezTo>
                <a:close/>
                <a:moveTo>
                  <a:pt x="9899" y="0"/>
                </a:moveTo>
                <a:cubicBezTo>
                  <a:pt x="9813" y="0"/>
                  <a:pt x="9722" y="32"/>
                  <a:pt x="9641" y="103"/>
                </a:cubicBezTo>
                <a:lnTo>
                  <a:pt x="7561" y="2182"/>
                </a:lnTo>
                <a:cubicBezTo>
                  <a:pt x="7467" y="2277"/>
                  <a:pt x="7435" y="2340"/>
                  <a:pt x="7435" y="2434"/>
                </a:cubicBezTo>
                <a:lnTo>
                  <a:pt x="7435" y="3600"/>
                </a:lnTo>
                <a:cubicBezTo>
                  <a:pt x="6670" y="3071"/>
                  <a:pt x="5769" y="2807"/>
                  <a:pt x="4868" y="2807"/>
                </a:cubicBezTo>
                <a:cubicBezTo>
                  <a:pt x="3731" y="2807"/>
                  <a:pt x="2595" y="3229"/>
                  <a:pt x="1733" y="4073"/>
                </a:cubicBezTo>
                <a:cubicBezTo>
                  <a:pt x="0" y="5805"/>
                  <a:pt x="0" y="8641"/>
                  <a:pt x="1733" y="10374"/>
                </a:cubicBezTo>
                <a:cubicBezTo>
                  <a:pt x="2599" y="11240"/>
                  <a:pt x="3741" y="11673"/>
                  <a:pt x="4883" y="11673"/>
                </a:cubicBezTo>
                <a:cubicBezTo>
                  <a:pt x="6026" y="11673"/>
                  <a:pt x="7168" y="11240"/>
                  <a:pt x="8034" y="10374"/>
                </a:cubicBezTo>
                <a:cubicBezTo>
                  <a:pt x="9578" y="8861"/>
                  <a:pt x="9735" y="6436"/>
                  <a:pt x="8538" y="4703"/>
                </a:cubicBezTo>
                <a:lnTo>
                  <a:pt x="9672" y="4703"/>
                </a:lnTo>
                <a:cubicBezTo>
                  <a:pt x="9767" y="4703"/>
                  <a:pt x="9893" y="4671"/>
                  <a:pt x="9924" y="4608"/>
                </a:cubicBezTo>
                <a:lnTo>
                  <a:pt x="12004" y="2497"/>
                </a:lnTo>
                <a:cubicBezTo>
                  <a:pt x="12193" y="2308"/>
                  <a:pt x="12035" y="1962"/>
                  <a:pt x="11783" y="1962"/>
                </a:cubicBezTo>
                <a:lnTo>
                  <a:pt x="10239" y="1962"/>
                </a:lnTo>
                <a:lnTo>
                  <a:pt x="10239" y="355"/>
                </a:lnTo>
                <a:cubicBezTo>
                  <a:pt x="10239" y="141"/>
                  <a:pt x="10080" y="0"/>
                  <a:pt x="98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2" name="Google Shape;8149;p66">
            <a:extLst>
              <a:ext uri="{FF2B5EF4-FFF2-40B4-BE49-F238E27FC236}">
                <a16:creationId xmlns:a16="http://schemas.microsoft.com/office/drawing/2014/main" id="{2414454C-6F97-45A1-8A3D-CB960461DC9C}"/>
              </a:ext>
            </a:extLst>
          </p:cNvPr>
          <p:cNvGrpSpPr/>
          <p:nvPr/>
        </p:nvGrpSpPr>
        <p:grpSpPr>
          <a:xfrm>
            <a:off x="10135977" y="4024975"/>
            <a:ext cx="302554" cy="303359"/>
            <a:chOff x="-1700225" y="2768875"/>
            <a:chExt cx="291450" cy="292225"/>
          </a:xfrm>
        </p:grpSpPr>
        <p:sp>
          <p:nvSpPr>
            <p:cNvPr id="733" name="Google Shape;8150;p66">
              <a:extLst>
                <a:ext uri="{FF2B5EF4-FFF2-40B4-BE49-F238E27FC236}">
                  <a16:creationId xmlns:a16="http://schemas.microsoft.com/office/drawing/2014/main" id="{E47C0FBA-572D-49A0-AB96-4638205A6097}"/>
                </a:ext>
              </a:extLst>
            </p:cNvPr>
            <p:cNvSpPr/>
            <p:nvPr/>
          </p:nvSpPr>
          <p:spPr>
            <a:xfrm>
              <a:off x="-1700225" y="2768875"/>
              <a:ext cx="291450" cy="292225"/>
            </a:xfrm>
            <a:custGeom>
              <a:avLst/>
              <a:gdLst/>
              <a:ahLst/>
              <a:cxnLst/>
              <a:rect l="l" t="t" r="r" b="b"/>
              <a:pathLst>
                <a:path w="11658" h="11689" extrusionOk="0">
                  <a:moveTo>
                    <a:pt x="10617" y="662"/>
                  </a:moveTo>
                  <a:cubicBezTo>
                    <a:pt x="10806" y="662"/>
                    <a:pt x="10964" y="820"/>
                    <a:pt x="10964" y="1009"/>
                  </a:cubicBezTo>
                  <a:lnTo>
                    <a:pt x="10964" y="2710"/>
                  </a:lnTo>
                  <a:lnTo>
                    <a:pt x="662" y="2710"/>
                  </a:lnTo>
                  <a:lnTo>
                    <a:pt x="662" y="1009"/>
                  </a:lnTo>
                  <a:cubicBezTo>
                    <a:pt x="662" y="820"/>
                    <a:pt x="819" y="662"/>
                    <a:pt x="1008" y="662"/>
                  </a:cubicBezTo>
                  <a:close/>
                  <a:moveTo>
                    <a:pt x="10933" y="3372"/>
                  </a:moveTo>
                  <a:lnTo>
                    <a:pt x="10933" y="9232"/>
                  </a:lnTo>
                  <a:cubicBezTo>
                    <a:pt x="10964" y="9484"/>
                    <a:pt x="10806" y="9610"/>
                    <a:pt x="10617" y="9610"/>
                  </a:cubicBezTo>
                  <a:lnTo>
                    <a:pt x="8916" y="9610"/>
                  </a:lnTo>
                  <a:lnTo>
                    <a:pt x="8570" y="9232"/>
                  </a:lnTo>
                  <a:cubicBezTo>
                    <a:pt x="8601" y="9169"/>
                    <a:pt x="8664" y="9043"/>
                    <a:pt x="8696" y="8917"/>
                  </a:cubicBezTo>
                  <a:lnTo>
                    <a:pt x="9200" y="8917"/>
                  </a:lnTo>
                  <a:cubicBezTo>
                    <a:pt x="9389" y="8917"/>
                    <a:pt x="9546" y="8759"/>
                    <a:pt x="9546" y="8570"/>
                  </a:cubicBezTo>
                  <a:lnTo>
                    <a:pt x="9546" y="7184"/>
                  </a:lnTo>
                  <a:cubicBezTo>
                    <a:pt x="9546" y="6995"/>
                    <a:pt x="9389" y="6837"/>
                    <a:pt x="9200" y="6837"/>
                  </a:cubicBezTo>
                  <a:lnTo>
                    <a:pt x="8696" y="6837"/>
                  </a:lnTo>
                  <a:cubicBezTo>
                    <a:pt x="8664" y="6711"/>
                    <a:pt x="8601" y="6648"/>
                    <a:pt x="8570" y="6522"/>
                  </a:cubicBezTo>
                  <a:lnTo>
                    <a:pt x="8916" y="6176"/>
                  </a:lnTo>
                  <a:cubicBezTo>
                    <a:pt x="9042" y="6050"/>
                    <a:pt x="9042" y="5798"/>
                    <a:pt x="8916" y="5703"/>
                  </a:cubicBezTo>
                  <a:lnTo>
                    <a:pt x="7940" y="4695"/>
                  </a:lnTo>
                  <a:cubicBezTo>
                    <a:pt x="7877" y="4648"/>
                    <a:pt x="7790" y="4624"/>
                    <a:pt x="7703" y="4624"/>
                  </a:cubicBezTo>
                  <a:cubicBezTo>
                    <a:pt x="7617" y="4624"/>
                    <a:pt x="7530" y="4648"/>
                    <a:pt x="7467" y="4695"/>
                  </a:cubicBezTo>
                  <a:lnTo>
                    <a:pt x="7120" y="5073"/>
                  </a:lnTo>
                  <a:cubicBezTo>
                    <a:pt x="7026" y="5041"/>
                    <a:pt x="6931" y="4978"/>
                    <a:pt x="6805" y="4947"/>
                  </a:cubicBezTo>
                  <a:lnTo>
                    <a:pt x="6805" y="4443"/>
                  </a:lnTo>
                  <a:cubicBezTo>
                    <a:pt x="6805" y="4222"/>
                    <a:pt x="6648" y="4065"/>
                    <a:pt x="6459" y="4065"/>
                  </a:cubicBezTo>
                  <a:lnTo>
                    <a:pt x="5073" y="4065"/>
                  </a:lnTo>
                  <a:cubicBezTo>
                    <a:pt x="4884" y="4065"/>
                    <a:pt x="4726" y="4222"/>
                    <a:pt x="4726" y="4443"/>
                  </a:cubicBezTo>
                  <a:lnTo>
                    <a:pt x="4726" y="4947"/>
                  </a:lnTo>
                  <a:cubicBezTo>
                    <a:pt x="4600" y="4978"/>
                    <a:pt x="4506" y="5010"/>
                    <a:pt x="4411" y="5073"/>
                  </a:cubicBezTo>
                  <a:lnTo>
                    <a:pt x="4033" y="4695"/>
                  </a:lnTo>
                  <a:cubicBezTo>
                    <a:pt x="3986" y="4648"/>
                    <a:pt x="3899" y="4624"/>
                    <a:pt x="3808" y="4624"/>
                  </a:cubicBezTo>
                  <a:cubicBezTo>
                    <a:pt x="3718" y="4624"/>
                    <a:pt x="3623" y="4648"/>
                    <a:pt x="3560" y="4695"/>
                  </a:cubicBezTo>
                  <a:lnTo>
                    <a:pt x="2584" y="5703"/>
                  </a:lnTo>
                  <a:cubicBezTo>
                    <a:pt x="2458" y="5829"/>
                    <a:pt x="2458" y="6050"/>
                    <a:pt x="2584" y="6176"/>
                  </a:cubicBezTo>
                  <a:lnTo>
                    <a:pt x="2930" y="6522"/>
                  </a:lnTo>
                  <a:cubicBezTo>
                    <a:pt x="2899" y="6585"/>
                    <a:pt x="2867" y="6711"/>
                    <a:pt x="2836" y="6837"/>
                  </a:cubicBezTo>
                  <a:lnTo>
                    <a:pt x="2300" y="6837"/>
                  </a:lnTo>
                  <a:cubicBezTo>
                    <a:pt x="2111" y="6837"/>
                    <a:pt x="1954" y="6995"/>
                    <a:pt x="1954" y="7184"/>
                  </a:cubicBezTo>
                  <a:lnTo>
                    <a:pt x="1954" y="8570"/>
                  </a:lnTo>
                  <a:cubicBezTo>
                    <a:pt x="1954" y="8759"/>
                    <a:pt x="2111" y="8917"/>
                    <a:pt x="2300" y="8917"/>
                  </a:cubicBezTo>
                  <a:lnTo>
                    <a:pt x="2836" y="8917"/>
                  </a:lnTo>
                  <a:cubicBezTo>
                    <a:pt x="2867" y="9043"/>
                    <a:pt x="2899" y="9137"/>
                    <a:pt x="2930" y="9232"/>
                  </a:cubicBezTo>
                  <a:lnTo>
                    <a:pt x="2584" y="9610"/>
                  </a:lnTo>
                  <a:lnTo>
                    <a:pt x="977" y="9610"/>
                  </a:lnTo>
                  <a:cubicBezTo>
                    <a:pt x="788" y="9610"/>
                    <a:pt x="630" y="9452"/>
                    <a:pt x="630" y="9232"/>
                  </a:cubicBezTo>
                  <a:lnTo>
                    <a:pt x="630" y="3372"/>
                  </a:lnTo>
                  <a:close/>
                  <a:moveTo>
                    <a:pt x="6112" y="4726"/>
                  </a:moveTo>
                  <a:lnTo>
                    <a:pt x="6112" y="5136"/>
                  </a:lnTo>
                  <a:cubicBezTo>
                    <a:pt x="6112" y="5294"/>
                    <a:pt x="6207" y="5420"/>
                    <a:pt x="6364" y="5451"/>
                  </a:cubicBezTo>
                  <a:cubicBezTo>
                    <a:pt x="6553" y="5514"/>
                    <a:pt x="6805" y="5609"/>
                    <a:pt x="6994" y="5735"/>
                  </a:cubicBezTo>
                  <a:cubicBezTo>
                    <a:pt x="7041" y="5769"/>
                    <a:pt x="7096" y="5783"/>
                    <a:pt x="7153" y="5783"/>
                  </a:cubicBezTo>
                  <a:cubicBezTo>
                    <a:pt x="7251" y="5783"/>
                    <a:pt x="7356" y="5743"/>
                    <a:pt x="7435" y="5703"/>
                  </a:cubicBezTo>
                  <a:lnTo>
                    <a:pt x="7751" y="5388"/>
                  </a:lnTo>
                  <a:lnTo>
                    <a:pt x="8223" y="5861"/>
                  </a:lnTo>
                  <a:lnTo>
                    <a:pt x="7908" y="6176"/>
                  </a:lnTo>
                  <a:cubicBezTo>
                    <a:pt x="7782" y="6302"/>
                    <a:pt x="7782" y="6459"/>
                    <a:pt x="7877" y="6617"/>
                  </a:cubicBezTo>
                  <a:cubicBezTo>
                    <a:pt x="7971" y="6806"/>
                    <a:pt x="8066" y="6995"/>
                    <a:pt x="8129" y="7247"/>
                  </a:cubicBezTo>
                  <a:cubicBezTo>
                    <a:pt x="8192" y="7404"/>
                    <a:pt x="8286" y="7499"/>
                    <a:pt x="8444" y="7499"/>
                  </a:cubicBezTo>
                  <a:lnTo>
                    <a:pt x="8885" y="7499"/>
                  </a:lnTo>
                  <a:lnTo>
                    <a:pt x="8885" y="8192"/>
                  </a:lnTo>
                  <a:lnTo>
                    <a:pt x="8444" y="8192"/>
                  </a:lnTo>
                  <a:cubicBezTo>
                    <a:pt x="8286" y="8192"/>
                    <a:pt x="8192" y="8286"/>
                    <a:pt x="8129" y="8444"/>
                  </a:cubicBezTo>
                  <a:cubicBezTo>
                    <a:pt x="8097" y="8665"/>
                    <a:pt x="7971" y="8885"/>
                    <a:pt x="7877" y="9074"/>
                  </a:cubicBezTo>
                  <a:cubicBezTo>
                    <a:pt x="7782" y="9200"/>
                    <a:pt x="7814" y="9389"/>
                    <a:pt x="7908" y="9515"/>
                  </a:cubicBezTo>
                  <a:lnTo>
                    <a:pt x="8223" y="9830"/>
                  </a:lnTo>
                  <a:lnTo>
                    <a:pt x="7751" y="10303"/>
                  </a:lnTo>
                  <a:lnTo>
                    <a:pt x="7435" y="9988"/>
                  </a:lnTo>
                  <a:cubicBezTo>
                    <a:pt x="7368" y="9920"/>
                    <a:pt x="7291" y="9889"/>
                    <a:pt x="7211" y="9889"/>
                  </a:cubicBezTo>
                  <a:cubicBezTo>
                    <a:pt x="7141" y="9889"/>
                    <a:pt x="7068" y="9912"/>
                    <a:pt x="6994" y="9956"/>
                  </a:cubicBezTo>
                  <a:cubicBezTo>
                    <a:pt x="6805" y="10082"/>
                    <a:pt x="6616" y="10145"/>
                    <a:pt x="6364" y="10208"/>
                  </a:cubicBezTo>
                  <a:cubicBezTo>
                    <a:pt x="6207" y="10271"/>
                    <a:pt x="6112" y="10366"/>
                    <a:pt x="6112" y="10555"/>
                  </a:cubicBezTo>
                  <a:lnTo>
                    <a:pt x="6112" y="10964"/>
                  </a:lnTo>
                  <a:lnTo>
                    <a:pt x="5419" y="10964"/>
                  </a:lnTo>
                  <a:lnTo>
                    <a:pt x="5419" y="10555"/>
                  </a:lnTo>
                  <a:cubicBezTo>
                    <a:pt x="5419" y="10366"/>
                    <a:pt x="5325" y="10271"/>
                    <a:pt x="5167" y="10208"/>
                  </a:cubicBezTo>
                  <a:cubicBezTo>
                    <a:pt x="4947" y="10177"/>
                    <a:pt x="4726" y="10051"/>
                    <a:pt x="4537" y="9956"/>
                  </a:cubicBezTo>
                  <a:cubicBezTo>
                    <a:pt x="4491" y="9921"/>
                    <a:pt x="4436" y="9908"/>
                    <a:pt x="4379" y="9908"/>
                  </a:cubicBezTo>
                  <a:cubicBezTo>
                    <a:pt x="4281" y="9908"/>
                    <a:pt x="4176" y="9948"/>
                    <a:pt x="4096" y="9988"/>
                  </a:cubicBezTo>
                  <a:lnTo>
                    <a:pt x="3781" y="10303"/>
                  </a:lnTo>
                  <a:lnTo>
                    <a:pt x="3308" y="9830"/>
                  </a:lnTo>
                  <a:lnTo>
                    <a:pt x="3623" y="9515"/>
                  </a:lnTo>
                  <a:cubicBezTo>
                    <a:pt x="3749" y="9389"/>
                    <a:pt x="3749" y="9232"/>
                    <a:pt x="3655" y="9074"/>
                  </a:cubicBezTo>
                  <a:cubicBezTo>
                    <a:pt x="3529" y="8885"/>
                    <a:pt x="3466" y="8696"/>
                    <a:pt x="3371" y="8444"/>
                  </a:cubicBezTo>
                  <a:cubicBezTo>
                    <a:pt x="3340" y="8286"/>
                    <a:pt x="3214" y="8192"/>
                    <a:pt x="3056" y="8192"/>
                  </a:cubicBezTo>
                  <a:lnTo>
                    <a:pt x="2647" y="8192"/>
                  </a:lnTo>
                  <a:lnTo>
                    <a:pt x="2647" y="7499"/>
                  </a:lnTo>
                  <a:lnTo>
                    <a:pt x="3056" y="7499"/>
                  </a:lnTo>
                  <a:cubicBezTo>
                    <a:pt x="3214" y="7499"/>
                    <a:pt x="3340" y="7404"/>
                    <a:pt x="3371" y="7247"/>
                  </a:cubicBezTo>
                  <a:cubicBezTo>
                    <a:pt x="3434" y="7026"/>
                    <a:pt x="3529" y="6806"/>
                    <a:pt x="3655" y="6617"/>
                  </a:cubicBezTo>
                  <a:cubicBezTo>
                    <a:pt x="3749" y="6491"/>
                    <a:pt x="3686" y="6302"/>
                    <a:pt x="3623" y="6176"/>
                  </a:cubicBezTo>
                  <a:lnTo>
                    <a:pt x="3308" y="5861"/>
                  </a:lnTo>
                  <a:lnTo>
                    <a:pt x="3781" y="5388"/>
                  </a:lnTo>
                  <a:lnTo>
                    <a:pt x="4096" y="5703"/>
                  </a:lnTo>
                  <a:cubicBezTo>
                    <a:pt x="4163" y="5771"/>
                    <a:pt x="4240" y="5802"/>
                    <a:pt x="4321" y="5802"/>
                  </a:cubicBezTo>
                  <a:cubicBezTo>
                    <a:pt x="4391" y="5802"/>
                    <a:pt x="4464" y="5778"/>
                    <a:pt x="4537" y="5735"/>
                  </a:cubicBezTo>
                  <a:cubicBezTo>
                    <a:pt x="4726" y="5609"/>
                    <a:pt x="4915" y="5546"/>
                    <a:pt x="5167" y="5451"/>
                  </a:cubicBezTo>
                  <a:cubicBezTo>
                    <a:pt x="5325" y="5420"/>
                    <a:pt x="5419" y="5294"/>
                    <a:pt x="5419" y="5136"/>
                  </a:cubicBezTo>
                  <a:lnTo>
                    <a:pt x="5419" y="4726"/>
                  </a:ln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9295"/>
                  </a:lnTo>
                  <a:cubicBezTo>
                    <a:pt x="0" y="9830"/>
                    <a:pt x="473" y="10303"/>
                    <a:pt x="1008" y="10303"/>
                  </a:cubicBezTo>
                  <a:lnTo>
                    <a:pt x="2867" y="10303"/>
                  </a:lnTo>
                  <a:lnTo>
                    <a:pt x="3623" y="11059"/>
                  </a:lnTo>
                  <a:cubicBezTo>
                    <a:pt x="3671" y="11122"/>
                    <a:pt x="3757" y="11153"/>
                    <a:pt x="3848" y="11153"/>
                  </a:cubicBezTo>
                  <a:cubicBezTo>
                    <a:pt x="3938" y="11153"/>
                    <a:pt x="4033" y="11122"/>
                    <a:pt x="4096" y="11059"/>
                  </a:cubicBezTo>
                  <a:lnTo>
                    <a:pt x="4442" y="10712"/>
                  </a:lnTo>
                  <a:cubicBezTo>
                    <a:pt x="4506" y="10744"/>
                    <a:pt x="4632" y="10775"/>
                    <a:pt x="4758" y="10807"/>
                  </a:cubicBezTo>
                  <a:lnTo>
                    <a:pt x="4758" y="11342"/>
                  </a:lnTo>
                  <a:cubicBezTo>
                    <a:pt x="4758" y="11531"/>
                    <a:pt x="4915" y="11689"/>
                    <a:pt x="5104" y="11689"/>
                  </a:cubicBezTo>
                  <a:lnTo>
                    <a:pt x="6490" y="11689"/>
                  </a:lnTo>
                  <a:cubicBezTo>
                    <a:pt x="6679" y="11689"/>
                    <a:pt x="6837" y="11531"/>
                    <a:pt x="6837" y="11342"/>
                  </a:cubicBezTo>
                  <a:lnTo>
                    <a:pt x="6837" y="10807"/>
                  </a:lnTo>
                  <a:cubicBezTo>
                    <a:pt x="6963" y="10775"/>
                    <a:pt x="7026" y="10744"/>
                    <a:pt x="7152" y="10712"/>
                  </a:cubicBezTo>
                  <a:lnTo>
                    <a:pt x="7498" y="11059"/>
                  </a:lnTo>
                  <a:cubicBezTo>
                    <a:pt x="7561" y="11122"/>
                    <a:pt x="7656" y="11153"/>
                    <a:pt x="7747" y="11153"/>
                  </a:cubicBezTo>
                  <a:cubicBezTo>
                    <a:pt x="7837" y="11153"/>
                    <a:pt x="7924" y="11122"/>
                    <a:pt x="7971" y="11059"/>
                  </a:cubicBezTo>
                  <a:lnTo>
                    <a:pt x="8727" y="10303"/>
                  </a:lnTo>
                  <a:lnTo>
                    <a:pt x="10617" y="10303"/>
                  </a:lnTo>
                  <a:cubicBezTo>
                    <a:pt x="11185" y="10303"/>
                    <a:pt x="11657" y="9830"/>
                    <a:pt x="11657" y="9295"/>
                  </a:cubicBezTo>
                  <a:lnTo>
                    <a:pt x="11657" y="1009"/>
                  </a:lnTo>
                  <a:cubicBezTo>
                    <a:pt x="11657" y="473"/>
                    <a:pt x="11216" y="1"/>
                    <a:pt x="10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8151;p66">
              <a:extLst>
                <a:ext uri="{FF2B5EF4-FFF2-40B4-BE49-F238E27FC236}">
                  <a16:creationId xmlns:a16="http://schemas.microsoft.com/office/drawing/2014/main" id="{33D1486C-0206-41E4-A6EB-FD8C9A2CCC02}"/>
                </a:ext>
              </a:extLst>
            </p:cNvPr>
            <p:cNvSpPr/>
            <p:nvPr/>
          </p:nvSpPr>
          <p:spPr>
            <a:xfrm>
              <a:off x="-1667150" y="280195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6"/>
                    <a:pt x="347" y="726"/>
                  </a:cubicBezTo>
                  <a:cubicBezTo>
                    <a:pt x="568" y="726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8152;p66">
              <a:extLst>
                <a:ext uri="{FF2B5EF4-FFF2-40B4-BE49-F238E27FC236}">
                  <a16:creationId xmlns:a16="http://schemas.microsoft.com/office/drawing/2014/main" id="{B5B84420-D85E-4110-A7A9-2B727EDCD2F1}"/>
                </a:ext>
              </a:extLst>
            </p:cNvPr>
            <p:cNvSpPr/>
            <p:nvPr/>
          </p:nvSpPr>
          <p:spPr>
            <a:xfrm>
              <a:off x="-1632500" y="28019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6" y="726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8153;p66">
              <a:extLst>
                <a:ext uri="{FF2B5EF4-FFF2-40B4-BE49-F238E27FC236}">
                  <a16:creationId xmlns:a16="http://schemas.microsoft.com/office/drawing/2014/main" id="{49A9FDA9-198D-4512-B5BD-273B2F3E2E1E}"/>
                </a:ext>
              </a:extLst>
            </p:cNvPr>
            <p:cNvSpPr/>
            <p:nvPr/>
          </p:nvSpPr>
          <p:spPr>
            <a:xfrm>
              <a:off x="-1597850" y="2801950"/>
              <a:ext cx="17375" cy="18150"/>
            </a:xfrm>
            <a:custGeom>
              <a:avLst/>
              <a:gdLst/>
              <a:ahLst/>
              <a:cxnLst/>
              <a:rect l="l" t="t" r="r" b="b"/>
              <a:pathLst>
                <a:path w="69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7" y="726"/>
                    <a:pt x="694" y="568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8154;p66">
              <a:extLst>
                <a:ext uri="{FF2B5EF4-FFF2-40B4-BE49-F238E27FC236}">
                  <a16:creationId xmlns:a16="http://schemas.microsoft.com/office/drawing/2014/main" id="{E5A20A92-FB09-48BE-B390-6AB546052E60}"/>
                </a:ext>
              </a:extLst>
            </p:cNvPr>
            <p:cNvSpPr/>
            <p:nvPr/>
          </p:nvSpPr>
          <p:spPr>
            <a:xfrm>
              <a:off x="-1564750" y="2801950"/>
              <a:ext cx="120525" cy="18150"/>
            </a:xfrm>
            <a:custGeom>
              <a:avLst/>
              <a:gdLst/>
              <a:ahLst/>
              <a:cxnLst/>
              <a:rect l="l" t="t" r="r" b="b"/>
              <a:pathLst>
                <a:path w="4821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32" y="568"/>
                    <a:pt x="189" y="726"/>
                    <a:pt x="347" y="726"/>
                  </a:cubicBezTo>
                  <a:lnTo>
                    <a:pt x="4442" y="726"/>
                  </a:lnTo>
                  <a:cubicBezTo>
                    <a:pt x="4663" y="726"/>
                    <a:pt x="4820" y="568"/>
                    <a:pt x="4820" y="347"/>
                  </a:cubicBezTo>
                  <a:cubicBezTo>
                    <a:pt x="4820" y="158"/>
                    <a:pt x="4663" y="1"/>
                    <a:pt x="4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8155;p66">
              <a:extLst>
                <a:ext uri="{FF2B5EF4-FFF2-40B4-BE49-F238E27FC236}">
                  <a16:creationId xmlns:a16="http://schemas.microsoft.com/office/drawing/2014/main" id="{EEB0B037-1728-49FF-A9F8-7803395C38C9}"/>
                </a:ext>
              </a:extLst>
            </p:cNvPr>
            <p:cNvSpPr/>
            <p:nvPr/>
          </p:nvSpPr>
          <p:spPr>
            <a:xfrm>
              <a:off x="-1597850" y="2924050"/>
              <a:ext cx="85100" cy="85075"/>
            </a:xfrm>
            <a:custGeom>
              <a:avLst/>
              <a:gdLst/>
              <a:ahLst/>
              <a:cxnLst/>
              <a:rect l="l" t="t" r="r" b="b"/>
              <a:pathLst>
                <a:path w="3404" h="3403" extrusionOk="0">
                  <a:moveTo>
                    <a:pt x="1671" y="662"/>
                  </a:moveTo>
                  <a:cubicBezTo>
                    <a:pt x="2238" y="662"/>
                    <a:pt x="2710" y="1134"/>
                    <a:pt x="2710" y="1701"/>
                  </a:cubicBezTo>
                  <a:cubicBezTo>
                    <a:pt x="2710" y="2237"/>
                    <a:pt x="2269" y="2710"/>
                    <a:pt x="1671" y="2710"/>
                  </a:cubicBezTo>
                  <a:cubicBezTo>
                    <a:pt x="1135" y="2710"/>
                    <a:pt x="663" y="2237"/>
                    <a:pt x="663" y="1701"/>
                  </a:cubicBezTo>
                  <a:cubicBezTo>
                    <a:pt x="663" y="1134"/>
                    <a:pt x="1135" y="662"/>
                    <a:pt x="1671" y="662"/>
                  </a:cubicBezTo>
                  <a:close/>
                  <a:moveTo>
                    <a:pt x="1671" y="0"/>
                  </a:moveTo>
                  <a:cubicBezTo>
                    <a:pt x="726" y="0"/>
                    <a:pt x="1" y="756"/>
                    <a:pt x="1" y="1701"/>
                  </a:cubicBezTo>
                  <a:cubicBezTo>
                    <a:pt x="1" y="2647"/>
                    <a:pt x="726" y="3403"/>
                    <a:pt x="1671" y="3403"/>
                  </a:cubicBezTo>
                  <a:cubicBezTo>
                    <a:pt x="2616" y="3403"/>
                    <a:pt x="3372" y="2647"/>
                    <a:pt x="3372" y="1701"/>
                  </a:cubicBezTo>
                  <a:cubicBezTo>
                    <a:pt x="3403" y="756"/>
                    <a:pt x="2616" y="0"/>
                    <a:pt x="1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9" name="Google Shape;8156;p66">
            <a:extLst>
              <a:ext uri="{FF2B5EF4-FFF2-40B4-BE49-F238E27FC236}">
                <a16:creationId xmlns:a16="http://schemas.microsoft.com/office/drawing/2014/main" id="{D05216B1-5532-455D-A203-F955C3E41F9F}"/>
              </a:ext>
            </a:extLst>
          </p:cNvPr>
          <p:cNvGrpSpPr/>
          <p:nvPr/>
        </p:nvGrpSpPr>
        <p:grpSpPr>
          <a:xfrm>
            <a:off x="10933054" y="3650286"/>
            <a:ext cx="267389" cy="304189"/>
            <a:chOff x="-919700" y="2420750"/>
            <a:chExt cx="257575" cy="293025"/>
          </a:xfrm>
        </p:grpSpPr>
        <p:sp>
          <p:nvSpPr>
            <p:cNvPr id="740" name="Google Shape;8157;p66">
              <a:extLst>
                <a:ext uri="{FF2B5EF4-FFF2-40B4-BE49-F238E27FC236}">
                  <a16:creationId xmlns:a16="http://schemas.microsoft.com/office/drawing/2014/main" id="{54BB8759-5375-4740-94FD-748FC2A7975C}"/>
                </a:ext>
              </a:extLst>
            </p:cNvPr>
            <p:cNvSpPr/>
            <p:nvPr/>
          </p:nvSpPr>
          <p:spPr>
            <a:xfrm>
              <a:off x="-884250" y="2490850"/>
              <a:ext cx="84300" cy="51225"/>
            </a:xfrm>
            <a:custGeom>
              <a:avLst/>
              <a:gdLst/>
              <a:ahLst/>
              <a:cxnLst/>
              <a:rect l="l" t="t" r="r" b="b"/>
              <a:pathLst>
                <a:path w="3372" h="2049" extrusionOk="0">
                  <a:moveTo>
                    <a:pt x="977" y="631"/>
                  </a:moveTo>
                  <a:cubicBezTo>
                    <a:pt x="1166" y="631"/>
                    <a:pt x="1324" y="788"/>
                    <a:pt x="1324" y="977"/>
                  </a:cubicBezTo>
                  <a:cubicBezTo>
                    <a:pt x="1324" y="1198"/>
                    <a:pt x="1166" y="1355"/>
                    <a:pt x="977" y="1355"/>
                  </a:cubicBezTo>
                  <a:cubicBezTo>
                    <a:pt x="788" y="1355"/>
                    <a:pt x="631" y="1198"/>
                    <a:pt x="631" y="977"/>
                  </a:cubicBezTo>
                  <a:cubicBezTo>
                    <a:pt x="631" y="788"/>
                    <a:pt x="788" y="631"/>
                    <a:pt x="977" y="631"/>
                  </a:cubicBezTo>
                  <a:close/>
                  <a:moveTo>
                    <a:pt x="2363" y="631"/>
                  </a:moveTo>
                  <a:cubicBezTo>
                    <a:pt x="2552" y="631"/>
                    <a:pt x="2710" y="788"/>
                    <a:pt x="2710" y="977"/>
                  </a:cubicBezTo>
                  <a:cubicBezTo>
                    <a:pt x="2710" y="1198"/>
                    <a:pt x="2552" y="1355"/>
                    <a:pt x="2363" y="1355"/>
                  </a:cubicBezTo>
                  <a:cubicBezTo>
                    <a:pt x="2174" y="1355"/>
                    <a:pt x="2017" y="1198"/>
                    <a:pt x="2017" y="977"/>
                  </a:cubicBezTo>
                  <a:cubicBezTo>
                    <a:pt x="2017" y="788"/>
                    <a:pt x="2174" y="631"/>
                    <a:pt x="2363" y="631"/>
                  </a:cubicBez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09" y="2048"/>
                  </a:cubicBezTo>
                  <a:cubicBezTo>
                    <a:pt x="1292" y="2048"/>
                    <a:pt x="1544" y="1922"/>
                    <a:pt x="1702" y="1765"/>
                  </a:cubicBezTo>
                  <a:cubicBezTo>
                    <a:pt x="1891" y="1922"/>
                    <a:pt x="2111" y="2048"/>
                    <a:pt x="2363" y="2048"/>
                  </a:cubicBezTo>
                  <a:cubicBezTo>
                    <a:pt x="2899" y="2048"/>
                    <a:pt x="3371" y="1576"/>
                    <a:pt x="3371" y="1040"/>
                  </a:cubicBezTo>
                  <a:cubicBezTo>
                    <a:pt x="3371" y="442"/>
                    <a:pt x="2899" y="1"/>
                    <a:pt x="2363" y="1"/>
                  </a:cubicBezTo>
                  <a:cubicBezTo>
                    <a:pt x="2080" y="1"/>
                    <a:pt x="1859" y="127"/>
                    <a:pt x="1702" y="284"/>
                  </a:cubicBezTo>
                  <a:cubicBezTo>
                    <a:pt x="1481" y="127"/>
                    <a:pt x="1261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8158;p66">
              <a:extLst>
                <a:ext uri="{FF2B5EF4-FFF2-40B4-BE49-F238E27FC236}">
                  <a16:creationId xmlns:a16="http://schemas.microsoft.com/office/drawing/2014/main" id="{87546C05-926D-496F-94FE-CAF11AC39A91}"/>
                </a:ext>
              </a:extLst>
            </p:cNvPr>
            <p:cNvSpPr/>
            <p:nvPr/>
          </p:nvSpPr>
          <p:spPr>
            <a:xfrm>
              <a:off x="-919700" y="2420750"/>
              <a:ext cx="257575" cy="293025"/>
            </a:xfrm>
            <a:custGeom>
              <a:avLst/>
              <a:gdLst/>
              <a:ahLst/>
              <a:cxnLst/>
              <a:rect l="l" t="t" r="r" b="b"/>
              <a:pathLst>
                <a:path w="10303" h="11721" extrusionOk="0">
                  <a:moveTo>
                    <a:pt x="7152" y="694"/>
                  </a:moveTo>
                  <a:cubicBezTo>
                    <a:pt x="7373" y="694"/>
                    <a:pt x="7530" y="851"/>
                    <a:pt x="7530" y="1040"/>
                  </a:cubicBezTo>
                  <a:lnTo>
                    <a:pt x="7530" y="1418"/>
                  </a:lnTo>
                  <a:lnTo>
                    <a:pt x="662" y="1418"/>
                  </a:lnTo>
                  <a:lnTo>
                    <a:pt x="662" y="1040"/>
                  </a:lnTo>
                  <a:cubicBezTo>
                    <a:pt x="694" y="851"/>
                    <a:pt x="851" y="694"/>
                    <a:pt x="1009" y="694"/>
                  </a:cubicBezTo>
                  <a:close/>
                  <a:moveTo>
                    <a:pt x="7562" y="2111"/>
                  </a:moveTo>
                  <a:lnTo>
                    <a:pt x="7562" y="3403"/>
                  </a:lnTo>
                  <a:lnTo>
                    <a:pt x="7247" y="3088"/>
                  </a:lnTo>
                  <a:cubicBezTo>
                    <a:pt x="7042" y="2883"/>
                    <a:pt x="6784" y="2792"/>
                    <a:pt x="6528" y="2792"/>
                  </a:cubicBezTo>
                  <a:cubicBezTo>
                    <a:pt x="5999" y="2792"/>
                    <a:pt x="5483" y="3186"/>
                    <a:pt x="5483" y="3781"/>
                  </a:cubicBezTo>
                  <a:cubicBezTo>
                    <a:pt x="5483" y="4065"/>
                    <a:pt x="5577" y="4348"/>
                    <a:pt x="5798" y="4506"/>
                  </a:cubicBezTo>
                  <a:lnTo>
                    <a:pt x="6774" y="5482"/>
                  </a:lnTo>
                  <a:lnTo>
                    <a:pt x="1009" y="5482"/>
                  </a:lnTo>
                  <a:cubicBezTo>
                    <a:pt x="995" y="5485"/>
                    <a:pt x="982" y="5486"/>
                    <a:pt x="968" y="5486"/>
                  </a:cubicBezTo>
                  <a:cubicBezTo>
                    <a:pt x="825" y="5486"/>
                    <a:pt x="694" y="5340"/>
                    <a:pt x="694" y="5167"/>
                  </a:cubicBezTo>
                  <a:lnTo>
                    <a:pt x="694" y="2111"/>
                  </a:lnTo>
                  <a:close/>
                  <a:moveTo>
                    <a:pt x="8160" y="2584"/>
                  </a:moveTo>
                  <a:lnTo>
                    <a:pt x="9200" y="3624"/>
                  </a:lnTo>
                  <a:cubicBezTo>
                    <a:pt x="9421" y="3844"/>
                    <a:pt x="9515" y="4065"/>
                    <a:pt x="9515" y="4348"/>
                  </a:cubicBezTo>
                  <a:lnTo>
                    <a:pt x="9515" y="6900"/>
                  </a:lnTo>
                  <a:cubicBezTo>
                    <a:pt x="9515" y="7373"/>
                    <a:pt x="9358" y="7845"/>
                    <a:pt x="9043" y="8192"/>
                  </a:cubicBezTo>
                  <a:lnTo>
                    <a:pt x="5955" y="8192"/>
                  </a:lnTo>
                  <a:cubicBezTo>
                    <a:pt x="5640" y="7845"/>
                    <a:pt x="5483" y="7373"/>
                    <a:pt x="5483" y="6900"/>
                  </a:cubicBezTo>
                  <a:lnTo>
                    <a:pt x="5483" y="6144"/>
                  </a:lnTo>
                  <a:lnTo>
                    <a:pt x="6837" y="6144"/>
                  </a:lnTo>
                  <a:lnTo>
                    <a:pt x="6837" y="6207"/>
                  </a:lnTo>
                  <a:cubicBezTo>
                    <a:pt x="6837" y="6585"/>
                    <a:pt x="6900" y="6932"/>
                    <a:pt x="7089" y="7373"/>
                  </a:cubicBezTo>
                  <a:cubicBezTo>
                    <a:pt x="7135" y="7487"/>
                    <a:pt x="7263" y="7568"/>
                    <a:pt x="7403" y="7568"/>
                  </a:cubicBezTo>
                  <a:cubicBezTo>
                    <a:pt x="7455" y="7568"/>
                    <a:pt x="7510" y="7556"/>
                    <a:pt x="7562" y="7530"/>
                  </a:cubicBezTo>
                  <a:cubicBezTo>
                    <a:pt x="7719" y="7467"/>
                    <a:pt x="7782" y="7247"/>
                    <a:pt x="7719" y="7058"/>
                  </a:cubicBezTo>
                  <a:cubicBezTo>
                    <a:pt x="7593" y="6774"/>
                    <a:pt x="7530" y="6522"/>
                    <a:pt x="7530" y="6239"/>
                  </a:cubicBezTo>
                  <a:lnTo>
                    <a:pt x="7530" y="5451"/>
                  </a:lnTo>
                  <a:cubicBezTo>
                    <a:pt x="7530" y="5356"/>
                    <a:pt x="7467" y="5262"/>
                    <a:pt x="7404" y="5199"/>
                  </a:cubicBezTo>
                  <a:lnTo>
                    <a:pt x="6207" y="4033"/>
                  </a:lnTo>
                  <a:cubicBezTo>
                    <a:pt x="6018" y="3844"/>
                    <a:pt x="6144" y="3435"/>
                    <a:pt x="6459" y="3435"/>
                  </a:cubicBezTo>
                  <a:cubicBezTo>
                    <a:pt x="6522" y="3435"/>
                    <a:pt x="6648" y="3466"/>
                    <a:pt x="6680" y="3561"/>
                  </a:cubicBezTo>
                  <a:lnTo>
                    <a:pt x="8255" y="5136"/>
                  </a:lnTo>
                  <a:cubicBezTo>
                    <a:pt x="8318" y="5199"/>
                    <a:pt x="8413" y="5230"/>
                    <a:pt x="8503" y="5230"/>
                  </a:cubicBezTo>
                  <a:cubicBezTo>
                    <a:pt x="8594" y="5230"/>
                    <a:pt x="8680" y="5199"/>
                    <a:pt x="8728" y="5136"/>
                  </a:cubicBezTo>
                  <a:cubicBezTo>
                    <a:pt x="8854" y="5010"/>
                    <a:pt x="8854" y="4789"/>
                    <a:pt x="8728" y="4663"/>
                  </a:cubicBezTo>
                  <a:lnTo>
                    <a:pt x="8160" y="4065"/>
                  </a:lnTo>
                  <a:lnTo>
                    <a:pt x="8160" y="2584"/>
                  </a:lnTo>
                  <a:close/>
                  <a:moveTo>
                    <a:pt x="9295" y="8948"/>
                  </a:moveTo>
                  <a:cubicBezTo>
                    <a:pt x="9484" y="8948"/>
                    <a:pt x="9641" y="9105"/>
                    <a:pt x="9641" y="9295"/>
                  </a:cubicBezTo>
                  <a:lnTo>
                    <a:pt x="9641" y="10996"/>
                  </a:lnTo>
                  <a:lnTo>
                    <a:pt x="5514" y="10996"/>
                  </a:lnTo>
                  <a:lnTo>
                    <a:pt x="5514" y="9295"/>
                  </a:lnTo>
                  <a:cubicBezTo>
                    <a:pt x="5514" y="9105"/>
                    <a:pt x="5672" y="8948"/>
                    <a:pt x="5861" y="8948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5167"/>
                  </a:lnTo>
                  <a:cubicBezTo>
                    <a:pt x="1" y="5734"/>
                    <a:pt x="473" y="6207"/>
                    <a:pt x="1009" y="6207"/>
                  </a:cubicBezTo>
                  <a:lnTo>
                    <a:pt x="4789" y="6207"/>
                  </a:lnTo>
                  <a:lnTo>
                    <a:pt x="4789" y="6932"/>
                  </a:lnTo>
                  <a:cubicBezTo>
                    <a:pt x="4789" y="7499"/>
                    <a:pt x="4947" y="8003"/>
                    <a:pt x="5231" y="8444"/>
                  </a:cubicBezTo>
                  <a:cubicBezTo>
                    <a:pt x="4947" y="8633"/>
                    <a:pt x="4789" y="8948"/>
                    <a:pt x="4789" y="9295"/>
                  </a:cubicBezTo>
                  <a:lnTo>
                    <a:pt x="4789" y="11342"/>
                  </a:lnTo>
                  <a:cubicBezTo>
                    <a:pt x="4789" y="11563"/>
                    <a:pt x="4947" y="11720"/>
                    <a:pt x="5168" y="11720"/>
                  </a:cubicBezTo>
                  <a:lnTo>
                    <a:pt x="9956" y="11720"/>
                  </a:lnTo>
                  <a:cubicBezTo>
                    <a:pt x="10145" y="11720"/>
                    <a:pt x="10303" y="11563"/>
                    <a:pt x="10303" y="11342"/>
                  </a:cubicBezTo>
                  <a:lnTo>
                    <a:pt x="10303" y="9295"/>
                  </a:lnTo>
                  <a:cubicBezTo>
                    <a:pt x="10303" y="8948"/>
                    <a:pt x="10114" y="8633"/>
                    <a:pt x="9893" y="8444"/>
                  </a:cubicBezTo>
                  <a:cubicBezTo>
                    <a:pt x="10177" y="8003"/>
                    <a:pt x="10303" y="7499"/>
                    <a:pt x="10303" y="6932"/>
                  </a:cubicBezTo>
                  <a:lnTo>
                    <a:pt x="10303" y="4380"/>
                  </a:lnTo>
                  <a:lnTo>
                    <a:pt x="10271" y="4380"/>
                  </a:lnTo>
                  <a:cubicBezTo>
                    <a:pt x="10271" y="3907"/>
                    <a:pt x="10082" y="3466"/>
                    <a:pt x="9767" y="3151"/>
                  </a:cubicBezTo>
                  <a:lnTo>
                    <a:pt x="8224" y="1639"/>
                  </a:lnTo>
                  <a:lnTo>
                    <a:pt x="8224" y="1040"/>
                  </a:lnTo>
                  <a:cubicBezTo>
                    <a:pt x="8224" y="473"/>
                    <a:pt x="7751" y="1"/>
                    <a:pt x="72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8159;p66">
              <a:extLst>
                <a:ext uri="{FF2B5EF4-FFF2-40B4-BE49-F238E27FC236}">
                  <a16:creationId xmlns:a16="http://schemas.microsoft.com/office/drawing/2014/main" id="{AE40C323-6B87-4407-BE5D-EC7E3C291029}"/>
                </a:ext>
              </a:extLst>
            </p:cNvPr>
            <p:cNvSpPr/>
            <p:nvPr/>
          </p:nvSpPr>
          <p:spPr>
            <a:xfrm>
              <a:off x="-766100" y="266097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725" y="568"/>
                    <a:pt x="725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3" name="Google Shape;8160;p66">
            <a:extLst>
              <a:ext uri="{FF2B5EF4-FFF2-40B4-BE49-F238E27FC236}">
                <a16:creationId xmlns:a16="http://schemas.microsoft.com/office/drawing/2014/main" id="{D7B7209D-E9AB-4DB5-B334-2FD64F3A319A}"/>
              </a:ext>
            </a:extLst>
          </p:cNvPr>
          <p:cNvGrpSpPr/>
          <p:nvPr/>
        </p:nvGrpSpPr>
        <p:grpSpPr>
          <a:xfrm>
            <a:off x="4662266" y="4923330"/>
            <a:ext cx="318904" cy="302528"/>
            <a:chOff x="-6696925" y="3272575"/>
            <a:chExt cx="307200" cy="291425"/>
          </a:xfrm>
        </p:grpSpPr>
        <p:sp>
          <p:nvSpPr>
            <p:cNvPr id="744" name="Google Shape;8161;p66">
              <a:extLst>
                <a:ext uri="{FF2B5EF4-FFF2-40B4-BE49-F238E27FC236}">
                  <a16:creationId xmlns:a16="http://schemas.microsoft.com/office/drawing/2014/main" id="{D4488193-13C6-48CF-A90D-A78F8A26A0FD}"/>
                </a:ext>
              </a:extLst>
            </p:cNvPr>
            <p:cNvSpPr/>
            <p:nvPr/>
          </p:nvSpPr>
          <p:spPr>
            <a:xfrm>
              <a:off x="-6696925" y="3371400"/>
              <a:ext cx="220575" cy="192600"/>
            </a:xfrm>
            <a:custGeom>
              <a:avLst/>
              <a:gdLst/>
              <a:ahLst/>
              <a:cxnLst/>
              <a:rect l="l" t="t" r="r" b="b"/>
              <a:pathLst>
                <a:path w="8823" h="7704" extrusionOk="0">
                  <a:moveTo>
                    <a:pt x="7531" y="1"/>
                  </a:moveTo>
                  <a:lnTo>
                    <a:pt x="6333" y="1167"/>
                  </a:lnTo>
                  <a:cubicBezTo>
                    <a:pt x="6207" y="1293"/>
                    <a:pt x="6207" y="1513"/>
                    <a:pt x="6333" y="1639"/>
                  </a:cubicBezTo>
                  <a:cubicBezTo>
                    <a:pt x="6743" y="2017"/>
                    <a:pt x="6743" y="2710"/>
                    <a:pt x="6333" y="3088"/>
                  </a:cubicBezTo>
                  <a:lnTo>
                    <a:pt x="4096" y="5325"/>
                  </a:lnTo>
                  <a:cubicBezTo>
                    <a:pt x="3892" y="5530"/>
                    <a:pt x="3624" y="5632"/>
                    <a:pt x="3360" y="5632"/>
                  </a:cubicBezTo>
                  <a:cubicBezTo>
                    <a:pt x="3096" y="5632"/>
                    <a:pt x="2836" y="5530"/>
                    <a:pt x="2647" y="5325"/>
                  </a:cubicBezTo>
                  <a:cubicBezTo>
                    <a:pt x="2238" y="4947"/>
                    <a:pt x="2238" y="4286"/>
                    <a:pt x="2647" y="3876"/>
                  </a:cubicBezTo>
                  <a:lnTo>
                    <a:pt x="3309" y="3214"/>
                  </a:lnTo>
                  <a:cubicBezTo>
                    <a:pt x="2994" y="2679"/>
                    <a:pt x="2836" y="2017"/>
                    <a:pt x="2836" y="1387"/>
                  </a:cubicBezTo>
                  <a:cubicBezTo>
                    <a:pt x="2836" y="1167"/>
                    <a:pt x="2868" y="978"/>
                    <a:pt x="2899" y="726"/>
                  </a:cubicBezTo>
                  <a:lnTo>
                    <a:pt x="2899" y="726"/>
                  </a:lnTo>
                  <a:lnTo>
                    <a:pt x="1230" y="2427"/>
                  </a:lnTo>
                  <a:cubicBezTo>
                    <a:pt x="1" y="3592"/>
                    <a:pt x="1" y="5577"/>
                    <a:pt x="1230" y="6806"/>
                  </a:cubicBezTo>
                  <a:cubicBezTo>
                    <a:pt x="1820" y="7396"/>
                    <a:pt x="2621" y="7704"/>
                    <a:pt x="3423" y="7704"/>
                  </a:cubicBezTo>
                  <a:cubicBezTo>
                    <a:pt x="4204" y="7704"/>
                    <a:pt x="4986" y="7412"/>
                    <a:pt x="5577" y="6806"/>
                  </a:cubicBezTo>
                  <a:cubicBezTo>
                    <a:pt x="7531" y="4884"/>
                    <a:pt x="8003" y="4506"/>
                    <a:pt x="8350" y="3813"/>
                  </a:cubicBezTo>
                  <a:cubicBezTo>
                    <a:pt x="8822" y="2994"/>
                    <a:pt x="8822" y="1986"/>
                    <a:pt x="8381" y="1104"/>
                  </a:cubicBezTo>
                  <a:cubicBezTo>
                    <a:pt x="8161" y="568"/>
                    <a:pt x="7877" y="253"/>
                    <a:pt x="75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8162;p66">
              <a:extLst>
                <a:ext uri="{FF2B5EF4-FFF2-40B4-BE49-F238E27FC236}">
                  <a16:creationId xmlns:a16="http://schemas.microsoft.com/office/drawing/2014/main" id="{796020D9-E011-45B6-8C1B-14AAD5B430C2}"/>
                </a:ext>
              </a:extLst>
            </p:cNvPr>
            <p:cNvSpPr/>
            <p:nvPr/>
          </p:nvSpPr>
          <p:spPr>
            <a:xfrm>
              <a:off x="-6621300" y="3272575"/>
              <a:ext cx="231575" cy="194950"/>
            </a:xfrm>
            <a:custGeom>
              <a:avLst/>
              <a:gdLst/>
              <a:ahLst/>
              <a:cxnLst/>
              <a:rect l="l" t="t" r="r" b="b"/>
              <a:pathLst>
                <a:path w="9263" h="7798" extrusionOk="0">
                  <a:moveTo>
                    <a:pt x="5868" y="0"/>
                  </a:moveTo>
                  <a:cubicBezTo>
                    <a:pt x="5073" y="0"/>
                    <a:pt x="4269" y="299"/>
                    <a:pt x="3655" y="898"/>
                  </a:cubicBezTo>
                  <a:lnTo>
                    <a:pt x="1387" y="3229"/>
                  </a:lnTo>
                  <a:cubicBezTo>
                    <a:pt x="0" y="4615"/>
                    <a:pt x="315" y="6852"/>
                    <a:pt x="1670" y="7797"/>
                  </a:cubicBezTo>
                  <a:lnTo>
                    <a:pt x="2836" y="6632"/>
                  </a:lnTo>
                  <a:cubicBezTo>
                    <a:pt x="2962" y="6506"/>
                    <a:pt x="2962" y="6317"/>
                    <a:pt x="2836" y="6159"/>
                  </a:cubicBezTo>
                  <a:cubicBezTo>
                    <a:pt x="2552" y="5907"/>
                    <a:pt x="2489" y="5466"/>
                    <a:pt x="2552" y="5372"/>
                  </a:cubicBezTo>
                  <a:cubicBezTo>
                    <a:pt x="2552" y="4742"/>
                    <a:pt x="3214" y="4332"/>
                    <a:pt x="5167" y="2379"/>
                  </a:cubicBezTo>
                  <a:cubicBezTo>
                    <a:pt x="5384" y="2162"/>
                    <a:pt x="5630" y="2071"/>
                    <a:pt x="5869" y="2071"/>
                  </a:cubicBezTo>
                  <a:cubicBezTo>
                    <a:pt x="6673" y="2071"/>
                    <a:pt x="7393" y="3099"/>
                    <a:pt x="6616" y="3828"/>
                  </a:cubicBezTo>
                  <a:lnTo>
                    <a:pt x="5923" y="4521"/>
                  </a:lnTo>
                  <a:cubicBezTo>
                    <a:pt x="6364" y="5372"/>
                    <a:pt x="6522" y="6159"/>
                    <a:pt x="6364" y="7010"/>
                  </a:cubicBezTo>
                  <a:lnTo>
                    <a:pt x="8097" y="5277"/>
                  </a:lnTo>
                  <a:cubicBezTo>
                    <a:pt x="9263" y="4048"/>
                    <a:pt x="9263" y="2127"/>
                    <a:pt x="8034" y="898"/>
                  </a:cubicBezTo>
                  <a:cubicBezTo>
                    <a:pt x="7451" y="299"/>
                    <a:pt x="6664" y="0"/>
                    <a:pt x="5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6" name="Google Shape;8163;p66">
            <a:extLst>
              <a:ext uri="{FF2B5EF4-FFF2-40B4-BE49-F238E27FC236}">
                <a16:creationId xmlns:a16="http://schemas.microsoft.com/office/drawing/2014/main" id="{D58C1D7A-1D57-477E-90FD-50523551E16B}"/>
              </a:ext>
            </a:extLst>
          </p:cNvPr>
          <p:cNvGrpSpPr/>
          <p:nvPr/>
        </p:nvGrpSpPr>
        <p:grpSpPr>
          <a:xfrm>
            <a:off x="4662253" y="5294905"/>
            <a:ext cx="318930" cy="303359"/>
            <a:chOff x="-6690625" y="3631325"/>
            <a:chExt cx="307225" cy="292225"/>
          </a:xfrm>
        </p:grpSpPr>
        <p:sp>
          <p:nvSpPr>
            <p:cNvPr id="747" name="Google Shape;8164;p66">
              <a:extLst>
                <a:ext uri="{FF2B5EF4-FFF2-40B4-BE49-F238E27FC236}">
                  <a16:creationId xmlns:a16="http://schemas.microsoft.com/office/drawing/2014/main" id="{612F7D47-D36B-430E-A35D-6537C2AB61D3}"/>
                </a:ext>
              </a:extLst>
            </p:cNvPr>
            <p:cNvSpPr/>
            <p:nvPr/>
          </p:nvSpPr>
          <p:spPr>
            <a:xfrm>
              <a:off x="-6690625" y="3631325"/>
              <a:ext cx="222925" cy="292225"/>
            </a:xfrm>
            <a:custGeom>
              <a:avLst/>
              <a:gdLst/>
              <a:ahLst/>
              <a:cxnLst/>
              <a:rect l="l" t="t" r="r" b="b"/>
              <a:pathLst>
                <a:path w="8917" h="11689" extrusionOk="0">
                  <a:moveTo>
                    <a:pt x="5861" y="2773"/>
                  </a:moveTo>
                  <a:cubicBezTo>
                    <a:pt x="6270" y="2773"/>
                    <a:pt x="6333" y="3435"/>
                    <a:pt x="5861" y="3435"/>
                  </a:cubicBezTo>
                  <a:lnTo>
                    <a:pt x="3813" y="3435"/>
                  </a:lnTo>
                  <a:cubicBezTo>
                    <a:pt x="3372" y="3435"/>
                    <a:pt x="3340" y="2773"/>
                    <a:pt x="3813" y="2773"/>
                  </a:cubicBezTo>
                  <a:close/>
                  <a:moveTo>
                    <a:pt x="2742" y="0"/>
                  </a:move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lnTo>
                    <a:pt x="1" y="2741"/>
                  </a:lnTo>
                  <a:lnTo>
                    <a:pt x="1" y="10649"/>
                  </a:lnTo>
                  <a:cubicBezTo>
                    <a:pt x="1" y="11216"/>
                    <a:pt x="473" y="11689"/>
                    <a:pt x="1009" y="11689"/>
                  </a:cubicBezTo>
                  <a:lnTo>
                    <a:pt x="7909" y="11689"/>
                  </a:lnTo>
                  <a:cubicBezTo>
                    <a:pt x="8444" y="11689"/>
                    <a:pt x="8917" y="11248"/>
                    <a:pt x="8917" y="10649"/>
                  </a:cubicBezTo>
                  <a:lnTo>
                    <a:pt x="8917" y="7751"/>
                  </a:lnTo>
                  <a:lnTo>
                    <a:pt x="6491" y="10177"/>
                  </a:lnTo>
                  <a:cubicBezTo>
                    <a:pt x="6491" y="10271"/>
                    <a:pt x="6428" y="10303"/>
                    <a:pt x="6365" y="10303"/>
                  </a:cubicBezTo>
                  <a:lnTo>
                    <a:pt x="4317" y="10901"/>
                  </a:lnTo>
                  <a:cubicBezTo>
                    <a:pt x="4198" y="10938"/>
                    <a:pt x="4080" y="10955"/>
                    <a:pt x="3967" y="10955"/>
                  </a:cubicBezTo>
                  <a:cubicBezTo>
                    <a:pt x="3209" y="10955"/>
                    <a:pt x="2625" y="10192"/>
                    <a:pt x="2899" y="9452"/>
                  </a:cubicBezTo>
                  <a:lnTo>
                    <a:pt x="3057" y="8979"/>
                  </a:lnTo>
                  <a:lnTo>
                    <a:pt x="1765" y="8979"/>
                  </a:lnTo>
                  <a:cubicBezTo>
                    <a:pt x="1324" y="8979"/>
                    <a:pt x="1293" y="8255"/>
                    <a:pt x="1765" y="8255"/>
                  </a:cubicBezTo>
                  <a:lnTo>
                    <a:pt x="3277" y="8255"/>
                  </a:lnTo>
                  <a:lnTo>
                    <a:pt x="3529" y="7593"/>
                  </a:lnTo>
                  <a:lnTo>
                    <a:pt x="1797" y="7593"/>
                  </a:lnTo>
                  <a:cubicBezTo>
                    <a:pt x="1356" y="7593"/>
                    <a:pt x="1324" y="6869"/>
                    <a:pt x="1797" y="6869"/>
                  </a:cubicBezTo>
                  <a:lnTo>
                    <a:pt x="4034" y="6869"/>
                  </a:lnTo>
                  <a:lnTo>
                    <a:pt x="4695" y="6207"/>
                  </a:lnTo>
                  <a:lnTo>
                    <a:pt x="1765" y="6207"/>
                  </a:lnTo>
                  <a:cubicBezTo>
                    <a:pt x="1324" y="6207"/>
                    <a:pt x="1293" y="5514"/>
                    <a:pt x="1765" y="5514"/>
                  </a:cubicBezTo>
                  <a:lnTo>
                    <a:pt x="5388" y="5514"/>
                  </a:lnTo>
                  <a:lnTo>
                    <a:pt x="6050" y="4821"/>
                  </a:lnTo>
                  <a:lnTo>
                    <a:pt x="1734" y="4821"/>
                  </a:lnTo>
                  <a:cubicBezTo>
                    <a:pt x="1293" y="4821"/>
                    <a:pt x="1261" y="4128"/>
                    <a:pt x="1734" y="4128"/>
                  </a:cubicBezTo>
                  <a:lnTo>
                    <a:pt x="6711" y="4128"/>
                  </a:lnTo>
                  <a:cubicBezTo>
                    <a:pt x="6963" y="3876"/>
                    <a:pt x="8696" y="2080"/>
                    <a:pt x="8917" y="1891"/>
                  </a:cubicBezTo>
                  <a:lnTo>
                    <a:pt x="8917" y="1009"/>
                  </a:lnTo>
                  <a:cubicBezTo>
                    <a:pt x="8917" y="473"/>
                    <a:pt x="8507" y="0"/>
                    <a:pt x="7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8165;p66">
              <a:extLst>
                <a:ext uri="{FF2B5EF4-FFF2-40B4-BE49-F238E27FC236}">
                  <a16:creationId xmlns:a16="http://schemas.microsoft.com/office/drawing/2014/main" id="{80B560BE-B729-4C43-9381-12F2E9040829}"/>
                </a:ext>
              </a:extLst>
            </p:cNvPr>
            <p:cNvSpPr/>
            <p:nvPr/>
          </p:nvSpPr>
          <p:spPr>
            <a:xfrm>
              <a:off x="-6604350" y="3832175"/>
              <a:ext cx="58675" cy="56550"/>
            </a:xfrm>
            <a:custGeom>
              <a:avLst/>
              <a:gdLst/>
              <a:ahLst/>
              <a:cxnLst/>
              <a:rect l="l" t="t" r="r" b="b"/>
              <a:pathLst>
                <a:path w="2347" h="2262" extrusionOk="0">
                  <a:moveTo>
                    <a:pt x="614" y="0"/>
                  </a:moveTo>
                  <a:lnTo>
                    <a:pt x="110" y="1607"/>
                  </a:lnTo>
                  <a:cubicBezTo>
                    <a:pt x="1" y="1934"/>
                    <a:pt x="222" y="2262"/>
                    <a:pt x="550" y="2262"/>
                  </a:cubicBezTo>
                  <a:cubicBezTo>
                    <a:pt x="600" y="2262"/>
                    <a:pt x="654" y="2254"/>
                    <a:pt x="709" y="2237"/>
                  </a:cubicBezTo>
                  <a:lnTo>
                    <a:pt x="2347" y="1701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8166;p66">
              <a:extLst>
                <a:ext uri="{FF2B5EF4-FFF2-40B4-BE49-F238E27FC236}">
                  <a16:creationId xmlns:a16="http://schemas.microsoft.com/office/drawing/2014/main" id="{B7C226B5-FFF2-4657-852F-EC5E0C4F19A0}"/>
                </a:ext>
              </a:extLst>
            </p:cNvPr>
            <p:cNvSpPr/>
            <p:nvPr/>
          </p:nvSpPr>
          <p:spPr>
            <a:xfrm>
              <a:off x="-6470875" y="3684775"/>
              <a:ext cx="87475" cy="71800"/>
            </a:xfrm>
            <a:custGeom>
              <a:avLst/>
              <a:gdLst/>
              <a:ahLst/>
              <a:cxnLst/>
              <a:rect l="l" t="t" r="r" b="b"/>
              <a:pathLst>
                <a:path w="3499" h="2872" extrusionOk="0">
                  <a:moveTo>
                    <a:pt x="1479" y="1"/>
                  </a:moveTo>
                  <a:cubicBezTo>
                    <a:pt x="1176" y="1"/>
                    <a:pt x="868" y="114"/>
                    <a:pt x="599" y="383"/>
                  </a:cubicBezTo>
                  <a:lnTo>
                    <a:pt x="1" y="950"/>
                  </a:lnTo>
                  <a:lnTo>
                    <a:pt x="1954" y="2872"/>
                  </a:lnTo>
                  <a:lnTo>
                    <a:pt x="2521" y="2305"/>
                  </a:lnTo>
                  <a:cubicBezTo>
                    <a:pt x="3498" y="1352"/>
                    <a:pt x="2524" y="1"/>
                    <a:pt x="14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8167;p66">
              <a:extLst>
                <a:ext uri="{FF2B5EF4-FFF2-40B4-BE49-F238E27FC236}">
                  <a16:creationId xmlns:a16="http://schemas.microsoft.com/office/drawing/2014/main" id="{17651FC5-8175-4773-9A62-7EED41B9EF26}"/>
                </a:ext>
              </a:extLst>
            </p:cNvPr>
            <p:cNvSpPr/>
            <p:nvPr/>
          </p:nvSpPr>
          <p:spPr>
            <a:xfrm>
              <a:off x="-6578775" y="3721900"/>
              <a:ext cx="143375" cy="143375"/>
            </a:xfrm>
            <a:custGeom>
              <a:avLst/>
              <a:gdLst/>
              <a:ahLst/>
              <a:cxnLst/>
              <a:rect l="l" t="t" r="r" b="b"/>
              <a:pathLst>
                <a:path w="5735" h="5735" extrusionOk="0">
                  <a:moveTo>
                    <a:pt x="3813" y="1"/>
                  </a:moveTo>
                  <a:lnTo>
                    <a:pt x="1" y="3813"/>
                  </a:lnTo>
                  <a:lnTo>
                    <a:pt x="1922" y="5734"/>
                  </a:lnTo>
                  <a:lnTo>
                    <a:pt x="4474" y="3183"/>
                  </a:lnTo>
                  <a:lnTo>
                    <a:pt x="5734" y="1922"/>
                  </a:lnTo>
                  <a:lnTo>
                    <a:pt x="38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8168;p66">
              <a:extLst>
                <a:ext uri="{FF2B5EF4-FFF2-40B4-BE49-F238E27FC236}">
                  <a16:creationId xmlns:a16="http://schemas.microsoft.com/office/drawing/2014/main" id="{9FB4F2AA-9633-419D-B7A8-1531DB74A378}"/>
                </a:ext>
              </a:extLst>
            </p:cNvPr>
            <p:cNvSpPr/>
            <p:nvPr/>
          </p:nvSpPr>
          <p:spPr>
            <a:xfrm>
              <a:off x="-6685100" y="3636850"/>
              <a:ext cx="47275" cy="46475"/>
            </a:xfrm>
            <a:custGeom>
              <a:avLst/>
              <a:gdLst/>
              <a:ahLst/>
              <a:cxnLst/>
              <a:rect l="l" t="t" r="r" b="b"/>
              <a:pathLst>
                <a:path w="1891" h="1859" extrusionOk="0">
                  <a:moveTo>
                    <a:pt x="1891" y="0"/>
                  </a:moveTo>
                  <a:lnTo>
                    <a:pt x="0" y="1859"/>
                  </a:lnTo>
                  <a:lnTo>
                    <a:pt x="1891" y="1859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" name="Google Shape;8169;p66">
            <a:extLst>
              <a:ext uri="{FF2B5EF4-FFF2-40B4-BE49-F238E27FC236}">
                <a16:creationId xmlns:a16="http://schemas.microsoft.com/office/drawing/2014/main" id="{5F2FE627-0BA9-49B5-9BAE-4530ABB0F4C4}"/>
              </a:ext>
            </a:extLst>
          </p:cNvPr>
          <p:cNvGrpSpPr/>
          <p:nvPr/>
        </p:nvGrpSpPr>
        <p:grpSpPr>
          <a:xfrm>
            <a:off x="4678202" y="5693113"/>
            <a:ext cx="304189" cy="302347"/>
            <a:chOff x="-6689825" y="3992050"/>
            <a:chExt cx="293025" cy="291250"/>
          </a:xfrm>
        </p:grpSpPr>
        <p:sp>
          <p:nvSpPr>
            <p:cNvPr id="753" name="Google Shape;8170;p66">
              <a:extLst>
                <a:ext uri="{FF2B5EF4-FFF2-40B4-BE49-F238E27FC236}">
                  <a16:creationId xmlns:a16="http://schemas.microsoft.com/office/drawing/2014/main" id="{E9A06016-D0CA-4481-94FE-FD3D151EE767}"/>
                </a:ext>
              </a:extLst>
            </p:cNvPr>
            <p:cNvSpPr/>
            <p:nvPr/>
          </p:nvSpPr>
          <p:spPr>
            <a:xfrm>
              <a:off x="-6547275" y="3992050"/>
              <a:ext cx="30750" cy="65400"/>
            </a:xfrm>
            <a:custGeom>
              <a:avLst/>
              <a:gdLst/>
              <a:ahLst/>
              <a:cxnLst/>
              <a:rect l="l" t="t" r="r" b="b"/>
              <a:pathLst>
                <a:path w="1230" h="2616" extrusionOk="0">
                  <a:moveTo>
                    <a:pt x="1229" y="1"/>
                  </a:moveTo>
                  <a:cubicBezTo>
                    <a:pt x="757" y="379"/>
                    <a:pt x="284" y="1355"/>
                    <a:pt x="1" y="2616"/>
                  </a:cubicBezTo>
                  <a:lnTo>
                    <a:pt x="1229" y="2616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8171;p66">
              <a:extLst>
                <a:ext uri="{FF2B5EF4-FFF2-40B4-BE49-F238E27FC236}">
                  <a16:creationId xmlns:a16="http://schemas.microsoft.com/office/drawing/2014/main" id="{E70D2E18-2009-4631-A5C6-22ED40E7F0F5}"/>
                </a:ext>
              </a:extLst>
            </p:cNvPr>
            <p:cNvSpPr/>
            <p:nvPr/>
          </p:nvSpPr>
          <p:spPr>
            <a:xfrm>
              <a:off x="-6547275" y="4143275"/>
              <a:ext cx="30750" cy="64600"/>
            </a:xfrm>
            <a:custGeom>
              <a:avLst/>
              <a:gdLst/>
              <a:ahLst/>
              <a:cxnLst/>
              <a:rect l="l" t="t" r="r" b="b"/>
              <a:pathLst>
                <a:path w="1230" h="2584" extrusionOk="0">
                  <a:moveTo>
                    <a:pt x="1" y="1"/>
                  </a:moveTo>
                  <a:cubicBezTo>
                    <a:pt x="284" y="1261"/>
                    <a:pt x="757" y="2237"/>
                    <a:pt x="1229" y="2584"/>
                  </a:cubicBez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8172;p66">
              <a:extLst>
                <a:ext uri="{FF2B5EF4-FFF2-40B4-BE49-F238E27FC236}">
                  <a16:creationId xmlns:a16="http://schemas.microsoft.com/office/drawing/2014/main" id="{80EA9EF7-57CD-4429-8294-28DBBB2579F4}"/>
                </a:ext>
              </a:extLst>
            </p:cNvPr>
            <p:cNvSpPr/>
            <p:nvPr/>
          </p:nvSpPr>
          <p:spPr>
            <a:xfrm>
              <a:off x="-6551200" y="4073975"/>
              <a:ext cx="34675" cy="51200"/>
            </a:xfrm>
            <a:custGeom>
              <a:avLst/>
              <a:gdLst/>
              <a:ahLst/>
              <a:cxnLst/>
              <a:rect l="l" t="t" r="r" b="b"/>
              <a:pathLst>
                <a:path w="1387" h="2048" extrusionOk="0">
                  <a:moveTo>
                    <a:pt x="63" y="0"/>
                  </a:moveTo>
                  <a:cubicBezTo>
                    <a:pt x="0" y="725"/>
                    <a:pt x="0" y="1355"/>
                    <a:pt x="63" y="2048"/>
                  </a:cubicBezTo>
                  <a:lnTo>
                    <a:pt x="1386" y="2048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8173;p66">
              <a:extLst>
                <a:ext uri="{FF2B5EF4-FFF2-40B4-BE49-F238E27FC236}">
                  <a16:creationId xmlns:a16="http://schemas.microsoft.com/office/drawing/2014/main" id="{0D0FB7F7-95C5-43DA-B8F4-CEF1B4A718BE}"/>
                </a:ext>
              </a:extLst>
            </p:cNvPr>
            <p:cNvSpPr/>
            <p:nvPr/>
          </p:nvSpPr>
          <p:spPr>
            <a:xfrm>
              <a:off x="-6475600" y="3994425"/>
              <a:ext cx="70125" cy="63025"/>
            </a:xfrm>
            <a:custGeom>
              <a:avLst/>
              <a:gdLst/>
              <a:ahLst/>
              <a:cxnLst/>
              <a:rect l="l" t="t" r="r" b="b"/>
              <a:pathLst>
                <a:path w="2805" h="2521" extrusionOk="0">
                  <a:moveTo>
                    <a:pt x="1" y="0"/>
                  </a:moveTo>
                  <a:cubicBezTo>
                    <a:pt x="442" y="630"/>
                    <a:pt x="757" y="1512"/>
                    <a:pt x="946" y="2521"/>
                  </a:cubicBezTo>
                  <a:lnTo>
                    <a:pt x="2805" y="2521"/>
                  </a:lnTo>
                  <a:cubicBezTo>
                    <a:pt x="2301" y="1292"/>
                    <a:pt x="1261" y="347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8174;p66">
              <a:extLst>
                <a:ext uri="{FF2B5EF4-FFF2-40B4-BE49-F238E27FC236}">
                  <a16:creationId xmlns:a16="http://schemas.microsoft.com/office/drawing/2014/main" id="{9718A0F2-67E7-41FD-84CA-D8EFA0540FA6}"/>
                </a:ext>
              </a:extLst>
            </p:cNvPr>
            <p:cNvSpPr/>
            <p:nvPr/>
          </p:nvSpPr>
          <p:spPr>
            <a:xfrm>
              <a:off x="-6449600" y="4073975"/>
              <a:ext cx="52800" cy="51200"/>
            </a:xfrm>
            <a:custGeom>
              <a:avLst/>
              <a:gdLst/>
              <a:ahLst/>
              <a:cxnLst/>
              <a:rect l="l" t="t" r="r" b="b"/>
              <a:pathLst>
                <a:path w="2112" h="2048" extrusionOk="0">
                  <a:moveTo>
                    <a:pt x="0" y="0"/>
                  </a:moveTo>
                  <a:cubicBezTo>
                    <a:pt x="63" y="725"/>
                    <a:pt x="63" y="1355"/>
                    <a:pt x="0" y="2048"/>
                  </a:cubicBezTo>
                  <a:lnTo>
                    <a:pt x="1954" y="2048"/>
                  </a:lnTo>
                  <a:cubicBezTo>
                    <a:pt x="2048" y="1733"/>
                    <a:pt x="2080" y="1386"/>
                    <a:pt x="2080" y="1040"/>
                  </a:cubicBezTo>
                  <a:cubicBezTo>
                    <a:pt x="2111" y="662"/>
                    <a:pt x="2048" y="347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8175;p66">
              <a:extLst>
                <a:ext uri="{FF2B5EF4-FFF2-40B4-BE49-F238E27FC236}">
                  <a16:creationId xmlns:a16="http://schemas.microsoft.com/office/drawing/2014/main" id="{36CD12F5-C013-4C58-8CEF-125A4C7FD228}"/>
                </a:ext>
              </a:extLst>
            </p:cNvPr>
            <p:cNvSpPr/>
            <p:nvPr/>
          </p:nvSpPr>
          <p:spPr>
            <a:xfrm>
              <a:off x="-6500000" y="3992050"/>
              <a:ext cx="30725" cy="65400"/>
            </a:xfrm>
            <a:custGeom>
              <a:avLst/>
              <a:gdLst/>
              <a:ahLst/>
              <a:cxnLst/>
              <a:rect l="l" t="t" r="r" b="b"/>
              <a:pathLst>
                <a:path w="1229" h="2616" extrusionOk="0">
                  <a:moveTo>
                    <a:pt x="0" y="1"/>
                  </a:moveTo>
                  <a:lnTo>
                    <a:pt x="0" y="2616"/>
                  </a:lnTo>
                  <a:lnTo>
                    <a:pt x="1229" y="2616"/>
                  </a:lnTo>
                  <a:cubicBezTo>
                    <a:pt x="977" y="1355"/>
                    <a:pt x="473" y="37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8176;p66">
              <a:extLst>
                <a:ext uri="{FF2B5EF4-FFF2-40B4-BE49-F238E27FC236}">
                  <a16:creationId xmlns:a16="http://schemas.microsoft.com/office/drawing/2014/main" id="{27308E31-96BD-45A5-9344-D8786E8928CA}"/>
                </a:ext>
              </a:extLst>
            </p:cNvPr>
            <p:cNvSpPr/>
            <p:nvPr/>
          </p:nvSpPr>
          <p:spPr>
            <a:xfrm>
              <a:off x="-6500000" y="4143275"/>
              <a:ext cx="30725" cy="64600"/>
            </a:xfrm>
            <a:custGeom>
              <a:avLst/>
              <a:gdLst/>
              <a:ahLst/>
              <a:cxnLst/>
              <a:rect l="l" t="t" r="r" b="b"/>
              <a:pathLst>
                <a:path w="1229" h="2584" extrusionOk="0">
                  <a:moveTo>
                    <a:pt x="0" y="1"/>
                  </a:moveTo>
                  <a:lnTo>
                    <a:pt x="0" y="2584"/>
                  </a:lnTo>
                  <a:cubicBezTo>
                    <a:pt x="473" y="2237"/>
                    <a:pt x="945" y="126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8177;p66">
              <a:extLst>
                <a:ext uri="{FF2B5EF4-FFF2-40B4-BE49-F238E27FC236}">
                  <a16:creationId xmlns:a16="http://schemas.microsoft.com/office/drawing/2014/main" id="{300E99FF-50CA-4EB6-B70C-3D5F9A066AAD}"/>
                </a:ext>
              </a:extLst>
            </p:cNvPr>
            <p:cNvSpPr/>
            <p:nvPr/>
          </p:nvSpPr>
          <p:spPr>
            <a:xfrm>
              <a:off x="-6689825" y="4141700"/>
              <a:ext cx="149675" cy="141600"/>
            </a:xfrm>
            <a:custGeom>
              <a:avLst/>
              <a:gdLst/>
              <a:ahLst/>
              <a:cxnLst/>
              <a:rect l="l" t="t" r="r" b="b"/>
              <a:pathLst>
                <a:path w="5987" h="5664" extrusionOk="0">
                  <a:moveTo>
                    <a:pt x="3182" y="1"/>
                  </a:moveTo>
                  <a:cubicBezTo>
                    <a:pt x="3371" y="442"/>
                    <a:pt x="3623" y="851"/>
                    <a:pt x="3938" y="1198"/>
                  </a:cubicBezTo>
                  <a:lnTo>
                    <a:pt x="3088" y="2017"/>
                  </a:lnTo>
                  <a:cubicBezTo>
                    <a:pt x="2946" y="1946"/>
                    <a:pt x="2791" y="1911"/>
                    <a:pt x="2638" y="1911"/>
                  </a:cubicBezTo>
                  <a:cubicBezTo>
                    <a:pt x="2382" y="1911"/>
                    <a:pt x="2131" y="2009"/>
                    <a:pt x="1954" y="2206"/>
                  </a:cubicBezTo>
                  <a:lnTo>
                    <a:pt x="378" y="3907"/>
                  </a:lnTo>
                  <a:cubicBezTo>
                    <a:pt x="0" y="4317"/>
                    <a:pt x="0" y="4978"/>
                    <a:pt x="378" y="5356"/>
                  </a:cubicBezTo>
                  <a:cubicBezTo>
                    <a:pt x="583" y="5561"/>
                    <a:pt x="851" y="5664"/>
                    <a:pt x="1115" y="5664"/>
                  </a:cubicBezTo>
                  <a:cubicBezTo>
                    <a:pt x="1379" y="5664"/>
                    <a:pt x="1639" y="5561"/>
                    <a:pt x="1828" y="5356"/>
                  </a:cubicBezTo>
                  <a:lnTo>
                    <a:pt x="3403" y="3687"/>
                  </a:lnTo>
                  <a:cubicBezTo>
                    <a:pt x="3718" y="3372"/>
                    <a:pt x="3781" y="2899"/>
                    <a:pt x="3623" y="2521"/>
                  </a:cubicBezTo>
                  <a:lnTo>
                    <a:pt x="4443" y="1702"/>
                  </a:lnTo>
                  <a:cubicBezTo>
                    <a:pt x="4821" y="2111"/>
                    <a:pt x="5388" y="2426"/>
                    <a:pt x="5986" y="2584"/>
                  </a:cubicBezTo>
                  <a:cubicBezTo>
                    <a:pt x="5545" y="1954"/>
                    <a:pt x="5230" y="1040"/>
                    <a:pt x="5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8178;p66">
              <a:extLst>
                <a:ext uri="{FF2B5EF4-FFF2-40B4-BE49-F238E27FC236}">
                  <a16:creationId xmlns:a16="http://schemas.microsoft.com/office/drawing/2014/main" id="{6557E007-3335-4395-B866-27C8ABA70CED}"/>
                </a:ext>
              </a:extLst>
            </p:cNvPr>
            <p:cNvSpPr/>
            <p:nvPr/>
          </p:nvSpPr>
          <p:spPr>
            <a:xfrm>
              <a:off x="-6475600" y="4141700"/>
              <a:ext cx="70125" cy="64600"/>
            </a:xfrm>
            <a:custGeom>
              <a:avLst/>
              <a:gdLst/>
              <a:ahLst/>
              <a:cxnLst/>
              <a:rect l="l" t="t" r="r" b="b"/>
              <a:pathLst>
                <a:path w="2805" h="2584" extrusionOk="0">
                  <a:moveTo>
                    <a:pt x="946" y="1"/>
                  </a:moveTo>
                  <a:cubicBezTo>
                    <a:pt x="757" y="1040"/>
                    <a:pt x="442" y="1954"/>
                    <a:pt x="1" y="2584"/>
                  </a:cubicBezTo>
                  <a:cubicBezTo>
                    <a:pt x="1261" y="2174"/>
                    <a:pt x="2301" y="1229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8179;p66">
              <a:extLst>
                <a:ext uri="{FF2B5EF4-FFF2-40B4-BE49-F238E27FC236}">
                  <a16:creationId xmlns:a16="http://schemas.microsoft.com/office/drawing/2014/main" id="{97A8DED6-E63F-498F-9065-448304A7EF2D}"/>
                </a:ext>
              </a:extLst>
            </p:cNvPr>
            <p:cNvSpPr/>
            <p:nvPr/>
          </p:nvSpPr>
          <p:spPr>
            <a:xfrm>
              <a:off x="-6618950" y="4073975"/>
              <a:ext cx="52025" cy="51200"/>
            </a:xfrm>
            <a:custGeom>
              <a:avLst/>
              <a:gdLst/>
              <a:ahLst/>
              <a:cxnLst/>
              <a:rect l="l" t="t" r="r" b="b"/>
              <a:pathLst>
                <a:path w="2081" h="2048" extrusionOk="0">
                  <a:moveTo>
                    <a:pt x="95" y="0"/>
                  </a:moveTo>
                  <a:cubicBezTo>
                    <a:pt x="32" y="315"/>
                    <a:pt x="1" y="662"/>
                    <a:pt x="1" y="1040"/>
                  </a:cubicBezTo>
                  <a:cubicBezTo>
                    <a:pt x="1" y="1386"/>
                    <a:pt x="32" y="1733"/>
                    <a:pt x="95" y="2048"/>
                  </a:cubicBezTo>
                  <a:lnTo>
                    <a:pt x="2080" y="2048"/>
                  </a:lnTo>
                  <a:cubicBezTo>
                    <a:pt x="1986" y="1355"/>
                    <a:pt x="1986" y="725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8180;p66">
              <a:extLst>
                <a:ext uri="{FF2B5EF4-FFF2-40B4-BE49-F238E27FC236}">
                  <a16:creationId xmlns:a16="http://schemas.microsoft.com/office/drawing/2014/main" id="{6E995BFC-1C67-445C-B9B7-4D90ECBADDEE}"/>
                </a:ext>
              </a:extLst>
            </p:cNvPr>
            <p:cNvSpPr/>
            <p:nvPr/>
          </p:nvSpPr>
          <p:spPr>
            <a:xfrm>
              <a:off x="-6610275" y="3992850"/>
              <a:ext cx="70125" cy="63025"/>
            </a:xfrm>
            <a:custGeom>
              <a:avLst/>
              <a:gdLst/>
              <a:ahLst/>
              <a:cxnLst/>
              <a:rect l="l" t="t" r="r" b="b"/>
              <a:pathLst>
                <a:path w="2805" h="2521" extrusionOk="0">
                  <a:moveTo>
                    <a:pt x="2804" y="0"/>
                  </a:moveTo>
                  <a:lnTo>
                    <a:pt x="2804" y="0"/>
                  </a:lnTo>
                  <a:cubicBezTo>
                    <a:pt x="1544" y="410"/>
                    <a:pt x="504" y="1355"/>
                    <a:pt x="0" y="2521"/>
                  </a:cubicBezTo>
                  <a:lnTo>
                    <a:pt x="1859" y="2521"/>
                  </a:lnTo>
                  <a:cubicBezTo>
                    <a:pt x="2017" y="1575"/>
                    <a:pt x="2363" y="693"/>
                    <a:pt x="28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8181;p66">
              <a:extLst>
                <a:ext uri="{FF2B5EF4-FFF2-40B4-BE49-F238E27FC236}">
                  <a16:creationId xmlns:a16="http://schemas.microsoft.com/office/drawing/2014/main" id="{D28B9C13-341B-4E8A-B8CF-4753DD36DAB5}"/>
                </a:ext>
              </a:extLst>
            </p:cNvPr>
            <p:cNvSpPr/>
            <p:nvPr/>
          </p:nvSpPr>
          <p:spPr>
            <a:xfrm>
              <a:off x="-6500000" y="4073975"/>
              <a:ext cx="35450" cy="51200"/>
            </a:xfrm>
            <a:custGeom>
              <a:avLst/>
              <a:gdLst/>
              <a:ahLst/>
              <a:cxnLst/>
              <a:rect l="l" t="t" r="r" b="b"/>
              <a:pathLst>
                <a:path w="1418" h="2048" extrusionOk="0">
                  <a:moveTo>
                    <a:pt x="0" y="0"/>
                  </a:moveTo>
                  <a:lnTo>
                    <a:pt x="0" y="2048"/>
                  </a:lnTo>
                  <a:lnTo>
                    <a:pt x="1292" y="2048"/>
                  </a:lnTo>
                  <a:cubicBezTo>
                    <a:pt x="1418" y="1355"/>
                    <a:pt x="1418" y="725"/>
                    <a:pt x="12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5" name="Google Shape;8182;p66">
            <a:extLst>
              <a:ext uri="{FF2B5EF4-FFF2-40B4-BE49-F238E27FC236}">
                <a16:creationId xmlns:a16="http://schemas.microsoft.com/office/drawing/2014/main" id="{74BFD0B4-4682-44AB-8685-3C67B604B858}"/>
              </a:ext>
            </a:extLst>
          </p:cNvPr>
          <p:cNvSpPr/>
          <p:nvPr/>
        </p:nvSpPr>
        <p:spPr>
          <a:xfrm>
            <a:off x="6608821" y="4923288"/>
            <a:ext cx="313350" cy="302243"/>
          </a:xfrm>
          <a:custGeom>
            <a:avLst/>
            <a:gdLst/>
            <a:ahLst/>
            <a:cxnLst/>
            <a:rect l="l" t="t" r="r" b="b"/>
            <a:pathLst>
              <a:path w="12074" h="11646" extrusionOk="0">
                <a:moveTo>
                  <a:pt x="10001" y="2714"/>
                </a:moveTo>
                <a:cubicBezTo>
                  <a:pt x="10213" y="2714"/>
                  <a:pt x="10440" y="2904"/>
                  <a:pt x="10341" y="3182"/>
                </a:cubicBezTo>
                <a:lnTo>
                  <a:pt x="9332" y="5923"/>
                </a:lnTo>
                <a:cubicBezTo>
                  <a:pt x="9269" y="6065"/>
                  <a:pt x="9143" y="6136"/>
                  <a:pt x="9017" y="6136"/>
                </a:cubicBezTo>
                <a:cubicBezTo>
                  <a:pt x="8891" y="6136"/>
                  <a:pt x="8765" y="6065"/>
                  <a:pt x="8702" y="5923"/>
                </a:cubicBezTo>
                <a:lnTo>
                  <a:pt x="7978" y="4033"/>
                </a:lnTo>
                <a:lnTo>
                  <a:pt x="7285" y="5923"/>
                </a:lnTo>
                <a:cubicBezTo>
                  <a:pt x="7222" y="6065"/>
                  <a:pt x="7080" y="6136"/>
                  <a:pt x="6946" y="6136"/>
                </a:cubicBezTo>
                <a:cubicBezTo>
                  <a:pt x="6812" y="6136"/>
                  <a:pt x="6686" y="6065"/>
                  <a:pt x="6655" y="5923"/>
                </a:cubicBezTo>
                <a:lnTo>
                  <a:pt x="5615" y="3182"/>
                </a:lnTo>
                <a:cubicBezTo>
                  <a:pt x="5516" y="2904"/>
                  <a:pt x="5729" y="2714"/>
                  <a:pt x="5941" y="2714"/>
                </a:cubicBezTo>
                <a:cubicBezTo>
                  <a:pt x="6064" y="2714"/>
                  <a:pt x="6187" y="2779"/>
                  <a:pt x="6245" y="2930"/>
                </a:cubicBezTo>
                <a:lnTo>
                  <a:pt x="6970" y="4820"/>
                </a:lnTo>
                <a:lnTo>
                  <a:pt x="7663" y="2930"/>
                </a:lnTo>
                <a:cubicBezTo>
                  <a:pt x="7726" y="2804"/>
                  <a:pt x="7867" y="2741"/>
                  <a:pt x="8001" y="2741"/>
                </a:cubicBezTo>
                <a:cubicBezTo>
                  <a:pt x="8135" y="2741"/>
                  <a:pt x="8261" y="2804"/>
                  <a:pt x="8293" y="2930"/>
                </a:cubicBezTo>
                <a:lnTo>
                  <a:pt x="9017" y="4820"/>
                </a:lnTo>
                <a:lnTo>
                  <a:pt x="9711" y="2930"/>
                </a:lnTo>
                <a:cubicBezTo>
                  <a:pt x="9757" y="2779"/>
                  <a:pt x="9877" y="2714"/>
                  <a:pt x="10001" y="2714"/>
                </a:cubicBezTo>
                <a:close/>
                <a:moveTo>
                  <a:pt x="7946" y="0"/>
                </a:moveTo>
                <a:cubicBezTo>
                  <a:pt x="5678" y="0"/>
                  <a:pt x="3851" y="1827"/>
                  <a:pt x="3851" y="4096"/>
                </a:cubicBezTo>
                <a:cubicBezTo>
                  <a:pt x="3851" y="5104"/>
                  <a:pt x="4197" y="6018"/>
                  <a:pt x="4827" y="6711"/>
                </a:cubicBezTo>
                <a:lnTo>
                  <a:pt x="4134" y="7435"/>
                </a:lnTo>
                <a:cubicBezTo>
                  <a:pt x="3981" y="7364"/>
                  <a:pt x="3827" y="7329"/>
                  <a:pt x="3678" y="7329"/>
                </a:cubicBezTo>
                <a:cubicBezTo>
                  <a:pt x="3431" y="7329"/>
                  <a:pt x="3197" y="7427"/>
                  <a:pt x="3000" y="7624"/>
                </a:cubicBezTo>
                <a:lnTo>
                  <a:pt x="732" y="9861"/>
                </a:lnTo>
                <a:cubicBezTo>
                  <a:pt x="0" y="10593"/>
                  <a:pt x="722" y="11645"/>
                  <a:pt x="1524" y="11645"/>
                </a:cubicBezTo>
                <a:cubicBezTo>
                  <a:pt x="1758" y="11645"/>
                  <a:pt x="1999" y="11555"/>
                  <a:pt x="2212" y="11342"/>
                </a:cubicBezTo>
                <a:lnTo>
                  <a:pt x="4449" y="9074"/>
                </a:lnTo>
                <a:cubicBezTo>
                  <a:pt x="4764" y="8759"/>
                  <a:pt x="4796" y="8286"/>
                  <a:pt x="4638" y="7939"/>
                </a:cubicBezTo>
                <a:lnTo>
                  <a:pt x="5363" y="7246"/>
                </a:lnTo>
                <a:cubicBezTo>
                  <a:pt x="6056" y="7813"/>
                  <a:pt x="7001" y="8223"/>
                  <a:pt x="7978" y="8223"/>
                </a:cubicBezTo>
                <a:cubicBezTo>
                  <a:pt x="10278" y="8223"/>
                  <a:pt x="12073" y="6364"/>
                  <a:pt x="12073" y="4127"/>
                </a:cubicBezTo>
                <a:cubicBezTo>
                  <a:pt x="12073" y="1796"/>
                  <a:pt x="10246" y="0"/>
                  <a:pt x="794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6" name="Google Shape;8183;p66">
            <a:extLst>
              <a:ext uri="{FF2B5EF4-FFF2-40B4-BE49-F238E27FC236}">
                <a16:creationId xmlns:a16="http://schemas.microsoft.com/office/drawing/2014/main" id="{96FB5448-3AAC-426C-BD2C-BF763356A3B9}"/>
              </a:ext>
            </a:extLst>
          </p:cNvPr>
          <p:cNvGrpSpPr/>
          <p:nvPr/>
        </p:nvGrpSpPr>
        <p:grpSpPr>
          <a:xfrm>
            <a:off x="6612743" y="5295306"/>
            <a:ext cx="304994" cy="302554"/>
            <a:chOff x="-4837325" y="3612425"/>
            <a:chExt cx="293800" cy="291450"/>
          </a:xfrm>
        </p:grpSpPr>
        <p:sp>
          <p:nvSpPr>
            <p:cNvPr id="767" name="Google Shape;8184;p66">
              <a:extLst>
                <a:ext uri="{FF2B5EF4-FFF2-40B4-BE49-F238E27FC236}">
                  <a16:creationId xmlns:a16="http://schemas.microsoft.com/office/drawing/2014/main" id="{5CA7AC15-7935-4791-95D3-0C318C481D06}"/>
                </a:ext>
              </a:extLst>
            </p:cNvPr>
            <p:cNvSpPr/>
            <p:nvPr/>
          </p:nvSpPr>
          <p:spPr>
            <a:xfrm>
              <a:off x="-4836550" y="3612425"/>
              <a:ext cx="293025" cy="170925"/>
            </a:xfrm>
            <a:custGeom>
              <a:avLst/>
              <a:gdLst/>
              <a:ahLst/>
              <a:cxnLst/>
              <a:rect l="l" t="t" r="r" b="b"/>
              <a:pathLst>
                <a:path w="11721" h="6837" extrusionOk="0">
                  <a:moveTo>
                    <a:pt x="6837" y="2017"/>
                  </a:moveTo>
                  <a:lnTo>
                    <a:pt x="6837" y="2741"/>
                  </a:lnTo>
                  <a:lnTo>
                    <a:pt x="4789" y="2741"/>
                  </a:lnTo>
                  <a:lnTo>
                    <a:pt x="4789" y="2017"/>
                  </a:lnTo>
                  <a:close/>
                  <a:moveTo>
                    <a:pt x="4411" y="0"/>
                  </a:moveTo>
                  <a:cubicBezTo>
                    <a:pt x="3466" y="0"/>
                    <a:pt x="2741" y="725"/>
                    <a:pt x="2741" y="1702"/>
                  </a:cubicBezTo>
                  <a:lnTo>
                    <a:pt x="2741" y="2741"/>
                  </a:lnTo>
                  <a:lnTo>
                    <a:pt x="1166" y="2741"/>
                  </a:lnTo>
                  <a:cubicBezTo>
                    <a:pt x="536" y="2741"/>
                    <a:pt x="1" y="3277"/>
                    <a:pt x="1" y="3875"/>
                  </a:cubicBezTo>
                  <a:lnTo>
                    <a:pt x="1" y="4254"/>
                  </a:lnTo>
                  <a:cubicBezTo>
                    <a:pt x="1513" y="5860"/>
                    <a:pt x="3592" y="6837"/>
                    <a:pt x="5829" y="6837"/>
                  </a:cubicBezTo>
                  <a:cubicBezTo>
                    <a:pt x="8097" y="6837"/>
                    <a:pt x="10208" y="5892"/>
                    <a:pt x="11720" y="4254"/>
                  </a:cubicBezTo>
                  <a:lnTo>
                    <a:pt x="11720" y="3718"/>
                  </a:lnTo>
                  <a:cubicBezTo>
                    <a:pt x="11657" y="3214"/>
                    <a:pt x="11185" y="2741"/>
                    <a:pt x="10649" y="2741"/>
                  </a:cubicBezTo>
                  <a:lnTo>
                    <a:pt x="8885" y="2741"/>
                  </a:lnTo>
                  <a:lnTo>
                    <a:pt x="8885" y="1702"/>
                  </a:lnTo>
                  <a:cubicBezTo>
                    <a:pt x="8885" y="756"/>
                    <a:pt x="8129" y="0"/>
                    <a:pt x="71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8185;p66">
              <a:extLst>
                <a:ext uri="{FF2B5EF4-FFF2-40B4-BE49-F238E27FC236}">
                  <a16:creationId xmlns:a16="http://schemas.microsoft.com/office/drawing/2014/main" id="{726587E8-22CB-4514-9EF4-C24DB32E5997}"/>
                </a:ext>
              </a:extLst>
            </p:cNvPr>
            <p:cNvSpPr/>
            <p:nvPr/>
          </p:nvSpPr>
          <p:spPr>
            <a:xfrm>
              <a:off x="-4837325" y="3743950"/>
              <a:ext cx="291425" cy="159925"/>
            </a:xfrm>
            <a:custGeom>
              <a:avLst/>
              <a:gdLst/>
              <a:ahLst/>
              <a:cxnLst/>
              <a:rect l="l" t="t" r="r" b="b"/>
              <a:pathLst>
                <a:path w="11657" h="6397" extrusionOk="0">
                  <a:moveTo>
                    <a:pt x="11657" y="1"/>
                  </a:moveTo>
                  <a:cubicBezTo>
                    <a:pt x="10523" y="1072"/>
                    <a:pt x="9073" y="1828"/>
                    <a:pt x="7530" y="2143"/>
                  </a:cubicBezTo>
                  <a:lnTo>
                    <a:pt x="7530" y="2647"/>
                  </a:lnTo>
                  <a:cubicBezTo>
                    <a:pt x="7530" y="3214"/>
                    <a:pt x="7057" y="3687"/>
                    <a:pt x="6490" y="3687"/>
                  </a:cubicBezTo>
                  <a:lnTo>
                    <a:pt x="5135" y="3687"/>
                  </a:lnTo>
                  <a:cubicBezTo>
                    <a:pt x="4568" y="3687"/>
                    <a:pt x="4096" y="3214"/>
                    <a:pt x="4096" y="2647"/>
                  </a:cubicBezTo>
                  <a:lnTo>
                    <a:pt x="4096" y="2143"/>
                  </a:lnTo>
                  <a:cubicBezTo>
                    <a:pt x="2552" y="1828"/>
                    <a:pt x="1134" y="1103"/>
                    <a:pt x="0" y="64"/>
                  </a:cubicBezTo>
                  <a:lnTo>
                    <a:pt x="0" y="4695"/>
                  </a:lnTo>
                  <a:cubicBezTo>
                    <a:pt x="0" y="5640"/>
                    <a:pt x="756" y="6396"/>
                    <a:pt x="1701" y="6396"/>
                  </a:cubicBezTo>
                  <a:lnTo>
                    <a:pt x="9956" y="6396"/>
                  </a:lnTo>
                  <a:cubicBezTo>
                    <a:pt x="10901" y="6396"/>
                    <a:pt x="11657" y="5640"/>
                    <a:pt x="11657" y="4695"/>
                  </a:cubicBezTo>
                  <a:lnTo>
                    <a:pt x="116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8186;p66">
              <a:extLst>
                <a:ext uri="{FF2B5EF4-FFF2-40B4-BE49-F238E27FC236}">
                  <a16:creationId xmlns:a16="http://schemas.microsoft.com/office/drawing/2014/main" id="{C2B96119-4D6C-4640-AF07-F0237060AF75}"/>
                </a:ext>
              </a:extLst>
            </p:cNvPr>
            <p:cNvSpPr/>
            <p:nvPr/>
          </p:nvSpPr>
          <p:spPr>
            <a:xfrm>
              <a:off x="-4716825" y="3799075"/>
              <a:ext cx="51225" cy="18950"/>
            </a:xfrm>
            <a:custGeom>
              <a:avLst/>
              <a:gdLst/>
              <a:ahLst/>
              <a:cxnLst/>
              <a:rect l="l" t="t" r="r" b="b"/>
              <a:pathLst>
                <a:path w="2049" h="758" extrusionOk="0">
                  <a:moveTo>
                    <a:pt x="0" y="1"/>
                  </a:moveTo>
                  <a:lnTo>
                    <a:pt x="0" y="411"/>
                  </a:lnTo>
                  <a:cubicBezTo>
                    <a:pt x="0" y="600"/>
                    <a:pt x="158" y="757"/>
                    <a:pt x="347" y="757"/>
                  </a:cubicBezTo>
                  <a:lnTo>
                    <a:pt x="1670" y="757"/>
                  </a:lnTo>
                  <a:cubicBezTo>
                    <a:pt x="1891" y="757"/>
                    <a:pt x="2048" y="600"/>
                    <a:pt x="2048" y="411"/>
                  </a:cubicBezTo>
                  <a:lnTo>
                    <a:pt x="2048" y="1"/>
                  </a:lnTo>
                  <a:cubicBezTo>
                    <a:pt x="1686" y="48"/>
                    <a:pt x="1347" y="72"/>
                    <a:pt x="1012" y="72"/>
                  </a:cubicBezTo>
                  <a:cubicBezTo>
                    <a:pt x="678" y="72"/>
                    <a:pt x="347" y="4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0" name="Google Shape;8187;p66">
            <a:extLst>
              <a:ext uri="{FF2B5EF4-FFF2-40B4-BE49-F238E27FC236}">
                <a16:creationId xmlns:a16="http://schemas.microsoft.com/office/drawing/2014/main" id="{8B247E05-6ACE-4DF0-8CAF-B842466797F1}"/>
              </a:ext>
            </a:extLst>
          </p:cNvPr>
          <p:cNvGrpSpPr/>
          <p:nvPr/>
        </p:nvGrpSpPr>
        <p:grpSpPr>
          <a:xfrm>
            <a:off x="6622138" y="5693009"/>
            <a:ext cx="303359" cy="302554"/>
            <a:chOff x="-4837325" y="3971575"/>
            <a:chExt cx="292225" cy="291450"/>
          </a:xfrm>
        </p:grpSpPr>
        <p:sp>
          <p:nvSpPr>
            <p:cNvPr id="771" name="Google Shape;8188;p66">
              <a:extLst>
                <a:ext uri="{FF2B5EF4-FFF2-40B4-BE49-F238E27FC236}">
                  <a16:creationId xmlns:a16="http://schemas.microsoft.com/office/drawing/2014/main" id="{A0384187-9560-4EE4-8556-94D7AA9B47AE}"/>
                </a:ext>
              </a:extLst>
            </p:cNvPr>
            <p:cNvSpPr/>
            <p:nvPr/>
          </p:nvSpPr>
          <p:spPr>
            <a:xfrm>
              <a:off x="-4734150" y="4073975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701" y="725"/>
                  </a:moveTo>
                  <a:cubicBezTo>
                    <a:pt x="2269" y="725"/>
                    <a:pt x="2773" y="1197"/>
                    <a:pt x="2773" y="1733"/>
                  </a:cubicBezTo>
                  <a:cubicBezTo>
                    <a:pt x="2773" y="2300"/>
                    <a:pt x="2300" y="2804"/>
                    <a:pt x="1733" y="2804"/>
                  </a:cubicBezTo>
                  <a:cubicBezTo>
                    <a:pt x="1197" y="2804"/>
                    <a:pt x="693" y="2300"/>
                    <a:pt x="693" y="1733"/>
                  </a:cubicBezTo>
                  <a:cubicBezTo>
                    <a:pt x="693" y="1197"/>
                    <a:pt x="1166" y="725"/>
                    <a:pt x="1701" y="725"/>
                  </a:cubicBezTo>
                  <a:close/>
                  <a:moveTo>
                    <a:pt x="1701" y="0"/>
                  </a:moveTo>
                  <a:cubicBezTo>
                    <a:pt x="756" y="0"/>
                    <a:pt x="0" y="756"/>
                    <a:pt x="0" y="1701"/>
                  </a:cubicBezTo>
                  <a:cubicBezTo>
                    <a:pt x="0" y="2647"/>
                    <a:pt x="851" y="3466"/>
                    <a:pt x="1796" y="3466"/>
                  </a:cubicBezTo>
                  <a:cubicBezTo>
                    <a:pt x="2741" y="3466"/>
                    <a:pt x="3466" y="2647"/>
                    <a:pt x="3466" y="1701"/>
                  </a:cubicBezTo>
                  <a:cubicBezTo>
                    <a:pt x="3434" y="756"/>
                    <a:pt x="2647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8189;p66">
              <a:extLst>
                <a:ext uri="{FF2B5EF4-FFF2-40B4-BE49-F238E27FC236}">
                  <a16:creationId xmlns:a16="http://schemas.microsoft.com/office/drawing/2014/main" id="{942060FC-F085-40D3-A527-C6654DFE7534}"/>
                </a:ext>
              </a:extLst>
            </p:cNvPr>
            <p:cNvSpPr/>
            <p:nvPr/>
          </p:nvSpPr>
          <p:spPr>
            <a:xfrm>
              <a:off x="-4700300" y="4108625"/>
              <a:ext cx="18950" cy="17350"/>
            </a:xfrm>
            <a:custGeom>
              <a:avLst/>
              <a:gdLst/>
              <a:ahLst/>
              <a:cxnLst/>
              <a:rect l="l" t="t" r="r" b="b"/>
              <a:pathLst>
                <a:path w="75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757" y="536"/>
                    <a:pt x="757" y="347"/>
                  </a:cubicBezTo>
                  <a:cubicBezTo>
                    <a:pt x="757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8190;p66">
              <a:extLst>
                <a:ext uri="{FF2B5EF4-FFF2-40B4-BE49-F238E27FC236}">
                  <a16:creationId xmlns:a16="http://schemas.microsoft.com/office/drawing/2014/main" id="{5E109548-BC77-4D0E-B24A-806C6C6C6F78}"/>
                </a:ext>
              </a:extLst>
            </p:cNvPr>
            <p:cNvSpPr/>
            <p:nvPr/>
          </p:nvSpPr>
          <p:spPr>
            <a:xfrm>
              <a:off x="-4748325" y="3971575"/>
              <a:ext cx="203225" cy="204025"/>
            </a:xfrm>
            <a:custGeom>
              <a:avLst/>
              <a:gdLst/>
              <a:ahLst/>
              <a:cxnLst/>
              <a:rect l="l" t="t" r="r" b="b"/>
              <a:pathLst>
                <a:path w="8129" h="8161" extrusionOk="0">
                  <a:moveTo>
                    <a:pt x="2268" y="1"/>
                  </a:moveTo>
                  <a:cubicBezTo>
                    <a:pt x="1449" y="1"/>
                    <a:pt x="693" y="158"/>
                    <a:pt x="0" y="473"/>
                  </a:cubicBezTo>
                  <a:lnTo>
                    <a:pt x="1512" y="3561"/>
                  </a:lnTo>
                  <a:cubicBezTo>
                    <a:pt x="1764" y="3466"/>
                    <a:pt x="1985" y="3435"/>
                    <a:pt x="2268" y="3435"/>
                  </a:cubicBezTo>
                  <a:cubicBezTo>
                    <a:pt x="3623" y="3435"/>
                    <a:pt x="4726" y="4506"/>
                    <a:pt x="4726" y="5829"/>
                  </a:cubicBezTo>
                  <a:cubicBezTo>
                    <a:pt x="4726" y="6112"/>
                    <a:pt x="4663" y="6396"/>
                    <a:pt x="4600" y="6617"/>
                  </a:cubicBezTo>
                  <a:lnTo>
                    <a:pt x="7656" y="8160"/>
                  </a:lnTo>
                  <a:cubicBezTo>
                    <a:pt x="7971" y="7436"/>
                    <a:pt x="8128" y="6617"/>
                    <a:pt x="8128" y="5829"/>
                  </a:cubicBezTo>
                  <a:cubicBezTo>
                    <a:pt x="8128" y="2647"/>
                    <a:pt x="5513" y="1"/>
                    <a:pt x="22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8191;p66">
              <a:extLst>
                <a:ext uri="{FF2B5EF4-FFF2-40B4-BE49-F238E27FC236}">
                  <a16:creationId xmlns:a16="http://schemas.microsoft.com/office/drawing/2014/main" id="{11C3440D-99F8-456A-8347-AC649820B59D}"/>
                </a:ext>
              </a:extLst>
            </p:cNvPr>
            <p:cNvSpPr/>
            <p:nvPr/>
          </p:nvSpPr>
          <p:spPr>
            <a:xfrm>
              <a:off x="-4656175" y="4151950"/>
              <a:ext cx="91375" cy="91375"/>
            </a:xfrm>
            <a:custGeom>
              <a:avLst/>
              <a:gdLst/>
              <a:ahLst/>
              <a:cxnLst/>
              <a:rect l="l" t="t" r="r" b="b"/>
              <a:pathLst>
                <a:path w="3655" h="3655" extrusionOk="0">
                  <a:moveTo>
                    <a:pt x="599" y="0"/>
                  </a:moveTo>
                  <a:cubicBezTo>
                    <a:pt x="441" y="221"/>
                    <a:pt x="252" y="441"/>
                    <a:pt x="0" y="599"/>
                  </a:cubicBezTo>
                  <a:lnTo>
                    <a:pt x="1544" y="3655"/>
                  </a:lnTo>
                  <a:cubicBezTo>
                    <a:pt x="2395" y="3151"/>
                    <a:pt x="3151" y="2395"/>
                    <a:pt x="3655" y="1544"/>
                  </a:cubicBezTo>
                  <a:lnTo>
                    <a:pt x="59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8192;p66">
              <a:extLst>
                <a:ext uri="{FF2B5EF4-FFF2-40B4-BE49-F238E27FC236}">
                  <a16:creationId xmlns:a16="http://schemas.microsoft.com/office/drawing/2014/main" id="{6A9DD180-D8E6-4668-91BB-971C6405B16C}"/>
                </a:ext>
              </a:extLst>
            </p:cNvPr>
            <p:cNvSpPr/>
            <p:nvPr/>
          </p:nvSpPr>
          <p:spPr>
            <a:xfrm>
              <a:off x="-4817650" y="3991275"/>
              <a:ext cx="91400" cy="91375"/>
            </a:xfrm>
            <a:custGeom>
              <a:avLst/>
              <a:gdLst/>
              <a:ahLst/>
              <a:cxnLst/>
              <a:rect l="l" t="t" r="r" b="b"/>
              <a:pathLst>
                <a:path w="3656" h="3655" extrusionOk="0">
                  <a:moveTo>
                    <a:pt x="2143" y="0"/>
                  </a:moveTo>
                  <a:cubicBezTo>
                    <a:pt x="1261" y="504"/>
                    <a:pt x="536" y="1260"/>
                    <a:pt x="1" y="2111"/>
                  </a:cubicBezTo>
                  <a:lnTo>
                    <a:pt x="3088" y="3655"/>
                  </a:lnTo>
                  <a:cubicBezTo>
                    <a:pt x="3246" y="3434"/>
                    <a:pt x="3435" y="3214"/>
                    <a:pt x="3655" y="3088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8193;p66">
              <a:extLst>
                <a:ext uri="{FF2B5EF4-FFF2-40B4-BE49-F238E27FC236}">
                  <a16:creationId xmlns:a16="http://schemas.microsoft.com/office/drawing/2014/main" id="{7979032F-6004-492F-A242-3E84F6E813DF}"/>
                </a:ext>
              </a:extLst>
            </p:cNvPr>
            <p:cNvSpPr/>
            <p:nvPr/>
          </p:nvSpPr>
          <p:spPr>
            <a:xfrm>
              <a:off x="-4837325" y="4059000"/>
              <a:ext cx="204000" cy="204025"/>
            </a:xfrm>
            <a:custGeom>
              <a:avLst/>
              <a:gdLst/>
              <a:ahLst/>
              <a:cxnLst/>
              <a:rect l="l" t="t" r="r" b="b"/>
              <a:pathLst>
                <a:path w="8160" h="8161" extrusionOk="0">
                  <a:moveTo>
                    <a:pt x="473" y="1"/>
                  </a:moveTo>
                  <a:cubicBezTo>
                    <a:pt x="158" y="725"/>
                    <a:pt x="0" y="1513"/>
                    <a:pt x="0" y="2300"/>
                  </a:cubicBezTo>
                  <a:cubicBezTo>
                    <a:pt x="0" y="5482"/>
                    <a:pt x="2615" y="8160"/>
                    <a:pt x="5828" y="8160"/>
                  </a:cubicBezTo>
                  <a:cubicBezTo>
                    <a:pt x="6648" y="8160"/>
                    <a:pt x="7435" y="8003"/>
                    <a:pt x="8160" y="7688"/>
                  </a:cubicBezTo>
                  <a:lnTo>
                    <a:pt x="6616" y="4632"/>
                  </a:lnTo>
                  <a:cubicBezTo>
                    <a:pt x="6396" y="4695"/>
                    <a:pt x="6144" y="4726"/>
                    <a:pt x="5860" y="4726"/>
                  </a:cubicBezTo>
                  <a:cubicBezTo>
                    <a:pt x="4537" y="4726"/>
                    <a:pt x="3434" y="3624"/>
                    <a:pt x="3434" y="2300"/>
                  </a:cubicBezTo>
                  <a:cubicBezTo>
                    <a:pt x="3434" y="2017"/>
                    <a:pt x="3466" y="1796"/>
                    <a:pt x="3560" y="1544"/>
                  </a:cubicBezTo>
                  <a:lnTo>
                    <a:pt x="4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7" name="Google Shape;8194;p66">
            <a:extLst>
              <a:ext uri="{FF2B5EF4-FFF2-40B4-BE49-F238E27FC236}">
                <a16:creationId xmlns:a16="http://schemas.microsoft.com/office/drawing/2014/main" id="{5E8C9DB3-5BD1-4F20-B504-2EB2B94AE312}"/>
              </a:ext>
            </a:extLst>
          </p:cNvPr>
          <p:cNvGrpSpPr/>
          <p:nvPr/>
        </p:nvGrpSpPr>
        <p:grpSpPr>
          <a:xfrm>
            <a:off x="8562954" y="4941313"/>
            <a:ext cx="310729" cy="266558"/>
            <a:chOff x="-3037625" y="3254850"/>
            <a:chExt cx="299325" cy="256775"/>
          </a:xfrm>
        </p:grpSpPr>
        <p:sp>
          <p:nvSpPr>
            <p:cNvPr id="778" name="Google Shape;8195;p66">
              <a:extLst>
                <a:ext uri="{FF2B5EF4-FFF2-40B4-BE49-F238E27FC236}">
                  <a16:creationId xmlns:a16="http://schemas.microsoft.com/office/drawing/2014/main" id="{D3D7ED02-EF27-43EC-8C95-FD9410E8AC86}"/>
                </a:ext>
              </a:extLst>
            </p:cNvPr>
            <p:cNvSpPr/>
            <p:nvPr/>
          </p:nvSpPr>
          <p:spPr>
            <a:xfrm>
              <a:off x="-3037625" y="3460400"/>
              <a:ext cx="152825" cy="51225"/>
            </a:xfrm>
            <a:custGeom>
              <a:avLst/>
              <a:gdLst/>
              <a:ahLst/>
              <a:cxnLst/>
              <a:rect l="l" t="t" r="r" b="b"/>
              <a:pathLst>
                <a:path w="6113" h="2049" extrusionOk="0">
                  <a:moveTo>
                    <a:pt x="1356" y="1"/>
                  </a:moveTo>
                  <a:cubicBezTo>
                    <a:pt x="1" y="1"/>
                    <a:pt x="1" y="2049"/>
                    <a:pt x="1356" y="2049"/>
                  </a:cubicBezTo>
                  <a:lnTo>
                    <a:pt x="4758" y="2049"/>
                  </a:lnTo>
                  <a:cubicBezTo>
                    <a:pt x="6113" y="2049"/>
                    <a:pt x="6113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8196;p66">
              <a:extLst>
                <a:ext uri="{FF2B5EF4-FFF2-40B4-BE49-F238E27FC236}">
                  <a16:creationId xmlns:a16="http://schemas.microsoft.com/office/drawing/2014/main" id="{8D005D32-B7EA-4ED9-B37F-8EB99CB0B2DA}"/>
                </a:ext>
              </a:extLst>
            </p:cNvPr>
            <p:cNvSpPr/>
            <p:nvPr/>
          </p:nvSpPr>
          <p:spPr>
            <a:xfrm>
              <a:off x="-2884825" y="3460400"/>
              <a:ext cx="146525" cy="51225"/>
            </a:xfrm>
            <a:custGeom>
              <a:avLst/>
              <a:gdLst/>
              <a:ahLst/>
              <a:cxnLst/>
              <a:rect l="l" t="t" r="r" b="b"/>
              <a:pathLst>
                <a:path w="5861" h="2049" extrusionOk="0">
                  <a:moveTo>
                    <a:pt x="1" y="1"/>
                  </a:moveTo>
                  <a:cubicBezTo>
                    <a:pt x="473" y="631"/>
                    <a:pt x="473" y="1419"/>
                    <a:pt x="1" y="2049"/>
                  </a:cubicBezTo>
                  <a:lnTo>
                    <a:pt x="4853" y="2049"/>
                  </a:lnTo>
                  <a:cubicBezTo>
                    <a:pt x="5388" y="2049"/>
                    <a:pt x="5861" y="1576"/>
                    <a:pt x="5861" y="1041"/>
                  </a:cubicBezTo>
                  <a:cubicBezTo>
                    <a:pt x="5861" y="442"/>
                    <a:pt x="5451" y="1"/>
                    <a:pt x="48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8197;p66">
              <a:extLst>
                <a:ext uri="{FF2B5EF4-FFF2-40B4-BE49-F238E27FC236}">
                  <a16:creationId xmlns:a16="http://schemas.microsoft.com/office/drawing/2014/main" id="{B2909E96-AE76-44DE-A9C7-2AB49B3EDA00}"/>
                </a:ext>
              </a:extLst>
            </p:cNvPr>
            <p:cNvSpPr/>
            <p:nvPr/>
          </p:nvSpPr>
          <p:spPr>
            <a:xfrm>
              <a:off x="-2909225" y="3313125"/>
              <a:ext cx="59875" cy="72475"/>
            </a:xfrm>
            <a:custGeom>
              <a:avLst/>
              <a:gdLst/>
              <a:ahLst/>
              <a:cxnLst/>
              <a:rect l="l" t="t" r="r" b="b"/>
              <a:pathLst>
                <a:path w="2395" h="2899" extrusionOk="0">
                  <a:moveTo>
                    <a:pt x="0" y="1"/>
                  </a:moveTo>
                  <a:lnTo>
                    <a:pt x="0" y="2899"/>
                  </a:lnTo>
                  <a:lnTo>
                    <a:pt x="2395" y="145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8198;p66">
              <a:extLst>
                <a:ext uri="{FF2B5EF4-FFF2-40B4-BE49-F238E27FC236}">
                  <a16:creationId xmlns:a16="http://schemas.microsoft.com/office/drawing/2014/main" id="{C33D4EDC-74F4-486E-B8C3-5E027DE2F407}"/>
                </a:ext>
              </a:extLst>
            </p:cNvPr>
            <p:cNvSpPr/>
            <p:nvPr/>
          </p:nvSpPr>
          <p:spPr>
            <a:xfrm>
              <a:off x="-3029750" y="3254850"/>
              <a:ext cx="291450" cy="188250"/>
            </a:xfrm>
            <a:custGeom>
              <a:avLst/>
              <a:gdLst/>
              <a:ahLst/>
              <a:cxnLst/>
              <a:rect l="l" t="t" r="r" b="b"/>
              <a:pathLst>
                <a:path w="11658" h="7530" extrusionOk="0">
                  <a:moveTo>
                    <a:pt x="4414" y="1387"/>
                  </a:moveTo>
                  <a:cubicBezTo>
                    <a:pt x="4476" y="1387"/>
                    <a:pt x="4541" y="1407"/>
                    <a:pt x="4601" y="1449"/>
                  </a:cubicBezTo>
                  <a:lnTo>
                    <a:pt x="8035" y="3497"/>
                  </a:lnTo>
                  <a:cubicBezTo>
                    <a:pt x="8287" y="3623"/>
                    <a:pt x="8287" y="3938"/>
                    <a:pt x="8035" y="4064"/>
                  </a:cubicBezTo>
                  <a:lnTo>
                    <a:pt x="4601" y="6112"/>
                  </a:lnTo>
                  <a:cubicBezTo>
                    <a:pt x="4552" y="6140"/>
                    <a:pt x="4500" y="6153"/>
                    <a:pt x="4448" y="6153"/>
                  </a:cubicBezTo>
                  <a:cubicBezTo>
                    <a:pt x="4268" y="6153"/>
                    <a:pt x="4097" y="6000"/>
                    <a:pt x="4097" y="5829"/>
                  </a:cubicBezTo>
                  <a:lnTo>
                    <a:pt x="4097" y="1733"/>
                  </a:lnTo>
                  <a:cubicBezTo>
                    <a:pt x="4097" y="1527"/>
                    <a:pt x="4247" y="1387"/>
                    <a:pt x="4414" y="1387"/>
                  </a:cubicBezTo>
                  <a:close/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6490"/>
                  </a:lnTo>
                  <a:cubicBezTo>
                    <a:pt x="1" y="7057"/>
                    <a:pt x="473" y="7530"/>
                    <a:pt x="1041" y="7530"/>
                  </a:cubicBezTo>
                  <a:lnTo>
                    <a:pt x="10650" y="7530"/>
                  </a:lnTo>
                  <a:cubicBezTo>
                    <a:pt x="11185" y="7530"/>
                    <a:pt x="11658" y="7057"/>
                    <a:pt x="11658" y="6490"/>
                  </a:cubicBezTo>
                  <a:lnTo>
                    <a:pt x="11658" y="1040"/>
                  </a:lnTo>
                  <a:cubicBezTo>
                    <a:pt x="11658" y="473"/>
                    <a:pt x="11248" y="0"/>
                    <a:pt x="106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2" name="Google Shape;8199;p66">
            <a:extLst>
              <a:ext uri="{FF2B5EF4-FFF2-40B4-BE49-F238E27FC236}">
                <a16:creationId xmlns:a16="http://schemas.microsoft.com/office/drawing/2014/main" id="{37EEE728-56C9-42FD-8232-6ABC08D7BFA7}"/>
              </a:ext>
            </a:extLst>
          </p:cNvPr>
          <p:cNvGrpSpPr/>
          <p:nvPr/>
        </p:nvGrpSpPr>
        <p:grpSpPr>
          <a:xfrm>
            <a:off x="8565809" y="5294890"/>
            <a:ext cx="305020" cy="303385"/>
            <a:chOff x="-3031325" y="3597450"/>
            <a:chExt cx="293825" cy="292250"/>
          </a:xfrm>
        </p:grpSpPr>
        <p:sp>
          <p:nvSpPr>
            <p:cNvPr id="783" name="Google Shape;8200;p66">
              <a:extLst>
                <a:ext uri="{FF2B5EF4-FFF2-40B4-BE49-F238E27FC236}">
                  <a16:creationId xmlns:a16="http://schemas.microsoft.com/office/drawing/2014/main" id="{D4AAAE2E-A8C2-4D24-A2B8-9090F1F76D47}"/>
                </a:ext>
              </a:extLst>
            </p:cNvPr>
            <p:cNvSpPr/>
            <p:nvPr/>
          </p:nvSpPr>
          <p:spPr>
            <a:xfrm>
              <a:off x="-3029750" y="3597450"/>
              <a:ext cx="292250" cy="67775"/>
            </a:xfrm>
            <a:custGeom>
              <a:avLst/>
              <a:gdLst/>
              <a:ahLst/>
              <a:cxnLst/>
              <a:rect l="l" t="t" r="r" b="b"/>
              <a:pathLst>
                <a:path w="11690" h="2711" extrusionOk="0">
                  <a:moveTo>
                    <a:pt x="1702" y="1387"/>
                  </a:moveTo>
                  <a:cubicBezTo>
                    <a:pt x="1891" y="1387"/>
                    <a:pt x="2049" y="1545"/>
                    <a:pt x="2049" y="1734"/>
                  </a:cubicBezTo>
                  <a:cubicBezTo>
                    <a:pt x="2049" y="1923"/>
                    <a:pt x="1891" y="2080"/>
                    <a:pt x="1702" y="2080"/>
                  </a:cubicBezTo>
                  <a:cubicBezTo>
                    <a:pt x="1513" y="2080"/>
                    <a:pt x="1356" y="1923"/>
                    <a:pt x="1356" y="1734"/>
                  </a:cubicBezTo>
                  <a:cubicBezTo>
                    <a:pt x="1356" y="1545"/>
                    <a:pt x="1513" y="1387"/>
                    <a:pt x="1702" y="1387"/>
                  </a:cubicBezTo>
                  <a:close/>
                  <a:moveTo>
                    <a:pt x="3120" y="1387"/>
                  </a:moveTo>
                  <a:cubicBezTo>
                    <a:pt x="3309" y="1387"/>
                    <a:pt x="3466" y="1545"/>
                    <a:pt x="3466" y="1734"/>
                  </a:cubicBezTo>
                  <a:cubicBezTo>
                    <a:pt x="3466" y="1923"/>
                    <a:pt x="3309" y="2080"/>
                    <a:pt x="3120" y="2080"/>
                  </a:cubicBezTo>
                  <a:cubicBezTo>
                    <a:pt x="2931" y="2080"/>
                    <a:pt x="2773" y="1923"/>
                    <a:pt x="2773" y="1734"/>
                  </a:cubicBezTo>
                  <a:cubicBezTo>
                    <a:pt x="2773" y="1545"/>
                    <a:pt x="2931" y="1387"/>
                    <a:pt x="3120" y="1387"/>
                  </a:cubicBezTo>
                  <a:close/>
                  <a:moveTo>
                    <a:pt x="9985" y="1417"/>
                  </a:moveTo>
                  <a:cubicBezTo>
                    <a:pt x="10400" y="1417"/>
                    <a:pt x="10449" y="2080"/>
                    <a:pt x="9956" y="2080"/>
                  </a:cubicBezTo>
                  <a:lnTo>
                    <a:pt x="5861" y="2080"/>
                  </a:lnTo>
                  <a:cubicBezTo>
                    <a:pt x="5451" y="2080"/>
                    <a:pt x="5388" y="1418"/>
                    <a:pt x="5861" y="1418"/>
                  </a:cubicBezTo>
                  <a:lnTo>
                    <a:pt x="9956" y="1418"/>
                  </a:lnTo>
                  <a:cubicBezTo>
                    <a:pt x="9966" y="1418"/>
                    <a:pt x="9976" y="1417"/>
                    <a:pt x="9985" y="141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10"/>
                  </a:lnTo>
                  <a:lnTo>
                    <a:pt x="11689" y="2710"/>
                  </a:lnTo>
                  <a:lnTo>
                    <a:pt x="11689" y="1040"/>
                  </a:lnTo>
                  <a:cubicBezTo>
                    <a:pt x="11658" y="473"/>
                    <a:pt x="11248" y="1"/>
                    <a:pt x="106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8201;p66">
              <a:extLst>
                <a:ext uri="{FF2B5EF4-FFF2-40B4-BE49-F238E27FC236}">
                  <a16:creationId xmlns:a16="http://schemas.microsoft.com/office/drawing/2014/main" id="{23F89010-D4A3-4C98-8A71-557742626D88}"/>
                </a:ext>
              </a:extLst>
            </p:cNvPr>
            <p:cNvSpPr/>
            <p:nvPr/>
          </p:nvSpPr>
          <p:spPr>
            <a:xfrm>
              <a:off x="-3031325" y="3687250"/>
              <a:ext cx="292250" cy="153600"/>
            </a:xfrm>
            <a:custGeom>
              <a:avLst/>
              <a:gdLst/>
              <a:ahLst/>
              <a:cxnLst/>
              <a:rect l="l" t="t" r="r" b="b"/>
              <a:pathLst>
                <a:path w="11690" h="6144" extrusionOk="0">
                  <a:moveTo>
                    <a:pt x="1" y="0"/>
                  </a:moveTo>
                  <a:lnTo>
                    <a:pt x="1" y="5104"/>
                  </a:lnTo>
                  <a:lnTo>
                    <a:pt x="64" y="5104"/>
                  </a:lnTo>
                  <a:cubicBezTo>
                    <a:pt x="64" y="5671"/>
                    <a:pt x="536" y="6144"/>
                    <a:pt x="1104" y="6144"/>
                  </a:cubicBezTo>
                  <a:lnTo>
                    <a:pt x="4475" y="6144"/>
                  </a:lnTo>
                  <a:cubicBezTo>
                    <a:pt x="4317" y="5671"/>
                    <a:pt x="4223" y="5199"/>
                    <a:pt x="4223" y="4695"/>
                  </a:cubicBezTo>
                  <a:lnTo>
                    <a:pt x="4223" y="2395"/>
                  </a:lnTo>
                  <a:cubicBezTo>
                    <a:pt x="4223" y="1790"/>
                    <a:pt x="4686" y="1366"/>
                    <a:pt x="5227" y="1366"/>
                  </a:cubicBezTo>
                  <a:cubicBezTo>
                    <a:pt x="5362" y="1366"/>
                    <a:pt x="5502" y="1393"/>
                    <a:pt x="5640" y="1450"/>
                  </a:cubicBezTo>
                  <a:cubicBezTo>
                    <a:pt x="5735" y="1481"/>
                    <a:pt x="5861" y="1544"/>
                    <a:pt x="5987" y="1544"/>
                  </a:cubicBezTo>
                  <a:cubicBezTo>
                    <a:pt x="6144" y="1544"/>
                    <a:pt x="6365" y="1450"/>
                    <a:pt x="6900" y="977"/>
                  </a:cubicBezTo>
                  <a:cubicBezTo>
                    <a:pt x="7090" y="788"/>
                    <a:pt x="7349" y="693"/>
                    <a:pt x="7613" y="693"/>
                  </a:cubicBezTo>
                  <a:cubicBezTo>
                    <a:pt x="7877" y="693"/>
                    <a:pt x="8145" y="788"/>
                    <a:pt x="8350" y="977"/>
                  </a:cubicBezTo>
                  <a:cubicBezTo>
                    <a:pt x="8822" y="1450"/>
                    <a:pt x="9106" y="1544"/>
                    <a:pt x="9263" y="1544"/>
                  </a:cubicBezTo>
                  <a:cubicBezTo>
                    <a:pt x="9358" y="1544"/>
                    <a:pt x="9484" y="1481"/>
                    <a:pt x="9610" y="1450"/>
                  </a:cubicBezTo>
                  <a:cubicBezTo>
                    <a:pt x="9742" y="1393"/>
                    <a:pt x="9878" y="1366"/>
                    <a:pt x="10011" y="1366"/>
                  </a:cubicBezTo>
                  <a:cubicBezTo>
                    <a:pt x="10544" y="1366"/>
                    <a:pt x="11028" y="1790"/>
                    <a:pt x="11028" y="2395"/>
                  </a:cubicBezTo>
                  <a:lnTo>
                    <a:pt x="11028" y="4695"/>
                  </a:lnTo>
                  <a:cubicBezTo>
                    <a:pt x="11028" y="5199"/>
                    <a:pt x="10933" y="5671"/>
                    <a:pt x="10744" y="6144"/>
                  </a:cubicBezTo>
                  <a:cubicBezTo>
                    <a:pt x="11248" y="6112"/>
                    <a:pt x="11689" y="5671"/>
                    <a:pt x="11689" y="5104"/>
                  </a:cubicBezTo>
                  <a:lnTo>
                    <a:pt x="116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8202;p66">
              <a:extLst>
                <a:ext uri="{FF2B5EF4-FFF2-40B4-BE49-F238E27FC236}">
                  <a16:creationId xmlns:a16="http://schemas.microsoft.com/office/drawing/2014/main" id="{5569E358-4604-43F9-B4FE-56EEB24BE915}"/>
                </a:ext>
              </a:extLst>
            </p:cNvPr>
            <p:cNvSpPr/>
            <p:nvPr/>
          </p:nvSpPr>
          <p:spPr>
            <a:xfrm>
              <a:off x="-2908450" y="3724275"/>
              <a:ext cx="59900" cy="164625"/>
            </a:xfrm>
            <a:custGeom>
              <a:avLst/>
              <a:gdLst/>
              <a:ahLst/>
              <a:cxnLst/>
              <a:rect l="l" t="t" r="r" b="b"/>
              <a:pathLst>
                <a:path w="2396" h="6585" extrusionOk="0">
                  <a:moveTo>
                    <a:pt x="2395" y="0"/>
                  </a:moveTo>
                  <a:cubicBezTo>
                    <a:pt x="1904" y="491"/>
                    <a:pt x="1500" y="721"/>
                    <a:pt x="1085" y="721"/>
                  </a:cubicBezTo>
                  <a:cubicBezTo>
                    <a:pt x="887" y="721"/>
                    <a:pt x="687" y="669"/>
                    <a:pt x="473" y="567"/>
                  </a:cubicBezTo>
                  <a:cubicBezTo>
                    <a:pt x="423" y="548"/>
                    <a:pt x="374" y="539"/>
                    <a:pt x="327" y="539"/>
                  </a:cubicBezTo>
                  <a:cubicBezTo>
                    <a:pt x="142" y="539"/>
                    <a:pt x="1" y="681"/>
                    <a:pt x="1" y="882"/>
                  </a:cubicBezTo>
                  <a:lnTo>
                    <a:pt x="1" y="3214"/>
                  </a:lnTo>
                  <a:cubicBezTo>
                    <a:pt x="1" y="3718"/>
                    <a:pt x="127" y="4222"/>
                    <a:pt x="316" y="4663"/>
                  </a:cubicBezTo>
                  <a:cubicBezTo>
                    <a:pt x="725" y="5513"/>
                    <a:pt x="1387" y="6238"/>
                    <a:pt x="2395" y="6585"/>
                  </a:cubicBezTo>
                  <a:lnTo>
                    <a:pt x="23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8203;p66">
              <a:extLst>
                <a:ext uri="{FF2B5EF4-FFF2-40B4-BE49-F238E27FC236}">
                  <a16:creationId xmlns:a16="http://schemas.microsoft.com/office/drawing/2014/main" id="{0C6CB559-1B99-4B06-B3F8-F5AA831AA9CE}"/>
                </a:ext>
              </a:extLst>
            </p:cNvPr>
            <p:cNvSpPr/>
            <p:nvPr/>
          </p:nvSpPr>
          <p:spPr>
            <a:xfrm>
              <a:off x="-2831250" y="3725850"/>
              <a:ext cx="59875" cy="163850"/>
            </a:xfrm>
            <a:custGeom>
              <a:avLst/>
              <a:gdLst/>
              <a:ahLst/>
              <a:cxnLst/>
              <a:rect l="l" t="t" r="r" b="b"/>
              <a:pathLst>
                <a:path w="2395" h="6554" extrusionOk="0">
                  <a:moveTo>
                    <a:pt x="0" y="0"/>
                  </a:moveTo>
                  <a:lnTo>
                    <a:pt x="0" y="6553"/>
                  </a:lnTo>
                  <a:cubicBezTo>
                    <a:pt x="1008" y="6175"/>
                    <a:pt x="1670" y="5450"/>
                    <a:pt x="2079" y="4631"/>
                  </a:cubicBezTo>
                  <a:cubicBezTo>
                    <a:pt x="2269" y="4159"/>
                    <a:pt x="2395" y="3686"/>
                    <a:pt x="2395" y="3182"/>
                  </a:cubicBezTo>
                  <a:lnTo>
                    <a:pt x="2395" y="851"/>
                  </a:lnTo>
                  <a:cubicBezTo>
                    <a:pt x="2395" y="623"/>
                    <a:pt x="2212" y="477"/>
                    <a:pt x="2042" y="477"/>
                  </a:cubicBezTo>
                  <a:cubicBezTo>
                    <a:pt x="2000" y="477"/>
                    <a:pt x="1959" y="485"/>
                    <a:pt x="1922" y="504"/>
                  </a:cubicBezTo>
                  <a:cubicBezTo>
                    <a:pt x="1704" y="598"/>
                    <a:pt x="1496" y="647"/>
                    <a:pt x="1291" y="647"/>
                  </a:cubicBezTo>
                  <a:cubicBezTo>
                    <a:pt x="873" y="647"/>
                    <a:pt x="465" y="44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7" name="Google Shape;8204;p66">
            <a:extLst>
              <a:ext uri="{FF2B5EF4-FFF2-40B4-BE49-F238E27FC236}">
                <a16:creationId xmlns:a16="http://schemas.microsoft.com/office/drawing/2014/main" id="{B66C17BF-F877-48E5-B8C0-92BDD4A47E3F}"/>
              </a:ext>
            </a:extLst>
          </p:cNvPr>
          <p:cNvGrpSpPr/>
          <p:nvPr/>
        </p:nvGrpSpPr>
        <p:grpSpPr>
          <a:xfrm>
            <a:off x="8574802" y="5710590"/>
            <a:ext cx="304189" cy="267389"/>
            <a:chOff x="-3030525" y="3973150"/>
            <a:chExt cx="293025" cy="257575"/>
          </a:xfrm>
        </p:grpSpPr>
        <p:sp>
          <p:nvSpPr>
            <p:cNvPr id="788" name="Google Shape;8205;p66">
              <a:extLst>
                <a:ext uri="{FF2B5EF4-FFF2-40B4-BE49-F238E27FC236}">
                  <a16:creationId xmlns:a16="http://schemas.microsoft.com/office/drawing/2014/main" id="{FEA47C42-BA5B-454A-BF77-01E20BEADEA2}"/>
                </a:ext>
              </a:extLst>
            </p:cNvPr>
            <p:cNvSpPr/>
            <p:nvPr/>
          </p:nvSpPr>
          <p:spPr>
            <a:xfrm>
              <a:off x="-3029750" y="3973150"/>
              <a:ext cx="292250" cy="68550"/>
            </a:xfrm>
            <a:custGeom>
              <a:avLst/>
              <a:gdLst/>
              <a:ahLst/>
              <a:cxnLst/>
              <a:rect l="l" t="t" r="r" b="b"/>
              <a:pathLst>
                <a:path w="11690" h="2742" extrusionOk="0">
                  <a:moveTo>
                    <a:pt x="1702" y="1355"/>
                  </a:moveTo>
                  <a:cubicBezTo>
                    <a:pt x="1891" y="1355"/>
                    <a:pt x="2049" y="1513"/>
                    <a:pt x="2049" y="1702"/>
                  </a:cubicBezTo>
                  <a:cubicBezTo>
                    <a:pt x="2049" y="1922"/>
                    <a:pt x="1891" y="2080"/>
                    <a:pt x="1702" y="2080"/>
                  </a:cubicBezTo>
                  <a:cubicBezTo>
                    <a:pt x="1513" y="2080"/>
                    <a:pt x="1356" y="1922"/>
                    <a:pt x="1356" y="1702"/>
                  </a:cubicBezTo>
                  <a:cubicBezTo>
                    <a:pt x="1356" y="1513"/>
                    <a:pt x="1513" y="1355"/>
                    <a:pt x="1702" y="1355"/>
                  </a:cubicBezTo>
                  <a:close/>
                  <a:moveTo>
                    <a:pt x="3088" y="1355"/>
                  </a:moveTo>
                  <a:cubicBezTo>
                    <a:pt x="3277" y="1355"/>
                    <a:pt x="3435" y="1513"/>
                    <a:pt x="3435" y="1702"/>
                  </a:cubicBezTo>
                  <a:cubicBezTo>
                    <a:pt x="3435" y="1922"/>
                    <a:pt x="3277" y="2080"/>
                    <a:pt x="3088" y="2080"/>
                  </a:cubicBezTo>
                  <a:cubicBezTo>
                    <a:pt x="2868" y="2080"/>
                    <a:pt x="2710" y="1922"/>
                    <a:pt x="2710" y="1702"/>
                  </a:cubicBezTo>
                  <a:cubicBezTo>
                    <a:pt x="2710" y="1513"/>
                    <a:pt x="2868" y="1355"/>
                    <a:pt x="3088" y="1355"/>
                  </a:cubicBezTo>
                  <a:close/>
                  <a:moveTo>
                    <a:pt x="9925" y="1387"/>
                  </a:moveTo>
                  <a:cubicBezTo>
                    <a:pt x="10366" y="1387"/>
                    <a:pt x="10366" y="2080"/>
                    <a:pt x="9925" y="2080"/>
                  </a:cubicBezTo>
                  <a:lnTo>
                    <a:pt x="5829" y="2080"/>
                  </a:lnTo>
                  <a:cubicBezTo>
                    <a:pt x="5388" y="2080"/>
                    <a:pt x="5357" y="1387"/>
                    <a:pt x="5829" y="138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58" y="505"/>
                    <a:pt x="11248" y="1"/>
                    <a:pt x="106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8206;p66">
              <a:extLst>
                <a:ext uri="{FF2B5EF4-FFF2-40B4-BE49-F238E27FC236}">
                  <a16:creationId xmlns:a16="http://schemas.microsoft.com/office/drawing/2014/main" id="{39457FB1-6917-4B14-9F01-7002549A1605}"/>
                </a:ext>
              </a:extLst>
            </p:cNvPr>
            <p:cNvSpPr/>
            <p:nvPr/>
          </p:nvSpPr>
          <p:spPr>
            <a:xfrm>
              <a:off x="-3030525" y="4059000"/>
              <a:ext cx="292225" cy="171725"/>
            </a:xfrm>
            <a:custGeom>
              <a:avLst/>
              <a:gdLst/>
              <a:ahLst/>
              <a:cxnLst/>
              <a:rect l="l" t="t" r="r" b="b"/>
              <a:pathLst>
                <a:path w="11689" h="6869" extrusionOk="0">
                  <a:moveTo>
                    <a:pt x="3773" y="1366"/>
                  </a:moveTo>
                  <a:cubicBezTo>
                    <a:pt x="4065" y="1366"/>
                    <a:pt x="4260" y="1775"/>
                    <a:pt x="3970" y="1985"/>
                  </a:cubicBezTo>
                  <a:lnTo>
                    <a:pt x="2363" y="3088"/>
                  </a:lnTo>
                  <a:lnTo>
                    <a:pt x="3970" y="4191"/>
                  </a:lnTo>
                  <a:cubicBezTo>
                    <a:pt x="4252" y="4370"/>
                    <a:pt x="4075" y="4801"/>
                    <a:pt x="3795" y="4801"/>
                  </a:cubicBezTo>
                  <a:cubicBezTo>
                    <a:pt x="3731" y="4801"/>
                    <a:pt x="3662" y="4779"/>
                    <a:pt x="3592" y="4726"/>
                  </a:cubicBezTo>
                  <a:lnTo>
                    <a:pt x="1544" y="3372"/>
                  </a:lnTo>
                  <a:cubicBezTo>
                    <a:pt x="1324" y="3246"/>
                    <a:pt x="1324" y="2962"/>
                    <a:pt x="1544" y="2805"/>
                  </a:cubicBezTo>
                  <a:lnTo>
                    <a:pt x="3592" y="1418"/>
                  </a:lnTo>
                  <a:cubicBezTo>
                    <a:pt x="3654" y="1382"/>
                    <a:pt x="3715" y="1366"/>
                    <a:pt x="3773" y="1366"/>
                  </a:cubicBezTo>
                  <a:close/>
                  <a:moveTo>
                    <a:pt x="7912" y="1407"/>
                  </a:moveTo>
                  <a:cubicBezTo>
                    <a:pt x="7979" y="1407"/>
                    <a:pt x="8053" y="1429"/>
                    <a:pt x="8129" y="1481"/>
                  </a:cubicBezTo>
                  <a:lnTo>
                    <a:pt x="10145" y="2836"/>
                  </a:lnTo>
                  <a:cubicBezTo>
                    <a:pt x="10366" y="2962"/>
                    <a:pt x="10366" y="3277"/>
                    <a:pt x="10145" y="3403"/>
                  </a:cubicBezTo>
                  <a:lnTo>
                    <a:pt x="8129" y="4789"/>
                  </a:lnTo>
                  <a:cubicBezTo>
                    <a:pt x="8061" y="4826"/>
                    <a:pt x="7996" y="4841"/>
                    <a:pt x="7935" y="4841"/>
                  </a:cubicBezTo>
                  <a:cubicBezTo>
                    <a:pt x="7624" y="4841"/>
                    <a:pt x="7430" y="4433"/>
                    <a:pt x="7719" y="4222"/>
                  </a:cubicBezTo>
                  <a:lnTo>
                    <a:pt x="9326" y="3120"/>
                  </a:lnTo>
                  <a:lnTo>
                    <a:pt x="7719" y="2017"/>
                  </a:lnTo>
                  <a:cubicBezTo>
                    <a:pt x="7437" y="1837"/>
                    <a:pt x="7615" y="1407"/>
                    <a:pt x="7912" y="1407"/>
                  </a:cubicBezTo>
                  <a:close/>
                  <a:moveTo>
                    <a:pt x="6515" y="714"/>
                  </a:moveTo>
                  <a:cubicBezTo>
                    <a:pt x="6728" y="714"/>
                    <a:pt x="6948" y="909"/>
                    <a:pt x="6868" y="1166"/>
                  </a:cubicBezTo>
                  <a:lnTo>
                    <a:pt x="5482" y="5262"/>
                  </a:lnTo>
                  <a:cubicBezTo>
                    <a:pt x="5434" y="5420"/>
                    <a:pt x="5306" y="5489"/>
                    <a:pt x="5176" y="5489"/>
                  </a:cubicBezTo>
                  <a:cubicBezTo>
                    <a:pt x="4968" y="5489"/>
                    <a:pt x="4755" y="5313"/>
                    <a:pt x="4852" y="5041"/>
                  </a:cubicBezTo>
                  <a:lnTo>
                    <a:pt x="6207" y="946"/>
                  </a:lnTo>
                  <a:cubicBezTo>
                    <a:pt x="6265" y="782"/>
                    <a:pt x="6389" y="714"/>
                    <a:pt x="6515" y="714"/>
                  </a:cubicBezTo>
                  <a:close/>
                  <a:moveTo>
                    <a:pt x="0" y="1"/>
                  </a:moveTo>
                  <a:lnTo>
                    <a:pt x="0" y="5829"/>
                  </a:lnTo>
                  <a:lnTo>
                    <a:pt x="32" y="5829"/>
                  </a:lnTo>
                  <a:cubicBezTo>
                    <a:pt x="32" y="6396"/>
                    <a:pt x="504" y="6869"/>
                    <a:pt x="1072" y="6869"/>
                  </a:cubicBezTo>
                  <a:lnTo>
                    <a:pt x="10681" y="6869"/>
                  </a:lnTo>
                  <a:cubicBezTo>
                    <a:pt x="11216" y="6869"/>
                    <a:pt x="11689" y="6396"/>
                    <a:pt x="11689" y="5829"/>
                  </a:cubicBezTo>
                  <a:lnTo>
                    <a:pt x="116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0" name="Google Shape;8207;p66">
            <a:extLst>
              <a:ext uri="{FF2B5EF4-FFF2-40B4-BE49-F238E27FC236}">
                <a16:creationId xmlns:a16="http://schemas.microsoft.com/office/drawing/2014/main" id="{83600C4E-73B8-402A-B678-D90BBE23555E}"/>
              </a:ext>
            </a:extLst>
          </p:cNvPr>
          <p:cNvGrpSpPr/>
          <p:nvPr/>
        </p:nvGrpSpPr>
        <p:grpSpPr>
          <a:xfrm>
            <a:off x="10516349" y="4967460"/>
            <a:ext cx="304189" cy="214264"/>
            <a:chOff x="-1199300" y="3279250"/>
            <a:chExt cx="293025" cy="206400"/>
          </a:xfrm>
        </p:grpSpPr>
        <p:sp>
          <p:nvSpPr>
            <p:cNvPr id="791" name="Google Shape;8208;p66">
              <a:extLst>
                <a:ext uri="{FF2B5EF4-FFF2-40B4-BE49-F238E27FC236}">
                  <a16:creationId xmlns:a16="http://schemas.microsoft.com/office/drawing/2014/main" id="{56E75414-8ABE-4D27-A716-4C2190BCCB4D}"/>
                </a:ext>
              </a:extLst>
            </p:cNvPr>
            <p:cNvSpPr/>
            <p:nvPr/>
          </p:nvSpPr>
          <p:spPr>
            <a:xfrm>
              <a:off x="-1183550" y="3395050"/>
              <a:ext cx="261525" cy="90600"/>
            </a:xfrm>
            <a:custGeom>
              <a:avLst/>
              <a:gdLst/>
              <a:ahLst/>
              <a:cxnLst/>
              <a:rect l="l" t="t" r="r" b="b"/>
              <a:pathLst>
                <a:path w="10461" h="3624" extrusionOk="0">
                  <a:moveTo>
                    <a:pt x="3498" y="0"/>
                  </a:moveTo>
                  <a:lnTo>
                    <a:pt x="1" y="3529"/>
                  </a:lnTo>
                  <a:cubicBezTo>
                    <a:pt x="127" y="3623"/>
                    <a:pt x="284" y="3623"/>
                    <a:pt x="442" y="3623"/>
                  </a:cubicBezTo>
                  <a:lnTo>
                    <a:pt x="10051" y="3623"/>
                  </a:lnTo>
                  <a:cubicBezTo>
                    <a:pt x="10208" y="3623"/>
                    <a:pt x="10366" y="3560"/>
                    <a:pt x="10460" y="3529"/>
                  </a:cubicBezTo>
                  <a:lnTo>
                    <a:pt x="6963" y="0"/>
                  </a:lnTo>
                  <a:lnTo>
                    <a:pt x="5986" y="977"/>
                  </a:lnTo>
                  <a:cubicBezTo>
                    <a:pt x="5797" y="1166"/>
                    <a:pt x="5522" y="1260"/>
                    <a:pt x="5242" y="1260"/>
                  </a:cubicBezTo>
                  <a:cubicBezTo>
                    <a:pt x="4963" y="1260"/>
                    <a:pt x="4679" y="1166"/>
                    <a:pt x="4474" y="977"/>
                  </a:cubicBezTo>
                  <a:lnTo>
                    <a:pt x="349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8209;p66">
              <a:extLst>
                <a:ext uri="{FF2B5EF4-FFF2-40B4-BE49-F238E27FC236}">
                  <a16:creationId xmlns:a16="http://schemas.microsoft.com/office/drawing/2014/main" id="{473A50D2-1BC5-42CC-868E-CDB1141A9FF5}"/>
                </a:ext>
              </a:extLst>
            </p:cNvPr>
            <p:cNvSpPr/>
            <p:nvPr/>
          </p:nvSpPr>
          <p:spPr>
            <a:xfrm>
              <a:off x="-1184325" y="3279250"/>
              <a:ext cx="261500" cy="129400"/>
            </a:xfrm>
            <a:custGeom>
              <a:avLst/>
              <a:gdLst/>
              <a:ahLst/>
              <a:cxnLst/>
              <a:rect l="l" t="t" r="r" b="b"/>
              <a:pathLst>
                <a:path w="10460" h="5176" extrusionOk="0">
                  <a:moveTo>
                    <a:pt x="410" y="1"/>
                  </a:moveTo>
                  <a:cubicBezTo>
                    <a:pt x="252" y="1"/>
                    <a:pt x="95" y="64"/>
                    <a:pt x="0" y="95"/>
                  </a:cubicBezTo>
                  <a:lnTo>
                    <a:pt x="3781" y="3876"/>
                  </a:lnTo>
                  <a:lnTo>
                    <a:pt x="4978" y="5105"/>
                  </a:lnTo>
                  <a:cubicBezTo>
                    <a:pt x="5041" y="5152"/>
                    <a:pt x="5143" y="5175"/>
                    <a:pt x="5246" y="5175"/>
                  </a:cubicBezTo>
                  <a:cubicBezTo>
                    <a:pt x="5348" y="5175"/>
                    <a:pt x="5450" y="5152"/>
                    <a:pt x="5513" y="5105"/>
                  </a:cubicBezTo>
                  <a:lnTo>
                    <a:pt x="6711" y="3876"/>
                  </a:lnTo>
                  <a:lnTo>
                    <a:pt x="10460" y="95"/>
                  </a:lnTo>
                  <a:cubicBezTo>
                    <a:pt x="10334" y="1"/>
                    <a:pt x="10176" y="1"/>
                    <a:pt x="100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8210;p66">
              <a:extLst>
                <a:ext uri="{FF2B5EF4-FFF2-40B4-BE49-F238E27FC236}">
                  <a16:creationId xmlns:a16="http://schemas.microsoft.com/office/drawing/2014/main" id="{823D91E0-8715-401E-B306-3F508DA622C4}"/>
                </a:ext>
              </a:extLst>
            </p:cNvPr>
            <p:cNvSpPr/>
            <p:nvPr/>
          </p:nvSpPr>
          <p:spPr>
            <a:xfrm>
              <a:off x="-1199300" y="3294225"/>
              <a:ext cx="90600" cy="175650"/>
            </a:xfrm>
            <a:custGeom>
              <a:avLst/>
              <a:gdLst/>
              <a:ahLst/>
              <a:cxnLst/>
              <a:rect l="l" t="t" r="r" b="b"/>
              <a:pathLst>
                <a:path w="3624" h="7026" extrusionOk="0">
                  <a:moveTo>
                    <a:pt x="126" y="0"/>
                  </a:moveTo>
                  <a:cubicBezTo>
                    <a:pt x="32" y="126"/>
                    <a:pt x="0" y="284"/>
                    <a:pt x="0" y="441"/>
                  </a:cubicBezTo>
                  <a:lnTo>
                    <a:pt x="0" y="6585"/>
                  </a:lnTo>
                  <a:cubicBezTo>
                    <a:pt x="0" y="6742"/>
                    <a:pt x="32" y="6900"/>
                    <a:pt x="126" y="7026"/>
                  </a:cubicBezTo>
                  <a:lnTo>
                    <a:pt x="3624" y="3466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8211;p66">
              <a:extLst>
                <a:ext uri="{FF2B5EF4-FFF2-40B4-BE49-F238E27FC236}">
                  <a16:creationId xmlns:a16="http://schemas.microsoft.com/office/drawing/2014/main" id="{0A616053-DEC0-433A-BA36-551403A856E7}"/>
                </a:ext>
              </a:extLst>
            </p:cNvPr>
            <p:cNvSpPr/>
            <p:nvPr/>
          </p:nvSpPr>
          <p:spPr>
            <a:xfrm>
              <a:off x="-996875" y="3294225"/>
              <a:ext cx="90600" cy="177225"/>
            </a:xfrm>
            <a:custGeom>
              <a:avLst/>
              <a:gdLst/>
              <a:ahLst/>
              <a:cxnLst/>
              <a:rect l="l" t="t" r="r" b="b"/>
              <a:pathLst>
                <a:path w="3624" h="7089" extrusionOk="0">
                  <a:moveTo>
                    <a:pt x="3529" y="0"/>
                  </a:moveTo>
                  <a:lnTo>
                    <a:pt x="0" y="3529"/>
                  </a:lnTo>
                  <a:lnTo>
                    <a:pt x="3529" y="7089"/>
                  </a:lnTo>
                  <a:cubicBezTo>
                    <a:pt x="3592" y="6963"/>
                    <a:pt x="3623" y="6805"/>
                    <a:pt x="3623" y="6648"/>
                  </a:cubicBezTo>
                  <a:lnTo>
                    <a:pt x="3623" y="504"/>
                  </a:lnTo>
                  <a:cubicBezTo>
                    <a:pt x="3592" y="284"/>
                    <a:pt x="3560" y="126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5" name="Google Shape;8212;p66">
            <a:extLst>
              <a:ext uri="{FF2B5EF4-FFF2-40B4-BE49-F238E27FC236}">
                <a16:creationId xmlns:a16="http://schemas.microsoft.com/office/drawing/2014/main" id="{1FF6CFDF-0ED4-4537-B149-0B63049F3BB4}"/>
              </a:ext>
            </a:extLst>
          </p:cNvPr>
          <p:cNvGrpSpPr/>
          <p:nvPr/>
        </p:nvGrpSpPr>
        <p:grpSpPr>
          <a:xfrm>
            <a:off x="5048391" y="4922993"/>
            <a:ext cx="320539" cy="303203"/>
            <a:chOff x="-6338550" y="3272950"/>
            <a:chExt cx="308775" cy="292075"/>
          </a:xfrm>
        </p:grpSpPr>
        <p:sp>
          <p:nvSpPr>
            <p:cNvPr id="796" name="Google Shape;8213;p66">
              <a:extLst>
                <a:ext uri="{FF2B5EF4-FFF2-40B4-BE49-F238E27FC236}">
                  <a16:creationId xmlns:a16="http://schemas.microsoft.com/office/drawing/2014/main" id="{05F97323-9AB5-43BC-ADCE-99F3751A406D}"/>
                </a:ext>
              </a:extLst>
            </p:cNvPr>
            <p:cNvSpPr/>
            <p:nvPr/>
          </p:nvSpPr>
          <p:spPr>
            <a:xfrm>
              <a:off x="-6338550" y="3272950"/>
              <a:ext cx="308775" cy="119750"/>
            </a:xfrm>
            <a:custGeom>
              <a:avLst/>
              <a:gdLst/>
              <a:ahLst/>
              <a:cxnLst/>
              <a:rect l="l" t="t" r="r" b="b"/>
              <a:pathLst>
                <a:path w="12351" h="4790" extrusionOk="0">
                  <a:moveTo>
                    <a:pt x="6144" y="2017"/>
                  </a:moveTo>
                  <a:cubicBezTo>
                    <a:pt x="6333" y="2017"/>
                    <a:pt x="6491" y="2206"/>
                    <a:pt x="6491" y="2395"/>
                  </a:cubicBezTo>
                  <a:cubicBezTo>
                    <a:pt x="6459" y="2584"/>
                    <a:pt x="6333" y="2742"/>
                    <a:pt x="6144" y="2742"/>
                  </a:cubicBezTo>
                  <a:cubicBezTo>
                    <a:pt x="5955" y="2742"/>
                    <a:pt x="5797" y="2584"/>
                    <a:pt x="5797" y="2395"/>
                  </a:cubicBezTo>
                  <a:cubicBezTo>
                    <a:pt x="5797" y="2206"/>
                    <a:pt x="5955" y="2017"/>
                    <a:pt x="6144" y="2017"/>
                  </a:cubicBezTo>
                  <a:close/>
                  <a:moveTo>
                    <a:pt x="6144" y="1"/>
                  </a:moveTo>
                  <a:cubicBezTo>
                    <a:pt x="4789" y="1"/>
                    <a:pt x="3750" y="1040"/>
                    <a:pt x="3750" y="2395"/>
                  </a:cubicBezTo>
                  <a:cubicBezTo>
                    <a:pt x="3750" y="2521"/>
                    <a:pt x="3750" y="2616"/>
                    <a:pt x="3781" y="2742"/>
                  </a:cubicBezTo>
                  <a:lnTo>
                    <a:pt x="1324" y="2742"/>
                  </a:lnTo>
                  <a:cubicBezTo>
                    <a:pt x="1" y="2742"/>
                    <a:pt x="1" y="4790"/>
                    <a:pt x="1324" y="4790"/>
                  </a:cubicBezTo>
                  <a:lnTo>
                    <a:pt x="10996" y="4790"/>
                  </a:lnTo>
                  <a:cubicBezTo>
                    <a:pt x="12351" y="4790"/>
                    <a:pt x="12351" y="2742"/>
                    <a:pt x="10996" y="2742"/>
                  </a:cubicBezTo>
                  <a:lnTo>
                    <a:pt x="8507" y="2742"/>
                  </a:lnTo>
                  <a:cubicBezTo>
                    <a:pt x="8507" y="2616"/>
                    <a:pt x="8538" y="2521"/>
                    <a:pt x="8538" y="2395"/>
                  </a:cubicBezTo>
                  <a:cubicBezTo>
                    <a:pt x="8538" y="1040"/>
                    <a:pt x="7467" y="1"/>
                    <a:pt x="61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8214;p66">
              <a:extLst>
                <a:ext uri="{FF2B5EF4-FFF2-40B4-BE49-F238E27FC236}">
                  <a16:creationId xmlns:a16="http://schemas.microsoft.com/office/drawing/2014/main" id="{677B42E8-511F-418C-8F77-CB5BF276AC95}"/>
                </a:ext>
              </a:extLst>
            </p:cNvPr>
            <p:cNvSpPr/>
            <p:nvPr/>
          </p:nvSpPr>
          <p:spPr>
            <a:xfrm>
              <a:off x="-6228275" y="3479325"/>
              <a:ext cx="86650" cy="85700"/>
            </a:xfrm>
            <a:custGeom>
              <a:avLst/>
              <a:gdLst/>
              <a:ahLst/>
              <a:cxnLst/>
              <a:rect l="l" t="t" r="r" b="b"/>
              <a:pathLst>
                <a:path w="3466" h="3428" extrusionOk="0">
                  <a:moveTo>
                    <a:pt x="32" y="0"/>
                  </a:moveTo>
                  <a:lnTo>
                    <a:pt x="32" y="3088"/>
                  </a:lnTo>
                  <a:lnTo>
                    <a:pt x="0" y="3088"/>
                  </a:lnTo>
                  <a:cubicBezTo>
                    <a:pt x="0" y="3268"/>
                    <a:pt x="190" y="3428"/>
                    <a:pt x="380" y="3428"/>
                  </a:cubicBezTo>
                  <a:cubicBezTo>
                    <a:pt x="422" y="3428"/>
                    <a:pt x="464" y="3420"/>
                    <a:pt x="504" y="3403"/>
                  </a:cubicBezTo>
                  <a:lnTo>
                    <a:pt x="3277" y="2016"/>
                  </a:lnTo>
                  <a:cubicBezTo>
                    <a:pt x="3371" y="1985"/>
                    <a:pt x="3466" y="1859"/>
                    <a:pt x="3466" y="1701"/>
                  </a:cubicBezTo>
                  <a:lnTo>
                    <a:pt x="34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8215;p66">
              <a:extLst>
                <a:ext uri="{FF2B5EF4-FFF2-40B4-BE49-F238E27FC236}">
                  <a16:creationId xmlns:a16="http://schemas.microsoft.com/office/drawing/2014/main" id="{1F5F59A6-3A04-4534-984A-FD6A3AB92061}"/>
                </a:ext>
              </a:extLst>
            </p:cNvPr>
            <p:cNvSpPr/>
            <p:nvPr/>
          </p:nvSpPr>
          <p:spPr>
            <a:xfrm>
              <a:off x="-6292075" y="3410800"/>
              <a:ext cx="212675" cy="50425"/>
            </a:xfrm>
            <a:custGeom>
              <a:avLst/>
              <a:gdLst/>
              <a:ahLst/>
              <a:cxnLst/>
              <a:rect l="l" t="t" r="r" b="b"/>
              <a:pathLst>
                <a:path w="8507" h="2017" extrusionOk="0">
                  <a:moveTo>
                    <a:pt x="0" y="0"/>
                  </a:moveTo>
                  <a:lnTo>
                    <a:pt x="2048" y="2016"/>
                  </a:lnTo>
                  <a:lnTo>
                    <a:pt x="6459" y="2016"/>
                  </a:ln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9" name="Google Shape;8216;p66">
            <a:extLst>
              <a:ext uri="{FF2B5EF4-FFF2-40B4-BE49-F238E27FC236}">
                <a16:creationId xmlns:a16="http://schemas.microsoft.com/office/drawing/2014/main" id="{C866E2DE-FCC6-431A-86BD-7CF66C08BE71}"/>
              </a:ext>
            </a:extLst>
          </p:cNvPr>
          <p:cNvGrpSpPr/>
          <p:nvPr/>
        </p:nvGrpSpPr>
        <p:grpSpPr>
          <a:xfrm>
            <a:off x="5056566" y="5295307"/>
            <a:ext cx="304189" cy="302554"/>
            <a:chOff x="-6329100" y="3632100"/>
            <a:chExt cx="293025" cy="291450"/>
          </a:xfrm>
        </p:grpSpPr>
        <p:sp>
          <p:nvSpPr>
            <p:cNvPr id="800" name="Google Shape;8217;p66">
              <a:extLst>
                <a:ext uri="{FF2B5EF4-FFF2-40B4-BE49-F238E27FC236}">
                  <a16:creationId xmlns:a16="http://schemas.microsoft.com/office/drawing/2014/main" id="{66E6D5BF-2521-4BCF-B856-0F8208417224}"/>
                </a:ext>
              </a:extLst>
            </p:cNvPr>
            <p:cNvSpPr/>
            <p:nvPr/>
          </p:nvSpPr>
          <p:spPr>
            <a:xfrm>
              <a:off x="-6210700" y="3751600"/>
              <a:ext cx="174625" cy="171950"/>
            </a:xfrm>
            <a:custGeom>
              <a:avLst/>
              <a:gdLst/>
              <a:ahLst/>
              <a:cxnLst/>
              <a:rect l="l" t="t" r="r" b="b"/>
              <a:pathLst>
                <a:path w="6985" h="6878" extrusionOk="0">
                  <a:moveTo>
                    <a:pt x="492" y="0"/>
                  </a:moveTo>
                  <a:cubicBezTo>
                    <a:pt x="219" y="0"/>
                    <a:pt x="0" y="235"/>
                    <a:pt x="85" y="545"/>
                  </a:cubicBezTo>
                  <a:lnTo>
                    <a:pt x="1503" y="5712"/>
                  </a:lnTo>
                  <a:cubicBezTo>
                    <a:pt x="1559" y="5882"/>
                    <a:pt x="1707" y="5984"/>
                    <a:pt x="1856" y="5984"/>
                  </a:cubicBezTo>
                  <a:cubicBezTo>
                    <a:pt x="1956" y="5984"/>
                    <a:pt x="2057" y="5939"/>
                    <a:pt x="2133" y="5838"/>
                  </a:cubicBezTo>
                  <a:lnTo>
                    <a:pt x="2889" y="4735"/>
                  </a:lnTo>
                  <a:lnTo>
                    <a:pt x="3739" y="5712"/>
                  </a:lnTo>
                  <a:lnTo>
                    <a:pt x="4622" y="6594"/>
                  </a:lnTo>
                  <a:cubicBezTo>
                    <a:pt x="4811" y="6783"/>
                    <a:pt x="5086" y="6878"/>
                    <a:pt x="5362" y="6878"/>
                  </a:cubicBezTo>
                  <a:cubicBezTo>
                    <a:pt x="5638" y="6878"/>
                    <a:pt x="5913" y="6783"/>
                    <a:pt x="6102" y="6594"/>
                  </a:cubicBezTo>
                  <a:lnTo>
                    <a:pt x="6575" y="6122"/>
                  </a:lnTo>
                  <a:cubicBezTo>
                    <a:pt x="6984" y="5712"/>
                    <a:pt x="6984" y="5113"/>
                    <a:pt x="6575" y="4672"/>
                  </a:cubicBezTo>
                  <a:lnTo>
                    <a:pt x="4811" y="2814"/>
                  </a:lnTo>
                  <a:lnTo>
                    <a:pt x="5913" y="2058"/>
                  </a:lnTo>
                  <a:cubicBezTo>
                    <a:pt x="6134" y="1900"/>
                    <a:pt x="6102" y="1522"/>
                    <a:pt x="5787" y="1427"/>
                  </a:cubicBezTo>
                  <a:lnTo>
                    <a:pt x="589" y="10"/>
                  </a:lnTo>
                  <a:cubicBezTo>
                    <a:pt x="556" y="3"/>
                    <a:pt x="524" y="0"/>
                    <a:pt x="4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218;p66">
              <a:extLst>
                <a:ext uri="{FF2B5EF4-FFF2-40B4-BE49-F238E27FC236}">
                  <a16:creationId xmlns:a16="http://schemas.microsoft.com/office/drawing/2014/main" id="{903EACFD-7D29-4D1F-AF36-C581199D98F2}"/>
                </a:ext>
              </a:extLst>
            </p:cNvPr>
            <p:cNvSpPr/>
            <p:nvPr/>
          </p:nvSpPr>
          <p:spPr>
            <a:xfrm>
              <a:off x="-6272400" y="3691975"/>
              <a:ext cx="136300" cy="135500"/>
            </a:xfrm>
            <a:custGeom>
              <a:avLst/>
              <a:gdLst/>
              <a:ahLst/>
              <a:cxnLst/>
              <a:rect l="l" t="t" r="r" b="b"/>
              <a:pathLst>
                <a:path w="5452" h="5420" extrusionOk="0">
                  <a:moveTo>
                    <a:pt x="2742" y="0"/>
                  </a:moveTo>
                  <a:cubicBezTo>
                    <a:pt x="1261" y="0"/>
                    <a:pt x="1" y="1229"/>
                    <a:pt x="1" y="2710"/>
                  </a:cubicBezTo>
                  <a:cubicBezTo>
                    <a:pt x="1" y="4127"/>
                    <a:pt x="1041" y="5293"/>
                    <a:pt x="2427" y="5419"/>
                  </a:cubicBezTo>
                  <a:lnTo>
                    <a:pt x="2112" y="4317"/>
                  </a:lnTo>
                  <a:cubicBezTo>
                    <a:pt x="1482" y="4096"/>
                    <a:pt x="1009" y="3466"/>
                    <a:pt x="1009" y="2741"/>
                  </a:cubicBezTo>
                  <a:cubicBezTo>
                    <a:pt x="1041" y="1765"/>
                    <a:pt x="1828" y="1009"/>
                    <a:pt x="2773" y="1009"/>
                  </a:cubicBezTo>
                  <a:cubicBezTo>
                    <a:pt x="3530" y="1009"/>
                    <a:pt x="4128" y="1481"/>
                    <a:pt x="4349" y="2143"/>
                  </a:cubicBezTo>
                  <a:lnTo>
                    <a:pt x="5451" y="2458"/>
                  </a:lnTo>
                  <a:cubicBezTo>
                    <a:pt x="5294" y="1072"/>
                    <a:pt x="4160" y="0"/>
                    <a:pt x="27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219;p66">
              <a:extLst>
                <a:ext uri="{FF2B5EF4-FFF2-40B4-BE49-F238E27FC236}">
                  <a16:creationId xmlns:a16="http://schemas.microsoft.com/office/drawing/2014/main" id="{35107B2E-091C-4304-9994-1D647C7D076C}"/>
                </a:ext>
              </a:extLst>
            </p:cNvPr>
            <p:cNvSpPr/>
            <p:nvPr/>
          </p:nvSpPr>
          <p:spPr>
            <a:xfrm>
              <a:off x="-6329100" y="3632100"/>
              <a:ext cx="257575" cy="256025"/>
            </a:xfrm>
            <a:custGeom>
              <a:avLst/>
              <a:gdLst/>
              <a:ahLst/>
              <a:cxnLst/>
              <a:rect l="l" t="t" r="r" b="b"/>
              <a:pathLst>
                <a:path w="10303" h="10241" extrusionOk="0">
                  <a:moveTo>
                    <a:pt x="5136" y="1"/>
                  </a:moveTo>
                  <a:cubicBezTo>
                    <a:pt x="2301" y="1"/>
                    <a:pt x="1" y="2269"/>
                    <a:pt x="1" y="5105"/>
                  </a:cubicBezTo>
                  <a:cubicBezTo>
                    <a:pt x="1" y="7972"/>
                    <a:pt x="2332" y="10240"/>
                    <a:pt x="5136" y="10240"/>
                  </a:cubicBezTo>
                  <a:cubicBezTo>
                    <a:pt x="5262" y="10240"/>
                    <a:pt x="5356" y="10240"/>
                    <a:pt x="5451" y="10177"/>
                  </a:cubicBezTo>
                  <a:lnTo>
                    <a:pt x="4978" y="8444"/>
                  </a:lnTo>
                  <a:cubicBezTo>
                    <a:pt x="4959" y="8445"/>
                    <a:pt x="4940" y="8445"/>
                    <a:pt x="4921" y="8445"/>
                  </a:cubicBezTo>
                  <a:cubicBezTo>
                    <a:pt x="3089" y="8445"/>
                    <a:pt x="1639" y="6945"/>
                    <a:pt x="1639" y="5105"/>
                  </a:cubicBezTo>
                  <a:cubicBezTo>
                    <a:pt x="1639" y="3214"/>
                    <a:pt x="3151" y="1702"/>
                    <a:pt x="5073" y="1702"/>
                  </a:cubicBezTo>
                  <a:cubicBezTo>
                    <a:pt x="6900" y="1702"/>
                    <a:pt x="8412" y="3151"/>
                    <a:pt x="8475" y="4979"/>
                  </a:cubicBezTo>
                  <a:lnTo>
                    <a:pt x="10208" y="5451"/>
                  </a:lnTo>
                  <a:cubicBezTo>
                    <a:pt x="10303" y="4002"/>
                    <a:pt x="9799" y="2553"/>
                    <a:pt x="8759" y="1482"/>
                  </a:cubicBezTo>
                  <a:cubicBezTo>
                    <a:pt x="7782" y="505"/>
                    <a:pt x="6522" y="1"/>
                    <a:pt x="5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3" name="Google Shape;8220;p66">
            <a:extLst>
              <a:ext uri="{FF2B5EF4-FFF2-40B4-BE49-F238E27FC236}">
                <a16:creationId xmlns:a16="http://schemas.microsoft.com/office/drawing/2014/main" id="{6DA14BF3-A9AD-48C2-8601-84392BC86DC3}"/>
              </a:ext>
            </a:extLst>
          </p:cNvPr>
          <p:cNvGrpSpPr/>
          <p:nvPr/>
        </p:nvGrpSpPr>
        <p:grpSpPr>
          <a:xfrm>
            <a:off x="5065975" y="5693010"/>
            <a:ext cx="302528" cy="302554"/>
            <a:chOff x="-6329875" y="3992050"/>
            <a:chExt cx="291425" cy="291450"/>
          </a:xfrm>
        </p:grpSpPr>
        <p:sp>
          <p:nvSpPr>
            <p:cNvPr id="804" name="Google Shape;8221;p66">
              <a:extLst>
                <a:ext uri="{FF2B5EF4-FFF2-40B4-BE49-F238E27FC236}">
                  <a16:creationId xmlns:a16="http://schemas.microsoft.com/office/drawing/2014/main" id="{7BA0B8DB-6C06-444F-977E-4DC475FCBA57}"/>
                </a:ext>
              </a:extLst>
            </p:cNvPr>
            <p:cNvSpPr/>
            <p:nvPr/>
          </p:nvSpPr>
          <p:spPr>
            <a:xfrm>
              <a:off x="-6090450" y="4077900"/>
              <a:ext cx="52000" cy="34675"/>
            </a:xfrm>
            <a:custGeom>
              <a:avLst/>
              <a:gdLst/>
              <a:ahLst/>
              <a:cxnLst/>
              <a:rect l="l" t="t" r="r" b="b"/>
              <a:pathLst>
                <a:path w="2080" h="1387" extrusionOk="0">
                  <a:moveTo>
                    <a:pt x="1" y="1"/>
                  </a:moveTo>
                  <a:lnTo>
                    <a:pt x="1" y="1387"/>
                  </a:lnTo>
                  <a:lnTo>
                    <a:pt x="2080" y="1387"/>
                  </a:lnTo>
                  <a:lnTo>
                    <a:pt x="2080" y="1040"/>
                  </a:lnTo>
                  <a:cubicBezTo>
                    <a:pt x="2080" y="473"/>
                    <a:pt x="1607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222;p66">
              <a:extLst>
                <a:ext uri="{FF2B5EF4-FFF2-40B4-BE49-F238E27FC236}">
                  <a16:creationId xmlns:a16="http://schemas.microsoft.com/office/drawing/2014/main" id="{844C7ED2-F294-41D3-B2AF-B7C3B522AB7D}"/>
                </a:ext>
              </a:extLst>
            </p:cNvPr>
            <p:cNvSpPr/>
            <p:nvPr/>
          </p:nvSpPr>
          <p:spPr>
            <a:xfrm>
              <a:off x="-6262925" y="3992050"/>
              <a:ext cx="154400" cy="155200"/>
            </a:xfrm>
            <a:custGeom>
              <a:avLst/>
              <a:gdLst/>
              <a:ahLst/>
              <a:cxnLst/>
              <a:rect l="l" t="t" r="r" b="b"/>
              <a:pathLst>
                <a:path w="6176" h="6208" extrusionOk="0">
                  <a:moveTo>
                    <a:pt x="5167" y="1387"/>
                  </a:moveTo>
                  <a:cubicBezTo>
                    <a:pt x="5608" y="1387"/>
                    <a:pt x="5639" y="2048"/>
                    <a:pt x="5167" y="2048"/>
                  </a:cubicBezTo>
                  <a:lnTo>
                    <a:pt x="1071" y="2048"/>
                  </a:lnTo>
                  <a:cubicBezTo>
                    <a:pt x="1053" y="2051"/>
                    <a:pt x="1035" y="2052"/>
                    <a:pt x="1018" y="2052"/>
                  </a:cubicBezTo>
                  <a:cubicBezTo>
                    <a:pt x="628" y="2052"/>
                    <a:pt x="618" y="1387"/>
                    <a:pt x="1071" y="1387"/>
                  </a:cubicBezTo>
                  <a:close/>
                  <a:moveTo>
                    <a:pt x="5167" y="2773"/>
                  </a:moveTo>
                  <a:cubicBezTo>
                    <a:pt x="5608" y="2773"/>
                    <a:pt x="5639" y="3435"/>
                    <a:pt x="5167" y="3435"/>
                  </a:cubicBezTo>
                  <a:lnTo>
                    <a:pt x="1071" y="3435"/>
                  </a:lnTo>
                  <a:cubicBezTo>
                    <a:pt x="630" y="3435"/>
                    <a:pt x="599" y="2773"/>
                    <a:pt x="1071" y="2773"/>
                  </a:cubicBezTo>
                  <a:close/>
                  <a:moveTo>
                    <a:pt x="5167" y="4159"/>
                  </a:moveTo>
                  <a:cubicBezTo>
                    <a:pt x="5608" y="4159"/>
                    <a:pt x="5639" y="4821"/>
                    <a:pt x="5167" y="4821"/>
                  </a:cubicBezTo>
                  <a:lnTo>
                    <a:pt x="1071" y="4821"/>
                  </a:lnTo>
                  <a:cubicBezTo>
                    <a:pt x="630" y="4821"/>
                    <a:pt x="599" y="4159"/>
                    <a:pt x="1071" y="415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6207"/>
                  </a:lnTo>
                  <a:lnTo>
                    <a:pt x="4726" y="6207"/>
                  </a:lnTo>
                  <a:cubicBezTo>
                    <a:pt x="5041" y="6207"/>
                    <a:pt x="5198" y="5672"/>
                    <a:pt x="5356" y="5420"/>
                  </a:cubicBezTo>
                  <a:cubicBezTo>
                    <a:pt x="5513" y="5104"/>
                    <a:pt x="5828" y="4884"/>
                    <a:pt x="6175" y="4852"/>
                  </a:cubicBezTo>
                  <a:lnTo>
                    <a:pt x="6175" y="379"/>
                  </a:lnTo>
                  <a:cubicBezTo>
                    <a:pt x="6175" y="158"/>
                    <a:pt x="6018" y="1"/>
                    <a:pt x="5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223;p66">
              <a:extLst>
                <a:ext uri="{FF2B5EF4-FFF2-40B4-BE49-F238E27FC236}">
                  <a16:creationId xmlns:a16="http://schemas.microsoft.com/office/drawing/2014/main" id="{94BE5E8A-EC5D-4849-A144-E4C7B62FF34A}"/>
                </a:ext>
              </a:extLst>
            </p:cNvPr>
            <p:cNvSpPr/>
            <p:nvPr/>
          </p:nvSpPr>
          <p:spPr>
            <a:xfrm>
              <a:off x="-6329875" y="4044825"/>
              <a:ext cx="51200" cy="102425"/>
            </a:xfrm>
            <a:custGeom>
              <a:avLst/>
              <a:gdLst/>
              <a:ahLst/>
              <a:cxnLst/>
              <a:rect l="l" t="t" r="r" b="b"/>
              <a:pathLst>
                <a:path w="2048" h="4097" extrusionOk="0">
                  <a:moveTo>
                    <a:pt x="1040" y="0"/>
                  </a:moveTo>
                  <a:cubicBezTo>
                    <a:pt x="473" y="0"/>
                    <a:pt x="0" y="473"/>
                    <a:pt x="0" y="1009"/>
                  </a:cubicBezTo>
                  <a:lnTo>
                    <a:pt x="0" y="4096"/>
                  </a:lnTo>
                  <a:lnTo>
                    <a:pt x="2048" y="4096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224;p66">
              <a:extLst>
                <a:ext uri="{FF2B5EF4-FFF2-40B4-BE49-F238E27FC236}">
                  <a16:creationId xmlns:a16="http://schemas.microsoft.com/office/drawing/2014/main" id="{28F5615C-7D24-4977-92C2-16034F17A0FF}"/>
                </a:ext>
              </a:extLst>
            </p:cNvPr>
            <p:cNvSpPr/>
            <p:nvPr/>
          </p:nvSpPr>
          <p:spPr>
            <a:xfrm>
              <a:off x="-6329875" y="4129900"/>
              <a:ext cx="291425" cy="153600"/>
            </a:xfrm>
            <a:custGeom>
              <a:avLst/>
              <a:gdLst/>
              <a:ahLst/>
              <a:cxnLst/>
              <a:rect l="l" t="t" r="r" b="b"/>
              <a:pathLst>
                <a:path w="11657" h="6144" extrusionOk="0">
                  <a:moveTo>
                    <a:pt x="8948" y="0"/>
                  </a:moveTo>
                  <a:cubicBezTo>
                    <a:pt x="8664" y="0"/>
                    <a:pt x="8506" y="473"/>
                    <a:pt x="8349" y="788"/>
                  </a:cubicBezTo>
                  <a:cubicBezTo>
                    <a:pt x="8191" y="1166"/>
                    <a:pt x="7845" y="1355"/>
                    <a:pt x="7467" y="1355"/>
                  </a:cubicBezTo>
                  <a:lnTo>
                    <a:pt x="0" y="1355"/>
                  </a:lnTo>
                  <a:lnTo>
                    <a:pt x="0" y="5135"/>
                  </a:lnTo>
                  <a:cubicBezTo>
                    <a:pt x="0" y="5671"/>
                    <a:pt x="473" y="6143"/>
                    <a:pt x="1040" y="6143"/>
                  </a:cubicBezTo>
                  <a:lnTo>
                    <a:pt x="10649" y="6143"/>
                  </a:lnTo>
                  <a:cubicBezTo>
                    <a:pt x="11184" y="6143"/>
                    <a:pt x="11657" y="5671"/>
                    <a:pt x="11657" y="5135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" name="Google Shape;8225;p66">
            <a:extLst>
              <a:ext uri="{FF2B5EF4-FFF2-40B4-BE49-F238E27FC236}">
                <a16:creationId xmlns:a16="http://schemas.microsoft.com/office/drawing/2014/main" id="{16E43F41-6078-4714-9658-8088CF1002F6}"/>
              </a:ext>
            </a:extLst>
          </p:cNvPr>
          <p:cNvGrpSpPr/>
          <p:nvPr/>
        </p:nvGrpSpPr>
        <p:grpSpPr>
          <a:xfrm>
            <a:off x="7002553" y="4922096"/>
            <a:ext cx="305020" cy="304994"/>
            <a:chOff x="-4478975" y="3251700"/>
            <a:chExt cx="293825" cy="293800"/>
          </a:xfrm>
        </p:grpSpPr>
        <p:sp>
          <p:nvSpPr>
            <p:cNvPr id="809" name="Google Shape;8226;p66">
              <a:extLst>
                <a:ext uri="{FF2B5EF4-FFF2-40B4-BE49-F238E27FC236}">
                  <a16:creationId xmlns:a16="http://schemas.microsoft.com/office/drawing/2014/main" id="{742C6A8E-4866-4D29-B7DC-522FB3111C7E}"/>
                </a:ext>
              </a:extLst>
            </p:cNvPr>
            <p:cNvSpPr/>
            <p:nvPr/>
          </p:nvSpPr>
          <p:spPr>
            <a:xfrm>
              <a:off x="-4375000" y="3365100"/>
              <a:ext cx="85075" cy="110900"/>
            </a:xfrm>
            <a:custGeom>
              <a:avLst/>
              <a:gdLst/>
              <a:ahLst/>
              <a:cxnLst/>
              <a:rect l="l" t="t" r="r" b="b"/>
              <a:pathLst>
                <a:path w="3403" h="4436" extrusionOk="0">
                  <a:moveTo>
                    <a:pt x="662" y="1"/>
                  </a:moveTo>
                  <a:cubicBezTo>
                    <a:pt x="221" y="316"/>
                    <a:pt x="0" y="820"/>
                    <a:pt x="0" y="1387"/>
                  </a:cubicBezTo>
                  <a:cubicBezTo>
                    <a:pt x="0" y="2080"/>
                    <a:pt x="473" y="2773"/>
                    <a:pt x="1135" y="2994"/>
                  </a:cubicBezTo>
                  <a:cubicBezTo>
                    <a:pt x="1261" y="3025"/>
                    <a:pt x="1355" y="3183"/>
                    <a:pt x="1355" y="3309"/>
                  </a:cubicBezTo>
                  <a:lnTo>
                    <a:pt x="1355" y="4412"/>
                  </a:lnTo>
                  <a:cubicBezTo>
                    <a:pt x="1576" y="4427"/>
                    <a:pt x="1647" y="4435"/>
                    <a:pt x="1714" y="4435"/>
                  </a:cubicBezTo>
                  <a:cubicBezTo>
                    <a:pt x="1780" y="4435"/>
                    <a:pt x="1843" y="4427"/>
                    <a:pt x="2048" y="4412"/>
                  </a:cubicBezTo>
                  <a:lnTo>
                    <a:pt x="2048" y="3309"/>
                  </a:lnTo>
                  <a:cubicBezTo>
                    <a:pt x="2048" y="3151"/>
                    <a:pt x="2111" y="3025"/>
                    <a:pt x="2269" y="2994"/>
                  </a:cubicBezTo>
                  <a:cubicBezTo>
                    <a:pt x="2962" y="2710"/>
                    <a:pt x="3403" y="2080"/>
                    <a:pt x="3403" y="1387"/>
                  </a:cubicBezTo>
                  <a:cubicBezTo>
                    <a:pt x="3403" y="820"/>
                    <a:pt x="3119" y="316"/>
                    <a:pt x="2741" y="1"/>
                  </a:cubicBezTo>
                  <a:lnTo>
                    <a:pt x="2741" y="1387"/>
                  </a:lnTo>
                  <a:cubicBezTo>
                    <a:pt x="2741" y="1576"/>
                    <a:pt x="2584" y="1734"/>
                    <a:pt x="2395" y="1734"/>
                  </a:cubicBezTo>
                  <a:lnTo>
                    <a:pt x="1009" y="1734"/>
                  </a:lnTo>
                  <a:cubicBezTo>
                    <a:pt x="820" y="1734"/>
                    <a:pt x="662" y="1576"/>
                    <a:pt x="662" y="1387"/>
                  </a:cubicBez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227;p66">
              <a:extLst>
                <a:ext uri="{FF2B5EF4-FFF2-40B4-BE49-F238E27FC236}">
                  <a16:creationId xmlns:a16="http://schemas.microsoft.com/office/drawing/2014/main" id="{3FC421C8-F8E9-472B-84E2-00B7209686D8}"/>
                </a:ext>
              </a:extLst>
            </p:cNvPr>
            <p:cNvSpPr/>
            <p:nvPr/>
          </p:nvSpPr>
          <p:spPr>
            <a:xfrm>
              <a:off x="-4408875" y="3321800"/>
              <a:ext cx="154400" cy="148875"/>
            </a:xfrm>
            <a:custGeom>
              <a:avLst/>
              <a:gdLst/>
              <a:ahLst/>
              <a:cxnLst/>
              <a:rect l="l" t="t" r="r" b="b"/>
              <a:pathLst>
                <a:path w="6176" h="5955" extrusionOk="0">
                  <a:moveTo>
                    <a:pt x="3057" y="0"/>
                  </a:moveTo>
                  <a:cubicBezTo>
                    <a:pt x="1387" y="0"/>
                    <a:pt x="1" y="1386"/>
                    <a:pt x="1" y="3088"/>
                  </a:cubicBezTo>
                  <a:cubicBezTo>
                    <a:pt x="1" y="4411"/>
                    <a:pt x="851" y="5545"/>
                    <a:pt x="2049" y="5954"/>
                  </a:cubicBezTo>
                  <a:lnTo>
                    <a:pt x="2049" y="5230"/>
                  </a:lnTo>
                  <a:cubicBezTo>
                    <a:pt x="1229" y="4852"/>
                    <a:pt x="662" y="4001"/>
                    <a:pt x="662" y="3088"/>
                  </a:cubicBezTo>
                  <a:cubicBezTo>
                    <a:pt x="662" y="2048"/>
                    <a:pt x="1292" y="1134"/>
                    <a:pt x="2269" y="819"/>
                  </a:cubicBezTo>
                  <a:cubicBezTo>
                    <a:pt x="2307" y="810"/>
                    <a:pt x="2344" y="805"/>
                    <a:pt x="2380" y="805"/>
                  </a:cubicBezTo>
                  <a:cubicBezTo>
                    <a:pt x="2583" y="805"/>
                    <a:pt x="2742" y="947"/>
                    <a:pt x="2742" y="1134"/>
                  </a:cubicBezTo>
                  <a:lnTo>
                    <a:pt x="2742" y="2710"/>
                  </a:lnTo>
                  <a:lnTo>
                    <a:pt x="3435" y="2710"/>
                  </a:lnTo>
                  <a:lnTo>
                    <a:pt x="3435" y="1134"/>
                  </a:lnTo>
                  <a:cubicBezTo>
                    <a:pt x="3435" y="947"/>
                    <a:pt x="3594" y="805"/>
                    <a:pt x="3796" y="805"/>
                  </a:cubicBezTo>
                  <a:cubicBezTo>
                    <a:pt x="3832" y="805"/>
                    <a:pt x="3869" y="810"/>
                    <a:pt x="3907" y="819"/>
                  </a:cubicBezTo>
                  <a:cubicBezTo>
                    <a:pt x="4852" y="1197"/>
                    <a:pt x="5514" y="2079"/>
                    <a:pt x="5514" y="3088"/>
                  </a:cubicBezTo>
                  <a:cubicBezTo>
                    <a:pt x="5514" y="4001"/>
                    <a:pt x="4947" y="4852"/>
                    <a:pt x="4128" y="5230"/>
                  </a:cubicBezTo>
                  <a:lnTo>
                    <a:pt x="4128" y="5954"/>
                  </a:lnTo>
                  <a:cubicBezTo>
                    <a:pt x="5325" y="5513"/>
                    <a:pt x="6176" y="4411"/>
                    <a:pt x="6176" y="3088"/>
                  </a:cubicBezTo>
                  <a:cubicBezTo>
                    <a:pt x="6144" y="1386"/>
                    <a:pt x="4758" y="0"/>
                    <a:pt x="3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228;p66">
              <a:extLst>
                <a:ext uri="{FF2B5EF4-FFF2-40B4-BE49-F238E27FC236}">
                  <a16:creationId xmlns:a16="http://schemas.microsoft.com/office/drawing/2014/main" id="{C2C41FF6-E5F5-4078-AAB9-EFB7722E6ECD}"/>
                </a:ext>
              </a:extLst>
            </p:cNvPr>
            <p:cNvSpPr/>
            <p:nvPr/>
          </p:nvSpPr>
          <p:spPr>
            <a:xfrm>
              <a:off x="-4478975" y="3251700"/>
              <a:ext cx="293825" cy="293800"/>
            </a:xfrm>
            <a:custGeom>
              <a:avLst/>
              <a:gdLst/>
              <a:ahLst/>
              <a:cxnLst/>
              <a:rect l="l" t="t" r="r" b="b"/>
              <a:pathLst>
                <a:path w="11753" h="11752" extrusionOk="0">
                  <a:moveTo>
                    <a:pt x="5861" y="2111"/>
                  </a:moveTo>
                  <a:cubicBezTo>
                    <a:pt x="7972" y="2111"/>
                    <a:pt x="9641" y="3781"/>
                    <a:pt x="9641" y="5892"/>
                  </a:cubicBezTo>
                  <a:cubicBezTo>
                    <a:pt x="9610" y="7971"/>
                    <a:pt x="7909" y="9672"/>
                    <a:pt x="5861" y="9672"/>
                  </a:cubicBezTo>
                  <a:cubicBezTo>
                    <a:pt x="3781" y="9672"/>
                    <a:pt x="2080" y="7971"/>
                    <a:pt x="2080" y="5892"/>
                  </a:cubicBezTo>
                  <a:cubicBezTo>
                    <a:pt x="2080" y="3781"/>
                    <a:pt x="3781" y="2111"/>
                    <a:pt x="5861" y="2111"/>
                  </a:cubicBezTo>
                  <a:close/>
                  <a:moveTo>
                    <a:pt x="5168" y="0"/>
                  </a:moveTo>
                  <a:cubicBezTo>
                    <a:pt x="5010" y="0"/>
                    <a:pt x="4884" y="126"/>
                    <a:pt x="4853" y="284"/>
                  </a:cubicBezTo>
                  <a:lnTo>
                    <a:pt x="4695" y="882"/>
                  </a:lnTo>
                  <a:cubicBezTo>
                    <a:pt x="4128" y="1008"/>
                    <a:pt x="3624" y="1229"/>
                    <a:pt x="3120" y="1512"/>
                  </a:cubicBezTo>
                  <a:lnTo>
                    <a:pt x="2616" y="1197"/>
                  </a:lnTo>
                  <a:cubicBezTo>
                    <a:pt x="2557" y="1153"/>
                    <a:pt x="2485" y="1130"/>
                    <a:pt x="2412" y="1130"/>
                  </a:cubicBezTo>
                  <a:cubicBezTo>
                    <a:pt x="2328" y="1130"/>
                    <a:pt x="2242" y="1161"/>
                    <a:pt x="2175" y="1229"/>
                  </a:cubicBezTo>
                  <a:lnTo>
                    <a:pt x="1198" y="2205"/>
                  </a:lnTo>
                  <a:cubicBezTo>
                    <a:pt x="1072" y="2332"/>
                    <a:pt x="1072" y="2489"/>
                    <a:pt x="1135" y="2647"/>
                  </a:cubicBezTo>
                  <a:lnTo>
                    <a:pt x="1450" y="3151"/>
                  </a:lnTo>
                  <a:cubicBezTo>
                    <a:pt x="1135" y="3623"/>
                    <a:pt x="946" y="4190"/>
                    <a:pt x="820" y="4726"/>
                  </a:cubicBezTo>
                  <a:lnTo>
                    <a:pt x="284" y="4883"/>
                  </a:lnTo>
                  <a:cubicBezTo>
                    <a:pt x="127" y="4946"/>
                    <a:pt x="1" y="5041"/>
                    <a:pt x="1" y="5198"/>
                  </a:cubicBezTo>
                  <a:lnTo>
                    <a:pt x="1" y="6585"/>
                  </a:lnTo>
                  <a:cubicBezTo>
                    <a:pt x="1" y="6742"/>
                    <a:pt x="127" y="6868"/>
                    <a:pt x="284" y="6900"/>
                  </a:cubicBezTo>
                  <a:lnTo>
                    <a:pt x="820" y="7057"/>
                  </a:lnTo>
                  <a:cubicBezTo>
                    <a:pt x="946" y="7593"/>
                    <a:pt x="1198" y="8128"/>
                    <a:pt x="1450" y="8632"/>
                  </a:cubicBezTo>
                  <a:lnTo>
                    <a:pt x="1135" y="9137"/>
                  </a:lnTo>
                  <a:cubicBezTo>
                    <a:pt x="1072" y="9263"/>
                    <a:pt x="1072" y="9452"/>
                    <a:pt x="1198" y="9578"/>
                  </a:cubicBezTo>
                  <a:lnTo>
                    <a:pt x="2175" y="10554"/>
                  </a:lnTo>
                  <a:cubicBezTo>
                    <a:pt x="2248" y="10628"/>
                    <a:pt x="2333" y="10659"/>
                    <a:pt x="2422" y="10659"/>
                  </a:cubicBezTo>
                  <a:cubicBezTo>
                    <a:pt x="2485" y="10659"/>
                    <a:pt x="2550" y="10643"/>
                    <a:pt x="2616" y="10617"/>
                  </a:cubicBezTo>
                  <a:lnTo>
                    <a:pt x="3120" y="10302"/>
                  </a:lnTo>
                  <a:cubicBezTo>
                    <a:pt x="3592" y="10617"/>
                    <a:pt x="4128" y="10806"/>
                    <a:pt x="4695" y="10932"/>
                  </a:cubicBezTo>
                  <a:lnTo>
                    <a:pt x="4853" y="11468"/>
                  </a:lnTo>
                  <a:cubicBezTo>
                    <a:pt x="4884" y="11625"/>
                    <a:pt x="5010" y="11751"/>
                    <a:pt x="5168" y="11751"/>
                  </a:cubicBezTo>
                  <a:lnTo>
                    <a:pt x="6554" y="11751"/>
                  </a:lnTo>
                  <a:cubicBezTo>
                    <a:pt x="6711" y="11751"/>
                    <a:pt x="6806" y="11625"/>
                    <a:pt x="6869" y="11468"/>
                  </a:cubicBezTo>
                  <a:lnTo>
                    <a:pt x="7026" y="10932"/>
                  </a:lnTo>
                  <a:cubicBezTo>
                    <a:pt x="7562" y="10806"/>
                    <a:pt x="8066" y="10554"/>
                    <a:pt x="8602" y="10302"/>
                  </a:cubicBezTo>
                  <a:lnTo>
                    <a:pt x="9106" y="10617"/>
                  </a:lnTo>
                  <a:cubicBezTo>
                    <a:pt x="9158" y="10643"/>
                    <a:pt x="9221" y="10659"/>
                    <a:pt x="9286" y="10659"/>
                  </a:cubicBezTo>
                  <a:cubicBezTo>
                    <a:pt x="9378" y="10659"/>
                    <a:pt x="9473" y="10628"/>
                    <a:pt x="9547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5" y="9137"/>
                  </a:cubicBezTo>
                  <a:lnTo>
                    <a:pt x="10240" y="8632"/>
                  </a:lnTo>
                  <a:cubicBezTo>
                    <a:pt x="10555" y="8160"/>
                    <a:pt x="10744" y="7593"/>
                    <a:pt x="10870" y="7057"/>
                  </a:cubicBezTo>
                  <a:lnTo>
                    <a:pt x="11469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8"/>
                  </a:lnTo>
                  <a:cubicBezTo>
                    <a:pt x="11752" y="5041"/>
                    <a:pt x="11626" y="4946"/>
                    <a:pt x="11469" y="4883"/>
                  </a:cubicBezTo>
                  <a:lnTo>
                    <a:pt x="10870" y="4726"/>
                  </a:lnTo>
                  <a:cubicBezTo>
                    <a:pt x="10744" y="4190"/>
                    <a:pt x="10523" y="3686"/>
                    <a:pt x="10240" y="3151"/>
                  </a:cubicBezTo>
                  <a:lnTo>
                    <a:pt x="10555" y="2647"/>
                  </a:lnTo>
                  <a:cubicBezTo>
                    <a:pt x="10649" y="2521"/>
                    <a:pt x="10649" y="2332"/>
                    <a:pt x="10523" y="2205"/>
                  </a:cubicBezTo>
                  <a:lnTo>
                    <a:pt x="9547" y="1229"/>
                  </a:lnTo>
                  <a:cubicBezTo>
                    <a:pt x="9479" y="1161"/>
                    <a:pt x="9403" y="1130"/>
                    <a:pt x="9322" y="1130"/>
                  </a:cubicBezTo>
                  <a:cubicBezTo>
                    <a:pt x="9252" y="1130"/>
                    <a:pt x="9179" y="1153"/>
                    <a:pt x="9106" y="1197"/>
                  </a:cubicBezTo>
                  <a:lnTo>
                    <a:pt x="8602" y="1512"/>
                  </a:lnTo>
                  <a:cubicBezTo>
                    <a:pt x="8129" y="1197"/>
                    <a:pt x="7562" y="1008"/>
                    <a:pt x="7026" y="882"/>
                  </a:cubicBezTo>
                  <a:lnTo>
                    <a:pt x="6869" y="284"/>
                  </a:lnTo>
                  <a:cubicBezTo>
                    <a:pt x="6806" y="126"/>
                    <a:pt x="6711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2" name="Google Shape;8229;p66">
            <a:extLst>
              <a:ext uri="{FF2B5EF4-FFF2-40B4-BE49-F238E27FC236}">
                <a16:creationId xmlns:a16="http://schemas.microsoft.com/office/drawing/2014/main" id="{EEA38816-118A-43C4-B5BC-5EB3E6CD84F1}"/>
              </a:ext>
            </a:extLst>
          </p:cNvPr>
          <p:cNvGrpSpPr/>
          <p:nvPr/>
        </p:nvGrpSpPr>
        <p:grpSpPr>
          <a:xfrm>
            <a:off x="7002553" y="5295306"/>
            <a:ext cx="305020" cy="302554"/>
            <a:chOff x="-4475825" y="3612425"/>
            <a:chExt cx="293825" cy="291450"/>
          </a:xfrm>
        </p:grpSpPr>
        <p:sp>
          <p:nvSpPr>
            <p:cNvPr id="813" name="Google Shape;8230;p66">
              <a:extLst>
                <a:ext uri="{FF2B5EF4-FFF2-40B4-BE49-F238E27FC236}">
                  <a16:creationId xmlns:a16="http://schemas.microsoft.com/office/drawing/2014/main" id="{08227CE7-065B-4B78-8D91-76D90FF8D3AC}"/>
                </a:ext>
              </a:extLst>
            </p:cNvPr>
            <p:cNvSpPr/>
            <p:nvPr/>
          </p:nvSpPr>
          <p:spPr>
            <a:xfrm>
              <a:off x="-4349800" y="3664400"/>
              <a:ext cx="34675" cy="33100"/>
            </a:xfrm>
            <a:custGeom>
              <a:avLst/>
              <a:gdLst/>
              <a:ahLst/>
              <a:cxnLst/>
              <a:rect l="l" t="t" r="r" b="b"/>
              <a:pathLst>
                <a:path w="1387" h="1324" extrusionOk="0">
                  <a:moveTo>
                    <a:pt x="694" y="1"/>
                  </a:moveTo>
                  <a:cubicBezTo>
                    <a:pt x="347" y="1"/>
                    <a:pt x="32" y="316"/>
                    <a:pt x="32" y="662"/>
                  </a:cubicBezTo>
                  <a:cubicBezTo>
                    <a:pt x="1" y="1040"/>
                    <a:pt x="316" y="1324"/>
                    <a:pt x="694" y="1324"/>
                  </a:cubicBezTo>
                  <a:cubicBezTo>
                    <a:pt x="1103" y="1324"/>
                    <a:pt x="1387" y="1009"/>
                    <a:pt x="1387" y="662"/>
                  </a:cubicBezTo>
                  <a:cubicBezTo>
                    <a:pt x="1387" y="284"/>
                    <a:pt x="1072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231;p66">
              <a:extLst>
                <a:ext uri="{FF2B5EF4-FFF2-40B4-BE49-F238E27FC236}">
                  <a16:creationId xmlns:a16="http://schemas.microsoft.com/office/drawing/2014/main" id="{16928626-7A20-444F-9705-8C5615FCB303}"/>
                </a:ext>
              </a:extLst>
            </p:cNvPr>
            <p:cNvSpPr/>
            <p:nvPr/>
          </p:nvSpPr>
          <p:spPr>
            <a:xfrm>
              <a:off x="-4366325" y="3714800"/>
              <a:ext cx="68525" cy="34700"/>
            </a:xfrm>
            <a:custGeom>
              <a:avLst/>
              <a:gdLst/>
              <a:ahLst/>
              <a:cxnLst/>
              <a:rect l="l" t="t" r="r" b="b"/>
              <a:pathLst>
                <a:path w="2741" h="1388" extrusionOk="0">
                  <a:moveTo>
                    <a:pt x="1008" y="1"/>
                  </a:moveTo>
                  <a:cubicBezTo>
                    <a:pt x="473" y="1"/>
                    <a:pt x="0" y="474"/>
                    <a:pt x="0" y="1009"/>
                  </a:cubicBezTo>
                  <a:lnTo>
                    <a:pt x="0" y="1387"/>
                  </a:lnTo>
                  <a:lnTo>
                    <a:pt x="2741" y="1387"/>
                  </a:lnTo>
                  <a:lnTo>
                    <a:pt x="2741" y="1009"/>
                  </a:lnTo>
                  <a:cubicBezTo>
                    <a:pt x="2741" y="474"/>
                    <a:pt x="2268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232;p66">
              <a:extLst>
                <a:ext uri="{FF2B5EF4-FFF2-40B4-BE49-F238E27FC236}">
                  <a16:creationId xmlns:a16="http://schemas.microsoft.com/office/drawing/2014/main" id="{9E644FDC-CC62-427F-9DFB-F5BC4C59CC0F}"/>
                </a:ext>
              </a:extLst>
            </p:cNvPr>
            <p:cNvSpPr/>
            <p:nvPr/>
          </p:nvSpPr>
          <p:spPr>
            <a:xfrm>
              <a:off x="-4475825" y="3612425"/>
              <a:ext cx="293825" cy="291450"/>
            </a:xfrm>
            <a:custGeom>
              <a:avLst/>
              <a:gdLst/>
              <a:ahLst/>
              <a:cxnLst/>
              <a:rect l="l" t="t" r="r" b="b"/>
              <a:pathLst>
                <a:path w="11753" h="11658" extrusionOk="0">
                  <a:moveTo>
                    <a:pt x="5703" y="1324"/>
                  </a:moveTo>
                  <a:cubicBezTo>
                    <a:pt x="6459" y="1324"/>
                    <a:pt x="7089" y="1954"/>
                    <a:pt x="7089" y="2710"/>
                  </a:cubicBezTo>
                  <a:cubicBezTo>
                    <a:pt x="7089" y="3025"/>
                    <a:pt x="6963" y="3340"/>
                    <a:pt x="6774" y="3592"/>
                  </a:cubicBezTo>
                  <a:cubicBezTo>
                    <a:pt x="7373" y="3844"/>
                    <a:pt x="7751" y="4443"/>
                    <a:pt x="7751" y="5104"/>
                  </a:cubicBezTo>
                  <a:lnTo>
                    <a:pt x="7751" y="5766"/>
                  </a:lnTo>
                  <a:lnTo>
                    <a:pt x="7783" y="5766"/>
                  </a:lnTo>
                  <a:cubicBezTo>
                    <a:pt x="7783" y="5986"/>
                    <a:pt x="7625" y="6144"/>
                    <a:pt x="7436" y="6144"/>
                  </a:cubicBezTo>
                  <a:lnTo>
                    <a:pt x="4002" y="6144"/>
                  </a:lnTo>
                  <a:cubicBezTo>
                    <a:pt x="3813" y="6144"/>
                    <a:pt x="3655" y="5986"/>
                    <a:pt x="3655" y="5766"/>
                  </a:cubicBezTo>
                  <a:lnTo>
                    <a:pt x="3655" y="5104"/>
                  </a:lnTo>
                  <a:cubicBezTo>
                    <a:pt x="3655" y="4443"/>
                    <a:pt x="4065" y="3844"/>
                    <a:pt x="4664" y="3592"/>
                  </a:cubicBezTo>
                  <a:cubicBezTo>
                    <a:pt x="4443" y="3340"/>
                    <a:pt x="4348" y="3056"/>
                    <a:pt x="4348" y="2710"/>
                  </a:cubicBezTo>
                  <a:cubicBezTo>
                    <a:pt x="4348" y="1954"/>
                    <a:pt x="4979" y="1324"/>
                    <a:pt x="5703" y="1324"/>
                  </a:cubicBezTo>
                  <a:close/>
                  <a:moveTo>
                    <a:pt x="5798" y="0"/>
                  </a:moveTo>
                  <a:cubicBezTo>
                    <a:pt x="3561" y="0"/>
                    <a:pt x="1702" y="1859"/>
                    <a:pt x="1702" y="4096"/>
                  </a:cubicBezTo>
                  <a:cubicBezTo>
                    <a:pt x="1702" y="5041"/>
                    <a:pt x="2017" y="5955"/>
                    <a:pt x="2553" y="6616"/>
                  </a:cubicBezTo>
                  <a:lnTo>
                    <a:pt x="1702" y="7120"/>
                  </a:lnTo>
                  <a:cubicBezTo>
                    <a:pt x="1513" y="6963"/>
                    <a:pt x="1293" y="6900"/>
                    <a:pt x="1040" y="6900"/>
                  </a:cubicBezTo>
                  <a:cubicBezTo>
                    <a:pt x="473" y="6900"/>
                    <a:pt x="1" y="7341"/>
                    <a:pt x="1" y="7908"/>
                  </a:cubicBezTo>
                  <a:cubicBezTo>
                    <a:pt x="1" y="8475"/>
                    <a:pt x="473" y="8948"/>
                    <a:pt x="1040" y="8948"/>
                  </a:cubicBezTo>
                  <a:cubicBezTo>
                    <a:pt x="1576" y="8948"/>
                    <a:pt x="2049" y="8475"/>
                    <a:pt x="2049" y="7908"/>
                  </a:cubicBezTo>
                  <a:lnTo>
                    <a:pt x="2049" y="7719"/>
                  </a:lnTo>
                  <a:lnTo>
                    <a:pt x="3025" y="7120"/>
                  </a:lnTo>
                  <a:cubicBezTo>
                    <a:pt x="3309" y="7372"/>
                    <a:pt x="3592" y="7593"/>
                    <a:pt x="3939" y="7751"/>
                  </a:cubicBezTo>
                  <a:lnTo>
                    <a:pt x="3277" y="8948"/>
                  </a:lnTo>
                  <a:lnTo>
                    <a:pt x="3088" y="8948"/>
                  </a:lnTo>
                  <a:cubicBezTo>
                    <a:pt x="2521" y="8948"/>
                    <a:pt x="2049" y="9420"/>
                    <a:pt x="2049" y="9956"/>
                  </a:cubicBezTo>
                  <a:cubicBezTo>
                    <a:pt x="2049" y="10523"/>
                    <a:pt x="2521" y="10996"/>
                    <a:pt x="3088" y="10996"/>
                  </a:cubicBezTo>
                  <a:cubicBezTo>
                    <a:pt x="3624" y="10996"/>
                    <a:pt x="4096" y="10523"/>
                    <a:pt x="4096" y="9956"/>
                  </a:cubicBezTo>
                  <a:cubicBezTo>
                    <a:pt x="4096" y="9735"/>
                    <a:pt x="4033" y="9483"/>
                    <a:pt x="3876" y="9294"/>
                  </a:cubicBezTo>
                  <a:lnTo>
                    <a:pt x="4569" y="8034"/>
                  </a:lnTo>
                  <a:cubicBezTo>
                    <a:pt x="4853" y="8097"/>
                    <a:pt x="5168" y="8192"/>
                    <a:pt x="5483" y="8223"/>
                  </a:cubicBezTo>
                  <a:lnTo>
                    <a:pt x="5483" y="9672"/>
                  </a:lnTo>
                  <a:cubicBezTo>
                    <a:pt x="5073" y="9830"/>
                    <a:pt x="4821" y="10208"/>
                    <a:pt x="4821" y="10617"/>
                  </a:cubicBezTo>
                  <a:cubicBezTo>
                    <a:pt x="4821" y="11185"/>
                    <a:pt x="5294" y="11657"/>
                    <a:pt x="5829" y="11657"/>
                  </a:cubicBezTo>
                  <a:cubicBezTo>
                    <a:pt x="6396" y="11657"/>
                    <a:pt x="6869" y="11185"/>
                    <a:pt x="6869" y="10617"/>
                  </a:cubicBezTo>
                  <a:cubicBezTo>
                    <a:pt x="6869" y="10208"/>
                    <a:pt x="6585" y="9798"/>
                    <a:pt x="6176" y="9672"/>
                  </a:cubicBezTo>
                  <a:lnTo>
                    <a:pt x="6176" y="8223"/>
                  </a:lnTo>
                  <a:cubicBezTo>
                    <a:pt x="6491" y="8192"/>
                    <a:pt x="6806" y="8160"/>
                    <a:pt x="7089" y="8034"/>
                  </a:cubicBezTo>
                  <a:lnTo>
                    <a:pt x="7814" y="9294"/>
                  </a:lnTo>
                  <a:cubicBezTo>
                    <a:pt x="7657" y="9483"/>
                    <a:pt x="7562" y="9672"/>
                    <a:pt x="7562" y="9956"/>
                  </a:cubicBezTo>
                  <a:cubicBezTo>
                    <a:pt x="7562" y="10523"/>
                    <a:pt x="8035" y="10996"/>
                    <a:pt x="8602" y="10996"/>
                  </a:cubicBezTo>
                  <a:cubicBezTo>
                    <a:pt x="9137" y="10996"/>
                    <a:pt x="9610" y="10523"/>
                    <a:pt x="9610" y="9956"/>
                  </a:cubicBezTo>
                  <a:cubicBezTo>
                    <a:pt x="9610" y="9420"/>
                    <a:pt x="9137" y="8948"/>
                    <a:pt x="8602" y="8948"/>
                  </a:cubicBezTo>
                  <a:lnTo>
                    <a:pt x="8381" y="8948"/>
                  </a:lnTo>
                  <a:lnTo>
                    <a:pt x="7720" y="7751"/>
                  </a:lnTo>
                  <a:cubicBezTo>
                    <a:pt x="8035" y="7593"/>
                    <a:pt x="8350" y="7372"/>
                    <a:pt x="8633" y="7120"/>
                  </a:cubicBezTo>
                  <a:lnTo>
                    <a:pt x="9704" y="7719"/>
                  </a:lnTo>
                  <a:lnTo>
                    <a:pt x="9704" y="7908"/>
                  </a:lnTo>
                  <a:cubicBezTo>
                    <a:pt x="9704" y="8475"/>
                    <a:pt x="10177" y="8948"/>
                    <a:pt x="10713" y="8948"/>
                  </a:cubicBezTo>
                  <a:cubicBezTo>
                    <a:pt x="11280" y="8948"/>
                    <a:pt x="11752" y="8475"/>
                    <a:pt x="11752" y="7908"/>
                  </a:cubicBezTo>
                  <a:cubicBezTo>
                    <a:pt x="11626" y="7309"/>
                    <a:pt x="11154" y="6900"/>
                    <a:pt x="10586" y="6900"/>
                  </a:cubicBezTo>
                  <a:cubicBezTo>
                    <a:pt x="10366" y="6900"/>
                    <a:pt x="10114" y="6963"/>
                    <a:pt x="9925" y="7120"/>
                  </a:cubicBezTo>
                  <a:lnTo>
                    <a:pt x="9011" y="6616"/>
                  </a:lnTo>
                  <a:cubicBezTo>
                    <a:pt x="9515" y="5892"/>
                    <a:pt x="9893" y="4978"/>
                    <a:pt x="9893" y="4096"/>
                  </a:cubicBezTo>
                  <a:cubicBezTo>
                    <a:pt x="9893" y="1796"/>
                    <a:pt x="8035" y="0"/>
                    <a:pt x="57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6" name="Google Shape;8233;p66">
            <a:extLst>
              <a:ext uri="{FF2B5EF4-FFF2-40B4-BE49-F238E27FC236}">
                <a16:creationId xmlns:a16="http://schemas.microsoft.com/office/drawing/2014/main" id="{F067F79C-67BA-4071-A6B1-CC1170A9D74B}"/>
              </a:ext>
            </a:extLst>
          </p:cNvPr>
          <p:cNvGrpSpPr/>
          <p:nvPr/>
        </p:nvGrpSpPr>
        <p:grpSpPr>
          <a:xfrm>
            <a:off x="7009094" y="5693021"/>
            <a:ext cx="309094" cy="302528"/>
            <a:chOff x="-4480550" y="3970800"/>
            <a:chExt cx="297750" cy="291425"/>
          </a:xfrm>
        </p:grpSpPr>
        <p:sp>
          <p:nvSpPr>
            <p:cNvPr id="817" name="Google Shape;8234;p66">
              <a:extLst>
                <a:ext uri="{FF2B5EF4-FFF2-40B4-BE49-F238E27FC236}">
                  <a16:creationId xmlns:a16="http://schemas.microsoft.com/office/drawing/2014/main" id="{78C1BB33-F0D3-4C3A-B87A-E6C8AAB3C950}"/>
                </a:ext>
              </a:extLst>
            </p:cNvPr>
            <p:cNvSpPr/>
            <p:nvPr/>
          </p:nvSpPr>
          <p:spPr>
            <a:xfrm>
              <a:off x="-4426200" y="4058225"/>
              <a:ext cx="51225" cy="69325"/>
            </a:xfrm>
            <a:custGeom>
              <a:avLst/>
              <a:gdLst/>
              <a:ahLst/>
              <a:cxnLst/>
              <a:rect l="l" t="t" r="r" b="b"/>
              <a:pathLst>
                <a:path w="2049" h="2773" extrusionOk="0">
                  <a:moveTo>
                    <a:pt x="1" y="0"/>
                  </a:moveTo>
                  <a:lnTo>
                    <a:pt x="1" y="2773"/>
                  </a:lnTo>
                  <a:lnTo>
                    <a:pt x="2048" y="2773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235;p66">
              <a:extLst>
                <a:ext uri="{FF2B5EF4-FFF2-40B4-BE49-F238E27FC236}">
                  <a16:creationId xmlns:a16="http://schemas.microsoft.com/office/drawing/2014/main" id="{FB6BE1F3-941B-44F9-9A06-4046069E64F7}"/>
                </a:ext>
              </a:extLst>
            </p:cNvPr>
            <p:cNvSpPr/>
            <p:nvPr/>
          </p:nvSpPr>
          <p:spPr>
            <a:xfrm>
              <a:off x="-4480550" y="3970800"/>
              <a:ext cx="297750" cy="291425"/>
            </a:xfrm>
            <a:custGeom>
              <a:avLst/>
              <a:gdLst/>
              <a:ahLst/>
              <a:cxnLst/>
              <a:rect l="l" t="t" r="r" b="b"/>
              <a:pathLst>
                <a:path w="11910" h="11657" extrusionOk="0">
                  <a:moveTo>
                    <a:pt x="10082" y="2804"/>
                  </a:moveTo>
                  <a:cubicBezTo>
                    <a:pt x="10492" y="2804"/>
                    <a:pt x="10555" y="3466"/>
                    <a:pt x="10082" y="3466"/>
                  </a:cubicBezTo>
                  <a:lnTo>
                    <a:pt x="5924" y="3466"/>
                  </a:lnTo>
                  <a:cubicBezTo>
                    <a:pt x="5913" y="3466"/>
                    <a:pt x="5903" y="3467"/>
                    <a:pt x="5893" y="3467"/>
                  </a:cubicBezTo>
                  <a:cubicBezTo>
                    <a:pt x="5451" y="3467"/>
                    <a:pt x="5462" y="2804"/>
                    <a:pt x="5924" y="2804"/>
                  </a:cubicBezTo>
                  <a:close/>
                  <a:moveTo>
                    <a:pt x="10082" y="4159"/>
                  </a:moveTo>
                  <a:cubicBezTo>
                    <a:pt x="10492" y="4159"/>
                    <a:pt x="10555" y="4852"/>
                    <a:pt x="10082" y="4852"/>
                  </a:cubicBezTo>
                  <a:lnTo>
                    <a:pt x="5924" y="4852"/>
                  </a:lnTo>
                  <a:cubicBezTo>
                    <a:pt x="5451" y="4852"/>
                    <a:pt x="5451" y="4159"/>
                    <a:pt x="5924" y="4159"/>
                  </a:cubicBezTo>
                  <a:close/>
                  <a:moveTo>
                    <a:pt x="6807" y="5481"/>
                  </a:moveTo>
                  <a:cubicBezTo>
                    <a:pt x="7492" y="5481"/>
                    <a:pt x="8531" y="5513"/>
                    <a:pt x="10082" y="5513"/>
                  </a:cubicBezTo>
                  <a:cubicBezTo>
                    <a:pt x="10492" y="5513"/>
                    <a:pt x="10555" y="6175"/>
                    <a:pt x="10082" y="6175"/>
                  </a:cubicBezTo>
                  <a:lnTo>
                    <a:pt x="5924" y="6175"/>
                  </a:lnTo>
                  <a:lnTo>
                    <a:pt x="5924" y="6206"/>
                  </a:lnTo>
                  <a:cubicBezTo>
                    <a:pt x="5735" y="6206"/>
                    <a:pt x="5577" y="6049"/>
                    <a:pt x="5577" y="5860"/>
                  </a:cubicBezTo>
                  <a:cubicBezTo>
                    <a:pt x="5577" y="5546"/>
                    <a:pt x="5837" y="5481"/>
                    <a:pt x="6807" y="5481"/>
                  </a:cubicBezTo>
                  <a:close/>
                  <a:moveTo>
                    <a:pt x="4569" y="2804"/>
                  </a:moveTo>
                  <a:cubicBezTo>
                    <a:pt x="4758" y="2804"/>
                    <a:pt x="4916" y="2961"/>
                    <a:pt x="4916" y="3151"/>
                  </a:cubicBezTo>
                  <a:lnTo>
                    <a:pt x="4916" y="6585"/>
                  </a:lnTo>
                  <a:cubicBezTo>
                    <a:pt x="4916" y="6774"/>
                    <a:pt x="4758" y="6931"/>
                    <a:pt x="4569" y="6931"/>
                  </a:cubicBezTo>
                  <a:lnTo>
                    <a:pt x="1797" y="6931"/>
                  </a:lnTo>
                  <a:cubicBezTo>
                    <a:pt x="1608" y="6931"/>
                    <a:pt x="1450" y="6774"/>
                    <a:pt x="1450" y="6585"/>
                  </a:cubicBezTo>
                  <a:lnTo>
                    <a:pt x="1450" y="3151"/>
                  </a:lnTo>
                  <a:cubicBezTo>
                    <a:pt x="1450" y="2961"/>
                    <a:pt x="1608" y="2804"/>
                    <a:pt x="1797" y="2804"/>
                  </a:cubicBezTo>
                  <a:close/>
                  <a:moveTo>
                    <a:pt x="4916" y="8317"/>
                  </a:moveTo>
                  <a:lnTo>
                    <a:pt x="4916" y="8979"/>
                  </a:lnTo>
                  <a:lnTo>
                    <a:pt x="3529" y="8979"/>
                  </a:lnTo>
                  <a:lnTo>
                    <a:pt x="3529" y="8317"/>
                  </a:lnTo>
                  <a:close/>
                  <a:moveTo>
                    <a:pt x="8381" y="8317"/>
                  </a:moveTo>
                  <a:lnTo>
                    <a:pt x="8381" y="8979"/>
                  </a:lnTo>
                  <a:lnTo>
                    <a:pt x="6963" y="8979"/>
                  </a:lnTo>
                  <a:lnTo>
                    <a:pt x="6963" y="8317"/>
                  </a:lnTo>
                  <a:close/>
                  <a:moveTo>
                    <a:pt x="1828" y="0"/>
                  </a:moveTo>
                  <a:cubicBezTo>
                    <a:pt x="1419" y="0"/>
                    <a:pt x="1355" y="662"/>
                    <a:pt x="1828" y="662"/>
                  </a:cubicBezTo>
                  <a:lnTo>
                    <a:pt x="2206" y="662"/>
                  </a:lnTo>
                  <a:lnTo>
                    <a:pt x="2206" y="1418"/>
                  </a:lnTo>
                  <a:lnTo>
                    <a:pt x="1166" y="1418"/>
                  </a:lnTo>
                  <a:cubicBezTo>
                    <a:pt x="631" y="1418"/>
                    <a:pt x="158" y="1890"/>
                    <a:pt x="158" y="2426"/>
                  </a:cubicBezTo>
                  <a:lnTo>
                    <a:pt x="158" y="7246"/>
                  </a:lnTo>
                  <a:cubicBezTo>
                    <a:pt x="158" y="7782"/>
                    <a:pt x="631" y="8254"/>
                    <a:pt x="1166" y="8254"/>
                  </a:cubicBezTo>
                  <a:lnTo>
                    <a:pt x="2868" y="8254"/>
                  </a:lnTo>
                  <a:lnTo>
                    <a:pt x="2868" y="8947"/>
                  </a:lnTo>
                  <a:lnTo>
                    <a:pt x="1828" y="8947"/>
                  </a:lnTo>
                  <a:cubicBezTo>
                    <a:pt x="1419" y="8947"/>
                    <a:pt x="1355" y="9609"/>
                    <a:pt x="1828" y="9609"/>
                  </a:cubicBezTo>
                  <a:lnTo>
                    <a:pt x="4916" y="9609"/>
                  </a:lnTo>
                  <a:lnTo>
                    <a:pt x="4916" y="10995"/>
                  </a:lnTo>
                  <a:lnTo>
                    <a:pt x="473" y="10995"/>
                  </a:lnTo>
                  <a:cubicBezTo>
                    <a:pt x="32" y="10995"/>
                    <a:pt x="1" y="11657"/>
                    <a:pt x="473" y="11657"/>
                  </a:cubicBezTo>
                  <a:lnTo>
                    <a:pt x="11437" y="11657"/>
                  </a:lnTo>
                  <a:cubicBezTo>
                    <a:pt x="11878" y="11657"/>
                    <a:pt x="11910" y="10995"/>
                    <a:pt x="11437" y="10995"/>
                  </a:cubicBezTo>
                  <a:lnTo>
                    <a:pt x="6963" y="10995"/>
                  </a:lnTo>
                  <a:lnTo>
                    <a:pt x="6963" y="9609"/>
                  </a:lnTo>
                  <a:lnTo>
                    <a:pt x="10082" y="9609"/>
                  </a:lnTo>
                  <a:cubicBezTo>
                    <a:pt x="10492" y="9609"/>
                    <a:pt x="10555" y="8947"/>
                    <a:pt x="10082" y="8947"/>
                  </a:cubicBezTo>
                  <a:lnTo>
                    <a:pt x="9043" y="8947"/>
                  </a:lnTo>
                  <a:lnTo>
                    <a:pt x="9043" y="8254"/>
                  </a:lnTo>
                  <a:lnTo>
                    <a:pt x="10775" y="8254"/>
                  </a:lnTo>
                  <a:cubicBezTo>
                    <a:pt x="11343" y="8254"/>
                    <a:pt x="11815" y="7782"/>
                    <a:pt x="11815" y="7246"/>
                  </a:cubicBezTo>
                  <a:lnTo>
                    <a:pt x="11815" y="2426"/>
                  </a:lnTo>
                  <a:cubicBezTo>
                    <a:pt x="11815" y="1890"/>
                    <a:pt x="11343" y="1418"/>
                    <a:pt x="10775" y="1418"/>
                  </a:cubicBezTo>
                  <a:lnTo>
                    <a:pt x="9767" y="1418"/>
                  </a:lnTo>
                  <a:lnTo>
                    <a:pt x="9767" y="662"/>
                  </a:lnTo>
                  <a:lnTo>
                    <a:pt x="10114" y="662"/>
                  </a:lnTo>
                  <a:cubicBezTo>
                    <a:pt x="10555" y="662"/>
                    <a:pt x="10586" y="0"/>
                    <a:pt x="10114" y="0"/>
                  </a:cubicBezTo>
                  <a:lnTo>
                    <a:pt x="8728" y="0"/>
                  </a:lnTo>
                  <a:cubicBezTo>
                    <a:pt x="8287" y="0"/>
                    <a:pt x="8255" y="662"/>
                    <a:pt x="8728" y="662"/>
                  </a:cubicBezTo>
                  <a:lnTo>
                    <a:pt x="9074" y="662"/>
                  </a:lnTo>
                  <a:lnTo>
                    <a:pt x="9074" y="1418"/>
                  </a:lnTo>
                  <a:lnTo>
                    <a:pt x="6302" y="1418"/>
                  </a:lnTo>
                  <a:lnTo>
                    <a:pt x="6302" y="662"/>
                  </a:lnTo>
                  <a:lnTo>
                    <a:pt x="6648" y="662"/>
                  </a:lnTo>
                  <a:cubicBezTo>
                    <a:pt x="7089" y="662"/>
                    <a:pt x="7121" y="0"/>
                    <a:pt x="6648" y="0"/>
                  </a:cubicBezTo>
                  <a:lnTo>
                    <a:pt x="5262" y="0"/>
                  </a:lnTo>
                  <a:cubicBezTo>
                    <a:pt x="4821" y="0"/>
                    <a:pt x="4790" y="662"/>
                    <a:pt x="5262" y="662"/>
                  </a:cubicBezTo>
                  <a:lnTo>
                    <a:pt x="5609" y="662"/>
                  </a:lnTo>
                  <a:lnTo>
                    <a:pt x="5609" y="1418"/>
                  </a:lnTo>
                  <a:lnTo>
                    <a:pt x="2868" y="1418"/>
                  </a:lnTo>
                  <a:lnTo>
                    <a:pt x="2868" y="662"/>
                  </a:lnTo>
                  <a:lnTo>
                    <a:pt x="3214" y="662"/>
                  </a:lnTo>
                  <a:cubicBezTo>
                    <a:pt x="3655" y="662"/>
                    <a:pt x="3687" y="0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9" name="Google Shape;8236;p66">
            <a:extLst>
              <a:ext uri="{FF2B5EF4-FFF2-40B4-BE49-F238E27FC236}">
                <a16:creationId xmlns:a16="http://schemas.microsoft.com/office/drawing/2014/main" id="{9062445B-B68C-4FCC-8F6B-87DF14888448}"/>
              </a:ext>
            </a:extLst>
          </p:cNvPr>
          <p:cNvGrpSpPr/>
          <p:nvPr/>
        </p:nvGrpSpPr>
        <p:grpSpPr>
          <a:xfrm>
            <a:off x="8958430" y="4923315"/>
            <a:ext cx="299284" cy="302554"/>
            <a:chOff x="-2668225" y="3239075"/>
            <a:chExt cx="288300" cy="291450"/>
          </a:xfrm>
        </p:grpSpPr>
        <p:sp>
          <p:nvSpPr>
            <p:cNvPr id="820" name="Google Shape;8237;p66">
              <a:extLst>
                <a:ext uri="{FF2B5EF4-FFF2-40B4-BE49-F238E27FC236}">
                  <a16:creationId xmlns:a16="http://schemas.microsoft.com/office/drawing/2014/main" id="{B2C263F4-3A05-4DED-897D-8A1F979D5D2F}"/>
                </a:ext>
              </a:extLst>
            </p:cNvPr>
            <p:cNvSpPr/>
            <p:nvPr/>
          </p:nvSpPr>
          <p:spPr>
            <a:xfrm>
              <a:off x="-2592600" y="3239075"/>
              <a:ext cx="137850" cy="51225"/>
            </a:xfrm>
            <a:custGeom>
              <a:avLst/>
              <a:gdLst/>
              <a:ahLst/>
              <a:cxnLst/>
              <a:rect l="l" t="t" r="r" b="b"/>
              <a:pathLst>
                <a:path w="5514" h="2049" extrusionOk="0">
                  <a:moveTo>
                    <a:pt x="1355" y="1"/>
                  </a:moveTo>
                  <a:cubicBezTo>
                    <a:pt x="0" y="1"/>
                    <a:pt x="11" y="2049"/>
                    <a:pt x="1386" y="2049"/>
                  </a:cubicBezTo>
                  <a:lnTo>
                    <a:pt x="4127" y="2049"/>
                  </a:lnTo>
                  <a:cubicBezTo>
                    <a:pt x="5482" y="2049"/>
                    <a:pt x="5514" y="1"/>
                    <a:pt x="4127" y="1"/>
                  </a:cubicBezTo>
                  <a:lnTo>
                    <a:pt x="1386" y="1"/>
                  </a:lnTo>
                  <a:cubicBezTo>
                    <a:pt x="1376" y="1"/>
                    <a:pt x="1366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38;p66">
              <a:extLst>
                <a:ext uri="{FF2B5EF4-FFF2-40B4-BE49-F238E27FC236}">
                  <a16:creationId xmlns:a16="http://schemas.microsoft.com/office/drawing/2014/main" id="{7DCAAD72-B1A1-4399-9F14-0BA9C0138785}"/>
                </a:ext>
              </a:extLst>
            </p:cNvPr>
            <p:cNvSpPr/>
            <p:nvPr/>
          </p:nvSpPr>
          <p:spPr>
            <a:xfrm>
              <a:off x="-2587875" y="3307875"/>
              <a:ext cx="129200" cy="69850"/>
            </a:xfrm>
            <a:custGeom>
              <a:avLst/>
              <a:gdLst/>
              <a:ahLst/>
              <a:cxnLst/>
              <a:rect l="l" t="t" r="r" b="b"/>
              <a:pathLst>
                <a:path w="5168" h="2794" extrusionOk="0">
                  <a:moveTo>
                    <a:pt x="1235" y="1"/>
                  </a:moveTo>
                  <a:cubicBezTo>
                    <a:pt x="1002" y="1"/>
                    <a:pt x="977" y="13"/>
                    <a:pt x="882" y="53"/>
                  </a:cubicBezTo>
                  <a:lnTo>
                    <a:pt x="882" y="1502"/>
                  </a:lnTo>
                  <a:cubicBezTo>
                    <a:pt x="788" y="1628"/>
                    <a:pt x="599" y="1943"/>
                    <a:pt x="0" y="2794"/>
                  </a:cubicBezTo>
                  <a:lnTo>
                    <a:pt x="5167" y="2794"/>
                  </a:lnTo>
                  <a:cubicBezTo>
                    <a:pt x="4568" y="1912"/>
                    <a:pt x="4379" y="1597"/>
                    <a:pt x="4316" y="1471"/>
                  </a:cubicBezTo>
                  <a:lnTo>
                    <a:pt x="4316" y="22"/>
                  </a:lnTo>
                  <a:lnTo>
                    <a:pt x="3938" y="22"/>
                  </a:lnTo>
                  <a:cubicBezTo>
                    <a:pt x="2228" y="22"/>
                    <a:pt x="1547" y="1"/>
                    <a:pt x="12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39;p66">
              <a:extLst>
                <a:ext uri="{FF2B5EF4-FFF2-40B4-BE49-F238E27FC236}">
                  <a16:creationId xmlns:a16="http://schemas.microsoft.com/office/drawing/2014/main" id="{77DE7D16-6B16-4798-BA3B-93A9995D8058}"/>
                </a:ext>
              </a:extLst>
            </p:cNvPr>
            <p:cNvSpPr/>
            <p:nvPr/>
          </p:nvSpPr>
          <p:spPr>
            <a:xfrm>
              <a:off x="-2566625" y="3427325"/>
              <a:ext cx="33125" cy="33100"/>
            </a:xfrm>
            <a:custGeom>
              <a:avLst/>
              <a:gdLst/>
              <a:ahLst/>
              <a:cxnLst/>
              <a:rect l="l" t="t" r="r" b="b"/>
              <a:pathLst>
                <a:path w="1325" h="1324" extrusionOk="0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09"/>
                    <a:pt x="316" y="1324"/>
                    <a:pt x="662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316"/>
                    <a:pt x="1041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40;p66">
              <a:extLst>
                <a:ext uri="{FF2B5EF4-FFF2-40B4-BE49-F238E27FC236}">
                  <a16:creationId xmlns:a16="http://schemas.microsoft.com/office/drawing/2014/main" id="{D37EA12E-757D-4E83-AFBD-E64A21099F7F}"/>
                </a:ext>
              </a:extLst>
            </p:cNvPr>
            <p:cNvSpPr/>
            <p:nvPr/>
          </p:nvSpPr>
          <p:spPr>
            <a:xfrm>
              <a:off x="-2481550" y="34612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8"/>
                  </a:cubicBezTo>
                  <a:cubicBezTo>
                    <a:pt x="725" y="158"/>
                    <a:pt x="536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1;p66">
              <a:extLst>
                <a:ext uri="{FF2B5EF4-FFF2-40B4-BE49-F238E27FC236}">
                  <a16:creationId xmlns:a16="http://schemas.microsoft.com/office/drawing/2014/main" id="{01658B77-466B-4BB3-9D88-4ADB07E276D0}"/>
                </a:ext>
              </a:extLst>
            </p:cNvPr>
            <p:cNvSpPr/>
            <p:nvPr/>
          </p:nvSpPr>
          <p:spPr>
            <a:xfrm>
              <a:off x="-2668225" y="3393475"/>
              <a:ext cx="288300" cy="137050"/>
            </a:xfrm>
            <a:custGeom>
              <a:avLst/>
              <a:gdLst/>
              <a:ahLst/>
              <a:cxnLst/>
              <a:rect l="l" t="t" r="r" b="b"/>
              <a:pathLst>
                <a:path w="11532" h="5482" extrusionOk="0">
                  <a:moveTo>
                    <a:pt x="4726" y="630"/>
                  </a:moveTo>
                  <a:cubicBezTo>
                    <a:pt x="5483" y="630"/>
                    <a:pt x="6113" y="1260"/>
                    <a:pt x="6113" y="2016"/>
                  </a:cubicBezTo>
                  <a:cubicBezTo>
                    <a:pt x="6113" y="2804"/>
                    <a:pt x="5514" y="3403"/>
                    <a:pt x="4726" y="3403"/>
                  </a:cubicBezTo>
                  <a:cubicBezTo>
                    <a:pt x="3970" y="3403"/>
                    <a:pt x="3340" y="2772"/>
                    <a:pt x="3340" y="2016"/>
                  </a:cubicBezTo>
                  <a:cubicBezTo>
                    <a:pt x="3340" y="1260"/>
                    <a:pt x="3970" y="630"/>
                    <a:pt x="4726" y="630"/>
                  </a:cubicBezTo>
                  <a:close/>
                  <a:moveTo>
                    <a:pt x="7845" y="2048"/>
                  </a:moveTo>
                  <a:cubicBezTo>
                    <a:pt x="8381" y="2048"/>
                    <a:pt x="8854" y="2520"/>
                    <a:pt x="8854" y="3087"/>
                  </a:cubicBezTo>
                  <a:cubicBezTo>
                    <a:pt x="8854" y="3623"/>
                    <a:pt x="8381" y="4096"/>
                    <a:pt x="7845" y="4096"/>
                  </a:cubicBezTo>
                  <a:cubicBezTo>
                    <a:pt x="7278" y="4096"/>
                    <a:pt x="6806" y="3623"/>
                    <a:pt x="6806" y="3087"/>
                  </a:cubicBezTo>
                  <a:cubicBezTo>
                    <a:pt x="6806" y="2520"/>
                    <a:pt x="7278" y="2048"/>
                    <a:pt x="7845" y="2048"/>
                  </a:cubicBezTo>
                  <a:close/>
                  <a:moveTo>
                    <a:pt x="2710" y="0"/>
                  </a:moveTo>
                  <a:cubicBezTo>
                    <a:pt x="2238" y="693"/>
                    <a:pt x="1607" y="1575"/>
                    <a:pt x="788" y="2804"/>
                  </a:cubicBezTo>
                  <a:cubicBezTo>
                    <a:pt x="1" y="3938"/>
                    <a:pt x="820" y="5482"/>
                    <a:pt x="2206" y="5482"/>
                  </a:cubicBezTo>
                  <a:lnTo>
                    <a:pt x="9295" y="5482"/>
                  </a:lnTo>
                  <a:cubicBezTo>
                    <a:pt x="10712" y="5482"/>
                    <a:pt x="11532" y="3938"/>
                    <a:pt x="10744" y="2804"/>
                  </a:cubicBezTo>
                  <a:cubicBezTo>
                    <a:pt x="9925" y="1575"/>
                    <a:pt x="9295" y="693"/>
                    <a:pt x="8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" name="Google Shape;8242;p66">
            <a:extLst>
              <a:ext uri="{FF2B5EF4-FFF2-40B4-BE49-F238E27FC236}">
                <a16:creationId xmlns:a16="http://schemas.microsoft.com/office/drawing/2014/main" id="{39369B13-7760-4330-A9AE-9C0DFCCF25D9}"/>
              </a:ext>
            </a:extLst>
          </p:cNvPr>
          <p:cNvGrpSpPr/>
          <p:nvPr/>
        </p:nvGrpSpPr>
        <p:grpSpPr>
          <a:xfrm>
            <a:off x="8956379" y="5295305"/>
            <a:ext cx="303385" cy="302554"/>
            <a:chOff x="-2671375" y="3597450"/>
            <a:chExt cx="292250" cy="291450"/>
          </a:xfrm>
        </p:grpSpPr>
        <p:sp>
          <p:nvSpPr>
            <p:cNvPr id="826" name="Google Shape;8243;p66">
              <a:extLst>
                <a:ext uri="{FF2B5EF4-FFF2-40B4-BE49-F238E27FC236}">
                  <a16:creationId xmlns:a16="http://schemas.microsoft.com/office/drawing/2014/main" id="{1D49F895-F505-40F4-9862-7E989525102E}"/>
                </a:ext>
              </a:extLst>
            </p:cNvPr>
            <p:cNvSpPr/>
            <p:nvPr/>
          </p:nvSpPr>
          <p:spPr>
            <a:xfrm>
              <a:off x="-2654050" y="3597450"/>
              <a:ext cx="260725" cy="51225"/>
            </a:xfrm>
            <a:custGeom>
              <a:avLst/>
              <a:gdLst/>
              <a:ahLst/>
              <a:cxnLst/>
              <a:rect l="l" t="t" r="r" b="b"/>
              <a:pathLst>
                <a:path w="10429" h="2049" extrusionOk="0">
                  <a:moveTo>
                    <a:pt x="1513" y="1"/>
                  </a:moveTo>
                  <a:cubicBezTo>
                    <a:pt x="1072" y="1"/>
                    <a:pt x="725" y="253"/>
                    <a:pt x="568" y="631"/>
                  </a:cubicBezTo>
                  <a:lnTo>
                    <a:pt x="1" y="2049"/>
                  </a:lnTo>
                  <a:lnTo>
                    <a:pt x="10429" y="2049"/>
                  </a:lnTo>
                  <a:lnTo>
                    <a:pt x="9830" y="631"/>
                  </a:lnTo>
                  <a:cubicBezTo>
                    <a:pt x="9673" y="253"/>
                    <a:pt x="9263" y="1"/>
                    <a:pt x="8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44;p66">
              <a:extLst>
                <a:ext uri="{FF2B5EF4-FFF2-40B4-BE49-F238E27FC236}">
                  <a16:creationId xmlns:a16="http://schemas.microsoft.com/office/drawing/2014/main" id="{172D086F-7CF6-497C-BC5D-4B74AC024A28}"/>
                </a:ext>
              </a:extLst>
            </p:cNvPr>
            <p:cNvSpPr/>
            <p:nvPr/>
          </p:nvSpPr>
          <p:spPr>
            <a:xfrm>
              <a:off x="-2671375" y="3667550"/>
              <a:ext cx="292250" cy="221350"/>
            </a:xfrm>
            <a:custGeom>
              <a:avLst/>
              <a:gdLst/>
              <a:ahLst/>
              <a:cxnLst/>
              <a:rect l="l" t="t" r="r" b="b"/>
              <a:pathLst>
                <a:path w="11690" h="8854" extrusionOk="0">
                  <a:moveTo>
                    <a:pt x="1733" y="1324"/>
                  </a:moveTo>
                  <a:cubicBezTo>
                    <a:pt x="1922" y="1324"/>
                    <a:pt x="2080" y="1481"/>
                    <a:pt x="2080" y="1702"/>
                  </a:cubicBezTo>
                  <a:cubicBezTo>
                    <a:pt x="2080" y="1891"/>
                    <a:pt x="1922" y="2049"/>
                    <a:pt x="1733" y="2049"/>
                  </a:cubicBezTo>
                  <a:cubicBezTo>
                    <a:pt x="1544" y="2049"/>
                    <a:pt x="1387" y="1891"/>
                    <a:pt x="1387" y="1702"/>
                  </a:cubicBezTo>
                  <a:cubicBezTo>
                    <a:pt x="1387" y="1481"/>
                    <a:pt x="1544" y="1324"/>
                    <a:pt x="1733" y="1324"/>
                  </a:cubicBezTo>
                  <a:close/>
                  <a:moveTo>
                    <a:pt x="10019" y="1387"/>
                  </a:moveTo>
                  <a:cubicBezTo>
                    <a:pt x="10492" y="1387"/>
                    <a:pt x="10492" y="2049"/>
                    <a:pt x="10019" y="2049"/>
                  </a:cubicBezTo>
                  <a:lnTo>
                    <a:pt x="3781" y="2049"/>
                  </a:lnTo>
                  <a:cubicBezTo>
                    <a:pt x="3340" y="2049"/>
                    <a:pt x="3309" y="1387"/>
                    <a:pt x="3781" y="1387"/>
                  </a:cubicBezTo>
                  <a:close/>
                  <a:moveTo>
                    <a:pt x="1733" y="4096"/>
                  </a:moveTo>
                  <a:cubicBezTo>
                    <a:pt x="1922" y="4096"/>
                    <a:pt x="2080" y="4254"/>
                    <a:pt x="2080" y="4443"/>
                  </a:cubicBezTo>
                  <a:cubicBezTo>
                    <a:pt x="2080" y="4632"/>
                    <a:pt x="1922" y="4789"/>
                    <a:pt x="1733" y="4789"/>
                  </a:cubicBezTo>
                  <a:cubicBezTo>
                    <a:pt x="1544" y="4789"/>
                    <a:pt x="1387" y="4632"/>
                    <a:pt x="1387" y="4443"/>
                  </a:cubicBezTo>
                  <a:cubicBezTo>
                    <a:pt x="1387" y="4254"/>
                    <a:pt x="1544" y="4096"/>
                    <a:pt x="1733" y="4096"/>
                  </a:cubicBezTo>
                  <a:close/>
                  <a:moveTo>
                    <a:pt x="10050" y="4127"/>
                  </a:moveTo>
                  <a:cubicBezTo>
                    <a:pt x="10492" y="4127"/>
                    <a:pt x="10481" y="4789"/>
                    <a:pt x="10019" y="4789"/>
                  </a:cubicBezTo>
                  <a:lnTo>
                    <a:pt x="3781" y="4789"/>
                  </a:lnTo>
                  <a:cubicBezTo>
                    <a:pt x="3340" y="4789"/>
                    <a:pt x="3309" y="4128"/>
                    <a:pt x="3781" y="4128"/>
                  </a:cubicBezTo>
                  <a:lnTo>
                    <a:pt x="10019" y="4128"/>
                  </a:lnTo>
                  <a:cubicBezTo>
                    <a:pt x="10030" y="4127"/>
                    <a:pt x="10040" y="4127"/>
                    <a:pt x="10050" y="4127"/>
                  </a:cubicBezTo>
                  <a:close/>
                  <a:moveTo>
                    <a:pt x="1733" y="6806"/>
                  </a:moveTo>
                  <a:cubicBezTo>
                    <a:pt x="1922" y="6806"/>
                    <a:pt x="2080" y="6963"/>
                    <a:pt x="2080" y="7152"/>
                  </a:cubicBezTo>
                  <a:cubicBezTo>
                    <a:pt x="2080" y="7373"/>
                    <a:pt x="1922" y="7499"/>
                    <a:pt x="1733" y="7499"/>
                  </a:cubicBezTo>
                  <a:cubicBezTo>
                    <a:pt x="1544" y="7499"/>
                    <a:pt x="1387" y="7373"/>
                    <a:pt x="1387" y="7152"/>
                  </a:cubicBezTo>
                  <a:cubicBezTo>
                    <a:pt x="1387" y="6963"/>
                    <a:pt x="1544" y="6806"/>
                    <a:pt x="1733" y="6806"/>
                  </a:cubicBezTo>
                  <a:close/>
                  <a:moveTo>
                    <a:pt x="10019" y="6837"/>
                  </a:moveTo>
                  <a:cubicBezTo>
                    <a:pt x="10492" y="6837"/>
                    <a:pt x="10492" y="7499"/>
                    <a:pt x="10019" y="7499"/>
                  </a:cubicBezTo>
                  <a:lnTo>
                    <a:pt x="3781" y="7499"/>
                  </a:lnTo>
                  <a:cubicBezTo>
                    <a:pt x="3340" y="7499"/>
                    <a:pt x="3309" y="6837"/>
                    <a:pt x="3781" y="6837"/>
                  </a:cubicBezTo>
                  <a:close/>
                  <a:moveTo>
                    <a:pt x="379" y="1"/>
                  </a:moveTo>
                  <a:lnTo>
                    <a:pt x="95" y="631"/>
                  </a:lnTo>
                  <a:cubicBezTo>
                    <a:pt x="64" y="757"/>
                    <a:pt x="1" y="883"/>
                    <a:pt x="1" y="1009"/>
                  </a:cubicBezTo>
                  <a:lnTo>
                    <a:pt x="1" y="2395"/>
                  </a:lnTo>
                  <a:cubicBezTo>
                    <a:pt x="1" y="2679"/>
                    <a:pt x="127" y="2899"/>
                    <a:pt x="284" y="3057"/>
                  </a:cubicBezTo>
                  <a:cubicBezTo>
                    <a:pt x="127" y="3246"/>
                    <a:pt x="1" y="3498"/>
                    <a:pt x="1" y="3718"/>
                  </a:cubicBezTo>
                  <a:lnTo>
                    <a:pt x="1" y="5104"/>
                  </a:lnTo>
                  <a:cubicBezTo>
                    <a:pt x="1" y="5388"/>
                    <a:pt x="127" y="5609"/>
                    <a:pt x="284" y="5766"/>
                  </a:cubicBezTo>
                  <a:cubicBezTo>
                    <a:pt x="127" y="5987"/>
                    <a:pt x="1" y="6207"/>
                    <a:pt x="1" y="6459"/>
                  </a:cubicBezTo>
                  <a:lnTo>
                    <a:pt x="1" y="7814"/>
                  </a:lnTo>
                  <a:cubicBezTo>
                    <a:pt x="1" y="8381"/>
                    <a:pt x="473" y="8854"/>
                    <a:pt x="1040" y="8854"/>
                  </a:cubicBezTo>
                  <a:lnTo>
                    <a:pt x="10649" y="8854"/>
                  </a:lnTo>
                  <a:cubicBezTo>
                    <a:pt x="11185" y="8854"/>
                    <a:pt x="11658" y="8381"/>
                    <a:pt x="11658" y="7814"/>
                  </a:cubicBezTo>
                  <a:lnTo>
                    <a:pt x="11658" y="6459"/>
                  </a:lnTo>
                  <a:cubicBezTo>
                    <a:pt x="11658" y="6176"/>
                    <a:pt x="11563" y="5924"/>
                    <a:pt x="11405" y="5766"/>
                  </a:cubicBezTo>
                  <a:cubicBezTo>
                    <a:pt x="11563" y="5577"/>
                    <a:pt x="11658" y="5357"/>
                    <a:pt x="11658" y="5104"/>
                  </a:cubicBezTo>
                  <a:lnTo>
                    <a:pt x="11658" y="3718"/>
                  </a:lnTo>
                  <a:cubicBezTo>
                    <a:pt x="11658" y="3466"/>
                    <a:pt x="11563" y="3214"/>
                    <a:pt x="11405" y="3057"/>
                  </a:cubicBezTo>
                  <a:cubicBezTo>
                    <a:pt x="11563" y="2868"/>
                    <a:pt x="11658" y="2616"/>
                    <a:pt x="11658" y="2395"/>
                  </a:cubicBezTo>
                  <a:lnTo>
                    <a:pt x="11658" y="1009"/>
                  </a:lnTo>
                  <a:lnTo>
                    <a:pt x="11689" y="1009"/>
                  </a:lnTo>
                  <a:cubicBezTo>
                    <a:pt x="11689" y="883"/>
                    <a:pt x="11658" y="757"/>
                    <a:pt x="11626" y="631"/>
                  </a:cubicBezTo>
                  <a:lnTo>
                    <a:pt x="113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8" name="Google Shape;8245;p66">
            <a:extLst>
              <a:ext uri="{FF2B5EF4-FFF2-40B4-BE49-F238E27FC236}">
                <a16:creationId xmlns:a16="http://schemas.microsoft.com/office/drawing/2014/main" id="{DA3C7C51-1768-4462-B12D-C8502ADFAA69}"/>
              </a:ext>
            </a:extLst>
          </p:cNvPr>
          <p:cNvGrpSpPr/>
          <p:nvPr/>
        </p:nvGrpSpPr>
        <p:grpSpPr>
          <a:xfrm>
            <a:off x="8964153" y="5692190"/>
            <a:ext cx="304994" cy="304189"/>
            <a:chOff x="-2670575" y="3956600"/>
            <a:chExt cx="293800" cy="293025"/>
          </a:xfrm>
        </p:grpSpPr>
        <p:sp>
          <p:nvSpPr>
            <p:cNvPr id="829" name="Google Shape;8246;p66">
              <a:extLst>
                <a:ext uri="{FF2B5EF4-FFF2-40B4-BE49-F238E27FC236}">
                  <a16:creationId xmlns:a16="http://schemas.microsoft.com/office/drawing/2014/main" id="{271D2633-8BBA-4840-A25D-813D20DAB9E7}"/>
                </a:ext>
              </a:extLst>
            </p:cNvPr>
            <p:cNvSpPr/>
            <p:nvPr/>
          </p:nvSpPr>
          <p:spPr>
            <a:xfrm>
              <a:off x="-2670575" y="3975525"/>
              <a:ext cx="116575" cy="34675"/>
            </a:xfrm>
            <a:custGeom>
              <a:avLst/>
              <a:gdLst/>
              <a:ahLst/>
              <a:cxnLst/>
              <a:rect l="l" t="t" r="r" b="b"/>
              <a:pathLst>
                <a:path w="4663" h="1387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781" y="1386"/>
                  </a:lnTo>
                  <a:cubicBezTo>
                    <a:pt x="4001" y="882"/>
                    <a:pt x="4316" y="41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247;p66">
              <a:extLst>
                <a:ext uri="{FF2B5EF4-FFF2-40B4-BE49-F238E27FC236}">
                  <a16:creationId xmlns:a16="http://schemas.microsoft.com/office/drawing/2014/main" id="{B8FF8D99-A0E4-4F8A-ABA2-08DB4E9AEE16}"/>
                </a:ext>
              </a:extLst>
            </p:cNvPr>
            <p:cNvSpPr/>
            <p:nvPr/>
          </p:nvSpPr>
          <p:spPr>
            <a:xfrm>
              <a:off x="-2669800" y="4026700"/>
              <a:ext cx="170950" cy="136300"/>
            </a:xfrm>
            <a:custGeom>
              <a:avLst/>
              <a:gdLst/>
              <a:ahLst/>
              <a:cxnLst/>
              <a:rect l="l" t="t" r="r" b="b"/>
              <a:pathLst>
                <a:path w="6838" h="5452" extrusionOk="0">
                  <a:moveTo>
                    <a:pt x="1" y="1"/>
                  </a:moveTo>
                  <a:lnTo>
                    <a:pt x="1" y="5451"/>
                  </a:lnTo>
                  <a:lnTo>
                    <a:pt x="6837" y="5451"/>
                  </a:lnTo>
                  <a:lnTo>
                    <a:pt x="6837" y="5357"/>
                  </a:lnTo>
                  <a:cubicBezTo>
                    <a:pt x="6522" y="5294"/>
                    <a:pt x="6207" y="5168"/>
                    <a:pt x="5924" y="5042"/>
                  </a:cubicBezTo>
                  <a:lnTo>
                    <a:pt x="5104" y="5325"/>
                  </a:lnTo>
                  <a:cubicBezTo>
                    <a:pt x="4975" y="5368"/>
                    <a:pt x="4845" y="5389"/>
                    <a:pt x="4720" y="5389"/>
                  </a:cubicBezTo>
                  <a:cubicBezTo>
                    <a:pt x="3931" y="5389"/>
                    <a:pt x="3289" y="4597"/>
                    <a:pt x="3561" y="3781"/>
                  </a:cubicBezTo>
                  <a:lnTo>
                    <a:pt x="3844" y="2962"/>
                  </a:lnTo>
                  <a:cubicBezTo>
                    <a:pt x="3561" y="2364"/>
                    <a:pt x="3403" y="1702"/>
                    <a:pt x="3403" y="1041"/>
                  </a:cubicBezTo>
                  <a:cubicBezTo>
                    <a:pt x="3403" y="662"/>
                    <a:pt x="3466" y="316"/>
                    <a:pt x="35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248;p66">
              <a:extLst>
                <a:ext uri="{FF2B5EF4-FFF2-40B4-BE49-F238E27FC236}">
                  <a16:creationId xmlns:a16="http://schemas.microsoft.com/office/drawing/2014/main" id="{B5A3B262-91B6-4C2D-82E9-282775E46D4F}"/>
                </a:ext>
              </a:extLst>
            </p:cNvPr>
            <p:cNvSpPr/>
            <p:nvPr/>
          </p:nvSpPr>
          <p:spPr>
            <a:xfrm>
              <a:off x="-2669800" y="4179500"/>
              <a:ext cx="170950" cy="70125"/>
            </a:xfrm>
            <a:custGeom>
              <a:avLst/>
              <a:gdLst/>
              <a:ahLst/>
              <a:cxnLst/>
              <a:rect l="l" t="t" r="r" b="b"/>
              <a:pathLst>
                <a:path w="6838" h="2805" extrusionOk="0">
                  <a:moveTo>
                    <a:pt x="3403" y="757"/>
                  </a:moveTo>
                  <a:cubicBezTo>
                    <a:pt x="3592" y="757"/>
                    <a:pt x="3750" y="914"/>
                    <a:pt x="3750" y="1103"/>
                  </a:cubicBezTo>
                  <a:cubicBezTo>
                    <a:pt x="3750" y="1293"/>
                    <a:pt x="3592" y="1450"/>
                    <a:pt x="3403" y="1450"/>
                  </a:cubicBezTo>
                  <a:cubicBezTo>
                    <a:pt x="3214" y="1450"/>
                    <a:pt x="3057" y="1293"/>
                    <a:pt x="3057" y="1103"/>
                  </a:cubicBezTo>
                  <a:cubicBezTo>
                    <a:pt x="3057" y="914"/>
                    <a:pt x="3214" y="757"/>
                    <a:pt x="3403" y="757"/>
                  </a:cubicBezTo>
                  <a:close/>
                  <a:moveTo>
                    <a:pt x="1" y="1"/>
                  </a:moveTo>
                  <a:lnTo>
                    <a:pt x="1" y="1765"/>
                  </a:lnTo>
                  <a:cubicBezTo>
                    <a:pt x="1" y="2332"/>
                    <a:pt x="442" y="2805"/>
                    <a:pt x="1009" y="2805"/>
                  </a:cubicBezTo>
                  <a:lnTo>
                    <a:pt x="5829" y="2805"/>
                  </a:lnTo>
                  <a:cubicBezTo>
                    <a:pt x="6365" y="2805"/>
                    <a:pt x="6837" y="2332"/>
                    <a:pt x="6837" y="1765"/>
                  </a:cubicBezTo>
                  <a:lnTo>
                    <a:pt x="6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249;p66">
              <a:extLst>
                <a:ext uri="{FF2B5EF4-FFF2-40B4-BE49-F238E27FC236}">
                  <a16:creationId xmlns:a16="http://schemas.microsoft.com/office/drawing/2014/main" id="{5D7A266C-00DE-4D27-8C1D-483EA0B02DBA}"/>
                </a:ext>
              </a:extLst>
            </p:cNvPr>
            <p:cNvSpPr/>
            <p:nvPr/>
          </p:nvSpPr>
          <p:spPr>
            <a:xfrm>
              <a:off x="-2566625" y="3956600"/>
              <a:ext cx="189850" cy="190650"/>
            </a:xfrm>
            <a:custGeom>
              <a:avLst/>
              <a:gdLst/>
              <a:ahLst/>
              <a:cxnLst/>
              <a:rect l="l" t="t" r="r" b="b"/>
              <a:pathLst>
                <a:path w="7594" h="7626" extrusionOk="0">
                  <a:moveTo>
                    <a:pt x="3759" y="1391"/>
                  </a:moveTo>
                  <a:cubicBezTo>
                    <a:pt x="3929" y="1391"/>
                    <a:pt x="4096" y="1502"/>
                    <a:pt x="4096" y="1734"/>
                  </a:cubicBezTo>
                  <a:lnTo>
                    <a:pt x="4096" y="2175"/>
                  </a:lnTo>
                  <a:cubicBezTo>
                    <a:pt x="4254" y="2206"/>
                    <a:pt x="4349" y="2301"/>
                    <a:pt x="4475" y="2427"/>
                  </a:cubicBezTo>
                  <a:cubicBezTo>
                    <a:pt x="4716" y="2669"/>
                    <a:pt x="4494" y="3003"/>
                    <a:pt x="4235" y="3003"/>
                  </a:cubicBezTo>
                  <a:cubicBezTo>
                    <a:pt x="4157" y="3003"/>
                    <a:pt x="4075" y="2973"/>
                    <a:pt x="4002" y="2899"/>
                  </a:cubicBezTo>
                  <a:cubicBezTo>
                    <a:pt x="3926" y="2823"/>
                    <a:pt x="3839" y="2791"/>
                    <a:pt x="3756" y="2791"/>
                  </a:cubicBezTo>
                  <a:cubicBezTo>
                    <a:pt x="3493" y="2791"/>
                    <a:pt x="3266" y="3109"/>
                    <a:pt x="3529" y="3372"/>
                  </a:cubicBezTo>
                  <a:cubicBezTo>
                    <a:pt x="3624" y="3435"/>
                    <a:pt x="3687" y="3466"/>
                    <a:pt x="3781" y="3466"/>
                  </a:cubicBezTo>
                  <a:cubicBezTo>
                    <a:pt x="4317" y="3466"/>
                    <a:pt x="4790" y="3939"/>
                    <a:pt x="4790" y="4506"/>
                  </a:cubicBezTo>
                  <a:cubicBezTo>
                    <a:pt x="4790" y="4884"/>
                    <a:pt x="4569" y="5294"/>
                    <a:pt x="4128" y="5451"/>
                  </a:cubicBezTo>
                  <a:lnTo>
                    <a:pt x="4128" y="5829"/>
                  </a:lnTo>
                  <a:cubicBezTo>
                    <a:pt x="4128" y="6054"/>
                    <a:pt x="3957" y="6172"/>
                    <a:pt x="3789" y="6172"/>
                  </a:cubicBezTo>
                  <a:cubicBezTo>
                    <a:pt x="3626" y="6172"/>
                    <a:pt x="3466" y="6062"/>
                    <a:pt x="3466" y="5829"/>
                  </a:cubicBezTo>
                  <a:lnTo>
                    <a:pt x="3466" y="5451"/>
                  </a:lnTo>
                  <a:cubicBezTo>
                    <a:pt x="3309" y="5420"/>
                    <a:pt x="3183" y="5325"/>
                    <a:pt x="3057" y="5199"/>
                  </a:cubicBezTo>
                  <a:cubicBezTo>
                    <a:pt x="2815" y="4957"/>
                    <a:pt x="3037" y="4623"/>
                    <a:pt x="3296" y="4623"/>
                  </a:cubicBezTo>
                  <a:cubicBezTo>
                    <a:pt x="3374" y="4623"/>
                    <a:pt x="3456" y="4653"/>
                    <a:pt x="3529" y="4727"/>
                  </a:cubicBezTo>
                  <a:cubicBezTo>
                    <a:pt x="3603" y="4800"/>
                    <a:pt x="3684" y="4831"/>
                    <a:pt x="3763" y="4831"/>
                  </a:cubicBezTo>
                  <a:cubicBezTo>
                    <a:pt x="4022" y="4831"/>
                    <a:pt x="4244" y="4496"/>
                    <a:pt x="4002" y="4254"/>
                  </a:cubicBezTo>
                  <a:cubicBezTo>
                    <a:pt x="3939" y="4191"/>
                    <a:pt x="3844" y="4160"/>
                    <a:pt x="3781" y="4160"/>
                  </a:cubicBezTo>
                  <a:cubicBezTo>
                    <a:pt x="3214" y="4160"/>
                    <a:pt x="2742" y="3687"/>
                    <a:pt x="2742" y="3120"/>
                  </a:cubicBezTo>
                  <a:cubicBezTo>
                    <a:pt x="2742" y="2710"/>
                    <a:pt x="2994" y="2332"/>
                    <a:pt x="3403" y="2175"/>
                  </a:cubicBezTo>
                  <a:lnTo>
                    <a:pt x="3403" y="1734"/>
                  </a:lnTo>
                  <a:cubicBezTo>
                    <a:pt x="3403" y="1509"/>
                    <a:pt x="3583" y="1391"/>
                    <a:pt x="3759" y="1391"/>
                  </a:cubicBezTo>
                  <a:close/>
                  <a:moveTo>
                    <a:pt x="3781" y="1"/>
                  </a:moveTo>
                  <a:cubicBezTo>
                    <a:pt x="1734" y="1"/>
                    <a:pt x="1" y="1671"/>
                    <a:pt x="1" y="3782"/>
                  </a:cubicBezTo>
                  <a:cubicBezTo>
                    <a:pt x="1" y="4380"/>
                    <a:pt x="158" y="5010"/>
                    <a:pt x="410" y="5514"/>
                  </a:cubicBezTo>
                  <a:cubicBezTo>
                    <a:pt x="473" y="5609"/>
                    <a:pt x="473" y="5735"/>
                    <a:pt x="473" y="5798"/>
                  </a:cubicBezTo>
                  <a:lnTo>
                    <a:pt x="158" y="6774"/>
                  </a:lnTo>
                  <a:cubicBezTo>
                    <a:pt x="46" y="7141"/>
                    <a:pt x="311" y="7482"/>
                    <a:pt x="684" y="7482"/>
                  </a:cubicBezTo>
                  <a:cubicBezTo>
                    <a:pt x="728" y="7482"/>
                    <a:pt x="774" y="7478"/>
                    <a:pt x="820" y="7468"/>
                  </a:cubicBezTo>
                  <a:lnTo>
                    <a:pt x="1797" y="7121"/>
                  </a:lnTo>
                  <a:cubicBezTo>
                    <a:pt x="1831" y="7110"/>
                    <a:pt x="1866" y="7102"/>
                    <a:pt x="1900" y="7102"/>
                  </a:cubicBezTo>
                  <a:cubicBezTo>
                    <a:pt x="1960" y="7102"/>
                    <a:pt x="2020" y="7124"/>
                    <a:pt x="2080" y="7184"/>
                  </a:cubicBezTo>
                  <a:cubicBezTo>
                    <a:pt x="2584" y="7468"/>
                    <a:pt x="3214" y="7625"/>
                    <a:pt x="3813" y="7625"/>
                  </a:cubicBezTo>
                  <a:cubicBezTo>
                    <a:pt x="5892" y="7625"/>
                    <a:pt x="7594" y="5924"/>
                    <a:pt x="7594" y="3813"/>
                  </a:cubicBezTo>
                  <a:cubicBezTo>
                    <a:pt x="7499" y="1702"/>
                    <a:pt x="5861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3" name="Google Shape;8250;p66">
            <a:extLst>
              <a:ext uri="{FF2B5EF4-FFF2-40B4-BE49-F238E27FC236}">
                <a16:creationId xmlns:a16="http://schemas.microsoft.com/office/drawing/2014/main" id="{898A9932-FE6E-42BD-B53E-D56FF8AC9FF4}"/>
              </a:ext>
            </a:extLst>
          </p:cNvPr>
          <p:cNvGrpSpPr/>
          <p:nvPr/>
        </p:nvGrpSpPr>
        <p:grpSpPr>
          <a:xfrm>
            <a:off x="10514715" y="5295772"/>
            <a:ext cx="307459" cy="301620"/>
            <a:chOff x="-1183550" y="3586525"/>
            <a:chExt cx="296175" cy="290550"/>
          </a:xfrm>
        </p:grpSpPr>
        <p:sp>
          <p:nvSpPr>
            <p:cNvPr id="834" name="Google Shape;8251;p66">
              <a:extLst>
                <a:ext uri="{FF2B5EF4-FFF2-40B4-BE49-F238E27FC236}">
                  <a16:creationId xmlns:a16="http://schemas.microsoft.com/office/drawing/2014/main" id="{1FBDDE0F-4159-44E5-967D-F53B1E539499}"/>
                </a:ext>
              </a:extLst>
            </p:cNvPr>
            <p:cNvSpPr/>
            <p:nvPr/>
          </p:nvSpPr>
          <p:spPr>
            <a:xfrm>
              <a:off x="-927575" y="3671500"/>
              <a:ext cx="40200" cy="16575"/>
            </a:xfrm>
            <a:custGeom>
              <a:avLst/>
              <a:gdLst/>
              <a:ahLst/>
              <a:cxnLst/>
              <a:rect l="l" t="t" r="r" b="b"/>
              <a:pathLst>
                <a:path w="1608" h="663" extrusionOk="0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6" y="663"/>
                    <a:pt x="1166" y="663"/>
                  </a:cubicBezTo>
                  <a:cubicBezTo>
                    <a:pt x="1607" y="663"/>
                    <a:pt x="1597" y="0"/>
                    <a:pt x="11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252;p66">
              <a:extLst>
                <a:ext uri="{FF2B5EF4-FFF2-40B4-BE49-F238E27FC236}">
                  <a16:creationId xmlns:a16="http://schemas.microsoft.com/office/drawing/2014/main" id="{4C3D41E2-CEE0-4C00-9346-CC42F6D8282F}"/>
                </a:ext>
              </a:extLst>
            </p:cNvPr>
            <p:cNvSpPr/>
            <p:nvPr/>
          </p:nvSpPr>
          <p:spPr>
            <a:xfrm>
              <a:off x="-1183550" y="3671500"/>
              <a:ext cx="39400" cy="16575"/>
            </a:xfrm>
            <a:custGeom>
              <a:avLst/>
              <a:gdLst/>
              <a:ahLst/>
              <a:cxnLst/>
              <a:rect l="l" t="t" r="r" b="b"/>
              <a:pathLst>
                <a:path w="1576" h="663" extrusionOk="0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4" y="663"/>
                    <a:pt x="1163" y="663"/>
                  </a:cubicBezTo>
                  <a:cubicBezTo>
                    <a:pt x="1576" y="663"/>
                    <a:pt x="1566" y="0"/>
                    <a:pt x="11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253;p66">
              <a:extLst>
                <a:ext uri="{FF2B5EF4-FFF2-40B4-BE49-F238E27FC236}">
                  <a16:creationId xmlns:a16="http://schemas.microsoft.com/office/drawing/2014/main" id="{B955269B-0499-4D1C-94BB-EB2BD51B785A}"/>
                </a:ext>
              </a:extLst>
            </p:cNvPr>
            <p:cNvSpPr/>
            <p:nvPr/>
          </p:nvSpPr>
          <p:spPr>
            <a:xfrm>
              <a:off x="-944250" y="3603025"/>
              <a:ext cx="39525" cy="26375"/>
            </a:xfrm>
            <a:custGeom>
              <a:avLst/>
              <a:gdLst/>
              <a:ahLst/>
              <a:cxnLst/>
              <a:rect l="l" t="t" r="r" b="b"/>
              <a:pathLst>
                <a:path w="1581" h="1055" extrusionOk="0">
                  <a:moveTo>
                    <a:pt x="1086" y="1"/>
                  </a:moveTo>
                  <a:cubicBezTo>
                    <a:pt x="1024" y="1"/>
                    <a:pt x="957" y="19"/>
                    <a:pt x="888" y="61"/>
                  </a:cubicBezTo>
                  <a:lnTo>
                    <a:pt x="321" y="408"/>
                  </a:lnTo>
                  <a:cubicBezTo>
                    <a:pt x="0" y="595"/>
                    <a:pt x="179" y="1054"/>
                    <a:pt x="490" y="1054"/>
                  </a:cubicBezTo>
                  <a:cubicBezTo>
                    <a:pt x="546" y="1054"/>
                    <a:pt x="606" y="1040"/>
                    <a:pt x="668" y="1006"/>
                  </a:cubicBezTo>
                  <a:lnTo>
                    <a:pt x="1266" y="660"/>
                  </a:lnTo>
                  <a:cubicBezTo>
                    <a:pt x="1581" y="450"/>
                    <a:pt x="1394" y="1"/>
                    <a:pt x="10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254;p66">
              <a:extLst>
                <a:ext uri="{FF2B5EF4-FFF2-40B4-BE49-F238E27FC236}">
                  <a16:creationId xmlns:a16="http://schemas.microsoft.com/office/drawing/2014/main" id="{D75728DD-7F99-4795-B4D3-A98DAE0459F2}"/>
                </a:ext>
              </a:extLst>
            </p:cNvPr>
            <p:cNvSpPr/>
            <p:nvPr/>
          </p:nvSpPr>
          <p:spPr>
            <a:xfrm>
              <a:off x="-1166200" y="3731225"/>
              <a:ext cx="39700" cy="26075"/>
            </a:xfrm>
            <a:custGeom>
              <a:avLst/>
              <a:gdLst/>
              <a:ahLst/>
              <a:cxnLst/>
              <a:rect l="l" t="t" r="r" b="b"/>
              <a:pathLst>
                <a:path w="1588" h="1043" extrusionOk="0">
                  <a:moveTo>
                    <a:pt x="1071" y="1"/>
                  </a:moveTo>
                  <a:cubicBezTo>
                    <a:pt x="1021" y="1"/>
                    <a:pt x="968" y="12"/>
                    <a:pt x="913" y="37"/>
                  </a:cubicBezTo>
                  <a:lnTo>
                    <a:pt x="315" y="384"/>
                  </a:lnTo>
                  <a:cubicBezTo>
                    <a:pt x="0" y="593"/>
                    <a:pt x="187" y="1043"/>
                    <a:pt x="495" y="1043"/>
                  </a:cubicBezTo>
                  <a:cubicBezTo>
                    <a:pt x="557" y="1043"/>
                    <a:pt x="624" y="1025"/>
                    <a:pt x="693" y="982"/>
                  </a:cubicBezTo>
                  <a:lnTo>
                    <a:pt x="1260" y="636"/>
                  </a:lnTo>
                  <a:cubicBezTo>
                    <a:pt x="1587" y="472"/>
                    <a:pt x="1395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255;p66">
              <a:extLst>
                <a:ext uri="{FF2B5EF4-FFF2-40B4-BE49-F238E27FC236}">
                  <a16:creationId xmlns:a16="http://schemas.microsoft.com/office/drawing/2014/main" id="{A6FEA924-B336-4378-A62A-5F38D616F496}"/>
                </a:ext>
              </a:extLst>
            </p:cNvPr>
            <p:cNvSpPr/>
            <p:nvPr/>
          </p:nvSpPr>
          <p:spPr>
            <a:xfrm>
              <a:off x="-944925" y="3730950"/>
              <a:ext cx="40200" cy="26375"/>
            </a:xfrm>
            <a:custGeom>
              <a:avLst/>
              <a:gdLst/>
              <a:ahLst/>
              <a:cxnLst/>
              <a:rect l="l" t="t" r="r" b="b"/>
              <a:pathLst>
                <a:path w="1608" h="1055" extrusionOk="0">
                  <a:moveTo>
                    <a:pt x="515" y="0"/>
                  </a:moveTo>
                  <a:cubicBezTo>
                    <a:pt x="198" y="0"/>
                    <a:pt x="1" y="460"/>
                    <a:pt x="348" y="647"/>
                  </a:cubicBezTo>
                  <a:lnTo>
                    <a:pt x="915" y="993"/>
                  </a:lnTo>
                  <a:cubicBezTo>
                    <a:pt x="984" y="1036"/>
                    <a:pt x="1052" y="1054"/>
                    <a:pt x="1114" y="1054"/>
                  </a:cubicBezTo>
                  <a:cubicBezTo>
                    <a:pt x="1421" y="1054"/>
                    <a:pt x="1608" y="609"/>
                    <a:pt x="1293" y="426"/>
                  </a:cubicBezTo>
                  <a:lnTo>
                    <a:pt x="695" y="48"/>
                  </a:lnTo>
                  <a:cubicBezTo>
                    <a:pt x="633" y="15"/>
                    <a:pt x="572" y="0"/>
                    <a:pt x="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256;p66">
              <a:extLst>
                <a:ext uri="{FF2B5EF4-FFF2-40B4-BE49-F238E27FC236}">
                  <a16:creationId xmlns:a16="http://schemas.microsoft.com/office/drawing/2014/main" id="{177FE087-F1C1-47A2-9DA3-B102FE4CD08B}"/>
                </a:ext>
              </a:extLst>
            </p:cNvPr>
            <p:cNvSpPr/>
            <p:nvPr/>
          </p:nvSpPr>
          <p:spPr>
            <a:xfrm>
              <a:off x="-1167000" y="3603025"/>
              <a:ext cx="40200" cy="26375"/>
            </a:xfrm>
            <a:custGeom>
              <a:avLst/>
              <a:gdLst/>
              <a:ahLst/>
              <a:cxnLst/>
              <a:rect l="l" t="t" r="r" b="b"/>
              <a:pathLst>
                <a:path w="1608" h="1055" extrusionOk="0">
                  <a:moveTo>
                    <a:pt x="477" y="1"/>
                  </a:moveTo>
                  <a:cubicBezTo>
                    <a:pt x="188" y="1"/>
                    <a:pt x="1" y="450"/>
                    <a:pt x="315" y="660"/>
                  </a:cubicBezTo>
                  <a:lnTo>
                    <a:pt x="914" y="1006"/>
                  </a:lnTo>
                  <a:cubicBezTo>
                    <a:pt x="981" y="1040"/>
                    <a:pt x="1044" y="1054"/>
                    <a:pt x="1103" y="1054"/>
                  </a:cubicBezTo>
                  <a:cubicBezTo>
                    <a:pt x="1434" y="1054"/>
                    <a:pt x="1608" y="595"/>
                    <a:pt x="1260" y="408"/>
                  </a:cubicBezTo>
                  <a:lnTo>
                    <a:pt x="662" y="61"/>
                  </a:lnTo>
                  <a:cubicBezTo>
                    <a:pt x="598" y="19"/>
                    <a:pt x="536" y="1"/>
                    <a:pt x="4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257;p66">
              <a:extLst>
                <a:ext uri="{FF2B5EF4-FFF2-40B4-BE49-F238E27FC236}">
                  <a16:creationId xmlns:a16="http://schemas.microsoft.com/office/drawing/2014/main" id="{9DA9C137-FBEA-401C-8402-369C73BE88DE}"/>
                </a:ext>
              </a:extLst>
            </p:cNvPr>
            <p:cNvSpPr/>
            <p:nvPr/>
          </p:nvSpPr>
          <p:spPr>
            <a:xfrm>
              <a:off x="-1065400" y="3658900"/>
              <a:ext cx="59875" cy="77200"/>
            </a:xfrm>
            <a:custGeom>
              <a:avLst/>
              <a:gdLst/>
              <a:ahLst/>
              <a:cxnLst/>
              <a:rect l="l" t="t" r="r" b="b"/>
              <a:pathLst>
                <a:path w="2395" h="3088" extrusionOk="0">
                  <a:moveTo>
                    <a:pt x="882" y="0"/>
                  </a:moveTo>
                  <a:lnTo>
                    <a:pt x="0" y="1355"/>
                  </a:lnTo>
                  <a:lnTo>
                    <a:pt x="1355" y="1922"/>
                  </a:lnTo>
                  <a:cubicBezTo>
                    <a:pt x="1450" y="1953"/>
                    <a:pt x="1544" y="2111"/>
                    <a:pt x="1544" y="2237"/>
                  </a:cubicBezTo>
                  <a:lnTo>
                    <a:pt x="1544" y="3088"/>
                  </a:lnTo>
                  <a:lnTo>
                    <a:pt x="2395" y="1733"/>
                  </a:lnTo>
                  <a:lnTo>
                    <a:pt x="1071" y="1166"/>
                  </a:lnTo>
                  <a:cubicBezTo>
                    <a:pt x="945" y="1134"/>
                    <a:pt x="882" y="1008"/>
                    <a:pt x="882" y="851"/>
                  </a:cubicBezTo>
                  <a:lnTo>
                    <a:pt x="8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258;p66">
              <a:extLst>
                <a:ext uri="{FF2B5EF4-FFF2-40B4-BE49-F238E27FC236}">
                  <a16:creationId xmlns:a16="http://schemas.microsoft.com/office/drawing/2014/main" id="{5B1E570F-FB2A-49D8-A6C3-4A133BBD2CB3}"/>
                </a:ext>
              </a:extLst>
            </p:cNvPr>
            <p:cNvSpPr/>
            <p:nvPr/>
          </p:nvSpPr>
          <p:spPr>
            <a:xfrm>
              <a:off x="-1078000" y="3809325"/>
              <a:ext cx="85075" cy="67750"/>
            </a:xfrm>
            <a:custGeom>
              <a:avLst/>
              <a:gdLst/>
              <a:ahLst/>
              <a:cxnLst/>
              <a:rect l="l" t="t" r="r" b="b"/>
              <a:pathLst>
                <a:path w="3403" h="2710" extrusionOk="0">
                  <a:moveTo>
                    <a:pt x="0" y="1"/>
                  </a:moveTo>
                  <a:lnTo>
                    <a:pt x="0" y="662"/>
                  </a:lnTo>
                  <a:lnTo>
                    <a:pt x="1008" y="662"/>
                  </a:lnTo>
                  <a:cubicBezTo>
                    <a:pt x="1449" y="662"/>
                    <a:pt x="1481" y="1324"/>
                    <a:pt x="1008" y="1324"/>
                  </a:cubicBezTo>
                  <a:lnTo>
                    <a:pt x="0" y="1324"/>
                  </a:lnTo>
                  <a:lnTo>
                    <a:pt x="0" y="1670"/>
                  </a:lnTo>
                  <a:cubicBezTo>
                    <a:pt x="0" y="2237"/>
                    <a:pt x="473" y="2710"/>
                    <a:pt x="1008" y="2710"/>
                  </a:cubicBezTo>
                  <a:lnTo>
                    <a:pt x="2395" y="2710"/>
                  </a:lnTo>
                  <a:cubicBezTo>
                    <a:pt x="2962" y="2710"/>
                    <a:pt x="3403" y="2237"/>
                    <a:pt x="3403" y="1670"/>
                  </a:cubicBezTo>
                  <a:lnTo>
                    <a:pt x="3403" y="1324"/>
                  </a:lnTo>
                  <a:lnTo>
                    <a:pt x="2395" y="1324"/>
                  </a:lnTo>
                  <a:cubicBezTo>
                    <a:pt x="1954" y="1324"/>
                    <a:pt x="1922" y="662"/>
                    <a:pt x="2395" y="662"/>
                  </a:cubicBezTo>
                  <a:lnTo>
                    <a:pt x="3403" y="662"/>
                  </a:lnTo>
                  <a:lnTo>
                    <a:pt x="3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259;p66">
              <a:extLst>
                <a:ext uri="{FF2B5EF4-FFF2-40B4-BE49-F238E27FC236}">
                  <a16:creationId xmlns:a16="http://schemas.microsoft.com/office/drawing/2014/main" id="{12FE875B-85CB-4E37-8EA5-49E9786B3642}"/>
                </a:ext>
              </a:extLst>
            </p:cNvPr>
            <p:cNvSpPr/>
            <p:nvPr/>
          </p:nvSpPr>
          <p:spPr>
            <a:xfrm>
              <a:off x="-1135500" y="3586525"/>
              <a:ext cx="193775" cy="204700"/>
            </a:xfrm>
            <a:custGeom>
              <a:avLst/>
              <a:gdLst/>
              <a:ahLst/>
              <a:cxnLst/>
              <a:rect l="l" t="t" r="r" b="b"/>
              <a:pathLst>
                <a:path w="7751" h="8188" extrusionOk="0">
                  <a:moveTo>
                    <a:pt x="4023" y="1424"/>
                  </a:moveTo>
                  <a:cubicBezTo>
                    <a:pt x="4201" y="1424"/>
                    <a:pt x="4380" y="1561"/>
                    <a:pt x="4380" y="1761"/>
                  </a:cubicBezTo>
                  <a:lnTo>
                    <a:pt x="4380" y="3588"/>
                  </a:lnTo>
                  <a:lnTo>
                    <a:pt x="5892" y="4124"/>
                  </a:lnTo>
                  <a:cubicBezTo>
                    <a:pt x="5955" y="4187"/>
                    <a:pt x="6049" y="4250"/>
                    <a:pt x="6081" y="4344"/>
                  </a:cubicBezTo>
                  <a:cubicBezTo>
                    <a:pt x="6081" y="4407"/>
                    <a:pt x="6081" y="4533"/>
                    <a:pt x="5986" y="4628"/>
                  </a:cubicBezTo>
                  <a:lnTo>
                    <a:pt x="4285" y="7369"/>
                  </a:lnTo>
                  <a:cubicBezTo>
                    <a:pt x="4222" y="7495"/>
                    <a:pt x="4127" y="7526"/>
                    <a:pt x="4033" y="7526"/>
                  </a:cubicBezTo>
                  <a:lnTo>
                    <a:pt x="3938" y="7526"/>
                  </a:lnTo>
                  <a:cubicBezTo>
                    <a:pt x="3781" y="7495"/>
                    <a:pt x="3718" y="7369"/>
                    <a:pt x="3718" y="7211"/>
                  </a:cubicBezTo>
                  <a:lnTo>
                    <a:pt x="3718" y="5384"/>
                  </a:lnTo>
                  <a:lnTo>
                    <a:pt x="2206" y="4817"/>
                  </a:lnTo>
                  <a:cubicBezTo>
                    <a:pt x="2143" y="4754"/>
                    <a:pt x="2048" y="4691"/>
                    <a:pt x="2017" y="4596"/>
                  </a:cubicBezTo>
                  <a:cubicBezTo>
                    <a:pt x="1985" y="4533"/>
                    <a:pt x="2017" y="4407"/>
                    <a:pt x="2048" y="4344"/>
                  </a:cubicBezTo>
                  <a:lnTo>
                    <a:pt x="3749" y="1572"/>
                  </a:lnTo>
                  <a:cubicBezTo>
                    <a:pt x="3818" y="1469"/>
                    <a:pt x="3920" y="1424"/>
                    <a:pt x="4023" y="1424"/>
                  </a:cubicBezTo>
                  <a:close/>
                  <a:moveTo>
                    <a:pt x="4019" y="1"/>
                  </a:moveTo>
                  <a:cubicBezTo>
                    <a:pt x="3743" y="1"/>
                    <a:pt x="3463" y="31"/>
                    <a:pt x="3182" y="91"/>
                  </a:cubicBezTo>
                  <a:cubicBezTo>
                    <a:pt x="1733" y="406"/>
                    <a:pt x="567" y="1572"/>
                    <a:pt x="284" y="3084"/>
                  </a:cubicBezTo>
                  <a:cubicBezTo>
                    <a:pt x="0" y="4533"/>
                    <a:pt x="599" y="5479"/>
                    <a:pt x="1040" y="6140"/>
                  </a:cubicBezTo>
                  <a:cubicBezTo>
                    <a:pt x="1922" y="7526"/>
                    <a:pt x="1387" y="7526"/>
                    <a:pt x="1670" y="8188"/>
                  </a:cubicBezTo>
                  <a:lnTo>
                    <a:pt x="6301" y="8188"/>
                  </a:lnTo>
                  <a:cubicBezTo>
                    <a:pt x="6553" y="7526"/>
                    <a:pt x="6018" y="7526"/>
                    <a:pt x="6931" y="6109"/>
                  </a:cubicBezTo>
                  <a:cubicBezTo>
                    <a:pt x="7373" y="5447"/>
                    <a:pt x="7719" y="4817"/>
                    <a:pt x="7719" y="3746"/>
                  </a:cubicBezTo>
                  <a:cubicBezTo>
                    <a:pt x="7751" y="2612"/>
                    <a:pt x="7246" y="1540"/>
                    <a:pt x="6396" y="847"/>
                  </a:cubicBezTo>
                  <a:cubicBezTo>
                    <a:pt x="5726" y="297"/>
                    <a:pt x="4892" y="1"/>
                    <a:pt x="40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3" name="Google Shape;8260;p66">
            <a:extLst>
              <a:ext uri="{FF2B5EF4-FFF2-40B4-BE49-F238E27FC236}">
                <a16:creationId xmlns:a16="http://schemas.microsoft.com/office/drawing/2014/main" id="{39373B4C-5DB9-4F04-9D06-7EB03DB4238E}"/>
              </a:ext>
            </a:extLst>
          </p:cNvPr>
          <p:cNvGrpSpPr/>
          <p:nvPr/>
        </p:nvGrpSpPr>
        <p:grpSpPr>
          <a:xfrm>
            <a:off x="5446719" y="4923733"/>
            <a:ext cx="303385" cy="301724"/>
            <a:chOff x="-5971525" y="3273750"/>
            <a:chExt cx="292250" cy="290650"/>
          </a:xfrm>
        </p:grpSpPr>
        <p:sp>
          <p:nvSpPr>
            <p:cNvPr id="844" name="Google Shape;8261;p66">
              <a:extLst>
                <a:ext uri="{FF2B5EF4-FFF2-40B4-BE49-F238E27FC236}">
                  <a16:creationId xmlns:a16="http://schemas.microsoft.com/office/drawing/2014/main" id="{8E201EF9-E1B2-4426-8AC3-7880F4BEF960}"/>
                </a:ext>
              </a:extLst>
            </p:cNvPr>
            <p:cNvSpPr/>
            <p:nvPr/>
          </p:nvSpPr>
          <p:spPr>
            <a:xfrm>
              <a:off x="-5868325" y="3273750"/>
              <a:ext cx="85075" cy="84300"/>
            </a:xfrm>
            <a:custGeom>
              <a:avLst/>
              <a:gdLst/>
              <a:ahLst/>
              <a:cxnLst/>
              <a:rect l="l" t="t" r="r" b="b"/>
              <a:pathLst>
                <a:path w="3403" h="3372" extrusionOk="0">
                  <a:moveTo>
                    <a:pt x="1701" y="0"/>
                  </a:moveTo>
                  <a:cubicBezTo>
                    <a:pt x="788" y="0"/>
                    <a:pt x="0" y="756"/>
                    <a:pt x="0" y="1702"/>
                  </a:cubicBezTo>
                  <a:cubicBezTo>
                    <a:pt x="0" y="2615"/>
                    <a:pt x="788" y="3371"/>
                    <a:pt x="1701" y="3371"/>
                  </a:cubicBezTo>
                  <a:cubicBezTo>
                    <a:pt x="2646" y="3371"/>
                    <a:pt x="3403" y="2615"/>
                    <a:pt x="3403" y="1702"/>
                  </a:cubicBezTo>
                  <a:cubicBezTo>
                    <a:pt x="3403" y="756"/>
                    <a:pt x="2646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262;p66">
              <a:extLst>
                <a:ext uri="{FF2B5EF4-FFF2-40B4-BE49-F238E27FC236}">
                  <a16:creationId xmlns:a16="http://schemas.microsoft.com/office/drawing/2014/main" id="{AB21867C-B0A4-4AD9-9FD4-C83895BFA301}"/>
                </a:ext>
              </a:extLst>
            </p:cNvPr>
            <p:cNvSpPr/>
            <p:nvPr/>
          </p:nvSpPr>
          <p:spPr>
            <a:xfrm>
              <a:off x="-5971525" y="3308400"/>
              <a:ext cx="292250" cy="256000"/>
            </a:xfrm>
            <a:custGeom>
              <a:avLst/>
              <a:gdLst/>
              <a:ahLst/>
              <a:cxnLst/>
              <a:rect l="l" t="t" r="r" b="b"/>
              <a:pathLst>
                <a:path w="11690" h="10240" extrusionOk="0">
                  <a:moveTo>
                    <a:pt x="2049" y="1"/>
                  </a:moveTo>
                  <a:cubicBezTo>
                    <a:pt x="1324" y="1"/>
                    <a:pt x="694" y="599"/>
                    <a:pt x="694" y="1355"/>
                  </a:cubicBezTo>
                  <a:cubicBezTo>
                    <a:pt x="694" y="1733"/>
                    <a:pt x="852" y="2080"/>
                    <a:pt x="1072" y="2300"/>
                  </a:cubicBezTo>
                  <a:cubicBezTo>
                    <a:pt x="442" y="2647"/>
                    <a:pt x="1" y="3340"/>
                    <a:pt x="1" y="4096"/>
                  </a:cubicBezTo>
                  <a:lnTo>
                    <a:pt x="1" y="5766"/>
                  </a:lnTo>
                  <a:cubicBezTo>
                    <a:pt x="1" y="6207"/>
                    <a:pt x="284" y="6617"/>
                    <a:pt x="694" y="6774"/>
                  </a:cubicBezTo>
                  <a:lnTo>
                    <a:pt x="694" y="8538"/>
                  </a:lnTo>
                  <a:cubicBezTo>
                    <a:pt x="694" y="9074"/>
                    <a:pt x="1167" y="9546"/>
                    <a:pt x="1702" y="9546"/>
                  </a:cubicBezTo>
                  <a:lnTo>
                    <a:pt x="2364" y="9546"/>
                  </a:lnTo>
                  <a:cubicBezTo>
                    <a:pt x="2931" y="9546"/>
                    <a:pt x="3403" y="9074"/>
                    <a:pt x="3403" y="8538"/>
                  </a:cubicBezTo>
                  <a:lnTo>
                    <a:pt x="3403" y="6774"/>
                  </a:lnTo>
                  <a:cubicBezTo>
                    <a:pt x="3529" y="6711"/>
                    <a:pt x="3624" y="6648"/>
                    <a:pt x="3750" y="6522"/>
                  </a:cubicBezTo>
                  <a:cubicBezTo>
                    <a:pt x="3876" y="6585"/>
                    <a:pt x="3939" y="6680"/>
                    <a:pt x="4097" y="6774"/>
                  </a:cubicBezTo>
                  <a:lnTo>
                    <a:pt x="4097" y="9200"/>
                  </a:lnTo>
                  <a:cubicBezTo>
                    <a:pt x="4097" y="9735"/>
                    <a:pt x="4569" y="10240"/>
                    <a:pt x="5136" y="10240"/>
                  </a:cubicBezTo>
                  <a:lnTo>
                    <a:pt x="6522" y="10240"/>
                  </a:lnTo>
                  <a:cubicBezTo>
                    <a:pt x="7058" y="10240"/>
                    <a:pt x="7562" y="9767"/>
                    <a:pt x="7562" y="9200"/>
                  </a:cubicBezTo>
                  <a:lnTo>
                    <a:pt x="7562" y="6774"/>
                  </a:lnTo>
                  <a:cubicBezTo>
                    <a:pt x="7688" y="6711"/>
                    <a:pt x="7814" y="6648"/>
                    <a:pt x="7940" y="6522"/>
                  </a:cubicBezTo>
                  <a:cubicBezTo>
                    <a:pt x="8035" y="6585"/>
                    <a:pt x="8129" y="6680"/>
                    <a:pt x="8287" y="6774"/>
                  </a:cubicBezTo>
                  <a:lnTo>
                    <a:pt x="8287" y="8538"/>
                  </a:lnTo>
                  <a:cubicBezTo>
                    <a:pt x="8287" y="9074"/>
                    <a:pt x="8759" y="9546"/>
                    <a:pt x="9295" y="9546"/>
                  </a:cubicBezTo>
                  <a:lnTo>
                    <a:pt x="9988" y="9546"/>
                  </a:lnTo>
                  <a:cubicBezTo>
                    <a:pt x="10524" y="9546"/>
                    <a:pt x="10996" y="9074"/>
                    <a:pt x="10996" y="8538"/>
                  </a:cubicBezTo>
                  <a:lnTo>
                    <a:pt x="10996" y="6774"/>
                  </a:lnTo>
                  <a:cubicBezTo>
                    <a:pt x="11406" y="6617"/>
                    <a:pt x="11658" y="6238"/>
                    <a:pt x="11658" y="5766"/>
                  </a:cubicBezTo>
                  <a:lnTo>
                    <a:pt x="11658" y="4096"/>
                  </a:lnTo>
                  <a:cubicBezTo>
                    <a:pt x="11689" y="3340"/>
                    <a:pt x="11280" y="2678"/>
                    <a:pt x="10650" y="2300"/>
                  </a:cubicBezTo>
                  <a:cubicBezTo>
                    <a:pt x="10870" y="2080"/>
                    <a:pt x="11028" y="1733"/>
                    <a:pt x="11028" y="1355"/>
                  </a:cubicBezTo>
                  <a:cubicBezTo>
                    <a:pt x="11028" y="599"/>
                    <a:pt x="10398" y="1"/>
                    <a:pt x="9641" y="1"/>
                  </a:cubicBezTo>
                  <a:cubicBezTo>
                    <a:pt x="8917" y="1"/>
                    <a:pt x="8287" y="599"/>
                    <a:pt x="8287" y="1355"/>
                  </a:cubicBezTo>
                  <a:cubicBezTo>
                    <a:pt x="8287" y="1733"/>
                    <a:pt x="8444" y="2080"/>
                    <a:pt x="8665" y="2300"/>
                  </a:cubicBezTo>
                  <a:cubicBezTo>
                    <a:pt x="8444" y="2426"/>
                    <a:pt x="8224" y="2584"/>
                    <a:pt x="8066" y="2773"/>
                  </a:cubicBezTo>
                  <a:cubicBezTo>
                    <a:pt x="7972" y="2521"/>
                    <a:pt x="7751" y="2237"/>
                    <a:pt x="7562" y="2017"/>
                  </a:cubicBezTo>
                  <a:cubicBezTo>
                    <a:pt x="7216" y="2395"/>
                    <a:pt x="6743" y="2584"/>
                    <a:pt x="6239" y="2647"/>
                  </a:cubicBezTo>
                  <a:lnTo>
                    <a:pt x="6239" y="4380"/>
                  </a:lnTo>
                  <a:cubicBezTo>
                    <a:pt x="6239" y="4604"/>
                    <a:pt x="6043" y="4722"/>
                    <a:pt x="5851" y="4722"/>
                  </a:cubicBezTo>
                  <a:cubicBezTo>
                    <a:pt x="5665" y="4722"/>
                    <a:pt x="5483" y="4612"/>
                    <a:pt x="5483" y="4380"/>
                  </a:cubicBezTo>
                  <a:lnTo>
                    <a:pt x="5483" y="2647"/>
                  </a:lnTo>
                  <a:cubicBezTo>
                    <a:pt x="4979" y="2584"/>
                    <a:pt x="4506" y="2332"/>
                    <a:pt x="4160" y="2017"/>
                  </a:cubicBezTo>
                  <a:cubicBezTo>
                    <a:pt x="3908" y="2237"/>
                    <a:pt x="3750" y="2521"/>
                    <a:pt x="3624" y="2773"/>
                  </a:cubicBezTo>
                  <a:cubicBezTo>
                    <a:pt x="3466" y="2584"/>
                    <a:pt x="3277" y="2426"/>
                    <a:pt x="3057" y="2300"/>
                  </a:cubicBezTo>
                  <a:cubicBezTo>
                    <a:pt x="3277" y="2080"/>
                    <a:pt x="3435" y="1733"/>
                    <a:pt x="3435" y="1355"/>
                  </a:cubicBezTo>
                  <a:cubicBezTo>
                    <a:pt x="3435" y="599"/>
                    <a:pt x="2805" y="1"/>
                    <a:pt x="2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6" name="Google Shape;8263;p66">
            <a:extLst>
              <a:ext uri="{FF2B5EF4-FFF2-40B4-BE49-F238E27FC236}">
                <a16:creationId xmlns:a16="http://schemas.microsoft.com/office/drawing/2014/main" id="{A715EDD3-6546-423E-A152-D7BA5EDBBD4B}"/>
              </a:ext>
            </a:extLst>
          </p:cNvPr>
          <p:cNvGrpSpPr/>
          <p:nvPr/>
        </p:nvGrpSpPr>
        <p:grpSpPr>
          <a:xfrm>
            <a:off x="5442632" y="5294321"/>
            <a:ext cx="311560" cy="304527"/>
            <a:chOff x="-5974675" y="3632100"/>
            <a:chExt cx="300125" cy="293350"/>
          </a:xfrm>
        </p:grpSpPr>
        <p:sp>
          <p:nvSpPr>
            <p:cNvPr id="847" name="Google Shape;8264;p66">
              <a:extLst>
                <a:ext uri="{FF2B5EF4-FFF2-40B4-BE49-F238E27FC236}">
                  <a16:creationId xmlns:a16="http://schemas.microsoft.com/office/drawing/2014/main" id="{3FC4DB07-924C-45A8-BBCF-FEDBE3C184D6}"/>
                </a:ext>
              </a:extLst>
            </p:cNvPr>
            <p:cNvSpPr/>
            <p:nvPr/>
          </p:nvSpPr>
          <p:spPr>
            <a:xfrm>
              <a:off x="-5974675" y="3701875"/>
              <a:ext cx="141025" cy="221650"/>
            </a:xfrm>
            <a:custGeom>
              <a:avLst/>
              <a:gdLst/>
              <a:ahLst/>
              <a:cxnLst/>
              <a:rect l="l" t="t" r="r" b="b"/>
              <a:pathLst>
                <a:path w="5641" h="8866" extrusionOk="0">
                  <a:moveTo>
                    <a:pt x="540" y="1"/>
                  </a:moveTo>
                  <a:cubicBezTo>
                    <a:pt x="331" y="1"/>
                    <a:pt x="123" y="188"/>
                    <a:pt x="221" y="423"/>
                  </a:cubicBezTo>
                  <a:lnTo>
                    <a:pt x="568" y="1526"/>
                  </a:lnTo>
                  <a:cubicBezTo>
                    <a:pt x="788" y="2251"/>
                    <a:pt x="1419" y="2723"/>
                    <a:pt x="2175" y="2723"/>
                  </a:cubicBezTo>
                  <a:lnTo>
                    <a:pt x="2899" y="2723"/>
                  </a:lnTo>
                  <a:lnTo>
                    <a:pt x="2899" y="4110"/>
                  </a:lnTo>
                  <a:lnTo>
                    <a:pt x="473" y="4110"/>
                  </a:lnTo>
                  <a:cubicBezTo>
                    <a:pt x="64" y="4110"/>
                    <a:pt x="1" y="4771"/>
                    <a:pt x="473" y="4771"/>
                  </a:cubicBezTo>
                  <a:lnTo>
                    <a:pt x="2899" y="4771"/>
                  </a:lnTo>
                  <a:lnTo>
                    <a:pt x="2899" y="5779"/>
                  </a:lnTo>
                  <a:cubicBezTo>
                    <a:pt x="2899" y="5905"/>
                    <a:pt x="2899" y="6031"/>
                    <a:pt x="2931" y="6126"/>
                  </a:cubicBezTo>
                  <a:lnTo>
                    <a:pt x="2175" y="6126"/>
                  </a:lnTo>
                  <a:cubicBezTo>
                    <a:pt x="1419" y="6126"/>
                    <a:pt x="788" y="6598"/>
                    <a:pt x="568" y="7323"/>
                  </a:cubicBezTo>
                  <a:lnTo>
                    <a:pt x="221" y="8426"/>
                  </a:lnTo>
                  <a:cubicBezTo>
                    <a:pt x="126" y="8691"/>
                    <a:pt x="329" y="8866"/>
                    <a:pt x="533" y="8866"/>
                  </a:cubicBezTo>
                  <a:cubicBezTo>
                    <a:pt x="667" y="8866"/>
                    <a:pt x="801" y="8790"/>
                    <a:pt x="852" y="8615"/>
                  </a:cubicBezTo>
                  <a:lnTo>
                    <a:pt x="1198" y="7512"/>
                  </a:lnTo>
                  <a:cubicBezTo>
                    <a:pt x="1356" y="7071"/>
                    <a:pt x="1734" y="6819"/>
                    <a:pt x="2175" y="6819"/>
                  </a:cubicBezTo>
                  <a:lnTo>
                    <a:pt x="3088" y="6819"/>
                  </a:lnTo>
                  <a:cubicBezTo>
                    <a:pt x="3466" y="7922"/>
                    <a:pt x="4475" y="8709"/>
                    <a:pt x="5640" y="8835"/>
                  </a:cubicBezTo>
                  <a:lnTo>
                    <a:pt x="5640" y="613"/>
                  </a:lnTo>
                  <a:lnTo>
                    <a:pt x="3939" y="613"/>
                  </a:lnTo>
                  <a:cubicBezTo>
                    <a:pt x="3372" y="676"/>
                    <a:pt x="2899" y="1148"/>
                    <a:pt x="2899" y="1684"/>
                  </a:cubicBezTo>
                  <a:lnTo>
                    <a:pt x="2899" y="2062"/>
                  </a:lnTo>
                  <a:lnTo>
                    <a:pt x="2175" y="2062"/>
                  </a:lnTo>
                  <a:cubicBezTo>
                    <a:pt x="1734" y="2062"/>
                    <a:pt x="1356" y="1778"/>
                    <a:pt x="1198" y="1337"/>
                  </a:cubicBezTo>
                  <a:lnTo>
                    <a:pt x="852" y="234"/>
                  </a:lnTo>
                  <a:cubicBezTo>
                    <a:pt x="792" y="69"/>
                    <a:pt x="666" y="1"/>
                    <a:pt x="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265;p66">
              <a:extLst>
                <a:ext uri="{FF2B5EF4-FFF2-40B4-BE49-F238E27FC236}">
                  <a16:creationId xmlns:a16="http://schemas.microsoft.com/office/drawing/2014/main" id="{6AC5C72F-8795-4A55-9682-F756915894CF}"/>
                </a:ext>
              </a:extLst>
            </p:cNvPr>
            <p:cNvSpPr/>
            <p:nvPr/>
          </p:nvSpPr>
          <p:spPr>
            <a:xfrm>
              <a:off x="-5880150" y="3632100"/>
              <a:ext cx="108725" cy="68550"/>
            </a:xfrm>
            <a:custGeom>
              <a:avLst/>
              <a:gdLst/>
              <a:ahLst/>
              <a:cxnLst/>
              <a:rect l="l" t="t" r="r" b="b"/>
              <a:pathLst>
                <a:path w="4349" h="2742" extrusionOk="0">
                  <a:moveTo>
                    <a:pt x="788" y="1"/>
                  </a:moveTo>
                  <a:cubicBezTo>
                    <a:pt x="599" y="1"/>
                    <a:pt x="442" y="159"/>
                    <a:pt x="442" y="348"/>
                  </a:cubicBezTo>
                  <a:lnTo>
                    <a:pt x="442" y="1009"/>
                  </a:lnTo>
                  <a:cubicBezTo>
                    <a:pt x="442" y="1324"/>
                    <a:pt x="599" y="1608"/>
                    <a:pt x="788" y="1797"/>
                  </a:cubicBezTo>
                  <a:cubicBezTo>
                    <a:pt x="442" y="2049"/>
                    <a:pt x="158" y="2364"/>
                    <a:pt x="0" y="2742"/>
                  </a:cubicBezTo>
                  <a:lnTo>
                    <a:pt x="4348" y="2742"/>
                  </a:lnTo>
                  <a:cubicBezTo>
                    <a:pt x="4159" y="2364"/>
                    <a:pt x="3876" y="2049"/>
                    <a:pt x="3561" y="1797"/>
                  </a:cubicBezTo>
                  <a:cubicBezTo>
                    <a:pt x="3813" y="1608"/>
                    <a:pt x="3907" y="1324"/>
                    <a:pt x="3907" y="1009"/>
                  </a:cubicBezTo>
                  <a:lnTo>
                    <a:pt x="3907" y="348"/>
                  </a:lnTo>
                  <a:cubicBezTo>
                    <a:pt x="3907" y="123"/>
                    <a:pt x="3736" y="5"/>
                    <a:pt x="3568" y="5"/>
                  </a:cubicBezTo>
                  <a:cubicBezTo>
                    <a:pt x="3405" y="5"/>
                    <a:pt x="3245" y="115"/>
                    <a:pt x="3245" y="348"/>
                  </a:cubicBezTo>
                  <a:lnTo>
                    <a:pt x="3245" y="1009"/>
                  </a:lnTo>
                  <a:cubicBezTo>
                    <a:pt x="3245" y="1230"/>
                    <a:pt x="3088" y="1387"/>
                    <a:pt x="2899" y="1387"/>
                  </a:cubicBezTo>
                  <a:lnTo>
                    <a:pt x="1513" y="1387"/>
                  </a:lnTo>
                  <a:cubicBezTo>
                    <a:pt x="1324" y="1387"/>
                    <a:pt x="1166" y="1230"/>
                    <a:pt x="1166" y="1009"/>
                  </a:cubicBezTo>
                  <a:lnTo>
                    <a:pt x="1166" y="348"/>
                  </a:lnTo>
                  <a:cubicBezTo>
                    <a:pt x="1166" y="159"/>
                    <a:pt x="1009" y="1"/>
                    <a:pt x="7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266;p66">
              <a:extLst>
                <a:ext uri="{FF2B5EF4-FFF2-40B4-BE49-F238E27FC236}">
                  <a16:creationId xmlns:a16="http://schemas.microsoft.com/office/drawing/2014/main" id="{967B5705-0997-4AFE-B285-D851BADE5A94}"/>
                </a:ext>
              </a:extLst>
            </p:cNvPr>
            <p:cNvSpPr/>
            <p:nvPr/>
          </p:nvSpPr>
          <p:spPr>
            <a:xfrm>
              <a:off x="-5814775" y="3702500"/>
              <a:ext cx="140225" cy="222950"/>
            </a:xfrm>
            <a:custGeom>
              <a:avLst/>
              <a:gdLst/>
              <a:ahLst/>
              <a:cxnLst/>
              <a:rect l="l" t="t" r="r" b="b"/>
              <a:pathLst>
                <a:path w="5609" h="8918" extrusionOk="0">
                  <a:moveTo>
                    <a:pt x="5092" y="1"/>
                  </a:moveTo>
                  <a:cubicBezTo>
                    <a:pt x="4964" y="1"/>
                    <a:pt x="4837" y="72"/>
                    <a:pt x="4789" y="241"/>
                  </a:cubicBezTo>
                  <a:lnTo>
                    <a:pt x="4443" y="1344"/>
                  </a:lnTo>
                  <a:cubicBezTo>
                    <a:pt x="4285" y="1785"/>
                    <a:pt x="3907" y="2068"/>
                    <a:pt x="3466" y="2068"/>
                  </a:cubicBezTo>
                  <a:lnTo>
                    <a:pt x="2710" y="2068"/>
                  </a:lnTo>
                  <a:lnTo>
                    <a:pt x="2710" y="1722"/>
                  </a:lnTo>
                  <a:cubicBezTo>
                    <a:pt x="2710" y="1155"/>
                    <a:pt x="2237" y="682"/>
                    <a:pt x="1702" y="682"/>
                  </a:cubicBezTo>
                  <a:lnTo>
                    <a:pt x="0" y="682"/>
                  </a:lnTo>
                  <a:lnTo>
                    <a:pt x="0" y="8873"/>
                  </a:lnTo>
                  <a:cubicBezTo>
                    <a:pt x="1198" y="8747"/>
                    <a:pt x="2174" y="7928"/>
                    <a:pt x="2552" y="6857"/>
                  </a:cubicBezTo>
                  <a:lnTo>
                    <a:pt x="3466" y="6857"/>
                  </a:lnTo>
                  <a:cubicBezTo>
                    <a:pt x="3907" y="6857"/>
                    <a:pt x="4285" y="7140"/>
                    <a:pt x="4443" y="7582"/>
                  </a:cubicBezTo>
                  <a:lnTo>
                    <a:pt x="4789" y="8684"/>
                  </a:lnTo>
                  <a:cubicBezTo>
                    <a:pt x="4848" y="8850"/>
                    <a:pt x="4974" y="8918"/>
                    <a:pt x="5100" y="8918"/>
                  </a:cubicBezTo>
                  <a:cubicBezTo>
                    <a:pt x="5309" y="8918"/>
                    <a:pt x="5518" y="8731"/>
                    <a:pt x="5419" y="8495"/>
                  </a:cubicBezTo>
                  <a:lnTo>
                    <a:pt x="5041" y="7298"/>
                  </a:lnTo>
                  <a:cubicBezTo>
                    <a:pt x="4789" y="6573"/>
                    <a:pt x="4159" y="6101"/>
                    <a:pt x="3434" y="6101"/>
                  </a:cubicBezTo>
                  <a:lnTo>
                    <a:pt x="2678" y="6101"/>
                  </a:lnTo>
                  <a:cubicBezTo>
                    <a:pt x="2678" y="6006"/>
                    <a:pt x="2710" y="5880"/>
                    <a:pt x="2710" y="5754"/>
                  </a:cubicBezTo>
                  <a:lnTo>
                    <a:pt x="2710" y="4778"/>
                  </a:lnTo>
                  <a:lnTo>
                    <a:pt x="5136" y="4778"/>
                  </a:lnTo>
                  <a:cubicBezTo>
                    <a:pt x="5545" y="4778"/>
                    <a:pt x="5608" y="4116"/>
                    <a:pt x="5136" y="4116"/>
                  </a:cubicBezTo>
                  <a:lnTo>
                    <a:pt x="2710" y="4116"/>
                  </a:lnTo>
                  <a:lnTo>
                    <a:pt x="2710" y="2730"/>
                  </a:lnTo>
                  <a:lnTo>
                    <a:pt x="3466" y="2730"/>
                  </a:lnTo>
                  <a:cubicBezTo>
                    <a:pt x="4222" y="2730"/>
                    <a:pt x="4852" y="2257"/>
                    <a:pt x="5073" y="1564"/>
                  </a:cubicBezTo>
                  <a:lnTo>
                    <a:pt x="5419" y="461"/>
                  </a:lnTo>
                  <a:cubicBezTo>
                    <a:pt x="5517" y="189"/>
                    <a:pt x="5301" y="1"/>
                    <a:pt x="50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0" name="Google Shape;8267;p66">
            <a:extLst>
              <a:ext uri="{FF2B5EF4-FFF2-40B4-BE49-F238E27FC236}">
                <a16:creationId xmlns:a16="http://schemas.microsoft.com/office/drawing/2014/main" id="{C5CFC13A-28B7-4768-9DC4-A2DFF23AF3E3}"/>
              </a:ext>
            </a:extLst>
          </p:cNvPr>
          <p:cNvGrpSpPr/>
          <p:nvPr/>
        </p:nvGrpSpPr>
        <p:grpSpPr>
          <a:xfrm>
            <a:off x="5464290" y="5692192"/>
            <a:ext cx="285400" cy="304189"/>
            <a:chOff x="-5971525" y="3990475"/>
            <a:chExt cx="274925" cy="293025"/>
          </a:xfrm>
        </p:grpSpPr>
        <p:sp>
          <p:nvSpPr>
            <p:cNvPr id="851" name="Google Shape;8268;p66">
              <a:extLst>
                <a:ext uri="{FF2B5EF4-FFF2-40B4-BE49-F238E27FC236}">
                  <a16:creationId xmlns:a16="http://schemas.microsoft.com/office/drawing/2014/main" id="{60D6D470-5584-41D5-BCF8-2B684738E20F}"/>
                </a:ext>
              </a:extLst>
            </p:cNvPr>
            <p:cNvSpPr/>
            <p:nvPr/>
          </p:nvSpPr>
          <p:spPr>
            <a:xfrm>
              <a:off x="-5851000" y="4061375"/>
              <a:ext cx="102400" cy="33875"/>
            </a:xfrm>
            <a:custGeom>
              <a:avLst/>
              <a:gdLst/>
              <a:ahLst/>
              <a:cxnLst/>
              <a:rect l="l" t="t" r="r" b="b"/>
              <a:pathLst>
                <a:path w="4096" h="1355" extrusionOk="0">
                  <a:moveTo>
                    <a:pt x="0" y="0"/>
                  </a:moveTo>
                  <a:lnTo>
                    <a:pt x="0" y="1355"/>
                  </a:lnTo>
                  <a:lnTo>
                    <a:pt x="4096" y="1355"/>
                  </a:lnTo>
                  <a:lnTo>
                    <a:pt x="409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269;p66">
              <a:extLst>
                <a:ext uri="{FF2B5EF4-FFF2-40B4-BE49-F238E27FC236}">
                  <a16:creationId xmlns:a16="http://schemas.microsoft.com/office/drawing/2014/main" id="{12477616-FED2-4F9F-A8E2-F1C715ACC34F}"/>
                </a:ext>
              </a:extLst>
            </p:cNvPr>
            <p:cNvSpPr/>
            <p:nvPr/>
          </p:nvSpPr>
          <p:spPr>
            <a:xfrm>
              <a:off x="-5971525" y="3990475"/>
              <a:ext cx="69350" cy="275700"/>
            </a:xfrm>
            <a:custGeom>
              <a:avLst/>
              <a:gdLst/>
              <a:ahLst/>
              <a:cxnLst/>
              <a:rect l="l" t="t" r="r" b="b"/>
              <a:pathLst>
                <a:path w="2774" h="11028" extrusionOk="0">
                  <a:moveTo>
                    <a:pt x="1041" y="1"/>
                  </a:moveTo>
                  <a:lnTo>
                    <a:pt x="1041" y="32"/>
                  </a:lnTo>
                  <a:cubicBezTo>
                    <a:pt x="473" y="32"/>
                    <a:pt x="1" y="505"/>
                    <a:pt x="1" y="1072"/>
                  </a:cubicBezTo>
                  <a:lnTo>
                    <a:pt x="1" y="9988"/>
                  </a:lnTo>
                  <a:cubicBezTo>
                    <a:pt x="1" y="10555"/>
                    <a:pt x="473" y="11027"/>
                    <a:pt x="1041" y="11027"/>
                  </a:cubicBezTo>
                  <a:lnTo>
                    <a:pt x="2395" y="11027"/>
                  </a:lnTo>
                  <a:cubicBezTo>
                    <a:pt x="2521" y="11027"/>
                    <a:pt x="2647" y="10996"/>
                    <a:pt x="2773" y="10933"/>
                  </a:cubicBezTo>
                  <a:lnTo>
                    <a:pt x="2773" y="64"/>
                  </a:lnTo>
                  <a:cubicBezTo>
                    <a:pt x="2647" y="32"/>
                    <a:pt x="2521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270;p66">
              <a:extLst>
                <a:ext uri="{FF2B5EF4-FFF2-40B4-BE49-F238E27FC236}">
                  <a16:creationId xmlns:a16="http://schemas.microsoft.com/office/drawing/2014/main" id="{4CFC09AC-1F69-4347-AD33-85D044159A87}"/>
                </a:ext>
              </a:extLst>
            </p:cNvPr>
            <p:cNvSpPr/>
            <p:nvPr/>
          </p:nvSpPr>
          <p:spPr>
            <a:xfrm>
              <a:off x="-5851000" y="4214950"/>
              <a:ext cx="103200" cy="68550"/>
            </a:xfrm>
            <a:custGeom>
              <a:avLst/>
              <a:gdLst/>
              <a:ahLst/>
              <a:cxnLst/>
              <a:rect l="l" t="t" r="r" b="b"/>
              <a:pathLst>
                <a:path w="4128" h="2742" extrusionOk="0">
                  <a:moveTo>
                    <a:pt x="3056" y="694"/>
                  </a:moveTo>
                  <a:cubicBezTo>
                    <a:pt x="3277" y="694"/>
                    <a:pt x="3434" y="851"/>
                    <a:pt x="3434" y="1072"/>
                  </a:cubicBezTo>
                  <a:cubicBezTo>
                    <a:pt x="3434" y="1261"/>
                    <a:pt x="3277" y="1418"/>
                    <a:pt x="3056" y="1418"/>
                  </a:cubicBezTo>
                  <a:lnTo>
                    <a:pt x="1008" y="1418"/>
                  </a:lnTo>
                  <a:cubicBezTo>
                    <a:pt x="819" y="1418"/>
                    <a:pt x="662" y="1261"/>
                    <a:pt x="662" y="1072"/>
                  </a:cubicBezTo>
                  <a:cubicBezTo>
                    <a:pt x="662" y="851"/>
                    <a:pt x="819" y="694"/>
                    <a:pt x="1008" y="694"/>
                  </a:cubicBezTo>
                  <a:close/>
                  <a:moveTo>
                    <a:pt x="32" y="1"/>
                  </a:moveTo>
                  <a:lnTo>
                    <a:pt x="32" y="2395"/>
                  </a:lnTo>
                  <a:lnTo>
                    <a:pt x="0" y="2395"/>
                  </a:lnTo>
                  <a:cubicBezTo>
                    <a:pt x="0" y="2584"/>
                    <a:pt x="158" y="2741"/>
                    <a:pt x="347" y="2741"/>
                  </a:cubicBezTo>
                  <a:lnTo>
                    <a:pt x="3781" y="2741"/>
                  </a:lnTo>
                  <a:cubicBezTo>
                    <a:pt x="3970" y="2741"/>
                    <a:pt x="4127" y="2584"/>
                    <a:pt x="4127" y="2395"/>
                  </a:cubicBezTo>
                  <a:lnTo>
                    <a:pt x="412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271;p66">
              <a:extLst>
                <a:ext uri="{FF2B5EF4-FFF2-40B4-BE49-F238E27FC236}">
                  <a16:creationId xmlns:a16="http://schemas.microsoft.com/office/drawing/2014/main" id="{8ED7B95D-68EC-46E3-A5B4-D5BD69D81D7F}"/>
                </a:ext>
              </a:extLst>
            </p:cNvPr>
            <p:cNvSpPr/>
            <p:nvPr/>
          </p:nvSpPr>
          <p:spPr>
            <a:xfrm>
              <a:off x="-5885675" y="4010175"/>
              <a:ext cx="189075" cy="239450"/>
            </a:xfrm>
            <a:custGeom>
              <a:avLst/>
              <a:gdLst/>
              <a:ahLst/>
              <a:cxnLst/>
              <a:rect l="l" t="t" r="r" b="b"/>
              <a:pathLst>
                <a:path w="7563" h="9578" extrusionOk="0">
                  <a:moveTo>
                    <a:pt x="5829" y="1323"/>
                  </a:moveTo>
                  <a:cubicBezTo>
                    <a:pt x="6018" y="1323"/>
                    <a:pt x="6176" y="1481"/>
                    <a:pt x="6176" y="1702"/>
                  </a:cubicBezTo>
                  <a:lnTo>
                    <a:pt x="6176" y="3749"/>
                  </a:lnTo>
                  <a:cubicBezTo>
                    <a:pt x="6176" y="3938"/>
                    <a:pt x="6018" y="4096"/>
                    <a:pt x="5829" y="4096"/>
                  </a:cubicBezTo>
                  <a:lnTo>
                    <a:pt x="1009" y="4096"/>
                  </a:lnTo>
                  <a:cubicBezTo>
                    <a:pt x="820" y="4096"/>
                    <a:pt x="663" y="3938"/>
                    <a:pt x="663" y="3749"/>
                  </a:cubicBezTo>
                  <a:lnTo>
                    <a:pt x="663" y="1702"/>
                  </a:lnTo>
                  <a:cubicBezTo>
                    <a:pt x="663" y="1481"/>
                    <a:pt x="820" y="1323"/>
                    <a:pt x="1009" y="1323"/>
                  </a:cubicBezTo>
                  <a:close/>
                  <a:moveTo>
                    <a:pt x="1734" y="4789"/>
                  </a:moveTo>
                  <a:cubicBezTo>
                    <a:pt x="2175" y="4789"/>
                    <a:pt x="2175" y="5482"/>
                    <a:pt x="1734" y="5482"/>
                  </a:cubicBezTo>
                  <a:lnTo>
                    <a:pt x="1072" y="5482"/>
                  </a:lnTo>
                  <a:cubicBezTo>
                    <a:pt x="631" y="5482"/>
                    <a:pt x="600" y="4789"/>
                    <a:pt x="1072" y="4789"/>
                  </a:cubicBezTo>
                  <a:close/>
                  <a:moveTo>
                    <a:pt x="3782" y="4758"/>
                  </a:moveTo>
                  <a:cubicBezTo>
                    <a:pt x="4223" y="4789"/>
                    <a:pt x="4223" y="5482"/>
                    <a:pt x="3782" y="5482"/>
                  </a:cubicBezTo>
                  <a:lnTo>
                    <a:pt x="3120" y="5482"/>
                  </a:lnTo>
                  <a:cubicBezTo>
                    <a:pt x="2899" y="5482"/>
                    <a:pt x="2742" y="5325"/>
                    <a:pt x="2742" y="5104"/>
                  </a:cubicBezTo>
                  <a:cubicBezTo>
                    <a:pt x="2742" y="4915"/>
                    <a:pt x="2899" y="4758"/>
                    <a:pt x="3120" y="4758"/>
                  </a:cubicBezTo>
                  <a:close/>
                  <a:moveTo>
                    <a:pt x="5829" y="4789"/>
                  </a:moveTo>
                  <a:cubicBezTo>
                    <a:pt x="6270" y="4789"/>
                    <a:pt x="6302" y="5482"/>
                    <a:pt x="5829" y="5482"/>
                  </a:cubicBezTo>
                  <a:lnTo>
                    <a:pt x="5168" y="5482"/>
                  </a:lnTo>
                  <a:cubicBezTo>
                    <a:pt x="4727" y="5482"/>
                    <a:pt x="4695" y="4789"/>
                    <a:pt x="5168" y="4789"/>
                  </a:cubicBezTo>
                  <a:close/>
                  <a:moveTo>
                    <a:pt x="1762" y="6174"/>
                  </a:moveTo>
                  <a:cubicBezTo>
                    <a:pt x="2175" y="6174"/>
                    <a:pt x="2165" y="6837"/>
                    <a:pt x="1734" y="6837"/>
                  </a:cubicBezTo>
                  <a:lnTo>
                    <a:pt x="1072" y="6837"/>
                  </a:lnTo>
                  <a:cubicBezTo>
                    <a:pt x="631" y="6837"/>
                    <a:pt x="600" y="6175"/>
                    <a:pt x="1072" y="6175"/>
                  </a:cubicBezTo>
                  <a:lnTo>
                    <a:pt x="1734" y="6175"/>
                  </a:lnTo>
                  <a:cubicBezTo>
                    <a:pt x="1744" y="6175"/>
                    <a:pt x="1753" y="6174"/>
                    <a:pt x="1762" y="6174"/>
                  </a:cubicBezTo>
                  <a:close/>
                  <a:moveTo>
                    <a:pt x="3782" y="6144"/>
                  </a:moveTo>
                  <a:cubicBezTo>
                    <a:pt x="4223" y="6144"/>
                    <a:pt x="4223" y="6837"/>
                    <a:pt x="3782" y="6837"/>
                  </a:cubicBezTo>
                  <a:lnTo>
                    <a:pt x="3120" y="6837"/>
                  </a:lnTo>
                  <a:cubicBezTo>
                    <a:pt x="2899" y="6837"/>
                    <a:pt x="2742" y="6679"/>
                    <a:pt x="2742" y="6490"/>
                  </a:cubicBezTo>
                  <a:cubicBezTo>
                    <a:pt x="2742" y="6301"/>
                    <a:pt x="2899" y="6144"/>
                    <a:pt x="3120" y="6144"/>
                  </a:cubicBezTo>
                  <a:close/>
                  <a:moveTo>
                    <a:pt x="5858" y="6174"/>
                  </a:moveTo>
                  <a:cubicBezTo>
                    <a:pt x="6272" y="6174"/>
                    <a:pt x="6291" y="6837"/>
                    <a:pt x="5829" y="6837"/>
                  </a:cubicBezTo>
                  <a:lnTo>
                    <a:pt x="5168" y="6837"/>
                  </a:lnTo>
                  <a:cubicBezTo>
                    <a:pt x="4727" y="6837"/>
                    <a:pt x="4695" y="6175"/>
                    <a:pt x="5168" y="6175"/>
                  </a:cubicBezTo>
                  <a:lnTo>
                    <a:pt x="5829" y="6175"/>
                  </a:lnTo>
                  <a:cubicBezTo>
                    <a:pt x="5839" y="6175"/>
                    <a:pt x="5849" y="6174"/>
                    <a:pt x="5858" y="6174"/>
                  </a:cubicBezTo>
                  <a:close/>
                  <a:moveTo>
                    <a:pt x="1" y="0"/>
                  </a:moveTo>
                  <a:lnTo>
                    <a:pt x="1" y="9578"/>
                  </a:lnTo>
                  <a:lnTo>
                    <a:pt x="663" y="9578"/>
                  </a:lnTo>
                  <a:lnTo>
                    <a:pt x="663" y="7876"/>
                  </a:lnTo>
                  <a:cubicBezTo>
                    <a:pt x="663" y="7687"/>
                    <a:pt x="820" y="7530"/>
                    <a:pt x="1009" y="7530"/>
                  </a:cubicBezTo>
                  <a:lnTo>
                    <a:pt x="5829" y="7530"/>
                  </a:lnTo>
                  <a:cubicBezTo>
                    <a:pt x="6018" y="7530"/>
                    <a:pt x="6176" y="7687"/>
                    <a:pt x="6176" y="7876"/>
                  </a:cubicBezTo>
                  <a:lnTo>
                    <a:pt x="6176" y="9578"/>
                  </a:lnTo>
                  <a:lnTo>
                    <a:pt x="6522" y="9578"/>
                  </a:lnTo>
                  <a:cubicBezTo>
                    <a:pt x="7090" y="9578"/>
                    <a:pt x="7562" y="9105"/>
                    <a:pt x="7562" y="8538"/>
                  </a:cubicBezTo>
                  <a:lnTo>
                    <a:pt x="7562" y="1008"/>
                  </a:lnTo>
                  <a:cubicBezTo>
                    <a:pt x="7531" y="473"/>
                    <a:pt x="7090" y="0"/>
                    <a:pt x="64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5" name="Google Shape;8272;p66">
            <a:extLst>
              <a:ext uri="{FF2B5EF4-FFF2-40B4-BE49-F238E27FC236}">
                <a16:creationId xmlns:a16="http://schemas.microsoft.com/office/drawing/2014/main" id="{D113768E-482F-4ECD-83C9-36D64841F427}"/>
              </a:ext>
            </a:extLst>
          </p:cNvPr>
          <p:cNvGrpSpPr/>
          <p:nvPr/>
        </p:nvGrpSpPr>
        <p:grpSpPr>
          <a:xfrm>
            <a:off x="7391545" y="4923731"/>
            <a:ext cx="303359" cy="301724"/>
            <a:chOff x="-4118225" y="3253275"/>
            <a:chExt cx="292225" cy="290650"/>
          </a:xfrm>
        </p:grpSpPr>
        <p:sp>
          <p:nvSpPr>
            <p:cNvPr id="856" name="Google Shape;8273;p66">
              <a:extLst>
                <a:ext uri="{FF2B5EF4-FFF2-40B4-BE49-F238E27FC236}">
                  <a16:creationId xmlns:a16="http://schemas.microsoft.com/office/drawing/2014/main" id="{01211659-DBB2-4B77-9FB9-5D83B5E6DC0F}"/>
                </a:ext>
              </a:extLst>
            </p:cNvPr>
            <p:cNvSpPr/>
            <p:nvPr/>
          </p:nvSpPr>
          <p:spPr>
            <a:xfrm>
              <a:off x="-4118225" y="3287125"/>
              <a:ext cx="256725" cy="256800"/>
            </a:xfrm>
            <a:custGeom>
              <a:avLst/>
              <a:gdLst/>
              <a:ahLst/>
              <a:cxnLst/>
              <a:rect l="l" t="t" r="r" b="b"/>
              <a:pathLst>
                <a:path w="10269" h="10272" extrusionOk="0">
                  <a:moveTo>
                    <a:pt x="5104" y="1"/>
                  </a:moveTo>
                  <a:cubicBezTo>
                    <a:pt x="2268" y="1"/>
                    <a:pt x="0" y="2301"/>
                    <a:pt x="0" y="5136"/>
                  </a:cubicBezTo>
                  <a:cubicBezTo>
                    <a:pt x="0" y="7972"/>
                    <a:pt x="2268" y="10271"/>
                    <a:pt x="5104" y="10271"/>
                  </a:cubicBezTo>
                  <a:cubicBezTo>
                    <a:pt x="7939" y="10271"/>
                    <a:pt x="10239" y="8003"/>
                    <a:pt x="10239" y="5168"/>
                  </a:cubicBezTo>
                  <a:cubicBezTo>
                    <a:pt x="10268" y="4993"/>
                    <a:pt x="10108" y="4818"/>
                    <a:pt x="9910" y="4818"/>
                  </a:cubicBezTo>
                  <a:cubicBezTo>
                    <a:pt x="9894" y="4818"/>
                    <a:pt x="9877" y="4819"/>
                    <a:pt x="9861" y="4821"/>
                  </a:cubicBezTo>
                  <a:lnTo>
                    <a:pt x="5797" y="4821"/>
                  </a:lnTo>
                  <a:cubicBezTo>
                    <a:pt x="5639" y="4821"/>
                    <a:pt x="5450" y="4695"/>
                    <a:pt x="5450" y="4506"/>
                  </a:cubicBezTo>
                  <a:lnTo>
                    <a:pt x="5450" y="347"/>
                  </a:lnTo>
                  <a:cubicBezTo>
                    <a:pt x="5450" y="158"/>
                    <a:pt x="5324" y="1"/>
                    <a:pt x="5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274;p66">
              <a:extLst>
                <a:ext uri="{FF2B5EF4-FFF2-40B4-BE49-F238E27FC236}">
                  <a16:creationId xmlns:a16="http://schemas.microsoft.com/office/drawing/2014/main" id="{05D88AC8-E47B-451A-BBAB-224CDDC5BDF0}"/>
                </a:ext>
              </a:extLst>
            </p:cNvPr>
            <p:cNvSpPr/>
            <p:nvPr/>
          </p:nvSpPr>
          <p:spPr>
            <a:xfrm>
              <a:off x="-3963850" y="3253275"/>
              <a:ext cx="137850" cy="137850"/>
            </a:xfrm>
            <a:custGeom>
              <a:avLst/>
              <a:gdLst/>
              <a:ahLst/>
              <a:cxnLst/>
              <a:rect l="l" t="t" r="r" b="b"/>
              <a:pathLst>
                <a:path w="5514" h="551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35"/>
                  </a:lnTo>
                  <a:cubicBezTo>
                    <a:pt x="0" y="5356"/>
                    <a:pt x="158" y="5514"/>
                    <a:pt x="347" y="5514"/>
                  </a:cubicBezTo>
                  <a:lnTo>
                    <a:pt x="5167" y="5514"/>
                  </a:lnTo>
                  <a:cubicBezTo>
                    <a:pt x="5356" y="5514"/>
                    <a:pt x="5513" y="5356"/>
                    <a:pt x="5513" y="5135"/>
                  </a:cubicBezTo>
                  <a:cubicBezTo>
                    <a:pt x="5513" y="2269"/>
                    <a:pt x="3182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8" name="Google Shape;8275;p66">
            <a:extLst>
              <a:ext uri="{FF2B5EF4-FFF2-40B4-BE49-F238E27FC236}">
                <a16:creationId xmlns:a16="http://schemas.microsoft.com/office/drawing/2014/main" id="{51C09BA2-6F03-4A91-8F69-EF0B93069340}"/>
              </a:ext>
            </a:extLst>
          </p:cNvPr>
          <p:cNvGrpSpPr/>
          <p:nvPr/>
        </p:nvGrpSpPr>
        <p:grpSpPr>
          <a:xfrm>
            <a:off x="7427918" y="5295112"/>
            <a:ext cx="230614" cy="302944"/>
            <a:chOff x="-4082800" y="3612425"/>
            <a:chExt cx="222150" cy="291825"/>
          </a:xfrm>
        </p:grpSpPr>
        <p:sp>
          <p:nvSpPr>
            <p:cNvPr id="859" name="Google Shape;8276;p66">
              <a:extLst>
                <a:ext uri="{FF2B5EF4-FFF2-40B4-BE49-F238E27FC236}">
                  <a16:creationId xmlns:a16="http://schemas.microsoft.com/office/drawing/2014/main" id="{BE1EFA91-C647-470A-9E25-C0BC2F3A1E9D}"/>
                </a:ext>
              </a:extLst>
            </p:cNvPr>
            <p:cNvSpPr/>
            <p:nvPr/>
          </p:nvSpPr>
          <p:spPr>
            <a:xfrm>
              <a:off x="-4027650" y="3663625"/>
              <a:ext cx="112650" cy="119725"/>
            </a:xfrm>
            <a:custGeom>
              <a:avLst/>
              <a:gdLst/>
              <a:ahLst/>
              <a:cxnLst/>
              <a:rect l="l" t="t" r="r" b="b"/>
              <a:pathLst>
                <a:path w="4506" h="4789" extrusionOk="0">
                  <a:moveTo>
                    <a:pt x="2237" y="1355"/>
                  </a:moveTo>
                  <a:cubicBezTo>
                    <a:pt x="2773" y="1355"/>
                    <a:pt x="3245" y="1827"/>
                    <a:pt x="3245" y="2395"/>
                  </a:cubicBezTo>
                  <a:cubicBezTo>
                    <a:pt x="3308" y="2930"/>
                    <a:pt x="2836" y="3434"/>
                    <a:pt x="2237" y="3434"/>
                  </a:cubicBezTo>
                  <a:cubicBezTo>
                    <a:pt x="1670" y="3434"/>
                    <a:pt x="1197" y="2962"/>
                    <a:pt x="1197" y="2395"/>
                  </a:cubicBezTo>
                  <a:cubicBezTo>
                    <a:pt x="1197" y="1859"/>
                    <a:pt x="1670" y="1355"/>
                    <a:pt x="2237" y="1355"/>
                  </a:cubicBezTo>
                  <a:close/>
                  <a:moveTo>
                    <a:pt x="1922" y="0"/>
                  </a:moveTo>
                  <a:lnTo>
                    <a:pt x="1922" y="473"/>
                  </a:lnTo>
                  <a:cubicBezTo>
                    <a:pt x="1922" y="630"/>
                    <a:pt x="1827" y="725"/>
                    <a:pt x="1670" y="788"/>
                  </a:cubicBezTo>
                  <a:cubicBezTo>
                    <a:pt x="1481" y="851"/>
                    <a:pt x="1292" y="945"/>
                    <a:pt x="1134" y="1103"/>
                  </a:cubicBezTo>
                  <a:cubicBezTo>
                    <a:pt x="1055" y="1143"/>
                    <a:pt x="962" y="1183"/>
                    <a:pt x="873" y="1183"/>
                  </a:cubicBezTo>
                  <a:cubicBezTo>
                    <a:pt x="822" y="1183"/>
                    <a:pt x="771" y="1169"/>
                    <a:pt x="725" y="1134"/>
                  </a:cubicBezTo>
                  <a:lnTo>
                    <a:pt x="347" y="914"/>
                  </a:lnTo>
                  <a:lnTo>
                    <a:pt x="0" y="1481"/>
                  </a:lnTo>
                  <a:lnTo>
                    <a:pt x="378" y="1733"/>
                  </a:lnTo>
                  <a:cubicBezTo>
                    <a:pt x="504" y="1796"/>
                    <a:pt x="599" y="1922"/>
                    <a:pt x="536" y="2079"/>
                  </a:cubicBezTo>
                  <a:cubicBezTo>
                    <a:pt x="504" y="2332"/>
                    <a:pt x="504" y="2489"/>
                    <a:pt x="536" y="2710"/>
                  </a:cubicBezTo>
                  <a:cubicBezTo>
                    <a:pt x="599" y="2867"/>
                    <a:pt x="504" y="2993"/>
                    <a:pt x="378" y="3056"/>
                  </a:cubicBezTo>
                  <a:lnTo>
                    <a:pt x="0" y="3308"/>
                  </a:lnTo>
                  <a:lnTo>
                    <a:pt x="347" y="3907"/>
                  </a:lnTo>
                  <a:lnTo>
                    <a:pt x="725" y="3655"/>
                  </a:lnTo>
                  <a:cubicBezTo>
                    <a:pt x="773" y="3631"/>
                    <a:pt x="826" y="3620"/>
                    <a:pt x="879" y="3620"/>
                  </a:cubicBezTo>
                  <a:cubicBezTo>
                    <a:pt x="967" y="3620"/>
                    <a:pt x="1056" y="3647"/>
                    <a:pt x="1134" y="3686"/>
                  </a:cubicBezTo>
                  <a:cubicBezTo>
                    <a:pt x="1292" y="3812"/>
                    <a:pt x="1481" y="3938"/>
                    <a:pt x="1670" y="4001"/>
                  </a:cubicBezTo>
                  <a:cubicBezTo>
                    <a:pt x="1796" y="4064"/>
                    <a:pt x="1922" y="4222"/>
                    <a:pt x="1922" y="4316"/>
                  </a:cubicBezTo>
                  <a:lnTo>
                    <a:pt x="1922" y="4789"/>
                  </a:lnTo>
                  <a:lnTo>
                    <a:pt x="2584" y="4789"/>
                  </a:lnTo>
                  <a:lnTo>
                    <a:pt x="2584" y="4316"/>
                  </a:lnTo>
                  <a:cubicBezTo>
                    <a:pt x="2584" y="4159"/>
                    <a:pt x="2678" y="4064"/>
                    <a:pt x="2836" y="4001"/>
                  </a:cubicBezTo>
                  <a:cubicBezTo>
                    <a:pt x="3025" y="3938"/>
                    <a:pt x="3182" y="3844"/>
                    <a:pt x="3371" y="3686"/>
                  </a:cubicBezTo>
                  <a:cubicBezTo>
                    <a:pt x="3449" y="3647"/>
                    <a:pt x="3539" y="3620"/>
                    <a:pt x="3626" y="3620"/>
                  </a:cubicBezTo>
                  <a:cubicBezTo>
                    <a:pt x="3680" y="3620"/>
                    <a:pt x="3733" y="3631"/>
                    <a:pt x="3781" y="3655"/>
                  </a:cubicBezTo>
                  <a:lnTo>
                    <a:pt x="4159" y="3907"/>
                  </a:lnTo>
                  <a:lnTo>
                    <a:pt x="4505" y="3308"/>
                  </a:lnTo>
                  <a:lnTo>
                    <a:pt x="4127" y="3056"/>
                  </a:lnTo>
                  <a:cubicBezTo>
                    <a:pt x="4001" y="2993"/>
                    <a:pt x="3938" y="2867"/>
                    <a:pt x="3970" y="2710"/>
                  </a:cubicBezTo>
                  <a:cubicBezTo>
                    <a:pt x="4001" y="2489"/>
                    <a:pt x="4001" y="2332"/>
                    <a:pt x="3970" y="2079"/>
                  </a:cubicBezTo>
                  <a:cubicBezTo>
                    <a:pt x="3938" y="1922"/>
                    <a:pt x="4001" y="1796"/>
                    <a:pt x="4127" y="1733"/>
                  </a:cubicBezTo>
                  <a:lnTo>
                    <a:pt x="4505" y="1481"/>
                  </a:lnTo>
                  <a:lnTo>
                    <a:pt x="4159" y="914"/>
                  </a:lnTo>
                  <a:lnTo>
                    <a:pt x="3781" y="1134"/>
                  </a:lnTo>
                  <a:cubicBezTo>
                    <a:pt x="3734" y="1169"/>
                    <a:pt x="3684" y="1183"/>
                    <a:pt x="3632" y="1183"/>
                  </a:cubicBezTo>
                  <a:cubicBezTo>
                    <a:pt x="3543" y="1183"/>
                    <a:pt x="3451" y="1143"/>
                    <a:pt x="3371" y="1103"/>
                  </a:cubicBezTo>
                  <a:cubicBezTo>
                    <a:pt x="3214" y="977"/>
                    <a:pt x="3025" y="851"/>
                    <a:pt x="2836" y="788"/>
                  </a:cubicBezTo>
                  <a:cubicBezTo>
                    <a:pt x="2710" y="725"/>
                    <a:pt x="2584" y="567"/>
                    <a:pt x="2584" y="473"/>
                  </a:cubicBezTo>
                  <a:lnTo>
                    <a:pt x="25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277;p66">
              <a:extLst>
                <a:ext uri="{FF2B5EF4-FFF2-40B4-BE49-F238E27FC236}">
                  <a16:creationId xmlns:a16="http://schemas.microsoft.com/office/drawing/2014/main" id="{14D1D041-505D-4AA3-8855-54D27A17D1F4}"/>
                </a:ext>
              </a:extLst>
            </p:cNvPr>
            <p:cNvSpPr/>
            <p:nvPr/>
          </p:nvSpPr>
          <p:spPr>
            <a:xfrm>
              <a:off x="-4082800" y="3612425"/>
              <a:ext cx="222150" cy="291825"/>
            </a:xfrm>
            <a:custGeom>
              <a:avLst/>
              <a:gdLst/>
              <a:ahLst/>
              <a:cxnLst/>
              <a:rect l="l" t="t" r="r" b="b"/>
              <a:pathLst>
                <a:path w="8886" h="11673" extrusionOk="0">
                  <a:moveTo>
                    <a:pt x="5168" y="1324"/>
                  </a:moveTo>
                  <a:cubicBezTo>
                    <a:pt x="5357" y="1324"/>
                    <a:pt x="5514" y="1481"/>
                    <a:pt x="5514" y="1702"/>
                  </a:cubicBezTo>
                  <a:lnTo>
                    <a:pt x="5514" y="2269"/>
                  </a:lnTo>
                  <a:cubicBezTo>
                    <a:pt x="5609" y="2332"/>
                    <a:pt x="5735" y="2395"/>
                    <a:pt x="5829" y="2489"/>
                  </a:cubicBezTo>
                  <a:lnTo>
                    <a:pt x="6333" y="2206"/>
                  </a:lnTo>
                  <a:cubicBezTo>
                    <a:pt x="6396" y="2174"/>
                    <a:pt x="6491" y="2174"/>
                    <a:pt x="6617" y="2174"/>
                  </a:cubicBezTo>
                  <a:cubicBezTo>
                    <a:pt x="6680" y="2206"/>
                    <a:pt x="6774" y="2237"/>
                    <a:pt x="6806" y="2300"/>
                  </a:cubicBezTo>
                  <a:lnTo>
                    <a:pt x="7467" y="3497"/>
                  </a:lnTo>
                  <a:cubicBezTo>
                    <a:pt x="7562" y="3655"/>
                    <a:pt x="7530" y="3844"/>
                    <a:pt x="7341" y="3970"/>
                  </a:cubicBezTo>
                  <a:lnTo>
                    <a:pt x="6837" y="4254"/>
                  </a:lnTo>
                  <a:cubicBezTo>
                    <a:pt x="6869" y="4380"/>
                    <a:pt x="6869" y="4474"/>
                    <a:pt x="6837" y="4632"/>
                  </a:cubicBezTo>
                  <a:lnTo>
                    <a:pt x="7341" y="4915"/>
                  </a:lnTo>
                  <a:cubicBezTo>
                    <a:pt x="7499" y="4978"/>
                    <a:pt x="7593" y="5230"/>
                    <a:pt x="7467" y="5388"/>
                  </a:cubicBezTo>
                  <a:lnTo>
                    <a:pt x="6806" y="6553"/>
                  </a:lnTo>
                  <a:cubicBezTo>
                    <a:pt x="6774" y="6648"/>
                    <a:pt x="6680" y="6679"/>
                    <a:pt x="6617" y="6711"/>
                  </a:cubicBezTo>
                  <a:cubicBezTo>
                    <a:pt x="6588" y="6730"/>
                    <a:pt x="6555" y="6738"/>
                    <a:pt x="6523" y="6738"/>
                  </a:cubicBezTo>
                  <a:cubicBezTo>
                    <a:pt x="6450" y="6738"/>
                    <a:pt x="6377" y="6701"/>
                    <a:pt x="6333" y="6679"/>
                  </a:cubicBezTo>
                  <a:lnTo>
                    <a:pt x="5829" y="6396"/>
                  </a:lnTo>
                  <a:cubicBezTo>
                    <a:pt x="5703" y="6490"/>
                    <a:pt x="5609" y="6522"/>
                    <a:pt x="5514" y="6616"/>
                  </a:cubicBezTo>
                  <a:lnTo>
                    <a:pt x="5514" y="7183"/>
                  </a:lnTo>
                  <a:cubicBezTo>
                    <a:pt x="5514" y="7404"/>
                    <a:pt x="5357" y="7562"/>
                    <a:pt x="5168" y="7562"/>
                  </a:cubicBezTo>
                  <a:lnTo>
                    <a:pt x="3781" y="7562"/>
                  </a:lnTo>
                  <a:cubicBezTo>
                    <a:pt x="3592" y="7562"/>
                    <a:pt x="3435" y="7404"/>
                    <a:pt x="3435" y="7183"/>
                  </a:cubicBezTo>
                  <a:lnTo>
                    <a:pt x="3435" y="6616"/>
                  </a:lnTo>
                  <a:cubicBezTo>
                    <a:pt x="3309" y="6553"/>
                    <a:pt x="3183" y="6490"/>
                    <a:pt x="3120" y="6396"/>
                  </a:cubicBezTo>
                  <a:lnTo>
                    <a:pt x="2584" y="6679"/>
                  </a:lnTo>
                  <a:cubicBezTo>
                    <a:pt x="2521" y="6711"/>
                    <a:pt x="2427" y="6711"/>
                    <a:pt x="2332" y="6711"/>
                  </a:cubicBezTo>
                  <a:cubicBezTo>
                    <a:pt x="2238" y="6679"/>
                    <a:pt x="2175" y="6648"/>
                    <a:pt x="2112" y="6553"/>
                  </a:cubicBezTo>
                  <a:lnTo>
                    <a:pt x="1450" y="5388"/>
                  </a:lnTo>
                  <a:cubicBezTo>
                    <a:pt x="1387" y="5230"/>
                    <a:pt x="1419" y="5041"/>
                    <a:pt x="1576" y="4915"/>
                  </a:cubicBezTo>
                  <a:lnTo>
                    <a:pt x="2080" y="4632"/>
                  </a:lnTo>
                  <a:lnTo>
                    <a:pt x="2080" y="4443"/>
                  </a:lnTo>
                  <a:lnTo>
                    <a:pt x="2080" y="4254"/>
                  </a:lnTo>
                  <a:lnTo>
                    <a:pt x="1576" y="3970"/>
                  </a:lnTo>
                  <a:cubicBezTo>
                    <a:pt x="1419" y="3907"/>
                    <a:pt x="1324" y="3655"/>
                    <a:pt x="1450" y="3497"/>
                  </a:cubicBezTo>
                  <a:lnTo>
                    <a:pt x="2112" y="2332"/>
                  </a:lnTo>
                  <a:cubicBezTo>
                    <a:pt x="2175" y="2237"/>
                    <a:pt x="2238" y="2206"/>
                    <a:pt x="2332" y="2174"/>
                  </a:cubicBezTo>
                  <a:cubicBezTo>
                    <a:pt x="2352" y="2155"/>
                    <a:pt x="2377" y="2147"/>
                    <a:pt x="2405" y="2147"/>
                  </a:cubicBezTo>
                  <a:cubicBezTo>
                    <a:pt x="2467" y="2147"/>
                    <a:pt x="2541" y="2184"/>
                    <a:pt x="2584" y="2206"/>
                  </a:cubicBezTo>
                  <a:lnTo>
                    <a:pt x="3120" y="2489"/>
                  </a:lnTo>
                  <a:cubicBezTo>
                    <a:pt x="3214" y="2395"/>
                    <a:pt x="3309" y="2363"/>
                    <a:pt x="3435" y="2269"/>
                  </a:cubicBezTo>
                  <a:lnTo>
                    <a:pt x="3435" y="1702"/>
                  </a:lnTo>
                  <a:cubicBezTo>
                    <a:pt x="3435" y="1481"/>
                    <a:pt x="3592" y="1324"/>
                    <a:pt x="3781" y="1324"/>
                  </a:cubicBezTo>
                  <a:close/>
                  <a:moveTo>
                    <a:pt x="4443" y="0"/>
                  </a:moveTo>
                  <a:cubicBezTo>
                    <a:pt x="1986" y="0"/>
                    <a:pt x="1" y="2017"/>
                    <a:pt x="1" y="4443"/>
                  </a:cubicBezTo>
                  <a:cubicBezTo>
                    <a:pt x="1" y="5419"/>
                    <a:pt x="316" y="6333"/>
                    <a:pt x="851" y="7120"/>
                  </a:cubicBezTo>
                  <a:lnTo>
                    <a:pt x="4159" y="11531"/>
                  </a:lnTo>
                  <a:cubicBezTo>
                    <a:pt x="4222" y="11626"/>
                    <a:pt x="4325" y="11673"/>
                    <a:pt x="4431" y="11673"/>
                  </a:cubicBezTo>
                  <a:cubicBezTo>
                    <a:pt x="4538" y="11673"/>
                    <a:pt x="4648" y="11626"/>
                    <a:pt x="4727" y="11531"/>
                  </a:cubicBezTo>
                  <a:lnTo>
                    <a:pt x="8066" y="6994"/>
                  </a:lnTo>
                  <a:cubicBezTo>
                    <a:pt x="8602" y="6270"/>
                    <a:pt x="8885" y="5356"/>
                    <a:pt x="8885" y="4443"/>
                  </a:cubicBezTo>
                  <a:cubicBezTo>
                    <a:pt x="8885" y="2017"/>
                    <a:pt x="69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278;p66">
              <a:extLst>
                <a:ext uri="{FF2B5EF4-FFF2-40B4-BE49-F238E27FC236}">
                  <a16:creationId xmlns:a16="http://schemas.microsoft.com/office/drawing/2014/main" id="{9B0D996E-D4D9-4454-8F32-D85B9246FCBA}"/>
                </a:ext>
              </a:extLst>
            </p:cNvPr>
            <p:cNvSpPr/>
            <p:nvPr/>
          </p:nvSpPr>
          <p:spPr>
            <a:xfrm>
              <a:off x="-3980400" y="371480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4" y="537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2" name="Google Shape;8279;p66">
            <a:extLst>
              <a:ext uri="{FF2B5EF4-FFF2-40B4-BE49-F238E27FC236}">
                <a16:creationId xmlns:a16="http://schemas.microsoft.com/office/drawing/2014/main" id="{5978184D-D176-4E67-B8AC-A4BE6F2DB9E6}"/>
              </a:ext>
            </a:extLst>
          </p:cNvPr>
          <p:cNvGrpSpPr/>
          <p:nvPr/>
        </p:nvGrpSpPr>
        <p:grpSpPr>
          <a:xfrm>
            <a:off x="7400124" y="5702417"/>
            <a:ext cx="303359" cy="283739"/>
            <a:chOff x="-4118225" y="3990475"/>
            <a:chExt cx="292225" cy="273325"/>
          </a:xfrm>
        </p:grpSpPr>
        <p:sp>
          <p:nvSpPr>
            <p:cNvPr id="863" name="Google Shape;8280;p66">
              <a:extLst>
                <a:ext uri="{FF2B5EF4-FFF2-40B4-BE49-F238E27FC236}">
                  <a16:creationId xmlns:a16="http://schemas.microsoft.com/office/drawing/2014/main" id="{22986907-B942-4410-AB06-4805EA0BD01C}"/>
                </a:ext>
              </a:extLst>
            </p:cNvPr>
            <p:cNvSpPr/>
            <p:nvPr/>
          </p:nvSpPr>
          <p:spPr>
            <a:xfrm>
              <a:off x="-3963850" y="40401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281;p66">
              <a:extLst>
                <a:ext uri="{FF2B5EF4-FFF2-40B4-BE49-F238E27FC236}">
                  <a16:creationId xmlns:a16="http://schemas.microsoft.com/office/drawing/2014/main" id="{A5CC8F86-31BD-49BD-BC3B-C6113D3CD560}"/>
                </a:ext>
              </a:extLst>
            </p:cNvPr>
            <p:cNvSpPr/>
            <p:nvPr/>
          </p:nvSpPr>
          <p:spPr>
            <a:xfrm>
              <a:off x="-4015050" y="3990475"/>
              <a:ext cx="153600" cy="153625"/>
            </a:xfrm>
            <a:custGeom>
              <a:avLst/>
              <a:gdLst/>
              <a:ahLst/>
              <a:cxnLst/>
              <a:rect l="l" t="t" r="r" b="b"/>
              <a:pathLst>
                <a:path w="6144" h="6145" extrusionOk="0">
                  <a:moveTo>
                    <a:pt x="3056" y="1324"/>
                  </a:moveTo>
                  <a:cubicBezTo>
                    <a:pt x="4001" y="1324"/>
                    <a:pt x="4757" y="2080"/>
                    <a:pt x="4757" y="3025"/>
                  </a:cubicBezTo>
                  <a:cubicBezTo>
                    <a:pt x="4757" y="3970"/>
                    <a:pt x="4033" y="4726"/>
                    <a:pt x="3056" y="4726"/>
                  </a:cubicBezTo>
                  <a:cubicBezTo>
                    <a:pt x="2111" y="4726"/>
                    <a:pt x="1386" y="3970"/>
                    <a:pt x="1386" y="3025"/>
                  </a:cubicBezTo>
                  <a:cubicBezTo>
                    <a:pt x="1386" y="2080"/>
                    <a:pt x="2111" y="1324"/>
                    <a:pt x="3056" y="1324"/>
                  </a:cubicBezTo>
                  <a:close/>
                  <a:moveTo>
                    <a:pt x="3056" y="1"/>
                  </a:moveTo>
                  <a:cubicBezTo>
                    <a:pt x="1386" y="1"/>
                    <a:pt x="0" y="1355"/>
                    <a:pt x="0" y="3057"/>
                  </a:cubicBezTo>
                  <a:cubicBezTo>
                    <a:pt x="0" y="4758"/>
                    <a:pt x="1323" y="6144"/>
                    <a:pt x="3056" y="6144"/>
                  </a:cubicBezTo>
                  <a:cubicBezTo>
                    <a:pt x="4757" y="6144"/>
                    <a:pt x="6144" y="4758"/>
                    <a:pt x="6144" y="3057"/>
                  </a:cubicBezTo>
                  <a:cubicBezTo>
                    <a:pt x="6144" y="1355"/>
                    <a:pt x="4757" y="1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282;p66">
              <a:extLst>
                <a:ext uri="{FF2B5EF4-FFF2-40B4-BE49-F238E27FC236}">
                  <a16:creationId xmlns:a16="http://schemas.microsoft.com/office/drawing/2014/main" id="{5A746DDB-F3DA-4984-A4BE-8DE75F207D79}"/>
                </a:ext>
              </a:extLst>
            </p:cNvPr>
            <p:cNvSpPr/>
            <p:nvPr/>
          </p:nvSpPr>
          <p:spPr>
            <a:xfrm>
              <a:off x="-4118225" y="4144075"/>
              <a:ext cx="33875" cy="119725"/>
            </a:xfrm>
            <a:custGeom>
              <a:avLst/>
              <a:gdLst/>
              <a:ahLst/>
              <a:cxnLst/>
              <a:rect l="l" t="t" r="r" b="b"/>
              <a:pathLst>
                <a:path w="1355" h="478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4442"/>
                  </a:lnTo>
                  <a:cubicBezTo>
                    <a:pt x="0" y="4631"/>
                    <a:pt x="158" y="4789"/>
                    <a:pt x="347" y="4789"/>
                  </a:cubicBezTo>
                  <a:lnTo>
                    <a:pt x="1008" y="4789"/>
                  </a:lnTo>
                  <a:cubicBezTo>
                    <a:pt x="1134" y="4789"/>
                    <a:pt x="1260" y="4757"/>
                    <a:pt x="1355" y="4726"/>
                  </a:cubicBezTo>
                  <a:lnTo>
                    <a:pt x="1355" y="63"/>
                  </a:lnTo>
                  <a:cubicBezTo>
                    <a:pt x="1260" y="32"/>
                    <a:pt x="1134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283;p66">
              <a:extLst>
                <a:ext uri="{FF2B5EF4-FFF2-40B4-BE49-F238E27FC236}">
                  <a16:creationId xmlns:a16="http://schemas.microsoft.com/office/drawing/2014/main" id="{04B45587-A2EB-4E0C-A10F-D2B31D30A213}"/>
                </a:ext>
              </a:extLst>
            </p:cNvPr>
            <p:cNvSpPr/>
            <p:nvPr/>
          </p:nvSpPr>
          <p:spPr>
            <a:xfrm>
              <a:off x="-4067050" y="4143750"/>
              <a:ext cx="241050" cy="120050"/>
            </a:xfrm>
            <a:custGeom>
              <a:avLst/>
              <a:gdLst/>
              <a:ahLst/>
              <a:cxnLst/>
              <a:rect l="l" t="t" r="r" b="b"/>
              <a:pathLst>
                <a:path w="9642" h="4802" extrusionOk="0">
                  <a:moveTo>
                    <a:pt x="1750" y="1"/>
                  </a:moveTo>
                  <a:cubicBezTo>
                    <a:pt x="1124" y="1"/>
                    <a:pt x="537" y="197"/>
                    <a:pt x="1" y="549"/>
                  </a:cubicBezTo>
                  <a:lnTo>
                    <a:pt x="1" y="4550"/>
                  </a:lnTo>
                  <a:cubicBezTo>
                    <a:pt x="410" y="4707"/>
                    <a:pt x="883" y="4802"/>
                    <a:pt x="1356" y="4802"/>
                  </a:cubicBezTo>
                  <a:lnTo>
                    <a:pt x="5294" y="4802"/>
                  </a:lnTo>
                  <a:cubicBezTo>
                    <a:pt x="5735" y="4802"/>
                    <a:pt x="6144" y="4644"/>
                    <a:pt x="6459" y="4392"/>
                  </a:cubicBezTo>
                  <a:cubicBezTo>
                    <a:pt x="6459" y="4392"/>
                    <a:pt x="8507" y="2502"/>
                    <a:pt x="9169" y="1872"/>
                  </a:cubicBezTo>
                  <a:cubicBezTo>
                    <a:pt x="9169" y="1872"/>
                    <a:pt x="9547" y="1399"/>
                    <a:pt x="9547" y="1021"/>
                  </a:cubicBezTo>
                  <a:cubicBezTo>
                    <a:pt x="9641" y="454"/>
                    <a:pt x="9169" y="13"/>
                    <a:pt x="8602" y="13"/>
                  </a:cubicBezTo>
                  <a:cubicBezTo>
                    <a:pt x="8413" y="13"/>
                    <a:pt x="7751" y="202"/>
                    <a:pt x="6711" y="1777"/>
                  </a:cubicBezTo>
                  <a:cubicBezTo>
                    <a:pt x="6333" y="2376"/>
                    <a:pt x="5766" y="2754"/>
                    <a:pt x="5199" y="2754"/>
                  </a:cubicBezTo>
                  <a:lnTo>
                    <a:pt x="2710" y="2754"/>
                  </a:lnTo>
                  <a:cubicBezTo>
                    <a:pt x="2584" y="2754"/>
                    <a:pt x="2458" y="2849"/>
                    <a:pt x="2395" y="2975"/>
                  </a:cubicBezTo>
                  <a:cubicBezTo>
                    <a:pt x="2333" y="3099"/>
                    <a:pt x="2223" y="3152"/>
                    <a:pt x="2110" y="3152"/>
                  </a:cubicBezTo>
                  <a:cubicBezTo>
                    <a:pt x="1880" y="3152"/>
                    <a:pt x="1638" y="2934"/>
                    <a:pt x="1765" y="2660"/>
                  </a:cubicBezTo>
                  <a:cubicBezTo>
                    <a:pt x="1923" y="2344"/>
                    <a:pt x="2238" y="2092"/>
                    <a:pt x="2616" y="2092"/>
                  </a:cubicBezTo>
                  <a:lnTo>
                    <a:pt x="5231" y="2092"/>
                  </a:lnTo>
                  <a:cubicBezTo>
                    <a:pt x="6081" y="2061"/>
                    <a:pt x="6081" y="706"/>
                    <a:pt x="5136" y="706"/>
                  </a:cubicBezTo>
                  <a:lnTo>
                    <a:pt x="3844" y="706"/>
                  </a:lnTo>
                  <a:cubicBezTo>
                    <a:pt x="3116" y="220"/>
                    <a:pt x="2412" y="1"/>
                    <a:pt x="1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7" name="Google Shape;8284;p66">
            <a:extLst>
              <a:ext uri="{FF2B5EF4-FFF2-40B4-BE49-F238E27FC236}">
                <a16:creationId xmlns:a16="http://schemas.microsoft.com/office/drawing/2014/main" id="{CB3C38F4-3A2C-4E59-B1C1-32FD36956907}"/>
              </a:ext>
            </a:extLst>
          </p:cNvPr>
          <p:cNvGrpSpPr/>
          <p:nvPr/>
        </p:nvGrpSpPr>
        <p:grpSpPr>
          <a:xfrm>
            <a:off x="9354377" y="4922498"/>
            <a:ext cx="284569" cy="304189"/>
            <a:chOff x="-2312225" y="3238300"/>
            <a:chExt cx="274125" cy="293025"/>
          </a:xfrm>
        </p:grpSpPr>
        <p:sp>
          <p:nvSpPr>
            <p:cNvPr id="868" name="Google Shape;8285;p66">
              <a:extLst>
                <a:ext uri="{FF2B5EF4-FFF2-40B4-BE49-F238E27FC236}">
                  <a16:creationId xmlns:a16="http://schemas.microsoft.com/office/drawing/2014/main" id="{75282919-E30F-491D-A2F6-3DB9B38B826B}"/>
                </a:ext>
              </a:extLst>
            </p:cNvPr>
            <p:cNvSpPr/>
            <p:nvPr/>
          </p:nvSpPr>
          <p:spPr>
            <a:xfrm>
              <a:off x="-2241325" y="3289500"/>
              <a:ext cx="203225" cy="241825"/>
            </a:xfrm>
            <a:custGeom>
              <a:avLst/>
              <a:gdLst/>
              <a:ahLst/>
              <a:cxnLst/>
              <a:rect l="l" t="t" r="r" b="b"/>
              <a:pathLst>
                <a:path w="8129" h="9673" extrusionOk="0">
                  <a:moveTo>
                    <a:pt x="2458" y="0"/>
                  </a:moveTo>
                  <a:cubicBezTo>
                    <a:pt x="2174" y="0"/>
                    <a:pt x="1954" y="221"/>
                    <a:pt x="1954" y="504"/>
                  </a:cubicBezTo>
                  <a:lnTo>
                    <a:pt x="1954" y="2836"/>
                  </a:lnTo>
                  <a:lnTo>
                    <a:pt x="1954" y="5167"/>
                  </a:lnTo>
                  <a:lnTo>
                    <a:pt x="914" y="4128"/>
                  </a:lnTo>
                  <a:cubicBezTo>
                    <a:pt x="820" y="4033"/>
                    <a:pt x="693" y="3986"/>
                    <a:pt x="567" y="3986"/>
                  </a:cubicBezTo>
                  <a:cubicBezTo>
                    <a:pt x="441" y="3986"/>
                    <a:pt x="315" y="4033"/>
                    <a:pt x="221" y="4128"/>
                  </a:cubicBezTo>
                  <a:cubicBezTo>
                    <a:pt x="0" y="4317"/>
                    <a:pt x="0" y="4632"/>
                    <a:pt x="221" y="4852"/>
                  </a:cubicBezTo>
                  <a:lnTo>
                    <a:pt x="2678" y="7310"/>
                  </a:lnTo>
                  <a:lnTo>
                    <a:pt x="2678" y="8664"/>
                  </a:lnTo>
                  <a:cubicBezTo>
                    <a:pt x="2678" y="9200"/>
                    <a:pt x="3151" y="9672"/>
                    <a:pt x="3718" y="9672"/>
                  </a:cubicBezTo>
                  <a:lnTo>
                    <a:pt x="6459" y="9672"/>
                  </a:lnTo>
                  <a:cubicBezTo>
                    <a:pt x="7026" y="9672"/>
                    <a:pt x="7499" y="9200"/>
                    <a:pt x="7499" y="8664"/>
                  </a:cubicBezTo>
                  <a:lnTo>
                    <a:pt x="7499" y="8066"/>
                  </a:lnTo>
                  <a:cubicBezTo>
                    <a:pt x="7688" y="7656"/>
                    <a:pt x="7845" y="7278"/>
                    <a:pt x="7940" y="6837"/>
                  </a:cubicBezTo>
                  <a:cubicBezTo>
                    <a:pt x="8034" y="6396"/>
                    <a:pt x="8129" y="5986"/>
                    <a:pt x="8129" y="5514"/>
                  </a:cubicBezTo>
                  <a:lnTo>
                    <a:pt x="8129" y="3308"/>
                  </a:lnTo>
                  <a:cubicBezTo>
                    <a:pt x="8129" y="3025"/>
                    <a:pt x="7877" y="2773"/>
                    <a:pt x="7625" y="2773"/>
                  </a:cubicBezTo>
                  <a:cubicBezTo>
                    <a:pt x="7341" y="2773"/>
                    <a:pt x="7089" y="3025"/>
                    <a:pt x="7089" y="3308"/>
                  </a:cubicBezTo>
                  <a:lnTo>
                    <a:pt x="7089" y="3812"/>
                  </a:lnTo>
                  <a:cubicBezTo>
                    <a:pt x="7089" y="4002"/>
                    <a:pt x="6931" y="4159"/>
                    <a:pt x="6742" y="4159"/>
                  </a:cubicBezTo>
                  <a:cubicBezTo>
                    <a:pt x="6553" y="4159"/>
                    <a:pt x="6396" y="4002"/>
                    <a:pt x="6396" y="3812"/>
                  </a:cubicBezTo>
                  <a:lnTo>
                    <a:pt x="6396" y="2615"/>
                  </a:lnTo>
                  <a:cubicBezTo>
                    <a:pt x="6396" y="2363"/>
                    <a:pt x="6144" y="2111"/>
                    <a:pt x="5892" y="2111"/>
                  </a:cubicBezTo>
                  <a:cubicBezTo>
                    <a:pt x="5608" y="2111"/>
                    <a:pt x="5356" y="2363"/>
                    <a:pt x="5356" y="2615"/>
                  </a:cubicBezTo>
                  <a:cubicBezTo>
                    <a:pt x="5357" y="2615"/>
                    <a:pt x="5358" y="2615"/>
                    <a:pt x="5359" y="2615"/>
                  </a:cubicBezTo>
                  <a:cubicBezTo>
                    <a:pt x="5418" y="2615"/>
                    <a:pt x="5419" y="3769"/>
                    <a:pt x="5419" y="3781"/>
                  </a:cubicBezTo>
                  <a:lnTo>
                    <a:pt x="5419" y="3781"/>
                  </a:lnTo>
                  <a:cubicBezTo>
                    <a:pt x="5419" y="3970"/>
                    <a:pt x="5262" y="4128"/>
                    <a:pt x="5041" y="4128"/>
                  </a:cubicBezTo>
                  <a:cubicBezTo>
                    <a:pt x="4852" y="4128"/>
                    <a:pt x="4695" y="3970"/>
                    <a:pt x="4695" y="3781"/>
                  </a:cubicBezTo>
                  <a:lnTo>
                    <a:pt x="4695" y="2584"/>
                  </a:lnTo>
                  <a:cubicBezTo>
                    <a:pt x="4695" y="2332"/>
                    <a:pt x="4474" y="2080"/>
                    <a:pt x="4191" y="2080"/>
                  </a:cubicBezTo>
                  <a:cubicBezTo>
                    <a:pt x="3907" y="2080"/>
                    <a:pt x="3686" y="2332"/>
                    <a:pt x="3686" y="2584"/>
                  </a:cubicBezTo>
                  <a:lnTo>
                    <a:pt x="3686" y="3781"/>
                  </a:lnTo>
                  <a:cubicBezTo>
                    <a:pt x="3686" y="3970"/>
                    <a:pt x="3529" y="4128"/>
                    <a:pt x="3308" y="4128"/>
                  </a:cubicBezTo>
                  <a:cubicBezTo>
                    <a:pt x="3119" y="4128"/>
                    <a:pt x="2962" y="3970"/>
                    <a:pt x="2962" y="3781"/>
                  </a:cubicBezTo>
                  <a:lnTo>
                    <a:pt x="2962" y="504"/>
                  </a:lnTo>
                  <a:cubicBezTo>
                    <a:pt x="2962" y="221"/>
                    <a:pt x="2741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286;p66">
              <a:extLst>
                <a:ext uri="{FF2B5EF4-FFF2-40B4-BE49-F238E27FC236}">
                  <a16:creationId xmlns:a16="http://schemas.microsoft.com/office/drawing/2014/main" id="{7C609EEB-132C-4B48-B996-D35167194B81}"/>
                </a:ext>
              </a:extLst>
            </p:cNvPr>
            <p:cNvSpPr/>
            <p:nvPr/>
          </p:nvSpPr>
          <p:spPr>
            <a:xfrm>
              <a:off x="-2312225" y="3238300"/>
              <a:ext cx="241825" cy="241050"/>
            </a:xfrm>
            <a:custGeom>
              <a:avLst/>
              <a:gdLst/>
              <a:ahLst/>
              <a:cxnLst/>
              <a:rect l="l" t="t" r="r" b="b"/>
              <a:pathLst>
                <a:path w="9673" h="9642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33"/>
                  </a:lnTo>
                  <a:cubicBezTo>
                    <a:pt x="1" y="1922"/>
                    <a:pt x="158" y="2080"/>
                    <a:pt x="379" y="2080"/>
                  </a:cubicBezTo>
                  <a:lnTo>
                    <a:pt x="726" y="2080"/>
                  </a:lnTo>
                  <a:lnTo>
                    <a:pt x="726" y="7562"/>
                  </a:lnTo>
                  <a:lnTo>
                    <a:pt x="379" y="7562"/>
                  </a:lnTo>
                  <a:cubicBezTo>
                    <a:pt x="158" y="7562"/>
                    <a:pt x="1" y="7719"/>
                    <a:pt x="1" y="7908"/>
                  </a:cubicBezTo>
                  <a:lnTo>
                    <a:pt x="1" y="9294"/>
                  </a:lnTo>
                  <a:cubicBezTo>
                    <a:pt x="1" y="9484"/>
                    <a:pt x="158" y="9641"/>
                    <a:pt x="379" y="9641"/>
                  </a:cubicBezTo>
                  <a:lnTo>
                    <a:pt x="1734" y="9641"/>
                  </a:lnTo>
                  <a:cubicBezTo>
                    <a:pt x="1954" y="9641"/>
                    <a:pt x="2112" y="9484"/>
                    <a:pt x="2112" y="9294"/>
                  </a:cubicBezTo>
                  <a:lnTo>
                    <a:pt x="2112" y="8916"/>
                  </a:lnTo>
                  <a:lnTo>
                    <a:pt x="4160" y="8916"/>
                  </a:lnTo>
                  <a:lnTo>
                    <a:pt x="3435" y="8223"/>
                  </a:lnTo>
                  <a:lnTo>
                    <a:pt x="2112" y="8223"/>
                  </a:lnTo>
                  <a:lnTo>
                    <a:pt x="2112" y="7877"/>
                  </a:lnTo>
                  <a:cubicBezTo>
                    <a:pt x="2112" y="7688"/>
                    <a:pt x="1954" y="7530"/>
                    <a:pt x="1734" y="7530"/>
                  </a:cubicBezTo>
                  <a:lnTo>
                    <a:pt x="1387" y="7530"/>
                  </a:lnTo>
                  <a:lnTo>
                    <a:pt x="1387" y="2080"/>
                  </a:lnTo>
                  <a:lnTo>
                    <a:pt x="1734" y="2080"/>
                  </a:lnTo>
                  <a:cubicBezTo>
                    <a:pt x="1954" y="2080"/>
                    <a:pt x="2112" y="1922"/>
                    <a:pt x="2112" y="1733"/>
                  </a:cubicBezTo>
                  <a:lnTo>
                    <a:pt x="2112" y="1387"/>
                  </a:lnTo>
                  <a:lnTo>
                    <a:pt x="7562" y="1387"/>
                  </a:lnTo>
                  <a:lnTo>
                    <a:pt x="7562" y="1733"/>
                  </a:lnTo>
                  <a:cubicBezTo>
                    <a:pt x="7562" y="1922"/>
                    <a:pt x="7720" y="2080"/>
                    <a:pt x="7940" y="2080"/>
                  </a:cubicBezTo>
                  <a:lnTo>
                    <a:pt x="8287" y="2080"/>
                  </a:lnTo>
                  <a:lnTo>
                    <a:pt x="8287" y="3592"/>
                  </a:lnTo>
                  <a:cubicBezTo>
                    <a:pt x="8444" y="3498"/>
                    <a:pt x="8602" y="3466"/>
                    <a:pt x="8791" y="3466"/>
                  </a:cubicBezTo>
                  <a:cubicBezTo>
                    <a:pt x="8885" y="3466"/>
                    <a:pt x="8917" y="3466"/>
                    <a:pt x="8948" y="3498"/>
                  </a:cubicBezTo>
                  <a:lnTo>
                    <a:pt x="8948" y="2080"/>
                  </a:lnTo>
                  <a:lnTo>
                    <a:pt x="9326" y="2080"/>
                  </a:lnTo>
                  <a:cubicBezTo>
                    <a:pt x="9515" y="2080"/>
                    <a:pt x="9673" y="1922"/>
                    <a:pt x="9673" y="1733"/>
                  </a:cubicBezTo>
                  <a:lnTo>
                    <a:pt x="9673" y="347"/>
                  </a:lnTo>
                  <a:cubicBezTo>
                    <a:pt x="9673" y="158"/>
                    <a:pt x="9515" y="1"/>
                    <a:pt x="9326" y="1"/>
                  </a:cubicBezTo>
                  <a:lnTo>
                    <a:pt x="7940" y="1"/>
                  </a:lnTo>
                  <a:cubicBezTo>
                    <a:pt x="7751" y="1"/>
                    <a:pt x="7562" y="158"/>
                    <a:pt x="7562" y="347"/>
                  </a:cubicBezTo>
                  <a:lnTo>
                    <a:pt x="7562" y="694"/>
                  </a:lnTo>
                  <a:lnTo>
                    <a:pt x="2112" y="694"/>
                  </a:lnTo>
                  <a:lnTo>
                    <a:pt x="2112" y="347"/>
                  </a:lnTo>
                  <a:cubicBezTo>
                    <a:pt x="2112" y="158"/>
                    <a:pt x="1954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0" name="Google Shape;8287;p66">
            <a:extLst>
              <a:ext uri="{FF2B5EF4-FFF2-40B4-BE49-F238E27FC236}">
                <a16:creationId xmlns:a16="http://schemas.microsoft.com/office/drawing/2014/main" id="{F3C71B67-C7AD-4DB1-A008-2076527383C4}"/>
              </a:ext>
            </a:extLst>
          </p:cNvPr>
          <p:cNvGrpSpPr/>
          <p:nvPr/>
        </p:nvGrpSpPr>
        <p:grpSpPr>
          <a:xfrm>
            <a:off x="9344970" y="5258101"/>
            <a:ext cx="303385" cy="376960"/>
            <a:chOff x="-2310650" y="3525775"/>
            <a:chExt cx="292250" cy="363125"/>
          </a:xfrm>
        </p:grpSpPr>
        <p:sp>
          <p:nvSpPr>
            <p:cNvPr id="871" name="Google Shape;8288;p66">
              <a:extLst>
                <a:ext uri="{FF2B5EF4-FFF2-40B4-BE49-F238E27FC236}">
                  <a16:creationId xmlns:a16="http://schemas.microsoft.com/office/drawing/2014/main" id="{08523EB9-E3A2-4970-A74B-92C6EF9C3323}"/>
                </a:ext>
              </a:extLst>
            </p:cNvPr>
            <p:cNvSpPr/>
            <p:nvPr/>
          </p:nvSpPr>
          <p:spPr>
            <a:xfrm>
              <a:off x="-2053075" y="3648650"/>
              <a:ext cx="34675" cy="233950"/>
            </a:xfrm>
            <a:custGeom>
              <a:avLst/>
              <a:gdLst/>
              <a:ahLst/>
              <a:cxnLst/>
              <a:rect l="l" t="t" r="r" b="b"/>
              <a:pathLst>
                <a:path w="1387" h="9358" extrusionOk="0">
                  <a:moveTo>
                    <a:pt x="0" y="1"/>
                  </a:moveTo>
                  <a:lnTo>
                    <a:pt x="0" y="8286"/>
                  </a:lnTo>
                  <a:cubicBezTo>
                    <a:pt x="0" y="8664"/>
                    <a:pt x="158" y="9011"/>
                    <a:pt x="441" y="9263"/>
                  </a:cubicBezTo>
                  <a:cubicBezTo>
                    <a:pt x="504" y="9326"/>
                    <a:pt x="591" y="9358"/>
                    <a:pt x="677" y="9358"/>
                  </a:cubicBezTo>
                  <a:cubicBezTo>
                    <a:pt x="764" y="9358"/>
                    <a:pt x="851" y="9326"/>
                    <a:pt x="914" y="9263"/>
                  </a:cubicBezTo>
                  <a:cubicBezTo>
                    <a:pt x="1197" y="9011"/>
                    <a:pt x="1355" y="8664"/>
                    <a:pt x="1355" y="8286"/>
                  </a:cubicBezTo>
                  <a:lnTo>
                    <a:pt x="1355" y="347"/>
                  </a:ln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289;p66">
              <a:extLst>
                <a:ext uri="{FF2B5EF4-FFF2-40B4-BE49-F238E27FC236}">
                  <a16:creationId xmlns:a16="http://schemas.microsoft.com/office/drawing/2014/main" id="{D381AFE9-9171-49A5-9D7D-4C95F18B7256}"/>
                </a:ext>
              </a:extLst>
            </p:cNvPr>
            <p:cNvSpPr/>
            <p:nvPr/>
          </p:nvSpPr>
          <p:spPr>
            <a:xfrm>
              <a:off x="-2259450" y="375182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" y="1"/>
                  </a:moveTo>
                  <a:lnTo>
                    <a:pt x="1" y="2049"/>
                  </a:lnTo>
                  <a:lnTo>
                    <a:pt x="2049" y="2049"/>
                  </a:lnTo>
                  <a:lnTo>
                    <a:pt x="2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290;p66">
              <a:extLst>
                <a:ext uri="{FF2B5EF4-FFF2-40B4-BE49-F238E27FC236}">
                  <a16:creationId xmlns:a16="http://schemas.microsoft.com/office/drawing/2014/main" id="{BA624536-D240-45DB-B470-F939F2F35DBA}"/>
                </a:ext>
              </a:extLst>
            </p:cNvPr>
            <p:cNvSpPr/>
            <p:nvPr/>
          </p:nvSpPr>
          <p:spPr>
            <a:xfrm>
              <a:off x="-2259450" y="3649450"/>
              <a:ext cx="137075" cy="51200"/>
            </a:xfrm>
            <a:custGeom>
              <a:avLst/>
              <a:gdLst/>
              <a:ahLst/>
              <a:cxnLst/>
              <a:rect l="l" t="t" r="r" b="b"/>
              <a:pathLst>
                <a:path w="5483" h="2048" extrusionOk="0">
                  <a:moveTo>
                    <a:pt x="1" y="0"/>
                  </a:moveTo>
                  <a:lnTo>
                    <a:pt x="1" y="2048"/>
                  </a:lnTo>
                  <a:lnTo>
                    <a:pt x="5483" y="2048"/>
                  </a:lnTo>
                  <a:lnTo>
                    <a:pt x="54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291;p66">
              <a:extLst>
                <a:ext uri="{FF2B5EF4-FFF2-40B4-BE49-F238E27FC236}">
                  <a16:creationId xmlns:a16="http://schemas.microsoft.com/office/drawing/2014/main" id="{3ED838E0-BF04-4B03-9672-012DBDCC08E7}"/>
                </a:ext>
              </a:extLst>
            </p:cNvPr>
            <p:cNvSpPr/>
            <p:nvPr/>
          </p:nvSpPr>
          <p:spPr>
            <a:xfrm>
              <a:off x="-2310650" y="3525775"/>
              <a:ext cx="252075" cy="363125"/>
            </a:xfrm>
            <a:custGeom>
              <a:avLst/>
              <a:gdLst/>
              <a:ahLst/>
              <a:cxnLst/>
              <a:rect l="l" t="t" r="r" b="b"/>
              <a:pathLst>
                <a:path w="10083" h="14525" extrusionOk="0">
                  <a:moveTo>
                    <a:pt x="7814" y="4222"/>
                  </a:moveTo>
                  <a:cubicBezTo>
                    <a:pt x="8035" y="4222"/>
                    <a:pt x="8192" y="4380"/>
                    <a:pt x="8192" y="4569"/>
                  </a:cubicBezTo>
                  <a:lnTo>
                    <a:pt x="8192" y="7310"/>
                  </a:lnTo>
                  <a:cubicBezTo>
                    <a:pt x="8192" y="7530"/>
                    <a:pt x="8035" y="7657"/>
                    <a:pt x="7814" y="7657"/>
                  </a:cubicBezTo>
                  <a:lnTo>
                    <a:pt x="1671" y="7657"/>
                  </a:lnTo>
                  <a:cubicBezTo>
                    <a:pt x="1482" y="7657"/>
                    <a:pt x="1324" y="7530"/>
                    <a:pt x="1324" y="7310"/>
                  </a:cubicBezTo>
                  <a:lnTo>
                    <a:pt x="1324" y="4569"/>
                  </a:lnTo>
                  <a:cubicBezTo>
                    <a:pt x="1324" y="4380"/>
                    <a:pt x="1482" y="4222"/>
                    <a:pt x="1671" y="4222"/>
                  </a:cubicBezTo>
                  <a:close/>
                  <a:moveTo>
                    <a:pt x="7904" y="8380"/>
                  </a:moveTo>
                  <a:cubicBezTo>
                    <a:pt x="8287" y="8380"/>
                    <a:pt x="8278" y="9043"/>
                    <a:pt x="7877" y="9043"/>
                  </a:cubicBezTo>
                  <a:lnTo>
                    <a:pt x="5829" y="9043"/>
                  </a:lnTo>
                  <a:cubicBezTo>
                    <a:pt x="5388" y="9043"/>
                    <a:pt x="5357" y="8381"/>
                    <a:pt x="5829" y="8381"/>
                  </a:cubicBezTo>
                  <a:lnTo>
                    <a:pt x="7877" y="8381"/>
                  </a:lnTo>
                  <a:cubicBezTo>
                    <a:pt x="7886" y="8380"/>
                    <a:pt x="7895" y="8380"/>
                    <a:pt x="7904" y="8380"/>
                  </a:cubicBezTo>
                  <a:close/>
                  <a:moveTo>
                    <a:pt x="7904" y="9766"/>
                  </a:moveTo>
                  <a:cubicBezTo>
                    <a:pt x="8287" y="9766"/>
                    <a:pt x="8278" y="10429"/>
                    <a:pt x="7877" y="10429"/>
                  </a:cubicBezTo>
                  <a:lnTo>
                    <a:pt x="5829" y="10429"/>
                  </a:lnTo>
                  <a:cubicBezTo>
                    <a:pt x="5388" y="10429"/>
                    <a:pt x="5357" y="9767"/>
                    <a:pt x="5829" y="9767"/>
                  </a:cubicBezTo>
                  <a:lnTo>
                    <a:pt x="7877" y="9767"/>
                  </a:lnTo>
                  <a:cubicBezTo>
                    <a:pt x="7886" y="9767"/>
                    <a:pt x="7895" y="9766"/>
                    <a:pt x="7904" y="9766"/>
                  </a:cubicBezTo>
                  <a:close/>
                  <a:moveTo>
                    <a:pt x="7877" y="11091"/>
                  </a:moveTo>
                  <a:cubicBezTo>
                    <a:pt x="8287" y="11091"/>
                    <a:pt x="8287" y="11784"/>
                    <a:pt x="7877" y="11784"/>
                  </a:cubicBezTo>
                  <a:lnTo>
                    <a:pt x="5829" y="11784"/>
                  </a:lnTo>
                  <a:cubicBezTo>
                    <a:pt x="5388" y="11784"/>
                    <a:pt x="5357" y="11091"/>
                    <a:pt x="5829" y="11091"/>
                  </a:cubicBezTo>
                  <a:close/>
                  <a:moveTo>
                    <a:pt x="4475" y="8350"/>
                  </a:moveTo>
                  <a:cubicBezTo>
                    <a:pt x="4664" y="8350"/>
                    <a:pt x="4821" y="8507"/>
                    <a:pt x="4821" y="8696"/>
                  </a:cubicBezTo>
                  <a:lnTo>
                    <a:pt x="4821" y="11469"/>
                  </a:lnTo>
                  <a:cubicBezTo>
                    <a:pt x="4821" y="11658"/>
                    <a:pt x="4664" y="11815"/>
                    <a:pt x="4475" y="11815"/>
                  </a:cubicBezTo>
                  <a:lnTo>
                    <a:pt x="1734" y="11815"/>
                  </a:lnTo>
                  <a:cubicBezTo>
                    <a:pt x="1513" y="11815"/>
                    <a:pt x="1356" y="11658"/>
                    <a:pt x="1356" y="11469"/>
                  </a:cubicBezTo>
                  <a:lnTo>
                    <a:pt x="1356" y="8696"/>
                  </a:lnTo>
                  <a:cubicBezTo>
                    <a:pt x="1356" y="8507"/>
                    <a:pt x="1513" y="8350"/>
                    <a:pt x="1734" y="8350"/>
                  </a:cubicBezTo>
                  <a:close/>
                  <a:moveTo>
                    <a:pt x="7877" y="12508"/>
                  </a:moveTo>
                  <a:cubicBezTo>
                    <a:pt x="8287" y="12508"/>
                    <a:pt x="8287" y="13170"/>
                    <a:pt x="7877" y="13170"/>
                  </a:cubicBezTo>
                  <a:lnTo>
                    <a:pt x="1734" y="13170"/>
                  </a:lnTo>
                  <a:cubicBezTo>
                    <a:pt x="1293" y="13170"/>
                    <a:pt x="1261" y="12508"/>
                    <a:pt x="1734" y="12508"/>
                  </a:cubicBezTo>
                  <a:close/>
                  <a:moveTo>
                    <a:pt x="348" y="2868"/>
                  </a:moveTo>
                  <a:cubicBezTo>
                    <a:pt x="158" y="2868"/>
                    <a:pt x="1" y="3025"/>
                    <a:pt x="1" y="3214"/>
                  </a:cubicBezTo>
                  <a:lnTo>
                    <a:pt x="1" y="12823"/>
                  </a:lnTo>
                  <a:cubicBezTo>
                    <a:pt x="1" y="13768"/>
                    <a:pt x="726" y="14525"/>
                    <a:pt x="1702" y="14525"/>
                  </a:cubicBezTo>
                  <a:lnTo>
                    <a:pt x="10083" y="14525"/>
                  </a:lnTo>
                  <a:cubicBezTo>
                    <a:pt x="9767" y="14178"/>
                    <a:pt x="9515" y="13705"/>
                    <a:pt x="9515" y="13138"/>
                  </a:cubicBezTo>
                  <a:cubicBezTo>
                    <a:pt x="9547" y="1"/>
                    <a:pt x="9547" y="6333"/>
                    <a:pt x="9547" y="3214"/>
                  </a:cubicBezTo>
                  <a:cubicBezTo>
                    <a:pt x="9547" y="3025"/>
                    <a:pt x="9389" y="2868"/>
                    <a:pt x="9200" y="2868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5" name="Google Shape;8292;p66">
            <a:extLst>
              <a:ext uri="{FF2B5EF4-FFF2-40B4-BE49-F238E27FC236}">
                <a16:creationId xmlns:a16="http://schemas.microsoft.com/office/drawing/2014/main" id="{617AAD11-DBE9-4367-AADF-AC449771AE91}"/>
              </a:ext>
            </a:extLst>
          </p:cNvPr>
          <p:cNvGrpSpPr/>
          <p:nvPr/>
        </p:nvGrpSpPr>
        <p:grpSpPr>
          <a:xfrm>
            <a:off x="9352731" y="5693008"/>
            <a:ext cx="305020" cy="302554"/>
            <a:chOff x="-2310650" y="3958175"/>
            <a:chExt cx="293825" cy="291450"/>
          </a:xfrm>
        </p:grpSpPr>
        <p:sp>
          <p:nvSpPr>
            <p:cNvPr id="876" name="Google Shape;8293;p66">
              <a:extLst>
                <a:ext uri="{FF2B5EF4-FFF2-40B4-BE49-F238E27FC236}">
                  <a16:creationId xmlns:a16="http://schemas.microsoft.com/office/drawing/2014/main" id="{AC1525AB-99E8-4033-AE15-805960038159}"/>
                </a:ext>
              </a:extLst>
            </p:cNvPr>
            <p:cNvSpPr/>
            <p:nvPr/>
          </p:nvSpPr>
          <p:spPr>
            <a:xfrm>
              <a:off x="-2310650" y="3958175"/>
              <a:ext cx="185925" cy="118950"/>
            </a:xfrm>
            <a:custGeom>
              <a:avLst/>
              <a:gdLst/>
              <a:ahLst/>
              <a:cxnLst/>
              <a:rect l="l" t="t" r="r" b="b"/>
              <a:pathLst>
                <a:path w="7437" h="4758" extrusionOk="0">
                  <a:moveTo>
                    <a:pt x="1009" y="1"/>
                  </a:moveTo>
                  <a:cubicBezTo>
                    <a:pt x="474" y="1"/>
                    <a:pt x="1" y="474"/>
                    <a:pt x="1" y="1009"/>
                  </a:cubicBezTo>
                  <a:lnTo>
                    <a:pt x="1" y="2395"/>
                  </a:lnTo>
                  <a:cubicBezTo>
                    <a:pt x="1" y="2931"/>
                    <a:pt x="474" y="3372"/>
                    <a:pt x="1009" y="3372"/>
                  </a:cubicBezTo>
                  <a:lnTo>
                    <a:pt x="1356" y="3372"/>
                  </a:lnTo>
                  <a:lnTo>
                    <a:pt x="1356" y="4412"/>
                  </a:lnTo>
                  <a:cubicBezTo>
                    <a:pt x="1356" y="4618"/>
                    <a:pt x="1518" y="4757"/>
                    <a:pt x="1692" y="4757"/>
                  </a:cubicBezTo>
                  <a:cubicBezTo>
                    <a:pt x="1784" y="4757"/>
                    <a:pt x="1878" y="4719"/>
                    <a:pt x="1954" y="4632"/>
                  </a:cubicBezTo>
                  <a:lnTo>
                    <a:pt x="3214" y="3372"/>
                  </a:lnTo>
                  <a:lnTo>
                    <a:pt x="3403" y="3372"/>
                  </a:lnTo>
                  <a:lnTo>
                    <a:pt x="3403" y="2364"/>
                  </a:lnTo>
                  <a:cubicBezTo>
                    <a:pt x="3403" y="1419"/>
                    <a:pt x="4160" y="663"/>
                    <a:pt x="5105" y="663"/>
                  </a:cubicBezTo>
                  <a:lnTo>
                    <a:pt x="7436" y="663"/>
                  </a:lnTo>
                  <a:cubicBezTo>
                    <a:pt x="7279" y="253"/>
                    <a:pt x="6932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294;p66">
              <a:extLst>
                <a:ext uri="{FF2B5EF4-FFF2-40B4-BE49-F238E27FC236}">
                  <a16:creationId xmlns:a16="http://schemas.microsoft.com/office/drawing/2014/main" id="{951765AA-8DE8-4996-9893-11B68A62FC19}"/>
                </a:ext>
              </a:extLst>
            </p:cNvPr>
            <p:cNvSpPr/>
            <p:nvPr/>
          </p:nvSpPr>
          <p:spPr>
            <a:xfrm>
              <a:off x="-2309075" y="3992050"/>
              <a:ext cx="292250" cy="257575"/>
            </a:xfrm>
            <a:custGeom>
              <a:avLst/>
              <a:gdLst/>
              <a:ahLst/>
              <a:cxnLst/>
              <a:rect l="l" t="t" r="r" b="b"/>
              <a:pathLst>
                <a:path w="11690" h="10303" extrusionOk="0">
                  <a:moveTo>
                    <a:pt x="5042" y="1"/>
                  </a:moveTo>
                  <a:cubicBezTo>
                    <a:pt x="4506" y="1"/>
                    <a:pt x="4034" y="473"/>
                    <a:pt x="4034" y="1040"/>
                  </a:cubicBezTo>
                  <a:lnTo>
                    <a:pt x="4034" y="2395"/>
                  </a:lnTo>
                  <a:cubicBezTo>
                    <a:pt x="4034" y="2962"/>
                    <a:pt x="4506" y="3435"/>
                    <a:pt x="5042" y="3435"/>
                  </a:cubicBezTo>
                  <a:lnTo>
                    <a:pt x="6964" y="3435"/>
                  </a:lnTo>
                  <a:lnTo>
                    <a:pt x="7814" y="4254"/>
                  </a:lnTo>
                  <a:cubicBezTo>
                    <a:pt x="7216" y="4537"/>
                    <a:pt x="6775" y="5136"/>
                    <a:pt x="6775" y="5829"/>
                  </a:cubicBezTo>
                  <a:cubicBezTo>
                    <a:pt x="6775" y="6270"/>
                    <a:pt x="6932" y="6680"/>
                    <a:pt x="7216" y="6932"/>
                  </a:cubicBezTo>
                  <a:cubicBezTo>
                    <a:pt x="6585" y="7089"/>
                    <a:pt x="6081" y="7499"/>
                    <a:pt x="5766" y="8034"/>
                  </a:cubicBezTo>
                  <a:cubicBezTo>
                    <a:pt x="5451" y="7499"/>
                    <a:pt x="4916" y="7089"/>
                    <a:pt x="4286" y="6932"/>
                  </a:cubicBezTo>
                  <a:cubicBezTo>
                    <a:pt x="4569" y="6617"/>
                    <a:pt x="4727" y="6270"/>
                    <a:pt x="4727" y="5829"/>
                  </a:cubicBezTo>
                  <a:cubicBezTo>
                    <a:pt x="4727" y="4884"/>
                    <a:pt x="3971" y="4159"/>
                    <a:pt x="3025" y="4159"/>
                  </a:cubicBezTo>
                  <a:cubicBezTo>
                    <a:pt x="2080" y="4159"/>
                    <a:pt x="1356" y="4884"/>
                    <a:pt x="1356" y="5829"/>
                  </a:cubicBezTo>
                  <a:cubicBezTo>
                    <a:pt x="1356" y="6270"/>
                    <a:pt x="1513" y="6680"/>
                    <a:pt x="1765" y="6932"/>
                  </a:cubicBezTo>
                  <a:cubicBezTo>
                    <a:pt x="757" y="7215"/>
                    <a:pt x="1" y="8129"/>
                    <a:pt x="1" y="9263"/>
                  </a:cubicBezTo>
                  <a:lnTo>
                    <a:pt x="1" y="9925"/>
                  </a:lnTo>
                  <a:cubicBezTo>
                    <a:pt x="1" y="10145"/>
                    <a:pt x="158" y="10303"/>
                    <a:pt x="348" y="10303"/>
                  </a:cubicBezTo>
                  <a:lnTo>
                    <a:pt x="11343" y="10303"/>
                  </a:lnTo>
                  <a:cubicBezTo>
                    <a:pt x="11532" y="10303"/>
                    <a:pt x="11689" y="10145"/>
                    <a:pt x="11689" y="9925"/>
                  </a:cubicBezTo>
                  <a:lnTo>
                    <a:pt x="11689" y="9263"/>
                  </a:lnTo>
                  <a:cubicBezTo>
                    <a:pt x="11689" y="8160"/>
                    <a:pt x="10965" y="7215"/>
                    <a:pt x="9925" y="6932"/>
                  </a:cubicBezTo>
                  <a:cubicBezTo>
                    <a:pt x="10209" y="6617"/>
                    <a:pt x="10366" y="6270"/>
                    <a:pt x="10366" y="5829"/>
                  </a:cubicBezTo>
                  <a:cubicBezTo>
                    <a:pt x="10366" y="5010"/>
                    <a:pt x="9767" y="4317"/>
                    <a:pt x="8980" y="4159"/>
                  </a:cubicBezTo>
                  <a:lnTo>
                    <a:pt x="8980" y="3435"/>
                  </a:lnTo>
                  <a:lnTo>
                    <a:pt x="10555" y="3435"/>
                  </a:lnTo>
                  <a:cubicBezTo>
                    <a:pt x="11122" y="3435"/>
                    <a:pt x="11595" y="2962"/>
                    <a:pt x="11595" y="2395"/>
                  </a:cubicBezTo>
                  <a:lnTo>
                    <a:pt x="11595" y="1040"/>
                  </a:lnTo>
                  <a:cubicBezTo>
                    <a:pt x="11595" y="473"/>
                    <a:pt x="11122" y="1"/>
                    <a:pt x="105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8" name="Google Shape;8295;p66">
            <a:extLst>
              <a:ext uri="{FF2B5EF4-FFF2-40B4-BE49-F238E27FC236}">
                <a16:creationId xmlns:a16="http://schemas.microsoft.com/office/drawing/2014/main" id="{0184AF41-8616-48EF-9598-34AD6F287D38}"/>
              </a:ext>
            </a:extLst>
          </p:cNvPr>
          <p:cNvGrpSpPr/>
          <p:nvPr/>
        </p:nvGrpSpPr>
        <p:grpSpPr>
          <a:xfrm>
            <a:off x="10524124" y="5693008"/>
            <a:ext cx="305798" cy="302554"/>
            <a:chOff x="-1182750" y="3962900"/>
            <a:chExt cx="294575" cy="291450"/>
          </a:xfrm>
        </p:grpSpPr>
        <p:sp>
          <p:nvSpPr>
            <p:cNvPr id="879" name="Google Shape;8296;p66">
              <a:extLst>
                <a:ext uri="{FF2B5EF4-FFF2-40B4-BE49-F238E27FC236}">
                  <a16:creationId xmlns:a16="http://schemas.microsoft.com/office/drawing/2014/main" id="{45DD1D0A-91B6-41F3-AC69-B432A7AE566B}"/>
                </a:ext>
              </a:extLst>
            </p:cNvPr>
            <p:cNvSpPr/>
            <p:nvPr/>
          </p:nvSpPr>
          <p:spPr>
            <a:xfrm>
              <a:off x="-1078000" y="40306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297;p66">
              <a:extLst>
                <a:ext uri="{FF2B5EF4-FFF2-40B4-BE49-F238E27FC236}">
                  <a16:creationId xmlns:a16="http://schemas.microsoft.com/office/drawing/2014/main" id="{56E59529-9BDC-4E5C-9894-4EB44541A232}"/>
                </a:ext>
              </a:extLst>
            </p:cNvPr>
            <p:cNvSpPr/>
            <p:nvPr/>
          </p:nvSpPr>
          <p:spPr>
            <a:xfrm>
              <a:off x="-1129200" y="4099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298;p66">
              <a:extLst>
                <a:ext uri="{FF2B5EF4-FFF2-40B4-BE49-F238E27FC236}">
                  <a16:creationId xmlns:a16="http://schemas.microsoft.com/office/drawing/2014/main" id="{F29B0B8D-BD2E-4C48-BD4D-7A3ED89AE944}"/>
                </a:ext>
              </a:extLst>
            </p:cNvPr>
            <p:cNvSpPr/>
            <p:nvPr/>
          </p:nvSpPr>
          <p:spPr>
            <a:xfrm>
              <a:off x="-1009475" y="40818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299;p66">
              <a:extLst>
                <a:ext uri="{FF2B5EF4-FFF2-40B4-BE49-F238E27FC236}">
                  <a16:creationId xmlns:a16="http://schemas.microsoft.com/office/drawing/2014/main" id="{678CB1C8-AD7D-45EC-AD56-749EA35514A0}"/>
                </a:ext>
              </a:extLst>
            </p:cNvPr>
            <p:cNvSpPr/>
            <p:nvPr/>
          </p:nvSpPr>
          <p:spPr>
            <a:xfrm>
              <a:off x="-1182750" y="4168475"/>
              <a:ext cx="292225" cy="34675"/>
            </a:xfrm>
            <a:custGeom>
              <a:avLst/>
              <a:gdLst/>
              <a:ahLst/>
              <a:cxnLst/>
              <a:rect l="l" t="t" r="r" b="b"/>
              <a:pathLst>
                <a:path w="11689" h="1387" extrusionOk="0">
                  <a:moveTo>
                    <a:pt x="0" y="1"/>
                  </a:moveTo>
                  <a:lnTo>
                    <a:pt x="0" y="347"/>
                  </a:lnTo>
                  <a:lnTo>
                    <a:pt x="63" y="347"/>
                  </a:lnTo>
                  <a:cubicBezTo>
                    <a:pt x="63" y="914"/>
                    <a:pt x="504" y="1387"/>
                    <a:pt x="1071" y="1387"/>
                  </a:cubicBezTo>
                  <a:lnTo>
                    <a:pt x="10680" y="1387"/>
                  </a:lnTo>
                  <a:cubicBezTo>
                    <a:pt x="11247" y="1387"/>
                    <a:pt x="11688" y="914"/>
                    <a:pt x="11688" y="347"/>
                  </a:cubicBezTo>
                  <a:lnTo>
                    <a:pt x="116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300;p66">
              <a:extLst>
                <a:ext uri="{FF2B5EF4-FFF2-40B4-BE49-F238E27FC236}">
                  <a16:creationId xmlns:a16="http://schemas.microsoft.com/office/drawing/2014/main" id="{1A9AB34F-6C30-4E69-A39E-F73BA97B2582}"/>
                </a:ext>
              </a:extLst>
            </p:cNvPr>
            <p:cNvSpPr/>
            <p:nvPr/>
          </p:nvSpPr>
          <p:spPr>
            <a:xfrm>
              <a:off x="-1117400" y="4220475"/>
              <a:ext cx="161500" cy="33875"/>
            </a:xfrm>
            <a:custGeom>
              <a:avLst/>
              <a:gdLst/>
              <a:ahLst/>
              <a:cxnLst/>
              <a:rect l="l" t="t" r="r" b="b"/>
              <a:pathLst>
                <a:path w="6460" h="1355" extrusionOk="0">
                  <a:moveTo>
                    <a:pt x="1513" y="0"/>
                  </a:moveTo>
                  <a:lnTo>
                    <a:pt x="1356" y="693"/>
                  </a:lnTo>
                  <a:lnTo>
                    <a:pt x="474" y="693"/>
                  </a:lnTo>
                  <a:cubicBezTo>
                    <a:pt x="32" y="693"/>
                    <a:pt x="1" y="1355"/>
                    <a:pt x="474" y="1355"/>
                  </a:cubicBezTo>
                  <a:lnTo>
                    <a:pt x="5924" y="1355"/>
                  </a:lnTo>
                  <a:cubicBezTo>
                    <a:pt x="6459" y="1355"/>
                    <a:pt x="6459" y="693"/>
                    <a:pt x="5987" y="693"/>
                  </a:cubicBezTo>
                  <a:lnTo>
                    <a:pt x="5073" y="693"/>
                  </a:lnTo>
                  <a:lnTo>
                    <a:pt x="49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301;p66">
              <a:extLst>
                <a:ext uri="{FF2B5EF4-FFF2-40B4-BE49-F238E27FC236}">
                  <a16:creationId xmlns:a16="http://schemas.microsoft.com/office/drawing/2014/main" id="{4B853F84-E36E-4AFF-B8AB-3FE1F88C5607}"/>
                </a:ext>
              </a:extLst>
            </p:cNvPr>
            <p:cNvSpPr/>
            <p:nvPr/>
          </p:nvSpPr>
          <p:spPr>
            <a:xfrm>
              <a:off x="-958300" y="4014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302;p66">
              <a:extLst>
                <a:ext uri="{FF2B5EF4-FFF2-40B4-BE49-F238E27FC236}">
                  <a16:creationId xmlns:a16="http://schemas.microsoft.com/office/drawing/2014/main" id="{3058C83B-2B81-40CD-8371-F6BDD2F054DD}"/>
                </a:ext>
              </a:extLst>
            </p:cNvPr>
            <p:cNvSpPr/>
            <p:nvPr/>
          </p:nvSpPr>
          <p:spPr>
            <a:xfrm>
              <a:off x="-1180400" y="3962900"/>
              <a:ext cx="292225" cy="188275"/>
            </a:xfrm>
            <a:custGeom>
              <a:avLst/>
              <a:gdLst/>
              <a:ahLst/>
              <a:cxnLst/>
              <a:rect l="l" t="t" r="r" b="b"/>
              <a:pathLst>
                <a:path w="11689" h="7531" extrusionOk="0">
                  <a:moveTo>
                    <a:pt x="9232" y="1324"/>
                  </a:moveTo>
                  <a:cubicBezTo>
                    <a:pt x="9799" y="1324"/>
                    <a:pt x="10271" y="1797"/>
                    <a:pt x="10271" y="2364"/>
                  </a:cubicBezTo>
                  <a:cubicBezTo>
                    <a:pt x="10271" y="2922"/>
                    <a:pt x="9822" y="3391"/>
                    <a:pt x="9247" y="3391"/>
                  </a:cubicBezTo>
                  <a:cubicBezTo>
                    <a:pt x="9140" y="3391"/>
                    <a:pt x="9029" y="3375"/>
                    <a:pt x="8916" y="3341"/>
                  </a:cubicBezTo>
                  <a:lnTo>
                    <a:pt x="8034" y="4538"/>
                  </a:lnTo>
                  <a:cubicBezTo>
                    <a:pt x="8507" y="5199"/>
                    <a:pt x="7971" y="6144"/>
                    <a:pt x="7152" y="6144"/>
                  </a:cubicBezTo>
                  <a:cubicBezTo>
                    <a:pt x="6491" y="6144"/>
                    <a:pt x="5987" y="5514"/>
                    <a:pt x="6176" y="4790"/>
                  </a:cubicBezTo>
                  <a:lnTo>
                    <a:pt x="4978" y="3908"/>
                  </a:lnTo>
                  <a:cubicBezTo>
                    <a:pt x="4839" y="4007"/>
                    <a:pt x="4661" y="4069"/>
                    <a:pt x="4470" y="4069"/>
                  </a:cubicBezTo>
                  <a:cubicBezTo>
                    <a:pt x="4359" y="4069"/>
                    <a:pt x="4243" y="4048"/>
                    <a:pt x="4128" y="4002"/>
                  </a:cubicBezTo>
                  <a:lnTo>
                    <a:pt x="3214" y="5199"/>
                  </a:lnTo>
                  <a:cubicBezTo>
                    <a:pt x="3340" y="5357"/>
                    <a:pt x="3372" y="5546"/>
                    <a:pt x="3372" y="5735"/>
                  </a:cubicBezTo>
                  <a:cubicBezTo>
                    <a:pt x="3372" y="6302"/>
                    <a:pt x="2899" y="6775"/>
                    <a:pt x="2363" y="6775"/>
                  </a:cubicBezTo>
                  <a:cubicBezTo>
                    <a:pt x="1796" y="6775"/>
                    <a:pt x="1324" y="6302"/>
                    <a:pt x="1324" y="5735"/>
                  </a:cubicBezTo>
                  <a:cubicBezTo>
                    <a:pt x="1324" y="5199"/>
                    <a:pt x="1796" y="4727"/>
                    <a:pt x="2363" y="4727"/>
                  </a:cubicBezTo>
                  <a:cubicBezTo>
                    <a:pt x="2489" y="4727"/>
                    <a:pt x="2552" y="4758"/>
                    <a:pt x="2678" y="4758"/>
                  </a:cubicBezTo>
                  <a:lnTo>
                    <a:pt x="3592" y="3593"/>
                  </a:lnTo>
                  <a:cubicBezTo>
                    <a:pt x="3120" y="2899"/>
                    <a:pt x="3624" y="1954"/>
                    <a:pt x="4443" y="1954"/>
                  </a:cubicBezTo>
                  <a:cubicBezTo>
                    <a:pt x="5104" y="1954"/>
                    <a:pt x="5640" y="2584"/>
                    <a:pt x="5419" y="3309"/>
                  </a:cubicBezTo>
                  <a:lnTo>
                    <a:pt x="6617" y="4223"/>
                  </a:lnTo>
                  <a:cubicBezTo>
                    <a:pt x="6766" y="4116"/>
                    <a:pt x="6959" y="4038"/>
                    <a:pt x="7165" y="4038"/>
                  </a:cubicBezTo>
                  <a:cubicBezTo>
                    <a:pt x="7264" y="4038"/>
                    <a:pt x="7365" y="4056"/>
                    <a:pt x="7467" y="4097"/>
                  </a:cubicBezTo>
                  <a:lnTo>
                    <a:pt x="8381" y="2899"/>
                  </a:lnTo>
                  <a:cubicBezTo>
                    <a:pt x="8255" y="2742"/>
                    <a:pt x="8223" y="2553"/>
                    <a:pt x="8223" y="2364"/>
                  </a:cubicBezTo>
                  <a:cubicBezTo>
                    <a:pt x="8223" y="1797"/>
                    <a:pt x="8696" y="1324"/>
                    <a:pt x="9232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4"/>
                    <a:pt x="1" y="1009"/>
                  </a:cubicBezTo>
                  <a:lnTo>
                    <a:pt x="1" y="7531"/>
                  </a:lnTo>
                  <a:lnTo>
                    <a:pt x="11689" y="7531"/>
                  </a:lnTo>
                  <a:lnTo>
                    <a:pt x="11689" y="1009"/>
                  </a:lnTo>
                  <a:cubicBezTo>
                    <a:pt x="11657" y="411"/>
                    <a:pt x="11185" y="1"/>
                    <a:pt x="10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6" name="Google Shape;8303;p66">
            <a:extLst>
              <a:ext uri="{FF2B5EF4-FFF2-40B4-BE49-F238E27FC236}">
                <a16:creationId xmlns:a16="http://schemas.microsoft.com/office/drawing/2014/main" id="{91659A72-A39D-46E3-B5F9-AD88BA65E6DE}"/>
              </a:ext>
            </a:extLst>
          </p:cNvPr>
          <p:cNvGrpSpPr/>
          <p:nvPr/>
        </p:nvGrpSpPr>
        <p:grpSpPr>
          <a:xfrm>
            <a:off x="5834479" y="4923317"/>
            <a:ext cx="305824" cy="302554"/>
            <a:chOff x="-5611575" y="3272950"/>
            <a:chExt cx="294600" cy="291450"/>
          </a:xfrm>
        </p:grpSpPr>
        <p:sp>
          <p:nvSpPr>
            <p:cNvPr id="887" name="Google Shape;8304;p66">
              <a:extLst>
                <a:ext uri="{FF2B5EF4-FFF2-40B4-BE49-F238E27FC236}">
                  <a16:creationId xmlns:a16="http://schemas.microsoft.com/office/drawing/2014/main" id="{03A99837-308C-48DE-A1E3-EA3322E410D9}"/>
                </a:ext>
              </a:extLst>
            </p:cNvPr>
            <p:cNvSpPr/>
            <p:nvPr/>
          </p:nvSpPr>
          <p:spPr>
            <a:xfrm>
              <a:off x="-5594250" y="3273750"/>
              <a:ext cx="85875" cy="84300"/>
            </a:xfrm>
            <a:custGeom>
              <a:avLst/>
              <a:gdLst/>
              <a:ahLst/>
              <a:cxnLst/>
              <a:rect l="l" t="t" r="r" b="b"/>
              <a:pathLst>
                <a:path w="3435" h="3372" extrusionOk="0">
                  <a:moveTo>
                    <a:pt x="1734" y="0"/>
                  </a:moveTo>
                  <a:cubicBezTo>
                    <a:pt x="788" y="0"/>
                    <a:pt x="32" y="756"/>
                    <a:pt x="32" y="1702"/>
                  </a:cubicBezTo>
                  <a:cubicBezTo>
                    <a:pt x="1" y="2678"/>
                    <a:pt x="820" y="3371"/>
                    <a:pt x="1702" y="3371"/>
                  </a:cubicBezTo>
                  <a:cubicBezTo>
                    <a:pt x="2269" y="3371"/>
                    <a:pt x="2899" y="3025"/>
                    <a:pt x="3214" y="2426"/>
                  </a:cubicBezTo>
                  <a:cubicBezTo>
                    <a:pt x="3340" y="2206"/>
                    <a:pt x="3435" y="1922"/>
                    <a:pt x="3435" y="1702"/>
                  </a:cubicBezTo>
                  <a:cubicBezTo>
                    <a:pt x="3435" y="756"/>
                    <a:pt x="2679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305;p66">
              <a:extLst>
                <a:ext uri="{FF2B5EF4-FFF2-40B4-BE49-F238E27FC236}">
                  <a16:creationId xmlns:a16="http://schemas.microsoft.com/office/drawing/2014/main" id="{37561B91-DE5F-4490-B47A-2647525C8103}"/>
                </a:ext>
              </a:extLst>
            </p:cNvPr>
            <p:cNvSpPr/>
            <p:nvPr/>
          </p:nvSpPr>
          <p:spPr>
            <a:xfrm>
              <a:off x="-5457200" y="3324950"/>
              <a:ext cx="67775" cy="67750"/>
            </a:xfrm>
            <a:custGeom>
              <a:avLst/>
              <a:gdLst/>
              <a:ahLst/>
              <a:cxnLst/>
              <a:rect l="l" t="t" r="r" b="b"/>
              <a:pathLst>
                <a:path w="2711" h="2710" extrusionOk="0">
                  <a:moveTo>
                    <a:pt x="1009" y="0"/>
                  </a:moveTo>
                  <a:cubicBezTo>
                    <a:pt x="410" y="158"/>
                    <a:pt x="1" y="662"/>
                    <a:pt x="1" y="1323"/>
                  </a:cubicBezTo>
                  <a:cubicBezTo>
                    <a:pt x="1" y="2079"/>
                    <a:pt x="631" y="2710"/>
                    <a:pt x="1355" y="2710"/>
                  </a:cubicBezTo>
                  <a:cubicBezTo>
                    <a:pt x="1985" y="2710"/>
                    <a:pt x="2553" y="2268"/>
                    <a:pt x="2710" y="1701"/>
                  </a:cubicBezTo>
                  <a:lnTo>
                    <a:pt x="1355" y="1701"/>
                  </a:lnTo>
                  <a:cubicBezTo>
                    <a:pt x="1166" y="1701"/>
                    <a:pt x="1009" y="1544"/>
                    <a:pt x="1009" y="1323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306;p66">
              <a:extLst>
                <a:ext uri="{FF2B5EF4-FFF2-40B4-BE49-F238E27FC236}">
                  <a16:creationId xmlns:a16="http://schemas.microsoft.com/office/drawing/2014/main" id="{F2543B10-5138-4935-AB0E-569330CB4D67}"/>
                </a:ext>
              </a:extLst>
            </p:cNvPr>
            <p:cNvSpPr/>
            <p:nvPr/>
          </p:nvSpPr>
          <p:spPr>
            <a:xfrm>
              <a:off x="-5415450" y="3325725"/>
              <a:ext cx="25225" cy="24450"/>
            </a:xfrm>
            <a:custGeom>
              <a:avLst/>
              <a:gdLst/>
              <a:ahLst/>
              <a:cxnLst/>
              <a:rect l="l" t="t" r="r" b="b"/>
              <a:pathLst>
                <a:path w="1009" h="978" extrusionOk="0">
                  <a:moveTo>
                    <a:pt x="0" y="1"/>
                  </a:moveTo>
                  <a:lnTo>
                    <a:pt x="0" y="977"/>
                  </a:lnTo>
                  <a:lnTo>
                    <a:pt x="1009" y="977"/>
                  </a:lnTo>
                  <a:cubicBezTo>
                    <a:pt x="883" y="473"/>
                    <a:pt x="473" y="127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307;p66">
              <a:extLst>
                <a:ext uri="{FF2B5EF4-FFF2-40B4-BE49-F238E27FC236}">
                  <a16:creationId xmlns:a16="http://schemas.microsoft.com/office/drawing/2014/main" id="{98171BA2-B8BE-430B-8BA9-7F24FC96056E}"/>
                </a:ext>
              </a:extLst>
            </p:cNvPr>
            <p:cNvSpPr/>
            <p:nvPr/>
          </p:nvSpPr>
          <p:spPr>
            <a:xfrm>
              <a:off x="-5611575" y="3359600"/>
              <a:ext cx="118950" cy="204800"/>
            </a:xfrm>
            <a:custGeom>
              <a:avLst/>
              <a:gdLst/>
              <a:ahLst/>
              <a:cxnLst/>
              <a:rect l="l" t="t" r="r" b="b"/>
              <a:pathLst>
                <a:path w="4758" h="8192" extrusionOk="0">
                  <a:moveTo>
                    <a:pt x="694" y="0"/>
                  </a:moveTo>
                  <a:cubicBezTo>
                    <a:pt x="253" y="410"/>
                    <a:pt x="1" y="1008"/>
                    <a:pt x="1" y="1670"/>
                  </a:cubicBezTo>
                  <a:lnTo>
                    <a:pt x="1" y="3718"/>
                  </a:lnTo>
                  <a:cubicBezTo>
                    <a:pt x="1" y="4159"/>
                    <a:pt x="253" y="4569"/>
                    <a:pt x="662" y="4726"/>
                  </a:cubicBezTo>
                  <a:lnTo>
                    <a:pt x="662" y="7152"/>
                  </a:lnTo>
                  <a:cubicBezTo>
                    <a:pt x="662" y="7687"/>
                    <a:pt x="1135" y="8192"/>
                    <a:pt x="1670" y="8192"/>
                  </a:cubicBezTo>
                  <a:lnTo>
                    <a:pt x="3057" y="8192"/>
                  </a:lnTo>
                  <a:cubicBezTo>
                    <a:pt x="3624" y="8192"/>
                    <a:pt x="4096" y="7719"/>
                    <a:pt x="4096" y="7152"/>
                  </a:cubicBezTo>
                  <a:lnTo>
                    <a:pt x="4096" y="4726"/>
                  </a:lnTo>
                  <a:cubicBezTo>
                    <a:pt x="4474" y="4569"/>
                    <a:pt x="4758" y="4190"/>
                    <a:pt x="4758" y="3718"/>
                  </a:cubicBezTo>
                  <a:lnTo>
                    <a:pt x="4758" y="1670"/>
                  </a:lnTo>
                  <a:cubicBezTo>
                    <a:pt x="4758" y="1008"/>
                    <a:pt x="4474" y="410"/>
                    <a:pt x="4033" y="0"/>
                  </a:cubicBezTo>
                  <a:cubicBezTo>
                    <a:pt x="3718" y="347"/>
                    <a:pt x="3246" y="567"/>
                    <a:pt x="2742" y="662"/>
                  </a:cubicBez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cubicBezTo>
                    <a:pt x="2175" y="2741"/>
                    <a:pt x="2017" y="2584"/>
                    <a:pt x="2017" y="2395"/>
                  </a:cubicBezTo>
                  <a:lnTo>
                    <a:pt x="2017" y="662"/>
                  </a:lnTo>
                  <a:cubicBezTo>
                    <a:pt x="1513" y="567"/>
                    <a:pt x="1040" y="347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308;p66">
              <a:extLst>
                <a:ext uri="{FF2B5EF4-FFF2-40B4-BE49-F238E27FC236}">
                  <a16:creationId xmlns:a16="http://schemas.microsoft.com/office/drawing/2014/main" id="{066A6504-E280-4E56-A6A1-5E6D77C20A74}"/>
                </a:ext>
              </a:extLst>
            </p:cNvPr>
            <p:cNvSpPr/>
            <p:nvPr/>
          </p:nvSpPr>
          <p:spPr>
            <a:xfrm>
              <a:off x="-5510750" y="3272950"/>
              <a:ext cx="193775" cy="187475"/>
            </a:xfrm>
            <a:custGeom>
              <a:avLst/>
              <a:gdLst/>
              <a:ahLst/>
              <a:cxnLst/>
              <a:rect l="l" t="t" r="r" b="b"/>
              <a:pathLst>
                <a:path w="7751" h="7499" extrusionOk="0">
                  <a:moveTo>
                    <a:pt x="3497" y="1355"/>
                  </a:moveTo>
                  <a:cubicBezTo>
                    <a:pt x="4663" y="1355"/>
                    <a:pt x="5577" y="2269"/>
                    <a:pt x="5577" y="3403"/>
                  </a:cubicBezTo>
                  <a:cubicBezTo>
                    <a:pt x="5577" y="4569"/>
                    <a:pt x="4600" y="5451"/>
                    <a:pt x="3497" y="5451"/>
                  </a:cubicBezTo>
                  <a:cubicBezTo>
                    <a:pt x="2363" y="5451"/>
                    <a:pt x="1450" y="4569"/>
                    <a:pt x="1450" y="3403"/>
                  </a:cubicBezTo>
                  <a:cubicBezTo>
                    <a:pt x="1450" y="2269"/>
                    <a:pt x="2363" y="1355"/>
                    <a:pt x="3497" y="1355"/>
                  </a:cubicBezTo>
                  <a:close/>
                  <a:moveTo>
                    <a:pt x="0" y="1"/>
                  </a:moveTo>
                  <a:cubicBezTo>
                    <a:pt x="441" y="410"/>
                    <a:pt x="725" y="1009"/>
                    <a:pt x="725" y="1671"/>
                  </a:cubicBezTo>
                  <a:cubicBezTo>
                    <a:pt x="725" y="2112"/>
                    <a:pt x="599" y="2521"/>
                    <a:pt x="410" y="2868"/>
                  </a:cubicBezTo>
                  <a:cubicBezTo>
                    <a:pt x="1040" y="3403"/>
                    <a:pt x="1387" y="4191"/>
                    <a:pt x="1387" y="5105"/>
                  </a:cubicBezTo>
                  <a:lnTo>
                    <a:pt x="1387" y="7152"/>
                  </a:lnTo>
                  <a:cubicBezTo>
                    <a:pt x="1387" y="7278"/>
                    <a:pt x="1387" y="7404"/>
                    <a:pt x="1355" y="7499"/>
                  </a:cubicBezTo>
                  <a:lnTo>
                    <a:pt x="5829" y="7499"/>
                  </a:lnTo>
                  <a:cubicBezTo>
                    <a:pt x="6396" y="7499"/>
                    <a:pt x="6900" y="7026"/>
                    <a:pt x="6900" y="6491"/>
                  </a:cubicBezTo>
                  <a:lnTo>
                    <a:pt x="6900" y="694"/>
                  </a:lnTo>
                  <a:lnTo>
                    <a:pt x="7246" y="694"/>
                  </a:lnTo>
                  <a:cubicBezTo>
                    <a:pt x="7751" y="694"/>
                    <a:pt x="7751" y="1"/>
                    <a:pt x="72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2" name="Google Shape;8309;p66">
            <a:extLst>
              <a:ext uri="{FF2B5EF4-FFF2-40B4-BE49-F238E27FC236}">
                <a16:creationId xmlns:a16="http://schemas.microsoft.com/office/drawing/2014/main" id="{D0493D4F-0FD0-4275-AA78-781FD570573C}"/>
              </a:ext>
            </a:extLst>
          </p:cNvPr>
          <p:cNvGrpSpPr/>
          <p:nvPr/>
        </p:nvGrpSpPr>
        <p:grpSpPr>
          <a:xfrm>
            <a:off x="5834479" y="5295723"/>
            <a:ext cx="305824" cy="301724"/>
            <a:chOff x="-5613150" y="3632900"/>
            <a:chExt cx="294600" cy="290650"/>
          </a:xfrm>
        </p:grpSpPr>
        <p:sp>
          <p:nvSpPr>
            <p:cNvPr id="893" name="Google Shape;8310;p66">
              <a:extLst>
                <a:ext uri="{FF2B5EF4-FFF2-40B4-BE49-F238E27FC236}">
                  <a16:creationId xmlns:a16="http://schemas.microsoft.com/office/drawing/2014/main" id="{710C10DC-DA20-4AC2-A084-B85D271D6AFC}"/>
                </a:ext>
              </a:extLst>
            </p:cNvPr>
            <p:cNvSpPr/>
            <p:nvPr/>
          </p:nvSpPr>
          <p:spPr>
            <a:xfrm>
              <a:off x="-5440825" y="3708275"/>
              <a:ext cx="49550" cy="41450"/>
            </a:xfrm>
            <a:custGeom>
              <a:avLst/>
              <a:gdLst/>
              <a:ahLst/>
              <a:cxnLst/>
              <a:rect l="l" t="t" r="r" b="b"/>
              <a:pathLst>
                <a:path w="1982" h="1658" extrusionOk="0">
                  <a:moveTo>
                    <a:pt x="522" y="1"/>
                  </a:moveTo>
                  <a:cubicBezTo>
                    <a:pt x="249" y="1"/>
                    <a:pt x="1" y="335"/>
                    <a:pt x="291" y="577"/>
                  </a:cubicBezTo>
                  <a:lnTo>
                    <a:pt x="1267" y="1554"/>
                  </a:lnTo>
                  <a:cubicBezTo>
                    <a:pt x="1341" y="1627"/>
                    <a:pt x="1422" y="1658"/>
                    <a:pt x="1501" y="1658"/>
                  </a:cubicBezTo>
                  <a:cubicBezTo>
                    <a:pt x="1760" y="1658"/>
                    <a:pt x="1982" y="1323"/>
                    <a:pt x="1740" y="1081"/>
                  </a:cubicBezTo>
                  <a:lnTo>
                    <a:pt x="763" y="104"/>
                  </a:lnTo>
                  <a:cubicBezTo>
                    <a:pt x="690" y="31"/>
                    <a:pt x="605" y="1"/>
                    <a:pt x="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311;p66">
              <a:extLst>
                <a:ext uri="{FF2B5EF4-FFF2-40B4-BE49-F238E27FC236}">
                  <a16:creationId xmlns:a16="http://schemas.microsoft.com/office/drawing/2014/main" id="{4D905740-A918-48F3-B1DF-42FB2E7FAC59}"/>
                </a:ext>
              </a:extLst>
            </p:cNvPr>
            <p:cNvSpPr/>
            <p:nvPr/>
          </p:nvSpPr>
          <p:spPr>
            <a:xfrm>
              <a:off x="-5613150" y="3632900"/>
              <a:ext cx="294600" cy="290650"/>
            </a:xfrm>
            <a:custGeom>
              <a:avLst/>
              <a:gdLst/>
              <a:ahLst/>
              <a:cxnLst/>
              <a:rect l="l" t="t" r="r" b="b"/>
              <a:pathLst>
                <a:path w="11784" h="11626" extrusionOk="0">
                  <a:moveTo>
                    <a:pt x="7444" y="2281"/>
                  </a:moveTo>
                  <a:cubicBezTo>
                    <a:pt x="7676" y="2281"/>
                    <a:pt x="7915" y="2370"/>
                    <a:pt x="8129" y="2584"/>
                  </a:cubicBezTo>
                  <a:lnTo>
                    <a:pt x="9106" y="3592"/>
                  </a:lnTo>
                  <a:cubicBezTo>
                    <a:pt x="9736" y="4254"/>
                    <a:pt x="9263" y="5356"/>
                    <a:pt x="8349" y="5356"/>
                  </a:cubicBezTo>
                  <a:cubicBezTo>
                    <a:pt x="8066" y="5356"/>
                    <a:pt x="7814" y="5230"/>
                    <a:pt x="7656" y="5041"/>
                  </a:cubicBezTo>
                  <a:lnTo>
                    <a:pt x="6648" y="4065"/>
                  </a:lnTo>
                  <a:cubicBezTo>
                    <a:pt x="5941" y="3333"/>
                    <a:pt x="6649" y="2281"/>
                    <a:pt x="7444" y="2281"/>
                  </a:cubicBezTo>
                  <a:close/>
                  <a:moveTo>
                    <a:pt x="5495" y="3992"/>
                  </a:moveTo>
                  <a:cubicBezTo>
                    <a:pt x="5754" y="3992"/>
                    <a:pt x="5976" y="4327"/>
                    <a:pt x="5735" y="4569"/>
                  </a:cubicBezTo>
                  <a:lnTo>
                    <a:pt x="5262" y="5041"/>
                  </a:lnTo>
                  <a:cubicBezTo>
                    <a:pt x="4978" y="5325"/>
                    <a:pt x="5262" y="5514"/>
                    <a:pt x="5483" y="5734"/>
                  </a:cubicBezTo>
                  <a:lnTo>
                    <a:pt x="6207" y="5041"/>
                  </a:lnTo>
                  <a:cubicBezTo>
                    <a:pt x="6280" y="4968"/>
                    <a:pt x="6362" y="4937"/>
                    <a:pt x="6440" y="4937"/>
                  </a:cubicBezTo>
                  <a:cubicBezTo>
                    <a:pt x="6699" y="4937"/>
                    <a:pt x="6922" y="5272"/>
                    <a:pt x="6680" y="5514"/>
                  </a:cubicBezTo>
                  <a:lnTo>
                    <a:pt x="5955" y="6207"/>
                  </a:lnTo>
                  <a:cubicBezTo>
                    <a:pt x="6132" y="6384"/>
                    <a:pt x="6294" y="6577"/>
                    <a:pt x="6462" y="6577"/>
                  </a:cubicBezTo>
                  <a:cubicBezTo>
                    <a:pt x="6533" y="6577"/>
                    <a:pt x="6605" y="6543"/>
                    <a:pt x="6680" y="6459"/>
                  </a:cubicBezTo>
                  <a:lnTo>
                    <a:pt x="7152" y="5986"/>
                  </a:lnTo>
                  <a:cubicBezTo>
                    <a:pt x="7213" y="5926"/>
                    <a:pt x="7285" y="5900"/>
                    <a:pt x="7358" y="5900"/>
                  </a:cubicBezTo>
                  <a:cubicBezTo>
                    <a:pt x="7626" y="5900"/>
                    <a:pt x="7904" y="6250"/>
                    <a:pt x="7656" y="6522"/>
                  </a:cubicBezTo>
                  <a:lnTo>
                    <a:pt x="7184" y="6995"/>
                  </a:lnTo>
                  <a:cubicBezTo>
                    <a:pt x="6963" y="7215"/>
                    <a:pt x="6743" y="7310"/>
                    <a:pt x="6459" y="7310"/>
                  </a:cubicBezTo>
                  <a:cubicBezTo>
                    <a:pt x="6176" y="7310"/>
                    <a:pt x="5924" y="7215"/>
                    <a:pt x="5766" y="6995"/>
                  </a:cubicBezTo>
                  <a:lnTo>
                    <a:pt x="4789" y="6018"/>
                  </a:lnTo>
                  <a:cubicBezTo>
                    <a:pt x="4380" y="5640"/>
                    <a:pt x="4380" y="4947"/>
                    <a:pt x="4789" y="4569"/>
                  </a:cubicBezTo>
                  <a:lnTo>
                    <a:pt x="5262" y="4096"/>
                  </a:lnTo>
                  <a:cubicBezTo>
                    <a:pt x="5335" y="4023"/>
                    <a:pt x="5417" y="3992"/>
                    <a:pt x="5495" y="3992"/>
                  </a:cubicBezTo>
                  <a:close/>
                  <a:moveTo>
                    <a:pt x="3510" y="5977"/>
                  </a:moveTo>
                  <a:cubicBezTo>
                    <a:pt x="3769" y="5977"/>
                    <a:pt x="3992" y="6312"/>
                    <a:pt x="3750" y="6553"/>
                  </a:cubicBezTo>
                  <a:lnTo>
                    <a:pt x="3277" y="7026"/>
                  </a:lnTo>
                  <a:cubicBezTo>
                    <a:pt x="3035" y="7268"/>
                    <a:pt x="3258" y="7603"/>
                    <a:pt x="3516" y="7603"/>
                  </a:cubicBezTo>
                  <a:cubicBezTo>
                    <a:pt x="3595" y="7603"/>
                    <a:pt x="3677" y="7572"/>
                    <a:pt x="3750" y="7499"/>
                  </a:cubicBezTo>
                  <a:cubicBezTo>
                    <a:pt x="3976" y="7273"/>
                    <a:pt x="4227" y="7178"/>
                    <a:pt x="4467" y="7178"/>
                  </a:cubicBezTo>
                  <a:cubicBezTo>
                    <a:pt x="5267" y="7178"/>
                    <a:pt x="5950" y="8221"/>
                    <a:pt x="5199" y="8948"/>
                  </a:cubicBezTo>
                  <a:lnTo>
                    <a:pt x="4726" y="9420"/>
                  </a:lnTo>
                  <a:cubicBezTo>
                    <a:pt x="4653" y="9494"/>
                    <a:pt x="4571" y="9524"/>
                    <a:pt x="4493" y="9524"/>
                  </a:cubicBezTo>
                  <a:cubicBezTo>
                    <a:pt x="4234" y="9524"/>
                    <a:pt x="4012" y="9190"/>
                    <a:pt x="4254" y="8948"/>
                  </a:cubicBezTo>
                  <a:lnTo>
                    <a:pt x="4726" y="8475"/>
                  </a:lnTo>
                  <a:cubicBezTo>
                    <a:pt x="4968" y="8233"/>
                    <a:pt x="4746" y="7899"/>
                    <a:pt x="4487" y="7899"/>
                  </a:cubicBezTo>
                  <a:cubicBezTo>
                    <a:pt x="4409" y="7899"/>
                    <a:pt x="4327" y="7929"/>
                    <a:pt x="4254" y="8003"/>
                  </a:cubicBezTo>
                  <a:cubicBezTo>
                    <a:pt x="4035" y="8222"/>
                    <a:pt x="3787" y="8314"/>
                    <a:pt x="3547" y="8314"/>
                  </a:cubicBezTo>
                  <a:cubicBezTo>
                    <a:pt x="2754" y="8314"/>
                    <a:pt x="2054" y="7304"/>
                    <a:pt x="2805" y="6553"/>
                  </a:cubicBezTo>
                  <a:lnTo>
                    <a:pt x="3277" y="6081"/>
                  </a:lnTo>
                  <a:cubicBezTo>
                    <a:pt x="3350" y="6008"/>
                    <a:pt x="3432" y="5977"/>
                    <a:pt x="3510" y="5977"/>
                  </a:cubicBezTo>
                  <a:close/>
                  <a:moveTo>
                    <a:pt x="11390" y="0"/>
                  </a:moveTo>
                  <a:cubicBezTo>
                    <a:pt x="11303" y="0"/>
                    <a:pt x="11216" y="32"/>
                    <a:pt x="11153" y="95"/>
                  </a:cubicBezTo>
                  <a:lnTo>
                    <a:pt x="10208" y="1009"/>
                  </a:lnTo>
                  <a:cubicBezTo>
                    <a:pt x="9893" y="820"/>
                    <a:pt x="9547" y="757"/>
                    <a:pt x="9169" y="757"/>
                  </a:cubicBezTo>
                  <a:lnTo>
                    <a:pt x="6396" y="914"/>
                  </a:lnTo>
                  <a:cubicBezTo>
                    <a:pt x="5798" y="946"/>
                    <a:pt x="5230" y="1166"/>
                    <a:pt x="4821" y="1607"/>
                  </a:cubicBezTo>
                  <a:lnTo>
                    <a:pt x="410" y="6018"/>
                  </a:lnTo>
                  <a:cubicBezTo>
                    <a:pt x="1" y="6427"/>
                    <a:pt x="1" y="7089"/>
                    <a:pt x="410" y="7467"/>
                  </a:cubicBezTo>
                  <a:lnTo>
                    <a:pt x="4254" y="11342"/>
                  </a:lnTo>
                  <a:cubicBezTo>
                    <a:pt x="4459" y="11531"/>
                    <a:pt x="4726" y="11626"/>
                    <a:pt x="4990" y="11626"/>
                  </a:cubicBezTo>
                  <a:cubicBezTo>
                    <a:pt x="5254" y="11626"/>
                    <a:pt x="5514" y="11531"/>
                    <a:pt x="5703" y="11342"/>
                  </a:cubicBezTo>
                  <a:cubicBezTo>
                    <a:pt x="9704" y="7373"/>
                    <a:pt x="8854" y="8192"/>
                    <a:pt x="9956" y="7058"/>
                  </a:cubicBezTo>
                  <a:cubicBezTo>
                    <a:pt x="10492" y="6616"/>
                    <a:pt x="10807" y="5986"/>
                    <a:pt x="10838" y="5325"/>
                  </a:cubicBezTo>
                  <a:lnTo>
                    <a:pt x="10996" y="2521"/>
                  </a:lnTo>
                  <a:cubicBezTo>
                    <a:pt x="10996" y="2174"/>
                    <a:pt x="10901" y="1765"/>
                    <a:pt x="10712" y="1481"/>
                  </a:cubicBezTo>
                  <a:lnTo>
                    <a:pt x="11689" y="568"/>
                  </a:lnTo>
                  <a:cubicBezTo>
                    <a:pt x="11784" y="442"/>
                    <a:pt x="11784" y="190"/>
                    <a:pt x="11626" y="95"/>
                  </a:cubicBezTo>
                  <a:cubicBezTo>
                    <a:pt x="11563" y="32"/>
                    <a:pt x="11476" y="0"/>
                    <a:pt x="11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5" name="Google Shape;8312;p66">
            <a:extLst>
              <a:ext uri="{FF2B5EF4-FFF2-40B4-BE49-F238E27FC236}">
                <a16:creationId xmlns:a16="http://schemas.microsoft.com/office/drawing/2014/main" id="{9EDCD023-155C-464B-9AF9-477B502D05FB}"/>
              </a:ext>
            </a:extLst>
          </p:cNvPr>
          <p:cNvGrpSpPr/>
          <p:nvPr/>
        </p:nvGrpSpPr>
        <p:grpSpPr>
          <a:xfrm>
            <a:off x="5843057" y="5692607"/>
            <a:ext cx="305824" cy="303359"/>
            <a:chOff x="-5613150" y="3991275"/>
            <a:chExt cx="294600" cy="292225"/>
          </a:xfrm>
        </p:grpSpPr>
        <p:sp>
          <p:nvSpPr>
            <p:cNvPr id="896" name="Google Shape;8313;p66">
              <a:extLst>
                <a:ext uri="{FF2B5EF4-FFF2-40B4-BE49-F238E27FC236}">
                  <a16:creationId xmlns:a16="http://schemas.microsoft.com/office/drawing/2014/main" id="{658DE240-43B8-4B3C-8711-DDA9F2DC9D05}"/>
                </a:ext>
              </a:extLst>
            </p:cNvPr>
            <p:cNvSpPr/>
            <p:nvPr/>
          </p:nvSpPr>
          <p:spPr>
            <a:xfrm>
              <a:off x="-5480050" y="4046400"/>
              <a:ext cx="27600" cy="14200"/>
            </a:xfrm>
            <a:custGeom>
              <a:avLst/>
              <a:gdLst/>
              <a:ahLst/>
              <a:cxnLst/>
              <a:rect l="l" t="t" r="r" b="b"/>
              <a:pathLst>
                <a:path w="1104" h="568" extrusionOk="0">
                  <a:moveTo>
                    <a:pt x="537" y="1"/>
                  </a:moveTo>
                  <a:lnTo>
                    <a:pt x="1" y="568"/>
                  </a:lnTo>
                  <a:lnTo>
                    <a:pt x="1104" y="568"/>
                  </a:lnTo>
                  <a:lnTo>
                    <a:pt x="5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314;p66">
              <a:extLst>
                <a:ext uri="{FF2B5EF4-FFF2-40B4-BE49-F238E27FC236}">
                  <a16:creationId xmlns:a16="http://schemas.microsoft.com/office/drawing/2014/main" id="{2EEFB08F-7258-4CDA-B75A-9B0418F9CFD8}"/>
                </a:ext>
              </a:extLst>
            </p:cNvPr>
            <p:cNvSpPr/>
            <p:nvPr/>
          </p:nvSpPr>
          <p:spPr>
            <a:xfrm>
              <a:off x="-5531225" y="4042450"/>
              <a:ext cx="44125" cy="18150"/>
            </a:xfrm>
            <a:custGeom>
              <a:avLst/>
              <a:gdLst/>
              <a:ahLst/>
              <a:cxnLst/>
              <a:rect l="l" t="t" r="r" b="b"/>
              <a:pathLst>
                <a:path w="1765" h="726" extrusionOk="0">
                  <a:moveTo>
                    <a:pt x="693" y="1"/>
                  </a:moveTo>
                  <a:lnTo>
                    <a:pt x="0" y="726"/>
                  </a:lnTo>
                  <a:lnTo>
                    <a:pt x="1103" y="726"/>
                  </a:lnTo>
                  <a:lnTo>
                    <a:pt x="17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315;p66">
              <a:extLst>
                <a:ext uri="{FF2B5EF4-FFF2-40B4-BE49-F238E27FC236}">
                  <a16:creationId xmlns:a16="http://schemas.microsoft.com/office/drawing/2014/main" id="{3634C396-8389-4F90-9E86-56E857E2D986}"/>
                </a:ext>
              </a:extLst>
            </p:cNvPr>
            <p:cNvSpPr/>
            <p:nvPr/>
          </p:nvSpPr>
          <p:spPr>
            <a:xfrm>
              <a:off x="-5443025" y="4077125"/>
              <a:ext cx="41775" cy="40975"/>
            </a:xfrm>
            <a:custGeom>
              <a:avLst/>
              <a:gdLst/>
              <a:ahLst/>
              <a:cxnLst/>
              <a:rect l="l" t="t" r="r" b="b"/>
              <a:pathLst>
                <a:path w="1671" h="1639" extrusionOk="0">
                  <a:moveTo>
                    <a:pt x="694" y="0"/>
                  </a:moveTo>
                  <a:lnTo>
                    <a:pt x="1" y="1638"/>
                  </a:lnTo>
                  <a:lnTo>
                    <a:pt x="1" y="1638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316;p66">
              <a:extLst>
                <a:ext uri="{FF2B5EF4-FFF2-40B4-BE49-F238E27FC236}">
                  <a16:creationId xmlns:a16="http://schemas.microsoft.com/office/drawing/2014/main" id="{6DDF28F4-C05F-4427-B378-9B7586F26DB9}"/>
                </a:ext>
              </a:extLst>
            </p:cNvPr>
            <p:cNvSpPr/>
            <p:nvPr/>
          </p:nvSpPr>
          <p:spPr>
            <a:xfrm>
              <a:off x="-5487925" y="4077125"/>
              <a:ext cx="43350" cy="54375"/>
            </a:xfrm>
            <a:custGeom>
              <a:avLst/>
              <a:gdLst/>
              <a:ahLst/>
              <a:cxnLst/>
              <a:rect l="l" t="t" r="r" b="b"/>
              <a:pathLst>
                <a:path w="1734" h="2175" extrusionOk="0">
                  <a:moveTo>
                    <a:pt x="1" y="0"/>
                  </a:moveTo>
                  <a:lnTo>
                    <a:pt x="852" y="2174"/>
                  </a:lnTo>
                  <a:lnTo>
                    <a:pt x="17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8317;p66">
              <a:extLst>
                <a:ext uri="{FF2B5EF4-FFF2-40B4-BE49-F238E27FC236}">
                  <a16:creationId xmlns:a16="http://schemas.microsoft.com/office/drawing/2014/main" id="{3EC8503F-030F-4FBC-8FD8-6F4C3838DB2F}"/>
                </a:ext>
              </a:extLst>
            </p:cNvPr>
            <p:cNvSpPr/>
            <p:nvPr/>
          </p:nvSpPr>
          <p:spPr>
            <a:xfrm>
              <a:off x="-5445375" y="4042450"/>
              <a:ext cx="44125" cy="18150"/>
            </a:xfrm>
            <a:custGeom>
              <a:avLst/>
              <a:gdLst/>
              <a:ahLst/>
              <a:cxnLst/>
              <a:rect l="l" t="t" r="r" b="b"/>
              <a:pathLst>
                <a:path w="1765" h="726" extrusionOk="0">
                  <a:moveTo>
                    <a:pt x="0" y="1"/>
                  </a:moveTo>
                  <a:lnTo>
                    <a:pt x="693" y="726"/>
                  </a:lnTo>
                  <a:lnTo>
                    <a:pt x="1764" y="726"/>
                  </a:lnTo>
                  <a:lnTo>
                    <a:pt x="11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8318;p66">
              <a:extLst>
                <a:ext uri="{FF2B5EF4-FFF2-40B4-BE49-F238E27FC236}">
                  <a16:creationId xmlns:a16="http://schemas.microsoft.com/office/drawing/2014/main" id="{37450D5C-5AA6-4B0B-9DC1-54EAB1637057}"/>
                </a:ext>
              </a:extLst>
            </p:cNvPr>
            <p:cNvSpPr/>
            <p:nvPr/>
          </p:nvSpPr>
          <p:spPr>
            <a:xfrm>
              <a:off x="-5531225" y="4077125"/>
              <a:ext cx="41750" cy="40975"/>
            </a:xfrm>
            <a:custGeom>
              <a:avLst/>
              <a:gdLst/>
              <a:ahLst/>
              <a:cxnLst/>
              <a:rect l="l" t="t" r="r" b="b"/>
              <a:pathLst>
                <a:path w="1670" h="1639" extrusionOk="0">
                  <a:moveTo>
                    <a:pt x="0" y="0"/>
                  </a:moveTo>
                  <a:lnTo>
                    <a:pt x="1670" y="1638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8319;p66">
              <a:extLst>
                <a:ext uri="{FF2B5EF4-FFF2-40B4-BE49-F238E27FC236}">
                  <a16:creationId xmlns:a16="http://schemas.microsoft.com/office/drawing/2014/main" id="{FCBC879A-73F6-4EA7-B4AF-8772A551AED9}"/>
                </a:ext>
              </a:extLst>
            </p:cNvPr>
            <p:cNvSpPr/>
            <p:nvPr/>
          </p:nvSpPr>
          <p:spPr>
            <a:xfrm>
              <a:off x="-5613150" y="4198400"/>
              <a:ext cx="292225" cy="33900"/>
            </a:xfrm>
            <a:custGeom>
              <a:avLst/>
              <a:gdLst/>
              <a:ahLst/>
              <a:cxnLst/>
              <a:rect l="l" t="t" r="r" b="b"/>
              <a:pathLst>
                <a:path w="11689" h="1356" extrusionOk="0">
                  <a:moveTo>
                    <a:pt x="1" y="1"/>
                  </a:moveTo>
                  <a:lnTo>
                    <a:pt x="1" y="347"/>
                  </a:lnTo>
                  <a:lnTo>
                    <a:pt x="32" y="347"/>
                  </a:lnTo>
                  <a:cubicBezTo>
                    <a:pt x="32" y="883"/>
                    <a:pt x="505" y="1356"/>
                    <a:pt x="1072" y="1356"/>
                  </a:cubicBezTo>
                  <a:lnTo>
                    <a:pt x="10681" y="1356"/>
                  </a:lnTo>
                  <a:cubicBezTo>
                    <a:pt x="11216" y="1356"/>
                    <a:pt x="11689" y="883"/>
                    <a:pt x="11689" y="347"/>
                  </a:cubicBezTo>
                  <a:lnTo>
                    <a:pt x="116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8320;p66">
              <a:extLst>
                <a:ext uri="{FF2B5EF4-FFF2-40B4-BE49-F238E27FC236}">
                  <a16:creationId xmlns:a16="http://schemas.microsoft.com/office/drawing/2014/main" id="{A51AEDFC-5859-483E-ABAD-081BA0605A9C}"/>
                </a:ext>
              </a:extLst>
            </p:cNvPr>
            <p:cNvSpPr/>
            <p:nvPr/>
          </p:nvSpPr>
          <p:spPr>
            <a:xfrm>
              <a:off x="-5610775" y="3991275"/>
              <a:ext cx="292225" cy="189050"/>
            </a:xfrm>
            <a:custGeom>
              <a:avLst/>
              <a:gdLst/>
              <a:ahLst/>
              <a:cxnLst/>
              <a:rect l="l" t="t" r="r" b="b"/>
              <a:pathLst>
                <a:path w="11689" h="7562" extrusionOk="0">
                  <a:moveTo>
                    <a:pt x="7813" y="1386"/>
                  </a:moveTo>
                  <a:cubicBezTo>
                    <a:pt x="7908" y="1386"/>
                    <a:pt x="8034" y="1418"/>
                    <a:pt x="8065" y="1512"/>
                  </a:cubicBezTo>
                  <a:cubicBezTo>
                    <a:pt x="8128" y="1575"/>
                    <a:pt x="9483" y="2867"/>
                    <a:pt x="9515" y="2993"/>
                  </a:cubicBezTo>
                  <a:cubicBezTo>
                    <a:pt x="9578" y="3088"/>
                    <a:pt x="9578" y="3214"/>
                    <a:pt x="9452" y="3340"/>
                  </a:cubicBezTo>
                  <a:lnTo>
                    <a:pt x="6018" y="6774"/>
                  </a:lnTo>
                  <a:cubicBezTo>
                    <a:pt x="5943" y="6848"/>
                    <a:pt x="5862" y="6880"/>
                    <a:pt x="5783" y="6880"/>
                  </a:cubicBezTo>
                  <a:cubicBezTo>
                    <a:pt x="5696" y="6880"/>
                    <a:pt x="5612" y="6840"/>
                    <a:pt x="5545" y="6774"/>
                  </a:cubicBezTo>
                  <a:lnTo>
                    <a:pt x="2111" y="3340"/>
                  </a:lnTo>
                  <a:cubicBezTo>
                    <a:pt x="2001" y="3230"/>
                    <a:pt x="1987" y="2976"/>
                    <a:pt x="2027" y="2976"/>
                  </a:cubicBezTo>
                  <a:cubicBezTo>
                    <a:pt x="2033" y="2976"/>
                    <a:pt x="2040" y="2981"/>
                    <a:pt x="2048" y="2993"/>
                  </a:cubicBezTo>
                  <a:cubicBezTo>
                    <a:pt x="2048" y="2962"/>
                    <a:pt x="2079" y="2930"/>
                    <a:pt x="2111" y="2867"/>
                  </a:cubicBezTo>
                  <a:lnTo>
                    <a:pt x="3497" y="1512"/>
                  </a:lnTo>
                  <a:cubicBezTo>
                    <a:pt x="3560" y="1418"/>
                    <a:pt x="3655" y="1386"/>
                    <a:pt x="3718" y="1386"/>
                  </a:cubicBez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7561"/>
                  </a:lnTo>
                  <a:lnTo>
                    <a:pt x="11689" y="7561"/>
                  </a:lnTo>
                  <a:lnTo>
                    <a:pt x="11689" y="1040"/>
                  </a:lnTo>
                  <a:cubicBezTo>
                    <a:pt x="11657" y="473"/>
                    <a:pt x="11184" y="0"/>
                    <a:pt x="106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8321;p66">
              <a:extLst>
                <a:ext uri="{FF2B5EF4-FFF2-40B4-BE49-F238E27FC236}">
                  <a16:creationId xmlns:a16="http://schemas.microsoft.com/office/drawing/2014/main" id="{9E996998-07E9-4DE6-985C-A3F812CDAB35}"/>
                </a:ext>
              </a:extLst>
            </p:cNvPr>
            <p:cNvSpPr/>
            <p:nvPr/>
          </p:nvSpPr>
          <p:spPr>
            <a:xfrm>
              <a:off x="-5546975" y="4250400"/>
              <a:ext cx="160700" cy="33100"/>
            </a:xfrm>
            <a:custGeom>
              <a:avLst/>
              <a:gdLst/>
              <a:ahLst/>
              <a:cxnLst/>
              <a:rect l="l" t="t" r="r" b="b"/>
              <a:pathLst>
                <a:path w="6428" h="1324" extrusionOk="0">
                  <a:moveTo>
                    <a:pt x="1544" y="0"/>
                  </a:moveTo>
                  <a:lnTo>
                    <a:pt x="1386" y="662"/>
                  </a:lnTo>
                  <a:lnTo>
                    <a:pt x="473" y="662"/>
                  </a:lnTo>
                  <a:cubicBezTo>
                    <a:pt x="32" y="662"/>
                    <a:pt x="0" y="1323"/>
                    <a:pt x="473" y="1323"/>
                  </a:cubicBezTo>
                  <a:lnTo>
                    <a:pt x="5955" y="1323"/>
                  </a:lnTo>
                  <a:cubicBezTo>
                    <a:pt x="6427" y="1323"/>
                    <a:pt x="6427" y="662"/>
                    <a:pt x="5986" y="662"/>
                  </a:cubicBezTo>
                  <a:lnTo>
                    <a:pt x="5072" y="662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5" name="Google Shape;8322;p66">
            <a:extLst>
              <a:ext uri="{FF2B5EF4-FFF2-40B4-BE49-F238E27FC236}">
                <a16:creationId xmlns:a16="http://schemas.microsoft.com/office/drawing/2014/main" id="{11BF983E-0593-4E34-B0AC-DE1652B03F8B}"/>
              </a:ext>
            </a:extLst>
          </p:cNvPr>
          <p:cNvGrpSpPr/>
          <p:nvPr/>
        </p:nvGrpSpPr>
        <p:grpSpPr>
          <a:xfrm>
            <a:off x="7769074" y="4923472"/>
            <a:ext cx="313350" cy="302243"/>
            <a:chOff x="-3768700" y="3253275"/>
            <a:chExt cx="301850" cy="291150"/>
          </a:xfrm>
        </p:grpSpPr>
        <p:sp>
          <p:nvSpPr>
            <p:cNvPr id="906" name="Google Shape;8323;p66">
              <a:extLst>
                <a:ext uri="{FF2B5EF4-FFF2-40B4-BE49-F238E27FC236}">
                  <a16:creationId xmlns:a16="http://schemas.microsoft.com/office/drawing/2014/main" id="{1EA6C1EE-ED89-417B-8EEC-931B34CF6346}"/>
                </a:ext>
              </a:extLst>
            </p:cNvPr>
            <p:cNvSpPr/>
            <p:nvPr/>
          </p:nvSpPr>
          <p:spPr>
            <a:xfrm>
              <a:off x="-3603925" y="3355650"/>
              <a:ext cx="69350" cy="33900"/>
            </a:xfrm>
            <a:custGeom>
              <a:avLst/>
              <a:gdLst/>
              <a:ahLst/>
              <a:cxnLst/>
              <a:rect l="l" t="t" r="r" b="b"/>
              <a:pathLst>
                <a:path w="2774" h="1356" extrusionOk="0">
                  <a:moveTo>
                    <a:pt x="1040" y="1"/>
                  </a:moveTo>
                  <a:cubicBezTo>
                    <a:pt x="505" y="1"/>
                    <a:pt x="1" y="473"/>
                    <a:pt x="1" y="1009"/>
                  </a:cubicBezTo>
                  <a:lnTo>
                    <a:pt x="1" y="1356"/>
                  </a:lnTo>
                  <a:lnTo>
                    <a:pt x="2773" y="1356"/>
                  </a:lnTo>
                  <a:lnTo>
                    <a:pt x="2773" y="1009"/>
                  </a:lnTo>
                  <a:cubicBezTo>
                    <a:pt x="2742" y="473"/>
                    <a:pt x="2269" y="1"/>
                    <a:pt x="17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8324;p66">
              <a:extLst>
                <a:ext uri="{FF2B5EF4-FFF2-40B4-BE49-F238E27FC236}">
                  <a16:creationId xmlns:a16="http://schemas.microsoft.com/office/drawing/2014/main" id="{A5FF9991-D399-45D7-B658-1C363D404366}"/>
                </a:ext>
              </a:extLst>
            </p:cNvPr>
            <p:cNvSpPr/>
            <p:nvPr/>
          </p:nvSpPr>
          <p:spPr>
            <a:xfrm>
              <a:off x="-3586600" y="3305250"/>
              <a:ext cx="33125" cy="33100"/>
            </a:xfrm>
            <a:custGeom>
              <a:avLst/>
              <a:gdLst/>
              <a:ahLst/>
              <a:cxnLst/>
              <a:rect l="l" t="t" r="r" b="b"/>
              <a:pathLst>
                <a:path w="1325" h="1324" extrusionOk="0">
                  <a:moveTo>
                    <a:pt x="663" y="0"/>
                  </a:moveTo>
                  <a:cubicBezTo>
                    <a:pt x="253" y="0"/>
                    <a:pt x="1" y="316"/>
                    <a:pt x="1" y="662"/>
                  </a:cubicBezTo>
                  <a:cubicBezTo>
                    <a:pt x="1" y="1009"/>
                    <a:pt x="316" y="1324"/>
                    <a:pt x="663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284"/>
                    <a:pt x="1009" y="0"/>
                    <a:pt x="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8325;p66">
              <a:extLst>
                <a:ext uri="{FF2B5EF4-FFF2-40B4-BE49-F238E27FC236}">
                  <a16:creationId xmlns:a16="http://schemas.microsoft.com/office/drawing/2014/main" id="{2DFC8488-A4AE-4C7A-A7E9-D5584ED3301D}"/>
                </a:ext>
              </a:extLst>
            </p:cNvPr>
            <p:cNvSpPr/>
            <p:nvPr/>
          </p:nvSpPr>
          <p:spPr>
            <a:xfrm>
              <a:off x="-3768700" y="3253275"/>
              <a:ext cx="301850" cy="291150"/>
            </a:xfrm>
            <a:custGeom>
              <a:avLst/>
              <a:gdLst/>
              <a:ahLst/>
              <a:cxnLst/>
              <a:rect l="l" t="t" r="r" b="b"/>
              <a:pathLst>
                <a:path w="12074" h="11646" extrusionOk="0">
                  <a:moveTo>
                    <a:pt x="7947" y="1323"/>
                  </a:moveTo>
                  <a:cubicBezTo>
                    <a:pt x="8703" y="1323"/>
                    <a:pt x="9333" y="1953"/>
                    <a:pt x="9333" y="2710"/>
                  </a:cubicBezTo>
                  <a:cubicBezTo>
                    <a:pt x="9333" y="3025"/>
                    <a:pt x="9207" y="3340"/>
                    <a:pt x="9018" y="3560"/>
                  </a:cubicBezTo>
                  <a:cubicBezTo>
                    <a:pt x="9585" y="3844"/>
                    <a:pt x="9994" y="4442"/>
                    <a:pt x="9994" y="5104"/>
                  </a:cubicBezTo>
                  <a:lnTo>
                    <a:pt x="9994" y="5766"/>
                  </a:lnTo>
                  <a:lnTo>
                    <a:pt x="10026" y="5766"/>
                  </a:lnTo>
                  <a:cubicBezTo>
                    <a:pt x="10026" y="5955"/>
                    <a:pt x="9868" y="6112"/>
                    <a:pt x="9679" y="6112"/>
                  </a:cubicBezTo>
                  <a:lnTo>
                    <a:pt x="6245" y="6112"/>
                  </a:lnTo>
                  <a:cubicBezTo>
                    <a:pt x="6056" y="6112"/>
                    <a:pt x="5899" y="5955"/>
                    <a:pt x="5899" y="5766"/>
                  </a:cubicBezTo>
                  <a:lnTo>
                    <a:pt x="5899" y="5104"/>
                  </a:lnTo>
                  <a:cubicBezTo>
                    <a:pt x="5899" y="4442"/>
                    <a:pt x="6308" y="3844"/>
                    <a:pt x="6875" y="3560"/>
                  </a:cubicBezTo>
                  <a:cubicBezTo>
                    <a:pt x="6686" y="3340"/>
                    <a:pt x="6560" y="3056"/>
                    <a:pt x="6560" y="2710"/>
                  </a:cubicBezTo>
                  <a:cubicBezTo>
                    <a:pt x="6560" y="1953"/>
                    <a:pt x="7190" y="1323"/>
                    <a:pt x="7947" y="1323"/>
                  </a:cubicBezTo>
                  <a:close/>
                  <a:moveTo>
                    <a:pt x="7947" y="0"/>
                  </a:moveTo>
                  <a:cubicBezTo>
                    <a:pt x="5647" y="0"/>
                    <a:pt x="3851" y="1827"/>
                    <a:pt x="3851" y="4096"/>
                  </a:cubicBezTo>
                  <a:cubicBezTo>
                    <a:pt x="3851" y="5104"/>
                    <a:pt x="4197" y="6018"/>
                    <a:pt x="4828" y="6711"/>
                  </a:cubicBezTo>
                  <a:lnTo>
                    <a:pt x="4134" y="7435"/>
                  </a:lnTo>
                  <a:cubicBezTo>
                    <a:pt x="3981" y="7364"/>
                    <a:pt x="3823" y="7329"/>
                    <a:pt x="3669" y="7329"/>
                  </a:cubicBezTo>
                  <a:cubicBezTo>
                    <a:pt x="3412" y="7329"/>
                    <a:pt x="3166" y="7427"/>
                    <a:pt x="2969" y="7624"/>
                  </a:cubicBezTo>
                  <a:lnTo>
                    <a:pt x="732" y="9861"/>
                  </a:lnTo>
                  <a:cubicBezTo>
                    <a:pt x="0" y="10593"/>
                    <a:pt x="722" y="11645"/>
                    <a:pt x="1509" y="11645"/>
                  </a:cubicBezTo>
                  <a:cubicBezTo>
                    <a:pt x="1739" y="11645"/>
                    <a:pt x="1975" y="11555"/>
                    <a:pt x="2181" y="11342"/>
                  </a:cubicBezTo>
                  <a:lnTo>
                    <a:pt x="4449" y="9074"/>
                  </a:lnTo>
                  <a:cubicBezTo>
                    <a:pt x="4765" y="8759"/>
                    <a:pt x="4796" y="8286"/>
                    <a:pt x="4638" y="7939"/>
                  </a:cubicBezTo>
                  <a:lnTo>
                    <a:pt x="5332" y="7246"/>
                  </a:lnTo>
                  <a:cubicBezTo>
                    <a:pt x="6056" y="7813"/>
                    <a:pt x="7001" y="8223"/>
                    <a:pt x="7978" y="8223"/>
                  </a:cubicBezTo>
                  <a:cubicBezTo>
                    <a:pt x="10278" y="8223"/>
                    <a:pt x="12074" y="6364"/>
                    <a:pt x="12074" y="4127"/>
                  </a:cubicBezTo>
                  <a:cubicBezTo>
                    <a:pt x="12074" y="1796"/>
                    <a:pt x="10215" y="0"/>
                    <a:pt x="7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9" name="Google Shape;8326;p66">
            <a:extLst>
              <a:ext uri="{FF2B5EF4-FFF2-40B4-BE49-F238E27FC236}">
                <a16:creationId xmlns:a16="http://schemas.microsoft.com/office/drawing/2014/main" id="{D81AD85F-3580-40CC-9EDD-0A74DBFFD6F9}"/>
              </a:ext>
            </a:extLst>
          </p:cNvPr>
          <p:cNvGrpSpPr/>
          <p:nvPr/>
        </p:nvGrpSpPr>
        <p:grpSpPr>
          <a:xfrm>
            <a:off x="7772018" y="5303884"/>
            <a:ext cx="307459" cy="285400"/>
            <a:chOff x="-3808700" y="3628950"/>
            <a:chExt cx="296175" cy="274925"/>
          </a:xfrm>
        </p:grpSpPr>
        <p:sp>
          <p:nvSpPr>
            <p:cNvPr id="910" name="Google Shape;8327;p66">
              <a:extLst>
                <a:ext uri="{FF2B5EF4-FFF2-40B4-BE49-F238E27FC236}">
                  <a16:creationId xmlns:a16="http://schemas.microsoft.com/office/drawing/2014/main" id="{A01C08E6-9AF9-4BFD-9AF1-CBAEF190AA12}"/>
                </a:ext>
              </a:extLst>
            </p:cNvPr>
            <p:cNvSpPr/>
            <p:nvPr/>
          </p:nvSpPr>
          <p:spPr>
            <a:xfrm>
              <a:off x="-3665972" y="368095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41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8328;p66">
              <a:extLst>
                <a:ext uri="{FF2B5EF4-FFF2-40B4-BE49-F238E27FC236}">
                  <a16:creationId xmlns:a16="http://schemas.microsoft.com/office/drawing/2014/main" id="{4F120083-B815-4B92-B455-F57F0A08AC6F}"/>
                </a:ext>
              </a:extLst>
            </p:cNvPr>
            <p:cNvSpPr/>
            <p:nvPr/>
          </p:nvSpPr>
          <p:spPr>
            <a:xfrm>
              <a:off x="-3808700" y="3664400"/>
              <a:ext cx="296175" cy="239475"/>
            </a:xfrm>
            <a:custGeom>
              <a:avLst/>
              <a:gdLst/>
              <a:ahLst/>
              <a:cxnLst/>
              <a:rect l="l" t="t" r="r" b="b"/>
              <a:pathLst>
                <a:path w="11847" h="9579" extrusionOk="0">
                  <a:moveTo>
                    <a:pt x="3970" y="8223"/>
                  </a:moveTo>
                  <a:cubicBezTo>
                    <a:pt x="4159" y="8223"/>
                    <a:pt x="4316" y="8381"/>
                    <a:pt x="4316" y="8570"/>
                  </a:cubicBezTo>
                  <a:cubicBezTo>
                    <a:pt x="4316" y="8791"/>
                    <a:pt x="4159" y="8948"/>
                    <a:pt x="3970" y="8948"/>
                  </a:cubicBezTo>
                  <a:cubicBezTo>
                    <a:pt x="3781" y="8948"/>
                    <a:pt x="3623" y="8791"/>
                    <a:pt x="3623" y="8570"/>
                  </a:cubicBezTo>
                  <a:cubicBezTo>
                    <a:pt x="3623" y="8349"/>
                    <a:pt x="3781" y="8223"/>
                    <a:pt x="3970" y="8223"/>
                  </a:cubicBezTo>
                  <a:close/>
                  <a:moveTo>
                    <a:pt x="8727" y="8223"/>
                  </a:moveTo>
                  <a:cubicBezTo>
                    <a:pt x="8916" y="8223"/>
                    <a:pt x="9074" y="8381"/>
                    <a:pt x="9074" y="8570"/>
                  </a:cubicBezTo>
                  <a:cubicBezTo>
                    <a:pt x="9074" y="8791"/>
                    <a:pt x="8916" y="8948"/>
                    <a:pt x="8727" y="8948"/>
                  </a:cubicBezTo>
                  <a:cubicBezTo>
                    <a:pt x="8538" y="8948"/>
                    <a:pt x="8381" y="8791"/>
                    <a:pt x="8381" y="8570"/>
                  </a:cubicBezTo>
                  <a:cubicBezTo>
                    <a:pt x="8412" y="8349"/>
                    <a:pt x="8538" y="8223"/>
                    <a:pt x="8727" y="8223"/>
                  </a:cubicBezTo>
                  <a:close/>
                  <a:moveTo>
                    <a:pt x="473" y="1"/>
                  </a:moveTo>
                  <a:cubicBezTo>
                    <a:pt x="32" y="1"/>
                    <a:pt x="0" y="662"/>
                    <a:pt x="473" y="662"/>
                  </a:cubicBezTo>
                  <a:lnTo>
                    <a:pt x="819" y="662"/>
                  </a:lnTo>
                  <a:cubicBezTo>
                    <a:pt x="977" y="662"/>
                    <a:pt x="1134" y="788"/>
                    <a:pt x="1166" y="946"/>
                  </a:cubicBezTo>
                  <a:lnTo>
                    <a:pt x="2143" y="6428"/>
                  </a:lnTo>
                  <a:cubicBezTo>
                    <a:pt x="1481" y="7058"/>
                    <a:pt x="1922" y="8192"/>
                    <a:pt x="2867" y="8192"/>
                  </a:cubicBezTo>
                  <a:lnTo>
                    <a:pt x="2930" y="8192"/>
                  </a:lnTo>
                  <a:cubicBezTo>
                    <a:pt x="2899" y="8318"/>
                    <a:pt x="2867" y="8412"/>
                    <a:pt x="2867" y="8538"/>
                  </a:cubicBezTo>
                  <a:cubicBezTo>
                    <a:pt x="2867" y="9106"/>
                    <a:pt x="3340" y="9578"/>
                    <a:pt x="3875" y="9578"/>
                  </a:cubicBezTo>
                  <a:cubicBezTo>
                    <a:pt x="4442" y="9578"/>
                    <a:pt x="4915" y="9106"/>
                    <a:pt x="4915" y="8538"/>
                  </a:cubicBezTo>
                  <a:cubicBezTo>
                    <a:pt x="4915" y="8412"/>
                    <a:pt x="4884" y="8318"/>
                    <a:pt x="4821" y="8192"/>
                  </a:cubicBezTo>
                  <a:lnTo>
                    <a:pt x="7719" y="8192"/>
                  </a:lnTo>
                  <a:cubicBezTo>
                    <a:pt x="7656" y="8318"/>
                    <a:pt x="7624" y="8412"/>
                    <a:pt x="7624" y="8538"/>
                  </a:cubicBezTo>
                  <a:cubicBezTo>
                    <a:pt x="7624" y="9106"/>
                    <a:pt x="8097" y="9578"/>
                    <a:pt x="8664" y="9578"/>
                  </a:cubicBezTo>
                  <a:cubicBezTo>
                    <a:pt x="9200" y="9578"/>
                    <a:pt x="9672" y="9106"/>
                    <a:pt x="9672" y="8538"/>
                  </a:cubicBezTo>
                  <a:cubicBezTo>
                    <a:pt x="9672" y="8412"/>
                    <a:pt x="9641" y="8318"/>
                    <a:pt x="9609" y="8192"/>
                  </a:cubicBezTo>
                  <a:lnTo>
                    <a:pt x="9987" y="8192"/>
                  </a:lnTo>
                  <a:cubicBezTo>
                    <a:pt x="10176" y="8192"/>
                    <a:pt x="10334" y="8034"/>
                    <a:pt x="10334" y="7845"/>
                  </a:cubicBezTo>
                  <a:cubicBezTo>
                    <a:pt x="10334" y="7625"/>
                    <a:pt x="10176" y="7467"/>
                    <a:pt x="9987" y="7467"/>
                  </a:cubicBezTo>
                  <a:lnTo>
                    <a:pt x="2773" y="7467"/>
                  </a:lnTo>
                  <a:cubicBezTo>
                    <a:pt x="2759" y="7470"/>
                    <a:pt x="2746" y="7471"/>
                    <a:pt x="2733" y="7471"/>
                  </a:cubicBezTo>
                  <a:cubicBezTo>
                    <a:pt x="2459" y="7471"/>
                    <a:pt x="2477" y="6837"/>
                    <a:pt x="2899" y="6837"/>
                  </a:cubicBezTo>
                  <a:lnTo>
                    <a:pt x="10145" y="6837"/>
                  </a:lnTo>
                  <a:cubicBezTo>
                    <a:pt x="10302" y="6837"/>
                    <a:pt x="10428" y="6774"/>
                    <a:pt x="10460" y="6617"/>
                  </a:cubicBezTo>
                  <a:lnTo>
                    <a:pt x="11815" y="2553"/>
                  </a:lnTo>
                  <a:cubicBezTo>
                    <a:pt x="11846" y="2427"/>
                    <a:pt x="11815" y="2332"/>
                    <a:pt x="11752" y="2238"/>
                  </a:cubicBezTo>
                  <a:cubicBezTo>
                    <a:pt x="11657" y="2080"/>
                    <a:pt x="11500" y="2048"/>
                    <a:pt x="10775" y="2048"/>
                  </a:cubicBezTo>
                  <a:lnTo>
                    <a:pt x="10491" y="2048"/>
                  </a:lnTo>
                  <a:lnTo>
                    <a:pt x="10491" y="2395"/>
                  </a:lnTo>
                  <a:cubicBezTo>
                    <a:pt x="10491" y="2584"/>
                    <a:pt x="10334" y="2742"/>
                    <a:pt x="10145" y="2742"/>
                  </a:cubicBezTo>
                  <a:lnTo>
                    <a:pt x="9641" y="2742"/>
                  </a:lnTo>
                  <a:cubicBezTo>
                    <a:pt x="9609" y="2868"/>
                    <a:pt x="9546" y="2962"/>
                    <a:pt x="9515" y="3057"/>
                  </a:cubicBezTo>
                  <a:lnTo>
                    <a:pt x="9861" y="3435"/>
                  </a:lnTo>
                  <a:cubicBezTo>
                    <a:pt x="9987" y="3529"/>
                    <a:pt x="9987" y="3781"/>
                    <a:pt x="9861" y="3907"/>
                  </a:cubicBezTo>
                  <a:lnTo>
                    <a:pt x="8885" y="4884"/>
                  </a:lnTo>
                  <a:cubicBezTo>
                    <a:pt x="8822" y="4947"/>
                    <a:pt x="8735" y="4978"/>
                    <a:pt x="8648" y="4978"/>
                  </a:cubicBezTo>
                  <a:cubicBezTo>
                    <a:pt x="8562" y="4978"/>
                    <a:pt x="8475" y="4947"/>
                    <a:pt x="8412" y="4884"/>
                  </a:cubicBezTo>
                  <a:lnTo>
                    <a:pt x="8066" y="4537"/>
                  </a:lnTo>
                  <a:cubicBezTo>
                    <a:pt x="7971" y="4569"/>
                    <a:pt x="7877" y="4600"/>
                    <a:pt x="7751" y="4632"/>
                  </a:cubicBezTo>
                  <a:lnTo>
                    <a:pt x="7751" y="5167"/>
                  </a:lnTo>
                  <a:cubicBezTo>
                    <a:pt x="7751" y="5356"/>
                    <a:pt x="7593" y="5514"/>
                    <a:pt x="7404" y="5514"/>
                  </a:cubicBezTo>
                  <a:lnTo>
                    <a:pt x="5986" y="5514"/>
                  </a:lnTo>
                  <a:cubicBezTo>
                    <a:pt x="5766" y="5514"/>
                    <a:pt x="5608" y="5356"/>
                    <a:pt x="5608" y="5167"/>
                  </a:cubicBezTo>
                  <a:lnTo>
                    <a:pt x="5608" y="4632"/>
                  </a:lnTo>
                  <a:cubicBezTo>
                    <a:pt x="5514" y="4600"/>
                    <a:pt x="5419" y="4569"/>
                    <a:pt x="5293" y="4537"/>
                  </a:cubicBezTo>
                  <a:lnTo>
                    <a:pt x="4947" y="4884"/>
                  </a:lnTo>
                  <a:cubicBezTo>
                    <a:pt x="4884" y="4947"/>
                    <a:pt x="4797" y="4978"/>
                    <a:pt x="4710" y="4978"/>
                  </a:cubicBezTo>
                  <a:cubicBezTo>
                    <a:pt x="4624" y="4978"/>
                    <a:pt x="4537" y="4947"/>
                    <a:pt x="4474" y="4884"/>
                  </a:cubicBezTo>
                  <a:lnTo>
                    <a:pt x="3497" y="3907"/>
                  </a:lnTo>
                  <a:cubicBezTo>
                    <a:pt x="3371" y="3781"/>
                    <a:pt x="3371" y="3529"/>
                    <a:pt x="3497" y="3435"/>
                  </a:cubicBezTo>
                  <a:lnTo>
                    <a:pt x="3844" y="3057"/>
                  </a:lnTo>
                  <a:cubicBezTo>
                    <a:pt x="3812" y="2994"/>
                    <a:pt x="3781" y="2868"/>
                    <a:pt x="3718" y="2742"/>
                  </a:cubicBezTo>
                  <a:lnTo>
                    <a:pt x="3214" y="2742"/>
                  </a:lnTo>
                  <a:cubicBezTo>
                    <a:pt x="3025" y="2742"/>
                    <a:pt x="2867" y="2584"/>
                    <a:pt x="2867" y="2395"/>
                  </a:cubicBezTo>
                  <a:lnTo>
                    <a:pt x="2867" y="2048"/>
                  </a:lnTo>
                  <a:lnTo>
                    <a:pt x="2080" y="2048"/>
                  </a:lnTo>
                  <a:lnTo>
                    <a:pt x="1828" y="820"/>
                  </a:lnTo>
                  <a:cubicBezTo>
                    <a:pt x="1765" y="347"/>
                    <a:pt x="1324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8329;p66">
              <a:extLst>
                <a:ext uri="{FF2B5EF4-FFF2-40B4-BE49-F238E27FC236}">
                  <a16:creationId xmlns:a16="http://schemas.microsoft.com/office/drawing/2014/main" id="{C4710B0E-B5BA-4D88-9DD8-B0AAD256ADA8}"/>
                </a:ext>
              </a:extLst>
            </p:cNvPr>
            <p:cNvSpPr/>
            <p:nvPr/>
          </p:nvSpPr>
          <p:spPr>
            <a:xfrm>
              <a:off x="-3718359" y="3628950"/>
              <a:ext cx="155975" cy="156775"/>
            </a:xfrm>
            <a:custGeom>
              <a:avLst/>
              <a:gdLst/>
              <a:ahLst/>
              <a:cxnLst/>
              <a:rect l="l" t="t" r="r" b="b"/>
              <a:pathLst>
                <a:path w="6239" h="6271" extrusionOk="0">
                  <a:moveTo>
                    <a:pt x="3056" y="1419"/>
                  </a:moveTo>
                  <a:cubicBezTo>
                    <a:pt x="4001" y="1419"/>
                    <a:pt x="4758" y="2175"/>
                    <a:pt x="4758" y="3120"/>
                  </a:cubicBezTo>
                  <a:cubicBezTo>
                    <a:pt x="4758" y="4065"/>
                    <a:pt x="4001" y="4821"/>
                    <a:pt x="3056" y="4821"/>
                  </a:cubicBezTo>
                  <a:cubicBezTo>
                    <a:pt x="2111" y="4821"/>
                    <a:pt x="1355" y="4065"/>
                    <a:pt x="1355" y="3120"/>
                  </a:cubicBezTo>
                  <a:cubicBezTo>
                    <a:pt x="1355" y="2175"/>
                    <a:pt x="2111" y="1419"/>
                    <a:pt x="3056" y="1419"/>
                  </a:cubicBezTo>
                  <a:close/>
                  <a:moveTo>
                    <a:pt x="2773" y="1"/>
                  </a:moveTo>
                  <a:lnTo>
                    <a:pt x="2773" y="442"/>
                  </a:lnTo>
                  <a:cubicBezTo>
                    <a:pt x="2773" y="600"/>
                    <a:pt x="2678" y="726"/>
                    <a:pt x="2521" y="757"/>
                  </a:cubicBezTo>
                  <a:cubicBezTo>
                    <a:pt x="2300" y="789"/>
                    <a:pt x="2080" y="915"/>
                    <a:pt x="1891" y="1041"/>
                  </a:cubicBezTo>
                  <a:cubicBezTo>
                    <a:pt x="1846" y="1063"/>
                    <a:pt x="1793" y="1073"/>
                    <a:pt x="1739" y="1073"/>
                  </a:cubicBezTo>
                  <a:cubicBezTo>
                    <a:pt x="1639" y="1073"/>
                    <a:pt x="1531" y="1039"/>
                    <a:pt x="1450" y="978"/>
                  </a:cubicBezTo>
                  <a:lnTo>
                    <a:pt x="1135" y="663"/>
                  </a:lnTo>
                  <a:lnTo>
                    <a:pt x="662" y="1135"/>
                  </a:lnTo>
                  <a:lnTo>
                    <a:pt x="977" y="1450"/>
                  </a:lnTo>
                  <a:cubicBezTo>
                    <a:pt x="1103" y="1576"/>
                    <a:pt x="1103" y="1734"/>
                    <a:pt x="1009" y="1891"/>
                  </a:cubicBezTo>
                  <a:cubicBezTo>
                    <a:pt x="883" y="2080"/>
                    <a:pt x="819" y="2301"/>
                    <a:pt x="725" y="2521"/>
                  </a:cubicBezTo>
                  <a:cubicBezTo>
                    <a:pt x="693" y="2679"/>
                    <a:pt x="599" y="2805"/>
                    <a:pt x="410" y="2805"/>
                  </a:cubicBezTo>
                  <a:lnTo>
                    <a:pt x="0" y="2805"/>
                  </a:lnTo>
                  <a:lnTo>
                    <a:pt x="0" y="3466"/>
                  </a:lnTo>
                  <a:lnTo>
                    <a:pt x="410" y="3466"/>
                  </a:lnTo>
                  <a:cubicBezTo>
                    <a:pt x="567" y="3466"/>
                    <a:pt x="693" y="3593"/>
                    <a:pt x="725" y="3750"/>
                  </a:cubicBezTo>
                  <a:cubicBezTo>
                    <a:pt x="788" y="3939"/>
                    <a:pt x="883" y="4191"/>
                    <a:pt x="1009" y="4380"/>
                  </a:cubicBezTo>
                  <a:cubicBezTo>
                    <a:pt x="1103" y="4506"/>
                    <a:pt x="1040" y="4695"/>
                    <a:pt x="977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3" y="5220"/>
                    <a:pt x="1608" y="5189"/>
                    <a:pt x="1697" y="5189"/>
                  </a:cubicBezTo>
                  <a:cubicBezTo>
                    <a:pt x="1760" y="5189"/>
                    <a:pt x="1825" y="5205"/>
                    <a:pt x="1891" y="5231"/>
                  </a:cubicBezTo>
                  <a:cubicBezTo>
                    <a:pt x="2080" y="5357"/>
                    <a:pt x="2269" y="5451"/>
                    <a:pt x="2521" y="5514"/>
                  </a:cubicBezTo>
                  <a:cubicBezTo>
                    <a:pt x="2678" y="5546"/>
                    <a:pt x="2773" y="5672"/>
                    <a:pt x="2773" y="5829"/>
                  </a:cubicBezTo>
                  <a:lnTo>
                    <a:pt x="2773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60" y="5546"/>
                    <a:pt x="3718" y="5514"/>
                  </a:cubicBezTo>
                  <a:cubicBezTo>
                    <a:pt x="3938" y="5483"/>
                    <a:pt x="4159" y="5357"/>
                    <a:pt x="4348" y="5231"/>
                  </a:cubicBezTo>
                  <a:cubicBezTo>
                    <a:pt x="4393" y="5208"/>
                    <a:pt x="4445" y="5198"/>
                    <a:pt x="4500" y="5198"/>
                  </a:cubicBezTo>
                  <a:cubicBezTo>
                    <a:pt x="4600" y="5198"/>
                    <a:pt x="4708" y="5233"/>
                    <a:pt x="4789" y="5294"/>
                  </a:cubicBezTo>
                  <a:lnTo>
                    <a:pt x="5104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36" y="4695"/>
                    <a:pt x="5136" y="4538"/>
                    <a:pt x="5230" y="4380"/>
                  </a:cubicBezTo>
                  <a:cubicBezTo>
                    <a:pt x="5356" y="4191"/>
                    <a:pt x="5419" y="3971"/>
                    <a:pt x="5514" y="3750"/>
                  </a:cubicBezTo>
                  <a:cubicBezTo>
                    <a:pt x="5545" y="3593"/>
                    <a:pt x="5671" y="3466"/>
                    <a:pt x="5829" y="3466"/>
                  </a:cubicBezTo>
                  <a:lnTo>
                    <a:pt x="6238" y="3466"/>
                  </a:lnTo>
                  <a:lnTo>
                    <a:pt x="6238" y="2805"/>
                  </a:lnTo>
                  <a:lnTo>
                    <a:pt x="5829" y="2805"/>
                  </a:lnTo>
                  <a:cubicBezTo>
                    <a:pt x="5671" y="2805"/>
                    <a:pt x="5545" y="2679"/>
                    <a:pt x="5514" y="2521"/>
                  </a:cubicBezTo>
                  <a:cubicBezTo>
                    <a:pt x="5451" y="2332"/>
                    <a:pt x="5356" y="2080"/>
                    <a:pt x="5230" y="1891"/>
                  </a:cubicBezTo>
                  <a:cubicBezTo>
                    <a:pt x="5136" y="1765"/>
                    <a:pt x="5199" y="1576"/>
                    <a:pt x="5262" y="1450"/>
                  </a:cubicBezTo>
                  <a:lnTo>
                    <a:pt x="5577" y="1135"/>
                  </a:lnTo>
                  <a:lnTo>
                    <a:pt x="5104" y="663"/>
                  </a:lnTo>
                  <a:lnTo>
                    <a:pt x="4789" y="978"/>
                  </a:lnTo>
                  <a:cubicBezTo>
                    <a:pt x="4715" y="1051"/>
                    <a:pt x="4641" y="1082"/>
                    <a:pt x="4555" y="1082"/>
                  </a:cubicBezTo>
                  <a:cubicBezTo>
                    <a:pt x="4494" y="1082"/>
                    <a:pt x="4426" y="1067"/>
                    <a:pt x="4348" y="1041"/>
                  </a:cubicBezTo>
                  <a:cubicBezTo>
                    <a:pt x="4159" y="915"/>
                    <a:pt x="3970" y="820"/>
                    <a:pt x="3718" y="757"/>
                  </a:cubicBezTo>
                  <a:cubicBezTo>
                    <a:pt x="3560" y="726"/>
                    <a:pt x="3466" y="600"/>
                    <a:pt x="3466" y="442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3" name="Google Shape;8330;p66">
            <a:extLst>
              <a:ext uri="{FF2B5EF4-FFF2-40B4-BE49-F238E27FC236}">
                <a16:creationId xmlns:a16="http://schemas.microsoft.com/office/drawing/2014/main" id="{D9B9523D-AFBB-4FDD-8FF0-FC5787812DFD}"/>
              </a:ext>
            </a:extLst>
          </p:cNvPr>
          <p:cNvGrpSpPr/>
          <p:nvPr/>
        </p:nvGrpSpPr>
        <p:grpSpPr>
          <a:xfrm>
            <a:off x="7819032" y="5692710"/>
            <a:ext cx="302399" cy="303151"/>
            <a:chOff x="-3771675" y="3971775"/>
            <a:chExt cx="291300" cy="292025"/>
          </a:xfrm>
        </p:grpSpPr>
        <p:sp>
          <p:nvSpPr>
            <p:cNvPr id="914" name="Google Shape;8331;p66">
              <a:extLst>
                <a:ext uri="{FF2B5EF4-FFF2-40B4-BE49-F238E27FC236}">
                  <a16:creationId xmlns:a16="http://schemas.microsoft.com/office/drawing/2014/main" id="{659C5280-512B-418D-BB82-225DABF405D2}"/>
                </a:ext>
              </a:extLst>
            </p:cNvPr>
            <p:cNvSpPr/>
            <p:nvPr/>
          </p:nvSpPr>
          <p:spPr>
            <a:xfrm>
              <a:off x="-3770100" y="3971775"/>
              <a:ext cx="218975" cy="66775"/>
            </a:xfrm>
            <a:custGeom>
              <a:avLst/>
              <a:gdLst/>
              <a:ahLst/>
              <a:cxnLst/>
              <a:rect l="l" t="t" r="r" b="b"/>
              <a:pathLst>
                <a:path w="8759" h="2671" extrusionOk="0">
                  <a:moveTo>
                    <a:pt x="4391" y="0"/>
                  </a:moveTo>
                  <a:cubicBezTo>
                    <a:pt x="2410" y="0"/>
                    <a:pt x="426" y="449"/>
                    <a:pt x="0" y="1347"/>
                  </a:cubicBezTo>
                  <a:cubicBezTo>
                    <a:pt x="426" y="2229"/>
                    <a:pt x="2410" y="2670"/>
                    <a:pt x="4391" y="2670"/>
                  </a:cubicBezTo>
                  <a:cubicBezTo>
                    <a:pt x="6372" y="2670"/>
                    <a:pt x="8349" y="2229"/>
                    <a:pt x="8759" y="1347"/>
                  </a:cubicBezTo>
                  <a:cubicBezTo>
                    <a:pt x="8349" y="449"/>
                    <a:pt x="6372" y="0"/>
                    <a:pt x="4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8332;p66">
              <a:extLst>
                <a:ext uri="{FF2B5EF4-FFF2-40B4-BE49-F238E27FC236}">
                  <a16:creationId xmlns:a16="http://schemas.microsoft.com/office/drawing/2014/main" id="{EA565827-C7DF-45DD-B6D7-6340FA2935AA}"/>
                </a:ext>
              </a:extLst>
            </p:cNvPr>
            <p:cNvSpPr/>
            <p:nvPr/>
          </p:nvSpPr>
          <p:spPr>
            <a:xfrm>
              <a:off x="-3771675" y="4030650"/>
              <a:ext cx="222125" cy="78000"/>
            </a:xfrm>
            <a:custGeom>
              <a:avLst/>
              <a:gdLst/>
              <a:ahLst/>
              <a:cxnLst/>
              <a:rect l="l" t="t" r="r" b="b"/>
              <a:pathLst>
                <a:path w="8885" h="3120" extrusionOk="0">
                  <a:moveTo>
                    <a:pt x="0" y="0"/>
                  </a:moveTo>
                  <a:lnTo>
                    <a:pt x="0" y="1418"/>
                  </a:lnTo>
                  <a:cubicBezTo>
                    <a:pt x="0" y="2521"/>
                    <a:pt x="2048" y="3088"/>
                    <a:pt x="4127" y="3119"/>
                  </a:cubicBezTo>
                  <a:cubicBezTo>
                    <a:pt x="4915" y="1891"/>
                    <a:pt x="6301" y="1103"/>
                    <a:pt x="7877" y="1103"/>
                  </a:cubicBezTo>
                  <a:cubicBezTo>
                    <a:pt x="8223" y="1103"/>
                    <a:pt x="8570" y="1135"/>
                    <a:pt x="8885" y="1229"/>
                  </a:cubicBezTo>
                  <a:lnTo>
                    <a:pt x="8885" y="0"/>
                  </a:lnTo>
                  <a:cubicBezTo>
                    <a:pt x="7908" y="788"/>
                    <a:pt x="6112" y="1072"/>
                    <a:pt x="4443" y="1072"/>
                  </a:cubicBezTo>
                  <a:cubicBezTo>
                    <a:pt x="2804" y="1072"/>
                    <a:pt x="977" y="757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8333;p66">
              <a:extLst>
                <a:ext uri="{FF2B5EF4-FFF2-40B4-BE49-F238E27FC236}">
                  <a16:creationId xmlns:a16="http://schemas.microsoft.com/office/drawing/2014/main" id="{C4CED483-A8B7-48EA-B9B7-2F8C866E7C12}"/>
                </a:ext>
              </a:extLst>
            </p:cNvPr>
            <p:cNvSpPr/>
            <p:nvPr/>
          </p:nvSpPr>
          <p:spPr>
            <a:xfrm>
              <a:off x="-3669425" y="4074750"/>
              <a:ext cx="189050" cy="189050"/>
            </a:xfrm>
            <a:custGeom>
              <a:avLst/>
              <a:gdLst/>
              <a:ahLst/>
              <a:cxnLst/>
              <a:rect l="l" t="t" r="r" b="b"/>
              <a:pathLst>
                <a:path w="7562" h="7562" extrusionOk="0">
                  <a:moveTo>
                    <a:pt x="5501" y="2732"/>
                  </a:moveTo>
                  <a:cubicBezTo>
                    <a:pt x="5748" y="2732"/>
                    <a:pt x="6008" y="3067"/>
                    <a:pt x="5766" y="3309"/>
                  </a:cubicBezTo>
                  <a:lnTo>
                    <a:pt x="3718" y="5356"/>
                  </a:lnTo>
                  <a:cubicBezTo>
                    <a:pt x="3655" y="5420"/>
                    <a:pt x="3568" y="5451"/>
                    <a:pt x="3482" y="5451"/>
                  </a:cubicBezTo>
                  <a:cubicBezTo>
                    <a:pt x="3395" y="5451"/>
                    <a:pt x="3308" y="5420"/>
                    <a:pt x="3245" y="5356"/>
                  </a:cubicBezTo>
                  <a:lnTo>
                    <a:pt x="1859" y="4002"/>
                  </a:lnTo>
                  <a:cubicBezTo>
                    <a:pt x="1617" y="3760"/>
                    <a:pt x="1840" y="3425"/>
                    <a:pt x="2099" y="3425"/>
                  </a:cubicBezTo>
                  <a:cubicBezTo>
                    <a:pt x="2177" y="3425"/>
                    <a:pt x="2259" y="3456"/>
                    <a:pt x="2332" y="3529"/>
                  </a:cubicBezTo>
                  <a:lnTo>
                    <a:pt x="3466" y="4663"/>
                  </a:lnTo>
                  <a:lnTo>
                    <a:pt x="5293" y="2836"/>
                  </a:lnTo>
                  <a:cubicBezTo>
                    <a:pt x="5352" y="2763"/>
                    <a:pt x="5426" y="2732"/>
                    <a:pt x="5501" y="2732"/>
                  </a:cubicBezTo>
                  <a:close/>
                  <a:moveTo>
                    <a:pt x="3781" y="1"/>
                  </a:moveTo>
                  <a:cubicBezTo>
                    <a:pt x="1702" y="1"/>
                    <a:pt x="0" y="1702"/>
                    <a:pt x="0" y="3781"/>
                  </a:cubicBezTo>
                  <a:cubicBezTo>
                    <a:pt x="0" y="5892"/>
                    <a:pt x="1702" y="7562"/>
                    <a:pt x="3781" y="7562"/>
                  </a:cubicBezTo>
                  <a:cubicBezTo>
                    <a:pt x="5860" y="7562"/>
                    <a:pt x="7562" y="5892"/>
                    <a:pt x="7562" y="3781"/>
                  </a:cubicBezTo>
                  <a:cubicBezTo>
                    <a:pt x="7562" y="1702"/>
                    <a:pt x="5860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8334;p66">
              <a:extLst>
                <a:ext uri="{FF2B5EF4-FFF2-40B4-BE49-F238E27FC236}">
                  <a16:creationId xmlns:a16="http://schemas.microsoft.com/office/drawing/2014/main" id="{192666CD-0C57-4CCF-A242-6E68BDA9BAD2}"/>
                </a:ext>
              </a:extLst>
            </p:cNvPr>
            <p:cNvSpPr/>
            <p:nvPr/>
          </p:nvSpPr>
          <p:spPr>
            <a:xfrm>
              <a:off x="-3771675" y="4099950"/>
              <a:ext cx="94525" cy="76425"/>
            </a:xfrm>
            <a:custGeom>
              <a:avLst/>
              <a:gdLst/>
              <a:ahLst/>
              <a:cxnLst/>
              <a:rect l="l" t="t" r="r" b="b"/>
              <a:pathLst>
                <a:path w="3781" h="3057" extrusionOk="0">
                  <a:moveTo>
                    <a:pt x="0" y="1"/>
                  </a:moveTo>
                  <a:lnTo>
                    <a:pt x="0" y="1419"/>
                  </a:lnTo>
                  <a:cubicBezTo>
                    <a:pt x="0" y="2364"/>
                    <a:pt x="1607" y="2899"/>
                    <a:pt x="3434" y="3057"/>
                  </a:cubicBezTo>
                  <a:cubicBezTo>
                    <a:pt x="3371" y="2364"/>
                    <a:pt x="3497" y="1671"/>
                    <a:pt x="3781" y="1040"/>
                  </a:cubicBezTo>
                  <a:cubicBezTo>
                    <a:pt x="2332" y="977"/>
                    <a:pt x="819" y="662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8335;p66">
              <a:extLst>
                <a:ext uri="{FF2B5EF4-FFF2-40B4-BE49-F238E27FC236}">
                  <a16:creationId xmlns:a16="http://schemas.microsoft.com/office/drawing/2014/main" id="{7EF1FA77-BFC7-4838-8A4E-4D77A8531C82}"/>
                </a:ext>
              </a:extLst>
            </p:cNvPr>
            <p:cNvSpPr/>
            <p:nvPr/>
          </p:nvSpPr>
          <p:spPr>
            <a:xfrm>
              <a:off x="-3771675" y="4167700"/>
              <a:ext cx="135500" cy="95325"/>
            </a:xfrm>
            <a:custGeom>
              <a:avLst/>
              <a:gdLst/>
              <a:ahLst/>
              <a:cxnLst/>
              <a:rect l="l" t="t" r="r" b="b"/>
              <a:pathLst>
                <a:path w="5420" h="3813" extrusionOk="0">
                  <a:moveTo>
                    <a:pt x="0" y="0"/>
                  </a:moveTo>
                  <a:lnTo>
                    <a:pt x="0" y="2111"/>
                  </a:lnTo>
                  <a:cubicBezTo>
                    <a:pt x="0" y="3277"/>
                    <a:pt x="2237" y="3812"/>
                    <a:pt x="4443" y="3812"/>
                  </a:cubicBezTo>
                  <a:cubicBezTo>
                    <a:pt x="4789" y="3812"/>
                    <a:pt x="5104" y="3812"/>
                    <a:pt x="5419" y="3781"/>
                  </a:cubicBezTo>
                  <a:cubicBezTo>
                    <a:pt x="4474" y="3151"/>
                    <a:pt x="3781" y="2206"/>
                    <a:pt x="3529" y="1071"/>
                  </a:cubicBezTo>
                  <a:cubicBezTo>
                    <a:pt x="2174" y="977"/>
                    <a:pt x="788" y="66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9" name="Google Shape;8336;p66">
            <a:extLst>
              <a:ext uri="{FF2B5EF4-FFF2-40B4-BE49-F238E27FC236}">
                <a16:creationId xmlns:a16="http://schemas.microsoft.com/office/drawing/2014/main" id="{60E8468A-D1A3-467F-9771-6CB3E5B6EDB5}"/>
              </a:ext>
            </a:extLst>
          </p:cNvPr>
          <p:cNvGrpSpPr/>
          <p:nvPr/>
        </p:nvGrpSpPr>
        <p:grpSpPr>
          <a:xfrm>
            <a:off x="9737807" y="4958961"/>
            <a:ext cx="302995" cy="231263"/>
            <a:chOff x="-1951475" y="3273100"/>
            <a:chExt cx="291875" cy="222775"/>
          </a:xfrm>
        </p:grpSpPr>
        <p:sp>
          <p:nvSpPr>
            <p:cNvPr id="920" name="Google Shape;8337;p66">
              <a:extLst>
                <a:ext uri="{FF2B5EF4-FFF2-40B4-BE49-F238E27FC236}">
                  <a16:creationId xmlns:a16="http://schemas.microsoft.com/office/drawing/2014/main" id="{90C568D3-F351-417A-912A-732E97943B1E}"/>
                </a:ext>
              </a:extLst>
            </p:cNvPr>
            <p:cNvSpPr/>
            <p:nvPr/>
          </p:nvSpPr>
          <p:spPr>
            <a:xfrm>
              <a:off x="-1951475" y="3325050"/>
              <a:ext cx="51225" cy="119250"/>
            </a:xfrm>
            <a:custGeom>
              <a:avLst/>
              <a:gdLst/>
              <a:ahLst/>
              <a:cxnLst/>
              <a:rect l="l" t="t" r="r" b="b"/>
              <a:pathLst>
                <a:path w="2049" h="4770" extrusionOk="0">
                  <a:moveTo>
                    <a:pt x="1033" y="0"/>
                  </a:moveTo>
                  <a:cubicBezTo>
                    <a:pt x="518" y="0"/>
                    <a:pt x="0" y="339"/>
                    <a:pt x="0" y="1004"/>
                  </a:cubicBezTo>
                  <a:lnTo>
                    <a:pt x="0" y="3777"/>
                  </a:lnTo>
                  <a:cubicBezTo>
                    <a:pt x="0" y="4438"/>
                    <a:pt x="512" y="4769"/>
                    <a:pt x="1024" y="4769"/>
                  </a:cubicBezTo>
                  <a:cubicBezTo>
                    <a:pt x="1536" y="4769"/>
                    <a:pt x="2048" y="4438"/>
                    <a:pt x="2048" y="3777"/>
                  </a:cubicBezTo>
                  <a:lnTo>
                    <a:pt x="2048" y="1004"/>
                  </a:lnTo>
                  <a:cubicBezTo>
                    <a:pt x="2048" y="331"/>
                    <a:pt x="1542" y="0"/>
                    <a:pt x="1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8338;p66">
              <a:extLst>
                <a:ext uri="{FF2B5EF4-FFF2-40B4-BE49-F238E27FC236}">
                  <a16:creationId xmlns:a16="http://schemas.microsoft.com/office/drawing/2014/main" id="{B067101E-CF0B-42EF-B68B-DED90A139E68}"/>
                </a:ext>
              </a:extLst>
            </p:cNvPr>
            <p:cNvSpPr/>
            <p:nvPr/>
          </p:nvSpPr>
          <p:spPr>
            <a:xfrm>
              <a:off x="-1711250" y="3273100"/>
              <a:ext cx="51650" cy="221725"/>
            </a:xfrm>
            <a:custGeom>
              <a:avLst/>
              <a:gdLst/>
              <a:ahLst/>
              <a:cxnLst/>
              <a:rect l="l" t="t" r="r" b="b"/>
              <a:pathLst>
                <a:path w="2066" h="8869" extrusionOk="0">
                  <a:moveTo>
                    <a:pt x="1027" y="0"/>
                  </a:moveTo>
                  <a:cubicBezTo>
                    <a:pt x="608" y="0"/>
                    <a:pt x="186" y="229"/>
                    <a:pt x="32" y="719"/>
                  </a:cubicBezTo>
                  <a:cubicBezTo>
                    <a:pt x="0" y="814"/>
                    <a:pt x="0" y="940"/>
                    <a:pt x="0" y="1003"/>
                  </a:cubicBezTo>
                  <a:lnTo>
                    <a:pt x="0" y="7871"/>
                  </a:lnTo>
                  <a:cubicBezTo>
                    <a:pt x="0" y="7934"/>
                    <a:pt x="0" y="8060"/>
                    <a:pt x="32" y="8123"/>
                  </a:cubicBezTo>
                  <a:cubicBezTo>
                    <a:pt x="173" y="8632"/>
                    <a:pt x="594" y="8869"/>
                    <a:pt x="1015" y="8869"/>
                  </a:cubicBezTo>
                  <a:cubicBezTo>
                    <a:pt x="1532" y="8869"/>
                    <a:pt x="2048" y="8513"/>
                    <a:pt x="2048" y="7871"/>
                  </a:cubicBezTo>
                  <a:lnTo>
                    <a:pt x="2048" y="1003"/>
                  </a:lnTo>
                  <a:cubicBezTo>
                    <a:pt x="2066" y="356"/>
                    <a:pt x="1549" y="0"/>
                    <a:pt x="10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8339;p66">
              <a:extLst>
                <a:ext uri="{FF2B5EF4-FFF2-40B4-BE49-F238E27FC236}">
                  <a16:creationId xmlns:a16="http://schemas.microsoft.com/office/drawing/2014/main" id="{26B886B8-CF5E-4E04-A122-0C8CF6C2C26D}"/>
                </a:ext>
              </a:extLst>
            </p:cNvPr>
            <p:cNvSpPr/>
            <p:nvPr/>
          </p:nvSpPr>
          <p:spPr>
            <a:xfrm>
              <a:off x="-1886900" y="3296575"/>
              <a:ext cx="156775" cy="199300"/>
            </a:xfrm>
            <a:custGeom>
              <a:avLst/>
              <a:gdLst/>
              <a:ahLst/>
              <a:cxnLst/>
              <a:rect l="l" t="t" r="r" b="b"/>
              <a:pathLst>
                <a:path w="6271" h="7972" extrusionOk="0">
                  <a:moveTo>
                    <a:pt x="851" y="5672"/>
                  </a:moveTo>
                  <a:lnTo>
                    <a:pt x="3466" y="6333"/>
                  </a:lnTo>
                  <a:cubicBezTo>
                    <a:pt x="3277" y="6869"/>
                    <a:pt x="2773" y="7279"/>
                    <a:pt x="2174" y="7279"/>
                  </a:cubicBezTo>
                  <a:cubicBezTo>
                    <a:pt x="1418" y="7279"/>
                    <a:pt x="788" y="6648"/>
                    <a:pt x="788" y="5892"/>
                  </a:cubicBezTo>
                  <a:cubicBezTo>
                    <a:pt x="851" y="5798"/>
                    <a:pt x="851" y="5735"/>
                    <a:pt x="851" y="5672"/>
                  </a:cubicBezTo>
                  <a:close/>
                  <a:moveTo>
                    <a:pt x="6270" y="1"/>
                  </a:moveTo>
                  <a:lnTo>
                    <a:pt x="1" y="1576"/>
                  </a:lnTo>
                  <a:cubicBezTo>
                    <a:pt x="95" y="1734"/>
                    <a:pt x="127" y="1923"/>
                    <a:pt x="127" y="2143"/>
                  </a:cubicBezTo>
                  <a:lnTo>
                    <a:pt x="127" y="4916"/>
                  </a:lnTo>
                  <a:cubicBezTo>
                    <a:pt x="127" y="5105"/>
                    <a:pt x="95" y="5294"/>
                    <a:pt x="1" y="5514"/>
                  </a:cubicBezTo>
                  <a:lnTo>
                    <a:pt x="158" y="5546"/>
                  </a:lnTo>
                  <a:cubicBezTo>
                    <a:pt x="127" y="5672"/>
                    <a:pt x="127" y="5829"/>
                    <a:pt x="127" y="5924"/>
                  </a:cubicBezTo>
                  <a:cubicBezTo>
                    <a:pt x="127" y="7090"/>
                    <a:pt x="1040" y="7972"/>
                    <a:pt x="2174" y="7972"/>
                  </a:cubicBezTo>
                  <a:cubicBezTo>
                    <a:pt x="3120" y="7972"/>
                    <a:pt x="3907" y="7405"/>
                    <a:pt x="4159" y="6522"/>
                  </a:cubicBezTo>
                  <a:lnTo>
                    <a:pt x="6270" y="7090"/>
                  </a:lnTo>
                  <a:lnTo>
                    <a:pt x="6270" y="5672"/>
                  </a:lnTo>
                  <a:lnTo>
                    <a:pt x="6270" y="2238"/>
                  </a:lnTo>
                  <a:lnTo>
                    <a:pt x="62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3" name="Google Shape;8340;p66">
            <a:extLst>
              <a:ext uri="{FF2B5EF4-FFF2-40B4-BE49-F238E27FC236}">
                <a16:creationId xmlns:a16="http://schemas.microsoft.com/office/drawing/2014/main" id="{8D78871D-893E-453E-843D-631EC307E36F}"/>
              </a:ext>
            </a:extLst>
          </p:cNvPr>
          <p:cNvGrpSpPr/>
          <p:nvPr/>
        </p:nvGrpSpPr>
        <p:grpSpPr>
          <a:xfrm>
            <a:off x="9735991" y="5295305"/>
            <a:ext cx="306629" cy="302554"/>
            <a:chOff x="-1951475" y="3597450"/>
            <a:chExt cx="295375" cy="291450"/>
          </a:xfrm>
        </p:grpSpPr>
        <p:sp>
          <p:nvSpPr>
            <p:cNvPr id="924" name="Google Shape;8341;p66">
              <a:extLst>
                <a:ext uri="{FF2B5EF4-FFF2-40B4-BE49-F238E27FC236}">
                  <a16:creationId xmlns:a16="http://schemas.microsoft.com/office/drawing/2014/main" id="{6D2D9B41-EF70-409C-8DD2-EAEC3831FD76}"/>
                </a:ext>
              </a:extLst>
            </p:cNvPr>
            <p:cNvSpPr/>
            <p:nvPr/>
          </p:nvSpPr>
          <p:spPr>
            <a:xfrm>
              <a:off x="-1951475" y="3597450"/>
              <a:ext cx="170925" cy="34675"/>
            </a:xfrm>
            <a:custGeom>
              <a:avLst/>
              <a:gdLst/>
              <a:ahLst/>
              <a:cxnLst/>
              <a:rect l="l" t="t" r="r" b="b"/>
              <a:pathLst>
                <a:path w="6837" h="1387" extrusionOk="0">
                  <a:moveTo>
                    <a:pt x="1008" y="1"/>
                  </a:moveTo>
                  <a:cubicBezTo>
                    <a:pt x="473" y="1"/>
                    <a:pt x="0" y="473"/>
                    <a:pt x="0" y="1040"/>
                  </a:cubicBezTo>
                  <a:lnTo>
                    <a:pt x="0" y="1387"/>
                  </a:lnTo>
                  <a:lnTo>
                    <a:pt x="6837" y="1387"/>
                  </a:lnTo>
                  <a:lnTo>
                    <a:pt x="6837" y="1040"/>
                  </a:lnTo>
                  <a:cubicBezTo>
                    <a:pt x="6837" y="473"/>
                    <a:pt x="636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8342;p66">
              <a:extLst>
                <a:ext uri="{FF2B5EF4-FFF2-40B4-BE49-F238E27FC236}">
                  <a16:creationId xmlns:a16="http://schemas.microsoft.com/office/drawing/2014/main" id="{FF41216A-F67F-4392-A9EB-F5E933C719DB}"/>
                </a:ext>
              </a:extLst>
            </p:cNvPr>
            <p:cNvSpPr/>
            <p:nvPr/>
          </p:nvSpPr>
          <p:spPr>
            <a:xfrm>
              <a:off x="-1949900" y="3648650"/>
              <a:ext cx="171725" cy="173300"/>
            </a:xfrm>
            <a:custGeom>
              <a:avLst/>
              <a:gdLst/>
              <a:ahLst/>
              <a:cxnLst/>
              <a:rect l="l" t="t" r="r" b="b"/>
              <a:pathLst>
                <a:path w="6869" h="6932" extrusionOk="0">
                  <a:moveTo>
                    <a:pt x="0" y="1"/>
                  </a:moveTo>
                  <a:lnTo>
                    <a:pt x="0" y="6932"/>
                  </a:lnTo>
                  <a:lnTo>
                    <a:pt x="2426" y="6932"/>
                  </a:lnTo>
                  <a:cubicBezTo>
                    <a:pt x="2521" y="6585"/>
                    <a:pt x="2836" y="6333"/>
                    <a:pt x="3245" y="6270"/>
                  </a:cubicBezTo>
                  <a:lnTo>
                    <a:pt x="1166" y="4191"/>
                  </a:lnTo>
                  <a:cubicBezTo>
                    <a:pt x="693" y="3718"/>
                    <a:pt x="693" y="2962"/>
                    <a:pt x="1166" y="2489"/>
                  </a:cubicBezTo>
                  <a:cubicBezTo>
                    <a:pt x="1386" y="2237"/>
                    <a:pt x="1670" y="2143"/>
                    <a:pt x="2017" y="2143"/>
                  </a:cubicBezTo>
                  <a:cubicBezTo>
                    <a:pt x="2363" y="2143"/>
                    <a:pt x="2647" y="2237"/>
                    <a:pt x="2899" y="2489"/>
                  </a:cubicBezTo>
                  <a:lnTo>
                    <a:pt x="3560" y="3151"/>
                  </a:lnTo>
                  <a:cubicBezTo>
                    <a:pt x="3592" y="2994"/>
                    <a:pt x="3718" y="2836"/>
                    <a:pt x="3844" y="2710"/>
                  </a:cubicBezTo>
                  <a:cubicBezTo>
                    <a:pt x="4064" y="2489"/>
                    <a:pt x="4348" y="2363"/>
                    <a:pt x="4694" y="2363"/>
                  </a:cubicBezTo>
                  <a:cubicBezTo>
                    <a:pt x="4694" y="2048"/>
                    <a:pt x="4820" y="1733"/>
                    <a:pt x="5041" y="1513"/>
                  </a:cubicBezTo>
                  <a:cubicBezTo>
                    <a:pt x="5293" y="1261"/>
                    <a:pt x="5577" y="1135"/>
                    <a:pt x="5923" y="1135"/>
                  </a:cubicBezTo>
                  <a:cubicBezTo>
                    <a:pt x="6112" y="1135"/>
                    <a:pt x="6301" y="1198"/>
                    <a:pt x="6459" y="1261"/>
                  </a:cubicBezTo>
                  <a:cubicBezTo>
                    <a:pt x="6522" y="1072"/>
                    <a:pt x="6616" y="914"/>
                    <a:pt x="6774" y="757"/>
                  </a:cubicBezTo>
                  <a:lnTo>
                    <a:pt x="6868" y="662"/>
                  </a:lnTo>
                  <a:lnTo>
                    <a:pt x="68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8343;p66">
              <a:extLst>
                <a:ext uri="{FF2B5EF4-FFF2-40B4-BE49-F238E27FC236}">
                  <a16:creationId xmlns:a16="http://schemas.microsoft.com/office/drawing/2014/main" id="{49C84215-DC68-4D65-A5F6-50E264F65137}"/>
                </a:ext>
              </a:extLst>
            </p:cNvPr>
            <p:cNvSpPr/>
            <p:nvPr/>
          </p:nvSpPr>
          <p:spPr>
            <a:xfrm>
              <a:off x="-1951475" y="3838475"/>
              <a:ext cx="170925" cy="50425"/>
            </a:xfrm>
            <a:custGeom>
              <a:avLst/>
              <a:gdLst/>
              <a:ahLst/>
              <a:cxnLst/>
              <a:rect l="l" t="t" r="r" b="b"/>
              <a:pathLst>
                <a:path w="6837" h="2017" extrusionOk="0">
                  <a:moveTo>
                    <a:pt x="0" y="0"/>
                  </a:moveTo>
                  <a:lnTo>
                    <a:pt x="0" y="1008"/>
                  </a:lnTo>
                  <a:cubicBezTo>
                    <a:pt x="0" y="1544"/>
                    <a:pt x="473" y="2017"/>
                    <a:pt x="1008" y="2017"/>
                  </a:cubicBezTo>
                  <a:lnTo>
                    <a:pt x="5829" y="2017"/>
                  </a:lnTo>
                  <a:cubicBezTo>
                    <a:pt x="6333" y="2017"/>
                    <a:pt x="6774" y="1670"/>
                    <a:pt x="6837" y="1166"/>
                  </a:cubicBezTo>
                  <a:lnTo>
                    <a:pt x="6679" y="1071"/>
                  </a:lnTo>
                  <a:lnTo>
                    <a:pt x="3466" y="1071"/>
                  </a:lnTo>
                  <a:cubicBezTo>
                    <a:pt x="2867" y="1071"/>
                    <a:pt x="2363" y="599"/>
                    <a:pt x="2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8344;p66">
              <a:extLst>
                <a:ext uri="{FF2B5EF4-FFF2-40B4-BE49-F238E27FC236}">
                  <a16:creationId xmlns:a16="http://schemas.microsoft.com/office/drawing/2014/main" id="{551DC47A-64FA-4E0F-A7BD-8A7FD48FA20D}"/>
                </a:ext>
              </a:extLst>
            </p:cNvPr>
            <p:cNvSpPr/>
            <p:nvPr/>
          </p:nvSpPr>
          <p:spPr>
            <a:xfrm>
              <a:off x="-1912900" y="3675825"/>
              <a:ext cx="256800" cy="202825"/>
            </a:xfrm>
            <a:custGeom>
              <a:avLst/>
              <a:gdLst/>
              <a:ahLst/>
              <a:cxnLst/>
              <a:rect l="l" t="t" r="r" b="b"/>
              <a:pathLst>
                <a:path w="10272" h="8113" extrusionOk="0">
                  <a:moveTo>
                    <a:pt x="6085" y="0"/>
                  </a:moveTo>
                  <a:cubicBezTo>
                    <a:pt x="5955" y="0"/>
                    <a:pt x="5829" y="48"/>
                    <a:pt x="5735" y="142"/>
                  </a:cubicBezTo>
                  <a:cubicBezTo>
                    <a:pt x="5546" y="331"/>
                    <a:pt x="5546" y="646"/>
                    <a:pt x="5735" y="835"/>
                  </a:cubicBezTo>
                  <a:lnTo>
                    <a:pt x="6081" y="1213"/>
                  </a:lnTo>
                  <a:cubicBezTo>
                    <a:pt x="6207" y="1308"/>
                    <a:pt x="6207" y="1560"/>
                    <a:pt x="6081" y="1655"/>
                  </a:cubicBezTo>
                  <a:cubicBezTo>
                    <a:pt x="6034" y="1718"/>
                    <a:pt x="5948" y="1749"/>
                    <a:pt x="5857" y="1749"/>
                  </a:cubicBezTo>
                  <a:cubicBezTo>
                    <a:pt x="5766" y="1749"/>
                    <a:pt x="5672" y="1718"/>
                    <a:pt x="5609" y="1655"/>
                  </a:cubicBezTo>
                  <a:lnTo>
                    <a:pt x="4758" y="804"/>
                  </a:lnTo>
                  <a:cubicBezTo>
                    <a:pt x="4664" y="709"/>
                    <a:pt x="4538" y="662"/>
                    <a:pt x="4408" y="662"/>
                  </a:cubicBezTo>
                  <a:cubicBezTo>
                    <a:pt x="4278" y="662"/>
                    <a:pt x="4144" y="709"/>
                    <a:pt x="4034" y="804"/>
                  </a:cubicBezTo>
                  <a:cubicBezTo>
                    <a:pt x="3845" y="993"/>
                    <a:pt x="3845" y="1308"/>
                    <a:pt x="4034" y="1528"/>
                  </a:cubicBezTo>
                  <a:cubicBezTo>
                    <a:pt x="4034" y="1655"/>
                    <a:pt x="4884" y="2505"/>
                    <a:pt x="4821" y="2505"/>
                  </a:cubicBezTo>
                  <a:cubicBezTo>
                    <a:pt x="4947" y="2631"/>
                    <a:pt x="4947" y="2852"/>
                    <a:pt x="4821" y="2978"/>
                  </a:cubicBezTo>
                  <a:cubicBezTo>
                    <a:pt x="4774" y="3041"/>
                    <a:pt x="4687" y="3072"/>
                    <a:pt x="4601" y="3072"/>
                  </a:cubicBezTo>
                  <a:cubicBezTo>
                    <a:pt x="4514" y="3072"/>
                    <a:pt x="4427" y="3041"/>
                    <a:pt x="4380" y="2978"/>
                  </a:cubicBezTo>
                  <a:lnTo>
                    <a:pt x="3498" y="2096"/>
                  </a:lnTo>
                  <a:cubicBezTo>
                    <a:pt x="3403" y="2001"/>
                    <a:pt x="3277" y="1954"/>
                    <a:pt x="3151" y="1954"/>
                  </a:cubicBezTo>
                  <a:cubicBezTo>
                    <a:pt x="3025" y="1954"/>
                    <a:pt x="2899" y="2001"/>
                    <a:pt x="2805" y="2096"/>
                  </a:cubicBezTo>
                  <a:cubicBezTo>
                    <a:pt x="2584" y="2316"/>
                    <a:pt x="2584" y="2631"/>
                    <a:pt x="2805" y="2820"/>
                  </a:cubicBezTo>
                  <a:lnTo>
                    <a:pt x="3656" y="3671"/>
                  </a:lnTo>
                  <a:cubicBezTo>
                    <a:pt x="3782" y="3797"/>
                    <a:pt x="3782" y="4017"/>
                    <a:pt x="3656" y="4143"/>
                  </a:cubicBezTo>
                  <a:cubicBezTo>
                    <a:pt x="3593" y="4206"/>
                    <a:pt x="3506" y="4238"/>
                    <a:pt x="3419" y="4238"/>
                  </a:cubicBezTo>
                  <a:cubicBezTo>
                    <a:pt x="3333" y="4238"/>
                    <a:pt x="3246" y="4206"/>
                    <a:pt x="3183" y="4143"/>
                  </a:cubicBezTo>
                  <a:lnTo>
                    <a:pt x="883" y="1875"/>
                  </a:lnTo>
                  <a:cubicBezTo>
                    <a:pt x="789" y="1765"/>
                    <a:pt x="663" y="1710"/>
                    <a:pt x="537" y="1710"/>
                  </a:cubicBezTo>
                  <a:cubicBezTo>
                    <a:pt x="411" y="1710"/>
                    <a:pt x="284" y="1765"/>
                    <a:pt x="190" y="1875"/>
                  </a:cubicBezTo>
                  <a:cubicBezTo>
                    <a:pt x="1" y="2064"/>
                    <a:pt x="1" y="2379"/>
                    <a:pt x="190" y="2568"/>
                  </a:cubicBezTo>
                  <a:lnTo>
                    <a:pt x="1797" y="4206"/>
                  </a:lnTo>
                  <a:lnTo>
                    <a:pt x="3403" y="5845"/>
                  </a:lnTo>
                  <a:lnTo>
                    <a:pt x="1954" y="5845"/>
                  </a:lnTo>
                  <a:cubicBezTo>
                    <a:pt x="1671" y="5845"/>
                    <a:pt x="1450" y="6097"/>
                    <a:pt x="1450" y="6349"/>
                  </a:cubicBezTo>
                  <a:cubicBezTo>
                    <a:pt x="1450" y="6632"/>
                    <a:pt x="1671" y="6884"/>
                    <a:pt x="1954" y="6884"/>
                  </a:cubicBezTo>
                  <a:lnTo>
                    <a:pt x="5451" y="6884"/>
                  </a:lnTo>
                  <a:cubicBezTo>
                    <a:pt x="5514" y="6916"/>
                    <a:pt x="6491" y="7829"/>
                    <a:pt x="6491" y="7829"/>
                  </a:cubicBezTo>
                  <a:cubicBezTo>
                    <a:pt x="6680" y="8018"/>
                    <a:pt x="6948" y="8113"/>
                    <a:pt x="7216" y="8113"/>
                  </a:cubicBezTo>
                  <a:cubicBezTo>
                    <a:pt x="7483" y="8113"/>
                    <a:pt x="7751" y="8018"/>
                    <a:pt x="7940" y="7829"/>
                  </a:cubicBezTo>
                  <a:lnTo>
                    <a:pt x="9862" y="5876"/>
                  </a:lnTo>
                  <a:cubicBezTo>
                    <a:pt x="10272" y="5498"/>
                    <a:pt x="10272" y="4836"/>
                    <a:pt x="9862" y="4427"/>
                  </a:cubicBezTo>
                  <a:lnTo>
                    <a:pt x="9452" y="3986"/>
                  </a:lnTo>
                  <a:cubicBezTo>
                    <a:pt x="9326" y="3608"/>
                    <a:pt x="9043" y="3198"/>
                    <a:pt x="8822" y="2820"/>
                  </a:cubicBezTo>
                  <a:cubicBezTo>
                    <a:pt x="8570" y="2411"/>
                    <a:pt x="8350" y="2064"/>
                    <a:pt x="8035" y="1718"/>
                  </a:cubicBezTo>
                  <a:lnTo>
                    <a:pt x="6459" y="142"/>
                  </a:lnTo>
                  <a:cubicBezTo>
                    <a:pt x="6349" y="48"/>
                    <a:pt x="6215" y="0"/>
                    <a:pt x="60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8" name="Google Shape;8345;p66">
            <a:extLst>
              <a:ext uri="{FF2B5EF4-FFF2-40B4-BE49-F238E27FC236}">
                <a16:creationId xmlns:a16="http://schemas.microsoft.com/office/drawing/2014/main" id="{DA10C7B2-C631-4BA5-BE0B-5A9ACF79E7A0}"/>
              </a:ext>
            </a:extLst>
          </p:cNvPr>
          <p:cNvGrpSpPr/>
          <p:nvPr/>
        </p:nvGrpSpPr>
        <p:grpSpPr>
          <a:xfrm>
            <a:off x="9737614" y="5693008"/>
            <a:ext cx="320539" cy="302554"/>
            <a:chOff x="-1960150" y="3956600"/>
            <a:chExt cx="308775" cy="291450"/>
          </a:xfrm>
        </p:grpSpPr>
        <p:sp>
          <p:nvSpPr>
            <p:cNvPr id="929" name="Google Shape;8346;p66">
              <a:extLst>
                <a:ext uri="{FF2B5EF4-FFF2-40B4-BE49-F238E27FC236}">
                  <a16:creationId xmlns:a16="http://schemas.microsoft.com/office/drawing/2014/main" id="{49B0EB5C-CDAB-4C5F-82FE-2CF39F877C24}"/>
                </a:ext>
              </a:extLst>
            </p:cNvPr>
            <p:cNvSpPr/>
            <p:nvPr/>
          </p:nvSpPr>
          <p:spPr>
            <a:xfrm>
              <a:off x="-1960150" y="3956600"/>
              <a:ext cx="308775" cy="51275"/>
            </a:xfrm>
            <a:custGeom>
              <a:avLst/>
              <a:gdLst/>
              <a:ahLst/>
              <a:cxnLst/>
              <a:rect l="l" t="t" r="r" b="b"/>
              <a:pathLst>
                <a:path w="12351" h="2051" extrusionOk="0">
                  <a:moveTo>
                    <a:pt x="1355" y="1"/>
                  </a:moveTo>
                  <a:cubicBezTo>
                    <a:pt x="1" y="1"/>
                    <a:pt x="32" y="2049"/>
                    <a:pt x="1355" y="2049"/>
                  </a:cubicBezTo>
                  <a:lnTo>
                    <a:pt x="11027" y="2049"/>
                  </a:lnTo>
                  <a:cubicBezTo>
                    <a:pt x="11047" y="2050"/>
                    <a:pt x="11066" y="2050"/>
                    <a:pt x="11085" y="2050"/>
                  </a:cubicBezTo>
                  <a:cubicBezTo>
                    <a:pt x="12350" y="2050"/>
                    <a:pt x="12331" y="1"/>
                    <a:pt x="110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8347;p66">
              <a:extLst>
                <a:ext uri="{FF2B5EF4-FFF2-40B4-BE49-F238E27FC236}">
                  <a16:creationId xmlns:a16="http://schemas.microsoft.com/office/drawing/2014/main" id="{E9D239A5-00DE-48EB-AAB7-B1B6A8034B22}"/>
                </a:ext>
              </a:extLst>
            </p:cNvPr>
            <p:cNvSpPr/>
            <p:nvPr/>
          </p:nvSpPr>
          <p:spPr>
            <a:xfrm>
              <a:off x="-1934950" y="4025925"/>
              <a:ext cx="256000" cy="222125"/>
            </a:xfrm>
            <a:custGeom>
              <a:avLst/>
              <a:gdLst/>
              <a:ahLst/>
              <a:cxnLst/>
              <a:rect l="l" t="t" r="r" b="b"/>
              <a:pathLst>
                <a:path w="10240" h="8885" extrusionOk="0">
                  <a:moveTo>
                    <a:pt x="8570" y="756"/>
                  </a:moveTo>
                  <a:cubicBezTo>
                    <a:pt x="8759" y="756"/>
                    <a:pt x="8917" y="914"/>
                    <a:pt x="8917" y="1103"/>
                  </a:cubicBezTo>
                  <a:lnTo>
                    <a:pt x="8917" y="1765"/>
                  </a:lnTo>
                  <a:cubicBezTo>
                    <a:pt x="8917" y="1995"/>
                    <a:pt x="8737" y="2116"/>
                    <a:pt x="8558" y="2116"/>
                  </a:cubicBezTo>
                  <a:cubicBezTo>
                    <a:pt x="8419" y="2116"/>
                    <a:pt x="8279" y="2042"/>
                    <a:pt x="8224" y="1891"/>
                  </a:cubicBezTo>
                  <a:lnTo>
                    <a:pt x="6081" y="4065"/>
                  </a:lnTo>
                  <a:cubicBezTo>
                    <a:pt x="6018" y="4112"/>
                    <a:pt x="5924" y="4135"/>
                    <a:pt x="5833" y="4135"/>
                  </a:cubicBezTo>
                  <a:cubicBezTo>
                    <a:pt x="5743" y="4135"/>
                    <a:pt x="5656" y="4112"/>
                    <a:pt x="5609" y="4065"/>
                  </a:cubicBezTo>
                  <a:lnTo>
                    <a:pt x="3781" y="2237"/>
                  </a:lnTo>
                  <a:lnTo>
                    <a:pt x="1986" y="4065"/>
                  </a:lnTo>
                  <a:cubicBezTo>
                    <a:pt x="1912" y="4138"/>
                    <a:pt x="1831" y="4168"/>
                    <a:pt x="1752" y="4168"/>
                  </a:cubicBezTo>
                  <a:cubicBezTo>
                    <a:pt x="1493" y="4168"/>
                    <a:pt x="1271" y="3834"/>
                    <a:pt x="1513" y="3592"/>
                  </a:cubicBezTo>
                  <a:lnTo>
                    <a:pt x="3561" y="1544"/>
                  </a:lnTo>
                  <a:cubicBezTo>
                    <a:pt x="3624" y="1481"/>
                    <a:pt x="3711" y="1450"/>
                    <a:pt x="3797" y="1450"/>
                  </a:cubicBezTo>
                  <a:cubicBezTo>
                    <a:pt x="3884" y="1450"/>
                    <a:pt x="3970" y="1481"/>
                    <a:pt x="4033" y="1544"/>
                  </a:cubicBezTo>
                  <a:lnTo>
                    <a:pt x="5829" y="3340"/>
                  </a:lnTo>
                  <a:lnTo>
                    <a:pt x="7783" y="1418"/>
                  </a:lnTo>
                  <a:cubicBezTo>
                    <a:pt x="7404" y="1292"/>
                    <a:pt x="7499" y="756"/>
                    <a:pt x="7877" y="756"/>
                  </a:cubicBezTo>
                  <a:close/>
                  <a:moveTo>
                    <a:pt x="5136" y="7562"/>
                  </a:moveTo>
                  <a:cubicBezTo>
                    <a:pt x="5325" y="7562"/>
                    <a:pt x="5483" y="7719"/>
                    <a:pt x="5483" y="7908"/>
                  </a:cubicBezTo>
                  <a:cubicBezTo>
                    <a:pt x="5483" y="8097"/>
                    <a:pt x="5325" y="8255"/>
                    <a:pt x="5136" y="8255"/>
                  </a:cubicBezTo>
                  <a:cubicBezTo>
                    <a:pt x="4916" y="8255"/>
                    <a:pt x="4758" y="8097"/>
                    <a:pt x="4758" y="7908"/>
                  </a:cubicBezTo>
                  <a:cubicBezTo>
                    <a:pt x="4758" y="7719"/>
                    <a:pt x="4916" y="7562"/>
                    <a:pt x="5136" y="7562"/>
                  </a:cubicBezTo>
                  <a:close/>
                  <a:moveTo>
                    <a:pt x="1" y="0"/>
                  </a:moveTo>
                  <a:lnTo>
                    <a:pt x="1" y="5167"/>
                  </a:lnTo>
                  <a:cubicBezTo>
                    <a:pt x="1" y="5703"/>
                    <a:pt x="442" y="6175"/>
                    <a:pt x="1040" y="6175"/>
                  </a:cubicBezTo>
                  <a:lnTo>
                    <a:pt x="4758" y="6175"/>
                  </a:lnTo>
                  <a:lnTo>
                    <a:pt x="4758" y="6931"/>
                  </a:lnTo>
                  <a:cubicBezTo>
                    <a:pt x="4380" y="7089"/>
                    <a:pt x="4096" y="7436"/>
                    <a:pt x="4096" y="7877"/>
                  </a:cubicBezTo>
                  <a:cubicBezTo>
                    <a:pt x="4096" y="8412"/>
                    <a:pt x="4569" y="8885"/>
                    <a:pt x="5136" y="8885"/>
                  </a:cubicBezTo>
                  <a:cubicBezTo>
                    <a:pt x="5672" y="8885"/>
                    <a:pt x="6144" y="8412"/>
                    <a:pt x="6144" y="7877"/>
                  </a:cubicBezTo>
                  <a:cubicBezTo>
                    <a:pt x="6144" y="7436"/>
                    <a:pt x="5861" y="7057"/>
                    <a:pt x="5483" y="6931"/>
                  </a:cubicBezTo>
                  <a:lnTo>
                    <a:pt x="5483" y="6175"/>
                  </a:lnTo>
                  <a:lnTo>
                    <a:pt x="9232" y="6175"/>
                  </a:lnTo>
                  <a:cubicBezTo>
                    <a:pt x="9767" y="6175"/>
                    <a:pt x="10240" y="5703"/>
                    <a:pt x="10240" y="5167"/>
                  </a:cubicBezTo>
                  <a:lnTo>
                    <a:pt x="10240" y="0"/>
                  </a:lnTo>
                  <a:cubicBezTo>
                    <a:pt x="10114" y="32"/>
                    <a:pt x="10019" y="32"/>
                    <a:pt x="9893" y="32"/>
                  </a:cubicBezTo>
                  <a:lnTo>
                    <a:pt x="347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1" name="Google Shape;8348;p66">
            <a:extLst>
              <a:ext uri="{FF2B5EF4-FFF2-40B4-BE49-F238E27FC236}">
                <a16:creationId xmlns:a16="http://schemas.microsoft.com/office/drawing/2014/main" id="{0E4FFB38-6F78-4C0B-848A-47782566B964}"/>
              </a:ext>
            </a:extLst>
          </p:cNvPr>
          <p:cNvGrpSpPr/>
          <p:nvPr/>
        </p:nvGrpSpPr>
        <p:grpSpPr>
          <a:xfrm>
            <a:off x="10917013" y="4922912"/>
            <a:ext cx="303359" cy="303359"/>
            <a:chOff x="-804700" y="3226500"/>
            <a:chExt cx="292225" cy="292225"/>
          </a:xfrm>
        </p:grpSpPr>
        <p:sp>
          <p:nvSpPr>
            <p:cNvPr id="932" name="Google Shape;8349;p66">
              <a:extLst>
                <a:ext uri="{FF2B5EF4-FFF2-40B4-BE49-F238E27FC236}">
                  <a16:creationId xmlns:a16="http://schemas.microsoft.com/office/drawing/2014/main" id="{0B967252-3046-4196-B111-7B206FDEF169}"/>
                </a:ext>
              </a:extLst>
            </p:cNvPr>
            <p:cNvSpPr/>
            <p:nvPr/>
          </p:nvSpPr>
          <p:spPr>
            <a:xfrm>
              <a:off x="-804700" y="3467500"/>
              <a:ext cx="85875" cy="51225"/>
            </a:xfrm>
            <a:custGeom>
              <a:avLst/>
              <a:gdLst/>
              <a:ahLst/>
              <a:cxnLst/>
              <a:rect l="l" t="t" r="r" b="b"/>
              <a:pathLst>
                <a:path w="3435" h="2049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lnTo>
                    <a:pt x="2395" y="2048"/>
                  </a:lnTo>
                  <a:cubicBezTo>
                    <a:pt x="2962" y="2048"/>
                    <a:pt x="3434" y="1576"/>
                    <a:pt x="3434" y="1040"/>
                  </a:cubicBezTo>
                  <a:cubicBezTo>
                    <a:pt x="3434" y="473"/>
                    <a:pt x="2962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8350;p66">
              <a:extLst>
                <a:ext uri="{FF2B5EF4-FFF2-40B4-BE49-F238E27FC236}">
                  <a16:creationId xmlns:a16="http://schemas.microsoft.com/office/drawing/2014/main" id="{7855AA90-B72A-4CA3-A796-09EACF02DCAE}"/>
                </a:ext>
              </a:extLst>
            </p:cNvPr>
            <p:cNvSpPr/>
            <p:nvPr/>
          </p:nvSpPr>
          <p:spPr>
            <a:xfrm>
              <a:off x="-710975" y="3466700"/>
              <a:ext cx="196925" cy="51225"/>
            </a:xfrm>
            <a:custGeom>
              <a:avLst/>
              <a:gdLst/>
              <a:ahLst/>
              <a:cxnLst/>
              <a:rect l="l" t="t" r="r" b="b"/>
              <a:pathLst>
                <a:path w="7877" h="2049" extrusionOk="0">
                  <a:moveTo>
                    <a:pt x="1" y="1"/>
                  </a:moveTo>
                  <a:cubicBezTo>
                    <a:pt x="221" y="253"/>
                    <a:pt x="347" y="663"/>
                    <a:pt x="347" y="1009"/>
                  </a:cubicBezTo>
                  <a:cubicBezTo>
                    <a:pt x="347" y="1419"/>
                    <a:pt x="221" y="1765"/>
                    <a:pt x="1" y="2049"/>
                  </a:cubicBezTo>
                  <a:lnTo>
                    <a:pt x="6837" y="2049"/>
                  </a:lnTo>
                  <a:cubicBezTo>
                    <a:pt x="7404" y="2049"/>
                    <a:pt x="7877" y="1576"/>
                    <a:pt x="7877" y="1009"/>
                  </a:cubicBezTo>
                  <a:cubicBezTo>
                    <a:pt x="7877" y="474"/>
                    <a:pt x="7436" y="1"/>
                    <a:pt x="68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8351;p66">
              <a:extLst>
                <a:ext uri="{FF2B5EF4-FFF2-40B4-BE49-F238E27FC236}">
                  <a16:creationId xmlns:a16="http://schemas.microsoft.com/office/drawing/2014/main" id="{87190B64-67DE-46EF-B987-749DA1C73787}"/>
                </a:ext>
              </a:extLst>
            </p:cNvPr>
            <p:cNvSpPr/>
            <p:nvPr/>
          </p:nvSpPr>
          <p:spPr>
            <a:xfrm>
              <a:off x="-667650" y="33123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8352;p66">
              <a:extLst>
                <a:ext uri="{FF2B5EF4-FFF2-40B4-BE49-F238E27FC236}">
                  <a16:creationId xmlns:a16="http://schemas.microsoft.com/office/drawing/2014/main" id="{8FA236F1-58EE-4708-8DC2-AD6D53014B49}"/>
                </a:ext>
              </a:extLst>
            </p:cNvPr>
            <p:cNvSpPr/>
            <p:nvPr/>
          </p:nvSpPr>
          <p:spPr>
            <a:xfrm>
              <a:off x="-683400" y="3347775"/>
              <a:ext cx="48050" cy="16575"/>
            </a:xfrm>
            <a:custGeom>
              <a:avLst/>
              <a:gdLst/>
              <a:ahLst/>
              <a:cxnLst/>
              <a:rect l="l" t="t" r="r" b="b"/>
              <a:pathLst>
                <a:path w="1922" h="663" extrusionOk="0">
                  <a:moveTo>
                    <a:pt x="977" y="1"/>
                  </a:moveTo>
                  <a:cubicBezTo>
                    <a:pt x="567" y="1"/>
                    <a:pt x="158" y="253"/>
                    <a:pt x="0" y="662"/>
                  </a:cubicBezTo>
                  <a:lnTo>
                    <a:pt x="1922" y="662"/>
                  </a:lnTo>
                  <a:cubicBezTo>
                    <a:pt x="1796" y="253"/>
                    <a:pt x="1418" y="1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8353;p66">
              <a:extLst>
                <a:ext uri="{FF2B5EF4-FFF2-40B4-BE49-F238E27FC236}">
                  <a16:creationId xmlns:a16="http://schemas.microsoft.com/office/drawing/2014/main" id="{90D03F53-9C87-4A9E-825D-280F29164050}"/>
                </a:ext>
              </a:extLst>
            </p:cNvPr>
            <p:cNvSpPr/>
            <p:nvPr/>
          </p:nvSpPr>
          <p:spPr>
            <a:xfrm>
              <a:off x="-735400" y="3261925"/>
              <a:ext cx="153625" cy="187875"/>
            </a:xfrm>
            <a:custGeom>
              <a:avLst/>
              <a:gdLst/>
              <a:ahLst/>
              <a:cxnLst/>
              <a:rect l="l" t="t" r="r" b="b"/>
              <a:pathLst>
                <a:path w="6145" h="7515" extrusionOk="0">
                  <a:moveTo>
                    <a:pt x="3025" y="1324"/>
                  </a:moveTo>
                  <a:cubicBezTo>
                    <a:pt x="3561" y="1324"/>
                    <a:pt x="4034" y="1796"/>
                    <a:pt x="4034" y="2364"/>
                  </a:cubicBezTo>
                  <a:cubicBezTo>
                    <a:pt x="4034" y="2553"/>
                    <a:pt x="3970" y="2742"/>
                    <a:pt x="3844" y="2962"/>
                  </a:cubicBezTo>
                  <a:cubicBezTo>
                    <a:pt x="4349" y="3277"/>
                    <a:pt x="4727" y="3781"/>
                    <a:pt x="4727" y="4443"/>
                  </a:cubicBezTo>
                  <a:cubicBezTo>
                    <a:pt x="4758" y="4632"/>
                    <a:pt x="4601" y="4789"/>
                    <a:pt x="4443" y="4789"/>
                  </a:cubicBezTo>
                  <a:lnTo>
                    <a:pt x="1671" y="4789"/>
                  </a:lnTo>
                  <a:cubicBezTo>
                    <a:pt x="1482" y="4789"/>
                    <a:pt x="1324" y="4632"/>
                    <a:pt x="1324" y="4443"/>
                  </a:cubicBezTo>
                  <a:cubicBezTo>
                    <a:pt x="1324" y="3813"/>
                    <a:pt x="1671" y="3277"/>
                    <a:pt x="2206" y="2962"/>
                  </a:cubicBezTo>
                  <a:cubicBezTo>
                    <a:pt x="2080" y="2805"/>
                    <a:pt x="1986" y="2584"/>
                    <a:pt x="1986" y="2364"/>
                  </a:cubicBezTo>
                  <a:cubicBezTo>
                    <a:pt x="1986" y="1796"/>
                    <a:pt x="2458" y="1324"/>
                    <a:pt x="3025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09"/>
                  </a:cubicBezTo>
                  <a:lnTo>
                    <a:pt x="1" y="5105"/>
                  </a:lnTo>
                  <a:cubicBezTo>
                    <a:pt x="1" y="5672"/>
                    <a:pt x="473" y="6144"/>
                    <a:pt x="1009" y="6144"/>
                  </a:cubicBezTo>
                  <a:lnTo>
                    <a:pt x="1954" y="6144"/>
                  </a:lnTo>
                  <a:lnTo>
                    <a:pt x="2773" y="7373"/>
                  </a:lnTo>
                  <a:cubicBezTo>
                    <a:pt x="2836" y="7467"/>
                    <a:pt x="2947" y="7515"/>
                    <a:pt x="3057" y="7515"/>
                  </a:cubicBezTo>
                  <a:cubicBezTo>
                    <a:pt x="3167" y="7515"/>
                    <a:pt x="3277" y="7467"/>
                    <a:pt x="3340" y="7373"/>
                  </a:cubicBezTo>
                  <a:lnTo>
                    <a:pt x="4160" y="6144"/>
                  </a:lnTo>
                  <a:lnTo>
                    <a:pt x="5105" y="6144"/>
                  </a:lnTo>
                  <a:cubicBezTo>
                    <a:pt x="5672" y="6144"/>
                    <a:pt x="6144" y="5672"/>
                    <a:pt x="6144" y="5105"/>
                  </a:cubicBezTo>
                  <a:lnTo>
                    <a:pt x="6144" y="1009"/>
                  </a:lnTo>
                  <a:cubicBezTo>
                    <a:pt x="6144" y="473"/>
                    <a:pt x="5672" y="1"/>
                    <a:pt x="51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8354;p66">
              <a:extLst>
                <a:ext uri="{FF2B5EF4-FFF2-40B4-BE49-F238E27FC236}">
                  <a16:creationId xmlns:a16="http://schemas.microsoft.com/office/drawing/2014/main" id="{3A4952D7-0FF4-4AFA-83CF-06B8A7CF4BD2}"/>
                </a:ext>
              </a:extLst>
            </p:cNvPr>
            <p:cNvSpPr/>
            <p:nvPr/>
          </p:nvSpPr>
          <p:spPr>
            <a:xfrm>
              <a:off x="-804700" y="3226500"/>
              <a:ext cx="118175" cy="170925"/>
            </a:xfrm>
            <a:custGeom>
              <a:avLst/>
              <a:gdLst/>
              <a:ahLst/>
              <a:cxnLst/>
              <a:rect l="l" t="t" r="r" b="b"/>
              <a:pathLst>
                <a:path w="4727" h="6837" extrusionOk="0">
                  <a:moveTo>
                    <a:pt x="1040" y="0"/>
                  </a:moveTo>
                  <a:cubicBezTo>
                    <a:pt x="473" y="0"/>
                    <a:pt x="0" y="473"/>
                    <a:pt x="0" y="1008"/>
                  </a:cubicBezTo>
                  <a:lnTo>
                    <a:pt x="0" y="4442"/>
                  </a:lnTo>
                  <a:cubicBezTo>
                    <a:pt x="0" y="5009"/>
                    <a:pt x="473" y="5450"/>
                    <a:pt x="1040" y="5450"/>
                  </a:cubicBezTo>
                  <a:cubicBezTo>
                    <a:pt x="1040" y="5450"/>
                    <a:pt x="1198" y="5986"/>
                    <a:pt x="1387" y="6490"/>
                  </a:cubicBezTo>
                  <a:cubicBezTo>
                    <a:pt x="1481" y="6679"/>
                    <a:pt x="1544" y="6837"/>
                    <a:pt x="1733" y="6837"/>
                  </a:cubicBezTo>
                  <a:cubicBezTo>
                    <a:pt x="1891" y="6837"/>
                    <a:pt x="1985" y="6774"/>
                    <a:pt x="2111" y="6648"/>
                  </a:cubicBezTo>
                  <a:lnTo>
                    <a:pt x="2111" y="6522"/>
                  </a:lnTo>
                  <a:lnTo>
                    <a:pt x="2111" y="2426"/>
                  </a:lnTo>
                  <a:cubicBezTo>
                    <a:pt x="2111" y="1481"/>
                    <a:pt x="2836" y="725"/>
                    <a:pt x="3781" y="725"/>
                  </a:cubicBezTo>
                  <a:lnTo>
                    <a:pt x="4726" y="725"/>
                  </a:lnTo>
                  <a:cubicBezTo>
                    <a:pt x="4569" y="284"/>
                    <a:pt x="4222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8355;p66">
              <a:extLst>
                <a:ext uri="{FF2B5EF4-FFF2-40B4-BE49-F238E27FC236}">
                  <a16:creationId xmlns:a16="http://schemas.microsoft.com/office/drawing/2014/main" id="{98464A71-D27A-4A25-90E1-8AE06C934B93}"/>
                </a:ext>
              </a:extLst>
            </p:cNvPr>
            <p:cNvSpPr/>
            <p:nvPr/>
          </p:nvSpPr>
          <p:spPr>
            <a:xfrm>
              <a:off x="-630625" y="3226500"/>
              <a:ext cx="118150" cy="170950"/>
            </a:xfrm>
            <a:custGeom>
              <a:avLst/>
              <a:gdLst/>
              <a:ahLst/>
              <a:cxnLst/>
              <a:rect l="l" t="t" r="r" b="b"/>
              <a:pathLst>
                <a:path w="4726" h="6838" extrusionOk="0">
                  <a:moveTo>
                    <a:pt x="945" y="0"/>
                  </a:moveTo>
                  <a:cubicBezTo>
                    <a:pt x="536" y="0"/>
                    <a:pt x="126" y="284"/>
                    <a:pt x="0" y="662"/>
                  </a:cubicBezTo>
                  <a:lnTo>
                    <a:pt x="945" y="662"/>
                  </a:lnTo>
                  <a:cubicBezTo>
                    <a:pt x="1890" y="662"/>
                    <a:pt x="2646" y="1418"/>
                    <a:pt x="2646" y="2363"/>
                  </a:cubicBezTo>
                  <a:lnTo>
                    <a:pt x="2646" y="6490"/>
                  </a:lnTo>
                  <a:lnTo>
                    <a:pt x="2646" y="6616"/>
                  </a:lnTo>
                  <a:cubicBezTo>
                    <a:pt x="2766" y="6736"/>
                    <a:pt x="2868" y="6838"/>
                    <a:pt x="2993" y="6838"/>
                  </a:cubicBezTo>
                  <a:cubicBezTo>
                    <a:pt x="3032" y="6838"/>
                    <a:pt x="3074" y="6828"/>
                    <a:pt x="3119" y="6805"/>
                  </a:cubicBezTo>
                  <a:cubicBezTo>
                    <a:pt x="3245" y="6774"/>
                    <a:pt x="3277" y="6616"/>
                    <a:pt x="3308" y="6490"/>
                  </a:cubicBezTo>
                  <a:cubicBezTo>
                    <a:pt x="3497" y="6017"/>
                    <a:pt x="3686" y="5482"/>
                    <a:pt x="3686" y="5482"/>
                  </a:cubicBezTo>
                  <a:cubicBezTo>
                    <a:pt x="4222" y="5482"/>
                    <a:pt x="4694" y="5009"/>
                    <a:pt x="4694" y="4442"/>
                  </a:cubicBezTo>
                  <a:lnTo>
                    <a:pt x="4694" y="1008"/>
                  </a:lnTo>
                  <a:cubicBezTo>
                    <a:pt x="4726" y="473"/>
                    <a:pt x="4253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9" name="Google Shape;8356;p66">
            <a:extLst>
              <a:ext uri="{FF2B5EF4-FFF2-40B4-BE49-F238E27FC236}">
                <a16:creationId xmlns:a16="http://schemas.microsoft.com/office/drawing/2014/main" id="{86367778-D728-4F5C-B245-93E140C8B510}"/>
              </a:ext>
            </a:extLst>
          </p:cNvPr>
          <p:cNvGrpSpPr/>
          <p:nvPr/>
        </p:nvGrpSpPr>
        <p:grpSpPr>
          <a:xfrm>
            <a:off x="6229550" y="4922902"/>
            <a:ext cx="303359" cy="303385"/>
            <a:chOff x="-5251625" y="3272950"/>
            <a:chExt cx="292225" cy="292250"/>
          </a:xfrm>
        </p:grpSpPr>
        <p:sp>
          <p:nvSpPr>
            <p:cNvPr id="940" name="Google Shape;8357;p66">
              <a:extLst>
                <a:ext uri="{FF2B5EF4-FFF2-40B4-BE49-F238E27FC236}">
                  <a16:creationId xmlns:a16="http://schemas.microsoft.com/office/drawing/2014/main" id="{3BF32584-7AB0-4D66-9569-94984578E27B}"/>
                </a:ext>
              </a:extLst>
            </p:cNvPr>
            <p:cNvSpPr/>
            <p:nvPr/>
          </p:nvSpPr>
          <p:spPr>
            <a:xfrm>
              <a:off x="-5156325" y="3462775"/>
              <a:ext cx="33900" cy="33100"/>
            </a:xfrm>
            <a:custGeom>
              <a:avLst/>
              <a:gdLst/>
              <a:ahLst/>
              <a:cxnLst/>
              <a:rect l="l" t="t" r="r" b="b"/>
              <a:pathLst>
                <a:path w="1356" h="1324" extrusionOk="0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cubicBezTo>
                    <a:pt x="1" y="1072"/>
                    <a:pt x="316" y="1324"/>
                    <a:pt x="662" y="1324"/>
                  </a:cubicBezTo>
                  <a:cubicBezTo>
                    <a:pt x="1072" y="1324"/>
                    <a:pt x="1355" y="1009"/>
                    <a:pt x="1355" y="662"/>
                  </a:cubicBezTo>
                  <a:cubicBezTo>
                    <a:pt x="1355" y="284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8358;p66">
              <a:extLst>
                <a:ext uri="{FF2B5EF4-FFF2-40B4-BE49-F238E27FC236}">
                  <a16:creationId xmlns:a16="http://schemas.microsoft.com/office/drawing/2014/main" id="{DA049607-224C-437B-8716-77FD1860828C}"/>
                </a:ext>
              </a:extLst>
            </p:cNvPr>
            <p:cNvSpPr/>
            <p:nvPr/>
          </p:nvSpPr>
          <p:spPr>
            <a:xfrm>
              <a:off x="-5251625" y="3272950"/>
              <a:ext cx="292225" cy="292250"/>
            </a:xfrm>
            <a:custGeom>
              <a:avLst/>
              <a:gdLst/>
              <a:ahLst/>
              <a:cxnLst/>
              <a:rect l="l" t="t" r="r" b="b"/>
              <a:pathLst>
                <a:path w="11689" h="11690" extrusionOk="0">
                  <a:moveTo>
                    <a:pt x="3699" y="2764"/>
                  </a:moveTo>
                  <a:cubicBezTo>
                    <a:pt x="3958" y="2764"/>
                    <a:pt x="4180" y="3098"/>
                    <a:pt x="3939" y="3340"/>
                  </a:cubicBezTo>
                  <a:lnTo>
                    <a:pt x="3497" y="3781"/>
                  </a:lnTo>
                  <a:lnTo>
                    <a:pt x="3939" y="4191"/>
                  </a:lnTo>
                  <a:cubicBezTo>
                    <a:pt x="4180" y="4433"/>
                    <a:pt x="3958" y="4767"/>
                    <a:pt x="3699" y="4767"/>
                  </a:cubicBezTo>
                  <a:cubicBezTo>
                    <a:pt x="3621" y="4767"/>
                    <a:pt x="3539" y="4737"/>
                    <a:pt x="3466" y="4664"/>
                  </a:cubicBezTo>
                  <a:lnTo>
                    <a:pt x="3025" y="4222"/>
                  </a:lnTo>
                  <a:lnTo>
                    <a:pt x="2584" y="4664"/>
                  </a:lnTo>
                  <a:cubicBezTo>
                    <a:pt x="2515" y="4756"/>
                    <a:pt x="2432" y="4794"/>
                    <a:pt x="2352" y="4794"/>
                  </a:cubicBezTo>
                  <a:cubicBezTo>
                    <a:pt x="2103" y="4794"/>
                    <a:pt x="1873" y="4429"/>
                    <a:pt x="2111" y="4191"/>
                  </a:cubicBezTo>
                  <a:lnTo>
                    <a:pt x="2552" y="3781"/>
                  </a:lnTo>
                  <a:lnTo>
                    <a:pt x="2111" y="3340"/>
                  </a:lnTo>
                  <a:cubicBezTo>
                    <a:pt x="1869" y="3098"/>
                    <a:pt x="2092" y="2764"/>
                    <a:pt x="2351" y="2764"/>
                  </a:cubicBezTo>
                  <a:cubicBezTo>
                    <a:pt x="2429" y="2764"/>
                    <a:pt x="2511" y="2795"/>
                    <a:pt x="2584" y="2868"/>
                  </a:cubicBezTo>
                  <a:lnTo>
                    <a:pt x="3025" y="3309"/>
                  </a:lnTo>
                  <a:lnTo>
                    <a:pt x="3466" y="2868"/>
                  </a:lnTo>
                  <a:cubicBezTo>
                    <a:pt x="3539" y="2795"/>
                    <a:pt x="3621" y="2764"/>
                    <a:pt x="3699" y="2764"/>
                  </a:cubicBezTo>
                  <a:close/>
                  <a:moveTo>
                    <a:pt x="8583" y="6922"/>
                  </a:moveTo>
                  <a:cubicBezTo>
                    <a:pt x="8841" y="6922"/>
                    <a:pt x="9064" y="7257"/>
                    <a:pt x="8822" y="7499"/>
                  </a:cubicBezTo>
                  <a:lnTo>
                    <a:pt x="8381" y="7940"/>
                  </a:lnTo>
                  <a:lnTo>
                    <a:pt x="8822" y="8381"/>
                  </a:lnTo>
                  <a:cubicBezTo>
                    <a:pt x="9064" y="8623"/>
                    <a:pt x="8841" y="8958"/>
                    <a:pt x="8583" y="8958"/>
                  </a:cubicBezTo>
                  <a:cubicBezTo>
                    <a:pt x="8504" y="8958"/>
                    <a:pt x="8422" y="8927"/>
                    <a:pt x="8349" y="8854"/>
                  </a:cubicBezTo>
                  <a:lnTo>
                    <a:pt x="7908" y="8413"/>
                  </a:lnTo>
                  <a:lnTo>
                    <a:pt x="7467" y="8854"/>
                  </a:lnTo>
                  <a:cubicBezTo>
                    <a:pt x="7394" y="8927"/>
                    <a:pt x="7312" y="8958"/>
                    <a:pt x="7234" y="8958"/>
                  </a:cubicBezTo>
                  <a:cubicBezTo>
                    <a:pt x="6975" y="8958"/>
                    <a:pt x="6753" y="8623"/>
                    <a:pt x="6995" y="8381"/>
                  </a:cubicBezTo>
                  <a:lnTo>
                    <a:pt x="7436" y="7940"/>
                  </a:lnTo>
                  <a:lnTo>
                    <a:pt x="6995" y="7499"/>
                  </a:lnTo>
                  <a:cubicBezTo>
                    <a:pt x="6753" y="7257"/>
                    <a:pt x="6975" y="6922"/>
                    <a:pt x="7234" y="6922"/>
                  </a:cubicBezTo>
                  <a:cubicBezTo>
                    <a:pt x="7312" y="6922"/>
                    <a:pt x="7394" y="6953"/>
                    <a:pt x="7467" y="7026"/>
                  </a:cubicBezTo>
                  <a:lnTo>
                    <a:pt x="7908" y="7467"/>
                  </a:lnTo>
                  <a:lnTo>
                    <a:pt x="8349" y="7026"/>
                  </a:lnTo>
                  <a:cubicBezTo>
                    <a:pt x="8422" y="6953"/>
                    <a:pt x="8504" y="6922"/>
                    <a:pt x="8583" y="6922"/>
                  </a:cubicBezTo>
                  <a:close/>
                  <a:moveTo>
                    <a:pt x="7895" y="2732"/>
                  </a:moveTo>
                  <a:cubicBezTo>
                    <a:pt x="7974" y="2732"/>
                    <a:pt x="8055" y="2763"/>
                    <a:pt x="8129" y="2836"/>
                  </a:cubicBezTo>
                  <a:lnTo>
                    <a:pt x="8790" y="3498"/>
                  </a:lnTo>
                  <a:cubicBezTo>
                    <a:pt x="8916" y="3624"/>
                    <a:pt x="8916" y="3844"/>
                    <a:pt x="8790" y="3970"/>
                  </a:cubicBezTo>
                  <a:lnTo>
                    <a:pt x="8129" y="4632"/>
                  </a:lnTo>
                  <a:cubicBezTo>
                    <a:pt x="8055" y="4705"/>
                    <a:pt x="7974" y="4736"/>
                    <a:pt x="7895" y="4736"/>
                  </a:cubicBezTo>
                  <a:cubicBezTo>
                    <a:pt x="7637" y="4736"/>
                    <a:pt x="7414" y="4401"/>
                    <a:pt x="7656" y="4159"/>
                  </a:cubicBezTo>
                  <a:lnTo>
                    <a:pt x="7719" y="4096"/>
                  </a:lnTo>
                  <a:lnTo>
                    <a:pt x="7719" y="4096"/>
                  </a:lnTo>
                  <a:cubicBezTo>
                    <a:pt x="6175" y="4159"/>
                    <a:pt x="4978" y="5388"/>
                    <a:pt x="4852" y="6932"/>
                  </a:cubicBezTo>
                  <a:cubicBezTo>
                    <a:pt x="5451" y="7089"/>
                    <a:pt x="5829" y="7593"/>
                    <a:pt x="5829" y="8224"/>
                  </a:cubicBezTo>
                  <a:cubicBezTo>
                    <a:pt x="5829" y="9011"/>
                    <a:pt x="5230" y="9641"/>
                    <a:pt x="4474" y="9641"/>
                  </a:cubicBezTo>
                  <a:cubicBezTo>
                    <a:pt x="3750" y="9641"/>
                    <a:pt x="3119" y="9011"/>
                    <a:pt x="3119" y="8255"/>
                  </a:cubicBezTo>
                  <a:cubicBezTo>
                    <a:pt x="3119" y="7625"/>
                    <a:pt x="3529" y="7089"/>
                    <a:pt x="4128" y="6932"/>
                  </a:cubicBezTo>
                  <a:cubicBezTo>
                    <a:pt x="4285" y="5042"/>
                    <a:pt x="5829" y="3498"/>
                    <a:pt x="7751" y="3403"/>
                  </a:cubicBezTo>
                  <a:lnTo>
                    <a:pt x="7656" y="3309"/>
                  </a:lnTo>
                  <a:cubicBezTo>
                    <a:pt x="7414" y="3067"/>
                    <a:pt x="7637" y="2732"/>
                    <a:pt x="7895" y="2732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584"/>
                    <a:pt x="0" y="5829"/>
                  </a:cubicBezTo>
                  <a:cubicBezTo>
                    <a:pt x="0" y="9011"/>
                    <a:pt x="2615" y="11689"/>
                    <a:pt x="5829" y="11689"/>
                  </a:cubicBezTo>
                  <a:cubicBezTo>
                    <a:pt x="9011" y="11689"/>
                    <a:pt x="11689" y="9043"/>
                    <a:pt x="11689" y="5829"/>
                  </a:cubicBezTo>
                  <a:cubicBezTo>
                    <a:pt x="11657" y="5357"/>
                    <a:pt x="11563" y="4884"/>
                    <a:pt x="11500" y="4443"/>
                  </a:cubicBezTo>
                  <a:cubicBezTo>
                    <a:pt x="11248" y="4884"/>
                    <a:pt x="10838" y="5136"/>
                    <a:pt x="10303" y="5136"/>
                  </a:cubicBezTo>
                  <a:cubicBezTo>
                    <a:pt x="9578" y="5136"/>
                    <a:pt x="8948" y="4506"/>
                    <a:pt x="8948" y="3781"/>
                  </a:cubicBezTo>
                  <a:cubicBezTo>
                    <a:pt x="8948" y="3025"/>
                    <a:pt x="9578" y="2395"/>
                    <a:pt x="10303" y="2395"/>
                  </a:cubicBezTo>
                  <a:cubicBezTo>
                    <a:pt x="10397" y="2395"/>
                    <a:pt x="10523" y="2395"/>
                    <a:pt x="10586" y="2427"/>
                  </a:cubicBezTo>
                  <a:cubicBezTo>
                    <a:pt x="9483" y="883"/>
                    <a:pt x="7719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8359;p66">
              <a:extLst>
                <a:ext uri="{FF2B5EF4-FFF2-40B4-BE49-F238E27FC236}">
                  <a16:creationId xmlns:a16="http://schemas.microsoft.com/office/drawing/2014/main" id="{7676600A-15FF-41A5-93A2-510618DCD7F1}"/>
                </a:ext>
              </a:extLst>
            </p:cNvPr>
            <p:cNvSpPr/>
            <p:nvPr/>
          </p:nvSpPr>
          <p:spPr>
            <a:xfrm>
              <a:off x="-5011400" y="3350150"/>
              <a:ext cx="33900" cy="33875"/>
            </a:xfrm>
            <a:custGeom>
              <a:avLst/>
              <a:gdLst/>
              <a:ahLst/>
              <a:cxnLst/>
              <a:rect l="l" t="t" r="r" b="b"/>
              <a:pathLst>
                <a:path w="1356" h="1355" extrusionOk="0">
                  <a:moveTo>
                    <a:pt x="662" y="0"/>
                  </a:moveTo>
                  <a:cubicBezTo>
                    <a:pt x="315" y="0"/>
                    <a:pt x="0" y="284"/>
                    <a:pt x="0" y="693"/>
                  </a:cubicBezTo>
                  <a:cubicBezTo>
                    <a:pt x="0" y="1071"/>
                    <a:pt x="315" y="1355"/>
                    <a:pt x="662" y="1355"/>
                  </a:cubicBezTo>
                  <a:cubicBezTo>
                    <a:pt x="1072" y="1355"/>
                    <a:pt x="1355" y="1040"/>
                    <a:pt x="1355" y="693"/>
                  </a:cubicBezTo>
                  <a:cubicBezTo>
                    <a:pt x="1355" y="315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3" name="Google Shape;8360;p66">
            <a:extLst>
              <a:ext uri="{FF2B5EF4-FFF2-40B4-BE49-F238E27FC236}">
                <a16:creationId xmlns:a16="http://schemas.microsoft.com/office/drawing/2014/main" id="{9DC6C34B-4E24-4505-A482-7B5B88980561}"/>
              </a:ext>
            </a:extLst>
          </p:cNvPr>
          <p:cNvGrpSpPr/>
          <p:nvPr/>
        </p:nvGrpSpPr>
        <p:grpSpPr>
          <a:xfrm>
            <a:off x="6227098" y="5294698"/>
            <a:ext cx="308264" cy="303774"/>
            <a:chOff x="-5254775" y="3631325"/>
            <a:chExt cx="296950" cy="292625"/>
          </a:xfrm>
        </p:grpSpPr>
        <p:sp>
          <p:nvSpPr>
            <p:cNvPr id="944" name="Google Shape;8361;p66">
              <a:extLst>
                <a:ext uri="{FF2B5EF4-FFF2-40B4-BE49-F238E27FC236}">
                  <a16:creationId xmlns:a16="http://schemas.microsoft.com/office/drawing/2014/main" id="{A31720D8-0186-4A92-B09B-47EE7EF6C798}"/>
                </a:ext>
              </a:extLst>
            </p:cNvPr>
            <p:cNvSpPr/>
            <p:nvPr/>
          </p:nvSpPr>
          <p:spPr>
            <a:xfrm>
              <a:off x="-5246900" y="3766400"/>
              <a:ext cx="58300" cy="55150"/>
            </a:xfrm>
            <a:custGeom>
              <a:avLst/>
              <a:gdLst/>
              <a:ahLst/>
              <a:cxnLst/>
              <a:rect l="l" t="t" r="r" b="b"/>
              <a:pathLst>
                <a:path w="2332" h="2206" extrusionOk="0">
                  <a:moveTo>
                    <a:pt x="1769" y="1"/>
                  </a:moveTo>
                  <a:cubicBezTo>
                    <a:pt x="1639" y="1"/>
                    <a:pt x="1513" y="48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64"/>
                  </a:cubicBezTo>
                  <a:cubicBezTo>
                    <a:pt x="300" y="2159"/>
                    <a:pt x="434" y="2206"/>
                    <a:pt x="564" y="2206"/>
                  </a:cubicBezTo>
                  <a:cubicBezTo>
                    <a:pt x="694" y="2206"/>
                    <a:pt x="820" y="2159"/>
                    <a:pt x="914" y="2064"/>
                  </a:cubicBezTo>
                  <a:lnTo>
                    <a:pt x="2143" y="835"/>
                  </a:lnTo>
                  <a:cubicBezTo>
                    <a:pt x="2332" y="646"/>
                    <a:pt x="2332" y="331"/>
                    <a:pt x="2143" y="142"/>
                  </a:cubicBezTo>
                  <a:cubicBezTo>
                    <a:pt x="2033" y="48"/>
                    <a:pt x="1899" y="1"/>
                    <a:pt x="17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8362;p66">
              <a:extLst>
                <a:ext uri="{FF2B5EF4-FFF2-40B4-BE49-F238E27FC236}">
                  <a16:creationId xmlns:a16="http://schemas.microsoft.com/office/drawing/2014/main" id="{E89D9BBF-DEED-44B6-BDE9-88FABD6ED94A}"/>
                </a:ext>
              </a:extLst>
            </p:cNvPr>
            <p:cNvSpPr/>
            <p:nvPr/>
          </p:nvSpPr>
          <p:spPr>
            <a:xfrm>
              <a:off x="-5216175" y="3795550"/>
              <a:ext cx="58300" cy="55950"/>
            </a:xfrm>
            <a:custGeom>
              <a:avLst/>
              <a:gdLst/>
              <a:ahLst/>
              <a:cxnLst/>
              <a:rect l="l" t="t" r="r" b="b"/>
              <a:pathLst>
                <a:path w="2332" h="2238" extrusionOk="0">
                  <a:moveTo>
                    <a:pt x="1764" y="0"/>
                  </a:moveTo>
                  <a:cubicBezTo>
                    <a:pt x="1638" y="0"/>
                    <a:pt x="1512" y="47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95"/>
                  </a:cubicBezTo>
                  <a:cubicBezTo>
                    <a:pt x="284" y="2190"/>
                    <a:pt x="410" y="2237"/>
                    <a:pt x="540" y="2237"/>
                  </a:cubicBezTo>
                  <a:cubicBezTo>
                    <a:pt x="670" y="2237"/>
                    <a:pt x="804" y="2190"/>
                    <a:pt x="914" y="2095"/>
                  </a:cubicBezTo>
                  <a:lnTo>
                    <a:pt x="2111" y="867"/>
                  </a:lnTo>
                  <a:cubicBezTo>
                    <a:pt x="2332" y="678"/>
                    <a:pt x="2332" y="363"/>
                    <a:pt x="2111" y="142"/>
                  </a:cubicBezTo>
                  <a:cubicBezTo>
                    <a:pt x="2016" y="47"/>
                    <a:pt x="1890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8363;p66">
              <a:extLst>
                <a:ext uri="{FF2B5EF4-FFF2-40B4-BE49-F238E27FC236}">
                  <a16:creationId xmlns:a16="http://schemas.microsoft.com/office/drawing/2014/main" id="{7E96C156-C2FB-4D5E-B290-3AA98BE4E061}"/>
                </a:ext>
              </a:extLst>
            </p:cNvPr>
            <p:cNvSpPr/>
            <p:nvPr/>
          </p:nvSpPr>
          <p:spPr>
            <a:xfrm>
              <a:off x="-5185475" y="3826250"/>
              <a:ext cx="57525" cy="55750"/>
            </a:xfrm>
            <a:custGeom>
              <a:avLst/>
              <a:gdLst/>
              <a:ahLst/>
              <a:cxnLst/>
              <a:rect l="l" t="t" r="r" b="b"/>
              <a:pathLst>
                <a:path w="2301" h="2230" extrusionOk="0">
                  <a:moveTo>
                    <a:pt x="1765" y="1"/>
                  </a:moveTo>
                  <a:cubicBezTo>
                    <a:pt x="1639" y="1"/>
                    <a:pt x="1513" y="48"/>
                    <a:pt x="1419" y="143"/>
                  </a:cubicBezTo>
                  <a:lnTo>
                    <a:pt x="190" y="1371"/>
                  </a:lnTo>
                  <a:cubicBezTo>
                    <a:pt x="1" y="1560"/>
                    <a:pt x="1" y="1875"/>
                    <a:pt x="190" y="2064"/>
                  </a:cubicBezTo>
                  <a:cubicBezTo>
                    <a:pt x="284" y="2175"/>
                    <a:pt x="410" y="2230"/>
                    <a:pt x="536" y="2230"/>
                  </a:cubicBezTo>
                  <a:cubicBezTo>
                    <a:pt x="662" y="2230"/>
                    <a:pt x="788" y="2175"/>
                    <a:pt x="883" y="2064"/>
                  </a:cubicBezTo>
                  <a:lnTo>
                    <a:pt x="2112" y="836"/>
                  </a:lnTo>
                  <a:cubicBezTo>
                    <a:pt x="2301" y="647"/>
                    <a:pt x="2301" y="332"/>
                    <a:pt x="2112" y="143"/>
                  </a:cubicBezTo>
                  <a:cubicBezTo>
                    <a:pt x="2017" y="48"/>
                    <a:pt x="1891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8364;p66">
              <a:extLst>
                <a:ext uri="{FF2B5EF4-FFF2-40B4-BE49-F238E27FC236}">
                  <a16:creationId xmlns:a16="http://schemas.microsoft.com/office/drawing/2014/main" id="{42730E66-AC8A-4B6E-BA45-F196047D473C}"/>
                </a:ext>
              </a:extLst>
            </p:cNvPr>
            <p:cNvSpPr/>
            <p:nvPr/>
          </p:nvSpPr>
          <p:spPr>
            <a:xfrm>
              <a:off x="-5156325" y="3856375"/>
              <a:ext cx="58300" cy="55750"/>
            </a:xfrm>
            <a:custGeom>
              <a:avLst/>
              <a:gdLst/>
              <a:ahLst/>
              <a:cxnLst/>
              <a:rect l="l" t="t" r="r" b="b"/>
              <a:pathLst>
                <a:path w="2332" h="2230" extrusionOk="0">
                  <a:moveTo>
                    <a:pt x="1781" y="1"/>
                  </a:moveTo>
                  <a:cubicBezTo>
                    <a:pt x="1655" y="1"/>
                    <a:pt x="1529" y="56"/>
                    <a:pt x="1418" y="166"/>
                  </a:cubicBezTo>
                  <a:lnTo>
                    <a:pt x="190" y="1395"/>
                  </a:lnTo>
                  <a:cubicBezTo>
                    <a:pt x="1" y="1584"/>
                    <a:pt x="1" y="1899"/>
                    <a:pt x="190" y="2088"/>
                  </a:cubicBezTo>
                  <a:cubicBezTo>
                    <a:pt x="300" y="2183"/>
                    <a:pt x="442" y="2230"/>
                    <a:pt x="575" y="2230"/>
                  </a:cubicBezTo>
                  <a:cubicBezTo>
                    <a:pt x="709" y="2230"/>
                    <a:pt x="835" y="2183"/>
                    <a:pt x="914" y="2088"/>
                  </a:cubicBezTo>
                  <a:lnTo>
                    <a:pt x="2143" y="859"/>
                  </a:lnTo>
                  <a:cubicBezTo>
                    <a:pt x="2332" y="670"/>
                    <a:pt x="2332" y="355"/>
                    <a:pt x="2143" y="166"/>
                  </a:cubicBezTo>
                  <a:cubicBezTo>
                    <a:pt x="2033" y="56"/>
                    <a:pt x="1907" y="1"/>
                    <a:pt x="1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8365;p66">
              <a:extLst>
                <a:ext uri="{FF2B5EF4-FFF2-40B4-BE49-F238E27FC236}">
                  <a16:creationId xmlns:a16="http://schemas.microsoft.com/office/drawing/2014/main" id="{1B7DA175-DA7C-488E-AB09-B797C6961D59}"/>
                </a:ext>
              </a:extLst>
            </p:cNvPr>
            <p:cNvSpPr/>
            <p:nvPr/>
          </p:nvSpPr>
          <p:spPr>
            <a:xfrm>
              <a:off x="-5105925" y="3886525"/>
              <a:ext cx="37050" cy="37425"/>
            </a:xfrm>
            <a:custGeom>
              <a:avLst/>
              <a:gdLst/>
              <a:ahLst/>
              <a:cxnLst/>
              <a:rect l="l" t="t" r="r" b="b"/>
              <a:pathLst>
                <a:path w="1482" h="1497" extrusionOk="0">
                  <a:moveTo>
                    <a:pt x="662" y="0"/>
                  </a:moveTo>
                  <a:lnTo>
                    <a:pt x="536" y="126"/>
                  </a:lnTo>
                  <a:lnTo>
                    <a:pt x="1" y="756"/>
                  </a:lnTo>
                  <a:lnTo>
                    <a:pt x="599" y="1355"/>
                  </a:lnTo>
                  <a:cubicBezTo>
                    <a:pt x="694" y="1449"/>
                    <a:pt x="820" y="1497"/>
                    <a:pt x="946" y="1497"/>
                  </a:cubicBezTo>
                  <a:cubicBezTo>
                    <a:pt x="1072" y="1497"/>
                    <a:pt x="1198" y="1449"/>
                    <a:pt x="1293" y="1355"/>
                  </a:cubicBezTo>
                  <a:cubicBezTo>
                    <a:pt x="1482" y="1166"/>
                    <a:pt x="1482" y="851"/>
                    <a:pt x="1293" y="662"/>
                  </a:cubicBezTo>
                  <a:lnTo>
                    <a:pt x="6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8366;p66">
              <a:extLst>
                <a:ext uri="{FF2B5EF4-FFF2-40B4-BE49-F238E27FC236}">
                  <a16:creationId xmlns:a16="http://schemas.microsoft.com/office/drawing/2014/main" id="{19BD29AE-53F6-4DA9-A9A9-FE5A0EFAECD4}"/>
                </a:ext>
              </a:extLst>
            </p:cNvPr>
            <p:cNvSpPr/>
            <p:nvPr/>
          </p:nvSpPr>
          <p:spPr>
            <a:xfrm>
              <a:off x="-5254775" y="3648050"/>
              <a:ext cx="278050" cy="248325"/>
            </a:xfrm>
            <a:custGeom>
              <a:avLst/>
              <a:gdLst/>
              <a:ahLst/>
              <a:cxnLst/>
              <a:rect l="l" t="t" r="r" b="b"/>
              <a:pathLst>
                <a:path w="11122" h="9933" extrusionOk="0">
                  <a:moveTo>
                    <a:pt x="4049" y="1"/>
                  </a:moveTo>
                  <a:cubicBezTo>
                    <a:pt x="3781" y="1"/>
                    <a:pt x="3513" y="103"/>
                    <a:pt x="3308" y="308"/>
                  </a:cubicBezTo>
                  <a:lnTo>
                    <a:pt x="410" y="3364"/>
                  </a:lnTo>
                  <a:cubicBezTo>
                    <a:pt x="0" y="3774"/>
                    <a:pt x="0" y="4435"/>
                    <a:pt x="410" y="4813"/>
                  </a:cubicBezTo>
                  <a:lnTo>
                    <a:pt x="631" y="5065"/>
                  </a:lnTo>
                  <a:lnTo>
                    <a:pt x="1198" y="4498"/>
                  </a:lnTo>
                  <a:cubicBezTo>
                    <a:pt x="1454" y="4242"/>
                    <a:pt x="1794" y="4106"/>
                    <a:pt x="2122" y="4106"/>
                  </a:cubicBezTo>
                  <a:cubicBezTo>
                    <a:pt x="2398" y="4106"/>
                    <a:pt x="2666" y="4202"/>
                    <a:pt x="2867" y="4404"/>
                  </a:cubicBezTo>
                  <a:cubicBezTo>
                    <a:pt x="3151" y="4624"/>
                    <a:pt x="3308" y="4971"/>
                    <a:pt x="3277" y="5286"/>
                  </a:cubicBezTo>
                  <a:cubicBezTo>
                    <a:pt x="3592" y="5286"/>
                    <a:pt x="3907" y="5412"/>
                    <a:pt x="4128" y="5664"/>
                  </a:cubicBezTo>
                  <a:cubicBezTo>
                    <a:pt x="4380" y="5884"/>
                    <a:pt x="4506" y="6200"/>
                    <a:pt x="4506" y="6515"/>
                  </a:cubicBezTo>
                  <a:cubicBezTo>
                    <a:pt x="4821" y="6515"/>
                    <a:pt x="5136" y="6641"/>
                    <a:pt x="5356" y="6861"/>
                  </a:cubicBezTo>
                  <a:cubicBezTo>
                    <a:pt x="5608" y="7113"/>
                    <a:pt x="5703" y="7428"/>
                    <a:pt x="5703" y="7743"/>
                  </a:cubicBezTo>
                  <a:cubicBezTo>
                    <a:pt x="6018" y="7743"/>
                    <a:pt x="6364" y="7869"/>
                    <a:pt x="6585" y="8090"/>
                  </a:cubicBezTo>
                  <a:cubicBezTo>
                    <a:pt x="6837" y="8342"/>
                    <a:pt x="6931" y="8657"/>
                    <a:pt x="6931" y="8909"/>
                  </a:cubicBezTo>
                  <a:lnTo>
                    <a:pt x="7814" y="9791"/>
                  </a:lnTo>
                  <a:cubicBezTo>
                    <a:pt x="7908" y="9886"/>
                    <a:pt x="8034" y="9933"/>
                    <a:pt x="8160" y="9933"/>
                  </a:cubicBezTo>
                  <a:cubicBezTo>
                    <a:pt x="8286" y="9933"/>
                    <a:pt x="8412" y="9886"/>
                    <a:pt x="8507" y="9791"/>
                  </a:cubicBezTo>
                  <a:cubicBezTo>
                    <a:pt x="8727" y="9602"/>
                    <a:pt x="8727" y="9287"/>
                    <a:pt x="8507" y="9066"/>
                  </a:cubicBezTo>
                  <a:lnTo>
                    <a:pt x="7656" y="8216"/>
                  </a:lnTo>
                  <a:cubicBezTo>
                    <a:pt x="7530" y="8090"/>
                    <a:pt x="7530" y="7869"/>
                    <a:pt x="7656" y="7743"/>
                  </a:cubicBezTo>
                  <a:cubicBezTo>
                    <a:pt x="7748" y="7596"/>
                    <a:pt x="7851" y="7534"/>
                    <a:pt x="7953" y="7534"/>
                  </a:cubicBezTo>
                  <a:cubicBezTo>
                    <a:pt x="8024" y="7534"/>
                    <a:pt x="8095" y="7565"/>
                    <a:pt x="8160" y="7617"/>
                  </a:cubicBezTo>
                  <a:lnTo>
                    <a:pt x="9011" y="8499"/>
                  </a:lnTo>
                  <a:cubicBezTo>
                    <a:pt x="9121" y="8594"/>
                    <a:pt x="9255" y="8641"/>
                    <a:pt x="9385" y="8641"/>
                  </a:cubicBezTo>
                  <a:cubicBezTo>
                    <a:pt x="9515" y="8641"/>
                    <a:pt x="9641" y="8594"/>
                    <a:pt x="9735" y="8499"/>
                  </a:cubicBezTo>
                  <a:cubicBezTo>
                    <a:pt x="9924" y="8279"/>
                    <a:pt x="9924" y="7964"/>
                    <a:pt x="9735" y="7775"/>
                  </a:cubicBezTo>
                  <a:lnTo>
                    <a:pt x="8853" y="6924"/>
                  </a:lnTo>
                  <a:cubicBezTo>
                    <a:pt x="8759" y="6798"/>
                    <a:pt x="8759" y="6578"/>
                    <a:pt x="8853" y="6452"/>
                  </a:cubicBezTo>
                  <a:cubicBezTo>
                    <a:pt x="8916" y="6389"/>
                    <a:pt x="9011" y="6357"/>
                    <a:pt x="9101" y="6357"/>
                  </a:cubicBezTo>
                  <a:cubicBezTo>
                    <a:pt x="9192" y="6357"/>
                    <a:pt x="9279" y="6389"/>
                    <a:pt x="9326" y="6452"/>
                  </a:cubicBezTo>
                  <a:lnTo>
                    <a:pt x="10208" y="7302"/>
                  </a:lnTo>
                  <a:cubicBezTo>
                    <a:pt x="10303" y="7397"/>
                    <a:pt x="10429" y="7444"/>
                    <a:pt x="10555" y="7444"/>
                  </a:cubicBezTo>
                  <a:cubicBezTo>
                    <a:pt x="10681" y="7444"/>
                    <a:pt x="10807" y="7397"/>
                    <a:pt x="10901" y="7302"/>
                  </a:cubicBezTo>
                  <a:cubicBezTo>
                    <a:pt x="11122" y="7113"/>
                    <a:pt x="11122" y="6798"/>
                    <a:pt x="10901" y="6609"/>
                  </a:cubicBezTo>
                  <a:lnTo>
                    <a:pt x="10334" y="6010"/>
                  </a:lnTo>
                  <a:lnTo>
                    <a:pt x="10208" y="5884"/>
                  </a:lnTo>
                  <a:lnTo>
                    <a:pt x="6931" y="2608"/>
                  </a:lnTo>
                  <a:cubicBezTo>
                    <a:pt x="6884" y="2561"/>
                    <a:pt x="6798" y="2537"/>
                    <a:pt x="6707" y="2537"/>
                  </a:cubicBezTo>
                  <a:cubicBezTo>
                    <a:pt x="6616" y="2537"/>
                    <a:pt x="6522" y="2561"/>
                    <a:pt x="6459" y="2608"/>
                  </a:cubicBezTo>
                  <a:lnTo>
                    <a:pt x="5167" y="3931"/>
                  </a:lnTo>
                  <a:cubicBezTo>
                    <a:pt x="4904" y="4176"/>
                    <a:pt x="4562" y="4308"/>
                    <a:pt x="4229" y="4308"/>
                  </a:cubicBezTo>
                  <a:cubicBezTo>
                    <a:pt x="4004" y="4308"/>
                    <a:pt x="3783" y="4247"/>
                    <a:pt x="3592" y="4120"/>
                  </a:cubicBezTo>
                  <a:cubicBezTo>
                    <a:pt x="2962" y="3679"/>
                    <a:pt x="2930" y="2829"/>
                    <a:pt x="3434" y="2293"/>
                  </a:cubicBezTo>
                  <a:lnTo>
                    <a:pt x="5010" y="529"/>
                  </a:lnTo>
                  <a:lnTo>
                    <a:pt x="4789" y="308"/>
                  </a:lnTo>
                  <a:cubicBezTo>
                    <a:pt x="4584" y="103"/>
                    <a:pt x="4317" y="1"/>
                    <a:pt x="4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8367;p66">
              <a:extLst>
                <a:ext uri="{FF2B5EF4-FFF2-40B4-BE49-F238E27FC236}">
                  <a16:creationId xmlns:a16="http://schemas.microsoft.com/office/drawing/2014/main" id="{E5DBB0A8-DFA7-492D-817F-E0FB0C3EDAD7}"/>
                </a:ext>
              </a:extLst>
            </p:cNvPr>
            <p:cNvSpPr/>
            <p:nvPr/>
          </p:nvSpPr>
          <p:spPr>
            <a:xfrm>
              <a:off x="-5163425" y="3631325"/>
              <a:ext cx="205600" cy="150450"/>
            </a:xfrm>
            <a:custGeom>
              <a:avLst/>
              <a:gdLst/>
              <a:ahLst/>
              <a:cxnLst/>
              <a:rect l="l" t="t" r="r" b="b"/>
              <a:pathLst>
                <a:path w="8224" h="6018" extrusionOk="0">
                  <a:moveTo>
                    <a:pt x="3699" y="0"/>
                  </a:moveTo>
                  <a:cubicBezTo>
                    <a:pt x="3435" y="0"/>
                    <a:pt x="3167" y="95"/>
                    <a:pt x="2962" y="284"/>
                  </a:cubicBezTo>
                  <a:lnTo>
                    <a:pt x="2364" y="883"/>
                  </a:lnTo>
                  <a:lnTo>
                    <a:pt x="2269" y="1009"/>
                  </a:lnTo>
                  <a:lnTo>
                    <a:pt x="222" y="3245"/>
                  </a:lnTo>
                  <a:cubicBezTo>
                    <a:pt x="1" y="3435"/>
                    <a:pt x="1" y="3781"/>
                    <a:pt x="222" y="3970"/>
                  </a:cubicBezTo>
                  <a:cubicBezTo>
                    <a:pt x="316" y="4065"/>
                    <a:pt x="442" y="4112"/>
                    <a:pt x="568" y="4112"/>
                  </a:cubicBezTo>
                  <a:cubicBezTo>
                    <a:pt x="694" y="4112"/>
                    <a:pt x="820" y="4065"/>
                    <a:pt x="915" y="3970"/>
                  </a:cubicBezTo>
                  <a:lnTo>
                    <a:pt x="2269" y="2615"/>
                  </a:lnTo>
                  <a:cubicBezTo>
                    <a:pt x="2458" y="2426"/>
                    <a:pt x="2718" y="2332"/>
                    <a:pt x="2982" y="2332"/>
                  </a:cubicBezTo>
                  <a:cubicBezTo>
                    <a:pt x="3246" y="2332"/>
                    <a:pt x="3514" y="2426"/>
                    <a:pt x="3719" y="2615"/>
                  </a:cubicBezTo>
                  <a:lnTo>
                    <a:pt x="7090" y="6018"/>
                  </a:lnTo>
                  <a:lnTo>
                    <a:pt x="7814" y="5356"/>
                  </a:lnTo>
                  <a:cubicBezTo>
                    <a:pt x="8224" y="4947"/>
                    <a:pt x="8224" y="4285"/>
                    <a:pt x="7814" y="3876"/>
                  </a:cubicBezTo>
                  <a:lnTo>
                    <a:pt x="4412" y="284"/>
                  </a:lnTo>
                  <a:cubicBezTo>
                    <a:pt x="4223" y="95"/>
                    <a:pt x="3963" y="0"/>
                    <a:pt x="36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1" name="Google Shape;8368;p66">
            <a:extLst>
              <a:ext uri="{FF2B5EF4-FFF2-40B4-BE49-F238E27FC236}">
                <a16:creationId xmlns:a16="http://schemas.microsoft.com/office/drawing/2014/main" id="{B4A77E5C-9DD1-4793-8CC1-E03F26C78F9D}"/>
              </a:ext>
            </a:extLst>
          </p:cNvPr>
          <p:cNvGrpSpPr/>
          <p:nvPr/>
        </p:nvGrpSpPr>
        <p:grpSpPr>
          <a:xfrm>
            <a:off x="6238531" y="5692607"/>
            <a:ext cx="302554" cy="303359"/>
            <a:chOff x="-5251625" y="3991275"/>
            <a:chExt cx="291450" cy="292225"/>
          </a:xfrm>
        </p:grpSpPr>
        <p:sp>
          <p:nvSpPr>
            <p:cNvPr id="952" name="Google Shape;8369;p66">
              <a:extLst>
                <a:ext uri="{FF2B5EF4-FFF2-40B4-BE49-F238E27FC236}">
                  <a16:creationId xmlns:a16="http://schemas.microsoft.com/office/drawing/2014/main" id="{5C1D6393-D288-4054-A47C-7CE17F065FF4}"/>
                </a:ext>
              </a:extLst>
            </p:cNvPr>
            <p:cNvSpPr/>
            <p:nvPr/>
          </p:nvSpPr>
          <p:spPr>
            <a:xfrm>
              <a:off x="-5179950" y="4198400"/>
              <a:ext cx="145725" cy="85100"/>
            </a:xfrm>
            <a:custGeom>
              <a:avLst/>
              <a:gdLst/>
              <a:ahLst/>
              <a:cxnLst/>
              <a:rect l="l" t="t" r="r" b="b"/>
              <a:pathLst>
                <a:path w="5829" h="3404" extrusionOk="0">
                  <a:moveTo>
                    <a:pt x="0" y="1"/>
                  </a:moveTo>
                  <a:lnTo>
                    <a:pt x="504" y="3151"/>
                  </a:lnTo>
                  <a:cubicBezTo>
                    <a:pt x="567" y="3309"/>
                    <a:pt x="662" y="3403"/>
                    <a:pt x="883" y="3403"/>
                  </a:cubicBezTo>
                  <a:lnTo>
                    <a:pt x="4978" y="3403"/>
                  </a:lnTo>
                  <a:cubicBezTo>
                    <a:pt x="5136" y="3403"/>
                    <a:pt x="5293" y="3309"/>
                    <a:pt x="5325" y="3151"/>
                  </a:cubicBezTo>
                  <a:lnTo>
                    <a:pt x="58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8370;p66">
              <a:extLst>
                <a:ext uri="{FF2B5EF4-FFF2-40B4-BE49-F238E27FC236}">
                  <a16:creationId xmlns:a16="http://schemas.microsoft.com/office/drawing/2014/main" id="{F91135F3-7B4E-4570-9FC6-2AA9D15EBCF5}"/>
                </a:ext>
              </a:extLst>
            </p:cNvPr>
            <p:cNvSpPr/>
            <p:nvPr/>
          </p:nvSpPr>
          <p:spPr>
            <a:xfrm>
              <a:off x="-5203575" y="4129100"/>
              <a:ext cx="196925" cy="51225"/>
            </a:xfrm>
            <a:custGeom>
              <a:avLst/>
              <a:gdLst/>
              <a:ahLst/>
              <a:cxnLst/>
              <a:rect l="l" t="t" r="r" b="b"/>
              <a:pathLst>
                <a:path w="7877" h="2049" extrusionOk="0">
                  <a:moveTo>
                    <a:pt x="1229" y="1"/>
                  </a:moveTo>
                  <a:cubicBezTo>
                    <a:pt x="504" y="1"/>
                    <a:pt x="0" y="662"/>
                    <a:pt x="284" y="1387"/>
                  </a:cubicBezTo>
                  <a:cubicBezTo>
                    <a:pt x="284" y="1702"/>
                    <a:pt x="567" y="1922"/>
                    <a:pt x="882" y="2017"/>
                  </a:cubicBezTo>
                  <a:cubicBezTo>
                    <a:pt x="945" y="2048"/>
                    <a:pt x="1071" y="2048"/>
                    <a:pt x="1197" y="2048"/>
                  </a:cubicBezTo>
                  <a:lnTo>
                    <a:pt x="6648" y="2048"/>
                  </a:lnTo>
                  <a:cubicBezTo>
                    <a:pt x="6774" y="2048"/>
                    <a:pt x="6868" y="2017"/>
                    <a:pt x="6963" y="2017"/>
                  </a:cubicBezTo>
                  <a:cubicBezTo>
                    <a:pt x="7278" y="1922"/>
                    <a:pt x="7530" y="1702"/>
                    <a:pt x="7656" y="1387"/>
                  </a:cubicBezTo>
                  <a:cubicBezTo>
                    <a:pt x="7876" y="662"/>
                    <a:pt x="7372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8371;p66">
              <a:extLst>
                <a:ext uri="{FF2B5EF4-FFF2-40B4-BE49-F238E27FC236}">
                  <a16:creationId xmlns:a16="http://schemas.microsoft.com/office/drawing/2014/main" id="{78E1B221-E884-4AD6-BAC8-54F36D1FC77B}"/>
                </a:ext>
              </a:extLst>
            </p:cNvPr>
            <p:cNvSpPr/>
            <p:nvPr/>
          </p:nvSpPr>
          <p:spPr>
            <a:xfrm>
              <a:off x="-5251625" y="3991275"/>
              <a:ext cx="291450" cy="172500"/>
            </a:xfrm>
            <a:custGeom>
              <a:avLst/>
              <a:gdLst/>
              <a:ahLst/>
              <a:cxnLst/>
              <a:rect l="l" t="t" r="r" b="b"/>
              <a:pathLst>
                <a:path w="11658" h="6900" extrusionOk="0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5829"/>
                  </a:lnTo>
                  <a:cubicBezTo>
                    <a:pt x="0" y="6396"/>
                    <a:pt x="473" y="6900"/>
                    <a:pt x="1009" y="6900"/>
                  </a:cubicBezTo>
                  <a:lnTo>
                    <a:pt x="1418" y="6900"/>
                  </a:lnTo>
                  <a:cubicBezTo>
                    <a:pt x="1387" y="6774"/>
                    <a:pt x="1387" y="6648"/>
                    <a:pt x="1387" y="6553"/>
                  </a:cubicBezTo>
                  <a:cubicBezTo>
                    <a:pt x="1387" y="5608"/>
                    <a:pt x="2111" y="4852"/>
                    <a:pt x="3056" y="4852"/>
                  </a:cubicBezTo>
                  <a:lnTo>
                    <a:pt x="3781" y="4852"/>
                  </a:lnTo>
                  <a:cubicBezTo>
                    <a:pt x="3907" y="4285"/>
                    <a:pt x="4254" y="3875"/>
                    <a:pt x="4726" y="3623"/>
                  </a:cubicBezTo>
                  <a:cubicBezTo>
                    <a:pt x="4537" y="3371"/>
                    <a:pt x="4411" y="3119"/>
                    <a:pt x="4411" y="2773"/>
                  </a:cubicBezTo>
                  <a:cubicBezTo>
                    <a:pt x="4411" y="2016"/>
                    <a:pt x="5041" y="1386"/>
                    <a:pt x="5797" y="1386"/>
                  </a:cubicBezTo>
                  <a:cubicBezTo>
                    <a:pt x="6522" y="1386"/>
                    <a:pt x="7152" y="2016"/>
                    <a:pt x="7152" y="2773"/>
                  </a:cubicBezTo>
                  <a:cubicBezTo>
                    <a:pt x="7152" y="3088"/>
                    <a:pt x="7058" y="3403"/>
                    <a:pt x="6837" y="3623"/>
                  </a:cubicBezTo>
                  <a:cubicBezTo>
                    <a:pt x="7310" y="3875"/>
                    <a:pt x="7688" y="4285"/>
                    <a:pt x="7782" y="4852"/>
                  </a:cubicBezTo>
                  <a:lnTo>
                    <a:pt x="8507" y="4852"/>
                  </a:lnTo>
                  <a:cubicBezTo>
                    <a:pt x="9452" y="4852"/>
                    <a:pt x="10208" y="5608"/>
                    <a:pt x="10208" y="6553"/>
                  </a:cubicBezTo>
                  <a:cubicBezTo>
                    <a:pt x="10208" y="6648"/>
                    <a:pt x="10208" y="6774"/>
                    <a:pt x="10145" y="6900"/>
                  </a:cubicBezTo>
                  <a:lnTo>
                    <a:pt x="10586" y="6900"/>
                  </a:lnTo>
                  <a:cubicBezTo>
                    <a:pt x="11153" y="6900"/>
                    <a:pt x="11626" y="6427"/>
                    <a:pt x="11626" y="5829"/>
                  </a:cubicBezTo>
                  <a:lnTo>
                    <a:pt x="11626" y="1040"/>
                  </a:lnTo>
                  <a:cubicBezTo>
                    <a:pt x="11657" y="473"/>
                    <a:pt x="11185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8372;p66">
              <a:extLst>
                <a:ext uri="{FF2B5EF4-FFF2-40B4-BE49-F238E27FC236}">
                  <a16:creationId xmlns:a16="http://schemas.microsoft.com/office/drawing/2014/main" id="{69EE96B5-CFFE-4011-9171-8BD87F6DBB72}"/>
                </a:ext>
              </a:extLst>
            </p:cNvPr>
            <p:cNvSpPr/>
            <p:nvPr/>
          </p:nvSpPr>
          <p:spPr>
            <a:xfrm>
              <a:off x="-5139775" y="4096025"/>
              <a:ext cx="65400" cy="17350"/>
            </a:xfrm>
            <a:custGeom>
              <a:avLst/>
              <a:gdLst/>
              <a:ahLst/>
              <a:cxnLst/>
              <a:rect l="l" t="t" r="r" b="b"/>
              <a:pathLst>
                <a:path w="2616" h="694" extrusionOk="0">
                  <a:moveTo>
                    <a:pt x="1008" y="0"/>
                  </a:moveTo>
                  <a:cubicBezTo>
                    <a:pt x="567" y="0"/>
                    <a:pt x="158" y="315"/>
                    <a:pt x="0" y="693"/>
                  </a:cubicBezTo>
                  <a:lnTo>
                    <a:pt x="2615" y="693"/>
                  </a:lnTo>
                  <a:cubicBezTo>
                    <a:pt x="2489" y="252"/>
                    <a:pt x="2111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8373;p66">
              <a:extLst>
                <a:ext uri="{FF2B5EF4-FFF2-40B4-BE49-F238E27FC236}">
                  <a16:creationId xmlns:a16="http://schemas.microsoft.com/office/drawing/2014/main" id="{74DDFACE-4F0A-455C-81E2-8DD6FAA08EC4}"/>
                </a:ext>
              </a:extLst>
            </p:cNvPr>
            <p:cNvSpPr/>
            <p:nvPr/>
          </p:nvSpPr>
          <p:spPr>
            <a:xfrm>
              <a:off x="-5122450" y="4044825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0"/>
                  </a:moveTo>
                  <a:cubicBezTo>
                    <a:pt x="252" y="0"/>
                    <a:pt x="0" y="316"/>
                    <a:pt x="0" y="662"/>
                  </a:cubicBezTo>
                  <a:cubicBezTo>
                    <a:pt x="0" y="1009"/>
                    <a:pt x="315" y="1324"/>
                    <a:pt x="662" y="1324"/>
                  </a:cubicBezTo>
                  <a:cubicBezTo>
                    <a:pt x="1008" y="1324"/>
                    <a:pt x="1323" y="1009"/>
                    <a:pt x="1323" y="662"/>
                  </a:cubicBezTo>
                  <a:cubicBezTo>
                    <a:pt x="1323" y="253"/>
                    <a:pt x="1008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7" name="Google Shape;8374;p66">
            <a:extLst>
              <a:ext uri="{FF2B5EF4-FFF2-40B4-BE49-F238E27FC236}">
                <a16:creationId xmlns:a16="http://schemas.microsoft.com/office/drawing/2014/main" id="{688588ED-F786-4131-805E-9692AE7052E1}"/>
              </a:ext>
            </a:extLst>
          </p:cNvPr>
          <p:cNvGrpSpPr/>
          <p:nvPr/>
        </p:nvGrpSpPr>
        <p:grpSpPr>
          <a:xfrm>
            <a:off x="8214362" y="4923329"/>
            <a:ext cx="230614" cy="302528"/>
            <a:chOff x="-3365275" y="3253275"/>
            <a:chExt cx="222150" cy="291425"/>
          </a:xfrm>
        </p:grpSpPr>
        <p:sp>
          <p:nvSpPr>
            <p:cNvPr id="958" name="Google Shape;8375;p66">
              <a:extLst>
                <a:ext uri="{FF2B5EF4-FFF2-40B4-BE49-F238E27FC236}">
                  <a16:creationId xmlns:a16="http://schemas.microsoft.com/office/drawing/2014/main" id="{D68ACD1B-0ABF-4C6C-96B6-7F31353E2365}"/>
                </a:ext>
              </a:extLst>
            </p:cNvPr>
            <p:cNvSpPr/>
            <p:nvPr/>
          </p:nvSpPr>
          <p:spPr>
            <a:xfrm>
              <a:off x="-3365275" y="3253275"/>
              <a:ext cx="222150" cy="291425"/>
            </a:xfrm>
            <a:custGeom>
              <a:avLst/>
              <a:gdLst/>
              <a:ahLst/>
              <a:cxnLst/>
              <a:rect l="l" t="t" r="r" b="b"/>
              <a:pathLst>
                <a:path w="8886" h="11657" extrusionOk="0">
                  <a:moveTo>
                    <a:pt x="5861" y="662"/>
                  </a:moveTo>
                  <a:cubicBezTo>
                    <a:pt x="6302" y="662"/>
                    <a:pt x="6302" y="1323"/>
                    <a:pt x="5861" y="1323"/>
                  </a:cubicBezTo>
                  <a:lnTo>
                    <a:pt x="3120" y="1323"/>
                  </a:lnTo>
                  <a:cubicBezTo>
                    <a:pt x="2647" y="1323"/>
                    <a:pt x="2647" y="662"/>
                    <a:pt x="3120" y="662"/>
                  </a:cubicBezTo>
                  <a:close/>
                  <a:moveTo>
                    <a:pt x="7215" y="3466"/>
                  </a:moveTo>
                  <a:cubicBezTo>
                    <a:pt x="7625" y="3466"/>
                    <a:pt x="7625" y="4127"/>
                    <a:pt x="7215" y="4127"/>
                  </a:cubicBezTo>
                  <a:lnTo>
                    <a:pt x="4443" y="4127"/>
                  </a:lnTo>
                  <a:cubicBezTo>
                    <a:pt x="4002" y="4127"/>
                    <a:pt x="3970" y="3466"/>
                    <a:pt x="4443" y="3466"/>
                  </a:cubicBezTo>
                  <a:close/>
                  <a:moveTo>
                    <a:pt x="3101" y="2795"/>
                  </a:moveTo>
                  <a:cubicBezTo>
                    <a:pt x="3360" y="2795"/>
                    <a:pt x="3582" y="3129"/>
                    <a:pt x="3340" y="3371"/>
                  </a:cubicBezTo>
                  <a:lnTo>
                    <a:pt x="2899" y="3812"/>
                  </a:lnTo>
                  <a:lnTo>
                    <a:pt x="3340" y="4253"/>
                  </a:lnTo>
                  <a:cubicBezTo>
                    <a:pt x="3582" y="4495"/>
                    <a:pt x="3360" y="4830"/>
                    <a:pt x="3101" y="4830"/>
                  </a:cubicBezTo>
                  <a:cubicBezTo>
                    <a:pt x="3023" y="4830"/>
                    <a:pt x="2941" y="4799"/>
                    <a:pt x="2868" y="4726"/>
                  </a:cubicBezTo>
                  <a:lnTo>
                    <a:pt x="2427" y="4285"/>
                  </a:lnTo>
                  <a:lnTo>
                    <a:pt x="2017" y="4726"/>
                  </a:lnTo>
                  <a:cubicBezTo>
                    <a:pt x="1944" y="4799"/>
                    <a:pt x="1862" y="4830"/>
                    <a:pt x="1784" y="4830"/>
                  </a:cubicBezTo>
                  <a:cubicBezTo>
                    <a:pt x="1525" y="4830"/>
                    <a:pt x="1303" y="4495"/>
                    <a:pt x="1545" y="4253"/>
                  </a:cubicBezTo>
                  <a:lnTo>
                    <a:pt x="1954" y="3812"/>
                  </a:lnTo>
                  <a:lnTo>
                    <a:pt x="1545" y="3371"/>
                  </a:lnTo>
                  <a:cubicBezTo>
                    <a:pt x="1303" y="3129"/>
                    <a:pt x="1525" y="2795"/>
                    <a:pt x="1784" y="2795"/>
                  </a:cubicBezTo>
                  <a:cubicBezTo>
                    <a:pt x="1862" y="2795"/>
                    <a:pt x="1944" y="2825"/>
                    <a:pt x="2017" y="2899"/>
                  </a:cubicBezTo>
                  <a:lnTo>
                    <a:pt x="2427" y="3340"/>
                  </a:lnTo>
                  <a:lnTo>
                    <a:pt x="2868" y="2899"/>
                  </a:lnTo>
                  <a:cubicBezTo>
                    <a:pt x="2941" y="2825"/>
                    <a:pt x="3023" y="2795"/>
                    <a:pt x="3101" y="2795"/>
                  </a:cubicBezTo>
                  <a:close/>
                  <a:moveTo>
                    <a:pt x="7242" y="6206"/>
                  </a:moveTo>
                  <a:cubicBezTo>
                    <a:pt x="7625" y="6206"/>
                    <a:pt x="7616" y="6868"/>
                    <a:pt x="7215" y="6868"/>
                  </a:cubicBezTo>
                  <a:lnTo>
                    <a:pt x="4443" y="6868"/>
                  </a:lnTo>
                  <a:cubicBezTo>
                    <a:pt x="4002" y="6868"/>
                    <a:pt x="3970" y="6207"/>
                    <a:pt x="4443" y="6207"/>
                  </a:cubicBezTo>
                  <a:lnTo>
                    <a:pt x="7215" y="6207"/>
                  </a:lnTo>
                  <a:cubicBezTo>
                    <a:pt x="7225" y="6206"/>
                    <a:pt x="7233" y="6206"/>
                    <a:pt x="7242" y="6206"/>
                  </a:cubicBezTo>
                  <a:close/>
                  <a:moveTo>
                    <a:pt x="3101" y="5504"/>
                  </a:moveTo>
                  <a:cubicBezTo>
                    <a:pt x="3360" y="5504"/>
                    <a:pt x="3582" y="5839"/>
                    <a:pt x="3340" y="6081"/>
                  </a:cubicBezTo>
                  <a:lnTo>
                    <a:pt x="2899" y="6522"/>
                  </a:lnTo>
                  <a:lnTo>
                    <a:pt x="3340" y="6963"/>
                  </a:lnTo>
                  <a:cubicBezTo>
                    <a:pt x="3582" y="7205"/>
                    <a:pt x="3360" y="7539"/>
                    <a:pt x="3101" y="7539"/>
                  </a:cubicBezTo>
                  <a:cubicBezTo>
                    <a:pt x="3023" y="7539"/>
                    <a:pt x="2941" y="7509"/>
                    <a:pt x="2868" y="7435"/>
                  </a:cubicBezTo>
                  <a:lnTo>
                    <a:pt x="2427" y="6994"/>
                  </a:lnTo>
                  <a:lnTo>
                    <a:pt x="2017" y="7435"/>
                  </a:lnTo>
                  <a:cubicBezTo>
                    <a:pt x="1944" y="7509"/>
                    <a:pt x="1862" y="7539"/>
                    <a:pt x="1784" y="7539"/>
                  </a:cubicBezTo>
                  <a:cubicBezTo>
                    <a:pt x="1525" y="7539"/>
                    <a:pt x="1303" y="7205"/>
                    <a:pt x="1545" y="6963"/>
                  </a:cubicBezTo>
                  <a:lnTo>
                    <a:pt x="1954" y="6522"/>
                  </a:lnTo>
                  <a:lnTo>
                    <a:pt x="1545" y="6081"/>
                  </a:lnTo>
                  <a:cubicBezTo>
                    <a:pt x="1303" y="5839"/>
                    <a:pt x="1525" y="5504"/>
                    <a:pt x="1784" y="5504"/>
                  </a:cubicBezTo>
                  <a:cubicBezTo>
                    <a:pt x="1862" y="5504"/>
                    <a:pt x="1944" y="5535"/>
                    <a:pt x="2017" y="5608"/>
                  </a:cubicBezTo>
                  <a:lnTo>
                    <a:pt x="2427" y="6049"/>
                  </a:lnTo>
                  <a:lnTo>
                    <a:pt x="2868" y="5608"/>
                  </a:lnTo>
                  <a:cubicBezTo>
                    <a:pt x="2941" y="5535"/>
                    <a:pt x="3023" y="5504"/>
                    <a:pt x="3101" y="5504"/>
                  </a:cubicBezTo>
                  <a:close/>
                  <a:moveTo>
                    <a:pt x="7215" y="8916"/>
                  </a:moveTo>
                  <a:cubicBezTo>
                    <a:pt x="7625" y="8916"/>
                    <a:pt x="7625" y="9609"/>
                    <a:pt x="7215" y="9609"/>
                  </a:cubicBezTo>
                  <a:lnTo>
                    <a:pt x="4443" y="9609"/>
                  </a:lnTo>
                  <a:cubicBezTo>
                    <a:pt x="4002" y="9609"/>
                    <a:pt x="3970" y="8916"/>
                    <a:pt x="4443" y="8916"/>
                  </a:cubicBezTo>
                  <a:close/>
                  <a:moveTo>
                    <a:pt x="2395" y="8254"/>
                  </a:moveTo>
                  <a:cubicBezTo>
                    <a:pt x="2962" y="8254"/>
                    <a:pt x="3435" y="8727"/>
                    <a:pt x="3435" y="9263"/>
                  </a:cubicBezTo>
                  <a:cubicBezTo>
                    <a:pt x="3435" y="9830"/>
                    <a:pt x="2994" y="10302"/>
                    <a:pt x="2395" y="10302"/>
                  </a:cubicBezTo>
                  <a:cubicBezTo>
                    <a:pt x="1860" y="10302"/>
                    <a:pt x="1387" y="9830"/>
                    <a:pt x="1387" y="9263"/>
                  </a:cubicBezTo>
                  <a:cubicBezTo>
                    <a:pt x="1387" y="8727"/>
                    <a:pt x="1860" y="8254"/>
                    <a:pt x="2395" y="8254"/>
                  </a:cubicBezTo>
                  <a:close/>
                  <a:moveTo>
                    <a:pt x="3057" y="0"/>
                  </a:moveTo>
                  <a:cubicBezTo>
                    <a:pt x="2647" y="0"/>
                    <a:pt x="2238" y="252"/>
                    <a:pt x="2112" y="662"/>
                  </a:cubicBezTo>
                  <a:lnTo>
                    <a:pt x="1009" y="662"/>
                  </a:lnTo>
                  <a:cubicBezTo>
                    <a:pt x="473" y="662"/>
                    <a:pt x="1" y="1134"/>
                    <a:pt x="1" y="1670"/>
                  </a:cubicBezTo>
                  <a:lnTo>
                    <a:pt x="1" y="10617"/>
                  </a:lnTo>
                  <a:cubicBezTo>
                    <a:pt x="1" y="11153"/>
                    <a:pt x="473" y="11657"/>
                    <a:pt x="1009" y="11657"/>
                  </a:cubicBezTo>
                  <a:lnTo>
                    <a:pt x="7877" y="11657"/>
                  </a:lnTo>
                  <a:cubicBezTo>
                    <a:pt x="8413" y="11657"/>
                    <a:pt x="8885" y="11184"/>
                    <a:pt x="8885" y="10617"/>
                  </a:cubicBezTo>
                  <a:lnTo>
                    <a:pt x="8885" y="1670"/>
                  </a:lnTo>
                  <a:cubicBezTo>
                    <a:pt x="8885" y="1134"/>
                    <a:pt x="8476" y="662"/>
                    <a:pt x="7877" y="662"/>
                  </a:cubicBezTo>
                  <a:lnTo>
                    <a:pt x="6774" y="662"/>
                  </a:lnTo>
                  <a:cubicBezTo>
                    <a:pt x="6617" y="252"/>
                    <a:pt x="6270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8376;p66">
              <a:extLst>
                <a:ext uri="{FF2B5EF4-FFF2-40B4-BE49-F238E27FC236}">
                  <a16:creationId xmlns:a16="http://schemas.microsoft.com/office/drawing/2014/main" id="{DBBEC86A-A8E7-4F61-B363-5BB5C0BA21CC}"/>
                </a:ext>
              </a:extLst>
            </p:cNvPr>
            <p:cNvSpPr/>
            <p:nvPr/>
          </p:nvSpPr>
          <p:spPr>
            <a:xfrm>
              <a:off x="-3314075" y="34761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0" name="Google Shape;8377;p66">
            <a:extLst>
              <a:ext uri="{FF2B5EF4-FFF2-40B4-BE49-F238E27FC236}">
                <a16:creationId xmlns:a16="http://schemas.microsoft.com/office/drawing/2014/main" id="{3EB50F1B-B56B-43ED-AF98-66475DE0A9A5}"/>
              </a:ext>
            </a:extLst>
          </p:cNvPr>
          <p:cNvGrpSpPr/>
          <p:nvPr/>
        </p:nvGrpSpPr>
        <p:grpSpPr>
          <a:xfrm>
            <a:off x="8195572" y="5294489"/>
            <a:ext cx="268193" cy="304189"/>
            <a:chOff x="-3383375" y="3611625"/>
            <a:chExt cx="258350" cy="293025"/>
          </a:xfrm>
        </p:grpSpPr>
        <p:sp>
          <p:nvSpPr>
            <p:cNvPr id="961" name="Google Shape;8378;p66">
              <a:extLst>
                <a:ext uri="{FF2B5EF4-FFF2-40B4-BE49-F238E27FC236}">
                  <a16:creationId xmlns:a16="http://schemas.microsoft.com/office/drawing/2014/main" id="{9160AE90-C441-4B74-9485-32E8C0241C36}"/>
                </a:ext>
              </a:extLst>
            </p:cNvPr>
            <p:cNvSpPr/>
            <p:nvPr/>
          </p:nvSpPr>
          <p:spPr>
            <a:xfrm>
              <a:off x="-3383375" y="3611625"/>
              <a:ext cx="258350" cy="85175"/>
            </a:xfrm>
            <a:custGeom>
              <a:avLst/>
              <a:gdLst/>
              <a:ahLst/>
              <a:cxnLst/>
              <a:rect l="l" t="t" r="r" b="b"/>
              <a:pathLst>
                <a:path w="10334" h="3407" extrusionOk="0">
                  <a:moveTo>
                    <a:pt x="6049" y="694"/>
                  </a:moveTo>
                  <a:cubicBezTo>
                    <a:pt x="6207" y="694"/>
                    <a:pt x="6301" y="757"/>
                    <a:pt x="6364" y="946"/>
                  </a:cubicBezTo>
                  <a:lnTo>
                    <a:pt x="6522" y="1356"/>
                  </a:lnTo>
                  <a:lnTo>
                    <a:pt x="3781" y="1356"/>
                  </a:lnTo>
                  <a:lnTo>
                    <a:pt x="4001" y="946"/>
                  </a:lnTo>
                  <a:cubicBezTo>
                    <a:pt x="4033" y="788"/>
                    <a:pt x="4190" y="694"/>
                    <a:pt x="4316" y="694"/>
                  </a:cubicBezTo>
                  <a:close/>
                  <a:moveTo>
                    <a:pt x="4316" y="1"/>
                  </a:moveTo>
                  <a:cubicBezTo>
                    <a:pt x="3875" y="1"/>
                    <a:pt x="3466" y="253"/>
                    <a:pt x="3308" y="694"/>
                  </a:cubicBezTo>
                  <a:lnTo>
                    <a:pt x="3088" y="1356"/>
                  </a:lnTo>
                  <a:lnTo>
                    <a:pt x="1040" y="1356"/>
                  </a:lnTo>
                  <a:cubicBezTo>
                    <a:pt x="473" y="1356"/>
                    <a:pt x="0" y="1828"/>
                    <a:pt x="0" y="2395"/>
                  </a:cubicBezTo>
                  <a:lnTo>
                    <a:pt x="0" y="3057"/>
                  </a:lnTo>
                  <a:cubicBezTo>
                    <a:pt x="0" y="3370"/>
                    <a:pt x="221" y="3407"/>
                    <a:pt x="480" y="3407"/>
                  </a:cubicBezTo>
                  <a:cubicBezTo>
                    <a:pt x="560" y="3407"/>
                    <a:pt x="643" y="3403"/>
                    <a:pt x="725" y="3403"/>
                  </a:cubicBezTo>
                  <a:lnTo>
                    <a:pt x="9924" y="3403"/>
                  </a:lnTo>
                  <a:cubicBezTo>
                    <a:pt x="10145" y="3403"/>
                    <a:pt x="10302" y="3246"/>
                    <a:pt x="10302" y="3057"/>
                  </a:cubicBezTo>
                  <a:lnTo>
                    <a:pt x="10302" y="2395"/>
                  </a:lnTo>
                  <a:cubicBezTo>
                    <a:pt x="10334" y="1828"/>
                    <a:pt x="9861" y="1356"/>
                    <a:pt x="9294" y="1356"/>
                  </a:cubicBezTo>
                  <a:lnTo>
                    <a:pt x="7246" y="1356"/>
                  </a:lnTo>
                  <a:lnTo>
                    <a:pt x="7026" y="694"/>
                  </a:lnTo>
                  <a:cubicBezTo>
                    <a:pt x="6868" y="253"/>
                    <a:pt x="6522" y="1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8379;p66">
              <a:extLst>
                <a:ext uri="{FF2B5EF4-FFF2-40B4-BE49-F238E27FC236}">
                  <a16:creationId xmlns:a16="http://schemas.microsoft.com/office/drawing/2014/main" id="{EE3A5616-8927-4AF6-8A24-8F0FB72FFA42}"/>
                </a:ext>
              </a:extLst>
            </p:cNvPr>
            <p:cNvSpPr/>
            <p:nvPr/>
          </p:nvSpPr>
          <p:spPr>
            <a:xfrm>
              <a:off x="-3362900" y="3716375"/>
              <a:ext cx="218200" cy="188275"/>
            </a:xfrm>
            <a:custGeom>
              <a:avLst/>
              <a:gdLst/>
              <a:ahLst/>
              <a:cxnLst/>
              <a:rect l="l" t="t" r="r" b="b"/>
              <a:pathLst>
                <a:path w="8728" h="7531" extrusionOk="0">
                  <a:moveTo>
                    <a:pt x="2324" y="666"/>
                  </a:moveTo>
                  <a:cubicBezTo>
                    <a:pt x="2487" y="666"/>
                    <a:pt x="2647" y="777"/>
                    <a:pt x="2647" y="1009"/>
                  </a:cubicBezTo>
                  <a:lnTo>
                    <a:pt x="2647" y="5798"/>
                  </a:lnTo>
                  <a:cubicBezTo>
                    <a:pt x="2647" y="6022"/>
                    <a:pt x="2476" y="6141"/>
                    <a:pt x="2307" y="6141"/>
                  </a:cubicBezTo>
                  <a:cubicBezTo>
                    <a:pt x="2145" y="6141"/>
                    <a:pt x="1985" y="6030"/>
                    <a:pt x="1985" y="5798"/>
                  </a:cubicBezTo>
                  <a:lnTo>
                    <a:pt x="1985" y="1009"/>
                  </a:lnTo>
                  <a:cubicBezTo>
                    <a:pt x="1985" y="785"/>
                    <a:pt x="2156" y="666"/>
                    <a:pt x="2324" y="666"/>
                  </a:cubicBezTo>
                  <a:close/>
                  <a:moveTo>
                    <a:pt x="4372" y="666"/>
                  </a:moveTo>
                  <a:cubicBezTo>
                    <a:pt x="4535" y="666"/>
                    <a:pt x="4695" y="777"/>
                    <a:pt x="4695" y="1009"/>
                  </a:cubicBezTo>
                  <a:lnTo>
                    <a:pt x="4695" y="5798"/>
                  </a:lnTo>
                  <a:cubicBezTo>
                    <a:pt x="4695" y="6022"/>
                    <a:pt x="4523" y="6141"/>
                    <a:pt x="4355" y="6141"/>
                  </a:cubicBezTo>
                  <a:cubicBezTo>
                    <a:pt x="4193" y="6141"/>
                    <a:pt x="4033" y="6030"/>
                    <a:pt x="4033" y="5798"/>
                  </a:cubicBezTo>
                  <a:lnTo>
                    <a:pt x="4033" y="1009"/>
                  </a:lnTo>
                  <a:cubicBezTo>
                    <a:pt x="4033" y="785"/>
                    <a:pt x="4204" y="666"/>
                    <a:pt x="4372" y="666"/>
                  </a:cubicBezTo>
                  <a:close/>
                  <a:moveTo>
                    <a:pt x="6427" y="631"/>
                  </a:moveTo>
                  <a:cubicBezTo>
                    <a:pt x="6648" y="631"/>
                    <a:pt x="6805" y="789"/>
                    <a:pt x="6805" y="1009"/>
                  </a:cubicBezTo>
                  <a:lnTo>
                    <a:pt x="6805" y="5798"/>
                  </a:lnTo>
                  <a:cubicBezTo>
                    <a:pt x="6805" y="6022"/>
                    <a:pt x="6626" y="6141"/>
                    <a:pt x="6450" y="6141"/>
                  </a:cubicBezTo>
                  <a:cubicBezTo>
                    <a:pt x="6280" y="6141"/>
                    <a:pt x="6112" y="6030"/>
                    <a:pt x="6112" y="5798"/>
                  </a:cubicBezTo>
                  <a:lnTo>
                    <a:pt x="6112" y="1009"/>
                  </a:lnTo>
                  <a:lnTo>
                    <a:pt x="6081" y="1009"/>
                  </a:lnTo>
                  <a:cubicBezTo>
                    <a:pt x="6081" y="789"/>
                    <a:pt x="6238" y="631"/>
                    <a:pt x="6427" y="631"/>
                  </a:cubicBezTo>
                  <a:close/>
                  <a:moveTo>
                    <a:pt x="0" y="1"/>
                  </a:moveTo>
                  <a:lnTo>
                    <a:pt x="536" y="6585"/>
                  </a:lnTo>
                  <a:cubicBezTo>
                    <a:pt x="567" y="7121"/>
                    <a:pt x="1008" y="7531"/>
                    <a:pt x="1576" y="7531"/>
                  </a:cubicBezTo>
                  <a:lnTo>
                    <a:pt x="7152" y="7531"/>
                  </a:lnTo>
                  <a:cubicBezTo>
                    <a:pt x="7688" y="7531"/>
                    <a:pt x="8129" y="7121"/>
                    <a:pt x="8192" y="6585"/>
                  </a:cubicBezTo>
                  <a:lnTo>
                    <a:pt x="872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3" name="Google Shape;8380;p66">
            <a:extLst>
              <a:ext uri="{FF2B5EF4-FFF2-40B4-BE49-F238E27FC236}">
                <a16:creationId xmlns:a16="http://schemas.microsoft.com/office/drawing/2014/main" id="{D4AA4F75-A2F5-44DD-9E5C-9F2E45355296}"/>
              </a:ext>
            </a:extLst>
          </p:cNvPr>
          <p:cNvGrpSpPr/>
          <p:nvPr/>
        </p:nvGrpSpPr>
        <p:grpSpPr>
          <a:xfrm>
            <a:off x="8240523" y="5693009"/>
            <a:ext cx="195448" cy="302554"/>
            <a:chOff x="-3347950" y="3971575"/>
            <a:chExt cx="188275" cy="291450"/>
          </a:xfrm>
        </p:grpSpPr>
        <p:sp>
          <p:nvSpPr>
            <p:cNvPr id="964" name="Google Shape;8381;p66">
              <a:extLst>
                <a:ext uri="{FF2B5EF4-FFF2-40B4-BE49-F238E27FC236}">
                  <a16:creationId xmlns:a16="http://schemas.microsoft.com/office/drawing/2014/main" id="{D6F8A245-576E-4EE0-B5FD-EAC263DAF14F}"/>
                </a:ext>
              </a:extLst>
            </p:cNvPr>
            <p:cNvSpPr/>
            <p:nvPr/>
          </p:nvSpPr>
          <p:spPr>
            <a:xfrm>
              <a:off x="-3246325" y="4032225"/>
              <a:ext cx="29950" cy="42550"/>
            </a:xfrm>
            <a:custGeom>
              <a:avLst/>
              <a:gdLst/>
              <a:ahLst/>
              <a:cxnLst/>
              <a:rect l="l" t="t" r="r" b="b"/>
              <a:pathLst>
                <a:path w="1198" h="1702" extrusionOk="0">
                  <a:moveTo>
                    <a:pt x="347" y="0"/>
                  </a:moveTo>
                  <a:lnTo>
                    <a:pt x="0" y="536"/>
                  </a:lnTo>
                  <a:lnTo>
                    <a:pt x="599" y="1702"/>
                  </a:lnTo>
                  <a:lnTo>
                    <a:pt x="1197" y="1702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8382;p66">
              <a:extLst>
                <a:ext uri="{FF2B5EF4-FFF2-40B4-BE49-F238E27FC236}">
                  <a16:creationId xmlns:a16="http://schemas.microsoft.com/office/drawing/2014/main" id="{D9736DC4-5904-4B73-84D3-784C5A4EEB6C}"/>
                </a:ext>
              </a:extLst>
            </p:cNvPr>
            <p:cNvSpPr/>
            <p:nvPr/>
          </p:nvSpPr>
          <p:spPr>
            <a:xfrm>
              <a:off x="-3291225" y="4034575"/>
              <a:ext cx="40975" cy="40200"/>
            </a:xfrm>
            <a:custGeom>
              <a:avLst/>
              <a:gdLst/>
              <a:ahLst/>
              <a:cxnLst/>
              <a:rect l="l" t="t" r="r" b="b"/>
              <a:pathLst>
                <a:path w="1639" h="1608" extrusionOk="0">
                  <a:moveTo>
                    <a:pt x="819" y="1"/>
                  </a:moveTo>
                  <a:lnTo>
                    <a:pt x="0" y="1608"/>
                  </a:lnTo>
                  <a:lnTo>
                    <a:pt x="1639" y="1608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8383;p66">
              <a:extLst>
                <a:ext uri="{FF2B5EF4-FFF2-40B4-BE49-F238E27FC236}">
                  <a16:creationId xmlns:a16="http://schemas.microsoft.com/office/drawing/2014/main" id="{32CB7A43-29EC-4B07-9C53-94BED8A5BC31}"/>
                </a:ext>
              </a:extLst>
            </p:cNvPr>
            <p:cNvSpPr/>
            <p:nvPr/>
          </p:nvSpPr>
          <p:spPr>
            <a:xfrm>
              <a:off x="-3347950" y="3971575"/>
              <a:ext cx="188275" cy="291450"/>
            </a:xfrm>
            <a:custGeom>
              <a:avLst/>
              <a:gdLst/>
              <a:ahLst/>
              <a:cxnLst/>
              <a:rect l="l" t="t" r="r" b="b"/>
              <a:pathLst>
                <a:path w="7531" h="11658" extrusionOk="0">
                  <a:moveTo>
                    <a:pt x="4491" y="1351"/>
                  </a:moveTo>
                  <a:cubicBezTo>
                    <a:pt x="4609" y="1351"/>
                    <a:pt x="4725" y="1414"/>
                    <a:pt x="4790" y="1544"/>
                  </a:cubicBezTo>
                  <a:lnTo>
                    <a:pt x="6144" y="4285"/>
                  </a:lnTo>
                  <a:cubicBezTo>
                    <a:pt x="6239" y="4569"/>
                    <a:pt x="6081" y="4821"/>
                    <a:pt x="5829" y="4821"/>
                  </a:cubicBezTo>
                  <a:lnTo>
                    <a:pt x="1702" y="4821"/>
                  </a:lnTo>
                  <a:cubicBezTo>
                    <a:pt x="1482" y="4821"/>
                    <a:pt x="1261" y="4537"/>
                    <a:pt x="1387" y="4285"/>
                  </a:cubicBezTo>
                  <a:lnTo>
                    <a:pt x="2773" y="1544"/>
                  </a:lnTo>
                  <a:cubicBezTo>
                    <a:pt x="2836" y="1418"/>
                    <a:pt x="2962" y="1355"/>
                    <a:pt x="3088" y="1355"/>
                  </a:cubicBezTo>
                  <a:cubicBezTo>
                    <a:pt x="3214" y="1355"/>
                    <a:pt x="3340" y="1418"/>
                    <a:pt x="3403" y="1544"/>
                  </a:cubicBezTo>
                  <a:lnTo>
                    <a:pt x="3719" y="2174"/>
                  </a:lnTo>
                  <a:lnTo>
                    <a:pt x="4191" y="1513"/>
                  </a:lnTo>
                  <a:cubicBezTo>
                    <a:pt x="4267" y="1406"/>
                    <a:pt x="4380" y="1351"/>
                    <a:pt x="4491" y="1351"/>
                  </a:cubicBezTo>
                  <a:close/>
                  <a:moveTo>
                    <a:pt x="5136" y="5514"/>
                  </a:moveTo>
                  <a:cubicBezTo>
                    <a:pt x="5609" y="5514"/>
                    <a:pt x="5609" y="6175"/>
                    <a:pt x="5136" y="6175"/>
                  </a:cubicBezTo>
                  <a:lnTo>
                    <a:pt x="2364" y="6175"/>
                  </a:lnTo>
                  <a:cubicBezTo>
                    <a:pt x="1954" y="6175"/>
                    <a:pt x="1891" y="5514"/>
                    <a:pt x="2364" y="5514"/>
                  </a:cubicBezTo>
                  <a:close/>
                  <a:moveTo>
                    <a:pt x="5136" y="6869"/>
                  </a:moveTo>
                  <a:cubicBezTo>
                    <a:pt x="5609" y="6900"/>
                    <a:pt x="5609" y="7562"/>
                    <a:pt x="5136" y="7562"/>
                  </a:cubicBezTo>
                  <a:lnTo>
                    <a:pt x="2364" y="7562"/>
                  </a:lnTo>
                  <a:cubicBezTo>
                    <a:pt x="2175" y="7562"/>
                    <a:pt x="2017" y="7404"/>
                    <a:pt x="2017" y="7215"/>
                  </a:cubicBezTo>
                  <a:cubicBezTo>
                    <a:pt x="2017" y="7026"/>
                    <a:pt x="2175" y="6869"/>
                    <a:pt x="2364" y="6869"/>
                  </a:cubicBezTo>
                  <a:close/>
                  <a:moveTo>
                    <a:pt x="4790" y="8948"/>
                  </a:moveTo>
                  <a:lnTo>
                    <a:pt x="4790" y="10996"/>
                  </a:lnTo>
                  <a:lnTo>
                    <a:pt x="2742" y="10996"/>
                  </a:lnTo>
                  <a:lnTo>
                    <a:pt x="2742" y="8948"/>
                  </a:lnTo>
                  <a:close/>
                  <a:moveTo>
                    <a:pt x="1041" y="1"/>
                  </a:moveTo>
                  <a:cubicBezTo>
                    <a:pt x="505" y="1"/>
                    <a:pt x="1" y="473"/>
                    <a:pt x="1" y="1040"/>
                  </a:cubicBezTo>
                  <a:lnTo>
                    <a:pt x="1" y="7908"/>
                  </a:lnTo>
                  <a:cubicBezTo>
                    <a:pt x="1" y="8475"/>
                    <a:pt x="473" y="8948"/>
                    <a:pt x="1041" y="8948"/>
                  </a:cubicBezTo>
                  <a:lnTo>
                    <a:pt x="2080" y="8948"/>
                  </a:lnTo>
                  <a:lnTo>
                    <a:pt x="2080" y="10996"/>
                  </a:lnTo>
                  <a:lnTo>
                    <a:pt x="1041" y="10996"/>
                  </a:lnTo>
                  <a:cubicBezTo>
                    <a:pt x="600" y="10996"/>
                    <a:pt x="568" y="11657"/>
                    <a:pt x="1041" y="11657"/>
                  </a:cubicBezTo>
                  <a:lnTo>
                    <a:pt x="6522" y="11657"/>
                  </a:lnTo>
                  <a:cubicBezTo>
                    <a:pt x="6711" y="11657"/>
                    <a:pt x="6869" y="11500"/>
                    <a:pt x="6869" y="11311"/>
                  </a:cubicBezTo>
                  <a:cubicBezTo>
                    <a:pt x="6869" y="11122"/>
                    <a:pt x="6711" y="10964"/>
                    <a:pt x="6522" y="10964"/>
                  </a:cubicBezTo>
                  <a:lnTo>
                    <a:pt x="5483" y="10964"/>
                  </a:lnTo>
                  <a:lnTo>
                    <a:pt x="5483" y="8916"/>
                  </a:lnTo>
                  <a:lnTo>
                    <a:pt x="6522" y="8916"/>
                  </a:lnTo>
                  <a:cubicBezTo>
                    <a:pt x="7058" y="8916"/>
                    <a:pt x="7531" y="8444"/>
                    <a:pt x="7531" y="7877"/>
                  </a:cubicBezTo>
                  <a:lnTo>
                    <a:pt x="7531" y="977"/>
                  </a:lnTo>
                  <a:cubicBezTo>
                    <a:pt x="7531" y="442"/>
                    <a:pt x="7058" y="1"/>
                    <a:pt x="6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7" name="Google Shape;8384;p66">
            <a:extLst>
              <a:ext uri="{FF2B5EF4-FFF2-40B4-BE49-F238E27FC236}">
                <a16:creationId xmlns:a16="http://schemas.microsoft.com/office/drawing/2014/main" id="{D20A9CF7-840C-4633-A821-EC2659FE5093}"/>
              </a:ext>
            </a:extLst>
          </p:cNvPr>
          <p:cNvGrpSpPr/>
          <p:nvPr/>
        </p:nvGrpSpPr>
        <p:grpSpPr>
          <a:xfrm>
            <a:off x="10146522" y="4922498"/>
            <a:ext cx="268193" cy="304189"/>
            <a:chOff x="-1575775" y="3238300"/>
            <a:chExt cx="258350" cy="293025"/>
          </a:xfrm>
        </p:grpSpPr>
        <p:sp>
          <p:nvSpPr>
            <p:cNvPr id="968" name="Google Shape;8385;p66">
              <a:extLst>
                <a:ext uri="{FF2B5EF4-FFF2-40B4-BE49-F238E27FC236}">
                  <a16:creationId xmlns:a16="http://schemas.microsoft.com/office/drawing/2014/main" id="{34998257-3087-4CD3-85E9-908B51545238}"/>
                </a:ext>
              </a:extLst>
            </p:cNvPr>
            <p:cNvSpPr/>
            <p:nvPr/>
          </p:nvSpPr>
          <p:spPr>
            <a:xfrm>
              <a:off x="-1489150" y="3306825"/>
              <a:ext cx="85875" cy="33100"/>
            </a:xfrm>
            <a:custGeom>
              <a:avLst/>
              <a:gdLst/>
              <a:ahLst/>
              <a:cxnLst/>
              <a:rect l="l" t="t" r="r" b="b"/>
              <a:pathLst>
                <a:path w="3435" h="1324" extrusionOk="0">
                  <a:moveTo>
                    <a:pt x="1" y="0"/>
                  </a:moveTo>
                  <a:lnTo>
                    <a:pt x="1702" y="1324"/>
                  </a:lnTo>
                  <a:lnTo>
                    <a:pt x="34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8386;p66">
              <a:extLst>
                <a:ext uri="{FF2B5EF4-FFF2-40B4-BE49-F238E27FC236}">
                  <a16:creationId xmlns:a16="http://schemas.microsoft.com/office/drawing/2014/main" id="{37621978-4821-4037-B7DD-ABBB81C6A5FA}"/>
                </a:ext>
              </a:extLst>
            </p:cNvPr>
            <p:cNvSpPr/>
            <p:nvPr/>
          </p:nvSpPr>
          <p:spPr>
            <a:xfrm>
              <a:off x="-1506475" y="3316275"/>
              <a:ext cx="46500" cy="67750"/>
            </a:xfrm>
            <a:custGeom>
              <a:avLst/>
              <a:gdLst/>
              <a:ahLst/>
              <a:cxnLst/>
              <a:rect l="l" t="t" r="r" b="b"/>
              <a:pathLst>
                <a:path w="1860" h="2710" extrusionOk="0">
                  <a:moveTo>
                    <a:pt x="1" y="1"/>
                  </a:moveTo>
                  <a:lnTo>
                    <a:pt x="1" y="2710"/>
                  </a:lnTo>
                  <a:lnTo>
                    <a:pt x="1859" y="132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8387;p66">
              <a:extLst>
                <a:ext uri="{FF2B5EF4-FFF2-40B4-BE49-F238E27FC236}">
                  <a16:creationId xmlns:a16="http://schemas.microsoft.com/office/drawing/2014/main" id="{7D98AA55-F5BC-4B99-AE77-65790D970A41}"/>
                </a:ext>
              </a:extLst>
            </p:cNvPr>
            <p:cNvSpPr/>
            <p:nvPr/>
          </p:nvSpPr>
          <p:spPr>
            <a:xfrm>
              <a:off x="-1575775" y="3238300"/>
              <a:ext cx="258350" cy="293025"/>
            </a:xfrm>
            <a:custGeom>
              <a:avLst/>
              <a:gdLst/>
              <a:ahLst/>
              <a:cxnLst/>
              <a:rect l="l" t="t" r="r" b="b"/>
              <a:pathLst>
                <a:path w="10334" h="11721" extrusionOk="0">
                  <a:moveTo>
                    <a:pt x="1418" y="694"/>
                  </a:moveTo>
                  <a:lnTo>
                    <a:pt x="1418" y="1387"/>
                  </a:lnTo>
                  <a:lnTo>
                    <a:pt x="756" y="1387"/>
                  </a:lnTo>
                  <a:lnTo>
                    <a:pt x="756" y="694"/>
                  </a:lnTo>
                  <a:close/>
                  <a:moveTo>
                    <a:pt x="9609" y="694"/>
                  </a:moveTo>
                  <a:lnTo>
                    <a:pt x="9609" y="1387"/>
                  </a:lnTo>
                  <a:lnTo>
                    <a:pt x="8947" y="1387"/>
                  </a:lnTo>
                  <a:lnTo>
                    <a:pt x="8947" y="694"/>
                  </a:lnTo>
                  <a:close/>
                  <a:moveTo>
                    <a:pt x="8002" y="2080"/>
                  </a:moveTo>
                  <a:cubicBezTo>
                    <a:pt x="8160" y="2080"/>
                    <a:pt x="8286" y="2206"/>
                    <a:pt x="8317" y="2395"/>
                  </a:cubicBezTo>
                  <a:lnTo>
                    <a:pt x="8317" y="2426"/>
                  </a:lnTo>
                  <a:lnTo>
                    <a:pt x="8317" y="6522"/>
                  </a:lnTo>
                  <a:lnTo>
                    <a:pt x="8254" y="6522"/>
                  </a:lnTo>
                  <a:cubicBezTo>
                    <a:pt x="8191" y="6774"/>
                    <a:pt x="8034" y="6900"/>
                    <a:pt x="7876" y="6900"/>
                  </a:cubicBezTo>
                  <a:lnTo>
                    <a:pt x="2457" y="6900"/>
                  </a:lnTo>
                  <a:cubicBezTo>
                    <a:pt x="2300" y="6900"/>
                    <a:pt x="2142" y="6774"/>
                    <a:pt x="2142" y="6554"/>
                  </a:cubicBezTo>
                  <a:lnTo>
                    <a:pt x="2142" y="6522"/>
                  </a:lnTo>
                  <a:lnTo>
                    <a:pt x="2142" y="2426"/>
                  </a:lnTo>
                  <a:cubicBezTo>
                    <a:pt x="2142" y="2269"/>
                    <a:pt x="2300" y="2080"/>
                    <a:pt x="2489" y="2080"/>
                  </a:cubicBezTo>
                  <a:close/>
                  <a:moveTo>
                    <a:pt x="7215" y="7562"/>
                  </a:moveTo>
                  <a:cubicBezTo>
                    <a:pt x="7687" y="7562"/>
                    <a:pt x="7687" y="8223"/>
                    <a:pt x="7215" y="8223"/>
                  </a:cubicBezTo>
                  <a:lnTo>
                    <a:pt x="3119" y="8223"/>
                  </a:lnTo>
                  <a:cubicBezTo>
                    <a:pt x="2678" y="8223"/>
                    <a:pt x="2646" y="7562"/>
                    <a:pt x="3119" y="7562"/>
                  </a:cubicBezTo>
                  <a:close/>
                  <a:moveTo>
                    <a:pt x="7215" y="8979"/>
                  </a:moveTo>
                  <a:cubicBezTo>
                    <a:pt x="7687" y="8979"/>
                    <a:pt x="7687" y="9641"/>
                    <a:pt x="7215" y="9641"/>
                  </a:cubicBezTo>
                  <a:lnTo>
                    <a:pt x="3119" y="9641"/>
                  </a:lnTo>
                  <a:cubicBezTo>
                    <a:pt x="2678" y="9641"/>
                    <a:pt x="2646" y="8979"/>
                    <a:pt x="3119" y="8979"/>
                  </a:cubicBezTo>
                  <a:close/>
                  <a:moveTo>
                    <a:pt x="1418" y="10366"/>
                  </a:moveTo>
                  <a:lnTo>
                    <a:pt x="1418" y="11027"/>
                  </a:lnTo>
                  <a:lnTo>
                    <a:pt x="756" y="11027"/>
                  </a:lnTo>
                  <a:lnTo>
                    <a:pt x="756" y="10366"/>
                  </a:lnTo>
                  <a:close/>
                  <a:moveTo>
                    <a:pt x="9609" y="10366"/>
                  </a:moveTo>
                  <a:lnTo>
                    <a:pt x="9609" y="11027"/>
                  </a:lnTo>
                  <a:lnTo>
                    <a:pt x="8947" y="11027"/>
                  </a:lnTo>
                  <a:lnTo>
                    <a:pt x="8947" y="10366"/>
                  </a:lnTo>
                  <a:close/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78" y="2080"/>
                  </a:cubicBezTo>
                  <a:lnTo>
                    <a:pt x="725" y="2080"/>
                  </a:lnTo>
                  <a:lnTo>
                    <a:pt x="725" y="9641"/>
                  </a:lnTo>
                  <a:lnTo>
                    <a:pt x="378" y="9641"/>
                  </a:lnTo>
                  <a:cubicBezTo>
                    <a:pt x="158" y="9641"/>
                    <a:pt x="0" y="9799"/>
                    <a:pt x="0" y="9988"/>
                  </a:cubicBezTo>
                  <a:lnTo>
                    <a:pt x="0" y="11374"/>
                  </a:lnTo>
                  <a:cubicBezTo>
                    <a:pt x="0" y="11563"/>
                    <a:pt x="158" y="11720"/>
                    <a:pt x="378" y="11720"/>
                  </a:cubicBezTo>
                  <a:lnTo>
                    <a:pt x="1733" y="11720"/>
                  </a:lnTo>
                  <a:cubicBezTo>
                    <a:pt x="1953" y="11720"/>
                    <a:pt x="2111" y="11563"/>
                    <a:pt x="2111" y="11374"/>
                  </a:cubicBezTo>
                  <a:lnTo>
                    <a:pt x="2111" y="11027"/>
                  </a:lnTo>
                  <a:lnTo>
                    <a:pt x="8254" y="11027"/>
                  </a:lnTo>
                  <a:lnTo>
                    <a:pt x="8254" y="11374"/>
                  </a:lnTo>
                  <a:cubicBezTo>
                    <a:pt x="8254" y="11563"/>
                    <a:pt x="8412" y="11720"/>
                    <a:pt x="8601" y="11720"/>
                  </a:cubicBezTo>
                  <a:lnTo>
                    <a:pt x="9987" y="11720"/>
                  </a:lnTo>
                  <a:cubicBezTo>
                    <a:pt x="10176" y="11720"/>
                    <a:pt x="10334" y="11563"/>
                    <a:pt x="10334" y="11374"/>
                  </a:cubicBezTo>
                  <a:lnTo>
                    <a:pt x="10334" y="9988"/>
                  </a:lnTo>
                  <a:cubicBezTo>
                    <a:pt x="10334" y="9799"/>
                    <a:pt x="10176" y="9641"/>
                    <a:pt x="9987" y="9641"/>
                  </a:cubicBezTo>
                  <a:lnTo>
                    <a:pt x="9609" y="9641"/>
                  </a:lnTo>
                  <a:lnTo>
                    <a:pt x="9609" y="2080"/>
                  </a:lnTo>
                  <a:lnTo>
                    <a:pt x="9987" y="2080"/>
                  </a:lnTo>
                  <a:cubicBezTo>
                    <a:pt x="10176" y="2080"/>
                    <a:pt x="10334" y="1922"/>
                    <a:pt x="10334" y="1733"/>
                  </a:cubicBezTo>
                  <a:lnTo>
                    <a:pt x="10334" y="347"/>
                  </a:lnTo>
                  <a:cubicBezTo>
                    <a:pt x="10334" y="158"/>
                    <a:pt x="10176" y="1"/>
                    <a:pt x="9987" y="1"/>
                  </a:cubicBezTo>
                  <a:lnTo>
                    <a:pt x="8601" y="1"/>
                  </a:lnTo>
                  <a:cubicBezTo>
                    <a:pt x="8412" y="1"/>
                    <a:pt x="8254" y="158"/>
                    <a:pt x="8254" y="347"/>
                  </a:cubicBezTo>
                  <a:lnTo>
                    <a:pt x="8254" y="694"/>
                  </a:lnTo>
                  <a:lnTo>
                    <a:pt x="2111" y="694"/>
                  </a:lnTo>
                  <a:lnTo>
                    <a:pt x="2111" y="347"/>
                  </a:lnTo>
                  <a:cubicBezTo>
                    <a:pt x="2111" y="158"/>
                    <a:pt x="1953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8388;p66">
              <a:extLst>
                <a:ext uri="{FF2B5EF4-FFF2-40B4-BE49-F238E27FC236}">
                  <a16:creationId xmlns:a16="http://schemas.microsoft.com/office/drawing/2014/main" id="{306F9A98-1912-4764-BF3F-BB3444C19D42}"/>
                </a:ext>
              </a:extLst>
            </p:cNvPr>
            <p:cNvSpPr/>
            <p:nvPr/>
          </p:nvSpPr>
          <p:spPr>
            <a:xfrm>
              <a:off x="-1489150" y="3360375"/>
              <a:ext cx="85875" cy="32325"/>
            </a:xfrm>
            <a:custGeom>
              <a:avLst/>
              <a:gdLst/>
              <a:ahLst/>
              <a:cxnLst/>
              <a:rect l="l" t="t" r="r" b="b"/>
              <a:pathLst>
                <a:path w="3435" h="1293" extrusionOk="0">
                  <a:moveTo>
                    <a:pt x="1702" y="1"/>
                  </a:moveTo>
                  <a:lnTo>
                    <a:pt x="1" y="1293"/>
                  </a:lnTo>
                  <a:lnTo>
                    <a:pt x="3435" y="1293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8389;p66">
              <a:extLst>
                <a:ext uri="{FF2B5EF4-FFF2-40B4-BE49-F238E27FC236}">
                  <a16:creationId xmlns:a16="http://schemas.microsoft.com/office/drawing/2014/main" id="{3E58F6E9-0F72-4627-A558-63A86CD9A7E0}"/>
                </a:ext>
              </a:extLst>
            </p:cNvPr>
            <p:cNvSpPr/>
            <p:nvPr/>
          </p:nvSpPr>
          <p:spPr>
            <a:xfrm>
              <a:off x="-1431650" y="3316275"/>
              <a:ext cx="44925" cy="67750"/>
            </a:xfrm>
            <a:custGeom>
              <a:avLst/>
              <a:gdLst/>
              <a:ahLst/>
              <a:cxnLst/>
              <a:rect l="l" t="t" r="r" b="b"/>
              <a:pathLst>
                <a:path w="1797" h="2710" extrusionOk="0">
                  <a:moveTo>
                    <a:pt x="1796" y="1"/>
                  </a:moveTo>
                  <a:lnTo>
                    <a:pt x="0" y="1324"/>
                  </a:lnTo>
                  <a:lnTo>
                    <a:pt x="1796" y="2710"/>
                  </a:lnTo>
                  <a:lnTo>
                    <a:pt x="17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3" name="Google Shape;8390;p66">
            <a:extLst>
              <a:ext uri="{FF2B5EF4-FFF2-40B4-BE49-F238E27FC236}">
                <a16:creationId xmlns:a16="http://schemas.microsoft.com/office/drawing/2014/main" id="{69B91007-1A03-4D95-9FE2-8D9B023C6341}"/>
              </a:ext>
            </a:extLst>
          </p:cNvPr>
          <p:cNvGrpSpPr/>
          <p:nvPr/>
        </p:nvGrpSpPr>
        <p:grpSpPr>
          <a:xfrm>
            <a:off x="10128109" y="5293684"/>
            <a:ext cx="305020" cy="305798"/>
            <a:chOff x="-1591550" y="3597475"/>
            <a:chExt cx="293825" cy="294575"/>
          </a:xfrm>
        </p:grpSpPr>
        <p:sp>
          <p:nvSpPr>
            <p:cNvPr id="974" name="Google Shape;8391;p66">
              <a:extLst>
                <a:ext uri="{FF2B5EF4-FFF2-40B4-BE49-F238E27FC236}">
                  <a16:creationId xmlns:a16="http://schemas.microsoft.com/office/drawing/2014/main" id="{098B14C6-30F4-40F3-B923-6106596B595E}"/>
                </a:ext>
              </a:extLst>
            </p:cNvPr>
            <p:cNvSpPr/>
            <p:nvPr/>
          </p:nvSpPr>
          <p:spPr>
            <a:xfrm>
              <a:off x="-1509625" y="3597475"/>
              <a:ext cx="211900" cy="207150"/>
            </a:xfrm>
            <a:custGeom>
              <a:avLst/>
              <a:gdLst/>
              <a:ahLst/>
              <a:cxnLst/>
              <a:rect l="l" t="t" r="r" b="b"/>
              <a:pathLst>
                <a:path w="8476" h="8286" extrusionOk="0">
                  <a:moveTo>
                    <a:pt x="6105" y="1"/>
                  </a:moveTo>
                  <a:cubicBezTo>
                    <a:pt x="6014" y="1"/>
                    <a:pt x="5916" y="39"/>
                    <a:pt x="5829" y="126"/>
                  </a:cubicBezTo>
                  <a:lnTo>
                    <a:pt x="3781" y="2205"/>
                  </a:lnTo>
                  <a:cubicBezTo>
                    <a:pt x="3718" y="2268"/>
                    <a:pt x="3655" y="2363"/>
                    <a:pt x="3655" y="2426"/>
                  </a:cubicBezTo>
                  <a:lnTo>
                    <a:pt x="3655" y="4253"/>
                  </a:lnTo>
                  <a:lnTo>
                    <a:pt x="1544" y="6332"/>
                  </a:lnTo>
                  <a:cubicBezTo>
                    <a:pt x="1400" y="6270"/>
                    <a:pt x="1256" y="6242"/>
                    <a:pt x="1119" y="6242"/>
                  </a:cubicBezTo>
                  <a:cubicBezTo>
                    <a:pt x="835" y="6242"/>
                    <a:pt x="580" y="6362"/>
                    <a:pt x="410" y="6553"/>
                  </a:cubicBezTo>
                  <a:cubicBezTo>
                    <a:pt x="0" y="6931"/>
                    <a:pt x="0" y="7592"/>
                    <a:pt x="410" y="8002"/>
                  </a:cubicBezTo>
                  <a:cubicBezTo>
                    <a:pt x="599" y="8191"/>
                    <a:pt x="859" y="8286"/>
                    <a:pt x="1123" y="8286"/>
                  </a:cubicBezTo>
                  <a:cubicBezTo>
                    <a:pt x="1387" y="8286"/>
                    <a:pt x="1655" y="8191"/>
                    <a:pt x="1859" y="8002"/>
                  </a:cubicBezTo>
                  <a:cubicBezTo>
                    <a:pt x="2174" y="7687"/>
                    <a:pt x="2206" y="7214"/>
                    <a:pt x="2048" y="6868"/>
                  </a:cubicBezTo>
                  <a:lnTo>
                    <a:pt x="4128" y="4757"/>
                  </a:lnTo>
                  <a:lnTo>
                    <a:pt x="5955" y="4757"/>
                  </a:lnTo>
                  <a:cubicBezTo>
                    <a:pt x="6018" y="4757"/>
                    <a:pt x="6144" y="4725"/>
                    <a:pt x="6175" y="4662"/>
                  </a:cubicBezTo>
                  <a:lnTo>
                    <a:pt x="8286" y="2552"/>
                  </a:lnTo>
                  <a:cubicBezTo>
                    <a:pt x="8475" y="2331"/>
                    <a:pt x="8349" y="1985"/>
                    <a:pt x="8034" y="1985"/>
                  </a:cubicBezTo>
                  <a:lnTo>
                    <a:pt x="6428" y="1985"/>
                  </a:lnTo>
                  <a:lnTo>
                    <a:pt x="6428" y="346"/>
                  </a:lnTo>
                  <a:cubicBezTo>
                    <a:pt x="6428" y="140"/>
                    <a:pt x="6278" y="1"/>
                    <a:pt x="61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8392;p66">
              <a:extLst>
                <a:ext uri="{FF2B5EF4-FFF2-40B4-BE49-F238E27FC236}">
                  <a16:creationId xmlns:a16="http://schemas.microsoft.com/office/drawing/2014/main" id="{5E429787-7A19-49F1-882B-AAD644CA447C}"/>
                </a:ext>
              </a:extLst>
            </p:cNvPr>
            <p:cNvSpPr/>
            <p:nvPr/>
          </p:nvSpPr>
          <p:spPr>
            <a:xfrm>
              <a:off x="-1541125" y="3719125"/>
              <a:ext cx="120525" cy="118275"/>
            </a:xfrm>
            <a:custGeom>
              <a:avLst/>
              <a:gdLst/>
              <a:ahLst/>
              <a:cxnLst/>
              <a:rect l="l" t="t" r="r" b="b"/>
              <a:pathLst>
                <a:path w="4821" h="4731" extrusionOk="0">
                  <a:moveTo>
                    <a:pt x="2340" y="1"/>
                  </a:moveTo>
                  <a:cubicBezTo>
                    <a:pt x="1722" y="1"/>
                    <a:pt x="1163" y="241"/>
                    <a:pt x="725" y="679"/>
                  </a:cubicBezTo>
                  <a:cubicBezTo>
                    <a:pt x="284" y="1120"/>
                    <a:pt x="0" y="1750"/>
                    <a:pt x="0" y="2380"/>
                  </a:cubicBezTo>
                  <a:cubicBezTo>
                    <a:pt x="0" y="3943"/>
                    <a:pt x="1211" y="4731"/>
                    <a:pt x="2420" y="4731"/>
                  </a:cubicBezTo>
                  <a:cubicBezTo>
                    <a:pt x="3622" y="4731"/>
                    <a:pt x="4821" y="3951"/>
                    <a:pt x="4821" y="2380"/>
                  </a:cubicBezTo>
                  <a:cubicBezTo>
                    <a:pt x="4821" y="2096"/>
                    <a:pt x="4758" y="1844"/>
                    <a:pt x="4663" y="1592"/>
                  </a:cubicBezTo>
                  <a:lnTo>
                    <a:pt x="4096" y="2159"/>
                  </a:lnTo>
                  <a:cubicBezTo>
                    <a:pt x="4253" y="3199"/>
                    <a:pt x="3434" y="4081"/>
                    <a:pt x="2395" y="4081"/>
                  </a:cubicBezTo>
                  <a:cubicBezTo>
                    <a:pt x="882" y="4081"/>
                    <a:pt x="126" y="2222"/>
                    <a:pt x="1197" y="1151"/>
                  </a:cubicBezTo>
                  <a:cubicBezTo>
                    <a:pt x="1522" y="827"/>
                    <a:pt x="1984" y="665"/>
                    <a:pt x="2428" y="665"/>
                  </a:cubicBezTo>
                  <a:cubicBezTo>
                    <a:pt x="2501" y="665"/>
                    <a:pt x="2575" y="670"/>
                    <a:pt x="2647" y="679"/>
                  </a:cubicBezTo>
                  <a:lnTo>
                    <a:pt x="3182" y="143"/>
                  </a:lnTo>
                  <a:cubicBezTo>
                    <a:pt x="2894" y="47"/>
                    <a:pt x="2611" y="1"/>
                    <a:pt x="2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8393;p66">
              <a:extLst>
                <a:ext uri="{FF2B5EF4-FFF2-40B4-BE49-F238E27FC236}">
                  <a16:creationId xmlns:a16="http://schemas.microsoft.com/office/drawing/2014/main" id="{D883BAAF-ABB8-4E5B-85D1-474B4FC9E106}"/>
                </a:ext>
              </a:extLst>
            </p:cNvPr>
            <p:cNvSpPr/>
            <p:nvPr/>
          </p:nvSpPr>
          <p:spPr>
            <a:xfrm>
              <a:off x="-1591550" y="3668825"/>
              <a:ext cx="222925" cy="223225"/>
            </a:xfrm>
            <a:custGeom>
              <a:avLst/>
              <a:gdLst/>
              <a:ahLst/>
              <a:cxnLst/>
              <a:rect l="l" t="t" r="r" b="b"/>
              <a:pathLst>
                <a:path w="8917" h="8929" extrusionOk="0">
                  <a:moveTo>
                    <a:pt x="4475" y="1"/>
                  </a:moveTo>
                  <a:cubicBezTo>
                    <a:pt x="3329" y="1"/>
                    <a:pt x="2187" y="454"/>
                    <a:pt x="1324" y="1336"/>
                  </a:cubicBezTo>
                  <a:cubicBezTo>
                    <a:pt x="474" y="2155"/>
                    <a:pt x="1" y="3289"/>
                    <a:pt x="1" y="4486"/>
                  </a:cubicBezTo>
                  <a:cubicBezTo>
                    <a:pt x="1" y="6912"/>
                    <a:pt x="2017" y="8929"/>
                    <a:pt x="4475" y="8929"/>
                  </a:cubicBezTo>
                  <a:cubicBezTo>
                    <a:pt x="6901" y="8929"/>
                    <a:pt x="8917" y="6912"/>
                    <a:pt x="8917" y="4486"/>
                  </a:cubicBezTo>
                  <a:cubicBezTo>
                    <a:pt x="8917" y="3604"/>
                    <a:pt x="8696" y="2817"/>
                    <a:pt x="8255" y="2124"/>
                  </a:cubicBezTo>
                  <a:cubicBezTo>
                    <a:pt x="8098" y="2218"/>
                    <a:pt x="7342" y="2943"/>
                    <a:pt x="7184" y="3100"/>
                  </a:cubicBezTo>
                  <a:cubicBezTo>
                    <a:pt x="8161" y="5148"/>
                    <a:pt x="6680" y="7511"/>
                    <a:pt x="4412" y="7511"/>
                  </a:cubicBezTo>
                  <a:cubicBezTo>
                    <a:pt x="1702" y="7511"/>
                    <a:pt x="316" y="4203"/>
                    <a:pt x="2269" y="2281"/>
                  </a:cubicBezTo>
                  <a:cubicBezTo>
                    <a:pt x="2869" y="1681"/>
                    <a:pt x="3659" y="1373"/>
                    <a:pt x="4447" y="1373"/>
                  </a:cubicBezTo>
                  <a:cubicBezTo>
                    <a:pt x="4900" y="1373"/>
                    <a:pt x="5352" y="1475"/>
                    <a:pt x="5766" y="1682"/>
                  </a:cubicBezTo>
                  <a:cubicBezTo>
                    <a:pt x="5924" y="1525"/>
                    <a:pt x="6617" y="800"/>
                    <a:pt x="6838" y="706"/>
                  </a:cubicBezTo>
                  <a:cubicBezTo>
                    <a:pt x="6115" y="233"/>
                    <a:pt x="5294" y="1"/>
                    <a:pt x="44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7" name="Google Shape;8394;p66">
            <a:extLst>
              <a:ext uri="{FF2B5EF4-FFF2-40B4-BE49-F238E27FC236}">
                <a16:creationId xmlns:a16="http://schemas.microsoft.com/office/drawing/2014/main" id="{FF53A7F1-1921-4794-8D41-25D1B40B656F}"/>
              </a:ext>
            </a:extLst>
          </p:cNvPr>
          <p:cNvGrpSpPr/>
          <p:nvPr/>
        </p:nvGrpSpPr>
        <p:grpSpPr>
          <a:xfrm>
            <a:off x="10137103" y="5700365"/>
            <a:ext cx="304189" cy="287839"/>
            <a:chOff x="-1592325" y="3957400"/>
            <a:chExt cx="293025" cy="277275"/>
          </a:xfrm>
        </p:grpSpPr>
        <p:sp>
          <p:nvSpPr>
            <p:cNvPr id="978" name="Google Shape;8395;p66">
              <a:extLst>
                <a:ext uri="{FF2B5EF4-FFF2-40B4-BE49-F238E27FC236}">
                  <a16:creationId xmlns:a16="http://schemas.microsoft.com/office/drawing/2014/main" id="{BAFA5D21-E876-4E35-8962-C1377A108166}"/>
                </a:ext>
              </a:extLst>
            </p:cNvPr>
            <p:cNvSpPr/>
            <p:nvPr/>
          </p:nvSpPr>
          <p:spPr>
            <a:xfrm>
              <a:off x="-1591550" y="3957400"/>
              <a:ext cx="292250" cy="68550"/>
            </a:xfrm>
            <a:custGeom>
              <a:avLst/>
              <a:gdLst/>
              <a:ahLst/>
              <a:cxnLst/>
              <a:rect l="l" t="t" r="r" b="b"/>
              <a:pathLst>
                <a:path w="11690" h="2742" extrusionOk="0">
                  <a:moveTo>
                    <a:pt x="9894" y="1355"/>
                  </a:moveTo>
                  <a:cubicBezTo>
                    <a:pt x="10335" y="1355"/>
                    <a:pt x="10366" y="2017"/>
                    <a:pt x="9894" y="2017"/>
                  </a:cubicBezTo>
                  <a:lnTo>
                    <a:pt x="5798" y="2017"/>
                  </a:lnTo>
                  <a:cubicBezTo>
                    <a:pt x="5778" y="2019"/>
                    <a:pt x="5759" y="2021"/>
                    <a:pt x="5741" y="2021"/>
                  </a:cubicBezTo>
                  <a:cubicBezTo>
                    <a:pt x="5326" y="2021"/>
                    <a:pt x="5345" y="1355"/>
                    <a:pt x="5798" y="1355"/>
                  </a:cubicBezTo>
                  <a:close/>
                  <a:moveTo>
                    <a:pt x="1671" y="1355"/>
                  </a:moveTo>
                  <a:cubicBezTo>
                    <a:pt x="1860" y="1355"/>
                    <a:pt x="2017" y="1513"/>
                    <a:pt x="2017" y="1702"/>
                  </a:cubicBezTo>
                  <a:cubicBezTo>
                    <a:pt x="2017" y="1891"/>
                    <a:pt x="1860" y="2048"/>
                    <a:pt x="1671" y="2048"/>
                  </a:cubicBezTo>
                  <a:cubicBezTo>
                    <a:pt x="1482" y="2048"/>
                    <a:pt x="1324" y="1891"/>
                    <a:pt x="1324" y="1702"/>
                  </a:cubicBezTo>
                  <a:cubicBezTo>
                    <a:pt x="1356" y="1513"/>
                    <a:pt x="1513" y="1355"/>
                    <a:pt x="1671" y="1355"/>
                  </a:cubicBezTo>
                  <a:close/>
                  <a:moveTo>
                    <a:pt x="3057" y="1355"/>
                  </a:moveTo>
                  <a:cubicBezTo>
                    <a:pt x="3246" y="1355"/>
                    <a:pt x="3404" y="1513"/>
                    <a:pt x="3404" y="1702"/>
                  </a:cubicBezTo>
                  <a:cubicBezTo>
                    <a:pt x="3404" y="1891"/>
                    <a:pt x="3246" y="2048"/>
                    <a:pt x="3057" y="2048"/>
                  </a:cubicBezTo>
                  <a:cubicBezTo>
                    <a:pt x="2836" y="2048"/>
                    <a:pt x="2679" y="1891"/>
                    <a:pt x="2679" y="1702"/>
                  </a:cubicBezTo>
                  <a:cubicBezTo>
                    <a:pt x="2679" y="1513"/>
                    <a:pt x="2836" y="1355"/>
                    <a:pt x="3057" y="1355"/>
                  </a:cubicBezTo>
                  <a:close/>
                  <a:moveTo>
                    <a:pt x="4412" y="1355"/>
                  </a:moveTo>
                  <a:cubicBezTo>
                    <a:pt x="4632" y="1355"/>
                    <a:pt x="4790" y="1513"/>
                    <a:pt x="4790" y="1702"/>
                  </a:cubicBezTo>
                  <a:cubicBezTo>
                    <a:pt x="4790" y="1891"/>
                    <a:pt x="4632" y="2048"/>
                    <a:pt x="4412" y="2048"/>
                  </a:cubicBezTo>
                  <a:cubicBezTo>
                    <a:pt x="4223" y="2048"/>
                    <a:pt x="4065" y="1891"/>
                    <a:pt x="4065" y="1702"/>
                  </a:cubicBezTo>
                  <a:cubicBezTo>
                    <a:pt x="4065" y="1513"/>
                    <a:pt x="4223" y="1355"/>
                    <a:pt x="4412" y="1355"/>
                  </a:cubicBezTo>
                  <a:close/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89" y="505"/>
                    <a:pt x="11154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8396;p66">
              <a:extLst>
                <a:ext uri="{FF2B5EF4-FFF2-40B4-BE49-F238E27FC236}">
                  <a16:creationId xmlns:a16="http://schemas.microsoft.com/office/drawing/2014/main" id="{BAE634CC-B036-45FC-ACB0-BBE036E315DF}"/>
                </a:ext>
              </a:extLst>
            </p:cNvPr>
            <p:cNvSpPr/>
            <p:nvPr/>
          </p:nvSpPr>
          <p:spPr>
            <a:xfrm>
              <a:off x="-1592325" y="4043250"/>
              <a:ext cx="291450" cy="171725"/>
            </a:xfrm>
            <a:custGeom>
              <a:avLst/>
              <a:gdLst/>
              <a:ahLst/>
              <a:cxnLst/>
              <a:rect l="l" t="t" r="r" b="b"/>
              <a:pathLst>
                <a:path w="11658" h="6869" extrusionOk="0">
                  <a:moveTo>
                    <a:pt x="0" y="0"/>
                  </a:moveTo>
                  <a:lnTo>
                    <a:pt x="0" y="5829"/>
                  </a:lnTo>
                  <a:cubicBezTo>
                    <a:pt x="0" y="6396"/>
                    <a:pt x="473" y="6869"/>
                    <a:pt x="1040" y="6869"/>
                  </a:cubicBezTo>
                  <a:lnTo>
                    <a:pt x="2867" y="6869"/>
                  </a:lnTo>
                  <a:lnTo>
                    <a:pt x="2647" y="6616"/>
                  </a:lnTo>
                  <a:cubicBezTo>
                    <a:pt x="2521" y="6522"/>
                    <a:pt x="2521" y="6270"/>
                    <a:pt x="2647" y="6144"/>
                  </a:cubicBezTo>
                  <a:lnTo>
                    <a:pt x="2993" y="5797"/>
                  </a:lnTo>
                  <a:cubicBezTo>
                    <a:pt x="2962" y="5734"/>
                    <a:pt x="2930" y="5608"/>
                    <a:pt x="2867" y="5482"/>
                  </a:cubicBezTo>
                  <a:lnTo>
                    <a:pt x="2363" y="5482"/>
                  </a:lnTo>
                  <a:cubicBezTo>
                    <a:pt x="2174" y="5482"/>
                    <a:pt x="2017" y="5325"/>
                    <a:pt x="2017" y="5136"/>
                  </a:cubicBezTo>
                  <a:lnTo>
                    <a:pt x="2017" y="3750"/>
                  </a:lnTo>
                  <a:cubicBezTo>
                    <a:pt x="2017" y="3561"/>
                    <a:pt x="2174" y="3403"/>
                    <a:pt x="2363" y="3403"/>
                  </a:cubicBezTo>
                  <a:lnTo>
                    <a:pt x="2867" y="3403"/>
                  </a:lnTo>
                  <a:cubicBezTo>
                    <a:pt x="2930" y="3277"/>
                    <a:pt x="2962" y="3214"/>
                    <a:pt x="2993" y="3088"/>
                  </a:cubicBezTo>
                  <a:lnTo>
                    <a:pt x="2647" y="2741"/>
                  </a:lnTo>
                  <a:cubicBezTo>
                    <a:pt x="2521" y="2615"/>
                    <a:pt x="2521" y="2363"/>
                    <a:pt x="2647" y="2269"/>
                  </a:cubicBezTo>
                  <a:lnTo>
                    <a:pt x="3624" y="1261"/>
                  </a:lnTo>
                  <a:cubicBezTo>
                    <a:pt x="3687" y="1213"/>
                    <a:pt x="3773" y="1190"/>
                    <a:pt x="3860" y="1190"/>
                  </a:cubicBezTo>
                  <a:cubicBezTo>
                    <a:pt x="3946" y="1190"/>
                    <a:pt x="4033" y="1213"/>
                    <a:pt x="4096" y="1261"/>
                  </a:cubicBezTo>
                  <a:lnTo>
                    <a:pt x="4443" y="1639"/>
                  </a:lnTo>
                  <a:cubicBezTo>
                    <a:pt x="4537" y="1576"/>
                    <a:pt x="4663" y="1544"/>
                    <a:pt x="4758" y="1513"/>
                  </a:cubicBezTo>
                  <a:lnTo>
                    <a:pt x="4758" y="1009"/>
                  </a:lnTo>
                  <a:cubicBezTo>
                    <a:pt x="4758" y="788"/>
                    <a:pt x="4915" y="631"/>
                    <a:pt x="5136" y="631"/>
                  </a:cubicBezTo>
                  <a:lnTo>
                    <a:pt x="6490" y="631"/>
                  </a:lnTo>
                  <a:cubicBezTo>
                    <a:pt x="6711" y="631"/>
                    <a:pt x="6869" y="788"/>
                    <a:pt x="6869" y="1009"/>
                  </a:cubicBezTo>
                  <a:lnTo>
                    <a:pt x="6869" y="1513"/>
                  </a:lnTo>
                  <a:cubicBezTo>
                    <a:pt x="6963" y="1544"/>
                    <a:pt x="7058" y="1576"/>
                    <a:pt x="7184" y="1639"/>
                  </a:cubicBezTo>
                  <a:lnTo>
                    <a:pt x="7530" y="1261"/>
                  </a:lnTo>
                  <a:cubicBezTo>
                    <a:pt x="7593" y="1213"/>
                    <a:pt x="7680" y="1190"/>
                    <a:pt x="7766" y="1190"/>
                  </a:cubicBezTo>
                  <a:cubicBezTo>
                    <a:pt x="7853" y="1190"/>
                    <a:pt x="7940" y="1213"/>
                    <a:pt x="8003" y="1261"/>
                  </a:cubicBezTo>
                  <a:lnTo>
                    <a:pt x="8979" y="2269"/>
                  </a:lnTo>
                  <a:cubicBezTo>
                    <a:pt x="9105" y="2363"/>
                    <a:pt x="9105" y="2615"/>
                    <a:pt x="8979" y="2741"/>
                  </a:cubicBezTo>
                  <a:lnTo>
                    <a:pt x="8633" y="3088"/>
                  </a:lnTo>
                  <a:cubicBezTo>
                    <a:pt x="8664" y="3151"/>
                    <a:pt x="8696" y="3277"/>
                    <a:pt x="8759" y="3403"/>
                  </a:cubicBezTo>
                  <a:lnTo>
                    <a:pt x="9263" y="3403"/>
                  </a:lnTo>
                  <a:cubicBezTo>
                    <a:pt x="9452" y="3403"/>
                    <a:pt x="9609" y="3561"/>
                    <a:pt x="9609" y="3750"/>
                  </a:cubicBezTo>
                  <a:lnTo>
                    <a:pt x="9609" y="5136"/>
                  </a:lnTo>
                  <a:cubicBezTo>
                    <a:pt x="9609" y="5325"/>
                    <a:pt x="9452" y="5482"/>
                    <a:pt x="9263" y="5482"/>
                  </a:cubicBezTo>
                  <a:lnTo>
                    <a:pt x="8759" y="5482"/>
                  </a:lnTo>
                  <a:cubicBezTo>
                    <a:pt x="8727" y="5608"/>
                    <a:pt x="8664" y="5671"/>
                    <a:pt x="8633" y="5797"/>
                  </a:cubicBezTo>
                  <a:lnTo>
                    <a:pt x="8979" y="6144"/>
                  </a:lnTo>
                  <a:cubicBezTo>
                    <a:pt x="9105" y="6270"/>
                    <a:pt x="9105" y="6522"/>
                    <a:pt x="8979" y="6616"/>
                  </a:cubicBezTo>
                  <a:lnTo>
                    <a:pt x="8759" y="6869"/>
                  </a:lnTo>
                  <a:lnTo>
                    <a:pt x="10586" y="6869"/>
                  </a:lnTo>
                  <a:cubicBezTo>
                    <a:pt x="11153" y="6869"/>
                    <a:pt x="11657" y="6396"/>
                    <a:pt x="11657" y="5829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8397;p66">
              <a:extLst>
                <a:ext uri="{FF2B5EF4-FFF2-40B4-BE49-F238E27FC236}">
                  <a16:creationId xmlns:a16="http://schemas.microsoft.com/office/drawing/2014/main" id="{78FCE05C-FE76-4603-AC87-F74BDF41E14C}"/>
                </a:ext>
              </a:extLst>
            </p:cNvPr>
            <p:cNvSpPr/>
            <p:nvPr/>
          </p:nvSpPr>
          <p:spPr>
            <a:xfrm>
              <a:off x="-1471825" y="41291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1"/>
                  </a:moveTo>
                  <a:cubicBezTo>
                    <a:pt x="442" y="1"/>
                    <a:pt x="1" y="473"/>
                    <a:pt x="1" y="1009"/>
                  </a:cubicBezTo>
                  <a:cubicBezTo>
                    <a:pt x="1" y="1576"/>
                    <a:pt x="442" y="2048"/>
                    <a:pt x="1009" y="2048"/>
                  </a:cubicBezTo>
                  <a:cubicBezTo>
                    <a:pt x="1576" y="2048"/>
                    <a:pt x="2049" y="1576"/>
                    <a:pt x="2049" y="1009"/>
                  </a:cubicBez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8398;p66">
              <a:extLst>
                <a:ext uri="{FF2B5EF4-FFF2-40B4-BE49-F238E27FC236}">
                  <a16:creationId xmlns:a16="http://schemas.microsoft.com/office/drawing/2014/main" id="{6BECA6F6-337D-45A4-AF13-562E4E8328A8}"/>
                </a:ext>
              </a:extLst>
            </p:cNvPr>
            <p:cNvSpPr/>
            <p:nvPr/>
          </p:nvSpPr>
          <p:spPr>
            <a:xfrm>
              <a:off x="-1526175" y="4077900"/>
              <a:ext cx="156775" cy="156775"/>
            </a:xfrm>
            <a:custGeom>
              <a:avLst/>
              <a:gdLst/>
              <a:ahLst/>
              <a:cxnLst/>
              <a:rect l="l" t="t" r="r" b="b"/>
              <a:pathLst>
                <a:path w="6271" h="6271" extrusionOk="0">
                  <a:moveTo>
                    <a:pt x="3183" y="1418"/>
                  </a:moveTo>
                  <a:cubicBezTo>
                    <a:pt x="4128" y="1418"/>
                    <a:pt x="4884" y="2175"/>
                    <a:pt x="4884" y="3120"/>
                  </a:cubicBezTo>
                  <a:cubicBezTo>
                    <a:pt x="4884" y="4033"/>
                    <a:pt x="4128" y="4821"/>
                    <a:pt x="3183" y="4821"/>
                  </a:cubicBezTo>
                  <a:cubicBezTo>
                    <a:pt x="2238" y="4821"/>
                    <a:pt x="1482" y="4065"/>
                    <a:pt x="1482" y="3120"/>
                  </a:cubicBezTo>
                  <a:cubicBezTo>
                    <a:pt x="1482" y="2175"/>
                    <a:pt x="2238" y="1418"/>
                    <a:pt x="3183" y="1418"/>
                  </a:cubicBezTo>
                  <a:close/>
                  <a:moveTo>
                    <a:pt x="2805" y="1"/>
                  </a:moveTo>
                  <a:lnTo>
                    <a:pt x="2805" y="442"/>
                  </a:lnTo>
                  <a:cubicBezTo>
                    <a:pt x="2805" y="599"/>
                    <a:pt x="2679" y="725"/>
                    <a:pt x="2521" y="757"/>
                  </a:cubicBezTo>
                  <a:cubicBezTo>
                    <a:pt x="2332" y="788"/>
                    <a:pt x="2080" y="914"/>
                    <a:pt x="1891" y="1040"/>
                  </a:cubicBezTo>
                  <a:cubicBezTo>
                    <a:pt x="1847" y="1063"/>
                    <a:pt x="1794" y="1073"/>
                    <a:pt x="1739" y="1073"/>
                  </a:cubicBezTo>
                  <a:cubicBezTo>
                    <a:pt x="1639" y="1073"/>
                    <a:pt x="1531" y="1038"/>
                    <a:pt x="1450" y="977"/>
                  </a:cubicBezTo>
                  <a:lnTo>
                    <a:pt x="1135" y="662"/>
                  </a:lnTo>
                  <a:lnTo>
                    <a:pt x="662" y="1135"/>
                  </a:lnTo>
                  <a:lnTo>
                    <a:pt x="978" y="1450"/>
                  </a:lnTo>
                  <a:cubicBezTo>
                    <a:pt x="1104" y="1576"/>
                    <a:pt x="1104" y="1733"/>
                    <a:pt x="1041" y="1891"/>
                  </a:cubicBezTo>
                  <a:cubicBezTo>
                    <a:pt x="915" y="2080"/>
                    <a:pt x="820" y="2301"/>
                    <a:pt x="757" y="2521"/>
                  </a:cubicBezTo>
                  <a:cubicBezTo>
                    <a:pt x="726" y="2679"/>
                    <a:pt x="599" y="2805"/>
                    <a:pt x="442" y="2805"/>
                  </a:cubicBezTo>
                  <a:lnTo>
                    <a:pt x="1" y="2805"/>
                  </a:lnTo>
                  <a:lnTo>
                    <a:pt x="1" y="3466"/>
                  </a:lnTo>
                  <a:lnTo>
                    <a:pt x="442" y="3466"/>
                  </a:lnTo>
                  <a:cubicBezTo>
                    <a:pt x="599" y="3466"/>
                    <a:pt x="726" y="3592"/>
                    <a:pt x="757" y="3750"/>
                  </a:cubicBezTo>
                  <a:cubicBezTo>
                    <a:pt x="789" y="3939"/>
                    <a:pt x="915" y="4191"/>
                    <a:pt x="1041" y="4380"/>
                  </a:cubicBezTo>
                  <a:cubicBezTo>
                    <a:pt x="1104" y="4506"/>
                    <a:pt x="1072" y="4695"/>
                    <a:pt x="978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4" y="5220"/>
                    <a:pt x="1609" y="5189"/>
                    <a:pt x="1698" y="5189"/>
                  </a:cubicBezTo>
                  <a:cubicBezTo>
                    <a:pt x="1761" y="5189"/>
                    <a:pt x="1826" y="5204"/>
                    <a:pt x="1891" y="5230"/>
                  </a:cubicBezTo>
                  <a:cubicBezTo>
                    <a:pt x="2080" y="5357"/>
                    <a:pt x="2301" y="5451"/>
                    <a:pt x="2521" y="5514"/>
                  </a:cubicBezTo>
                  <a:cubicBezTo>
                    <a:pt x="2679" y="5546"/>
                    <a:pt x="2805" y="5672"/>
                    <a:pt x="2805" y="5829"/>
                  </a:cubicBezTo>
                  <a:lnTo>
                    <a:pt x="2805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92" y="5546"/>
                    <a:pt x="3750" y="5514"/>
                  </a:cubicBezTo>
                  <a:cubicBezTo>
                    <a:pt x="3939" y="5483"/>
                    <a:pt x="4160" y="5357"/>
                    <a:pt x="4380" y="5230"/>
                  </a:cubicBezTo>
                  <a:cubicBezTo>
                    <a:pt x="4414" y="5208"/>
                    <a:pt x="4463" y="5198"/>
                    <a:pt x="4517" y="5198"/>
                  </a:cubicBezTo>
                  <a:cubicBezTo>
                    <a:pt x="4615" y="5198"/>
                    <a:pt x="4729" y="5232"/>
                    <a:pt x="4790" y="5294"/>
                  </a:cubicBezTo>
                  <a:lnTo>
                    <a:pt x="5105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68" y="4695"/>
                    <a:pt x="5168" y="4537"/>
                    <a:pt x="5231" y="4380"/>
                  </a:cubicBezTo>
                  <a:cubicBezTo>
                    <a:pt x="5357" y="4191"/>
                    <a:pt x="5420" y="3970"/>
                    <a:pt x="5514" y="3750"/>
                  </a:cubicBezTo>
                  <a:cubicBezTo>
                    <a:pt x="5546" y="3592"/>
                    <a:pt x="5672" y="3466"/>
                    <a:pt x="5829" y="3466"/>
                  </a:cubicBezTo>
                  <a:lnTo>
                    <a:pt x="6270" y="3466"/>
                  </a:lnTo>
                  <a:lnTo>
                    <a:pt x="6270" y="2773"/>
                  </a:lnTo>
                  <a:lnTo>
                    <a:pt x="5829" y="2773"/>
                  </a:lnTo>
                  <a:cubicBezTo>
                    <a:pt x="5672" y="2773"/>
                    <a:pt x="5546" y="2647"/>
                    <a:pt x="5514" y="2490"/>
                  </a:cubicBezTo>
                  <a:cubicBezTo>
                    <a:pt x="5483" y="2301"/>
                    <a:pt x="5357" y="2049"/>
                    <a:pt x="5231" y="1859"/>
                  </a:cubicBezTo>
                  <a:cubicBezTo>
                    <a:pt x="5168" y="1733"/>
                    <a:pt x="5199" y="1544"/>
                    <a:pt x="5262" y="1418"/>
                  </a:cubicBezTo>
                  <a:lnTo>
                    <a:pt x="5577" y="1103"/>
                  </a:lnTo>
                  <a:lnTo>
                    <a:pt x="5105" y="631"/>
                  </a:lnTo>
                  <a:lnTo>
                    <a:pt x="4790" y="946"/>
                  </a:lnTo>
                  <a:cubicBezTo>
                    <a:pt x="4739" y="1013"/>
                    <a:pt x="4670" y="1045"/>
                    <a:pt x="4593" y="1045"/>
                  </a:cubicBezTo>
                  <a:cubicBezTo>
                    <a:pt x="4526" y="1045"/>
                    <a:pt x="4453" y="1021"/>
                    <a:pt x="4380" y="977"/>
                  </a:cubicBezTo>
                  <a:cubicBezTo>
                    <a:pt x="4160" y="883"/>
                    <a:pt x="3971" y="788"/>
                    <a:pt x="3750" y="725"/>
                  </a:cubicBezTo>
                  <a:cubicBezTo>
                    <a:pt x="3592" y="662"/>
                    <a:pt x="3466" y="568"/>
                    <a:pt x="3466" y="410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2" name="Google Shape;8399;p66">
            <a:extLst>
              <a:ext uri="{FF2B5EF4-FFF2-40B4-BE49-F238E27FC236}">
                <a16:creationId xmlns:a16="http://schemas.microsoft.com/office/drawing/2014/main" id="{10C02C70-B0AA-4B88-8863-68072866D959}"/>
              </a:ext>
            </a:extLst>
          </p:cNvPr>
          <p:cNvGrpSpPr/>
          <p:nvPr/>
        </p:nvGrpSpPr>
        <p:grpSpPr>
          <a:xfrm>
            <a:off x="10935414" y="5294904"/>
            <a:ext cx="266558" cy="303359"/>
            <a:chOff x="-778700" y="3612425"/>
            <a:chExt cx="256775" cy="292225"/>
          </a:xfrm>
        </p:grpSpPr>
        <p:sp>
          <p:nvSpPr>
            <p:cNvPr id="983" name="Google Shape;8400;p66">
              <a:extLst>
                <a:ext uri="{FF2B5EF4-FFF2-40B4-BE49-F238E27FC236}">
                  <a16:creationId xmlns:a16="http://schemas.microsoft.com/office/drawing/2014/main" id="{21C85EDB-7054-41F9-863B-902DBF0893C1}"/>
                </a:ext>
              </a:extLst>
            </p:cNvPr>
            <p:cNvSpPr/>
            <p:nvPr/>
          </p:nvSpPr>
          <p:spPr>
            <a:xfrm>
              <a:off x="-692850" y="36990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8401;p66">
              <a:extLst>
                <a:ext uri="{FF2B5EF4-FFF2-40B4-BE49-F238E27FC236}">
                  <a16:creationId xmlns:a16="http://schemas.microsoft.com/office/drawing/2014/main" id="{84B888F3-7E7A-4A5A-9BC6-DB38CCA5CF46}"/>
                </a:ext>
              </a:extLst>
            </p:cNvPr>
            <p:cNvSpPr/>
            <p:nvPr/>
          </p:nvSpPr>
          <p:spPr>
            <a:xfrm>
              <a:off x="-777925" y="3612425"/>
              <a:ext cx="204800" cy="34675"/>
            </a:xfrm>
            <a:custGeom>
              <a:avLst/>
              <a:gdLst/>
              <a:ahLst/>
              <a:cxnLst/>
              <a:rect l="l" t="t" r="r" b="b"/>
              <a:pathLst>
                <a:path w="8192" h="1387" extrusionOk="0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87"/>
                  </a:lnTo>
                  <a:lnTo>
                    <a:pt x="8192" y="1387"/>
                  </a:lnTo>
                  <a:lnTo>
                    <a:pt x="8192" y="1009"/>
                  </a:lnTo>
                  <a:cubicBezTo>
                    <a:pt x="8192" y="473"/>
                    <a:pt x="7719" y="0"/>
                    <a:pt x="71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8402;p66">
              <a:extLst>
                <a:ext uri="{FF2B5EF4-FFF2-40B4-BE49-F238E27FC236}">
                  <a16:creationId xmlns:a16="http://schemas.microsoft.com/office/drawing/2014/main" id="{9884D2DD-5BBB-4CD4-A5CE-71F49D998CB8}"/>
                </a:ext>
              </a:extLst>
            </p:cNvPr>
            <p:cNvSpPr/>
            <p:nvPr/>
          </p:nvSpPr>
          <p:spPr>
            <a:xfrm>
              <a:off x="-727525" y="3699050"/>
              <a:ext cx="17375" cy="17350"/>
            </a:xfrm>
            <a:custGeom>
              <a:avLst/>
              <a:gdLst/>
              <a:ahLst/>
              <a:cxnLst/>
              <a:rect l="l" t="t" r="r" b="b"/>
              <a:pathLst>
                <a:path w="695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8403;p66">
              <a:extLst>
                <a:ext uri="{FF2B5EF4-FFF2-40B4-BE49-F238E27FC236}">
                  <a16:creationId xmlns:a16="http://schemas.microsoft.com/office/drawing/2014/main" id="{D2859B4D-F23D-4B01-96D1-D40913DE7ED3}"/>
                </a:ext>
              </a:extLst>
            </p:cNvPr>
            <p:cNvSpPr/>
            <p:nvPr/>
          </p:nvSpPr>
          <p:spPr>
            <a:xfrm>
              <a:off x="-778700" y="3664400"/>
              <a:ext cx="205575" cy="102425"/>
            </a:xfrm>
            <a:custGeom>
              <a:avLst/>
              <a:gdLst/>
              <a:ahLst/>
              <a:cxnLst/>
              <a:rect l="l" t="t" r="r" b="b"/>
              <a:pathLst>
                <a:path w="8223" h="4097" extrusionOk="0">
                  <a:moveTo>
                    <a:pt x="3781" y="694"/>
                  </a:moveTo>
                  <a:cubicBezTo>
                    <a:pt x="4316" y="694"/>
                    <a:pt x="4789" y="1166"/>
                    <a:pt x="4789" y="1733"/>
                  </a:cubicBezTo>
                  <a:cubicBezTo>
                    <a:pt x="4789" y="2301"/>
                    <a:pt x="4316" y="2773"/>
                    <a:pt x="3781" y="2773"/>
                  </a:cubicBezTo>
                  <a:cubicBezTo>
                    <a:pt x="3497" y="2773"/>
                    <a:pt x="3245" y="2647"/>
                    <a:pt x="3088" y="2490"/>
                  </a:cubicBezTo>
                  <a:cubicBezTo>
                    <a:pt x="2899" y="2647"/>
                    <a:pt x="2678" y="2773"/>
                    <a:pt x="2426" y="2773"/>
                  </a:cubicBezTo>
                  <a:cubicBezTo>
                    <a:pt x="1890" y="2773"/>
                    <a:pt x="1418" y="2301"/>
                    <a:pt x="1418" y="1733"/>
                  </a:cubicBezTo>
                  <a:cubicBezTo>
                    <a:pt x="1418" y="1198"/>
                    <a:pt x="1890" y="694"/>
                    <a:pt x="2426" y="694"/>
                  </a:cubicBezTo>
                  <a:cubicBezTo>
                    <a:pt x="2710" y="694"/>
                    <a:pt x="2930" y="820"/>
                    <a:pt x="3088" y="977"/>
                  </a:cubicBezTo>
                  <a:cubicBezTo>
                    <a:pt x="3308" y="820"/>
                    <a:pt x="3529" y="694"/>
                    <a:pt x="3781" y="694"/>
                  </a:cubicBezTo>
                  <a:close/>
                  <a:moveTo>
                    <a:pt x="0" y="1"/>
                  </a:moveTo>
                  <a:lnTo>
                    <a:pt x="0" y="3088"/>
                  </a:lnTo>
                  <a:cubicBezTo>
                    <a:pt x="0" y="3624"/>
                    <a:pt x="473" y="4096"/>
                    <a:pt x="1008" y="4096"/>
                  </a:cubicBezTo>
                  <a:lnTo>
                    <a:pt x="6837" y="4096"/>
                  </a:lnTo>
                  <a:lnTo>
                    <a:pt x="6837" y="3498"/>
                  </a:lnTo>
                  <a:lnTo>
                    <a:pt x="5766" y="2458"/>
                  </a:lnTo>
                  <a:cubicBezTo>
                    <a:pt x="5034" y="1726"/>
                    <a:pt x="5756" y="674"/>
                    <a:pt x="6558" y="674"/>
                  </a:cubicBezTo>
                  <a:cubicBezTo>
                    <a:pt x="6792" y="674"/>
                    <a:pt x="7033" y="764"/>
                    <a:pt x="7246" y="977"/>
                  </a:cubicBezTo>
                  <a:lnTo>
                    <a:pt x="8223" y="1985"/>
                  </a:lnTo>
                  <a:lnTo>
                    <a:pt x="82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8404;p66">
              <a:extLst>
                <a:ext uri="{FF2B5EF4-FFF2-40B4-BE49-F238E27FC236}">
                  <a16:creationId xmlns:a16="http://schemas.microsoft.com/office/drawing/2014/main" id="{A4114BA5-A770-4B4A-A01D-886DE82E218A}"/>
                </a:ext>
              </a:extLst>
            </p:cNvPr>
            <p:cNvSpPr/>
            <p:nvPr/>
          </p:nvSpPr>
          <p:spPr>
            <a:xfrm>
              <a:off x="-659775" y="3835325"/>
              <a:ext cx="137850" cy="69325"/>
            </a:xfrm>
            <a:custGeom>
              <a:avLst/>
              <a:gdLst/>
              <a:ahLst/>
              <a:cxnLst/>
              <a:rect l="l" t="t" r="r" b="b"/>
              <a:pathLst>
                <a:path w="5514" h="2773" extrusionOk="0">
                  <a:moveTo>
                    <a:pt x="1733" y="693"/>
                  </a:moveTo>
                  <a:cubicBezTo>
                    <a:pt x="1922" y="693"/>
                    <a:pt x="2080" y="851"/>
                    <a:pt x="2080" y="1040"/>
                  </a:cubicBezTo>
                  <a:cubicBezTo>
                    <a:pt x="2080" y="1229"/>
                    <a:pt x="1922" y="1386"/>
                    <a:pt x="1733" y="1386"/>
                  </a:cubicBezTo>
                  <a:cubicBezTo>
                    <a:pt x="1544" y="1386"/>
                    <a:pt x="1387" y="1229"/>
                    <a:pt x="1387" y="1040"/>
                  </a:cubicBezTo>
                  <a:cubicBezTo>
                    <a:pt x="1387" y="851"/>
                    <a:pt x="1544" y="693"/>
                    <a:pt x="1733" y="693"/>
                  </a:cubicBezTo>
                  <a:close/>
                  <a:moveTo>
                    <a:pt x="63" y="0"/>
                  </a:moveTo>
                  <a:cubicBezTo>
                    <a:pt x="32" y="126"/>
                    <a:pt x="0" y="252"/>
                    <a:pt x="0" y="378"/>
                  </a:cubicBezTo>
                  <a:lnTo>
                    <a:pt x="0" y="2426"/>
                  </a:lnTo>
                  <a:cubicBezTo>
                    <a:pt x="0" y="2615"/>
                    <a:pt x="158" y="2773"/>
                    <a:pt x="347" y="2773"/>
                  </a:cubicBezTo>
                  <a:lnTo>
                    <a:pt x="5167" y="2773"/>
                  </a:lnTo>
                  <a:cubicBezTo>
                    <a:pt x="5356" y="2773"/>
                    <a:pt x="5514" y="2615"/>
                    <a:pt x="5514" y="2426"/>
                  </a:cubicBezTo>
                  <a:lnTo>
                    <a:pt x="5514" y="378"/>
                  </a:lnTo>
                  <a:cubicBezTo>
                    <a:pt x="5514" y="252"/>
                    <a:pt x="5482" y="126"/>
                    <a:pt x="54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8405;p66">
              <a:extLst>
                <a:ext uri="{FF2B5EF4-FFF2-40B4-BE49-F238E27FC236}">
                  <a16:creationId xmlns:a16="http://schemas.microsoft.com/office/drawing/2014/main" id="{2609B4C1-E1CE-4920-A279-211CE2EFC360}"/>
                </a:ext>
              </a:extLst>
            </p:cNvPr>
            <p:cNvSpPr/>
            <p:nvPr/>
          </p:nvSpPr>
          <p:spPr>
            <a:xfrm>
              <a:off x="-658200" y="3669925"/>
              <a:ext cx="136275" cy="148875"/>
            </a:xfrm>
            <a:custGeom>
              <a:avLst/>
              <a:gdLst/>
              <a:ahLst/>
              <a:cxnLst/>
              <a:rect l="l" t="t" r="r" b="b"/>
              <a:pathLst>
                <a:path w="5451" h="5955" extrusionOk="0">
                  <a:moveTo>
                    <a:pt x="4064" y="0"/>
                  </a:moveTo>
                  <a:lnTo>
                    <a:pt x="4064" y="2615"/>
                  </a:lnTo>
                  <a:cubicBezTo>
                    <a:pt x="4064" y="2829"/>
                    <a:pt x="3905" y="2970"/>
                    <a:pt x="3734" y="2970"/>
                  </a:cubicBezTo>
                  <a:cubicBezTo>
                    <a:pt x="3652" y="2970"/>
                    <a:pt x="3568" y="2938"/>
                    <a:pt x="3497" y="2867"/>
                  </a:cubicBezTo>
                  <a:lnTo>
                    <a:pt x="1922" y="1292"/>
                  </a:lnTo>
                  <a:cubicBezTo>
                    <a:pt x="1858" y="1228"/>
                    <a:pt x="1780" y="1201"/>
                    <a:pt x="1701" y="1201"/>
                  </a:cubicBezTo>
                  <a:cubicBezTo>
                    <a:pt x="1429" y="1201"/>
                    <a:pt x="1150" y="1520"/>
                    <a:pt x="1418" y="1764"/>
                  </a:cubicBezTo>
                  <a:lnTo>
                    <a:pt x="2615" y="2930"/>
                  </a:lnTo>
                  <a:cubicBezTo>
                    <a:pt x="2710" y="3025"/>
                    <a:pt x="2741" y="3088"/>
                    <a:pt x="2741" y="3182"/>
                  </a:cubicBezTo>
                  <a:lnTo>
                    <a:pt x="2741" y="3970"/>
                  </a:lnTo>
                  <a:cubicBezTo>
                    <a:pt x="2741" y="4222"/>
                    <a:pt x="2804" y="4505"/>
                    <a:pt x="2930" y="4789"/>
                  </a:cubicBezTo>
                  <a:cubicBezTo>
                    <a:pt x="3052" y="5074"/>
                    <a:pt x="2833" y="5280"/>
                    <a:pt x="2611" y="5280"/>
                  </a:cubicBezTo>
                  <a:cubicBezTo>
                    <a:pt x="2490" y="5280"/>
                    <a:pt x="2367" y="5218"/>
                    <a:pt x="2300" y="5072"/>
                  </a:cubicBezTo>
                  <a:cubicBezTo>
                    <a:pt x="2206" y="4915"/>
                    <a:pt x="2174" y="4757"/>
                    <a:pt x="2143" y="4600"/>
                  </a:cubicBezTo>
                  <a:lnTo>
                    <a:pt x="0" y="4600"/>
                  </a:lnTo>
                  <a:lnTo>
                    <a:pt x="0" y="4631"/>
                  </a:lnTo>
                  <a:cubicBezTo>
                    <a:pt x="0" y="5104"/>
                    <a:pt x="126" y="5545"/>
                    <a:pt x="378" y="5923"/>
                  </a:cubicBezTo>
                  <a:lnTo>
                    <a:pt x="5104" y="5923"/>
                  </a:lnTo>
                  <a:lnTo>
                    <a:pt x="5104" y="5955"/>
                  </a:lnTo>
                  <a:cubicBezTo>
                    <a:pt x="5325" y="5577"/>
                    <a:pt x="5451" y="5104"/>
                    <a:pt x="5451" y="4663"/>
                  </a:cubicBezTo>
                  <a:lnTo>
                    <a:pt x="5451" y="2111"/>
                  </a:lnTo>
                  <a:cubicBezTo>
                    <a:pt x="5451" y="1638"/>
                    <a:pt x="5262" y="1197"/>
                    <a:pt x="4947" y="882"/>
                  </a:cubicBezTo>
                  <a:lnTo>
                    <a:pt x="4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9" name="Google Shape;8406;p66">
            <a:extLst>
              <a:ext uri="{FF2B5EF4-FFF2-40B4-BE49-F238E27FC236}">
                <a16:creationId xmlns:a16="http://schemas.microsoft.com/office/drawing/2014/main" id="{9ECE85E9-7C01-40C3-AFAA-D602E7F347DE}"/>
              </a:ext>
            </a:extLst>
          </p:cNvPr>
          <p:cNvGrpSpPr/>
          <p:nvPr/>
        </p:nvGrpSpPr>
        <p:grpSpPr>
          <a:xfrm>
            <a:off x="5450259" y="3295376"/>
            <a:ext cx="294442" cy="295215"/>
            <a:chOff x="6679825" y="2693700"/>
            <a:chExt cx="257875" cy="258575"/>
          </a:xfrm>
        </p:grpSpPr>
        <p:sp>
          <p:nvSpPr>
            <p:cNvPr id="990" name="Google Shape;8407;p66">
              <a:extLst>
                <a:ext uri="{FF2B5EF4-FFF2-40B4-BE49-F238E27FC236}">
                  <a16:creationId xmlns:a16="http://schemas.microsoft.com/office/drawing/2014/main" id="{77BEA6D8-C551-4A5E-BDCA-A1E4C65FE9B8}"/>
                </a:ext>
              </a:extLst>
            </p:cNvPr>
            <p:cNvSpPr/>
            <p:nvPr/>
          </p:nvSpPr>
          <p:spPr>
            <a:xfrm>
              <a:off x="6679825" y="2693700"/>
              <a:ext cx="257875" cy="258575"/>
            </a:xfrm>
            <a:custGeom>
              <a:avLst/>
              <a:gdLst/>
              <a:ahLst/>
              <a:cxnLst/>
              <a:rect l="l" t="t" r="r" b="b"/>
              <a:pathLst>
                <a:path w="10315" h="10343" extrusionOk="0">
                  <a:moveTo>
                    <a:pt x="5102" y="670"/>
                  </a:moveTo>
                  <a:cubicBezTo>
                    <a:pt x="5604" y="670"/>
                    <a:pt x="6022" y="1088"/>
                    <a:pt x="6022" y="1562"/>
                  </a:cubicBezTo>
                  <a:cubicBezTo>
                    <a:pt x="6022" y="2063"/>
                    <a:pt x="5604" y="2481"/>
                    <a:pt x="5102" y="2481"/>
                  </a:cubicBezTo>
                  <a:cubicBezTo>
                    <a:pt x="4600" y="2481"/>
                    <a:pt x="4182" y="2063"/>
                    <a:pt x="4182" y="1562"/>
                  </a:cubicBezTo>
                  <a:cubicBezTo>
                    <a:pt x="4182" y="1088"/>
                    <a:pt x="4600" y="670"/>
                    <a:pt x="5102" y="670"/>
                  </a:cubicBezTo>
                  <a:close/>
                  <a:moveTo>
                    <a:pt x="1757" y="1896"/>
                  </a:moveTo>
                  <a:cubicBezTo>
                    <a:pt x="2063" y="1896"/>
                    <a:pt x="2342" y="2175"/>
                    <a:pt x="2342" y="2481"/>
                  </a:cubicBezTo>
                  <a:cubicBezTo>
                    <a:pt x="2342" y="2788"/>
                    <a:pt x="2063" y="3067"/>
                    <a:pt x="1757" y="3067"/>
                  </a:cubicBezTo>
                  <a:cubicBezTo>
                    <a:pt x="1422" y="3067"/>
                    <a:pt x="1143" y="2788"/>
                    <a:pt x="1143" y="2481"/>
                  </a:cubicBezTo>
                  <a:cubicBezTo>
                    <a:pt x="1143" y="2119"/>
                    <a:pt x="1422" y="1896"/>
                    <a:pt x="1757" y="1896"/>
                  </a:cubicBezTo>
                  <a:close/>
                  <a:moveTo>
                    <a:pt x="8447" y="1896"/>
                  </a:moveTo>
                  <a:cubicBezTo>
                    <a:pt x="8781" y="1896"/>
                    <a:pt x="9032" y="2175"/>
                    <a:pt x="9032" y="2481"/>
                  </a:cubicBezTo>
                  <a:cubicBezTo>
                    <a:pt x="9032" y="2788"/>
                    <a:pt x="8753" y="3067"/>
                    <a:pt x="8447" y="3067"/>
                  </a:cubicBezTo>
                  <a:cubicBezTo>
                    <a:pt x="8112" y="3067"/>
                    <a:pt x="7834" y="2788"/>
                    <a:pt x="7834" y="2481"/>
                  </a:cubicBezTo>
                  <a:cubicBezTo>
                    <a:pt x="7834" y="2119"/>
                    <a:pt x="8112" y="1896"/>
                    <a:pt x="8447" y="1896"/>
                  </a:cubicBezTo>
                  <a:close/>
                  <a:moveTo>
                    <a:pt x="1701" y="3624"/>
                  </a:moveTo>
                  <a:cubicBezTo>
                    <a:pt x="2370" y="3624"/>
                    <a:pt x="2927" y="4182"/>
                    <a:pt x="2927" y="4851"/>
                  </a:cubicBezTo>
                  <a:lnTo>
                    <a:pt x="2927" y="6412"/>
                  </a:lnTo>
                  <a:cubicBezTo>
                    <a:pt x="2955" y="6635"/>
                    <a:pt x="2816" y="6719"/>
                    <a:pt x="2649" y="6719"/>
                  </a:cubicBezTo>
                  <a:cubicBezTo>
                    <a:pt x="2481" y="6719"/>
                    <a:pt x="2342" y="6858"/>
                    <a:pt x="2342" y="7053"/>
                  </a:cubicBezTo>
                  <a:lnTo>
                    <a:pt x="2342" y="8865"/>
                  </a:lnTo>
                  <a:cubicBezTo>
                    <a:pt x="2342" y="9032"/>
                    <a:pt x="2203" y="9172"/>
                    <a:pt x="2035" y="9172"/>
                  </a:cubicBezTo>
                  <a:lnTo>
                    <a:pt x="1422" y="9172"/>
                  </a:lnTo>
                  <a:cubicBezTo>
                    <a:pt x="1255" y="9172"/>
                    <a:pt x="1116" y="9032"/>
                    <a:pt x="1116" y="8865"/>
                  </a:cubicBezTo>
                  <a:lnTo>
                    <a:pt x="1116" y="7053"/>
                  </a:lnTo>
                  <a:cubicBezTo>
                    <a:pt x="1116" y="6858"/>
                    <a:pt x="976" y="6719"/>
                    <a:pt x="809" y="6719"/>
                  </a:cubicBezTo>
                  <a:cubicBezTo>
                    <a:pt x="642" y="6719"/>
                    <a:pt x="502" y="6579"/>
                    <a:pt x="502" y="6412"/>
                  </a:cubicBezTo>
                  <a:lnTo>
                    <a:pt x="502" y="4851"/>
                  </a:lnTo>
                  <a:cubicBezTo>
                    <a:pt x="502" y="4182"/>
                    <a:pt x="1060" y="3624"/>
                    <a:pt x="1701" y="3624"/>
                  </a:cubicBezTo>
                  <a:close/>
                  <a:moveTo>
                    <a:pt x="8391" y="3624"/>
                  </a:moveTo>
                  <a:cubicBezTo>
                    <a:pt x="9060" y="3624"/>
                    <a:pt x="9618" y="4182"/>
                    <a:pt x="9618" y="4851"/>
                  </a:cubicBezTo>
                  <a:lnTo>
                    <a:pt x="9618" y="6440"/>
                  </a:lnTo>
                  <a:lnTo>
                    <a:pt x="9645" y="6440"/>
                  </a:lnTo>
                  <a:cubicBezTo>
                    <a:pt x="9645" y="6635"/>
                    <a:pt x="9506" y="6774"/>
                    <a:pt x="9339" y="6774"/>
                  </a:cubicBezTo>
                  <a:cubicBezTo>
                    <a:pt x="9172" y="6774"/>
                    <a:pt x="9032" y="6914"/>
                    <a:pt x="9032" y="7081"/>
                  </a:cubicBezTo>
                  <a:lnTo>
                    <a:pt x="9032" y="8893"/>
                  </a:lnTo>
                  <a:cubicBezTo>
                    <a:pt x="9032" y="9060"/>
                    <a:pt x="8893" y="9199"/>
                    <a:pt x="8726" y="9199"/>
                  </a:cubicBezTo>
                  <a:lnTo>
                    <a:pt x="8112" y="9199"/>
                  </a:lnTo>
                  <a:cubicBezTo>
                    <a:pt x="7945" y="9199"/>
                    <a:pt x="7806" y="9060"/>
                    <a:pt x="7806" y="8893"/>
                  </a:cubicBezTo>
                  <a:lnTo>
                    <a:pt x="7806" y="7053"/>
                  </a:lnTo>
                  <a:cubicBezTo>
                    <a:pt x="7806" y="6858"/>
                    <a:pt x="7666" y="6719"/>
                    <a:pt x="7499" y="6719"/>
                  </a:cubicBezTo>
                  <a:cubicBezTo>
                    <a:pt x="7332" y="6719"/>
                    <a:pt x="7192" y="6579"/>
                    <a:pt x="7192" y="6412"/>
                  </a:cubicBezTo>
                  <a:lnTo>
                    <a:pt x="7192" y="4851"/>
                  </a:lnTo>
                  <a:cubicBezTo>
                    <a:pt x="7192" y="4182"/>
                    <a:pt x="7750" y="3624"/>
                    <a:pt x="8391" y="3624"/>
                  </a:cubicBezTo>
                  <a:close/>
                  <a:moveTo>
                    <a:pt x="5381" y="3095"/>
                  </a:moveTo>
                  <a:cubicBezTo>
                    <a:pt x="6077" y="3234"/>
                    <a:pt x="6635" y="3875"/>
                    <a:pt x="6635" y="4600"/>
                  </a:cubicBezTo>
                  <a:lnTo>
                    <a:pt x="6635" y="6440"/>
                  </a:lnTo>
                  <a:cubicBezTo>
                    <a:pt x="6663" y="6635"/>
                    <a:pt x="6523" y="6719"/>
                    <a:pt x="6356" y="6719"/>
                  </a:cubicBezTo>
                  <a:cubicBezTo>
                    <a:pt x="6161" y="6719"/>
                    <a:pt x="6022" y="6858"/>
                    <a:pt x="6022" y="7053"/>
                  </a:cubicBezTo>
                  <a:lnTo>
                    <a:pt x="6022" y="9478"/>
                  </a:lnTo>
                  <a:cubicBezTo>
                    <a:pt x="6022" y="9645"/>
                    <a:pt x="5882" y="9785"/>
                    <a:pt x="5715" y="9785"/>
                  </a:cubicBezTo>
                  <a:lnTo>
                    <a:pt x="4461" y="9785"/>
                  </a:lnTo>
                  <a:cubicBezTo>
                    <a:pt x="4293" y="9785"/>
                    <a:pt x="4154" y="9645"/>
                    <a:pt x="4154" y="9478"/>
                  </a:cubicBezTo>
                  <a:lnTo>
                    <a:pt x="4154" y="7053"/>
                  </a:lnTo>
                  <a:cubicBezTo>
                    <a:pt x="4154" y="6858"/>
                    <a:pt x="4015" y="6719"/>
                    <a:pt x="3847" y="6719"/>
                  </a:cubicBezTo>
                  <a:cubicBezTo>
                    <a:pt x="3652" y="6719"/>
                    <a:pt x="3513" y="6579"/>
                    <a:pt x="3513" y="6412"/>
                  </a:cubicBezTo>
                  <a:lnTo>
                    <a:pt x="3513" y="4851"/>
                  </a:lnTo>
                  <a:lnTo>
                    <a:pt x="3513" y="4600"/>
                  </a:lnTo>
                  <a:cubicBezTo>
                    <a:pt x="3513" y="3875"/>
                    <a:pt x="4043" y="3234"/>
                    <a:pt x="4739" y="3095"/>
                  </a:cubicBezTo>
                  <a:lnTo>
                    <a:pt x="4739" y="5185"/>
                  </a:lnTo>
                  <a:cubicBezTo>
                    <a:pt x="4739" y="5381"/>
                    <a:pt x="4879" y="5520"/>
                    <a:pt x="5046" y="5520"/>
                  </a:cubicBezTo>
                  <a:cubicBezTo>
                    <a:pt x="5241" y="5520"/>
                    <a:pt x="5381" y="5381"/>
                    <a:pt x="5381" y="5185"/>
                  </a:cubicBezTo>
                  <a:lnTo>
                    <a:pt x="5381" y="3095"/>
                  </a:lnTo>
                  <a:close/>
                  <a:moveTo>
                    <a:pt x="5130" y="1"/>
                  </a:moveTo>
                  <a:cubicBezTo>
                    <a:pt x="4293" y="1"/>
                    <a:pt x="3624" y="670"/>
                    <a:pt x="3624" y="1506"/>
                  </a:cubicBezTo>
                  <a:cubicBezTo>
                    <a:pt x="3624" y="1952"/>
                    <a:pt x="3847" y="2370"/>
                    <a:pt x="4154" y="2649"/>
                  </a:cubicBezTo>
                  <a:cubicBezTo>
                    <a:pt x="3736" y="2872"/>
                    <a:pt x="3373" y="3234"/>
                    <a:pt x="3206" y="3652"/>
                  </a:cubicBezTo>
                  <a:cubicBezTo>
                    <a:pt x="3067" y="3485"/>
                    <a:pt x="2900" y="3346"/>
                    <a:pt x="2677" y="3234"/>
                  </a:cubicBezTo>
                  <a:cubicBezTo>
                    <a:pt x="2900" y="3039"/>
                    <a:pt x="3039" y="2732"/>
                    <a:pt x="3039" y="2398"/>
                  </a:cubicBezTo>
                  <a:cubicBezTo>
                    <a:pt x="3039" y="1757"/>
                    <a:pt x="2481" y="1199"/>
                    <a:pt x="1812" y="1199"/>
                  </a:cubicBezTo>
                  <a:cubicBezTo>
                    <a:pt x="1143" y="1199"/>
                    <a:pt x="586" y="1757"/>
                    <a:pt x="586" y="2398"/>
                  </a:cubicBezTo>
                  <a:cubicBezTo>
                    <a:pt x="586" y="2732"/>
                    <a:pt x="725" y="3039"/>
                    <a:pt x="948" y="3234"/>
                  </a:cubicBezTo>
                  <a:cubicBezTo>
                    <a:pt x="391" y="3569"/>
                    <a:pt x="1" y="4154"/>
                    <a:pt x="1" y="4851"/>
                  </a:cubicBezTo>
                  <a:lnTo>
                    <a:pt x="1" y="6412"/>
                  </a:lnTo>
                  <a:cubicBezTo>
                    <a:pt x="1" y="6802"/>
                    <a:pt x="251" y="7137"/>
                    <a:pt x="586" y="7276"/>
                  </a:cubicBezTo>
                  <a:lnTo>
                    <a:pt x="586" y="8865"/>
                  </a:lnTo>
                  <a:cubicBezTo>
                    <a:pt x="586" y="9339"/>
                    <a:pt x="1004" y="9757"/>
                    <a:pt x="1506" y="9757"/>
                  </a:cubicBezTo>
                  <a:lnTo>
                    <a:pt x="2091" y="9757"/>
                  </a:lnTo>
                  <a:cubicBezTo>
                    <a:pt x="2593" y="9757"/>
                    <a:pt x="3011" y="9339"/>
                    <a:pt x="3011" y="8865"/>
                  </a:cubicBezTo>
                  <a:lnTo>
                    <a:pt x="3011" y="7276"/>
                  </a:lnTo>
                  <a:cubicBezTo>
                    <a:pt x="3095" y="7248"/>
                    <a:pt x="3206" y="7192"/>
                    <a:pt x="3318" y="7109"/>
                  </a:cubicBezTo>
                  <a:cubicBezTo>
                    <a:pt x="3429" y="7192"/>
                    <a:pt x="3485" y="7248"/>
                    <a:pt x="3624" y="7276"/>
                  </a:cubicBezTo>
                  <a:lnTo>
                    <a:pt x="3624" y="9450"/>
                  </a:lnTo>
                  <a:cubicBezTo>
                    <a:pt x="3624" y="9924"/>
                    <a:pt x="4043" y="10342"/>
                    <a:pt x="4544" y="10342"/>
                  </a:cubicBezTo>
                  <a:lnTo>
                    <a:pt x="5799" y="10342"/>
                  </a:lnTo>
                  <a:cubicBezTo>
                    <a:pt x="6273" y="10342"/>
                    <a:pt x="6691" y="9924"/>
                    <a:pt x="6691" y="9450"/>
                  </a:cubicBezTo>
                  <a:lnTo>
                    <a:pt x="6691" y="7276"/>
                  </a:lnTo>
                  <a:cubicBezTo>
                    <a:pt x="6802" y="7248"/>
                    <a:pt x="6914" y="7192"/>
                    <a:pt x="6997" y="7109"/>
                  </a:cubicBezTo>
                  <a:cubicBezTo>
                    <a:pt x="7109" y="7192"/>
                    <a:pt x="7192" y="7248"/>
                    <a:pt x="7332" y="7276"/>
                  </a:cubicBezTo>
                  <a:lnTo>
                    <a:pt x="7332" y="8865"/>
                  </a:lnTo>
                  <a:cubicBezTo>
                    <a:pt x="7332" y="9339"/>
                    <a:pt x="7750" y="9757"/>
                    <a:pt x="8224" y="9757"/>
                  </a:cubicBezTo>
                  <a:lnTo>
                    <a:pt x="8809" y="9757"/>
                  </a:lnTo>
                  <a:cubicBezTo>
                    <a:pt x="9311" y="9757"/>
                    <a:pt x="9729" y="9339"/>
                    <a:pt x="9729" y="8865"/>
                  </a:cubicBezTo>
                  <a:lnTo>
                    <a:pt x="9729" y="7276"/>
                  </a:lnTo>
                  <a:cubicBezTo>
                    <a:pt x="10064" y="7137"/>
                    <a:pt x="10314" y="6830"/>
                    <a:pt x="10314" y="6412"/>
                  </a:cubicBezTo>
                  <a:lnTo>
                    <a:pt x="10314" y="4851"/>
                  </a:lnTo>
                  <a:cubicBezTo>
                    <a:pt x="10287" y="4210"/>
                    <a:pt x="9896" y="3596"/>
                    <a:pt x="9339" y="3318"/>
                  </a:cubicBezTo>
                  <a:cubicBezTo>
                    <a:pt x="9562" y="3095"/>
                    <a:pt x="9701" y="2788"/>
                    <a:pt x="9701" y="2481"/>
                  </a:cubicBezTo>
                  <a:cubicBezTo>
                    <a:pt x="9701" y="1812"/>
                    <a:pt x="9144" y="1255"/>
                    <a:pt x="8475" y="1255"/>
                  </a:cubicBezTo>
                  <a:cubicBezTo>
                    <a:pt x="7806" y="1255"/>
                    <a:pt x="7248" y="1812"/>
                    <a:pt x="7248" y="2481"/>
                  </a:cubicBezTo>
                  <a:cubicBezTo>
                    <a:pt x="7248" y="2788"/>
                    <a:pt x="7388" y="3095"/>
                    <a:pt x="7611" y="3318"/>
                  </a:cubicBezTo>
                  <a:cubicBezTo>
                    <a:pt x="7388" y="3429"/>
                    <a:pt x="7220" y="3569"/>
                    <a:pt x="7081" y="3736"/>
                  </a:cubicBezTo>
                  <a:cubicBezTo>
                    <a:pt x="6969" y="3485"/>
                    <a:pt x="6802" y="3290"/>
                    <a:pt x="6635" y="3067"/>
                  </a:cubicBezTo>
                  <a:cubicBezTo>
                    <a:pt x="6496" y="2927"/>
                    <a:pt x="6300" y="2788"/>
                    <a:pt x="6105" y="2677"/>
                  </a:cubicBezTo>
                  <a:cubicBezTo>
                    <a:pt x="6440" y="2370"/>
                    <a:pt x="6663" y="1952"/>
                    <a:pt x="6663" y="1534"/>
                  </a:cubicBezTo>
                  <a:cubicBezTo>
                    <a:pt x="6663" y="1116"/>
                    <a:pt x="6496" y="725"/>
                    <a:pt x="6217" y="447"/>
                  </a:cubicBezTo>
                  <a:cubicBezTo>
                    <a:pt x="5938" y="168"/>
                    <a:pt x="5520" y="1"/>
                    <a:pt x="51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8408;p66">
              <a:extLst>
                <a:ext uri="{FF2B5EF4-FFF2-40B4-BE49-F238E27FC236}">
                  <a16:creationId xmlns:a16="http://schemas.microsoft.com/office/drawing/2014/main" id="{45E26C08-4FA5-4254-BBEF-2C38A369049E}"/>
                </a:ext>
              </a:extLst>
            </p:cNvPr>
            <p:cNvSpPr/>
            <p:nvPr/>
          </p:nvSpPr>
          <p:spPr>
            <a:xfrm flipH="1">
              <a:off x="6679825" y="2693700"/>
              <a:ext cx="257875" cy="258575"/>
            </a:xfrm>
            <a:custGeom>
              <a:avLst/>
              <a:gdLst/>
              <a:ahLst/>
              <a:cxnLst/>
              <a:rect l="l" t="t" r="r" b="b"/>
              <a:pathLst>
                <a:path w="10315" h="10343" extrusionOk="0">
                  <a:moveTo>
                    <a:pt x="5102" y="670"/>
                  </a:moveTo>
                  <a:cubicBezTo>
                    <a:pt x="5604" y="670"/>
                    <a:pt x="6022" y="1088"/>
                    <a:pt x="6022" y="1562"/>
                  </a:cubicBezTo>
                  <a:cubicBezTo>
                    <a:pt x="6022" y="2063"/>
                    <a:pt x="5604" y="2481"/>
                    <a:pt x="5102" y="2481"/>
                  </a:cubicBezTo>
                  <a:cubicBezTo>
                    <a:pt x="4600" y="2481"/>
                    <a:pt x="4182" y="2063"/>
                    <a:pt x="4182" y="1562"/>
                  </a:cubicBezTo>
                  <a:cubicBezTo>
                    <a:pt x="4182" y="1088"/>
                    <a:pt x="4600" y="670"/>
                    <a:pt x="5102" y="670"/>
                  </a:cubicBezTo>
                  <a:close/>
                  <a:moveTo>
                    <a:pt x="1757" y="1896"/>
                  </a:moveTo>
                  <a:cubicBezTo>
                    <a:pt x="2063" y="1896"/>
                    <a:pt x="2342" y="2175"/>
                    <a:pt x="2342" y="2481"/>
                  </a:cubicBezTo>
                  <a:cubicBezTo>
                    <a:pt x="2342" y="2788"/>
                    <a:pt x="2063" y="3067"/>
                    <a:pt x="1757" y="3067"/>
                  </a:cubicBezTo>
                  <a:cubicBezTo>
                    <a:pt x="1422" y="3067"/>
                    <a:pt x="1143" y="2788"/>
                    <a:pt x="1143" y="2481"/>
                  </a:cubicBezTo>
                  <a:cubicBezTo>
                    <a:pt x="1143" y="2119"/>
                    <a:pt x="1422" y="1896"/>
                    <a:pt x="1757" y="1896"/>
                  </a:cubicBezTo>
                  <a:close/>
                  <a:moveTo>
                    <a:pt x="8447" y="1896"/>
                  </a:moveTo>
                  <a:cubicBezTo>
                    <a:pt x="8781" y="1896"/>
                    <a:pt x="9032" y="2175"/>
                    <a:pt x="9032" y="2481"/>
                  </a:cubicBezTo>
                  <a:cubicBezTo>
                    <a:pt x="9032" y="2788"/>
                    <a:pt x="8753" y="3067"/>
                    <a:pt x="8447" y="3067"/>
                  </a:cubicBezTo>
                  <a:cubicBezTo>
                    <a:pt x="8112" y="3067"/>
                    <a:pt x="7834" y="2788"/>
                    <a:pt x="7834" y="2481"/>
                  </a:cubicBezTo>
                  <a:cubicBezTo>
                    <a:pt x="7834" y="2119"/>
                    <a:pt x="8112" y="1896"/>
                    <a:pt x="8447" y="1896"/>
                  </a:cubicBezTo>
                  <a:close/>
                  <a:moveTo>
                    <a:pt x="1701" y="3624"/>
                  </a:moveTo>
                  <a:cubicBezTo>
                    <a:pt x="2370" y="3624"/>
                    <a:pt x="2927" y="4182"/>
                    <a:pt x="2927" y="4851"/>
                  </a:cubicBezTo>
                  <a:lnTo>
                    <a:pt x="2927" y="6412"/>
                  </a:lnTo>
                  <a:cubicBezTo>
                    <a:pt x="2955" y="6635"/>
                    <a:pt x="2816" y="6719"/>
                    <a:pt x="2649" y="6719"/>
                  </a:cubicBezTo>
                  <a:cubicBezTo>
                    <a:pt x="2481" y="6719"/>
                    <a:pt x="2342" y="6858"/>
                    <a:pt x="2342" y="7053"/>
                  </a:cubicBezTo>
                  <a:lnTo>
                    <a:pt x="2342" y="8865"/>
                  </a:lnTo>
                  <a:cubicBezTo>
                    <a:pt x="2342" y="9032"/>
                    <a:pt x="2203" y="9172"/>
                    <a:pt x="2035" y="9172"/>
                  </a:cubicBezTo>
                  <a:lnTo>
                    <a:pt x="1422" y="9172"/>
                  </a:lnTo>
                  <a:cubicBezTo>
                    <a:pt x="1255" y="9172"/>
                    <a:pt x="1116" y="9032"/>
                    <a:pt x="1116" y="8865"/>
                  </a:cubicBezTo>
                  <a:lnTo>
                    <a:pt x="1116" y="7053"/>
                  </a:lnTo>
                  <a:cubicBezTo>
                    <a:pt x="1116" y="6858"/>
                    <a:pt x="976" y="6719"/>
                    <a:pt x="809" y="6719"/>
                  </a:cubicBezTo>
                  <a:cubicBezTo>
                    <a:pt x="642" y="6719"/>
                    <a:pt x="502" y="6579"/>
                    <a:pt x="502" y="6412"/>
                  </a:cubicBezTo>
                  <a:lnTo>
                    <a:pt x="502" y="4851"/>
                  </a:lnTo>
                  <a:cubicBezTo>
                    <a:pt x="502" y="4182"/>
                    <a:pt x="1060" y="3624"/>
                    <a:pt x="1701" y="3624"/>
                  </a:cubicBezTo>
                  <a:close/>
                  <a:moveTo>
                    <a:pt x="8391" y="3624"/>
                  </a:moveTo>
                  <a:cubicBezTo>
                    <a:pt x="9060" y="3624"/>
                    <a:pt x="9618" y="4182"/>
                    <a:pt x="9618" y="4851"/>
                  </a:cubicBezTo>
                  <a:lnTo>
                    <a:pt x="9618" y="6440"/>
                  </a:lnTo>
                  <a:lnTo>
                    <a:pt x="9645" y="6440"/>
                  </a:lnTo>
                  <a:cubicBezTo>
                    <a:pt x="9645" y="6635"/>
                    <a:pt x="9506" y="6774"/>
                    <a:pt x="9339" y="6774"/>
                  </a:cubicBezTo>
                  <a:cubicBezTo>
                    <a:pt x="9172" y="6774"/>
                    <a:pt x="9032" y="6914"/>
                    <a:pt x="9032" y="7081"/>
                  </a:cubicBezTo>
                  <a:lnTo>
                    <a:pt x="9032" y="8893"/>
                  </a:lnTo>
                  <a:cubicBezTo>
                    <a:pt x="9032" y="9060"/>
                    <a:pt x="8893" y="9199"/>
                    <a:pt x="8726" y="9199"/>
                  </a:cubicBezTo>
                  <a:lnTo>
                    <a:pt x="8112" y="9199"/>
                  </a:lnTo>
                  <a:cubicBezTo>
                    <a:pt x="7945" y="9199"/>
                    <a:pt x="7806" y="9060"/>
                    <a:pt x="7806" y="8893"/>
                  </a:cubicBezTo>
                  <a:lnTo>
                    <a:pt x="7806" y="7053"/>
                  </a:lnTo>
                  <a:cubicBezTo>
                    <a:pt x="7806" y="6858"/>
                    <a:pt x="7666" y="6719"/>
                    <a:pt x="7499" y="6719"/>
                  </a:cubicBezTo>
                  <a:cubicBezTo>
                    <a:pt x="7332" y="6719"/>
                    <a:pt x="7192" y="6579"/>
                    <a:pt x="7192" y="6412"/>
                  </a:cubicBezTo>
                  <a:lnTo>
                    <a:pt x="7192" y="4851"/>
                  </a:lnTo>
                  <a:cubicBezTo>
                    <a:pt x="7192" y="4182"/>
                    <a:pt x="7750" y="3624"/>
                    <a:pt x="8391" y="3624"/>
                  </a:cubicBezTo>
                  <a:close/>
                  <a:moveTo>
                    <a:pt x="5381" y="3095"/>
                  </a:moveTo>
                  <a:cubicBezTo>
                    <a:pt x="6077" y="3234"/>
                    <a:pt x="6635" y="3875"/>
                    <a:pt x="6635" y="4600"/>
                  </a:cubicBezTo>
                  <a:lnTo>
                    <a:pt x="6635" y="6440"/>
                  </a:lnTo>
                  <a:cubicBezTo>
                    <a:pt x="6663" y="6635"/>
                    <a:pt x="6523" y="6719"/>
                    <a:pt x="6356" y="6719"/>
                  </a:cubicBezTo>
                  <a:cubicBezTo>
                    <a:pt x="6161" y="6719"/>
                    <a:pt x="6022" y="6858"/>
                    <a:pt x="6022" y="7053"/>
                  </a:cubicBezTo>
                  <a:lnTo>
                    <a:pt x="6022" y="9478"/>
                  </a:lnTo>
                  <a:cubicBezTo>
                    <a:pt x="6022" y="9645"/>
                    <a:pt x="5882" y="9785"/>
                    <a:pt x="5715" y="9785"/>
                  </a:cubicBezTo>
                  <a:lnTo>
                    <a:pt x="4461" y="9785"/>
                  </a:lnTo>
                  <a:cubicBezTo>
                    <a:pt x="4293" y="9785"/>
                    <a:pt x="4154" y="9645"/>
                    <a:pt x="4154" y="9478"/>
                  </a:cubicBezTo>
                  <a:lnTo>
                    <a:pt x="4154" y="7053"/>
                  </a:lnTo>
                  <a:cubicBezTo>
                    <a:pt x="4154" y="6858"/>
                    <a:pt x="4015" y="6719"/>
                    <a:pt x="3847" y="6719"/>
                  </a:cubicBezTo>
                  <a:cubicBezTo>
                    <a:pt x="3652" y="6719"/>
                    <a:pt x="3513" y="6579"/>
                    <a:pt x="3513" y="6412"/>
                  </a:cubicBezTo>
                  <a:lnTo>
                    <a:pt x="3513" y="4851"/>
                  </a:lnTo>
                  <a:lnTo>
                    <a:pt x="3513" y="4600"/>
                  </a:lnTo>
                  <a:cubicBezTo>
                    <a:pt x="3513" y="3875"/>
                    <a:pt x="4043" y="3234"/>
                    <a:pt x="4739" y="3095"/>
                  </a:cubicBezTo>
                  <a:lnTo>
                    <a:pt x="4739" y="5185"/>
                  </a:lnTo>
                  <a:cubicBezTo>
                    <a:pt x="4739" y="5381"/>
                    <a:pt x="4879" y="5520"/>
                    <a:pt x="5046" y="5520"/>
                  </a:cubicBezTo>
                  <a:cubicBezTo>
                    <a:pt x="5241" y="5520"/>
                    <a:pt x="5381" y="5381"/>
                    <a:pt x="5381" y="5185"/>
                  </a:cubicBezTo>
                  <a:lnTo>
                    <a:pt x="5381" y="3095"/>
                  </a:lnTo>
                  <a:close/>
                  <a:moveTo>
                    <a:pt x="5130" y="1"/>
                  </a:moveTo>
                  <a:cubicBezTo>
                    <a:pt x="4293" y="1"/>
                    <a:pt x="3624" y="670"/>
                    <a:pt x="3624" y="1506"/>
                  </a:cubicBezTo>
                  <a:cubicBezTo>
                    <a:pt x="3624" y="1952"/>
                    <a:pt x="3847" y="2370"/>
                    <a:pt x="4154" y="2649"/>
                  </a:cubicBezTo>
                  <a:cubicBezTo>
                    <a:pt x="3736" y="2872"/>
                    <a:pt x="3373" y="3234"/>
                    <a:pt x="3206" y="3652"/>
                  </a:cubicBezTo>
                  <a:cubicBezTo>
                    <a:pt x="3067" y="3485"/>
                    <a:pt x="2900" y="3346"/>
                    <a:pt x="2677" y="3234"/>
                  </a:cubicBezTo>
                  <a:cubicBezTo>
                    <a:pt x="2900" y="3039"/>
                    <a:pt x="3039" y="2732"/>
                    <a:pt x="3039" y="2398"/>
                  </a:cubicBezTo>
                  <a:cubicBezTo>
                    <a:pt x="3039" y="1757"/>
                    <a:pt x="2481" y="1199"/>
                    <a:pt x="1812" y="1199"/>
                  </a:cubicBezTo>
                  <a:cubicBezTo>
                    <a:pt x="1143" y="1199"/>
                    <a:pt x="586" y="1757"/>
                    <a:pt x="586" y="2398"/>
                  </a:cubicBezTo>
                  <a:cubicBezTo>
                    <a:pt x="586" y="2732"/>
                    <a:pt x="725" y="3039"/>
                    <a:pt x="948" y="3234"/>
                  </a:cubicBezTo>
                  <a:cubicBezTo>
                    <a:pt x="391" y="3569"/>
                    <a:pt x="1" y="4154"/>
                    <a:pt x="1" y="4851"/>
                  </a:cubicBezTo>
                  <a:lnTo>
                    <a:pt x="1" y="6412"/>
                  </a:lnTo>
                  <a:cubicBezTo>
                    <a:pt x="1" y="6802"/>
                    <a:pt x="251" y="7137"/>
                    <a:pt x="586" y="7276"/>
                  </a:cubicBezTo>
                  <a:lnTo>
                    <a:pt x="586" y="8865"/>
                  </a:lnTo>
                  <a:cubicBezTo>
                    <a:pt x="586" y="9339"/>
                    <a:pt x="1004" y="9757"/>
                    <a:pt x="1506" y="9757"/>
                  </a:cubicBezTo>
                  <a:lnTo>
                    <a:pt x="2091" y="9757"/>
                  </a:lnTo>
                  <a:cubicBezTo>
                    <a:pt x="2593" y="9757"/>
                    <a:pt x="3011" y="9339"/>
                    <a:pt x="3011" y="8865"/>
                  </a:cubicBezTo>
                  <a:lnTo>
                    <a:pt x="3011" y="7276"/>
                  </a:lnTo>
                  <a:cubicBezTo>
                    <a:pt x="3095" y="7248"/>
                    <a:pt x="3206" y="7192"/>
                    <a:pt x="3318" y="7109"/>
                  </a:cubicBezTo>
                  <a:cubicBezTo>
                    <a:pt x="3429" y="7192"/>
                    <a:pt x="3485" y="7248"/>
                    <a:pt x="3624" y="7276"/>
                  </a:cubicBezTo>
                  <a:lnTo>
                    <a:pt x="3624" y="9450"/>
                  </a:lnTo>
                  <a:cubicBezTo>
                    <a:pt x="3624" y="9924"/>
                    <a:pt x="4043" y="10342"/>
                    <a:pt x="4544" y="10342"/>
                  </a:cubicBezTo>
                  <a:lnTo>
                    <a:pt x="5799" y="10342"/>
                  </a:lnTo>
                  <a:cubicBezTo>
                    <a:pt x="6273" y="10342"/>
                    <a:pt x="6691" y="9924"/>
                    <a:pt x="6691" y="9450"/>
                  </a:cubicBezTo>
                  <a:lnTo>
                    <a:pt x="6691" y="7276"/>
                  </a:lnTo>
                  <a:cubicBezTo>
                    <a:pt x="6802" y="7248"/>
                    <a:pt x="6914" y="7192"/>
                    <a:pt x="6997" y="7109"/>
                  </a:cubicBezTo>
                  <a:cubicBezTo>
                    <a:pt x="7109" y="7192"/>
                    <a:pt x="7192" y="7248"/>
                    <a:pt x="7332" y="7276"/>
                  </a:cubicBezTo>
                  <a:lnTo>
                    <a:pt x="7332" y="8865"/>
                  </a:lnTo>
                  <a:cubicBezTo>
                    <a:pt x="7332" y="9339"/>
                    <a:pt x="7750" y="9757"/>
                    <a:pt x="8224" y="9757"/>
                  </a:cubicBezTo>
                  <a:lnTo>
                    <a:pt x="8809" y="9757"/>
                  </a:lnTo>
                  <a:cubicBezTo>
                    <a:pt x="9311" y="9757"/>
                    <a:pt x="9729" y="9339"/>
                    <a:pt x="9729" y="8865"/>
                  </a:cubicBezTo>
                  <a:lnTo>
                    <a:pt x="9729" y="7276"/>
                  </a:lnTo>
                  <a:cubicBezTo>
                    <a:pt x="10064" y="7137"/>
                    <a:pt x="10314" y="6830"/>
                    <a:pt x="10314" y="6412"/>
                  </a:cubicBezTo>
                  <a:lnTo>
                    <a:pt x="10314" y="4851"/>
                  </a:lnTo>
                  <a:cubicBezTo>
                    <a:pt x="10287" y="4210"/>
                    <a:pt x="9896" y="3596"/>
                    <a:pt x="9339" y="3318"/>
                  </a:cubicBezTo>
                  <a:cubicBezTo>
                    <a:pt x="9562" y="3095"/>
                    <a:pt x="9701" y="2788"/>
                    <a:pt x="9701" y="2481"/>
                  </a:cubicBezTo>
                  <a:cubicBezTo>
                    <a:pt x="9701" y="1812"/>
                    <a:pt x="9144" y="1255"/>
                    <a:pt x="8475" y="1255"/>
                  </a:cubicBezTo>
                  <a:cubicBezTo>
                    <a:pt x="7806" y="1255"/>
                    <a:pt x="7248" y="1812"/>
                    <a:pt x="7248" y="2481"/>
                  </a:cubicBezTo>
                  <a:cubicBezTo>
                    <a:pt x="7248" y="2788"/>
                    <a:pt x="7388" y="3095"/>
                    <a:pt x="7611" y="3318"/>
                  </a:cubicBezTo>
                  <a:cubicBezTo>
                    <a:pt x="7388" y="3429"/>
                    <a:pt x="7220" y="3569"/>
                    <a:pt x="7081" y="3736"/>
                  </a:cubicBezTo>
                  <a:cubicBezTo>
                    <a:pt x="6969" y="3485"/>
                    <a:pt x="6802" y="3290"/>
                    <a:pt x="6635" y="3067"/>
                  </a:cubicBezTo>
                  <a:cubicBezTo>
                    <a:pt x="6496" y="2927"/>
                    <a:pt x="6300" y="2788"/>
                    <a:pt x="6105" y="2677"/>
                  </a:cubicBezTo>
                  <a:cubicBezTo>
                    <a:pt x="6440" y="2370"/>
                    <a:pt x="6663" y="1952"/>
                    <a:pt x="6663" y="1534"/>
                  </a:cubicBezTo>
                  <a:cubicBezTo>
                    <a:pt x="6663" y="1116"/>
                    <a:pt x="6496" y="725"/>
                    <a:pt x="6217" y="447"/>
                  </a:cubicBezTo>
                  <a:cubicBezTo>
                    <a:pt x="5938" y="168"/>
                    <a:pt x="5520" y="1"/>
                    <a:pt x="51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2" name="Google Shape;8409;p66">
            <a:extLst>
              <a:ext uri="{FF2B5EF4-FFF2-40B4-BE49-F238E27FC236}">
                <a16:creationId xmlns:a16="http://schemas.microsoft.com/office/drawing/2014/main" id="{1A425B13-ED82-4E4F-B1D3-B275C3A8B773}"/>
              </a:ext>
            </a:extLst>
          </p:cNvPr>
          <p:cNvGrpSpPr/>
          <p:nvPr/>
        </p:nvGrpSpPr>
        <p:grpSpPr>
          <a:xfrm>
            <a:off x="5443331" y="3652299"/>
            <a:ext cx="302373" cy="300011"/>
            <a:chOff x="6790450" y="3119050"/>
            <a:chExt cx="262750" cy="260675"/>
          </a:xfrm>
        </p:grpSpPr>
        <p:sp>
          <p:nvSpPr>
            <p:cNvPr id="993" name="Google Shape;8410;p66">
              <a:extLst>
                <a:ext uri="{FF2B5EF4-FFF2-40B4-BE49-F238E27FC236}">
                  <a16:creationId xmlns:a16="http://schemas.microsoft.com/office/drawing/2014/main" id="{01D18ED4-23B5-44FA-A056-5E38DD84CB42}"/>
                </a:ext>
              </a:extLst>
            </p:cNvPr>
            <p:cNvSpPr/>
            <p:nvPr/>
          </p:nvSpPr>
          <p:spPr>
            <a:xfrm>
              <a:off x="6790450" y="3119050"/>
              <a:ext cx="262750" cy="260675"/>
            </a:xfrm>
            <a:custGeom>
              <a:avLst/>
              <a:gdLst/>
              <a:ahLst/>
              <a:cxnLst/>
              <a:rect l="l" t="t" r="r" b="b"/>
              <a:pathLst>
                <a:path w="10510" h="10427" extrusionOk="0">
                  <a:moveTo>
                    <a:pt x="5269" y="1924"/>
                  </a:moveTo>
                  <a:cubicBezTo>
                    <a:pt x="6022" y="1924"/>
                    <a:pt x="6635" y="2454"/>
                    <a:pt x="6774" y="3151"/>
                  </a:cubicBezTo>
                  <a:lnTo>
                    <a:pt x="3791" y="3151"/>
                  </a:lnTo>
                  <a:cubicBezTo>
                    <a:pt x="3931" y="2454"/>
                    <a:pt x="4544" y="1924"/>
                    <a:pt x="5269" y="1924"/>
                  </a:cubicBezTo>
                  <a:close/>
                  <a:moveTo>
                    <a:pt x="4962" y="3764"/>
                  </a:moveTo>
                  <a:lnTo>
                    <a:pt x="4962" y="9785"/>
                  </a:lnTo>
                  <a:cubicBezTo>
                    <a:pt x="3959" y="9646"/>
                    <a:pt x="3150" y="8754"/>
                    <a:pt x="3150" y="7694"/>
                  </a:cubicBezTo>
                  <a:lnTo>
                    <a:pt x="3150" y="4071"/>
                  </a:lnTo>
                  <a:cubicBezTo>
                    <a:pt x="3150" y="3903"/>
                    <a:pt x="3290" y="3764"/>
                    <a:pt x="3485" y="3764"/>
                  </a:cubicBezTo>
                  <a:close/>
                  <a:moveTo>
                    <a:pt x="7109" y="3764"/>
                  </a:moveTo>
                  <a:cubicBezTo>
                    <a:pt x="7276" y="3764"/>
                    <a:pt x="7415" y="3903"/>
                    <a:pt x="7415" y="4071"/>
                  </a:cubicBezTo>
                  <a:lnTo>
                    <a:pt x="7415" y="7694"/>
                  </a:lnTo>
                  <a:cubicBezTo>
                    <a:pt x="7415" y="8754"/>
                    <a:pt x="6607" y="9646"/>
                    <a:pt x="5603" y="9785"/>
                  </a:cubicBezTo>
                  <a:lnTo>
                    <a:pt x="5603" y="3764"/>
                  </a:lnTo>
                  <a:close/>
                  <a:moveTo>
                    <a:pt x="3987" y="1"/>
                  </a:moveTo>
                  <a:cubicBezTo>
                    <a:pt x="3819" y="1"/>
                    <a:pt x="3680" y="140"/>
                    <a:pt x="3680" y="307"/>
                  </a:cubicBezTo>
                  <a:lnTo>
                    <a:pt x="3680" y="921"/>
                  </a:lnTo>
                  <a:cubicBezTo>
                    <a:pt x="3680" y="1199"/>
                    <a:pt x="3819" y="1422"/>
                    <a:pt x="3987" y="1618"/>
                  </a:cubicBezTo>
                  <a:cubicBezTo>
                    <a:pt x="3513" y="1952"/>
                    <a:pt x="3150" y="2482"/>
                    <a:pt x="3095" y="3095"/>
                  </a:cubicBezTo>
                  <a:cubicBezTo>
                    <a:pt x="2732" y="3206"/>
                    <a:pt x="2453" y="3569"/>
                    <a:pt x="2453" y="3987"/>
                  </a:cubicBezTo>
                  <a:lnTo>
                    <a:pt x="2453" y="4294"/>
                  </a:lnTo>
                  <a:lnTo>
                    <a:pt x="1840" y="4294"/>
                  </a:lnTo>
                  <a:cubicBezTo>
                    <a:pt x="1450" y="4294"/>
                    <a:pt x="1115" y="4043"/>
                    <a:pt x="976" y="3652"/>
                  </a:cubicBezTo>
                  <a:lnTo>
                    <a:pt x="642" y="2677"/>
                  </a:lnTo>
                  <a:cubicBezTo>
                    <a:pt x="600" y="2551"/>
                    <a:pt x="511" y="2489"/>
                    <a:pt x="399" y="2489"/>
                  </a:cubicBezTo>
                  <a:cubicBezTo>
                    <a:pt x="361" y="2489"/>
                    <a:pt x="321" y="2496"/>
                    <a:pt x="279" y="2510"/>
                  </a:cubicBezTo>
                  <a:cubicBezTo>
                    <a:pt x="84" y="2565"/>
                    <a:pt x="28" y="2705"/>
                    <a:pt x="84" y="2900"/>
                  </a:cubicBezTo>
                  <a:lnTo>
                    <a:pt x="419" y="3875"/>
                  </a:lnTo>
                  <a:cubicBezTo>
                    <a:pt x="614" y="4489"/>
                    <a:pt x="1171" y="4907"/>
                    <a:pt x="1840" y="4907"/>
                  </a:cubicBezTo>
                  <a:lnTo>
                    <a:pt x="2453" y="4907"/>
                  </a:lnTo>
                  <a:lnTo>
                    <a:pt x="2453" y="6133"/>
                  </a:lnTo>
                  <a:lnTo>
                    <a:pt x="335" y="6133"/>
                  </a:lnTo>
                  <a:cubicBezTo>
                    <a:pt x="168" y="6133"/>
                    <a:pt x="28" y="6273"/>
                    <a:pt x="28" y="6440"/>
                  </a:cubicBezTo>
                  <a:cubicBezTo>
                    <a:pt x="28" y="6635"/>
                    <a:pt x="168" y="6775"/>
                    <a:pt x="335" y="6775"/>
                  </a:cubicBezTo>
                  <a:lnTo>
                    <a:pt x="2453" y="6775"/>
                  </a:lnTo>
                  <a:lnTo>
                    <a:pt x="2453" y="7667"/>
                  </a:lnTo>
                  <a:lnTo>
                    <a:pt x="2453" y="7973"/>
                  </a:lnTo>
                  <a:lnTo>
                    <a:pt x="1812" y="7973"/>
                  </a:lnTo>
                  <a:cubicBezTo>
                    <a:pt x="1143" y="7973"/>
                    <a:pt x="586" y="8391"/>
                    <a:pt x="363" y="9032"/>
                  </a:cubicBezTo>
                  <a:lnTo>
                    <a:pt x="56" y="10008"/>
                  </a:lnTo>
                  <a:cubicBezTo>
                    <a:pt x="0" y="10175"/>
                    <a:pt x="84" y="10315"/>
                    <a:pt x="223" y="10398"/>
                  </a:cubicBezTo>
                  <a:cubicBezTo>
                    <a:pt x="259" y="10408"/>
                    <a:pt x="292" y="10413"/>
                    <a:pt x="323" y="10413"/>
                  </a:cubicBezTo>
                  <a:cubicBezTo>
                    <a:pt x="466" y="10413"/>
                    <a:pt x="568" y="10317"/>
                    <a:pt x="614" y="10203"/>
                  </a:cubicBezTo>
                  <a:lnTo>
                    <a:pt x="920" y="9228"/>
                  </a:lnTo>
                  <a:cubicBezTo>
                    <a:pt x="1060" y="8865"/>
                    <a:pt x="1394" y="8614"/>
                    <a:pt x="1812" y="8614"/>
                  </a:cubicBezTo>
                  <a:lnTo>
                    <a:pt x="2593" y="8614"/>
                  </a:lnTo>
                  <a:cubicBezTo>
                    <a:pt x="2983" y="9646"/>
                    <a:pt x="3987" y="10426"/>
                    <a:pt x="5185" y="10426"/>
                  </a:cubicBezTo>
                  <a:cubicBezTo>
                    <a:pt x="6356" y="10426"/>
                    <a:pt x="7387" y="9646"/>
                    <a:pt x="7750" y="8614"/>
                  </a:cubicBezTo>
                  <a:lnTo>
                    <a:pt x="8586" y="8614"/>
                  </a:lnTo>
                  <a:cubicBezTo>
                    <a:pt x="8976" y="8614"/>
                    <a:pt x="9339" y="8837"/>
                    <a:pt x="9478" y="9228"/>
                  </a:cubicBezTo>
                  <a:lnTo>
                    <a:pt x="9785" y="10203"/>
                  </a:lnTo>
                  <a:cubicBezTo>
                    <a:pt x="9827" y="10351"/>
                    <a:pt x="9917" y="10419"/>
                    <a:pt x="10043" y="10419"/>
                  </a:cubicBezTo>
                  <a:cubicBezTo>
                    <a:pt x="10084" y="10419"/>
                    <a:pt x="10128" y="10412"/>
                    <a:pt x="10175" y="10398"/>
                  </a:cubicBezTo>
                  <a:cubicBezTo>
                    <a:pt x="10342" y="10315"/>
                    <a:pt x="10398" y="10175"/>
                    <a:pt x="10342" y="10008"/>
                  </a:cubicBezTo>
                  <a:lnTo>
                    <a:pt x="10119" y="9032"/>
                  </a:lnTo>
                  <a:cubicBezTo>
                    <a:pt x="9924" y="8391"/>
                    <a:pt x="9367" y="7973"/>
                    <a:pt x="8698" y="7973"/>
                  </a:cubicBezTo>
                  <a:lnTo>
                    <a:pt x="8001" y="7973"/>
                  </a:lnTo>
                  <a:lnTo>
                    <a:pt x="8001" y="7667"/>
                  </a:lnTo>
                  <a:lnTo>
                    <a:pt x="8001" y="6775"/>
                  </a:lnTo>
                  <a:lnTo>
                    <a:pt x="10175" y="6775"/>
                  </a:lnTo>
                  <a:cubicBezTo>
                    <a:pt x="10342" y="6775"/>
                    <a:pt x="10482" y="6635"/>
                    <a:pt x="10482" y="6440"/>
                  </a:cubicBezTo>
                  <a:cubicBezTo>
                    <a:pt x="10482" y="6273"/>
                    <a:pt x="10342" y="6133"/>
                    <a:pt x="10175" y="6133"/>
                  </a:cubicBezTo>
                  <a:lnTo>
                    <a:pt x="8001" y="6133"/>
                  </a:lnTo>
                  <a:lnTo>
                    <a:pt x="8001" y="4907"/>
                  </a:lnTo>
                  <a:lnTo>
                    <a:pt x="8698" y="4907"/>
                  </a:lnTo>
                  <a:cubicBezTo>
                    <a:pt x="9367" y="4907"/>
                    <a:pt x="9924" y="4489"/>
                    <a:pt x="10119" y="3875"/>
                  </a:cubicBezTo>
                  <a:lnTo>
                    <a:pt x="10454" y="2900"/>
                  </a:lnTo>
                  <a:cubicBezTo>
                    <a:pt x="10509" y="2705"/>
                    <a:pt x="10398" y="2565"/>
                    <a:pt x="10259" y="2510"/>
                  </a:cubicBezTo>
                  <a:cubicBezTo>
                    <a:pt x="10223" y="2498"/>
                    <a:pt x="10188" y="2492"/>
                    <a:pt x="10156" y="2492"/>
                  </a:cubicBezTo>
                  <a:cubicBezTo>
                    <a:pt x="10036" y="2492"/>
                    <a:pt x="9940" y="2567"/>
                    <a:pt x="9896" y="2677"/>
                  </a:cubicBezTo>
                  <a:lnTo>
                    <a:pt x="9562" y="3652"/>
                  </a:lnTo>
                  <a:cubicBezTo>
                    <a:pt x="9422" y="4043"/>
                    <a:pt x="9116" y="4294"/>
                    <a:pt x="8698" y="4294"/>
                  </a:cubicBezTo>
                  <a:lnTo>
                    <a:pt x="8001" y="4294"/>
                  </a:lnTo>
                  <a:lnTo>
                    <a:pt x="8001" y="3987"/>
                  </a:lnTo>
                  <a:cubicBezTo>
                    <a:pt x="8001" y="3597"/>
                    <a:pt x="7750" y="3234"/>
                    <a:pt x="7387" y="3095"/>
                  </a:cubicBezTo>
                  <a:cubicBezTo>
                    <a:pt x="7304" y="2482"/>
                    <a:pt x="6969" y="1952"/>
                    <a:pt x="6468" y="1618"/>
                  </a:cubicBezTo>
                  <a:cubicBezTo>
                    <a:pt x="6691" y="1422"/>
                    <a:pt x="6774" y="1199"/>
                    <a:pt x="6774" y="921"/>
                  </a:cubicBezTo>
                  <a:lnTo>
                    <a:pt x="6774" y="307"/>
                  </a:lnTo>
                  <a:cubicBezTo>
                    <a:pt x="6774" y="140"/>
                    <a:pt x="6635" y="1"/>
                    <a:pt x="6468" y="1"/>
                  </a:cubicBezTo>
                  <a:cubicBezTo>
                    <a:pt x="6300" y="1"/>
                    <a:pt x="6161" y="140"/>
                    <a:pt x="6161" y="307"/>
                  </a:cubicBezTo>
                  <a:lnTo>
                    <a:pt x="6161" y="921"/>
                  </a:lnTo>
                  <a:cubicBezTo>
                    <a:pt x="6161" y="1088"/>
                    <a:pt x="6022" y="1255"/>
                    <a:pt x="5854" y="1255"/>
                  </a:cubicBezTo>
                  <a:lnTo>
                    <a:pt x="4628" y="1255"/>
                  </a:lnTo>
                  <a:cubicBezTo>
                    <a:pt x="4488" y="1255"/>
                    <a:pt x="4321" y="1088"/>
                    <a:pt x="4321" y="921"/>
                  </a:cubicBezTo>
                  <a:lnTo>
                    <a:pt x="4321" y="307"/>
                  </a:lnTo>
                  <a:cubicBezTo>
                    <a:pt x="4321" y="140"/>
                    <a:pt x="4182" y="1"/>
                    <a:pt x="3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8411;p66">
              <a:extLst>
                <a:ext uri="{FF2B5EF4-FFF2-40B4-BE49-F238E27FC236}">
                  <a16:creationId xmlns:a16="http://schemas.microsoft.com/office/drawing/2014/main" id="{C8BA7509-8E63-4929-95BB-4E92DDDFE77D}"/>
                </a:ext>
              </a:extLst>
            </p:cNvPr>
            <p:cNvSpPr/>
            <p:nvPr/>
          </p:nvSpPr>
          <p:spPr>
            <a:xfrm flipH="1">
              <a:off x="6790450" y="3119050"/>
              <a:ext cx="262750" cy="260675"/>
            </a:xfrm>
            <a:custGeom>
              <a:avLst/>
              <a:gdLst/>
              <a:ahLst/>
              <a:cxnLst/>
              <a:rect l="l" t="t" r="r" b="b"/>
              <a:pathLst>
                <a:path w="10510" h="10427" extrusionOk="0">
                  <a:moveTo>
                    <a:pt x="5269" y="1924"/>
                  </a:moveTo>
                  <a:cubicBezTo>
                    <a:pt x="6022" y="1924"/>
                    <a:pt x="6635" y="2454"/>
                    <a:pt x="6774" y="3151"/>
                  </a:cubicBezTo>
                  <a:lnTo>
                    <a:pt x="3791" y="3151"/>
                  </a:lnTo>
                  <a:cubicBezTo>
                    <a:pt x="3931" y="2454"/>
                    <a:pt x="4544" y="1924"/>
                    <a:pt x="5269" y="1924"/>
                  </a:cubicBezTo>
                  <a:close/>
                  <a:moveTo>
                    <a:pt x="4962" y="3764"/>
                  </a:moveTo>
                  <a:lnTo>
                    <a:pt x="4962" y="9785"/>
                  </a:lnTo>
                  <a:cubicBezTo>
                    <a:pt x="3959" y="9646"/>
                    <a:pt x="3150" y="8754"/>
                    <a:pt x="3150" y="7694"/>
                  </a:cubicBezTo>
                  <a:lnTo>
                    <a:pt x="3150" y="4071"/>
                  </a:lnTo>
                  <a:cubicBezTo>
                    <a:pt x="3150" y="3903"/>
                    <a:pt x="3290" y="3764"/>
                    <a:pt x="3485" y="3764"/>
                  </a:cubicBezTo>
                  <a:close/>
                  <a:moveTo>
                    <a:pt x="7109" y="3764"/>
                  </a:moveTo>
                  <a:cubicBezTo>
                    <a:pt x="7276" y="3764"/>
                    <a:pt x="7415" y="3903"/>
                    <a:pt x="7415" y="4071"/>
                  </a:cubicBezTo>
                  <a:lnTo>
                    <a:pt x="7415" y="7694"/>
                  </a:lnTo>
                  <a:cubicBezTo>
                    <a:pt x="7415" y="8754"/>
                    <a:pt x="6607" y="9646"/>
                    <a:pt x="5603" y="9785"/>
                  </a:cubicBezTo>
                  <a:lnTo>
                    <a:pt x="5603" y="3764"/>
                  </a:lnTo>
                  <a:close/>
                  <a:moveTo>
                    <a:pt x="3987" y="1"/>
                  </a:moveTo>
                  <a:cubicBezTo>
                    <a:pt x="3819" y="1"/>
                    <a:pt x="3680" y="140"/>
                    <a:pt x="3680" y="307"/>
                  </a:cubicBezTo>
                  <a:lnTo>
                    <a:pt x="3680" y="921"/>
                  </a:lnTo>
                  <a:cubicBezTo>
                    <a:pt x="3680" y="1199"/>
                    <a:pt x="3819" y="1422"/>
                    <a:pt x="3987" y="1618"/>
                  </a:cubicBezTo>
                  <a:cubicBezTo>
                    <a:pt x="3513" y="1952"/>
                    <a:pt x="3150" y="2482"/>
                    <a:pt x="3095" y="3095"/>
                  </a:cubicBezTo>
                  <a:cubicBezTo>
                    <a:pt x="2732" y="3206"/>
                    <a:pt x="2453" y="3569"/>
                    <a:pt x="2453" y="3987"/>
                  </a:cubicBezTo>
                  <a:lnTo>
                    <a:pt x="2453" y="4294"/>
                  </a:lnTo>
                  <a:lnTo>
                    <a:pt x="1840" y="4294"/>
                  </a:lnTo>
                  <a:cubicBezTo>
                    <a:pt x="1450" y="4294"/>
                    <a:pt x="1115" y="4043"/>
                    <a:pt x="976" y="3652"/>
                  </a:cubicBezTo>
                  <a:lnTo>
                    <a:pt x="642" y="2677"/>
                  </a:lnTo>
                  <a:cubicBezTo>
                    <a:pt x="600" y="2551"/>
                    <a:pt x="511" y="2489"/>
                    <a:pt x="399" y="2489"/>
                  </a:cubicBezTo>
                  <a:cubicBezTo>
                    <a:pt x="361" y="2489"/>
                    <a:pt x="321" y="2496"/>
                    <a:pt x="279" y="2510"/>
                  </a:cubicBezTo>
                  <a:cubicBezTo>
                    <a:pt x="84" y="2565"/>
                    <a:pt x="28" y="2705"/>
                    <a:pt x="84" y="2900"/>
                  </a:cubicBezTo>
                  <a:lnTo>
                    <a:pt x="419" y="3875"/>
                  </a:lnTo>
                  <a:cubicBezTo>
                    <a:pt x="614" y="4489"/>
                    <a:pt x="1171" y="4907"/>
                    <a:pt x="1840" y="4907"/>
                  </a:cubicBezTo>
                  <a:lnTo>
                    <a:pt x="2453" y="4907"/>
                  </a:lnTo>
                  <a:lnTo>
                    <a:pt x="2453" y="6133"/>
                  </a:lnTo>
                  <a:lnTo>
                    <a:pt x="335" y="6133"/>
                  </a:lnTo>
                  <a:cubicBezTo>
                    <a:pt x="168" y="6133"/>
                    <a:pt x="28" y="6273"/>
                    <a:pt x="28" y="6440"/>
                  </a:cubicBezTo>
                  <a:cubicBezTo>
                    <a:pt x="28" y="6635"/>
                    <a:pt x="168" y="6775"/>
                    <a:pt x="335" y="6775"/>
                  </a:cubicBezTo>
                  <a:lnTo>
                    <a:pt x="2453" y="6775"/>
                  </a:lnTo>
                  <a:lnTo>
                    <a:pt x="2453" y="7667"/>
                  </a:lnTo>
                  <a:lnTo>
                    <a:pt x="2453" y="7973"/>
                  </a:lnTo>
                  <a:lnTo>
                    <a:pt x="1812" y="7973"/>
                  </a:lnTo>
                  <a:cubicBezTo>
                    <a:pt x="1143" y="7973"/>
                    <a:pt x="586" y="8391"/>
                    <a:pt x="363" y="9032"/>
                  </a:cubicBezTo>
                  <a:lnTo>
                    <a:pt x="56" y="10008"/>
                  </a:lnTo>
                  <a:cubicBezTo>
                    <a:pt x="0" y="10175"/>
                    <a:pt x="84" y="10315"/>
                    <a:pt x="223" y="10398"/>
                  </a:cubicBezTo>
                  <a:cubicBezTo>
                    <a:pt x="259" y="10408"/>
                    <a:pt x="292" y="10413"/>
                    <a:pt x="323" y="10413"/>
                  </a:cubicBezTo>
                  <a:cubicBezTo>
                    <a:pt x="466" y="10413"/>
                    <a:pt x="568" y="10317"/>
                    <a:pt x="614" y="10203"/>
                  </a:cubicBezTo>
                  <a:lnTo>
                    <a:pt x="920" y="9228"/>
                  </a:lnTo>
                  <a:cubicBezTo>
                    <a:pt x="1060" y="8865"/>
                    <a:pt x="1394" y="8614"/>
                    <a:pt x="1812" y="8614"/>
                  </a:cubicBezTo>
                  <a:lnTo>
                    <a:pt x="2593" y="8614"/>
                  </a:lnTo>
                  <a:cubicBezTo>
                    <a:pt x="2983" y="9646"/>
                    <a:pt x="3987" y="10426"/>
                    <a:pt x="5185" y="10426"/>
                  </a:cubicBezTo>
                  <a:cubicBezTo>
                    <a:pt x="6356" y="10426"/>
                    <a:pt x="7387" y="9646"/>
                    <a:pt x="7750" y="8614"/>
                  </a:cubicBezTo>
                  <a:lnTo>
                    <a:pt x="8586" y="8614"/>
                  </a:lnTo>
                  <a:cubicBezTo>
                    <a:pt x="8976" y="8614"/>
                    <a:pt x="9339" y="8837"/>
                    <a:pt x="9478" y="9228"/>
                  </a:cubicBezTo>
                  <a:lnTo>
                    <a:pt x="9785" y="10203"/>
                  </a:lnTo>
                  <a:cubicBezTo>
                    <a:pt x="9827" y="10351"/>
                    <a:pt x="9917" y="10419"/>
                    <a:pt x="10043" y="10419"/>
                  </a:cubicBezTo>
                  <a:cubicBezTo>
                    <a:pt x="10084" y="10419"/>
                    <a:pt x="10128" y="10412"/>
                    <a:pt x="10175" y="10398"/>
                  </a:cubicBezTo>
                  <a:cubicBezTo>
                    <a:pt x="10342" y="10315"/>
                    <a:pt x="10398" y="10175"/>
                    <a:pt x="10342" y="10008"/>
                  </a:cubicBezTo>
                  <a:lnTo>
                    <a:pt x="10119" y="9032"/>
                  </a:lnTo>
                  <a:cubicBezTo>
                    <a:pt x="9924" y="8391"/>
                    <a:pt x="9367" y="7973"/>
                    <a:pt x="8698" y="7973"/>
                  </a:cubicBezTo>
                  <a:lnTo>
                    <a:pt x="8001" y="7973"/>
                  </a:lnTo>
                  <a:lnTo>
                    <a:pt x="8001" y="7667"/>
                  </a:lnTo>
                  <a:lnTo>
                    <a:pt x="8001" y="6775"/>
                  </a:lnTo>
                  <a:lnTo>
                    <a:pt x="10175" y="6775"/>
                  </a:lnTo>
                  <a:cubicBezTo>
                    <a:pt x="10342" y="6775"/>
                    <a:pt x="10482" y="6635"/>
                    <a:pt x="10482" y="6440"/>
                  </a:cubicBezTo>
                  <a:cubicBezTo>
                    <a:pt x="10482" y="6273"/>
                    <a:pt x="10342" y="6133"/>
                    <a:pt x="10175" y="6133"/>
                  </a:cubicBezTo>
                  <a:lnTo>
                    <a:pt x="8001" y="6133"/>
                  </a:lnTo>
                  <a:lnTo>
                    <a:pt x="8001" y="4907"/>
                  </a:lnTo>
                  <a:lnTo>
                    <a:pt x="8698" y="4907"/>
                  </a:lnTo>
                  <a:cubicBezTo>
                    <a:pt x="9367" y="4907"/>
                    <a:pt x="9924" y="4489"/>
                    <a:pt x="10119" y="3875"/>
                  </a:cubicBezTo>
                  <a:lnTo>
                    <a:pt x="10454" y="2900"/>
                  </a:lnTo>
                  <a:cubicBezTo>
                    <a:pt x="10509" y="2705"/>
                    <a:pt x="10398" y="2565"/>
                    <a:pt x="10259" y="2510"/>
                  </a:cubicBezTo>
                  <a:cubicBezTo>
                    <a:pt x="10223" y="2498"/>
                    <a:pt x="10188" y="2492"/>
                    <a:pt x="10156" y="2492"/>
                  </a:cubicBezTo>
                  <a:cubicBezTo>
                    <a:pt x="10036" y="2492"/>
                    <a:pt x="9940" y="2567"/>
                    <a:pt x="9896" y="2677"/>
                  </a:cubicBezTo>
                  <a:lnTo>
                    <a:pt x="9562" y="3652"/>
                  </a:lnTo>
                  <a:cubicBezTo>
                    <a:pt x="9422" y="4043"/>
                    <a:pt x="9116" y="4294"/>
                    <a:pt x="8698" y="4294"/>
                  </a:cubicBezTo>
                  <a:lnTo>
                    <a:pt x="8001" y="4294"/>
                  </a:lnTo>
                  <a:lnTo>
                    <a:pt x="8001" y="3987"/>
                  </a:lnTo>
                  <a:cubicBezTo>
                    <a:pt x="8001" y="3597"/>
                    <a:pt x="7750" y="3234"/>
                    <a:pt x="7387" y="3095"/>
                  </a:cubicBezTo>
                  <a:cubicBezTo>
                    <a:pt x="7304" y="2482"/>
                    <a:pt x="6969" y="1952"/>
                    <a:pt x="6468" y="1618"/>
                  </a:cubicBezTo>
                  <a:cubicBezTo>
                    <a:pt x="6691" y="1422"/>
                    <a:pt x="6774" y="1199"/>
                    <a:pt x="6774" y="921"/>
                  </a:cubicBezTo>
                  <a:lnTo>
                    <a:pt x="6774" y="307"/>
                  </a:lnTo>
                  <a:cubicBezTo>
                    <a:pt x="6774" y="140"/>
                    <a:pt x="6635" y="1"/>
                    <a:pt x="6468" y="1"/>
                  </a:cubicBezTo>
                  <a:cubicBezTo>
                    <a:pt x="6300" y="1"/>
                    <a:pt x="6161" y="140"/>
                    <a:pt x="6161" y="307"/>
                  </a:cubicBezTo>
                  <a:lnTo>
                    <a:pt x="6161" y="921"/>
                  </a:lnTo>
                  <a:cubicBezTo>
                    <a:pt x="6161" y="1088"/>
                    <a:pt x="6022" y="1255"/>
                    <a:pt x="5854" y="1255"/>
                  </a:cubicBezTo>
                  <a:lnTo>
                    <a:pt x="4628" y="1255"/>
                  </a:lnTo>
                  <a:cubicBezTo>
                    <a:pt x="4488" y="1255"/>
                    <a:pt x="4321" y="1088"/>
                    <a:pt x="4321" y="921"/>
                  </a:cubicBezTo>
                  <a:lnTo>
                    <a:pt x="4321" y="307"/>
                  </a:lnTo>
                  <a:cubicBezTo>
                    <a:pt x="4321" y="140"/>
                    <a:pt x="4182" y="1"/>
                    <a:pt x="3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5" name="Google Shape;8412;p66">
            <a:extLst>
              <a:ext uri="{FF2B5EF4-FFF2-40B4-BE49-F238E27FC236}">
                <a16:creationId xmlns:a16="http://schemas.microsoft.com/office/drawing/2014/main" id="{80149C8D-367F-48DC-A240-3AA9404C88E6}"/>
              </a:ext>
            </a:extLst>
          </p:cNvPr>
          <p:cNvGrpSpPr/>
          <p:nvPr/>
        </p:nvGrpSpPr>
        <p:grpSpPr>
          <a:xfrm>
            <a:off x="9955997" y="6080771"/>
            <a:ext cx="245642" cy="279461"/>
            <a:chOff x="7728464" y="1561258"/>
            <a:chExt cx="349719" cy="397866"/>
          </a:xfrm>
        </p:grpSpPr>
        <p:sp>
          <p:nvSpPr>
            <p:cNvPr id="996" name="Google Shape;8413;p66">
              <a:extLst>
                <a:ext uri="{FF2B5EF4-FFF2-40B4-BE49-F238E27FC236}">
                  <a16:creationId xmlns:a16="http://schemas.microsoft.com/office/drawing/2014/main" id="{21A46DE6-0151-4D99-8240-0820BCB13F70}"/>
                </a:ext>
              </a:extLst>
            </p:cNvPr>
            <p:cNvSpPr/>
            <p:nvPr/>
          </p:nvSpPr>
          <p:spPr>
            <a:xfrm>
              <a:off x="7891642" y="1678585"/>
              <a:ext cx="23354" cy="23333"/>
            </a:xfrm>
            <a:custGeom>
              <a:avLst/>
              <a:gdLst/>
              <a:ahLst/>
              <a:cxnLst/>
              <a:rect l="l" t="t" r="r" b="b"/>
              <a:pathLst>
                <a:path w="1119" h="1118" extrusionOk="0">
                  <a:moveTo>
                    <a:pt x="0" y="1"/>
                  </a:moveTo>
                  <a:lnTo>
                    <a:pt x="0" y="1117"/>
                  </a:lnTo>
                  <a:lnTo>
                    <a:pt x="1118" y="1117"/>
                  </a:lnTo>
                  <a:lnTo>
                    <a:pt x="11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8414;p66">
              <a:extLst>
                <a:ext uri="{FF2B5EF4-FFF2-40B4-BE49-F238E27FC236}">
                  <a16:creationId xmlns:a16="http://schemas.microsoft.com/office/drawing/2014/main" id="{8E533CF1-A51B-4B0A-BC37-F4C22F99C55B}"/>
                </a:ext>
              </a:extLst>
            </p:cNvPr>
            <p:cNvSpPr/>
            <p:nvPr/>
          </p:nvSpPr>
          <p:spPr>
            <a:xfrm>
              <a:off x="7728464" y="1561258"/>
              <a:ext cx="349719" cy="397866"/>
            </a:xfrm>
            <a:custGeom>
              <a:avLst/>
              <a:gdLst/>
              <a:ahLst/>
              <a:cxnLst/>
              <a:rect l="l" t="t" r="r" b="b"/>
              <a:pathLst>
                <a:path w="16757" h="19064" extrusionOk="0">
                  <a:moveTo>
                    <a:pt x="9496" y="2830"/>
                  </a:moveTo>
                  <a:cubicBezTo>
                    <a:pt x="9804" y="2830"/>
                    <a:pt x="10054" y="3079"/>
                    <a:pt x="10054" y="3389"/>
                  </a:cubicBezTo>
                  <a:lnTo>
                    <a:pt x="10054" y="4505"/>
                  </a:lnTo>
                  <a:lnTo>
                    <a:pt x="11172" y="4505"/>
                  </a:lnTo>
                  <a:cubicBezTo>
                    <a:pt x="11480" y="4505"/>
                    <a:pt x="11729" y="4756"/>
                    <a:pt x="11729" y="5064"/>
                  </a:cubicBezTo>
                  <a:cubicBezTo>
                    <a:pt x="11729" y="5373"/>
                    <a:pt x="11480" y="5623"/>
                    <a:pt x="11172" y="5623"/>
                  </a:cubicBezTo>
                  <a:lnTo>
                    <a:pt x="10054" y="5623"/>
                  </a:lnTo>
                  <a:lnTo>
                    <a:pt x="10054" y="6739"/>
                  </a:lnTo>
                  <a:lnTo>
                    <a:pt x="11172" y="6739"/>
                  </a:lnTo>
                  <a:cubicBezTo>
                    <a:pt x="11480" y="6739"/>
                    <a:pt x="11729" y="6990"/>
                    <a:pt x="11729" y="7298"/>
                  </a:cubicBezTo>
                  <a:cubicBezTo>
                    <a:pt x="11729" y="7608"/>
                    <a:pt x="11480" y="7857"/>
                    <a:pt x="11172" y="7857"/>
                  </a:cubicBezTo>
                  <a:lnTo>
                    <a:pt x="10054" y="7857"/>
                  </a:lnTo>
                  <a:lnTo>
                    <a:pt x="10054" y="8973"/>
                  </a:lnTo>
                  <a:cubicBezTo>
                    <a:pt x="10054" y="9283"/>
                    <a:pt x="9804" y="9532"/>
                    <a:pt x="9495" y="9532"/>
                  </a:cubicBezTo>
                  <a:cubicBezTo>
                    <a:pt x="9187" y="9532"/>
                    <a:pt x="8936" y="9283"/>
                    <a:pt x="8936" y="8973"/>
                  </a:cubicBezTo>
                  <a:lnTo>
                    <a:pt x="8936" y="7857"/>
                  </a:lnTo>
                  <a:lnTo>
                    <a:pt x="7819" y="7857"/>
                  </a:lnTo>
                  <a:lnTo>
                    <a:pt x="7819" y="8973"/>
                  </a:lnTo>
                  <a:cubicBezTo>
                    <a:pt x="7819" y="9283"/>
                    <a:pt x="7570" y="9532"/>
                    <a:pt x="7260" y="9532"/>
                  </a:cubicBezTo>
                  <a:cubicBezTo>
                    <a:pt x="6953" y="9532"/>
                    <a:pt x="6701" y="9283"/>
                    <a:pt x="6701" y="8973"/>
                  </a:cubicBezTo>
                  <a:lnTo>
                    <a:pt x="6701" y="7857"/>
                  </a:lnTo>
                  <a:lnTo>
                    <a:pt x="5585" y="7857"/>
                  </a:lnTo>
                  <a:cubicBezTo>
                    <a:pt x="5276" y="7857"/>
                    <a:pt x="5026" y="7608"/>
                    <a:pt x="5026" y="7298"/>
                  </a:cubicBezTo>
                  <a:cubicBezTo>
                    <a:pt x="5026" y="6990"/>
                    <a:pt x="5276" y="6739"/>
                    <a:pt x="5585" y="6739"/>
                  </a:cubicBezTo>
                  <a:lnTo>
                    <a:pt x="6701" y="6739"/>
                  </a:lnTo>
                  <a:lnTo>
                    <a:pt x="6701" y="5623"/>
                  </a:lnTo>
                  <a:lnTo>
                    <a:pt x="5585" y="5623"/>
                  </a:lnTo>
                  <a:cubicBezTo>
                    <a:pt x="5277" y="5623"/>
                    <a:pt x="5028" y="5373"/>
                    <a:pt x="5028" y="5064"/>
                  </a:cubicBezTo>
                  <a:cubicBezTo>
                    <a:pt x="5028" y="4756"/>
                    <a:pt x="5277" y="4505"/>
                    <a:pt x="5585" y="4505"/>
                  </a:cubicBezTo>
                  <a:lnTo>
                    <a:pt x="6703" y="4505"/>
                  </a:lnTo>
                  <a:lnTo>
                    <a:pt x="6703" y="3389"/>
                  </a:lnTo>
                  <a:cubicBezTo>
                    <a:pt x="6703" y="3079"/>
                    <a:pt x="6953" y="2830"/>
                    <a:pt x="7262" y="2830"/>
                  </a:cubicBezTo>
                  <a:cubicBezTo>
                    <a:pt x="7570" y="2830"/>
                    <a:pt x="7819" y="3079"/>
                    <a:pt x="7819" y="3389"/>
                  </a:cubicBezTo>
                  <a:lnTo>
                    <a:pt x="7819" y="4505"/>
                  </a:lnTo>
                  <a:lnTo>
                    <a:pt x="8937" y="4505"/>
                  </a:lnTo>
                  <a:lnTo>
                    <a:pt x="8937" y="3389"/>
                  </a:lnTo>
                  <a:cubicBezTo>
                    <a:pt x="8937" y="3079"/>
                    <a:pt x="9187" y="2830"/>
                    <a:pt x="9496" y="2830"/>
                  </a:cubicBezTo>
                  <a:close/>
                  <a:moveTo>
                    <a:pt x="12845" y="10091"/>
                  </a:moveTo>
                  <a:cubicBezTo>
                    <a:pt x="12952" y="10091"/>
                    <a:pt x="13060" y="10121"/>
                    <a:pt x="13157" y="10185"/>
                  </a:cubicBezTo>
                  <a:cubicBezTo>
                    <a:pt x="13413" y="10357"/>
                    <a:pt x="13482" y="10702"/>
                    <a:pt x="13310" y="10960"/>
                  </a:cubicBezTo>
                  <a:cubicBezTo>
                    <a:pt x="12210" y="12612"/>
                    <a:pt x="10365" y="13599"/>
                    <a:pt x="8378" y="13599"/>
                  </a:cubicBezTo>
                  <a:cubicBezTo>
                    <a:pt x="6392" y="13599"/>
                    <a:pt x="4547" y="12612"/>
                    <a:pt x="3445" y="10960"/>
                  </a:cubicBezTo>
                  <a:cubicBezTo>
                    <a:pt x="3275" y="10702"/>
                    <a:pt x="3344" y="10355"/>
                    <a:pt x="3600" y="10185"/>
                  </a:cubicBezTo>
                  <a:cubicBezTo>
                    <a:pt x="3696" y="10121"/>
                    <a:pt x="3804" y="10091"/>
                    <a:pt x="3910" y="10091"/>
                  </a:cubicBezTo>
                  <a:cubicBezTo>
                    <a:pt x="4090" y="10091"/>
                    <a:pt x="4267" y="10178"/>
                    <a:pt x="4375" y="10339"/>
                  </a:cubicBezTo>
                  <a:cubicBezTo>
                    <a:pt x="5269" y="11682"/>
                    <a:pt x="6765" y="12481"/>
                    <a:pt x="8378" y="12481"/>
                  </a:cubicBezTo>
                  <a:cubicBezTo>
                    <a:pt x="9990" y="12481"/>
                    <a:pt x="11487" y="11682"/>
                    <a:pt x="12382" y="10339"/>
                  </a:cubicBezTo>
                  <a:cubicBezTo>
                    <a:pt x="12488" y="10178"/>
                    <a:pt x="12665" y="10091"/>
                    <a:pt x="12845" y="10091"/>
                  </a:cubicBezTo>
                  <a:close/>
                  <a:moveTo>
                    <a:pt x="2794" y="1"/>
                  </a:moveTo>
                  <a:cubicBezTo>
                    <a:pt x="1253" y="1"/>
                    <a:pt x="0" y="1291"/>
                    <a:pt x="0" y="2830"/>
                  </a:cubicBezTo>
                  <a:lnTo>
                    <a:pt x="0" y="14001"/>
                  </a:lnTo>
                  <a:cubicBezTo>
                    <a:pt x="0" y="15540"/>
                    <a:pt x="1253" y="16792"/>
                    <a:pt x="2794" y="16792"/>
                  </a:cubicBezTo>
                  <a:lnTo>
                    <a:pt x="5912" y="16792"/>
                  </a:lnTo>
                  <a:lnTo>
                    <a:pt x="7984" y="18901"/>
                  </a:lnTo>
                  <a:cubicBezTo>
                    <a:pt x="8092" y="19009"/>
                    <a:pt x="8235" y="19064"/>
                    <a:pt x="8378" y="19064"/>
                  </a:cubicBezTo>
                  <a:cubicBezTo>
                    <a:pt x="8522" y="19064"/>
                    <a:pt x="8665" y="19009"/>
                    <a:pt x="8773" y="18901"/>
                  </a:cubicBezTo>
                  <a:lnTo>
                    <a:pt x="10844" y="16792"/>
                  </a:lnTo>
                  <a:lnTo>
                    <a:pt x="13963" y="16792"/>
                  </a:lnTo>
                  <a:cubicBezTo>
                    <a:pt x="15504" y="16792"/>
                    <a:pt x="16756" y="15540"/>
                    <a:pt x="16756" y="14001"/>
                  </a:cubicBezTo>
                  <a:lnTo>
                    <a:pt x="16756" y="2830"/>
                  </a:lnTo>
                  <a:cubicBezTo>
                    <a:pt x="16756" y="1291"/>
                    <a:pt x="15504" y="1"/>
                    <a:pt x="139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8" name="Google Shape;8415;p66">
            <a:extLst>
              <a:ext uri="{FF2B5EF4-FFF2-40B4-BE49-F238E27FC236}">
                <a16:creationId xmlns:a16="http://schemas.microsoft.com/office/drawing/2014/main" id="{FF63472E-40AF-4236-8C4F-FA59D3BC09B6}"/>
              </a:ext>
            </a:extLst>
          </p:cNvPr>
          <p:cNvGrpSpPr/>
          <p:nvPr/>
        </p:nvGrpSpPr>
        <p:grpSpPr>
          <a:xfrm>
            <a:off x="8458607" y="6080771"/>
            <a:ext cx="279490" cy="279461"/>
            <a:chOff x="5611350" y="1561258"/>
            <a:chExt cx="397907" cy="397866"/>
          </a:xfrm>
        </p:grpSpPr>
        <p:sp>
          <p:nvSpPr>
            <p:cNvPr id="999" name="Google Shape;8416;p66">
              <a:extLst>
                <a:ext uri="{FF2B5EF4-FFF2-40B4-BE49-F238E27FC236}">
                  <a16:creationId xmlns:a16="http://schemas.microsoft.com/office/drawing/2014/main" id="{CFE49300-684D-45A2-A935-F0974FCBEB23}"/>
                </a:ext>
              </a:extLst>
            </p:cNvPr>
            <p:cNvSpPr/>
            <p:nvPr/>
          </p:nvSpPr>
          <p:spPr>
            <a:xfrm>
              <a:off x="5713589" y="1812337"/>
              <a:ext cx="38443" cy="39653"/>
            </a:xfrm>
            <a:custGeom>
              <a:avLst/>
              <a:gdLst/>
              <a:ahLst/>
              <a:cxnLst/>
              <a:rect l="l" t="t" r="r" b="b"/>
              <a:pathLst>
                <a:path w="1842" h="1900" extrusionOk="0">
                  <a:moveTo>
                    <a:pt x="1842" y="1"/>
                  </a:moveTo>
                  <a:lnTo>
                    <a:pt x="630" y="486"/>
                  </a:lnTo>
                  <a:cubicBezTo>
                    <a:pt x="81" y="705"/>
                    <a:pt x="0" y="1450"/>
                    <a:pt x="490" y="1782"/>
                  </a:cubicBezTo>
                  <a:cubicBezTo>
                    <a:pt x="608" y="1862"/>
                    <a:pt x="755" y="1900"/>
                    <a:pt x="908" y="1900"/>
                  </a:cubicBezTo>
                  <a:cubicBezTo>
                    <a:pt x="1349" y="1900"/>
                    <a:pt x="1842" y="1590"/>
                    <a:pt x="1842" y="1092"/>
                  </a:cubicBezTo>
                  <a:lnTo>
                    <a:pt x="18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8417;p66">
              <a:extLst>
                <a:ext uri="{FF2B5EF4-FFF2-40B4-BE49-F238E27FC236}">
                  <a16:creationId xmlns:a16="http://schemas.microsoft.com/office/drawing/2014/main" id="{FB56024D-FE03-4FC7-A980-204CB96BEECC}"/>
                </a:ext>
              </a:extLst>
            </p:cNvPr>
            <p:cNvSpPr/>
            <p:nvPr/>
          </p:nvSpPr>
          <p:spPr>
            <a:xfrm>
              <a:off x="5830124" y="1789047"/>
              <a:ext cx="38505" cy="39653"/>
            </a:xfrm>
            <a:custGeom>
              <a:avLst/>
              <a:gdLst/>
              <a:ahLst/>
              <a:cxnLst/>
              <a:rect l="l" t="t" r="r" b="b"/>
              <a:pathLst>
                <a:path w="1845" h="1900" extrusionOk="0">
                  <a:moveTo>
                    <a:pt x="1844" y="1"/>
                  </a:moveTo>
                  <a:lnTo>
                    <a:pt x="631" y="485"/>
                  </a:lnTo>
                  <a:cubicBezTo>
                    <a:pt x="82" y="705"/>
                    <a:pt x="1" y="1450"/>
                    <a:pt x="491" y="1782"/>
                  </a:cubicBezTo>
                  <a:cubicBezTo>
                    <a:pt x="608" y="1862"/>
                    <a:pt x="755" y="1899"/>
                    <a:pt x="908" y="1899"/>
                  </a:cubicBezTo>
                  <a:cubicBezTo>
                    <a:pt x="1349" y="1899"/>
                    <a:pt x="1844" y="1588"/>
                    <a:pt x="1844" y="1090"/>
                  </a:cubicBezTo>
                  <a:lnTo>
                    <a:pt x="18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8418;p66">
              <a:extLst>
                <a:ext uri="{FF2B5EF4-FFF2-40B4-BE49-F238E27FC236}">
                  <a16:creationId xmlns:a16="http://schemas.microsoft.com/office/drawing/2014/main" id="{1898C82C-8EFC-4C00-AE10-D15957C600DB}"/>
                </a:ext>
              </a:extLst>
            </p:cNvPr>
            <p:cNvSpPr/>
            <p:nvPr/>
          </p:nvSpPr>
          <p:spPr>
            <a:xfrm>
              <a:off x="5611350" y="1561258"/>
              <a:ext cx="397907" cy="397866"/>
            </a:xfrm>
            <a:custGeom>
              <a:avLst/>
              <a:gdLst/>
              <a:ahLst/>
              <a:cxnLst/>
              <a:rect l="l" t="t" r="r" b="b"/>
              <a:pathLst>
                <a:path w="19066" h="19064" extrusionOk="0">
                  <a:moveTo>
                    <a:pt x="12883" y="3949"/>
                  </a:moveTo>
                  <a:cubicBezTo>
                    <a:pt x="13013" y="3949"/>
                    <a:pt x="13138" y="3991"/>
                    <a:pt x="13238" y="4073"/>
                  </a:cubicBezTo>
                  <a:cubicBezTo>
                    <a:pt x="13369" y="4179"/>
                    <a:pt x="13443" y="4339"/>
                    <a:pt x="13443" y="4505"/>
                  </a:cubicBezTo>
                  <a:lnTo>
                    <a:pt x="13443" y="12005"/>
                  </a:lnTo>
                  <a:cubicBezTo>
                    <a:pt x="13443" y="13161"/>
                    <a:pt x="12421" y="13941"/>
                    <a:pt x="11388" y="13941"/>
                  </a:cubicBezTo>
                  <a:cubicBezTo>
                    <a:pt x="10369" y="13941"/>
                    <a:pt x="9534" y="13113"/>
                    <a:pt x="9534" y="12085"/>
                  </a:cubicBezTo>
                  <a:cubicBezTo>
                    <a:pt x="9534" y="11323"/>
                    <a:pt x="9990" y="10647"/>
                    <a:pt x="10700" y="10364"/>
                  </a:cubicBezTo>
                  <a:lnTo>
                    <a:pt x="12327" y="9713"/>
                  </a:lnTo>
                  <a:lnTo>
                    <a:pt x="12327" y="7420"/>
                  </a:lnTo>
                  <a:lnTo>
                    <a:pt x="7859" y="8315"/>
                  </a:lnTo>
                  <a:lnTo>
                    <a:pt x="7859" y="13123"/>
                  </a:lnTo>
                  <a:cubicBezTo>
                    <a:pt x="7859" y="14277"/>
                    <a:pt x="6834" y="15057"/>
                    <a:pt x="5803" y="15057"/>
                  </a:cubicBezTo>
                  <a:cubicBezTo>
                    <a:pt x="4784" y="15057"/>
                    <a:pt x="3949" y="14229"/>
                    <a:pt x="3949" y="13203"/>
                  </a:cubicBezTo>
                  <a:cubicBezTo>
                    <a:pt x="3949" y="12439"/>
                    <a:pt x="4406" y="11763"/>
                    <a:pt x="5115" y="11480"/>
                  </a:cubicBezTo>
                  <a:lnTo>
                    <a:pt x="6741" y="10829"/>
                  </a:lnTo>
                  <a:lnTo>
                    <a:pt x="6741" y="5623"/>
                  </a:lnTo>
                  <a:cubicBezTo>
                    <a:pt x="6741" y="5356"/>
                    <a:pt x="6930" y="5128"/>
                    <a:pt x="7190" y="5074"/>
                  </a:cubicBezTo>
                  <a:lnTo>
                    <a:pt x="12775" y="3958"/>
                  </a:lnTo>
                  <a:cubicBezTo>
                    <a:pt x="12811" y="3952"/>
                    <a:pt x="12847" y="3949"/>
                    <a:pt x="12883" y="3949"/>
                  </a:cubicBezTo>
                  <a:close/>
                  <a:moveTo>
                    <a:pt x="9534" y="1"/>
                  </a:moveTo>
                  <a:cubicBezTo>
                    <a:pt x="4298" y="1"/>
                    <a:pt x="1" y="4296"/>
                    <a:pt x="1" y="9532"/>
                  </a:cubicBezTo>
                  <a:cubicBezTo>
                    <a:pt x="1" y="14769"/>
                    <a:pt x="4298" y="19064"/>
                    <a:pt x="9534" y="19064"/>
                  </a:cubicBezTo>
                  <a:cubicBezTo>
                    <a:pt x="14768" y="19064"/>
                    <a:pt x="19065" y="14769"/>
                    <a:pt x="19065" y="9532"/>
                  </a:cubicBezTo>
                  <a:cubicBezTo>
                    <a:pt x="19065" y="4296"/>
                    <a:pt x="14768" y="1"/>
                    <a:pt x="95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8419;p66">
              <a:extLst>
                <a:ext uri="{FF2B5EF4-FFF2-40B4-BE49-F238E27FC236}">
                  <a16:creationId xmlns:a16="http://schemas.microsoft.com/office/drawing/2014/main" id="{D7B89170-1D46-4BA9-AB6C-BC74E56B73CC}"/>
                </a:ext>
              </a:extLst>
            </p:cNvPr>
            <p:cNvSpPr/>
            <p:nvPr/>
          </p:nvSpPr>
          <p:spPr>
            <a:xfrm>
              <a:off x="5775341" y="1669507"/>
              <a:ext cx="93247" cy="41531"/>
            </a:xfrm>
            <a:custGeom>
              <a:avLst/>
              <a:gdLst/>
              <a:ahLst/>
              <a:cxnLst/>
              <a:rect l="l" t="t" r="r" b="b"/>
              <a:pathLst>
                <a:path w="4468" h="1990" extrusionOk="0">
                  <a:moveTo>
                    <a:pt x="4467" y="1"/>
                  </a:moveTo>
                  <a:lnTo>
                    <a:pt x="1" y="894"/>
                  </a:lnTo>
                  <a:lnTo>
                    <a:pt x="1" y="1989"/>
                  </a:lnTo>
                  <a:lnTo>
                    <a:pt x="4467" y="1096"/>
                  </a:lnTo>
                  <a:lnTo>
                    <a:pt x="4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3" name="Google Shape;8420;p66">
            <a:extLst>
              <a:ext uri="{FF2B5EF4-FFF2-40B4-BE49-F238E27FC236}">
                <a16:creationId xmlns:a16="http://schemas.microsoft.com/office/drawing/2014/main" id="{952F0D48-4773-4997-AFF6-C45D75E46902}"/>
              </a:ext>
            </a:extLst>
          </p:cNvPr>
          <p:cNvGrpSpPr/>
          <p:nvPr/>
        </p:nvGrpSpPr>
        <p:grpSpPr>
          <a:xfrm>
            <a:off x="8832975" y="6150893"/>
            <a:ext cx="279439" cy="139217"/>
            <a:chOff x="6140660" y="1661097"/>
            <a:chExt cx="397835" cy="198202"/>
          </a:xfrm>
        </p:grpSpPr>
        <p:sp>
          <p:nvSpPr>
            <p:cNvPr id="1004" name="Google Shape;8421;p66">
              <a:extLst>
                <a:ext uri="{FF2B5EF4-FFF2-40B4-BE49-F238E27FC236}">
                  <a16:creationId xmlns:a16="http://schemas.microsoft.com/office/drawing/2014/main" id="{88CFAE69-5DC2-41E2-BD9D-02FE1A516728}"/>
                </a:ext>
              </a:extLst>
            </p:cNvPr>
            <p:cNvSpPr/>
            <p:nvPr/>
          </p:nvSpPr>
          <p:spPr>
            <a:xfrm>
              <a:off x="6281298" y="1707719"/>
              <a:ext cx="58290" cy="151579"/>
            </a:xfrm>
            <a:custGeom>
              <a:avLst/>
              <a:gdLst/>
              <a:ahLst/>
              <a:cxnLst/>
              <a:rect l="l" t="t" r="r" b="b"/>
              <a:pathLst>
                <a:path w="2793" h="7263" extrusionOk="0">
                  <a:moveTo>
                    <a:pt x="1397" y="1"/>
                  </a:moveTo>
                  <a:cubicBezTo>
                    <a:pt x="627" y="1"/>
                    <a:pt x="1" y="627"/>
                    <a:pt x="1" y="1398"/>
                  </a:cubicBezTo>
                  <a:lnTo>
                    <a:pt x="1" y="5865"/>
                  </a:lnTo>
                  <a:cubicBezTo>
                    <a:pt x="1" y="6636"/>
                    <a:pt x="627" y="7262"/>
                    <a:pt x="1397" y="7262"/>
                  </a:cubicBezTo>
                  <a:cubicBezTo>
                    <a:pt x="2166" y="7262"/>
                    <a:pt x="2792" y="6634"/>
                    <a:pt x="2792" y="5865"/>
                  </a:cubicBezTo>
                  <a:lnTo>
                    <a:pt x="2792" y="1398"/>
                  </a:lnTo>
                  <a:cubicBezTo>
                    <a:pt x="2792" y="627"/>
                    <a:pt x="2166" y="1"/>
                    <a:pt x="13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8422;p66">
              <a:extLst>
                <a:ext uri="{FF2B5EF4-FFF2-40B4-BE49-F238E27FC236}">
                  <a16:creationId xmlns:a16="http://schemas.microsoft.com/office/drawing/2014/main" id="{29D9A445-8274-4DBD-BDF7-6AF447CD9104}"/>
                </a:ext>
              </a:extLst>
            </p:cNvPr>
            <p:cNvSpPr/>
            <p:nvPr/>
          </p:nvSpPr>
          <p:spPr>
            <a:xfrm>
              <a:off x="6480225" y="1742675"/>
              <a:ext cx="58269" cy="58332"/>
            </a:xfrm>
            <a:custGeom>
              <a:avLst/>
              <a:gdLst/>
              <a:ahLst/>
              <a:cxnLst/>
              <a:rect l="l" t="t" r="r" b="b"/>
              <a:pathLst>
                <a:path w="2792" h="2795" extrusionOk="0">
                  <a:moveTo>
                    <a:pt x="1396" y="1"/>
                  </a:moveTo>
                  <a:cubicBezTo>
                    <a:pt x="627" y="1"/>
                    <a:pt x="0" y="629"/>
                    <a:pt x="0" y="1398"/>
                  </a:cubicBezTo>
                  <a:cubicBezTo>
                    <a:pt x="0" y="2168"/>
                    <a:pt x="627" y="2794"/>
                    <a:pt x="1396" y="2794"/>
                  </a:cubicBezTo>
                  <a:cubicBezTo>
                    <a:pt x="2167" y="2794"/>
                    <a:pt x="2792" y="2168"/>
                    <a:pt x="2792" y="1398"/>
                  </a:cubicBezTo>
                  <a:cubicBezTo>
                    <a:pt x="2792" y="629"/>
                    <a:pt x="2167" y="1"/>
                    <a:pt x="1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8423;p66">
              <a:extLst>
                <a:ext uri="{FF2B5EF4-FFF2-40B4-BE49-F238E27FC236}">
                  <a16:creationId xmlns:a16="http://schemas.microsoft.com/office/drawing/2014/main" id="{ABF2AFB1-6D98-459E-9453-DA2B13E6B9C8}"/>
                </a:ext>
              </a:extLst>
            </p:cNvPr>
            <p:cNvSpPr/>
            <p:nvPr/>
          </p:nvSpPr>
          <p:spPr>
            <a:xfrm>
              <a:off x="6352004" y="1661097"/>
              <a:ext cx="129206" cy="198202"/>
            </a:xfrm>
            <a:custGeom>
              <a:avLst/>
              <a:gdLst/>
              <a:ahLst/>
              <a:cxnLst/>
              <a:rect l="l" t="t" r="r" b="b"/>
              <a:pathLst>
                <a:path w="6191" h="9497" extrusionOk="0">
                  <a:moveTo>
                    <a:pt x="1396" y="0"/>
                  </a:moveTo>
                  <a:cubicBezTo>
                    <a:pt x="627" y="0"/>
                    <a:pt x="1" y="628"/>
                    <a:pt x="1" y="1398"/>
                  </a:cubicBezTo>
                  <a:lnTo>
                    <a:pt x="1" y="8099"/>
                  </a:lnTo>
                  <a:cubicBezTo>
                    <a:pt x="1" y="8870"/>
                    <a:pt x="627" y="9496"/>
                    <a:pt x="1396" y="9496"/>
                  </a:cubicBezTo>
                  <a:cubicBezTo>
                    <a:pt x="2168" y="9496"/>
                    <a:pt x="2792" y="8868"/>
                    <a:pt x="2792" y="8099"/>
                  </a:cubicBezTo>
                  <a:lnTo>
                    <a:pt x="2792" y="7683"/>
                  </a:lnTo>
                  <a:lnTo>
                    <a:pt x="3586" y="8874"/>
                  </a:lnTo>
                  <a:cubicBezTo>
                    <a:pt x="3845" y="9263"/>
                    <a:pt x="4280" y="9496"/>
                    <a:pt x="4749" y="9496"/>
                  </a:cubicBezTo>
                  <a:cubicBezTo>
                    <a:pt x="5025" y="9496"/>
                    <a:pt x="5293" y="9415"/>
                    <a:pt x="5522" y="9261"/>
                  </a:cubicBezTo>
                  <a:cubicBezTo>
                    <a:pt x="5833" y="9054"/>
                    <a:pt x="6044" y="8739"/>
                    <a:pt x="6118" y="8373"/>
                  </a:cubicBezTo>
                  <a:cubicBezTo>
                    <a:pt x="6190" y="8007"/>
                    <a:pt x="6116" y="7635"/>
                    <a:pt x="5909" y="7324"/>
                  </a:cubicBezTo>
                  <a:lnTo>
                    <a:pt x="4535" y="5261"/>
                  </a:lnTo>
                  <a:lnTo>
                    <a:pt x="5177" y="4619"/>
                  </a:lnTo>
                  <a:cubicBezTo>
                    <a:pt x="5722" y="4074"/>
                    <a:pt x="5722" y="3188"/>
                    <a:pt x="5177" y="2643"/>
                  </a:cubicBezTo>
                  <a:cubicBezTo>
                    <a:pt x="4904" y="2372"/>
                    <a:pt x="4547" y="2236"/>
                    <a:pt x="4190" y="2236"/>
                  </a:cubicBezTo>
                  <a:cubicBezTo>
                    <a:pt x="3832" y="2236"/>
                    <a:pt x="3475" y="2372"/>
                    <a:pt x="3203" y="2643"/>
                  </a:cubicBezTo>
                  <a:lnTo>
                    <a:pt x="2792" y="3054"/>
                  </a:lnTo>
                  <a:lnTo>
                    <a:pt x="2792" y="1398"/>
                  </a:lnTo>
                  <a:cubicBezTo>
                    <a:pt x="2792" y="627"/>
                    <a:pt x="2166" y="0"/>
                    <a:pt x="1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8424;p66">
              <a:extLst>
                <a:ext uri="{FF2B5EF4-FFF2-40B4-BE49-F238E27FC236}">
                  <a16:creationId xmlns:a16="http://schemas.microsoft.com/office/drawing/2014/main" id="{881F3806-B26A-41DE-9AF4-F9883F94DC46}"/>
                </a:ext>
              </a:extLst>
            </p:cNvPr>
            <p:cNvSpPr/>
            <p:nvPr/>
          </p:nvSpPr>
          <p:spPr>
            <a:xfrm>
              <a:off x="6140660" y="1661097"/>
              <a:ext cx="129185" cy="198202"/>
            </a:xfrm>
            <a:custGeom>
              <a:avLst/>
              <a:gdLst/>
              <a:ahLst/>
              <a:cxnLst/>
              <a:rect l="l" t="t" r="r" b="b"/>
              <a:pathLst>
                <a:path w="6190" h="9497" extrusionOk="0">
                  <a:moveTo>
                    <a:pt x="1396" y="0"/>
                  </a:moveTo>
                  <a:cubicBezTo>
                    <a:pt x="626" y="0"/>
                    <a:pt x="0" y="628"/>
                    <a:pt x="0" y="1398"/>
                  </a:cubicBezTo>
                  <a:lnTo>
                    <a:pt x="0" y="8099"/>
                  </a:lnTo>
                  <a:cubicBezTo>
                    <a:pt x="0" y="8870"/>
                    <a:pt x="626" y="9496"/>
                    <a:pt x="1396" y="9496"/>
                  </a:cubicBezTo>
                  <a:cubicBezTo>
                    <a:pt x="2165" y="9496"/>
                    <a:pt x="2792" y="8868"/>
                    <a:pt x="2792" y="8099"/>
                  </a:cubicBezTo>
                  <a:lnTo>
                    <a:pt x="2792" y="7683"/>
                  </a:lnTo>
                  <a:lnTo>
                    <a:pt x="3586" y="8874"/>
                  </a:lnTo>
                  <a:cubicBezTo>
                    <a:pt x="3844" y="9263"/>
                    <a:pt x="4279" y="9496"/>
                    <a:pt x="4748" y="9496"/>
                  </a:cubicBezTo>
                  <a:cubicBezTo>
                    <a:pt x="5024" y="9496"/>
                    <a:pt x="5291" y="9415"/>
                    <a:pt x="5521" y="9261"/>
                  </a:cubicBezTo>
                  <a:cubicBezTo>
                    <a:pt x="5832" y="9054"/>
                    <a:pt x="6043" y="8739"/>
                    <a:pt x="6117" y="8373"/>
                  </a:cubicBezTo>
                  <a:cubicBezTo>
                    <a:pt x="6190" y="8007"/>
                    <a:pt x="6115" y="7635"/>
                    <a:pt x="5909" y="7324"/>
                  </a:cubicBezTo>
                  <a:lnTo>
                    <a:pt x="4534" y="5261"/>
                  </a:lnTo>
                  <a:lnTo>
                    <a:pt x="5176" y="4619"/>
                  </a:lnTo>
                  <a:cubicBezTo>
                    <a:pt x="5721" y="4074"/>
                    <a:pt x="5721" y="3188"/>
                    <a:pt x="5176" y="2643"/>
                  </a:cubicBezTo>
                  <a:cubicBezTo>
                    <a:pt x="4904" y="2372"/>
                    <a:pt x="4546" y="2236"/>
                    <a:pt x="4188" y="2236"/>
                  </a:cubicBezTo>
                  <a:cubicBezTo>
                    <a:pt x="3831" y="2236"/>
                    <a:pt x="3473" y="2372"/>
                    <a:pt x="3202" y="2643"/>
                  </a:cubicBezTo>
                  <a:lnTo>
                    <a:pt x="2792" y="3054"/>
                  </a:lnTo>
                  <a:lnTo>
                    <a:pt x="2792" y="1398"/>
                  </a:lnTo>
                  <a:cubicBezTo>
                    <a:pt x="2792" y="627"/>
                    <a:pt x="2165" y="0"/>
                    <a:pt x="1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8" name="Google Shape;8425;p66">
            <a:extLst>
              <a:ext uri="{FF2B5EF4-FFF2-40B4-BE49-F238E27FC236}">
                <a16:creationId xmlns:a16="http://schemas.microsoft.com/office/drawing/2014/main" id="{C6F2DB99-4071-4F98-B922-931DCCAFDC24}"/>
              </a:ext>
            </a:extLst>
          </p:cNvPr>
          <p:cNvGrpSpPr/>
          <p:nvPr/>
        </p:nvGrpSpPr>
        <p:grpSpPr>
          <a:xfrm>
            <a:off x="9207291" y="6080771"/>
            <a:ext cx="279490" cy="279461"/>
            <a:chOff x="6669907" y="1561258"/>
            <a:chExt cx="397907" cy="397866"/>
          </a:xfrm>
        </p:grpSpPr>
        <p:sp>
          <p:nvSpPr>
            <p:cNvPr id="1009" name="Google Shape;8426;p66">
              <a:extLst>
                <a:ext uri="{FF2B5EF4-FFF2-40B4-BE49-F238E27FC236}">
                  <a16:creationId xmlns:a16="http://schemas.microsoft.com/office/drawing/2014/main" id="{24D6F5CA-89E7-4FA1-B14A-E8DD473731FC}"/>
                </a:ext>
              </a:extLst>
            </p:cNvPr>
            <p:cNvSpPr/>
            <p:nvPr/>
          </p:nvSpPr>
          <p:spPr>
            <a:xfrm>
              <a:off x="6950454" y="1655253"/>
              <a:ext cx="23312" cy="23354"/>
            </a:xfrm>
            <a:custGeom>
              <a:avLst/>
              <a:gdLst/>
              <a:ahLst/>
              <a:cxnLst/>
              <a:rect l="l" t="t" r="r" b="b"/>
              <a:pathLst>
                <a:path w="1117" h="1119" extrusionOk="0">
                  <a:moveTo>
                    <a:pt x="558" y="1"/>
                  </a:moveTo>
                  <a:cubicBezTo>
                    <a:pt x="250" y="1"/>
                    <a:pt x="0" y="252"/>
                    <a:pt x="0" y="560"/>
                  </a:cubicBezTo>
                  <a:cubicBezTo>
                    <a:pt x="0" y="868"/>
                    <a:pt x="250" y="1119"/>
                    <a:pt x="558" y="1119"/>
                  </a:cubicBezTo>
                  <a:cubicBezTo>
                    <a:pt x="867" y="1119"/>
                    <a:pt x="1117" y="868"/>
                    <a:pt x="1117" y="560"/>
                  </a:cubicBezTo>
                  <a:cubicBezTo>
                    <a:pt x="1117" y="252"/>
                    <a:pt x="867" y="1"/>
                    <a:pt x="5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8427;p66">
              <a:extLst>
                <a:ext uri="{FF2B5EF4-FFF2-40B4-BE49-F238E27FC236}">
                  <a16:creationId xmlns:a16="http://schemas.microsoft.com/office/drawing/2014/main" id="{FEAD522E-A683-4F7D-9CE4-FF115C530AAE}"/>
                </a:ext>
              </a:extLst>
            </p:cNvPr>
            <p:cNvSpPr/>
            <p:nvPr/>
          </p:nvSpPr>
          <p:spPr>
            <a:xfrm>
              <a:off x="6740633" y="1725228"/>
              <a:ext cx="36919" cy="39632"/>
            </a:xfrm>
            <a:custGeom>
              <a:avLst/>
              <a:gdLst/>
              <a:ahLst/>
              <a:cxnLst/>
              <a:rect l="l" t="t" r="r" b="b"/>
              <a:pathLst>
                <a:path w="1769" h="1899" extrusionOk="0">
                  <a:moveTo>
                    <a:pt x="1117" y="0"/>
                  </a:moveTo>
                  <a:cubicBezTo>
                    <a:pt x="502" y="0"/>
                    <a:pt x="1" y="501"/>
                    <a:pt x="1" y="1116"/>
                  </a:cubicBezTo>
                  <a:cubicBezTo>
                    <a:pt x="1" y="1419"/>
                    <a:pt x="135" y="1691"/>
                    <a:pt x="341" y="1898"/>
                  </a:cubicBezTo>
                  <a:cubicBezTo>
                    <a:pt x="643" y="1261"/>
                    <a:pt x="1133" y="690"/>
                    <a:pt x="1768" y="219"/>
                  </a:cubicBezTo>
                  <a:cubicBezTo>
                    <a:pt x="1581" y="83"/>
                    <a:pt x="1358" y="0"/>
                    <a:pt x="11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8428;p66">
              <a:extLst>
                <a:ext uri="{FF2B5EF4-FFF2-40B4-BE49-F238E27FC236}">
                  <a16:creationId xmlns:a16="http://schemas.microsoft.com/office/drawing/2014/main" id="{29BD4664-96C4-4DF2-B386-885F5298809F}"/>
                </a:ext>
              </a:extLst>
            </p:cNvPr>
            <p:cNvSpPr/>
            <p:nvPr/>
          </p:nvSpPr>
          <p:spPr>
            <a:xfrm>
              <a:off x="6763944" y="1725228"/>
              <a:ext cx="209827" cy="139892"/>
            </a:xfrm>
            <a:custGeom>
              <a:avLst/>
              <a:gdLst/>
              <a:ahLst/>
              <a:cxnLst/>
              <a:rect l="l" t="t" r="r" b="b"/>
              <a:pathLst>
                <a:path w="10054" h="6703" extrusionOk="0">
                  <a:moveTo>
                    <a:pt x="2793" y="1116"/>
                  </a:moveTo>
                  <a:cubicBezTo>
                    <a:pt x="3409" y="1116"/>
                    <a:pt x="3910" y="1619"/>
                    <a:pt x="3910" y="2234"/>
                  </a:cubicBezTo>
                  <a:cubicBezTo>
                    <a:pt x="3910" y="2850"/>
                    <a:pt x="3409" y="3351"/>
                    <a:pt x="2793" y="3351"/>
                  </a:cubicBezTo>
                  <a:cubicBezTo>
                    <a:pt x="2178" y="3351"/>
                    <a:pt x="1675" y="2850"/>
                    <a:pt x="1675" y="2234"/>
                  </a:cubicBezTo>
                  <a:cubicBezTo>
                    <a:pt x="1675" y="1619"/>
                    <a:pt x="2178" y="1116"/>
                    <a:pt x="2793" y="1116"/>
                  </a:cubicBezTo>
                  <a:close/>
                  <a:moveTo>
                    <a:pt x="7262" y="1116"/>
                  </a:moveTo>
                  <a:cubicBezTo>
                    <a:pt x="7878" y="1116"/>
                    <a:pt x="8378" y="1619"/>
                    <a:pt x="8378" y="2234"/>
                  </a:cubicBezTo>
                  <a:cubicBezTo>
                    <a:pt x="8378" y="2850"/>
                    <a:pt x="7878" y="3351"/>
                    <a:pt x="7262" y="3351"/>
                  </a:cubicBezTo>
                  <a:cubicBezTo>
                    <a:pt x="6645" y="3351"/>
                    <a:pt x="6144" y="2850"/>
                    <a:pt x="6144" y="2234"/>
                  </a:cubicBezTo>
                  <a:cubicBezTo>
                    <a:pt x="6144" y="1619"/>
                    <a:pt x="6645" y="1116"/>
                    <a:pt x="7262" y="1116"/>
                  </a:cubicBezTo>
                  <a:close/>
                  <a:moveTo>
                    <a:pt x="7261" y="4469"/>
                  </a:moveTo>
                  <a:cubicBezTo>
                    <a:pt x="7466" y="4469"/>
                    <a:pt x="7663" y="4581"/>
                    <a:pt x="7761" y="4776"/>
                  </a:cubicBezTo>
                  <a:cubicBezTo>
                    <a:pt x="7899" y="5052"/>
                    <a:pt x="7787" y="5389"/>
                    <a:pt x="7511" y="5527"/>
                  </a:cubicBezTo>
                  <a:cubicBezTo>
                    <a:pt x="6733" y="5916"/>
                    <a:pt x="5880" y="6109"/>
                    <a:pt x="5028" y="6109"/>
                  </a:cubicBezTo>
                  <a:cubicBezTo>
                    <a:pt x="4173" y="6109"/>
                    <a:pt x="3321" y="5916"/>
                    <a:pt x="2544" y="5527"/>
                  </a:cubicBezTo>
                  <a:cubicBezTo>
                    <a:pt x="2268" y="5389"/>
                    <a:pt x="2155" y="5052"/>
                    <a:pt x="2293" y="4776"/>
                  </a:cubicBezTo>
                  <a:cubicBezTo>
                    <a:pt x="2391" y="4581"/>
                    <a:pt x="2589" y="4469"/>
                    <a:pt x="2794" y="4469"/>
                  </a:cubicBezTo>
                  <a:cubicBezTo>
                    <a:pt x="2878" y="4469"/>
                    <a:pt x="2963" y="4487"/>
                    <a:pt x="3043" y="4527"/>
                  </a:cubicBezTo>
                  <a:cubicBezTo>
                    <a:pt x="3664" y="4838"/>
                    <a:pt x="4345" y="4994"/>
                    <a:pt x="5027" y="4994"/>
                  </a:cubicBezTo>
                  <a:cubicBezTo>
                    <a:pt x="5708" y="4994"/>
                    <a:pt x="6390" y="4838"/>
                    <a:pt x="7011" y="4527"/>
                  </a:cubicBezTo>
                  <a:cubicBezTo>
                    <a:pt x="7092" y="4487"/>
                    <a:pt x="7177" y="4469"/>
                    <a:pt x="7261" y="4469"/>
                  </a:cubicBezTo>
                  <a:close/>
                  <a:moveTo>
                    <a:pt x="5028" y="0"/>
                  </a:moveTo>
                  <a:cubicBezTo>
                    <a:pt x="2256" y="0"/>
                    <a:pt x="0" y="1504"/>
                    <a:pt x="0" y="3351"/>
                  </a:cubicBezTo>
                  <a:cubicBezTo>
                    <a:pt x="0" y="5199"/>
                    <a:pt x="2256" y="6703"/>
                    <a:pt x="5028" y="6703"/>
                  </a:cubicBezTo>
                  <a:cubicBezTo>
                    <a:pt x="7798" y="6703"/>
                    <a:pt x="10054" y="5199"/>
                    <a:pt x="10054" y="3351"/>
                  </a:cubicBezTo>
                  <a:cubicBezTo>
                    <a:pt x="10054" y="1504"/>
                    <a:pt x="7798" y="0"/>
                    <a:pt x="5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8429;p66">
              <a:extLst>
                <a:ext uri="{FF2B5EF4-FFF2-40B4-BE49-F238E27FC236}">
                  <a16:creationId xmlns:a16="http://schemas.microsoft.com/office/drawing/2014/main" id="{9A9BADDE-CA8F-4BDE-ADB0-6623E56A9B06}"/>
                </a:ext>
              </a:extLst>
            </p:cNvPr>
            <p:cNvSpPr/>
            <p:nvPr/>
          </p:nvSpPr>
          <p:spPr>
            <a:xfrm>
              <a:off x="6669907" y="1561258"/>
              <a:ext cx="397907" cy="397866"/>
            </a:xfrm>
            <a:custGeom>
              <a:avLst/>
              <a:gdLst/>
              <a:ahLst/>
              <a:cxnLst/>
              <a:rect l="l" t="t" r="r" b="b"/>
              <a:pathLst>
                <a:path w="19066" h="19064" extrusionOk="0">
                  <a:moveTo>
                    <a:pt x="10650" y="3388"/>
                  </a:moveTo>
                  <a:cubicBezTo>
                    <a:pt x="10708" y="3388"/>
                    <a:pt x="10768" y="3398"/>
                    <a:pt x="10827" y="3417"/>
                  </a:cubicBezTo>
                  <a:lnTo>
                    <a:pt x="12686" y="4038"/>
                  </a:lnTo>
                  <a:cubicBezTo>
                    <a:pt x="12994" y="3645"/>
                    <a:pt x="13466" y="3389"/>
                    <a:pt x="14001" y="3389"/>
                  </a:cubicBezTo>
                  <a:cubicBezTo>
                    <a:pt x="14924" y="3389"/>
                    <a:pt x="15676" y="4140"/>
                    <a:pt x="15676" y="5064"/>
                  </a:cubicBezTo>
                  <a:cubicBezTo>
                    <a:pt x="15676" y="5987"/>
                    <a:pt x="14924" y="6739"/>
                    <a:pt x="14001" y="6739"/>
                  </a:cubicBezTo>
                  <a:cubicBezTo>
                    <a:pt x="13088" y="6739"/>
                    <a:pt x="12345" y="6003"/>
                    <a:pt x="12329" y="5094"/>
                  </a:cubicBezTo>
                  <a:lnTo>
                    <a:pt x="11004" y="4653"/>
                  </a:lnTo>
                  <a:lnTo>
                    <a:pt x="10294" y="6778"/>
                  </a:lnTo>
                  <a:cubicBezTo>
                    <a:pt x="11251" y="6865"/>
                    <a:pt x="12140" y="7109"/>
                    <a:pt x="12909" y="7479"/>
                  </a:cubicBezTo>
                  <a:cubicBezTo>
                    <a:pt x="13327" y="7017"/>
                    <a:pt x="13919" y="6739"/>
                    <a:pt x="14560" y="6739"/>
                  </a:cubicBezTo>
                  <a:cubicBezTo>
                    <a:pt x="15791" y="6739"/>
                    <a:pt x="16794" y="7742"/>
                    <a:pt x="16794" y="8973"/>
                  </a:cubicBezTo>
                  <a:cubicBezTo>
                    <a:pt x="16794" y="9780"/>
                    <a:pt x="16336" y="10498"/>
                    <a:pt x="15655" y="10891"/>
                  </a:cubicBezTo>
                  <a:cubicBezTo>
                    <a:pt x="15665" y="10997"/>
                    <a:pt x="15676" y="11101"/>
                    <a:pt x="15676" y="11208"/>
                  </a:cubicBezTo>
                  <a:cubicBezTo>
                    <a:pt x="15676" y="13672"/>
                    <a:pt x="12921" y="15676"/>
                    <a:pt x="9532" y="15676"/>
                  </a:cubicBezTo>
                  <a:cubicBezTo>
                    <a:pt x="6144" y="15676"/>
                    <a:pt x="3388" y="13672"/>
                    <a:pt x="3388" y="11208"/>
                  </a:cubicBezTo>
                  <a:cubicBezTo>
                    <a:pt x="3388" y="11101"/>
                    <a:pt x="3401" y="10997"/>
                    <a:pt x="3411" y="10891"/>
                  </a:cubicBezTo>
                  <a:cubicBezTo>
                    <a:pt x="2730" y="10498"/>
                    <a:pt x="2272" y="9780"/>
                    <a:pt x="2272" y="8973"/>
                  </a:cubicBezTo>
                  <a:cubicBezTo>
                    <a:pt x="2272" y="7742"/>
                    <a:pt x="3273" y="6739"/>
                    <a:pt x="4506" y="6739"/>
                  </a:cubicBezTo>
                  <a:cubicBezTo>
                    <a:pt x="5145" y="6739"/>
                    <a:pt x="5737" y="7017"/>
                    <a:pt x="6157" y="7479"/>
                  </a:cubicBezTo>
                  <a:cubicBezTo>
                    <a:pt x="7018" y="7065"/>
                    <a:pt x="8034" y="6806"/>
                    <a:pt x="9125" y="6755"/>
                  </a:cubicBezTo>
                  <a:lnTo>
                    <a:pt x="10119" y="3771"/>
                  </a:lnTo>
                  <a:cubicBezTo>
                    <a:pt x="10199" y="3537"/>
                    <a:pt x="10415" y="3388"/>
                    <a:pt x="10650" y="3388"/>
                  </a:cubicBezTo>
                  <a:close/>
                  <a:moveTo>
                    <a:pt x="9534" y="1"/>
                  </a:moveTo>
                  <a:cubicBezTo>
                    <a:pt x="4297" y="1"/>
                    <a:pt x="1" y="4296"/>
                    <a:pt x="1" y="9532"/>
                  </a:cubicBezTo>
                  <a:cubicBezTo>
                    <a:pt x="1" y="14769"/>
                    <a:pt x="4297" y="19064"/>
                    <a:pt x="9534" y="19064"/>
                  </a:cubicBezTo>
                  <a:cubicBezTo>
                    <a:pt x="14768" y="19064"/>
                    <a:pt x="19065" y="14769"/>
                    <a:pt x="19065" y="9532"/>
                  </a:cubicBezTo>
                  <a:cubicBezTo>
                    <a:pt x="19065" y="4296"/>
                    <a:pt x="14768" y="1"/>
                    <a:pt x="95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8430;p66">
              <a:extLst>
                <a:ext uri="{FF2B5EF4-FFF2-40B4-BE49-F238E27FC236}">
                  <a16:creationId xmlns:a16="http://schemas.microsoft.com/office/drawing/2014/main" id="{D74643A1-A115-4A96-B918-41222BF6ED21}"/>
                </a:ext>
              </a:extLst>
            </p:cNvPr>
            <p:cNvSpPr/>
            <p:nvPr/>
          </p:nvSpPr>
          <p:spPr>
            <a:xfrm>
              <a:off x="6960158" y="1725228"/>
              <a:ext cx="36940" cy="39632"/>
            </a:xfrm>
            <a:custGeom>
              <a:avLst/>
              <a:gdLst/>
              <a:ahLst/>
              <a:cxnLst/>
              <a:rect l="l" t="t" r="r" b="b"/>
              <a:pathLst>
                <a:path w="1770" h="1899" extrusionOk="0">
                  <a:moveTo>
                    <a:pt x="652" y="0"/>
                  </a:moveTo>
                  <a:cubicBezTo>
                    <a:pt x="413" y="0"/>
                    <a:pt x="188" y="83"/>
                    <a:pt x="1" y="219"/>
                  </a:cubicBezTo>
                  <a:cubicBezTo>
                    <a:pt x="637" y="690"/>
                    <a:pt x="1127" y="1261"/>
                    <a:pt x="1428" y="1898"/>
                  </a:cubicBezTo>
                  <a:cubicBezTo>
                    <a:pt x="1635" y="1691"/>
                    <a:pt x="1770" y="1419"/>
                    <a:pt x="1770" y="1116"/>
                  </a:cubicBezTo>
                  <a:cubicBezTo>
                    <a:pt x="1770" y="501"/>
                    <a:pt x="1267" y="0"/>
                    <a:pt x="6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4" name="Google Shape;8431;p66">
            <a:extLst>
              <a:ext uri="{FF2B5EF4-FFF2-40B4-BE49-F238E27FC236}">
                <a16:creationId xmlns:a16="http://schemas.microsoft.com/office/drawing/2014/main" id="{B4AD3FA7-C468-4805-859E-133D172E2C4B}"/>
              </a:ext>
            </a:extLst>
          </p:cNvPr>
          <p:cNvGrpSpPr/>
          <p:nvPr/>
        </p:nvGrpSpPr>
        <p:grpSpPr>
          <a:xfrm>
            <a:off x="9581659" y="6080771"/>
            <a:ext cx="279461" cy="279461"/>
            <a:chOff x="7199196" y="1561258"/>
            <a:chExt cx="397866" cy="397866"/>
          </a:xfrm>
        </p:grpSpPr>
        <p:sp>
          <p:nvSpPr>
            <p:cNvPr id="1015" name="Google Shape;8432;p66">
              <a:extLst>
                <a:ext uri="{FF2B5EF4-FFF2-40B4-BE49-F238E27FC236}">
                  <a16:creationId xmlns:a16="http://schemas.microsoft.com/office/drawing/2014/main" id="{0D13F312-0800-4538-8150-ABC09D872179}"/>
                </a:ext>
              </a:extLst>
            </p:cNvPr>
            <p:cNvSpPr/>
            <p:nvPr/>
          </p:nvSpPr>
          <p:spPr>
            <a:xfrm>
              <a:off x="7363167" y="1701896"/>
              <a:ext cx="69935" cy="69977"/>
            </a:xfrm>
            <a:custGeom>
              <a:avLst/>
              <a:gdLst/>
              <a:ahLst/>
              <a:cxnLst/>
              <a:rect l="l" t="t" r="r" b="b"/>
              <a:pathLst>
                <a:path w="3351" h="3353" extrusionOk="0">
                  <a:moveTo>
                    <a:pt x="1675" y="0"/>
                  </a:moveTo>
                  <a:cubicBezTo>
                    <a:pt x="1675" y="925"/>
                    <a:pt x="923" y="1677"/>
                    <a:pt x="0" y="1677"/>
                  </a:cubicBezTo>
                  <a:cubicBezTo>
                    <a:pt x="0" y="2601"/>
                    <a:pt x="752" y="3352"/>
                    <a:pt x="1675" y="3352"/>
                  </a:cubicBezTo>
                  <a:cubicBezTo>
                    <a:pt x="2599" y="3352"/>
                    <a:pt x="3351" y="2601"/>
                    <a:pt x="3351" y="1677"/>
                  </a:cubicBezTo>
                  <a:cubicBezTo>
                    <a:pt x="3351" y="752"/>
                    <a:pt x="2599" y="0"/>
                    <a:pt x="16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8433;p66">
              <a:extLst>
                <a:ext uri="{FF2B5EF4-FFF2-40B4-BE49-F238E27FC236}">
                  <a16:creationId xmlns:a16="http://schemas.microsoft.com/office/drawing/2014/main" id="{786A92A0-9886-407A-BFE9-7A20CC60030A}"/>
                </a:ext>
              </a:extLst>
            </p:cNvPr>
            <p:cNvSpPr/>
            <p:nvPr/>
          </p:nvSpPr>
          <p:spPr>
            <a:xfrm>
              <a:off x="7316523" y="1655253"/>
              <a:ext cx="163203" cy="209869"/>
            </a:xfrm>
            <a:custGeom>
              <a:avLst/>
              <a:gdLst/>
              <a:ahLst/>
              <a:cxnLst/>
              <a:rect l="l" t="t" r="r" b="b"/>
              <a:pathLst>
                <a:path w="7820" h="10056" extrusionOk="0">
                  <a:moveTo>
                    <a:pt x="3910" y="1119"/>
                  </a:moveTo>
                  <a:cubicBezTo>
                    <a:pt x="5449" y="1119"/>
                    <a:pt x="6704" y="2371"/>
                    <a:pt x="6704" y="3910"/>
                  </a:cubicBezTo>
                  <a:cubicBezTo>
                    <a:pt x="6704" y="5451"/>
                    <a:pt x="5449" y="6704"/>
                    <a:pt x="3910" y="6704"/>
                  </a:cubicBezTo>
                  <a:cubicBezTo>
                    <a:pt x="2371" y="6704"/>
                    <a:pt x="1117" y="5451"/>
                    <a:pt x="1117" y="3912"/>
                  </a:cubicBezTo>
                  <a:cubicBezTo>
                    <a:pt x="1117" y="3652"/>
                    <a:pt x="1161" y="3383"/>
                    <a:pt x="1251" y="3091"/>
                  </a:cubicBezTo>
                  <a:cubicBezTo>
                    <a:pt x="1299" y="2939"/>
                    <a:pt x="1409" y="2814"/>
                    <a:pt x="1554" y="2746"/>
                  </a:cubicBezTo>
                  <a:cubicBezTo>
                    <a:pt x="1627" y="2713"/>
                    <a:pt x="1706" y="2696"/>
                    <a:pt x="1786" y="2696"/>
                  </a:cubicBezTo>
                  <a:cubicBezTo>
                    <a:pt x="1863" y="2696"/>
                    <a:pt x="1940" y="2712"/>
                    <a:pt x="2012" y="2745"/>
                  </a:cubicBezTo>
                  <a:cubicBezTo>
                    <a:pt x="2088" y="2779"/>
                    <a:pt x="2165" y="2794"/>
                    <a:pt x="2239" y="2794"/>
                  </a:cubicBezTo>
                  <a:cubicBezTo>
                    <a:pt x="2538" y="2794"/>
                    <a:pt x="2794" y="2541"/>
                    <a:pt x="2794" y="2235"/>
                  </a:cubicBezTo>
                  <a:cubicBezTo>
                    <a:pt x="2794" y="1934"/>
                    <a:pt x="2584" y="1911"/>
                    <a:pt x="2746" y="1554"/>
                  </a:cubicBezTo>
                  <a:cubicBezTo>
                    <a:pt x="2812" y="1409"/>
                    <a:pt x="2937" y="1299"/>
                    <a:pt x="3089" y="1252"/>
                  </a:cubicBezTo>
                  <a:cubicBezTo>
                    <a:pt x="3381" y="1163"/>
                    <a:pt x="3650" y="1119"/>
                    <a:pt x="3910" y="1119"/>
                  </a:cubicBezTo>
                  <a:close/>
                  <a:moveTo>
                    <a:pt x="3910" y="1"/>
                  </a:moveTo>
                  <a:cubicBezTo>
                    <a:pt x="1756" y="1"/>
                    <a:pt x="1" y="1756"/>
                    <a:pt x="1" y="3912"/>
                  </a:cubicBezTo>
                  <a:cubicBezTo>
                    <a:pt x="1" y="6194"/>
                    <a:pt x="3139" y="9964"/>
                    <a:pt x="3917" y="10056"/>
                  </a:cubicBezTo>
                  <a:cubicBezTo>
                    <a:pt x="4682" y="9964"/>
                    <a:pt x="7820" y="6194"/>
                    <a:pt x="7820" y="3912"/>
                  </a:cubicBezTo>
                  <a:cubicBezTo>
                    <a:pt x="7820" y="1756"/>
                    <a:pt x="6065" y="1"/>
                    <a:pt x="39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8434;p66">
              <a:extLst>
                <a:ext uri="{FF2B5EF4-FFF2-40B4-BE49-F238E27FC236}">
                  <a16:creationId xmlns:a16="http://schemas.microsoft.com/office/drawing/2014/main" id="{574EC752-2BFF-4611-8416-903000B783A6}"/>
                </a:ext>
              </a:extLst>
            </p:cNvPr>
            <p:cNvSpPr/>
            <p:nvPr/>
          </p:nvSpPr>
          <p:spPr>
            <a:xfrm>
              <a:off x="7199196" y="1561258"/>
              <a:ext cx="397866" cy="397866"/>
            </a:xfrm>
            <a:custGeom>
              <a:avLst/>
              <a:gdLst/>
              <a:ahLst/>
              <a:cxnLst/>
              <a:rect l="l" t="t" r="r" b="b"/>
              <a:pathLst>
                <a:path w="19064" h="19064" extrusionOk="0">
                  <a:moveTo>
                    <a:pt x="9532" y="3389"/>
                  </a:moveTo>
                  <a:cubicBezTo>
                    <a:pt x="12304" y="3389"/>
                    <a:pt x="14560" y="5644"/>
                    <a:pt x="14560" y="8416"/>
                  </a:cubicBezTo>
                  <a:cubicBezTo>
                    <a:pt x="14560" y="11045"/>
                    <a:pt x="11089" y="15676"/>
                    <a:pt x="9532" y="15676"/>
                  </a:cubicBezTo>
                  <a:cubicBezTo>
                    <a:pt x="7974" y="15676"/>
                    <a:pt x="4507" y="11045"/>
                    <a:pt x="4507" y="8416"/>
                  </a:cubicBezTo>
                  <a:cubicBezTo>
                    <a:pt x="4507" y="5644"/>
                    <a:pt x="6760" y="3389"/>
                    <a:pt x="9532" y="3389"/>
                  </a:cubicBezTo>
                  <a:close/>
                  <a:moveTo>
                    <a:pt x="9532" y="1"/>
                  </a:moveTo>
                  <a:cubicBezTo>
                    <a:pt x="4296" y="1"/>
                    <a:pt x="1" y="4296"/>
                    <a:pt x="1" y="9532"/>
                  </a:cubicBezTo>
                  <a:cubicBezTo>
                    <a:pt x="1" y="14769"/>
                    <a:pt x="4296" y="19064"/>
                    <a:pt x="9532" y="19064"/>
                  </a:cubicBezTo>
                  <a:cubicBezTo>
                    <a:pt x="14769" y="19064"/>
                    <a:pt x="19064" y="14769"/>
                    <a:pt x="19064" y="9532"/>
                  </a:cubicBezTo>
                  <a:cubicBezTo>
                    <a:pt x="19064" y="4296"/>
                    <a:pt x="14769" y="1"/>
                    <a:pt x="9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8" name="Google Shape;8435;p66">
            <a:extLst>
              <a:ext uri="{FF2B5EF4-FFF2-40B4-BE49-F238E27FC236}">
                <a16:creationId xmlns:a16="http://schemas.microsoft.com/office/drawing/2014/main" id="{1BB95078-C1A9-4D0D-B939-60023E7AF8A5}"/>
              </a:ext>
            </a:extLst>
          </p:cNvPr>
          <p:cNvGrpSpPr/>
          <p:nvPr/>
        </p:nvGrpSpPr>
        <p:grpSpPr>
          <a:xfrm>
            <a:off x="6961769" y="6122249"/>
            <a:ext cx="279490" cy="196505"/>
            <a:chOff x="3386036" y="1746339"/>
            <a:chExt cx="397907" cy="279762"/>
          </a:xfrm>
        </p:grpSpPr>
        <p:sp>
          <p:nvSpPr>
            <p:cNvPr id="1019" name="Google Shape;8436;p66">
              <a:extLst>
                <a:ext uri="{FF2B5EF4-FFF2-40B4-BE49-F238E27FC236}">
                  <a16:creationId xmlns:a16="http://schemas.microsoft.com/office/drawing/2014/main" id="{5AC8A5C5-5614-467F-939C-5099BA52573D}"/>
                </a:ext>
              </a:extLst>
            </p:cNvPr>
            <p:cNvSpPr/>
            <p:nvPr/>
          </p:nvSpPr>
          <p:spPr>
            <a:xfrm>
              <a:off x="3561652" y="1848954"/>
              <a:ext cx="59646" cy="74506"/>
            </a:xfrm>
            <a:custGeom>
              <a:avLst/>
              <a:gdLst/>
              <a:ahLst/>
              <a:cxnLst/>
              <a:rect l="l" t="t" r="r" b="b"/>
              <a:pathLst>
                <a:path w="2858" h="3570" extrusionOk="0">
                  <a:moveTo>
                    <a:pt x="1" y="0"/>
                  </a:moveTo>
                  <a:lnTo>
                    <a:pt x="1" y="3570"/>
                  </a:lnTo>
                  <a:lnTo>
                    <a:pt x="2858" y="178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8437;p66">
              <a:extLst>
                <a:ext uri="{FF2B5EF4-FFF2-40B4-BE49-F238E27FC236}">
                  <a16:creationId xmlns:a16="http://schemas.microsoft.com/office/drawing/2014/main" id="{EC76F8E7-0813-4664-AAAB-ED3ACAECC24E}"/>
                </a:ext>
              </a:extLst>
            </p:cNvPr>
            <p:cNvSpPr/>
            <p:nvPr/>
          </p:nvSpPr>
          <p:spPr>
            <a:xfrm>
              <a:off x="3386036" y="1746339"/>
              <a:ext cx="397907" cy="279762"/>
            </a:xfrm>
            <a:custGeom>
              <a:avLst/>
              <a:gdLst/>
              <a:ahLst/>
              <a:cxnLst/>
              <a:rect l="l" t="t" r="r" b="b"/>
              <a:pathLst>
                <a:path w="19066" h="13405" extrusionOk="0">
                  <a:moveTo>
                    <a:pt x="7858" y="3351"/>
                  </a:moveTo>
                  <a:cubicBezTo>
                    <a:pt x="7961" y="3351"/>
                    <a:pt x="8064" y="3379"/>
                    <a:pt x="8154" y="3436"/>
                  </a:cubicBezTo>
                  <a:lnTo>
                    <a:pt x="12622" y="6230"/>
                  </a:lnTo>
                  <a:cubicBezTo>
                    <a:pt x="12785" y="6330"/>
                    <a:pt x="12884" y="6509"/>
                    <a:pt x="12884" y="6702"/>
                  </a:cubicBezTo>
                  <a:cubicBezTo>
                    <a:pt x="12884" y="6895"/>
                    <a:pt x="12785" y="7073"/>
                    <a:pt x="12622" y="7176"/>
                  </a:cubicBezTo>
                  <a:lnTo>
                    <a:pt x="8154" y="9968"/>
                  </a:lnTo>
                  <a:cubicBezTo>
                    <a:pt x="8063" y="10025"/>
                    <a:pt x="7961" y="10053"/>
                    <a:pt x="7859" y="10053"/>
                  </a:cubicBezTo>
                  <a:cubicBezTo>
                    <a:pt x="7765" y="10053"/>
                    <a:pt x="7671" y="10029"/>
                    <a:pt x="7588" y="9983"/>
                  </a:cubicBezTo>
                  <a:cubicBezTo>
                    <a:pt x="7409" y="9884"/>
                    <a:pt x="7299" y="9699"/>
                    <a:pt x="7299" y="9495"/>
                  </a:cubicBezTo>
                  <a:lnTo>
                    <a:pt x="7299" y="3910"/>
                  </a:lnTo>
                  <a:cubicBezTo>
                    <a:pt x="7299" y="3707"/>
                    <a:pt x="7409" y="3519"/>
                    <a:pt x="7588" y="3420"/>
                  </a:cubicBezTo>
                  <a:cubicBezTo>
                    <a:pt x="7671" y="3374"/>
                    <a:pt x="7765" y="3351"/>
                    <a:pt x="7858" y="3351"/>
                  </a:cubicBezTo>
                  <a:close/>
                  <a:moveTo>
                    <a:pt x="2794" y="1"/>
                  </a:moveTo>
                  <a:cubicBezTo>
                    <a:pt x="1255" y="1"/>
                    <a:pt x="1" y="1253"/>
                    <a:pt x="1" y="2792"/>
                  </a:cubicBezTo>
                  <a:lnTo>
                    <a:pt x="1" y="10611"/>
                  </a:lnTo>
                  <a:cubicBezTo>
                    <a:pt x="1" y="12152"/>
                    <a:pt x="1255" y="13405"/>
                    <a:pt x="2794" y="13405"/>
                  </a:cubicBezTo>
                  <a:lnTo>
                    <a:pt x="16274" y="13405"/>
                  </a:lnTo>
                  <a:cubicBezTo>
                    <a:pt x="17813" y="13405"/>
                    <a:pt x="19065" y="12152"/>
                    <a:pt x="19065" y="10611"/>
                  </a:cubicBezTo>
                  <a:lnTo>
                    <a:pt x="19065" y="2792"/>
                  </a:lnTo>
                  <a:cubicBezTo>
                    <a:pt x="19065" y="1253"/>
                    <a:pt x="17813" y="1"/>
                    <a:pt x="162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1" name="Google Shape;8438;p66">
            <a:extLst>
              <a:ext uri="{FF2B5EF4-FFF2-40B4-BE49-F238E27FC236}">
                <a16:creationId xmlns:a16="http://schemas.microsoft.com/office/drawing/2014/main" id="{3448EC93-69B2-4339-B08F-B454036846BA}"/>
              </a:ext>
            </a:extLst>
          </p:cNvPr>
          <p:cNvGrpSpPr/>
          <p:nvPr/>
        </p:nvGrpSpPr>
        <p:grpSpPr>
          <a:xfrm>
            <a:off x="7709875" y="6080756"/>
            <a:ext cx="279490" cy="279490"/>
            <a:chOff x="4417380" y="1687279"/>
            <a:chExt cx="397907" cy="397907"/>
          </a:xfrm>
        </p:grpSpPr>
        <p:sp>
          <p:nvSpPr>
            <p:cNvPr id="1022" name="Google Shape;8439;p66">
              <a:extLst>
                <a:ext uri="{FF2B5EF4-FFF2-40B4-BE49-F238E27FC236}">
                  <a16:creationId xmlns:a16="http://schemas.microsoft.com/office/drawing/2014/main" id="{E94A72BD-AE22-4E39-BA9C-45DA717264AE}"/>
                </a:ext>
              </a:extLst>
            </p:cNvPr>
            <p:cNvSpPr/>
            <p:nvPr/>
          </p:nvSpPr>
          <p:spPr>
            <a:xfrm>
              <a:off x="4417380" y="1687279"/>
              <a:ext cx="397907" cy="397907"/>
            </a:xfrm>
            <a:custGeom>
              <a:avLst/>
              <a:gdLst/>
              <a:ahLst/>
              <a:cxnLst/>
              <a:rect l="l" t="t" r="r" b="b"/>
              <a:pathLst>
                <a:path w="19066" h="19066" extrusionOk="0">
                  <a:moveTo>
                    <a:pt x="9525" y="2794"/>
                  </a:moveTo>
                  <a:cubicBezTo>
                    <a:pt x="11382" y="2845"/>
                    <a:pt x="13514" y="4021"/>
                    <a:pt x="13514" y="6949"/>
                  </a:cubicBezTo>
                  <a:cubicBezTo>
                    <a:pt x="13514" y="7361"/>
                    <a:pt x="13500" y="7674"/>
                    <a:pt x="13486" y="7912"/>
                  </a:cubicBezTo>
                  <a:cubicBezTo>
                    <a:pt x="13689" y="7867"/>
                    <a:pt x="14004" y="7789"/>
                    <a:pt x="14208" y="7789"/>
                  </a:cubicBezTo>
                  <a:cubicBezTo>
                    <a:pt x="14882" y="7789"/>
                    <a:pt x="15370" y="8202"/>
                    <a:pt x="15370" y="8769"/>
                  </a:cubicBezTo>
                  <a:cubicBezTo>
                    <a:pt x="15370" y="9574"/>
                    <a:pt x="14598" y="9882"/>
                    <a:pt x="14137" y="10066"/>
                  </a:cubicBezTo>
                  <a:cubicBezTo>
                    <a:pt x="14020" y="10112"/>
                    <a:pt x="13857" y="10178"/>
                    <a:pt x="13767" y="10231"/>
                  </a:cubicBezTo>
                  <a:cubicBezTo>
                    <a:pt x="13822" y="10949"/>
                    <a:pt x="14437" y="11278"/>
                    <a:pt x="15354" y="11690"/>
                  </a:cubicBezTo>
                  <a:cubicBezTo>
                    <a:pt x="16061" y="12007"/>
                    <a:pt x="16794" y="12336"/>
                    <a:pt x="16794" y="13104"/>
                  </a:cubicBezTo>
                  <a:cubicBezTo>
                    <a:pt x="16794" y="13896"/>
                    <a:pt x="16088" y="14016"/>
                    <a:pt x="15520" y="14112"/>
                  </a:cubicBezTo>
                  <a:cubicBezTo>
                    <a:pt x="15333" y="14146"/>
                    <a:pt x="15111" y="14183"/>
                    <a:pt x="14855" y="14239"/>
                  </a:cubicBezTo>
                  <a:cubicBezTo>
                    <a:pt x="14768" y="14620"/>
                    <a:pt x="14600" y="15156"/>
                    <a:pt x="13939" y="15156"/>
                  </a:cubicBezTo>
                  <a:cubicBezTo>
                    <a:pt x="13709" y="15156"/>
                    <a:pt x="13258" y="15035"/>
                    <a:pt x="12916" y="15035"/>
                  </a:cubicBezTo>
                  <a:cubicBezTo>
                    <a:pt x="12370" y="15035"/>
                    <a:pt x="12048" y="15253"/>
                    <a:pt x="11642" y="15531"/>
                  </a:cubicBezTo>
                  <a:cubicBezTo>
                    <a:pt x="11160" y="15860"/>
                    <a:pt x="10556" y="16272"/>
                    <a:pt x="9534" y="16272"/>
                  </a:cubicBezTo>
                  <a:cubicBezTo>
                    <a:pt x="8510" y="16272"/>
                    <a:pt x="7908" y="15860"/>
                    <a:pt x="7425" y="15531"/>
                  </a:cubicBezTo>
                  <a:cubicBezTo>
                    <a:pt x="7020" y="15255"/>
                    <a:pt x="6698" y="15035"/>
                    <a:pt x="6151" y="15035"/>
                  </a:cubicBezTo>
                  <a:cubicBezTo>
                    <a:pt x="5810" y="15035"/>
                    <a:pt x="5357" y="15156"/>
                    <a:pt x="5129" y="15156"/>
                  </a:cubicBezTo>
                  <a:cubicBezTo>
                    <a:pt x="4467" y="15156"/>
                    <a:pt x="4298" y="14620"/>
                    <a:pt x="4211" y="14239"/>
                  </a:cubicBezTo>
                  <a:cubicBezTo>
                    <a:pt x="3956" y="14183"/>
                    <a:pt x="3735" y="14146"/>
                    <a:pt x="3547" y="14112"/>
                  </a:cubicBezTo>
                  <a:cubicBezTo>
                    <a:pt x="2980" y="14016"/>
                    <a:pt x="2272" y="13896"/>
                    <a:pt x="2272" y="13104"/>
                  </a:cubicBezTo>
                  <a:cubicBezTo>
                    <a:pt x="2272" y="12336"/>
                    <a:pt x="3004" y="12007"/>
                    <a:pt x="3712" y="11690"/>
                  </a:cubicBezTo>
                  <a:cubicBezTo>
                    <a:pt x="4630" y="11280"/>
                    <a:pt x="5246" y="10949"/>
                    <a:pt x="5299" y="10231"/>
                  </a:cubicBezTo>
                  <a:cubicBezTo>
                    <a:pt x="5209" y="10178"/>
                    <a:pt x="5046" y="10112"/>
                    <a:pt x="4929" y="10066"/>
                  </a:cubicBezTo>
                  <a:cubicBezTo>
                    <a:pt x="4469" y="9882"/>
                    <a:pt x="3696" y="9573"/>
                    <a:pt x="3696" y="8769"/>
                  </a:cubicBezTo>
                  <a:cubicBezTo>
                    <a:pt x="3696" y="8202"/>
                    <a:pt x="4186" y="7789"/>
                    <a:pt x="4858" y="7789"/>
                  </a:cubicBezTo>
                  <a:cubicBezTo>
                    <a:pt x="5062" y="7789"/>
                    <a:pt x="5378" y="7867"/>
                    <a:pt x="5580" y="7912"/>
                  </a:cubicBezTo>
                  <a:cubicBezTo>
                    <a:pt x="5568" y="7674"/>
                    <a:pt x="5554" y="7361"/>
                    <a:pt x="5554" y="6949"/>
                  </a:cubicBezTo>
                  <a:cubicBezTo>
                    <a:pt x="5554" y="4011"/>
                    <a:pt x="7692" y="2840"/>
                    <a:pt x="9525" y="2794"/>
                  </a:cubicBezTo>
                  <a:close/>
                  <a:moveTo>
                    <a:pt x="2794" y="1"/>
                  </a:moveTo>
                  <a:cubicBezTo>
                    <a:pt x="1255" y="1"/>
                    <a:pt x="1" y="1253"/>
                    <a:pt x="1" y="2794"/>
                  </a:cubicBezTo>
                  <a:lnTo>
                    <a:pt x="1" y="16272"/>
                  </a:lnTo>
                  <a:cubicBezTo>
                    <a:pt x="1" y="17811"/>
                    <a:pt x="1255" y="19065"/>
                    <a:pt x="2794" y="19065"/>
                  </a:cubicBezTo>
                  <a:lnTo>
                    <a:pt x="16274" y="19065"/>
                  </a:lnTo>
                  <a:cubicBezTo>
                    <a:pt x="17813" y="19065"/>
                    <a:pt x="19065" y="17811"/>
                    <a:pt x="19065" y="16272"/>
                  </a:cubicBezTo>
                  <a:lnTo>
                    <a:pt x="19065" y="2792"/>
                  </a:lnTo>
                  <a:cubicBezTo>
                    <a:pt x="19065" y="1253"/>
                    <a:pt x="17813" y="1"/>
                    <a:pt x="162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8440;p66">
              <a:extLst>
                <a:ext uri="{FF2B5EF4-FFF2-40B4-BE49-F238E27FC236}">
                  <a16:creationId xmlns:a16="http://schemas.microsoft.com/office/drawing/2014/main" id="{3EEF24FC-7AB8-44C1-8BC5-1F70EAB677FD}"/>
                </a:ext>
              </a:extLst>
            </p:cNvPr>
            <p:cNvSpPr/>
            <p:nvPr/>
          </p:nvSpPr>
          <p:spPr>
            <a:xfrm>
              <a:off x="4492363" y="1768878"/>
              <a:ext cx="248270" cy="234704"/>
            </a:xfrm>
            <a:custGeom>
              <a:avLst/>
              <a:gdLst/>
              <a:ahLst/>
              <a:cxnLst/>
              <a:rect l="l" t="t" r="r" b="b"/>
              <a:pathLst>
                <a:path w="11896" h="11246" extrusionOk="0">
                  <a:moveTo>
                    <a:pt x="5930" y="0"/>
                  </a:moveTo>
                  <a:cubicBezTo>
                    <a:pt x="5093" y="21"/>
                    <a:pt x="3077" y="428"/>
                    <a:pt x="3077" y="3039"/>
                  </a:cubicBezTo>
                  <a:cubicBezTo>
                    <a:pt x="3077" y="3478"/>
                    <a:pt x="3094" y="3798"/>
                    <a:pt x="3107" y="4028"/>
                  </a:cubicBezTo>
                  <a:cubicBezTo>
                    <a:pt x="3142" y="4647"/>
                    <a:pt x="3077" y="5187"/>
                    <a:pt x="2410" y="5187"/>
                  </a:cubicBezTo>
                  <a:cubicBezTo>
                    <a:pt x="2173" y="5187"/>
                    <a:pt x="1840" y="5114"/>
                    <a:pt x="1608" y="5061"/>
                  </a:cubicBezTo>
                  <a:lnTo>
                    <a:pt x="1608" y="5061"/>
                  </a:lnTo>
                  <a:cubicBezTo>
                    <a:pt x="2217" y="5314"/>
                    <a:pt x="2827" y="5535"/>
                    <a:pt x="2827" y="6215"/>
                  </a:cubicBezTo>
                  <a:cubicBezTo>
                    <a:pt x="2827" y="7791"/>
                    <a:pt x="1472" y="8398"/>
                    <a:pt x="577" y="8799"/>
                  </a:cubicBezTo>
                  <a:cubicBezTo>
                    <a:pt x="400" y="8879"/>
                    <a:pt x="169" y="8981"/>
                    <a:pt x="0" y="9077"/>
                  </a:cubicBezTo>
                  <a:cubicBezTo>
                    <a:pt x="386" y="9148"/>
                    <a:pt x="526" y="9160"/>
                    <a:pt x="965" y="9263"/>
                  </a:cubicBezTo>
                  <a:cubicBezTo>
                    <a:pt x="1348" y="9355"/>
                    <a:pt x="1603" y="9620"/>
                    <a:pt x="1713" y="10103"/>
                  </a:cubicBezTo>
                  <a:cubicBezTo>
                    <a:pt x="2012" y="10046"/>
                    <a:pt x="2244" y="10007"/>
                    <a:pt x="2558" y="10007"/>
                  </a:cubicBezTo>
                  <a:cubicBezTo>
                    <a:pt x="3450" y="10007"/>
                    <a:pt x="3988" y="10373"/>
                    <a:pt x="4460" y="10697"/>
                  </a:cubicBezTo>
                  <a:cubicBezTo>
                    <a:pt x="4892" y="10991"/>
                    <a:pt x="5261" y="11244"/>
                    <a:pt x="5941" y="11246"/>
                  </a:cubicBezTo>
                  <a:cubicBezTo>
                    <a:pt x="6620" y="11244"/>
                    <a:pt x="6990" y="10991"/>
                    <a:pt x="7420" y="10697"/>
                  </a:cubicBezTo>
                  <a:cubicBezTo>
                    <a:pt x="7894" y="10373"/>
                    <a:pt x="8430" y="10007"/>
                    <a:pt x="9323" y="10007"/>
                  </a:cubicBezTo>
                  <a:cubicBezTo>
                    <a:pt x="9638" y="10007"/>
                    <a:pt x="9870" y="10044"/>
                    <a:pt x="10169" y="10103"/>
                  </a:cubicBezTo>
                  <a:cubicBezTo>
                    <a:pt x="10280" y="9616"/>
                    <a:pt x="10535" y="9355"/>
                    <a:pt x="10917" y="9263"/>
                  </a:cubicBezTo>
                  <a:cubicBezTo>
                    <a:pt x="11308" y="9171"/>
                    <a:pt x="11524" y="9140"/>
                    <a:pt x="11895" y="9075"/>
                  </a:cubicBezTo>
                  <a:cubicBezTo>
                    <a:pt x="11727" y="8988"/>
                    <a:pt x="11487" y="8880"/>
                    <a:pt x="11304" y="8799"/>
                  </a:cubicBezTo>
                  <a:cubicBezTo>
                    <a:pt x="10409" y="8398"/>
                    <a:pt x="9054" y="7791"/>
                    <a:pt x="9054" y="6215"/>
                  </a:cubicBezTo>
                  <a:cubicBezTo>
                    <a:pt x="9054" y="5541"/>
                    <a:pt x="9663" y="5312"/>
                    <a:pt x="10271" y="5061"/>
                  </a:cubicBezTo>
                  <a:lnTo>
                    <a:pt x="10271" y="5061"/>
                  </a:lnTo>
                  <a:cubicBezTo>
                    <a:pt x="9985" y="5105"/>
                    <a:pt x="9811" y="5187"/>
                    <a:pt x="9472" y="5187"/>
                  </a:cubicBezTo>
                  <a:cubicBezTo>
                    <a:pt x="8805" y="5187"/>
                    <a:pt x="8739" y="4647"/>
                    <a:pt x="8773" y="4028"/>
                  </a:cubicBezTo>
                  <a:cubicBezTo>
                    <a:pt x="8787" y="3798"/>
                    <a:pt x="8805" y="3478"/>
                    <a:pt x="8805" y="3039"/>
                  </a:cubicBezTo>
                  <a:cubicBezTo>
                    <a:pt x="8805" y="439"/>
                    <a:pt x="6795" y="25"/>
                    <a:pt x="59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4" name="Google Shape;8441;p66">
            <a:extLst>
              <a:ext uri="{FF2B5EF4-FFF2-40B4-BE49-F238E27FC236}">
                <a16:creationId xmlns:a16="http://schemas.microsoft.com/office/drawing/2014/main" id="{2748B19D-C23E-494E-95E8-7C0AD5E72D33}"/>
              </a:ext>
            </a:extLst>
          </p:cNvPr>
          <p:cNvGrpSpPr/>
          <p:nvPr/>
        </p:nvGrpSpPr>
        <p:grpSpPr>
          <a:xfrm>
            <a:off x="6587416" y="6080763"/>
            <a:ext cx="279476" cy="279476"/>
            <a:chOff x="2869999" y="1687279"/>
            <a:chExt cx="397887" cy="397887"/>
          </a:xfrm>
        </p:grpSpPr>
        <p:sp>
          <p:nvSpPr>
            <p:cNvPr id="1025" name="Google Shape;8442;p66">
              <a:extLst>
                <a:ext uri="{FF2B5EF4-FFF2-40B4-BE49-F238E27FC236}">
                  <a16:creationId xmlns:a16="http://schemas.microsoft.com/office/drawing/2014/main" id="{CE5B9510-6180-4503-8BAC-E1D546CB1D60}"/>
                </a:ext>
              </a:extLst>
            </p:cNvPr>
            <p:cNvSpPr/>
            <p:nvPr/>
          </p:nvSpPr>
          <p:spPr>
            <a:xfrm>
              <a:off x="2994590" y="1833740"/>
              <a:ext cx="148657" cy="81685"/>
            </a:xfrm>
            <a:custGeom>
              <a:avLst/>
              <a:gdLst/>
              <a:ahLst/>
              <a:cxnLst/>
              <a:rect l="l" t="t" r="r" b="b"/>
              <a:pathLst>
                <a:path w="7123" h="3914" extrusionOk="0">
                  <a:moveTo>
                    <a:pt x="2491" y="0"/>
                  </a:moveTo>
                  <a:lnTo>
                    <a:pt x="1" y="3112"/>
                  </a:lnTo>
                  <a:lnTo>
                    <a:pt x="1" y="3112"/>
                  </a:lnTo>
                  <a:lnTo>
                    <a:pt x="2196" y="2015"/>
                  </a:lnTo>
                  <a:cubicBezTo>
                    <a:pt x="2275" y="1975"/>
                    <a:pt x="2360" y="1956"/>
                    <a:pt x="2445" y="1956"/>
                  </a:cubicBezTo>
                  <a:cubicBezTo>
                    <a:pt x="2590" y="1956"/>
                    <a:pt x="2733" y="2012"/>
                    <a:pt x="2840" y="2119"/>
                  </a:cubicBezTo>
                  <a:lnTo>
                    <a:pt x="4634" y="3913"/>
                  </a:lnTo>
                  <a:lnTo>
                    <a:pt x="7123" y="800"/>
                  </a:lnTo>
                  <a:lnTo>
                    <a:pt x="4929" y="1897"/>
                  </a:lnTo>
                  <a:cubicBezTo>
                    <a:pt x="4850" y="1937"/>
                    <a:pt x="4764" y="1957"/>
                    <a:pt x="4679" y="1957"/>
                  </a:cubicBezTo>
                  <a:cubicBezTo>
                    <a:pt x="4535" y="1957"/>
                    <a:pt x="4392" y="1900"/>
                    <a:pt x="4285" y="1792"/>
                  </a:cubicBezTo>
                  <a:lnTo>
                    <a:pt x="24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8443;p66">
              <a:extLst>
                <a:ext uri="{FF2B5EF4-FFF2-40B4-BE49-F238E27FC236}">
                  <a16:creationId xmlns:a16="http://schemas.microsoft.com/office/drawing/2014/main" id="{F33BC7EC-BFA2-4069-A552-A7C9066B6D77}"/>
                </a:ext>
              </a:extLst>
            </p:cNvPr>
            <p:cNvSpPr/>
            <p:nvPr/>
          </p:nvSpPr>
          <p:spPr>
            <a:xfrm>
              <a:off x="2869999" y="1687279"/>
              <a:ext cx="397887" cy="397887"/>
            </a:xfrm>
            <a:custGeom>
              <a:avLst/>
              <a:gdLst/>
              <a:ahLst/>
              <a:cxnLst/>
              <a:rect l="l" t="t" r="r" b="b"/>
              <a:pathLst>
                <a:path w="19065" h="19065" extrusionOk="0">
                  <a:moveTo>
                    <a:pt x="8420" y="5623"/>
                  </a:moveTo>
                  <a:cubicBezTo>
                    <a:pt x="8569" y="5623"/>
                    <a:pt x="8707" y="5682"/>
                    <a:pt x="8810" y="5787"/>
                  </a:cubicBezTo>
                  <a:lnTo>
                    <a:pt x="10759" y="7736"/>
                  </a:lnTo>
                  <a:lnTo>
                    <a:pt x="14867" y="5683"/>
                  </a:lnTo>
                  <a:cubicBezTo>
                    <a:pt x="14947" y="5643"/>
                    <a:pt x="15033" y="5624"/>
                    <a:pt x="15118" y="5624"/>
                  </a:cubicBezTo>
                  <a:cubicBezTo>
                    <a:pt x="15283" y="5624"/>
                    <a:pt x="15443" y="5695"/>
                    <a:pt x="15552" y="5829"/>
                  </a:cubicBezTo>
                  <a:cubicBezTo>
                    <a:pt x="15716" y="6035"/>
                    <a:pt x="15718" y="6325"/>
                    <a:pt x="15553" y="6530"/>
                  </a:cubicBezTo>
                  <a:lnTo>
                    <a:pt x="11085" y="12116"/>
                  </a:lnTo>
                  <a:cubicBezTo>
                    <a:pt x="10973" y="12256"/>
                    <a:pt x="10812" y="12324"/>
                    <a:pt x="10652" y="12324"/>
                  </a:cubicBezTo>
                  <a:cubicBezTo>
                    <a:pt x="10507" y="12324"/>
                    <a:pt x="10363" y="12269"/>
                    <a:pt x="10255" y="12161"/>
                  </a:cubicBezTo>
                  <a:lnTo>
                    <a:pt x="8306" y="10211"/>
                  </a:lnTo>
                  <a:lnTo>
                    <a:pt x="4196" y="12267"/>
                  </a:lnTo>
                  <a:cubicBezTo>
                    <a:pt x="4117" y="12306"/>
                    <a:pt x="4032" y="12325"/>
                    <a:pt x="3948" y="12325"/>
                  </a:cubicBezTo>
                  <a:cubicBezTo>
                    <a:pt x="3784" y="12325"/>
                    <a:pt x="3622" y="12253"/>
                    <a:pt x="3514" y="12118"/>
                  </a:cubicBezTo>
                  <a:cubicBezTo>
                    <a:pt x="3347" y="11913"/>
                    <a:pt x="3347" y="11623"/>
                    <a:pt x="3510" y="11418"/>
                  </a:cubicBezTo>
                  <a:lnTo>
                    <a:pt x="7979" y="5833"/>
                  </a:lnTo>
                  <a:cubicBezTo>
                    <a:pt x="8078" y="5709"/>
                    <a:pt x="8226" y="5633"/>
                    <a:pt x="8384" y="5624"/>
                  </a:cubicBezTo>
                  <a:cubicBezTo>
                    <a:pt x="8396" y="5623"/>
                    <a:pt x="8408" y="5623"/>
                    <a:pt x="8420" y="5623"/>
                  </a:cubicBezTo>
                  <a:close/>
                  <a:moveTo>
                    <a:pt x="9532" y="1"/>
                  </a:moveTo>
                  <a:cubicBezTo>
                    <a:pt x="4297" y="1"/>
                    <a:pt x="0" y="4046"/>
                    <a:pt x="0" y="8975"/>
                  </a:cubicBezTo>
                  <a:cubicBezTo>
                    <a:pt x="0" y="11616"/>
                    <a:pt x="1255" y="14085"/>
                    <a:pt x="3388" y="15787"/>
                  </a:cubicBezTo>
                  <a:lnTo>
                    <a:pt x="3388" y="18506"/>
                  </a:lnTo>
                  <a:cubicBezTo>
                    <a:pt x="3388" y="18699"/>
                    <a:pt x="3489" y="18879"/>
                    <a:pt x="3653" y="18980"/>
                  </a:cubicBezTo>
                  <a:cubicBezTo>
                    <a:pt x="3742" y="19036"/>
                    <a:pt x="3843" y="19064"/>
                    <a:pt x="3946" y="19064"/>
                  </a:cubicBezTo>
                  <a:cubicBezTo>
                    <a:pt x="4031" y="19064"/>
                    <a:pt x="4117" y="19045"/>
                    <a:pt x="4196" y="19005"/>
                  </a:cubicBezTo>
                  <a:lnTo>
                    <a:pt x="6970" y="17581"/>
                  </a:lnTo>
                  <a:cubicBezTo>
                    <a:pt x="7802" y="17799"/>
                    <a:pt x="8661" y="17910"/>
                    <a:pt x="9532" y="17910"/>
                  </a:cubicBezTo>
                  <a:cubicBezTo>
                    <a:pt x="14768" y="17910"/>
                    <a:pt x="19065" y="13901"/>
                    <a:pt x="19065" y="8975"/>
                  </a:cubicBezTo>
                  <a:cubicBezTo>
                    <a:pt x="19065" y="4046"/>
                    <a:pt x="14768" y="1"/>
                    <a:pt x="9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7" name="Google Shape;8444;p66">
            <a:extLst>
              <a:ext uri="{FF2B5EF4-FFF2-40B4-BE49-F238E27FC236}">
                <a16:creationId xmlns:a16="http://schemas.microsoft.com/office/drawing/2014/main" id="{4C4AB583-3950-4605-A3B5-60F421B2F660}"/>
              </a:ext>
            </a:extLst>
          </p:cNvPr>
          <p:cNvGrpSpPr/>
          <p:nvPr/>
        </p:nvGrpSpPr>
        <p:grpSpPr>
          <a:xfrm>
            <a:off x="7336137" y="6081027"/>
            <a:ext cx="278860" cy="278948"/>
            <a:chOff x="3902887" y="1687655"/>
            <a:chExt cx="397010" cy="397135"/>
          </a:xfrm>
        </p:grpSpPr>
        <p:sp>
          <p:nvSpPr>
            <p:cNvPr id="1028" name="Google Shape;8445;p66">
              <a:extLst>
                <a:ext uri="{FF2B5EF4-FFF2-40B4-BE49-F238E27FC236}">
                  <a16:creationId xmlns:a16="http://schemas.microsoft.com/office/drawing/2014/main" id="{91B3AA70-9BCA-49DD-AB3E-AD1C7EE7718C}"/>
                </a:ext>
              </a:extLst>
            </p:cNvPr>
            <p:cNvSpPr/>
            <p:nvPr/>
          </p:nvSpPr>
          <p:spPr>
            <a:xfrm>
              <a:off x="4023345" y="1785845"/>
              <a:ext cx="156275" cy="200269"/>
            </a:xfrm>
            <a:custGeom>
              <a:avLst/>
              <a:gdLst/>
              <a:ahLst/>
              <a:cxnLst/>
              <a:rect l="l" t="t" r="r" b="b"/>
              <a:pathLst>
                <a:path w="7488" h="9596" extrusionOk="0">
                  <a:moveTo>
                    <a:pt x="3585" y="1"/>
                  </a:moveTo>
                  <a:cubicBezTo>
                    <a:pt x="3550" y="1"/>
                    <a:pt x="36" y="31"/>
                    <a:pt x="36" y="2561"/>
                  </a:cubicBezTo>
                  <a:cubicBezTo>
                    <a:pt x="36" y="4296"/>
                    <a:pt x="1381" y="4712"/>
                    <a:pt x="3429" y="5147"/>
                  </a:cubicBezTo>
                  <a:cubicBezTo>
                    <a:pt x="4813" y="5440"/>
                    <a:pt x="6242" y="5745"/>
                    <a:pt x="6242" y="7084"/>
                  </a:cubicBezTo>
                  <a:cubicBezTo>
                    <a:pt x="6242" y="8290"/>
                    <a:pt x="4968" y="9010"/>
                    <a:pt x="3737" y="9010"/>
                  </a:cubicBezTo>
                  <a:cubicBezTo>
                    <a:pt x="2265" y="9010"/>
                    <a:pt x="1591" y="8227"/>
                    <a:pt x="1100" y="7655"/>
                  </a:cubicBezTo>
                  <a:cubicBezTo>
                    <a:pt x="793" y="7298"/>
                    <a:pt x="640" y="7140"/>
                    <a:pt x="463" y="7140"/>
                  </a:cubicBezTo>
                  <a:cubicBezTo>
                    <a:pt x="330" y="7140"/>
                    <a:pt x="1" y="7243"/>
                    <a:pt x="1" y="7485"/>
                  </a:cubicBezTo>
                  <a:cubicBezTo>
                    <a:pt x="1" y="8301"/>
                    <a:pt x="1016" y="9596"/>
                    <a:pt x="3744" y="9596"/>
                  </a:cubicBezTo>
                  <a:cubicBezTo>
                    <a:pt x="5165" y="9594"/>
                    <a:pt x="6203" y="9265"/>
                    <a:pt x="6831" y="8616"/>
                  </a:cubicBezTo>
                  <a:cubicBezTo>
                    <a:pt x="7479" y="7947"/>
                    <a:pt x="7487" y="7116"/>
                    <a:pt x="7482" y="6957"/>
                  </a:cubicBezTo>
                  <a:cubicBezTo>
                    <a:pt x="7482" y="5087"/>
                    <a:pt x="6088" y="4674"/>
                    <a:pt x="3964" y="4255"/>
                  </a:cubicBezTo>
                  <a:cubicBezTo>
                    <a:pt x="2598" y="3986"/>
                    <a:pt x="1186" y="3709"/>
                    <a:pt x="1186" y="2410"/>
                  </a:cubicBezTo>
                  <a:cubicBezTo>
                    <a:pt x="1186" y="1420"/>
                    <a:pt x="2170" y="675"/>
                    <a:pt x="3475" y="675"/>
                  </a:cubicBezTo>
                  <a:cubicBezTo>
                    <a:pt x="4868" y="675"/>
                    <a:pt x="5485" y="1305"/>
                    <a:pt x="5938" y="1766"/>
                  </a:cubicBezTo>
                  <a:cubicBezTo>
                    <a:pt x="6247" y="2081"/>
                    <a:pt x="6375" y="2191"/>
                    <a:pt x="6598" y="2191"/>
                  </a:cubicBezTo>
                  <a:cubicBezTo>
                    <a:pt x="6794" y="2191"/>
                    <a:pt x="7082" y="2072"/>
                    <a:pt x="7082" y="1818"/>
                  </a:cubicBezTo>
                  <a:cubicBezTo>
                    <a:pt x="7082" y="1381"/>
                    <a:pt x="5803" y="1"/>
                    <a:pt x="3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8446;p66">
              <a:extLst>
                <a:ext uri="{FF2B5EF4-FFF2-40B4-BE49-F238E27FC236}">
                  <a16:creationId xmlns:a16="http://schemas.microsoft.com/office/drawing/2014/main" id="{BB772ECC-14C1-4598-A572-E9CEF0C7EFE4}"/>
                </a:ext>
              </a:extLst>
            </p:cNvPr>
            <p:cNvSpPr/>
            <p:nvPr/>
          </p:nvSpPr>
          <p:spPr>
            <a:xfrm>
              <a:off x="3902887" y="1687655"/>
              <a:ext cx="397010" cy="397135"/>
            </a:xfrm>
            <a:custGeom>
              <a:avLst/>
              <a:gdLst/>
              <a:ahLst/>
              <a:cxnLst/>
              <a:rect l="l" t="t" r="r" b="b"/>
              <a:pathLst>
                <a:path w="19023" h="19029" extrusionOk="0">
                  <a:moveTo>
                    <a:pt x="9357" y="3591"/>
                  </a:moveTo>
                  <a:cubicBezTo>
                    <a:pt x="11911" y="3591"/>
                    <a:pt x="13969" y="5196"/>
                    <a:pt x="13969" y="6523"/>
                  </a:cubicBezTo>
                  <a:cubicBezTo>
                    <a:pt x="13969" y="7455"/>
                    <a:pt x="13157" y="8010"/>
                    <a:pt x="12370" y="8010"/>
                  </a:cubicBezTo>
                  <a:cubicBezTo>
                    <a:pt x="11658" y="8010"/>
                    <a:pt x="11246" y="7589"/>
                    <a:pt x="10914" y="7251"/>
                  </a:cubicBezTo>
                  <a:cubicBezTo>
                    <a:pt x="10514" y="6845"/>
                    <a:pt x="10171" y="6494"/>
                    <a:pt x="9247" y="6494"/>
                  </a:cubicBezTo>
                  <a:cubicBezTo>
                    <a:pt x="8481" y="6494"/>
                    <a:pt x="8073" y="6855"/>
                    <a:pt x="8073" y="7115"/>
                  </a:cubicBezTo>
                  <a:cubicBezTo>
                    <a:pt x="8073" y="7497"/>
                    <a:pt x="9028" y="7685"/>
                    <a:pt x="9950" y="7867"/>
                  </a:cubicBezTo>
                  <a:cubicBezTo>
                    <a:pt x="11710" y="8214"/>
                    <a:pt x="14369" y="8739"/>
                    <a:pt x="14369" y="11635"/>
                  </a:cubicBezTo>
                  <a:cubicBezTo>
                    <a:pt x="14379" y="11960"/>
                    <a:pt x="14340" y="13128"/>
                    <a:pt x="13404" y="14096"/>
                  </a:cubicBezTo>
                  <a:cubicBezTo>
                    <a:pt x="12561" y="14970"/>
                    <a:pt x="11252" y="15414"/>
                    <a:pt x="9518" y="15415"/>
                  </a:cubicBezTo>
                  <a:lnTo>
                    <a:pt x="9516" y="15415"/>
                  </a:lnTo>
                  <a:cubicBezTo>
                    <a:pt x="5952" y="15415"/>
                    <a:pt x="4658" y="13487"/>
                    <a:pt x="4658" y="12190"/>
                  </a:cubicBezTo>
                  <a:cubicBezTo>
                    <a:pt x="4658" y="11290"/>
                    <a:pt x="5476" y="10731"/>
                    <a:pt x="6235" y="10731"/>
                  </a:cubicBezTo>
                  <a:cubicBezTo>
                    <a:pt x="6942" y="10731"/>
                    <a:pt x="7354" y="11210"/>
                    <a:pt x="7717" y="11633"/>
                  </a:cubicBezTo>
                  <a:cubicBezTo>
                    <a:pt x="8145" y="12132"/>
                    <a:pt x="8549" y="12601"/>
                    <a:pt x="9509" y="12601"/>
                  </a:cubicBezTo>
                  <a:cubicBezTo>
                    <a:pt x="10165" y="12601"/>
                    <a:pt x="10898" y="12254"/>
                    <a:pt x="10898" y="11789"/>
                  </a:cubicBezTo>
                  <a:cubicBezTo>
                    <a:pt x="10898" y="11384"/>
                    <a:pt x="10135" y="11191"/>
                    <a:pt x="8970" y="10943"/>
                  </a:cubicBezTo>
                  <a:cubicBezTo>
                    <a:pt x="7165" y="10559"/>
                    <a:pt x="4694" y="10032"/>
                    <a:pt x="4694" y="7266"/>
                  </a:cubicBezTo>
                  <a:cubicBezTo>
                    <a:pt x="4694" y="4359"/>
                    <a:pt x="7744" y="3591"/>
                    <a:pt x="9357" y="3591"/>
                  </a:cubicBezTo>
                  <a:close/>
                  <a:moveTo>
                    <a:pt x="5202" y="0"/>
                  </a:moveTo>
                  <a:cubicBezTo>
                    <a:pt x="2338" y="0"/>
                    <a:pt x="6" y="2303"/>
                    <a:pt x="1" y="5148"/>
                  </a:cubicBezTo>
                  <a:lnTo>
                    <a:pt x="1" y="5159"/>
                  </a:lnTo>
                  <a:cubicBezTo>
                    <a:pt x="2" y="6225"/>
                    <a:pt x="261" y="6830"/>
                    <a:pt x="469" y="7319"/>
                  </a:cubicBezTo>
                  <a:cubicBezTo>
                    <a:pt x="609" y="7646"/>
                    <a:pt x="712" y="7885"/>
                    <a:pt x="712" y="8212"/>
                  </a:cubicBezTo>
                  <a:cubicBezTo>
                    <a:pt x="712" y="8219"/>
                    <a:pt x="632" y="9035"/>
                    <a:pt x="632" y="9553"/>
                  </a:cubicBezTo>
                  <a:cubicBezTo>
                    <a:pt x="632" y="12302"/>
                    <a:pt x="2927" y="18423"/>
                    <a:pt x="9541" y="18423"/>
                  </a:cubicBezTo>
                  <a:cubicBezTo>
                    <a:pt x="10171" y="18423"/>
                    <a:pt x="10931" y="18343"/>
                    <a:pt x="10931" y="18343"/>
                  </a:cubicBezTo>
                  <a:cubicBezTo>
                    <a:pt x="11190" y="18343"/>
                    <a:pt x="11441" y="18446"/>
                    <a:pt x="11759" y="18577"/>
                  </a:cubicBezTo>
                  <a:cubicBezTo>
                    <a:pt x="12509" y="18886"/>
                    <a:pt x="13241" y="19028"/>
                    <a:pt x="13937" y="19028"/>
                  </a:cubicBezTo>
                  <a:cubicBezTo>
                    <a:pt x="15330" y="19028"/>
                    <a:pt x="16576" y="18458"/>
                    <a:pt x="17517" y="17520"/>
                  </a:cubicBezTo>
                  <a:cubicBezTo>
                    <a:pt x="18489" y="16555"/>
                    <a:pt x="19023" y="15260"/>
                    <a:pt x="19023" y="13878"/>
                  </a:cubicBezTo>
                  <a:cubicBezTo>
                    <a:pt x="19023" y="12804"/>
                    <a:pt x="18763" y="12198"/>
                    <a:pt x="18554" y="11708"/>
                  </a:cubicBezTo>
                  <a:cubicBezTo>
                    <a:pt x="18414" y="11380"/>
                    <a:pt x="18312" y="11141"/>
                    <a:pt x="18312" y="10814"/>
                  </a:cubicBezTo>
                  <a:cubicBezTo>
                    <a:pt x="18312" y="10804"/>
                    <a:pt x="18391" y="9993"/>
                    <a:pt x="18391" y="9473"/>
                  </a:cubicBezTo>
                  <a:cubicBezTo>
                    <a:pt x="18391" y="6724"/>
                    <a:pt x="16095" y="603"/>
                    <a:pt x="9483" y="603"/>
                  </a:cubicBezTo>
                  <a:cubicBezTo>
                    <a:pt x="8853" y="603"/>
                    <a:pt x="8092" y="683"/>
                    <a:pt x="8092" y="683"/>
                  </a:cubicBezTo>
                  <a:cubicBezTo>
                    <a:pt x="7832" y="683"/>
                    <a:pt x="7583" y="580"/>
                    <a:pt x="7264" y="450"/>
                  </a:cubicBezTo>
                  <a:cubicBezTo>
                    <a:pt x="6767" y="244"/>
                    <a:pt x="6150" y="0"/>
                    <a:pt x="52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0" name="Google Shape;8447;p66">
            <a:extLst>
              <a:ext uri="{FF2B5EF4-FFF2-40B4-BE49-F238E27FC236}">
                <a16:creationId xmlns:a16="http://schemas.microsoft.com/office/drawing/2014/main" id="{3EFCBDC6-D142-4553-85E7-B6C0D197793A}"/>
              </a:ext>
            </a:extLst>
          </p:cNvPr>
          <p:cNvGrpSpPr/>
          <p:nvPr/>
        </p:nvGrpSpPr>
        <p:grpSpPr>
          <a:xfrm>
            <a:off x="8084243" y="6080756"/>
            <a:ext cx="279490" cy="279490"/>
            <a:chOff x="4933458" y="1687279"/>
            <a:chExt cx="397907" cy="397907"/>
          </a:xfrm>
        </p:grpSpPr>
        <p:sp>
          <p:nvSpPr>
            <p:cNvPr id="1031" name="Google Shape;8448;p66">
              <a:extLst>
                <a:ext uri="{FF2B5EF4-FFF2-40B4-BE49-F238E27FC236}">
                  <a16:creationId xmlns:a16="http://schemas.microsoft.com/office/drawing/2014/main" id="{B7D3A022-9A09-454B-B9E5-EAECE64730B7}"/>
                </a:ext>
              </a:extLst>
            </p:cNvPr>
            <p:cNvSpPr/>
            <p:nvPr/>
          </p:nvSpPr>
          <p:spPr>
            <a:xfrm>
              <a:off x="5071801" y="1766541"/>
              <a:ext cx="125867" cy="241215"/>
            </a:xfrm>
            <a:custGeom>
              <a:avLst/>
              <a:gdLst/>
              <a:ahLst/>
              <a:cxnLst/>
              <a:rect l="l" t="t" r="r" b="b"/>
              <a:pathLst>
                <a:path w="6031" h="11558" extrusionOk="0">
                  <a:moveTo>
                    <a:pt x="2415" y="1"/>
                  </a:moveTo>
                  <a:cubicBezTo>
                    <a:pt x="2233" y="993"/>
                    <a:pt x="1808" y="2415"/>
                    <a:pt x="0" y="2785"/>
                  </a:cubicBezTo>
                  <a:lnTo>
                    <a:pt x="0" y="4244"/>
                  </a:lnTo>
                  <a:lnTo>
                    <a:pt x="1228" y="4244"/>
                  </a:lnTo>
                  <a:cubicBezTo>
                    <a:pt x="1537" y="4244"/>
                    <a:pt x="1787" y="4496"/>
                    <a:pt x="1787" y="4803"/>
                  </a:cubicBezTo>
                  <a:lnTo>
                    <a:pt x="1787" y="9077"/>
                  </a:lnTo>
                  <a:cubicBezTo>
                    <a:pt x="1787" y="10222"/>
                    <a:pt x="2553" y="11558"/>
                    <a:pt x="4714" y="11558"/>
                  </a:cubicBezTo>
                  <a:cubicBezTo>
                    <a:pt x="5212" y="11558"/>
                    <a:pt x="5689" y="11535"/>
                    <a:pt x="6031" y="11512"/>
                  </a:cubicBezTo>
                  <a:lnTo>
                    <a:pt x="6031" y="9905"/>
                  </a:lnTo>
                  <a:lnTo>
                    <a:pt x="4891" y="9905"/>
                  </a:lnTo>
                  <a:cubicBezTo>
                    <a:pt x="3535" y="9905"/>
                    <a:pt x="3351" y="9125"/>
                    <a:pt x="3351" y="8363"/>
                  </a:cubicBezTo>
                  <a:lnTo>
                    <a:pt x="3351" y="4803"/>
                  </a:lnTo>
                  <a:cubicBezTo>
                    <a:pt x="3351" y="4496"/>
                    <a:pt x="3600" y="4244"/>
                    <a:pt x="3910" y="4244"/>
                  </a:cubicBezTo>
                  <a:lnTo>
                    <a:pt x="6031" y="4244"/>
                  </a:lnTo>
                  <a:lnTo>
                    <a:pt x="6031" y="2681"/>
                  </a:lnTo>
                  <a:lnTo>
                    <a:pt x="3910" y="2681"/>
                  </a:lnTo>
                  <a:cubicBezTo>
                    <a:pt x="3600" y="2681"/>
                    <a:pt x="3351" y="2431"/>
                    <a:pt x="3351" y="2122"/>
                  </a:cubicBezTo>
                  <a:lnTo>
                    <a:pt x="33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8449;p66">
              <a:extLst>
                <a:ext uri="{FF2B5EF4-FFF2-40B4-BE49-F238E27FC236}">
                  <a16:creationId xmlns:a16="http://schemas.microsoft.com/office/drawing/2014/main" id="{C934A2B3-DCC7-4B8C-AC1A-FCD462C7CAF2}"/>
                </a:ext>
              </a:extLst>
            </p:cNvPr>
            <p:cNvSpPr/>
            <p:nvPr/>
          </p:nvSpPr>
          <p:spPr>
            <a:xfrm>
              <a:off x="4933458" y="1687279"/>
              <a:ext cx="397907" cy="397907"/>
            </a:xfrm>
            <a:custGeom>
              <a:avLst/>
              <a:gdLst/>
              <a:ahLst/>
              <a:cxnLst/>
              <a:rect l="l" t="t" r="r" b="b"/>
              <a:pathLst>
                <a:path w="19066" h="19066" extrusionOk="0">
                  <a:moveTo>
                    <a:pt x="10539" y="2681"/>
                  </a:moveTo>
                  <a:cubicBezTo>
                    <a:pt x="10846" y="2681"/>
                    <a:pt x="11059" y="2932"/>
                    <a:pt x="11059" y="3240"/>
                  </a:cubicBezTo>
                  <a:lnTo>
                    <a:pt x="11059" y="5362"/>
                  </a:lnTo>
                  <a:lnTo>
                    <a:pt x="13219" y="5362"/>
                  </a:lnTo>
                  <a:cubicBezTo>
                    <a:pt x="13528" y="5362"/>
                    <a:pt x="13778" y="5612"/>
                    <a:pt x="13778" y="5921"/>
                  </a:cubicBezTo>
                  <a:lnTo>
                    <a:pt x="13778" y="8601"/>
                  </a:lnTo>
                  <a:cubicBezTo>
                    <a:pt x="13778" y="8911"/>
                    <a:pt x="13528" y="9160"/>
                    <a:pt x="13219" y="9160"/>
                  </a:cubicBezTo>
                  <a:lnTo>
                    <a:pt x="11096" y="9160"/>
                  </a:lnTo>
                  <a:lnTo>
                    <a:pt x="11096" y="12161"/>
                  </a:lnTo>
                  <a:cubicBezTo>
                    <a:pt x="11096" y="12440"/>
                    <a:pt x="11121" y="12520"/>
                    <a:pt x="11133" y="12541"/>
                  </a:cubicBezTo>
                  <a:cubicBezTo>
                    <a:pt x="11140" y="12541"/>
                    <a:pt x="11234" y="12585"/>
                    <a:pt x="11520" y="12585"/>
                  </a:cubicBezTo>
                  <a:lnTo>
                    <a:pt x="13219" y="12585"/>
                  </a:lnTo>
                  <a:cubicBezTo>
                    <a:pt x="13528" y="12585"/>
                    <a:pt x="13741" y="12836"/>
                    <a:pt x="13741" y="13144"/>
                  </a:cubicBezTo>
                  <a:lnTo>
                    <a:pt x="13741" y="15826"/>
                  </a:lnTo>
                  <a:cubicBezTo>
                    <a:pt x="13741" y="16113"/>
                    <a:pt x="13560" y="16351"/>
                    <a:pt x="13273" y="16382"/>
                  </a:cubicBezTo>
                  <a:cubicBezTo>
                    <a:pt x="13236" y="16385"/>
                    <a:pt x="12341" y="16474"/>
                    <a:pt x="11342" y="16474"/>
                  </a:cubicBezTo>
                  <a:cubicBezTo>
                    <a:pt x="8564" y="16474"/>
                    <a:pt x="7298" y="14609"/>
                    <a:pt x="7298" y="12877"/>
                  </a:cubicBezTo>
                  <a:lnTo>
                    <a:pt x="7298" y="9160"/>
                  </a:lnTo>
                  <a:lnTo>
                    <a:pt x="6070" y="9160"/>
                  </a:lnTo>
                  <a:cubicBezTo>
                    <a:pt x="5760" y="9160"/>
                    <a:pt x="5511" y="8911"/>
                    <a:pt x="5511" y="8601"/>
                  </a:cubicBezTo>
                  <a:lnTo>
                    <a:pt x="5511" y="6100"/>
                  </a:lnTo>
                  <a:cubicBezTo>
                    <a:pt x="5511" y="5808"/>
                    <a:pt x="5734" y="5568"/>
                    <a:pt x="6024" y="5543"/>
                  </a:cubicBezTo>
                  <a:cubicBezTo>
                    <a:pt x="7535" y="5417"/>
                    <a:pt x="7797" y="4524"/>
                    <a:pt x="8000" y="3275"/>
                  </a:cubicBezTo>
                  <a:lnTo>
                    <a:pt x="8021" y="3148"/>
                  </a:lnTo>
                  <a:cubicBezTo>
                    <a:pt x="8066" y="2879"/>
                    <a:pt x="8299" y="2681"/>
                    <a:pt x="8571" y="2681"/>
                  </a:cubicBezTo>
                  <a:close/>
                  <a:moveTo>
                    <a:pt x="2794" y="1"/>
                  </a:moveTo>
                  <a:cubicBezTo>
                    <a:pt x="1253" y="1"/>
                    <a:pt x="1" y="1253"/>
                    <a:pt x="1" y="2794"/>
                  </a:cubicBezTo>
                  <a:lnTo>
                    <a:pt x="1" y="16272"/>
                  </a:lnTo>
                  <a:cubicBezTo>
                    <a:pt x="1" y="17811"/>
                    <a:pt x="1253" y="19065"/>
                    <a:pt x="2794" y="19065"/>
                  </a:cubicBezTo>
                  <a:lnTo>
                    <a:pt x="16272" y="19065"/>
                  </a:lnTo>
                  <a:cubicBezTo>
                    <a:pt x="17813" y="19065"/>
                    <a:pt x="19065" y="17811"/>
                    <a:pt x="19065" y="16272"/>
                  </a:cubicBezTo>
                  <a:lnTo>
                    <a:pt x="19065" y="2792"/>
                  </a:lnTo>
                  <a:cubicBezTo>
                    <a:pt x="19065" y="1253"/>
                    <a:pt x="17813" y="1"/>
                    <a:pt x="162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3" name="Google Shape;8450;p66">
            <a:extLst>
              <a:ext uri="{FF2B5EF4-FFF2-40B4-BE49-F238E27FC236}">
                <a16:creationId xmlns:a16="http://schemas.microsoft.com/office/drawing/2014/main" id="{0A8BF8F3-384A-43C4-81CA-699591AA6151}"/>
              </a:ext>
            </a:extLst>
          </p:cNvPr>
          <p:cNvGrpSpPr/>
          <p:nvPr/>
        </p:nvGrpSpPr>
        <p:grpSpPr>
          <a:xfrm>
            <a:off x="5463607" y="6080763"/>
            <a:ext cx="279476" cy="279476"/>
            <a:chOff x="1379798" y="1723250"/>
            <a:chExt cx="397887" cy="397887"/>
          </a:xfrm>
        </p:grpSpPr>
        <p:sp>
          <p:nvSpPr>
            <p:cNvPr id="1034" name="Google Shape;8451;p66">
              <a:extLst>
                <a:ext uri="{FF2B5EF4-FFF2-40B4-BE49-F238E27FC236}">
                  <a16:creationId xmlns:a16="http://schemas.microsoft.com/office/drawing/2014/main" id="{1C6262B2-7CF1-4381-990A-49EB5FD3DC53}"/>
                </a:ext>
              </a:extLst>
            </p:cNvPr>
            <p:cNvSpPr/>
            <p:nvPr/>
          </p:nvSpPr>
          <p:spPr>
            <a:xfrm>
              <a:off x="1462169" y="1793977"/>
              <a:ext cx="23354" cy="23312"/>
            </a:xfrm>
            <a:custGeom>
              <a:avLst/>
              <a:gdLst/>
              <a:ahLst/>
              <a:cxnLst/>
              <a:rect l="l" t="t" r="r" b="b"/>
              <a:pathLst>
                <a:path w="1119" h="1117" extrusionOk="0">
                  <a:moveTo>
                    <a:pt x="559" y="1"/>
                  </a:moveTo>
                  <a:cubicBezTo>
                    <a:pt x="251" y="1"/>
                    <a:pt x="0" y="250"/>
                    <a:pt x="0" y="558"/>
                  </a:cubicBezTo>
                  <a:cubicBezTo>
                    <a:pt x="0" y="866"/>
                    <a:pt x="251" y="1117"/>
                    <a:pt x="559" y="1117"/>
                  </a:cubicBezTo>
                  <a:cubicBezTo>
                    <a:pt x="867" y="1117"/>
                    <a:pt x="1118" y="866"/>
                    <a:pt x="1118" y="558"/>
                  </a:cubicBezTo>
                  <a:cubicBezTo>
                    <a:pt x="1118" y="250"/>
                    <a:pt x="867" y="1"/>
                    <a:pt x="5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8452;p66">
              <a:extLst>
                <a:ext uri="{FF2B5EF4-FFF2-40B4-BE49-F238E27FC236}">
                  <a16:creationId xmlns:a16="http://schemas.microsoft.com/office/drawing/2014/main" id="{E09B049C-FD51-4BD3-B456-382C244A8075}"/>
                </a:ext>
              </a:extLst>
            </p:cNvPr>
            <p:cNvSpPr/>
            <p:nvPr/>
          </p:nvSpPr>
          <p:spPr>
            <a:xfrm>
              <a:off x="1379798" y="1723250"/>
              <a:ext cx="397887" cy="397887"/>
            </a:xfrm>
            <a:custGeom>
              <a:avLst/>
              <a:gdLst/>
              <a:ahLst/>
              <a:cxnLst/>
              <a:rect l="l" t="t" r="r" b="b"/>
              <a:pathLst>
                <a:path w="19065" h="19065" extrusionOk="0">
                  <a:moveTo>
                    <a:pt x="4506" y="2271"/>
                  </a:moveTo>
                  <a:cubicBezTo>
                    <a:pt x="5429" y="2271"/>
                    <a:pt x="6181" y="3023"/>
                    <a:pt x="6181" y="3947"/>
                  </a:cubicBezTo>
                  <a:cubicBezTo>
                    <a:pt x="6181" y="4872"/>
                    <a:pt x="5429" y="5622"/>
                    <a:pt x="4506" y="5622"/>
                  </a:cubicBezTo>
                  <a:cubicBezTo>
                    <a:pt x="3583" y="5622"/>
                    <a:pt x="2831" y="4872"/>
                    <a:pt x="2831" y="3947"/>
                  </a:cubicBezTo>
                  <a:cubicBezTo>
                    <a:pt x="2831" y="3023"/>
                    <a:pt x="3583" y="2271"/>
                    <a:pt x="4506" y="2271"/>
                  </a:cubicBezTo>
                  <a:close/>
                  <a:moveTo>
                    <a:pt x="5622" y="6740"/>
                  </a:moveTo>
                  <a:cubicBezTo>
                    <a:pt x="5932" y="6740"/>
                    <a:pt x="6181" y="6989"/>
                    <a:pt x="6181" y="7299"/>
                  </a:cubicBezTo>
                  <a:lnTo>
                    <a:pt x="6181" y="16234"/>
                  </a:lnTo>
                  <a:cubicBezTo>
                    <a:pt x="6181" y="16544"/>
                    <a:pt x="5932" y="16793"/>
                    <a:pt x="5622" y="16793"/>
                  </a:cubicBezTo>
                  <a:lnTo>
                    <a:pt x="3388" y="16793"/>
                  </a:lnTo>
                  <a:cubicBezTo>
                    <a:pt x="3080" y="16793"/>
                    <a:pt x="2831" y="16544"/>
                    <a:pt x="2831" y="16234"/>
                  </a:cubicBezTo>
                  <a:lnTo>
                    <a:pt x="2831" y="7299"/>
                  </a:lnTo>
                  <a:cubicBezTo>
                    <a:pt x="2831" y="6989"/>
                    <a:pt x="3080" y="6740"/>
                    <a:pt x="3388" y="6740"/>
                  </a:cubicBezTo>
                  <a:close/>
                  <a:moveTo>
                    <a:pt x="12596" y="6721"/>
                  </a:moveTo>
                  <a:cubicBezTo>
                    <a:pt x="12811" y="6721"/>
                    <a:pt x="13027" y="6739"/>
                    <a:pt x="13241" y="6774"/>
                  </a:cubicBezTo>
                  <a:cubicBezTo>
                    <a:pt x="15058" y="7069"/>
                    <a:pt x="16235" y="8557"/>
                    <a:pt x="16235" y="10223"/>
                  </a:cubicBezTo>
                  <a:lnTo>
                    <a:pt x="16235" y="16234"/>
                  </a:lnTo>
                  <a:cubicBezTo>
                    <a:pt x="16235" y="16544"/>
                    <a:pt x="15985" y="16793"/>
                    <a:pt x="15676" y="16793"/>
                  </a:cubicBezTo>
                  <a:lnTo>
                    <a:pt x="13441" y="16793"/>
                  </a:lnTo>
                  <a:cubicBezTo>
                    <a:pt x="13133" y="16793"/>
                    <a:pt x="12884" y="16544"/>
                    <a:pt x="12884" y="16234"/>
                  </a:cubicBezTo>
                  <a:lnTo>
                    <a:pt x="12884" y="11209"/>
                  </a:lnTo>
                  <a:cubicBezTo>
                    <a:pt x="12884" y="10593"/>
                    <a:pt x="12382" y="10091"/>
                    <a:pt x="11766" y="10091"/>
                  </a:cubicBezTo>
                  <a:cubicBezTo>
                    <a:pt x="11150" y="10091"/>
                    <a:pt x="10650" y="10593"/>
                    <a:pt x="10650" y="11209"/>
                  </a:cubicBezTo>
                  <a:lnTo>
                    <a:pt x="10650" y="16234"/>
                  </a:lnTo>
                  <a:cubicBezTo>
                    <a:pt x="10650" y="16544"/>
                    <a:pt x="10399" y="16793"/>
                    <a:pt x="10091" y="16793"/>
                  </a:cubicBezTo>
                  <a:lnTo>
                    <a:pt x="7857" y="16793"/>
                  </a:lnTo>
                  <a:cubicBezTo>
                    <a:pt x="7547" y="16793"/>
                    <a:pt x="7298" y="16544"/>
                    <a:pt x="7298" y="16234"/>
                  </a:cubicBezTo>
                  <a:lnTo>
                    <a:pt x="7298" y="7299"/>
                  </a:lnTo>
                  <a:cubicBezTo>
                    <a:pt x="7298" y="6989"/>
                    <a:pt x="7547" y="6740"/>
                    <a:pt x="7857" y="6740"/>
                  </a:cubicBezTo>
                  <a:lnTo>
                    <a:pt x="10091" y="6740"/>
                  </a:lnTo>
                  <a:cubicBezTo>
                    <a:pt x="10377" y="6740"/>
                    <a:pt x="10613" y="6956"/>
                    <a:pt x="10644" y="7234"/>
                  </a:cubicBezTo>
                  <a:cubicBezTo>
                    <a:pt x="11219" y="6901"/>
                    <a:pt x="11901" y="6721"/>
                    <a:pt x="12596" y="6721"/>
                  </a:cubicBezTo>
                  <a:close/>
                  <a:moveTo>
                    <a:pt x="2831" y="0"/>
                  </a:moveTo>
                  <a:cubicBezTo>
                    <a:pt x="1290" y="0"/>
                    <a:pt x="0" y="1290"/>
                    <a:pt x="0" y="2831"/>
                  </a:cubicBezTo>
                  <a:lnTo>
                    <a:pt x="0" y="16234"/>
                  </a:lnTo>
                  <a:cubicBezTo>
                    <a:pt x="0" y="17775"/>
                    <a:pt x="1290" y="19065"/>
                    <a:pt x="2831" y="19065"/>
                  </a:cubicBezTo>
                  <a:lnTo>
                    <a:pt x="16235" y="19065"/>
                  </a:lnTo>
                  <a:cubicBezTo>
                    <a:pt x="17774" y="19065"/>
                    <a:pt x="19065" y="17775"/>
                    <a:pt x="19065" y="16234"/>
                  </a:cubicBezTo>
                  <a:lnTo>
                    <a:pt x="19065" y="2831"/>
                  </a:lnTo>
                  <a:cubicBezTo>
                    <a:pt x="19065" y="1290"/>
                    <a:pt x="17774" y="0"/>
                    <a:pt x="162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8453;p66">
              <a:extLst>
                <a:ext uri="{FF2B5EF4-FFF2-40B4-BE49-F238E27FC236}">
                  <a16:creationId xmlns:a16="http://schemas.microsoft.com/office/drawing/2014/main" id="{074DA0C2-2D87-41C8-9EA6-8341BFFEACDB}"/>
                </a:ext>
              </a:extLst>
            </p:cNvPr>
            <p:cNvSpPr/>
            <p:nvPr/>
          </p:nvSpPr>
          <p:spPr>
            <a:xfrm>
              <a:off x="1555413" y="1886846"/>
              <a:ext cx="139912" cy="163558"/>
            </a:xfrm>
            <a:custGeom>
              <a:avLst/>
              <a:gdLst/>
              <a:ahLst/>
              <a:cxnLst/>
              <a:rect l="l" t="t" r="r" b="b"/>
              <a:pathLst>
                <a:path w="6704" h="7837" extrusionOk="0">
                  <a:moveTo>
                    <a:pt x="4182" y="0"/>
                  </a:moveTo>
                  <a:cubicBezTo>
                    <a:pt x="3474" y="0"/>
                    <a:pt x="2782" y="261"/>
                    <a:pt x="2332" y="711"/>
                  </a:cubicBezTo>
                  <a:cubicBezTo>
                    <a:pt x="2108" y="935"/>
                    <a:pt x="1938" y="1142"/>
                    <a:pt x="1686" y="1142"/>
                  </a:cubicBezTo>
                  <a:cubicBezTo>
                    <a:pt x="1618" y="1142"/>
                    <a:pt x="1544" y="1127"/>
                    <a:pt x="1462" y="1093"/>
                  </a:cubicBezTo>
                  <a:cubicBezTo>
                    <a:pt x="1253" y="1006"/>
                    <a:pt x="1117" y="803"/>
                    <a:pt x="1117" y="576"/>
                  </a:cubicBezTo>
                  <a:lnTo>
                    <a:pt x="1117" y="17"/>
                  </a:lnTo>
                  <a:lnTo>
                    <a:pt x="1" y="17"/>
                  </a:lnTo>
                  <a:lnTo>
                    <a:pt x="1" y="7836"/>
                  </a:lnTo>
                  <a:lnTo>
                    <a:pt x="1117" y="7836"/>
                  </a:lnTo>
                  <a:lnTo>
                    <a:pt x="1117" y="3370"/>
                  </a:lnTo>
                  <a:cubicBezTo>
                    <a:pt x="1117" y="2137"/>
                    <a:pt x="2120" y="1135"/>
                    <a:pt x="3351" y="1135"/>
                  </a:cubicBezTo>
                  <a:cubicBezTo>
                    <a:pt x="4584" y="1135"/>
                    <a:pt x="5585" y="2137"/>
                    <a:pt x="5585" y="3370"/>
                  </a:cubicBezTo>
                  <a:lnTo>
                    <a:pt x="5585" y="7836"/>
                  </a:lnTo>
                  <a:lnTo>
                    <a:pt x="6703" y="7836"/>
                  </a:lnTo>
                  <a:lnTo>
                    <a:pt x="6703" y="2384"/>
                  </a:lnTo>
                  <a:cubicBezTo>
                    <a:pt x="6703" y="1266"/>
                    <a:pt x="5932" y="245"/>
                    <a:pt x="4648" y="38"/>
                  </a:cubicBezTo>
                  <a:cubicBezTo>
                    <a:pt x="4493" y="13"/>
                    <a:pt x="4337" y="0"/>
                    <a:pt x="4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8454;p66">
              <a:extLst>
                <a:ext uri="{FF2B5EF4-FFF2-40B4-BE49-F238E27FC236}">
                  <a16:creationId xmlns:a16="http://schemas.microsoft.com/office/drawing/2014/main" id="{59B397CB-EA51-417D-8416-4EF2B240D1D1}"/>
                </a:ext>
              </a:extLst>
            </p:cNvPr>
            <p:cNvSpPr/>
            <p:nvPr/>
          </p:nvSpPr>
          <p:spPr>
            <a:xfrm>
              <a:off x="1462169" y="1887200"/>
              <a:ext cx="23354" cy="163203"/>
            </a:xfrm>
            <a:custGeom>
              <a:avLst/>
              <a:gdLst/>
              <a:ahLst/>
              <a:cxnLst/>
              <a:rect l="l" t="t" r="r" b="b"/>
              <a:pathLst>
                <a:path w="1119" h="7820" extrusionOk="0">
                  <a:moveTo>
                    <a:pt x="0" y="0"/>
                  </a:moveTo>
                  <a:lnTo>
                    <a:pt x="0" y="7819"/>
                  </a:lnTo>
                  <a:lnTo>
                    <a:pt x="1118" y="7819"/>
                  </a:lnTo>
                  <a:lnTo>
                    <a:pt x="1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8" name="Google Shape;8455;p66">
            <a:extLst>
              <a:ext uri="{FF2B5EF4-FFF2-40B4-BE49-F238E27FC236}">
                <a16:creationId xmlns:a16="http://schemas.microsoft.com/office/drawing/2014/main" id="{0F68C551-AC28-4A13-891A-04DC5EB39435}"/>
              </a:ext>
            </a:extLst>
          </p:cNvPr>
          <p:cNvGrpSpPr/>
          <p:nvPr/>
        </p:nvGrpSpPr>
        <p:grpSpPr>
          <a:xfrm>
            <a:off x="4714902" y="6080763"/>
            <a:ext cx="279490" cy="279476"/>
            <a:chOff x="266768" y="1721375"/>
            <a:chExt cx="397907" cy="397887"/>
          </a:xfrm>
        </p:grpSpPr>
        <p:sp>
          <p:nvSpPr>
            <p:cNvPr id="1039" name="Google Shape;8456;p66">
              <a:extLst>
                <a:ext uri="{FF2B5EF4-FFF2-40B4-BE49-F238E27FC236}">
                  <a16:creationId xmlns:a16="http://schemas.microsoft.com/office/drawing/2014/main" id="{69AD358D-5D77-412F-92F2-4EFB37B293AC}"/>
                </a:ext>
              </a:extLst>
            </p:cNvPr>
            <p:cNvSpPr/>
            <p:nvPr/>
          </p:nvSpPr>
          <p:spPr>
            <a:xfrm>
              <a:off x="454843" y="1791037"/>
              <a:ext cx="136218" cy="328222"/>
            </a:xfrm>
            <a:custGeom>
              <a:avLst/>
              <a:gdLst/>
              <a:ahLst/>
              <a:cxnLst/>
              <a:rect l="l" t="t" r="r" b="b"/>
              <a:pathLst>
                <a:path w="6527" h="15727" extrusionOk="0">
                  <a:moveTo>
                    <a:pt x="4957" y="1"/>
                  </a:moveTo>
                  <a:cubicBezTo>
                    <a:pt x="4645" y="1"/>
                    <a:pt x="4336" y="24"/>
                    <a:pt x="4028" y="69"/>
                  </a:cubicBezTo>
                  <a:cubicBezTo>
                    <a:pt x="2588" y="280"/>
                    <a:pt x="1700" y="890"/>
                    <a:pt x="1675" y="2250"/>
                  </a:cubicBezTo>
                  <a:lnTo>
                    <a:pt x="1675" y="5040"/>
                  </a:lnTo>
                  <a:cubicBezTo>
                    <a:pt x="1675" y="5348"/>
                    <a:pt x="1426" y="5599"/>
                    <a:pt x="1118" y="5599"/>
                  </a:cubicBezTo>
                  <a:lnTo>
                    <a:pt x="0" y="5599"/>
                  </a:lnTo>
                  <a:lnTo>
                    <a:pt x="0" y="6715"/>
                  </a:lnTo>
                  <a:lnTo>
                    <a:pt x="1118" y="6715"/>
                  </a:lnTo>
                  <a:cubicBezTo>
                    <a:pt x="1426" y="6715"/>
                    <a:pt x="1675" y="6965"/>
                    <a:pt x="1675" y="7274"/>
                  </a:cubicBezTo>
                  <a:lnTo>
                    <a:pt x="1675" y="15727"/>
                  </a:lnTo>
                  <a:lnTo>
                    <a:pt x="3352" y="15727"/>
                  </a:lnTo>
                  <a:lnTo>
                    <a:pt x="3352" y="7274"/>
                  </a:lnTo>
                  <a:cubicBezTo>
                    <a:pt x="3352" y="6965"/>
                    <a:pt x="3602" y="6715"/>
                    <a:pt x="3910" y="6715"/>
                  </a:cubicBezTo>
                  <a:lnTo>
                    <a:pt x="5709" y="6715"/>
                  </a:lnTo>
                  <a:lnTo>
                    <a:pt x="5987" y="5599"/>
                  </a:lnTo>
                  <a:lnTo>
                    <a:pt x="3910" y="5599"/>
                  </a:lnTo>
                  <a:cubicBezTo>
                    <a:pt x="3602" y="5599"/>
                    <a:pt x="3352" y="5348"/>
                    <a:pt x="3352" y="5040"/>
                  </a:cubicBezTo>
                  <a:lnTo>
                    <a:pt x="3352" y="3253"/>
                  </a:lnTo>
                  <a:cubicBezTo>
                    <a:pt x="3352" y="2316"/>
                    <a:pt x="3942" y="1677"/>
                    <a:pt x="4968" y="1504"/>
                  </a:cubicBezTo>
                  <a:cubicBezTo>
                    <a:pt x="5157" y="1473"/>
                    <a:pt x="5339" y="1460"/>
                    <a:pt x="5511" y="1460"/>
                  </a:cubicBezTo>
                  <a:cubicBezTo>
                    <a:pt x="5810" y="1460"/>
                    <a:pt x="6082" y="1498"/>
                    <a:pt x="6324" y="1546"/>
                  </a:cubicBezTo>
                  <a:lnTo>
                    <a:pt x="6526" y="182"/>
                  </a:lnTo>
                  <a:cubicBezTo>
                    <a:pt x="5988" y="62"/>
                    <a:pt x="5468" y="1"/>
                    <a:pt x="49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8457;p66">
              <a:extLst>
                <a:ext uri="{FF2B5EF4-FFF2-40B4-BE49-F238E27FC236}">
                  <a16:creationId xmlns:a16="http://schemas.microsoft.com/office/drawing/2014/main" id="{0B825A28-608E-4986-B8EF-7D80253A7D6A}"/>
                </a:ext>
              </a:extLst>
            </p:cNvPr>
            <p:cNvSpPr/>
            <p:nvPr/>
          </p:nvSpPr>
          <p:spPr>
            <a:xfrm>
              <a:off x="266768" y="1721375"/>
              <a:ext cx="397907" cy="397887"/>
            </a:xfrm>
            <a:custGeom>
              <a:avLst/>
              <a:gdLst/>
              <a:ahLst/>
              <a:cxnLst/>
              <a:rect l="l" t="t" r="r" b="b"/>
              <a:pathLst>
                <a:path w="19066" h="19065" extrusionOk="0">
                  <a:moveTo>
                    <a:pt x="2794" y="0"/>
                  </a:moveTo>
                  <a:cubicBezTo>
                    <a:pt x="1255" y="0"/>
                    <a:pt x="1" y="1253"/>
                    <a:pt x="1" y="2793"/>
                  </a:cubicBezTo>
                  <a:lnTo>
                    <a:pt x="1" y="16271"/>
                  </a:lnTo>
                  <a:cubicBezTo>
                    <a:pt x="1" y="17812"/>
                    <a:pt x="1255" y="19065"/>
                    <a:pt x="2794" y="19065"/>
                  </a:cubicBezTo>
                  <a:lnTo>
                    <a:pt x="9571" y="19065"/>
                  </a:lnTo>
                  <a:lnTo>
                    <a:pt x="9571" y="11171"/>
                  </a:lnTo>
                  <a:lnTo>
                    <a:pt x="8453" y="11171"/>
                  </a:lnTo>
                  <a:cubicBezTo>
                    <a:pt x="8145" y="11171"/>
                    <a:pt x="7896" y="10920"/>
                    <a:pt x="7896" y="10612"/>
                  </a:cubicBezTo>
                  <a:lnTo>
                    <a:pt x="7896" y="8378"/>
                  </a:lnTo>
                  <a:cubicBezTo>
                    <a:pt x="7896" y="8070"/>
                    <a:pt x="8145" y="7819"/>
                    <a:pt x="8453" y="7819"/>
                  </a:cubicBezTo>
                  <a:lnTo>
                    <a:pt x="9571" y="7819"/>
                  </a:lnTo>
                  <a:lnTo>
                    <a:pt x="9571" y="5836"/>
                  </a:lnTo>
                  <a:cubicBezTo>
                    <a:pt x="9571" y="3710"/>
                    <a:pt x="10741" y="2615"/>
                    <a:pt x="12878" y="2302"/>
                  </a:cubicBezTo>
                  <a:cubicBezTo>
                    <a:pt x="13231" y="2249"/>
                    <a:pt x="13591" y="2223"/>
                    <a:pt x="13956" y="2223"/>
                  </a:cubicBezTo>
                  <a:cubicBezTo>
                    <a:pt x="14725" y="2223"/>
                    <a:pt x="15517" y="2339"/>
                    <a:pt x="16318" y="2567"/>
                  </a:cubicBezTo>
                  <a:cubicBezTo>
                    <a:pt x="16589" y="2643"/>
                    <a:pt x="16759" y="2908"/>
                    <a:pt x="16718" y="3186"/>
                  </a:cubicBezTo>
                  <a:lnTo>
                    <a:pt x="16352" y="5650"/>
                  </a:lnTo>
                  <a:cubicBezTo>
                    <a:pt x="16329" y="5806"/>
                    <a:pt x="16240" y="5944"/>
                    <a:pt x="16111" y="6031"/>
                  </a:cubicBezTo>
                  <a:cubicBezTo>
                    <a:pt x="16006" y="6102"/>
                    <a:pt x="15912" y="6127"/>
                    <a:pt x="15818" y="6127"/>
                  </a:cubicBezTo>
                  <a:cubicBezTo>
                    <a:pt x="15717" y="6127"/>
                    <a:pt x="15614" y="6098"/>
                    <a:pt x="15494" y="6068"/>
                  </a:cubicBezTo>
                  <a:cubicBezTo>
                    <a:pt x="15202" y="5995"/>
                    <a:pt x="14879" y="5914"/>
                    <a:pt x="14527" y="5914"/>
                  </a:cubicBezTo>
                  <a:cubicBezTo>
                    <a:pt x="14409" y="5914"/>
                    <a:pt x="14289" y="5923"/>
                    <a:pt x="14165" y="5944"/>
                  </a:cubicBezTo>
                  <a:cubicBezTo>
                    <a:pt x="13534" y="6050"/>
                    <a:pt x="13481" y="6333"/>
                    <a:pt x="13481" y="6590"/>
                  </a:cubicBezTo>
                  <a:lnTo>
                    <a:pt x="13481" y="7819"/>
                  </a:lnTo>
                  <a:lnTo>
                    <a:pt x="15715" y="7819"/>
                  </a:lnTo>
                  <a:cubicBezTo>
                    <a:pt x="15887" y="7819"/>
                    <a:pt x="16048" y="7899"/>
                    <a:pt x="16154" y="8035"/>
                  </a:cubicBezTo>
                  <a:cubicBezTo>
                    <a:pt x="16260" y="8169"/>
                    <a:pt x="16297" y="8346"/>
                    <a:pt x="16256" y="8513"/>
                  </a:cubicBezTo>
                  <a:lnTo>
                    <a:pt x="15697" y="10747"/>
                  </a:lnTo>
                  <a:cubicBezTo>
                    <a:pt x="15635" y="10996"/>
                    <a:pt x="15412" y="11170"/>
                    <a:pt x="15156" y="11170"/>
                  </a:cubicBezTo>
                  <a:lnTo>
                    <a:pt x="13481" y="11170"/>
                  </a:lnTo>
                  <a:lnTo>
                    <a:pt x="13481" y="19065"/>
                  </a:lnTo>
                  <a:lnTo>
                    <a:pt x="16272" y="19065"/>
                  </a:lnTo>
                  <a:cubicBezTo>
                    <a:pt x="17813" y="19065"/>
                    <a:pt x="19066" y="17810"/>
                    <a:pt x="19066" y="16271"/>
                  </a:cubicBezTo>
                  <a:lnTo>
                    <a:pt x="19066" y="2793"/>
                  </a:lnTo>
                  <a:cubicBezTo>
                    <a:pt x="19066" y="1253"/>
                    <a:pt x="17813" y="0"/>
                    <a:pt x="162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1" name="Google Shape;8458;p66">
            <a:extLst>
              <a:ext uri="{FF2B5EF4-FFF2-40B4-BE49-F238E27FC236}">
                <a16:creationId xmlns:a16="http://schemas.microsoft.com/office/drawing/2014/main" id="{51095013-D8DE-49DD-8500-F8EFEB7D57A3}"/>
              </a:ext>
            </a:extLst>
          </p:cNvPr>
          <p:cNvGrpSpPr/>
          <p:nvPr/>
        </p:nvGrpSpPr>
        <p:grpSpPr>
          <a:xfrm>
            <a:off x="5089268" y="6080763"/>
            <a:ext cx="279461" cy="279476"/>
            <a:chOff x="864491" y="1723250"/>
            <a:chExt cx="397866" cy="397887"/>
          </a:xfrm>
        </p:grpSpPr>
        <p:sp>
          <p:nvSpPr>
            <p:cNvPr id="1042" name="Google Shape;8459;p66">
              <a:extLst>
                <a:ext uri="{FF2B5EF4-FFF2-40B4-BE49-F238E27FC236}">
                  <a16:creationId xmlns:a16="http://schemas.microsoft.com/office/drawing/2014/main" id="{B8CB68F6-B58F-4379-A440-16139CC18A0C}"/>
                </a:ext>
              </a:extLst>
            </p:cNvPr>
            <p:cNvSpPr/>
            <p:nvPr/>
          </p:nvSpPr>
          <p:spPr>
            <a:xfrm>
              <a:off x="935197" y="1793977"/>
              <a:ext cx="256451" cy="256430"/>
            </a:xfrm>
            <a:custGeom>
              <a:avLst/>
              <a:gdLst/>
              <a:ahLst/>
              <a:cxnLst/>
              <a:rect l="l" t="t" r="r" b="b"/>
              <a:pathLst>
                <a:path w="12288" h="12287" extrusionOk="0">
                  <a:moveTo>
                    <a:pt x="10053" y="1117"/>
                  </a:moveTo>
                  <a:cubicBezTo>
                    <a:pt x="10669" y="1117"/>
                    <a:pt x="11171" y="1617"/>
                    <a:pt x="11171" y="2233"/>
                  </a:cubicBezTo>
                  <a:cubicBezTo>
                    <a:pt x="11170" y="2850"/>
                    <a:pt x="10669" y="3351"/>
                    <a:pt x="10053" y="3351"/>
                  </a:cubicBezTo>
                  <a:cubicBezTo>
                    <a:pt x="9438" y="3351"/>
                    <a:pt x="8937" y="2850"/>
                    <a:pt x="8937" y="2233"/>
                  </a:cubicBezTo>
                  <a:cubicBezTo>
                    <a:pt x="8937" y="1617"/>
                    <a:pt x="9438" y="1117"/>
                    <a:pt x="10053" y="1117"/>
                  </a:cubicBezTo>
                  <a:close/>
                  <a:moveTo>
                    <a:pt x="6144" y="2233"/>
                  </a:moveTo>
                  <a:cubicBezTo>
                    <a:pt x="8300" y="2233"/>
                    <a:pt x="10053" y="3988"/>
                    <a:pt x="10053" y="6144"/>
                  </a:cubicBezTo>
                  <a:cubicBezTo>
                    <a:pt x="10053" y="8299"/>
                    <a:pt x="8300" y="10054"/>
                    <a:pt x="6144" y="10054"/>
                  </a:cubicBezTo>
                  <a:cubicBezTo>
                    <a:pt x="3989" y="10054"/>
                    <a:pt x="2234" y="8299"/>
                    <a:pt x="2234" y="6144"/>
                  </a:cubicBezTo>
                  <a:cubicBezTo>
                    <a:pt x="2234" y="3988"/>
                    <a:pt x="3987" y="2233"/>
                    <a:pt x="6144" y="2233"/>
                  </a:cubicBezTo>
                  <a:close/>
                  <a:moveTo>
                    <a:pt x="1675" y="1"/>
                  </a:moveTo>
                  <a:cubicBezTo>
                    <a:pt x="752" y="1"/>
                    <a:pt x="0" y="751"/>
                    <a:pt x="0" y="1676"/>
                  </a:cubicBezTo>
                  <a:lnTo>
                    <a:pt x="0" y="10611"/>
                  </a:lnTo>
                  <a:cubicBezTo>
                    <a:pt x="0" y="11536"/>
                    <a:pt x="752" y="12286"/>
                    <a:pt x="1675" y="12286"/>
                  </a:cubicBezTo>
                  <a:lnTo>
                    <a:pt x="10612" y="12286"/>
                  </a:lnTo>
                  <a:cubicBezTo>
                    <a:pt x="11536" y="12286"/>
                    <a:pt x="12288" y="11536"/>
                    <a:pt x="12288" y="10611"/>
                  </a:cubicBezTo>
                  <a:lnTo>
                    <a:pt x="12288" y="1676"/>
                  </a:lnTo>
                  <a:cubicBezTo>
                    <a:pt x="12288" y="752"/>
                    <a:pt x="11536" y="1"/>
                    <a:pt x="106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8460;p66">
              <a:extLst>
                <a:ext uri="{FF2B5EF4-FFF2-40B4-BE49-F238E27FC236}">
                  <a16:creationId xmlns:a16="http://schemas.microsoft.com/office/drawing/2014/main" id="{01A086D2-F7A0-492C-843F-9602506A5463}"/>
                </a:ext>
              </a:extLst>
            </p:cNvPr>
            <p:cNvSpPr/>
            <p:nvPr/>
          </p:nvSpPr>
          <p:spPr>
            <a:xfrm>
              <a:off x="1005109" y="1863910"/>
              <a:ext cx="116622" cy="116559"/>
            </a:xfrm>
            <a:custGeom>
              <a:avLst/>
              <a:gdLst/>
              <a:ahLst/>
              <a:cxnLst/>
              <a:rect l="l" t="t" r="r" b="b"/>
              <a:pathLst>
                <a:path w="5588" h="5585" extrusionOk="0">
                  <a:moveTo>
                    <a:pt x="2794" y="0"/>
                  </a:moveTo>
                  <a:cubicBezTo>
                    <a:pt x="1255" y="0"/>
                    <a:pt x="1" y="1252"/>
                    <a:pt x="1" y="2793"/>
                  </a:cubicBezTo>
                  <a:cubicBezTo>
                    <a:pt x="1" y="4332"/>
                    <a:pt x="1255" y="5585"/>
                    <a:pt x="2794" y="5585"/>
                  </a:cubicBezTo>
                  <a:cubicBezTo>
                    <a:pt x="4333" y="5585"/>
                    <a:pt x="5587" y="4332"/>
                    <a:pt x="5587" y="2793"/>
                  </a:cubicBezTo>
                  <a:cubicBezTo>
                    <a:pt x="5587" y="1252"/>
                    <a:pt x="4333" y="0"/>
                    <a:pt x="27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8461;p66">
              <a:extLst>
                <a:ext uri="{FF2B5EF4-FFF2-40B4-BE49-F238E27FC236}">
                  <a16:creationId xmlns:a16="http://schemas.microsoft.com/office/drawing/2014/main" id="{69318565-3B06-4250-B0B7-4C119CCB3EB2}"/>
                </a:ext>
              </a:extLst>
            </p:cNvPr>
            <p:cNvSpPr/>
            <p:nvPr/>
          </p:nvSpPr>
          <p:spPr>
            <a:xfrm>
              <a:off x="864491" y="1723250"/>
              <a:ext cx="397866" cy="397887"/>
            </a:xfrm>
            <a:custGeom>
              <a:avLst/>
              <a:gdLst/>
              <a:ahLst/>
              <a:cxnLst/>
              <a:rect l="l" t="t" r="r" b="b"/>
              <a:pathLst>
                <a:path w="19064" h="19065" extrusionOk="0">
                  <a:moveTo>
                    <a:pt x="14000" y="2271"/>
                  </a:moveTo>
                  <a:cubicBezTo>
                    <a:pt x="15539" y="2271"/>
                    <a:pt x="16794" y="3524"/>
                    <a:pt x="16794" y="5065"/>
                  </a:cubicBezTo>
                  <a:lnTo>
                    <a:pt x="16794" y="14000"/>
                  </a:lnTo>
                  <a:cubicBezTo>
                    <a:pt x="16794" y="15541"/>
                    <a:pt x="15539" y="16793"/>
                    <a:pt x="14000" y="16793"/>
                  </a:cubicBezTo>
                  <a:lnTo>
                    <a:pt x="5063" y="16793"/>
                  </a:lnTo>
                  <a:cubicBezTo>
                    <a:pt x="3524" y="16793"/>
                    <a:pt x="2272" y="15541"/>
                    <a:pt x="2272" y="14000"/>
                  </a:cubicBezTo>
                  <a:lnTo>
                    <a:pt x="2272" y="5065"/>
                  </a:lnTo>
                  <a:cubicBezTo>
                    <a:pt x="2272" y="3524"/>
                    <a:pt x="3524" y="2271"/>
                    <a:pt x="5063" y="2271"/>
                  </a:cubicBezTo>
                  <a:close/>
                  <a:moveTo>
                    <a:pt x="2829" y="0"/>
                  </a:moveTo>
                  <a:cubicBezTo>
                    <a:pt x="1290" y="0"/>
                    <a:pt x="0" y="1290"/>
                    <a:pt x="0" y="2831"/>
                  </a:cubicBezTo>
                  <a:lnTo>
                    <a:pt x="0" y="16234"/>
                  </a:lnTo>
                  <a:cubicBezTo>
                    <a:pt x="0" y="17775"/>
                    <a:pt x="1290" y="19065"/>
                    <a:pt x="2829" y="19065"/>
                  </a:cubicBezTo>
                  <a:lnTo>
                    <a:pt x="16235" y="19065"/>
                  </a:lnTo>
                  <a:cubicBezTo>
                    <a:pt x="17774" y="19065"/>
                    <a:pt x="19063" y="17775"/>
                    <a:pt x="19063" y="16234"/>
                  </a:cubicBezTo>
                  <a:lnTo>
                    <a:pt x="19063" y="2831"/>
                  </a:lnTo>
                  <a:cubicBezTo>
                    <a:pt x="19063" y="1290"/>
                    <a:pt x="17774" y="0"/>
                    <a:pt x="162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5" name="Google Shape;8462;p66">
            <a:extLst>
              <a:ext uri="{FF2B5EF4-FFF2-40B4-BE49-F238E27FC236}">
                <a16:creationId xmlns:a16="http://schemas.microsoft.com/office/drawing/2014/main" id="{A59AB759-6D7F-4CA9-AD6C-2AFD186D2A5A}"/>
              </a:ext>
            </a:extLst>
          </p:cNvPr>
          <p:cNvSpPr/>
          <p:nvPr/>
        </p:nvSpPr>
        <p:spPr>
          <a:xfrm>
            <a:off x="5838001" y="6106198"/>
            <a:ext cx="280329" cy="228637"/>
          </a:xfrm>
          <a:custGeom>
            <a:avLst/>
            <a:gdLst/>
            <a:ahLst/>
            <a:cxnLst/>
            <a:rect l="l" t="t" r="r" b="b"/>
            <a:pathLst>
              <a:path w="19122" h="15596" extrusionOk="0">
                <a:moveTo>
                  <a:pt x="12981" y="0"/>
                </a:moveTo>
                <a:cubicBezTo>
                  <a:pt x="12091" y="0"/>
                  <a:pt x="10821" y="352"/>
                  <a:pt x="9915" y="1352"/>
                </a:cubicBezTo>
                <a:cubicBezTo>
                  <a:pt x="9203" y="2141"/>
                  <a:pt x="8847" y="3174"/>
                  <a:pt x="8856" y="4430"/>
                </a:cubicBezTo>
                <a:cubicBezTo>
                  <a:pt x="6243" y="4110"/>
                  <a:pt x="4101" y="2933"/>
                  <a:pt x="2323" y="846"/>
                </a:cubicBezTo>
                <a:cubicBezTo>
                  <a:pt x="2216" y="723"/>
                  <a:pt x="2064" y="650"/>
                  <a:pt x="1902" y="650"/>
                </a:cubicBezTo>
                <a:cubicBezTo>
                  <a:pt x="1875" y="650"/>
                  <a:pt x="1848" y="652"/>
                  <a:pt x="1820" y="656"/>
                </a:cubicBezTo>
                <a:cubicBezTo>
                  <a:pt x="1631" y="683"/>
                  <a:pt x="1468" y="805"/>
                  <a:pt x="1391" y="977"/>
                </a:cubicBezTo>
                <a:cubicBezTo>
                  <a:pt x="695" y="2512"/>
                  <a:pt x="701" y="3895"/>
                  <a:pt x="1403" y="5113"/>
                </a:cubicBezTo>
                <a:cubicBezTo>
                  <a:pt x="1389" y="5111"/>
                  <a:pt x="1374" y="5111"/>
                  <a:pt x="1360" y="5111"/>
                </a:cubicBezTo>
                <a:cubicBezTo>
                  <a:pt x="1076" y="5111"/>
                  <a:pt x="803" y="5375"/>
                  <a:pt x="824" y="5707"/>
                </a:cubicBezTo>
                <a:cubicBezTo>
                  <a:pt x="916" y="7101"/>
                  <a:pt x="1428" y="8182"/>
                  <a:pt x="2351" y="8934"/>
                </a:cubicBezTo>
                <a:cubicBezTo>
                  <a:pt x="2176" y="9073"/>
                  <a:pt x="2102" y="9307"/>
                  <a:pt x="2164" y="9524"/>
                </a:cubicBezTo>
                <a:cubicBezTo>
                  <a:pt x="2456" y="10535"/>
                  <a:pt x="3310" y="11633"/>
                  <a:pt x="4615" y="12155"/>
                </a:cubicBezTo>
                <a:cubicBezTo>
                  <a:pt x="3657" y="12655"/>
                  <a:pt x="2516" y="12903"/>
                  <a:pt x="1345" y="12903"/>
                </a:cubicBezTo>
                <a:cubicBezTo>
                  <a:pt x="1111" y="12903"/>
                  <a:pt x="876" y="12893"/>
                  <a:pt x="641" y="12873"/>
                </a:cubicBezTo>
                <a:cubicBezTo>
                  <a:pt x="628" y="12872"/>
                  <a:pt x="615" y="12872"/>
                  <a:pt x="603" y="12872"/>
                </a:cubicBezTo>
                <a:cubicBezTo>
                  <a:pt x="362" y="12872"/>
                  <a:pt x="155" y="13031"/>
                  <a:pt x="78" y="13266"/>
                </a:cubicBezTo>
                <a:cubicBezTo>
                  <a:pt x="0" y="13512"/>
                  <a:pt x="113" y="13788"/>
                  <a:pt x="334" y="13922"/>
                </a:cubicBezTo>
                <a:cubicBezTo>
                  <a:pt x="1162" y="14423"/>
                  <a:pt x="3243" y="15596"/>
                  <a:pt x="6294" y="15596"/>
                </a:cubicBezTo>
                <a:cubicBezTo>
                  <a:pt x="14568" y="15596"/>
                  <a:pt x="17244" y="8279"/>
                  <a:pt x="17244" y="4736"/>
                </a:cubicBezTo>
                <a:cubicBezTo>
                  <a:pt x="17241" y="4515"/>
                  <a:pt x="17243" y="4541"/>
                  <a:pt x="17230" y="4426"/>
                </a:cubicBezTo>
                <a:cubicBezTo>
                  <a:pt x="17250" y="4403"/>
                  <a:pt x="17326" y="4347"/>
                  <a:pt x="17386" y="4301"/>
                </a:cubicBezTo>
                <a:cubicBezTo>
                  <a:pt x="17696" y="4067"/>
                  <a:pt x="18237" y="3680"/>
                  <a:pt x="18983" y="2590"/>
                </a:cubicBezTo>
                <a:cubicBezTo>
                  <a:pt x="19121" y="2386"/>
                  <a:pt x="19111" y="2118"/>
                  <a:pt x="18957" y="1925"/>
                </a:cubicBezTo>
                <a:cubicBezTo>
                  <a:pt x="18840" y="1779"/>
                  <a:pt x="18708" y="1722"/>
                  <a:pt x="18558" y="1722"/>
                </a:cubicBezTo>
                <a:cubicBezTo>
                  <a:pt x="18451" y="1722"/>
                  <a:pt x="18336" y="1751"/>
                  <a:pt x="18212" y="1799"/>
                </a:cubicBezTo>
                <a:cubicBezTo>
                  <a:pt x="18352" y="1553"/>
                  <a:pt x="18467" y="1291"/>
                  <a:pt x="18559" y="1014"/>
                </a:cubicBezTo>
                <a:cubicBezTo>
                  <a:pt x="18631" y="800"/>
                  <a:pt x="18553" y="614"/>
                  <a:pt x="18382" y="465"/>
                </a:cubicBezTo>
                <a:cubicBezTo>
                  <a:pt x="18282" y="379"/>
                  <a:pt x="18151" y="335"/>
                  <a:pt x="18020" y="335"/>
                </a:cubicBezTo>
                <a:cubicBezTo>
                  <a:pt x="17928" y="335"/>
                  <a:pt x="17837" y="356"/>
                  <a:pt x="17754" y="398"/>
                </a:cubicBezTo>
                <a:cubicBezTo>
                  <a:pt x="16848" y="856"/>
                  <a:pt x="16172" y="1054"/>
                  <a:pt x="15873" y="1113"/>
                </a:cubicBezTo>
                <a:cubicBezTo>
                  <a:pt x="15090" y="395"/>
                  <a:pt x="14251" y="0"/>
                  <a:pt x="1298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46" name="Google Shape;8463;p66">
            <a:extLst>
              <a:ext uri="{FF2B5EF4-FFF2-40B4-BE49-F238E27FC236}">
                <a16:creationId xmlns:a16="http://schemas.microsoft.com/office/drawing/2014/main" id="{89C8D5D9-8849-4CED-A5AB-E7EF2238ED9E}"/>
              </a:ext>
            </a:extLst>
          </p:cNvPr>
          <p:cNvGrpSpPr/>
          <p:nvPr/>
        </p:nvGrpSpPr>
        <p:grpSpPr>
          <a:xfrm>
            <a:off x="6213149" y="6081042"/>
            <a:ext cx="279388" cy="278918"/>
            <a:chOff x="2408992" y="1722875"/>
            <a:chExt cx="397761" cy="397093"/>
          </a:xfrm>
        </p:grpSpPr>
        <p:sp>
          <p:nvSpPr>
            <p:cNvPr id="1047" name="Google Shape;8464;p66">
              <a:extLst>
                <a:ext uri="{FF2B5EF4-FFF2-40B4-BE49-F238E27FC236}">
                  <a16:creationId xmlns:a16="http://schemas.microsoft.com/office/drawing/2014/main" id="{2AA74877-4B2F-4BFB-97D9-E183AB5486CE}"/>
                </a:ext>
              </a:extLst>
            </p:cNvPr>
            <p:cNvSpPr/>
            <p:nvPr/>
          </p:nvSpPr>
          <p:spPr>
            <a:xfrm>
              <a:off x="2492135" y="1827639"/>
              <a:ext cx="213667" cy="185326"/>
            </a:xfrm>
            <a:custGeom>
              <a:avLst/>
              <a:gdLst/>
              <a:ahLst/>
              <a:cxnLst/>
              <a:rect l="l" t="t" r="r" b="b"/>
              <a:pathLst>
                <a:path w="10238" h="8880" extrusionOk="0">
                  <a:moveTo>
                    <a:pt x="2548" y="1"/>
                  </a:moveTo>
                  <a:cubicBezTo>
                    <a:pt x="2277" y="1"/>
                    <a:pt x="2002" y="169"/>
                    <a:pt x="1743" y="427"/>
                  </a:cubicBezTo>
                  <a:cubicBezTo>
                    <a:pt x="1" y="2171"/>
                    <a:pt x="2739" y="5655"/>
                    <a:pt x="3567" y="6491"/>
                  </a:cubicBezTo>
                  <a:cubicBezTo>
                    <a:pt x="4206" y="7123"/>
                    <a:pt x="6403" y="8880"/>
                    <a:pt x="8179" y="8880"/>
                  </a:cubicBezTo>
                  <a:cubicBezTo>
                    <a:pt x="8718" y="8880"/>
                    <a:pt x="9219" y="8718"/>
                    <a:pt x="9626" y="8312"/>
                  </a:cubicBezTo>
                  <a:cubicBezTo>
                    <a:pt x="10054" y="7884"/>
                    <a:pt x="10238" y="7401"/>
                    <a:pt x="9812" y="6981"/>
                  </a:cubicBezTo>
                  <a:cubicBezTo>
                    <a:pt x="9168" y="6339"/>
                    <a:pt x="8797" y="6140"/>
                    <a:pt x="8555" y="6140"/>
                  </a:cubicBezTo>
                  <a:cubicBezTo>
                    <a:pt x="8422" y="6140"/>
                    <a:pt x="8327" y="6200"/>
                    <a:pt x="8248" y="6279"/>
                  </a:cubicBezTo>
                  <a:cubicBezTo>
                    <a:pt x="8064" y="6461"/>
                    <a:pt x="7636" y="7077"/>
                    <a:pt x="7461" y="7252"/>
                  </a:cubicBezTo>
                  <a:cubicBezTo>
                    <a:pt x="7260" y="7452"/>
                    <a:pt x="7021" y="7534"/>
                    <a:pt x="6762" y="7534"/>
                  </a:cubicBezTo>
                  <a:cubicBezTo>
                    <a:pt x="5839" y="7534"/>
                    <a:pt x="4665" y="6485"/>
                    <a:pt x="4117" y="5939"/>
                  </a:cubicBezTo>
                  <a:lnTo>
                    <a:pt x="4115" y="5938"/>
                  </a:lnTo>
                  <a:cubicBezTo>
                    <a:pt x="3417" y="5235"/>
                    <a:pt x="1890" y="3505"/>
                    <a:pt x="2803" y="2592"/>
                  </a:cubicBezTo>
                  <a:cubicBezTo>
                    <a:pt x="2879" y="2516"/>
                    <a:pt x="3056" y="2378"/>
                    <a:pt x="3254" y="2228"/>
                  </a:cubicBezTo>
                  <a:cubicBezTo>
                    <a:pt x="3445" y="2083"/>
                    <a:pt x="3661" y="1922"/>
                    <a:pt x="3776" y="1807"/>
                  </a:cubicBezTo>
                  <a:cubicBezTo>
                    <a:pt x="3999" y="1584"/>
                    <a:pt x="4069" y="1241"/>
                    <a:pt x="3080" y="250"/>
                  </a:cubicBezTo>
                  <a:cubicBezTo>
                    <a:pt x="2909" y="76"/>
                    <a:pt x="2730" y="1"/>
                    <a:pt x="25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8465;p66">
              <a:extLst>
                <a:ext uri="{FF2B5EF4-FFF2-40B4-BE49-F238E27FC236}">
                  <a16:creationId xmlns:a16="http://schemas.microsoft.com/office/drawing/2014/main" id="{0C659138-6B41-4A2C-8464-9E31AED8C42D}"/>
                </a:ext>
              </a:extLst>
            </p:cNvPr>
            <p:cNvSpPr/>
            <p:nvPr/>
          </p:nvSpPr>
          <p:spPr>
            <a:xfrm>
              <a:off x="2408992" y="1722875"/>
              <a:ext cx="397761" cy="397093"/>
            </a:xfrm>
            <a:custGeom>
              <a:avLst/>
              <a:gdLst/>
              <a:ahLst/>
              <a:cxnLst/>
              <a:rect l="l" t="t" r="r" b="b"/>
              <a:pathLst>
                <a:path w="19059" h="19027" extrusionOk="0">
                  <a:moveTo>
                    <a:pt x="6538" y="3907"/>
                  </a:moveTo>
                  <a:cubicBezTo>
                    <a:pt x="7030" y="3907"/>
                    <a:pt x="7490" y="4114"/>
                    <a:pt x="7853" y="4483"/>
                  </a:cubicBezTo>
                  <a:cubicBezTo>
                    <a:pt x="8326" y="4955"/>
                    <a:pt x="9768" y="6397"/>
                    <a:pt x="8549" y="7616"/>
                  </a:cubicBezTo>
                  <a:cubicBezTo>
                    <a:pt x="8407" y="7756"/>
                    <a:pt x="8145" y="7957"/>
                    <a:pt x="7912" y="8136"/>
                  </a:cubicBezTo>
                  <a:cubicBezTo>
                    <a:pt x="7767" y="8246"/>
                    <a:pt x="7634" y="8343"/>
                    <a:pt x="7576" y="8400"/>
                  </a:cubicBezTo>
                  <a:cubicBezTo>
                    <a:pt x="7599" y="8585"/>
                    <a:pt x="8227" y="9504"/>
                    <a:pt x="8888" y="10169"/>
                  </a:cubicBezTo>
                  <a:cubicBezTo>
                    <a:pt x="9546" y="10823"/>
                    <a:pt x="10450" y="11437"/>
                    <a:pt x="10732" y="11437"/>
                  </a:cubicBezTo>
                  <a:cubicBezTo>
                    <a:pt x="10736" y="11437"/>
                    <a:pt x="10740" y="11437"/>
                    <a:pt x="10744" y="11437"/>
                  </a:cubicBezTo>
                  <a:cubicBezTo>
                    <a:pt x="10716" y="11423"/>
                    <a:pt x="10813" y="11292"/>
                    <a:pt x="10923" y="11147"/>
                  </a:cubicBezTo>
                  <a:cubicBezTo>
                    <a:pt x="11100" y="10913"/>
                    <a:pt x="11301" y="10650"/>
                    <a:pt x="11443" y="10510"/>
                  </a:cubicBezTo>
                  <a:cubicBezTo>
                    <a:pt x="11789" y="10163"/>
                    <a:pt x="12153" y="10031"/>
                    <a:pt x="12508" y="10031"/>
                  </a:cubicBezTo>
                  <a:cubicBezTo>
                    <a:pt x="13402" y="10031"/>
                    <a:pt x="14236" y="10866"/>
                    <a:pt x="14576" y="11205"/>
                  </a:cubicBezTo>
                  <a:cubicBezTo>
                    <a:pt x="15328" y="11943"/>
                    <a:pt x="15425" y="13093"/>
                    <a:pt x="14399" y="14119"/>
                  </a:cubicBezTo>
                  <a:cubicBezTo>
                    <a:pt x="13750" y="14770"/>
                    <a:pt x="12980" y="15023"/>
                    <a:pt x="12179" y="15023"/>
                  </a:cubicBezTo>
                  <a:cubicBezTo>
                    <a:pt x="10063" y="15023"/>
                    <a:pt x="7723" y="13248"/>
                    <a:pt x="6764" y="12299"/>
                  </a:cubicBezTo>
                  <a:cubicBezTo>
                    <a:pt x="5451" y="10974"/>
                    <a:pt x="2573" y="7025"/>
                    <a:pt x="4938" y="4660"/>
                  </a:cubicBezTo>
                  <a:cubicBezTo>
                    <a:pt x="5458" y="4140"/>
                    <a:pt x="6017" y="3907"/>
                    <a:pt x="6538" y="3907"/>
                  </a:cubicBezTo>
                  <a:close/>
                  <a:moveTo>
                    <a:pt x="9545" y="0"/>
                  </a:moveTo>
                  <a:cubicBezTo>
                    <a:pt x="4319" y="0"/>
                    <a:pt x="31" y="4288"/>
                    <a:pt x="31" y="9514"/>
                  </a:cubicBezTo>
                  <a:cubicBezTo>
                    <a:pt x="31" y="11064"/>
                    <a:pt x="448" y="12594"/>
                    <a:pt x="1172" y="13954"/>
                  </a:cubicBezTo>
                  <a:lnTo>
                    <a:pt x="49" y="18334"/>
                  </a:lnTo>
                  <a:cubicBezTo>
                    <a:pt x="1" y="18524"/>
                    <a:pt x="57" y="18725"/>
                    <a:pt x="195" y="18863"/>
                  </a:cubicBezTo>
                  <a:cubicBezTo>
                    <a:pt x="302" y="18971"/>
                    <a:pt x="445" y="19027"/>
                    <a:pt x="590" y="19027"/>
                  </a:cubicBezTo>
                  <a:cubicBezTo>
                    <a:pt x="635" y="19027"/>
                    <a:pt x="680" y="19021"/>
                    <a:pt x="724" y="19010"/>
                  </a:cubicBezTo>
                  <a:lnTo>
                    <a:pt x="5104" y="17887"/>
                  </a:lnTo>
                  <a:cubicBezTo>
                    <a:pt x="6465" y="18609"/>
                    <a:pt x="7995" y="19026"/>
                    <a:pt x="9545" y="19026"/>
                  </a:cubicBezTo>
                  <a:cubicBezTo>
                    <a:pt x="14770" y="19026"/>
                    <a:pt x="19058" y="14738"/>
                    <a:pt x="19058" y="9514"/>
                  </a:cubicBezTo>
                  <a:cubicBezTo>
                    <a:pt x="19058" y="4288"/>
                    <a:pt x="14770" y="0"/>
                    <a:pt x="9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9" name="Google Shape;8466;p66">
            <a:extLst>
              <a:ext uri="{FF2B5EF4-FFF2-40B4-BE49-F238E27FC236}">
                <a16:creationId xmlns:a16="http://schemas.microsoft.com/office/drawing/2014/main" id="{6C5E6EAF-53C3-42D9-82D9-491F0DA2519D}"/>
              </a:ext>
            </a:extLst>
          </p:cNvPr>
          <p:cNvGrpSpPr/>
          <p:nvPr/>
        </p:nvGrpSpPr>
        <p:grpSpPr>
          <a:xfrm>
            <a:off x="9945863" y="4392225"/>
            <a:ext cx="257472" cy="292918"/>
            <a:chOff x="7660859" y="2571753"/>
            <a:chExt cx="366561" cy="417024"/>
          </a:xfrm>
        </p:grpSpPr>
        <p:sp>
          <p:nvSpPr>
            <p:cNvPr id="1050" name="Google Shape;8467;p66">
              <a:extLst>
                <a:ext uri="{FF2B5EF4-FFF2-40B4-BE49-F238E27FC236}">
                  <a16:creationId xmlns:a16="http://schemas.microsoft.com/office/drawing/2014/main" id="{62E1B3C1-CA4F-4C58-ACB8-086CF6327C2F}"/>
                </a:ext>
              </a:extLst>
            </p:cNvPr>
            <p:cNvSpPr/>
            <p:nvPr/>
          </p:nvSpPr>
          <p:spPr>
            <a:xfrm>
              <a:off x="7770506" y="2633631"/>
              <a:ext cx="147259" cy="146633"/>
            </a:xfrm>
            <a:custGeom>
              <a:avLst/>
              <a:gdLst/>
              <a:ahLst/>
              <a:cxnLst/>
              <a:rect l="l" t="t" r="r" b="b"/>
              <a:pathLst>
                <a:path w="7056" h="7026" extrusionOk="0">
                  <a:moveTo>
                    <a:pt x="4114" y="2928"/>
                  </a:moveTo>
                  <a:lnTo>
                    <a:pt x="4114" y="4099"/>
                  </a:lnTo>
                  <a:lnTo>
                    <a:pt x="2943" y="4099"/>
                  </a:lnTo>
                  <a:lnTo>
                    <a:pt x="2943" y="2928"/>
                  </a:lnTo>
                  <a:close/>
                  <a:moveTo>
                    <a:pt x="2354" y="1"/>
                  </a:moveTo>
                  <a:cubicBezTo>
                    <a:pt x="2032" y="1"/>
                    <a:pt x="1771" y="263"/>
                    <a:pt x="1771" y="586"/>
                  </a:cubicBezTo>
                  <a:lnTo>
                    <a:pt x="1771" y="1757"/>
                  </a:lnTo>
                  <a:lnTo>
                    <a:pt x="618" y="1757"/>
                  </a:lnTo>
                  <a:cubicBezTo>
                    <a:pt x="301" y="1757"/>
                    <a:pt x="31" y="1999"/>
                    <a:pt x="17" y="2314"/>
                  </a:cubicBezTo>
                  <a:cubicBezTo>
                    <a:pt x="1" y="2650"/>
                    <a:pt x="268" y="2928"/>
                    <a:pt x="600" y="2928"/>
                  </a:cubicBezTo>
                  <a:lnTo>
                    <a:pt x="1771" y="2928"/>
                  </a:lnTo>
                  <a:lnTo>
                    <a:pt x="1771" y="4099"/>
                  </a:lnTo>
                  <a:lnTo>
                    <a:pt x="618" y="4099"/>
                  </a:lnTo>
                  <a:cubicBezTo>
                    <a:pt x="301" y="4099"/>
                    <a:pt x="31" y="4341"/>
                    <a:pt x="17" y="4656"/>
                  </a:cubicBezTo>
                  <a:cubicBezTo>
                    <a:pt x="1" y="4992"/>
                    <a:pt x="268" y="5270"/>
                    <a:pt x="600" y="5270"/>
                  </a:cubicBezTo>
                  <a:lnTo>
                    <a:pt x="1771" y="5270"/>
                  </a:lnTo>
                  <a:lnTo>
                    <a:pt x="1771" y="6423"/>
                  </a:lnTo>
                  <a:cubicBezTo>
                    <a:pt x="1771" y="6738"/>
                    <a:pt x="2014" y="7011"/>
                    <a:pt x="2329" y="7025"/>
                  </a:cubicBezTo>
                  <a:cubicBezTo>
                    <a:pt x="2338" y="7025"/>
                    <a:pt x="2348" y="7025"/>
                    <a:pt x="2357" y="7025"/>
                  </a:cubicBezTo>
                  <a:cubicBezTo>
                    <a:pt x="2680" y="7025"/>
                    <a:pt x="2943" y="6764"/>
                    <a:pt x="2943" y="6441"/>
                  </a:cubicBezTo>
                  <a:lnTo>
                    <a:pt x="2943" y="5270"/>
                  </a:lnTo>
                  <a:lnTo>
                    <a:pt x="4114" y="5270"/>
                  </a:lnTo>
                  <a:lnTo>
                    <a:pt x="4114" y="6423"/>
                  </a:lnTo>
                  <a:cubicBezTo>
                    <a:pt x="4114" y="6738"/>
                    <a:pt x="4356" y="7011"/>
                    <a:pt x="4671" y="7025"/>
                  </a:cubicBezTo>
                  <a:cubicBezTo>
                    <a:pt x="4680" y="7025"/>
                    <a:pt x="4690" y="7025"/>
                    <a:pt x="4699" y="7025"/>
                  </a:cubicBezTo>
                  <a:cubicBezTo>
                    <a:pt x="5023" y="7025"/>
                    <a:pt x="5285" y="6764"/>
                    <a:pt x="5285" y="6441"/>
                  </a:cubicBezTo>
                  <a:lnTo>
                    <a:pt x="5285" y="5270"/>
                  </a:lnTo>
                  <a:lnTo>
                    <a:pt x="6456" y="5270"/>
                  </a:lnTo>
                  <a:cubicBezTo>
                    <a:pt x="6788" y="5270"/>
                    <a:pt x="7056" y="4992"/>
                    <a:pt x="7040" y="4656"/>
                  </a:cubicBezTo>
                  <a:cubicBezTo>
                    <a:pt x="7025" y="4341"/>
                    <a:pt x="6753" y="4099"/>
                    <a:pt x="6438" y="4099"/>
                  </a:cubicBezTo>
                  <a:lnTo>
                    <a:pt x="5285" y="4099"/>
                  </a:lnTo>
                  <a:lnTo>
                    <a:pt x="5285" y="2928"/>
                  </a:lnTo>
                  <a:lnTo>
                    <a:pt x="6438" y="2928"/>
                  </a:lnTo>
                  <a:cubicBezTo>
                    <a:pt x="6753" y="2928"/>
                    <a:pt x="7025" y="2685"/>
                    <a:pt x="7040" y="2370"/>
                  </a:cubicBezTo>
                  <a:cubicBezTo>
                    <a:pt x="7056" y="2034"/>
                    <a:pt x="6788" y="1757"/>
                    <a:pt x="6456" y="1757"/>
                  </a:cubicBezTo>
                  <a:lnTo>
                    <a:pt x="5285" y="1757"/>
                  </a:lnTo>
                  <a:lnTo>
                    <a:pt x="5285" y="603"/>
                  </a:lnTo>
                  <a:cubicBezTo>
                    <a:pt x="5285" y="287"/>
                    <a:pt x="5042" y="16"/>
                    <a:pt x="4727" y="2"/>
                  </a:cubicBezTo>
                  <a:cubicBezTo>
                    <a:pt x="4717" y="1"/>
                    <a:pt x="4707" y="1"/>
                    <a:pt x="4696" y="1"/>
                  </a:cubicBezTo>
                  <a:cubicBezTo>
                    <a:pt x="4374" y="1"/>
                    <a:pt x="4114" y="263"/>
                    <a:pt x="4114" y="586"/>
                  </a:cubicBezTo>
                  <a:lnTo>
                    <a:pt x="4114" y="1757"/>
                  </a:lnTo>
                  <a:lnTo>
                    <a:pt x="2943" y="1757"/>
                  </a:lnTo>
                  <a:lnTo>
                    <a:pt x="2943" y="603"/>
                  </a:lnTo>
                  <a:cubicBezTo>
                    <a:pt x="2943" y="287"/>
                    <a:pt x="2700" y="16"/>
                    <a:pt x="2385" y="2"/>
                  </a:cubicBezTo>
                  <a:cubicBezTo>
                    <a:pt x="2375" y="1"/>
                    <a:pt x="2364" y="1"/>
                    <a:pt x="23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8468;p66">
              <a:extLst>
                <a:ext uri="{FF2B5EF4-FFF2-40B4-BE49-F238E27FC236}">
                  <a16:creationId xmlns:a16="http://schemas.microsoft.com/office/drawing/2014/main" id="{0E932E1C-A08A-4478-AE51-55B9AAD3B4CE}"/>
                </a:ext>
              </a:extLst>
            </p:cNvPr>
            <p:cNvSpPr/>
            <p:nvPr/>
          </p:nvSpPr>
          <p:spPr>
            <a:xfrm>
              <a:off x="7730834" y="2792447"/>
              <a:ext cx="226648" cy="76781"/>
            </a:xfrm>
            <a:custGeom>
              <a:avLst/>
              <a:gdLst/>
              <a:ahLst/>
              <a:cxnLst/>
              <a:rect l="l" t="t" r="r" b="b"/>
              <a:pathLst>
                <a:path w="10860" h="3679" extrusionOk="0">
                  <a:moveTo>
                    <a:pt x="747" y="0"/>
                  </a:moveTo>
                  <a:cubicBezTo>
                    <a:pt x="280" y="0"/>
                    <a:pt x="0" y="520"/>
                    <a:pt x="258" y="910"/>
                  </a:cubicBezTo>
                  <a:cubicBezTo>
                    <a:pt x="1470" y="2730"/>
                    <a:pt x="3430" y="3678"/>
                    <a:pt x="5429" y="3678"/>
                  </a:cubicBezTo>
                  <a:cubicBezTo>
                    <a:pt x="7423" y="3678"/>
                    <a:pt x="9385" y="2733"/>
                    <a:pt x="10600" y="911"/>
                  </a:cubicBezTo>
                  <a:cubicBezTo>
                    <a:pt x="10860" y="523"/>
                    <a:pt x="10578" y="2"/>
                    <a:pt x="10116" y="2"/>
                  </a:cubicBezTo>
                  <a:cubicBezTo>
                    <a:pt x="10115" y="2"/>
                    <a:pt x="10114" y="2"/>
                    <a:pt x="10113" y="2"/>
                  </a:cubicBezTo>
                  <a:cubicBezTo>
                    <a:pt x="9924" y="2"/>
                    <a:pt x="9738" y="92"/>
                    <a:pt x="9625" y="262"/>
                  </a:cubicBezTo>
                  <a:cubicBezTo>
                    <a:pt x="8688" y="1668"/>
                    <a:pt x="7119" y="2507"/>
                    <a:pt x="5429" y="2507"/>
                  </a:cubicBezTo>
                  <a:cubicBezTo>
                    <a:pt x="3740" y="2507"/>
                    <a:pt x="2172" y="1668"/>
                    <a:pt x="1235" y="264"/>
                  </a:cubicBezTo>
                  <a:cubicBezTo>
                    <a:pt x="1125" y="101"/>
                    <a:pt x="943" y="0"/>
                    <a:pt x="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8469;p66">
              <a:extLst>
                <a:ext uri="{FF2B5EF4-FFF2-40B4-BE49-F238E27FC236}">
                  <a16:creationId xmlns:a16="http://schemas.microsoft.com/office/drawing/2014/main" id="{C6D85F2F-DC4A-48C8-9642-936D04AFD621}"/>
                </a:ext>
              </a:extLst>
            </p:cNvPr>
            <p:cNvSpPr/>
            <p:nvPr/>
          </p:nvSpPr>
          <p:spPr>
            <a:xfrm>
              <a:off x="7660859" y="2571753"/>
              <a:ext cx="366561" cy="417024"/>
            </a:xfrm>
            <a:custGeom>
              <a:avLst/>
              <a:gdLst/>
              <a:ahLst/>
              <a:cxnLst/>
              <a:rect l="l" t="t" r="r" b="b"/>
              <a:pathLst>
                <a:path w="17564" h="19982" extrusionOk="0">
                  <a:moveTo>
                    <a:pt x="14636" y="1169"/>
                  </a:moveTo>
                  <a:cubicBezTo>
                    <a:pt x="15587" y="1169"/>
                    <a:pt x="16392" y="1992"/>
                    <a:pt x="16392" y="2965"/>
                  </a:cubicBezTo>
                  <a:lnTo>
                    <a:pt x="16392" y="14674"/>
                  </a:lnTo>
                  <a:cubicBezTo>
                    <a:pt x="16392" y="15643"/>
                    <a:pt x="15607" y="16431"/>
                    <a:pt x="14636" y="16431"/>
                  </a:cubicBezTo>
                  <a:lnTo>
                    <a:pt x="11124" y="16431"/>
                  </a:lnTo>
                  <a:cubicBezTo>
                    <a:pt x="10967" y="16431"/>
                    <a:pt x="10816" y="16493"/>
                    <a:pt x="10707" y="16604"/>
                  </a:cubicBezTo>
                  <a:lnTo>
                    <a:pt x="8782" y="18561"/>
                  </a:lnTo>
                  <a:lnTo>
                    <a:pt x="6857" y="16604"/>
                  </a:lnTo>
                  <a:cubicBezTo>
                    <a:pt x="6748" y="16493"/>
                    <a:pt x="6597" y="16431"/>
                    <a:pt x="6440" y="16431"/>
                  </a:cubicBezTo>
                  <a:lnTo>
                    <a:pt x="2928" y="16431"/>
                  </a:lnTo>
                  <a:cubicBezTo>
                    <a:pt x="1959" y="16431"/>
                    <a:pt x="1172" y="15643"/>
                    <a:pt x="1172" y="14674"/>
                  </a:cubicBezTo>
                  <a:lnTo>
                    <a:pt x="1172" y="2965"/>
                  </a:lnTo>
                  <a:cubicBezTo>
                    <a:pt x="1172" y="1992"/>
                    <a:pt x="1977" y="1169"/>
                    <a:pt x="2928" y="1169"/>
                  </a:cubicBezTo>
                  <a:close/>
                  <a:moveTo>
                    <a:pt x="2928" y="0"/>
                  </a:moveTo>
                  <a:cubicBezTo>
                    <a:pt x="1310" y="0"/>
                    <a:pt x="1" y="1346"/>
                    <a:pt x="1" y="2965"/>
                  </a:cubicBezTo>
                  <a:lnTo>
                    <a:pt x="1" y="14674"/>
                  </a:lnTo>
                  <a:cubicBezTo>
                    <a:pt x="1" y="16291"/>
                    <a:pt x="1312" y="17600"/>
                    <a:pt x="2928" y="17600"/>
                  </a:cubicBezTo>
                  <a:lnTo>
                    <a:pt x="6196" y="17600"/>
                  </a:lnTo>
                  <a:lnTo>
                    <a:pt x="8365" y="19806"/>
                  </a:lnTo>
                  <a:cubicBezTo>
                    <a:pt x="8474" y="19919"/>
                    <a:pt x="8625" y="19981"/>
                    <a:pt x="8782" y="19981"/>
                  </a:cubicBezTo>
                  <a:cubicBezTo>
                    <a:pt x="8940" y="19981"/>
                    <a:pt x="9090" y="19919"/>
                    <a:pt x="9200" y="19806"/>
                  </a:cubicBezTo>
                  <a:lnTo>
                    <a:pt x="11370" y="17600"/>
                  </a:lnTo>
                  <a:lnTo>
                    <a:pt x="14636" y="17600"/>
                  </a:lnTo>
                  <a:cubicBezTo>
                    <a:pt x="16251" y="17600"/>
                    <a:pt x="17563" y="16287"/>
                    <a:pt x="17563" y="14674"/>
                  </a:cubicBezTo>
                  <a:lnTo>
                    <a:pt x="17563" y="2965"/>
                  </a:lnTo>
                  <a:cubicBezTo>
                    <a:pt x="17563" y="1348"/>
                    <a:pt x="16254" y="0"/>
                    <a:pt x="14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3" name="Google Shape;8470;p66">
            <a:extLst>
              <a:ext uri="{FF2B5EF4-FFF2-40B4-BE49-F238E27FC236}">
                <a16:creationId xmlns:a16="http://schemas.microsoft.com/office/drawing/2014/main" id="{47173472-A1B7-4265-BC6B-6DCC2E79B133}"/>
              </a:ext>
            </a:extLst>
          </p:cNvPr>
          <p:cNvGrpSpPr/>
          <p:nvPr/>
        </p:nvGrpSpPr>
        <p:grpSpPr>
          <a:xfrm>
            <a:off x="8448742" y="4392225"/>
            <a:ext cx="292918" cy="292918"/>
            <a:chOff x="5566722" y="2571753"/>
            <a:chExt cx="417024" cy="417024"/>
          </a:xfrm>
        </p:grpSpPr>
        <p:sp>
          <p:nvSpPr>
            <p:cNvPr id="1054" name="Google Shape;8471;p66">
              <a:extLst>
                <a:ext uri="{FF2B5EF4-FFF2-40B4-BE49-F238E27FC236}">
                  <a16:creationId xmlns:a16="http://schemas.microsoft.com/office/drawing/2014/main" id="{89D3B2CC-ED11-4D85-927A-2811A7D3B195}"/>
                </a:ext>
              </a:extLst>
            </p:cNvPr>
            <p:cNvSpPr/>
            <p:nvPr/>
          </p:nvSpPr>
          <p:spPr>
            <a:xfrm>
              <a:off x="5566722" y="2571753"/>
              <a:ext cx="417024" cy="417024"/>
            </a:xfrm>
            <a:custGeom>
              <a:avLst/>
              <a:gdLst/>
              <a:ahLst/>
              <a:cxnLst/>
              <a:rect l="l" t="t" r="r" b="b"/>
              <a:pathLst>
                <a:path w="19982" h="19982" extrusionOk="0">
                  <a:moveTo>
                    <a:pt x="9990" y="1171"/>
                  </a:moveTo>
                  <a:cubicBezTo>
                    <a:pt x="14855" y="1171"/>
                    <a:pt x="18810" y="5127"/>
                    <a:pt x="18810" y="9991"/>
                  </a:cubicBezTo>
                  <a:cubicBezTo>
                    <a:pt x="18810" y="14854"/>
                    <a:pt x="14855" y="18810"/>
                    <a:pt x="9990" y="18810"/>
                  </a:cubicBezTo>
                  <a:cubicBezTo>
                    <a:pt x="5127" y="18810"/>
                    <a:pt x="1170" y="14854"/>
                    <a:pt x="1170" y="9991"/>
                  </a:cubicBezTo>
                  <a:cubicBezTo>
                    <a:pt x="1170" y="5127"/>
                    <a:pt x="5127" y="1171"/>
                    <a:pt x="9990" y="1171"/>
                  </a:cubicBezTo>
                  <a:close/>
                  <a:moveTo>
                    <a:pt x="9990" y="0"/>
                  </a:moveTo>
                  <a:cubicBezTo>
                    <a:pt x="4488" y="0"/>
                    <a:pt x="0" y="4490"/>
                    <a:pt x="0" y="9990"/>
                  </a:cubicBezTo>
                  <a:cubicBezTo>
                    <a:pt x="0" y="15493"/>
                    <a:pt x="4490" y="19981"/>
                    <a:pt x="9990" y="19981"/>
                  </a:cubicBezTo>
                  <a:cubicBezTo>
                    <a:pt x="15492" y="19981"/>
                    <a:pt x="19981" y="15491"/>
                    <a:pt x="19981" y="9990"/>
                  </a:cubicBezTo>
                  <a:cubicBezTo>
                    <a:pt x="19981" y="4488"/>
                    <a:pt x="15492" y="0"/>
                    <a:pt x="99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8472;p66">
              <a:extLst>
                <a:ext uri="{FF2B5EF4-FFF2-40B4-BE49-F238E27FC236}">
                  <a16:creationId xmlns:a16="http://schemas.microsoft.com/office/drawing/2014/main" id="{09E7DFB3-9E39-4DEF-85AD-EC599275B49B}"/>
                </a:ext>
              </a:extLst>
            </p:cNvPr>
            <p:cNvSpPr/>
            <p:nvPr/>
          </p:nvSpPr>
          <p:spPr>
            <a:xfrm>
              <a:off x="5653037" y="2658069"/>
              <a:ext cx="207719" cy="243052"/>
            </a:xfrm>
            <a:custGeom>
              <a:avLst/>
              <a:gdLst/>
              <a:ahLst/>
              <a:cxnLst/>
              <a:rect l="l" t="t" r="r" b="b"/>
              <a:pathLst>
                <a:path w="9953" h="11646" extrusionOk="0">
                  <a:moveTo>
                    <a:pt x="8782" y="1300"/>
                  </a:moveTo>
                  <a:lnTo>
                    <a:pt x="8782" y="2448"/>
                  </a:lnTo>
                  <a:lnTo>
                    <a:pt x="4099" y="3384"/>
                  </a:lnTo>
                  <a:lnTo>
                    <a:pt x="4099" y="2236"/>
                  </a:lnTo>
                  <a:lnTo>
                    <a:pt x="8782" y="1300"/>
                  </a:lnTo>
                  <a:close/>
                  <a:moveTo>
                    <a:pt x="8782" y="7304"/>
                  </a:moveTo>
                  <a:lnTo>
                    <a:pt x="8782" y="8447"/>
                  </a:lnTo>
                  <a:cubicBezTo>
                    <a:pt x="8782" y="8766"/>
                    <a:pt x="8591" y="9047"/>
                    <a:pt x="8295" y="9165"/>
                  </a:cubicBezTo>
                  <a:cubicBezTo>
                    <a:pt x="8163" y="9218"/>
                    <a:pt x="7987" y="9306"/>
                    <a:pt x="7782" y="9306"/>
                  </a:cubicBezTo>
                  <a:cubicBezTo>
                    <a:pt x="7653" y="9306"/>
                    <a:pt x="7513" y="9271"/>
                    <a:pt x="7365" y="9171"/>
                  </a:cubicBezTo>
                  <a:cubicBezTo>
                    <a:pt x="6850" y="8824"/>
                    <a:pt x="6937" y="8042"/>
                    <a:pt x="7512" y="7812"/>
                  </a:cubicBezTo>
                  <a:lnTo>
                    <a:pt x="8782" y="7304"/>
                  </a:lnTo>
                  <a:close/>
                  <a:moveTo>
                    <a:pt x="2928" y="8475"/>
                  </a:moveTo>
                  <a:lnTo>
                    <a:pt x="2928" y="9618"/>
                  </a:lnTo>
                  <a:cubicBezTo>
                    <a:pt x="2928" y="9937"/>
                    <a:pt x="2737" y="10218"/>
                    <a:pt x="2442" y="10336"/>
                  </a:cubicBezTo>
                  <a:cubicBezTo>
                    <a:pt x="2308" y="10389"/>
                    <a:pt x="2132" y="10476"/>
                    <a:pt x="1928" y="10476"/>
                  </a:cubicBezTo>
                  <a:cubicBezTo>
                    <a:pt x="1799" y="10476"/>
                    <a:pt x="1659" y="10442"/>
                    <a:pt x="1511" y="10342"/>
                  </a:cubicBezTo>
                  <a:cubicBezTo>
                    <a:pt x="996" y="9993"/>
                    <a:pt x="1083" y="9213"/>
                    <a:pt x="1658" y="8983"/>
                  </a:cubicBezTo>
                  <a:lnTo>
                    <a:pt x="2928" y="8475"/>
                  </a:lnTo>
                  <a:close/>
                  <a:moveTo>
                    <a:pt x="9369" y="1"/>
                  </a:moveTo>
                  <a:cubicBezTo>
                    <a:pt x="9330" y="1"/>
                    <a:pt x="9291" y="4"/>
                    <a:pt x="9252" y="12"/>
                  </a:cubicBezTo>
                  <a:lnTo>
                    <a:pt x="3399" y="1182"/>
                  </a:lnTo>
                  <a:cubicBezTo>
                    <a:pt x="3124" y="1237"/>
                    <a:pt x="2928" y="1477"/>
                    <a:pt x="2928" y="1757"/>
                  </a:cubicBezTo>
                  <a:lnTo>
                    <a:pt x="2928" y="7214"/>
                  </a:lnTo>
                  <a:lnTo>
                    <a:pt x="1223" y="7897"/>
                  </a:lnTo>
                  <a:cubicBezTo>
                    <a:pt x="480" y="8192"/>
                    <a:pt x="0" y="8902"/>
                    <a:pt x="0" y="9701"/>
                  </a:cubicBezTo>
                  <a:cubicBezTo>
                    <a:pt x="0" y="10782"/>
                    <a:pt x="880" y="11645"/>
                    <a:pt x="1944" y="11645"/>
                  </a:cubicBezTo>
                  <a:cubicBezTo>
                    <a:pt x="2362" y="11645"/>
                    <a:pt x="2624" y="11523"/>
                    <a:pt x="2877" y="11423"/>
                  </a:cubicBezTo>
                  <a:cubicBezTo>
                    <a:pt x="3618" y="11125"/>
                    <a:pt x="4099" y="10418"/>
                    <a:pt x="4099" y="9618"/>
                  </a:cubicBezTo>
                  <a:lnTo>
                    <a:pt x="4099" y="4578"/>
                  </a:lnTo>
                  <a:lnTo>
                    <a:pt x="8782" y="3641"/>
                  </a:lnTo>
                  <a:lnTo>
                    <a:pt x="8782" y="6043"/>
                  </a:lnTo>
                  <a:lnTo>
                    <a:pt x="7076" y="6726"/>
                  </a:lnTo>
                  <a:cubicBezTo>
                    <a:pt x="6335" y="7023"/>
                    <a:pt x="5854" y="7731"/>
                    <a:pt x="5854" y="8530"/>
                  </a:cubicBezTo>
                  <a:cubicBezTo>
                    <a:pt x="5854" y="9611"/>
                    <a:pt x="6733" y="10476"/>
                    <a:pt x="7798" y="10476"/>
                  </a:cubicBezTo>
                  <a:cubicBezTo>
                    <a:pt x="8216" y="10476"/>
                    <a:pt x="8477" y="10354"/>
                    <a:pt x="8730" y="10251"/>
                  </a:cubicBezTo>
                  <a:cubicBezTo>
                    <a:pt x="9473" y="9956"/>
                    <a:pt x="9953" y="9247"/>
                    <a:pt x="9953" y="8447"/>
                  </a:cubicBezTo>
                  <a:lnTo>
                    <a:pt x="9953" y="586"/>
                  </a:lnTo>
                  <a:cubicBezTo>
                    <a:pt x="9953" y="410"/>
                    <a:pt x="9873" y="244"/>
                    <a:pt x="9739" y="133"/>
                  </a:cubicBezTo>
                  <a:cubicBezTo>
                    <a:pt x="9633" y="47"/>
                    <a:pt x="9503" y="1"/>
                    <a:pt x="93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6" name="Google Shape;8473;p66">
            <a:extLst>
              <a:ext uri="{FF2B5EF4-FFF2-40B4-BE49-F238E27FC236}">
                <a16:creationId xmlns:a16="http://schemas.microsoft.com/office/drawing/2014/main" id="{B269883D-E2DF-4A4B-8F99-37A934D89159}"/>
              </a:ext>
            </a:extLst>
          </p:cNvPr>
          <p:cNvGrpSpPr/>
          <p:nvPr/>
        </p:nvGrpSpPr>
        <p:grpSpPr>
          <a:xfrm>
            <a:off x="8823024" y="4465748"/>
            <a:ext cx="292910" cy="145873"/>
            <a:chOff x="6090251" y="2676413"/>
            <a:chExt cx="417014" cy="207677"/>
          </a:xfrm>
        </p:grpSpPr>
        <p:sp>
          <p:nvSpPr>
            <p:cNvPr id="1057" name="Google Shape;8474;p66">
              <a:extLst>
                <a:ext uri="{FF2B5EF4-FFF2-40B4-BE49-F238E27FC236}">
                  <a16:creationId xmlns:a16="http://schemas.microsoft.com/office/drawing/2014/main" id="{7B431A5E-F077-4B74-8960-57A44EA87D97}"/>
                </a:ext>
              </a:extLst>
            </p:cNvPr>
            <p:cNvSpPr/>
            <p:nvPr/>
          </p:nvSpPr>
          <p:spPr>
            <a:xfrm>
              <a:off x="6237672" y="2725248"/>
              <a:ext cx="61086" cy="158842"/>
            </a:xfrm>
            <a:custGeom>
              <a:avLst/>
              <a:gdLst/>
              <a:ahLst/>
              <a:cxnLst/>
              <a:rect l="l" t="t" r="r" b="b"/>
              <a:pathLst>
                <a:path w="2927" h="7611" extrusionOk="0">
                  <a:moveTo>
                    <a:pt x="1463" y="1172"/>
                  </a:moveTo>
                  <a:cubicBezTo>
                    <a:pt x="1624" y="1172"/>
                    <a:pt x="1757" y="1303"/>
                    <a:pt x="1757" y="1465"/>
                  </a:cubicBezTo>
                  <a:lnTo>
                    <a:pt x="1757" y="6148"/>
                  </a:lnTo>
                  <a:cubicBezTo>
                    <a:pt x="1757" y="6309"/>
                    <a:pt x="1624" y="6440"/>
                    <a:pt x="1463" y="6440"/>
                  </a:cubicBezTo>
                  <a:cubicBezTo>
                    <a:pt x="1302" y="6440"/>
                    <a:pt x="1171" y="6309"/>
                    <a:pt x="1171" y="6148"/>
                  </a:cubicBezTo>
                  <a:lnTo>
                    <a:pt x="1171" y="1465"/>
                  </a:lnTo>
                  <a:cubicBezTo>
                    <a:pt x="1171" y="1303"/>
                    <a:pt x="1302" y="1172"/>
                    <a:pt x="1463" y="1172"/>
                  </a:cubicBezTo>
                  <a:close/>
                  <a:moveTo>
                    <a:pt x="1463" y="1"/>
                  </a:moveTo>
                  <a:cubicBezTo>
                    <a:pt x="657" y="1"/>
                    <a:pt x="0" y="657"/>
                    <a:pt x="0" y="1465"/>
                  </a:cubicBezTo>
                  <a:lnTo>
                    <a:pt x="0" y="6148"/>
                  </a:lnTo>
                  <a:cubicBezTo>
                    <a:pt x="0" y="6955"/>
                    <a:pt x="657" y="7611"/>
                    <a:pt x="1463" y="7611"/>
                  </a:cubicBezTo>
                  <a:cubicBezTo>
                    <a:pt x="2270" y="7611"/>
                    <a:pt x="2926" y="6955"/>
                    <a:pt x="2926" y="6148"/>
                  </a:cubicBezTo>
                  <a:lnTo>
                    <a:pt x="2926" y="1465"/>
                  </a:lnTo>
                  <a:cubicBezTo>
                    <a:pt x="2926" y="657"/>
                    <a:pt x="2270" y="1"/>
                    <a:pt x="14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8475;p66">
              <a:extLst>
                <a:ext uri="{FF2B5EF4-FFF2-40B4-BE49-F238E27FC236}">
                  <a16:creationId xmlns:a16="http://schemas.microsoft.com/office/drawing/2014/main" id="{4E94F1C3-1DCB-4325-9504-123C503AD534}"/>
                </a:ext>
              </a:extLst>
            </p:cNvPr>
            <p:cNvSpPr/>
            <p:nvPr/>
          </p:nvSpPr>
          <p:spPr>
            <a:xfrm>
              <a:off x="6446178" y="2761915"/>
              <a:ext cx="61086" cy="61086"/>
            </a:xfrm>
            <a:custGeom>
              <a:avLst/>
              <a:gdLst/>
              <a:ahLst/>
              <a:cxnLst/>
              <a:rect l="l" t="t" r="r" b="b"/>
              <a:pathLst>
                <a:path w="2927" h="2927" extrusionOk="0">
                  <a:moveTo>
                    <a:pt x="1464" y="1171"/>
                  </a:moveTo>
                  <a:cubicBezTo>
                    <a:pt x="1625" y="1171"/>
                    <a:pt x="1756" y="1302"/>
                    <a:pt x="1756" y="1463"/>
                  </a:cubicBezTo>
                  <a:cubicBezTo>
                    <a:pt x="1756" y="1626"/>
                    <a:pt x="1625" y="1757"/>
                    <a:pt x="1464" y="1757"/>
                  </a:cubicBezTo>
                  <a:cubicBezTo>
                    <a:pt x="1303" y="1757"/>
                    <a:pt x="1170" y="1626"/>
                    <a:pt x="1170" y="1463"/>
                  </a:cubicBezTo>
                  <a:cubicBezTo>
                    <a:pt x="1170" y="1302"/>
                    <a:pt x="1303" y="1171"/>
                    <a:pt x="1464" y="1171"/>
                  </a:cubicBezTo>
                  <a:close/>
                  <a:moveTo>
                    <a:pt x="1464" y="0"/>
                  </a:moveTo>
                  <a:cubicBezTo>
                    <a:pt x="657" y="0"/>
                    <a:pt x="1" y="657"/>
                    <a:pt x="1" y="1463"/>
                  </a:cubicBezTo>
                  <a:cubicBezTo>
                    <a:pt x="1" y="2270"/>
                    <a:pt x="657" y="2926"/>
                    <a:pt x="1464" y="2926"/>
                  </a:cubicBezTo>
                  <a:cubicBezTo>
                    <a:pt x="2270" y="2926"/>
                    <a:pt x="2927" y="2270"/>
                    <a:pt x="2927" y="1463"/>
                  </a:cubicBezTo>
                  <a:cubicBezTo>
                    <a:pt x="2927" y="657"/>
                    <a:pt x="2270" y="0"/>
                    <a:pt x="14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8476;p66">
              <a:extLst>
                <a:ext uri="{FF2B5EF4-FFF2-40B4-BE49-F238E27FC236}">
                  <a16:creationId xmlns:a16="http://schemas.microsoft.com/office/drawing/2014/main" id="{7FA9C25C-FC48-4593-B473-7242D0987AC6}"/>
                </a:ext>
              </a:extLst>
            </p:cNvPr>
            <p:cNvSpPr/>
            <p:nvPr/>
          </p:nvSpPr>
          <p:spPr>
            <a:xfrm>
              <a:off x="6311758" y="2676413"/>
              <a:ext cx="135446" cy="207677"/>
            </a:xfrm>
            <a:custGeom>
              <a:avLst/>
              <a:gdLst/>
              <a:ahLst/>
              <a:cxnLst/>
              <a:rect l="l" t="t" r="r" b="b"/>
              <a:pathLst>
                <a:path w="6490" h="9951" extrusionOk="0">
                  <a:moveTo>
                    <a:pt x="1466" y="1171"/>
                  </a:moveTo>
                  <a:cubicBezTo>
                    <a:pt x="1627" y="1171"/>
                    <a:pt x="1757" y="1302"/>
                    <a:pt x="1757" y="1463"/>
                  </a:cubicBezTo>
                  <a:lnTo>
                    <a:pt x="1757" y="6026"/>
                  </a:lnTo>
                  <a:lnTo>
                    <a:pt x="4186" y="3598"/>
                  </a:lnTo>
                  <a:cubicBezTo>
                    <a:pt x="4243" y="3541"/>
                    <a:pt x="4318" y="3512"/>
                    <a:pt x="4392" y="3512"/>
                  </a:cubicBezTo>
                  <a:cubicBezTo>
                    <a:pt x="4467" y="3512"/>
                    <a:pt x="4542" y="3541"/>
                    <a:pt x="4598" y="3598"/>
                  </a:cubicBezTo>
                  <a:cubicBezTo>
                    <a:pt x="4713" y="3712"/>
                    <a:pt x="4713" y="3897"/>
                    <a:pt x="4598" y="4012"/>
                  </a:cubicBezTo>
                  <a:lnTo>
                    <a:pt x="3247" y="5364"/>
                  </a:lnTo>
                  <a:lnTo>
                    <a:pt x="5221" y="8325"/>
                  </a:lnTo>
                  <a:cubicBezTo>
                    <a:pt x="5280" y="8414"/>
                    <a:pt x="5274" y="8500"/>
                    <a:pt x="5265" y="8546"/>
                  </a:cubicBezTo>
                  <a:cubicBezTo>
                    <a:pt x="5257" y="8591"/>
                    <a:pt x="5228" y="8674"/>
                    <a:pt x="5140" y="8732"/>
                  </a:cubicBezTo>
                  <a:cubicBezTo>
                    <a:pt x="5090" y="8764"/>
                    <a:pt x="5037" y="8780"/>
                    <a:pt x="4979" y="8780"/>
                  </a:cubicBezTo>
                  <a:cubicBezTo>
                    <a:pt x="4880" y="8780"/>
                    <a:pt x="4788" y="8732"/>
                    <a:pt x="4735" y="8651"/>
                  </a:cubicBezTo>
                  <a:lnTo>
                    <a:pt x="2824" y="5787"/>
                  </a:lnTo>
                  <a:lnTo>
                    <a:pt x="1757" y="6853"/>
                  </a:lnTo>
                  <a:lnTo>
                    <a:pt x="1757" y="8488"/>
                  </a:lnTo>
                  <a:cubicBezTo>
                    <a:pt x="1757" y="8649"/>
                    <a:pt x="1627" y="8782"/>
                    <a:pt x="1466" y="8782"/>
                  </a:cubicBezTo>
                  <a:cubicBezTo>
                    <a:pt x="1305" y="8782"/>
                    <a:pt x="1172" y="8649"/>
                    <a:pt x="1172" y="8488"/>
                  </a:cubicBezTo>
                  <a:lnTo>
                    <a:pt x="1172" y="1463"/>
                  </a:lnTo>
                  <a:cubicBezTo>
                    <a:pt x="1172" y="1302"/>
                    <a:pt x="1305" y="1171"/>
                    <a:pt x="1466" y="1171"/>
                  </a:cubicBezTo>
                  <a:close/>
                  <a:moveTo>
                    <a:pt x="1466" y="0"/>
                  </a:moveTo>
                  <a:cubicBezTo>
                    <a:pt x="659" y="0"/>
                    <a:pt x="1" y="657"/>
                    <a:pt x="1" y="1463"/>
                  </a:cubicBezTo>
                  <a:lnTo>
                    <a:pt x="1" y="8488"/>
                  </a:lnTo>
                  <a:cubicBezTo>
                    <a:pt x="1" y="9295"/>
                    <a:pt x="659" y="9951"/>
                    <a:pt x="1466" y="9951"/>
                  </a:cubicBezTo>
                  <a:cubicBezTo>
                    <a:pt x="2272" y="9951"/>
                    <a:pt x="2929" y="9295"/>
                    <a:pt x="2929" y="8488"/>
                  </a:cubicBezTo>
                  <a:lnTo>
                    <a:pt x="2929" y="8053"/>
                  </a:lnTo>
                  <a:lnTo>
                    <a:pt x="3760" y="9300"/>
                  </a:lnTo>
                  <a:cubicBezTo>
                    <a:pt x="4032" y="9709"/>
                    <a:pt x="4487" y="9951"/>
                    <a:pt x="4979" y="9951"/>
                  </a:cubicBezTo>
                  <a:cubicBezTo>
                    <a:pt x="5269" y="9951"/>
                    <a:pt x="5548" y="9866"/>
                    <a:pt x="5789" y="9705"/>
                  </a:cubicBezTo>
                  <a:cubicBezTo>
                    <a:pt x="6114" y="9489"/>
                    <a:pt x="6336" y="9158"/>
                    <a:pt x="6413" y="8775"/>
                  </a:cubicBezTo>
                  <a:cubicBezTo>
                    <a:pt x="6490" y="8391"/>
                    <a:pt x="6412" y="8001"/>
                    <a:pt x="6196" y="7676"/>
                  </a:cubicBezTo>
                  <a:lnTo>
                    <a:pt x="4754" y="5512"/>
                  </a:lnTo>
                  <a:lnTo>
                    <a:pt x="5426" y="4840"/>
                  </a:lnTo>
                  <a:cubicBezTo>
                    <a:pt x="5998" y="4269"/>
                    <a:pt x="5998" y="3340"/>
                    <a:pt x="5426" y="2771"/>
                  </a:cubicBezTo>
                  <a:cubicBezTo>
                    <a:pt x="5142" y="2485"/>
                    <a:pt x="4767" y="2342"/>
                    <a:pt x="4392" y="2342"/>
                  </a:cubicBezTo>
                  <a:cubicBezTo>
                    <a:pt x="4017" y="2342"/>
                    <a:pt x="3642" y="2485"/>
                    <a:pt x="3357" y="2771"/>
                  </a:cubicBezTo>
                  <a:lnTo>
                    <a:pt x="2929" y="3199"/>
                  </a:lnTo>
                  <a:lnTo>
                    <a:pt x="2929" y="1463"/>
                  </a:lnTo>
                  <a:cubicBezTo>
                    <a:pt x="2929" y="657"/>
                    <a:pt x="2272" y="0"/>
                    <a:pt x="1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8477;p66">
              <a:extLst>
                <a:ext uri="{FF2B5EF4-FFF2-40B4-BE49-F238E27FC236}">
                  <a16:creationId xmlns:a16="http://schemas.microsoft.com/office/drawing/2014/main" id="{E498CE65-D2D0-49AA-9D1A-4E09D2982E0C}"/>
                </a:ext>
              </a:extLst>
            </p:cNvPr>
            <p:cNvSpPr/>
            <p:nvPr/>
          </p:nvSpPr>
          <p:spPr>
            <a:xfrm>
              <a:off x="6090251" y="2676413"/>
              <a:ext cx="135405" cy="207677"/>
            </a:xfrm>
            <a:custGeom>
              <a:avLst/>
              <a:gdLst/>
              <a:ahLst/>
              <a:cxnLst/>
              <a:rect l="l" t="t" r="r" b="b"/>
              <a:pathLst>
                <a:path w="6488" h="9951" extrusionOk="0">
                  <a:moveTo>
                    <a:pt x="1464" y="1171"/>
                  </a:moveTo>
                  <a:cubicBezTo>
                    <a:pt x="1625" y="1171"/>
                    <a:pt x="1757" y="1302"/>
                    <a:pt x="1757" y="1463"/>
                  </a:cubicBezTo>
                  <a:lnTo>
                    <a:pt x="1757" y="6026"/>
                  </a:lnTo>
                  <a:lnTo>
                    <a:pt x="4184" y="3598"/>
                  </a:lnTo>
                  <a:cubicBezTo>
                    <a:pt x="4241" y="3541"/>
                    <a:pt x="4316" y="3512"/>
                    <a:pt x="4391" y="3512"/>
                  </a:cubicBezTo>
                  <a:cubicBezTo>
                    <a:pt x="4466" y="3512"/>
                    <a:pt x="4541" y="3541"/>
                    <a:pt x="4598" y="3598"/>
                  </a:cubicBezTo>
                  <a:cubicBezTo>
                    <a:pt x="4712" y="3712"/>
                    <a:pt x="4712" y="3897"/>
                    <a:pt x="4598" y="4012"/>
                  </a:cubicBezTo>
                  <a:lnTo>
                    <a:pt x="3245" y="5364"/>
                  </a:lnTo>
                  <a:lnTo>
                    <a:pt x="5219" y="8325"/>
                  </a:lnTo>
                  <a:cubicBezTo>
                    <a:pt x="5278" y="8414"/>
                    <a:pt x="5272" y="8500"/>
                    <a:pt x="5264" y="8546"/>
                  </a:cubicBezTo>
                  <a:cubicBezTo>
                    <a:pt x="5255" y="8591"/>
                    <a:pt x="5226" y="8674"/>
                    <a:pt x="5138" y="8732"/>
                  </a:cubicBezTo>
                  <a:cubicBezTo>
                    <a:pt x="5090" y="8764"/>
                    <a:pt x="5035" y="8780"/>
                    <a:pt x="4977" y="8780"/>
                  </a:cubicBezTo>
                  <a:cubicBezTo>
                    <a:pt x="4878" y="8780"/>
                    <a:pt x="4788" y="8732"/>
                    <a:pt x="4733" y="8651"/>
                  </a:cubicBezTo>
                  <a:lnTo>
                    <a:pt x="2824" y="5787"/>
                  </a:lnTo>
                  <a:lnTo>
                    <a:pt x="1757" y="6853"/>
                  </a:lnTo>
                  <a:lnTo>
                    <a:pt x="1757" y="8488"/>
                  </a:lnTo>
                  <a:cubicBezTo>
                    <a:pt x="1757" y="8649"/>
                    <a:pt x="1625" y="8782"/>
                    <a:pt x="1464" y="8782"/>
                  </a:cubicBezTo>
                  <a:cubicBezTo>
                    <a:pt x="1303" y="8782"/>
                    <a:pt x="1172" y="8649"/>
                    <a:pt x="1172" y="8488"/>
                  </a:cubicBezTo>
                  <a:lnTo>
                    <a:pt x="1172" y="1463"/>
                  </a:lnTo>
                  <a:cubicBezTo>
                    <a:pt x="1172" y="1302"/>
                    <a:pt x="1303" y="1171"/>
                    <a:pt x="1464" y="1171"/>
                  </a:cubicBezTo>
                  <a:close/>
                  <a:moveTo>
                    <a:pt x="1464" y="0"/>
                  </a:moveTo>
                  <a:cubicBezTo>
                    <a:pt x="657" y="0"/>
                    <a:pt x="1" y="657"/>
                    <a:pt x="1" y="1463"/>
                  </a:cubicBezTo>
                  <a:lnTo>
                    <a:pt x="1" y="8488"/>
                  </a:lnTo>
                  <a:cubicBezTo>
                    <a:pt x="1" y="9295"/>
                    <a:pt x="657" y="9951"/>
                    <a:pt x="1464" y="9951"/>
                  </a:cubicBezTo>
                  <a:cubicBezTo>
                    <a:pt x="2270" y="9951"/>
                    <a:pt x="2927" y="9295"/>
                    <a:pt x="2927" y="8488"/>
                  </a:cubicBezTo>
                  <a:lnTo>
                    <a:pt x="2927" y="8053"/>
                  </a:lnTo>
                  <a:lnTo>
                    <a:pt x="3758" y="9300"/>
                  </a:lnTo>
                  <a:cubicBezTo>
                    <a:pt x="4031" y="9709"/>
                    <a:pt x="4485" y="9951"/>
                    <a:pt x="4977" y="9951"/>
                  </a:cubicBezTo>
                  <a:cubicBezTo>
                    <a:pt x="5267" y="9951"/>
                    <a:pt x="5548" y="9866"/>
                    <a:pt x="5787" y="9705"/>
                  </a:cubicBezTo>
                  <a:cubicBezTo>
                    <a:pt x="6113" y="9489"/>
                    <a:pt x="6336" y="9158"/>
                    <a:pt x="6412" y="8775"/>
                  </a:cubicBezTo>
                  <a:cubicBezTo>
                    <a:pt x="6488" y="8391"/>
                    <a:pt x="6410" y="8001"/>
                    <a:pt x="6194" y="7676"/>
                  </a:cubicBezTo>
                  <a:lnTo>
                    <a:pt x="4752" y="5512"/>
                  </a:lnTo>
                  <a:lnTo>
                    <a:pt x="5426" y="4840"/>
                  </a:lnTo>
                  <a:cubicBezTo>
                    <a:pt x="5996" y="4269"/>
                    <a:pt x="5996" y="3340"/>
                    <a:pt x="5426" y="2771"/>
                  </a:cubicBezTo>
                  <a:cubicBezTo>
                    <a:pt x="5141" y="2485"/>
                    <a:pt x="4766" y="2342"/>
                    <a:pt x="4391" y="2342"/>
                  </a:cubicBezTo>
                  <a:cubicBezTo>
                    <a:pt x="4016" y="2342"/>
                    <a:pt x="3641" y="2485"/>
                    <a:pt x="3357" y="2771"/>
                  </a:cubicBezTo>
                  <a:lnTo>
                    <a:pt x="2927" y="3199"/>
                  </a:lnTo>
                  <a:lnTo>
                    <a:pt x="2927" y="1463"/>
                  </a:lnTo>
                  <a:cubicBezTo>
                    <a:pt x="2927" y="657"/>
                    <a:pt x="2270" y="0"/>
                    <a:pt x="14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1" name="Google Shape;8478;p66">
            <a:extLst>
              <a:ext uri="{FF2B5EF4-FFF2-40B4-BE49-F238E27FC236}">
                <a16:creationId xmlns:a16="http://schemas.microsoft.com/office/drawing/2014/main" id="{3B9F02AF-BB8D-408F-8458-A37D45A92378}"/>
              </a:ext>
            </a:extLst>
          </p:cNvPr>
          <p:cNvGrpSpPr/>
          <p:nvPr/>
        </p:nvGrpSpPr>
        <p:grpSpPr>
          <a:xfrm>
            <a:off x="9571581" y="4392225"/>
            <a:ext cx="292918" cy="292918"/>
            <a:chOff x="7137330" y="2571753"/>
            <a:chExt cx="417024" cy="417024"/>
          </a:xfrm>
        </p:grpSpPr>
        <p:sp>
          <p:nvSpPr>
            <p:cNvPr id="1062" name="Google Shape;8479;p66">
              <a:extLst>
                <a:ext uri="{FF2B5EF4-FFF2-40B4-BE49-F238E27FC236}">
                  <a16:creationId xmlns:a16="http://schemas.microsoft.com/office/drawing/2014/main" id="{C08805D2-99C2-4ED3-A13E-FAFC61EBF9D0}"/>
                </a:ext>
              </a:extLst>
            </p:cNvPr>
            <p:cNvSpPr/>
            <p:nvPr/>
          </p:nvSpPr>
          <p:spPr>
            <a:xfrm>
              <a:off x="7235854" y="2645840"/>
              <a:ext cx="219949" cy="268826"/>
            </a:xfrm>
            <a:custGeom>
              <a:avLst/>
              <a:gdLst/>
              <a:ahLst/>
              <a:cxnLst/>
              <a:rect l="l" t="t" r="r" b="b"/>
              <a:pathLst>
                <a:path w="10539" h="12881" extrusionOk="0">
                  <a:moveTo>
                    <a:pt x="5271" y="1172"/>
                  </a:moveTo>
                  <a:cubicBezTo>
                    <a:pt x="7530" y="1172"/>
                    <a:pt x="9368" y="3010"/>
                    <a:pt x="9368" y="5270"/>
                  </a:cubicBezTo>
                  <a:cubicBezTo>
                    <a:pt x="9368" y="6273"/>
                    <a:pt x="8717" y="7797"/>
                    <a:pt x="7624" y="9343"/>
                  </a:cubicBezTo>
                  <a:cubicBezTo>
                    <a:pt x="6513" y="10917"/>
                    <a:pt x="5536" y="11665"/>
                    <a:pt x="5271" y="11708"/>
                  </a:cubicBezTo>
                  <a:cubicBezTo>
                    <a:pt x="5004" y="11665"/>
                    <a:pt x="4029" y="10917"/>
                    <a:pt x="2916" y="9343"/>
                  </a:cubicBezTo>
                  <a:cubicBezTo>
                    <a:pt x="1825" y="7797"/>
                    <a:pt x="1172" y="6273"/>
                    <a:pt x="1172" y="5270"/>
                  </a:cubicBezTo>
                  <a:cubicBezTo>
                    <a:pt x="1172" y="3010"/>
                    <a:pt x="3010" y="1172"/>
                    <a:pt x="5271" y="1172"/>
                  </a:cubicBezTo>
                  <a:close/>
                  <a:moveTo>
                    <a:pt x="5271" y="1"/>
                  </a:moveTo>
                  <a:cubicBezTo>
                    <a:pt x="2366" y="1"/>
                    <a:pt x="1" y="2364"/>
                    <a:pt x="1" y="5270"/>
                  </a:cubicBezTo>
                  <a:cubicBezTo>
                    <a:pt x="1" y="7084"/>
                    <a:pt x="1409" y="9247"/>
                    <a:pt x="2014" y="10093"/>
                  </a:cubicBezTo>
                  <a:cubicBezTo>
                    <a:pt x="2481" y="10747"/>
                    <a:pt x="4098" y="12881"/>
                    <a:pt x="5271" y="12881"/>
                  </a:cubicBezTo>
                  <a:cubicBezTo>
                    <a:pt x="6444" y="12881"/>
                    <a:pt x="8059" y="10747"/>
                    <a:pt x="8528" y="10093"/>
                  </a:cubicBezTo>
                  <a:cubicBezTo>
                    <a:pt x="9133" y="9247"/>
                    <a:pt x="10539" y="7084"/>
                    <a:pt x="10539" y="5270"/>
                  </a:cubicBezTo>
                  <a:cubicBezTo>
                    <a:pt x="10539" y="2364"/>
                    <a:pt x="8175" y="1"/>
                    <a:pt x="52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8480;p66">
              <a:extLst>
                <a:ext uri="{FF2B5EF4-FFF2-40B4-BE49-F238E27FC236}">
                  <a16:creationId xmlns:a16="http://schemas.microsoft.com/office/drawing/2014/main" id="{3483E0F8-B965-4F32-AC12-5B2DEBA011AC}"/>
                </a:ext>
              </a:extLst>
            </p:cNvPr>
            <p:cNvSpPr/>
            <p:nvPr/>
          </p:nvSpPr>
          <p:spPr>
            <a:xfrm>
              <a:off x="7137330" y="2571753"/>
              <a:ext cx="417024" cy="417024"/>
            </a:xfrm>
            <a:custGeom>
              <a:avLst/>
              <a:gdLst/>
              <a:ahLst/>
              <a:cxnLst/>
              <a:rect l="l" t="t" r="r" b="b"/>
              <a:pathLst>
                <a:path w="19982" h="19982" extrusionOk="0">
                  <a:moveTo>
                    <a:pt x="9992" y="1171"/>
                  </a:moveTo>
                  <a:cubicBezTo>
                    <a:pt x="14855" y="1171"/>
                    <a:pt x="18812" y="5127"/>
                    <a:pt x="18812" y="9991"/>
                  </a:cubicBezTo>
                  <a:cubicBezTo>
                    <a:pt x="18812" y="14854"/>
                    <a:pt x="14855" y="18810"/>
                    <a:pt x="9992" y="18810"/>
                  </a:cubicBezTo>
                  <a:cubicBezTo>
                    <a:pt x="5127" y="18810"/>
                    <a:pt x="1171" y="14854"/>
                    <a:pt x="1171" y="9991"/>
                  </a:cubicBezTo>
                  <a:cubicBezTo>
                    <a:pt x="1171" y="5127"/>
                    <a:pt x="5127" y="1171"/>
                    <a:pt x="9992" y="1171"/>
                  </a:cubicBezTo>
                  <a:close/>
                  <a:moveTo>
                    <a:pt x="9992" y="0"/>
                  </a:moveTo>
                  <a:cubicBezTo>
                    <a:pt x="4490" y="0"/>
                    <a:pt x="0" y="4490"/>
                    <a:pt x="0" y="9990"/>
                  </a:cubicBezTo>
                  <a:cubicBezTo>
                    <a:pt x="0" y="15491"/>
                    <a:pt x="4490" y="19981"/>
                    <a:pt x="9992" y="19981"/>
                  </a:cubicBezTo>
                  <a:cubicBezTo>
                    <a:pt x="15493" y="19981"/>
                    <a:pt x="19981" y="15491"/>
                    <a:pt x="19981" y="9990"/>
                  </a:cubicBezTo>
                  <a:cubicBezTo>
                    <a:pt x="19981" y="4488"/>
                    <a:pt x="15492" y="0"/>
                    <a:pt x="9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8481;p66">
              <a:extLst>
                <a:ext uri="{FF2B5EF4-FFF2-40B4-BE49-F238E27FC236}">
                  <a16:creationId xmlns:a16="http://schemas.microsoft.com/office/drawing/2014/main" id="{64BC37AF-5A89-4401-A4FA-01205DE65473}"/>
                </a:ext>
              </a:extLst>
            </p:cNvPr>
            <p:cNvSpPr/>
            <p:nvPr/>
          </p:nvSpPr>
          <p:spPr>
            <a:xfrm>
              <a:off x="7284751" y="2694716"/>
              <a:ext cx="122173" cy="122194"/>
            </a:xfrm>
            <a:custGeom>
              <a:avLst/>
              <a:gdLst/>
              <a:ahLst/>
              <a:cxnLst/>
              <a:rect l="l" t="t" r="r" b="b"/>
              <a:pathLst>
                <a:path w="5854" h="5855" extrusionOk="0">
                  <a:moveTo>
                    <a:pt x="2928" y="1172"/>
                  </a:moveTo>
                  <a:cubicBezTo>
                    <a:pt x="3895" y="1172"/>
                    <a:pt x="4684" y="1959"/>
                    <a:pt x="4684" y="2928"/>
                  </a:cubicBezTo>
                  <a:cubicBezTo>
                    <a:pt x="4684" y="3896"/>
                    <a:pt x="3895" y="4683"/>
                    <a:pt x="2928" y="4683"/>
                  </a:cubicBezTo>
                  <a:cubicBezTo>
                    <a:pt x="1958" y="4683"/>
                    <a:pt x="1171" y="3896"/>
                    <a:pt x="1171" y="2928"/>
                  </a:cubicBezTo>
                  <a:cubicBezTo>
                    <a:pt x="2139" y="2928"/>
                    <a:pt x="2928" y="2139"/>
                    <a:pt x="2928" y="1172"/>
                  </a:cubicBezTo>
                  <a:close/>
                  <a:moveTo>
                    <a:pt x="2928" y="1"/>
                  </a:moveTo>
                  <a:cubicBezTo>
                    <a:pt x="2655" y="1"/>
                    <a:pt x="2374" y="47"/>
                    <a:pt x="2066" y="142"/>
                  </a:cubicBezTo>
                  <a:cubicBezTo>
                    <a:pt x="1732" y="245"/>
                    <a:pt x="1562" y="616"/>
                    <a:pt x="1704" y="936"/>
                  </a:cubicBezTo>
                  <a:cubicBezTo>
                    <a:pt x="1885" y="1345"/>
                    <a:pt x="1569" y="1756"/>
                    <a:pt x="1177" y="1756"/>
                  </a:cubicBezTo>
                  <a:cubicBezTo>
                    <a:pt x="1099" y="1756"/>
                    <a:pt x="1018" y="1740"/>
                    <a:pt x="938" y="1704"/>
                  </a:cubicBezTo>
                  <a:cubicBezTo>
                    <a:pt x="860" y="1670"/>
                    <a:pt x="780" y="1654"/>
                    <a:pt x="701" y="1654"/>
                  </a:cubicBezTo>
                  <a:cubicBezTo>
                    <a:pt x="453" y="1654"/>
                    <a:pt x="219" y="1813"/>
                    <a:pt x="142" y="2067"/>
                  </a:cubicBezTo>
                  <a:cubicBezTo>
                    <a:pt x="46" y="2373"/>
                    <a:pt x="0" y="2656"/>
                    <a:pt x="0" y="2928"/>
                  </a:cubicBezTo>
                  <a:cubicBezTo>
                    <a:pt x="0" y="4542"/>
                    <a:pt x="1313" y="5854"/>
                    <a:pt x="2928" y="5854"/>
                  </a:cubicBezTo>
                  <a:cubicBezTo>
                    <a:pt x="4541" y="5854"/>
                    <a:pt x="5854" y="4542"/>
                    <a:pt x="5854" y="2928"/>
                  </a:cubicBezTo>
                  <a:cubicBezTo>
                    <a:pt x="5854" y="1313"/>
                    <a:pt x="4541" y="1"/>
                    <a:pt x="29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5" name="Google Shape;8482;p66">
            <a:extLst>
              <a:ext uri="{FF2B5EF4-FFF2-40B4-BE49-F238E27FC236}">
                <a16:creationId xmlns:a16="http://schemas.microsoft.com/office/drawing/2014/main" id="{A81E09D1-670B-4CEE-B690-51693F136DDA}"/>
              </a:ext>
            </a:extLst>
          </p:cNvPr>
          <p:cNvGrpSpPr/>
          <p:nvPr/>
        </p:nvGrpSpPr>
        <p:grpSpPr>
          <a:xfrm>
            <a:off x="9197299" y="4392225"/>
            <a:ext cx="292918" cy="292918"/>
            <a:chOff x="6613801" y="2571753"/>
            <a:chExt cx="417024" cy="417024"/>
          </a:xfrm>
        </p:grpSpPr>
        <p:sp>
          <p:nvSpPr>
            <p:cNvPr id="1066" name="Google Shape;8483;p66">
              <a:extLst>
                <a:ext uri="{FF2B5EF4-FFF2-40B4-BE49-F238E27FC236}">
                  <a16:creationId xmlns:a16="http://schemas.microsoft.com/office/drawing/2014/main" id="{6730A98C-6713-4245-9F68-AAAB6B8B1A0D}"/>
                </a:ext>
              </a:extLst>
            </p:cNvPr>
            <p:cNvSpPr/>
            <p:nvPr/>
          </p:nvSpPr>
          <p:spPr>
            <a:xfrm>
              <a:off x="6613801" y="2571753"/>
              <a:ext cx="417024" cy="417024"/>
            </a:xfrm>
            <a:custGeom>
              <a:avLst/>
              <a:gdLst/>
              <a:ahLst/>
              <a:cxnLst/>
              <a:rect l="l" t="t" r="r" b="b"/>
              <a:pathLst>
                <a:path w="19982" h="19982" extrusionOk="0">
                  <a:moveTo>
                    <a:pt x="9991" y="1171"/>
                  </a:moveTo>
                  <a:cubicBezTo>
                    <a:pt x="14854" y="1171"/>
                    <a:pt x="18812" y="5127"/>
                    <a:pt x="18812" y="9991"/>
                  </a:cubicBezTo>
                  <a:cubicBezTo>
                    <a:pt x="18812" y="14854"/>
                    <a:pt x="14854" y="18810"/>
                    <a:pt x="9991" y="18810"/>
                  </a:cubicBezTo>
                  <a:cubicBezTo>
                    <a:pt x="5127" y="18810"/>
                    <a:pt x="1171" y="14854"/>
                    <a:pt x="1171" y="9991"/>
                  </a:cubicBezTo>
                  <a:cubicBezTo>
                    <a:pt x="1171" y="5127"/>
                    <a:pt x="5127" y="1171"/>
                    <a:pt x="9991" y="1171"/>
                  </a:cubicBezTo>
                  <a:close/>
                  <a:moveTo>
                    <a:pt x="9991" y="0"/>
                  </a:moveTo>
                  <a:cubicBezTo>
                    <a:pt x="4490" y="0"/>
                    <a:pt x="0" y="4490"/>
                    <a:pt x="0" y="9990"/>
                  </a:cubicBezTo>
                  <a:cubicBezTo>
                    <a:pt x="0" y="15493"/>
                    <a:pt x="4490" y="19981"/>
                    <a:pt x="9991" y="19981"/>
                  </a:cubicBezTo>
                  <a:cubicBezTo>
                    <a:pt x="15493" y="19981"/>
                    <a:pt x="19981" y="15491"/>
                    <a:pt x="19981" y="9990"/>
                  </a:cubicBezTo>
                  <a:cubicBezTo>
                    <a:pt x="19981" y="4488"/>
                    <a:pt x="15491" y="0"/>
                    <a:pt x="99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8484;p66">
              <a:extLst>
                <a:ext uri="{FF2B5EF4-FFF2-40B4-BE49-F238E27FC236}">
                  <a16:creationId xmlns:a16="http://schemas.microsoft.com/office/drawing/2014/main" id="{0DD49A8E-AA29-4930-BBFD-1D821956E7FA}"/>
                </a:ext>
              </a:extLst>
            </p:cNvPr>
            <p:cNvSpPr/>
            <p:nvPr/>
          </p:nvSpPr>
          <p:spPr>
            <a:xfrm>
              <a:off x="6663449" y="2645840"/>
              <a:ext cx="317704" cy="268826"/>
            </a:xfrm>
            <a:custGeom>
              <a:avLst/>
              <a:gdLst/>
              <a:ahLst/>
              <a:cxnLst/>
              <a:rect l="l" t="t" r="r" b="b"/>
              <a:pathLst>
                <a:path w="15223" h="12881" extrusionOk="0">
                  <a:moveTo>
                    <a:pt x="12295" y="1172"/>
                  </a:moveTo>
                  <a:cubicBezTo>
                    <a:pt x="12619" y="1172"/>
                    <a:pt x="12881" y="1435"/>
                    <a:pt x="12881" y="1757"/>
                  </a:cubicBezTo>
                  <a:cubicBezTo>
                    <a:pt x="12881" y="2079"/>
                    <a:pt x="12617" y="2343"/>
                    <a:pt x="12295" y="2343"/>
                  </a:cubicBezTo>
                  <a:cubicBezTo>
                    <a:pt x="11973" y="2343"/>
                    <a:pt x="11709" y="2079"/>
                    <a:pt x="11709" y="1757"/>
                  </a:cubicBezTo>
                  <a:cubicBezTo>
                    <a:pt x="11709" y="1435"/>
                    <a:pt x="11973" y="1172"/>
                    <a:pt x="12295" y="1172"/>
                  </a:cubicBezTo>
                  <a:close/>
                  <a:moveTo>
                    <a:pt x="2343" y="4685"/>
                  </a:moveTo>
                  <a:cubicBezTo>
                    <a:pt x="2592" y="4685"/>
                    <a:pt x="2827" y="4763"/>
                    <a:pt x="3022" y="4902"/>
                  </a:cubicBezTo>
                  <a:cubicBezTo>
                    <a:pt x="2330" y="5410"/>
                    <a:pt x="1821" y="6015"/>
                    <a:pt x="1513" y="6677"/>
                  </a:cubicBezTo>
                  <a:cubicBezTo>
                    <a:pt x="1301" y="6461"/>
                    <a:pt x="1173" y="6167"/>
                    <a:pt x="1173" y="5856"/>
                  </a:cubicBezTo>
                  <a:cubicBezTo>
                    <a:pt x="1173" y="5210"/>
                    <a:pt x="1697" y="4685"/>
                    <a:pt x="2343" y="4685"/>
                  </a:cubicBezTo>
                  <a:close/>
                  <a:moveTo>
                    <a:pt x="12881" y="4685"/>
                  </a:moveTo>
                  <a:cubicBezTo>
                    <a:pt x="13526" y="4685"/>
                    <a:pt x="14052" y="5208"/>
                    <a:pt x="14052" y="5854"/>
                  </a:cubicBezTo>
                  <a:cubicBezTo>
                    <a:pt x="14052" y="6167"/>
                    <a:pt x="13923" y="6461"/>
                    <a:pt x="13712" y="6677"/>
                  </a:cubicBezTo>
                  <a:cubicBezTo>
                    <a:pt x="13404" y="6015"/>
                    <a:pt x="12893" y="5410"/>
                    <a:pt x="12201" y="4902"/>
                  </a:cubicBezTo>
                  <a:cubicBezTo>
                    <a:pt x="12396" y="4763"/>
                    <a:pt x="12633" y="4685"/>
                    <a:pt x="12881" y="4685"/>
                  </a:cubicBezTo>
                  <a:close/>
                  <a:moveTo>
                    <a:pt x="7616" y="4685"/>
                  </a:moveTo>
                  <a:cubicBezTo>
                    <a:pt x="9058" y="4685"/>
                    <a:pt x="10407" y="5074"/>
                    <a:pt x="11416" y="5778"/>
                  </a:cubicBezTo>
                  <a:cubicBezTo>
                    <a:pt x="12360" y="6440"/>
                    <a:pt x="12881" y="7299"/>
                    <a:pt x="12881" y="8196"/>
                  </a:cubicBezTo>
                  <a:cubicBezTo>
                    <a:pt x="12881" y="9095"/>
                    <a:pt x="12360" y="9953"/>
                    <a:pt x="11416" y="10615"/>
                  </a:cubicBezTo>
                  <a:cubicBezTo>
                    <a:pt x="10407" y="11320"/>
                    <a:pt x="9056" y="11710"/>
                    <a:pt x="7612" y="11710"/>
                  </a:cubicBezTo>
                  <a:cubicBezTo>
                    <a:pt x="6167" y="11710"/>
                    <a:pt x="4816" y="11320"/>
                    <a:pt x="3807" y="10615"/>
                  </a:cubicBezTo>
                  <a:cubicBezTo>
                    <a:pt x="2863" y="9953"/>
                    <a:pt x="2343" y="9095"/>
                    <a:pt x="2343" y="8196"/>
                  </a:cubicBezTo>
                  <a:cubicBezTo>
                    <a:pt x="2343" y="7299"/>
                    <a:pt x="2863" y="6440"/>
                    <a:pt x="3807" y="5778"/>
                  </a:cubicBezTo>
                  <a:cubicBezTo>
                    <a:pt x="4816" y="5074"/>
                    <a:pt x="6165" y="4685"/>
                    <a:pt x="7609" y="4685"/>
                  </a:cubicBezTo>
                  <a:close/>
                  <a:moveTo>
                    <a:pt x="8782" y="0"/>
                  </a:moveTo>
                  <a:cubicBezTo>
                    <a:pt x="8538" y="0"/>
                    <a:pt x="8309" y="156"/>
                    <a:pt x="8228" y="402"/>
                  </a:cubicBezTo>
                  <a:lnTo>
                    <a:pt x="7186" y="3524"/>
                  </a:lnTo>
                  <a:cubicBezTo>
                    <a:pt x="6065" y="3576"/>
                    <a:pt x="4998" y="3836"/>
                    <a:pt x="4073" y="4276"/>
                  </a:cubicBezTo>
                  <a:cubicBezTo>
                    <a:pt x="3634" y="3797"/>
                    <a:pt x="3011" y="3514"/>
                    <a:pt x="2343" y="3514"/>
                  </a:cubicBezTo>
                  <a:cubicBezTo>
                    <a:pt x="1051" y="3514"/>
                    <a:pt x="0" y="4565"/>
                    <a:pt x="0" y="5856"/>
                  </a:cubicBezTo>
                  <a:cubicBezTo>
                    <a:pt x="0" y="6702"/>
                    <a:pt x="469" y="7478"/>
                    <a:pt x="1186" y="7889"/>
                  </a:cubicBezTo>
                  <a:cubicBezTo>
                    <a:pt x="1177" y="7991"/>
                    <a:pt x="1171" y="8094"/>
                    <a:pt x="1171" y="8196"/>
                  </a:cubicBezTo>
                  <a:cubicBezTo>
                    <a:pt x="1171" y="9488"/>
                    <a:pt x="1870" y="10687"/>
                    <a:pt x="3137" y="11573"/>
                  </a:cubicBezTo>
                  <a:cubicBezTo>
                    <a:pt x="4340" y="12415"/>
                    <a:pt x="5928" y="12881"/>
                    <a:pt x="7611" y="12881"/>
                  </a:cubicBezTo>
                  <a:cubicBezTo>
                    <a:pt x="9293" y="12881"/>
                    <a:pt x="10883" y="12415"/>
                    <a:pt x="12086" y="11573"/>
                  </a:cubicBezTo>
                  <a:cubicBezTo>
                    <a:pt x="13353" y="10687"/>
                    <a:pt x="14050" y="9488"/>
                    <a:pt x="14050" y="8196"/>
                  </a:cubicBezTo>
                  <a:cubicBezTo>
                    <a:pt x="14050" y="8094"/>
                    <a:pt x="14046" y="7991"/>
                    <a:pt x="14037" y="7889"/>
                  </a:cubicBezTo>
                  <a:cubicBezTo>
                    <a:pt x="14754" y="7478"/>
                    <a:pt x="15223" y="6702"/>
                    <a:pt x="15223" y="5856"/>
                  </a:cubicBezTo>
                  <a:cubicBezTo>
                    <a:pt x="15223" y="4565"/>
                    <a:pt x="14172" y="3514"/>
                    <a:pt x="12881" y="3514"/>
                  </a:cubicBezTo>
                  <a:cubicBezTo>
                    <a:pt x="12212" y="3514"/>
                    <a:pt x="11589" y="3797"/>
                    <a:pt x="11152" y="4276"/>
                  </a:cubicBezTo>
                  <a:cubicBezTo>
                    <a:pt x="10330" y="3885"/>
                    <a:pt x="9396" y="3636"/>
                    <a:pt x="8412" y="3549"/>
                  </a:cubicBezTo>
                  <a:lnTo>
                    <a:pt x="9153" y="1327"/>
                  </a:lnTo>
                  <a:lnTo>
                    <a:pt x="10540" y="1789"/>
                  </a:lnTo>
                  <a:cubicBezTo>
                    <a:pt x="10556" y="2742"/>
                    <a:pt x="11338" y="3514"/>
                    <a:pt x="12295" y="3514"/>
                  </a:cubicBezTo>
                  <a:cubicBezTo>
                    <a:pt x="13263" y="3514"/>
                    <a:pt x="14052" y="2725"/>
                    <a:pt x="14052" y="1757"/>
                  </a:cubicBezTo>
                  <a:cubicBezTo>
                    <a:pt x="14052" y="790"/>
                    <a:pt x="13263" y="1"/>
                    <a:pt x="12295" y="1"/>
                  </a:cubicBezTo>
                  <a:cubicBezTo>
                    <a:pt x="11732" y="1"/>
                    <a:pt x="11232" y="268"/>
                    <a:pt x="10910" y="678"/>
                  </a:cubicBezTo>
                  <a:lnTo>
                    <a:pt x="8968" y="31"/>
                  </a:lnTo>
                  <a:cubicBezTo>
                    <a:pt x="8906" y="10"/>
                    <a:pt x="8844" y="0"/>
                    <a:pt x="87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8485;p66">
              <a:extLst>
                <a:ext uri="{FF2B5EF4-FFF2-40B4-BE49-F238E27FC236}">
                  <a16:creationId xmlns:a16="http://schemas.microsoft.com/office/drawing/2014/main" id="{B792C276-E7C8-4B6A-A00E-48AA2752C2A3}"/>
                </a:ext>
              </a:extLst>
            </p:cNvPr>
            <p:cNvSpPr/>
            <p:nvPr/>
          </p:nvSpPr>
          <p:spPr>
            <a:xfrm>
              <a:off x="6748992" y="2768030"/>
              <a:ext cx="48898" cy="48878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171" y="1"/>
                  </a:moveTo>
                  <a:cubicBezTo>
                    <a:pt x="526" y="1"/>
                    <a:pt x="0" y="525"/>
                    <a:pt x="0" y="1170"/>
                  </a:cubicBezTo>
                  <a:cubicBezTo>
                    <a:pt x="0" y="1816"/>
                    <a:pt x="526" y="2341"/>
                    <a:pt x="1171" y="2341"/>
                  </a:cubicBezTo>
                  <a:cubicBezTo>
                    <a:pt x="1817" y="2341"/>
                    <a:pt x="2342" y="1816"/>
                    <a:pt x="2342" y="1170"/>
                  </a:cubicBezTo>
                  <a:cubicBezTo>
                    <a:pt x="2342" y="525"/>
                    <a:pt x="1817" y="1"/>
                    <a:pt x="11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8486;p66">
              <a:extLst>
                <a:ext uri="{FF2B5EF4-FFF2-40B4-BE49-F238E27FC236}">
                  <a16:creationId xmlns:a16="http://schemas.microsoft.com/office/drawing/2014/main" id="{BBAE3DFA-3745-4C86-9080-793026874146}"/>
                </a:ext>
              </a:extLst>
            </p:cNvPr>
            <p:cNvSpPr/>
            <p:nvPr/>
          </p:nvSpPr>
          <p:spPr>
            <a:xfrm>
              <a:off x="6846703" y="2768030"/>
              <a:ext cx="48898" cy="48878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172" y="1"/>
                  </a:moveTo>
                  <a:cubicBezTo>
                    <a:pt x="526" y="1"/>
                    <a:pt x="1" y="525"/>
                    <a:pt x="1" y="1170"/>
                  </a:cubicBezTo>
                  <a:cubicBezTo>
                    <a:pt x="1" y="1816"/>
                    <a:pt x="526" y="2341"/>
                    <a:pt x="1172" y="2341"/>
                  </a:cubicBezTo>
                  <a:cubicBezTo>
                    <a:pt x="1818" y="2341"/>
                    <a:pt x="2343" y="1816"/>
                    <a:pt x="2343" y="1170"/>
                  </a:cubicBezTo>
                  <a:cubicBezTo>
                    <a:pt x="2343" y="525"/>
                    <a:pt x="1818" y="1"/>
                    <a:pt x="11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8487;p66">
              <a:extLst>
                <a:ext uri="{FF2B5EF4-FFF2-40B4-BE49-F238E27FC236}">
                  <a16:creationId xmlns:a16="http://schemas.microsoft.com/office/drawing/2014/main" id="{47294E66-11C0-4A3A-BECB-BFAE33A3A00C}"/>
                </a:ext>
              </a:extLst>
            </p:cNvPr>
            <p:cNvSpPr/>
            <p:nvPr/>
          </p:nvSpPr>
          <p:spPr>
            <a:xfrm>
              <a:off x="6759469" y="2841323"/>
              <a:ext cx="125658" cy="35938"/>
            </a:xfrm>
            <a:custGeom>
              <a:avLst/>
              <a:gdLst/>
              <a:ahLst/>
              <a:cxnLst/>
              <a:rect l="l" t="t" r="r" b="b"/>
              <a:pathLst>
                <a:path w="6021" h="1722" extrusionOk="0">
                  <a:moveTo>
                    <a:pt x="670" y="0"/>
                  </a:moveTo>
                  <a:cubicBezTo>
                    <a:pt x="455" y="0"/>
                    <a:pt x="249" y="119"/>
                    <a:pt x="146" y="324"/>
                  </a:cubicBezTo>
                  <a:cubicBezTo>
                    <a:pt x="1" y="614"/>
                    <a:pt x="117" y="965"/>
                    <a:pt x="407" y="1110"/>
                  </a:cubicBezTo>
                  <a:cubicBezTo>
                    <a:pt x="1223" y="1516"/>
                    <a:pt x="2116" y="1722"/>
                    <a:pt x="3011" y="1722"/>
                  </a:cubicBezTo>
                  <a:cubicBezTo>
                    <a:pt x="3905" y="1722"/>
                    <a:pt x="4800" y="1518"/>
                    <a:pt x="5614" y="1110"/>
                  </a:cubicBezTo>
                  <a:cubicBezTo>
                    <a:pt x="5904" y="965"/>
                    <a:pt x="6021" y="614"/>
                    <a:pt x="5875" y="324"/>
                  </a:cubicBezTo>
                  <a:cubicBezTo>
                    <a:pt x="5774" y="119"/>
                    <a:pt x="5567" y="0"/>
                    <a:pt x="5352" y="0"/>
                  </a:cubicBezTo>
                  <a:cubicBezTo>
                    <a:pt x="5264" y="0"/>
                    <a:pt x="5174" y="20"/>
                    <a:pt x="5090" y="62"/>
                  </a:cubicBezTo>
                  <a:cubicBezTo>
                    <a:pt x="4439" y="388"/>
                    <a:pt x="3725" y="551"/>
                    <a:pt x="3011" y="551"/>
                  </a:cubicBezTo>
                  <a:cubicBezTo>
                    <a:pt x="2296" y="551"/>
                    <a:pt x="1582" y="388"/>
                    <a:pt x="931" y="62"/>
                  </a:cubicBezTo>
                  <a:cubicBezTo>
                    <a:pt x="847" y="20"/>
                    <a:pt x="758" y="0"/>
                    <a:pt x="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1" name="Google Shape;8488;p66">
            <a:extLst>
              <a:ext uri="{FF2B5EF4-FFF2-40B4-BE49-F238E27FC236}">
                <a16:creationId xmlns:a16="http://schemas.microsoft.com/office/drawing/2014/main" id="{0E6ED441-FD74-4737-AFE6-47B64243AC44}"/>
              </a:ext>
            </a:extLst>
          </p:cNvPr>
          <p:cNvGrpSpPr/>
          <p:nvPr/>
        </p:nvGrpSpPr>
        <p:grpSpPr>
          <a:xfrm>
            <a:off x="6577303" y="4392218"/>
            <a:ext cx="292933" cy="292933"/>
            <a:chOff x="2964567" y="2571753"/>
            <a:chExt cx="417045" cy="417045"/>
          </a:xfrm>
        </p:grpSpPr>
        <p:sp>
          <p:nvSpPr>
            <p:cNvPr id="1072" name="Google Shape;8489;p66">
              <a:extLst>
                <a:ext uri="{FF2B5EF4-FFF2-40B4-BE49-F238E27FC236}">
                  <a16:creationId xmlns:a16="http://schemas.microsoft.com/office/drawing/2014/main" id="{C785AA73-E3BE-4EA6-A996-E2CCF7A4F882}"/>
                </a:ext>
              </a:extLst>
            </p:cNvPr>
            <p:cNvSpPr/>
            <p:nvPr/>
          </p:nvSpPr>
          <p:spPr>
            <a:xfrm>
              <a:off x="2964567" y="2571753"/>
              <a:ext cx="417045" cy="417045"/>
            </a:xfrm>
            <a:custGeom>
              <a:avLst/>
              <a:gdLst/>
              <a:ahLst/>
              <a:cxnLst/>
              <a:rect l="l" t="t" r="r" b="b"/>
              <a:pathLst>
                <a:path w="19983" h="19983" extrusionOk="0">
                  <a:moveTo>
                    <a:pt x="9992" y="1170"/>
                  </a:moveTo>
                  <a:cubicBezTo>
                    <a:pt x="14855" y="1170"/>
                    <a:pt x="18812" y="4866"/>
                    <a:pt x="18812" y="9405"/>
                  </a:cubicBezTo>
                  <a:cubicBezTo>
                    <a:pt x="18812" y="13925"/>
                    <a:pt x="14855" y="17601"/>
                    <a:pt x="9992" y="17601"/>
                  </a:cubicBezTo>
                  <a:cubicBezTo>
                    <a:pt x="9111" y="17601"/>
                    <a:pt x="8240" y="17481"/>
                    <a:pt x="7407" y="17242"/>
                  </a:cubicBezTo>
                  <a:cubicBezTo>
                    <a:pt x="7354" y="17226"/>
                    <a:pt x="7299" y="17218"/>
                    <a:pt x="7245" y="17218"/>
                  </a:cubicBezTo>
                  <a:cubicBezTo>
                    <a:pt x="7153" y="17218"/>
                    <a:pt x="7062" y="17240"/>
                    <a:pt x="6979" y="17282"/>
                  </a:cubicBezTo>
                  <a:lnTo>
                    <a:pt x="4723" y="18439"/>
                  </a:lnTo>
                  <a:lnTo>
                    <a:pt x="4723" y="16262"/>
                  </a:lnTo>
                  <a:cubicBezTo>
                    <a:pt x="4723" y="16078"/>
                    <a:pt x="4637" y="15904"/>
                    <a:pt x="4490" y="15793"/>
                  </a:cubicBezTo>
                  <a:cubicBezTo>
                    <a:pt x="2381" y="14208"/>
                    <a:pt x="1171" y="11880"/>
                    <a:pt x="1171" y="9405"/>
                  </a:cubicBezTo>
                  <a:cubicBezTo>
                    <a:pt x="1171" y="4866"/>
                    <a:pt x="5129" y="1170"/>
                    <a:pt x="9992" y="1170"/>
                  </a:cubicBezTo>
                  <a:close/>
                  <a:moveTo>
                    <a:pt x="9992" y="1"/>
                  </a:moveTo>
                  <a:cubicBezTo>
                    <a:pt x="4575" y="1"/>
                    <a:pt x="0" y="4153"/>
                    <a:pt x="0" y="9407"/>
                  </a:cubicBezTo>
                  <a:cubicBezTo>
                    <a:pt x="0" y="12221"/>
                    <a:pt x="1359" y="14795"/>
                    <a:pt x="3552" y="16548"/>
                  </a:cubicBezTo>
                  <a:lnTo>
                    <a:pt x="3552" y="19396"/>
                  </a:lnTo>
                  <a:cubicBezTo>
                    <a:pt x="3552" y="19602"/>
                    <a:pt x="3659" y="19791"/>
                    <a:pt x="3832" y="19897"/>
                  </a:cubicBezTo>
                  <a:cubicBezTo>
                    <a:pt x="3925" y="19953"/>
                    <a:pt x="4031" y="19982"/>
                    <a:pt x="4138" y="19982"/>
                  </a:cubicBezTo>
                  <a:cubicBezTo>
                    <a:pt x="4229" y="19982"/>
                    <a:pt x="4320" y="19961"/>
                    <a:pt x="4405" y="19918"/>
                  </a:cubicBezTo>
                  <a:lnTo>
                    <a:pt x="7310" y="18429"/>
                  </a:lnTo>
                  <a:cubicBezTo>
                    <a:pt x="8180" y="18657"/>
                    <a:pt x="9081" y="18772"/>
                    <a:pt x="9992" y="18772"/>
                  </a:cubicBezTo>
                  <a:cubicBezTo>
                    <a:pt x="15500" y="18772"/>
                    <a:pt x="19983" y="14570"/>
                    <a:pt x="19983" y="9407"/>
                  </a:cubicBezTo>
                  <a:cubicBezTo>
                    <a:pt x="19983" y="4151"/>
                    <a:pt x="15405" y="1"/>
                    <a:pt x="9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8490;p66">
              <a:extLst>
                <a:ext uri="{FF2B5EF4-FFF2-40B4-BE49-F238E27FC236}">
                  <a16:creationId xmlns:a16="http://schemas.microsoft.com/office/drawing/2014/main" id="{9B8D3435-ED54-4F16-B346-43E7C8B9C5FB}"/>
                </a:ext>
              </a:extLst>
            </p:cNvPr>
            <p:cNvSpPr/>
            <p:nvPr/>
          </p:nvSpPr>
          <p:spPr>
            <a:xfrm>
              <a:off x="3037777" y="2694715"/>
              <a:ext cx="270642" cy="146633"/>
            </a:xfrm>
            <a:custGeom>
              <a:avLst/>
              <a:gdLst/>
              <a:ahLst/>
              <a:cxnLst/>
              <a:rect l="l" t="t" r="r" b="b"/>
              <a:pathLst>
                <a:path w="12968" h="7026" extrusionOk="0">
                  <a:moveTo>
                    <a:pt x="5362" y="1463"/>
                  </a:moveTo>
                  <a:lnTo>
                    <a:pt x="7241" y="3341"/>
                  </a:lnTo>
                  <a:cubicBezTo>
                    <a:pt x="7353" y="3454"/>
                    <a:pt x="7503" y="3513"/>
                    <a:pt x="7655" y="3513"/>
                  </a:cubicBezTo>
                  <a:cubicBezTo>
                    <a:pt x="7744" y="3513"/>
                    <a:pt x="7833" y="3493"/>
                    <a:pt x="7917" y="3451"/>
                  </a:cubicBezTo>
                  <a:lnTo>
                    <a:pt x="10216" y="2303"/>
                  </a:lnTo>
                  <a:lnTo>
                    <a:pt x="7605" y="5565"/>
                  </a:lnTo>
                  <a:lnTo>
                    <a:pt x="5726" y="3685"/>
                  </a:lnTo>
                  <a:cubicBezTo>
                    <a:pt x="5614" y="3573"/>
                    <a:pt x="5463" y="3514"/>
                    <a:pt x="5311" y="3514"/>
                  </a:cubicBezTo>
                  <a:cubicBezTo>
                    <a:pt x="5223" y="3514"/>
                    <a:pt x="5133" y="3534"/>
                    <a:pt x="5051" y="3575"/>
                  </a:cubicBezTo>
                  <a:lnTo>
                    <a:pt x="2751" y="4725"/>
                  </a:lnTo>
                  <a:lnTo>
                    <a:pt x="2751" y="4725"/>
                  </a:lnTo>
                  <a:lnTo>
                    <a:pt x="5362" y="1463"/>
                  </a:lnTo>
                  <a:close/>
                  <a:moveTo>
                    <a:pt x="5312" y="1"/>
                  </a:moveTo>
                  <a:cubicBezTo>
                    <a:pt x="5302" y="1"/>
                    <a:pt x="5291" y="1"/>
                    <a:pt x="5281" y="2"/>
                  </a:cubicBezTo>
                  <a:cubicBezTo>
                    <a:pt x="5114" y="12"/>
                    <a:pt x="4959" y="92"/>
                    <a:pt x="4856" y="221"/>
                  </a:cubicBezTo>
                  <a:lnTo>
                    <a:pt x="172" y="6075"/>
                  </a:lnTo>
                  <a:cubicBezTo>
                    <a:pt x="0" y="6290"/>
                    <a:pt x="2" y="6595"/>
                    <a:pt x="174" y="6809"/>
                  </a:cubicBezTo>
                  <a:cubicBezTo>
                    <a:pt x="288" y="6950"/>
                    <a:pt x="457" y="7026"/>
                    <a:pt x="630" y="7026"/>
                  </a:cubicBezTo>
                  <a:cubicBezTo>
                    <a:pt x="719" y="7026"/>
                    <a:pt x="808" y="7006"/>
                    <a:pt x="892" y="6964"/>
                  </a:cubicBezTo>
                  <a:lnTo>
                    <a:pt x="5198" y="4811"/>
                  </a:lnTo>
                  <a:lnTo>
                    <a:pt x="7241" y="6855"/>
                  </a:lnTo>
                  <a:cubicBezTo>
                    <a:pt x="7349" y="6964"/>
                    <a:pt x="7496" y="7026"/>
                    <a:pt x="7650" y="7026"/>
                  </a:cubicBezTo>
                  <a:cubicBezTo>
                    <a:pt x="7662" y="7026"/>
                    <a:pt x="7674" y="7025"/>
                    <a:pt x="7687" y="7024"/>
                  </a:cubicBezTo>
                  <a:cubicBezTo>
                    <a:pt x="7853" y="7016"/>
                    <a:pt x="8007" y="6936"/>
                    <a:pt x="8111" y="6807"/>
                  </a:cubicBezTo>
                  <a:lnTo>
                    <a:pt x="12795" y="951"/>
                  </a:lnTo>
                  <a:cubicBezTo>
                    <a:pt x="12967" y="737"/>
                    <a:pt x="12965" y="431"/>
                    <a:pt x="12792" y="219"/>
                  </a:cubicBezTo>
                  <a:cubicBezTo>
                    <a:pt x="12679" y="78"/>
                    <a:pt x="12510" y="1"/>
                    <a:pt x="12337" y="1"/>
                  </a:cubicBezTo>
                  <a:cubicBezTo>
                    <a:pt x="12249" y="1"/>
                    <a:pt x="12159" y="21"/>
                    <a:pt x="12075" y="63"/>
                  </a:cubicBezTo>
                  <a:lnTo>
                    <a:pt x="7770" y="2216"/>
                  </a:lnTo>
                  <a:lnTo>
                    <a:pt x="5726" y="173"/>
                  </a:lnTo>
                  <a:cubicBezTo>
                    <a:pt x="5617" y="62"/>
                    <a:pt x="5467" y="1"/>
                    <a:pt x="53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4" name="Google Shape;8491;p66">
            <a:extLst>
              <a:ext uri="{FF2B5EF4-FFF2-40B4-BE49-F238E27FC236}">
                <a16:creationId xmlns:a16="http://schemas.microsoft.com/office/drawing/2014/main" id="{405BADE6-13F2-4B99-B48A-6EDD78D8AC4F}"/>
              </a:ext>
            </a:extLst>
          </p:cNvPr>
          <p:cNvGrpSpPr/>
          <p:nvPr/>
        </p:nvGrpSpPr>
        <p:grpSpPr>
          <a:xfrm>
            <a:off x="6951600" y="4435697"/>
            <a:ext cx="292918" cy="205975"/>
            <a:chOff x="3476576" y="2633631"/>
            <a:chExt cx="417024" cy="293244"/>
          </a:xfrm>
        </p:grpSpPr>
        <p:sp>
          <p:nvSpPr>
            <p:cNvPr id="1075" name="Google Shape;8492;p66">
              <a:extLst>
                <a:ext uri="{FF2B5EF4-FFF2-40B4-BE49-F238E27FC236}">
                  <a16:creationId xmlns:a16="http://schemas.microsoft.com/office/drawing/2014/main" id="{0D78F67D-98E6-4670-901C-0A75AE192E4A}"/>
                </a:ext>
              </a:extLst>
            </p:cNvPr>
            <p:cNvSpPr/>
            <p:nvPr/>
          </p:nvSpPr>
          <p:spPr>
            <a:xfrm>
              <a:off x="3476576" y="2633631"/>
              <a:ext cx="417024" cy="293244"/>
            </a:xfrm>
            <a:custGeom>
              <a:avLst/>
              <a:gdLst/>
              <a:ahLst/>
              <a:cxnLst/>
              <a:rect l="l" t="t" r="r" b="b"/>
              <a:pathLst>
                <a:path w="19982" h="14051" extrusionOk="0">
                  <a:moveTo>
                    <a:pt x="17056" y="1172"/>
                  </a:moveTo>
                  <a:cubicBezTo>
                    <a:pt x="18023" y="1172"/>
                    <a:pt x="18811" y="1961"/>
                    <a:pt x="18811" y="2929"/>
                  </a:cubicBezTo>
                  <a:lnTo>
                    <a:pt x="18811" y="11124"/>
                  </a:lnTo>
                  <a:cubicBezTo>
                    <a:pt x="18811" y="12092"/>
                    <a:pt x="18023" y="12881"/>
                    <a:pt x="17056" y="12881"/>
                  </a:cubicBezTo>
                  <a:lnTo>
                    <a:pt x="2927" y="12881"/>
                  </a:lnTo>
                  <a:cubicBezTo>
                    <a:pt x="1959" y="12881"/>
                    <a:pt x="1172" y="12092"/>
                    <a:pt x="1172" y="11124"/>
                  </a:cubicBezTo>
                  <a:lnTo>
                    <a:pt x="1172" y="2929"/>
                  </a:lnTo>
                  <a:cubicBezTo>
                    <a:pt x="1172" y="1961"/>
                    <a:pt x="1959" y="1172"/>
                    <a:pt x="2927" y="1172"/>
                  </a:cubicBezTo>
                  <a:close/>
                  <a:moveTo>
                    <a:pt x="2927" y="1"/>
                  </a:moveTo>
                  <a:cubicBezTo>
                    <a:pt x="1313" y="1"/>
                    <a:pt x="1" y="1315"/>
                    <a:pt x="1" y="2929"/>
                  </a:cubicBezTo>
                  <a:lnTo>
                    <a:pt x="1" y="11124"/>
                  </a:lnTo>
                  <a:cubicBezTo>
                    <a:pt x="1" y="12738"/>
                    <a:pt x="1313" y="14050"/>
                    <a:pt x="2927" y="14050"/>
                  </a:cubicBezTo>
                  <a:lnTo>
                    <a:pt x="17056" y="14050"/>
                  </a:lnTo>
                  <a:cubicBezTo>
                    <a:pt x="18669" y="14050"/>
                    <a:pt x="19982" y="12738"/>
                    <a:pt x="19982" y="11124"/>
                  </a:cubicBezTo>
                  <a:lnTo>
                    <a:pt x="19982" y="2929"/>
                  </a:lnTo>
                  <a:cubicBezTo>
                    <a:pt x="19982" y="1315"/>
                    <a:pt x="18669" y="1"/>
                    <a:pt x="17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8493;p66">
              <a:extLst>
                <a:ext uri="{FF2B5EF4-FFF2-40B4-BE49-F238E27FC236}">
                  <a16:creationId xmlns:a16="http://schemas.microsoft.com/office/drawing/2014/main" id="{31628258-103C-4726-BDEF-067EEB68DC13}"/>
                </a:ext>
              </a:extLst>
            </p:cNvPr>
            <p:cNvSpPr/>
            <p:nvPr/>
          </p:nvSpPr>
          <p:spPr>
            <a:xfrm>
              <a:off x="3636206" y="2706945"/>
              <a:ext cx="122194" cy="146633"/>
            </a:xfrm>
            <a:custGeom>
              <a:avLst/>
              <a:gdLst/>
              <a:ahLst/>
              <a:cxnLst/>
              <a:rect l="l" t="t" r="r" b="b"/>
              <a:pathLst>
                <a:path w="5855" h="7026" extrusionOk="0">
                  <a:moveTo>
                    <a:pt x="1172" y="1643"/>
                  </a:moveTo>
                  <a:lnTo>
                    <a:pt x="4165" y="3514"/>
                  </a:lnTo>
                  <a:lnTo>
                    <a:pt x="1172" y="5384"/>
                  </a:lnTo>
                  <a:lnTo>
                    <a:pt x="1172" y="1643"/>
                  </a:lnTo>
                  <a:close/>
                  <a:moveTo>
                    <a:pt x="586" y="0"/>
                  </a:moveTo>
                  <a:cubicBezTo>
                    <a:pt x="489" y="0"/>
                    <a:pt x="391" y="25"/>
                    <a:pt x="302" y="74"/>
                  </a:cubicBezTo>
                  <a:cubicBezTo>
                    <a:pt x="116" y="178"/>
                    <a:pt x="1" y="373"/>
                    <a:pt x="1" y="587"/>
                  </a:cubicBezTo>
                  <a:lnTo>
                    <a:pt x="1" y="6440"/>
                  </a:lnTo>
                  <a:cubicBezTo>
                    <a:pt x="1" y="6653"/>
                    <a:pt x="116" y="6849"/>
                    <a:pt x="302" y="6953"/>
                  </a:cubicBezTo>
                  <a:cubicBezTo>
                    <a:pt x="389" y="7001"/>
                    <a:pt x="487" y="7026"/>
                    <a:pt x="585" y="7026"/>
                  </a:cubicBezTo>
                  <a:cubicBezTo>
                    <a:pt x="693" y="7026"/>
                    <a:pt x="801" y="6997"/>
                    <a:pt x="896" y="6937"/>
                  </a:cubicBezTo>
                  <a:lnTo>
                    <a:pt x="5580" y="4010"/>
                  </a:lnTo>
                  <a:cubicBezTo>
                    <a:pt x="5750" y="3903"/>
                    <a:pt x="5854" y="3714"/>
                    <a:pt x="5854" y="3513"/>
                  </a:cubicBezTo>
                  <a:cubicBezTo>
                    <a:pt x="5854" y="3311"/>
                    <a:pt x="5750" y="3123"/>
                    <a:pt x="5580" y="3017"/>
                  </a:cubicBezTo>
                  <a:lnTo>
                    <a:pt x="896" y="90"/>
                  </a:lnTo>
                  <a:cubicBezTo>
                    <a:pt x="801" y="30"/>
                    <a:pt x="694" y="0"/>
                    <a:pt x="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7" name="Google Shape;8494;p66">
            <a:extLst>
              <a:ext uri="{FF2B5EF4-FFF2-40B4-BE49-F238E27FC236}">
                <a16:creationId xmlns:a16="http://schemas.microsoft.com/office/drawing/2014/main" id="{5E8BF759-DC7A-4E7B-9E31-707526E93B4F}"/>
              </a:ext>
            </a:extLst>
          </p:cNvPr>
          <p:cNvGrpSpPr/>
          <p:nvPr/>
        </p:nvGrpSpPr>
        <p:grpSpPr>
          <a:xfrm>
            <a:off x="7325882" y="4392277"/>
            <a:ext cx="292933" cy="292815"/>
            <a:chOff x="3988564" y="2571836"/>
            <a:chExt cx="417045" cy="416878"/>
          </a:xfrm>
        </p:grpSpPr>
        <p:sp>
          <p:nvSpPr>
            <p:cNvPr id="1078" name="Google Shape;8495;p66">
              <a:extLst>
                <a:ext uri="{FF2B5EF4-FFF2-40B4-BE49-F238E27FC236}">
                  <a16:creationId xmlns:a16="http://schemas.microsoft.com/office/drawing/2014/main" id="{454623C4-C0EF-424C-BBF4-9E3607E80C21}"/>
                </a:ext>
              </a:extLst>
            </p:cNvPr>
            <p:cNvSpPr/>
            <p:nvPr/>
          </p:nvSpPr>
          <p:spPr>
            <a:xfrm>
              <a:off x="4090678" y="2650431"/>
              <a:ext cx="213124" cy="259268"/>
            </a:xfrm>
            <a:custGeom>
              <a:avLst/>
              <a:gdLst/>
              <a:ahLst/>
              <a:cxnLst/>
              <a:rect l="l" t="t" r="r" b="b"/>
              <a:pathLst>
                <a:path w="10212" h="12423" extrusionOk="0">
                  <a:moveTo>
                    <a:pt x="4938" y="1172"/>
                  </a:moveTo>
                  <a:cubicBezTo>
                    <a:pt x="7267" y="1172"/>
                    <a:pt x="8610" y="2621"/>
                    <a:pt x="8610" y="3081"/>
                  </a:cubicBezTo>
                  <a:cubicBezTo>
                    <a:pt x="8610" y="3348"/>
                    <a:pt x="8308" y="3471"/>
                    <a:pt x="8102" y="3471"/>
                  </a:cubicBezTo>
                  <a:cubicBezTo>
                    <a:pt x="7867" y="3471"/>
                    <a:pt x="7733" y="3357"/>
                    <a:pt x="7407" y="3026"/>
                  </a:cubicBezTo>
                  <a:cubicBezTo>
                    <a:pt x="6933" y="2541"/>
                    <a:pt x="6282" y="1879"/>
                    <a:pt x="4821" y="1879"/>
                  </a:cubicBezTo>
                  <a:cubicBezTo>
                    <a:pt x="4177" y="1879"/>
                    <a:pt x="3602" y="2046"/>
                    <a:pt x="3162" y="2362"/>
                  </a:cubicBezTo>
                  <a:cubicBezTo>
                    <a:pt x="2687" y="2700"/>
                    <a:pt x="2417" y="3188"/>
                    <a:pt x="2417" y="3701"/>
                  </a:cubicBezTo>
                  <a:cubicBezTo>
                    <a:pt x="2417" y="4145"/>
                    <a:pt x="2603" y="4758"/>
                    <a:pt x="3491" y="5152"/>
                  </a:cubicBezTo>
                  <a:cubicBezTo>
                    <a:pt x="3997" y="5378"/>
                    <a:pt x="4646" y="5506"/>
                    <a:pt x="5334" y="5642"/>
                  </a:cubicBezTo>
                  <a:cubicBezTo>
                    <a:pt x="7566" y="6081"/>
                    <a:pt x="9029" y="6514"/>
                    <a:pt x="9029" y="8449"/>
                  </a:cubicBezTo>
                  <a:cubicBezTo>
                    <a:pt x="9029" y="8455"/>
                    <a:pt x="9029" y="8464"/>
                    <a:pt x="9029" y="8478"/>
                  </a:cubicBezTo>
                  <a:cubicBezTo>
                    <a:pt x="9035" y="8646"/>
                    <a:pt x="9028" y="9518"/>
                    <a:pt x="8347" y="10222"/>
                  </a:cubicBezTo>
                  <a:cubicBezTo>
                    <a:pt x="7688" y="10903"/>
                    <a:pt x="6597" y="11248"/>
                    <a:pt x="5102" y="11252"/>
                  </a:cubicBezTo>
                  <a:cubicBezTo>
                    <a:pt x="2240" y="11250"/>
                    <a:pt x="1171" y="9891"/>
                    <a:pt x="1171" y="9033"/>
                  </a:cubicBezTo>
                  <a:cubicBezTo>
                    <a:pt x="1171" y="8780"/>
                    <a:pt x="1518" y="8672"/>
                    <a:pt x="1656" y="8672"/>
                  </a:cubicBezTo>
                  <a:cubicBezTo>
                    <a:pt x="1844" y="8672"/>
                    <a:pt x="2005" y="8837"/>
                    <a:pt x="2327" y="9212"/>
                  </a:cubicBezTo>
                  <a:cubicBezTo>
                    <a:pt x="2843" y="9813"/>
                    <a:pt x="3551" y="10636"/>
                    <a:pt x="5095" y="10636"/>
                  </a:cubicBezTo>
                  <a:cubicBezTo>
                    <a:pt x="6363" y="10636"/>
                    <a:pt x="7727" y="9881"/>
                    <a:pt x="7727" y="8612"/>
                  </a:cubicBezTo>
                  <a:cubicBezTo>
                    <a:pt x="7727" y="7951"/>
                    <a:pt x="7363" y="7445"/>
                    <a:pt x="6647" y="7109"/>
                  </a:cubicBezTo>
                  <a:cubicBezTo>
                    <a:pt x="6130" y="6866"/>
                    <a:pt x="5472" y="6726"/>
                    <a:pt x="4773" y="6578"/>
                  </a:cubicBezTo>
                  <a:cubicBezTo>
                    <a:pt x="2620" y="6120"/>
                    <a:pt x="1209" y="5683"/>
                    <a:pt x="1209" y="3859"/>
                  </a:cubicBezTo>
                  <a:cubicBezTo>
                    <a:pt x="1209" y="2893"/>
                    <a:pt x="1667" y="2191"/>
                    <a:pt x="2606" y="1711"/>
                  </a:cubicBezTo>
                  <a:cubicBezTo>
                    <a:pt x="3388" y="1313"/>
                    <a:pt x="4350" y="1172"/>
                    <a:pt x="4938" y="1172"/>
                  </a:cubicBezTo>
                  <a:close/>
                  <a:moveTo>
                    <a:pt x="4938" y="1"/>
                  </a:moveTo>
                  <a:cubicBezTo>
                    <a:pt x="2944" y="1"/>
                    <a:pt x="39" y="991"/>
                    <a:pt x="39" y="3861"/>
                  </a:cubicBezTo>
                  <a:cubicBezTo>
                    <a:pt x="39" y="5149"/>
                    <a:pt x="579" y="6129"/>
                    <a:pt x="1644" y="6772"/>
                  </a:cubicBezTo>
                  <a:cubicBezTo>
                    <a:pt x="2505" y="7293"/>
                    <a:pt x="3581" y="7523"/>
                    <a:pt x="4529" y="7724"/>
                  </a:cubicBezTo>
                  <a:cubicBezTo>
                    <a:pt x="5159" y="7857"/>
                    <a:pt x="5755" y="7984"/>
                    <a:pt x="6149" y="8170"/>
                  </a:cubicBezTo>
                  <a:cubicBezTo>
                    <a:pt x="6556" y="8359"/>
                    <a:pt x="6556" y="8518"/>
                    <a:pt x="6556" y="8612"/>
                  </a:cubicBezTo>
                  <a:cubicBezTo>
                    <a:pt x="6556" y="9100"/>
                    <a:pt x="5785" y="9465"/>
                    <a:pt x="5095" y="9465"/>
                  </a:cubicBezTo>
                  <a:cubicBezTo>
                    <a:pt x="4089" y="9465"/>
                    <a:pt x="3664" y="8971"/>
                    <a:pt x="3215" y="8449"/>
                  </a:cubicBezTo>
                  <a:cubicBezTo>
                    <a:pt x="2833" y="8005"/>
                    <a:pt x="2401" y="7501"/>
                    <a:pt x="1656" y="7501"/>
                  </a:cubicBezTo>
                  <a:cubicBezTo>
                    <a:pt x="860" y="7501"/>
                    <a:pt x="0" y="8087"/>
                    <a:pt x="0" y="9035"/>
                  </a:cubicBezTo>
                  <a:cubicBezTo>
                    <a:pt x="0" y="10459"/>
                    <a:pt x="1462" y="12423"/>
                    <a:pt x="5104" y="12423"/>
                  </a:cubicBezTo>
                  <a:cubicBezTo>
                    <a:pt x="6926" y="12419"/>
                    <a:pt x="8301" y="11954"/>
                    <a:pt x="9187" y="11036"/>
                  </a:cubicBezTo>
                  <a:cubicBezTo>
                    <a:pt x="10167" y="10024"/>
                    <a:pt x="10211" y="8803"/>
                    <a:pt x="10200" y="8442"/>
                  </a:cubicBezTo>
                  <a:cubicBezTo>
                    <a:pt x="10199" y="7101"/>
                    <a:pt x="9638" y="6090"/>
                    <a:pt x="8536" y="5435"/>
                  </a:cubicBezTo>
                  <a:cubicBezTo>
                    <a:pt x="7642" y="4904"/>
                    <a:pt x="6537" y="4685"/>
                    <a:pt x="5560" y="4492"/>
                  </a:cubicBezTo>
                  <a:cubicBezTo>
                    <a:pt x="4939" y="4370"/>
                    <a:pt x="4354" y="4255"/>
                    <a:pt x="3966" y="4084"/>
                  </a:cubicBezTo>
                  <a:cubicBezTo>
                    <a:pt x="3588" y="3916"/>
                    <a:pt x="3588" y="3781"/>
                    <a:pt x="3588" y="3703"/>
                  </a:cubicBezTo>
                  <a:cubicBezTo>
                    <a:pt x="3588" y="3429"/>
                    <a:pt x="4016" y="3050"/>
                    <a:pt x="4821" y="3050"/>
                  </a:cubicBezTo>
                  <a:cubicBezTo>
                    <a:pt x="5790" y="3050"/>
                    <a:pt x="6153" y="3418"/>
                    <a:pt x="6570" y="3847"/>
                  </a:cubicBezTo>
                  <a:cubicBezTo>
                    <a:pt x="6921" y="4202"/>
                    <a:pt x="7354" y="4644"/>
                    <a:pt x="8102" y="4644"/>
                  </a:cubicBezTo>
                  <a:cubicBezTo>
                    <a:pt x="8966" y="4644"/>
                    <a:pt x="9781" y="4016"/>
                    <a:pt x="9781" y="3082"/>
                  </a:cubicBezTo>
                  <a:cubicBezTo>
                    <a:pt x="9781" y="1768"/>
                    <a:pt x="7722" y="1"/>
                    <a:pt x="4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8496;p66">
              <a:extLst>
                <a:ext uri="{FF2B5EF4-FFF2-40B4-BE49-F238E27FC236}">
                  <a16:creationId xmlns:a16="http://schemas.microsoft.com/office/drawing/2014/main" id="{640450A0-89E6-42CC-B4C4-E0F1F74D6F1E}"/>
                </a:ext>
              </a:extLst>
            </p:cNvPr>
            <p:cNvSpPr/>
            <p:nvPr/>
          </p:nvSpPr>
          <p:spPr>
            <a:xfrm>
              <a:off x="3988564" y="2571836"/>
              <a:ext cx="417045" cy="416878"/>
            </a:xfrm>
            <a:custGeom>
              <a:avLst/>
              <a:gdLst/>
              <a:ahLst/>
              <a:cxnLst/>
              <a:rect l="l" t="t" r="r" b="b"/>
              <a:pathLst>
                <a:path w="19983" h="19975" extrusionOk="0">
                  <a:moveTo>
                    <a:pt x="5465" y="1172"/>
                  </a:moveTo>
                  <a:cubicBezTo>
                    <a:pt x="6229" y="1172"/>
                    <a:pt x="6714" y="1356"/>
                    <a:pt x="7184" y="1548"/>
                  </a:cubicBezTo>
                  <a:cubicBezTo>
                    <a:pt x="7842" y="1820"/>
                    <a:pt x="8120" y="1882"/>
                    <a:pt x="8506" y="1882"/>
                  </a:cubicBezTo>
                  <a:cubicBezTo>
                    <a:pt x="8831" y="1882"/>
                    <a:pt x="9232" y="1838"/>
                    <a:pt x="10000" y="1838"/>
                  </a:cubicBezTo>
                  <a:cubicBezTo>
                    <a:pt x="13275" y="1838"/>
                    <a:pt x="15226" y="3478"/>
                    <a:pt x="16286" y="4855"/>
                  </a:cubicBezTo>
                  <a:cubicBezTo>
                    <a:pt x="17660" y="6641"/>
                    <a:pt x="18149" y="8709"/>
                    <a:pt x="18149" y="9937"/>
                  </a:cubicBezTo>
                  <a:cubicBezTo>
                    <a:pt x="18149" y="11304"/>
                    <a:pt x="17841" y="11405"/>
                    <a:pt x="18414" y="12744"/>
                  </a:cubicBezTo>
                  <a:cubicBezTo>
                    <a:pt x="18610" y="13203"/>
                    <a:pt x="18812" y="13675"/>
                    <a:pt x="18812" y="14565"/>
                  </a:cubicBezTo>
                  <a:cubicBezTo>
                    <a:pt x="18812" y="15702"/>
                    <a:pt x="18373" y="16765"/>
                    <a:pt x="17575" y="17561"/>
                  </a:cubicBezTo>
                  <a:cubicBezTo>
                    <a:pt x="16776" y="18358"/>
                    <a:pt x="15671" y="18803"/>
                    <a:pt x="14546" y="18803"/>
                  </a:cubicBezTo>
                  <a:cubicBezTo>
                    <a:pt x="14544" y="18803"/>
                    <a:pt x="14542" y="18803"/>
                    <a:pt x="14540" y="18803"/>
                  </a:cubicBezTo>
                  <a:lnTo>
                    <a:pt x="14519" y="18803"/>
                  </a:lnTo>
                  <a:cubicBezTo>
                    <a:pt x="13754" y="18803"/>
                    <a:pt x="13270" y="18612"/>
                    <a:pt x="12799" y="18418"/>
                  </a:cubicBezTo>
                  <a:cubicBezTo>
                    <a:pt x="12161" y="18154"/>
                    <a:pt x="11842" y="18085"/>
                    <a:pt x="11520" y="18085"/>
                  </a:cubicBezTo>
                  <a:cubicBezTo>
                    <a:pt x="11167" y="18085"/>
                    <a:pt x="10809" y="18168"/>
                    <a:pt x="10022" y="18168"/>
                  </a:cubicBezTo>
                  <a:cubicBezTo>
                    <a:pt x="6746" y="18168"/>
                    <a:pt x="4785" y="16516"/>
                    <a:pt x="3717" y="15131"/>
                  </a:cubicBezTo>
                  <a:cubicBezTo>
                    <a:pt x="2328" y="13328"/>
                    <a:pt x="1835" y="11257"/>
                    <a:pt x="1835" y="10031"/>
                  </a:cubicBezTo>
                  <a:cubicBezTo>
                    <a:pt x="1835" y="8674"/>
                    <a:pt x="2146" y="8571"/>
                    <a:pt x="1569" y="7222"/>
                  </a:cubicBezTo>
                  <a:cubicBezTo>
                    <a:pt x="1375" y="6765"/>
                    <a:pt x="1173" y="6293"/>
                    <a:pt x="1171" y="5408"/>
                  </a:cubicBezTo>
                  <a:cubicBezTo>
                    <a:pt x="1175" y="3063"/>
                    <a:pt x="3100" y="1172"/>
                    <a:pt x="5465" y="1172"/>
                  </a:cubicBezTo>
                  <a:close/>
                  <a:moveTo>
                    <a:pt x="5465" y="0"/>
                  </a:moveTo>
                  <a:cubicBezTo>
                    <a:pt x="3993" y="0"/>
                    <a:pt x="2617" y="552"/>
                    <a:pt x="1587" y="1582"/>
                  </a:cubicBezTo>
                  <a:cubicBezTo>
                    <a:pt x="566" y="2603"/>
                    <a:pt x="4" y="3960"/>
                    <a:pt x="0" y="5403"/>
                  </a:cubicBezTo>
                  <a:lnTo>
                    <a:pt x="0" y="5414"/>
                  </a:lnTo>
                  <a:cubicBezTo>
                    <a:pt x="2" y="6535"/>
                    <a:pt x="274" y="7170"/>
                    <a:pt x="492" y="7682"/>
                  </a:cubicBezTo>
                  <a:cubicBezTo>
                    <a:pt x="938" y="8725"/>
                    <a:pt x="664" y="8547"/>
                    <a:pt x="664" y="10031"/>
                  </a:cubicBezTo>
                  <a:cubicBezTo>
                    <a:pt x="664" y="11738"/>
                    <a:pt x="1385" y="14023"/>
                    <a:pt x="2790" y="15845"/>
                  </a:cubicBezTo>
                  <a:cubicBezTo>
                    <a:pt x="4019" y="17439"/>
                    <a:pt x="6270" y="19339"/>
                    <a:pt x="10022" y="19339"/>
                  </a:cubicBezTo>
                  <a:cubicBezTo>
                    <a:pt x="10942" y="19339"/>
                    <a:pt x="11234" y="19255"/>
                    <a:pt x="11494" y="19255"/>
                  </a:cubicBezTo>
                  <a:cubicBezTo>
                    <a:pt x="11700" y="19255"/>
                    <a:pt x="11887" y="19308"/>
                    <a:pt x="12353" y="19500"/>
                  </a:cubicBezTo>
                  <a:cubicBezTo>
                    <a:pt x="12875" y="19716"/>
                    <a:pt x="13523" y="19974"/>
                    <a:pt x="14519" y="19974"/>
                  </a:cubicBezTo>
                  <a:lnTo>
                    <a:pt x="14554" y="19974"/>
                  </a:lnTo>
                  <a:cubicBezTo>
                    <a:pt x="15985" y="19974"/>
                    <a:pt x="17386" y="19403"/>
                    <a:pt x="18402" y="18391"/>
                  </a:cubicBezTo>
                  <a:cubicBezTo>
                    <a:pt x="19422" y="17374"/>
                    <a:pt x="19983" y="16015"/>
                    <a:pt x="19983" y="14565"/>
                  </a:cubicBezTo>
                  <a:cubicBezTo>
                    <a:pt x="19983" y="13436"/>
                    <a:pt x="19711" y="12797"/>
                    <a:pt x="19491" y="12284"/>
                  </a:cubicBezTo>
                  <a:cubicBezTo>
                    <a:pt x="19045" y="11243"/>
                    <a:pt x="19320" y="11421"/>
                    <a:pt x="19320" y="9937"/>
                  </a:cubicBezTo>
                  <a:cubicBezTo>
                    <a:pt x="19320" y="8218"/>
                    <a:pt x="18603" y="5946"/>
                    <a:pt x="17213" y="4140"/>
                  </a:cubicBezTo>
                  <a:cubicBezTo>
                    <a:pt x="15994" y="2557"/>
                    <a:pt x="13753" y="667"/>
                    <a:pt x="10000" y="667"/>
                  </a:cubicBezTo>
                  <a:cubicBezTo>
                    <a:pt x="9146" y="667"/>
                    <a:pt x="8785" y="712"/>
                    <a:pt x="8528" y="712"/>
                  </a:cubicBezTo>
                  <a:cubicBezTo>
                    <a:pt x="8261" y="712"/>
                    <a:pt x="8109" y="664"/>
                    <a:pt x="7630" y="466"/>
                  </a:cubicBezTo>
                  <a:cubicBezTo>
                    <a:pt x="7110" y="252"/>
                    <a:pt x="6461" y="0"/>
                    <a:pt x="54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0" name="Google Shape;8497;p66">
            <a:extLst>
              <a:ext uri="{FF2B5EF4-FFF2-40B4-BE49-F238E27FC236}">
                <a16:creationId xmlns:a16="http://schemas.microsoft.com/office/drawing/2014/main" id="{018A5916-64A2-4C7F-B835-916D84DE617A}"/>
              </a:ext>
            </a:extLst>
          </p:cNvPr>
          <p:cNvGrpSpPr/>
          <p:nvPr/>
        </p:nvGrpSpPr>
        <p:grpSpPr>
          <a:xfrm>
            <a:off x="7700179" y="4392225"/>
            <a:ext cx="292918" cy="292918"/>
            <a:chOff x="4500573" y="2571753"/>
            <a:chExt cx="417024" cy="417024"/>
          </a:xfrm>
        </p:grpSpPr>
        <p:sp>
          <p:nvSpPr>
            <p:cNvPr id="1081" name="Google Shape;8498;p66">
              <a:extLst>
                <a:ext uri="{FF2B5EF4-FFF2-40B4-BE49-F238E27FC236}">
                  <a16:creationId xmlns:a16="http://schemas.microsoft.com/office/drawing/2014/main" id="{9B9634A0-D707-4AC7-8B70-8B2AA350A6B1}"/>
                </a:ext>
              </a:extLst>
            </p:cNvPr>
            <p:cNvSpPr/>
            <p:nvPr/>
          </p:nvSpPr>
          <p:spPr>
            <a:xfrm>
              <a:off x="4550263" y="2632817"/>
              <a:ext cx="317683" cy="293244"/>
            </a:xfrm>
            <a:custGeom>
              <a:avLst/>
              <a:gdLst/>
              <a:ahLst/>
              <a:cxnLst/>
              <a:rect l="l" t="t" r="r" b="b"/>
              <a:pathLst>
                <a:path w="15222" h="14051" extrusionOk="0">
                  <a:moveTo>
                    <a:pt x="7616" y="1172"/>
                  </a:moveTo>
                  <a:cubicBezTo>
                    <a:pt x="8529" y="1202"/>
                    <a:pt x="10613" y="1570"/>
                    <a:pt x="10613" y="4280"/>
                  </a:cubicBezTo>
                  <a:cubicBezTo>
                    <a:pt x="10613" y="4791"/>
                    <a:pt x="10565" y="5662"/>
                    <a:pt x="10565" y="5683"/>
                  </a:cubicBezTo>
                  <a:cubicBezTo>
                    <a:pt x="10565" y="6490"/>
                    <a:pt x="11186" y="6530"/>
                    <a:pt x="11312" y="6530"/>
                  </a:cubicBezTo>
                  <a:cubicBezTo>
                    <a:pt x="11563" y="6530"/>
                    <a:pt x="11867" y="6461"/>
                    <a:pt x="12149" y="6399"/>
                  </a:cubicBezTo>
                  <a:lnTo>
                    <a:pt x="12149" y="6399"/>
                  </a:lnTo>
                  <a:cubicBezTo>
                    <a:pt x="11697" y="6589"/>
                    <a:pt x="10875" y="6838"/>
                    <a:pt x="10875" y="7608"/>
                  </a:cubicBezTo>
                  <a:cubicBezTo>
                    <a:pt x="10875" y="9260"/>
                    <a:pt x="12294" y="9897"/>
                    <a:pt x="13233" y="10316"/>
                  </a:cubicBezTo>
                  <a:cubicBezTo>
                    <a:pt x="13419" y="10399"/>
                    <a:pt x="13661" y="10509"/>
                    <a:pt x="13838" y="10608"/>
                  </a:cubicBezTo>
                  <a:cubicBezTo>
                    <a:pt x="13590" y="10652"/>
                    <a:pt x="13247" y="10703"/>
                    <a:pt x="12826" y="10802"/>
                  </a:cubicBezTo>
                  <a:cubicBezTo>
                    <a:pt x="12446" y="10894"/>
                    <a:pt x="12149" y="11195"/>
                    <a:pt x="12067" y="11574"/>
                  </a:cubicBezTo>
                  <a:cubicBezTo>
                    <a:pt x="12058" y="11614"/>
                    <a:pt x="12049" y="11652"/>
                    <a:pt x="12041" y="11683"/>
                  </a:cubicBezTo>
                  <a:cubicBezTo>
                    <a:pt x="11837" y="11646"/>
                    <a:pt x="11549" y="11584"/>
                    <a:pt x="11156" y="11584"/>
                  </a:cubicBezTo>
                  <a:cubicBezTo>
                    <a:pt x="10220" y="11584"/>
                    <a:pt x="9658" y="11968"/>
                    <a:pt x="9161" y="12306"/>
                  </a:cubicBezTo>
                  <a:cubicBezTo>
                    <a:pt x="8711" y="12614"/>
                    <a:pt x="8322" y="12879"/>
                    <a:pt x="7611" y="12881"/>
                  </a:cubicBezTo>
                  <a:cubicBezTo>
                    <a:pt x="6900" y="12879"/>
                    <a:pt x="6511" y="12614"/>
                    <a:pt x="6060" y="12306"/>
                  </a:cubicBezTo>
                  <a:cubicBezTo>
                    <a:pt x="5563" y="11968"/>
                    <a:pt x="5000" y="11584"/>
                    <a:pt x="4064" y="11584"/>
                  </a:cubicBezTo>
                  <a:cubicBezTo>
                    <a:pt x="3671" y="11584"/>
                    <a:pt x="3381" y="11646"/>
                    <a:pt x="3180" y="11683"/>
                  </a:cubicBezTo>
                  <a:cubicBezTo>
                    <a:pt x="3171" y="11652"/>
                    <a:pt x="3164" y="11614"/>
                    <a:pt x="3155" y="11574"/>
                  </a:cubicBezTo>
                  <a:cubicBezTo>
                    <a:pt x="3072" y="11195"/>
                    <a:pt x="2775" y="10894"/>
                    <a:pt x="2394" y="10802"/>
                  </a:cubicBezTo>
                  <a:cubicBezTo>
                    <a:pt x="1973" y="10703"/>
                    <a:pt x="1630" y="10652"/>
                    <a:pt x="1384" y="10608"/>
                  </a:cubicBezTo>
                  <a:cubicBezTo>
                    <a:pt x="1559" y="10509"/>
                    <a:pt x="1803" y="10399"/>
                    <a:pt x="1987" y="10316"/>
                  </a:cubicBezTo>
                  <a:cubicBezTo>
                    <a:pt x="2927" y="9897"/>
                    <a:pt x="4347" y="9260"/>
                    <a:pt x="4347" y="7608"/>
                  </a:cubicBezTo>
                  <a:cubicBezTo>
                    <a:pt x="4347" y="6838"/>
                    <a:pt x="3525" y="6589"/>
                    <a:pt x="3072" y="6399"/>
                  </a:cubicBezTo>
                  <a:lnTo>
                    <a:pt x="3072" y="6399"/>
                  </a:lnTo>
                  <a:cubicBezTo>
                    <a:pt x="3355" y="6461"/>
                    <a:pt x="3657" y="6530"/>
                    <a:pt x="3910" y="6530"/>
                  </a:cubicBezTo>
                  <a:cubicBezTo>
                    <a:pt x="4034" y="6530"/>
                    <a:pt x="4655" y="6490"/>
                    <a:pt x="4655" y="5683"/>
                  </a:cubicBezTo>
                  <a:cubicBezTo>
                    <a:pt x="4655" y="5662"/>
                    <a:pt x="4609" y="4793"/>
                    <a:pt x="4609" y="4280"/>
                  </a:cubicBezTo>
                  <a:cubicBezTo>
                    <a:pt x="4609" y="1558"/>
                    <a:pt x="6698" y="1199"/>
                    <a:pt x="7616" y="1172"/>
                  </a:cubicBezTo>
                  <a:close/>
                  <a:moveTo>
                    <a:pt x="7602" y="1"/>
                  </a:moveTo>
                  <a:cubicBezTo>
                    <a:pt x="7201" y="11"/>
                    <a:pt x="6164" y="98"/>
                    <a:pt x="5219" y="691"/>
                  </a:cubicBezTo>
                  <a:cubicBezTo>
                    <a:pt x="4407" y="1200"/>
                    <a:pt x="3438" y="2237"/>
                    <a:pt x="3438" y="4280"/>
                  </a:cubicBezTo>
                  <a:cubicBezTo>
                    <a:pt x="3438" y="4714"/>
                    <a:pt x="3454" y="5041"/>
                    <a:pt x="3466" y="5288"/>
                  </a:cubicBezTo>
                  <a:cubicBezTo>
                    <a:pt x="3176" y="5225"/>
                    <a:pt x="2914" y="5159"/>
                    <a:pt x="2711" y="5159"/>
                  </a:cubicBezTo>
                  <a:cubicBezTo>
                    <a:pt x="2005" y="5159"/>
                    <a:pt x="1492" y="5593"/>
                    <a:pt x="1492" y="6187"/>
                  </a:cubicBezTo>
                  <a:cubicBezTo>
                    <a:pt x="1492" y="7031"/>
                    <a:pt x="2302" y="7355"/>
                    <a:pt x="2785" y="7547"/>
                  </a:cubicBezTo>
                  <a:cubicBezTo>
                    <a:pt x="2907" y="7595"/>
                    <a:pt x="3077" y="7664"/>
                    <a:pt x="3173" y="7717"/>
                  </a:cubicBezTo>
                  <a:cubicBezTo>
                    <a:pt x="3084" y="8885"/>
                    <a:pt x="1453" y="9124"/>
                    <a:pt x="595" y="9723"/>
                  </a:cubicBezTo>
                  <a:cubicBezTo>
                    <a:pt x="201" y="9999"/>
                    <a:pt x="1" y="10337"/>
                    <a:pt x="1" y="10730"/>
                  </a:cubicBezTo>
                  <a:cubicBezTo>
                    <a:pt x="1" y="11119"/>
                    <a:pt x="194" y="11425"/>
                    <a:pt x="547" y="11590"/>
                  </a:cubicBezTo>
                  <a:cubicBezTo>
                    <a:pt x="892" y="11752"/>
                    <a:pt x="1340" y="11765"/>
                    <a:pt x="2032" y="11920"/>
                  </a:cubicBezTo>
                  <a:cubicBezTo>
                    <a:pt x="2081" y="12138"/>
                    <a:pt x="2134" y="12318"/>
                    <a:pt x="2231" y="12474"/>
                  </a:cubicBezTo>
                  <a:cubicBezTo>
                    <a:pt x="2428" y="12789"/>
                    <a:pt x="2691" y="12874"/>
                    <a:pt x="2981" y="12874"/>
                  </a:cubicBezTo>
                  <a:cubicBezTo>
                    <a:pt x="3325" y="12874"/>
                    <a:pt x="3708" y="12754"/>
                    <a:pt x="4064" y="12754"/>
                  </a:cubicBezTo>
                  <a:cubicBezTo>
                    <a:pt x="4639" y="12754"/>
                    <a:pt x="4975" y="12984"/>
                    <a:pt x="5400" y="13274"/>
                  </a:cubicBezTo>
                  <a:cubicBezTo>
                    <a:pt x="5907" y="13619"/>
                    <a:pt x="6537" y="14050"/>
                    <a:pt x="7609" y="14050"/>
                  </a:cubicBezTo>
                  <a:lnTo>
                    <a:pt x="7611" y="14050"/>
                  </a:lnTo>
                  <a:cubicBezTo>
                    <a:pt x="8683" y="14050"/>
                    <a:pt x="9315" y="13620"/>
                    <a:pt x="9821" y="13274"/>
                  </a:cubicBezTo>
                  <a:cubicBezTo>
                    <a:pt x="10247" y="12984"/>
                    <a:pt x="10581" y="12754"/>
                    <a:pt x="11156" y="12754"/>
                  </a:cubicBezTo>
                  <a:cubicBezTo>
                    <a:pt x="11621" y="12754"/>
                    <a:pt x="11881" y="12881"/>
                    <a:pt x="12228" y="12881"/>
                  </a:cubicBezTo>
                  <a:cubicBezTo>
                    <a:pt x="12647" y="12881"/>
                    <a:pt x="12874" y="12660"/>
                    <a:pt x="12991" y="12474"/>
                  </a:cubicBezTo>
                  <a:cubicBezTo>
                    <a:pt x="13088" y="12318"/>
                    <a:pt x="13139" y="12136"/>
                    <a:pt x="13189" y="11920"/>
                  </a:cubicBezTo>
                  <a:cubicBezTo>
                    <a:pt x="13880" y="11765"/>
                    <a:pt x="14328" y="11752"/>
                    <a:pt x="14673" y="11590"/>
                  </a:cubicBezTo>
                  <a:cubicBezTo>
                    <a:pt x="15027" y="11425"/>
                    <a:pt x="15221" y="11119"/>
                    <a:pt x="15221" y="10730"/>
                  </a:cubicBezTo>
                  <a:cubicBezTo>
                    <a:pt x="15221" y="10337"/>
                    <a:pt x="15020" y="9999"/>
                    <a:pt x="14625" y="9723"/>
                  </a:cubicBezTo>
                  <a:cubicBezTo>
                    <a:pt x="13769" y="9124"/>
                    <a:pt x="12136" y="8885"/>
                    <a:pt x="12048" y="7717"/>
                  </a:cubicBezTo>
                  <a:cubicBezTo>
                    <a:pt x="12143" y="7664"/>
                    <a:pt x="12313" y="7595"/>
                    <a:pt x="12435" y="7547"/>
                  </a:cubicBezTo>
                  <a:cubicBezTo>
                    <a:pt x="12918" y="7355"/>
                    <a:pt x="13728" y="7031"/>
                    <a:pt x="13728" y="6187"/>
                  </a:cubicBezTo>
                  <a:cubicBezTo>
                    <a:pt x="13728" y="5593"/>
                    <a:pt x="13215" y="5159"/>
                    <a:pt x="12509" y="5159"/>
                  </a:cubicBezTo>
                  <a:cubicBezTo>
                    <a:pt x="12306" y="5159"/>
                    <a:pt x="12044" y="5225"/>
                    <a:pt x="11754" y="5288"/>
                  </a:cubicBezTo>
                  <a:cubicBezTo>
                    <a:pt x="11768" y="5041"/>
                    <a:pt x="11782" y="4714"/>
                    <a:pt x="11782" y="4280"/>
                  </a:cubicBezTo>
                  <a:cubicBezTo>
                    <a:pt x="11782" y="2246"/>
                    <a:pt x="10822" y="1211"/>
                    <a:pt x="10017" y="700"/>
                  </a:cubicBezTo>
                  <a:cubicBezTo>
                    <a:pt x="9076" y="105"/>
                    <a:pt x="8037" y="13"/>
                    <a:pt x="76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8499;p66">
              <a:extLst>
                <a:ext uri="{FF2B5EF4-FFF2-40B4-BE49-F238E27FC236}">
                  <a16:creationId xmlns:a16="http://schemas.microsoft.com/office/drawing/2014/main" id="{63F171C5-CC68-4AFD-96FF-4B3A0282C992}"/>
                </a:ext>
              </a:extLst>
            </p:cNvPr>
            <p:cNvSpPr/>
            <p:nvPr/>
          </p:nvSpPr>
          <p:spPr>
            <a:xfrm>
              <a:off x="4500573" y="2571753"/>
              <a:ext cx="417024" cy="417024"/>
            </a:xfrm>
            <a:custGeom>
              <a:avLst/>
              <a:gdLst/>
              <a:ahLst/>
              <a:cxnLst/>
              <a:rect l="l" t="t" r="r" b="b"/>
              <a:pathLst>
                <a:path w="19982" h="19982" extrusionOk="0">
                  <a:moveTo>
                    <a:pt x="17017" y="1172"/>
                  </a:moveTo>
                  <a:cubicBezTo>
                    <a:pt x="17990" y="1172"/>
                    <a:pt x="18812" y="1975"/>
                    <a:pt x="18812" y="2927"/>
                  </a:cubicBezTo>
                  <a:lnTo>
                    <a:pt x="18812" y="17017"/>
                  </a:lnTo>
                  <a:cubicBezTo>
                    <a:pt x="18812" y="17990"/>
                    <a:pt x="17990" y="18811"/>
                    <a:pt x="17017" y="18811"/>
                  </a:cubicBezTo>
                  <a:lnTo>
                    <a:pt x="2966" y="18811"/>
                  </a:lnTo>
                  <a:cubicBezTo>
                    <a:pt x="1993" y="18811"/>
                    <a:pt x="1172" y="17990"/>
                    <a:pt x="1172" y="17017"/>
                  </a:cubicBezTo>
                  <a:lnTo>
                    <a:pt x="1172" y="2927"/>
                  </a:lnTo>
                  <a:cubicBezTo>
                    <a:pt x="1172" y="1975"/>
                    <a:pt x="1993" y="1172"/>
                    <a:pt x="2966" y="1172"/>
                  </a:cubicBezTo>
                  <a:close/>
                  <a:moveTo>
                    <a:pt x="2966" y="1"/>
                  </a:moveTo>
                  <a:cubicBezTo>
                    <a:pt x="1349" y="1"/>
                    <a:pt x="1" y="1310"/>
                    <a:pt x="1" y="2927"/>
                  </a:cubicBezTo>
                  <a:lnTo>
                    <a:pt x="1" y="17015"/>
                  </a:lnTo>
                  <a:cubicBezTo>
                    <a:pt x="1" y="18636"/>
                    <a:pt x="1349" y="19982"/>
                    <a:pt x="2966" y="19982"/>
                  </a:cubicBezTo>
                  <a:lnTo>
                    <a:pt x="17017" y="19982"/>
                  </a:lnTo>
                  <a:cubicBezTo>
                    <a:pt x="18635" y="19982"/>
                    <a:pt x="19982" y="18634"/>
                    <a:pt x="19982" y="17015"/>
                  </a:cubicBezTo>
                  <a:lnTo>
                    <a:pt x="19982" y="2927"/>
                  </a:lnTo>
                  <a:cubicBezTo>
                    <a:pt x="19982" y="1310"/>
                    <a:pt x="18635" y="1"/>
                    <a:pt x="170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3" name="Google Shape;8500;p66">
            <a:extLst>
              <a:ext uri="{FF2B5EF4-FFF2-40B4-BE49-F238E27FC236}">
                <a16:creationId xmlns:a16="http://schemas.microsoft.com/office/drawing/2014/main" id="{6FFB497C-FEB2-4590-A762-AEE02E2D5ABA}"/>
              </a:ext>
            </a:extLst>
          </p:cNvPr>
          <p:cNvGrpSpPr/>
          <p:nvPr/>
        </p:nvGrpSpPr>
        <p:grpSpPr>
          <a:xfrm>
            <a:off x="8074461" y="4392225"/>
            <a:ext cx="292918" cy="292918"/>
            <a:chOff x="5012603" y="2571753"/>
            <a:chExt cx="417024" cy="417024"/>
          </a:xfrm>
        </p:grpSpPr>
        <p:sp>
          <p:nvSpPr>
            <p:cNvPr id="1084" name="Google Shape;8501;p66">
              <a:extLst>
                <a:ext uri="{FF2B5EF4-FFF2-40B4-BE49-F238E27FC236}">
                  <a16:creationId xmlns:a16="http://schemas.microsoft.com/office/drawing/2014/main" id="{5CEEEADA-EA77-4A94-A8D6-AAB88D7B95BB}"/>
                </a:ext>
              </a:extLst>
            </p:cNvPr>
            <p:cNvSpPr/>
            <p:nvPr/>
          </p:nvSpPr>
          <p:spPr>
            <a:xfrm>
              <a:off x="5133124" y="2631210"/>
              <a:ext cx="180818" cy="300048"/>
            </a:xfrm>
            <a:custGeom>
              <a:avLst/>
              <a:gdLst/>
              <a:ahLst/>
              <a:cxnLst/>
              <a:rect l="l" t="t" r="r" b="b"/>
              <a:pathLst>
                <a:path w="8664" h="14377" extrusionOk="0">
                  <a:moveTo>
                    <a:pt x="4683" y="1171"/>
                  </a:moveTo>
                  <a:lnTo>
                    <a:pt x="4683" y="3395"/>
                  </a:lnTo>
                  <a:cubicBezTo>
                    <a:pt x="4683" y="3719"/>
                    <a:pt x="4945" y="3980"/>
                    <a:pt x="5269" y="3980"/>
                  </a:cubicBezTo>
                  <a:lnTo>
                    <a:pt x="7493" y="3980"/>
                  </a:lnTo>
                  <a:lnTo>
                    <a:pt x="7493" y="5620"/>
                  </a:lnTo>
                  <a:lnTo>
                    <a:pt x="5269" y="5620"/>
                  </a:lnTo>
                  <a:cubicBezTo>
                    <a:pt x="4945" y="5620"/>
                    <a:pt x="4683" y="5882"/>
                    <a:pt x="4683" y="6206"/>
                  </a:cubicBezTo>
                  <a:lnTo>
                    <a:pt x="4683" y="9859"/>
                  </a:lnTo>
                  <a:cubicBezTo>
                    <a:pt x="4683" y="10227"/>
                    <a:pt x="4706" y="10648"/>
                    <a:pt x="4975" y="10986"/>
                  </a:cubicBezTo>
                  <a:cubicBezTo>
                    <a:pt x="5327" y="11423"/>
                    <a:pt x="5899" y="11474"/>
                    <a:pt x="6299" y="11474"/>
                  </a:cubicBezTo>
                  <a:lnTo>
                    <a:pt x="7494" y="11474"/>
                  </a:lnTo>
                  <a:lnTo>
                    <a:pt x="7494" y="13158"/>
                  </a:lnTo>
                  <a:cubicBezTo>
                    <a:pt x="7137" y="13183"/>
                    <a:pt x="6635" y="13207"/>
                    <a:pt x="6113" y="13207"/>
                  </a:cubicBezTo>
                  <a:cubicBezTo>
                    <a:pt x="3848" y="13207"/>
                    <a:pt x="3044" y="11806"/>
                    <a:pt x="3044" y="10607"/>
                  </a:cubicBezTo>
                  <a:lnTo>
                    <a:pt x="3044" y="6206"/>
                  </a:lnTo>
                  <a:cubicBezTo>
                    <a:pt x="3044" y="5882"/>
                    <a:pt x="2782" y="5620"/>
                    <a:pt x="2460" y="5620"/>
                  </a:cubicBezTo>
                  <a:lnTo>
                    <a:pt x="1172" y="5620"/>
                  </a:lnTo>
                  <a:lnTo>
                    <a:pt x="1172" y="4090"/>
                  </a:lnTo>
                  <a:cubicBezTo>
                    <a:pt x="2035" y="3913"/>
                    <a:pt x="2690" y="3487"/>
                    <a:pt x="3120" y="2820"/>
                  </a:cubicBezTo>
                  <a:cubicBezTo>
                    <a:pt x="3463" y="2289"/>
                    <a:pt x="3608" y="1697"/>
                    <a:pt x="3703" y="1171"/>
                  </a:cubicBezTo>
                  <a:close/>
                  <a:moveTo>
                    <a:pt x="3208" y="0"/>
                  </a:moveTo>
                  <a:cubicBezTo>
                    <a:pt x="2922" y="0"/>
                    <a:pt x="2677" y="207"/>
                    <a:pt x="2631" y="490"/>
                  </a:cubicBezTo>
                  <a:cubicBezTo>
                    <a:pt x="2409" y="1822"/>
                    <a:pt x="2209" y="2861"/>
                    <a:pt x="537" y="3000"/>
                  </a:cubicBezTo>
                  <a:cubicBezTo>
                    <a:pt x="234" y="3025"/>
                    <a:pt x="1" y="3278"/>
                    <a:pt x="1" y="3582"/>
                  </a:cubicBezTo>
                  <a:lnTo>
                    <a:pt x="1" y="6206"/>
                  </a:lnTo>
                  <a:cubicBezTo>
                    <a:pt x="1" y="6529"/>
                    <a:pt x="263" y="6791"/>
                    <a:pt x="586" y="6791"/>
                  </a:cubicBezTo>
                  <a:lnTo>
                    <a:pt x="1874" y="6791"/>
                  </a:lnTo>
                  <a:lnTo>
                    <a:pt x="1874" y="10607"/>
                  </a:lnTo>
                  <a:cubicBezTo>
                    <a:pt x="1874" y="12618"/>
                    <a:pt x="3355" y="14377"/>
                    <a:pt x="6111" y="14377"/>
                  </a:cubicBezTo>
                  <a:cubicBezTo>
                    <a:pt x="7158" y="14377"/>
                    <a:pt x="8098" y="14285"/>
                    <a:pt x="8137" y="14281"/>
                  </a:cubicBezTo>
                  <a:cubicBezTo>
                    <a:pt x="8436" y="14251"/>
                    <a:pt x="8664" y="14000"/>
                    <a:pt x="8664" y="13699"/>
                  </a:cubicBezTo>
                  <a:lnTo>
                    <a:pt x="8664" y="10888"/>
                  </a:lnTo>
                  <a:cubicBezTo>
                    <a:pt x="8664" y="10565"/>
                    <a:pt x="8402" y="10303"/>
                    <a:pt x="8078" y="10303"/>
                  </a:cubicBezTo>
                  <a:lnTo>
                    <a:pt x="6299" y="10303"/>
                  </a:lnTo>
                  <a:cubicBezTo>
                    <a:pt x="5828" y="10303"/>
                    <a:pt x="5855" y="10292"/>
                    <a:pt x="5855" y="9859"/>
                  </a:cubicBezTo>
                  <a:lnTo>
                    <a:pt x="5855" y="6791"/>
                  </a:lnTo>
                  <a:lnTo>
                    <a:pt x="8078" y="6791"/>
                  </a:lnTo>
                  <a:cubicBezTo>
                    <a:pt x="8402" y="6791"/>
                    <a:pt x="8664" y="6529"/>
                    <a:pt x="8664" y="6206"/>
                  </a:cubicBezTo>
                  <a:lnTo>
                    <a:pt x="8664" y="3397"/>
                  </a:lnTo>
                  <a:cubicBezTo>
                    <a:pt x="8664" y="3073"/>
                    <a:pt x="8402" y="2811"/>
                    <a:pt x="8078" y="2811"/>
                  </a:cubicBezTo>
                  <a:lnTo>
                    <a:pt x="5855" y="2811"/>
                  </a:lnTo>
                  <a:lnTo>
                    <a:pt x="5855" y="586"/>
                  </a:lnTo>
                  <a:cubicBezTo>
                    <a:pt x="5855" y="262"/>
                    <a:pt x="5593" y="0"/>
                    <a:pt x="5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8502;p66">
              <a:extLst>
                <a:ext uri="{FF2B5EF4-FFF2-40B4-BE49-F238E27FC236}">
                  <a16:creationId xmlns:a16="http://schemas.microsoft.com/office/drawing/2014/main" id="{5241013D-9958-42F8-9D8A-85B73DFAC297}"/>
                </a:ext>
              </a:extLst>
            </p:cNvPr>
            <p:cNvSpPr/>
            <p:nvPr/>
          </p:nvSpPr>
          <p:spPr>
            <a:xfrm>
              <a:off x="5012603" y="2571753"/>
              <a:ext cx="417024" cy="417024"/>
            </a:xfrm>
            <a:custGeom>
              <a:avLst/>
              <a:gdLst/>
              <a:ahLst/>
              <a:cxnLst/>
              <a:rect l="l" t="t" r="r" b="b"/>
              <a:pathLst>
                <a:path w="19982" h="19982" extrusionOk="0">
                  <a:moveTo>
                    <a:pt x="17053" y="1172"/>
                  </a:moveTo>
                  <a:cubicBezTo>
                    <a:pt x="18007" y="1172"/>
                    <a:pt x="18810" y="1993"/>
                    <a:pt x="18810" y="2966"/>
                  </a:cubicBezTo>
                  <a:lnTo>
                    <a:pt x="18810" y="17017"/>
                  </a:lnTo>
                  <a:cubicBezTo>
                    <a:pt x="18810" y="17990"/>
                    <a:pt x="18007" y="18811"/>
                    <a:pt x="17053" y="18811"/>
                  </a:cubicBezTo>
                  <a:lnTo>
                    <a:pt x="2965" y="18811"/>
                  </a:lnTo>
                  <a:cubicBezTo>
                    <a:pt x="1992" y="18811"/>
                    <a:pt x="1169" y="17990"/>
                    <a:pt x="1169" y="17017"/>
                  </a:cubicBezTo>
                  <a:lnTo>
                    <a:pt x="1169" y="2966"/>
                  </a:lnTo>
                  <a:cubicBezTo>
                    <a:pt x="1169" y="1993"/>
                    <a:pt x="1992" y="1172"/>
                    <a:pt x="2965" y="1172"/>
                  </a:cubicBezTo>
                  <a:close/>
                  <a:moveTo>
                    <a:pt x="2965" y="1"/>
                  </a:moveTo>
                  <a:cubicBezTo>
                    <a:pt x="1346" y="1"/>
                    <a:pt x="0" y="1349"/>
                    <a:pt x="0" y="2966"/>
                  </a:cubicBezTo>
                  <a:lnTo>
                    <a:pt x="0" y="17015"/>
                  </a:lnTo>
                  <a:cubicBezTo>
                    <a:pt x="0" y="18636"/>
                    <a:pt x="1348" y="19982"/>
                    <a:pt x="2965" y="19982"/>
                  </a:cubicBezTo>
                  <a:lnTo>
                    <a:pt x="17053" y="19982"/>
                  </a:lnTo>
                  <a:cubicBezTo>
                    <a:pt x="18672" y="19982"/>
                    <a:pt x="19981" y="18634"/>
                    <a:pt x="19981" y="17015"/>
                  </a:cubicBezTo>
                  <a:lnTo>
                    <a:pt x="19981" y="2966"/>
                  </a:lnTo>
                  <a:cubicBezTo>
                    <a:pt x="19981" y="1349"/>
                    <a:pt x="18672" y="1"/>
                    <a:pt x="170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6" name="Google Shape;8503;p66">
            <a:extLst>
              <a:ext uri="{FF2B5EF4-FFF2-40B4-BE49-F238E27FC236}">
                <a16:creationId xmlns:a16="http://schemas.microsoft.com/office/drawing/2014/main" id="{5FD677E7-D3D1-4388-A198-42B3BBA5A105}"/>
              </a:ext>
            </a:extLst>
          </p:cNvPr>
          <p:cNvSpPr/>
          <p:nvPr/>
        </p:nvSpPr>
        <p:spPr>
          <a:xfrm>
            <a:off x="4703965" y="4392239"/>
            <a:ext cx="292936" cy="292936"/>
          </a:xfrm>
          <a:custGeom>
            <a:avLst/>
            <a:gdLst/>
            <a:ahLst/>
            <a:cxnLst/>
            <a:rect l="l" t="t" r="r" b="b"/>
            <a:pathLst>
              <a:path w="19982" h="19982" extrusionOk="0">
                <a:moveTo>
                  <a:pt x="14602" y="3500"/>
                </a:moveTo>
                <a:cubicBezTo>
                  <a:pt x="15137" y="3500"/>
                  <a:pt x="15682" y="3563"/>
                  <a:pt x="16247" y="3689"/>
                </a:cubicBezTo>
                <a:cubicBezTo>
                  <a:pt x="16179" y="4154"/>
                  <a:pt x="16095" y="4705"/>
                  <a:pt x="16033" y="5120"/>
                </a:cubicBezTo>
                <a:cubicBezTo>
                  <a:pt x="15810" y="5075"/>
                  <a:pt x="15484" y="5035"/>
                  <a:pt x="15150" y="5035"/>
                </a:cubicBezTo>
                <a:cubicBezTo>
                  <a:pt x="14968" y="5035"/>
                  <a:pt x="14783" y="5047"/>
                  <a:pt x="14611" y="5076"/>
                </a:cubicBezTo>
                <a:cubicBezTo>
                  <a:pt x="13536" y="5258"/>
                  <a:pt x="12918" y="5925"/>
                  <a:pt x="12918" y="6907"/>
                </a:cubicBezTo>
                <a:lnTo>
                  <a:pt x="12918" y="8819"/>
                </a:lnTo>
                <a:cubicBezTo>
                  <a:pt x="12918" y="9143"/>
                  <a:pt x="13180" y="9405"/>
                  <a:pt x="13504" y="9405"/>
                </a:cubicBezTo>
                <a:lnTo>
                  <a:pt x="15681" y="9405"/>
                </a:lnTo>
                <a:lnTo>
                  <a:pt x="15388" y="10576"/>
                </a:lnTo>
                <a:lnTo>
                  <a:pt x="13504" y="10576"/>
                </a:lnTo>
                <a:cubicBezTo>
                  <a:pt x="13180" y="10576"/>
                  <a:pt x="12918" y="10838"/>
                  <a:pt x="12918" y="11161"/>
                </a:cubicBezTo>
                <a:lnTo>
                  <a:pt x="12918" y="18811"/>
                </a:lnTo>
                <a:lnTo>
                  <a:pt x="11162" y="18811"/>
                </a:lnTo>
                <a:lnTo>
                  <a:pt x="11162" y="11161"/>
                </a:lnTo>
                <a:cubicBezTo>
                  <a:pt x="11162" y="10838"/>
                  <a:pt x="10900" y="10576"/>
                  <a:pt x="10576" y="10576"/>
                </a:cubicBezTo>
                <a:lnTo>
                  <a:pt x="9407" y="10576"/>
                </a:lnTo>
                <a:lnTo>
                  <a:pt x="9407" y="9405"/>
                </a:lnTo>
                <a:lnTo>
                  <a:pt x="10576" y="9405"/>
                </a:lnTo>
                <a:cubicBezTo>
                  <a:pt x="10900" y="9405"/>
                  <a:pt x="11162" y="9143"/>
                  <a:pt x="11162" y="8821"/>
                </a:cubicBezTo>
                <a:cubicBezTo>
                  <a:pt x="11162" y="7215"/>
                  <a:pt x="11162" y="6481"/>
                  <a:pt x="11162" y="6143"/>
                </a:cubicBezTo>
                <a:cubicBezTo>
                  <a:pt x="11162" y="5520"/>
                  <a:pt x="11163" y="4843"/>
                  <a:pt x="11770" y="4324"/>
                </a:cubicBezTo>
                <a:cubicBezTo>
                  <a:pt x="12234" y="3928"/>
                  <a:pt x="12823" y="3687"/>
                  <a:pt x="13628" y="3571"/>
                </a:cubicBezTo>
                <a:cubicBezTo>
                  <a:pt x="13950" y="3524"/>
                  <a:pt x="14274" y="3500"/>
                  <a:pt x="14602" y="3500"/>
                </a:cubicBezTo>
                <a:close/>
                <a:moveTo>
                  <a:pt x="17017" y="1170"/>
                </a:moveTo>
                <a:cubicBezTo>
                  <a:pt x="17990" y="1170"/>
                  <a:pt x="18811" y="1975"/>
                  <a:pt x="18811" y="2927"/>
                </a:cubicBezTo>
                <a:lnTo>
                  <a:pt x="18811" y="17056"/>
                </a:lnTo>
                <a:cubicBezTo>
                  <a:pt x="18811" y="18023"/>
                  <a:pt x="18024" y="18811"/>
                  <a:pt x="17056" y="18811"/>
                </a:cubicBezTo>
                <a:lnTo>
                  <a:pt x="14089" y="18811"/>
                </a:lnTo>
                <a:lnTo>
                  <a:pt x="14089" y="11747"/>
                </a:lnTo>
                <a:lnTo>
                  <a:pt x="15846" y="11747"/>
                </a:lnTo>
                <a:cubicBezTo>
                  <a:pt x="16115" y="11747"/>
                  <a:pt x="16348" y="11565"/>
                  <a:pt x="16414" y="11305"/>
                </a:cubicBezTo>
                <a:lnTo>
                  <a:pt x="16999" y="8963"/>
                </a:lnTo>
                <a:cubicBezTo>
                  <a:pt x="17042" y="8787"/>
                  <a:pt x="17003" y="8602"/>
                  <a:pt x="16893" y="8460"/>
                </a:cubicBezTo>
                <a:cubicBezTo>
                  <a:pt x="16782" y="8317"/>
                  <a:pt x="16612" y="8235"/>
                  <a:pt x="16431" y="8235"/>
                </a:cubicBezTo>
                <a:lnTo>
                  <a:pt x="14089" y="8235"/>
                </a:lnTo>
                <a:lnTo>
                  <a:pt x="14089" y="6909"/>
                </a:lnTo>
                <a:cubicBezTo>
                  <a:pt x="14089" y="6638"/>
                  <a:pt x="14144" y="6343"/>
                  <a:pt x="14808" y="6229"/>
                </a:cubicBezTo>
                <a:cubicBezTo>
                  <a:pt x="14936" y="6208"/>
                  <a:pt x="15061" y="6199"/>
                  <a:pt x="15182" y="6199"/>
                </a:cubicBezTo>
                <a:cubicBezTo>
                  <a:pt x="15552" y="6199"/>
                  <a:pt x="15890" y="6283"/>
                  <a:pt x="16198" y="6360"/>
                </a:cubicBezTo>
                <a:cubicBezTo>
                  <a:pt x="16304" y="6387"/>
                  <a:pt x="16415" y="6421"/>
                  <a:pt x="16532" y="6421"/>
                </a:cubicBezTo>
                <a:cubicBezTo>
                  <a:pt x="16632" y="6421"/>
                  <a:pt x="16736" y="6396"/>
                  <a:pt x="16847" y="6321"/>
                </a:cubicBezTo>
                <a:cubicBezTo>
                  <a:pt x="16983" y="6229"/>
                  <a:pt x="17074" y="6084"/>
                  <a:pt x="17098" y="5923"/>
                </a:cubicBezTo>
                <a:cubicBezTo>
                  <a:pt x="17098" y="5923"/>
                  <a:pt x="17362" y="4156"/>
                  <a:pt x="17482" y="3339"/>
                </a:cubicBezTo>
                <a:cubicBezTo>
                  <a:pt x="17525" y="3049"/>
                  <a:pt x="17346" y="2769"/>
                  <a:pt x="17063" y="2690"/>
                </a:cubicBezTo>
                <a:cubicBezTo>
                  <a:pt x="16267" y="2463"/>
                  <a:pt x="15346" y="2343"/>
                  <a:pt x="14504" y="2343"/>
                </a:cubicBezTo>
                <a:cubicBezTo>
                  <a:pt x="14137" y="2343"/>
                  <a:pt x="13786" y="2365"/>
                  <a:pt x="13467" y="2412"/>
                </a:cubicBezTo>
                <a:cubicBezTo>
                  <a:pt x="12434" y="2562"/>
                  <a:pt x="11646" y="2888"/>
                  <a:pt x="11009" y="3434"/>
                </a:cubicBezTo>
                <a:cubicBezTo>
                  <a:pt x="10121" y="4193"/>
                  <a:pt x="10010" y="5168"/>
                  <a:pt x="9999" y="5833"/>
                </a:cubicBezTo>
                <a:cubicBezTo>
                  <a:pt x="9999" y="5847"/>
                  <a:pt x="9999" y="7029"/>
                  <a:pt x="9999" y="8235"/>
                </a:cubicBezTo>
                <a:lnTo>
                  <a:pt x="8821" y="8235"/>
                </a:lnTo>
                <a:cubicBezTo>
                  <a:pt x="8497" y="8235"/>
                  <a:pt x="8236" y="8497"/>
                  <a:pt x="8236" y="8819"/>
                </a:cubicBezTo>
                <a:lnTo>
                  <a:pt x="8236" y="11161"/>
                </a:lnTo>
                <a:cubicBezTo>
                  <a:pt x="8236" y="11485"/>
                  <a:pt x="8497" y="11747"/>
                  <a:pt x="8821" y="11747"/>
                </a:cubicBezTo>
                <a:lnTo>
                  <a:pt x="9991" y="11747"/>
                </a:lnTo>
                <a:lnTo>
                  <a:pt x="9991" y="18811"/>
                </a:lnTo>
                <a:lnTo>
                  <a:pt x="2927" y="18811"/>
                </a:lnTo>
                <a:cubicBezTo>
                  <a:pt x="1959" y="18811"/>
                  <a:pt x="1172" y="18023"/>
                  <a:pt x="1172" y="17054"/>
                </a:cubicBezTo>
                <a:lnTo>
                  <a:pt x="1172" y="2927"/>
                </a:lnTo>
                <a:cubicBezTo>
                  <a:pt x="1172" y="1959"/>
                  <a:pt x="1959" y="1170"/>
                  <a:pt x="2927" y="1170"/>
                </a:cubicBezTo>
                <a:close/>
                <a:moveTo>
                  <a:pt x="2927" y="1"/>
                </a:moveTo>
                <a:cubicBezTo>
                  <a:pt x="1314" y="1"/>
                  <a:pt x="1" y="1313"/>
                  <a:pt x="1" y="2927"/>
                </a:cubicBezTo>
                <a:lnTo>
                  <a:pt x="1" y="17056"/>
                </a:lnTo>
                <a:cubicBezTo>
                  <a:pt x="1" y="18669"/>
                  <a:pt x="1314" y="19982"/>
                  <a:pt x="2927" y="19982"/>
                </a:cubicBezTo>
                <a:lnTo>
                  <a:pt x="17054" y="19982"/>
                </a:lnTo>
                <a:cubicBezTo>
                  <a:pt x="18669" y="19982"/>
                  <a:pt x="19982" y="18669"/>
                  <a:pt x="19982" y="17056"/>
                </a:cubicBezTo>
                <a:lnTo>
                  <a:pt x="19982" y="2927"/>
                </a:lnTo>
                <a:cubicBezTo>
                  <a:pt x="19982" y="2145"/>
                  <a:pt x="19669" y="1409"/>
                  <a:pt x="19101" y="853"/>
                </a:cubicBezTo>
                <a:cubicBezTo>
                  <a:pt x="18538" y="303"/>
                  <a:pt x="17797" y="1"/>
                  <a:pt x="1701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7" name="Google Shape;8504;p66">
            <a:extLst>
              <a:ext uri="{FF2B5EF4-FFF2-40B4-BE49-F238E27FC236}">
                <a16:creationId xmlns:a16="http://schemas.microsoft.com/office/drawing/2014/main" id="{260506D2-FEA8-4D08-A1B2-30A802D4DC1E}"/>
              </a:ext>
            </a:extLst>
          </p:cNvPr>
          <p:cNvGrpSpPr/>
          <p:nvPr/>
        </p:nvGrpSpPr>
        <p:grpSpPr>
          <a:xfrm>
            <a:off x="5078241" y="4392225"/>
            <a:ext cx="292947" cy="292918"/>
            <a:chOff x="812101" y="2571761"/>
            <a:chExt cx="417066" cy="417024"/>
          </a:xfrm>
        </p:grpSpPr>
        <p:sp>
          <p:nvSpPr>
            <p:cNvPr id="1088" name="Google Shape;8505;p66">
              <a:extLst>
                <a:ext uri="{FF2B5EF4-FFF2-40B4-BE49-F238E27FC236}">
                  <a16:creationId xmlns:a16="http://schemas.microsoft.com/office/drawing/2014/main" id="{BCCF17F7-EECE-4BEE-91B7-314CFE1D4ACC}"/>
                </a:ext>
              </a:extLst>
            </p:cNvPr>
            <p:cNvSpPr/>
            <p:nvPr/>
          </p:nvSpPr>
          <p:spPr>
            <a:xfrm>
              <a:off x="935084" y="2694744"/>
              <a:ext cx="171071" cy="171071"/>
            </a:xfrm>
            <a:custGeom>
              <a:avLst/>
              <a:gdLst/>
              <a:ahLst/>
              <a:cxnLst/>
              <a:rect l="l" t="t" r="r" b="b"/>
              <a:pathLst>
                <a:path w="8197" h="8197" extrusionOk="0">
                  <a:moveTo>
                    <a:pt x="4099" y="1171"/>
                  </a:moveTo>
                  <a:cubicBezTo>
                    <a:pt x="5712" y="1171"/>
                    <a:pt x="7027" y="2484"/>
                    <a:pt x="7027" y="4097"/>
                  </a:cubicBezTo>
                  <a:cubicBezTo>
                    <a:pt x="7027" y="5712"/>
                    <a:pt x="5712" y="7025"/>
                    <a:pt x="4099" y="7025"/>
                  </a:cubicBezTo>
                  <a:cubicBezTo>
                    <a:pt x="2486" y="7025"/>
                    <a:pt x="1171" y="5712"/>
                    <a:pt x="1171" y="4097"/>
                  </a:cubicBezTo>
                  <a:cubicBezTo>
                    <a:pt x="1171" y="2484"/>
                    <a:pt x="2486" y="1171"/>
                    <a:pt x="4099" y="1171"/>
                  </a:cubicBezTo>
                  <a:close/>
                  <a:moveTo>
                    <a:pt x="4099" y="0"/>
                  </a:moveTo>
                  <a:cubicBezTo>
                    <a:pt x="1840" y="0"/>
                    <a:pt x="0" y="1838"/>
                    <a:pt x="0" y="4097"/>
                  </a:cubicBezTo>
                  <a:cubicBezTo>
                    <a:pt x="0" y="6358"/>
                    <a:pt x="1840" y="8196"/>
                    <a:pt x="4099" y="8196"/>
                  </a:cubicBezTo>
                  <a:cubicBezTo>
                    <a:pt x="6358" y="8196"/>
                    <a:pt x="8196" y="6358"/>
                    <a:pt x="8196" y="4097"/>
                  </a:cubicBezTo>
                  <a:cubicBezTo>
                    <a:pt x="8196" y="1838"/>
                    <a:pt x="6358" y="0"/>
                    <a:pt x="40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8506;p66">
              <a:extLst>
                <a:ext uri="{FF2B5EF4-FFF2-40B4-BE49-F238E27FC236}">
                  <a16:creationId xmlns:a16="http://schemas.microsoft.com/office/drawing/2014/main" id="{29AE79BB-200E-4FC3-A1F5-173B839A9EB4}"/>
                </a:ext>
              </a:extLst>
            </p:cNvPr>
            <p:cNvSpPr/>
            <p:nvPr/>
          </p:nvSpPr>
          <p:spPr>
            <a:xfrm>
              <a:off x="860977" y="2620616"/>
              <a:ext cx="319311" cy="319290"/>
            </a:xfrm>
            <a:custGeom>
              <a:avLst/>
              <a:gdLst/>
              <a:ahLst/>
              <a:cxnLst/>
              <a:rect l="l" t="t" r="r" b="b"/>
              <a:pathLst>
                <a:path w="15300" h="15299" extrusionOk="0">
                  <a:moveTo>
                    <a:pt x="12333" y="1171"/>
                  </a:moveTo>
                  <a:cubicBezTo>
                    <a:pt x="13306" y="1171"/>
                    <a:pt x="14128" y="1994"/>
                    <a:pt x="14128" y="2967"/>
                  </a:cubicBezTo>
                  <a:lnTo>
                    <a:pt x="14128" y="12334"/>
                  </a:lnTo>
                  <a:cubicBezTo>
                    <a:pt x="14128" y="13307"/>
                    <a:pt x="13306" y="14129"/>
                    <a:pt x="12333" y="14129"/>
                  </a:cubicBezTo>
                  <a:lnTo>
                    <a:pt x="2968" y="14129"/>
                  </a:lnTo>
                  <a:cubicBezTo>
                    <a:pt x="1993" y="14129"/>
                    <a:pt x="1172" y="13307"/>
                    <a:pt x="1172" y="12334"/>
                  </a:cubicBezTo>
                  <a:lnTo>
                    <a:pt x="1172" y="2967"/>
                  </a:lnTo>
                  <a:cubicBezTo>
                    <a:pt x="1172" y="1994"/>
                    <a:pt x="1993" y="1171"/>
                    <a:pt x="2968" y="1171"/>
                  </a:cubicBezTo>
                  <a:close/>
                  <a:moveTo>
                    <a:pt x="2968" y="0"/>
                  </a:moveTo>
                  <a:cubicBezTo>
                    <a:pt x="1351" y="0"/>
                    <a:pt x="1" y="1346"/>
                    <a:pt x="1" y="2967"/>
                  </a:cubicBezTo>
                  <a:lnTo>
                    <a:pt x="1" y="12334"/>
                  </a:lnTo>
                  <a:cubicBezTo>
                    <a:pt x="1" y="13952"/>
                    <a:pt x="1349" y="15299"/>
                    <a:pt x="2968" y="15299"/>
                  </a:cubicBezTo>
                  <a:lnTo>
                    <a:pt x="12333" y="15299"/>
                  </a:lnTo>
                  <a:cubicBezTo>
                    <a:pt x="13953" y="15299"/>
                    <a:pt x="15299" y="13951"/>
                    <a:pt x="15299" y="12334"/>
                  </a:cubicBezTo>
                  <a:lnTo>
                    <a:pt x="15299" y="2967"/>
                  </a:lnTo>
                  <a:cubicBezTo>
                    <a:pt x="15299" y="1345"/>
                    <a:pt x="13948" y="0"/>
                    <a:pt x="12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8507;p66">
              <a:extLst>
                <a:ext uri="{FF2B5EF4-FFF2-40B4-BE49-F238E27FC236}">
                  <a16:creationId xmlns:a16="http://schemas.microsoft.com/office/drawing/2014/main" id="{F39AED26-B192-4FE8-A09E-6C0099284CA5}"/>
                </a:ext>
              </a:extLst>
            </p:cNvPr>
            <p:cNvSpPr/>
            <p:nvPr/>
          </p:nvSpPr>
          <p:spPr>
            <a:xfrm>
              <a:off x="812101" y="2571761"/>
              <a:ext cx="417066" cy="417024"/>
            </a:xfrm>
            <a:custGeom>
              <a:avLst/>
              <a:gdLst/>
              <a:ahLst/>
              <a:cxnLst/>
              <a:rect l="l" t="t" r="r" b="b"/>
              <a:pathLst>
                <a:path w="19984" h="19982" extrusionOk="0">
                  <a:moveTo>
                    <a:pt x="17056" y="1172"/>
                  </a:moveTo>
                  <a:cubicBezTo>
                    <a:pt x="18025" y="1172"/>
                    <a:pt x="18812" y="1959"/>
                    <a:pt x="18812" y="2927"/>
                  </a:cubicBezTo>
                  <a:lnTo>
                    <a:pt x="18812" y="17056"/>
                  </a:lnTo>
                  <a:cubicBezTo>
                    <a:pt x="18812" y="18023"/>
                    <a:pt x="18025" y="18811"/>
                    <a:pt x="17056" y="18811"/>
                  </a:cubicBezTo>
                  <a:lnTo>
                    <a:pt x="2928" y="18811"/>
                  </a:lnTo>
                  <a:cubicBezTo>
                    <a:pt x="1961" y="18811"/>
                    <a:pt x="1172" y="18023"/>
                    <a:pt x="1172" y="17056"/>
                  </a:cubicBezTo>
                  <a:lnTo>
                    <a:pt x="1172" y="2927"/>
                  </a:lnTo>
                  <a:cubicBezTo>
                    <a:pt x="1172" y="1959"/>
                    <a:pt x="1961" y="1172"/>
                    <a:pt x="2928" y="1172"/>
                  </a:cubicBezTo>
                  <a:close/>
                  <a:moveTo>
                    <a:pt x="2928" y="1"/>
                  </a:moveTo>
                  <a:cubicBezTo>
                    <a:pt x="1313" y="1"/>
                    <a:pt x="1" y="1313"/>
                    <a:pt x="1" y="2927"/>
                  </a:cubicBezTo>
                  <a:lnTo>
                    <a:pt x="1" y="17056"/>
                  </a:lnTo>
                  <a:cubicBezTo>
                    <a:pt x="1" y="18669"/>
                    <a:pt x="1313" y="19982"/>
                    <a:pt x="2928" y="19982"/>
                  </a:cubicBezTo>
                  <a:lnTo>
                    <a:pt x="17056" y="19982"/>
                  </a:lnTo>
                  <a:cubicBezTo>
                    <a:pt x="18669" y="19982"/>
                    <a:pt x="19984" y="18669"/>
                    <a:pt x="19984" y="17056"/>
                  </a:cubicBezTo>
                  <a:lnTo>
                    <a:pt x="19984" y="2927"/>
                  </a:lnTo>
                  <a:cubicBezTo>
                    <a:pt x="19984" y="1313"/>
                    <a:pt x="18669" y="1"/>
                    <a:pt x="17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8508;p66">
              <a:extLst>
                <a:ext uri="{FF2B5EF4-FFF2-40B4-BE49-F238E27FC236}">
                  <a16:creationId xmlns:a16="http://schemas.microsoft.com/office/drawing/2014/main" id="{AA2A1200-8EB3-40D1-942C-A63793275E26}"/>
                </a:ext>
              </a:extLst>
            </p:cNvPr>
            <p:cNvSpPr/>
            <p:nvPr/>
          </p:nvSpPr>
          <p:spPr>
            <a:xfrm>
              <a:off x="1081712" y="2670306"/>
              <a:ext cx="48878" cy="48898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170" y="0"/>
                  </a:moveTo>
                  <a:cubicBezTo>
                    <a:pt x="524" y="0"/>
                    <a:pt x="1" y="526"/>
                    <a:pt x="1" y="1171"/>
                  </a:cubicBezTo>
                  <a:cubicBezTo>
                    <a:pt x="1" y="1817"/>
                    <a:pt x="524" y="2342"/>
                    <a:pt x="1170" y="2342"/>
                  </a:cubicBezTo>
                  <a:cubicBezTo>
                    <a:pt x="1816" y="2342"/>
                    <a:pt x="2341" y="1817"/>
                    <a:pt x="2341" y="1171"/>
                  </a:cubicBezTo>
                  <a:cubicBezTo>
                    <a:pt x="2341" y="526"/>
                    <a:pt x="1816" y="0"/>
                    <a:pt x="11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2" name="Google Shape;8509;p66">
            <a:extLst>
              <a:ext uri="{FF2B5EF4-FFF2-40B4-BE49-F238E27FC236}">
                <a16:creationId xmlns:a16="http://schemas.microsoft.com/office/drawing/2014/main" id="{BDA60CC9-23ED-41F5-A8C2-5F90E2B1F3FC}"/>
              </a:ext>
            </a:extLst>
          </p:cNvPr>
          <p:cNvGrpSpPr/>
          <p:nvPr/>
        </p:nvGrpSpPr>
        <p:grpSpPr>
          <a:xfrm>
            <a:off x="5452553" y="4392225"/>
            <a:ext cx="292918" cy="292918"/>
            <a:chOff x="1323129" y="2571761"/>
            <a:chExt cx="417024" cy="417024"/>
          </a:xfrm>
        </p:grpSpPr>
        <p:sp>
          <p:nvSpPr>
            <p:cNvPr id="1093" name="Google Shape;8510;p66">
              <a:extLst>
                <a:ext uri="{FF2B5EF4-FFF2-40B4-BE49-F238E27FC236}">
                  <a16:creationId xmlns:a16="http://schemas.microsoft.com/office/drawing/2014/main" id="{4F2F4D03-094D-4446-ABDF-B53D129AED5E}"/>
                </a:ext>
              </a:extLst>
            </p:cNvPr>
            <p:cNvSpPr/>
            <p:nvPr/>
          </p:nvSpPr>
          <p:spPr>
            <a:xfrm>
              <a:off x="1385007" y="2719183"/>
              <a:ext cx="73337" cy="219907"/>
            </a:xfrm>
            <a:custGeom>
              <a:avLst/>
              <a:gdLst/>
              <a:ahLst/>
              <a:cxnLst/>
              <a:rect l="l" t="t" r="r" b="b"/>
              <a:pathLst>
                <a:path w="3514" h="10537" extrusionOk="0">
                  <a:moveTo>
                    <a:pt x="2342" y="1171"/>
                  </a:moveTo>
                  <a:lnTo>
                    <a:pt x="2342" y="9367"/>
                  </a:lnTo>
                  <a:lnTo>
                    <a:pt x="1171" y="9367"/>
                  </a:lnTo>
                  <a:lnTo>
                    <a:pt x="1171" y="1171"/>
                  </a:lnTo>
                  <a:close/>
                  <a:moveTo>
                    <a:pt x="586" y="0"/>
                  </a:moveTo>
                  <a:cubicBezTo>
                    <a:pt x="264" y="0"/>
                    <a:pt x="0" y="262"/>
                    <a:pt x="0" y="586"/>
                  </a:cubicBezTo>
                  <a:lnTo>
                    <a:pt x="0" y="9951"/>
                  </a:lnTo>
                  <a:cubicBezTo>
                    <a:pt x="0" y="10275"/>
                    <a:pt x="264" y="10537"/>
                    <a:pt x="586" y="10537"/>
                  </a:cubicBezTo>
                  <a:lnTo>
                    <a:pt x="2928" y="10537"/>
                  </a:lnTo>
                  <a:cubicBezTo>
                    <a:pt x="3252" y="10537"/>
                    <a:pt x="3514" y="10275"/>
                    <a:pt x="3514" y="9951"/>
                  </a:cubicBezTo>
                  <a:lnTo>
                    <a:pt x="3514" y="586"/>
                  </a:lnTo>
                  <a:cubicBezTo>
                    <a:pt x="3514" y="262"/>
                    <a:pt x="325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8511;p66">
              <a:extLst>
                <a:ext uri="{FF2B5EF4-FFF2-40B4-BE49-F238E27FC236}">
                  <a16:creationId xmlns:a16="http://schemas.microsoft.com/office/drawing/2014/main" id="{EEC78160-440A-4ABF-ABD0-089BC762E39A}"/>
                </a:ext>
              </a:extLst>
            </p:cNvPr>
            <p:cNvSpPr/>
            <p:nvPr/>
          </p:nvSpPr>
          <p:spPr>
            <a:xfrm>
              <a:off x="1385007" y="2621430"/>
              <a:ext cx="73337" cy="73337"/>
            </a:xfrm>
            <a:custGeom>
              <a:avLst/>
              <a:gdLst/>
              <a:ahLst/>
              <a:cxnLst/>
              <a:rect l="l" t="t" r="r" b="b"/>
              <a:pathLst>
                <a:path w="3514" h="3514" extrusionOk="0">
                  <a:moveTo>
                    <a:pt x="1757" y="1171"/>
                  </a:moveTo>
                  <a:cubicBezTo>
                    <a:pt x="2081" y="1171"/>
                    <a:pt x="2342" y="1435"/>
                    <a:pt x="2342" y="1757"/>
                  </a:cubicBezTo>
                  <a:cubicBezTo>
                    <a:pt x="2342" y="2080"/>
                    <a:pt x="2081" y="2342"/>
                    <a:pt x="1757" y="2342"/>
                  </a:cubicBezTo>
                  <a:cubicBezTo>
                    <a:pt x="1435" y="2342"/>
                    <a:pt x="1171" y="2080"/>
                    <a:pt x="1171" y="1757"/>
                  </a:cubicBezTo>
                  <a:cubicBezTo>
                    <a:pt x="1171" y="1435"/>
                    <a:pt x="1435" y="1171"/>
                    <a:pt x="1757" y="1171"/>
                  </a:cubicBezTo>
                  <a:close/>
                  <a:moveTo>
                    <a:pt x="1757" y="0"/>
                  </a:moveTo>
                  <a:cubicBezTo>
                    <a:pt x="789" y="0"/>
                    <a:pt x="0" y="789"/>
                    <a:pt x="0" y="1757"/>
                  </a:cubicBezTo>
                  <a:cubicBezTo>
                    <a:pt x="0" y="2726"/>
                    <a:pt x="789" y="3513"/>
                    <a:pt x="1757" y="3513"/>
                  </a:cubicBezTo>
                  <a:cubicBezTo>
                    <a:pt x="2726" y="3513"/>
                    <a:pt x="3514" y="2726"/>
                    <a:pt x="3514" y="1757"/>
                  </a:cubicBezTo>
                  <a:cubicBezTo>
                    <a:pt x="3514" y="789"/>
                    <a:pt x="2726" y="0"/>
                    <a:pt x="1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8512;p66">
              <a:extLst>
                <a:ext uri="{FF2B5EF4-FFF2-40B4-BE49-F238E27FC236}">
                  <a16:creationId xmlns:a16="http://schemas.microsoft.com/office/drawing/2014/main" id="{1D1F430E-080E-48E8-A86E-21C29851C3B1}"/>
                </a:ext>
              </a:extLst>
            </p:cNvPr>
            <p:cNvSpPr/>
            <p:nvPr/>
          </p:nvSpPr>
          <p:spPr>
            <a:xfrm>
              <a:off x="1482759" y="2718786"/>
              <a:ext cx="195510" cy="220304"/>
            </a:xfrm>
            <a:custGeom>
              <a:avLst/>
              <a:gdLst/>
              <a:ahLst/>
              <a:cxnLst/>
              <a:rect l="l" t="t" r="r" b="b"/>
              <a:pathLst>
                <a:path w="9368" h="10556" extrusionOk="0">
                  <a:moveTo>
                    <a:pt x="5559" y="1173"/>
                  </a:moveTo>
                  <a:cubicBezTo>
                    <a:pt x="5720" y="1173"/>
                    <a:pt x="5883" y="1186"/>
                    <a:pt x="6044" y="1212"/>
                  </a:cubicBezTo>
                  <a:cubicBezTo>
                    <a:pt x="7422" y="1435"/>
                    <a:pt x="8196" y="2535"/>
                    <a:pt x="8196" y="3669"/>
                  </a:cubicBezTo>
                  <a:lnTo>
                    <a:pt x="8196" y="9386"/>
                  </a:lnTo>
                  <a:lnTo>
                    <a:pt x="7025" y="9386"/>
                  </a:lnTo>
                  <a:lnTo>
                    <a:pt x="7025" y="4702"/>
                  </a:lnTo>
                  <a:cubicBezTo>
                    <a:pt x="7025" y="3411"/>
                    <a:pt x="5975" y="2360"/>
                    <a:pt x="4683" y="2360"/>
                  </a:cubicBezTo>
                  <a:cubicBezTo>
                    <a:pt x="3392" y="2360"/>
                    <a:pt x="2341" y="3411"/>
                    <a:pt x="2341" y="4702"/>
                  </a:cubicBezTo>
                  <a:lnTo>
                    <a:pt x="2341" y="9386"/>
                  </a:lnTo>
                  <a:lnTo>
                    <a:pt x="1170" y="9386"/>
                  </a:lnTo>
                  <a:lnTo>
                    <a:pt x="1170" y="1190"/>
                  </a:lnTo>
                  <a:lnTo>
                    <a:pt x="2341" y="1190"/>
                  </a:lnTo>
                  <a:lnTo>
                    <a:pt x="2341" y="1776"/>
                  </a:lnTo>
                  <a:cubicBezTo>
                    <a:pt x="2341" y="2011"/>
                    <a:pt x="2484" y="2225"/>
                    <a:pt x="2704" y="2316"/>
                  </a:cubicBezTo>
                  <a:cubicBezTo>
                    <a:pt x="2776" y="2346"/>
                    <a:pt x="2852" y="2361"/>
                    <a:pt x="2928" y="2361"/>
                  </a:cubicBezTo>
                  <a:cubicBezTo>
                    <a:pt x="3080" y="2361"/>
                    <a:pt x="3229" y="2301"/>
                    <a:pt x="3341" y="2190"/>
                  </a:cubicBezTo>
                  <a:lnTo>
                    <a:pt x="3615" y="1916"/>
                  </a:lnTo>
                  <a:cubicBezTo>
                    <a:pt x="4086" y="1443"/>
                    <a:pt x="4813" y="1173"/>
                    <a:pt x="5559" y="1173"/>
                  </a:cubicBezTo>
                  <a:close/>
                  <a:moveTo>
                    <a:pt x="5553" y="0"/>
                  </a:moveTo>
                  <a:cubicBezTo>
                    <a:pt x="4823" y="0"/>
                    <a:pt x="4110" y="189"/>
                    <a:pt x="3509" y="536"/>
                  </a:cubicBezTo>
                  <a:cubicBezTo>
                    <a:pt x="3475" y="246"/>
                    <a:pt x="3227" y="19"/>
                    <a:pt x="2927" y="19"/>
                  </a:cubicBezTo>
                  <a:lnTo>
                    <a:pt x="586" y="19"/>
                  </a:lnTo>
                  <a:cubicBezTo>
                    <a:pt x="262" y="19"/>
                    <a:pt x="1" y="281"/>
                    <a:pt x="1" y="605"/>
                  </a:cubicBezTo>
                  <a:lnTo>
                    <a:pt x="1" y="9970"/>
                  </a:lnTo>
                  <a:cubicBezTo>
                    <a:pt x="1" y="10294"/>
                    <a:pt x="262" y="10556"/>
                    <a:pt x="586" y="10556"/>
                  </a:cubicBezTo>
                  <a:lnTo>
                    <a:pt x="2927" y="10556"/>
                  </a:lnTo>
                  <a:cubicBezTo>
                    <a:pt x="3250" y="10556"/>
                    <a:pt x="3512" y="10294"/>
                    <a:pt x="3512" y="9970"/>
                  </a:cubicBezTo>
                  <a:lnTo>
                    <a:pt x="3512" y="4702"/>
                  </a:lnTo>
                  <a:cubicBezTo>
                    <a:pt x="3512" y="4056"/>
                    <a:pt x="4038" y="3531"/>
                    <a:pt x="4683" y="3531"/>
                  </a:cubicBezTo>
                  <a:cubicBezTo>
                    <a:pt x="5329" y="3531"/>
                    <a:pt x="5854" y="4056"/>
                    <a:pt x="5854" y="4702"/>
                  </a:cubicBezTo>
                  <a:lnTo>
                    <a:pt x="5854" y="9970"/>
                  </a:lnTo>
                  <a:cubicBezTo>
                    <a:pt x="5854" y="10294"/>
                    <a:pt x="6116" y="10556"/>
                    <a:pt x="6440" y="10556"/>
                  </a:cubicBezTo>
                  <a:lnTo>
                    <a:pt x="8782" y="10556"/>
                  </a:lnTo>
                  <a:cubicBezTo>
                    <a:pt x="9104" y="10556"/>
                    <a:pt x="9368" y="10294"/>
                    <a:pt x="9368" y="9970"/>
                  </a:cubicBezTo>
                  <a:lnTo>
                    <a:pt x="9368" y="3669"/>
                  </a:lnTo>
                  <a:cubicBezTo>
                    <a:pt x="9368" y="1921"/>
                    <a:pt x="8131" y="364"/>
                    <a:pt x="6231" y="55"/>
                  </a:cubicBezTo>
                  <a:cubicBezTo>
                    <a:pt x="6005" y="18"/>
                    <a:pt x="5779" y="0"/>
                    <a:pt x="55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8513;p66">
              <a:extLst>
                <a:ext uri="{FF2B5EF4-FFF2-40B4-BE49-F238E27FC236}">
                  <a16:creationId xmlns:a16="http://schemas.microsoft.com/office/drawing/2014/main" id="{30261397-67B5-478F-BD0F-F5B1E4081F89}"/>
                </a:ext>
              </a:extLst>
            </p:cNvPr>
            <p:cNvSpPr/>
            <p:nvPr/>
          </p:nvSpPr>
          <p:spPr>
            <a:xfrm>
              <a:off x="1323129" y="2571761"/>
              <a:ext cx="417024" cy="417024"/>
            </a:xfrm>
            <a:custGeom>
              <a:avLst/>
              <a:gdLst/>
              <a:ahLst/>
              <a:cxnLst/>
              <a:rect l="l" t="t" r="r" b="b"/>
              <a:pathLst>
                <a:path w="19982" h="19982" extrusionOk="0">
                  <a:moveTo>
                    <a:pt x="17015" y="1170"/>
                  </a:moveTo>
                  <a:cubicBezTo>
                    <a:pt x="17989" y="1170"/>
                    <a:pt x="18810" y="1993"/>
                    <a:pt x="18810" y="2966"/>
                  </a:cubicBezTo>
                  <a:lnTo>
                    <a:pt x="18810" y="17015"/>
                  </a:lnTo>
                  <a:cubicBezTo>
                    <a:pt x="18810" y="17990"/>
                    <a:pt x="17989" y="18811"/>
                    <a:pt x="17015" y="18811"/>
                  </a:cubicBezTo>
                  <a:lnTo>
                    <a:pt x="2965" y="18811"/>
                  </a:lnTo>
                  <a:cubicBezTo>
                    <a:pt x="1992" y="18811"/>
                    <a:pt x="1170" y="17990"/>
                    <a:pt x="1170" y="17015"/>
                  </a:cubicBezTo>
                  <a:lnTo>
                    <a:pt x="1170" y="2966"/>
                  </a:lnTo>
                  <a:cubicBezTo>
                    <a:pt x="1170" y="1993"/>
                    <a:pt x="1992" y="1170"/>
                    <a:pt x="2965" y="1170"/>
                  </a:cubicBezTo>
                  <a:close/>
                  <a:moveTo>
                    <a:pt x="2965" y="1"/>
                  </a:moveTo>
                  <a:cubicBezTo>
                    <a:pt x="1347" y="1"/>
                    <a:pt x="0" y="1349"/>
                    <a:pt x="0" y="2966"/>
                  </a:cubicBezTo>
                  <a:lnTo>
                    <a:pt x="0" y="17015"/>
                  </a:lnTo>
                  <a:cubicBezTo>
                    <a:pt x="0" y="18635"/>
                    <a:pt x="1348" y="19982"/>
                    <a:pt x="2965" y="19982"/>
                  </a:cubicBezTo>
                  <a:lnTo>
                    <a:pt x="17017" y="19982"/>
                  </a:lnTo>
                  <a:cubicBezTo>
                    <a:pt x="18635" y="19982"/>
                    <a:pt x="19981" y="18634"/>
                    <a:pt x="19981" y="17015"/>
                  </a:cubicBezTo>
                  <a:lnTo>
                    <a:pt x="19981" y="2966"/>
                  </a:lnTo>
                  <a:cubicBezTo>
                    <a:pt x="19981" y="1347"/>
                    <a:pt x="18633" y="1"/>
                    <a:pt x="170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7" name="Google Shape;8514;p66">
            <a:extLst>
              <a:ext uri="{FF2B5EF4-FFF2-40B4-BE49-F238E27FC236}">
                <a16:creationId xmlns:a16="http://schemas.microsoft.com/office/drawing/2014/main" id="{5ADE4828-1571-4257-86AA-7D99525CB94E}"/>
              </a:ext>
            </a:extLst>
          </p:cNvPr>
          <p:cNvSpPr/>
          <p:nvPr/>
        </p:nvSpPr>
        <p:spPr>
          <a:xfrm>
            <a:off x="5826875" y="4418662"/>
            <a:ext cx="294387" cy="240087"/>
          </a:xfrm>
          <a:custGeom>
            <a:avLst/>
            <a:gdLst/>
            <a:ahLst/>
            <a:cxnLst/>
            <a:rect l="l" t="t" r="r" b="b"/>
            <a:pathLst>
              <a:path w="20081" h="16377" extrusionOk="0">
                <a:moveTo>
                  <a:pt x="13632" y="1165"/>
                </a:moveTo>
                <a:cubicBezTo>
                  <a:pt x="14903" y="1165"/>
                  <a:pt x="15458" y="1658"/>
                  <a:pt x="15826" y="1984"/>
                </a:cubicBezTo>
                <a:cubicBezTo>
                  <a:pt x="16040" y="2173"/>
                  <a:pt x="16244" y="2353"/>
                  <a:pt x="16548" y="2353"/>
                </a:cubicBezTo>
                <a:cubicBezTo>
                  <a:pt x="16762" y="2353"/>
                  <a:pt x="17038" y="2293"/>
                  <a:pt x="17344" y="2196"/>
                </a:cubicBezTo>
                <a:lnTo>
                  <a:pt x="17344" y="2196"/>
                </a:lnTo>
                <a:cubicBezTo>
                  <a:pt x="17236" y="2288"/>
                  <a:pt x="17119" y="2376"/>
                  <a:pt x="16995" y="2461"/>
                </a:cubicBezTo>
                <a:cubicBezTo>
                  <a:pt x="16780" y="2612"/>
                  <a:pt x="16689" y="2889"/>
                  <a:pt x="16778" y="3137"/>
                </a:cubicBezTo>
                <a:cubicBezTo>
                  <a:pt x="16861" y="3373"/>
                  <a:pt x="17082" y="3528"/>
                  <a:pt x="17329" y="3528"/>
                </a:cubicBezTo>
                <a:cubicBezTo>
                  <a:pt x="17343" y="3528"/>
                  <a:pt x="17358" y="3527"/>
                  <a:pt x="17372" y="3526"/>
                </a:cubicBezTo>
                <a:cubicBezTo>
                  <a:pt x="17475" y="3519"/>
                  <a:pt x="17576" y="3508"/>
                  <a:pt x="17680" y="3494"/>
                </a:cubicBezTo>
                <a:lnTo>
                  <a:pt x="17680" y="3494"/>
                </a:lnTo>
                <a:cubicBezTo>
                  <a:pt x="17275" y="3802"/>
                  <a:pt x="16921" y="3990"/>
                  <a:pt x="16937" y="4786"/>
                </a:cubicBezTo>
                <a:cubicBezTo>
                  <a:pt x="16937" y="4826"/>
                  <a:pt x="16939" y="4881"/>
                  <a:pt x="16939" y="4971"/>
                </a:cubicBezTo>
                <a:cubicBezTo>
                  <a:pt x="16939" y="6510"/>
                  <a:pt x="16350" y="9097"/>
                  <a:pt x="14694" y="11320"/>
                </a:cubicBezTo>
                <a:cubicBezTo>
                  <a:pt x="13372" y="13093"/>
                  <a:pt x="10896" y="15207"/>
                  <a:pt x="6611" y="15207"/>
                </a:cubicBezTo>
                <a:cubicBezTo>
                  <a:pt x="5368" y="15207"/>
                  <a:pt x="4159" y="14996"/>
                  <a:pt x="3001" y="14582"/>
                </a:cubicBezTo>
                <a:cubicBezTo>
                  <a:pt x="4359" y="14345"/>
                  <a:pt x="5612" y="13799"/>
                  <a:pt x="6698" y="12960"/>
                </a:cubicBezTo>
                <a:cubicBezTo>
                  <a:pt x="6893" y="12812"/>
                  <a:pt x="6972" y="12557"/>
                  <a:pt x="6900" y="12323"/>
                </a:cubicBezTo>
                <a:cubicBezTo>
                  <a:pt x="6827" y="12090"/>
                  <a:pt x="6617" y="11925"/>
                  <a:pt x="6372" y="11913"/>
                </a:cubicBezTo>
                <a:cubicBezTo>
                  <a:pt x="5203" y="11849"/>
                  <a:pt x="4280" y="11209"/>
                  <a:pt x="3767" y="10448"/>
                </a:cubicBezTo>
                <a:cubicBezTo>
                  <a:pt x="3968" y="10434"/>
                  <a:pt x="4207" y="10404"/>
                  <a:pt x="4564" y="10340"/>
                </a:cubicBezTo>
                <a:cubicBezTo>
                  <a:pt x="4832" y="10294"/>
                  <a:pt x="5030" y="10071"/>
                  <a:pt x="5047" y="9801"/>
                </a:cubicBezTo>
                <a:cubicBezTo>
                  <a:pt x="5065" y="9532"/>
                  <a:pt x="4895" y="9286"/>
                  <a:pt x="4637" y="9205"/>
                </a:cubicBezTo>
                <a:cubicBezTo>
                  <a:pt x="3296" y="8787"/>
                  <a:pt x="2498" y="8025"/>
                  <a:pt x="2180" y="6838"/>
                </a:cubicBezTo>
                <a:lnTo>
                  <a:pt x="2180" y="6838"/>
                </a:lnTo>
                <a:cubicBezTo>
                  <a:pt x="2390" y="6891"/>
                  <a:pt x="2642" y="6933"/>
                  <a:pt x="3057" y="6986"/>
                </a:cubicBezTo>
                <a:cubicBezTo>
                  <a:pt x="3081" y="6989"/>
                  <a:pt x="3105" y="6991"/>
                  <a:pt x="3129" y="6991"/>
                </a:cubicBezTo>
                <a:cubicBezTo>
                  <a:pt x="3359" y="6991"/>
                  <a:pt x="3571" y="6854"/>
                  <a:pt x="3666" y="6640"/>
                </a:cubicBezTo>
                <a:cubicBezTo>
                  <a:pt x="3770" y="6403"/>
                  <a:pt x="3707" y="6125"/>
                  <a:pt x="3508" y="5957"/>
                </a:cubicBezTo>
                <a:cubicBezTo>
                  <a:pt x="2014" y="4697"/>
                  <a:pt x="1936" y="3409"/>
                  <a:pt x="2210" y="2373"/>
                </a:cubicBezTo>
                <a:lnTo>
                  <a:pt x="2210" y="2373"/>
                </a:lnTo>
                <a:cubicBezTo>
                  <a:pt x="4267" y="4464"/>
                  <a:pt x="6801" y="5670"/>
                  <a:pt x="9880" y="5882"/>
                </a:cubicBezTo>
                <a:cubicBezTo>
                  <a:pt x="9894" y="5883"/>
                  <a:pt x="9908" y="5884"/>
                  <a:pt x="9921" y="5884"/>
                </a:cubicBezTo>
                <a:cubicBezTo>
                  <a:pt x="10265" y="5884"/>
                  <a:pt x="10539" y="5586"/>
                  <a:pt x="10503" y="5239"/>
                </a:cubicBezTo>
                <a:cubicBezTo>
                  <a:pt x="10372" y="3940"/>
                  <a:pt x="10634" y="2919"/>
                  <a:pt x="11281" y="2203"/>
                </a:cubicBezTo>
                <a:cubicBezTo>
                  <a:pt x="11975" y="1437"/>
                  <a:pt x="12981" y="1165"/>
                  <a:pt x="13632" y="1165"/>
                </a:cubicBezTo>
                <a:close/>
                <a:moveTo>
                  <a:pt x="13631" y="1"/>
                </a:moveTo>
                <a:cubicBezTo>
                  <a:pt x="12698" y="1"/>
                  <a:pt x="11363" y="368"/>
                  <a:pt x="10413" y="1418"/>
                </a:cubicBezTo>
                <a:cubicBezTo>
                  <a:pt x="9665" y="2245"/>
                  <a:pt x="9291" y="3332"/>
                  <a:pt x="9300" y="4649"/>
                </a:cubicBezTo>
                <a:cubicBezTo>
                  <a:pt x="6556" y="4315"/>
                  <a:pt x="4306" y="3079"/>
                  <a:pt x="2438" y="887"/>
                </a:cubicBezTo>
                <a:cubicBezTo>
                  <a:pt x="2327" y="756"/>
                  <a:pt x="2163" y="681"/>
                  <a:pt x="1993" y="681"/>
                </a:cubicBezTo>
                <a:cubicBezTo>
                  <a:pt x="1966" y="681"/>
                  <a:pt x="1938" y="683"/>
                  <a:pt x="1911" y="687"/>
                </a:cubicBezTo>
                <a:cubicBezTo>
                  <a:pt x="1713" y="715"/>
                  <a:pt x="1541" y="843"/>
                  <a:pt x="1460" y="1025"/>
                </a:cubicBezTo>
                <a:cubicBezTo>
                  <a:pt x="1207" y="1582"/>
                  <a:pt x="876" y="2444"/>
                  <a:pt x="922" y="3466"/>
                </a:cubicBezTo>
                <a:cubicBezTo>
                  <a:pt x="952" y="4138"/>
                  <a:pt x="1138" y="4773"/>
                  <a:pt x="1479" y="5368"/>
                </a:cubicBezTo>
                <a:cubicBezTo>
                  <a:pt x="1469" y="5367"/>
                  <a:pt x="1459" y="5367"/>
                  <a:pt x="1449" y="5367"/>
                </a:cubicBezTo>
                <a:cubicBezTo>
                  <a:pt x="1114" y="5367"/>
                  <a:pt x="843" y="5650"/>
                  <a:pt x="865" y="5990"/>
                </a:cubicBezTo>
                <a:cubicBezTo>
                  <a:pt x="963" y="7455"/>
                  <a:pt x="1501" y="8589"/>
                  <a:pt x="2470" y="9380"/>
                </a:cubicBezTo>
                <a:cubicBezTo>
                  <a:pt x="2284" y="9528"/>
                  <a:pt x="2208" y="9773"/>
                  <a:pt x="2274" y="9999"/>
                </a:cubicBezTo>
                <a:cubicBezTo>
                  <a:pt x="2578" y="11057"/>
                  <a:pt x="3469" y="12207"/>
                  <a:pt x="4833" y="12757"/>
                </a:cubicBezTo>
                <a:cubicBezTo>
                  <a:pt x="3802" y="13279"/>
                  <a:pt x="2644" y="13546"/>
                  <a:pt x="1412" y="13546"/>
                </a:cubicBezTo>
                <a:cubicBezTo>
                  <a:pt x="1173" y="13546"/>
                  <a:pt x="932" y="13536"/>
                  <a:pt x="689" y="13516"/>
                </a:cubicBezTo>
                <a:cubicBezTo>
                  <a:pt x="673" y="13515"/>
                  <a:pt x="658" y="13514"/>
                  <a:pt x="642" y="13514"/>
                </a:cubicBezTo>
                <a:cubicBezTo>
                  <a:pt x="390" y="13514"/>
                  <a:pt x="164" y="13676"/>
                  <a:pt x="84" y="13919"/>
                </a:cubicBezTo>
                <a:cubicBezTo>
                  <a:pt x="0" y="14177"/>
                  <a:pt x="105" y="14460"/>
                  <a:pt x="338" y="14600"/>
                </a:cubicBezTo>
                <a:cubicBezTo>
                  <a:pt x="2284" y="15778"/>
                  <a:pt x="4395" y="16376"/>
                  <a:pt x="6611" y="16376"/>
                </a:cubicBezTo>
                <a:cubicBezTo>
                  <a:pt x="11382" y="16376"/>
                  <a:pt x="14151" y="14008"/>
                  <a:pt x="15631" y="12019"/>
                </a:cubicBezTo>
                <a:cubicBezTo>
                  <a:pt x="17461" y="9567"/>
                  <a:pt x="18108" y="6689"/>
                  <a:pt x="18108" y="4971"/>
                </a:cubicBezTo>
                <a:cubicBezTo>
                  <a:pt x="18108" y="4747"/>
                  <a:pt x="18103" y="4701"/>
                  <a:pt x="18110" y="4637"/>
                </a:cubicBezTo>
                <a:cubicBezTo>
                  <a:pt x="18336" y="4435"/>
                  <a:pt x="18964" y="4133"/>
                  <a:pt x="19935" y="2718"/>
                </a:cubicBezTo>
                <a:cubicBezTo>
                  <a:pt x="20080" y="2505"/>
                  <a:pt x="20070" y="2221"/>
                  <a:pt x="19909" y="2019"/>
                </a:cubicBezTo>
                <a:cubicBezTo>
                  <a:pt x="19795" y="1879"/>
                  <a:pt x="19625" y="1801"/>
                  <a:pt x="19451" y="1801"/>
                </a:cubicBezTo>
                <a:cubicBezTo>
                  <a:pt x="19377" y="1801"/>
                  <a:pt x="19303" y="1815"/>
                  <a:pt x="19231" y="1844"/>
                </a:cubicBezTo>
                <a:cubicBezTo>
                  <a:pt x="19194" y="1860"/>
                  <a:pt x="19155" y="1874"/>
                  <a:pt x="19118" y="1890"/>
                </a:cubicBezTo>
                <a:cubicBezTo>
                  <a:pt x="19269" y="1630"/>
                  <a:pt x="19392" y="1356"/>
                  <a:pt x="19490" y="1062"/>
                </a:cubicBezTo>
                <a:cubicBezTo>
                  <a:pt x="19564" y="841"/>
                  <a:pt x="19498" y="598"/>
                  <a:pt x="19327" y="443"/>
                </a:cubicBezTo>
                <a:cubicBezTo>
                  <a:pt x="19217" y="344"/>
                  <a:pt x="19076" y="292"/>
                  <a:pt x="18934" y="292"/>
                </a:cubicBezTo>
                <a:cubicBezTo>
                  <a:pt x="18853" y="292"/>
                  <a:pt x="18771" y="309"/>
                  <a:pt x="18694" y="344"/>
                </a:cubicBezTo>
                <a:cubicBezTo>
                  <a:pt x="18690" y="345"/>
                  <a:pt x="18676" y="351"/>
                  <a:pt x="18651" y="363"/>
                </a:cubicBezTo>
                <a:cubicBezTo>
                  <a:pt x="17724" y="830"/>
                  <a:pt x="16999" y="1103"/>
                  <a:pt x="16670" y="1166"/>
                </a:cubicBezTo>
                <a:cubicBezTo>
                  <a:pt x="16647" y="1147"/>
                  <a:pt x="16624" y="1126"/>
                  <a:pt x="16603" y="1106"/>
                </a:cubicBezTo>
                <a:cubicBezTo>
                  <a:pt x="16194" y="745"/>
                  <a:pt x="15347" y="1"/>
                  <a:pt x="136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98" name="Google Shape;8515;p66">
            <a:extLst>
              <a:ext uri="{FF2B5EF4-FFF2-40B4-BE49-F238E27FC236}">
                <a16:creationId xmlns:a16="http://schemas.microsoft.com/office/drawing/2014/main" id="{726AB13E-FB8F-4A4C-9CA4-6A106DE01594}"/>
              </a:ext>
            </a:extLst>
          </p:cNvPr>
          <p:cNvGrpSpPr/>
          <p:nvPr/>
        </p:nvGrpSpPr>
        <p:grpSpPr>
          <a:xfrm>
            <a:off x="6202568" y="4392218"/>
            <a:ext cx="293372" cy="292933"/>
            <a:chOff x="2344476" y="2571761"/>
            <a:chExt cx="417671" cy="417045"/>
          </a:xfrm>
        </p:grpSpPr>
        <p:sp>
          <p:nvSpPr>
            <p:cNvPr id="1099" name="Google Shape;8516;p66">
              <a:extLst>
                <a:ext uri="{FF2B5EF4-FFF2-40B4-BE49-F238E27FC236}">
                  <a16:creationId xmlns:a16="http://schemas.microsoft.com/office/drawing/2014/main" id="{1A587554-1C2B-4C43-B1DA-FA2A7B124764}"/>
                </a:ext>
              </a:extLst>
            </p:cNvPr>
            <p:cNvSpPr/>
            <p:nvPr/>
          </p:nvSpPr>
          <p:spPr>
            <a:xfrm>
              <a:off x="2344476" y="2571761"/>
              <a:ext cx="417671" cy="417045"/>
            </a:xfrm>
            <a:custGeom>
              <a:avLst/>
              <a:gdLst/>
              <a:ahLst/>
              <a:cxnLst/>
              <a:rect l="l" t="t" r="r" b="b"/>
              <a:pathLst>
                <a:path w="20013" h="19983" extrusionOk="0">
                  <a:moveTo>
                    <a:pt x="10022" y="1170"/>
                  </a:moveTo>
                  <a:cubicBezTo>
                    <a:pt x="14886" y="1170"/>
                    <a:pt x="18842" y="5127"/>
                    <a:pt x="18842" y="9990"/>
                  </a:cubicBezTo>
                  <a:cubicBezTo>
                    <a:pt x="18842" y="14855"/>
                    <a:pt x="14886" y="18811"/>
                    <a:pt x="10023" y="18811"/>
                  </a:cubicBezTo>
                  <a:cubicBezTo>
                    <a:pt x="8516" y="18811"/>
                    <a:pt x="7030" y="18423"/>
                    <a:pt x="5726" y="17691"/>
                  </a:cubicBezTo>
                  <a:cubicBezTo>
                    <a:pt x="5638" y="17641"/>
                    <a:pt x="5539" y="17615"/>
                    <a:pt x="5440" y="17615"/>
                  </a:cubicBezTo>
                  <a:cubicBezTo>
                    <a:pt x="5393" y="17615"/>
                    <a:pt x="5345" y="17621"/>
                    <a:pt x="5298" y="17632"/>
                  </a:cubicBezTo>
                  <a:lnTo>
                    <a:pt x="1419" y="18595"/>
                  </a:lnTo>
                  <a:lnTo>
                    <a:pt x="2381" y="14715"/>
                  </a:lnTo>
                  <a:cubicBezTo>
                    <a:pt x="2417" y="14570"/>
                    <a:pt x="2395" y="14416"/>
                    <a:pt x="2323" y="14287"/>
                  </a:cubicBezTo>
                  <a:cubicBezTo>
                    <a:pt x="1590" y="12982"/>
                    <a:pt x="1203" y="11498"/>
                    <a:pt x="1203" y="9990"/>
                  </a:cubicBezTo>
                  <a:cubicBezTo>
                    <a:pt x="1203" y="5127"/>
                    <a:pt x="5159" y="1170"/>
                    <a:pt x="10022" y="1170"/>
                  </a:cubicBezTo>
                  <a:close/>
                  <a:moveTo>
                    <a:pt x="10023" y="1"/>
                  </a:moveTo>
                  <a:cubicBezTo>
                    <a:pt x="4522" y="1"/>
                    <a:pt x="32" y="4491"/>
                    <a:pt x="32" y="9990"/>
                  </a:cubicBezTo>
                  <a:cubicBezTo>
                    <a:pt x="32" y="11620"/>
                    <a:pt x="432" y="13226"/>
                    <a:pt x="1191" y="14655"/>
                  </a:cubicBezTo>
                  <a:lnTo>
                    <a:pt x="50" y="19256"/>
                  </a:lnTo>
                  <a:cubicBezTo>
                    <a:pt x="0" y="19455"/>
                    <a:pt x="58" y="19665"/>
                    <a:pt x="204" y="19810"/>
                  </a:cubicBezTo>
                  <a:cubicBezTo>
                    <a:pt x="313" y="19921"/>
                    <a:pt x="461" y="19982"/>
                    <a:pt x="614" y="19982"/>
                  </a:cubicBezTo>
                  <a:cubicBezTo>
                    <a:pt x="662" y="19982"/>
                    <a:pt x="710" y="19976"/>
                    <a:pt x="757" y="19964"/>
                  </a:cubicBezTo>
                  <a:lnTo>
                    <a:pt x="5358" y="18823"/>
                  </a:lnTo>
                  <a:cubicBezTo>
                    <a:pt x="6788" y="19582"/>
                    <a:pt x="8394" y="19982"/>
                    <a:pt x="10022" y="19982"/>
                  </a:cubicBezTo>
                  <a:cubicBezTo>
                    <a:pt x="12680" y="19982"/>
                    <a:pt x="15187" y="18940"/>
                    <a:pt x="17078" y="17047"/>
                  </a:cubicBezTo>
                  <a:cubicBezTo>
                    <a:pt x="18971" y="15156"/>
                    <a:pt x="20013" y="12649"/>
                    <a:pt x="20013" y="9990"/>
                  </a:cubicBezTo>
                  <a:cubicBezTo>
                    <a:pt x="20013" y="7333"/>
                    <a:pt x="18971" y="4827"/>
                    <a:pt x="17080" y="2934"/>
                  </a:cubicBezTo>
                  <a:cubicBezTo>
                    <a:pt x="15187" y="1043"/>
                    <a:pt x="12680" y="1"/>
                    <a:pt x="100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8517;p66">
              <a:extLst>
                <a:ext uri="{FF2B5EF4-FFF2-40B4-BE49-F238E27FC236}">
                  <a16:creationId xmlns:a16="http://schemas.microsoft.com/office/drawing/2014/main" id="{93619448-2996-4D31-8E4B-66875E7693F3}"/>
                </a:ext>
              </a:extLst>
            </p:cNvPr>
            <p:cNvSpPr/>
            <p:nvPr/>
          </p:nvSpPr>
          <p:spPr>
            <a:xfrm>
              <a:off x="2421672" y="2657388"/>
              <a:ext cx="260625" cy="243636"/>
            </a:xfrm>
            <a:custGeom>
              <a:avLst/>
              <a:gdLst/>
              <a:ahLst/>
              <a:cxnLst/>
              <a:rect l="l" t="t" r="r" b="b"/>
              <a:pathLst>
                <a:path w="12488" h="11674" extrusionOk="0">
                  <a:moveTo>
                    <a:pt x="3164" y="1171"/>
                  </a:moveTo>
                  <a:cubicBezTo>
                    <a:pt x="3352" y="1171"/>
                    <a:pt x="3536" y="1247"/>
                    <a:pt x="3710" y="1424"/>
                  </a:cubicBezTo>
                  <a:lnTo>
                    <a:pt x="3719" y="1433"/>
                  </a:lnTo>
                  <a:cubicBezTo>
                    <a:pt x="4757" y="2473"/>
                    <a:pt x="4683" y="2832"/>
                    <a:pt x="4449" y="3068"/>
                  </a:cubicBezTo>
                  <a:cubicBezTo>
                    <a:pt x="4240" y="3275"/>
                    <a:pt x="3625" y="3692"/>
                    <a:pt x="3427" y="3892"/>
                  </a:cubicBezTo>
                  <a:cubicBezTo>
                    <a:pt x="2960" y="4359"/>
                    <a:pt x="3046" y="5081"/>
                    <a:pt x="3685" y="6039"/>
                  </a:cubicBezTo>
                  <a:cubicBezTo>
                    <a:pt x="4065" y="6611"/>
                    <a:pt x="4568" y="7166"/>
                    <a:pt x="4805" y="7405"/>
                  </a:cubicBezTo>
                  <a:lnTo>
                    <a:pt x="4806" y="7405"/>
                  </a:lnTo>
                  <a:cubicBezTo>
                    <a:pt x="5045" y="7642"/>
                    <a:pt x="5599" y="8146"/>
                    <a:pt x="6172" y="8527"/>
                  </a:cubicBezTo>
                  <a:cubicBezTo>
                    <a:pt x="6727" y="8895"/>
                    <a:pt x="7202" y="9079"/>
                    <a:pt x="7594" y="9079"/>
                  </a:cubicBezTo>
                  <a:cubicBezTo>
                    <a:pt x="7880" y="9079"/>
                    <a:pt x="8123" y="8981"/>
                    <a:pt x="8320" y="8785"/>
                  </a:cubicBezTo>
                  <a:cubicBezTo>
                    <a:pt x="8518" y="8585"/>
                    <a:pt x="8935" y="7971"/>
                    <a:pt x="9144" y="7762"/>
                  </a:cubicBezTo>
                  <a:cubicBezTo>
                    <a:pt x="9238" y="7668"/>
                    <a:pt x="9331" y="7609"/>
                    <a:pt x="9460" y="7609"/>
                  </a:cubicBezTo>
                  <a:cubicBezTo>
                    <a:pt x="9549" y="7609"/>
                    <a:pt x="9655" y="7637"/>
                    <a:pt x="9790" y="7702"/>
                  </a:cubicBezTo>
                  <a:cubicBezTo>
                    <a:pt x="10172" y="7886"/>
                    <a:pt x="10582" y="8297"/>
                    <a:pt x="10779" y="8493"/>
                  </a:cubicBezTo>
                  <a:lnTo>
                    <a:pt x="10788" y="8502"/>
                  </a:lnTo>
                  <a:cubicBezTo>
                    <a:pt x="11239" y="8944"/>
                    <a:pt x="11037" y="9452"/>
                    <a:pt x="10593" y="9898"/>
                  </a:cubicBezTo>
                  <a:cubicBezTo>
                    <a:pt x="10190" y="10300"/>
                    <a:pt x="9680" y="10502"/>
                    <a:pt x="9068" y="10502"/>
                  </a:cubicBezTo>
                  <a:cubicBezTo>
                    <a:pt x="8521" y="10502"/>
                    <a:pt x="7892" y="10341"/>
                    <a:pt x="7184" y="10020"/>
                  </a:cubicBezTo>
                  <a:cubicBezTo>
                    <a:pt x="5868" y="9420"/>
                    <a:pt x="4676" y="8428"/>
                    <a:pt x="4228" y="7984"/>
                  </a:cubicBezTo>
                  <a:cubicBezTo>
                    <a:pt x="3784" y="7536"/>
                    <a:pt x="2792" y="6344"/>
                    <a:pt x="2192" y="5028"/>
                  </a:cubicBezTo>
                  <a:cubicBezTo>
                    <a:pt x="1511" y="3527"/>
                    <a:pt x="1552" y="2381"/>
                    <a:pt x="2314" y="1619"/>
                  </a:cubicBezTo>
                  <a:cubicBezTo>
                    <a:pt x="2583" y="1350"/>
                    <a:pt x="2877" y="1171"/>
                    <a:pt x="3164" y="1171"/>
                  </a:cubicBezTo>
                  <a:close/>
                  <a:moveTo>
                    <a:pt x="3169" y="1"/>
                  </a:moveTo>
                  <a:cubicBezTo>
                    <a:pt x="2619" y="1"/>
                    <a:pt x="2030" y="247"/>
                    <a:pt x="1486" y="791"/>
                  </a:cubicBezTo>
                  <a:cubicBezTo>
                    <a:pt x="701" y="1576"/>
                    <a:pt x="0" y="3034"/>
                    <a:pt x="1127" y="5512"/>
                  </a:cubicBezTo>
                  <a:cubicBezTo>
                    <a:pt x="1794" y="6979"/>
                    <a:pt x="2868" y="8274"/>
                    <a:pt x="3398" y="8810"/>
                  </a:cubicBezTo>
                  <a:lnTo>
                    <a:pt x="3402" y="8813"/>
                  </a:lnTo>
                  <a:cubicBezTo>
                    <a:pt x="3938" y="9344"/>
                    <a:pt x="5235" y="10418"/>
                    <a:pt x="6699" y="11085"/>
                  </a:cubicBezTo>
                  <a:cubicBezTo>
                    <a:pt x="7490" y="11445"/>
                    <a:pt x="8308" y="11674"/>
                    <a:pt x="9088" y="11674"/>
                  </a:cubicBezTo>
                  <a:cubicBezTo>
                    <a:pt x="9940" y="11674"/>
                    <a:pt x="10746" y="11400"/>
                    <a:pt x="11421" y="10726"/>
                  </a:cubicBezTo>
                  <a:cubicBezTo>
                    <a:pt x="12488" y="9657"/>
                    <a:pt x="12399" y="8442"/>
                    <a:pt x="11607" y="7665"/>
                  </a:cubicBezTo>
                  <a:cubicBezTo>
                    <a:pt x="11219" y="7278"/>
                    <a:pt x="10791" y="6885"/>
                    <a:pt x="10297" y="6648"/>
                  </a:cubicBezTo>
                  <a:cubicBezTo>
                    <a:pt x="10009" y="6509"/>
                    <a:pt x="9725" y="6440"/>
                    <a:pt x="9455" y="6440"/>
                  </a:cubicBezTo>
                  <a:cubicBezTo>
                    <a:pt x="9034" y="6440"/>
                    <a:pt x="8646" y="6606"/>
                    <a:pt x="8316" y="6935"/>
                  </a:cubicBezTo>
                  <a:cubicBezTo>
                    <a:pt x="8070" y="7180"/>
                    <a:pt x="7732" y="7665"/>
                    <a:pt x="7538" y="7904"/>
                  </a:cubicBezTo>
                  <a:cubicBezTo>
                    <a:pt x="7035" y="7819"/>
                    <a:pt x="6032" y="6974"/>
                    <a:pt x="5634" y="6577"/>
                  </a:cubicBezTo>
                  <a:cubicBezTo>
                    <a:pt x="5236" y="6179"/>
                    <a:pt x="4393" y="5174"/>
                    <a:pt x="4308" y="4674"/>
                  </a:cubicBezTo>
                  <a:cubicBezTo>
                    <a:pt x="4545" y="4481"/>
                    <a:pt x="5031" y="4141"/>
                    <a:pt x="5277" y="3895"/>
                  </a:cubicBezTo>
                  <a:cubicBezTo>
                    <a:pt x="5817" y="3354"/>
                    <a:pt x="5919" y="2652"/>
                    <a:pt x="5564" y="1914"/>
                  </a:cubicBezTo>
                  <a:cubicBezTo>
                    <a:pt x="5327" y="1421"/>
                    <a:pt x="4934" y="993"/>
                    <a:pt x="4546" y="605"/>
                  </a:cubicBezTo>
                  <a:cubicBezTo>
                    <a:pt x="4165" y="216"/>
                    <a:pt x="3684" y="1"/>
                    <a:pt x="31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796904299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Retângulo 52">
            <a:extLst>
              <a:ext uri="{FF2B5EF4-FFF2-40B4-BE49-F238E27FC236}">
                <a16:creationId xmlns:a16="http://schemas.microsoft.com/office/drawing/2014/main" id="{2173FA70-617A-46F6-91A1-F8A5CC477441}"/>
              </a:ext>
            </a:extLst>
          </p:cNvPr>
          <p:cNvSpPr/>
          <p:nvPr/>
        </p:nvSpPr>
        <p:spPr>
          <a:xfrm>
            <a:off x="0" y="0"/>
            <a:ext cx="3974471" cy="6858000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9" name="CaixaDeTexto 48">
            <a:extLst>
              <a:ext uri="{FF2B5EF4-FFF2-40B4-BE49-F238E27FC236}">
                <a16:creationId xmlns:a16="http://schemas.microsoft.com/office/drawing/2014/main" id="{282939D0-A281-4212-B9F3-0627F8DC1EA3}"/>
              </a:ext>
            </a:extLst>
          </p:cNvPr>
          <p:cNvSpPr txBox="1"/>
          <p:nvPr/>
        </p:nvSpPr>
        <p:spPr>
          <a:xfrm>
            <a:off x="393889" y="2370341"/>
            <a:ext cx="323031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4400">
                <a:solidFill>
                  <a:schemeClr val="bg1"/>
                </a:solidFill>
                <a:latin typeface="Montserrat" panose="02000505000000020004" pitchFamily="2" charset="0"/>
              </a:rPr>
              <a:t>ÍCONES </a:t>
            </a:r>
          </a:p>
          <a:p>
            <a:r>
              <a:rPr lang="pt-BR" sz="4400">
                <a:solidFill>
                  <a:schemeClr val="bg1"/>
                </a:solidFill>
                <a:latin typeface="Montserrat" panose="02000505000000020004" pitchFamily="2" charset="0"/>
              </a:rPr>
              <a:t>EDITÁVEIS</a:t>
            </a:r>
          </a:p>
        </p:txBody>
      </p:sp>
      <p:sp>
        <p:nvSpPr>
          <p:cNvPr id="50" name="CaixaDeTexto 49">
            <a:extLst>
              <a:ext uri="{FF2B5EF4-FFF2-40B4-BE49-F238E27FC236}">
                <a16:creationId xmlns:a16="http://schemas.microsoft.com/office/drawing/2014/main" id="{B7688E70-B842-40EB-BC3B-240E3CE8698B}"/>
              </a:ext>
            </a:extLst>
          </p:cNvPr>
          <p:cNvSpPr txBox="1"/>
          <p:nvPr/>
        </p:nvSpPr>
        <p:spPr>
          <a:xfrm>
            <a:off x="402587" y="3737750"/>
            <a:ext cx="323031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000">
                <a:solidFill>
                  <a:schemeClr val="bg1"/>
                </a:solidFill>
                <a:latin typeface="Montserrat" panose="02000505000000020004" pitchFamily="2" charset="0"/>
              </a:rPr>
              <a:t>(CORES E TAMANHOS)</a:t>
            </a:r>
          </a:p>
        </p:txBody>
      </p:sp>
      <p:grpSp>
        <p:nvGrpSpPr>
          <p:cNvPr id="1101" name="Google Shape;6272;p62">
            <a:extLst>
              <a:ext uri="{FF2B5EF4-FFF2-40B4-BE49-F238E27FC236}">
                <a16:creationId xmlns:a16="http://schemas.microsoft.com/office/drawing/2014/main" id="{E01CAE5C-1130-456E-910B-8E6AA1FE2C32}"/>
              </a:ext>
            </a:extLst>
          </p:cNvPr>
          <p:cNvGrpSpPr/>
          <p:nvPr/>
        </p:nvGrpSpPr>
        <p:grpSpPr>
          <a:xfrm>
            <a:off x="4553139" y="398168"/>
            <a:ext cx="276267" cy="336065"/>
            <a:chOff x="-35830350" y="1912725"/>
            <a:chExt cx="241050" cy="293225"/>
          </a:xfrm>
        </p:grpSpPr>
        <p:sp>
          <p:nvSpPr>
            <p:cNvPr id="1102" name="Google Shape;6273;p62">
              <a:extLst>
                <a:ext uri="{FF2B5EF4-FFF2-40B4-BE49-F238E27FC236}">
                  <a16:creationId xmlns:a16="http://schemas.microsoft.com/office/drawing/2014/main" id="{7F582C66-B440-40DD-BD4E-C016AE5A0BBA}"/>
                </a:ext>
              </a:extLst>
            </p:cNvPr>
            <p:cNvSpPr/>
            <p:nvPr/>
          </p:nvSpPr>
          <p:spPr>
            <a:xfrm>
              <a:off x="-35830350" y="1912725"/>
              <a:ext cx="241050" cy="293225"/>
            </a:xfrm>
            <a:custGeom>
              <a:avLst/>
              <a:gdLst/>
              <a:ahLst/>
              <a:cxnLst/>
              <a:rect l="l" t="t" r="r" b="b"/>
              <a:pathLst>
                <a:path w="9642" h="11729" extrusionOk="0">
                  <a:moveTo>
                    <a:pt x="8665" y="694"/>
                  </a:moveTo>
                  <a:cubicBezTo>
                    <a:pt x="8822" y="726"/>
                    <a:pt x="8980" y="883"/>
                    <a:pt x="8980" y="1041"/>
                  </a:cubicBezTo>
                  <a:lnTo>
                    <a:pt x="8980" y="7562"/>
                  </a:lnTo>
                  <a:lnTo>
                    <a:pt x="2836" y="7562"/>
                  </a:lnTo>
                  <a:lnTo>
                    <a:pt x="2836" y="694"/>
                  </a:lnTo>
                  <a:close/>
                  <a:moveTo>
                    <a:pt x="2175" y="726"/>
                  </a:moveTo>
                  <a:lnTo>
                    <a:pt x="2175" y="7625"/>
                  </a:lnTo>
                  <a:lnTo>
                    <a:pt x="1828" y="7625"/>
                  </a:lnTo>
                  <a:cubicBezTo>
                    <a:pt x="1450" y="7625"/>
                    <a:pt x="1072" y="7720"/>
                    <a:pt x="788" y="7972"/>
                  </a:cubicBezTo>
                  <a:lnTo>
                    <a:pt x="788" y="1797"/>
                  </a:lnTo>
                  <a:cubicBezTo>
                    <a:pt x="788" y="1198"/>
                    <a:pt x="1261" y="726"/>
                    <a:pt x="1828" y="726"/>
                  </a:cubicBezTo>
                  <a:close/>
                  <a:moveTo>
                    <a:pt x="8791" y="8287"/>
                  </a:moveTo>
                  <a:cubicBezTo>
                    <a:pt x="8696" y="8507"/>
                    <a:pt x="8665" y="8759"/>
                    <a:pt x="8633" y="8948"/>
                  </a:cubicBezTo>
                  <a:lnTo>
                    <a:pt x="1734" y="8948"/>
                  </a:lnTo>
                  <a:cubicBezTo>
                    <a:pt x="1545" y="8948"/>
                    <a:pt x="1387" y="9106"/>
                    <a:pt x="1387" y="9295"/>
                  </a:cubicBezTo>
                  <a:cubicBezTo>
                    <a:pt x="1387" y="9515"/>
                    <a:pt x="1545" y="9673"/>
                    <a:pt x="1734" y="9673"/>
                  </a:cubicBezTo>
                  <a:lnTo>
                    <a:pt x="4821" y="9673"/>
                  </a:lnTo>
                  <a:lnTo>
                    <a:pt x="4821" y="10335"/>
                  </a:lnTo>
                  <a:lnTo>
                    <a:pt x="1860" y="10335"/>
                  </a:lnTo>
                  <a:cubicBezTo>
                    <a:pt x="1293" y="10335"/>
                    <a:pt x="757" y="9925"/>
                    <a:pt x="757" y="9295"/>
                  </a:cubicBezTo>
                  <a:cubicBezTo>
                    <a:pt x="757" y="8728"/>
                    <a:pt x="1230" y="8287"/>
                    <a:pt x="1765" y="8287"/>
                  </a:cubicBezTo>
                  <a:close/>
                  <a:moveTo>
                    <a:pt x="8665" y="9673"/>
                  </a:moveTo>
                  <a:cubicBezTo>
                    <a:pt x="8696" y="9894"/>
                    <a:pt x="8759" y="10146"/>
                    <a:pt x="8822" y="10335"/>
                  </a:cubicBezTo>
                  <a:lnTo>
                    <a:pt x="7594" y="10335"/>
                  </a:lnTo>
                  <a:lnTo>
                    <a:pt x="7594" y="9673"/>
                  </a:lnTo>
                  <a:close/>
                  <a:moveTo>
                    <a:pt x="6900" y="9673"/>
                  </a:moveTo>
                  <a:lnTo>
                    <a:pt x="6900" y="10693"/>
                  </a:lnTo>
                  <a:lnTo>
                    <a:pt x="6428" y="10398"/>
                  </a:lnTo>
                  <a:cubicBezTo>
                    <a:pt x="6396" y="10366"/>
                    <a:pt x="6302" y="10366"/>
                    <a:pt x="6239" y="10366"/>
                  </a:cubicBezTo>
                  <a:cubicBezTo>
                    <a:pt x="6144" y="10366"/>
                    <a:pt x="6113" y="10366"/>
                    <a:pt x="6018" y="10398"/>
                  </a:cubicBezTo>
                  <a:lnTo>
                    <a:pt x="5514" y="10713"/>
                  </a:lnTo>
                  <a:lnTo>
                    <a:pt x="5514" y="9673"/>
                  </a:lnTo>
                  <a:close/>
                  <a:moveTo>
                    <a:pt x="1734" y="1"/>
                  </a:moveTo>
                  <a:cubicBezTo>
                    <a:pt x="1261" y="1"/>
                    <a:pt x="820" y="222"/>
                    <a:pt x="505" y="537"/>
                  </a:cubicBezTo>
                  <a:cubicBezTo>
                    <a:pt x="190" y="820"/>
                    <a:pt x="1" y="1261"/>
                    <a:pt x="1" y="1734"/>
                  </a:cubicBezTo>
                  <a:lnTo>
                    <a:pt x="1" y="9295"/>
                  </a:lnTo>
                  <a:cubicBezTo>
                    <a:pt x="95" y="10272"/>
                    <a:pt x="946" y="10996"/>
                    <a:pt x="1860" y="10996"/>
                  </a:cubicBezTo>
                  <a:lnTo>
                    <a:pt x="4853" y="10996"/>
                  </a:lnTo>
                  <a:lnTo>
                    <a:pt x="4853" y="11343"/>
                  </a:lnTo>
                  <a:cubicBezTo>
                    <a:pt x="4853" y="11469"/>
                    <a:pt x="4916" y="11595"/>
                    <a:pt x="5042" y="11658"/>
                  </a:cubicBezTo>
                  <a:cubicBezTo>
                    <a:pt x="5099" y="11700"/>
                    <a:pt x="5155" y="11717"/>
                    <a:pt x="5209" y="11717"/>
                  </a:cubicBezTo>
                  <a:cubicBezTo>
                    <a:pt x="5275" y="11717"/>
                    <a:pt x="5336" y="11692"/>
                    <a:pt x="5388" y="11658"/>
                  </a:cubicBezTo>
                  <a:lnTo>
                    <a:pt x="6239" y="11122"/>
                  </a:lnTo>
                  <a:lnTo>
                    <a:pt x="7058" y="11658"/>
                  </a:lnTo>
                  <a:cubicBezTo>
                    <a:pt x="7121" y="11705"/>
                    <a:pt x="7176" y="11729"/>
                    <a:pt x="7231" y="11729"/>
                  </a:cubicBezTo>
                  <a:cubicBezTo>
                    <a:pt x="7286" y="11729"/>
                    <a:pt x="7342" y="11705"/>
                    <a:pt x="7405" y="11658"/>
                  </a:cubicBezTo>
                  <a:cubicBezTo>
                    <a:pt x="7531" y="11595"/>
                    <a:pt x="7594" y="11500"/>
                    <a:pt x="7594" y="11343"/>
                  </a:cubicBezTo>
                  <a:lnTo>
                    <a:pt x="7594" y="10996"/>
                  </a:lnTo>
                  <a:lnTo>
                    <a:pt x="9295" y="10996"/>
                  </a:lnTo>
                  <a:cubicBezTo>
                    <a:pt x="9421" y="10996"/>
                    <a:pt x="9547" y="10933"/>
                    <a:pt x="9578" y="10839"/>
                  </a:cubicBezTo>
                  <a:cubicBezTo>
                    <a:pt x="9641" y="10713"/>
                    <a:pt x="9641" y="10618"/>
                    <a:pt x="9578" y="10524"/>
                  </a:cubicBezTo>
                  <a:cubicBezTo>
                    <a:pt x="9169" y="9767"/>
                    <a:pt x="9169" y="8885"/>
                    <a:pt x="9578" y="8098"/>
                  </a:cubicBezTo>
                  <a:cubicBezTo>
                    <a:pt x="9610" y="8035"/>
                    <a:pt x="9610" y="8003"/>
                    <a:pt x="9610" y="7909"/>
                  </a:cubicBezTo>
                  <a:lnTo>
                    <a:pt x="9610" y="1041"/>
                  </a:lnTo>
                  <a:cubicBezTo>
                    <a:pt x="9610" y="474"/>
                    <a:pt x="9137" y="1"/>
                    <a:pt x="86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6274;p62">
              <a:extLst>
                <a:ext uri="{FF2B5EF4-FFF2-40B4-BE49-F238E27FC236}">
                  <a16:creationId xmlns:a16="http://schemas.microsoft.com/office/drawing/2014/main" id="{CCBC9689-6B27-4B93-9A0E-024EA2B45E7C}"/>
                </a:ext>
              </a:extLst>
            </p:cNvPr>
            <p:cNvSpPr/>
            <p:nvPr/>
          </p:nvSpPr>
          <p:spPr>
            <a:xfrm>
              <a:off x="-35742925" y="1965500"/>
              <a:ext cx="120550" cy="119750"/>
            </a:xfrm>
            <a:custGeom>
              <a:avLst/>
              <a:gdLst/>
              <a:ahLst/>
              <a:cxnLst/>
              <a:rect l="l" t="t" r="r" b="b"/>
              <a:pathLst>
                <a:path w="4822" h="4790" extrusionOk="0">
                  <a:moveTo>
                    <a:pt x="2364" y="694"/>
                  </a:moveTo>
                  <a:cubicBezTo>
                    <a:pt x="2773" y="694"/>
                    <a:pt x="3057" y="1009"/>
                    <a:pt x="3057" y="1356"/>
                  </a:cubicBezTo>
                  <a:cubicBezTo>
                    <a:pt x="3057" y="1765"/>
                    <a:pt x="2742" y="2049"/>
                    <a:pt x="2364" y="2049"/>
                  </a:cubicBezTo>
                  <a:cubicBezTo>
                    <a:pt x="2348" y="2050"/>
                    <a:pt x="2332" y="2051"/>
                    <a:pt x="2316" y="2051"/>
                  </a:cubicBezTo>
                  <a:cubicBezTo>
                    <a:pt x="1989" y="2051"/>
                    <a:pt x="1702" y="1746"/>
                    <a:pt x="1702" y="1356"/>
                  </a:cubicBezTo>
                  <a:cubicBezTo>
                    <a:pt x="1702" y="977"/>
                    <a:pt x="2017" y="694"/>
                    <a:pt x="2364" y="694"/>
                  </a:cubicBezTo>
                  <a:close/>
                  <a:moveTo>
                    <a:pt x="2427" y="2742"/>
                  </a:moveTo>
                  <a:cubicBezTo>
                    <a:pt x="3246" y="2742"/>
                    <a:pt x="3939" y="3340"/>
                    <a:pt x="4097" y="4128"/>
                  </a:cubicBezTo>
                  <a:lnTo>
                    <a:pt x="757" y="4128"/>
                  </a:lnTo>
                  <a:cubicBezTo>
                    <a:pt x="883" y="3340"/>
                    <a:pt x="1576" y="2742"/>
                    <a:pt x="2427" y="2742"/>
                  </a:cubicBezTo>
                  <a:close/>
                  <a:moveTo>
                    <a:pt x="2427" y="1"/>
                  </a:moveTo>
                  <a:cubicBezTo>
                    <a:pt x="1671" y="1"/>
                    <a:pt x="1041" y="599"/>
                    <a:pt x="1041" y="1356"/>
                  </a:cubicBezTo>
                  <a:cubicBezTo>
                    <a:pt x="1041" y="1734"/>
                    <a:pt x="1167" y="2049"/>
                    <a:pt x="1387" y="2269"/>
                  </a:cubicBezTo>
                  <a:cubicBezTo>
                    <a:pt x="568" y="2647"/>
                    <a:pt x="32" y="3498"/>
                    <a:pt x="32" y="4443"/>
                  </a:cubicBezTo>
                  <a:cubicBezTo>
                    <a:pt x="1" y="4632"/>
                    <a:pt x="158" y="4790"/>
                    <a:pt x="379" y="4790"/>
                  </a:cubicBezTo>
                  <a:lnTo>
                    <a:pt x="4475" y="4790"/>
                  </a:lnTo>
                  <a:cubicBezTo>
                    <a:pt x="4664" y="4790"/>
                    <a:pt x="4821" y="4632"/>
                    <a:pt x="4821" y="4443"/>
                  </a:cubicBezTo>
                  <a:cubicBezTo>
                    <a:pt x="4821" y="3498"/>
                    <a:pt x="4254" y="2647"/>
                    <a:pt x="3435" y="2269"/>
                  </a:cubicBezTo>
                  <a:cubicBezTo>
                    <a:pt x="3687" y="2049"/>
                    <a:pt x="3813" y="1702"/>
                    <a:pt x="3813" y="1356"/>
                  </a:cubicBezTo>
                  <a:cubicBezTo>
                    <a:pt x="3813" y="599"/>
                    <a:pt x="3183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4" name="Google Shape;6275;p62">
            <a:extLst>
              <a:ext uri="{FF2B5EF4-FFF2-40B4-BE49-F238E27FC236}">
                <a16:creationId xmlns:a16="http://schemas.microsoft.com/office/drawing/2014/main" id="{DFCD5155-6728-4DF7-9968-C220D82E3989}"/>
              </a:ext>
            </a:extLst>
          </p:cNvPr>
          <p:cNvGrpSpPr/>
          <p:nvPr/>
        </p:nvGrpSpPr>
        <p:grpSpPr>
          <a:xfrm>
            <a:off x="4523369" y="825263"/>
            <a:ext cx="335807" cy="334031"/>
            <a:chOff x="-35854750" y="2272675"/>
            <a:chExt cx="293000" cy="291450"/>
          </a:xfrm>
        </p:grpSpPr>
        <p:sp>
          <p:nvSpPr>
            <p:cNvPr id="1105" name="Google Shape;6276;p62">
              <a:extLst>
                <a:ext uri="{FF2B5EF4-FFF2-40B4-BE49-F238E27FC236}">
                  <a16:creationId xmlns:a16="http://schemas.microsoft.com/office/drawing/2014/main" id="{33FC7E72-8A66-40D7-B79B-49B7340E5DEF}"/>
                </a:ext>
              </a:extLst>
            </p:cNvPr>
            <p:cNvSpPr/>
            <p:nvPr/>
          </p:nvSpPr>
          <p:spPr>
            <a:xfrm>
              <a:off x="-35854750" y="2272675"/>
              <a:ext cx="293000" cy="291450"/>
            </a:xfrm>
            <a:custGeom>
              <a:avLst/>
              <a:gdLst/>
              <a:ahLst/>
              <a:cxnLst/>
              <a:rect l="l" t="t" r="r" b="b"/>
              <a:pathLst>
                <a:path w="11720" h="11658" extrusionOk="0">
                  <a:moveTo>
                    <a:pt x="5844" y="654"/>
                  </a:moveTo>
                  <a:cubicBezTo>
                    <a:pt x="6144" y="654"/>
                    <a:pt x="6443" y="773"/>
                    <a:pt x="6679" y="1009"/>
                  </a:cubicBezTo>
                  <a:lnTo>
                    <a:pt x="7057" y="1355"/>
                  </a:lnTo>
                  <a:lnTo>
                    <a:pt x="4600" y="1355"/>
                  </a:lnTo>
                  <a:lnTo>
                    <a:pt x="5009" y="1009"/>
                  </a:lnTo>
                  <a:cubicBezTo>
                    <a:pt x="5246" y="773"/>
                    <a:pt x="5545" y="654"/>
                    <a:pt x="5844" y="654"/>
                  </a:cubicBezTo>
                  <a:close/>
                  <a:moveTo>
                    <a:pt x="2080" y="3939"/>
                  </a:moveTo>
                  <a:lnTo>
                    <a:pt x="2080" y="6365"/>
                  </a:lnTo>
                  <a:lnTo>
                    <a:pt x="819" y="5136"/>
                  </a:lnTo>
                  <a:lnTo>
                    <a:pt x="2080" y="3939"/>
                  </a:lnTo>
                  <a:close/>
                  <a:moveTo>
                    <a:pt x="9609" y="3876"/>
                  </a:moveTo>
                  <a:lnTo>
                    <a:pt x="10869" y="5136"/>
                  </a:lnTo>
                  <a:lnTo>
                    <a:pt x="9609" y="6365"/>
                  </a:lnTo>
                  <a:lnTo>
                    <a:pt x="9609" y="3876"/>
                  </a:lnTo>
                  <a:close/>
                  <a:moveTo>
                    <a:pt x="8570" y="2080"/>
                  </a:moveTo>
                  <a:cubicBezTo>
                    <a:pt x="8790" y="2080"/>
                    <a:pt x="8948" y="2238"/>
                    <a:pt x="8948" y="2427"/>
                  </a:cubicBezTo>
                  <a:lnTo>
                    <a:pt x="8948" y="7089"/>
                  </a:lnTo>
                  <a:lnTo>
                    <a:pt x="8286" y="7751"/>
                  </a:lnTo>
                  <a:cubicBezTo>
                    <a:pt x="7593" y="7152"/>
                    <a:pt x="6774" y="6837"/>
                    <a:pt x="5860" y="6837"/>
                  </a:cubicBezTo>
                  <a:cubicBezTo>
                    <a:pt x="4978" y="6837"/>
                    <a:pt x="4127" y="7152"/>
                    <a:pt x="3466" y="7751"/>
                  </a:cubicBezTo>
                  <a:lnTo>
                    <a:pt x="2804" y="7089"/>
                  </a:lnTo>
                  <a:lnTo>
                    <a:pt x="2804" y="2427"/>
                  </a:lnTo>
                  <a:cubicBezTo>
                    <a:pt x="2804" y="2238"/>
                    <a:pt x="2962" y="2080"/>
                    <a:pt x="3119" y="2080"/>
                  </a:cubicBezTo>
                  <a:close/>
                  <a:moveTo>
                    <a:pt x="693" y="5987"/>
                  </a:moveTo>
                  <a:lnTo>
                    <a:pt x="2993" y="8223"/>
                  </a:lnTo>
                  <a:lnTo>
                    <a:pt x="693" y="10492"/>
                  </a:lnTo>
                  <a:lnTo>
                    <a:pt x="693" y="5987"/>
                  </a:lnTo>
                  <a:close/>
                  <a:moveTo>
                    <a:pt x="11027" y="5987"/>
                  </a:moveTo>
                  <a:lnTo>
                    <a:pt x="11027" y="10492"/>
                  </a:lnTo>
                  <a:lnTo>
                    <a:pt x="8727" y="8223"/>
                  </a:lnTo>
                  <a:lnTo>
                    <a:pt x="11027" y="5987"/>
                  </a:lnTo>
                  <a:close/>
                  <a:moveTo>
                    <a:pt x="5829" y="7499"/>
                  </a:moveTo>
                  <a:cubicBezTo>
                    <a:pt x="6616" y="7499"/>
                    <a:pt x="7309" y="7814"/>
                    <a:pt x="7876" y="8381"/>
                  </a:cubicBezTo>
                  <a:lnTo>
                    <a:pt x="10523" y="10964"/>
                  </a:lnTo>
                  <a:lnTo>
                    <a:pt x="1166" y="10964"/>
                  </a:lnTo>
                  <a:lnTo>
                    <a:pt x="3781" y="8381"/>
                  </a:lnTo>
                  <a:cubicBezTo>
                    <a:pt x="4316" y="7814"/>
                    <a:pt x="5041" y="7499"/>
                    <a:pt x="5829" y="7499"/>
                  </a:cubicBezTo>
                  <a:close/>
                  <a:moveTo>
                    <a:pt x="5864" y="1"/>
                  </a:moveTo>
                  <a:cubicBezTo>
                    <a:pt x="5380" y="1"/>
                    <a:pt x="4899" y="190"/>
                    <a:pt x="4537" y="568"/>
                  </a:cubicBezTo>
                  <a:lnTo>
                    <a:pt x="3655" y="1387"/>
                  </a:lnTo>
                  <a:lnTo>
                    <a:pt x="3119" y="1387"/>
                  </a:lnTo>
                  <a:cubicBezTo>
                    <a:pt x="2552" y="1387"/>
                    <a:pt x="2080" y="1859"/>
                    <a:pt x="2080" y="2427"/>
                  </a:cubicBezTo>
                  <a:lnTo>
                    <a:pt x="2080" y="2962"/>
                  </a:lnTo>
                  <a:lnTo>
                    <a:pt x="315" y="4726"/>
                  </a:lnTo>
                  <a:cubicBezTo>
                    <a:pt x="126" y="4915"/>
                    <a:pt x="0" y="5136"/>
                    <a:pt x="0" y="5420"/>
                  </a:cubicBezTo>
                  <a:lnTo>
                    <a:pt x="0" y="10618"/>
                  </a:lnTo>
                  <a:cubicBezTo>
                    <a:pt x="32" y="11216"/>
                    <a:pt x="473" y="11657"/>
                    <a:pt x="1071" y="11657"/>
                  </a:cubicBezTo>
                  <a:lnTo>
                    <a:pt x="10680" y="11657"/>
                  </a:lnTo>
                  <a:cubicBezTo>
                    <a:pt x="11216" y="11657"/>
                    <a:pt x="11720" y="11185"/>
                    <a:pt x="11720" y="10618"/>
                  </a:cubicBezTo>
                  <a:lnTo>
                    <a:pt x="11720" y="5420"/>
                  </a:lnTo>
                  <a:cubicBezTo>
                    <a:pt x="11720" y="5136"/>
                    <a:pt x="11626" y="4915"/>
                    <a:pt x="11405" y="4726"/>
                  </a:cubicBezTo>
                  <a:lnTo>
                    <a:pt x="9641" y="2962"/>
                  </a:lnTo>
                  <a:lnTo>
                    <a:pt x="9641" y="2427"/>
                  </a:lnTo>
                  <a:cubicBezTo>
                    <a:pt x="9641" y="1859"/>
                    <a:pt x="9168" y="1387"/>
                    <a:pt x="8633" y="1387"/>
                  </a:cubicBezTo>
                  <a:lnTo>
                    <a:pt x="8065" y="1387"/>
                  </a:lnTo>
                  <a:lnTo>
                    <a:pt x="7215" y="568"/>
                  </a:lnTo>
                  <a:cubicBezTo>
                    <a:pt x="6837" y="190"/>
                    <a:pt x="6348" y="1"/>
                    <a:pt x="58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6277;p62">
              <a:extLst>
                <a:ext uri="{FF2B5EF4-FFF2-40B4-BE49-F238E27FC236}">
                  <a16:creationId xmlns:a16="http://schemas.microsoft.com/office/drawing/2014/main" id="{511F0843-B59F-476B-AF58-320962EFA0A1}"/>
                </a:ext>
              </a:extLst>
            </p:cNvPr>
            <p:cNvSpPr/>
            <p:nvPr/>
          </p:nvSpPr>
          <p:spPr>
            <a:xfrm>
              <a:off x="-35733475" y="2340425"/>
              <a:ext cx="51225" cy="68550"/>
            </a:xfrm>
            <a:custGeom>
              <a:avLst/>
              <a:gdLst/>
              <a:ahLst/>
              <a:cxnLst/>
              <a:rect l="l" t="t" r="r" b="b"/>
              <a:pathLst>
                <a:path w="2049" h="2742" extrusionOk="0">
                  <a:moveTo>
                    <a:pt x="1009" y="0"/>
                  </a:moveTo>
                  <a:cubicBezTo>
                    <a:pt x="474" y="0"/>
                    <a:pt x="1" y="473"/>
                    <a:pt x="1" y="1008"/>
                  </a:cubicBezTo>
                  <a:cubicBezTo>
                    <a:pt x="1" y="1260"/>
                    <a:pt x="158" y="1418"/>
                    <a:pt x="316" y="1418"/>
                  </a:cubicBezTo>
                  <a:cubicBezTo>
                    <a:pt x="505" y="1418"/>
                    <a:pt x="663" y="1260"/>
                    <a:pt x="663" y="1040"/>
                  </a:cubicBezTo>
                  <a:cubicBezTo>
                    <a:pt x="663" y="851"/>
                    <a:pt x="820" y="693"/>
                    <a:pt x="1009" y="693"/>
                  </a:cubicBezTo>
                  <a:cubicBezTo>
                    <a:pt x="1198" y="693"/>
                    <a:pt x="1356" y="851"/>
                    <a:pt x="1356" y="1040"/>
                  </a:cubicBezTo>
                  <a:cubicBezTo>
                    <a:pt x="1356" y="1229"/>
                    <a:pt x="1293" y="1323"/>
                    <a:pt x="1135" y="1386"/>
                  </a:cubicBezTo>
                  <a:cubicBezTo>
                    <a:pt x="852" y="1449"/>
                    <a:pt x="663" y="1733"/>
                    <a:pt x="663" y="2016"/>
                  </a:cubicBezTo>
                  <a:lnTo>
                    <a:pt x="663" y="2394"/>
                  </a:lnTo>
                  <a:cubicBezTo>
                    <a:pt x="663" y="2583"/>
                    <a:pt x="820" y="2741"/>
                    <a:pt x="1009" y="2741"/>
                  </a:cubicBezTo>
                  <a:cubicBezTo>
                    <a:pt x="1230" y="2741"/>
                    <a:pt x="1387" y="2583"/>
                    <a:pt x="1387" y="2394"/>
                  </a:cubicBezTo>
                  <a:lnTo>
                    <a:pt x="1387" y="2016"/>
                  </a:lnTo>
                  <a:cubicBezTo>
                    <a:pt x="1765" y="1827"/>
                    <a:pt x="2049" y="1449"/>
                    <a:pt x="2049" y="1008"/>
                  </a:cubicBezTo>
                  <a:cubicBezTo>
                    <a:pt x="2049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6278;p62">
              <a:extLst>
                <a:ext uri="{FF2B5EF4-FFF2-40B4-BE49-F238E27FC236}">
                  <a16:creationId xmlns:a16="http://schemas.microsoft.com/office/drawing/2014/main" id="{1882D8F8-F0B4-4039-9BD7-D1AC1102B4AB}"/>
                </a:ext>
              </a:extLst>
            </p:cNvPr>
            <p:cNvSpPr/>
            <p:nvPr/>
          </p:nvSpPr>
          <p:spPr>
            <a:xfrm>
              <a:off x="-35716925" y="2418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62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8" name="Google Shape;6279;p62">
            <a:extLst>
              <a:ext uri="{FF2B5EF4-FFF2-40B4-BE49-F238E27FC236}">
                <a16:creationId xmlns:a16="http://schemas.microsoft.com/office/drawing/2014/main" id="{A550647A-556C-432B-9EAF-B79B096ADD79}"/>
              </a:ext>
            </a:extLst>
          </p:cNvPr>
          <p:cNvGrpSpPr/>
          <p:nvPr/>
        </p:nvGrpSpPr>
        <p:grpSpPr>
          <a:xfrm>
            <a:off x="4522910" y="1219291"/>
            <a:ext cx="336724" cy="334948"/>
            <a:chOff x="-35853975" y="2631825"/>
            <a:chExt cx="293800" cy="292250"/>
          </a:xfrm>
        </p:grpSpPr>
        <p:sp>
          <p:nvSpPr>
            <p:cNvPr id="1109" name="Google Shape;6280;p62">
              <a:extLst>
                <a:ext uri="{FF2B5EF4-FFF2-40B4-BE49-F238E27FC236}">
                  <a16:creationId xmlns:a16="http://schemas.microsoft.com/office/drawing/2014/main" id="{43380926-8FE4-45AB-A722-F6FDBEF58DEA}"/>
                </a:ext>
              </a:extLst>
            </p:cNvPr>
            <p:cNvSpPr/>
            <p:nvPr/>
          </p:nvSpPr>
          <p:spPr>
            <a:xfrm>
              <a:off x="-35813025" y="2701825"/>
              <a:ext cx="201675" cy="171925"/>
            </a:xfrm>
            <a:custGeom>
              <a:avLst/>
              <a:gdLst/>
              <a:ahLst/>
              <a:cxnLst/>
              <a:rect l="l" t="t" r="r" b="b"/>
              <a:pathLst>
                <a:path w="8067" h="6877" extrusionOk="0">
                  <a:moveTo>
                    <a:pt x="1765" y="824"/>
                  </a:moveTo>
                  <a:lnTo>
                    <a:pt x="2868" y="1643"/>
                  </a:lnTo>
                  <a:lnTo>
                    <a:pt x="2238" y="2462"/>
                  </a:lnTo>
                  <a:cubicBezTo>
                    <a:pt x="2112" y="2620"/>
                    <a:pt x="2143" y="2840"/>
                    <a:pt x="2301" y="2935"/>
                  </a:cubicBezTo>
                  <a:lnTo>
                    <a:pt x="5042" y="4983"/>
                  </a:lnTo>
                  <a:cubicBezTo>
                    <a:pt x="5108" y="5035"/>
                    <a:pt x="5179" y="5060"/>
                    <a:pt x="5246" y="5060"/>
                  </a:cubicBezTo>
                  <a:cubicBezTo>
                    <a:pt x="5341" y="5060"/>
                    <a:pt x="5428" y="5011"/>
                    <a:pt x="5483" y="4920"/>
                  </a:cubicBezTo>
                  <a:lnTo>
                    <a:pt x="6113" y="4100"/>
                  </a:lnTo>
                  <a:lnTo>
                    <a:pt x="7247" y="4920"/>
                  </a:lnTo>
                  <a:lnTo>
                    <a:pt x="6554" y="5739"/>
                  </a:lnTo>
                  <a:cubicBezTo>
                    <a:pt x="6348" y="6001"/>
                    <a:pt x="6042" y="6152"/>
                    <a:pt x="5735" y="6152"/>
                  </a:cubicBezTo>
                  <a:cubicBezTo>
                    <a:pt x="5525" y="6152"/>
                    <a:pt x="5315" y="6081"/>
                    <a:pt x="5136" y="5928"/>
                  </a:cubicBezTo>
                  <a:lnTo>
                    <a:pt x="1324" y="3061"/>
                  </a:lnTo>
                  <a:cubicBezTo>
                    <a:pt x="883" y="2714"/>
                    <a:pt x="757" y="2084"/>
                    <a:pt x="1135" y="1643"/>
                  </a:cubicBezTo>
                  <a:lnTo>
                    <a:pt x="1765" y="824"/>
                  </a:lnTo>
                  <a:close/>
                  <a:moveTo>
                    <a:pt x="1647" y="1"/>
                  </a:moveTo>
                  <a:cubicBezTo>
                    <a:pt x="1540" y="1"/>
                    <a:pt x="1435" y="63"/>
                    <a:pt x="1356" y="162"/>
                  </a:cubicBezTo>
                  <a:lnTo>
                    <a:pt x="537" y="1265"/>
                  </a:lnTo>
                  <a:cubicBezTo>
                    <a:pt x="1" y="1990"/>
                    <a:pt x="95" y="3061"/>
                    <a:pt x="883" y="3659"/>
                  </a:cubicBezTo>
                  <a:lnTo>
                    <a:pt x="4727" y="6526"/>
                  </a:lnTo>
                  <a:cubicBezTo>
                    <a:pt x="5026" y="6760"/>
                    <a:pt x="5384" y="6876"/>
                    <a:pt x="5744" y="6876"/>
                  </a:cubicBezTo>
                  <a:cubicBezTo>
                    <a:pt x="6255" y="6876"/>
                    <a:pt x="6770" y="6642"/>
                    <a:pt x="7121" y="6180"/>
                  </a:cubicBezTo>
                  <a:lnTo>
                    <a:pt x="7940" y="5077"/>
                  </a:lnTo>
                  <a:cubicBezTo>
                    <a:pt x="8066" y="4888"/>
                    <a:pt x="8003" y="4668"/>
                    <a:pt x="7846" y="4573"/>
                  </a:cubicBezTo>
                  <a:lnTo>
                    <a:pt x="6207" y="3344"/>
                  </a:lnTo>
                  <a:cubicBezTo>
                    <a:pt x="6142" y="3292"/>
                    <a:pt x="6070" y="3267"/>
                    <a:pt x="6001" y="3267"/>
                  </a:cubicBezTo>
                  <a:cubicBezTo>
                    <a:pt x="5903" y="3267"/>
                    <a:pt x="5808" y="3316"/>
                    <a:pt x="5735" y="3407"/>
                  </a:cubicBezTo>
                  <a:lnTo>
                    <a:pt x="5105" y="4258"/>
                  </a:lnTo>
                  <a:lnTo>
                    <a:pt x="2931" y="2588"/>
                  </a:lnTo>
                  <a:lnTo>
                    <a:pt x="3561" y="1769"/>
                  </a:lnTo>
                  <a:cubicBezTo>
                    <a:pt x="3687" y="1612"/>
                    <a:pt x="3656" y="1423"/>
                    <a:pt x="3498" y="1297"/>
                  </a:cubicBezTo>
                  <a:lnTo>
                    <a:pt x="1828" y="68"/>
                  </a:lnTo>
                  <a:cubicBezTo>
                    <a:pt x="1770" y="22"/>
                    <a:pt x="1708" y="1"/>
                    <a:pt x="1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6281;p62">
              <a:extLst>
                <a:ext uri="{FF2B5EF4-FFF2-40B4-BE49-F238E27FC236}">
                  <a16:creationId xmlns:a16="http://schemas.microsoft.com/office/drawing/2014/main" id="{3FA070DD-4E63-4077-94BE-DF5A86C193DB}"/>
                </a:ext>
              </a:extLst>
            </p:cNvPr>
            <p:cNvSpPr/>
            <p:nvPr/>
          </p:nvSpPr>
          <p:spPr>
            <a:xfrm>
              <a:off x="-35853975" y="2631825"/>
              <a:ext cx="293800" cy="292250"/>
            </a:xfrm>
            <a:custGeom>
              <a:avLst/>
              <a:gdLst/>
              <a:ahLst/>
              <a:cxnLst/>
              <a:rect l="l" t="t" r="r" b="b"/>
              <a:pathLst>
                <a:path w="11752" h="11690" extrusionOk="0">
                  <a:moveTo>
                    <a:pt x="5861" y="662"/>
                  </a:moveTo>
                  <a:cubicBezTo>
                    <a:pt x="8696" y="662"/>
                    <a:pt x="11027" y="2994"/>
                    <a:pt x="11027" y="5829"/>
                  </a:cubicBezTo>
                  <a:cubicBezTo>
                    <a:pt x="11027" y="6806"/>
                    <a:pt x="10744" y="7751"/>
                    <a:pt x="10240" y="8539"/>
                  </a:cubicBezTo>
                  <a:cubicBezTo>
                    <a:pt x="10177" y="8665"/>
                    <a:pt x="10114" y="8791"/>
                    <a:pt x="10177" y="8854"/>
                  </a:cubicBezTo>
                  <a:lnTo>
                    <a:pt x="10807" y="10776"/>
                  </a:lnTo>
                  <a:lnTo>
                    <a:pt x="8854" y="10145"/>
                  </a:lnTo>
                  <a:cubicBezTo>
                    <a:pt x="8837" y="10137"/>
                    <a:pt x="8815" y="10133"/>
                    <a:pt x="8792" y="10133"/>
                  </a:cubicBezTo>
                  <a:cubicBezTo>
                    <a:pt x="8728" y="10133"/>
                    <a:pt x="8648" y="10162"/>
                    <a:pt x="8602" y="10208"/>
                  </a:cubicBezTo>
                  <a:cubicBezTo>
                    <a:pt x="7751" y="10713"/>
                    <a:pt x="6806" y="10996"/>
                    <a:pt x="5861" y="10996"/>
                  </a:cubicBezTo>
                  <a:cubicBezTo>
                    <a:pt x="3025" y="10996"/>
                    <a:pt x="725" y="8665"/>
                    <a:pt x="725" y="5829"/>
                  </a:cubicBezTo>
                  <a:cubicBezTo>
                    <a:pt x="725" y="2994"/>
                    <a:pt x="3025" y="662"/>
                    <a:pt x="5861" y="662"/>
                  </a:cubicBezTo>
                  <a:close/>
                  <a:moveTo>
                    <a:pt x="5829" y="1"/>
                  </a:moveTo>
                  <a:cubicBezTo>
                    <a:pt x="2616" y="1"/>
                    <a:pt x="1" y="2647"/>
                    <a:pt x="1" y="5829"/>
                  </a:cubicBezTo>
                  <a:cubicBezTo>
                    <a:pt x="1" y="7373"/>
                    <a:pt x="599" y="8854"/>
                    <a:pt x="1733" y="9956"/>
                  </a:cubicBezTo>
                  <a:cubicBezTo>
                    <a:pt x="2836" y="11059"/>
                    <a:pt x="4285" y="11689"/>
                    <a:pt x="5861" y="11689"/>
                  </a:cubicBezTo>
                  <a:cubicBezTo>
                    <a:pt x="6900" y="11689"/>
                    <a:pt x="7908" y="11406"/>
                    <a:pt x="8822" y="10870"/>
                  </a:cubicBezTo>
                  <a:lnTo>
                    <a:pt x="11279" y="11658"/>
                  </a:lnTo>
                  <a:cubicBezTo>
                    <a:pt x="11303" y="11666"/>
                    <a:pt x="11331" y="11669"/>
                    <a:pt x="11360" y="11669"/>
                  </a:cubicBezTo>
                  <a:cubicBezTo>
                    <a:pt x="11449" y="11669"/>
                    <a:pt x="11555" y="11634"/>
                    <a:pt x="11626" y="11563"/>
                  </a:cubicBezTo>
                  <a:cubicBezTo>
                    <a:pt x="11689" y="11500"/>
                    <a:pt x="11752" y="11343"/>
                    <a:pt x="11689" y="11217"/>
                  </a:cubicBezTo>
                  <a:lnTo>
                    <a:pt x="10901" y="8791"/>
                  </a:lnTo>
                  <a:cubicBezTo>
                    <a:pt x="11469" y="7877"/>
                    <a:pt x="11752" y="6837"/>
                    <a:pt x="11752" y="5829"/>
                  </a:cubicBezTo>
                  <a:cubicBezTo>
                    <a:pt x="11689" y="2647"/>
                    <a:pt x="907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6282;p62">
              <a:extLst>
                <a:ext uri="{FF2B5EF4-FFF2-40B4-BE49-F238E27FC236}">
                  <a16:creationId xmlns:a16="http://schemas.microsoft.com/office/drawing/2014/main" id="{118A4A76-F8B6-470F-81F8-0B0AA0B8C532}"/>
                </a:ext>
              </a:extLst>
            </p:cNvPr>
            <p:cNvSpPr/>
            <p:nvPr/>
          </p:nvSpPr>
          <p:spPr>
            <a:xfrm>
              <a:off x="-35715350" y="2735025"/>
              <a:ext cx="49650" cy="40675"/>
            </a:xfrm>
            <a:custGeom>
              <a:avLst/>
              <a:gdLst/>
              <a:ahLst/>
              <a:cxnLst/>
              <a:rect l="l" t="t" r="r" b="b"/>
              <a:pathLst>
                <a:path w="1986" h="1627" extrusionOk="0">
                  <a:moveTo>
                    <a:pt x="410" y="0"/>
                  </a:moveTo>
                  <a:cubicBezTo>
                    <a:pt x="221" y="0"/>
                    <a:pt x="64" y="126"/>
                    <a:pt x="64" y="315"/>
                  </a:cubicBezTo>
                  <a:cubicBezTo>
                    <a:pt x="1" y="504"/>
                    <a:pt x="158" y="662"/>
                    <a:pt x="379" y="662"/>
                  </a:cubicBezTo>
                  <a:cubicBezTo>
                    <a:pt x="788" y="725"/>
                    <a:pt x="1166" y="977"/>
                    <a:pt x="1261" y="1386"/>
                  </a:cubicBezTo>
                  <a:cubicBezTo>
                    <a:pt x="1311" y="1536"/>
                    <a:pt x="1439" y="1626"/>
                    <a:pt x="1585" y="1626"/>
                  </a:cubicBezTo>
                  <a:cubicBezTo>
                    <a:pt x="1623" y="1626"/>
                    <a:pt x="1662" y="1620"/>
                    <a:pt x="1702" y="1607"/>
                  </a:cubicBezTo>
                  <a:cubicBezTo>
                    <a:pt x="1891" y="1575"/>
                    <a:pt x="1985" y="1386"/>
                    <a:pt x="1954" y="1197"/>
                  </a:cubicBezTo>
                  <a:cubicBezTo>
                    <a:pt x="1733" y="504"/>
                    <a:pt x="1103" y="32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6283;p62">
              <a:extLst>
                <a:ext uri="{FF2B5EF4-FFF2-40B4-BE49-F238E27FC236}">
                  <a16:creationId xmlns:a16="http://schemas.microsoft.com/office/drawing/2014/main" id="{C6D3379F-D366-4D59-85BB-4DD40B5F41CE}"/>
                </a:ext>
              </a:extLst>
            </p:cNvPr>
            <p:cNvSpPr/>
            <p:nvPr/>
          </p:nvSpPr>
          <p:spPr>
            <a:xfrm>
              <a:off x="-35705900" y="2667275"/>
              <a:ext cx="107925" cy="101750"/>
            </a:xfrm>
            <a:custGeom>
              <a:avLst/>
              <a:gdLst/>
              <a:ahLst/>
              <a:cxnLst/>
              <a:rect l="l" t="t" r="r" b="b"/>
              <a:pathLst>
                <a:path w="4317" h="4070" extrusionOk="0">
                  <a:moveTo>
                    <a:pt x="347" y="1"/>
                  </a:moveTo>
                  <a:cubicBezTo>
                    <a:pt x="158" y="1"/>
                    <a:pt x="1" y="127"/>
                    <a:pt x="1" y="316"/>
                  </a:cubicBezTo>
                  <a:cubicBezTo>
                    <a:pt x="1" y="505"/>
                    <a:pt x="95" y="662"/>
                    <a:pt x="316" y="662"/>
                  </a:cubicBezTo>
                  <a:cubicBezTo>
                    <a:pt x="2048" y="820"/>
                    <a:pt x="3372" y="2111"/>
                    <a:pt x="3655" y="3781"/>
                  </a:cubicBezTo>
                  <a:cubicBezTo>
                    <a:pt x="3683" y="3951"/>
                    <a:pt x="3813" y="4070"/>
                    <a:pt x="3976" y="4070"/>
                  </a:cubicBezTo>
                  <a:cubicBezTo>
                    <a:pt x="3995" y="4070"/>
                    <a:pt x="4014" y="4068"/>
                    <a:pt x="4033" y="4065"/>
                  </a:cubicBezTo>
                  <a:cubicBezTo>
                    <a:pt x="4191" y="4065"/>
                    <a:pt x="4317" y="3844"/>
                    <a:pt x="4317" y="3687"/>
                  </a:cubicBezTo>
                  <a:cubicBezTo>
                    <a:pt x="4002" y="1733"/>
                    <a:pt x="2364" y="190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6284;p62">
              <a:extLst>
                <a:ext uri="{FF2B5EF4-FFF2-40B4-BE49-F238E27FC236}">
                  <a16:creationId xmlns:a16="http://schemas.microsoft.com/office/drawing/2014/main" id="{E07DD15C-4F8F-4BD9-A4CD-224697669DD4}"/>
                </a:ext>
              </a:extLst>
            </p:cNvPr>
            <p:cNvSpPr/>
            <p:nvPr/>
          </p:nvSpPr>
          <p:spPr>
            <a:xfrm>
              <a:off x="-35709825" y="2700350"/>
              <a:ext cx="77200" cy="68700"/>
            </a:xfrm>
            <a:custGeom>
              <a:avLst/>
              <a:gdLst/>
              <a:ahLst/>
              <a:cxnLst/>
              <a:rect l="l" t="t" r="r" b="b"/>
              <a:pathLst>
                <a:path w="3088" h="2748" extrusionOk="0">
                  <a:moveTo>
                    <a:pt x="347" y="1"/>
                  </a:moveTo>
                  <a:cubicBezTo>
                    <a:pt x="158" y="1"/>
                    <a:pt x="0" y="127"/>
                    <a:pt x="0" y="316"/>
                  </a:cubicBezTo>
                  <a:cubicBezTo>
                    <a:pt x="0" y="536"/>
                    <a:pt x="95" y="694"/>
                    <a:pt x="315" y="725"/>
                  </a:cubicBezTo>
                  <a:cubicBezTo>
                    <a:pt x="1323" y="788"/>
                    <a:pt x="2142" y="1545"/>
                    <a:pt x="2394" y="2490"/>
                  </a:cubicBezTo>
                  <a:cubicBezTo>
                    <a:pt x="2422" y="2655"/>
                    <a:pt x="2570" y="2748"/>
                    <a:pt x="2753" y="2748"/>
                  </a:cubicBezTo>
                  <a:cubicBezTo>
                    <a:pt x="2780" y="2748"/>
                    <a:pt x="2808" y="2746"/>
                    <a:pt x="2836" y="2742"/>
                  </a:cubicBezTo>
                  <a:cubicBezTo>
                    <a:pt x="3025" y="2679"/>
                    <a:pt x="3088" y="2490"/>
                    <a:pt x="3056" y="2301"/>
                  </a:cubicBezTo>
                  <a:cubicBezTo>
                    <a:pt x="2741" y="1072"/>
                    <a:pt x="1670" y="127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4" name="Google Shape;6285;p62">
            <a:extLst>
              <a:ext uri="{FF2B5EF4-FFF2-40B4-BE49-F238E27FC236}">
                <a16:creationId xmlns:a16="http://schemas.microsoft.com/office/drawing/2014/main" id="{F9B5CF9E-9CDF-4C17-9145-84A593BA92F5}"/>
              </a:ext>
            </a:extLst>
          </p:cNvPr>
          <p:cNvGrpSpPr/>
          <p:nvPr/>
        </p:nvGrpSpPr>
        <p:grpSpPr>
          <a:xfrm>
            <a:off x="6637700" y="399185"/>
            <a:ext cx="334031" cy="334031"/>
            <a:chOff x="-34032200" y="1916675"/>
            <a:chExt cx="291450" cy="291450"/>
          </a:xfrm>
        </p:grpSpPr>
        <p:sp>
          <p:nvSpPr>
            <p:cNvPr id="1115" name="Google Shape;6286;p62">
              <a:extLst>
                <a:ext uri="{FF2B5EF4-FFF2-40B4-BE49-F238E27FC236}">
                  <a16:creationId xmlns:a16="http://schemas.microsoft.com/office/drawing/2014/main" id="{4D7B001D-42BB-4F6A-B5BB-9DA34215AA9E}"/>
                </a:ext>
              </a:extLst>
            </p:cNvPr>
            <p:cNvSpPr/>
            <p:nvPr/>
          </p:nvSpPr>
          <p:spPr>
            <a:xfrm>
              <a:off x="-34032200" y="1916675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6459" y="694"/>
                  </a:moveTo>
                  <a:cubicBezTo>
                    <a:pt x="6648" y="694"/>
                    <a:pt x="6806" y="851"/>
                    <a:pt x="6806" y="1040"/>
                  </a:cubicBezTo>
                  <a:lnTo>
                    <a:pt x="6806" y="1387"/>
                  </a:lnTo>
                  <a:lnTo>
                    <a:pt x="662" y="1387"/>
                  </a:lnTo>
                  <a:lnTo>
                    <a:pt x="662" y="1040"/>
                  </a:lnTo>
                  <a:cubicBezTo>
                    <a:pt x="662" y="851"/>
                    <a:pt x="820" y="694"/>
                    <a:pt x="977" y="694"/>
                  </a:cubicBezTo>
                  <a:close/>
                  <a:moveTo>
                    <a:pt x="10303" y="4096"/>
                  </a:moveTo>
                  <a:lnTo>
                    <a:pt x="8192" y="5419"/>
                  </a:lnTo>
                  <a:lnTo>
                    <a:pt x="6207" y="4096"/>
                  </a:lnTo>
                  <a:close/>
                  <a:moveTo>
                    <a:pt x="5420" y="4411"/>
                  </a:moveTo>
                  <a:lnTo>
                    <a:pt x="7971" y="6112"/>
                  </a:lnTo>
                  <a:cubicBezTo>
                    <a:pt x="8034" y="6144"/>
                    <a:pt x="8097" y="6144"/>
                    <a:pt x="8192" y="6144"/>
                  </a:cubicBezTo>
                  <a:cubicBezTo>
                    <a:pt x="8255" y="6144"/>
                    <a:pt x="8286" y="6144"/>
                    <a:pt x="8381" y="6112"/>
                  </a:cubicBezTo>
                  <a:lnTo>
                    <a:pt x="10933" y="4537"/>
                  </a:lnTo>
                  <a:lnTo>
                    <a:pt x="10933" y="7184"/>
                  </a:lnTo>
                  <a:cubicBezTo>
                    <a:pt x="10933" y="7373"/>
                    <a:pt x="10775" y="7530"/>
                    <a:pt x="10618" y="7530"/>
                  </a:cubicBezTo>
                  <a:lnTo>
                    <a:pt x="5766" y="7530"/>
                  </a:lnTo>
                  <a:cubicBezTo>
                    <a:pt x="5577" y="7530"/>
                    <a:pt x="5420" y="7373"/>
                    <a:pt x="5420" y="7184"/>
                  </a:cubicBezTo>
                  <a:lnTo>
                    <a:pt x="5420" y="4443"/>
                  </a:lnTo>
                  <a:lnTo>
                    <a:pt x="5420" y="4411"/>
                  </a:lnTo>
                  <a:close/>
                  <a:moveTo>
                    <a:pt x="6806" y="2048"/>
                  </a:moveTo>
                  <a:lnTo>
                    <a:pt x="6806" y="3435"/>
                  </a:lnTo>
                  <a:lnTo>
                    <a:pt x="5766" y="3435"/>
                  </a:lnTo>
                  <a:cubicBezTo>
                    <a:pt x="5231" y="3435"/>
                    <a:pt x="4758" y="3907"/>
                    <a:pt x="4758" y="4443"/>
                  </a:cubicBezTo>
                  <a:lnTo>
                    <a:pt x="4758" y="7184"/>
                  </a:lnTo>
                  <a:cubicBezTo>
                    <a:pt x="4758" y="7719"/>
                    <a:pt x="5231" y="8192"/>
                    <a:pt x="5766" y="8192"/>
                  </a:cubicBezTo>
                  <a:lnTo>
                    <a:pt x="6806" y="8192"/>
                  </a:lnTo>
                  <a:lnTo>
                    <a:pt x="6806" y="8916"/>
                  </a:lnTo>
                  <a:lnTo>
                    <a:pt x="662" y="8916"/>
                  </a:lnTo>
                  <a:lnTo>
                    <a:pt x="662" y="2048"/>
                  </a:lnTo>
                  <a:close/>
                  <a:moveTo>
                    <a:pt x="6774" y="9578"/>
                  </a:moveTo>
                  <a:lnTo>
                    <a:pt x="6774" y="10649"/>
                  </a:lnTo>
                  <a:cubicBezTo>
                    <a:pt x="6806" y="10838"/>
                    <a:pt x="6648" y="10996"/>
                    <a:pt x="6459" y="10996"/>
                  </a:cubicBezTo>
                  <a:lnTo>
                    <a:pt x="977" y="10996"/>
                  </a:lnTo>
                  <a:cubicBezTo>
                    <a:pt x="788" y="10996"/>
                    <a:pt x="631" y="10838"/>
                    <a:pt x="631" y="10649"/>
                  </a:cubicBezTo>
                  <a:lnTo>
                    <a:pt x="631" y="9578"/>
                  </a:ln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0649"/>
                  </a:lnTo>
                  <a:cubicBezTo>
                    <a:pt x="1" y="11185"/>
                    <a:pt x="473" y="11657"/>
                    <a:pt x="1009" y="11657"/>
                  </a:cubicBezTo>
                  <a:lnTo>
                    <a:pt x="6491" y="11657"/>
                  </a:lnTo>
                  <a:cubicBezTo>
                    <a:pt x="7026" y="11657"/>
                    <a:pt x="7499" y="11185"/>
                    <a:pt x="7499" y="10649"/>
                  </a:cubicBezTo>
                  <a:lnTo>
                    <a:pt x="7499" y="8255"/>
                  </a:lnTo>
                  <a:lnTo>
                    <a:pt x="10618" y="8255"/>
                  </a:lnTo>
                  <a:cubicBezTo>
                    <a:pt x="11185" y="8255"/>
                    <a:pt x="11658" y="7782"/>
                    <a:pt x="11658" y="7215"/>
                  </a:cubicBezTo>
                  <a:lnTo>
                    <a:pt x="11658" y="4506"/>
                  </a:lnTo>
                  <a:cubicBezTo>
                    <a:pt x="11658" y="3907"/>
                    <a:pt x="11185" y="3435"/>
                    <a:pt x="10618" y="3435"/>
                  </a:cubicBezTo>
                  <a:lnTo>
                    <a:pt x="7499" y="3435"/>
                  </a:lnTo>
                  <a:lnTo>
                    <a:pt x="7499" y="1040"/>
                  </a:lnTo>
                  <a:cubicBezTo>
                    <a:pt x="7499" y="473"/>
                    <a:pt x="7026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6287;p62">
              <a:extLst>
                <a:ext uri="{FF2B5EF4-FFF2-40B4-BE49-F238E27FC236}">
                  <a16:creationId xmlns:a16="http://schemas.microsoft.com/office/drawing/2014/main" id="{A83195DB-8E31-4CEE-BADE-44947DB8E548}"/>
                </a:ext>
              </a:extLst>
            </p:cNvPr>
            <p:cNvSpPr/>
            <p:nvPr/>
          </p:nvSpPr>
          <p:spPr>
            <a:xfrm>
              <a:off x="-33999125" y="2019075"/>
              <a:ext cx="69350" cy="18125"/>
            </a:xfrm>
            <a:custGeom>
              <a:avLst/>
              <a:gdLst/>
              <a:ahLst/>
              <a:cxnLst/>
              <a:rect l="l" t="t" r="r" b="b"/>
              <a:pathLst>
                <a:path w="277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7"/>
                    <a:pt x="2773" y="378"/>
                  </a:cubicBezTo>
                  <a:cubicBezTo>
                    <a:pt x="2710" y="158"/>
                    <a:pt x="2616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6288;p62">
              <a:extLst>
                <a:ext uri="{FF2B5EF4-FFF2-40B4-BE49-F238E27FC236}">
                  <a16:creationId xmlns:a16="http://schemas.microsoft.com/office/drawing/2014/main" id="{97185947-F74A-4E71-A0C7-7812EB06CEB3}"/>
                </a:ext>
              </a:extLst>
            </p:cNvPr>
            <p:cNvSpPr/>
            <p:nvPr/>
          </p:nvSpPr>
          <p:spPr>
            <a:xfrm>
              <a:off x="-33999900" y="2053725"/>
              <a:ext cx="52000" cy="18125"/>
            </a:xfrm>
            <a:custGeom>
              <a:avLst/>
              <a:gdLst/>
              <a:ahLst/>
              <a:cxnLst/>
              <a:rect l="l" t="t" r="r" b="b"/>
              <a:pathLst>
                <a:path w="2080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733" y="725"/>
                  </a:lnTo>
                  <a:cubicBezTo>
                    <a:pt x="1922" y="725"/>
                    <a:pt x="2080" y="567"/>
                    <a:pt x="2080" y="347"/>
                  </a:cubicBez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6289;p62">
              <a:extLst>
                <a:ext uri="{FF2B5EF4-FFF2-40B4-BE49-F238E27FC236}">
                  <a16:creationId xmlns:a16="http://schemas.microsoft.com/office/drawing/2014/main" id="{5572B635-5BBA-4A6E-BDE1-B9F3038F6992}"/>
                </a:ext>
              </a:extLst>
            </p:cNvPr>
            <p:cNvSpPr/>
            <p:nvPr/>
          </p:nvSpPr>
          <p:spPr>
            <a:xfrm>
              <a:off x="-33999125" y="2088375"/>
              <a:ext cx="34675" cy="17350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41" y="694"/>
                  </a:lnTo>
                  <a:cubicBezTo>
                    <a:pt x="1230" y="694"/>
                    <a:pt x="1387" y="536"/>
                    <a:pt x="1387" y="347"/>
                  </a:cubicBezTo>
                  <a:cubicBezTo>
                    <a:pt x="1387" y="158"/>
                    <a:pt x="1230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9" name="Google Shape;6290;p62">
            <a:extLst>
              <a:ext uri="{FF2B5EF4-FFF2-40B4-BE49-F238E27FC236}">
                <a16:creationId xmlns:a16="http://schemas.microsoft.com/office/drawing/2014/main" id="{C9952852-57D6-4CEC-9983-A83AAD303A03}"/>
              </a:ext>
            </a:extLst>
          </p:cNvPr>
          <p:cNvSpPr/>
          <p:nvPr/>
        </p:nvSpPr>
        <p:spPr>
          <a:xfrm>
            <a:off x="6635499" y="823933"/>
            <a:ext cx="334919" cy="336896"/>
          </a:xfrm>
          <a:custGeom>
            <a:avLst/>
            <a:gdLst/>
            <a:ahLst/>
            <a:cxnLst/>
            <a:rect l="l" t="t" r="r" b="b"/>
            <a:pathLst>
              <a:path w="11689" h="11758" extrusionOk="0">
                <a:moveTo>
                  <a:pt x="8538" y="2747"/>
                </a:moveTo>
                <a:cubicBezTo>
                  <a:pt x="8727" y="2747"/>
                  <a:pt x="8853" y="2905"/>
                  <a:pt x="8853" y="3094"/>
                </a:cubicBezTo>
                <a:cubicBezTo>
                  <a:pt x="8885" y="3251"/>
                  <a:pt x="8727" y="3409"/>
                  <a:pt x="8538" y="3409"/>
                </a:cubicBezTo>
                <a:cubicBezTo>
                  <a:pt x="8444" y="3409"/>
                  <a:pt x="8381" y="3377"/>
                  <a:pt x="8286" y="3346"/>
                </a:cubicBezTo>
                <a:lnTo>
                  <a:pt x="8538" y="2747"/>
                </a:lnTo>
                <a:close/>
                <a:moveTo>
                  <a:pt x="3277" y="1581"/>
                </a:moveTo>
                <a:cubicBezTo>
                  <a:pt x="3844" y="1581"/>
                  <a:pt x="4316" y="2023"/>
                  <a:pt x="4316" y="2590"/>
                </a:cubicBezTo>
                <a:cubicBezTo>
                  <a:pt x="4316" y="3157"/>
                  <a:pt x="3844" y="3598"/>
                  <a:pt x="3277" y="3598"/>
                </a:cubicBezTo>
                <a:cubicBezTo>
                  <a:pt x="2741" y="3598"/>
                  <a:pt x="2269" y="3157"/>
                  <a:pt x="2269" y="2590"/>
                </a:cubicBezTo>
                <a:cubicBezTo>
                  <a:pt x="2269" y="1991"/>
                  <a:pt x="2741" y="1581"/>
                  <a:pt x="3277" y="1581"/>
                </a:cubicBezTo>
                <a:close/>
                <a:moveTo>
                  <a:pt x="9231" y="5457"/>
                </a:moveTo>
                <a:cubicBezTo>
                  <a:pt x="9672" y="5457"/>
                  <a:pt x="10050" y="5740"/>
                  <a:pt x="10208" y="6150"/>
                </a:cubicBezTo>
                <a:lnTo>
                  <a:pt x="8286" y="6150"/>
                </a:lnTo>
                <a:cubicBezTo>
                  <a:pt x="8412" y="5772"/>
                  <a:pt x="8759" y="5457"/>
                  <a:pt x="9231" y="5457"/>
                </a:cubicBezTo>
                <a:close/>
                <a:moveTo>
                  <a:pt x="10932" y="6843"/>
                </a:moveTo>
                <a:lnTo>
                  <a:pt x="10932" y="7504"/>
                </a:lnTo>
                <a:lnTo>
                  <a:pt x="5262" y="7504"/>
                </a:lnTo>
                <a:lnTo>
                  <a:pt x="5262" y="6843"/>
                </a:lnTo>
                <a:close/>
                <a:moveTo>
                  <a:pt x="3403" y="4291"/>
                </a:moveTo>
                <a:cubicBezTo>
                  <a:pt x="4064" y="4322"/>
                  <a:pt x="4631" y="4921"/>
                  <a:pt x="4631" y="5583"/>
                </a:cubicBezTo>
                <a:lnTo>
                  <a:pt x="4631" y="7725"/>
                </a:lnTo>
                <a:cubicBezTo>
                  <a:pt x="4348" y="7567"/>
                  <a:pt x="4033" y="7441"/>
                  <a:pt x="3686" y="7441"/>
                </a:cubicBezTo>
                <a:lnTo>
                  <a:pt x="3340" y="7441"/>
                </a:lnTo>
                <a:lnTo>
                  <a:pt x="3340" y="6402"/>
                </a:lnTo>
                <a:cubicBezTo>
                  <a:pt x="3340" y="6213"/>
                  <a:pt x="3182" y="6055"/>
                  <a:pt x="2962" y="6055"/>
                </a:cubicBezTo>
                <a:cubicBezTo>
                  <a:pt x="2773" y="6055"/>
                  <a:pt x="2615" y="6213"/>
                  <a:pt x="2615" y="6402"/>
                </a:cubicBezTo>
                <a:lnTo>
                  <a:pt x="2615" y="7788"/>
                </a:lnTo>
                <a:cubicBezTo>
                  <a:pt x="2615" y="7977"/>
                  <a:pt x="2773" y="8134"/>
                  <a:pt x="2962" y="8134"/>
                </a:cubicBezTo>
                <a:lnTo>
                  <a:pt x="3655" y="8134"/>
                </a:lnTo>
                <a:cubicBezTo>
                  <a:pt x="4064" y="8134"/>
                  <a:pt x="4474" y="8418"/>
                  <a:pt x="4600" y="8828"/>
                </a:cubicBezTo>
                <a:lnTo>
                  <a:pt x="1985" y="8828"/>
                </a:lnTo>
                <a:lnTo>
                  <a:pt x="1985" y="5583"/>
                </a:lnTo>
                <a:lnTo>
                  <a:pt x="2080" y="5583"/>
                </a:lnTo>
                <a:cubicBezTo>
                  <a:pt x="2080" y="5236"/>
                  <a:pt x="2237" y="4858"/>
                  <a:pt x="2458" y="4637"/>
                </a:cubicBezTo>
                <a:cubicBezTo>
                  <a:pt x="2741" y="4385"/>
                  <a:pt x="3056" y="4291"/>
                  <a:pt x="3403" y="4291"/>
                </a:cubicBezTo>
                <a:close/>
                <a:moveTo>
                  <a:pt x="1040" y="4795"/>
                </a:moveTo>
                <a:cubicBezTo>
                  <a:pt x="1229" y="4795"/>
                  <a:pt x="1418" y="4952"/>
                  <a:pt x="1418" y="5141"/>
                </a:cubicBezTo>
                <a:lnTo>
                  <a:pt x="1418" y="9174"/>
                </a:lnTo>
                <a:lnTo>
                  <a:pt x="1418" y="9300"/>
                </a:lnTo>
                <a:cubicBezTo>
                  <a:pt x="1449" y="9458"/>
                  <a:pt x="1575" y="9521"/>
                  <a:pt x="1733" y="9521"/>
                </a:cubicBezTo>
                <a:lnTo>
                  <a:pt x="5860" y="9521"/>
                </a:lnTo>
                <a:cubicBezTo>
                  <a:pt x="6049" y="9521"/>
                  <a:pt x="6175" y="9678"/>
                  <a:pt x="6175" y="9836"/>
                </a:cubicBezTo>
                <a:lnTo>
                  <a:pt x="6175" y="10938"/>
                </a:lnTo>
                <a:lnTo>
                  <a:pt x="693" y="10938"/>
                </a:lnTo>
                <a:lnTo>
                  <a:pt x="693" y="5141"/>
                </a:lnTo>
                <a:cubicBezTo>
                  <a:pt x="693" y="4952"/>
                  <a:pt x="851" y="4795"/>
                  <a:pt x="1040" y="4795"/>
                </a:cubicBezTo>
                <a:close/>
                <a:moveTo>
                  <a:pt x="7656" y="8197"/>
                </a:moveTo>
                <a:cubicBezTo>
                  <a:pt x="7971" y="8260"/>
                  <a:pt x="8254" y="8576"/>
                  <a:pt x="8254" y="8922"/>
                </a:cubicBezTo>
                <a:lnTo>
                  <a:pt x="8254" y="10938"/>
                </a:lnTo>
                <a:lnTo>
                  <a:pt x="6868" y="10938"/>
                </a:lnTo>
                <a:lnTo>
                  <a:pt x="6868" y="9836"/>
                </a:lnTo>
                <a:cubicBezTo>
                  <a:pt x="6868" y="9269"/>
                  <a:pt x="6396" y="8796"/>
                  <a:pt x="5860" y="8796"/>
                </a:cubicBezTo>
                <a:lnTo>
                  <a:pt x="5388" y="8796"/>
                </a:lnTo>
                <a:cubicBezTo>
                  <a:pt x="5356" y="8576"/>
                  <a:pt x="5230" y="8386"/>
                  <a:pt x="5104" y="8197"/>
                </a:cubicBezTo>
                <a:close/>
                <a:moveTo>
                  <a:pt x="9185" y="1"/>
                </a:moveTo>
                <a:cubicBezTo>
                  <a:pt x="9049" y="1"/>
                  <a:pt x="8908" y="88"/>
                  <a:pt x="8885" y="227"/>
                </a:cubicBezTo>
                <a:lnTo>
                  <a:pt x="6837" y="5078"/>
                </a:lnTo>
                <a:cubicBezTo>
                  <a:pt x="6774" y="5236"/>
                  <a:pt x="6837" y="5457"/>
                  <a:pt x="7026" y="5520"/>
                </a:cubicBezTo>
                <a:cubicBezTo>
                  <a:pt x="7089" y="5520"/>
                  <a:pt x="7120" y="5551"/>
                  <a:pt x="7152" y="5551"/>
                </a:cubicBezTo>
                <a:cubicBezTo>
                  <a:pt x="7278" y="5551"/>
                  <a:pt x="7435" y="5457"/>
                  <a:pt x="7467" y="5362"/>
                </a:cubicBezTo>
                <a:lnTo>
                  <a:pt x="8034" y="4039"/>
                </a:lnTo>
                <a:cubicBezTo>
                  <a:pt x="8191" y="4133"/>
                  <a:pt x="8349" y="4165"/>
                  <a:pt x="8538" y="4165"/>
                </a:cubicBezTo>
                <a:cubicBezTo>
                  <a:pt x="8664" y="4165"/>
                  <a:pt x="8759" y="4133"/>
                  <a:pt x="8885" y="4133"/>
                </a:cubicBezTo>
                <a:lnTo>
                  <a:pt x="8885" y="4921"/>
                </a:lnTo>
                <a:cubicBezTo>
                  <a:pt x="8223" y="5047"/>
                  <a:pt x="7719" y="5583"/>
                  <a:pt x="7561" y="6244"/>
                </a:cubicBezTo>
                <a:lnTo>
                  <a:pt x="5293" y="6244"/>
                </a:lnTo>
                <a:lnTo>
                  <a:pt x="5293" y="5709"/>
                </a:lnTo>
                <a:cubicBezTo>
                  <a:pt x="5293" y="4984"/>
                  <a:pt x="4915" y="4354"/>
                  <a:pt x="4348" y="4007"/>
                </a:cubicBezTo>
                <a:cubicBezTo>
                  <a:pt x="4757" y="3692"/>
                  <a:pt x="4978" y="3220"/>
                  <a:pt x="4978" y="2653"/>
                </a:cubicBezTo>
                <a:cubicBezTo>
                  <a:pt x="4978" y="1707"/>
                  <a:pt x="4253" y="983"/>
                  <a:pt x="3308" y="983"/>
                </a:cubicBezTo>
                <a:cubicBezTo>
                  <a:pt x="2363" y="983"/>
                  <a:pt x="1607" y="1707"/>
                  <a:pt x="1607" y="2653"/>
                </a:cubicBezTo>
                <a:cubicBezTo>
                  <a:pt x="1607" y="3220"/>
                  <a:pt x="1890" y="3724"/>
                  <a:pt x="2269" y="4039"/>
                </a:cubicBezTo>
                <a:cubicBezTo>
                  <a:pt x="2143" y="4133"/>
                  <a:pt x="2080" y="4196"/>
                  <a:pt x="1985" y="4291"/>
                </a:cubicBezTo>
                <a:cubicBezTo>
                  <a:pt x="1922" y="4354"/>
                  <a:pt x="1827" y="4448"/>
                  <a:pt x="1764" y="4543"/>
                </a:cubicBezTo>
                <a:cubicBezTo>
                  <a:pt x="1575" y="4354"/>
                  <a:pt x="1323" y="4228"/>
                  <a:pt x="1008" y="4228"/>
                </a:cubicBezTo>
                <a:cubicBezTo>
                  <a:pt x="473" y="4228"/>
                  <a:pt x="0" y="4700"/>
                  <a:pt x="0" y="5268"/>
                </a:cubicBezTo>
                <a:lnTo>
                  <a:pt x="0" y="11411"/>
                </a:lnTo>
                <a:cubicBezTo>
                  <a:pt x="0" y="11600"/>
                  <a:pt x="158" y="11758"/>
                  <a:pt x="347" y="11758"/>
                </a:cubicBezTo>
                <a:lnTo>
                  <a:pt x="8570" y="11758"/>
                </a:lnTo>
                <a:cubicBezTo>
                  <a:pt x="8759" y="11758"/>
                  <a:pt x="8916" y="11600"/>
                  <a:pt x="8916" y="11411"/>
                </a:cubicBezTo>
                <a:lnTo>
                  <a:pt x="8916" y="9048"/>
                </a:lnTo>
                <a:cubicBezTo>
                  <a:pt x="8916" y="8765"/>
                  <a:pt x="8853" y="8544"/>
                  <a:pt x="8727" y="8292"/>
                </a:cubicBezTo>
                <a:lnTo>
                  <a:pt x="11342" y="8292"/>
                </a:lnTo>
                <a:cubicBezTo>
                  <a:pt x="11531" y="8292"/>
                  <a:pt x="11689" y="8134"/>
                  <a:pt x="11689" y="7945"/>
                </a:cubicBezTo>
                <a:lnTo>
                  <a:pt x="11689" y="6559"/>
                </a:lnTo>
                <a:cubicBezTo>
                  <a:pt x="11689" y="6339"/>
                  <a:pt x="11531" y="6181"/>
                  <a:pt x="11310" y="6181"/>
                </a:cubicBezTo>
                <a:lnTo>
                  <a:pt x="10901" y="6181"/>
                </a:lnTo>
                <a:cubicBezTo>
                  <a:pt x="10775" y="5520"/>
                  <a:pt x="10239" y="4984"/>
                  <a:pt x="9546" y="4826"/>
                </a:cubicBezTo>
                <a:lnTo>
                  <a:pt x="9546" y="3094"/>
                </a:lnTo>
                <a:cubicBezTo>
                  <a:pt x="9546" y="2621"/>
                  <a:pt x="9231" y="2243"/>
                  <a:pt x="8790" y="2117"/>
                </a:cubicBezTo>
                <a:lnTo>
                  <a:pt x="9515" y="447"/>
                </a:lnTo>
                <a:cubicBezTo>
                  <a:pt x="9578" y="290"/>
                  <a:pt x="9515" y="69"/>
                  <a:pt x="9326" y="38"/>
                </a:cubicBezTo>
                <a:cubicBezTo>
                  <a:pt x="9283" y="12"/>
                  <a:pt x="9234" y="1"/>
                  <a:pt x="91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20" name="Google Shape;6291;p62">
            <a:extLst>
              <a:ext uri="{FF2B5EF4-FFF2-40B4-BE49-F238E27FC236}">
                <a16:creationId xmlns:a16="http://schemas.microsoft.com/office/drawing/2014/main" id="{A5A313F3-72E2-4581-B56D-ACAB22C87AB0}"/>
              </a:ext>
            </a:extLst>
          </p:cNvPr>
          <p:cNvGrpSpPr/>
          <p:nvPr/>
        </p:nvGrpSpPr>
        <p:grpSpPr>
          <a:xfrm>
            <a:off x="6637256" y="1219291"/>
            <a:ext cx="334919" cy="334948"/>
            <a:chOff x="-34032200" y="2634975"/>
            <a:chExt cx="292225" cy="292250"/>
          </a:xfrm>
        </p:grpSpPr>
        <p:sp>
          <p:nvSpPr>
            <p:cNvPr id="1121" name="Google Shape;6292;p62">
              <a:extLst>
                <a:ext uri="{FF2B5EF4-FFF2-40B4-BE49-F238E27FC236}">
                  <a16:creationId xmlns:a16="http://schemas.microsoft.com/office/drawing/2014/main" id="{CDA95FAE-D408-489A-9398-D7ADE0AD2BC8}"/>
                </a:ext>
              </a:extLst>
            </p:cNvPr>
            <p:cNvSpPr/>
            <p:nvPr/>
          </p:nvSpPr>
          <p:spPr>
            <a:xfrm>
              <a:off x="-34032200" y="2634975"/>
              <a:ext cx="292225" cy="292250"/>
            </a:xfrm>
            <a:custGeom>
              <a:avLst/>
              <a:gdLst/>
              <a:ahLst/>
              <a:cxnLst/>
              <a:rect l="l" t="t" r="r" b="b"/>
              <a:pathLst>
                <a:path w="11689" h="11690" extrusionOk="0">
                  <a:moveTo>
                    <a:pt x="5766" y="662"/>
                  </a:moveTo>
                  <a:cubicBezTo>
                    <a:pt x="8602" y="662"/>
                    <a:pt x="10933" y="2962"/>
                    <a:pt x="10933" y="5798"/>
                  </a:cubicBezTo>
                  <a:cubicBezTo>
                    <a:pt x="10933" y="6806"/>
                    <a:pt x="10649" y="7783"/>
                    <a:pt x="10114" y="8602"/>
                  </a:cubicBezTo>
                  <a:lnTo>
                    <a:pt x="10145" y="8444"/>
                  </a:lnTo>
                  <a:cubicBezTo>
                    <a:pt x="10177" y="8350"/>
                    <a:pt x="10145" y="8224"/>
                    <a:pt x="10082" y="8129"/>
                  </a:cubicBezTo>
                  <a:cubicBezTo>
                    <a:pt x="9988" y="8066"/>
                    <a:pt x="9862" y="8035"/>
                    <a:pt x="9767" y="8035"/>
                  </a:cubicBezTo>
                  <a:lnTo>
                    <a:pt x="9641" y="8066"/>
                  </a:lnTo>
                  <a:cubicBezTo>
                    <a:pt x="10019" y="7405"/>
                    <a:pt x="10240" y="6617"/>
                    <a:pt x="10240" y="5829"/>
                  </a:cubicBezTo>
                  <a:cubicBezTo>
                    <a:pt x="10240" y="3372"/>
                    <a:pt x="8223" y="1356"/>
                    <a:pt x="5766" y="1356"/>
                  </a:cubicBezTo>
                  <a:cubicBezTo>
                    <a:pt x="5136" y="1356"/>
                    <a:pt x="4506" y="1482"/>
                    <a:pt x="3970" y="1765"/>
                  </a:cubicBezTo>
                  <a:cubicBezTo>
                    <a:pt x="3813" y="1828"/>
                    <a:pt x="3718" y="2017"/>
                    <a:pt x="3813" y="2175"/>
                  </a:cubicBezTo>
                  <a:lnTo>
                    <a:pt x="3970" y="2553"/>
                  </a:lnTo>
                  <a:lnTo>
                    <a:pt x="2710" y="2742"/>
                  </a:lnTo>
                  <a:lnTo>
                    <a:pt x="2301" y="2773"/>
                  </a:lnTo>
                  <a:cubicBezTo>
                    <a:pt x="2364" y="2647"/>
                    <a:pt x="2710" y="1324"/>
                    <a:pt x="2742" y="1198"/>
                  </a:cubicBezTo>
                  <a:lnTo>
                    <a:pt x="2836" y="1293"/>
                  </a:lnTo>
                  <a:cubicBezTo>
                    <a:pt x="2898" y="1354"/>
                    <a:pt x="2986" y="1402"/>
                    <a:pt x="3084" y="1402"/>
                  </a:cubicBezTo>
                  <a:cubicBezTo>
                    <a:pt x="3136" y="1402"/>
                    <a:pt x="3191" y="1389"/>
                    <a:pt x="3246" y="1356"/>
                  </a:cubicBezTo>
                  <a:cubicBezTo>
                    <a:pt x="4033" y="883"/>
                    <a:pt x="4915" y="662"/>
                    <a:pt x="5766" y="662"/>
                  </a:cubicBezTo>
                  <a:close/>
                  <a:moveTo>
                    <a:pt x="6144" y="2080"/>
                  </a:moveTo>
                  <a:cubicBezTo>
                    <a:pt x="7940" y="2238"/>
                    <a:pt x="9358" y="3687"/>
                    <a:pt x="9515" y="5451"/>
                  </a:cubicBezTo>
                  <a:lnTo>
                    <a:pt x="9200" y="5451"/>
                  </a:lnTo>
                  <a:cubicBezTo>
                    <a:pt x="9011" y="5451"/>
                    <a:pt x="8854" y="5609"/>
                    <a:pt x="8854" y="5829"/>
                  </a:cubicBezTo>
                  <a:cubicBezTo>
                    <a:pt x="8854" y="6018"/>
                    <a:pt x="9011" y="6176"/>
                    <a:pt x="9200" y="6176"/>
                  </a:cubicBezTo>
                  <a:lnTo>
                    <a:pt x="9515" y="6176"/>
                  </a:lnTo>
                  <a:cubicBezTo>
                    <a:pt x="9452" y="6932"/>
                    <a:pt x="9169" y="7657"/>
                    <a:pt x="8665" y="8255"/>
                  </a:cubicBezTo>
                  <a:lnTo>
                    <a:pt x="6995" y="8570"/>
                  </a:lnTo>
                  <a:cubicBezTo>
                    <a:pt x="6900" y="8602"/>
                    <a:pt x="6806" y="8665"/>
                    <a:pt x="6774" y="8759"/>
                  </a:cubicBezTo>
                  <a:cubicBezTo>
                    <a:pt x="6743" y="8885"/>
                    <a:pt x="6743" y="9011"/>
                    <a:pt x="6806" y="9074"/>
                  </a:cubicBezTo>
                  <a:lnTo>
                    <a:pt x="6995" y="9389"/>
                  </a:lnTo>
                  <a:cubicBezTo>
                    <a:pt x="6743" y="9484"/>
                    <a:pt x="6459" y="9547"/>
                    <a:pt x="6176" y="9547"/>
                  </a:cubicBezTo>
                  <a:lnTo>
                    <a:pt x="6176" y="9232"/>
                  </a:lnTo>
                  <a:cubicBezTo>
                    <a:pt x="6176" y="9043"/>
                    <a:pt x="6018" y="8885"/>
                    <a:pt x="5829" y="8885"/>
                  </a:cubicBezTo>
                  <a:cubicBezTo>
                    <a:pt x="5640" y="8885"/>
                    <a:pt x="5483" y="9043"/>
                    <a:pt x="5483" y="9232"/>
                  </a:cubicBezTo>
                  <a:lnTo>
                    <a:pt x="5483" y="9547"/>
                  </a:lnTo>
                  <a:cubicBezTo>
                    <a:pt x="3655" y="9389"/>
                    <a:pt x="2238" y="7940"/>
                    <a:pt x="2080" y="6176"/>
                  </a:cubicBezTo>
                  <a:lnTo>
                    <a:pt x="2395" y="6176"/>
                  </a:lnTo>
                  <a:cubicBezTo>
                    <a:pt x="2584" y="6176"/>
                    <a:pt x="2742" y="6018"/>
                    <a:pt x="2742" y="5829"/>
                  </a:cubicBezTo>
                  <a:cubicBezTo>
                    <a:pt x="2742" y="5609"/>
                    <a:pt x="2584" y="5451"/>
                    <a:pt x="2395" y="5451"/>
                  </a:cubicBezTo>
                  <a:lnTo>
                    <a:pt x="2080" y="5451"/>
                  </a:lnTo>
                  <a:cubicBezTo>
                    <a:pt x="2175" y="4727"/>
                    <a:pt x="2427" y="3971"/>
                    <a:pt x="2962" y="3372"/>
                  </a:cubicBezTo>
                  <a:lnTo>
                    <a:pt x="4474" y="3183"/>
                  </a:lnTo>
                  <a:cubicBezTo>
                    <a:pt x="4600" y="3183"/>
                    <a:pt x="4663" y="3088"/>
                    <a:pt x="4726" y="3025"/>
                  </a:cubicBezTo>
                  <a:cubicBezTo>
                    <a:pt x="4758" y="2931"/>
                    <a:pt x="4758" y="2836"/>
                    <a:pt x="4726" y="2710"/>
                  </a:cubicBezTo>
                  <a:lnTo>
                    <a:pt x="4506" y="2269"/>
                  </a:lnTo>
                  <a:cubicBezTo>
                    <a:pt x="4789" y="2143"/>
                    <a:pt x="5104" y="2112"/>
                    <a:pt x="5420" y="2080"/>
                  </a:cubicBezTo>
                  <a:lnTo>
                    <a:pt x="5420" y="2395"/>
                  </a:lnTo>
                  <a:cubicBezTo>
                    <a:pt x="5420" y="2584"/>
                    <a:pt x="5577" y="2742"/>
                    <a:pt x="5766" y="2742"/>
                  </a:cubicBezTo>
                  <a:cubicBezTo>
                    <a:pt x="5987" y="2742"/>
                    <a:pt x="6144" y="2584"/>
                    <a:pt x="6144" y="2395"/>
                  </a:cubicBezTo>
                  <a:lnTo>
                    <a:pt x="6144" y="2080"/>
                  </a:lnTo>
                  <a:close/>
                  <a:moveTo>
                    <a:pt x="1607" y="2899"/>
                  </a:moveTo>
                  <a:lnTo>
                    <a:pt x="1544" y="3151"/>
                  </a:lnTo>
                  <a:cubicBezTo>
                    <a:pt x="1481" y="3246"/>
                    <a:pt x="1544" y="3372"/>
                    <a:pt x="1607" y="3466"/>
                  </a:cubicBezTo>
                  <a:cubicBezTo>
                    <a:pt x="1670" y="3529"/>
                    <a:pt x="1796" y="3561"/>
                    <a:pt x="1922" y="3561"/>
                  </a:cubicBezTo>
                  <a:lnTo>
                    <a:pt x="1985" y="3561"/>
                  </a:lnTo>
                  <a:cubicBezTo>
                    <a:pt x="1607" y="4254"/>
                    <a:pt x="1387" y="5042"/>
                    <a:pt x="1387" y="5861"/>
                  </a:cubicBezTo>
                  <a:cubicBezTo>
                    <a:pt x="1387" y="8287"/>
                    <a:pt x="3372" y="10303"/>
                    <a:pt x="5829" y="10303"/>
                  </a:cubicBezTo>
                  <a:cubicBezTo>
                    <a:pt x="6459" y="10303"/>
                    <a:pt x="7089" y="10177"/>
                    <a:pt x="7688" y="9925"/>
                  </a:cubicBezTo>
                  <a:cubicBezTo>
                    <a:pt x="7751" y="9862"/>
                    <a:pt x="7845" y="9799"/>
                    <a:pt x="7877" y="9704"/>
                  </a:cubicBezTo>
                  <a:cubicBezTo>
                    <a:pt x="7908" y="9641"/>
                    <a:pt x="7877" y="9515"/>
                    <a:pt x="7845" y="9452"/>
                  </a:cubicBezTo>
                  <a:lnTo>
                    <a:pt x="7688" y="9200"/>
                  </a:lnTo>
                  <a:lnTo>
                    <a:pt x="9421" y="8854"/>
                  </a:lnTo>
                  <a:lnTo>
                    <a:pt x="9421" y="8854"/>
                  </a:lnTo>
                  <a:cubicBezTo>
                    <a:pt x="9326" y="9200"/>
                    <a:pt x="9074" y="10177"/>
                    <a:pt x="9011" y="10492"/>
                  </a:cubicBezTo>
                  <a:lnTo>
                    <a:pt x="8759" y="10303"/>
                  </a:lnTo>
                  <a:cubicBezTo>
                    <a:pt x="8708" y="10235"/>
                    <a:pt x="8640" y="10204"/>
                    <a:pt x="8567" y="10204"/>
                  </a:cubicBezTo>
                  <a:cubicBezTo>
                    <a:pt x="8505" y="10204"/>
                    <a:pt x="8439" y="10228"/>
                    <a:pt x="8381" y="10271"/>
                  </a:cubicBezTo>
                  <a:cubicBezTo>
                    <a:pt x="7593" y="10744"/>
                    <a:pt x="6680" y="10965"/>
                    <a:pt x="5829" y="10965"/>
                  </a:cubicBezTo>
                  <a:cubicBezTo>
                    <a:pt x="2994" y="10965"/>
                    <a:pt x="662" y="8665"/>
                    <a:pt x="662" y="5829"/>
                  </a:cubicBezTo>
                  <a:cubicBezTo>
                    <a:pt x="662" y="4758"/>
                    <a:pt x="977" y="3781"/>
                    <a:pt x="1607" y="2899"/>
                  </a:cubicBezTo>
                  <a:close/>
                  <a:moveTo>
                    <a:pt x="5766" y="1"/>
                  </a:moveTo>
                  <a:cubicBezTo>
                    <a:pt x="4884" y="1"/>
                    <a:pt x="3970" y="221"/>
                    <a:pt x="3151" y="662"/>
                  </a:cubicBezTo>
                  <a:lnTo>
                    <a:pt x="2836" y="316"/>
                  </a:lnTo>
                  <a:cubicBezTo>
                    <a:pt x="2765" y="245"/>
                    <a:pt x="2677" y="210"/>
                    <a:pt x="2597" y="210"/>
                  </a:cubicBezTo>
                  <a:cubicBezTo>
                    <a:pt x="2570" y="210"/>
                    <a:pt x="2545" y="214"/>
                    <a:pt x="2521" y="221"/>
                  </a:cubicBezTo>
                  <a:cubicBezTo>
                    <a:pt x="2395" y="253"/>
                    <a:pt x="2301" y="347"/>
                    <a:pt x="2269" y="473"/>
                  </a:cubicBezTo>
                  <a:lnTo>
                    <a:pt x="1985" y="1450"/>
                  </a:lnTo>
                  <a:cubicBezTo>
                    <a:pt x="694" y="2553"/>
                    <a:pt x="1" y="4160"/>
                    <a:pt x="1" y="5829"/>
                  </a:cubicBezTo>
                  <a:cubicBezTo>
                    <a:pt x="1" y="7342"/>
                    <a:pt x="599" y="8854"/>
                    <a:pt x="1733" y="9956"/>
                  </a:cubicBezTo>
                  <a:cubicBezTo>
                    <a:pt x="2836" y="11059"/>
                    <a:pt x="4285" y="11689"/>
                    <a:pt x="5861" y="11689"/>
                  </a:cubicBezTo>
                  <a:cubicBezTo>
                    <a:pt x="6774" y="11689"/>
                    <a:pt x="7719" y="11437"/>
                    <a:pt x="8539" y="11028"/>
                  </a:cubicBezTo>
                  <a:lnTo>
                    <a:pt x="8980" y="11406"/>
                  </a:lnTo>
                  <a:cubicBezTo>
                    <a:pt x="9027" y="11477"/>
                    <a:pt x="9110" y="11512"/>
                    <a:pt x="9201" y="11512"/>
                  </a:cubicBezTo>
                  <a:cubicBezTo>
                    <a:pt x="9232" y="11512"/>
                    <a:pt x="9263" y="11508"/>
                    <a:pt x="9295" y="11500"/>
                  </a:cubicBezTo>
                  <a:cubicBezTo>
                    <a:pt x="9421" y="11437"/>
                    <a:pt x="9484" y="11374"/>
                    <a:pt x="9515" y="11248"/>
                  </a:cubicBezTo>
                  <a:lnTo>
                    <a:pt x="9799" y="10114"/>
                  </a:lnTo>
                  <a:cubicBezTo>
                    <a:pt x="10996" y="9011"/>
                    <a:pt x="11689" y="7468"/>
                    <a:pt x="11689" y="5861"/>
                  </a:cubicBezTo>
                  <a:cubicBezTo>
                    <a:pt x="11658" y="2616"/>
                    <a:pt x="9011" y="1"/>
                    <a:pt x="57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6293;p62">
              <a:extLst>
                <a:ext uri="{FF2B5EF4-FFF2-40B4-BE49-F238E27FC236}">
                  <a16:creationId xmlns:a16="http://schemas.microsoft.com/office/drawing/2014/main" id="{42F7C7A0-4904-4805-8A04-A74B47AF4505}"/>
                </a:ext>
              </a:extLst>
            </p:cNvPr>
            <p:cNvSpPr/>
            <p:nvPr/>
          </p:nvSpPr>
          <p:spPr>
            <a:xfrm>
              <a:off x="-33947125" y="2735800"/>
              <a:ext cx="51200" cy="86675"/>
            </a:xfrm>
            <a:custGeom>
              <a:avLst/>
              <a:gdLst/>
              <a:ahLst/>
              <a:cxnLst/>
              <a:rect l="l" t="t" r="r" b="b"/>
              <a:pathLst>
                <a:path w="2048" h="3467" extrusionOk="0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229"/>
                    <a:pt x="158" y="1387"/>
                    <a:pt x="378" y="1387"/>
                  </a:cubicBezTo>
                  <a:cubicBezTo>
                    <a:pt x="567" y="1387"/>
                    <a:pt x="725" y="1229"/>
                    <a:pt x="725" y="1040"/>
                  </a:cubicBezTo>
                  <a:cubicBezTo>
                    <a:pt x="725" y="851"/>
                    <a:pt x="882" y="662"/>
                    <a:pt x="1071" y="662"/>
                  </a:cubicBezTo>
                  <a:cubicBezTo>
                    <a:pt x="1292" y="662"/>
                    <a:pt x="1449" y="851"/>
                    <a:pt x="1449" y="1040"/>
                  </a:cubicBezTo>
                  <a:lnTo>
                    <a:pt x="1449" y="1292"/>
                  </a:lnTo>
                  <a:cubicBezTo>
                    <a:pt x="1449" y="1418"/>
                    <a:pt x="1355" y="1544"/>
                    <a:pt x="1229" y="1639"/>
                  </a:cubicBezTo>
                  <a:lnTo>
                    <a:pt x="599" y="1954"/>
                  </a:lnTo>
                  <a:cubicBezTo>
                    <a:pt x="252" y="2111"/>
                    <a:pt x="63" y="2458"/>
                    <a:pt x="63" y="2836"/>
                  </a:cubicBezTo>
                  <a:lnTo>
                    <a:pt x="63" y="3119"/>
                  </a:lnTo>
                  <a:cubicBezTo>
                    <a:pt x="0" y="3372"/>
                    <a:pt x="158" y="3466"/>
                    <a:pt x="315" y="3466"/>
                  </a:cubicBezTo>
                  <a:lnTo>
                    <a:pt x="1701" y="3466"/>
                  </a:lnTo>
                  <a:cubicBezTo>
                    <a:pt x="1891" y="3466"/>
                    <a:pt x="2048" y="3309"/>
                    <a:pt x="2048" y="3119"/>
                  </a:cubicBezTo>
                  <a:cubicBezTo>
                    <a:pt x="2048" y="2930"/>
                    <a:pt x="1891" y="2773"/>
                    <a:pt x="1701" y="2773"/>
                  </a:cubicBezTo>
                  <a:lnTo>
                    <a:pt x="693" y="2773"/>
                  </a:lnTo>
                  <a:cubicBezTo>
                    <a:pt x="725" y="2678"/>
                    <a:pt x="756" y="2584"/>
                    <a:pt x="882" y="2521"/>
                  </a:cubicBezTo>
                  <a:lnTo>
                    <a:pt x="1512" y="2206"/>
                  </a:lnTo>
                  <a:cubicBezTo>
                    <a:pt x="1859" y="2048"/>
                    <a:pt x="2048" y="1702"/>
                    <a:pt x="2048" y="1292"/>
                  </a:cubicBezTo>
                  <a:lnTo>
                    <a:pt x="2048" y="1040"/>
                  </a:ln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6294;p62">
              <a:extLst>
                <a:ext uri="{FF2B5EF4-FFF2-40B4-BE49-F238E27FC236}">
                  <a16:creationId xmlns:a16="http://schemas.microsoft.com/office/drawing/2014/main" id="{3A5DD3C6-8176-4AD5-A894-4B5FE559DFCC}"/>
                </a:ext>
              </a:extLst>
            </p:cNvPr>
            <p:cNvSpPr/>
            <p:nvPr/>
          </p:nvSpPr>
          <p:spPr>
            <a:xfrm>
              <a:off x="-33878600" y="2737375"/>
              <a:ext cx="52000" cy="86675"/>
            </a:xfrm>
            <a:custGeom>
              <a:avLst/>
              <a:gdLst/>
              <a:ahLst/>
              <a:cxnLst/>
              <a:rect l="l" t="t" r="r" b="b"/>
              <a:pathLst>
                <a:path w="2080" h="3467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47" y="2080"/>
                  </a:cubicBezTo>
                  <a:lnTo>
                    <a:pt x="1355" y="2080"/>
                  </a:lnTo>
                  <a:lnTo>
                    <a:pt x="1355" y="3088"/>
                  </a:lnTo>
                  <a:cubicBezTo>
                    <a:pt x="1355" y="3309"/>
                    <a:pt x="1512" y="3466"/>
                    <a:pt x="1733" y="3466"/>
                  </a:cubicBezTo>
                  <a:cubicBezTo>
                    <a:pt x="1922" y="3466"/>
                    <a:pt x="2079" y="3309"/>
                    <a:pt x="2079" y="3088"/>
                  </a:cubicBezTo>
                  <a:lnTo>
                    <a:pt x="2079" y="1733"/>
                  </a:lnTo>
                  <a:lnTo>
                    <a:pt x="2079" y="347"/>
                  </a:lnTo>
                  <a:cubicBezTo>
                    <a:pt x="2079" y="158"/>
                    <a:pt x="1922" y="1"/>
                    <a:pt x="1733" y="1"/>
                  </a:cubicBezTo>
                  <a:cubicBezTo>
                    <a:pt x="1512" y="1"/>
                    <a:pt x="1355" y="158"/>
                    <a:pt x="1355" y="347"/>
                  </a:cubicBezTo>
                  <a:lnTo>
                    <a:pt x="1355" y="1355"/>
                  </a:lnTo>
                  <a:lnTo>
                    <a:pt x="693" y="1355"/>
                  </a:ln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4" name="Google Shape;6295;p62">
            <a:extLst>
              <a:ext uri="{FF2B5EF4-FFF2-40B4-BE49-F238E27FC236}">
                <a16:creationId xmlns:a16="http://schemas.microsoft.com/office/drawing/2014/main" id="{F888D986-3C7C-4E9B-B442-B996476FB0F8}"/>
              </a:ext>
            </a:extLst>
          </p:cNvPr>
          <p:cNvGrpSpPr/>
          <p:nvPr/>
        </p:nvGrpSpPr>
        <p:grpSpPr>
          <a:xfrm>
            <a:off x="8737068" y="398740"/>
            <a:ext cx="338558" cy="334919"/>
            <a:chOff x="-32245875" y="1938725"/>
            <a:chExt cx="295400" cy="292225"/>
          </a:xfrm>
        </p:grpSpPr>
        <p:sp>
          <p:nvSpPr>
            <p:cNvPr id="1125" name="Google Shape;6296;p62">
              <a:extLst>
                <a:ext uri="{FF2B5EF4-FFF2-40B4-BE49-F238E27FC236}">
                  <a16:creationId xmlns:a16="http://schemas.microsoft.com/office/drawing/2014/main" id="{F1464E21-DD50-41D4-BF29-24FFC70B0943}"/>
                </a:ext>
              </a:extLst>
            </p:cNvPr>
            <p:cNvSpPr/>
            <p:nvPr/>
          </p:nvSpPr>
          <p:spPr>
            <a:xfrm>
              <a:off x="-32156075" y="2042700"/>
              <a:ext cx="120525" cy="120525"/>
            </a:xfrm>
            <a:custGeom>
              <a:avLst/>
              <a:gdLst/>
              <a:ahLst/>
              <a:cxnLst/>
              <a:rect l="l" t="t" r="r" b="b"/>
              <a:pathLst>
                <a:path w="4821" h="4821" extrusionOk="0">
                  <a:moveTo>
                    <a:pt x="2395" y="725"/>
                  </a:moveTo>
                  <a:cubicBezTo>
                    <a:pt x="3340" y="725"/>
                    <a:pt x="4096" y="1481"/>
                    <a:pt x="4096" y="2426"/>
                  </a:cubicBezTo>
                  <a:cubicBezTo>
                    <a:pt x="4096" y="3308"/>
                    <a:pt x="3340" y="4096"/>
                    <a:pt x="2395" y="4096"/>
                  </a:cubicBezTo>
                  <a:cubicBezTo>
                    <a:pt x="1450" y="4096"/>
                    <a:pt x="725" y="3340"/>
                    <a:pt x="725" y="2426"/>
                  </a:cubicBezTo>
                  <a:cubicBezTo>
                    <a:pt x="725" y="1450"/>
                    <a:pt x="1450" y="725"/>
                    <a:pt x="2395" y="725"/>
                  </a:cubicBezTo>
                  <a:close/>
                  <a:moveTo>
                    <a:pt x="2395" y="0"/>
                  </a:moveTo>
                  <a:cubicBezTo>
                    <a:pt x="1072" y="0"/>
                    <a:pt x="1" y="1071"/>
                    <a:pt x="1" y="2426"/>
                  </a:cubicBezTo>
                  <a:cubicBezTo>
                    <a:pt x="1" y="3749"/>
                    <a:pt x="1072" y="4821"/>
                    <a:pt x="2395" y="4821"/>
                  </a:cubicBezTo>
                  <a:cubicBezTo>
                    <a:pt x="3750" y="4821"/>
                    <a:pt x="4821" y="3749"/>
                    <a:pt x="4821" y="2426"/>
                  </a:cubicBezTo>
                  <a:cubicBezTo>
                    <a:pt x="4758" y="1071"/>
                    <a:pt x="3718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6297;p62">
              <a:extLst>
                <a:ext uri="{FF2B5EF4-FFF2-40B4-BE49-F238E27FC236}">
                  <a16:creationId xmlns:a16="http://schemas.microsoft.com/office/drawing/2014/main" id="{B575E9A0-B87E-4828-AB2A-0C48A272AF1E}"/>
                </a:ext>
              </a:extLst>
            </p:cNvPr>
            <p:cNvSpPr/>
            <p:nvPr/>
          </p:nvSpPr>
          <p:spPr>
            <a:xfrm>
              <a:off x="-32105675" y="2076550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1009"/>
                  </a:lnTo>
                  <a:cubicBezTo>
                    <a:pt x="1" y="1230"/>
                    <a:pt x="158" y="1356"/>
                    <a:pt x="347" y="1356"/>
                  </a:cubicBezTo>
                  <a:lnTo>
                    <a:pt x="1009" y="1356"/>
                  </a:lnTo>
                  <a:cubicBezTo>
                    <a:pt x="1230" y="1356"/>
                    <a:pt x="1387" y="1198"/>
                    <a:pt x="1387" y="1009"/>
                  </a:cubicBezTo>
                  <a:cubicBezTo>
                    <a:pt x="1419" y="852"/>
                    <a:pt x="1261" y="694"/>
                    <a:pt x="1072" y="694"/>
                  </a:cubicBezTo>
                  <a:lnTo>
                    <a:pt x="694" y="694"/>
                  </a:lnTo>
                  <a:lnTo>
                    <a:pt x="694" y="348"/>
                  </a:ln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6298;p62">
              <a:extLst>
                <a:ext uri="{FF2B5EF4-FFF2-40B4-BE49-F238E27FC236}">
                  <a16:creationId xmlns:a16="http://schemas.microsoft.com/office/drawing/2014/main" id="{3DDEB51C-7A60-4BA4-AEC2-0ADE23BD9615}"/>
                </a:ext>
              </a:extLst>
            </p:cNvPr>
            <p:cNvSpPr/>
            <p:nvPr/>
          </p:nvSpPr>
          <p:spPr>
            <a:xfrm>
              <a:off x="-32245875" y="1938725"/>
              <a:ext cx="295400" cy="292225"/>
            </a:xfrm>
            <a:custGeom>
              <a:avLst/>
              <a:gdLst/>
              <a:ahLst/>
              <a:cxnLst/>
              <a:rect l="l" t="t" r="r" b="b"/>
              <a:pathLst>
                <a:path w="11816" h="11689" extrusionOk="0">
                  <a:moveTo>
                    <a:pt x="10965" y="1355"/>
                  </a:moveTo>
                  <a:cubicBezTo>
                    <a:pt x="11154" y="1355"/>
                    <a:pt x="11311" y="1544"/>
                    <a:pt x="11311" y="1733"/>
                  </a:cubicBezTo>
                  <a:lnTo>
                    <a:pt x="11311" y="2742"/>
                  </a:lnTo>
                  <a:lnTo>
                    <a:pt x="1009" y="2742"/>
                  </a:lnTo>
                  <a:lnTo>
                    <a:pt x="1009" y="1733"/>
                  </a:lnTo>
                  <a:lnTo>
                    <a:pt x="852" y="1733"/>
                  </a:lnTo>
                  <a:cubicBezTo>
                    <a:pt x="852" y="1544"/>
                    <a:pt x="1009" y="1355"/>
                    <a:pt x="1198" y="1355"/>
                  </a:cubicBezTo>
                  <a:lnTo>
                    <a:pt x="1545" y="1355"/>
                  </a:lnTo>
                  <a:lnTo>
                    <a:pt x="1545" y="1733"/>
                  </a:lnTo>
                  <a:cubicBezTo>
                    <a:pt x="1545" y="1922"/>
                    <a:pt x="1702" y="2080"/>
                    <a:pt x="1891" y="2080"/>
                  </a:cubicBezTo>
                  <a:cubicBezTo>
                    <a:pt x="2112" y="2080"/>
                    <a:pt x="2269" y="1922"/>
                    <a:pt x="2269" y="1733"/>
                  </a:cubicBezTo>
                  <a:lnTo>
                    <a:pt x="2269" y="1355"/>
                  </a:lnTo>
                  <a:lnTo>
                    <a:pt x="3624" y="1355"/>
                  </a:lnTo>
                  <a:lnTo>
                    <a:pt x="3624" y="1733"/>
                  </a:lnTo>
                  <a:cubicBezTo>
                    <a:pt x="3624" y="1922"/>
                    <a:pt x="3782" y="2080"/>
                    <a:pt x="4002" y="2080"/>
                  </a:cubicBezTo>
                  <a:cubicBezTo>
                    <a:pt x="4191" y="2080"/>
                    <a:pt x="4349" y="1922"/>
                    <a:pt x="4349" y="1733"/>
                  </a:cubicBezTo>
                  <a:lnTo>
                    <a:pt x="4349" y="1355"/>
                  </a:lnTo>
                  <a:lnTo>
                    <a:pt x="5735" y="1355"/>
                  </a:lnTo>
                  <a:lnTo>
                    <a:pt x="5735" y="1733"/>
                  </a:lnTo>
                  <a:cubicBezTo>
                    <a:pt x="5735" y="1922"/>
                    <a:pt x="5892" y="2080"/>
                    <a:pt x="6081" y="2080"/>
                  </a:cubicBezTo>
                  <a:cubicBezTo>
                    <a:pt x="6270" y="2080"/>
                    <a:pt x="6428" y="1922"/>
                    <a:pt x="6428" y="1733"/>
                  </a:cubicBezTo>
                  <a:lnTo>
                    <a:pt x="6428" y="1355"/>
                  </a:lnTo>
                  <a:lnTo>
                    <a:pt x="7814" y="1355"/>
                  </a:lnTo>
                  <a:lnTo>
                    <a:pt x="7814" y="1733"/>
                  </a:lnTo>
                  <a:cubicBezTo>
                    <a:pt x="7814" y="1922"/>
                    <a:pt x="7972" y="2080"/>
                    <a:pt x="8161" y="2080"/>
                  </a:cubicBezTo>
                  <a:cubicBezTo>
                    <a:pt x="8381" y="2080"/>
                    <a:pt x="8539" y="1922"/>
                    <a:pt x="8539" y="1733"/>
                  </a:cubicBezTo>
                  <a:lnTo>
                    <a:pt x="8539" y="1355"/>
                  </a:lnTo>
                  <a:lnTo>
                    <a:pt x="9893" y="1355"/>
                  </a:lnTo>
                  <a:lnTo>
                    <a:pt x="9893" y="1733"/>
                  </a:lnTo>
                  <a:cubicBezTo>
                    <a:pt x="9893" y="1922"/>
                    <a:pt x="10051" y="2080"/>
                    <a:pt x="10272" y="2080"/>
                  </a:cubicBezTo>
                  <a:cubicBezTo>
                    <a:pt x="10461" y="2080"/>
                    <a:pt x="10618" y="1922"/>
                    <a:pt x="10618" y="1733"/>
                  </a:cubicBezTo>
                  <a:lnTo>
                    <a:pt x="10618" y="1355"/>
                  </a:lnTo>
                  <a:close/>
                  <a:moveTo>
                    <a:pt x="11154" y="3466"/>
                  </a:moveTo>
                  <a:lnTo>
                    <a:pt x="11154" y="9641"/>
                  </a:lnTo>
                  <a:lnTo>
                    <a:pt x="852" y="9641"/>
                  </a:lnTo>
                  <a:lnTo>
                    <a:pt x="852" y="3466"/>
                  </a:lnTo>
                  <a:close/>
                  <a:moveTo>
                    <a:pt x="11154" y="10366"/>
                  </a:moveTo>
                  <a:lnTo>
                    <a:pt x="11154" y="10712"/>
                  </a:lnTo>
                  <a:cubicBezTo>
                    <a:pt x="11122" y="10870"/>
                    <a:pt x="10965" y="11027"/>
                    <a:pt x="10807" y="11027"/>
                  </a:cubicBezTo>
                  <a:lnTo>
                    <a:pt x="1198" y="11027"/>
                  </a:lnTo>
                  <a:cubicBezTo>
                    <a:pt x="1009" y="11027"/>
                    <a:pt x="852" y="10870"/>
                    <a:pt x="852" y="10649"/>
                  </a:cubicBezTo>
                  <a:lnTo>
                    <a:pt x="852" y="10366"/>
                  </a:lnTo>
                  <a:close/>
                  <a:moveTo>
                    <a:pt x="1734" y="1"/>
                  </a:moveTo>
                  <a:cubicBezTo>
                    <a:pt x="1545" y="1"/>
                    <a:pt x="1387" y="158"/>
                    <a:pt x="1387" y="347"/>
                  </a:cubicBezTo>
                  <a:lnTo>
                    <a:pt x="1387" y="694"/>
                  </a:lnTo>
                  <a:lnTo>
                    <a:pt x="1041" y="694"/>
                  </a:lnTo>
                  <a:cubicBezTo>
                    <a:pt x="474" y="694"/>
                    <a:pt x="1" y="1166"/>
                    <a:pt x="1" y="1733"/>
                  </a:cubicBezTo>
                  <a:lnTo>
                    <a:pt x="1" y="10649"/>
                  </a:lnTo>
                  <a:cubicBezTo>
                    <a:pt x="1" y="11216"/>
                    <a:pt x="474" y="11689"/>
                    <a:pt x="1041" y="11689"/>
                  </a:cubicBezTo>
                  <a:lnTo>
                    <a:pt x="10650" y="11689"/>
                  </a:lnTo>
                  <a:cubicBezTo>
                    <a:pt x="11185" y="11689"/>
                    <a:pt x="11658" y="11216"/>
                    <a:pt x="11658" y="10649"/>
                  </a:cubicBezTo>
                  <a:lnTo>
                    <a:pt x="11658" y="1733"/>
                  </a:lnTo>
                  <a:cubicBezTo>
                    <a:pt x="11815" y="1166"/>
                    <a:pt x="11343" y="694"/>
                    <a:pt x="10807" y="694"/>
                  </a:cubicBezTo>
                  <a:lnTo>
                    <a:pt x="10461" y="694"/>
                  </a:lnTo>
                  <a:lnTo>
                    <a:pt x="10461" y="347"/>
                  </a:lnTo>
                  <a:cubicBezTo>
                    <a:pt x="10461" y="158"/>
                    <a:pt x="10303" y="1"/>
                    <a:pt x="10083" y="1"/>
                  </a:cubicBezTo>
                  <a:cubicBezTo>
                    <a:pt x="9893" y="1"/>
                    <a:pt x="9736" y="158"/>
                    <a:pt x="9736" y="347"/>
                  </a:cubicBezTo>
                  <a:lnTo>
                    <a:pt x="9736" y="694"/>
                  </a:lnTo>
                  <a:lnTo>
                    <a:pt x="8350" y="694"/>
                  </a:lnTo>
                  <a:lnTo>
                    <a:pt x="8350" y="347"/>
                  </a:lnTo>
                  <a:cubicBezTo>
                    <a:pt x="8350" y="158"/>
                    <a:pt x="8192" y="1"/>
                    <a:pt x="8003" y="1"/>
                  </a:cubicBezTo>
                  <a:cubicBezTo>
                    <a:pt x="7814" y="1"/>
                    <a:pt x="7657" y="158"/>
                    <a:pt x="7657" y="347"/>
                  </a:cubicBezTo>
                  <a:lnTo>
                    <a:pt x="7657" y="694"/>
                  </a:lnTo>
                  <a:lnTo>
                    <a:pt x="6270" y="694"/>
                  </a:lnTo>
                  <a:lnTo>
                    <a:pt x="6270" y="347"/>
                  </a:lnTo>
                  <a:cubicBezTo>
                    <a:pt x="6270" y="158"/>
                    <a:pt x="6113" y="1"/>
                    <a:pt x="5924" y="1"/>
                  </a:cubicBezTo>
                  <a:cubicBezTo>
                    <a:pt x="5735" y="1"/>
                    <a:pt x="5577" y="158"/>
                    <a:pt x="5577" y="347"/>
                  </a:cubicBezTo>
                  <a:lnTo>
                    <a:pt x="5577" y="694"/>
                  </a:lnTo>
                  <a:lnTo>
                    <a:pt x="4191" y="694"/>
                  </a:lnTo>
                  <a:lnTo>
                    <a:pt x="4191" y="347"/>
                  </a:lnTo>
                  <a:cubicBezTo>
                    <a:pt x="4191" y="158"/>
                    <a:pt x="4034" y="1"/>
                    <a:pt x="3845" y="1"/>
                  </a:cubicBezTo>
                  <a:cubicBezTo>
                    <a:pt x="3624" y="1"/>
                    <a:pt x="3466" y="158"/>
                    <a:pt x="3466" y="347"/>
                  </a:cubicBezTo>
                  <a:lnTo>
                    <a:pt x="3466" y="694"/>
                  </a:lnTo>
                  <a:lnTo>
                    <a:pt x="2112" y="694"/>
                  </a:lnTo>
                  <a:lnTo>
                    <a:pt x="2112" y="347"/>
                  </a:lnTo>
                  <a:cubicBezTo>
                    <a:pt x="2112" y="158"/>
                    <a:pt x="1954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8" name="Google Shape;6299;p62">
            <a:extLst>
              <a:ext uri="{FF2B5EF4-FFF2-40B4-BE49-F238E27FC236}">
                <a16:creationId xmlns:a16="http://schemas.microsoft.com/office/drawing/2014/main" id="{AD1E37A7-B3CA-4F9A-A338-2F602485C6DC}"/>
              </a:ext>
            </a:extLst>
          </p:cNvPr>
          <p:cNvGrpSpPr/>
          <p:nvPr/>
        </p:nvGrpSpPr>
        <p:grpSpPr>
          <a:xfrm>
            <a:off x="8733916" y="825935"/>
            <a:ext cx="344861" cy="332684"/>
            <a:chOff x="-32243500" y="2299850"/>
            <a:chExt cx="300900" cy="290275"/>
          </a:xfrm>
        </p:grpSpPr>
        <p:sp>
          <p:nvSpPr>
            <p:cNvPr id="1129" name="Google Shape;6300;p62">
              <a:extLst>
                <a:ext uri="{FF2B5EF4-FFF2-40B4-BE49-F238E27FC236}">
                  <a16:creationId xmlns:a16="http://schemas.microsoft.com/office/drawing/2014/main" id="{47756766-7D55-4F2D-9EF9-4ADD4DBBABD8}"/>
                </a:ext>
              </a:extLst>
            </p:cNvPr>
            <p:cNvSpPr/>
            <p:nvPr/>
          </p:nvSpPr>
          <p:spPr>
            <a:xfrm>
              <a:off x="-32243500" y="2299850"/>
              <a:ext cx="300900" cy="290275"/>
            </a:xfrm>
            <a:custGeom>
              <a:avLst/>
              <a:gdLst/>
              <a:ahLst/>
              <a:cxnLst/>
              <a:rect l="l" t="t" r="r" b="b"/>
              <a:pathLst>
                <a:path w="12036" h="11611" extrusionOk="0">
                  <a:moveTo>
                    <a:pt x="7955" y="654"/>
                  </a:moveTo>
                  <a:cubicBezTo>
                    <a:pt x="8743" y="654"/>
                    <a:pt x="9531" y="946"/>
                    <a:pt x="10114" y="1529"/>
                  </a:cubicBezTo>
                  <a:cubicBezTo>
                    <a:pt x="11311" y="2726"/>
                    <a:pt x="11311" y="4679"/>
                    <a:pt x="10114" y="5876"/>
                  </a:cubicBezTo>
                  <a:cubicBezTo>
                    <a:pt x="9540" y="6450"/>
                    <a:pt x="8752" y="6766"/>
                    <a:pt x="7951" y="6766"/>
                  </a:cubicBezTo>
                  <a:cubicBezTo>
                    <a:pt x="7565" y="6766"/>
                    <a:pt x="7175" y="6692"/>
                    <a:pt x="6806" y="6538"/>
                  </a:cubicBezTo>
                  <a:cubicBezTo>
                    <a:pt x="6759" y="6526"/>
                    <a:pt x="6709" y="6519"/>
                    <a:pt x="6661" y="6519"/>
                  </a:cubicBezTo>
                  <a:cubicBezTo>
                    <a:pt x="6577" y="6519"/>
                    <a:pt x="6499" y="6541"/>
                    <a:pt x="6459" y="6601"/>
                  </a:cubicBezTo>
                  <a:lnTo>
                    <a:pt x="5545" y="7514"/>
                  </a:lnTo>
                  <a:lnTo>
                    <a:pt x="4726" y="7514"/>
                  </a:lnTo>
                  <a:cubicBezTo>
                    <a:pt x="4537" y="7514"/>
                    <a:pt x="4380" y="7672"/>
                    <a:pt x="4380" y="7861"/>
                  </a:cubicBezTo>
                  <a:lnTo>
                    <a:pt x="4380" y="8460"/>
                  </a:lnTo>
                  <a:lnTo>
                    <a:pt x="3907" y="8428"/>
                  </a:lnTo>
                  <a:cubicBezTo>
                    <a:pt x="3813" y="8428"/>
                    <a:pt x="3687" y="8428"/>
                    <a:pt x="3655" y="8491"/>
                  </a:cubicBezTo>
                  <a:cubicBezTo>
                    <a:pt x="3592" y="8554"/>
                    <a:pt x="3529" y="8649"/>
                    <a:pt x="3529" y="8743"/>
                  </a:cubicBezTo>
                  <a:lnTo>
                    <a:pt x="3466" y="9531"/>
                  </a:lnTo>
                  <a:lnTo>
                    <a:pt x="2678" y="9594"/>
                  </a:lnTo>
                  <a:cubicBezTo>
                    <a:pt x="2584" y="9594"/>
                    <a:pt x="2521" y="9657"/>
                    <a:pt x="2426" y="9720"/>
                  </a:cubicBezTo>
                  <a:cubicBezTo>
                    <a:pt x="2395" y="9814"/>
                    <a:pt x="2363" y="9877"/>
                    <a:pt x="2363" y="9972"/>
                  </a:cubicBezTo>
                  <a:lnTo>
                    <a:pt x="2426" y="10665"/>
                  </a:lnTo>
                  <a:lnTo>
                    <a:pt x="2174" y="10949"/>
                  </a:lnTo>
                  <a:lnTo>
                    <a:pt x="694" y="10949"/>
                  </a:lnTo>
                  <a:lnTo>
                    <a:pt x="694" y="9499"/>
                  </a:lnTo>
                  <a:lnTo>
                    <a:pt x="757" y="9499"/>
                  </a:lnTo>
                  <a:lnTo>
                    <a:pt x="5041" y="5215"/>
                  </a:lnTo>
                  <a:cubicBezTo>
                    <a:pt x="5104" y="5120"/>
                    <a:pt x="5167" y="4963"/>
                    <a:pt x="5104" y="4837"/>
                  </a:cubicBezTo>
                  <a:cubicBezTo>
                    <a:pt x="4695" y="3702"/>
                    <a:pt x="4947" y="2411"/>
                    <a:pt x="5797" y="1529"/>
                  </a:cubicBezTo>
                  <a:cubicBezTo>
                    <a:pt x="6380" y="946"/>
                    <a:pt x="7168" y="654"/>
                    <a:pt x="7955" y="654"/>
                  </a:cubicBezTo>
                  <a:close/>
                  <a:moveTo>
                    <a:pt x="7936" y="1"/>
                  </a:moveTo>
                  <a:cubicBezTo>
                    <a:pt x="6971" y="1"/>
                    <a:pt x="6002" y="363"/>
                    <a:pt x="5262" y="1088"/>
                  </a:cubicBezTo>
                  <a:cubicBezTo>
                    <a:pt x="4285" y="2096"/>
                    <a:pt x="3939" y="3576"/>
                    <a:pt x="4380" y="4931"/>
                  </a:cubicBezTo>
                  <a:lnTo>
                    <a:pt x="126" y="9184"/>
                  </a:lnTo>
                  <a:cubicBezTo>
                    <a:pt x="32" y="9247"/>
                    <a:pt x="0" y="9342"/>
                    <a:pt x="0" y="9405"/>
                  </a:cubicBezTo>
                  <a:lnTo>
                    <a:pt x="0" y="11358"/>
                  </a:lnTo>
                  <a:cubicBezTo>
                    <a:pt x="32" y="11453"/>
                    <a:pt x="189" y="11610"/>
                    <a:pt x="379" y="11610"/>
                  </a:cubicBezTo>
                  <a:lnTo>
                    <a:pt x="2332" y="11610"/>
                  </a:lnTo>
                  <a:cubicBezTo>
                    <a:pt x="2395" y="11610"/>
                    <a:pt x="2521" y="11579"/>
                    <a:pt x="2552" y="11516"/>
                  </a:cubicBezTo>
                  <a:lnTo>
                    <a:pt x="3025" y="11043"/>
                  </a:lnTo>
                  <a:cubicBezTo>
                    <a:pt x="3119" y="10949"/>
                    <a:pt x="3151" y="10823"/>
                    <a:pt x="3119" y="10759"/>
                  </a:cubicBezTo>
                  <a:lnTo>
                    <a:pt x="3025" y="10255"/>
                  </a:lnTo>
                  <a:lnTo>
                    <a:pt x="3750" y="10161"/>
                  </a:lnTo>
                  <a:cubicBezTo>
                    <a:pt x="3907" y="10161"/>
                    <a:pt x="4002" y="10003"/>
                    <a:pt x="4065" y="9846"/>
                  </a:cubicBezTo>
                  <a:lnTo>
                    <a:pt x="4128" y="9153"/>
                  </a:lnTo>
                  <a:lnTo>
                    <a:pt x="4663" y="9216"/>
                  </a:lnTo>
                  <a:cubicBezTo>
                    <a:pt x="4726" y="9216"/>
                    <a:pt x="4852" y="9216"/>
                    <a:pt x="4915" y="9153"/>
                  </a:cubicBezTo>
                  <a:cubicBezTo>
                    <a:pt x="5010" y="9058"/>
                    <a:pt x="5041" y="8995"/>
                    <a:pt x="5041" y="8901"/>
                  </a:cubicBezTo>
                  <a:lnTo>
                    <a:pt x="5041" y="8271"/>
                  </a:lnTo>
                  <a:lnTo>
                    <a:pt x="5671" y="8271"/>
                  </a:lnTo>
                  <a:cubicBezTo>
                    <a:pt x="5734" y="8271"/>
                    <a:pt x="5829" y="8239"/>
                    <a:pt x="5892" y="8145"/>
                  </a:cubicBezTo>
                  <a:lnTo>
                    <a:pt x="6774" y="7325"/>
                  </a:lnTo>
                  <a:cubicBezTo>
                    <a:pt x="7153" y="7452"/>
                    <a:pt x="7548" y="7514"/>
                    <a:pt x="7941" y="7514"/>
                  </a:cubicBezTo>
                  <a:cubicBezTo>
                    <a:pt x="8920" y="7514"/>
                    <a:pt x="9889" y="7131"/>
                    <a:pt x="10586" y="6412"/>
                  </a:cubicBezTo>
                  <a:cubicBezTo>
                    <a:pt x="12035" y="4963"/>
                    <a:pt x="12035" y="2568"/>
                    <a:pt x="10586" y="1088"/>
                  </a:cubicBezTo>
                  <a:cubicBezTo>
                    <a:pt x="9862" y="363"/>
                    <a:pt x="8901" y="1"/>
                    <a:pt x="79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6301;p62">
              <a:extLst>
                <a:ext uri="{FF2B5EF4-FFF2-40B4-BE49-F238E27FC236}">
                  <a16:creationId xmlns:a16="http://schemas.microsoft.com/office/drawing/2014/main" id="{8FA43C13-8532-400D-93B3-2A1D39A7A041}"/>
                </a:ext>
              </a:extLst>
            </p:cNvPr>
            <p:cNvSpPr/>
            <p:nvPr/>
          </p:nvSpPr>
          <p:spPr>
            <a:xfrm>
              <a:off x="-32048175" y="2342775"/>
              <a:ext cx="55950" cy="51025"/>
            </a:xfrm>
            <a:custGeom>
              <a:avLst/>
              <a:gdLst/>
              <a:ahLst/>
              <a:cxnLst/>
              <a:rect l="l" t="t" r="r" b="b"/>
              <a:pathLst>
                <a:path w="2238" h="2041" extrusionOk="0">
                  <a:moveTo>
                    <a:pt x="1119" y="662"/>
                  </a:moveTo>
                  <a:cubicBezTo>
                    <a:pt x="1206" y="662"/>
                    <a:pt x="1292" y="694"/>
                    <a:pt x="1355" y="757"/>
                  </a:cubicBezTo>
                  <a:cubicBezTo>
                    <a:pt x="1481" y="883"/>
                    <a:pt x="1481" y="1135"/>
                    <a:pt x="1355" y="1229"/>
                  </a:cubicBezTo>
                  <a:cubicBezTo>
                    <a:pt x="1292" y="1292"/>
                    <a:pt x="1206" y="1324"/>
                    <a:pt x="1119" y="1324"/>
                  </a:cubicBezTo>
                  <a:cubicBezTo>
                    <a:pt x="1032" y="1324"/>
                    <a:pt x="946" y="1292"/>
                    <a:pt x="883" y="1229"/>
                  </a:cubicBezTo>
                  <a:cubicBezTo>
                    <a:pt x="725" y="1135"/>
                    <a:pt x="725" y="914"/>
                    <a:pt x="883" y="757"/>
                  </a:cubicBezTo>
                  <a:cubicBezTo>
                    <a:pt x="946" y="694"/>
                    <a:pt x="1032" y="662"/>
                    <a:pt x="1119" y="662"/>
                  </a:cubicBezTo>
                  <a:close/>
                  <a:moveTo>
                    <a:pt x="1115" y="1"/>
                  </a:moveTo>
                  <a:cubicBezTo>
                    <a:pt x="851" y="1"/>
                    <a:pt x="584" y="95"/>
                    <a:pt x="379" y="284"/>
                  </a:cubicBezTo>
                  <a:cubicBezTo>
                    <a:pt x="1" y="694"/>
                    <a:pt x="1" y="1355"/>
                    <a:pt x="379" y="1733"/>
                  </a:cubicBezTo>
                  <a:cubicBezTo>
                    <a:pt x="599" y="1938"/>
                    <a:pt x="867" y="2041"/>
                    <a:pt x="1127" y="2041"/>
                  </a:cubicBezTo>
                  <a:cubicBezTo>
                    <a:pt x="1387" y="2041"/>
                    <a:pt x="1639" y="1938"/>
                    <a:pt x="1828" y="1733"/>
                  </a:cubicBezTo>
                  <a:cubicBezTo>
                    <a:pt x="2238" y="1355"/>
                    <a:pt x="2238" y="694"/>
                    <a:pt x="1828" y="284"/>
                  </a:cubicBezTo>
                  <a:cubicBezTo>
                    <a:pt x="1639" y="95"/>
                    <a:pt x="1379" y="1"/>
                    <a:pt x="11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31" name="Google Shape;6302;p62">
            <a:extLst>
              <a:ext uri="{FF2B5EF4-FFF2-40B4-BE49-F238E27FC236}">
                <a16:creationId xmlns:a16="http://schemas.microsoft.com/office/drawing/2014/main" id="{68C7D454-4F33-44BF-86DD-D09DB54B575F}"/>
              </a:ext>
            </a:extLst>
          </p:cNvPr>
          <p:cNvSpPr/>
          <p:nvPr/>
        </p:nvSpPr>
        <p:spPr>
          <a:xfrm>
            <a:off x="8736321" y="1220327"/>
            <a:ext cx="336724" cy="333114"/>
          </a:xfrm>
          <a:custGeom>
            <a:avLst/>
            <a:gdLst/>
            <a:ahLst/>
            <a:cxnLst/>
            <a:rect l="l" t="t" r="r" b="b"/>
            <a:pathLst>
              <a:path w="11752" h="11626" extrusionOk="0">
                <a:moveTo>
                  <a:pt x="5829" y="662"/>
                </a:moveTo>
                <a:cubicBezTo>
                  <a:pt x="6049" y="662"/>
                  <a:pt x="6207" y="819"/>
                  <a:pt x="6207" y="1008"/>
                </a:cubicBezTo>
                <a:cubicBezTo>
                  <a:pt x="6207" y="1197"/>
                  <a:pt x="6049" y="1355"/>
                  <a:pt x="5829" y="1355"/>
                </a:cubicBezTo>
                <a:cubicBezTo>
                  <a:pt x="5640" y="1355"/>
                  <a:pt x="5482" y="1197"/>
                  <a:pt x="5482" y="1008"/>
                </a:cubicBezTo>
                <a:cubicBezTo>
                  <a:pt x="5482" y="819"/>
                  <a:pt x="5640" y="662"/>
                  <a:pt x="5829" y="662"/>
                </a:cubicBezTo>
                <a:close/>
                <a:moveTo>
                  <a:pt x="5829" y="2048"/>
                </a:moveTo>
                <a:cubicBezTo>
                  <a:pt x="6743" y="2048"/>
                  <a:pt x="7625" y="2363"/>
                  <a:pt x="8255" y="2898"/>
                </a:cubicBezTo>
                <a:lnTo>
                  <a:pt x="7247" y="3875"/>
                </a:lnTo>
                <a:cubicBezTo>
                  <a:pt x="6869" y="3560"/>
                  <a:pt x="6364" y="3403"/>
                  <a:pt x="5797" y="3403"/>
                </a:cubicBezTo>
                <a:cubicBezTo>
                  <a:pt x="5325" y="3403"/>
                  <a:pt x="4821" y="3560"/>
                  <a:pt x="4380" y="3875"/>
                </a:cubicBezTo>
                <a:lnTo>
                  <a:pt x="3435" y="2930"/>
                </a:lnTo>
                <a:cubicBezTo>
                  <a:pt x="4065" y="2363"/>
                  <a:pt x="4884" y="2048"/>
                  <a:pt x="5829" y="2048"/>
                </a:cubicBezTo>
                <a:close/>
                <a:moveTo>
                  <a:pt x="4852" y="1355"/>
                </a:moveTo>
                <a:cubicBezTo>
                  <a:pt x="4852" y="1418"/>
                  <a:pt x="4884" y="1449"/>
                  <a:pt x="4884" y="1449"/>
                </a:cubicBezTo>
                <a:cubicBezTo>
                  <a:pt x="3214" y="1796"/>
                  <a:pt x="1828" y="3151"/>
                  <a:pt x="1481" y="4883"/>
                </a:cubicBezTo>
                <a:cubicBezTo>
                  <a:pt x="1450" y="4883"/>
                  <a:pt x="1387" y="4820"/>
                  <a:pt x="1387" y="4820"/>
                </a:cubicBezTo>
                <a:lnTo>
                  <a:pt x="1387" y="3718"/>
                </a:lnTo>
                <a:cubicBezTo>
                  <a:pt x="1387" y="2426"/>
                  <a:pt x="2458" y="1355"/>
                  <a:pt x="3750" y="1355"/>
                </a:cubicBezTo>
                <a:close/>
                <a:moveTo>
                  <a:pt x="7908" y="1355"/>
                </a:moveTo>
                <a:cubicBezTo>
                  <a:pt x="9200" y="1355"/>
                  <a:pt x="10240" y="2426"/>
                  <a:pt x="10240" y="3718"/>
                </a:cubicBezTo>
                <a:lnTo>
                  <a:pt x="10240" y="4820"/>
                </a:lnTo>
                <a:cubicBezTo>
                  <a:pt x="10208" y="4820"/>
                  <a:pt x="10177" y="4883"/>
                  <a:pt x="10177" y="4883"/>
                </a:cubicBezTo>
                <a:cubicBezTo>
                  <a:pt x="9830" y="3182"/>
                  <a:pt x="8475" y="1796"/>
                  <a:pt x="6743" y="1449"/>
                </a:cubicBezTo>
                <a:cubicBezTo>
                  <a:pt x="6743" y="1418"/>
                  <a:pt x="6774" y="1355"/>
                  <a:pt x="6774" y="1355"/>
                </a:cubicBezTo>
                <a:close/>
                <a:moveTo>
                  <a:pt x="10618" y="5419"/>
                </a:moveTo>
                <a:cubicBezTo>
                  <a:pt x="10807" y="5419"/>
                  <a:pt x="10964" y="5576"/>
                  <a:pt x="10964" y="5765"/>
                </a:cubicBezTo>
                <a:cubicBezTo>
                  <a:pt x="10964" y="5986"/>
                  <a:pt x="10807" y="6143"/>
                  <a:pt x="10618" y="6143"/>
                </a:cubicBezTo>
                <a:cubicBezTo>
                  <a:pt x="10397" y="6143"/>
                  <a:pt x="10240" y="5986"/>
                  <a:pt x="10240" y="5765"/>
                </a:cubicBezTo>
                <a:cubicBezTo>
                  <a:pt x="10240" y="5576"/>
                  <a:pt x="10397" y="5419"/>
                  <a:pt x="10618" y="5419"/>
                </a:cubicBezTo>
                <a:close/>
                <a:moveTo>
                  <a:pt x="1040" y="5450"/>
                </a:moveTo>
                <a:cubicBezTo>
                  <a:pt x="1229" y="5450"/>
                  <a:pt x="1387" y="5608"/>
                  <a:pt x="1387" y="5828"/>
                </a:cubicBezTo>
                <a:cubicBezTo>
                  <a:pt x="1387" y="6017"/>
                  <a:pt x="1229" y="6175"/>
                  <a:pt x="1040" y="6175"/>
                </a:cubicBezTo>
                <a:cubicBezTo>
                  <a:pt x="851" y="6175"/>
                  <a:pt x="694" y="6017"/>
                  <a:pt x="694" y="5828"/>
                </a:cubicBezTo>
                <a:cubicBezTo>
                  <a:pt x="694" y="5608"/>
                  <a:pt x="851" y="5450"/>
                  <a:pt x="1040" y="5450"/>
                </a:cubicBezTo>
                <a:close/>
                <a:moveTo>
                  <a:pt x="5829" y="4096"/>
                </a:moveTo>
                <a:cubicBezTo>
                  <a:pt x="6774" y="4096"/>
                  <a:pt x="7530" y="4820"/>
                  <a:pt x="7530" y="5765"/>
                </a:cubicBezTo>
                <a:cubicBezTo>
                  <a:pt x="7530" y="6711"/>
                  <a:pt x="6837" y="7498"/>
                  <a:pt x="5829" y="7498"/>
                </a:cubicBezTo>
                <a:cubicBezTo>
                  <a:pt x="4884" y="7498"/>
                  <a:pt x="4096" y="6711"/>
                  <a:pt x="4159" y="5734"/>
                </a:cubicBezTo>
                <a:cubicBezTo>
                  <a:pt x="4191" y="4789"/>
                  <a:pt x="4884" y="4096"/>
                  <a:pt x="5829" y="4096"/>
                </a:cubicBezTo>
                <a:close/>
                <a:moveTo>
                  <a:pt x="2930" y="3371"/>
                </a:moveTo>
                <a:lnTo>
                  <a:pt x="3876" y="4316"/>
                </a:lnTo>
                <a:cubicBezTo>
                  <a:pt x="3561" y="4757"/>
                  <a:pt x="3403" y="5261"/>
                  <a:pt x="3403" y="5765"/>
                </a:cubicBezTo>
                <a:cubicBezTo>
                  <a:pt x="3403" y="6301"/>
                  <a:pt x="3561" y="6805"/>
                  <a:pt x="3876" y="7183"/>
                </a:cubicBezTo>
                <a:lnTo>
                  <a:pt x="2899" y="8191"/>
                </a:lnTo>
                <a:cubicBezTo>
                  <a:pt x="2363" y="7561"/>
                  <a:pt x="2048" y="6711"/>
                  <a:pt x="2048" y="5765"/>
                </a:cubicBezTo>
                <a:cubicBezTo>
                  <a:pt x="2048" y="4883"/>
                  <a:pt x="2363" y="4001"/>
                  <a:pt x="2930" y="3371"/>
                </a:cubicBezTo>
                <a:close/>
                <a:moveTo>
                  <a:pt x="8759" y="3340"/>
                </a:moveTo>
                <a:cubicBezTo>
                  <a:pt x="9294" y="4001"/>
                  <a:pt x="9609" y="4820"/>
                  <a:pt x="9609" y="5734"/>
                </a:cubicBezTo>
                <a:cubicBezTo>
                  <a:pt x="9578" y="6711"/>
                  <a:pt x="9263" y="7561"/>
                  <a:pt x="8727" y="8191"/>
                </a:cubicBezTo>
                <a:lnTo>
                  <a:pt x="7782" y="7246"/>
                </a:lnTo>
                <a:cubicBezTo>
                  <a:pt x="8097" y="6805"/>
                  <a:pt x="8255" y="6301"/>
                  <a:pt x="8255" y="5765"/>
                </a:cubicBezTo>
                <a:cubicBezTo>
                  <a:pt x="8255" y="5576"/>
                  <a:pt x="8192" y="5387"/>
                  <a:pt x="8160" y="5198"/>
                </a:cubicBezTo>
                <a:cubicBezTo>
                  <a:pt x="8097" y="4883"/>
                  <a:pt x="7971" y="4600"/>
                  <a:pt x="7782" y="4316"/>
                </a:cubicBezTo>
                <a:lnTo>
                  <a:pt x="8759" y="3340"/>
                </a:lnTo>
                <a:close/>
                <a:moveTo>
                  <a:pt x="7310" y="7719"/>
                </a:moveTo>
                <a:lnTo>
                  <a:pt x="8255" y="8664"/>
                </a:lnTo>
                <a:cubicBezTo>
                  <a:pt x="7562" y="9231"/>
                  <a:pt x="6743" y="9546"/>
                  <a:pt x="5829" y="9546"/>
                </a:cubicBezTo>
                <a:cubicBezTo>
                  <a:pt x="4947" y="9546"/>
                  <a:pt x="4065" y="9231"/>
                  <a:pt x="3435" y="8695"/>
                </a:cubicBezTo>
                <a:lnTo>
                  <a:pt x="4411" y="7719"/>
                </a:lnTo>
                <a:cubicBezTo>
                  <a:pt x="4821" y="8034"/>
                  <a:pt x="5325" y="8191"/>
                  <a:pt x="5829" y="8191"/>
                </a:cubicBezTo>
                <a:cubicBezTo>
                  <a:pt x="6364" y="8191"/>
                  <a:pt x="6869" y="8034"/>
                  <a:pt x="7310" y="7719"/>
                </a:cubicBezTo>
                <a:close/>
                <a:moveTo>
                  <a:pt x="1481" y="6711"/>
                </a:moveTo>
                <a:cubicBezTo>
                  <a:pt x="1828" y="8443"/>
                  <a:pt x="3214" y="9798"/>
                  <a:pt x="4884" y="10145"/>
                </a:cubicBezTo>
                <a:cubicBezTo>
                  <a:pt x="4884" y="10176"/>
                  <a:pt x="4852" y="10239"/>
                  <a:pt x="4852" y="10271"/>
                </a:cubicBezTo>
                <a:lnTo>
                  <a:pt x="3781" y="10271"/>
                </a:lnTo>
                <a:cubicBezTo>
                  <a:pt x="2458" y="10271"/>
                  <a:pt x="1387" y="9168"/>
                  <a:pt x="1387" y="7813"/>
                </a:cubicBezTo>
                <a:lnTo>
                  <a:pt x="1387" y="6774"/>
                </a:lnTo>
                <a:cubicBezTo>
                  <a:pt x="1418" y="6774"/>
                  <a:pt x="1481" y="6711"/>
                  <a:pt x="1481" y="6711"/>
                </a:cubicBezTo>
                <a:close/>
                <a:moveTo>
                  <a:pt x="10177" y="6711"/>
                </a:moveTo>
                <a:cubicBezTo>
                  <a:pt x="10208" y="6711"/>
                  <a:pt x="10240" y="6774"/>
                  <a:pt x="10240" y="6774"/>
                </a:cubicBezTo>
                <a:lnTo>
                  <a:pt x="10240" y="7876"/>
                </a:lnTo>
                <a:cubicBezTo>
                  <a:pt x="10240" y="9168"/>
                  <a:pt x="9200" y="10271"/>
                  <a:pt x="7877" y="10271"/>
                </a:cubicBezTo>
                <a:lnTo>
                  <a:pt x="6774" y="10271"/>
                </a:lnTo>
                <a:cubicBezTo>
                  <a:pt x="6774" y="10239"/>
                  <a:pt x="6743" y="10176"/>
                  <a:pt x="6743" y="10145"/>
                </a:cubicBezTo>
                <a:cubicBezTo>
                  <a:pt x="8475" y="9798"/>
                  <a:pt x="9830" y="8412"/>
                  <a:pt x="10177" y="6711"/>
                </a:cubicBezTo>
                <a:close/>
                <a:moveTo>
                  <a:pt x="5829" y="10239"/>
                </a:moveTo>
                <a:cubicBezTo>
                  <a:pt x="6049" y="10239"/>
                  <a:pt x="6207" y="10397"/>
                  <a:pt x="6207" y="10586"/>
                </a:cubicBezTo>
                <a:cubicBezTo>
                  <a:pt x="6144" y="10775"/>
                  <a:pt x="5986" y="10932"/>
                  <a:pt x="5829" y="10932"/>
                </a:cubicBezTo>
                <a:cubicBezTo>
                  <a:pt x="5640" y="10932"/>
                  <a:pt x="5482" y="10775"/>
                  <a:pt x="5482" y="10586"/>
                </a:cubicBezTo>
                <a:cubicBezTo>
                  <a:pt x="5482" y="10397"/>
                  <a:pt x="5640" y="10239"/>
                  <a:pt x="5829" y="10239"/>
                </a:cubicBezTo>
                <a:close/>
                <a:moveTo>
                  <a:pt x="5829" y="0"/>
                </a:moveTo>
                <a:cubicBezTo>
                  <a:pt x="5388" y="0"/>
                  <a:pt x="5010" y="315"/>
                  <a:pt x="4852" y="693"/>
                </a:cubicBezTo>
                <a:lnTo>
                  <a:pt x="3813" y="693"/>
                </a:lnTo>
                <a:cubicBezTo>
                  <a:pt x="2111" y="693"/>
                  <a:pt x="725" y="2079"/>
                  <a:pt x="725" y="3781"/>
                </a:cubicBezTo>
                <a:lnTo>
                  <a:pt x="725" y="4820"/>
                </a:lnTo>
                <a:cubicBezTo>
                  <a:pt x="316" y="4946"/>
                  <a:pt x="0" y="5356"/>
                  <a:pt x="0" y="5828"/>
                </a:cubicBezTo>
                <a:cubicBezTo>
                  <a:pt x="0" y="6301"/>
                  <a:pt x="316" y="6648"/>
                  <a:pt x="725" y="6805"/>
                </a:cubicBezTo>
                <a:lnTo>
                  <a:pt x="725" y="7876"/>
                </a:lnTo>
                <a:cubicBezTo>
                  <a:pt x="725" y="9546"/>
                  <a:pt x="2111" y="10964"/>
                  <a:pt x="3813" y="10964"/>
                </a:cubicBezTo>
                <a:lnTo>
                  <a:pt x="4915" y="10964"/>
                </a:lnTo>
                <a:cubicBezTo>
                  <a:pt x="5073" y="11373"/>
                  <a:pt x="5419" y="11625"/>
                  <a:pt x="5892" y="11625"/>
                </a:cubicBezTo>
                <a:cubicBezTo>
                  <a:pt x="6333" y="11625"/>
                  <a:pt x="6711" y="11310"/>
                  <a:pt x="6869" y="10932"/>
                </a:cubicBezTo>
                <a:lnTo>
                  <a:pt x="7971" y="10932"/>
                </a:lnTo>
                <a:cubicBezTo>
                  <a:pt x="9672" y="10932"/>
                  <a:pt x="11059" y="9546"/>
                  <a:pt x="11059" y="7845"/>
                </a:cubicBezTo>
                <a:lnTo>
                  <a:pt x="11059" y="6774"/>
                </a:lnTo>
                <a:cubicBezTo>
                  <a:pt x="11216" y="6711"/>
                  <a:pt x="11311" y="6648"/>
                  <a:pt x="11437" y="6522"/>
                </a:cubicBezTo>
                <a:cubicBezTo>
                  <a:pt x="11626" y="6333"/>
                  <a:pt x="11752" y="6049"/>
                  <a:pt x="11752" y="5765"/>
                </a:cubicBezTo>
                <a:cubicBezTo>
                  <a:pt x="11752" y="5513"/>
                  <a:pt x="11626" y="5230"/>
                  <a:pt x="11437" y="5041"/>
                </a:cubicBezTo>
                <a:cubicBezTo>
                  <a:pt x="11248" y="4946"/>
                  <a:pt x="11090" y="4883"/>
                  <a:pt x="10964" y="4820"/>
                </a:cubicBezTo>
                <a:lnTo>
                  <a:pt x="10964" y="3781"/>
                </a:lnTo>
                <a:cubicBezTo>
                  <a:pt x="10964" y="2079"/>
                  <a:pt x="9578" y="693"/>
                  <a:pt x="7877" y="693"/>
                </a:cubicBezTo>
                <a:lnTo>
                  <a:pt x="6837" y="693"/>
                </a:lnTo>
                <a:cubicBezTo>
                  <a:pt x="6711" y="315"/>
                  <a:pt x="6301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2" name="Google Shape;6303;p62">
            <a:extLst>
              <a:ext uri="{FF2B5EF4-FFF2-40B4-BE49-F238E27FC236}">
                <a16:creationId xmlns:a16="http://schemas.microsoft.com/office/drawing/2014/main" id="{6815C10B-1B4B-4784-8E63-82727BA9C935}"/>
              </a:ext>
            </a:extLst>
          </p:cNvPr>
          <p:cNvGrpSpPr/>
          <p:nvPr/>
        </p:nvGrpSpPr>
        <p:grpSpPr>
          <a:xfrm>
            <a:off x="4946580" y="398283"/>
            <a:ext cx="334919" cy="335836"/>
            <a:chOff x="-35495600" y="1912725"/>
            <a:chExt cx="292225" cy="293025"/>
          </a:xfrm>
        </p:grpSpPr>
        <p:sp>
          <p:nvSpPr>
            <p:cNvPr id="1133" name="Google Shape;6304;p62">
              <a:extLst>
                <a:ext uri="{FF2B5EF4-FFF2-40B4-BE49-F238E27FC236}">
                  <a16:creationId xmlns:a16="http://schemas.microsoft.com/office/drawing/2014/main" id="{3DAEF0C5-60A1-41E6-9DB7-79F8E2C1BBA0}"/>
                </a:ext>
              </a:extLst>
            </p:cNvPr>
            <p:cNvSpPr/>
            <p:nvPr/>
          </p:nvSpPr>
          <p:spPr>
            <a:xfrm>
              <a:off x="-35495600" y="1912725"/>
              <a:ext cx="102400" cy="293025"/>
            </a:xfrm>
            <a:custGeom>
              <a:avLst/>
              <a:gdLst/>
              <a:ahLst/>
              <a:cxnLst/>
              <a:rect l="l" t="t" r="r" b="b"/>
              <a:pathLst>
                <a:path w="4096" h="11721" extrusionOk="0">
                  <a:moveTo>
                    <a:pt x="3088" y="726"/>
                  </a:moveTo>
                  <a:cubicBezTo>
                    <a:pt x="3277" y="726"/>
                    <a:pt x="3435" y="883"/>
                    <a:pt x="3435" y="1041"/>
                  </a:cubicBezTo>
                  <a:lnTo>
                    <a:pt x="3435" y="3120"/>
                  </a:lnTo>
                  <a:cubicBezTo>
                    <a:pt x="3435" y="3309"/>
                    <a:pt x="3277" y="3467"/>
                    <a:pt x="3088" y="3467"/>
                  </a:cubicBezTo>
                  <a:lnTo>
                    <a:pt x="2710" y="3467"/>
                  </a:lnTo>
                  <a:lnTo>
                    <a:pt x="2710" y="726"/>
                  </a:lnTo>
                  <a:close/>
                  <a:moveTo>
                    <a:pt x="2080" y="757"/>
                  </a:moveTo>
                  <a:lnTo>
                    <a:pt x="2080" y="3561"/>
                  </a:lnTo>
                  <a:cubicBezTo>
                    <a:pt x="1702" y="3719"/>
                    <a:pt x="1418" y="4065"/>
                    <a:pt x="1418" y="4538"/>
                  </a:cubicBezTo>
                  <a:lnTo>
                    <a:pt x="1418" y="7310"/>
                  </a:lnTo>
                  <a:cubicBezTo>
                    <a:pt x="1418" y="7720"/>
                    <a:pt x="1702" y="8129"/>
                    <a:pt x="2080" y="8287"/>
                  </a:cubicBezTo>
                  <a:lnTo>
                    <a:pt x="2080" y="11028"/>
                  </a:lnTo>
                  <a:cubicBezTo>
                    <a:pt x="1292" y="10870"/>
                    <a:pt x="725" y="10177"/>
                    <a:pt x="725" y="9326"/>
                  </a:cubicBezTo>
                  <a:lnTo>
                    <a:pt x="725" y="2458"/>
                  </a:lnTo>
                  <a:cubicBezTo>
                    <a:pt x="725" y="1639"/>
                    <a:pt x="1292" y="915"/>
                    <a:pt x="2080" y="757"/>
                  </a:cubicBezTo>
                  <a:close/>
                  <a:moveTo>
                    <a:pt x="3136" y="8314"/>
                  </a:moveTo>
                  <a:cubicBezTo>
                    <a:pt x="3303" y="8314"/>
                    <a:pt x="3435" y="8461"/>
                    <a:pt x="3435" y="8633"/>
                  </a:cubicBezTo>
                  <a:lnTo>
                    <a:pt x="3435" y="10681"/>
                  </a:lnTo>
                  <a:cubicBezTo>
                    <a:pt x="3435" y="10870"/>
                    <a:pt x="3277" y="11028"/>
                    <a:pt x="3088" y="11028"/>
                  </a:cubicBezTo>
                  <a:lnTo>
                    <a:pt x="2710" y="11028"/>
                  </a:lnTo>
                  <a:lnTo>
                    <a:pt x="2710" y="8318"/>
                  </a:lnTo>
                  <a:lnTo>
                    <a:pt x="3088" y="8318"/>
                  </a:lnTo>
                  <a:cubicBezTo>
                    <a:pt x="3104" y="8316"/>
                    <a:pt x="3120" y="8314"/>
                    <a:pt x="3136" y="8314"/>
                  </a:cubicBezTo>
                  <a:close/>
                  <a:moveTo>
                    <a:pt x="2395" y="1"/>
                  </a:moveTo>
                  <a:cubicBezTo>
                    <a:pt x="1072" y="1"/>
                    <a:pt x="0" y="1104"/>
                    <a:pt x="0" y="2427"/>
                  </a:cubicBezTo>
                  <a:lnTo>
                    <a:pt x="0" y="9263"/>
                  </a:lnTo>
                  <a:cubicBezTo>
                    <a:pt x="0" y="10618"/>
                    <a:pt x="1072" y="11721"/>
                    <a:pt x="2395" y="11721"/>
                  </a:cubicBezTo>
                  <a:lnTo>
                    <a:pt x="3088" y="11721"/>
                  </a:lnTo>
                  <a:cubicBezTo>
                    <a:pt x="3624" y="11721"/>
                    <a:pt x="4096" y="11248"/>
                    <a:pt x="4096" y="10681"/>
                  </a:cubicBezTo>
                  <a:lnTo>
                    <a:pt x="4096" y="8633"/>
                  </a:lnTo>
                  <a:cubicBezTo>
                    <a:pt x="4096" y="8098"/>
                    <a:pt x="3624" y="7625"/>
                    <a:pt x="3088" y="7625"/>
                  </a:cubicBezTo>
                  <a:lnTo>
                    <a:pt x="2395" y="7625"/>
                  </a:lnTo>
                  <a:cubicBezTo>
                    <a:pt x="2206" y="7625"/>
                    <a:pt x="2048" y="7468"/>
                    <a:pt x="2048" y="7247"/>
                  </a:cubicBezTo>
                  <a:lnTo>
                    <a:pt x="2048" y="4506"/>
                  </a:lnTo>
                  <a:cubicBezTo>
                    <a:pt x="2048" y="4317"/>
                    <a:pt x="2206" y="4160"/>
                    <a:pt x="2395" y="4160"/>
                  </a:cubicBezTo>
                  <a:lnTo>
                    <a:pt x="3088" y="4160"/>
                  </a:lnTo>
                  <a:cubicBezTo>
                    <a:pt x="3624" y="4160"/>
                    <a:pt x="4096" y="3687"/>
                    <a:pt x="4096" y="3120"/>
                  </a:cubicBezTo>
                  <a:lnTo>
                    <a:pt x="4096" y="1041"/>
                  </a:lnTo>
                  <a:cubicBezTo>
                    <a:pt x="4096" y="474"/>
                    <a:pt x="3624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6305;p62">
              <a:extLst>
                <a:ext uri="{FF2B5EF4-FFF2-40B4-BE49-F238E27FC236}">
                  <a16:creationId xmlns:a16="http://schemas.microsoft.com/office/drawing/2014/main" id="{E8BBEACE-4BAD-4915-BC2B-932AB95ED14E}"/>
                </a:ext>
              </a:extLst>
            </p:cNvPr>
            <p:cNvSpPr/>
            <p:nvPr/>
          </p:nvSpPr>
          <p:spPr>
            <a:xfrm>
              <a:off x="-35305775" y="1912725"/>
              <a:ext cx="102400" cy="292250"/>
            </a:xfrm>
            <a:custGeom>
              <a:avLst/>
              <a:gdLst/>
              <a:ahLst/>
              <a:cxnLst/>
              <a:rect l="l" t="t" r="r" b="b"/>
              <a:pathLst>
                <a:path w="4096" h="11690" extrusionOk="0">
                  <a:moveTo>
                    <a:pt x="1386" y="694"/>
                  </a:moveTo>
                  <a:lnTo>
                    <a:pt x="1386" y="3435"/>
                  </a:lnTo>
                  <a:lnTo>
                    <a:pt x="1040" y="3435"/>
                  </a:lnTo>
                  <a:cubicBezTo>
                    <a:pt x="1023" y="3438"/>
                    <a:pt x="1007" y="3439"/>
                    <a:pt x="992" y="3439"/>
                  </a:cubicBezTo>
                  <a:cubicBezTo>
                    <a:pt x="825" y="3439"/>
                    <a:pt x="693" y="3293"/>
                    <a:pt x="693" y="3120"/>
                  </a:cubicBezTo>
                  <a:lnTo>
                    <a:pt x="693" y="1041"/>
                  </a:lnTo>
                  <a:cubicBezTo>
                    <a:pt x="693" y="852"/>
                    <a:pt x="851" y="694"/>
                    <a:pt x="1040" y="694"/>
                  </a:cubicBezTo>
                  <a:close/>
                  <a:moveTo>
                    <a:pt x="1386" y="8287"/>
                  </a:moveTo>
                  <a:lnTo>
                    <a:pt x="1386" y="10996"/>
                  </a:lnTo>
                  <a:lnTo>
                    <a:pt x="1040" y="10996"/>
                  </a:lnTo>
                  <a:cubicBezTo>
                    <a:pt x="851" y="10996"/>
                    <a:pt x="693" y="10839"/>
                    <a:pt x="693" y="10681"/>
                  </a:cubicBezTo>
                  <a:lnTo>
                    <a:pt x="693" y="8633"/>
                  </a:lnTo>
                  <a:cubicBezTo>
                    <a:pt x="693" y="8444"/>
                    <a:pt x="851" y="8287"/>
                    <a:pt x="1040" y="8287"/>
                  </a:cubicBezTo>
                  <a:close/>
                  <a:moveTo>
                    <a:pt x="2016" y="757"/>
                  </a:moveTo>
                  <a:cubicBezTo>
                    <a:pt x="2804" y="915"/>
                    <a:pt x="3403" y="1639"/>
                    <a:pt x="3403" y="2458"/>
                  </a:cubicBezTo>
                  <a:lnTo>
                    <a:pt x="3403" y="9295"/>
                  </a:lnTo>
                  <a:cubicBezTo>
                    <a:pt x="3403" y="10114"/>
                    <a:pt x="2804" y="10839"/>
                    <a:pt x="2016" y="10996"/>
                  </a:cubicBezTo>
                  <a:lnTo>
                    <a:pt x="2016" y="8255"/>
                  </a:lnTo>
                  <a:cubicBezTo>
                    <a:pt x="2426" y="8098"/>
                    <a:pt x="2678" y="7720"/>
                    <a:pt x="2678" y="7247"/>
                  </a:cubicBezTo>
                  <a:lnTo>
                    <a:pt x="2678" y="4506"/>
                  </a:lnTo>
                  <a:cubicBezTo>
                    <a:pt x="2678" y="4065"/>
                    <a:pt x="2426" y="3687"/>
                    <a:pt x="2016" y="3530"/>
                  </a:cubicBezTo>
                  <a:lnTo>
                    <a:pt x="2016" y="757"/>
                  </a:lnTo>
                  <a:close/>
                  <a:moveTo>
                    <a:pt x="1040" y="1"/>
                  </a:moveTo>
                  <a:cubicBezTo>
                    <a:pt x="473" y="1"/>
                    <a:pt x="0" y="474"/>
                    <a:pt x="0" y="1041"/>
                  </a:cubicBezTo>
                  <a:lnTo>
                    <a:pt x="0" y="3120"/>
                  </a:lnTo>
                  <a:cubicBezTo>
                    <a:pt x="0" y="3687"/>
                    <a:pt x="473" y="4128"/>
                    <a:pt x="1040" y="4128"/>
                  </a:cubicBezTo>
                  <a:lnTo>
                    <a:pt x="1701" y="4128"/>
                  </a:lnTo>
                  <a:cubicBezTo>
                    <a:pt x="1890" y="4128"/>
                    <a:pt x="2048" y="4286"/>
                    <a:pt x="2048" y="4506"/>
                  </a:cubicBezTo>
                  <a:lnTo>
                    <a:pt x="2048" y="7247"/>
                  </a:lnTo>
                  <a:cubicBezTo>
                    <a:pt x="2048" y="7436"/>
                    <a:pt x="1890" y="7625"/>
                    <a:pt x="1701" y="7625"/>
                  </a:cubicBezTo>
                  <a:lnTo>
                    <a:pt x="1040" y="7625"/>
                  </a:lnTo>
                  <a:cubicBezTo>
                    <a:pt x="473" y="7625"/>
                    <a:pt x="0" y="8098"/>
                    <a:pt x="0" y="8633"/>
                  </a:cubicBezTo>
                  <a:lnTo>
                    <a:pt x="0" y="10681"/>
                  </a:lnTo>
                  <a:cubicBezTo>
                    <a:pt x="0" y="11248"/>
                    <a:pt x="473" y="11689"/>
                    <a:pt x="1040" y="11689"/>
                  </a:cubicBezTo>
                  <a:lnTo>
                    <a:pt x="1701" y="11689"/>
                  </a:lnTo>
                  <a:cubicBezTo>
                    <a:pt x="3056" y="11689"/>
                    <a:pt x="4096" y="10650"/>
                    <a:pt x="4096" y="9295"/>
                  </a:cubicBezTo>
                  <a:lnTo>
                    <a:pt x="4096" y="2458"/>
                  </a:lnTo>
                  <a:cubicBezTo>
                    <a:pt x="4096" y="1104"/>
                    <a:pt x="2993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6306;p62">
              <a:extLst>
                <a:ext uri="{FF2B5EF4-FFF2-40B4-BE49-F238E27FC236}">
                  <a16:creationId xmlns:a16="http://schemas.microsoft.com/office/drawing/2014/main" id="{F2943F9A-65DB-43D6-B252-0435706DF946}"/>
                </a:ext>
              </a:extLst>
            </p:cNvPr>
            <p:cNvSpPr/>
            <p:nvPr/>
          </p:nvSpPr>
          <p:spPr>
            <a:xfrm>
              <a:off x="-35427875" y="2017025"/>
              <a:ext cx="155200" cy="85800"/>
            </a:xfrm>
            <a:custGeom>
              <a:avLst/>
              <a:gdLst/>
              <a:ahLst/>
              <a:cxnLst/>
              <a:rect l="l" t="t" r="r" b="b"/>
              <a:pathLst>
                <a:path w="6208" h="3432" extrusionOk="0">
                  <a:moveTo>
                    <a:pt x="4853" y="1122"/>
                  </a:moveTo>
                  <a:lnTo>
                    <a:pt x="5420" y="1657"/>
                  </a:lnTo>
                  <a:lnTo>
                    <a:pt x="4853" y="2256"/>
                  </a:lnTo>
                  <a:cubicBezTo>
                    <a:pt x="4821" y="2130"/>
                    <a:pt x="4695" y="2035"/>
                    <a:pt x="4538" y="2035"/>
                  </a:cubicBezTo>
                  <a:lnTo>
                    <a:pt x="1734" y="2035"/>
                  </a:lnTo>
                  <a:cubicBezTo>
                    <a:pt x="1576" y="2035"/>
                    <a:pt x="1482" y="2098"/>
                    <a:pt x="1419" y="2256"/>
                  </a:cubicBezTo>
                  <a:lnTo>
                    <a:pt x="883" y="1657"/>
                  </a:lnTo>
                  <a:lnTo>
                    <a:pt x="1419" y="1122"/>
                  </a:lnTo>
                  <a:cubicBezTo>
                    <a:pt x="1482" y="1248"/>
                    <a:pt x="1576" y="1342"/>
                    <a:pt x="1734" y="1342"/>
                  </a:cubicBezTo>
                  <a:lnTo>
                    <a:pt x="4538" y="1342"/>
                  </a:lnTo>
                  <a:cubicBezTo>
                    <a:pt x="4695" y="1342"/>
                    <a:pt x="4821" y="1279"/>
                    <a:pt x="4853" y="1122"/>
                  </a:cubicBezTo>
                  <a:close/>
                  <a:moveTo>
                    <a:pt x="1715" y="0"/>
                  </a:moveTo>
                  <a:cubicBezTo>
                    <a:pt x="1631" y="0"/>
                    <a:pt x="1553" y="22"/>
                    <a:pt x="1513" y="82"/>
                  </a:cubicBezTo>
                  <a:lnTo>
                    <a:pt x="127" y="1468"/>
                  </a:lnTo>
                  <a:cubicBezTo>
                    <a:pt x="1" y="1594"/>
                    <a:pt x="1" y="1783"/>
                    <a:pt x="127" y="1941"/>
                  </a:cubicBezTo>
                  <a:lnTo>
                    <a:pt x="1513" y="3327"/>
                  </a:lnTo>
                  <a:cubicBezTo>
                    <a:pt x="1550" y="3401"/>
                    <a:pt x="1619" y="3432"/>
                    <a:pt x="1696" y="3432"/>
                  </a:cubicBezTo>
                  <a:cubicBezTo>
                    <a:pt x="1750" y="3432"/>
                    <a:pt x="1807" y="3416"/>
                    <a:pt x="1860" y="3390"/>
                  </a:cubicBezTo>
                  <a:cubicBezTo>
                    <a:pt x="1986" y="3359"/>
                    <a:pt x="2049" y="3201"/>
                    <a:pt x="2049" y="3075"/>
                  </a:cubicBezTo>
                  <a:lnTo>
                    <a:pt x="2049" y="2729"/>
                  </a:lnTo>
                  <a:lnTo>
                    <a:pt x="4160" y="2729"/>
                  </a:lnTo>
                  <a:lnTo>
                    <a:pt x="4160" y="3075"/>
                  </a:lnTo>
                  <a:cubicBezTo>
                    <a:pt x="4160" y="3233"/>
                    <a:pt x="4223" y="3359"/>
                    <a:pt x="4349" y="3390"/>
                  </a:cubicBezTo>
                  <a:cubicBezTo>
                    <a:pt x="4401" y="3416"/>
                    <a:pt x="4458" y="3432"/>
                    <a:pt x="4512" y="3432"/>
                  </a:cubicBezTo>
                  <a:cubicBezTo>
                    <a:pt x="4589" y="3432"/>
                    <a:pt x="4658" y="3401"/>
                    <a:pt x="4695" y="3327"/>
                  </a:cubicBezTo>
                  <a:lnTo>
                    <a:pt x="6081" y="1941"/>
                  </a:lnTo>
                  <a:cubicBezTo>
                    <a:pt x="6207" y="1815"/>
                    <a:pt x="6207" y="1594"/>
                    <a:pt x="6081" y="1468"/>
                  </a:cubicBezTo>
                  <a:lnTo>
                    <a:pt x="4695" y="82"/>
                  </a:lnTo>
                  <a:cubicBezTo>
                    <a:pt x="4649" y="36"/>
                    <a:pt x="4552" y="7"/>
                    <a:pt x="4454" y="7"/>
                  </a:cubicBezTo>
                  <a:cubicBezTo>
                    <a:pt x="4418" y="7"/>
                    <a:pt x="4382" y="11"/>
                    <a:pt x="4349" y="19"/>
                  </a:cubicBezTo>
                  <a:cubicBezTo>
                    <a:pt x="4223" y="51"/>
                    <a:pt x="4160" y="208"/>
                    <a:pt x="4160" y="334"/>
                  </a:cubicBezTo>
                  <a:lnTo>
                    <a:pt x="4160" y="681"/>
                  </a:lnTo>
                  <a:lnTo>
                    <a:pt x="2049" y="681"/>
                  </a:lnTo>
                  <a:lnTo>
                    <a:pt x="2049" y="334"/>
                  </a:lnTo>
                  <a:cubicBezTo>
                    <a:pt x="2049" y="177"/>
                    <a:pt x="1986" y="51"/>
                    <a:pt x="1860" y="19"/>
                  </a:cubicBezTo>
                  <a:cubicBezTo>
                    <a:pt x="1814" y="8"/>
                    <a:pt x="1763" y="0"/>
                    <a:pt x="17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36" name="Google Shape;6307;p62">
            <a:extLst>
              <a:ext uri="{FF2B5EF4-FFF2-40B4-BE49-F238E27FC236}">
                <a16:creationId xmlns:a16="http://schemas.microsoft.com/office/drawing/2014/main" id="{EF4F7608-0F1C-4C87-97D3-9DFE0812CC30}"/>
              </a:ext>
            </a:extLst>
          </p:cNvPr>
          <p:cNvSpPr/>
          <p:nvPr/>
        </p:nvSpPr>
        <p:spPr>
          <a:xfrm>
            <a:off x="4943845" y="824922"/>
            <a:ext cx="336724" cy="334919"/>
          </a:xfrm>
          <a:custGeom>
            <a:avLst/>
            <a:gdLst/>
            <a:ahLst/>
            <a:cxnLst/>
            <a:rect l="l" t="t" r="r" b="b"/>
            <a:pathLst>
              <a:path w="11752" h="11689" extrusionOk="0">
                <a:moveTo>
                  <a:pt x="5860" y="662"/>
                </a:moveTo>
                <a:cubicBezTo>
                  <a:pt x="6427" y="662"/>
                  <a:pt x="6900" y="1135"/>
                  <a:pt x="6900" y="1670"/>
                </a:cubicBezTo>
                <a:cubicBezTo>
                  <a:pt x="6900" y="2238"/>
                  <a:pt x="6427" y="2710"/>
                  <a:pt x="5860" y="2710"/>
                </a:cubicBezTo>
                <a:cubicBezTo>
                  <a:pt x="5293" y="2710"/>
                  <a:pt x="4821" y="2238"/>
                  <a:pt x="4821" y="1670"/>
                </a:cubicBezTo>
                <a:cubicBezTo>
                  <a:pt x="4821" y="1135"/>
                  <a:pt x="5293" y="662"/>
                  <a:pt x="5860" y="662"/>
                </a:cubicBezTo>
                <a:close/>
                <a:moveTo>
                  <a:pt x="5860" y="3372"/>
                </a:moveTo>
                <a:cubicBezTo>
                  <a:pt x="7058" y="3403"/>
                  <a:pt x="8034" y="4317"/>
                  <a:pt x="8223" y="5451"/>
                </a:cubicBezTo>
                <a:lnTo>
                  <a:pt x="3466" y="5451"/>
                </a:lnTo>
                <a:cubicBezTo>
                  <a:pt x="3624" y="4285"/>
                  <a:pt x="4663" y="3372"/>
                  <a:pt x="5860" y="3372"/>
                </a:cubicBezTo>
                <a:close/>
                <a:moveTo>
                  <a:pt x="9420" y="7562"/>
                </a:moveTo>
                <a:cubicBezTo>
                  <a:pt x="9956" y="7562"/>
                  <a:pt x="10429" y="7814"/>
                  <a:pt x="10744" y="8223"/>
                </a:cubicBezTo>
                <a:lnTo>
                  <a:pt x="10082" y="8223"/>
                </a:lnTo>
                <a:cubicBezTo>
                  <a:pt x="9546" y="8223"/>
                  <a:pt x="9074" y="8696"/>
                  <a:pt x="9074" y="9232"/>
                </a:cubicBezTo>
                <a:cubicBezTo>
                  <a:pt x="9074" y="9799"/>
                  <a:pt x="9546" y="10271"/>
                  <a:pt x="10082" y="10271"/>
                </a:cubicBezTo>
                <a:lnTo>
                  <a:pt x="10744" y="10271"/>
                </a:lnTo>
                <a:cubicBezTo>
                  <a:pt x="10429" y="10712"/>
                  <a:pt x="9925" y="10933"/>
                  <a:pt x="9420" y="10933"/>
                </a:cubicBezTo>
                <a:cubicBezTo>
                  <a:pt x="8696" y="10933"/>
                  <a:pt x="8034" y="10460"/>
                  <a:pt x="7814" y="9799"/>
                </a:cubicBezTo>
                <a:cubicBezTo>
                  <a:pt x="7751" y="9673"/>
                  <a:pt x="7593" y="9547"/>
                  <a:pt x="7499" y="9547"/>
                </a:cubicBezTo>
                <a:lnTo>
                  <a:pt x="4222" y="9547"/>
                </a:lnTo>
                <a:cubicBezTo>
                  <a:pt x="4065" y="9547"/>
                  <a:pt x="3939" y="9641"/>
                  <a:pt x="3907" y="9799"/>
                </a:cubicBezTo>
                <a:cubicBezTo>
                  <a:pt x="3655" y="10460"/>
                  <a:pt x="2993" y="10933"/>
                  <a:pt x="2300" y="10933"/>
                </a:cubicBezTo>
                <a:cubicBezTo>
                  <a:pt x="1733" y="10933"/>
                  <a:pt x="1261" y="10649"/>
                  <a:pt x="914" y="10271"/>
                </a:cubicBezTo>
                <a:lnTo>
                  <a:pt x="1576" y="10271"/>
                </a:lnTo>
                <a:cubicBezTo>
                  <a:pt x="2143" y="10271"/>
                  <a:pt x="2615" y="9799"/>
                  <a:pt x="2615" y="9232"/>
                </a:cubicBezTo>
                <a:cubicBezTo>
                  <a:pt x="2615" y="8696"/>
                  <a:pt x="2143" y="8223"/>
                  <a:pt x="1576" y="8223"/>
                </a:cubicBezTo>
                <a:lnTo>
                  <a:pt x="914" y="8223"/>
                </a:lnTo>
                <a:cubicBezTo>
                  <a:pt x="1229" y="7782"/>
                  <a:pt x="1733" y="7562"/>
                  <a:pt x="2300" y="7562"/>
                </a:cubicBezTo>
                <a:cubicBezTo>
                  <a:pt x="2993" y="7562"/>
                  <a:pt x="3655" y="8034"/>
                  <a:pt x="3907" y="8696"/>
                </a:cubicBezTo>
                <a:cubicBezTo>
                  <a:pt x="3939" y="8822"/>
                  <a:pt x="4096" y="8917"/>
                  <a:pt x="4222" y="8917"/>
                </a:cubicBezTo>
                <a:lnTo>
                  <a:pt x="7499" y="8917"/>
                </a:lnTo>
                <a:cubicBezTo>
                  <a:pt x="7656" y="8917"/>
                  <a:pt x="7751" y="8854"/>
                  <a:pt x="7814" y="8696"/>
                </a:cubicBezTo>
                <a:cubicBezTo>
                  <a:pt x="8034" y="8034"/>
                  <a:pt x="8727" y="7562"/>
                  <a:pt x="9420" y="7562"/>
                </a:cubicBezTo>
                <a:close/>
                <a:moveTo>
                  <a:pt x="5860" y="1"/>
                </a:moveTo>
                <a:cubicBezTo>
                  <a:pt x="4915" y="1"/>
                  <a:pt x="4128" y="725"/>
                  <a:pt x="4128" y="1670"/>
                </a:cubicBezTo>
                <a:cubicBezTo>
                  <a:pt x="4128" y="2143"/>
                  <a:pt x="4348" y="2584"/>
                  <a:pt x="4663" y="2899"/>
                </a:cubicBezTo>
                <a:lnTo>
                  <a:pt x="4695" y="2931"/>
                </a:lnTo>
                <a:cubicBezTo>
                  <a:pt x="3592" y="3372"/>
                  <a:pt x="2773" y="4474"/>
                  <a:pt x="2773" y="5829"/>
                </a:cubicBezTo>
                <a:cubicBezTo>
                  <a:pt x="2773" y="6018"/>
                  <a:pt x="2930" y="6176"/>
                  <a:pt x="3119" y="6176"/>
                </a:cubicBezTo>
                <a:lnTo>
                  <a:pt x="5514" y="6176"/>
                </a:lnTo>
                <a:lnTo>
                  <a:pt x="5514" y="8255"/>
                </a:lnTo>
                <a:lnTo>
                  <a:pt x="4443" y="8255"/>
                </a:lnTo>
                <a:cubicBezTo>
                  <a:pt x="4065" y="7436"/>
                  <a:pt x="3245" y="6869"/>
                  <a:pt x="2300" y="6869"/>
                </a:cubicBezTo>
                <a:cubicBezTo>
                  <a:pt x="1261" y="6869"/>
                  <a:pt x="410" y="7499"/>
                  <a:pt x="32" y="8444"/>
                </a:cubicBezTo>
                <a:cubicBezTo>
                  <a:pt x="0" y="8570"/>
                  <a:pt x="0" y="8696"/>
                  <a:pt x="95" y="8759"/>
                </a:cubicBezTo>
                <a:cubicBezTo>
                  <a:pt x="158" y="8854"/>
                  <a:pt x="253" y="8917"/>
                  <a:pt x="347" y="8917"/>
                </a:cubicBezTo>
                <a:lnTo>
                  <a:pt x="1607" y="8917"/>
                </a:lnTo>
                <a:cubicBezTo>
                  <a:pt x="1828" y="8917"/>
                  <a:pt x="1985" y="9074"/>
                  <a:pt x="1985" y="9295"/>
                </a:cubicBezTo>
                <a:cubicBezTo>
                  <a:pt x="1985" y="9484"/>
                  <a:pt x="1828" y="9641"/>
                  <a:pt x="1607" y="9641"/>
                </a:cubicBezTo>
                <a:lnTo>
                  <a:pt x="347" y="9641"/>
                </a:lnTo>
                <a:cubicBezTo>
                  <a:pt x="253" y="9641"/>
                  <a:pt x="158" y="9673"/>
                  <a:pt x="95" y="9799"/>
                </a:cubicBezTo>
                <a:cubicBezTo>
                  <a:pt x="0" y="9862"/>
                  <a:pt x="0" y="9988"/>
                  <a:pt x="32" y="10114"/>
                </a:cubicBezTo>
                <a:cubicBezTo>
                  <a:pt x="410" y="11059"/>
                  <a:pt x="1292" y="11689"/>
                  <a:pt x="2300" y="11689"/>
                </a:cubicBezTo>
                <a:cubicBezTo>
                  <a:pt x="3182" y="11689"/>
                  <a:pt x="4065" y="11122"/>
                  <a:pt x="4443" y="10303"/>
                </a:cubicBezTo>
                <a:lnTo>
                  <a:pt x="7278" y="10303"/>
                </a:lnTo>
                <a:cubicBezTo>
                  <a:pt x="7688" y="11122"/>
                  <a:pt x="8507" y="11689"/>
                  <a:pt x="9452" y="11689"/>
                </a:cubicBezTo>
                <a:cubicBezTo>
                  <a:pt x="10492" y="11689"/>
                  <a:pt x="11342" y="11059"/>
                  <a:pt x="11689" y="10114"/>
                </a:cubicBezTo>
                <a:cubicBezTo>
                  <a:pt x="11752" y="9988"/>
                  <a:pt x="11752" y="9862"/>
                  <a:pt x="11657" y="9799"/>
                </a:cubicBezTo>
                <a:cubicBezTo>
                  <a:pt x="11594" y="9704"/>
                  <a:pt x="11500" y="9641"/>
                  <a:pt x="11374" y="9641"/>
                </a:cubicBezTo>
                <a:lnTo>
                  <a:pt x="10114" y="9641"/>
                </a:lnTo>
                <a:cubicBezTo>
                  <a:pt x="9925" y="9641"/>
                  <a:pt x="9767" y="9484"/>
                  <a:pt x="9767" y="9295"/>
                </a:cubicBezTo>
                <a:cubicBezTo>
                  <a:pt x="9767" y="9074"/>
                  <a:pt x="9925" y="8917"/>
                  <a:pt x="10114" y="8917"/>
                </a:cubicBezTo>
                <a:lnTo>
                  <a:pt x="11374" y="8917"/>
                </a:lnTo>
                <a:cubicBezTo>
                  <a:pt x="11500" y="8917"/>
                  <a:pt x="11594" y="8885"/>
                  <a:pt x="11657" y="8759"/>
                </a:cubicBezTo>
                <a:cubicBezTo>
                  <a:pt x="11752" y="8696"/>
                  <a:pt x="11752" y="8570"/>
                  <a:pt x="11689" y="8444"/>
                </a:cubicBezTo>
                <a:cubicBezTo>
                  <a:pt x="11342" y="7499"/>
                  <a:pt x="10429" y="6869"/>
                  <a:pt x="9452" y="6869"/>
                </a:cubicBezTo>
                <a:cubicBezTo>
                  <a:pt x="8538" y="6869"/>
                  <a:pt x="7688" y="7436"/>
                  <a:pt x="7278" y="8255"/>
                </a:cubicBezTo>
                <a:lnTo>
                  <a:pt x="6238" y="8255"/>
                </a:lnTo>
                <a:lnTo>
                  <a:pt x="6238" y="6176"/>
                </a:lnTo>
                <a:lnTo>
                  <a:pt x="8633" y="6176"/>
                </a:lnTo>
                <a:cubicBezTo>
                  <a:pt x="8822" y="6176"/>
                  <a:pt x="8979" y="6018"/>
                  <a:pt x="8979" y="5829"/>
                </a:cubicBezTo>
                <a:cubicBezTo>
                  <a:pt x="8979" y="4506"/>
                  <a:pt x="8192" y="3403"/>
                  <a:pt x="7058" y="2931"/>
                </a:cubicBezTo>
                <a:cubicBezTo>
                  <a:pt x="7341" y="2616"/>
                  <a:pt x="7562" y="2175"/>
                  <a:pt x="7562" y="1670"/>
                </a:cubicBezTo>
                <a:cubicBezTo>
                  <a:pt x="7562" y="725"/>
                  <a:pt x="6806" y="1"/>
                  <a:pt x="586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7" name="Google Shape;6308;p62">
            <a:extLst>
              <a:ext uri="{FF2B5EF4-FFF2-40B4-BE49-F238E27FC236}">
                <a16:creationId xmlns:a16="http://schemas.microsoft.com/office/drawing/2014/main" id="{123B97BA-CFAB-493C-B1B1-257B5EC0606C}"/>
              </a:ext>
            </a:extLst>
          </p:cNvPr>
          <p:cNvGrpSpPr/>
          <p:nvPr/>
        </p:nvGrpSpPr>
        <p:grpSpPr>
          <a:xfrm>
            <a:off x="4946580" y="1219750"/>
            <a:ext cx="334919" cy="334031"/>
            <a:chOff x="-35495600" y="2631825"/>
            <a:chExt cx="292225" cy="291450"/>
          </a:xfrm>
        </p:grpSpPr>
        <p:sp>
          <p:nvSpPr>
            <p:cNvPr id="1138" name="Google Shape;6309;p62">
              <a:extLst>
                <a:ext uri="{FF2B5EF4-FFF2-40B4-BE49-F238E27FC236}">
                  <a16:creationId xmlns:a16="http://schemas.microsoft.com/office/drawing/2014/main" id="{5E890CE0-04A4-4026-94E4-6F6BC4F40232}"/>
                </a:ext>
              </a:extLst>
            </p:cNvPr>
            <p:cNvSpPr/>
            <p:nvPr/>
          </p:nvSpPr>
          <p:spPr>
            <a:xfrm>
              <a:off x="-35495600" y="2735025"/>
              <a:ext cx="137075" cy="188250"/>
            </a:xfrm>
            <a:custGeom>
              <a:avLst/>
              <a:gdLst/>
              <a:ahLst/>
              <a:cxnLst/>
              <a:rect l="l" t="t" r="r" b="b"/>
              <a:pathLst>
                <a:path w="5483" h="7530" extrusionOk="0">
                  <a:moveTo>
                    <a:pt x="4443" y="662"/>
                  </a:moveTo>
                  <a:cubicBezTo>
                    <a:pt x="4663" y="662"/>
                    <a:pt x="4821" y="819"/>
                    <a:pt x="4821" y="1040"/>
                  </a:cubicBezTo>
                  <a:lnTo>
                    <a:pt x="4821" y="1386"/>
                  </a:lnTo>
                  <a:lnTo>
                    <a:pt x="662" y="1386"/>
                  </a:lnTo>
                  <a:lnTo>
                    <a:pt x="662" y="1040"/>
                  </a:lnTo>
                  <a:cubicBezTo>
                    <a:pt x="725" y="819"/>
                    <a:pt x="820" y="662"/>
                    <a:pt x="1040" y="662"/>
                  </a:cubicBezTo>
                  <a:close/>
                  <a:moveTo>
                    <a:pt x="4821" y="2048"/>
                  </a:moveTo>
                  <a:lnTo>
                    <a:pt x="4821" y="5482"/>
                  </a:lnTo>
                  <a:lnTo>
                    <a:pt x="662" y="5482"/>
                  </a:lnTo>
                  <a:lnTo>
                    <a:pt x="662" y="2048"/>
                  </a:lnTo>
                  <a:close/>
                  <a:moveTo>
                    <a:pt x="4852" y="6143"/>
                  </a:moveTo>
                  <a:lnTo>
                    <a:pt x="4852" y="6490"/>
                  </a:lnTo>
                  <a:cubicBezTo>
                    <a:pt x="4821" y="6711"/>
                    <a:pt x="4663" y="6868"/>
                    <a:pt x="4506" y="6868"/>
                  </a:cubicBezTo>
                  <a:lnTo>
                    <a:pt x="1072" y="6868"/>
                  </a:lnTo>
                  <a:cubicBezTo>
                    <a:pt x="883" y="6868"/>
                    <a:pt x="725" y="6711"/>
                    <a:pt x="725" y="6490"/>
                  </a:cubicBezTo>
                  <a:lnTo>
                    <a:pt x="725" y="6143"/>
                  </a:ln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6490"/>
                  </a:lnTo>
                  <a:cubicBezTo>
                    <a:pt x="0" y="7057"/>
                    <a:pt x="473" y="7530"/>
                    <a:pt x="1040" y="7530"/>
                  </a:cubicBezTo>
                  <a:lnTo>
                    <a:pt x="4443" y="7530"/>
                  </a:lnTo>
                  <a:cubicBezTo>
                    <a:pt x="5010" y="7530"/>
                    <a:pt x="5482" y="7057"/>
                    <a:pt x="5482" y="6490"/>
                  </a:cubicBezTo>
                  <a:lnTo>
                    <a:pt x="5482" y="1040"/>
                  </a:lnTo>
                  <a:cubicBezTo>
                    <a:pt x="5482" y="473"/>
                    <a:pt x="5010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6310;p62">
              <a:extLst>
                <a:ext uri="{FF2B5EF4-FFF2-40B4-BE49-F238E27FC236}">
                  <a16:creationId xmlns:a16="http://schemas.microsoft.com/office/drawing/2014/main" id="{DDFA1F33-F7C3-45E3-A459-660F0CAEC742}"/>
                </a:ext>
              </a:extLst>
            </p:cNvPr>
            <p:cNvSpPr/>
            <p:nvPr/>
          </p:nvSpPr>
          <p:spPr>
            <a:xfrm>
              <a:off x="-35339650" y="2631825"/>
              <a:ext cx="136275" cy="188275"/>
            </a:xfrm>
            <a:custGeom>
              <a:avLst/>
              <a:gdLst/>
              <a:ahLst/>
              <a:cxnLst/>
              <a:rect l="l" t="t" r="r" b="b"/>
              <a:pathLst>
                <a:path w="5451" h="7531" extrusionOk="0">
                  <a:moveTo>
                    <a:pt x="4411" y="662"/>
                  </a:moveTo>
                  <a:cubicBezTo>
                    <a:pt x="4600" y="662"/>
                    <a:pt x="4758" y="820"/>
                    <a:pt x="4758" y="1009"/>
                  </a:cubicBezTo>
                  <a:lnTo>
                    <a:pt x="4758" y="1387"/>
                  </a:lnTo>
                  <a:lnTo>
                    <a:pt x="631" y="1387"/>
                  </a:lnTo>
                  <a:lnTo>
                    <a:pt x="631" y="1009"/>
                  </a:lnTo>
                  <a:cubicBezTo>
                    <a:pt x="631" y="820"/>
                    <a:pt x="788" y="662"/>
                    <a:pt x="977" y="662"/>
                  </a:cubicBezTo>
                  <a:close/>
                  <a:moveTo>
                    <a:pt x="4758" y="2049"/>
                  </a:moveTo>
                  <a:lnTo>
                    <a:pt x="4758" y="5483"/>
                  </a:lnTo>
                  <a:lnTo>
                    <a:pt x="631" y="5483"/>
                  </a:lnTo>
                  <a:lnTo>
                    <a:pt x="631" y="2049"/>
                  </a:lnTo>
                  <a:close/>
                  <a:moveTo>
                    <a:pt x="4789" y="6144"/>
                  </a:moveTo>
                  <a:lnTo>
                    <a:pt x="4789" y="6491"/>
                  </a:lnTo>
                  <a:cubicBezTo>
                    <a:pt x="4758" y="6680"/>
                    <a:pt x="4600" y="6837"/>
                    <a:pt x="4443" y="6837"/>
                  </a:cubicBezTo>
                  <a:lnTo>
                    <a:pt x="1009" y="6837"/>
                  </a:lnTo>
                  <a:cubicBezTo>
                    <a:pt x="820" y="6837"/>
                    <a:pt x="662" y="6680"/>
                    <a:pt x="662" y="6491"/>
                  </a:cubicBezTo>
                  <a:lnTo>
                    <a:pt x="662" y="6144"/>
                  </a:ln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6491"/>
                  </a:lnTo>
                  <a:cubicBezTo>
                    <a:pt x="0" y="7058"/>
                    <a:pt x="473" y="7531"/>
                    <a:pt x="1009" y="7531"/>
                  </a:cubicBezTo>
                  <a:lnTo>
                    <a:pt x="4443" y="7531"/>
                  </a:lnTo>
                  <a:cubicBezTo>
                    <a:pt x="4978" y="7531"/>
                    <a:pt x="5451" y="7058"/>
                    <a:pt x="5451" y="6491"/>
                  </a:cubicBezTo>
                  <a:lnTo>
                    <a:pt x="5451" y="1009"/>
                  </a:lnTo>
                  <a:cubicBezTo>
                    <a:pt x="5451" y="442"/>
                    <a:pt x="4978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6311;p62">
              <a:extLst>
                <a:ext uri="{FF2B5EF4-FFF2-40B4-BE49-F238E27FC236}">
                  <a16:creationId xmlns:a16="http://schemas.microsoft.com/office/drawing/2014/main" id="{DFC8AA5F-DAE6-434C-9E81-74997A6E9257}"/>
                </a:ext>
              </a:extLst>
            </p:cNvPr>
            <p:cNvSpPr/>
            <p:nvPr/>
          </p:nvSpPr>
          <p:spPr>
            <a:xfrm>
              <a:off x="-35341225" y="2836625"/>
              <a:ext cx="85075" cy="84500"/>
            </a:xfrm>
            <a:custGeom>
              <a:avLst/>
              <a:gdLst/>
              <a:ahLst/>
              <a:cxnLst/>
              <a:rect l="l" t="t" r="r" b="b"/>
              <a:pathLst>
                <a:path w="3403" h="3380" extrusionOk="0">
                  <a:moveTo>
                    <a:pt x="3056" y="0"/>
                  </a:moveTo>
                  <a:cubicBezTo>
                    <a:pt x="2836" y="0"/>
                    <a:pt x="2678" y="158"/>
                    <a:pt x="2678" y="347"/>
                  </a:cubicBezTo>
                  <a:lnTo>
                    <a:pt x="2678" y="1008"/>
                  </a:lnTo>
                  <a:cubicBezTo>
                    <a:pt x="2678" y="1575"/>
                    <a:pt x="2206" y="2048"/>
                    <a:pt x="1670" y="2048"/>
                  </a:cubicBezTo>
                  <a:lnTo>
                    <a:pt x="1103" y="2048"/>
                  </a:lnTo>
                  <a:lnTo>
                    <a:pt x="1229" y="1922"/>
                  </a:lnTo>
                  <a:cubicBezTo>
                    <a:pt x="1418" y="1859"/>
                    <a:pt x="1418" y="1638"/>
                    <a:pt x="1261" y="1481"/>
                  </a:cubicBezTo>
                  <a:cubicBezTo>
                    <a:pt x="1213" y="1418"/>
                    <a:pt x="1127" y="1386"/>
                    <a:pt x="1036" y="1386"/>
                  </a:cubicBezTo>
                  <a:cubicBezTo>
                    <a:pt x="946" y="1386"/>
                    <a:pt x="851" y="1418"/>
                    <a:pt x="788" y="1481"/>
                  </a:cubicBezTo>
                  <a:lnTo>
                    <a:pt x="126" y="2142"/>
                  </a:lnTo>
                  <a:cubicBezTo>
                    <a:pt x="0" y="2268"/>
                    <a:pt x="0" y="2521"/>
                    <a:pt x="126" y="2615"/>
                  </a:cubicBezTo>
                  <a:lnTo>
                    <a:pt x="788" y="3308"/>
                  </a:lnTo>
                  <a:cubicBezTo>
                    <a:pt x="851" y="3355"/>
                    <a:pt x="946" y="3379"/>
                    <a:pt x="1036" y="3379"/>
                  </a:cubicBezTo>
                  <a:cubicBezTo>
                    <a:pt x="1127" y="3379"/>
                    <a:pt x="1213" y="3355"/>
                    <a:pt x="1261" y="3308"/>
                  </a:cubicBezTo>
                  <a:cubicBezTo>
                    <a:pt x="1387" y="3182"/>
                    <a:pt x="1387" y="2930"/>
                    <a:pt x="1261" y="2836"/>
                  </a:cubicBezTo>
                  <a:lnTo>
                    <a:pt x="1166" y="2710"/>
                  </a:lnTo>
                  <a:lnTo>
                    <a:pt x="1702" y="2710"/>
                  </a:lnTo>
                  <a:cubicBezTo>
                    <a:pt x="2647" y="2710"/>
                    <a:pt x="3403" y="1953"/>
                    <a:pt x="3403" y="1008"/>
                  </a:cubicBezTo>
                  <a:lnTo>
                    <a:pt x="3403" y="347"/>
                  </a:lnTo>
                  <a:cubicBezTo>
                    <a:pt x="3403" y="158"/>
                    <a:pt x="3245" y="0"/>
                    <a:pt x="3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6312;p62">
              <a:extLst>
                <a:ext uri="{FF2B5EF4-FFF2-40B4-BE49-F238E27FC236}">
                  <a16:creationId xmlns:a16="http://schemas.microsoft.com/office/drawing/2014/main" id="{1422B2A0-CE26-496F-9669-C04C837315D6}"/>
                </a:ext>
              </a:extLst>
            </p:cNvPr>
            <p:cNvSpPr/>
            <p:nvPr/>
          </p:nvSpPr>
          <p:spPr>
            <a:xfrm>
              <a:off x="-35442050" y="2632625"/>
              <a:ext cx="84300" cy="85075"/>
            </a:xfrm>
            <a:custGeom>
              <a:avLst/>
              <a:gdLst/>
              <a:ahLst/>
              <a:cxnLst/>
              <a:rect l="l" t="t" r="r" b="b"/>
              <a:pathLst>
                <a:path w="3372" h="3403" extrusionOk="0">
                  <a:moveTo>
                    <a:pt x="2348" y="0"/>
                  </a:moveTo>
                  <a:cubicBezTo>
                    <a:pt x="2261" y="0"/>
                    <a:pt x="2175" y="32"/>
                    <a:pt x="2112" y="95"/>
                  </a:cubicBezTo>
                  <a:cubicBezTo>
                    <a:pt x="1986" y="189"/>
                    <a:pt x="1986" y="441"/>
                    <a:pt x="2112" y="567"/>
                  </a:cubicBezTo>
                  <a:lnTo>
                    <a:pt x="2238" y="662"/>
                  </a:lnTo>
                  <a:lnTo>
                    <a:pt x="1671" y="662"/>
                  </a:lnTo>
                  <a:cubicBezTo>
                    <a:pt x="725" y="662"/>
                    <a:pt x="1" y="1418"/>
                    <a:pt x="1" y="2363"/>
                  </a:cubicBezTo>
                  <a:lnTo>
                    <a:pt x="1" y="3025"/>
                  </a:lnTo>
                  <a:cubicBezTo>
                    <a:pt x="1" y="3245"/>
                    <a:pt x="158" y="3403"/>
                    <a:pt x="347" y="3403"/>
                  </a:cubicBezTo>
                  <a:cubicBezTo>
                    <a:pt x="536" y="3403"/>
                    <a:pt x="694" y="3245"/>
                    <a:pt x="694" y="3025"/>
                  </a:cubicBezTo>
                  <a:lnTo>
                    <a:pt x="694" y="2363"/>
                  </a:lnTo>
                  <a:cubicBezTo>
                    <a:pt x="694" y="1828"/>
                    <a:pt x="1166" y="1355"/>
                    <a:pt x="1734" y="1355"/>
                  </a:cubicBezTo>
                  <a:lnTo>
                    <a:pt x="2269" y="1355"/>
                  </a:lnTo>
                  <a:lnTo>
                    <a:pt x="2143" y="1450"/>
                  </a:lnTo>
                  <a:cubicBezTo>
                    <a:pt x="1954" y="1544"/>
                    <a:pt x="1954" y="1765"/>
                    <a:pt x="2112" y="1891"/>
                  </a:cubicBezTo>
                  <a:cubicBezTo>
                    <a:pt x="2175" y="1954"/>
                    <a:pt x="2261" y="1985"/>
                    <a:pt x="2348" y="1985"/>
                  </a:cubicBezTo>
                  <a:cubicBezTo>
                    <a:pt x="2435" y="1985"/>
                    <a:pt x="2521" y="1954"/>
                    <a:pt x="2584" y="1891"/>
                  </a:cubicBezTo>
                  <a:lnTo>
                    <a:pt x="3246" y="1229"/>
                  </a:lnTo>
                  <a:cubicBezTo>
                    <a:pt x="3372" y="1103"/>
                    <a:pt x="3372" y="883"/>
                    <a:pt x="3246" y="756"/>
                  </a:cubicBezTo>
                  <a:lnTo>
                    <a:pt x="2584" y="95"/>
                  </a:lnTo>
                  <a:cubicBezTo>
                    <a:pt x="2521" y="32"/>
                    <a:pt x="2435" y="0"/>
                    <a:pt x="2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2" name="Google Shape;6313;p62">
            <a:extLst>
              <a:ext uri="{FF2B5EF4-FFF2-40B4-BE49-F238E27FC236}">
                <a16:creationId xmlns:a16="http://schemas.microsoft.com/office/drawing/2014/main" id="{A8269296-3B3C-442F-B7EE-D2484BE86FB5}"/>
              </a:ext>
            </a:extLst>
          </p:cNvPr>
          <p:cNvGrpSpPr/>
          <p:nvPr/>
        </p:nvGrpSpPr>
        <p:grpSpPr>
          <a:xfrm>
            <a:off x="7060467" y="399185"/>
            <a:ext cx="334031" cy="334031"/>
            <a:chOff x="-33673825" y="1916675"/>
            <a:chExt cx="291450" cy="291450"/>
          </a:xfrm>
        </p:grpSpPr>
        <p:sp>
          <p:nvSpPr>
            <p:cNvPr id="1143" name="Google Shape;6314;p62">
              <a:extLst>
                <a:ext uri="{FF2B5EF4-FFF2-40B4-BE49-F238E27FC236}">
                  <a16:creationId xmlns:a16="http://schemas.microsoft.com/office/drawing/2014/main" id="{CE82A7BA-8969-4A20-8CEB-2BBCD0678C44}"/>
                </a:ext>
              </a:extLst>
            </p:cNvPr>
            <p:cNvSpPr/>
            <p:nvPr/>
          </p:nvSpPr>
          <p:spPr>
            <a:xfrm>
              <a:off x="-33486375" y="1950550"/>
              <a:ext cx="85875" cy="85075"/>
            </a:xfrm>
            <a:custGeom>
              <a:avLst/>
              <a:gdLst/>
              <a:ahLst/>
              <a:cxnLst/>
              <a:rect l="l" t="t" r="r" b="b"/>
              <a:pathLst>
                <a:path w="3435" h="3403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1072" y="693"/>
                  </a:lnTo>
                  <a:cubicBezTo>
                    <a:pt x="1639" y="693"/>
                    <a:pt x="2111" y="1166"/>
                    <a:pt x="2111" y="1733"/>
                  </a:cubicBezTo>
                  <a:lnTo>
                    <a:pt x="2111" y="2269"/>
                  </a:lnTo>
                  <a:lnTo>
                    <a:pt x="1985" y="2174"/>
                  </a:lnTo>
                  <a:cubicBezTo>
                    <a:pt x="1922" y="2111"/>
                    <a:pt x="1836" y="2080"/>
                    <a:pt x="1749" y="2080"/>
                  </a:cubicBezTo>
                  <a:cubicBezTo>
                    <a:pt x="1663" y="2080"/>
                    <a:pt x="1576" y="2111"/>
                    <a:pt x="1513" y="2174"/>
                  </a:cubicBezTo>
                  <a:cubicBezTo>
                    <a:pt x="1387" y="2269"/>
                    <a:pt x="1387" y="2521"/>
                    <a:pt x="1513" y="2647"/>
                  </a:cubicBezTo>
                  <a:lnTo>
                    <a:pt x="2174" y="3308"/>
                  </a:lnTo>
                  <a:cubicBezTo>
                    <a:pt x="2237" y="3371"/>
                    <a:pt x="2324" y="3403"/>
                    <a:pt x="2411" y="3403"/>
                  </a:cubicBezTo>
                  <a:cubicBezTo>
                    <a:pt x="2497" y="3403"/>
                    <a:pt x="2584" y="3371"/>
                    <a:pt x="2647" y="3308"/>
                  </a:cubicBezTo>
                  <a:lnTo>
                    <a:pt x="3309" y="2647"/>
                  </a:lnTo>
                  <a:cubicBezTo>
                    <a:pt x="3435" y="2521"/>
                    <a:pt x="3435" y="2269"/>
                    <a:pt x="3309" y="2174"/>
                  </a:cubicBezTo>
                  <a:cubicBezTo>
                    <a:pt x="3261" y="2111"/>
                    <a:pt x="3175" y="2080"/>
                    <a:pt x="3084" y="2080"/>
                  </a:cubicBezTo>
                  <a:cubicBezTo>
                    <a:pt x="2994" y="2080"/>
                    <a:pt x="2899" y="2111"/>
                    <a:pt x="2836" y="2174"/>
                  </a:cubicBezTo>
                  <a:lnTo>
                    <a:pt x="2742" y="2269"/>
                  </a:lnTo>
                  <a:lnTo>
                    <a:pt x="2742" y="1733"/>
                  </a:lnTo>
                  <a:cubicBezTo>
                    <a:pt x="2773" y="788"/>
                    <a:pt x="1985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6315;p62">
              <a:extLst>
                <a:ext uri="{FF2B5EF4-FFF2-40B4-BE49-F238E27FC236}">
                  <a16:creationId xmlns:a16="http://schemas.microsoft.com/office/drawing/2014/main" id="{A55739FB-8B0A-4BCE-9581-22762E67351D}"/>
                </a:ext>
              </a:extLst>
            </p:cNvPr>
            <p:cNvSpPr/>
            <p:nvPr/>
          </p:nvSpPr>
          <p:spPr>
            <a:xfrm>
              <a:off x="-33605300" y="2122250"/>
              <a:ext cx="85075" cy="85875"/>
            </a:xfrm>
            <a:custGeom>
              <a:avLst/>
              <a:gdLst/>
              <a:ahLst/>
              <a:cxnLst/>
              <a:rect l="l" t="t" r="r" b="b"/>
              <a:pathLst>
                <a:path w="3403" h="3435" extrusionOk="0">
                  <a:moveTo>
                    <a:pt x="1024" y="0"/>
                  </a:moveTo>
                  <a:cubicBezTo>
                    <a:pt x="938" y="0"/>
                    <a:pt x="851" y="32"/>
                    <a:pt x="788" y="95"/>
                  </a:cubicBezTo>
                  <a:lnTo>
                    <a:pt x="126" y="756"/>
                  </a:lnTo>
                  <a:cubicBezTo>
                    <a:pt x="0" y="882"/>
                    <a:pt x="0" y="1134"/>
                    <a:pt x="126" y="1229"/>
                  </a:cubicBezTo>
                  <a:cubicBezTo>
                    <a:pt x="189" y="1292"/>
                    <a:pt x="276" y="1323"/>
                    <a:pt x="363" y="1323"/>
                  </a:cubicBezTo>
                  <a:cubicBezTo>
                    <a:pt x="449" y="1323"/>
                    <a:pt x="536" y="1292"/>
                    <a:pt x="599" y="1229"/>
                  </a:cubicBezTo>
                  <a:lnTo>
                    <a:pt x="725" y="1134"/>
                  </a:lnTo>
                  <a:lnTo>
                    <a:pt x="725" y="1670"/>
                  </a:lnTo>
                  <a:cubicBezTo>
                    <a:pt x="662" y="2174"/>
                    <a:pt x="820" y="2615"/>
                    <a:pt x="1135" y="2930"/>
                  </a:cubicBezTo>
                  <a:cubicBezTo>
                    <a:pt x="1450" y="3245"/>
                    <a:pt x="1891" y="3434"/>
                    <a:pt x="2363" y="3434"/>
                  </a:cubicBezTo>
                  <a:lnTo>
                    <a:pt x="3025" y="3434"/>
                  </a:lnTo>
                  <a:cubicBezTo>
                    <a:pt x="3245" y="3434"/>
                    <a:pt x="3403" y="3277"/>
                    <a:pt x="3403" y="3088"/>
                  </a:cubicBezTo>
                  <a:cubicBezTo>
                    <a:pt x="3403" y="2899"/>
                    <a:pt x="3245" y="2741"/>
                    <a:pt x="3025" y="2741"/>
                  </a:cubicBezTo>
                  <a:lnTo>
                    <a:pt x="2363" y="2741"/>
                  </a:lnTo>
                  <a:cubicBezTo>
                    <a:pt x="1828" y="2741"/>
                    <a:pt x="1355" y="2269"/>
                    <a:pt x="1355" y="1670"/>
                  </a:cubicBezTo>
                  <a:lnTo>
                    <a:pt x="1355" y="1134"/>
                  </a:lnTo>
                  <a:lnTo>
                    <a:pt x="1450" y="1229"/>
                  </a:lnTo>
                  <a:cubicBezTo>
                    <a:pt x="1513" y="1292"/>
                    <a:pt x="1607" y="1323"/>
                    <a:pt x="1698" y="1323"/>
                  </a:cubicBezTo>
                  <a:cubicBezTo>
                    <a:pt x="1788" y="1323"/>
                    <a:pt x="1875" y="1292"/>
                    <a:pt x="1922" y="1229"/>
                  </a:cubicBezTo>
                  <a:cubicBezTo>
                    <a:pt x="2048" y="1134"/>
                    <a:pt x="2048" y="882"/>
                    <a:pt x="1922" y="756"/>
                  </a:cubicBezTo>
                  <a:lnTo>
                    <a:pt x="1261" y="95"/>
                  </a:lnTo>
                  <a:cubicBezTo>
                    <a:pt x="1198" y="32"/>
                    <a:pt x="1111" y="0"/>
                    <a:pt x="10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6316;p62">
              <a:extLst>
                <a:ext uri="{FF2B5EF4-FFF2-40B4-BE49-F238E27FC236}">
                  <a16:creationId xmlns:a16="http://schemas.microsoft.com/office/drawing/2014/main" id="{79D3901A-0D67-4B60-A110-0B140F960017}"/>
                </a:ext>
              </a:extLst>
            </p:cNvPr>
            <p:cNvSpPr/>
            <p:nvPr/>
          </p:nvSpPr>
          <p:spPr>
            <a:xfrm>
              <a:off x="-33673825" y="1916675"/>
              <a:ext cx="189050" cy="189050"/>
            </a:xfrm>
            <a:custGeom>
              <a:avLst/>
              <a:gdLst/>
              <a:ahLst/>
              <a:cxnLst/>
              <a:rect l="l" t="t" r="r" b="b"/>
              <a:pathLst>
                <a:path w="7562" h="7562" extrusionOk="0">
                  <a:moveTo>
                    <a:pt x="3718" y="694"/>
                  </a:moveTo>
                  <a:cubicBezTo>
                    <a:pt x="5073" y="694"/>
                    <a:pt x="6144" y="1733"/>
                    <a:pt x="6144" y="3088"/>
                  </a:cubicBezTo>
                  <a:lnTo>
                    <a:pt x="6144" y="3466"/>
                  </a:lnTo>
                  <a:lnTo>
                    <a:pt x="6081" y="3466"/>
                  </a:lnTo>
                  <a:cubicBezTo>
                    <a:pt x="5986" y="2647"/>
                    <a:pt x="5262" y="2048"/>
                    <a:pt x="4411" y="2048"/>
                  </a:cubicBezTo>
                  <a:lnTo>
                    <a:pt x="3025" y="2048"/>
                  </a:lnTo>
                  <a:cubicBezTo>
                    <a:pt x="2143" y="2048"/>
                    <a:pt x="1481" y="2678"/>
                    <a:pt x="1324" y="3466"/>
                  </a:cubicBezTo>
                  <a:lnTo>
                    <a:pt x="1292" y="3466"/>
                  </a:lnTo>
                  <a:lnTo>
                    <a:pt x="1292" y="3088"/>
                  </a:lnTo>
                  <a:cubicBezTo>
                    <a:pt x="1355" y="1733"/>
                    <a:pt x="2426" y="694"/>
                    <a:pt x="3718" y="694"/>
                  </a:cubicBezTo>
                  <a:close/>
                  <a:moveTo>
                    <a:pt x="4380" y="2741"/>
                  </a:moveTo>
                  <a:cubicBezTo>
                    <a:pt x="4915" y="2741"/>
                    <a:pt x="5388" y="3214"/>
                    <a:pt x="5388" y="3750"/>
                  </a:cubicBezTo>
                  <a:lnTo>
                    <a:pt x="5388" y="4096"/>
                  </a:lnTo>
                  <a:lnTo>
                    <a:pt x="5388" y="4096"/>
                  </a:lnTo>
                  <a:cubicBezTo>
                    <a:pt x="5153" y="4096"/>
                    <a:pt x="4907" y="4091"/>
                    <a:pt x="4821" y="4033"/>
                  </a:cubicBezTo>
                  <a:cubicBezTo>
                    <a:pt x="4789" y="4002"/>
                    <a:pt x="4758" y="3876"/>
                    <a:pt x="4758" y="3781"/>
                  </a:cubicBezTo>
                  <a:cubicBezTo>
                    <a:pt x="4758" y="3592"/>
                    <a:pt x="4600" y="3435"/>
                    <a:pt x="4411" y="3435"/>
                  </a:cubicBezTo>
                  <a:cubicBezTo>
                    <a:pt x="4191" y="3435"/>
                    <a:pt x="4033" y="3592"/>
                    <a:pt x="4033" y="3781"/>
                  </a:cubicBezTo>
                  <a:cubicBezTo>
                    <a:pt x="4033" y="3876"/>
                    <a:pt x="4033" y="4002"/>
                    <a:pt x="3970" y="4033"/>
                  </a:cubicBezTo>
                  <a:cubicBezTo>
                    <a:pt x="3907" y="4096"/>
                    <a:pt x="3757" y="4112"/>
                    <a:pt x="3576" y="4112"/>
                  </a:cubicBezTo>
                  <a:cubicBezTo>
                    <a:pt x="3395" y="4112"/>
                    <a:pt x="3182" y="4096"/>
                    <a:pt x="2993" y="4096"/>
                  </a:cubicBezTo>
                  <a:lnTo>
                    <a:pt x="1954" y="4096"/>
                  </a:lnTo>
                  <a:lnTo>
                    <a:pt x="1954" y="3750"/>
                  </a:lnTo>
                  <a:cubicBezTo>
                    <a:pt x="1954" y="3214"/>
                    <a:pt x="2426" y="2741"/>
                    <a:pt x="2993" y="2741"/>
                  </a:cubicBezTo>
                  <a:close/>
                  <a:moveTo>
                    <a:pt x="1009" y="4065"/>
                  </a:moveTo>
                  <a:cubicBezTo>
                    <a:pt x="1198" y="4065"/>
                    <a:pt x="1355" y="4222"/>
                    <a:pt x="1355" y="4411"/>
                  </a:cubicBezTo>
                  <a:lnTo>
                    <a:pt x="1355" y="5104"/>
                  </a:lnTo>
                  <a:cubicBezTo>
                    <a:pt x="1355" y="5293"/>
                    <a:pt x="1198" y="5451"/>
                    <a:pt x="1009" y="5451"/>
                  </a:cubicBezTo>
                  <a:cubicBezTo>
                    <a:pt x="820" y="5451"/>
                    <a:pt x="662" y="5293"/>
                    <a:pt x="662" y="5104"/>
                  </a:cubicBezTo>
                  <a:lnTo>
                    <a:pt x="662" y="4411"/>
                  </a:lnTo>
                  <a:cubicBezTo>
                    <a:pt x="662" y="4222"/>
                    <a:pt x="820" y="4065"/>
                    <a:pt x="1009" y="4065"/>
                  </a:cubicBezTo>
                  <a:close/>
                  <a:moveTo>
                    <a:pt x="6490" y="4096"/>
                  </a:moveTo>
                  <a:cubicBezTo>
                    <a:pt x="6679" y="4096"/>
                    <a:pt x="6837" y="4254"/>
                    <a:pt x="6837" y="4474"/>
                  </a:cubicBezTo>
                  <a:lnTo>
                    <a:pt x="6837" y="5136"/>
                  </a:lnTo>
                  <a:cubicBezTo>
                    <a:pt x="6837" y="5325"/>
                    <a:pt x="6679" y="5482"/>
                    <a:pt x="6490" y="5482"/>
                  </a:cubicBezTo>
                  <a:cubicBezTo>
                    <a:pt x="6301" y="5482"/>
                    <a:pt x="6144" y="5325"/>
                    <a:pt x="6144" y="5136"/>
                  </a:cubicBezTo>
                  <a:lnTo>
                    <a:pt x="6144" y="4474"/>
                  </a:lnTo>
                  <a:cubicBezTo>
                    <a:pt x="6144" y="4254"/>
                    <a:pt x="6301" y="4096"/>
                    <a:pt x="6490" y="4096"/>
                  </a:cubicBezTo>
                  <a:close/>
                  <a:moveTo>
                    <a:pt x="4443" y="4537"/>
                  </a:moveTo>
                  <a:cubicBezTo>
                    <a:pt x="4726" y="4726"/>
                    <a:pt x="5073" y="4789"/>
                    <a:pt x="5451" y="4789"/>
                  </a:cubicBezTo>
                  <a:lnTo>
                    <a:pt x="5451" y="5136"/>
                  </a:lnTo>
                  <a:cubicBezTo>
                    <a:pt x="5451" y="6081"/>
                    <a:pt x="4663" y="6869"/>
                    <a:pt x="3718" y="6869"/>
                  </a:cubicBezTo>
                  <a:cubicBezTo>
                    <a:pt x="2773" y="6869"/>
                    <a:pt x="2048" y="6081"/>
                    <a:pt x="2048" y="5136"/>
                  </a:cubicBezTo>
                  <a:lnTo>
                    <a:pt x="2048" y="4789"/>
                  </a:lnTo>
                  <a:lnTo>
                    <a:pt x="3056" y="4789"/>
                  </a:lnTo>
                  <a:cubicBezTo>
                    <a:pt x="3148" y="4789"/>
                    <a:pt x="3241" y="4790"/>
                    <a:pt x="3333" y="4790"/>
                  </a:cubicBezTo>
                  <a:cubicBezTo>
                    <a:pt x="3749" y="4790"/>
                    <a:pt x="4159" y="4769"/>
                    <a:pt x="4443" y="4537"/>
                  </a:cubicBezTo>
                  <a:close/>
                  <a:moveTo>
                    <a:pt x="3813" y="1"/>
                  </a:moveTo>
                  <a:cubicBezTo>
                    <a:pt x="2111" y="1"/>
                    <a:pt x="725" y="1387"/>
                    <a:pt x="725" y="3088"/>
                  </a:cubicBezTo>
                  <a:lnTo>
                    <a:pt x="725" y="3466"/>
                  </a:lnTo>
                  <a:cubicBezTo>
                    <a:pt x="347" y="3624"/>
                    <a:pt x="63" y="4002"/>
                    <a:pt x="63" y="4474"/>
                  </a:cubicBezTo>
                  <a:lnTo>
                    <a:pt x="63" y="5136"/>
                  </a:lnTo>
                  <a:cubicBezTo>
                    <a:pt x="0" y="5671"/>
                    <a:pt x="473" y="6144"/>
                    <a:pt x="1009" y="6144"/>
                  </a:cubicBezTo>
                  <a:cubicBezTo>
                    <a:pt x="1198" y="6144"/>
                    <a:pt x="1355" y="6112"/>
                    <a:pt x="1513" y="6049"/>
                  </a:cubicBezTo>
                  <a:cubicBezTo>
                    <a:pt x="1891" y="6932"/>
                    <a:pt x="2741" y="7562"/>
                    <a:pt x="3781" y="7562"/>
                  </a:cubicBezTo>
                  <a:cubicBezTo>
                    <a:pt x="4789" y="7562"/>
                    <a:pt x="5671" y="6932"/>
                    <a:pt x="6018" y="6049"/>
                  </a:cubicBezTo>
                  <a:cubicBezTo>
                    <a:pt x="6175" y="6112"/>
                    <a:pt x="6333" y="6144"/>
                    <a:pt x="6522" y="6144"/>
                  </a:cubicBezTo>
                  <a:cubicBezTo>
                    <a:pt x="7089" y="6144"/>
                    <a:pt x="7562" y="5671"/>
                    <a:pt x="7562" y="5136"/>
                  </a:cubicBezTo>
                  <a:lnTo>
                    <a:pt x="7562" y="4474"/>
                  </a:lnTo>
                  <a:cubicBezTo>
                    <a:pt x="7562" y="4033"/>
                    <a:pt x="7278" y="3624"/>
                    <a:pt x="6869" y="3466"/>
                  </a:cubicBezTo>
                  <a:lnTo>
                    <a:pt x="6869" y="3088"/>
                  </a:lnTo>
                  <a:cubicBezTo>
                    <a:pt x="6869" y="1387"/>
                    <a:pt x="551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6317;p62">
              <a:extLst>
                <a:ext uri="{FF2B5EF4-FFF2-40B4-BE49-F238E27FC236}">
                  <a16:creationId xmlns:a16="http://schemas.microsoft.com/office/drawing/2014/main" id="{D3A20891-42A8-4E00-8901-15F6C9C95164}"/>
                </a:ext>
              </a:extLst>
            </p:cNvPr>
            <p:cNvSpPr/>
            <p:nvPr/>
          </p:nvSpPr>
          <p:spPr>
            <a:xfrm>
              <a:off x="-33503700" y="2070250"/>
              <a:ext cx="121325" cy="137075"/>
            </a:xfrm>
            <a:custGeom>
              <a:avLst/>
              <a:gdLst/>
              <a:ahLst/>
              <a:cxnLst/>
              <a:rect l="l" t="t" r="r" b="b"/>
              <a:pathLst>
                <a:path w="4853" h="5483" extrusionOk="0">
                  <a:moveTo>
                    <a:pt x="3151" y="726"/>
                  </a:moveTo>
                  <a:cubicBezTo>
                    <a:pt x="3687" y="726"/>
                    <a:pt x="4222" y="1198"/>
                    <a:pt x="4222" y="1734"/>
                  </a:cubicBezTo>
                  <a:lnTo>
                    <a:pt x="4222" y="2112"/>
                  </a:lnTo>
                  <a:cubicBezTo>
                    <a:pt x="3939" y="2112"/>
                    <a:pt x="3655" y="2112"/>
                    <a:pt x="3592" y="1986"/>
                  </a:cubicBezTo>
                  <a:cubicBezTo>
                    <a:pt x="3529" y="1954"/>
                    <a:pt x="3498" y="1828"/>
                    <a:pt x="3498" y="1734"/>
                  </a:cubicBezTo>
                  <a:cubicBezTo>
                    <a:pt x="3498" y="1545"/>
                    <a:pt x="3340" y="1387"/>
                    <a:pt x="3151" y="1387"/>
                  </a:cubicBezTo>
                  <a:cubicBezTo>
                    <a:pt x="2962" y="1387"/>
                    <a:pt x="2804" y="1545"/>
                    <a:pt x="2804" y="1734"/>
                  </a:cubicBezTo>
                  <a:cubicBezTo>
                    <a:pt x="2804" y="1828"/>
                    <a:pt x="2804" y="1954"/>
                    <a:pt x="2710" y="1986"/>
                  </a:cubicBezTo>
                  <a:cubicBezTo>
                    <a:pt x="2636" y="2060"/>
                    <a:pt x="2487" y="2090"/>
                    <a:pt x="2312" y="2090"/>
                  </a:cubicBezTo>
                  <a:cubicBezTo>
                    <a:pt x="2189" y="2090"/>
                    <a:pt x="2053" y="2075"/>
                    <a:pt x="1922" y="2049"/>
                  </a:cubicBezTo>
                  <a:lnTo>
                    <a:pt x="694" y="2049"/>
                  </a:lnTo>
                  <a:lnTo>
                    <a:pt x="694" y="1734"/>
                  </a:lnTo>
                  <a:cubicBezTo>
                    <a:pt x="694" y="1198"/>
                    <a:pt x="1166" y="726"/>
                    <a:pt x="1765" y="726"/>
                  </a:cubicBezTo>
                  <a:close/>
                  <a:moveTo>
                    <a:pt x="3151" y="2521"/>
                  </a:moveTo>
                  <a:cubicBezTo>
                    <a:pt x="3435" y="2742"/>
                    <a:pt x="3813" y="2773"/>
                    <a:pt x="4222" y="2773"/>
                  </a:cubicBezTo>
                  <a:lnTo>
                    <a:pt x="4222" y="3120"/>
                  </a:lnTo>
                  <a:cubicBezTo>
                    <a:pt x="4159" y="4034"/>
                    <a:pt x="3372" y="4853"/>
                    <a:pt x="2426" y="4853"/>
                  </a:cubicBezTo>
                  <a:cubicBezTo>
                    <a:pt x="1481" y="4853"/>
                    <a:pt x="694" y="4065"/>
                    <a:pt x="694" y="3120"/>
                  </a:cubicBezTo>
                  <a:lnTo>
                    <a:pt x="694" y="2773"/>
                  </a:lnTo>
                  <a:lnTo>
                    <a:pt x="1765" y="2773"/>
                  </a:lnTo>
                  <a:cubicBezTo>
                    <a:pt x="1859" y="2773"/>
                    <a:pt x="2836" y="2773"/>
                    <a:pt x="3151" y="2521"/>
                  </a:cubicBezTo>
                  <a:close/>
                  <a:moveTo>
                    <a:pt x="1733" y="1"/>
                  </a:moveTo>
                  <a:cubicBezTo>
                    <a:pt x="788" y="1"/>
                    <a:pt x="1" y="757"/>
                    <a:pt x="1" y="1702"/>
                  </a:cubicBezTo>
                  <a:lnTo>
                    <a:pt x="1" y="3088"/>
                  </a:lnTo>
                  <a:cubicBezTo>
                    <a:pt x="1" y="4412"/>
                    <a:pt x="1103" y="5483"/>
                    <a:pt x="2395" y="5483"/>
                  </a:cubicBezTo>
                  <a:cubicBezTo>
                    <a:pt x="3750" y="5483"/>
                    <a:pt x="4789" y="4380"/>
                    <a:pt x="4789" y="3088"/>
                  </a:cubicBezTo>
                  <a:lnTo>
                    <a:pt x="4789" y="1702"/>
                  </a:lnTo>
                  <a:cubicBezTo>
                    <a:pt x="4852" y="789"/>
                    <a:pt x="4065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7" name="Google Shape;6318;p62">
            <a:extLst>
              <a:ext uri="{FF2B5EF4-FFF2-40B4-BE49-F238E27FC236}">
                <a16:creationId xmlns:a16="http://schemas.microsoft.com/office/drawing/2014/main" id="{27302D3E-5252-400E-A4E3-6B6FD11B3E23}"/>
              </a:ext>
            </a:extLst>
          </p:cNvPr>
          <p:cNvGrpSpPr/>
          <p:nvPr/>
        </p:nvGrpSpPr>
        <p:grpSpPr>
          <a:xfrm>
            <a:off x="7058218" y="824375"/>
            <a:ext cx="338529" cy="335807"/>
            <a:chOff x="-33676975" y="2275050"/>
            <a:chExt cx="295375" cy="293000"/>
          </a:xfrm>
        </p:grpSpPr>
        <p:sp>
          <p:nvSpPr>
            <p:cNvPr id="1148" name="Google Shape;6319;p62">
              <a:extLst>
                <a:ext uri="{FF2B5EF4-FFF2-40B4-BE49-F238E27FC236}">
                  <a16:creationId xmlns:a16="http://schemas.microsoft.com/office/drawing/2014/main" id="{37DF3F30-60EA-4CA4-80CB-5876F241C2BC}"/>
                </a:ext>
              </a:extLst>
            </p:cNvPr>
            <p:cNvSpPr/>
            <p:nvPr/>
          </p:nvSpPr>
          <p:spPr>
            <a:xfrm>
              <a:off x="-33502125" y="2309700"/>
              <a:ext cx="52800" cy="67750"/>
            </a:xfrm>
            <a:custGeom>
              <a:avLst/>
              <a:gdLst/>
              <a:ahLst/>
              <a:cxnLst/>
              <a:rect l="l" t="t" r="r" b="b"/>
              <a:pathLst>
                <a:path w="2112" h="2710" extrusionOk="0">
                  <a:moveTo>
                    <a:pt x="1040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229"/>
                    <a:pt x="158" y="1387"/>
                    <a:pt x="379" y="1387"/>
                  </a:cubicBezTo>
                  <a:cubicBezTo>
                    <a:pt x="568" y="1387"/>
                    <a:pt x="725" y="1229"/>
                    <a:pt x="725" y="1040"/>
                  </a:cubicBezTo>
                  <a:cubicBezTo>
                    <a:pt x="725" y="820"/>
                    <a:pt x="883" y="662"/>
                    <a:pt x="1072" y="662"/>
                  </a:cubicBezTo>
                  <a:cubicBezTo>
                    <a:pt x="1261" y="662"/>
                    <a:pt x="1450" y="820"/>
                    <a:pt x="1450" y="1040"/>
                  </a:cubicBezTo>
                  <a:cubicBezTo>
                    <a:pt x="1450" y="1198"/>
                    <a:pt x="1355" y="1292"/>
                    <a:pt x="1198" y="1355"/>
                  </a:cubicBezTo>
                  <a:cubicBezTo>
                    <a:pt x="914" y="1418"/>
                    <a:pt x="725" y="1702"/>
                    <a:pt x="725" y="1985"/>
                  </a:cubicBezTo>
                  <a:lnTo>
                    <a:pt x="725" y="2363"/>
                  </a:lnTo>
                  <a:cubicBezTo>
                    <a:pt x="725" y="2552"/>
                    <a:pt x="883" y="2710"/>
                    <a:pt x="1072" y="2710"/>
                  </a:cubicBezTo>
                  <a:cubicBezTo>
                    <a:pt x="1292" y="2710"/>
                    <a:pt x="1450" y="2552"/>
                    <a:pt x="1450" y="2363"/>
                  </a:cubicBezTo>
                  <a:lnTo>
                    <a:pt x="1450" y="1985"/>
                  </a:lnTo>
                  <a:cubicBezTo>
                    <a:pt x="1828" y="1828"/>
                    <a:pt x="2111" y="1418"/>
                    <a:pt x="2111" y="977"/>
                  </a:cubicBezTo>
                  <a:cubicBezTo>
                    <a:pt x="2048" y="473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6320;p62">
              <a:extLst>
                <a:ext uri="{FF2B5EF4-FFF2-40B4-BE49-F238E27FC236}">
                  <a16:creationId xmlns:a16="http://schemas.microsoft.com/office/drawing/2014/main" id="{7E534C9F-E238-4132-8482-D576BE05F429}"/>
                </a:ext>
              </a:extLst>
            </p:cNvPr>
            <p:cNvSpPr/>
            <p:nvPr/>
          </p:nvSpPr>
          <p:spPr>
            <a:xfrm>
              <a:off x="-33484800" y="23955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62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6321;p62">
              <a:extLst>
                <a:ext uri="{FF2B5EF4-FFF2-40B4-BE49-F238E27FC236}">
                  <a16:creationId xmlns:a16="http://schemas.microsoft.com/office/drawing/2014/main" id="{5A393897-8D16-4C2A-9D7F-F321682F0FD2}"/>
                </a:ext>
              </a:extLst>
            </p:cNvPr>
            <p:cNvSpPr/>
            <p:nvPr/>
          </p:nvSpPr>
          <p:spPr>
            <a:xfrm>
              <a:off x="-33676975" y="2275050"/>
              <a:ext cx="295375" cy="293000"/>
            </a:xfrm>
            <a:custGeom>
              <a:avLst/>
              <a:gdLst/>
              <a:ahLst/>
              <a:cxnLst/>
              <a:rect l="l" t="t" r="r" b="b"/>
              <a:pathLst>
                <a:path w="11815" h="11720" extrusionOk="0">
                  <a:moveTo>
                    <a:pt x="8034" y="725"/>
                  </a:moveTo>
                  <a:cubicBezTo>
                    <a:pt x="9735" y="725"/>
                    <a:pt x="11090" y="2080"/>
                    <a:pt x="11090" y="3781"/>
                  </a:cubicBezTo>
                  <a:cubicBezTo>
                    <a:pt x="11090" y="5482"/>
                    <a:pt x="9735" y="6868"/>
                    <a:pt x="8034" y="6868"/>
                  </a:cubicBezTo>
                  <a:cubicBezTo>
                    <a:pt x="6333" y="6868"/>
                    <a:pt x="4947" y="5482"/>
                    <a:pt x="4947" y="3781"/>
                  </a:cubicBezTo>
                  <a:cubicBezTo>
                    <a:pt x="4947" y="2080"/>
                    <a:pt x="6333" y="725"/>
                    <a:pt x="8034" y="725"/>
                  </a:cubicBezTo>
                  <a:close/>
                  <a:moveTo>
                    <a:pt x="5104" y="6207"/>
                  </a:moveTo>
                  <a:cubicBezTo>
                    <a:pt x="5262" y="6364"/>
                    <a:pt x="5419" y="6553"/>
                    <a:pt x="5577" y="6679"/>
                  </a:cubicBezTo>
                  <a:lnTo>
                    <a:pt x="5325" y="6931"/>
                  </a:lnTo>
                  <a:cubicBezTo>
                    <a:pt x="5262" y="6994"/>
                    <a:pt x="5167" y="7026"/>
                    <a:pt x="5077" y="7026"/>
                  </a:cubicBezTo>
                  <a:cubicBezTo>
                    <a:pt x="4986" y="7026"/>
                    <a:pt x="4899" y="6994"/>
                    <a:pt x="4852" y="6931"/>
                  </a:cubicBezTo>
                  <a:cubicBezTo>
                    <a:pt x="4726" y="6805"/>
                    <a:pt x="4726" y="6585"/>
                    <a:pt x="4852" y="6459"/>
                  </a:cubicBezTo>
                  <a:lnTo>
                    <a:pt x="5104" y="6207"/>
                  </a:lnTo>
                  <a:close/>
                  <a:moveTo>
                    <a:pt x="3104" y="8380"/>
                  </a:moveTo>
                  <a:cubicBezTo>
                    <a:pt x="3190" y="8380"/>
                    <a:pt x="3277" y="8412"/>
                    <a:pt x="3340" y="8475"/>
                  </a:cubicBezTo>
                  <a:cubicBezTo>
                    <a:pt x="3466" y="8601"/>
                    <a:pt x="3466" y="8822"/>
                    <a:pt x="3340" y="8948"/>
                  </a:cubicBezTo>
                  <a:lnTo>
                    <a:pt x="1387" y="10932"/>
                  </a:lnTo>
                  <a:cubicBezTo>
                    <a:pt x="1324" y="10980"/>
                    <a:pt x="1229" y="11003"/>
                    <a:pt x="1139" y="11003"/>
                  </a:cubicBezTo>
                  <a:cubicBezTo>
                    <a:pt x="1048" y="11003"/>
                    <a:pt x="961" y="10980"/>
                    <a:pt x="914" y="10932"/>
                  </a:cubicBezTo>
                  <a:cubicBezTo>
                    <a:pt x="788" y="10806"/>
                    <a:pt x="788" y="10554"/>
                    <a:pt x="914" y="10460"/>
                  </a:cubicBezTo>
                  <a:lnTo>
                    <a:pt x="2867" y="8475"/>
                  </a:lnTo>
                  <a:cubicBezTo>
                    <a:pt x="2930" y="8412"/>
                    <a:pt x="3017" y="8380"/>
                    <a:pt x="3104" y="8380"/>
                  </a:cubicBezTo>
                  <a:close/>
                  <a:moveTo>
                    <a:pt x="8034" y="0"/>
                  </a:moveTo>
                  <a:cubicBezTo>
                    <a:pt x="5955" y="0"/>
                    <a:pt x="4285" y="1701"/>
                    <a:pt x="4285" y="3749"/>
                  </a:cubicBezTo>
                  <a:cubicBezTo>
                    <a:pt x="4285" y="4411"/>
                    <a:pt x="4443" y="5041"/>
                    <a:pt x="4758" y="5608"/>
                  </a:cubicBezTo>
                  <a:lnTo>
                    <a:pt x="4380" y="5986"/>
                  </a:lnTo>
                  <a:cubicBezTo>
                    <a:pt x="4065" y="6301"/>
                    <a:pt x="3970" y="6774"/>
                    <a:pt x="4159" y="7183"/>
                  </a:cubicBezTo>
                  <a:lnTo>
                    <a:pt x="3529" y="7813"/>
                  </a:lnTo>
                  <a:cubicBezTo>
                    <a:pt x="3387" y="7743"/>
                    <a:pt x="3232" y="7707"/>
                    <a:pt x="3077" y="7707"/>
                  </a:cubicBezTo>
                  <a:cubicBezTo>
                    <a:pt x="2819" y="7707"/>
                    <a:pt x="2560" y="7806"/>
                    <a:pt x="2363" y="8002"/>
                  </a:cubicBezTo>
                  <a:lnTo>
                    <a:pt x="378" y="9987"/>
                  </a:lnTo>
                  <a:cubicBezTo>
                    <a:pt x="0" y="10365"/>
                    <a:pt x="0" y="11027"/>
                    <a:pt x="378" y="11436"/>
                  </a:cubicBezTo>
                  <a:cubicBezTo>
                    <a:pt x="583" y="11625"/>
                    <a:pt x="851" y="11720"/>
                    <a:pt x="1119" y="11720"/>
                  </a:cubicBezTo>
                  <a:cubicBezTo>
                    <a:pt x="1387" y="11720"/>
                    <a:pt x="1654" y="11625"/>
                    <a:pt x="1859" y="11436"/>
                  </a:cubicBezTo>
                  <a:lnTo>
                    <a:pt x="3813" y="9452"/>
                  </a:lnTo>
                  <a:cubicBezTo>
                    <a:pt x="4128" y="9137"/>
                    <a:pt x="4222" y="8664"/>
                    <a:pt x="4002" y="8286"/>
                  </a:cubicBezTo>
                  <a:lnTo>
                    <a:pt x="4632" y="7656"/>
                  </a:lnTo>
                  <a:cubicBezTo>
                    <a:pt x="4782" y="7725"/>
                    <a:pt x="4940" y="7761"/>
                    <a:pt x="5097" y="7761"/>
                  </a:cubicBezTo>
                  <a:cubicBezTo>
                    <a:pt x="5367" y="7761"/>
                    <a:pt x="5629" y="7655"/>
                    <a:pt x="5829" y="7435"/>
                  </a:cubicBezTo>
                  <a:lnTo>
                    <a:pt x="6207" y="7057"/>
                  </a:lnTo>
                  <a:cubicBezTo>
                    <a:pt x="6774" y="7372"/>
                    <a:pt x="7404" y="7530"/>
                    <a:pt x="8066" y="7530"/>
                  </a:cubicBezTo>
                  <a:cubicBezTo>
                    <a:pt x="10145" y="7530"/>
                    <a:pt x="11815" y="5829"/>
                    <a:pt x="11815" y="3781"/>
                  </a:cubicBezTo>
                  <a:cubicBezTo>
                    <a:pt x="11815" y="1733"/>
                    <a:pt x="10082" y="0"/>
                    <a:pt x="80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1" name="Google Shape;6322;p62">
            <a:extLst>
              <a:ext uri="{FF2B5EF4-FFF2-40B4-BE49-F238E27FC236}">
                <a16:creationId xmlns:a16="http://schemas.microsoft.com/office/drawing/2014/main" id="{2793C141-99DB-4082-85D7-F61FF5E6E7B2}"/>
              </a:ext>
            </a:extLst>
          </p:cNvPr>
          <p:cNvGrpSpPr/>
          <p:nvPr/>
        </p:nvGrpSpPr>
        <p:grpSpPr>
          <a:xfrm>
            <a:off x="7060467" y="1219076"/>
            <a:ext cx="334031" cy="335378"/>
            <a:chOff x="-33673825" y="2634975"/>
            <a:chExt cx="291450" cy="292625"/>
          </a:xfrm>
        </p:grpSpPr>
        <p:sp>
          <p:nvSpPr>
            <p:cNvPr id="1152" name="Google Shape;6323;p62">
              <a:extLst>
                <a:ext uri="{FF2B5EF4-FFF2-40B4-BE49-F238E27FC236}">
                  <a16:creationId xmlns:a16="http://schemas.microsoft.com/office/drawing/2014/main" id="{D92A4192-7B63-49A5-A306-E4AA3D923EAB}"/>
                </a:ext>
              </a:extLst>
            </p:cNvPr>
            <p:cNvSpPr/>
            <p:nvPr/>
          </p:nvSpPr>
          <p:spPr>
            <a:xfrm>
              <a:off x="-33673825" y="2634975"/>
              <a:ext cx="291450" cy="292625"/>
            </a:xfrm>
            <a:custGeom>
              <a:avLst/>
              <a:gdLst/>
              <a:ahLst/>
              <a:cxnLst/>
              <a:rect l="l" t="t" r="r" b="b"/>
              <a:pathLst>
                <a:path w="11658" h="11705" extrusionOk="0">
                  <a:moveTo>
                    <a:pt x="5829" y="662"/>
                  </a:moveTo>
                  <a:cubicBezTo>
                    <a:pt x="6459" y="662"/>
                    <a:pt x="7089" y="1261"/>
                    <a:pt x="7562" y="2238"/>
                  </a:cubicBezTo>
                  <a:cubicBezTo>
                    <a:pt x="7310" y="2364"/>
                    <a:pt x="7152" y="2553"/>
                    <a:pt x="7026" y="2773"/>
                  </a:cubicBezTo>
                  <a:cubicBezTo>
                    <a:pt x="6648" y="2742"/>
                    <a:pt x="6238" y="2710"/>
                    <a:pt x="5860" y="2710"/>
                  </a:cubicBezTo>
                  <a:cubicBezTo>
                    <a:pt x="5451" y="2710"/>
                    <a:pt x="5041" y="2742"/>
                    <a:pt x="4663" y="2773"/>
                  </a:cubicBezTo>
                  <a:cubicBezTo>
                    <a:pt x="4569" y="2553"/>
                    <a:pt x="4348" y="2364"/>
                    <a:pt x="4159" y="2238"/>
                  </a:cubicBezTo>
                  <a:cubicBezTo>
                    <a:pt x="4569" y="1261"/>
                    <a:pt x="5199" y="662"/>
                    <a:pt x="5829" y="662"/>
                  </a:cubicBezTo>
                  <a:close/>
                  <a:moveTo>
                    <a:pt x="3403" y="2742"/>
                  </a:moveTo>
                  <a:cubicBezTo>
                    <a:pt x="3813" y="2742"/>
                    <a:pt x="4096" y="3057"/>
                    <a:pt x="4096" y="3403"/>
                  </a:cubicBezTo>
                  <a:cubicBezTo>
                    <a:pt x="4096" y="3750"/>
                    <a:pt x="3781" y="4097"/>
                    <a:pt x="3403" y="4097"/>
                  </a:cubicBezTo>
                  <a:cubicBezTo>
                    <a:pt x="3025" y="4097"/>
                    <a:pt x="2741" y="3750"/>
                    <a:pt x="2741" y="3403"/>
                  </a:cubicBezTo>
                  <a:cubicBezTo>
                    <a:pt x="2741" y="3057"/>
                    <a:pt x="3025" y="2742"/>
                    <a:pt x="3403" y="2742"/>
                  </a:cubicBezTo>
                  <a:close/>
                  <a:moveTo>
                    <a:pt x="7562" y="946"/>
                  </a:moveTo>
                  <a:cubicBezTo>
                    <a:pt x="9011" y="1482"/>
                    <a:pt x="10145" y="2616"/>
                    <a:pt x="10649" y="4097"/>
                  </a:cubicBezTo>
                  <a:cubicBezTo>
                    <a:pt x="10334" y="3844"/>
                    <a:pt x="9988" y="3655"/>
                    <a:pt x="9609" y="3466"/>
                  </a:cubicBezTo>
                  <a:lnTo>
                    <a:pt x="9609" y="3403"/>
                  </a:lnTo>
                  <a:cubicBezTo>
                    <a:pt x="9609" y="2679"/>
                    <a:pt x="8979" y="2049"/>
                    <a:pt x="8223" y="2049"/>
                  </a:cubicBezTo>
                  <a:lnTo>
                    <a:pt x="8192" y="2049"/>
                  </a:lnTo>
                  <a:cubicBezTo>
                    <a:pt x="7971" y="1608"/>
                    <a:pt x="7782" y="1261"/>
                    <a:pt x="7562" y="946"/>
                  </a:cubicBezTo>
                  <a:close/>
                  <a:moveTo>
                    <a:pt x="4096" y="978"/>
                  </a:moveTo>
                  <a:lnTo>
                    <a:pt x="4096" y="978"/>
                  </a:lnTo>
                  <a:cubicBezTo>
                    <a:pt x="3844" y="1293"/>
                    <a:pt x="3624" y="1639"/>
                    <a:pt x="3466" y="2080"/>
                  </a:cubicBezTo>
                  <a:lnTo>
                    <a:pt x="3403" y="2080"/>
                  </a:lnTo>
                  <a:cubicBezTo>
                    <a:pt x="2678" y="2080"/>
                    <a:pt x="2048" y="2710"/>
                    <a:pt x="2048" y="3466"/>
                  </a:cubicBezTo>
                  <a:lnTo>
                    <a:pt x="2048" y="3498"/>
                  </a:lnTo>
                  <a:cubicBezTo>
                    <a:pt x="1639" y="3687"/>
                    <a:pt x="1292" y="3876"/>
                    <a:pt x="977" y="4128"/>
                  </a:cubicBezTo>
                  <a:cubicBezTo>
                    <a:pt x="1481" y="2616"/>
                    <a:pt x="2615" y="1482"/>
                    <a:pt x="4096" y="978"/>
                  </a:cubicBezTo>
                  <a:close/>
                  <a:moveTo>
                    <a:pt x="8223" y="2773"/>
                  </a:moveTo>
                  <a:cubicBezTo>
                    <a:pt x="8601" y="2773"/>
                    <a:pt x="8885" y="3088"/>
                    <a:pt x="8885" y="3466"/>
                  </a:cubicBezTo>
                  <a:cubicBezTo>
                    <a:pt x="8885" y="3813"/>
                    <a:pt x="8601" y="4128"/>
                    <a:pt x="8223" y="4128"/>
                  </a:cubicBezTo>
                  <a:cubicBezTo>
                    <a:pt x="7814" y="4128"/>
                    <a:pt x="7562" y="3813"/>
                    <a:pt x="7562" y="3466"/>
                  </a:cubicBezTo>
                  <a:cubicBezTo>
                    <a:pt x="7562" y="3088"/>
                    <a:pt x="7877" y="2773"/>
                    <a:pt x="8223" y="2773"/>
                  </a:cubicBezTo>
                  <a:close/>
                  <a:moveTo>
                    <a:pt x="9452" y="4160"/>
                  </a:moveTo>
                  <a:cubicBezTo>
                    <a:pt x="10429" y="4632"/>
                    <a:pt x="11027" y="5262"/>
                    <a:pt x="11027" y="5892"/>
                  </a:cubicBezTo>
                  <a:cubicBezTo>
                    <a:pt x="10964" y="5924"/>
                    <a:pt x="10933" y="6050"/>
                    <a:pt x="10933" y="6176"/>
                  </a:cubicBezTo>
                  <a:cubicBezTo>
                    <a:pt x="10492" y="5735"/>
                    <a:pt x="9925" y="5514"/>
                    <a:pt x="9294" y="5514"/>
                  </a:cubicBezTo>
                  <a:cubicBezTo>
                    <a:pt x="9168" y="5514"/>
                    <a:pt x="9042" y="5514"/>
                    <a:pt x="8916" y="5546"/>
                  </a:cubicBezTo>
                  <a:cubicBezTo>
                    <a:pt x="8916" y="5231"/>
                    <a:pt x="8885" y="4947"/>
                    <a:pt x="8885" y="4664"/>
                  </a:cubicBezTo>
                  <a:cubicBezTo>
                    <a:pt x="9137" y="4569"/>
                    <a:pt x="9326" y="4349"/>
                    <a:pt x="9452" y="4160"/>
                  </a:cubicBezTo>
                  <a:close/>
                  <a:moveTo>
                    <a:pt x="2237" y="4097"/>
                  </a:moveTo>
                  <a:cubicBezTo>
                    <a:pt x="2363" y="4349"/>
                    <a:pt x="2552" y="4506"/>
                    <a:pt x="2773" y="4632"/>
                  </a:cubicBezTo>
                  <a:cubicBezTo>
                    <a:pt x="2741" y="5042"/>
                    <a:pt x="2710" y="5420"/>
                    <a:pt x="2710" y="5829"/>
                  </a:cubicBezTo>
                  <a:cubicBezTo>
                    <a:pt x="2710" y="6207"/>
                    <a:pt x="2741" y="6617"/>
                    <a:pt x="2773" y="6995"/>
                  </a:cubicBezTo>
                  <a:cubicBezTo>
                    <a:pt x="2552" y="7121"/>
                    <a:pt x="2363" y="7310"/>
                    <a:pt x="2237" y="7499"/>
                  </a:cubicBezTo>
                  <a:cubicBezTo>
                    <a:pt x="1261" y="7026"/>
                    <a:pt x="662" y="6459"/>
                    <a:pt x="662" y="5829"/>
                  </a:cubicBezTo>
                  <a:cubicBezTo>
                    <a:pt x="662" y="5199"/>
                    <a:pt x="1261" y="4569"/>
                    <a:pt x="2237" y="4097"/>
                  </a:cubicBezTo>
                  <a:close/>
                  <a:moveTo>
                    <a:pt x="5829" y="3466"/>
                  </a:moveTo>
                  <a:cubicBezTo>
                    <a:pt x="6175" y="3466"/>
                    <a:pt x="6522" y="3466"/>
                    <a:pt x="6869" y="3498"/>
                  </a:cubicBezTo>
                  <a:cubicBezTo>
                    <a:pt x="6932" y="4191"/>
                    <a:pt x="7467" y="4790"/>
                    <a:pt x="8192" y="4790"/>
                  </a:cubicBezTo>
                  <a:cubicBezTo>
                    <a:pt x="8223" y="5105"/>
                    <a:pt x="8223" y="5420"/>
                    <a:pt x="8223" y="5735"/>
                  </a:cubicBezTo>
                  <a:cubicBezTo>
                    <a:pt x="7436" y="6144"/>
                    <a:pt x="6869" y="6963"/>
                    <a:pt x="6869" y="7909"/>
                  </a:cubicBezTo>
                  <a:lnTo>
                    <a:pt x="6869" y="8192"/>
                  </a:lnTo>
                  <a:cubicBezTo>
                    <a:pt x="6522" y="8224"/>
                    <a:pt x="6175" y="8224"/>
                    <a:pt x="5829" y="8224"/>
                  </a:cubicBezTo>
                  <a:cubicBezTo>
                    <a:pt x="5451" y="8224"/>
                    <a:pt x="5104" y="8224"/>
                    <a:pt x="4758" y="8192"/>
                  </a:cubicBezTo>
                  <a:cubicBezTo>
                    <a:pt x="4726" y="7468"/>
                    <a:pt x="4159" y="6869"/>
                    <a:pt x="3466" y="6869"/>
                  </a:cubicBezTo>
                  <a:cubicBezTo>
                    <a:pt x="3403" y="6522"/>
                    <a:pt x="3403" y="6207"/>
                    <a:pt x="3403" y="5861"/>
                  </a:cubicBezTo>
                  <a:cubicBezTo>
                    <a:pt x="3403" y="5483"/>
                    <a:pt x="3403" y="5136"/>
                    <a:pt x="3466" y="4790"/>
                  </a:cubicBezTo>
                  <a:cubicBezTo>
                    <a:pt x="4159" y="4758"/>
                    <a:pt x="4758" y="4191"/>
                    <a:pt x="4758" y="3498"/>
                  </a:cubicBezTo>
                  <a:cubicBezTo>
                    <a:pt x="5104" y="3466"/>
                    <a:pt x="5482" y="3466"/>
                    <a:pt x="5829" y="3466"/>
                  </a:cubicBezTo>
                  <a:close/>
                  <a:moveTo>
                    <a:pt x="3403" y="7562"/>
                  </a:moveTo>
                  <a:cubicBezTo>
                    <a:pt x="3813" y="7562"/>
                    <a:pt x="4096" y="7877"/>
                    <a:pt x="4096" y="8224"/>
                  </a:cubicBezTo>
                  <a:cubicBezTo>
                    <a:pt x="4096" y="8570"/>
                    <a:pt x="3781" y="8885"/>
                    <a:pt x="3403" y="8885"/>
                  </a:cubicBezTo>
                  <a:cubicBezTo>
                    <a:pt x="3025" y="8885"/>
                    <a:pt x="2741" y="8570"/>
                    <a:pt x="2741" y="8224"/>
                  </a:cubicBezTo>
                  <a:cubicBezTo>
                    <a:pt x="2741" y="7877"/>
                    <a:pt x="3025" y="7562"/>
                    <a:pt x="3403" y="7562"/>
                  </a:cubicBezTo>
                  <a:close/>
                  <a:moveTo>
                    <a:pt x="7940" y="10114"/>
                  </a:moveTo>
                  <a:lnTo>
                    <a:pt x="8192" y="10429"/>
                  </a:lnTo>
                  <a:lnTo>
                    <a:pt x="7593" y="10650"/>
                  </a:lnTo>
                  <a:cubicBezTo>
                    <a:pt x="7719" y="10492"/>
                    <a:pt x="7814" y="10303"/>
                    <a:pt x="7940" y="10114"/>
                  </a:cubicBezTo>
                  <a:close/>
                  <a:moveTo>
                    <a:pt x="977" y="7594"/>
                  </a:moveTo>
                  <a:cubicBezTo>
                    <a:pt x="1261" y="7814"/>
                    <a:pt x="1639" y="8035"/>
                    <a:pt x="2048" y="8224"/>
                  </a:cubicBezTo>
                  <a:lnTo>
                    <a:pt x="2048" y="8255"/>
                  </a:lnTo>
                  <a:cubicBezTo>
                    <a:pt x="2048" y="9011"/>
                    <a:pt x="2678" y="9641"/>
                    <a:pt x="3403" y="9641"/>
                  </a:cubicBezTo>
                  <a:lnTo>
                    <a:pt x="3466" y="9641"/>
                  </a:lnTo>
                  <a:cubicBezTo>
                    <a:pt x="3655" y="10019"/>
                    <a:pt x="3844" y="10397"/>
                    <a:pt x="4096" y="10681"/>
                  </a:cubicBezTo>
                  <a:cubicBezTo>
                    <a:pt x="2615" y="10145"/>
                    <a:pt x="1481" y="9011"/>
                    <a:pt x="977" y="7594"/>
                  </a:cubicBezTo>
                  <a:close/>
                  <a:moveTo>
                    <a:pt x="9294" y="6207"/>
                  </a:moveTo>
                  <a:cubicBezTo>
                    <a:pt x="10240" y="6207"/>
                    <a:pt x="10964" y="6963"/>
                    <a:pt x="10964" y="7909"/>
                  </a:cubicBezTo>
                  <a:cubicBezTo>
                    <a:pt x="10964" y="8192"/>
                    <a:pt x="10901" y="8413"/>
                    <a:pt x="10807" y="8665"/>
                  </a:cubicBezTo>
                  <a:cubicBezTo>
                    <a:pt x="10744" y="8759"/>
                    <a:pt x="10177" y="9484"/>
                    <a:pt x="9294" y="10744"/>
                  </a:cubicBezTo>
                  <a:lnTo>
                    <a:pt x="8979" y="10303"/>
                  </a:lnTo>
                  <a:cubicBezTo>
                    <a:pt x="8018" y="9071"/>
                    <a:pt x="8059" y="9043"/>
                    <a:pt x="8038" y="9043"/>
                  </a:cubicBezTo>
                  <a:lnTo>
                    <a:pt x="8038" y="9043"/>
                  </a:lnTo>
                  <a:cubicBezTo>
                    <a:pt x="8037" y="9043"/>
                    <a:pt x="8036" y="9043"/>
                    <a:pt x="8034" y="9043"/>
                  </a:cubicBezTo>
                  <a:cubicBezTo>
                    <a:pt x="7751" y="8728"/>
                    <a:pt x="7593" y="8350"/>
                    <a:pt x="7593" y="7909"/>
                  </a:cubicBezTo>
                  <a:cubicBezTo>
                    <a:pt x="7593" y="6963"/>
                    <a:pt x="8349" y="6207"/>
                    <a:pt x="9294" y="6207"/>
                  </a:cubicBezTo>
                  <a:close/>
                  <a:moveTo>
                    <a:pt x="7026" y="8854"/>
                  </a:moveTo>
                  <a:cubicBezTo>
                    <a:pt x="7152" y="9074"/>
                    <a:pt x="7278" y="9326"/>
                    <a:pt x="7467" y="9515"/>
                  </a:cubicBezTo>
                  <a:cubicBezTo>
                    <a:pt x="7026" y="10429"/>
                    <a:pt x="6459" y="10965"/>
                    <a:pt x="5829" y="10965"/>
                  </a:cubicBezTo>
                  <a:cubicBezTo>
                    <a:pt x="5199" y="10965"/>
                    <a:pt x="4569" y="10397"/>
                    <a:pt x="4096" y="9389"/>
                  </a:cubicBezTo>
                  <a:cubicBezTo>
                    <a:pt x="4317" y="9295"/>
                    <a:pt x="4474" y="9074"/>
                    <a:pt x="4600" y="8854"/>
                  </a:cubicBezTo>
                  <a:cubicBezTo>
                    <a:pt x="4978" y="8885"/>
                    <a:pt x="5388" y="8917"/>
                    <a:pt x="5766" y="8917"/>
                  </a:cubicBezTo>
                  <a:cubicBezTo>
                    <a:pt x="6207" y="8917"/>
                    <a:pt x="6616" y="8885"/>
                    <a:pt x="7026" y="8854"/>
                  </a:cubicBezTo>
                  <a:close/>
                  <a:moveTo>
                    <a:pt x="5829" y="1"/>
                  </a:moveTo>
                  <a:cubicBezTo>
                    <a:pt x="2584" y="1"/>
                    <a:pt x="0" y="2616"/>
                    <a:pt x="0" y="5861"/>
                  </a:cubicBezTo>
                  <a:cubicBezTo>
                    <a:pt x="0" y="9043"/>
                    <a:pt x="2584" y="11689"/>
                    <a:pt x="5829" y="11689"/>
                  </a:cubicBezTo>
                  <a:cubicBezTo>
                    <a:pt x="6806" y="11689"/>
                    <a:pt x="7751" y="11437"/>
                    <a:pt x="8570" y="11028"/>
                  </a:cubicBezTo>
                  <a:lnTo>
                    <a:pt x="8979" y="11563"/>
                  </a:lnTo>
                  <a:cubicBezTo>
                    <a:pt x="9042" y="11658"/>
                    <a:pt x="9145" y="11705"/>
                    <a:pt x="9247" y="11705"/>
                  </a:cubicBezTo>
                  <a:cubicBezTo>
                    <a:pt x="9350" y="11705"/>
                    <a:pt x="9452" y="11658"/>
                    <a:pt x="9515" y="11563"/>
                  </a:cubicBezTo>
                  <a:cubicBezTo>
                    <a:pt x="9515" y="11563"/>
                    <a:pt x="11279" y="9169"/>
                    <a:pt x="11405" y="8980"/>
                  </a:cubicBezTo>
                  <a:cubicBezTo>
                    <a:pt x="11563" y="8665"/>
                    <a:pt x="11657" y="8287"/>
                    <a:pt x="11657" y="7940"/>
                  </a:cubicBezTo>
                  <a:cubicBezTo>
                    <a:pt x="11657" y="7657"/>
                    <a:pt x="11626" y="7405"/>
                    <a:pt x="11531" y="7152"/>
                  </a:cubicBezTo>
                  <a:cubicBezTo>
                    <a:pt x="11594" y="6774"/>
                    <a:pt x="11657" y="6333"/>
                    <a:pt x="11657" y="5892"/>
                  </a:cubicBezTo>
                  <a:cubicBezTo>
                    <a:pt x="11657" y="2616"/>
                    <a:pt x="9042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6324;p62">
              <a:extLst>
                <a:ext uri="{FF2B5EF4-FFF2-40B4-BE49-F238E27FC236}">
                  <a16:creationId xmlns:a16="http://schemas.microsoft.com/office/drawing/2014/main" id="{04AF8C72-827C-40B1-9327-CFC327B9C26C}"/>
                </a:ext>
              </a:extLst>
            </p:cNvPr>
            <p:cNvSpPr/>
            <p:nvPr/>
          </p:nvSpPr>
          <p:spPr>
            <a:xfrm>
              <a:off x="-33467475" y="28066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0" y="631"/>
                  </a:moveTo>
                  <a:cubicBezTo>
                    <a:pt x="1229" y="631"/>
                    <a:pt x="1387" y="789"/>
                    <a:pt x="1387" y="1009"/>
                  </a:cubicBezTo>
                  <a:cubicBezTo>
                    <a:pt x="1387" y="1198"/>
                    <a:pt x="1198" y="1356"/>
                    <a:pt x="1040" y="1356"/>
                  </a:cubicBezTo>
                  <a:cubicBezTo>
                    <a:pt x="820" y="1356"/>
                    <a:pt x="662" y="1198"/>
                    <a:pt x="662" y="1009"/>
                  </a:cubicBezTo>
                  <a:cubicBezTo>
                    <a:pt x="662" y="789"/>
                    <a:pt x="820" y="631"/>
                    <a:pt x="1040" y="631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4"/>
                    <a:pt x="1" y="1041"/>
                  </a:cubicBezTo>
                  <a:cubicBezTo>
                    <a:pt x="1" y="1576"/>
                    <a:pt x="473" y="2049"/>
                    <a:pt x="1040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42"/>
                    <a:pt x="1576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4" name="Google Shape;6325;p62">
            <a:extLst>
              <a:ext uri="{FF2B5EF4-FFF2-40B4-BE49-F238E27FC236}">
                <a16:creationId xmlns:a16="http://schemas.microsoft.com/office/drawing/2014/main" id="{1557BA16-4607-4A64-A632-91A573D2C936}"/>
              </a:ext>
            </a:extLst>
          </p:cNvPr>
          <p:cNvGrpSpPr/>
          <p:nvPr/>
        </p:nvGrpSpPr>
        <p:grpSpPr>
          <a:xfrm>
            <a:off x="9176918" y="399156"/>
            <a:ext cx="311453" cy="334088"/>
            <a:chOff x="-31874100" y="1939525"/>
            <a:chExt cx="271750" cy="291500"/>
          </a:xfrm>
        </p:grpSpPr>
        <p:sp>
          <p:nvSpPr>
            <p:cNvPr id="1155" name="Google Shape;6326;p62">
              <a:extLst>
                <a:ext uri="{FF2B5EF4-FFF2-40B4-BE49-F238E27FC236}">
                  <a16:creationId xmlns:a16="http://schemas.microsoft.com/office/drawing/2014/main" id="{1A02E6BF-AEAF-4CA6-8240-5F5AB8287F03}"/>
                </a:ext>
              </a:extLst>
            </p:cNvPr>
            <p:cNvSpPr/>
            <p:nvPr/>
          </p:nvSpPr>
          <p:spPr>
            <a:xfrm>
              <a:off x="-31874100" y="2132475"/>
              <a:ext cx="271750" cy="98550"/>
            </a:xfrm>
            <a:custGeom>
              <a:avLst/>
              <a:gdLst/>
              <a:ahLst/>
              <a:cxnLst/>
              <a:rect l="l" t="t" r="r" b="b"/>
              <a:pathLst>
                <a:path w="10870" h="3942" extrusionOk="0">
                  <a:moveTo>
                    <a:pt x="2080" y="1135"/>
                  </a:moveTo>
                  <a:lnTo>
                    <a:pt x="2300" y="1576"/>
                  </a:lnTo>
                  <a:cubicBezTo>
                    <a:pt x="2363" y="1702"/>
                    <a:pt x="2458" y="1734"/>
                    <a:pt x="2584" y="1765"/>
                  </a:cubicBezTo>
                  <a:lnTo>
                    <a:pt x="3056" y="1860"/>
                  </a:lnTo>
                  <a:lnTo>
                    <a:pt x="2710" y="2206"/>
                  </a:lnTo>
                  <a:cubicBezTo>
                    <a:pt x="2615" y="2269"/>
                    <a:pt x="2584" y="2395"/>
                    <a:pt x="2615" y="2521"/>
                  </a:cubicBezTo>
                  <a:lnTo>
                    <a:pt x="2710" y="2994"/>
                  </a:lnTo>
                  <a:lnTo>
                    <a:pt x="2269" y="2773"/>
                  </a:lnTo>
                  <a:cubicBezTo>
                    <a:pt x="2237" y="2710"/>
                    <a:pt x="2143" y="2710"/>
                    <a:pt x="2111" y="2710"/>
                  </a:cubicBezTo>
                  <a:cubicBezTo>
                    <a:pt x="2080" y="2710"/>
                    <a:pt x="1985" y="2710"/>
                    <a:pt x="1954" y="2773"/>
                  </a:cubicBezTo>
                  <a:lnTo>
                    <a:pt x="1513" y="2994"/>
                  </a:lnTo>
                  <a:lnTo>
                    <a:pt x="1607" y="2521"/>
                  </a:lnTo>
                  <a:cubicBezTo>
                    <a:pt x="1607" y="2395"/>
                    <a:pt x="1607" y="2301"/>
                    <a:pt x="1513" y="2206"/>
                  </a:cubicBezTo>
                  <a:lnTo>
                    <a:pt x="1166" y="1860"/>
                  </a:lnTo>
                  <a:lnTo>
                    <a:pt x="1639" y="1765"/>
                  </a:lnTo>
                  <a:cubicBezTo>
                    <a:pt x="1670" y="1765"/>
                    <a:pt x="1796" y="1702"/>
                    <a:pt x="1828" y="1576"/>
                  </a:cubicBezTo>
                  <a:lnTo>
                    <a:pt x="2080" y="1135"/>
                  </a:lnTo>
                  <a:close/>
                  <a:moveTo>
                    <a:pt x="5514" y="1135"/>
                  </a:moveTo>
                  <a:lnTo>
                    <a:pt x="5734" y="1576"/>
                  </a:lnTo>
                  <a:cubicBezTo>
                    <a:pt x="5766" y="1702"/>
                    <a:pt x="5892" y="1734"/>
                    <a:pt x="6018" y="1765"/>
                  </a:cubicBezTo>
                  <a:lnTo>
                    <a:pt x="6490" y="1860"/>
                  </a:lnTo>
                  <a:lnTo>
                    <a:pt x="6144" y="2206"/>
                  </a:lnTo>
                  <a:cubicBezTo>
                    <a:pt x="6049" y="2269"/>
                    <a:pt x="6018" y="2395"/>
                    <a:pt x="6049" y="2521"/>
                  </a:cubicBezTo>
                  <a:lnTo>
                    <a:pt x="6144" y="2994"/>
                  </a:lnTo>
                  <a:lnTo>
                    <a:pt x="5703" y="2773"/>
                  </a:lnTo>
                  <a:cubicBezTo>
                    <a:pt x="5671" y="2710"/>
                    <a:pt x="5577" y="2710"/>
                    <a:pt x="5545" y="2710"/>
                  </a:cubicBezTo>
                  <a:cubicBezTo>
                    <a:pt x="5514" y="2710"/>
                    <a:pt x="5419" y="2710"/>
                    <a:pt x="5388" y="2773"/>
                  </a:cubicBezTo>
                  <a:lnTo>
                    <a:pt x="4947" y="2994"/>
                  </a:lnTo>
                  <a:lnTo>
                    <a:pt x="5041" y="2521"/>
                  </a:lnTo>
                  <a:cubicBezTo>
                    <a:pt x="5041" y="2395"/>
                    <a:pt x="5041" y="2301"/>
                    <a:pt x="4947" y="2206"/>
                  </a:cubicBezTo>
                  <a:lnTo>
                    <a:pt x="4600" y="1860"/>
                  </a:lnTo>
                  <a:lnTo>
                    <a:pt x="4978" y="1765"/>
                  </a:lnTo>
                  <a:cubicBezTo>
                    <a:pt x="5104" y="1765"/>
                    <a:pt x="5199" y="1702"/>
                    <a:pt x="5262" y="1576"/>
                  </a:cubicBezTo>
                  <a:lnTo>
                    <a:pt x="5514" y="1135"/>
                  </a:lnTo>
                  <a:close/>
                  <a:moveTo>
                    <a:pt x="8916" y="1135"/>
                  </a:moveTo>
                  <a:lnTo>
                    <a:pt x="9168" y="1576"/>
                  </a:lnTo>
                  <a:cubicBezTo>
                    <a:pt x="9200" y="1702"/>
                    <a:pt x="9326" y="1734"/>
                    <a:pt x="9452" y="1765"/>
                  </a:cubicBezTo>
                  <a:lnTo>
                    <a:pt x="9924" y="1860"/>
                  </a:lnTo>
                  <a:lnTo>
                    <a:pt x="9546" y="2206"/>
                  </a:lnTo>
                  <a:cubicBezTo>
                    <a:pt x="9483" y="2269"/>
                    <a:pt x="9452" y="2395"/>
                    <a:pt x="9483" y="2521"/>
                  </a:cubicBezTo>
                  <a:lnTo>
                    <a:pt x="9546" y="2994"/>
                  </a:lnTo>
                  <a:lnTo>
                    <a:pt x="9137" y="2773"/>
                  </a:lnTo>
                  <a:cubicBezTo>
                    <a:pt x="9074" y="2710"/>
                    <a:pt x="9011" y="2710"/>
                    <a:pt x="8979" y="2710"/>
                  </a:cubicBezTo>
                  <a:cubicBezTo>
                    <a:pt x="8916" y="2710"/>
                    <a:pt x="8853" y="2710"/>
                    <a:pt x="8822" y="2773"/>
                  </a:cubicBezTo>
                  <a:lnTo>
                    <a:pt x="8381" y="2994"/>
                  </a:lnTo>
                  <a:lnTo>
                    <a:pt x="8444" y="2521"/>
                  </a:lnTo>
                  <a:cubicBezTo>
                    <a:pt x="8444" y="2395"/>
                    <a:pt x="8444" y="2301"/>
                    <a:pt x="8381" y="2206"/>
                  </a:cubicBezTo>
                  <a:lnTo>
                    <a:pt x="8034" y="1860"/>
                  </a:lnTo>
                  <a:lnTo>
                    <a:pt x="8412" y="1765"/>
                  </a:lnTo>
                  <a:cubicBezTo>
                    <a:pt x="8538" y="1765"/>
                    <a:pt x="8601" y="1702"/>
                    <a:pt x="8696" y="1576"/>
                  </a:cubicBezTo>
                  <a:lnTo>
                    <a:pt x="8916" y="1135"/>
                  </a:lnTo>
                  <a:close/>
                  <a:moveTo>
                    <a:pt x="2048" y="1"/>
                  </a:moveTo>
                  <a:cubicBezTo>
                    <a:pt x="1922" y="1"/>
                    <a:pt x="1796" y="64"/>
                    <a:pt x="1733" y="190"/>
                  </a:cubicBezTo>
                  <a:lnTo>
                    <a:pt x="1292" y="1104"/>
                  </a:lnTo>
                  <a:lnTo>
                    <a:pt x="315" y="1261"/>
                  </a:lnTo>
                  <a:cubicBezTo>
                    <a:pt x="189" y="1261"/>
                    <a:pt x="63" y="1387"/>
                    <a:pt x="32" y="1482"/>
                  </a:cubicBezTo>
                  <a:cubicBezTo>
                    <a:pt x="0" y="1608"/>
                    <a:pt x="32" y="1765"/>
                    <a:pt x="95" y="1860"/>
                  </a:cubicBezTo>
                  <a:lnTo>
                    <a:pt x="819" y="2553"/>
                  </a:lnTo>
                  <a:lnTo>
                    <a:pt x="662" y="3561"/>
                  </a:lnTo>
                  <a:cubicBezTo>
                    <a:pt x="630" y="3655"/>
                    <a:pt x="693" y="3813"/>
                    <a:pt x="788" y="3876"/>
                  </a:cubicBezTo>
                  <a:cubicBezTo>
                    <a:pt x="862" y="3913"/>
                    <a:pt x="925" y="3928"/>
                    <a:pt x="990" y="3928"/>
                  </a:cubicBezTo>
                  <a:cubicBezTo>
                    <a:pt x="1035" y="3928"/>
                    <a:pt x="1082" y="3920"/>
                    <a:pt x="1134" y="3907"/>
                  </a:cubicBezTo>
                  <a:lnTo>
                    <a:pt x="2048" y="3435"/>
                  </a:lnTo>
                  <a:lnTo>
                    <a:pt x="2962" y="3907"/>
                  </a:lnTo>
                  <a:cubicBezTo>
                    <a:pt x="2998" y="3931"/>
                    <a:pt x="3039" y="3942"/>
                    <a:pt x="3082" y="3942"/>
                  </a:cubicBezTo>
                  <a:cubicBezTo>
                    <a:pt x="3153" y="3942"/>
                    <a:pt x="3230" y="3915"/>
                    <a:pt x="3308" y="3876"/>
                  </a:cubicBezTo>
                  <a:cubicBezTo>
                    <a:pt x="3434" y="3781"/>
                    <a:pt x="3466" y="3655"/>
                    <a:pt x="3434" y="3561"/>
                  </a:cubicBezTo>
                  <a:lnTo>
                    <a:pt x="3277" y="2553"/>
                  </a:lnTo>
                  <a:lnTo>
                    <a:pt x="3749" y="2080"/>
                  </a:lnTo>
                  <a:lnTo>
                    <a:pt x="4222" y="2553"/>
                  </a:lnTo>
                  <a:lnTo>
                    <a:pt x="4064" y="3561"/>
                  </a:lnTo>
                  <a:cubicBezTo>
                    <a:pt x="4001" y="3655"/>
                    <a:pt x="4096" y="3813"/>
                    <a:pt x="4159" y="3876"/>
                  </a:cubicBezTo>
                  <a:cubicBezTo>
                    <a:pt x="4233" y="3913"/>
                    <a:pt x="4307" y="3928"/>
                    <a:pt x="4380" y="3928"/>
                  </a:cubicBezTo>
                  <a:cubicBezTo>
                    <a:pt x="4433" y="3928"/>
                    <a:pt x="4485" y="3920"/>
                    <a:pt x="4537" y="3907"/>
                  </a:cubicBezTo>
                  <a:lnTo>
                    <a:pt x="5419" y="3435"/>
                  </a:lnTo>
                  <a:lnTo>
                    <a:pt x="6333" y="3907"/>
                  </a:lnTo>
                  <a:cubicBezTo>
                    <a:pt x="6381" y="3931"/>
                    <a:pt x="6429" y="3942"/>
                    <a:pt x="6475" y="3942"/>
                  </a:cubicBezTo>
                  <a:cubicBezTo>
                    <a:pt x="6550" y="3942"/>
                    <a:pt x="6621" y="3915"/>
                    <a:pt x="6679" y="3876"/>
                  </a:cubicBezTo>
                  <a:cubicBezTo>
                    <a:pt x="6805" y="3781"/>
                    <a:pt x="6837" y="3655"/>
                    <a:pt x="6805" y="3561"/>
                  </a:cubicBezTo>
                  <a:lnTo>
                    <a:pt x="6648" y="2553"/>
                  </a:lnTo>
                  <a:lnTo>
                    <a:pt x="7120" y="2080"/>
                  </a:lnTo>
                  <a:lnTo>
                    <a:pt x="7593" y="2553"/>
                  </a:lnTo>
                  <a:lnTo>
                    <a:pt x="7435" y="3561"/>
                  </a:lnTo>
                  <a:cubicBezTo>
                    <a:pt x="7404" y="3655"/>
                    <a:pt x="7467" y="3813"/>
                    <a:pt x="7561" y="3876"/>
                  </a:cubicBezTo>
                  <a:cubicBezTo>
                    <a:pt x="7635" y="3913"/>
                    <a:pt x="7698" y="3928"/>
                    <a:pt x="7763" y="3928"/>
                  </a:cubicBezTo>
                  <a:cubicBezTo>
                    <a:pt x="7809" y="3928"/>
                    <a:pt x="7856" y="3920"/>
                    <a:pt x="7908" y="3907"/>
                  </a:cubicBezTo>
                  <a:lnTo>
                    <a:pt x="8822" y="3435"/>
                  </a:lnTo>
                  <a:lnTo>
                    <a:pt x="9735" y="3907"/>
                  </a:lnTo>
                  <a:cubicBezTo>
                    <a:pt x="9771" y="3931"/>
                    <a:pt x="9812" y="3942"/>
                    <a:pt x="9856" y="3942"/>
                  </a:cubicBezTo>
                  <a:cubicBezTo>
                    <a:pt x="9926" y="3942"/>
                    <a:pt x="10004" y="3915"/>
                    <a:pt x="10082" y="3876"/>
                  </a:cubicBezTo>
                  <a:cubicBezTo>
                    <a:pt x="10208" y="3781"/>
                    <a:pt x="10239" y="3655"/>
                    <a:pt x="10208" y="3561"/>
                  </a:cubicBezTo>
                  <a:lnTo>
                    <a:pt x="10050" y="2553"/>
                  </a:lnTo>
                  <a:lnTo>
                    <a:pt x="10743" y="1860"/>
                  </a:lnTo>
                  <a:cubicBezTo>
                    <a:pt x="10838" y="1765"/>
                    <a:pt x="10869" y="1608"/>
                    <a:pt x="10838" y="1482"/>
                  </a:cubicBezTo>
                  <a:cubicBezTo>
                    <a:pt x="10775" y="1387"/>
                    <a:pt x="10680" y="1293"/>
                    <a:pt x="10554" y="1261"/>
                  </a:cubicBezTo>
                  <a:lnTo>
                    <a:pt x="9578" y="1104"/>
                  </a:lnTo>
                  <a:lnTo>
                    <a:pt x="9137" y="190"/>
                  </a:lnTo>
                  <a:cubicBezTo>
                    <a:pt x="9105" y="64"/>
                    <a:pt x="8979" y="1"/>
                    <a:pt x="8822" y="1"/>
                  </a:cubicBezTo>
                  <a:cubicBezTo>
                    <a:pt x="8696" y="1"/>
                    <a:pt x="8570" y="64"/>
                    <a:pt x="8507" y="190"/>
                  </a:cubicBezTo>
                  <a:lnTo>
                    <a:pt x="8066" y="1104"/>
                  </a:lnTo>
                  <a:lnTo>
                    <a:pt x="7120" y="1261"/>
                  </a:lnTo>
                  <a:lnTo>
                    <a:pt x="6175" y="1104"/>
                  </a:lnTo>
                  <a:lnTo>
                    <a:pt x="5734" y="190"/>
                  </a:lnTo>
                  <a:cubicBezTo>
                    <a:pt x="5703" y="64"/>
                    <a:pt x="5577" y="1"/>
                    <a:pt x="5419" y="1"/>
                  </a:cubicBezTo>
                  <a:cubicBezTo>
                    <a:pt x="5262" y="1"/>
                    <a:pt x="5199" y="64"/>
                    <a:pt x="5104" y="190"/>
                  </a:cubicBezTo>
                  <a:lnTo>
                    <a:pt x="4695" y="1104"/>
                  </a:lnTo>
                  <a:lnTo>
                    <a:pt x="3749" y="1261"/>
                  </a:lnTo>
                  <a:lnTo>
                    <a:pt x="2804" y="1104"/>
                  </a:lnTo>
                  <a:lnTo>
                    <a:pt x="2363" y="190"/>
                  </a:lnTo>
                  <a:cubicBezTo>
                    <a:pt x="2332" y="64"/>
                    <a:pt x="2206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6327;p62">
              <a:extLst>
                <a:ext uri="{FF2B5EF4-FFF2-40B4-BE49-F238E27FC236}">
                  <a16:creationId xmlns:a16="http://schemas.microsoft.com/office/drawing/2014/main" id="{B29089B9-E711-4094-9313-288EDC01889A}"/>
                </a:ext>
              </a:extLst>
            </p:cNvPr>
            <p:cNvSpPr/>
            <p:nvPr/>
          </p:nvSpPr>
          <p:spPr>
            <a:xfrm>
              <a:off x="-31830775" y="1939525"/>
              <a:ext cx="189050" cy="189825"/>
            </a:xfrm>
            <a:custGeom>
              <a:avLst/>
              <a:gdLst/>
              <a:ahLst/>
              <a:cxnLst/>
              <a:rect l="l" t="t" r="r" b="b"/>
              <a:pathLst>
                <a:path w="7562" h="7593" extrusionOk="0">
                  <a:moveTo>
                    <a:pt x="3718" y="662"/>
                  </a:moveTo>
                  <a:cubicBezTo>
                    <a:pt x="5072" y="662"/>
                    <a:pt x="6144" y="1764"/>
                    <a:pt x="6144" y="3088"/>
                  </a:cubicBezTo>
                  <a:lnTo>
                    <a:pt x="6144" y="3466"/>
                  </a:lnTo>
                  <a:lnTo>
                    <a:pt x="6081" y="3466"/>
                  </a:lnTo>
                  <a:cubicBezTo>
                    <a:pt x="5986" y="2647"/>
                    <a:pt x="5261" y="2048"/>
                    <a:pt x="4411" y="2048"/>
                  </a:cubicBezTo>
                  <a:lnTo>
                    <a:pt x="3025" y="2048"/>
                  </a:lnTo>
                  <a:cubicBezTo>
                    <a:pt x="2142" y="2048"/>
                    <a:pt x="1481" y="2678"/>
                    <a:pt x="1323" y="3466"/>
                  </a:cubicBezTo>
                  <a:lnTo>
                    <a:pt x="1292" y="3466"/>
                  </a:lnTo>
                  <a:lnTo>
                    <a:pt x="1292" y="3088"/>
                  </a:lnTo>
                  <a:cubicBezTo>
                    <a:pt x="1323" y="1764"/>
                    <a:pt x="2426" y="662"/>
                    <a:pt x="3718" y="662"/>
                  </a:cubicBezTo>
                  <a:close/>
                  <a:moveTo>
                    <a:pt x="4348" y="2773"/>
                  </a:moveTo>
                  <a:cubicBezTo>
                    <a:pt x="4915" y="2773"/>
                    <a:pt x="5387" y="3245"/>
                    <a:pt x="5387" y="3781"/>
                  </a:cubicBezTo>
                  <a:lnTo>
                    <a:pt x="5387" y="4127"/>
                  </a:lnTo>
                  <a:lnTo>
                    <a:pt x="5387" y="4127"/>
                  </a:lnTo>
                  <a:cubicBezTo>
                    <a:pt x="5153" y="4127"/>
                    <a:pt x="4907" y="4122"/>
                    <a:pt x="4820" y="4064"/>
                  </a:cubicBezTo>
                  <a:cubicBezTo>
                    <a:pt x="4789" y="4033"/>
                    <a:pt x="4757" y="3907"/>
                    <a:pt x="4757" y="3812"/>
                  </a:cubicBezTo>
                  <a:cubicBezTo>
                    <a:pt x="4757" y="3623"/>
                    <a:pt x="4600" y="3466"/>
                    <a:pt x="4411" y="3466"/>
                  </a:cubicBezTo>
                  <a:cubicBezTo>
                    <a:pt x="4190" y="3466"/>
                    <a:pt x="4033" y="3623"/>
                    <a:pt x="4033" y="3812"/>
                  </a:cubicBezTo>
                  <a:cubicBezTo>
                    <a:pt x="4033" y="3907"/>
                    <a:pt x="4033" y="4033"/>
                    <a:pt x="3970" y="4064"/>
                  </a:cubicBezTo>
                  <a:cubicBezTo>
                    <a:pt x="3907" y="4127"/>
                    <a:pt x="3789" y="4143"/>
                    <a:pt x="3643" y="4143"/>
                  </a:cubicBezTo>
                  <a:cubicBezTo>
                    <a:pt x="3497" y="4143"/>
                    <a:pt x="3324" y="4127"/>
                    <a:pt x="3151" y="4127"/>
                  </a:cubicBezTo>
                  <a:lnTo>
                    <a:pt x="1953" y="4127"/>
                  </a:lnTo>
                  <a:lnTo>
                    <a:pt x="1953" y="3781"/>
                  </a:lnTo>
                  <a:cubicBezTo>
                    <a:pt x="1953" y="3214"/>
                    <a:pt x="2426" y="2773"/>
                    <a:pt x="2993" y="2773"/>
                  </a:cubicBezTo>
                  <a:close/>
                  <a:moveTo>
                    <a:pt x="1008" y="4096"/>
                  </a:moveTo>
                  <a:cubicBezTo>
                    <a:pt x="1197" y="4096"/>
                    <a:pt x="1355" y="4253"/>
                    <a:pt x="1355" y="4442"/>
                  </a:cubicBezTo>
                  <a:lnTo>
                    <a:pt x="1355" y="5135"/>
                  </a:lnTo>
                  <a:cubicBezTo>
                    <a:pt x="1323" y="5356"/>
                    <a:pt x="1197" y="5482"/>
                    <a:pt x="1008" y="5482"/>
                  </a:cubicBezTo>
                  <a:cubicBezTo>
                    <a:pt x="819" y="5482"/>
                    <a:pt x="662" y="5324"/>
                    <a:pt x="662" y="5135"/>
                  </a:cubicBezTo>
                  <a:lnTo>
                    <a:pt x="662" y="4442"/>
                  </a:lnTo>
                  <a:cubicBezTo>
                    <a:pt x="662" y="4253"/>
                    <a:pt x="819" y="4096"/>
                    <a:pt x="1008" y="4096"/>
                  </a:cubicBezTo>
                  <a:close/>
                  <a:moveTo>
                    <a:pt x="6459" y="4127"/>
                  </a:moveTo>
                  <a:cubicBezTo>
                    <a:pt x="6648" y="4127"/>
                    <a:pt x="6805" y="4285"/>
                    <a:pt x="6805" y="4505"/>
                  </a:cubicBezTo>
                  <a:lnTo>
                    <a:pt x="6805" y="5167"/>
                  </a:lnTo>
                  <a:cubicBezTo>
                    <a:pt x="6805" y="5356"/>
                    <a:pt x="6648" y="5513"/>
                    <a:pt x="6459" y="5513"/>
                  </a:cubicBezTo>
                  <a:cubicBezTo>
                    <a:pt x="6238" y="5513"/>
                    <a:pt x="6081" y="5356"/>
                    <a:pt x="6081" y="5167"/>
                  </a:cubicBezTo>
                  <a:lnTo>
                    <a:pt x="6081" y="4505"/>
                  </a:lnTo>
                  <a:cubicBezTo>
                    <a:pt x="6081" y="4285"/>
                    <a:pt x="6238" y="4127"/>
                    <a:pt x="6459" y="4127"/>
                  </a:cubicBezTo>
                  <a:close/>
                  <a:moveTo>
                    <a:pt x="4442" y="4568"/>
                  </a:moveTo>
                  <a:cubicBezTo>
                    <a:pt x="4726" y="4757"/>
                    <a:pt x="5072" y="4820"/>
                    <a:pt x="5450" y="4820"/>
                  </a:cubicBezTo>
                  <a:lnTo>
                    <a:pt x="5450" y="5167"/>
                  </a:lnTo>
                  <a:cubicBezTo>
                    <a:pt x="5450" y="6112"/>
                    <a:pt x="4663" y="6900"/>
                    <a:pt x="3718" y="6900"/>
                  </a:cubicBezTo>
                  <a:cubicBezTo>
                    <a:pt x="2772" y="6900"/>
                    <a:pt x="2048" y="6112"/>
                    <a:pt x="2048" y="5167"/>
                  </a:cubicBezTo>
                  <a:lnTo>
                    <a:pt x="2048" y="4820"/>
                  </a:lnTo>
                  <a:lnTo>
                    <a:pt x="3214" y="4820"/>
                  </a:lnTo>
                  <a:cubicBezTo>
                    <a:pt x="3305" y="4820"/>
                    <a:pt x="3394" y="4821"/>
                    <a:pt x="3479" y="4821"/>
                  </a:cubicBezTo>
                  <a:cubicBezTo>
                    <a:pt x="3863" y="4821"/>
                    <a:pt x="4184" y="4800"/>
                    <a:pt x="4442" y="4568"/>
                  </a:cubicBezTo>
                  <a:close/>
                  <a:moveTo>
                    <a:pt x="3718" y="0"/>
                  </a:moveTo>
                  <a:cubicBezTo>
                    <a:pt x="2048" y="0"/>
                    <a:pt x="662" y="1386"/>
                    <a:pt x="662" y="3119"/>
                  </a:cubicBezTo>
                  <a:lnTo>
                    <a:pt x="662" y="3497"/>
                  </a:lnTo>
                  <a:cubicBezTo>
                    <a:pt x="252" y="3655"/>
                    <a:pt x="0" y="4033"/>
                    <a:pt x="0" y="4505"/>
                  </a:cubicBezTo>
                  <a:lnTo>
                    <a:pt x="0" y="5167"/>
                  </a:lnTo>
                  <a:cubicBezTo>
                    <a:pt x="0" y="5703"/>
                    <a:pt x="473" y="6175"/>
                    <a:pt x="1008" y="6175"/>
                  </a:cubicBezTo>
                  <a:cubicBezTo>
                    <a:pt x="1197" y="6175"/>
                    <a:pt x="1355" y="6144"/>
                    <a:pt x="1512" y="6081"/>
                  </a:cubicBezTo>
                  <a:cubicBezTo>
                    <a:pt x="1890" y="6963"/>
                    <a:pt x="2741" y="7593"/>
                    <a:pt x="3781" y="7593"/>
                  </a:cubicBezTo>
                  <a:cubicBezTo>
                    <a:pt x="4789" y="7593"/>
                    <a:pt x="5671" y="6963"/>
                    <a:pt x="6018" y="6049"/>
                  </a:cubicBezTo>
                  <a:cubicBezTo>
                    <a:pt x="6175" y="6144"/>
                    <a:pt x="6333" y="6175"/>
                    <a:pt x="6522" y="6175"/>
                  </a:cubicBezTo>
                  <a:cubicBezTo>
                    <a:pt x="7089" y="6175"/>
                    <a:pt x="7561" y="5703"/>
                    <a:pt x="7561" y="5167"/>
                  </a:cubicBezTo>
                  <a:lnTo>
                    <a:pt x="7561" y="4474"/>
                  </a:lnTo>
                  <a:cubicBezTo>
                    <a:pt x="7561" y="4064"/>
                    <a:pt x="7278" y="3655"/>
                    <a:pt x="6868" y="3497"/>
                  </a:cubicBezTo>
                  <a:lnTo>
                    <a:pt x="6868" y="3119"/>
                  </a:lnTo>
                  <a:cubicBezTo>
                    <a:pt x="6805" y="1386"/>
                    <a:pt x="5419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57" name="Google Shape;6328;p62">
            <a:extLst>
              <a:ext uri="{FF2B5EF4-FFF2-40B4-BE49-F238E27FC236}">
                <a16:creationId xmlns:a16="http://schemas.microsoft.com/office/drawing/2014/main" id="{F14F73EE-CE2B-4BE0-8547-095EC4F88A4E}"/>
              </a:ext>
            </a:extLst>
          </p:cNvPr>
          <p:cNvSpPr/>
          <p:nvPr/>
        </p:nvSpPr>
        <p:spPr>
          <a:xfrm>
            <a:off x="9183840" y="825366"/>
            <a:ext cx="294318" cy="334031"/>
          </a:xfrm>
          <a:custGeom>
            <a:avLst/>
            <a:gdLst/>
            <a:ahLst/>
            <a:cxnLst/>
            <a:rect l="l" t="t" r="r" b="b"/>
            <a:pathLst>
              <a:path w="10272" h="11658" extrusionOk="0">
                <a:moveTo>
                  <a:pt x="7877" y="693"/>
                </a:moveTo>
                <a:cubicBezTo>
                  <a:pt x="8066" y="693"/>
                  <a:pt x="8224" y="851"/>
                  <a:pt x="8224" y="1040"/>
                </a:cubicBezTo>
                <a:lnTo>
                  <a:pt x="8224" y="1387"/>
                </a:lnTo>
                <a:lnTo>
                  <a:pt x="2080" y="1387"/>
                </a:lnTo>
                <a:lnTo>
                  <a:pt x="2080" y="1040"/>
                </a:lnTo>
                <a:cubicBezTo>
                  <a:pt x="2049" y="851"/>
                  <a:pt x="2206" y="693"/>
                  <a:pt x="2395" y="693"/>
                </a:cubicBezTo>
                <a:close/>
                <a:moveTo>
                  <a:pt x="9200" y="2710"/>
                </a:moveTo>
                <a:cubicBezTo>
                  <a:pt x="9421" y="2710"/>
                  <a:pt x="9578" y="2899"/>
                  <a:pt x="9578" y="3088"/>
                </a:cubicBezTo>
                <a:cubicBezTo>
                  <a:pt x="9578" y="3277"/>
                  <a:pt x="9421" y="3434"/>
                  <a:pt x="9200" y="3434"/>
                </a:cubicBezTo>
                <a:lnTo>
                  <a:pt x="8854" y="3434"/>
                </a:lnTo>
                <a:lnTo>
                  <a:pt x="8854" y="2773"/>
                </a:lnTo>
                <a:lnTo>
                  <a:pt x="9200" y="2773"/>
                </a:lnTo>
                <a:lnTo>
                  <a:pt x="9200" y="2710"/>
                </a:lnTo>
                <a:close/>
                <a:moveTo>
                  <a:pt x="6176" y="3907"/>
                </a:moveTo>
                <a:cubicBezTo>
                  <a:pt x="6207" y="4033"/>
                  <a:pt x="6333" y="4127"/>
                  <a:pt x="6491" y="4127"/>
                </a:cubicBezTo>
                <a:lnTo>
                  <a:pt x="9200" y="4127"/>
                </a:lnTo>
                <a:cubicBezTo>
                  <a:pt x="9326" y="4127"/>
                  <a:pt x="9421" y="4127"/>
                  <a:pt x="9515" y="4096"/>
                </a:cubicBezTo>
                <a:lnTo>
                  <a:pt x="9515" y="4096"/>
                </a:lnTo>
                <a:cubicBezTo>
                  <a:pt x="9421" y="4474"/>
                  <a:pt x="9011" y="4789"/>
                  <a:pt x="8539" y="4789"/>
                </a:cubicBezTo>
                <a:lnTo>
                  <a:pt x="6491" y="4789"/>
                </a:lnTo>
                <a:cubicBezTo>
                  <a:pt x="6333" y="4789"/>
                  <a:pt x="6239" y="4852"/>
                  <a:pt x="6176" y="5010"/>
                </a:cubicBezTo>
                <a:lnTo>
                  <a:pt x="5640" y="4474"/>
                </a:lnTo>
                <a:lnTo>
                  <a:pt x="6176" y="3907"/>
                </a:lnTo>
                <a:close/>
                <a:moveTo>
                  <a:pt x="1387" y="4789"/>
                </a:moveTo>
                <a:lnTo>
                  <a:pt x="1387" y="5451"/>
                </a:lnTo>
                <a:lnTo>
                  <a:pt x="1009" y="5451"/>
                </a:lnTo>
                <a:cubicBezTo>
                  <a:pt x="820" y="5451"/>
                  <a:pt x="662" y="5293"/>
                  <a:pt x="662" y="5073"/>
                </a:cubicBezTo>
                <a:cubicBezTo>
                  <a:pt x="662" y="4884"/>
                  <a:pt x="820" y="4789"/>
                  <a:pt x="1009" y="4789"/>
                </a:cubicBezTo>
                <a:close/>
                <a:moveTo>
                  <a:pt x="4065" y="5923"/>
                </a:moveTo>
                <a:lnTo>
                  <a:pt x="4601" y="6459"/>
                </a:lnTo>
                <a:lnTo>
                  <a:pt x="4065" y="7026"/>
                </a:lnTo>
                <a:cubicBezTo>
                  <a:pt x="4033" y="6900"/>
                  <a:pt x="3907" y="6774"/>
                  <a:pt x="3750" y="6774"/>
                </a:cubicBezTo>
                <a:lnTo>
                  <a:pt x="1702" y="6774"/>
                </a:lnTo>
                <a:cubicBezTo>
                  <a:pt x="1664" y="6779"/>
                  <a:pt x="1626" y="6782"/>
                  <a:pt x="1589" y="6782"/>
                </a:cubicBezTo>
                <a:cubicBezTo>
                  <a:pt x="1192" y="6782"/>
                  <a:pt x="838" y="6487"/>
                  <a:pt x="694" y="6112"/>
                </a:cubicBezTo>
                <a:lnTo>
                  <a:pt x="694" y="6112"/>
                </a:lnTo>
                <a:cubicBezTo>
                  <a:pt x="788" y="6144"/>
                  <a:pt x="914" y="6144"/>
                  <a:pt x="1009" y="6144"/>
                </a:cubicBezTo>
                <a:lnTo>
                  <a:pt x="3750" y="6144"/>
                </a:lnTo>
                <a:cubicBezTo>
                  <a:pt x="3907" y="6144"/>
                  <a:pt x="4002" y="6081"/>
                  <a:pt x="4065" y="5923"/>
                </a:cubicBezTo>
                <a:close/>
                <a:moveTo>
                  <a:pt x="8192" y="2048"/>
                </a:moveTo>
                <a:lnTo>
                  <a:pt x="8192" y="3434"/>
                </a:lnTo>
                <a:lnTo>
                  <a:pt x="6806" y="3434"/>
                </a:lnTo>
                <a:lnTo>
                  <a:pt x="6806" y="3088"/>
                </a:lnTo>
                <a:cubicBezTo>
                  <a:pt x="6806" y="2930"/>
                  <a:pt x="6743" y="2804"/>
                  <a:pt x="6617" y="2773"/>
                </a:cubicBezTo>
                <a:cubicBezTo>
                  <a:pt x="6571" y="2761"/>
                  <a:pt x="6520" y="2754"/>
                  <a:pt x="6472" y="2754"/>
                </a:cubicBezTo>
                <a:cubicBezTo>
                  <a:pt x="6388" y="2754"/>
                  <a:pt x="6310" y="2776"/>
                  <a:pt x="6270" y="2836"/>
                </a:cubicBezTo>
                <a:lnTo>
                  <a:pt x="4884" y="4222"/>
                </a:lnTo>
                <a:cubicBezTo>
                  <a:pt x="4758" y="4348"/>
                  <a:pt x="4758" y="4569"/>
                  <a:pt x="4884" y="4695"/>
                </a:cubicBezTo>
                <a:lnTo>
                  <a:pt x="6270" y="6081"/>
                </a:lnTo>
                <a:cubicBezTo>
                  <a:pt x="6315" y="6125"/>
                  <a:pt x="6407" y="6170"/>
                  <a:pt x="6501" y="6170"/>
                </a:cubicBezTo>
                <a:cubicBezTo>
                  <a:pt x="6540" y="6170"/>
                  <a:pt x="6580" y="6162"/>
                  <a:pt x="6617" y="6144"/>
                </a:cubicBezTo>
                <a:cubicBezTo>
                  <a:pt x="6743" y="6112"/>
                  <a:pt x="6806" y="5955"/>
                  <a:pt x="6806" y="5829"/>
                </a:cubicBezTo>
                <a:lnTo>
                  <a:pt x="6806" y="5482"/>
                </a:lnTo>
                <a:lnTo>
                  <a:pt x="8192" y="5482"/>
                </a:lnTo>
                <a:lnTo>
                  <a:pt x="8192" y="8948"/>
                </a:lnTo>
                <a:lnTo>
                  <a:pt x="2049" y="8948"/>
                </a:lnTo>
                <a:lnTo>
                  <a:pt x="2049" y="7530"/>
                </a:lnTo>
                <a:lnTo>
                  <a:pt x="3435" y="7530"/>
                </a:lnTo>
                <a:lnTo>
                  <a:pt x="3435" y="7877"/>
                </a:lnTo>
                <a:cubicBezTo>
                  <a:pt x="3435" y="8034"/>
                  <a:pt x="3498" y="8160"/>
                  <a:pt x="3624" y="8192"/>
                </a:cubicBezTo>
                <a:cubicBezTo>
                  <a:pt x="3676" y="8218"/>
                  <a:pt x="3734" y="8233"/>
                  <a:pt x="3788" y="8233"/>
                </a:cubicBezTo>
                <a:cubicBezTo>
                  <a:pt x="3864" y="8233"/>
                  <a:pt x="3934" y="8202"/>
                  <a:pt x="3970" y="8129"/>
                </a:cubicBezTo>
                <a:lnTo>
                  <a:pt x="5357" y="6742"/>
                </a:lnTo>
                <a:cubicBezTo>
                  <a:pt x="5483" y="6616"/>
                  <a:pt x="5483" y="6396"/>
                  <a:pt x="5357" y="6270"/>
                </a:cubicBezTo>
                <a:lnTo>
                  <a:pt x="3970" y="4884"/>
                </a:lnTo>
                <a:cubicBezTo>
                  <a:pt x="3924" y="4837"/>
                  <a:pt x="3828" y="4808"/>
                  <a:pt x="3730" y="4808"/>
                </a:cubicBezTo>
                <a:cubicBezTo>
                  <a:pt x="3694" y="4808"/>
                  <a:pt x="3658" y="4812"/>
                  <a:pt x="3624" y="4821"/>
                </a:cubicBezTo>
                <a:cubicBezTo>
                  <a:pt x="3498" y="4852"/>
                  <a:pt x="3435" y="5010"/>
                  <a:pt x="3435" y="5136"/>
                </a:cubicBezTo>
                <a:lnTo>
                  <a:pt x="3435" y="5482"/>
                </a:lnTo>
                <a:lnTo>
                  <a:pt x="2049" y="5482"/>
                </a:lnTo>
                <a:lnTo>
                  <a:pt x="2049" y="2048"/>
                </a:lnTo>
                <a:close/>
                <a:moveTo>
                  <a:pt x="8192" y="9609"/>
                </a:moveTo>
                <a:lnTo>
                  <a:pt x="8192" y="10649"/>
                </a:lnTo>
                <a:cubicBezTo>
                  <a:pt x="8192" y="10838"/>
                  <a:pt x="8035" y="10996"/>
                  <a:pt x="7877" y="10996"/>
                </a:cubicBezTo>
                <a:lnTo>
                  <a:pt x="2395" y="10996"/>
                </a:lnTo>
                <a:cubicBezTo>
                  <a:pt x="2206" y="10996"/>
                  <a:pt x="2049" y="10838"/>
                  <a:pt x="2049" y="10649"/>
                </a:cubicBezTo>
                <a:lnTo>
                  <a:pt x="2049" y="9609"/>
                </a:lnTo>
                <a:close/>
                <a:moveTo>
                  <a:pt x="2395" y="0"/>
                </a:moveTo>
                <a:cubicBezTo>
                  <a:pt x="1860" y="0"/>
                  <a:pt x="1387" y="473"/>
                  <a:pt x="1387" y="1040"/>
                </a:cubicBezTo>
                <a:lnTo>
                  <a:pt x="1387" y="4096"/>
                </a:lnTo>
                <a:lnTo>
                  <a:pt x="1009" y="4096"/>
                </a:lnTo>
                <a:cubicBezTo>
                  <a:pt x="473" y="4096"/>
                  <a:pt x="1" y="4569"/>
                  <a:pt x="1" y="5136"/>
                </a:cubicBezTo>
                <a:lnTo>
                  <a:pt x="1" y="5797"/>
                </a:lnTo>
                <a:cubicBezTo>
                  <a:pt x="1" y="6616"/>
                  <a:pt x="599" y="7341"/>
                  <a:pt x="1387" y="7498"/>
                </a:cubicBezTo>
                <a:lnTo>
                  <a:pt x="1387" y="10649"/>
                </a:lnTo>
                <a:cubicBezTo>
                  <a:pt x="1387" y="11185"/>
                  <a:pt x="1860" y="11657"/>
                  <a:pt x="2395" y="11657"/>
                </a:cubicBezTo>
                <a:lnTo>
                  <a:pt x="7877" y="11657"/>
                </a:lnTo>
                <a:cubicBezTo>
                  <a:pt x="8413" y="11657"/>
                  <a:pt x="8885" y="11185"/>
                  <a:pt x="8885" y="10649"/>
                </a:cubicBezTo>
                <a:lnTo>
                  <a:pt x="8885" y="5451"/>
                </a:lnTo>
                <a:cubicBezTo>
                  <a:pt x="9673" y="5293"/>
                  <a:pt x="10271" y="4569"/>
                  <a:pt x="10271" y="3749"/>
                </a:cubicBezTo>
                <a:lnTo>
                  <a:pt x="10271" y="3088"/>
                </a:lnTo>
                <a:cubicBezTo>
                  <a:pt x="10271" y="2521"/>
                  <a:pt x="9799" y="2048"/>
                  <a:pt x="9263" y="2048"/>
                </a:cubicBezTo>
                <a:lnTo>
                  <a:pt x="8885" y="2048"/>
                </a:lnTo>
                <a:lnTo>
                  <a:pt x="8885" y="1040"/>
                </a:lnTo>
                <a:cubicBezTo>
                  <a:pt x="8885" y="473"/>
                  <a:pt x="8413" y="0"/>
                  <a:pt x="787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58" name="Google Shape;6329;p62">
            <a:extLst>
              <a:ext uri="{FF2B5EF4-FFF2-40B4-BE49-F238E27FC236}">
                <a16:creationId xmlns:a16="http://schemas.microsoft.com/office/drawing/2014/main" id="{488EDDD7-31E6-41DD-8FF7-6D06E267D3FC}"/>
              </a:ext>
            </a:extLst>
          </p:cNvPr>
          <p:cNvGrpSpPr/>
          <p:nvPr/>
        </p:nvGrpSpPr>
        <p:grpSpPr>
          <a:xfrm>
            <a:off x="9159311" y="1220136"/>
            <a:ext cx="346667" cy="333257"/>
            <a:chOff x="-31889075" y="2658950"/>
            <a:chExt cx="302475" cy="290775"/>
          </a:xfrm>
        </p:grpSpPr>
        <p:sp>
          <p:nvSpPr>
            <p:cNvPr id="1159" name="Google Shape;6330;p62">
              <a:extLst>
                <a:ext uri="{FF2B5EF4-FFF2-40B4-BE49-F238E27FC236}">
                  <a16:creationId xmlns:a16="http://schemas.microsoft.com/office/drawing/2014/main" id="{C4404EE3-CC32-48E6-8AB3-DF4CE283BA6E}"/>
                </a:ext>
              </a:extLst>
            </p:cNvPr>
            <p:cNvSpPr/>
            <p:nvPr/>
          </p:nvSpPr>
          <p:spPr>
            <a:xfrm>
              <a:off x="-31889075" y="2658950"/>
              <a:ext cx="302475" cy="290775"/>
            </a:xfrm>
            <a:custGeom>
              <a:avLst/>
              <a:gdLst/>
              <a:ahLst/>
              <a:cxnLst/>
              <a:rect l="l" t="t" r="r" b="b"/>
              <a:pathLst>
                <a:path w="12099" h="11631" extrusionOk="0">
                  <a:moveTo>
                    <a:pt x="10555" y="712"/>
                  </a:moveTo>
                  <a:lnTo>
                    <a:pt x="11153" y="1310"/>
                  </a:lnTo>
                  <a:lnTo>
                    <a:pt x="10051" y="3138"/>
                  </a:lnTo>
                  <a:lnTo>
                    <a:pt x="8728" y="1814"/>
                  </a:lnTo>
                  <a:lnTo>
                    <a:pt x="10555" y="712"/>
                  </a:lnTo>
                  <a:close/>
                  <a:moveTo>
                    <a:pt x="8665" y="2696"/>
                  </a:moveTo>
                  <a:lnTo>
                    <a:pt x="9137" y="3169"/>
                  </a:lnTo>
                  <a:lnTo>
                    <a:pt x="7278" y="4996"/>
                  </a:lnTo>
                  <a:lnTo>
                    <a:pt x="6806" y="4524"/>
                  </a:lnTo>
                  <a:lnTo>
                    <a:pt x="8665" y="2696"/>
                  </a:lnTo>
                  <a:close/>
                  <a:moveTo>
                    <a:pt x="3022" y="640"/>
                  </a:moveTo>
                  <a:cubicBezTo>
                    <a:pt x="3549" y="640"/>
                    <a:pt x="4066" y="847"/>
                    <a:pt x="4443" y="1247"/>
                  </a:cubicBezTo>
                  <a:cubicBezTo>
                    <a:pt x="5010" y="1783"/>
                    <a:pt x="5199" y="2602"/>
                    <a:pt x="4915" y="3358"/>
                  </a:cubicBezTo>
                  <a:cubicBezTo>
                    <a:pt x="4884" y="3484"/>
                    <a:pt x="4915" y="3642"/>
                    <a:pt x="5010" y="3705"/>
                  </a:cubicBezTo>
                  <a:lnTo>
                    <a:pt x="8160" y="6855"/>
                  </a:lnTo>
                  <a:cubicBezTo>
                    <a:pt x="8208" y="6926"/>
                    <a:pt x="8308" y="6961"/>
                    <a:pt x="8409" y="6961"/>
                  </a:cubicBezTo>
                  <a:cubicBezTo>
                    <a:pt x="8442" y="6961"/>
                    <a:pt x="8476" y="6957"/>
                    <a:pt x="8507" y="6950"/>
                  </a:cubicBezTo>
                  <a:cubicBezTo>
                    <a:pt x="8741" y="6862"/>
                    <a:pt x="8981" y="6819"/>
                    <a:pt x="9217" y="6819"/>
                  </a:cubicBezTo>
                  <a:cubicBezTo>
                    <a:pt x="9743" y="6819"/>
                    <a:pt x="10248" y="7031"/>
                    <a:pt x="10618" y="7422"/>
                  </a:cubicBezTo>
                  <a:cubicBezTo>
                    <a:pt x="11153" y="7926"/>
                    <a:pt x="11342" y="8682"/>
                    <a:pt x="11153" y="9375"/>
                  </a:cubicBezTo>
                  <a:lnTo>
                    <a:pt x="10240" y="8493"/>
                  </a:lnTo>
                  <a:cubicBezTo>
                    <a:pt x="10035" y="8289"/>
                    <a:pt x="9767" y="8186"/>
                    <a:pt x="9503" y="8186"/>
                  </a:cubicBezTo>
                  <a:cubicBezTo>
                    <a:pt x="9240" y="8186"/>
                    <a:pt x="8980" y="8289"/>
                    <a:pt x="8791" y="8493"/>
                  </a:cubicBezTo>
                  <a:cubicBezTo>
                    <a:pt x="8381" y="8871"/>
                    <a:pt x="8381" y="9533"/>
                    <a:pt x="8791" y="9943"/>
                  </a:cubicBezTo>
                  <a:lnTo>
                    <a:pt x="9673" y="10856"/>
                  </a:lnTo>
                  <a:cubicBezTo>
                    <a:pt x="9498" y="10904"/>
                    <a:pt x="9318" y="10928"/>
                    <a:pt x="9140" y="10928"/>
                  </a:cubicBezTo>
                  <a:cubicBezTo>
                    <a:pt x="8614" y="10928"/>
                    <a:pt x="8096" y="10721"/>
                    <a:pt x="7719" y="10321"/>
                  </a:cubicBezTo>
                  <a:cubicBezTo>
                    <a:pt x="7152" y="9785"/>
                    <a:pt x="6963" y="8966"/>
                    <a:pt x="7247" y="8210"/>
                  </a:cubicBezTo>
                  <a:cubicBezTo>
                    <a:pt x="7278" y="8084"/>
                    <a:pt x="7247" y="7926"/>
                    <a:pt x="7152" y="7863"/>
                  </a:cubicBezTo>
                  <a:lnTo>
                    <a:pt x="4002" y="4713"/>
                  </a:lnTo>
                  <a:cubicBezTo>
                    <a:pt x="3960" y="4629"/>
                    <a:pt x="3876" y="4587"/>
                    <a:pt x="3787" y="4587"/>
                  </a:cubicBezTo>
                  <a:cubicBezTo>
                    <a:pt x="3743" y="4587"/>
                    <a:pt x="3697" y="4597"/>
                    <a:pt x="3655" y="4618"/>
                  </a:cubicBezTo>
                  <a:cubicBezTo>
                    <a:pt x="3421" y="4706"/>
                    <a:pt x="3181" y="4749"/>
                    <a:pt x="2945" y="4749"/>
                  </a:cubicBezTo>
                  <a:cubicBezTo>
                    <a:pt x="2419" y="4749"/>
                    <a:pt x="1914" y="4537"/>
                    <a:pt x="1544" y="4146"/>
                  </a:cubicBezTo>
                  <a:cubicBezTo>
                    <a:pt x="1009" y="3642"/>
                    <a:pt x="820" y="2885"/>
                    <a:pt x="1009" y="2192"/>
                  </a:cubicBezTo>
                  <a:lnTo>
                    <a:pt x="1009" y="2192"/>
                  </a:lnTo>
                  <a:lnTo>
                    <a:pt x="1922" y="3075"/>
                  </a:lnTo>
                  <a:cubicBezTo>
                    <a:pt x="2127" y="3279"/>
                    <a:pt x="2395" y="3382"/>
                    <a:pt x="2659" y="3382"/>
                  </a:cubicBezTo>
                  <a:cubicBezTo>
                    <a:pt x="2923" y="3382"/>
                    <a:pt x="3183" y="3279"/>
                    <a:pt x="3372" y="3075"/>
                  </a:cubicBezTo>
                  <a:cubicBezTo>
                    <a:pt x="3781" y="2696"/>
                    <a:pt x="3781" y="2035"/>
                    <a:pt x="3372" y="1625"/>
                  </a:cubicBezTo>
                  <a:lnTo>
                    <a:pt x="2490" y="712"/>
                  </a:lnTo>
                  <a:cubicBezTo>
                    <a:pt x="2665" y="664"/>
                    <a:pt x="2844" y="640"/>
                    <a:pt x="3022" y="640"/>
                  </a:cubicBezTo>
                  <a:close/>
                  <a:moveTo>
                    <a:pt x="4380" y="6036"/>
                  </a:moveTo>
                  <a:lnTo>
                    <a:pt x="5829" y="7485"/>
                  </a:lnTo>
                  <a:lnTo>
                    <a:pt x="2679" y="10636"/>
                  </a:lnTo>
                  <a:cubicBezTo>
                    <a:pt x="2474" y="10840"/>
                    <a:pt x="2206" y="10943"/>
                    <a:pt x="1942" y="10943"/>
                  </a:cubicBezTo>
                  <a:cubicBezTo>
                    <a:pt x="1678" y="10943"/>
                    <a:pt x="1418" y="10840"/>
                    <a:pt x="1229" y="10636"/>
                  </a:cubicBezTo>
                  <a:cubicBezTo>
                    <a:pt x="820" y="10226"/>
                    <a:pt x="820" y="9596"/>
                    <a:pt x="1229" y="9186"/>
                  </a:cubicBezTo>
                  <a:lnTo>
                    <a:pt x="4380" y="6036"/>
                  </a:lnTo>
                  <a:close/>
                  <a:moveTo>
                    <a:pt x="2915" y="1"/>
                  </a:moveTo>
                  <a:cubicBezTo>
                    <a:pt x="2465" y="1"/>
                    <a:pt x="2014" y="112"/>
                    <a:pt x="1607" y="334"/>
                  </a:cubicBezTo>
                  <a:cubicBezTo>
                    <a:pt x="1544" y="365"/>
                    <a:pt x="1450" y="491"/>
                    <a:pt x="1450" y="554"/>
                  </a:cubicBezTo>
                  <a:cubicBezTo>
                    <a:pt x="1450" y="680"/>
                    <a:pt x="1481" y="775"/>
                    <a:pt x="1544" y="838"/>
                  </a:cubicBezTo>
                  <a:lnTo>
                    <a:pt x="2836" y="2129"/>
                  </a:lnTo>
                  <a:cubicBezTo>
                    <a:pt x="2962" y="2255"/>
                    <a:pt x="2962" y="2507"/>
                    <a:pt x="2836" y="2602"/>
                  </a:cubicBezTo>
                  <a:cubicBezTo>
                    <a:pt x="2773" y="2665"/>
                    <a:pt x="2686" y="2696"/>
                    <a:pt x="2600" y="2696"/>
                  </a:cubicBezTo>
                  <a:cubicBezTo>
                    <a:pt x="2513" y="2696"/>
                    <a:pt x="2427" y="2665"/>
                    <a:pt x="2364" y="2602"/>
                  </a:cubicBezTo>
                  <a:lnTo>
                    <a:pt x="1072" y="1310"/>
                  </a:lnTo>
                  <a:cubicBezTo>
                    <a:pt x="1001" y="1239"/>
                    <a:pt x="912" y="1204"/>
                    <a:pt x="846" y="1204"/>
                  </a:cubicBezTo>
                  <a:cubicBezTo>
                    <a:pt x="824" y="1204"/>
                    <a:pt x="804" y="1208"/>
                    <a:pt x="788" y="1216"/>
                  </a:cubicBezTo>
                  <a:cubicBezTo>
                    <a:pt x="662" y="1216"/>
                    <a:pt x="599" y="1310"/>
                    <a:pt x="536" y="1373"/>
                  </a:cubicBezTo>
                  <a:cubicBezTo>
                    <a:pt x="1" y="2413"/>
                    <a:pt x="127" y="3736"/>
                    <a:pt x="1009" y="4618"/>
                  </a:cubicBezTo>
                  <a:cubicBezTo>
                    <a:pt x="1549" y="5135"/>
                    <a:pt x="2230" y="5407"/>
                    <a:pt x="2934" y="5407"/>
                  </a:cubicBezTo>
                  <a:cubicBezTo>
                    <a:pt x="3173" y="5407"/>
                    <a:pt x="3415" y="5375"/>
                    <a:pt x="3655" y="5311"/>
                  </a:cubicBezTo>
                  <a:lnTo>
                    <a:pt x="3907" y="5563"/>
                  </a:lnTo>
                  <a:lnTo>
                    <a:pt x="757" y="8714"/>
                  </a:lnTo>
                  <a:cubicBezTo>
                    <a:pt x="64" y="9344"/>
                    <a:pt x="64" y="10447"/>
                    <a:pt x="757" y="11108"/>
                  </a:cubicBezTo>
                  <a:cubicBezTo>
                    <a:pt x="1088" y="11455"/>
                    <a:pt x="1521" y="11628"/>
                    <a:pt x="1954" y="11628"/>
                  </a:cubicBezTo>
                  <a:cubicBezTo>
                    <a:pt x="2387" y="11628"/>
                    <a:pt x="2820" y="11455"/>
                    <a:pt x="3151" y="11108"/>
                  </a:cubicBezTo>
                  <a:lnTo>
                    <a:pt x="6302" y="7958"/>
                  </a:lnTo>
                  <a:lnTo>
                    <a:pt x="6522" y="8210"/>
                  </a:lnTo>
                  <a:cubicBezTo>
                    <a:pt x="6302" y="9155"/>
                    <a:pt x="6522" y="10132"/>
                    <a:pt x="7247" y="10825"/>
                  </a:cubicBezTo>
                  <a:cubicBezTo>
                    <a:pt x="7765" y="11362"/>
                    <a:pt x="8469" y="11630"/>
                    <a:pt x="9169" y="11630"/>
                  </a:cubicBezTo>
                  <a:cubicBezTo>
                    <a:pt x="9618" y="11630"/>
                    <a:pt x="10066" y="11519"/>
                    <a:pt x="10460" y="11297"/>
                  </a:cubicBezTo>
                  <a:cubicBezTo>
                    <a:pt x="10555" y="11266"/>
                    <a:pt x="10618" y="11140"/>
                    <a:pt x="10618" y="11077"/>
                  </a:cubicBezTo>
                  <a:cubicBezTo>
                    <a:pt x="10618" y="11014"/>
                    <a:pt x="10586" y="10888"/>
                    <a:pt x="10555" y="10793"/>
                  </a:cubicBezTo>
                  <a:lnTo>
                    <a:pt x="9263" y="9501"/>
                  </a:lnTo>
                  <a:cubicBezTo>
                    <a:pt x="9137" y="9375"/>
                    <a:pt x="9137" y="9155"/>
                    <a:pt x="9263" y="9029"/>
                  </a:cubicBezTo>
                  <a:cubicBezTo>
                    <a:pt x="9310" y="8966"/>
                    <a:pt x="9397" y="8934"/>
                    <a:pt x="9488" y="8934"/>
                  </a:cubicBezTo>
                  <a:cubicBezTo>
                    <a:pt x="9578" y="8934"/>
                    <a:pt x="9673" y="8966"/>
                    <a:pt x="9736" y="9029"/>
                  </a:cubicBezTo>
                  <a:lnTo>
                    <a:pt x="11027" y="10321"/>
                  </a:lnTo>
                  <a:cubicBezTo>
                    <a:pt x="11075" y="10392"/>
                    <a:pt x="11157" y="10427"/>
                    <a:pt x="11236" y="10427"/>
                  </a:cubicBezTo>
                  <a:cubicBezTo>
                    <a:pt x="11262" y="10427"/>
                    <a:pt x="11287" y="10423"/>
                    <a:pt x="11311" y="10415"/>
                  </a:cubicBezTo>
                  <a:cubicBezTo>
                    <a:pt x="11405" y="10415"/>
                    <a:pt x="11500" y="10321"/>
                    <a:pt x="11532" y="10258"/>
                  </a:cubicBezTo>
                  <a:cubicBezTo>
                    <a:pt x="12099" y="9218"/>
                    <a:pt x="11973" y="7895"/>
                    <a:pt x="11059" y="7013"/>
                  </a:cubicBezTo>
                  <a:cubicBezTo>
                    <a:pt x="10542" y="6496"/>
                    <a:pt x="9850" y="6224"/>
                    <a:pt x="9139" y="6224"/>
                  </a:cubicBezTo>
                  <a:cubicBezTo>
                    <a:pt x="8897" y="6224"/>
                    <a:pt x="8653" y="6255"/>
                    <a:pt x="8413" y="6320"/>
                  </a:cubicBezTo>
                  <a:lnTo>
                    <a:pt x="7719" y="5595"/>
                  </a:lnTo>
                  <a:lnTo>
                    <a:pt x="9578" y="3736"/>
                  </a:lnTo>
                  <a:lnTo>
                    <a:pt x="9799" y="3988"/>
                  </a:lnTo>
                  <a:cubicBezTo>
                    <a:pt x="9867" y="4056"/>
                    <a:pt x="9958" y="4089"/>
                    <a:pt x="10051" y="4089"/>
                  </a:cubicBezTo>
                  <a:cubicBezTo>
                    <a:pt x="10172" y="4089"/>
                    <a:pt x="10294" y="4032"/>
                    <a:pt x="10366" y="3925"/>
                  </a:cubicBezTo>
                  <a:lnTo>
                    <a:pt x="11815" y="1499"/>
                  </a:lnTo>
                  <a:cubicBezTo>
                    <a:pt x="11878" y="1373"/>
                    <a:pt x="11878" y="1184"/>
                    <a:pt x="11784" y="1090"/>
                  </a:cubicBezTo>
                  <a:lnTo>
                    <a:pt x="10775" y="82"/>
                  </a:lnTo>
                  <a:cubicBezTo>
                    <a:pt x="10723" y="30"/>
                    <a:pt x="10652" y="6"/>
                    <a:pt x="10573" y="6"/>
                  </a:cubicBezTo>
                  <a:cubicBezTo>
                    <a:pt x="10507" y="6"/>
                    <a:pt x="10437" y="22"/>
                    <a:pt x="10366" y="50"/>
                  </a:cubicBezTo>
                  <a:lnTo>
                    <a:pt x="7940" y="1499"/>
                  </a:lnTo>
                  <a:cubicBezTo>
                    <a:pt x="7751" y="1625"/>
                    <a:pt x="7719" y="1909"/>
                    <a:pt x="7877" y="2066"/>
                  </a:cubicBezTo>
                  <a:lnTo>
                    <a:pt x="8097" y="2287"/>
                  </a:lnTo>
                  <a:lnTo>
                    <a:pt x="6270" y="4146"/>
                  </a:lnTo>
                  <a:lnTo>
                    <a:pt x="5546" y="3421"/>
                  </a:lnTo>
                  <a:cubicBezTo>
                    <a:pt x="5798" y="2476"/>
                    <a:pt x="5546" y="1499"/>
                    <a:pt x="4852" y="806"/>
                  </a:cubicBezTo>
                  <a:cubicBezTo>
                    <a:pt x="4315" y="269"/>
                    <a:pt x="3615" y="1"/>
                    <a:pt x="2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6331;p62">
              <a:extLst>
                <a:ext uri="{FF2B5EF4-FFF2-40B4-BE49-F238E27FC236}">
                  <a16:creationId xmlns:a16="http://schemas.microsoft.com/office/drawing/2014/main" id="{49FFBEA1-A9EE-4E64-AFA3-80FF17D776D7}"/>
                </a:ext>
              </a:extLst>
            </p:cNvPr>
            <p:cNvSpPr/>
            <p:nvPr/>
          </p:nvSpPr>
          <p:spPr>
            <a:xfrm>
              <a:off x="-31838650" y="2838200"/>
              <a:ext cx="70100" cy="68550"/>
            </a:xfrm>
            <a:custGeom>
              <a:avLst/>
              <a:gdLst/>
              <a:ahLst/>
              <a:cxnLst/>
              <a:rect l="l" t="t" r="r" b="b"/>
              <a:pathLst>
                <a:path w="2804" h="2742" extrusionOk="0">
                  <a:moveTo>
                    <a:pt x="2430" y="0"/>
                  </a:moveTo>
                  <a:cubicBezTo>
                    <a:pt x="2339" y="0"/>
                    <a:pt x="2253" y="32"/>
                    <a:pt x="2205" y="95"/>
                  </a:cubicBezTo>
                  <a:lnTo>
                    <a:pt x="95" y="2174"/>
                  </a:lnTo>
                  <a:cubicBezTo>
                    <a:pt x="0" y="2300"/>
                    <a:pt x="0" y="2521"/>
                    <a:pt x="95" y="2647"/>
                  </a:cubicBezTo>
                  <a:cubicBezTo>
                    <a:pt x="158" y="2710"/>
                    <a:pt x="236" y="2741"/>
                    <a:pt x="319" y="2741"/>
                  </a:cubicBezTo>
                  <a:cubicBezTo>
                    <a:pt x="402" y="2741"/>
                    <a:pt x="488" y="2710"/>
                    <a:pt x="567" y="2647"/>
                  </a:cubicBezTo>
                  <a:lnTo>
                    <a:pt x="2678" y="567"/>
                  </a:lnTo>
                  <a:cubicBezTo>
                    <a:pt x="2804" y="441"/>
                    <a:pt x="2804" y="221"/>
                    <a:pt x="2678" y="95"/>
                  </a:cubicBezTo>
                  <a:cubicBezTo>
                    <a:pt x="2615" y="32"/>
                    <a:pt x="2520" y="0"/>
                    <a:pt x="24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61" name="Google Shape;6332;p62">
            <a:extLst>
              <a:ext uri="{FF2B5EF4-FFF2-40B4-BE49-F238E27FC236}">
                <a16:creationId xmlns:a16="http://schemas.microsoft.com/office/drawing/2014/main" id="{61969765-817C-4F55-B60D-C1E7AAC9DC10}"/>
              </a:ext>
            </a:extLst>
          </p:cNvPr>
          <p:cNvSpPr/>
          <p:nvPr/>
        </p:nvSpPr>
        <p:spPr>
          <a:xfrm>
            <a:off x="10849568" y="824907"/>
            <a:ext cx="336724" cy="334948"/>
          </a:xfrm>
          <a:custGeom>
            <a:avLst/>
            <a:gdLst/>
            <a:ahLst/>
            <a:cxnLst/>
            <a:rect l="l" t="t" r="r" b="b"/>
            <a:pathLst>
              <a:path w="11752" h="11690" extrusionOk="0">
                <a:moveTo>
                  <a:pt x="5923" y="694"/>
                </a:moveTo>
                <a:cubicBezTo>
                  <a:pt x="6490" y="694"/>
                  <a:pt x="6963" y="1166"/>
                  <a:pt x="6963" y="1765"/>
                </a:cubicBezTo>
                <a:cubicBezTo>
                  <a:pt x="6963" y="2332"/>
                  <a:pt x="6490" y="2805"/>
                  <a:pt x="5923" y="2805"/>
                </a:cubicBezTo>
                <a:cubicBezTo>
                  <a:pt x="5325" y="2805"/>
                  <a:pt x="4852" y="2332"/>
                  <a:pt x="4852" y="1765"/>
                </a:cubicBezTo>
                <a:cubicBezTo>
                  <a:pt x="4852" y="1229"/>
                  <a:pt x="5325" y="694"/>
                  <a:pt x="5923" y="694"/>
                </a:cubicBezTo>
                <a:close/>
                <a:moveTo>
                  <a:pt x="2489" y="3466"/>
                </a:moveTo>
                <a:cubicBezTo>
                  <a:pt x="2678" y="3466"/>
                  <a:pt x="2836" y="3624"/>
                  <a:pt x="2836" y="3813"/>
                </a:cubicBezTo>
                <a:lnTo>
                  <a:pt x="2836" y="4916"/>
                </a:lnTo>
                <a:cubicBezTo>
                  <a:pt x="2678" y="4947"/>
                  <a:pt x="2584" y="5042"/>
                  <a:pt x="2458" y="5168"/>
                </a:cubicBezTo>
                <a:cubicBezTo>
                  <a:pt x="2363" y="5231"/>
                  <a:pt x="2300" y="5357"/>
                  <a:pt x="2237" y="5420"/>
                </a:cubicBezTo>
                <a:cubicBezTo>
                  <a:pt x="2174" y="5357"/>
                  <a:pt x="2143" y="5262"/>
                  <a:pt x="2143" y="5199"/>
                </a:cubicBezTo>
                <a:lnTo>
                  <a:pt x="2143" y="3813"/>
                </a:lnTo>
                <a:cubicBezTo>
                  <a:pt x="2143" y="3624"/>
                  <a:pt x="2300" y="3466"/>
                  <a:pt x="2489" y="3466"/>
                </a:cubicBezTo>
                <a:close/>
                <a:moveTo>
                  <a:pt x="9326" y="3466"/>
                </a:moveTo>
                <a:cubicBezTo>
                  <a:pt x="9546" y="3466"/>
                  <a:pt x="9704" y="3624"/>
                  <a:pt x="9704" y="3813"/>
                </a:cubicBezTo>
                <a:lnTo>
                  <a:pt x="9704" y="5199"/>
                </a:lnTo>
                <a:cubicBezTo>
                  <a:pt x="9704" y="5262"/>
                  <a:pt x="9641" y="5357"/>
                  <a:pt x="9578" y="5420"/>
                </a:cubicBezTo>
                <a:cubicBezTo>
                  <a:pt x="9546" y="5294"/>
                  <a:pt x="9452" y="5231"/>
                  <a:pt x="9389" y="5168"/>
                </a:cubicBezTo>
                <a:cubicBezTo>
                  <a:pt x="9263" y="5042"/>
                  <a:pt x="9137" y="4947"/>
                  <a:pt x="8979" y="4916"/>
                </a:cubicBezTo>
                <a:lnTo>
                  <a:pt x="8979" y="3813"/>
                </a:lnTo>
                <a:cubicBezTo>
                  <a:pt x="9011" y="3624"/>
                  <a:pt x="9168" y="3466"/>
                  <a:pt x="9326" y="3466"/>
                </a:cubicBezTo>
                <a:close/>
                <a:moveTo>
                  <a:pt x="5923" y="3466"/>
                </a:moveTo>
                <a:cubicBezTo>
                  <a:pt x="6900" y="3466"/>
                  <a:pt x="7814" y="4096"/>
                  <a:pt x="8160" y="4947"/>
                </a:cubicBezTo>
                <a:cubicBezTo>
                  <a:pt x="8066" y="5010"/>
                  <a:pt x="8003" y="5042"/>
                  <a:pt x="7971" y="5105"/>
                </a:cubicBezTo>
                <a:lnTo>
                  <a:pt x="6081" y="6963"/>
                </a:lnTo>
                <a:cubicBezTo>
                  <a:pt x="6018" y="6995"/>
                  <a:pt x="5955" y="7089"/>
                  <a:pt x="5923" y="7152"/>
                </a:cubicBezTo>
                <a:cubicBezTo>
                  <a:pt x="5860" y="7089"/>
                  <a:pt x="5797" y="7026"/>
                  <a:pt x="5766" y="6963"/>
                </a:cubicBezTo>
                <a:lnTo>
                  <a:pt x="3876" y="5105"/>
                </a:lnTo>
                <a:cubicBezTo>
                  <a:pt x="3781" y="5042"/>
                  <a:pt x="3750" y="5010"/>
                  <a:pt x="3655" y="4947"/>
                </a:cubicBezTo>
                <a:cubicBezTo>
                  <a:pt x="4033" y="4096"/>
                  <a:pt x="4915" y="3466"/>
                  <a:pt x="5923" y="3466"/>
                </a:cubicBezTo>
                <a:close/>
                <a:moveTo>
                  <a:pt x="10744" y="2049"/>
                </a:moveTo>
                <a:cubicBezTo>
                  <a:pt x="10964" y="2049"/>
                  <a:pt x="11122" y="2206"/>
                  <a:pt x="11122" y="2395"/>
                </a:cubicBezTo>
                <a:lnTo>
                  <a:pt x="11122" y="6144"/>
                </a:lnTo>
                <a:lnTo>
                  <a:pt x="11059" y="6144"/>
                </a:lnTo>
                <a:cubicBezTo>
                  <a:pt x="11059" y="6333"/>
                  <a:pt x="11027" y="6491"/>
                  <a:pt x="10901" y="6648"/>
                </a:cubicBezTo>
                <a:lnTo>
                  <a:pt x="9263" y="9421"/>
                </a:lnTo>
                <a:cubicBezTo>
                  <a:pt x="9105" y="9673"/>
                  <a:pt x="9011" y="9956"/>
                  <a:pt x="9011" y="10271"/>
                </a:cubicBezTo>
                <a:lnTo>
                  <a:pt x="9011" y="10933"/>
                </a:lnTo>
                <a:lnTo>
                  <a:pt x="6270" y="10933"/>
                </a:lnTo>
                <a:lnTo>
                  <a:pt x="6270" y="8097"/>
                </a:lnTo>
                <a:cubicBezTo>
                  <a:pt x="6270" y="7845"/>
                  <a:pt x="6396" y="7593"/>
                  <a:pt x="6585" y="7404"/>
                </a:cubicBezTo>
                <a:lnTo>
                  <a:pt x="8475" y="5546"/>
                </a:lnTo>
                <a:cubicBezTo>
                  <a:pt x="8538" y="5483"/>
                  <a:pt x="8625" y="5451"/>
                  <a:pt x="8712" y="5451"/>
                </a:cubicBezTo>
                <a:cubicBezTo>
                  <a:pt x="8798" y="5451"/>
                  <a:pt x="8885" y="5483"/>
                  <a:pt x="8948" y="5546"/>
                </a:cubicBezTo>
                <a:cubicBezTo>
                  <a:pt x="9074" y="5672"/>
                  <a:pt x="9074" y="5892"/>
                  <a:pt x="8948" y="6018"/>
                </a:cubicBezTo>
                <a:lnTo>
                  <a:pt x="7751" y="7215"/>
                </a:lnTo>
                <a:cubicBezTo>
                  <a:pt x="7656" y="7310"/>
                  <a:pt x="7656" y="7562"/>
                  <a:pt x="7751" y="7656"/>
                </a:cubicBezTo>
                <a:cubicBezTo>
                  <a:pt x="7814" y="7719"/>
                  <a:pt x="7908" y="7751"/>
                  <a:pt x="7999" y="7751"/>
                </a:cubicBezTo>
                <a:cubicBezTo>
                  <a:pt x="8089" y="7751"/>
                  <a:pt x="8176" y="7719"/>
                  <a:pt x="8223" y="7656"/>
                </a:cubicBezTo>
                <a:lnTo>
                  <a:pt x="10082" y="5829"/>
                </a:lnTo>
                <a:cubicBezTo>
                  <a:pt x="10271" y="5609"/>
                  <a:pt x="10397" y="5388"/>
                  <a:pt x="10397" y="5105"/>
                </a:cubicBezTo>
                <a:lnTo>
                  <a:pt x="10397" y="2395"/>
                </a:lnTo>
                <a:cubicBezTo>
                  <a:pt x="10397" y="2206"/>
                  <a:pt x="10555" y="2049"/>
                  <a:pt x="10744" y="2049"/>
                </a:cubicBezTo>
                <a:close/>
                <a:moveTo>
                  <a:pt x="1103" y="2080"/>
                </a:moveTo>
                <a:cubicBezTo>
                  <a:pt x="1292" y="2080"/>
                  <a:pt x="1450" y="2238"/>
                  <a:pt x="1450" y="2427"/>
                </a:cubicBezTo>
                <a:lnTo>
                  <a:pt x="1450" y="5168"/>
                </a:lnTo>
                <a:cubicBezTo>
                  <a:pt x="1450" y="5420"/>
                  <a:pt x="1576" y="5672"/>
                  <a:pt x="1796" y="5861"/>
                </a:cubicBezTo>
                <a:lnTo>
                  <a:pt x="3624" y="7719"/>
                </a:lnTo>
                <a:cubicBezTo>
                  <a:pt x="3687" y="7782"/>
                  <a:pt x="3781" y="7814"/>
                  <a:pt x="3872" y="7814"/>
                </a:cubicBezTo>
                <a:cubicBezTo>
                  <a:pt x="3962" y="7814"/>
                  <a:pt x="4049" y="7782"/>
                  <a:pt x="4096" y="7719"/>
                </a:cubicBezTo>
                <a:cubicBezTo>
                  <a:pt x="4222" y="7593"/>
                  <a:pt x="4222" y="7373"/>
                  <a:pt x="4096" y="7247"/>
                </a:cubicBezTo>
                <a:lnTo>
                  <a:pt x="2930" y="6050"/>
                </a:lnTo>
                <a:cubicBezTo>
                  <a:pt x="2804" y="5955"/>
                  <a:pt x="2804" y="5703"/>
                  <a:pt x="2930" y="5577"/>
                </a:cubicBezTo>
                <a:cubicBezTo>
                  <a:pt x="2978" y="5530"/>
                  <a:pt x="3064" y="5506"/>
                  <a:pt x="3155" y="5506"/>
                </a:cubicBezTo>
                <a:cubicBezTo>
                  <a:pt x="3245" y="5506"/>
                  <a:pt x="3340" y="5530"/>
                  <a:pt x="3403" y="5577"/>
                </a:cubicBezTo>
                <a:lnTo>
                  <a:pt x="5293" y="7436"/>
                </a:lnTo>
                <a:cubicBezTo>
                  <a:pt x="5482" y="7625"/>
                  <a:pt x="5608" y="7877"/>
                  <a:pt x="5608" y="8161"/>
                </a:cubicBezTo>
                <a:lnTo>
                  <a:pt x="5608" y="10996"/>
                </a:lnTo>
                <a:lnTo>
                  <a:pt x="2836" y="10996"/>
                </a:lnTo>
                <a:lnTo>
                  <a:pt x="2836" y="10303"/>
                </a:lnTo>
                <a:cubicBezTo>
                  <a:pt x="2804" y="10051"/>
                  <a:pt x="2710" y="9736"/>
                  <a:pt x="2552" y="9452"/>
                </a:cubicBezTo>
                <a:lnTo>
                  <a:pt x="914" y="6680"/>
                </a:lnTo>
                <a:cubicBezTo>
                  <a:pt x="851" y="6522"/>
                  <a:pt x="757" y="6333"/>
                  <a:pt x="757" y="6176"/>
                </a:cubicBezTo>
                <a:lnTo>
                  <a:pt x="757" y="2427"/>
                </a:lnTo>
                <a:cubicBezTo>
                  <a:pt x="757" y="2238"/>
                  <a:pt x="914" y="2080"/>
                  <a:pt x="1103" y="2080"/>
                </a:cubicBezTo>
                <a:close/>
                <a:moveTo>
                  <a:pt x="5860" y="1"/>
                </a:moveTo>
                <a:cubicBezTo>
                  <a:pt x="4915" y="1"/>
                  <a:pt x="4128" y="788"/>
                  <a:pt x="4128" y="1734"/>
                </a:cubicBezTo>
                <a:cubicBezTo>
                  <a:pt x="4128" y="2206"/>
                  <a:pt x="4348" y="2647"/>
                  <a:pt x="4695" y="2994"/>
                </a:cubicBezTo>
                <a:cubicBezTo>
                  <a:pt x="4411" y="3120"/>
                  <a:pt x="4191" y="3214"/>
                  <a:pt x="3939" y="3435"/>
                </a:cubicBezTo>
                <a:cubicBezTo>
                  <a:pt x="3750" y="3592"/>
                  <a:pt x="3592" y="3750"/>
                  <a:pt x="3435" y="3939"/>
                </a:cubicBezTo>
                <a:lnTo>
                  <a:pt x="3435" y="3813"/>
                </a:lnTo>
                <a:cubicBezTo>
                  <a:pt x="3435" y="3246"/>
                  <a:pt x="2962" y="2805"/>
                  <a:pt x="2395" y="2805"/>
                </a:cubicBezTo>
                <a:cubicBezTo>
                  <a:pt x="2300" y="2805"/>
                  <a:pt x="2174" y="2836"/>
                  <a:pt x="2048" y="2836"/>
                </a:cubicBezTo>
                <a:lnTo>
                  <a:pt x="2048" y="2427"/>
                </a:lnTo>
                <a:cubicBezTo>
                  <a:pt x="2048" y="1891"/>
                  <a:pt x="1576" y="1418"/>
                  <a:pt x="1040" y="1418"/>
                </a:cubicBezTo>
                <a:cubicBezTo>
                  <a:pt x="473" y="1418"/>
                  <a:pt x="0" y="1891"/>
                  <a:pt x="0" y="2427"/>
                </a:cubicBezTo>
                <a:lnTo>
                  <a:pt x="0" y="6176"/>
                </a:lnTo>
                <a:cubicBezTo>
                  <a:pt x="0" y="6491"/>
                  <a:pt x="95" y="6806"/>
                  <a:pt x="253" y="7026"/>
                </a:cubicBezTo>
                <a:lnTo>
                  <a:pt x="1891" y="9799"/>
                </a:lnTo>
                <a:cubicBezTo>
                  <a:pt x="1985" y="9956"/>
                  <a:pt x="2048" y="10145"/>
                  <a:pt x="2048" y="10303"/>
                </a:cubicBezTo>
                <a:lnTo>
                  <a:pt x="2048" y="11342"/>
                </a:lnTo>
                <a:cubicBezTo>
                  <a:pt x="2048" y="11532"/>
                  <a:pt x="2206" y="11689"/>
                  <a:pt x="2395" y="11689"/>
                </a:cubicBezTo>
                <a:lnTo>
                  <a:pt x="9294" y="11689"/>
                </a:lnTo>
                <a:cubicBezTo>
                  <a:pt x="9483" y="11689"/>
                  <a:pt x="9641" y="11532"/>
                  <a:pt x="9641" y="11342"/>
                </a:cubicBezTo>
                <a:lnTo>
                  <a:pt x="9641" y="10303"/>
                </a:lnTo>
                <a:cubicBezTo>
                  <a:pt x="9641" y="10114"/>
                  <a:pt x="9704" y="9956"/>
                  <a:pt x="9799" y="9799"/>
                </a:cubicBezTo>
                <a:lnTo>
                  <a:pt x="11468" y="7026"/>
                </a:lnTo>
                <a:cubicBezTo>
                  <a:pt x="11626" y="6774"/>
                  <a:pt x="11689" y="6491"/>
                  <a:pt x="11689" y="6176"/>
                </a:cubicBezTo>
                <a:lnTo>
                  <a:pt x="11689" y="2427"/>
                </a:lnTo>
                <a:cubicBezTo>
                  <a:pt x="11752" y="1891"/>
                  <a:pt x="11279" y="1418"/>
                  <a:pt x="10712" y="1418"/>
                </a:cubicBezTo>
                <a:cubicBezTo>
                  <a:pt x="10177" y="1418"/>
                  <a:pt x="9704" y="1891"/>
                  <a:pt x="9704" y="2427"/>
                </a:cubicBezTo>
                <a:lnTo>
                  <a:pt x="9704" y="2836"/>
                </a:lnTo>
                <a:cubicBezTo>
                  <a:pt x="9578" y="2805"/>
                  <a:pt x="9452" y="2805"/>
                  <a:pt x="9326" y="2805"/>
                </a:cubicBezTo>
                <a:cubicBezTo>
                  <a:pt x="8790" y="2805"/>
                  <a:pt x="8318" y="3246"/>
                  <a:pt x="8318" y="3813"/>
                </a:cubicBezTo>
                <a:lnTo>
                  <a:pt x="8318" y="3939"/>
                </a:lnTo>
                <a:cubicBezTo>
                  <a:pt x="8160" y="3750"/>
                  <a:pt x="8003" y="3592"/>
                  <a:pt x="7814" y="3435"/>
                </a:cubicBezTo>
                <a:cubicBezTo>
                  <a:pt x="7562" y="3246"/>
                  <a:pt x="7341" y="3088"/>
                  <a:pt x="7058" y="2994"/>
                </a:cubicBezTo>
                <a:cubicBezTo>
                  <a:pt x="7404" y="2647"/>
                  <a:pt x="7593" y="2206"/>
                  <a:pt x="7593" y="1734"/>
                </a:cubicBezTo>
                <a:cubicBezTo>
                  <a:pt x="7593" y="788"/>
                  <a:pt x="6806" y="1"/>
                  <a:pt x="586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62" name="Google Shape;6333;p62">
            <a:extLst>
              <a:ext uri="{FF2B5EF4-FFF2-40B4-BE49-F238E27FC236}">
                <a16:creationId xmlns:a16="http://schemas.microsoft.com/office/drawing/2014/main" id="{3CE5F8F8-7EDE-4F22-9A0D-86A2601942B9}"/>
              </a:ext>
            </a:extLst>
          </p:cNvPr>
          <p:cNvGrpSpPr/>
          <p:nvPr/>
        </p:nvGrpSpPr>
        <p:grpSpPr>
          <a:xfrm>
            <a:off x="5369790" y="398283"/>
            <a:ext cx="334919" cy="335836"/>
            <a:chOff x="-35136450" y="1912725"/>
            <a:chExt cx="292225" cy="293025"/>
          </a:xfrm>
        </p:grpSpPr>
        <p:sp>
          <p:nvSpPr>
            <p:cNvPr id="1163" name="Google Shape;6334;p62">
              <a:extLst>
                <a:ext uri="{FF2B5EF4-FFF2-40B4-BE49-F238E27FC236}">
                  <a16:creationId xmlns:a16="http://schemas.microsoft.com/office/drawing/2014/main" id="{6C5AE263-0992-41FB-893B-65B505BC350A}"/>
                </a:ext>
              </a:extLst>
            </p:cNvPr>
            <p:cNvSpPr/>
            <p:nvPr/>
          </p:nvSpPr>
          <p:spPr>
            <a:xfrm>
              <a:off x="-35136450" y="2050575"/>
              <a:ext cx="155975" cy="155175"/>
            </a:xfrm>
            <a:custGeom>
              <a:avLst/>
              <a:gdLst/>
              <a:ahLst/>
              <a:cxnLst/>
              <a:rect l="l" t="t" r="r" b="b"/>
              <a:pathLst>
                <a:path w="6239" h="6207" extrusionOk="0">
                  <a:moveTo>
                    <a:pt x="3120" y="693"/>
                  </a:moveTo>
                  <a:cubicBezTo>
                    <a:pt x="3718" y="693"/>
                    <a:pt x="4191" y="1166"/>
                    <a:pt x="4191" y="1702"/>
                  </a:cubicBezTo>
                  <a:cubicBezTo>
                    <a:pt x="4191" y="2269"/>
                    <a:pt x="3718" y="2741"/>
                    <a:pt x="3120" y="2741"/>
                  </a:cubicBezTo>
                  <a:cubicBezTo>
                    <a:pt x="2521" y="2741"/>
                    <a:pt x="2049" y="2269"/>
                    <a:pt x="2049" y="1702"/>
                  </a:cubicBezTo>
                  <a:cubicBezTo>
                    <a:pt x="2049" y="1166"/>
                    <a:pt x="2521" y="693"/>
                    <a:pt x="3120" y="693"/>
                  </a:cubicBezTo>
                  <a:close/>
                  <a:moveTo>
                    <a:pt x="3120" y="3434"/>
                  </a:moveTo>
                  <a:cubicBezTo>
                    <a:pt x="4348" y="3434"/>
                    <a:pt x="5357" y="4348"/>
                    <a:pt x="5514" y="5514"/>
                  </a:cubicBezTo>
                  <a:lnTo>
                    <a:pt x="757" y="5514"/>
                  </a:lnTo>
                  <a:cubicBezTo>
                    <a:pt x="883" y="4348"/>
                    <a:pt x="1891" y="3434"/>
                    <a:pt x="3120" y="3434"/>
                  </a:cubicBezTo>
                  <a:close/>
                  <a:moveTo>
                    <a:pt x="3120" y="0"/>
                  </a:moveTo>
                  <a:cubicBezTo>
                    <a:pt x="2175" y="0"/>
                    <a:pt x="1387" y="756"/>
                    <a:pt x="1387" y="1702"/>
                  </a:cubicBezTo>
                  <a:cubicBezTo>
                    <a:pt x="1387" y="2174"/>
                    <a:pt x="1576" y="2615"/>
                    <a:pt x="1891" y="2930"/>
                  </a:cubicBezTo>
                  <a:lnTo>
                    <a:pt x="1954" y="2962"/>
                  </a:lnTo>
                  <a:cubicBezTo>
                    <a:pt x="851" y="3403"/>
                    <a:pt x="1" y="4506"/>
                    <a:pt x="1" y="5829"/>
                  </a:cubicBezTo>
                  <a:cubicBezTo>
                    <a:pt x="1" y="6049"/>
                    <a:pt x="158" y="6207"/>
                    <a:pt x="379" y="6207"/>
                  </a:cubicBezTo>
                  <a:lnTo>
                    <a:pt x="5892" y="6207"/>
                  </a:lnTo>
                  <a:cubicBezTo>
                    <a:pt x="6081" y="6207"/>
                    <a:pt x="6239" y="6049"/>
                    <a:pt x="6239" y="5829"/>
                  </a:cubicBezTo>
                  <a:cubicBezTo>
                    <a:pt x="6239" y="4537"/>
                    <a:pt x="5420" y="3434"/>
                    <a:pt x="4317" y="2962"/>
                  </a:cubicBezTo>
                  <a:lnTo>
                    <a:pt x="4348" y="2930"/>
                  </a:lnTo>
                  <a:cubicBezTo>
                    <a:pt x="4663" y="2615"/>
                    <a:pt x="4852" y="2174"/>
                    <a:pt x="4852" y="1702"/>
                  </a:cubicBezTo>
                  <a:cubicBezTo>
                    <a:pt x="4852" y="756"/>
                    <a:pt x="4065" y="0"/>
                    <a:pt x="31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6335;p62">
              <a:extLst>
                <a:ext uri="{FF2B5EF4-FFF2-40B4-BE49-F238E27FC236}">
                  <a16:creationId xmlns:a16="http://schemas.microsoft.com/office/drawing/2014/main" id="{52132492-143B-494D-94D1-76D8191F9805}"/>
                </a:ext>
              </a:extLst>
            </p:cNvPr>
            <p:cNvSpPr/>
            <p:nvPr/>
          </p:nvSpPr>
          <p:spPr>
            <a:xfrm>
              <a:off x="-34964750" y="1947400"/>
              <a:ext cx="68550" cy="103200"/>
            </a:xfrm>
            <a:custGeom>
              <a:avLst/>
              <a:gdLst/>
              <a:ahLst/>
              <a:cxnLst/>
              <a:rect l="l" t="t" r="r" b="b"/>
              <a:pathLst>
                <a:path w="2742" h="4128" extrusionOk="0">
                  <a:moveTo>
                    <a:pt x="1387" y="725"/>
                  </a:moveTo>
                  <a:cubicBezTo>
                    <a:pt x="1765" y="725"/>
                    <a:pt x="2049" y="1008"/>
                    <a:pt x="2049" y="1386"/>
                  </a:cubicBezTo>
                  <a:lnTo>
                    <a:pt x="2049" y="2773"/>
                  </a:lnTo>
                  <a:cubicBezTo>
                    <a:pt x="2049" y="2836"/>
                    <a:pt x="2049" y="2867"/>
                    <a:pt x="2017" y="2930"/>
                  </a:cubicBezTo>
                  <a:lnTo>
                    <a:pt x="1923" y="2836"/>
                  </a:lnTo>
                  <a:cubicBezTo>
                    <a:pt x="1860" y="2773"/>
                    <a:pt x="1773" y="2741"/>
                    <a:pt x="1686" y="2741"/>
                  </a:cubicBezTo>
                  <a:cubicBezTo>
                    <a:pt x="1600" y="2741"/>
                    <a:pt x="1513" y="2773"/>
                    <a:pt x="1450" y="2836"/>
                  </a:cubicBezTo>
                  <a:cubicBezTo>
                    <a:pt x="1324" y="2962"/>
                    <a:pt x="1324" y="3182"/>
                    <a:pt x="1450" y="3308"/>
                  </a:cubicBezTo>
                  <a:lnTo>
                    <a:pt x="1545" y="3403"/>
                  </a:lnTo>
                  <a:cubicBezTo>
                    <a:pt x="1482" y="3434"/>
                    <a:pt x="1450" y="3434"/>
                    <a:pt x="1387" y="3434"/>
                  </a:cubicBezTo>
                  <a:cubicBezTo>
                    <a:pt x="977" y="3434"/>
                    <a:pt x="694" y="3119"/>
                    <a:pt x="694" y="2773"/>
                  </a:cubicBezTo>
                  <a:lnTo>
                    <a:pt x="694" y="1386"/>
                  </a:lnTo>
                  <a:cubicBezTo>
                    <a:pt x="694" y="977"/>
                    <a:pt x="1040" y="725"/>
                    <a:pt x="1387" y="725"/>
                  </a:cubicBezTo>
                  <a:close/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lnTo>
                    <a:pt x="1" y="2773"/>
                  </a:lnTo>
                  <a:cubicBezTo>
                    <a:pt x="1" y="3497"/>
                    <a:pt x="631" y="4127"/>
                    <a:pt x="1387" y="4127"/>
                  </a:cubicBezTo>
                  <a:cubicBezTo>
                    <a:pt x="1608" y="4127"/>
                    <a:pt x="1860" y="4064"/>
                    <a:pt x="2080" y="3938"/>
                  </a:cubicBezTo>
                  <a:lnTo>
                    <a:pt x="2175" y="4033"/>
                  </a:lnTo>
                  <a:cubicBezTo>
                    <a:pt x="2222" y="4080"/>
                    <a:pt x="2309" y="4104"/>
                    <a:pt x="2399" y="4104"/>
                  </a:cubicBezTo>
                  <a:cubicBezTo>
                    <a:pt x="2490" y="4104"/>
                    <a:pt x="2584" y="4080"/>
                    <a:pt x="2647" y="4033"/>
                  </a:cubicBezTo>
                  <a:cubicBezTo>
                    <a:pt x="2742" y="3907"/>
                    <a:pt x="2742" y="3655"/>
                    <a:pt x="2647" y="3560"/>
                  </a:cubicBezTo>
                  <a:lnTo>
                    <a:pt x="2553" y="3466"/>
                  </a:lnTo>
                  <a:cubicBezTo>
                    <a:pt x="2679" y="3277"/>
                    <a:pt x="2742" y="3025"/>
                    <a:pt x="2742" y="2773"/>
                  </a:cubicBezTo>
                  <a:lnTo>
                    <a:pt x="2742" y="1386"/>
                  </a:lnTo>
                  <a:cubicBezTo>
                    <a:pt x="2742" y="630"/>
                    <a:pt x="2112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6336;p62">
              <a:extLst>
                <a:ext uri="{FF2B5EF4-FFF2-40B4-BE49-F238E27FC236}">
                  <a16:creationId xmlns:a16="http://schemas.microsoft.com/office/drawing/2014/main" id="{4AB0AF74-95E5-4AEE-BE86-2E295F9A352A}"/>
                </a:ext>
              </a:extLst>
            </p:cNvPr>
            <p:cNvSpPr/>
            <p:nvPr/>
          </p:nvSpPr>
          <p:spPr>
            <a:xfrm>
              <a:off x="-35016725" y="1912725"/>
              <a:ext cx="172500" cy="172025"/>
            </a:xfrm>
            <a:custGeom>
              <a:avLst/>
              <a:gdLst/>
              <a:ahLst/>
              <a:cxnLst/>
              <a:rect l="l" t="t" r="r" b="b"/>
              <a:pathLst>
                <a:path w="6900" h="6881" extrusionOk="0">
                  <a:moveTo>
                    <a:pt x="3466" y="726"/>
                  </a:moveTo>
                  <a:cubicBezTo>
                    <a:pt x="4947" y="726"/>
                    <a:pt x="6175" y="1954"/>
                    <a:pt x="6175" y="3467"/>
                  </a:cubicBezTo>
                  <a:cubicBezTo>
                    <a:pt x="6207" y="4979"/>
                    <a:pt x="4978" y="6207"/>
                    <a:pt x="3466" y="6207"/>
                  </a:cubicBezTo>
                  <a:cubicBezTo>
                    <a:pt x="2930" y="6207"/>
                    <a:pt x="2426" y="6050"/>
                    <a:pt x="1985" y="5766"/>
                  </a:cubicBezTo>
                  <a:cubicBezTo>
                    <a:pt x="1942" y="5745"/>
                    <a:pt x="1868" y="5708"/>
                    <a:pt x="1806" y="5708"/>
                  </a:cubicBezTo>
                  <a:cubicBezTo>
                    <a:pt x="1778" y="5708"/>
                    <a:pt x="1753" y="5715"/>
                    <a:pt x="1733" y="5735"/>
                  </a:cubicBezTo>
                  <a:lnTo>
                    <a:pt x="946" y="5987"/>
                  </a:lnTo>
                  <a:lnTo>
                    <a:pt x="1198" y="5199"/>
                  </a:lnTo>
                  <a:cubicBezTo>
                    <a:pt x="1261" y="5136"/>
                    <a:pt x="1198" y="5010"/>
                    <a:pt x="1166" y="4947"/>
                  </a:cubicBezTo>
                  <a:cubicBezTo>
                    <a:pt x="914" y="4506"/>
                    <a:pt x="757" y="4002"/>
                    <a:pt x="757" y="3467"/>
                  </a:cubicBezTo>
                  <a:cubicBezTo>
                    <a:pt x="757" y="1954"/>
                    <a:pt x="1954" y="726"/>
                    <a:pt x="3466" y="72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45"/>
                    <a:pt x="32" y="3435"/>
                  </a:cubicBezTo>
                  <a:cubicBezTo>
                    <a:pt x="32" y="4034"/>
                    <a:pt x="190" y="4569"/>
                    <a:pt x="473" y="5136"/>
                  </a:cubicBezTo>
                  <a:lnTo>
                    <a:pt x="32" y="6428"/>
                  </a:lnTo>
                  <a:cubicBezTo>
                    <a:pt x="0" y="6554"/>
                    <a:pt x="32" y="6712"/>
                    <a:pt x="95" y="6775"/>
                  </a:cubicBezTo>
                  <a:cubicBezTo>
                    <a:pt x="166" y="6845"/>
                    <a:pt x="272" y="6881"/>
                    <a:pt x="374" y="6881"/>
                  </a:cubicBezTo>
                  <a:cubicBezTo>
                    <a:pt x="408" y="6881"/>
                    <a:pt x="442" y="6877"/>
                    <a:pt x="473" y="6869"/>
                  </a:cubicBezTo>
                  <a:lnTo>
                    <a:pt x="1765" y="6428"/>
                  </a:lnTo>
                  <a:cubicBezTo>
                    <a:pt x="2269" y="6712"/>
                    <a:pt x="2867" y="6869"/>
                    <a:pt x="3466" y="6869"/>
                  </a:cubicBezTo>
                  <a:cubicBezTo>
                    <a:pt x="5356" y="6869"/>
                    <a:pt x="6900" y="5325"/>
                    <a:pt x="6900" y="3435"/>
                  </a:cubicBezTo>
                  <a:cubicBezTo>
                    <a:pt x="6869" y="1576"/>
                    <a:pt x="5356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6" name="Google Shape;6337;p62">
            <a:extLst>
              <a:ext uri="{FF2B5EF4-FFF2-40B4-BE49-F238E27FC236}">
                <a16:creationId xmlns:a16="http://schemas.microsoft.com/office/drawing/2014/main" id="{43312174-5B75-4777-8ACD-BA6F504A2135}"/>
              </a:ext>
            </a:extLst>
          </p:cNvPr>
          <p:cNvGrpSpPr/>
          <p:nvPr/>
        </p:nvGrpSpPr>
        <p:grpSpPr>
          <a:xfrm>
            <a:off x="5370234" y="825019"/>
            <a:ext cx="334031" cy="334518"/>
            <a:chOff x="-35134875" y="2272675"/>
            <a:chExt cx="291450" cy="291875"/>
          </a:xfrm>
        </p:grpSpPr>
        <p:sp>
          <p:nvSpPr>
            <p:cNvPr id="1167" name="Google Shape;6338;p62">
              <a:extLst>
                <a:ext uri="{FF2B5EF4-FFF2-40B4-BE49-F238E27FC236}">
                  <a16:creationId xmlns:a16="http://schemas.microsoft.com/office/drawing/2014/main" id="{2EE02434-FC03-4227-B39D-920C68BDA554}"/>
                </a:ext>
              </a:extLst>
            </p:cNvPr>
            <p:cNvSpPr/>
            <p:nvPr/>
          </p:nvSpPr>
          <p:spPr>
            <a:xfrm>
              <a:off x="-35134875" y="2272675"/>
              <a:ext cx="291450" cy="291875"/>
            </a:xfrm>
            <a:custGeom>
              <a:avLst/>
              <a:gdLst/>
              <a:ahLst/>
              <a:cxnLst/>
              <a:rect l="l" t="t" r="r" b="b"/>
              <a:pathLst>
                <a:path w="11658" h="11675" extrusionOk="0">
                  <a:moveTo>
                    <a:pt x="9925" y="662"/>
                  </a:moveTo>
                  <a:cubicBezTo>
                    <a:pt x="10460" y="662"/>
                    <a:pt x="10933" y="1135"/>
                    <a:pt x="10933" y="1733"/>
                  </a:cubicBezTo>
                  <a:lnTo>
                    <a:pt x="10933" y="5136"/>
                  </a:lnTo>
                  <a:cubicBezTo>
                    <a:pt x="10933" y="5703"/>
                    <a:pt x="10460" y="6176"/>
                    <a:pt x="9925" y="6176"/>
                  </a:cubicBezTo>
                  <a:cubicBezTo>
                    <a:pt x="9704" y="6176"/>
                    <a:pt x="9547" y="6333"/>
                    <a:pt x="9547" y="6522"/>
                  </a:cubicBezTo>
                  <a:lnTo>
                    <a:pt x="9547" y="7751"/>
                  </a:lnTo>
                  <a:lnTo>
                    <a:pt x="8192" y="6365"/>
                  </a:lnTo>
                  <a:lnTo>
                    <a:pt x="8192" y="4474"/>
                  </a:lnTo>
                  <a:cubicBezTo>
                    <a:pt x="8192" y="3529"/>
                    <a:pt x="7404" y="2742"/>
                    <a:pt x="6459" y="2742"/>
                  </a:cubicBezTo>
                  <a:lnTo>
                    <a:pt x="3372" y="2742"/>
                  </a:lnTo>
                  <a:lnTo>
                    <a:pt x="3372" y="1733"/>
                  </a:lnTo>
                  <a:cubicBezTo>
                    <a:pt x="3372" y="1166"/>
                    <a:pt x="3844" y="662"/>
                    <a:pt x="4411" y="662"/>
                  </a:cubicBezTo>
                  <a:close/>
                  <a:moveTo>
                    <a:pt x="6459" y="3403"/>
                  </a:moveTo>
                  <a:cubicBezTo>
                    <a:pt x="6995" y="3403"/>
                    <a:pt x="7499" y="3876"/>
                    <a:pt x="7499" y="4474"/>
                  </a:cubicBezTo>
                  <a:lnTo>
                    <a:pt x="7499" y="7908"/>
                  </a:lnTo>
                  <a:lnTo>
                    <a:pt x="7467" y="7908"/>
                  </a:lnTo>
                  <a:cubicBezTo>
                    <a:pt x="7467" y="8444"/>
                    <a:pt x="6995" y="8917"/>
                    <a:pt x="6396" y="8917"/>
                  </a:cubicBezTo>
                  <a:lnTo>
                    <a:pt x="3687" y="8917"/>
                  </a:lnTo>
                  <a:cubicBezTo>
                    <a:pt x="3624" y="8917"/>
                    <a:pt x="3498" y="8948"/>
                    <a:pt x="3466" y="9043"/>
                  </a:cubicBezTo>
                  <a:lnTo>
                    <a:pt x="1986" y="10492"/>
                  </a:lnTo>
                  <a:lnTo>
                    <a:pt x="1986" y="9295"/>
                  </a:lnTo>
                  <a:cubicBezTo>
                    <a:pt x="1986" y="9074"/>
                    <a:pt x="1828" y="8917"/>
                    <a:pt x="1639" y="8917"/>
                  </a:cubicBezTo>
                  <a:cubicBezTo>
                    <a:pt x="1103" y="8917"/>
                    <a:pt x="631" y="8444"/>
                    <a:pt x="631" y="7908"/>
                  </a:cubicBezTo>
                  <a:lnTo>
                    <a:pt x="631" y="4474"/>
                  </a:lnTo>
                  <a:cubicBezTo>
                    <a:pt x="631" y="3939"/>
                    <a:pt x="1103" y="3403"/>
                    <a:pt x="1639" y="3403"/>
                  </a:cubicBezTo>
                  <a:close/>
                  <a:moveTo>
                    <a:pt x="4411" y="1"/>
                  </a:moveTo>
                  <a:cubicBezTo>
                    <a:pt x="3466" y="1"/>
                    <a:pt x="2710" y="788"/>
                    <a:pt x="2710" y="1733"/>
                  </a:cubicBezTo>
                  <a:lnTo>
                    <a:pt x="2710" y="2742"/>
                  </a:lnTo>
                  <a:lnTo>
                    <a:pt x="1671" y="2742"/>
                  </a:lnTo>
                  <a:cubicBezTo>
                    <a:pt x="725" y="2742"/>
                    <a:pt x="1" y="3529"/>
                    <a:pt x="1" y="4474"/>
                  </a:cubicBezTo>
                  <a:lnTo>
                    <a:pt x="1" y="7908"/>
                  </a:lnTo>
                  <a:cubicBezTo>
                    <a:pt x="1" y="8728"/>
                    <a:pt x="568" y="9452"/>
                    <a:pt x="1355" y="9610"/>
                  </a:cubicBezTo>
                  <a:lnTo>
                    <a:pt x="1355" y="11342"/>
                  </a:lnTo>
                  <a:cubicBezTo>
                    <a:pt x="1355" y="11500"/>
                    <a:pt x="1450" y="11594"/>
                    <a:pt x="1576" y="11657"/>
                  </a:cubicBezTo>
                  <a:cubicBezTo>
                    <a:pt x="1607" y="11668"/>
                    <a:pt x="1646" y="11675"/>
                    <a:pt x="1687" y="11675"/>
                  </a:cubicBezTo>
                  <a:cubicBezTo>
                    <a:pt x="1769" y="11675"/>
                    <a:pt x="1860" y="11647"/>
                    <a:pt x="1923" y="11563"/>
                  </a:cubicBezTo>
                  <a:lnTo>
                    <a:pt x="3876" y="9610"/>
                  </a:lnTo>
                  <a:lnTo>
                    <a:pt x="6491" y="9610"/>
                  </a:lnTo>
                  <a:cubicBezTo>
                    <a:pt x="7436" y="9610"/>
                    <a:pt x="8224" y="8854"/>
                    <a:pt x="8224" y="7908"/>
                  </a:cubicBezTo>
                  <a:lnTo>
                    <a:pt x="8224" y="7341"/>
                  </a:lnTo>
                  <a:lnTo>
                    <a:pt x="9704" y="8822"/>
                  </a:lnTo>
                  <a:cubicBezTo>
                    <a:pt x="9773" y="8868"/>
                    <a:pt x="9876" y="8897"/>
                    <a:pt x="9976" y="8897"/>
                  </a:cubicBezTo>
                  <a:cubicBezTo>
                    <a:pt x="10013" y="8897"/>
                    <a:pt x="10049" y="8893"/>
                    <a:pt x="10082" y="8885"/>
                  </a:cubicBezTo>
                  <a:cubicBezTo>
                    <a:pt x="10208" y="8854"/>
                    <a:pt x="10271" y="8696"/>
                    <a:pt x="10271" y="8570"/>
                  </a:cubicBezTo>
                  <a:lnTo>
                    <a:pt x="10271" y="6837"/>
                  </a:lnTo>
                  <a:cubicBezTo>
                    <a:pt x="11059" y="6680"/>
                    <a:pt x="11658" y="5987"/>
                    <a:pt x="11658" y="5136"/>
                  </a:cubicBezTo>
                  <a:lnTo>
                    <a:pt x="11658" y="1733"/>
                  </a:lnTo>
                  <a:cubicBezTo>
                    <a:pt x="11595" y="788"/>
                    <a:pt x="10870" y="1"/>
                    <a:pt x="99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6339;p62">
              <a:extLst>
                <a:ext uri="{FF2B5EF4-FFF2-40B4-BE49-F238E27FC236}">
                  <a16:creationId xmlns:a16="http://schemas.microsoft.com/office/drawing/2014/main" id="{19F5FC0F-AF19-428C-A03A-23799FB09526}"/>
                </a:ext>
              </a:extLst>
            </p:cNvPr>
            <p:cNvSpPr/>
            <p:nvPr/>
          </p:nvSpPr>
          <p:spPr>
            <a:xfrm>
              <a:off x="-35093925" y="24191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cubicBezTo>
                    <a:pt x="1" y="536"/>
                    <a:pt x="159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6340;p62">
              <a:extLst>
                <a:ext uri="{FF2B5EF4-FFF2-40B4-BE49-F238E27FC236}">
                  <a16:creationId xmlns:a16="http://schemas.microsoft.com/office/drawing/2014/main" id="{9918D2C1-A258-4D5A-817D-CD7C990A7C18}"/>
                </a:ext>
              </a:extLst>
            </p:cNvPr>
            <p:cNvSpPr/>
            <p:nvPr/>
          </p:nvSpPr>
          <p:spPr>
            <a:xfrm>
              <a:off x="-35042725" y="24191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6341;p62">
              <a:extLst>
                <a:ext uri="{FF2B5EF4-FFF2-40B4-BE49-F238E27FC236}">
                  <a16:creationId xmlns:a16="http://schemas.microsoft.com/office/drawing/2014/main" id="{A468FF04-6737-47BA-8ADE-800E0B4E3337}"/>
                </a:ext>
              </a:extLst>
            </p:cNvPr>
            <p:cNvSpPr/>
            <p:nvPr/>
          </p:nvSpPr>
          <p:spPr>
            <a:xfrm>
              <a:off x="-34991525" y="24191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1" name="Google Shape;6342;p62">
            <a:extLst>
              <a:ext uri="{FF2B5EF4-FFF2-40B4-BE49-F238E27FC236}">
                <a16:creationId xmlns:a16="http://schemas.microsoft.com/office/drawing/2014/main" id="{2EAF7F85-13F7-4440-B133-92AD929D5F60}"/>
              </a:ext>
            </a:extLst>
          </p:cNvPr>
          <p:cNvGrpSpPr/>
          <p:nvPr/>
        </p:nvGrpSpPr>
        <p:grpSpPr>
          <a:xfrm>
            <a:off x="5409503" y="1219750"/>
            <a:ext cx="255494" cy="334031"/>
            <a:chOff x="-35101800" y="2631050"/>
            <a:chExt cx="222925" cy="291450"/>
          </a:xfrm>
        </p:grpSpPr>
        <p:sp>
          <p:nvSpPr>
            <p:cNvPr id="1172" name="Google Shape;6343;p62">
              <a:extLst>
                <a:ext uri="{FF2B5EF4-FFF2-40B4-BE49-F238E27FC236}">
                  <a16:creationId xmlns:a16="http://schemas.microsoft.com/office/drawing/2014/main" id="{EF47B2C2-32FA-4A41-8905-DCDA52361A1D}"/>
                </a:ext>
              </a:extLst>
            </p:cNvPr>
            <p:cNvSpPr/>
            <p:nvPr/>
          </p:nvSpPr>
          <p:spPr>
            <a:xfrm>
              <a:off x="-34999400" y="269957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6344;p62">
              <a:extLst>
                <a:ext uri="{FF2B5EF4-FFF2-40B4-BE49-F238E27FC236}">
                  <a16:creationId xmlns:a16="http://schemas.microsoft.com/office/drawing/2014/main" id="{466FD685-58BB-4CCF-9964-624D4FC5A7DD}"/>
                </a:ext>
              </a:extLst>
            </p:cNvPr>
            <p:cNvSpPr/>
            <p:nvPr/>
          </p:nvSpPr>
          <p:spPr>
            <a:xfrm>
              <a:off x="-34999400" y="273265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47" y="0"/>
                  </a:moveTo>
                  <a:cubicBezTo>
                    <a:pt x="158" y="0"/>
                    <a:pt x="1" y="190"/>
                    <a:pt x="1" y="379"/>
                  </a:cubicBezTo>
                  <a:lnTo>
                    <a:pt x="1" y="1765"/>
                  </a:lnTo>
                  <a:cubicBezTo>
                    <a:pt x="1" y="1985"/>
                    <a:pt x="158" y="2111"/>
                    <a:pt x="347" y="2111"/>
                  </a:cubicBezTo>
                  <a:cubicBezTo>
                    <a:pt x="568" y="2111"/>
                    <a:pt x="725" y="1954"/>
                    <a:pt x="725" y="1765"/>
                  </a:cubicBezTo>
                  <a:lnTo>
                    <a:pt x="725" y="379"/>
                  </a:lnTo>
                  <a:cubicBezTo>
                    <a:pt x="725" y="190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6345;p62">
              <a:extLst>
                <a:ext uri="{FF2B5EF4-FFF2-40B4-BE49-F238E27FC236}">
                  <a16:creationId xmlns:a16="http://schemas.microsoft.com/office/drawing/2014/main" id="{7F9C30A6-E6C9-4777-A8DF-0D187489DED5}"/>
                </a:ext>
              </a:extLst>
            </p:cNvPr>
            <p:cNvSpPr/>
            <p:nvPr/>
          </p:nvSpPr>
          <p:spPr>
            <a:xfrm>
              <a:off x="-35067125" y="2665700"/>
              <a:ext cx="153600" cy="154400"/>
            </a:xfrm>
            <a:custGeom>
              <a:avLst/>
              <a:gdLst/>
              <a:ahLst/>
              <a:cxnLst/>
              <a:rect l="l" t="t" r="r" b="b"/>
              <a:pathLst>
                <a:path w="6144" h="6176" extrusionOk="0">
                  <a:moveTo>
                    <a:pt x="3056" y="694"/>
                  </a:moveTo>
                  <a:cubicBezTo>
                    <a:pt x="4411" y="694"/>
                    <a:pt x="5482" y="1765"/>
                    <a:pt x="5482" y="3088"/>
                  </a:cubicBezTo>
                  <a:cubicBezTo>
                    <a:pt x="5482" y="4443"/>
                    <a:pt x="4411" y="5482"/>
                    <a:pt x="3056" y="5482"/>
                  </a:cubicBezTo>
                  <a:cubicBezTo>
                    <a:pt x="1733" y="5482"/>
                    <a:pt x="662" y="4443"/>
                    <a:pt x="662" y="3088"/>
                  </a:cubicBezTo>
                  <a:cubicBezTo>
                    <a:pt x="662" y="1796"/>
                    <a:pt x="1764" y="694"/>
                    <a:pt x="3056" y="694"/>
                  </a:cubicBezTo>
                  <a:close/>
                  <a:moveTo>
                    <a:pt x="3056" y="1"/>
                  </a:moveTo>
                  <a:cubicBezTo>
                    <a:pt x="1386" y="1"/>
                    <a:pt x="0" y="1387"/>
                    <a:pt x="0" y="3088"/>
                  </a:cubicBezTo>
                  <a:cubicBezTo>
                    <a:pt x="0" y="4789"/>
                    <a:pt x="1386" y="6176"/>
                    <a:pt x="3056" y="6176"/>
                  </a:cubicBezTo>
                  <a:cubicBezTo>
                    <a:pt x="4757" y="6176"/>
                    <a:pt x="6144" y="4789"/>
                    <a:pt x="6144" y="3088"/>
                  </a:cubicBezTo>
                  <a:cubicBezTo>
                    <a:pt x="6144" y="1387"/>
                    <a:pt x="4757" y="1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6346;p62">
              <a:extLst>
                <a:ext uri="{FF2B5EF4-FFF2-40B4-BE49-F238E27FC236}">
                  <a16:creationId xmlns:a16="http://schemas.microsoft.com/office/drawing/2014/main" id="{7B90EB65-1221-495A-9C77-5A3795282555}"/>
                </a:ext>
              </a:extLst>
            </p:cNvPr>
            <p:cNvSpPr/>
            <p:nvPr/>
          </p:nvSpPr>
          <p:spPr>
            <a:xfrm>
              <a:off x="-35101800" y="2631050"/>
              <a:ext cx="222925" cy="291450"/>
            </a:xfrm>
            <a:custGeom>
              <a:avLst/>
              <a:gdLst/>
              <a:ahLst/>
              <a:cxnLst/>
              <a:rect l="l" t="t" r="r" b="b"/>
              <a:pathLst>
                <a:path w="8917" h="11658" extrusionOk="0">
                  <a:moveTo>
                    <a:pt x="4443" y="693"/>
                  </a:moveTo>
                  <a:cubicBezTo>
                    <a:pt x="6554" y="693"/>
                    <a:pt x="8192" y="2395"/>
                    <a:pt x="8192" y="4474"/>
                  </a:cubicBezTo>
                  <a:cubicBezTo>
                    <a:pt x="8192" y="5293"/>
                    <a:pt x="7940" y="6081"/>
                    <a:pt x="7436" y="6711"/>
                  </a:cubicBezTo>
                  <a:lnTo>
                    <a:pt x="4443" y="10775"/>
                  </a:lnTo>
                  <a:lnTo>
                    <a:pt x="1450" y="6711"/>
                  </a:lnTo>
                  <a:cubicBezTo>
                    <a:pt x="1009" y="6049"/>
                    <a:pt x="726" y="5293"/>
                    <a:pt x="726" y="4474"/>
                  </a:cubicBezTo>
                  <a:cubicBezTo>
                    <a:pt x="726" y="2395"/>
                    <a:pt x="2364" y="693"/>
                    <a:pt x="4443" y="693"/>
                  </a:cubicBezTo>
                  <a:close/>
                  <a:moveTo>
                    <a:pt x="4443" y="0"/>
                  </a:moveTo>
                  <a:cubicBezTo>
                    <a:pt x="2017" y="0"/>
                    <a:pt x="1" y="1985"/>
                    <a:pt x="1" y="4443"/>
                  </a:cubicBezTo>
                  <a:cubicBezTo>
                    <a:pt x="1" y="5419"/>
                    <a:pt x="316" y="6333"/>
                    <a:pt x="883" y="7120"/>
                  </a:cubicBezTo>
                  <a:lnTo>
                    <a:pt x="4191" y="11531"/>
                  </a:lnTo>
                  <a:cubicBezTo>
                    <a:pt x="4254" y="11594"/>
                    <a:pt x="4349" y="11657"/>
                    <a:pt x="4443" y="11657"/>
                  </a:cubicBezTo>
                  <a:cubicBezTo>
                    <a:pt x="4569" y="11657"/>
                    <a:pt x="4664" y="11594"/>
                    <a:pt x="4727" y="11531"/>
                  </a:cubicBezTo>
                  <a:lnTo>
                    <a:pt x="8003" y="7120"/>
                  </a:lnTo>
                  <a:cubicBezTo>
                    <a:pt x="8602" y="6333"/>
                    <a:pt x="8917" y="5419"/>
                    <a:pt x="8917" y="4443"/>
                  </a:cubicBezTo>
                  <a:cubicBezTo>
                    <a:pt x="8917" y="1985"/>
                    <a:pt x="6901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6" name="Google Shape;6347;p62">
            <a:extLst>
              <a:ext uri="{FF2B5EF4-FFF2-40B4-BE49-F238E27FC236}">
                <a16:creationId xmlns:a16="http://schemas.microsoft.com/office/drawing/2014/main" id="{0D866791-C7E2-46D9-A202-089B0F11D5E5}"/>
              </a:ext>
            </a:extLst>
          </p:cNvPr>
          <p:cNvSpPr/>
          <p:nvPr/>
        </p:nvSpPr>
        <p:spPr>
          <a:xfrm>
            <a:off x="7482052" y="398484"/>
            <a:ext cx="319561" cy="335607"/>
          </a:xfrm>
          <a:custGeom>
            <a:avLst/>
            <a:gdLst/>
            <a:ahLst/>
            <a:cxnLst/>
            <a:rect l="l" t="t" r="r" b="b"/>
            <a:pathLst>
              <a:path w="11153" h="11713" extrusionOk="0">
                <a:moveTo>
                  <a:pt x="9594" y="693"/>
                </a:moveTo>
                <a:cubicBezTo>
                  <a:pt x="9767" y="693"/>
                  <a:pt x="9940" y="764"/>
                  <a:pt x="10082" y="906"/>
                </a:cubicBezTo>
                <a:cubicBezTo>
                  <a:pt x="10365" y="1158"/>
                  <a:pt x="10365" y="1599"/>
                  <a:pt x="10082" y="1883"/>
                </a:cubicBezTo>
                <a:lnTo>
                  <a:pt x="9168" y="2796"/>
                </a:lnTo>
                <a:lnTo>
                  <a:pt x="6175" y="3364"/>
                </a:lnTo>
                <a:lnTo>
                  <a:pt x="6175" y="1410"/>
                </a:lnTo>
                <a:lnTo>
                  <a:pt x="8475" y="1410"/>
                </a:lnTo>
                <a:cubicBezTo>
                  <a:pt x="8538" y="1410"/>
                  <a:pt x="8664" y="1379"/>
                  <a:pt x="8696" y="1284"/>
                </a:cubicBezTo>
                <a:lnTo>
                  <a:pt x="9105" y="906"/>
                </a:lnTo>
                <a:cubicBezTo>
                  <a:pt x="9247" y="764"/>
                  <a:pt x="9420" y="693"/>
                  <a:pt x="9594" y="693"/>
                </a:cubicBezTo>
                <a:close/>
                <a:moveTo>
                  <a:pt x="5136" y="749"/>
                </a:moveTo>
                <a:cubicBezTo>
                  <a:pt x="5325" y="749"/>
                  <a:pt x="5482" y="906"/>
                  <a:pt x="5482" y="1095"/>
                </a:cubicBezTo>
                <a:lnTo>
                  <a:pt x="5482" y="4214"/>
                </a:lnTo>
                <a:cubicBezTo>
                  <a:pt x="5356" y="4151"/>
                  <a:pt x="5230" y="4151"/>
                  <a:pt x="5136" y="4151"/>
                </a:cubicBezTo>
                <a:cubicBezTo>
                  <a:pt x="5010" y="4151"/>
                  <a:pt x="4884" y="4151"/>
                  <a:pt x="4758" y="4214"/>
                </a:cubicBezTo>
                <a:lnTo>
                  <a:pt x="4758" y="1095"/>
                </a:lnTo>
                <a:cubicBezTo>
                  <a:pt x="4758" y="906"/>
                  <a:pt x="4915" y="749"/>
                  <a:pt x="5136" y="749"/>
                </a:cubicBezTo>
                <a:close/>
                <a:moveTo>
                  <a:pt x="5136" y="4844"/>
                </a:moveTo>
                <a:cubicBezTo>
                  <a:pt x="5671" y="4844"/>
                  <a:pt x="6144" y="5317"/>
                  <a:pt x="6144" y="5852"/>
                </a:cubicBezTo>
                <a:cubicBezTo>
                  <a:pt x="6144" y="6419"/>
                  <a:pt x="5671" y="6861"/>
                  <a:pt x="5136" y="6861"/>
                </a:cubicBezTo>
                <a:cubicBezTo>
                  <a:pt x="4568" y="6861"/>
                  <a:pt x="4096" y="6388"/>
                  <a:pt x="4096" y="5852"/>
                </a:cubicBezTo>
                <a:cubicBezTo>
                  <a:pt x="4096" y="5317"/>
                  <a:pt x="4568" y="4844"/>
                  <a:pt x="5136" y="4844"/>
                </a:cubicBezTo>
                <a:close/>
                <a:moveTo>
                  <a:pt x="4096" y="1442"/>
                </a:moveTo>
                <a:lnTo>
                  <a:pt x="4096" y="4529"/>
                </a:lnTo>
                <a:cubicBezTo>
                  <a:pt x="3655" y="4844"/>
                  <a:pt x="3434" y="5348"/>
                  <a:pt x="3434" y="5884"/>
                </a:cubicBezTo>
                <a:cubicBezTo>
                  <a:pt x="3434" y="6136"/>
                  <a:pt x="3466" y="6419"/>
                  <a:pt x="3592" y="6609"/>
                </a:cubicBezTo>
                <a:lnTo>
                  <a:pt x="2332" y="8184"/>
                </a:lnTo>
                <a:cubicBezTo>
                  <a:pt x="1323" y="7522"/>
                  <a:pt x="725" y="6356"/>
                  <a:pt x="725" y="5159"/>
                </a:cubicBezTo>
                <a:cubicBezTo>
                  <a:pt x="662" y="3143"/>
                  <a:pt x="2206" y="1568"/>
                  <a:pt x="4096" y="1442"/>
                </a:cubicBezTo>
                <a:close/>
                <a:moveTo>
                  <a:pt x="8916" y="3521"/>
                </a:moveTo>
                <a:lnTo>
                  <a:pt x="8916" y="4466"/>
                </a:lnTo>
                <a:cubicBezTo>
                  <a:pt x="8916" y="4529"/>
                  <a:pt x="8916" y="4592"/>
                  <a:pt x="8948" y="4624"/>
                </a:cubicBezTo>
                <a:lnTo>
                  <a:pt x="9798" y="6419"/>
                </a:lnTo>
                <a:cubicBezTo>
                  <a:pt x="9893" y="6577"/>
                  <a:pt x="9798" y="6672"/>
                  <a:pt x="9798" y="6735"/>
                </a:cubicBezTo>
                <a:cubicBezTo>
                  <a:pt x="9767" y="6766"/>
                  <a:pt x="9704" y="6892"/>
                  <a:pt x="9546" y="6892"/>
                </a:cubicBezTo>
                <a:lnTo>
                  <a:pt x="9263" y="6892"/>
                </a:lnTo>
                <a:cubicBezTo>
                  <a:pt x="9074" y="6892"/>
                  <a:pt x="8916" y="7050"/>
                  <a:pt x="8916" y="7239"/>
                </a:cubicBezTo>
                <a:lnTo>
                  <a:pt x="8916" y="8341"/>
                </a:lnTo>
                <a:cubicBezTo>
                  <a:pt x="8633" y="8467"/>
                  <a:pt x="8381" y="8656"/>
                  <a:pt x="8286" y="8971"/>
                </a:cubicBezTo>
                <a:lnTo>
                  <a:pt x="6522" y="8971"/>
                </a:lnTo>
                <a:cubicBezTo>
                  <a:pt x="5955" y="8971"/>
                  <a:pt x="5482" y="8499"/>
                  <a:pt x="5482" y="7932"/>
                </a:cubicBezTo>
                <a:lnTo>
                  <a:pt x="5482" y="7554"/>
                </a:lnTo>
                <a:cubicBezTo>
                  <a:pt x="6270" y="7396"/>
                  <a:pt x="6868" y="6672"/>
                  <a:pt x="6868" y="5852"/>
                </a:cubicBezTo>
                <a:cubicBezTo>
                  <a:pt x="6868" y="5317"/>
                  <a:pt x="6585" y="4781"/>
                  <a:pt x="6207" y="4466"/>
                </a:cubicBezTo>
                <a:lnTo>
                  <a:pt x="6207" y="4088"/>
                </a:lnTo>
                <a:lnTo>
                  <a:pt x="8916" y="3521"/>
                </a:lnTo>
                <a:close/>
                <a:moveTo>
                  <a:pt x="9231" y="8940"/>
                </a:moveTo>
                <a:cubicBezTo>
                  <a:pt x="9420" y="8940"/>
                  <a:pt x="9578" y="9097"/>
                  <a:pt x="9578" y="9286"/>
                </a:cubicBezTo>
                <a:cubicBezTo>
                  <a:pt x="9578" y="9475"/>
                  <a:pt x="9420" y="9633"/>
                  <a:pt x="9231" y="9633"/>
                </a:cubicBezTo>
                <a:cubicBezTo>
                  <a:pt x="9011" y="9633"/>
                  <a:pt x="8853" y="9475"/>
                  <a:pt x="8853" y="9286"/>
                </a:cubicBezTo>
                <a:cubicBezTo>
                  <a:pt x="8853" y="9097"/>
                  <a:pt x="9011" y="8940"/>
                  <a:pt x="9231" y="8940"/>
                </a:cubicBezTo>
                <a:close/>
                <a:moveTo>
                  <a:pt x="3970" y="7144"/>
                </a:moveTo>
                <a:cubicBezTo>
                  <a:pt x="4222" y="7365"/>
                  <a:pt x="4442" y="7522"/>
                  <a:pt x="4758" y="7554"/>
                </a:cubicBezTo>
                <a:lnTo>
                  <a:pt x="4758" y="7932"/>
                </a:lnTo>
                <a:cubicBezTo>
                  <a:pt x="4758" y="8877"/>
                  <a:pt x="5514" y="9633"/>
                  <a:pt x="6459" y="9633"/>
                </a:cubicBezTo>
                <a:lnTo>
                  <a:pt x="8223" y="9633"/>
                </a:lnTo>
                <a:cubicBezTo>
                  <a:pt x="8286" y="9727"/>
                  <a:pt x="8318" y="9791"/>
                  <a:pt x="8349" y="9822"/>
                </a:cubicBezTo>
                <a:cubicBezTo>
                  <a:pt x="8034" y="10137"/>
                  <a:pt x="7593" y="10295"/>
                  <a:pt x="7183" y="10295"/>
                </a:cubicBezTo>
                <a:lnTo>
                  <a:pt x="5797" y="10295"/>
                </a:lnTo>
                <a:cubicBezTo>
                  <a:pt x="5608" y="10295"/>
                  <a:pt x="5451" y="10452"/>
                  <a:pt x="5451" y="10673"/>
                </a:cubicBezTo>
                <a:lnTo>
                  <a:pt x="5451" y="11051"/>
                </a:lnTo>
                <a:lnTo>
                  <a:pt x="2710" y="11051"/>
                </a:lnTo>
                <a:lnTo>
                  <a:pt x="2710" y="8719"/>
                </a:lnTo>
                <a:lnTo>
                  <a:pt x="3970" y="7144"/>
                </a:lnTo>
                <a:close/>
                <a:moveTo>
                  <a:pt x="9629" y="0"/>
                </a:moveTo>
                <a:cubicBezTo>
                  <a:pt x="9278" y="0"/>
                  <a:pt x="8932" y="134"/>
                  <a:pt x="8664" y="402"/>
                </a:cubicBezTo>
                <a:lnTo>
                  <a:pt x="8412" y="686"/>
                </a:lnTo>
                <a:lnTo>
                  <a:pt x="6144" y="686"/>
                </a:lnTo>
                <a:cubicBezTo>
                  <a:pt x="5986" y="308"/>
                  <a:pt x="5640" y="24"/>
                  <a:pt x="5167" y="24"/>
                </a:cubicBezTo>
                <a:cubicBezTo>
                  <a:pt x="4726" y="24"/>
                  <a:pt x="4348" y="308"/>
                  <a:pt x="4190" y="686"/>
                </a:cubicBezTo>
                <a:cubicBezTo>
                  <a:pt x="1859" y="812"/>
                  <a:pt x="0" y="2702"/>
                  <a:pt x="0" y="5033"/>
                </a:cubicBezTo>
                <a:cubicBezTo>
                  <a:pt x="0" y="6514"/>
                  <a:pt x="725" y="7900"/>
                  <a:pt x="1922" y="8688"/>
                </a:cubicBezTo>
                <a:lnTo>
                  <a:pt x="2048" y="8782"/>
                </a:lnTo>
                <a:lnTo>
                  <a:pt x="2048" y="11366"/>
                </a:lnTo>
                <a:cubicBezTo>
                  <a:pt x="2048" y="11555"/>
                  <a:pt x="2206" y="11712"/>
                  <a:pt x="2426" y="11712"/>
                </a:cubicBezTo>
                <a:lnTo>
                  <a:pt x="5829" y="11712"/>
                </a:lnTo>
                <a:cubicBezTo>
                  <a:pt x="6018" y="11712"/>
                  <a:pt x="6207" y="11555"/>
                  <a:pt x="6207" y="11366"/>
                </a:cubicBezTo>
                <a:lnTo>
                  <a:pt x="6207" y="10956"/>
                </a:lnTo>
                <a:lnTo>
                  <a:pt x="7215" y="10956"/>
                </a:lnTo>
                <a:cubicBezTo>
                  <a:pt x="7877" y="10956"/>
                  <a:pt x="8475" y="10704"/>
                  <a:pt x="8948" y="10232"/>
                </a:cubicBezTo>
                <a:cubicBezTo>
                  <a:pt x="9074" y="10263"/>
                  <a:pt x="9137" y="10263"/>
                  <a:pt x="9263" y="10263"/>
                </a:cubicBezTo>
                <a:cubicBezTo>
                  <a:pt x="9830" y="10263"/>
                  <a:pt x="10302" y="9791"/>
                  <a:pt x="10302" y="9223"/>
                </a:cubicBezTo>
                <a:cubicBezTo>
                  <a:pt x="10302" y="8814"/>
                  <a:pt x="10019" y="8404"/>
                  <a:pt x="9609" y="8247"/>
                </a:cubicBezTo>
                <a:lnTo>
                  <a:pt x="9609" y="7491"/>
                </a:lnTo>
                <a:cubicBezTo>
                  <a:pt x="9924" y="7459"/>
                  <a:pt x="10239" y="7302"/>
                  <a:pt x="10397" y="7018"/>
                </a:cubicBezTo>
                <a:cubicBezTo>
                  <a:pt x="10617" y="6703"/>
                  <a:pt x="10617" y="6356"/>
                  <a:pt x="10460" y="6041"/>
                </a:cubicBezTo>
                <a:lnTo>
                  <a:pt x="9609" y="4403"/>
                </a:lnTo>
                <a:lnTo>
                  <a:pt x="9609" y="3332"/>
                </a:lnTo>
                <a:lnTo>
                  <a:pt x="10617" y="2355"/>
                </a:lnTo>
                <a:cubicBezTo>
                  <a:pt x="11153" y="1788"/>
                  <a:pt x="11153" y="938"/>
                  <a:pt x="10617" y="402"/>
                </a:cubicBezTo>
                <a:cubicBezTo>
                  <a:pt x="10334" y="134"/>
                  <a:pt x="9979" y="0"/>
                  <a:pt x="96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77" name="Google Shape;6348;p62">
            <a:extLst>
              <a:ext uri="{FF2B5EF4-FFF2-40B4-BE49-F238E27FC236}">
                <a16:creationId xmlns:a16="http://schemas.microsoft.com/office/drawing/2014/main" id="{7CAB56C1-C0CC-4445-9030-EBC5DC5BE7B0}"/>
              </a:ext>
            </a:extLst>
          </p:cNvPr>
          <p:cNvGrpSpPr/>
          <p:nvPr/>
        </p:nvGrpSpPr>
        <p:grpSpPr>
          <a:xfrm>
            <a:off x="7476536" y="824375"/>
            <a:ext cx="334031" cy="335807"/>
            <a:chOff x="-33314675" y="2275050"/>
            <a:chExt cx="291450" cy="293000"/>
          </a:xfrm>
        </p:grpSpPr>
        <p:sp>
          <p:nvSpPr>
            <p:cNvPr id="1178" name="Google Shape;6349;p62">
              <a:extLst>
                <a:ext uri="{FF2B5EF4-FFF2-40B4-BE49-F238E27FC236}">
                  <a16:creationId xmlns:a16="http://schemas.microsoft.com/office/drawing/2014/main" id="{526DB70C-4747-4B52-9741-D5F2CADA6A4F}"/>
                </a:ext>
              </a:extLst>
            </p:cNvPr>
            <p:cNvSpPr/>
            <p:nvPr/>
          </p:nvSpPr>
          <p:spPr>
            <a:xfrm>
              <a:off x="-33143750" y="2275050"/>
              <a:ext cx="120525" cy="120525"/>
            </a:xfrm>
            <a:custGeom>
              <a:avLst/>
              <a:gdLst/>
              <a:ahLst/>
              <a:cxnLst/>
              <a:rect l="l" t="t" r="r" b="b"/>
              <a:pathLst>
                <a:path w="4821" h="4821" extrusionOk="0">
                  <a:moveTo>
                    <a:pt x="2426" y="725"/>
                  </a:moveTo>
                  <a:cubicBezTo>
                    <a:pt x="3371" y="725"/>
                    <a:pt x="4096" y="1512"/>
                    <a:pt x="4096" y="2458"/>
                  </a:cubicBezTo>
                  <a:cubicBezTo>
                    <a:pt x="4159" y="3403"/>
                    <a:pt x="3371" y="4159"/>
                    <a:pt x="2426" y="4159"/>
                  </a:cubicBezTo>
                  <a:cubicBezTo>
                    <a:pt x="1481" y="4159"/>
                    <a:pt x="725" y="3403"/>
                    <a:pt x="725" y="2458"/>
                  </a:cubicBezTo>
                  <a:cubicBezTo>
                    <a:pt x="725" y="1512"/>
                    <a:pt x="1481" y="725"/>
                    <a:pt x="2426" y="725"/>
                  </a:cubicBezTo>
                  <a:close/>
                  <a:moveTo>
                    <a:pt x="2426" y="0"/>
                  </a:moveTo>
                  <a:cubicBezTo>
                    <a:pt x="1071" y="0"/>
                    <a:pt x="0" y="1103"/>
                    <a:pt x="0" y="2426"/>
                  </a:cubicBezTo>
                  <a:cubicBezTo>
                    <a:pt x="0" y="3749"/>
                    <a:pt x="1071" y="4820"/>
                    <a:pt x="2426" y="4820"/>
                  </a:cubicBezTo>
                  <a:cubicBezTo>
                    <a:pt x="3749" y="4820"/>
                    <a:pt x="4821" y="3749"/>
                    <a:pt x="4821" y="2426"/>
                  </a:cubicBezTo>
                  <a:cubicBezTo>
                    <a:pt x="4821" y="1103"/>
                    <a:pt x="3749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6350;p62">
              <a:extLst>
                <a:ext uri="{FF2B5EF4-FFF2-40B4-BE49-F238E27FC236}">
                  <a16:creationId xmlns:a16="http://schemas.microsoft.com/office/drawing/2014/main" id="{B7A6AB1A-5A0C-4143-8DF9-DB7E222D88EF}"/>
                </a:ext>
              </a:extLst>
            </p:cNvPr>
            <p:cNvSpPr/>
            <p:nvPr/>
          </p:nvSpPr>
          <p:spPr>
            <a:xfrm>
              <a:off x="-33093350" y="2309700"/>
              <a:ext cx="35475" cy="34675"/>
            </a:xfrm>
            <a:custGeom>
              <a:avLst/>
              <a:gdLst/>
              <a:ahLst/>
              <a:cxnLst/>
              <a:rect l="l" t="t" r="r" b="b"/>
              <a:pathLst>
                <a:path w="1419" h="1387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09"/>
                  </a:lnTo>
                  <a:cubicBezTo>
                    <a:pt x="1" y="1229"/>
                    <a:pt x="158" y="1387"/>
                    <a:pt x="347" y="1387"/>
                  </a:cubicBezTo>
                  <a:lnTo>
                    <a:pt x="1040" y="1387"/>
                  </a:lnTo>
                  <a:cubicBezTo>
                    <a:pt x="1229" y="1387"/>
                    <a:pt x="1387" y="1229"/>
                    <a:pt x="1387" y="1009"/>
                  </a:cubicBezTo>
                  <a:cubicBezTo>
                    <a:pt x="1418" y="883"/>
                    <a:pt x="1261" y="694"/>
                    <a:pt x="1072" y="694"/>
                  </a:cubicBezTo>
                  <a:lnTo>
                    <a:pt x="725" y="694"/>
                  </a:lnTo>
                  <a:lnTo>
                    <a:pt x="725" y="347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6351;p62">
              <a:extLst>
                <a:ext uri="{FF2B5EF4-FFF2-40B4-BE49-F238E27FC236}">
                  <a16:creationId xmlns:a16="http://schemas.microsoft.com/office/drawing/2014/main" id="{74359F43-4C12-4BA1-BAE2-42B5FD478B24}"/>
                </a:ext>
              </a:extLst>
            </p:cNvPr>
            <p:cNvSpPr/>
            <p:nvPr/>
          </p:nvSpPr>
          <p:spPr>
            <a:xfrm>
              <a:off x="-33314675" y="2328600"/>
              <a:ext cx="239475" cy="239450"/>
            </a:xfrm>
            <a:custGeom>
              <a:avLst/>
              <a:gdLst/>
              <a:ahLst/>
              <a:cxnLst/>
              <a:rect l="l" t="t" r="r" b="b"/>
              <a:pathLst>
                <a:path w="9579" h="9578" extrusionOk="0">
                  <a:moveTo>
                    <a:pt x="3057" y="631"/>
                  </a:moveTo>
                  <a:cubicBezTo>
                    <a:pt x="3624" y="631"/>
                    <a:pt x="4096" y="1103"/>
                    <a:pt x="4096" y="1639"/>
                  </a:cubicBezTo>
                  <a:cubicBezTo>
                    <a:pt x="4096" y="2206"/>
                    <a:pt x="3624" y="2678"/>
                    <a:pt x="3057" y="2678"/>
                  </a:cubicBezTo>
                  <a:cubicBezTo>
                    <a:pt x="2521" y="2678"/>
                    <a:pt x="2049" y="2206"/>
                    <a:pt x="2049" y="1639"/>
                  </a:cubicBezTo>
                  <a:cubicBezTo>
                    <a:pt x="2049" y="1103"/>
                    <a:pt x="2490" y="631"/>
                    <a:pt x="3057" y="631"/>
                  </a:cubicBezTo>
                  <a:close/>
                  <a:moveTo>
                    <a:pt x="3063" y="3369"/>
                  </a:moveTo>
                  <a:cubicBezTo>
                    <a:pt x="3690" y="3369"/>
                    <a:pt x="4308" y="3646"/>
                    <a:pt x="4726" y="4065"/>
                  </a:cubicBezTo>
                  <a:lnTo>
                    <a:pt x="4411" y="4065"/>
                  </a:lnTo>
                  <a:cubicBezTo>
                    <a:pt x="3844" y="4065"/>
                    <a:pt x="3372" y="4506"/>
                    <a:pt x="3372" y="5073"/>
                  </a:cubicBezTo>
                  <a:lnTo>
                    <a:pt x="3372" y="6774"/>
                  </a:lnTo>
                  <a:lnTo>
                    <a:pt x="662" y="6774"/>
                  </a:lnTo>
                  <a:lnTo>
                    <a:pt x="662" y="5892"/>
                  </a:lnTo>
                  <a:cubicBezTo>
                    <a:pt x="662" y="4569"/>
                    <a:pt x="1702" y="3435"/>
                    <a:pt x="2962" y="3372"/>
                  </a:cubicBezTo>
                  <a:cubicBezTo>
                    <a:pt x="2996" y="3370"/>
                    <a:pt x="3029" y="3369"/>
                    <a:pt x="3063" y="3369"/>
                  </a:cubicBezTo>
                  <a:close/>
                  <a:moveTo>
                    <a:pt x="7215" y="4726"/>
                  </a:moveTo>
                  <a:cubicBezTo>
                    <a:pt x="7373" y="4726"/>
                    <a:pt x="7530" y="4884"/>
                    <a:pt x="7530" y="5073"/>
                  </a:cubicBezTo>
                  <a:lnTo>
                    <a:pt x="7530" y="6774"/>
                  </a:lnTo>
                  <a:lnTo>
                    <a:pt x="4096" y="6774"/>
                  </a:lnTo>
                  <a:lnTo>
                    <a:pt x="4096" y="5073"/>
                  </a:lnTo>
                  <a:cubicBezTo>
                    <a:pt x="4096" y="4884"/>
                    <a:pt x="4254" y="4726"/>
                    <a:pt x="4443" y="4726"/>
                  </a:cubicBezTo>
                  <a:close/>
                  <a:moveTo>
                    <a:pt x="8586" y="7495"/>
                  </a:moveTo>
                  <a:cubicBezTo>
                    <a:pt x="8753" y="7495"/>
                    <a:pt x="8885" y="7644"/>
                    <a:pt x="8885" y="7845"/>
                  </a:cubicBezTo>
                  <a:lnTo>
                    <a:pt x="8885" y="8885"/>
                  </a:lnTo>
                  <a:lnTo>
                    <a:pt x="662" y="8885"/>
                  </a:lnTo>
                  <a:lnTo>
                    <a:pt x="662" y="7499"/>
                  </a:lnTo>
                  <a:lnTo>
                    <a:pt x="8539" y="7499"/>
                  </a:lnTo>
                  <a:cubicBezTo>
                    <a:pt x="8555" y="7496"/>
                    <a:pt x="8571" y="7495"/>
                    <a:pt x="8586" y="7495"/>
                  </a:cubicBezTo>
                  <a:close/>
                  <a:moveTo>
                    <a:pt x="3057" y="1"/>
                  </a:moveTo>
                  <a:cubicBezTo>
                    <a:pt x="2112" y="1"/>
                    <a:pt x="1387" y="725"/>
                    <a:pt x="1387" y="1702"/>
                  </a:cubicBezTo>
                  <a:cubicBezTo>
                    <a:pt x="1387" y="2206"/>
                    <a:pt x="1576" y="2647"/>
                    <a:pt x="1923" y="2930"/>
                  </a:cubicBezTo>
                  <a:cubicBezTo>
                    <a:pt x="820" y="3403"/>
                    <a:pt x="1" y="4600"/>
                    <a:pt x="1" y="5923"/>
                  </a:cubicBezTo>
                  <a:lnTo>
                    <a:pt x="1" y="9263"/>
                  </a:lnTo>
                  <a:cubicBezTo>
                    <a:pt x="1" y="9420"/>
                    <a:pt x="127" y="9578"/>
                    <a:pt x="316" y="9578"/>
                  </a:cubicBezTo>
                  <a:lnTo>
                    <a:pt x="9200" y="9578"/>
                  </a:lnTo>
                  <a:cubicBezTo>
                    <a:pt x="9421" y="9578"/>
                    <a:pt x="9578" y="9420"/>
                    <a:pt x="9578" y="9200"/>
                  </a:cubicBezTo>
                  <a:lnTo>
                    <a:pt x="9578" y="7845"/>
                  </a:lnTo>
                  <a:cubicBezTo>
                    <a:pt x="9578" y="7278"/>
                    <a:pt x="9106" y="6806"/>
                    <a:pt x="8539" y="6806"/>
                  </a:cubicBezTo>
                  <a:lnTo>
                    <a:pt x="8192" y="6806"/>
                  </a:lnTo>
                  <a:lnTo>
                    <a:pt x="8192" y="5104"/>
                  </a:lnTo>
                  <a:cubicBezTo>
                    <a:pt x="8192" y="4569"/>
                    <a:pt x="7719" y="4096"/>
                    <a:pt x="7152" y="4096"/>
                  </a:cubicBezTo>
                  <a:lnTo>
                    <a:pt x="5577" y="4096"/>
                  </a:lnTo>
                  <a:cubicBezTo>
                    <a:pt x="5231" y="3561"/>
                    <a:pt x="4758" y="3183"/>
                    <a:pt x="4222" y="2930"/>
                  </a:cubicBezTo>
                  <a:cubicBezTo>
                    <a:pt x="4569" y="2615"/>
                    <a:pt x="4758" y="2206"/>
                    <a:pt x="4758" y="1702"/>
                  </a:cubicBezTo>
                  <a:cubicBezTo>
                    <a:pt x="4758" y="725"/>
                    <a:pt x="4002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1" name="Google Shape;6352;p62">
            <a:extLst>
              <a:ext uri="{FF2B5EF4-FFF2-40B4-BE49-F238E27FC236}">
                <a16:creationId xmlns:a16="http://schemas.microsoft.com/office/drawing/2014/main" id="{C2A6E6F1-6F44-476C-A583-D9842171A333}"/>
              </a:ext>
            </a:extLst>
          </p:cNvPr>
          <p:cNvSpPr/>
          <p:nvPr/>
        </p:nvSpPr>
        <p:spPr>
          <a:xfrm>
            <a:off x="7473470" y="1218508"/>
            <a:ext cx="336724" cy="336753"/>
          </a:xfrm>
          <a:custGeom>
            <a:avLst/>
            <a:gdLst/>
            <a:ahLst/>
            <a:cxnLst/>
            <a:rect l="l" t="t" r="r" b="b"/>
            <a:pathLst>
              <a:path w="11752" h="11753" extrusionOk="0">
                <a:moveTo>
                  <a:pt x="9672" y="725"/>
                </a:moveTo>
                <a:lnTo>
                  <a:pt x="9672" y="4191"/>
                </a:lnTo>
                <a:cubicBezTo>
                  <a:pt x="9546" y="4160"/>
                  <a:pt x="9420" y="4160"/>
                  <a:pt x="9294" y="4160"/>
                </a:cubicBezTo>
                <a:cubicBezTo>
                  <a:pt x="9200" y="4160"/>
                  <a:pt x="9074" y="4191"/>
                  <a:pt x="8948" y="4223"/>
                </a:cubicBezTo>
                <a:lnTo>
                  <a:pt x="8948" y="3844"/>
                </a:lnTo>
                <a:cubicBezTo>
                  <a:pt x="8948" y="3277"/>
                  <a:pt x="8475" y="2805"/>
                  <a:pt x="7939" y="2805"/>
                </a:cubicBezTo>
                <a:cubicBezTo>
                  <a:pt x="7813" y="2805"/>
                  <a:pt x="7687" y="2836"/>
                  <a:pt x="7561" y="2836"/>
                </a:cubicBezTo>
                <a:lnTo>
                  <a:pt x="7561" y="2458"/>
                </a:lnTo>
                <a:cubicBezTo>
                  <a:pt x="7561" y="1891"/>
                  <a:pt x="7089" y="1419"/>
                  <a:pt x="6553" y="1419"/>
                </a:cubicBezTo>
                <a:cubicBezTo>
                  <a:pt x="6427" y="1419"/>
                  <a:pt x="6364" y="1419"/>
                  <a:pt x="6238" y="1482"/>
                </a:cubicBezTo>
                <a:cubicBezTo>
                  <a:pt x="6427" y="1041"/>
                  <a:pt x="6837" y="725"/>
                  <a:pt x="7246" y="725"/>
                </a:cubicBezTo>
                <a:close/>
                <a:moveTo>
                  <a:pt x="11090" y="1419"/>
                </a:moveTo>
                <a:lnTo>
                  <a:pt x="11090" y="4884"/>
                </a:lnTo>
                <a:cubicBezTo>
                  <a:pt x="10964" y="4853"/>
                  <a:pt x="10838" y="4853"/>
                  <a:pt x="10712" y="4853"/>
                </a:cubicBezTo>
                <a:cubicBezTo>
                  <a:pt x="10617" y="4853"/>
                  <a:pt x="10491" y="4884"/>
                  <a:pt x="10365" y="4884"/>
                </a:cubicBezTo>
                <a:lnTo>
                  <a:pt x="10365" y="1419"/>
                </a:lnTo>
                <a:close/>
                <a:moveTo>
                  <a:pt x="4537" y="725"/>
                </a:moveTo>
                <a:cubicBezTo>
                  <a:pt x="5104" y="725"/>
                  <a:pt x="5577" y="1198"/>
                  <a:pt x="5577" y="1734"/>
                </a:cubicBezTo>
                <a:lnTo>
                  <a:pt x="5577" y="5010"/>
                </a:lnTo>
                <a:lnTo>
                  <a:pt x="4474" y="6113"/>
                </a:lnTo>
                <a:cubicBezTo>
                  <a:pt x="4253" y="6302"/>
                  <a:pt x="4096" y="6585"/>
                  <a:pt x="4033" y="6869"/>
                </a:cubicBezTo>
                <a:lnTo>
                  <a:pt x="2143" y="6869"/>
                </a:lnTo>
                <a:lnTo>
                  <a:pt x="2143" y="725"/>
                </a:lnTo>
                <a:close/>
                <a:moveTo>
                  <a:pt x="1418" y="1419"/>
                </a:moveTo>
                <a:lnTo>
                  <a:pt x="1418" y="7247"/>
                </a:lnTo>
                <a:cubicBezTo>
                  <a:pt x="1418" y="7468"/>
                  <a:pt x="1575" y="7625"/>
                  <a:pt x="1796" y="7625"/>
                </a:cubicBezTo>
                <a:lnTo>
                  <a:pt x="3938" y="7625"/>
                </a:lnTo>
                <a:cubicBezTo>
                  <a:pt x="4001" y="7846"/>
                  <a:pt x="4064" y="8098"/>
                  <a:pt x="4190" y="8287"/>
                </a:cubicBezTo>
                <a:lnTo>
                  <a:pt x="725" y="8287"/>
                </a:lnTo>
                <a:lnTo>
                  <a:pt x="725" y="1419"/>
                </a:lnTo>
                <a:close/>
                <a:moveTo>
                  <a:pt x="6648" y="2112"/>
                </a:moveTo>
                <a:cubicBezTo>
                  <a:pt x="6837" y="2112"/>
                  <a:pt x="6994" y="2269"/>
                  <a:pt x="6994" y="2458"/>
                </a:cubicBezTo>
                <a:lnTo>
                  <a:pt x="6994" y="6554"/>
                </a:lnTo>
                <a:cubicBezTo>
                  <a:pt x="6994" y="6743"/>
                  <a:pt x="7152" y="6900"/>
                  <a:pt x="7341" y="6900"/>
                </a:cubicBezTo>
                <a:cubicBezTo>
                  <a:pt x="7530" y="6900"/>
                  <a:pt x="7687" y="6743"/>
                  <a:pt x="7687" y="6554"/>
                </a:cubicBezTo>
                <a:lnTo>
                  <a:pt x="7687" y="3844"/>
                </a:lnTo>
                <a:cubicBezTo>
                  <a:pt x="7687" y="3624"/>
                  <a:pt x="7845" y="3466"/>
                  <a:pt x="8065" y="3466"/>
                </a:cubicBezTo>
                <a:cubicBezTo>
                  <a:pt x="8254" y="3466"/>
                  <a:pt x="8412" y="3624"/>
                  <a:pt x="8412" y="3844"/>
                </a:cubicBezTo>
                <a:lnTo>
                  <a:pt x="8412" y="6554"/>
                </a:lnTo>
                <a:cubicBezTo>
                  <a:pt x="8412" y="6743"/>
                  <a:pt x="8570" y="6900"/>
                  <a:pt x="8759" y="6900"/>
                </a:cubicBezTo>
                <a:cubicBezTo>
                  <a:pt x="8948" y="6900"/>
                  <a:pt x="9105" y="6743"/>
                  <a:pt x="9105" y="6554"/>
                </a:cubicBezTo>
                <a:lnTo>
                  <a:pt x="9105" y="5168"/>
                </a:lnTo>
                <a:cubicBezTo>
                  <a:pt x="9105" y="4979"/>
                  <a:pt x="9263" y="4821"/>
                  <a:pt x="9483" y="4821"/>
                </a:cubicBezTo>
                <a:cubicBezTo>
                  <a:pt x="9672" y="4821"/>
                  <a:pt x="9830" y="4979"/>
                  <a:pt x="9830" y="5168"/>
                </a:cubicBezTo>
                <a:lnTo>
                  <a:pt x="9830" y="6554"/>
                </a:lnTo>
                <a:cubicBezTo>
                  <a:pt x="9830" y="6743"/>
                  <a:pt x="9987" y="6900"/>
                  <a:pt x="10176" y="6900"/>
                </a:cubicBezTo>
                <a:cubicBezTo>
                  <a:pt x="10365" y="6900"/>
                  <a:pt x="10523" y="6743"/>
                  <a:pt x="10523" y="6554"/>
                </a:cubicBezTo>
                <a:lnTo>
                  <a:pt x="10523" y="5892"/>
                </a:lnTo>
                <a:cubicBezTo>
                  <a:pt x="10523" y="5672"/>
                  <a:pt x="10680" y="5514"/>
                  <a:pt x="10901" y="5514"/>
                </a:cubicBezTo>
                <a:cubicBezTo>
                  <a:pt x="11090" y="5514"/>
                  <a:pt x="11247" y="5672"/>
                  <a:pt x="11247" y="5892"/>
                </a:cubicBezTo>
                <a:cubicBezTo>
                  <a:pt x="11090" y="5955"/>
                  <a:pt x="11090" y="8633"/>
                  <a:pt x="11090" y="8791"/>
                </a:cubicBezTo>
                <a:cubicBezTo>
                  <a:pt x="11090" y="9043"/>
                  <a:pt x="10995" y="9232"/>
                  <a:pt x="10838" y="9389"/>
                </a:cubicBezTo>
                <a:cubicBezTo>
                  <a:pt x="10586" y="9673"/>
                  <a:pt x="10397" y="10051"/>
                  <a:pt x="10397" y="10460"/>
                </a:cubicBezTo>
                <a:lnTo>
                  <a:pt x="10397" y="11028"/>
                </a:lnTo>
                <a:lnTo>
                  <a:pt x="6270" y="11028"/>
                </a:lnTo>
                <a:lnTo>
                  <a:pt x="6270" y="10397"/>
                </a:lnTo>
                <a:cubicBezTo>
                  <a:pt x="6270" y="10051"/>
                  <a:pt x="6144" y="9673"/>
                  <a:pt x="5923" y="9389"/>
                </a:cubicBezTo>
                <a:lnTo>
                  <a:pt x="4852" y="7972"/>
                </a:lnTo>
                <a:cubicBezTo>
                  <a:pt x="4537" y="7562"/>
                  <a:pt x="4600" y="6995"/>
                  <a:pt x="4946" y="6617"/>
                </a:cubicBezTo>
                <a:lnTo>
                  <a:pt x="5577" y="5987"/>
                </a:lnTo>
                <a:lnTo>
                  <a:pt x="5577" y="6554"/>
                </a:lnTo>
                <a:cubicBezTo>
                  <a:pt x="5577" y="6743"/>
                  <a:pt x="5734" y="6900"/>
                  <a:pt x="5923" y="6900"/>
                </a:cubicBezTo>
                <a:cubicBezTo>
                  <a:pt x="6112" y="6900"/>
                  <a:pt x="6270" y="6743"/>
                  <a:pt x="6270" y="6554"/>
                </a:cubicBezTo>
                <a:lnTo>
                  <a:pt x="6270" y="2458"/>
                </a:lnTo>
                <a:cubicBezTo>
                  <a:pt x="6270" y="2269"/>
                  <a:pt x="6427" y="2112"/>
                  <a:pt x="6648" y="2112"/>
                </a:cubicBezTo>
                <a:close/>
                <a:moveTo>
                  <a:pt x="1733" y="1"/>
                </a:moveTo>
                <a:cubicBezTo>
                  <a:pt x="1544" y="1"/>
                  <a:pt x="1386" y="158"/>
                  <a:pt x="1386" y="379"/>
                </a:cubicBezTo>
                <a:lnTo>
                  <a:pt x="1386" y="725"/>
                </a:lnTo>
                <a:lnTo>
                  <a:pt x="378" y="725"/>
                </a:lnTo>
                <a:cubicBezTo>
                  <a:pt x="158" y="725"/>
                  <a:pt x="0" y="883"/>
                  <a:pt x="0" y="1072"/>
                </a:cubicBezTo>
                <a:lnTo>
                  <a:pt x="0" y="8602"/>
                </a:lnTo>
                <a:cubicBezTo>
                  <a:pt x="0" y="8791"/>
                  <a:pt x="158" y="8948"/>
                  <a:pt x="378" y="8948"/>
                </a:cubicBezTo>
                <a:lnTo>
                  <a:pt x="4663" y="8948"/>
                </a:lnTo>
                <a:lnTo>
                  <a:pt x="5293" y="9830"/>
                </a:lnTo>
                <a:cubicBezTo>
                  <a:pt x="5419" y="9988"/>
                  <a:pt x="5482" y="10208"/>
                  <a:pt x="5482" y="10460"/>
                </a:cubicBezTo>
                <a:lnTo>
                  <a:pt x="5482" y="11406"/>
                </a:lnTo>
                <a:cubicBezTo>
                  <a:pt x="5482" y="11595"/>
                  <a:pt x="5640" y="11752"/>
                  <a:pt x="5829" y="11752"/>
                </a:cubicBezTo>
                <a:lnTo>
                  <a:pt x="10649" y="11752"/>
                </a:lnTo>
                <a:cubicBezTo>
                  <a:pt x="10838" y="11752"/>
                  <a:pt x="10995" y="11595"/>
                  <a:pt x="10995" y="11406"/>
                </a:cubicBezTo>
                <a:lnTo>
                  <a:pt x="10995" y="10460"/>
                </a:lnTo>
                <a:cubicBezTo>
                  <a:pt x="10995" y="10208"/>
                  <a:pt x="11090" y="10019"/>
                  <a:pt x="11247" y="9862"/>
                </a:cubicBezTo>
                <a:cubicBezTo>
                  <a:pt x="11500" y="9578"/>
                  <a:pt x="11657" y="9200"/>
                  <a:pt x="11657" y="8791"/>
                </a:cubicBezTo>
                <a:lnTo>
                  <a:pt x="11657" y="1072"/>
                </a:lnTo>
                <a:cubicBezTo>
                  <a:pt x="11752" y="883"/>
                  <a:pt x="11594" y="725"/>
                  <a:pt x="11405" y="725"/>
                </a:cubicBezTo>
                <a:lnTo>
                  <a:pt x="10365" y="725"/>
                </a:lnTo>
                <a:lnTo>
                  <a:pt x="10365" y="379"/>
                </a:lnTo>
                <a:cubicBezTo>
                  <a:pt x="10365" y="158"/>
                  <a:pt x="10208" y="1"/>
                  <a:pt x="10019" y="1"/>
                </a:cubicBezTo>
                <a:lnTo>
                  <a:pt x="7246" y="1"/>
                </a:lnTo>
                <a:cubicBezTo>
                  <a:pt x="6711" y="1"/>
                  <a:pt x="6207" y="284"/>
                  <a:pt x="5892" y="662"/>
                </a:cubicBezTo>
                <a:cubicBezTo>
                  <a:pt x="5577" y="253"/>
                  <a:pt x="5041" y="1"/>
                  <a:pt x="450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2" name="Google Shape;6353;p62">
            <a:extLst>
              <a:ext uri="{FF2B5EF4-FFF2-40B4-BE49-F238E27FC236}">
                <a16:creationId xmlns:a16="http://schemas.microsoft.com/office/drawing/2014/main" id="{F2D32625-9501-40EE-8D70-FFB4BC868BD7}"/>
              </a:ext>
            </a:extLst>
          </p:cNvPr>
          <p:cNvGrpSpPr/>
          <p:nvPr/>
        </p:nvGrpSpPr>
        <p:grpSpPr>
          <a:xfrm>
            <a:off x="9587493" y="399199"/>
            <a:ext cx="334031" cy="334002"/>
            <a:chOff x="-31523625" y="1939525"/>
            <a:chExt cx="291450" cy="291425"/>
          </a:xfrm>
        </p:grpSpPr>
        <p:sp>
          <p:nvSpPr>
            <p:cNvPr id="1183" name="Google Shape;6354;p62">
              <a:extLst>
                <a:ext uri="{FF2B5EF4-FFF2-40B4-BE49-F238E27FC236}">
                  <a16:creationId xmlns:a16="http://schemas.microsoft.com/office/drawing/2014/main" id="{E45D0827-9376-4A17-99AA-A3F98FE5BDD1}"/>
                </a:ext>
              </a:extLst>
            </p:cNvPr>
            <p:cNvSpPr/>
            <p:nvPr/>
          </p:nvSpPr>
          <p:spPr>
            <a:xfrm>
              <a:off x="-31523625" y="1939525"/>
              <a:ext cx="291450" cy="291425"/>
            </a:xfrm>
            <a:custGeom>
              <a:avLst/>
              <a:gdLst/>
              <a:ahLst/>
              <a:cxnLst/>
              <a:rect l="l" t="t" r="r" b="b"/>
              <a:pathLst>
                <a:path w="11658" h="11657" extrusionOk="0">
                  <a:moveTo>
                    <a:pt x="2269" y="756"/>
                  </a:moveTo>
                  <a:cubicBezTo>
                    <a:pt x="2899" y="756"/>
                    <a:pt x="3372" y="1260"/>
                    <a:pt x="3372" y="1859"/>
                  </a:cubicBezTo>
                  <a:cubicBezTo>
                    <a:pt x="3372" y="2363"/>
                    <a:pt x="3057" y="2615"/>
                    <a:pt x="2805" y="2867"/>
                  </a:cubicBezTo>
                  <a:cubicBezTo>
                    <a:pt x="2710" y="2962"/>
                    <a:pt x="2679" y="3025"/>
                    <a:pt x="2679" y="3119"/>
                  </a:cubicBezTo>
                  <a:lnTo>
                    <a:pt x="2679" y="7246"/>
                  </a:lnTo>
                  <a:cubicBezTo>
                    <a:pt x="2679" y="7341"/>
                    <a:pt x="2710" y="7435"/>
                    <a:pt x="2805" y="7498"/>
                  </a:cubicBezTo>
                  <a:cubicBezTo>
                    <a:pt x="3057" y="7750"/>
                    <a:pt x="3372" y="8002"/>
                    <a:pt x="3372" y="8506"/>
                  </a:cubicBezTo>
                  <a:cubicBezTo>
                    <a:pt x="3372" y="9137"/>
                    <a:pt x="2868" y="9609"/>
                    <a:pt x="2269" y="9609"/>
                  </a:cubicBezTo>
                  <a:lnTo>
                    <a:pt x="1765" y="9609"/>
                  </a:lnTo>
                  <a:cubicBezTo>
                    <a:pt x="1167" y="9609"/>
                    <a:pt x="663" y="9137"/>
                    <a:pt x="663" y="8506"/>
                  </a:cubicBezTo>
                  <a:cubicBezTo>
                    <a:pt x="663" y="8002"/>
                    <a:pt x="978" y="7750"/>
                    <a:pt x="1261" y="7498"/>
                  </a:cubicBezTo>
                  <a:cubicBezTo>
                    <a:pt x="1324" y="7404"/>
                    <a:pt x="1356" y="7341"/>
                    <a:pt x="1356" y="7246"/>
                  </a:cubicBezTo>
                  <a:lnTo>
                    <a:pt x="1356" y="3119"/>
                  </a:lnTo>
                  <a:cubicBezTo>
                    <a:pt x="1356" y="3025"/>
                    <a:pt x="1324" y="2930"/>
                    <a:pt x="1261" y="2867"/>
                  </a:cubicBezTo>
                  <a:cubicBezTo>
                    <a:pt x="978" y="2615"/>
                    <a:pt x="663" y="2363"/>
                    <a:pt x="663" y="1859"/>
                  </a:cubicBezTo>
                  <a:cubicBezTo>
                    <a:pt x="663" y="1229"/>
                    <a:pt x="1167" y="756"/>
                    <a:pt x="1765" y="756"/>
                  </a:cubicBezTo>
                  <a:close/>
                  <a:moveTo>
                    <a:pt x="10650" y="2048"/>
                  </a:moveTo>
                  <a:cubicBezTo>
                    <a:pt x="10870" y="2048"/>
                    <a:pt x="11028" y="2205"/>
                    <a:pt x="11028" y="2395"/>
                  </a:cubicBezTo>
                  <a:lnTo>
                    <a:pt x="11028" y="9294"/>
                  </a:lnTo>
                  <a:lnTo>
                    <a:pt x="10965" y="9294"/>
                  </a:lnTo>
                  <a:cubicBezTo>
                    <a:pt x="10965" y="9483"/>
                    <a:pt x="10807" y="9641"/>
                    <a:pt x="10618" y="9641"/>
                  </a:cubicBezTo>
                  <a:lnTo>
                    <a:pt x="3687" y="9641"/>
                  </a:lnTo>
                  <a:cubicBezTo>
                    <a:pt x="3939" y="9326"/>
                    <a:pt x="4097" y="8948"/>
                    <a:pt x="4097" y="8538"/>
                  </a:cubicBezTo>
                  <a:cubicBezTo>
                    <a:pt x="4097" y="8065"/>
                    <a:pt x="3876" y="7593"/>
                    <a:pt x="3561" y="7278"/>
                  </a:cubicBezTo>
                  <a:lnTo>
                    <a:pt x="3404" y="7120"/>
                  </a:lnTo>
                  <a:lnTo>
                    <a:pt x="3404" y="3245"/>
                  </a:lnTo>
                  <a:cubicBezTo>
                    <a:pt x="3624" y="3025"/>
                    <a:pt x="4002" y="2710"/>
                    <a:pt x="4097" y="2048"/>
                  </a:cubicBezTo>
                  <a:close/>
                  <a:moveTo>
                    <a:pt x="4758" y="10334"/>
                  </a:moveTo>
                  <a:lnTo>
                    <a:pt x="4758" y="10649"/>
                  </a:lnTo>
                  <a:cubicBezTo>
                    <a:pt x="4758" y="10838"/>
                    <a:pt x="4601" y="10995"/>
                    <a:pt x="4412" y="10995"/>
                  </a:cubicBezTo>
                  <a:lnTo>
                    <a:pt x="2710" y="10995"/>
                  </a:lnTo>
                  <a:cubicBezTo>
                    <a:pt x="2521" y="10995"/>
                    <a:pt x="2364" y="10838"/>
                    <a:pt x="2364" y="10649"/>
                  </a:cubicBezTo>
                  <a:lnTo>
                    <a:pt x="2364" y="10334"/>
                  </a:lnTo>
                  <a:close/>
                  <a:moveTo>
                    <a:pt x="1797" y="0"/>
                  </a:moveTo>
                  <a:cubicBezTo>
                    <a:pt x="820" y="0"/>
                    <a:pt x="1" y="788"/>
                    <a:pt x="1" y="1827"/>
                  </a:cubicBezTo>
                  <a:cubicBezTo>
                    <a:pt x="1" y="2300"/>
                    <a:pt x="190" y="2773"/>
                    <a:pt x="505" y="3088"/>
                  </a:cubicBezTo>
                  <a:lnTo>
                    <a:pt x="663" y="3245"/>
                  </a:lnTo>
                  <a:lnTo>
                    <a:pt x="663" y="7089"/>
                  </a:lnTo>
                  <a:cubicBezTo>
                    <a:pt x="474" y="7278"/>
                    <a:pt x="1" y="7719"/>
                    <a:pt x="1" y="8506"/>
                  </a:cubicBezTo>
                  <a:cubicBezTo>
                    <a:pt x="1" y="9452"/>
                    <a:pt x="694" y="10208"/>
                    <a:pt x="1639" y="10271"/>
                  </a:cubicBezTo>
                  <a:lnTo>
                    <a:pt x="1734" y="10271"/>
                  </a:lnTo>
                  <a:lnTo>
                    <a:pt x="1734" y="10649"/>
                  </a:lnTo>
                  <a:cubicBezTo>
                    <a:pt x="1734" y="11184"/>
                    <a:pt x="2206" y="11657"/>
                    <a:pt x="2742" y="11657"/>
                  </a:cubicBezTo>
                  <a:lnTo>
                    <a:pt x="4443" y="11657"/>
                  </a:lnTo>
                  <a:cubicBezTo>
                    <a:pt x="5010" y="11657"/>
                    <a:pt x="5451" y="11184"/>
                    <a:pt x="5451" y="10649"/>
                  </a:cubicBezTo>
                  <a:lnTo>
                    <a:pt x="5451" y="10334"/>
                  </a:lnTo>
                  <a:lnTo>
                    <a:pt x="10618" y="10334"/>
                  </a:lnTo>
                  <a:cubicBezTo>
                    <a:pt x="11185" y="10334"/>
                    <a:pt x="11658" y="9861"/>
                    <a:pt x="11658" y="9294"/>
                  </a:cubicBezTo>
                  <a:lnTo>
                    <a:pt x="11658" y="2395"/>
                  </a:lnTo>
                  <a:cubicBezTo>
                    <a:pt x="11658" y="1827"/>
                    <a:pt x="11185" y="1386"/>
                    <a:pt x="10618" y="1386"/>
                  </a:cubicBezTo>
                  <a:lnTo>
                    <a:pt x="4034" y="1386"/>
                  </a:lnTo>
                  <a:cubicBezTo>
                    <a:pt x="3845" y="599"/>
                    <a:pt x="3151" y="0"/>
                    <a:pt x="23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6355;p62">
              <a:extLst>
                <a:ext uri="{FF2B5EF4-FFF2-40B4-BE49-F238E27FC236}">
                  <a16:creationId xmlns:a16="http://schemas.microsoft.com/office/drawing/2014/main" id="{F181F995-ACC3-4C56-8EAE-24DB13D5EAC5}"/>
                </a:ext>
              </a:extLst>
            </p:cNvPr>
            <p:cNvSpPr/>
            <p:nvPr/>
          </p:nvSpPr>
          <p:spPr>
            <a:xfrm>
              <a:off x="-31404675" y="2007250"/>
              <a:ext cx="138625" cy="52800"/>
            </a:xfrm>
            <a:custGeom>
              <a:avLst/>
              <a:gdLst/>
              <a:ahLst/>
              <a:cxnLst/>
              <a:rect l="l" t="t" r="r" b="b"/>
              <a:pathLst>
                <a:path w="5545" h="2112" extrusionOk="0">
                  <a:moveTo>
                    <a:pt x="4852" y="725"/>
                  </a:moveTo>
                  <a:lnTo>
                    <a:pt x="4852" y="1418"/>
                  </a:lnTo>
                  <a:lnTo>
                    <a:pt x="693" y="1418"/>
                  </a:lnTo>
                  <a:lnTo>
                    <a:pt x="693" y="725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3"/>
                  </a:lnTo>
                  <a:cubicBezTo>
                    <a:pt x="0" y="1954"/>
                    <a:pt x="158" y="2111"/>
                    <a:pt x="347" y="2111"/>
                  </a:cubicBezTo>
                  <a:lnTo>
                    <a:pt x="5199" y="2111"/>
                  </a:lnTo>
                  <a:cubicBezTo>
                    <a:pt x="5388" y="2111"/>
                    <a:pt x="5545" y="1954"/>
                    <a:pt x="5545" y="1733"/>
                  </a:cubicBezTo>
                  <a:lnTo>
                    <a:pt x="5545" y="379"/>
                  </a:lnTo>
                  <a:cubicBezTo>
                    <a:pt x="5514" y="158"/>
                    <a:pt x="5356" y="1"/>
                    <a:pt x="51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6356;p62">
              <a:extLst>
                <a:ext uri="{FF2B5EF4-FFF2-40B4-BE49-F238E27FC236}">
                  <a16:creationId xmlns:a16="http://schemas.microsoft.com/office/drawing/2014/main" id="{881ACF83-9CF3-411B-BC12-A14C8F145EB8}"/>
                </a:ext>
              </a:extLst>
            </p:cNvPr>
            <p:cNvSpPr/>
            <p:nvPr/>
          </p:nvSpPr>
          <p:spPr>
            <a:xfrm>
              <a:off x="-31404675" y="2077350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08" y="725"/>
                  </a:lnTo>
                  <a:cubicBezTo>
                    <a:pt x="1229" y="725"/>
                    <a:pt x="1386" y="568"/>
                    <a:pt x="1386" y="347"/>
                  </a:cubicBezTo>
                  <a:cubicBezTo>
                    <a:pt x="1386" y="158"/>
                    <a:pt x="1229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6357;p62">
              <a:extLst>
                <a:ext uri="{FF2B5EF4-FFF2-40B4-BE49-F238E27FC236}">
                  <a16:creationId xmlns:a16="http://schemas.microsoft.com/office/drawing/2014/main" id="{DE3E3996-3E5E-4E8A-9ECE-B5B9A7A03815}"/>
                </a:ext>
              </a:extLst>
            </p:cNvPr>
            <p:cNvSpPr/>
            <p:nvPr/>
          </p:nvSpPr>
          <p:spPr>
            <a:xfrm>
              <a:off x="-31353475" y="2077350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8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6358;p62">
              <a:extLst>
                <a:ext uri="{FF2B5EF4-FFF2-40B4-BE49-F238E27FC236}">
                  <a16:creationId xmlns:a16="http://schemas.microsoft.com/office/drawing/2014/main" id="{952B7186-64E9-4A2E-BB8A-B70C19BE54D6}"/>
                </a:ext>
              </a:extLst>
            </p:cNvPr>
            <p:cNvSpPr/>
            <p:nvPr/>
          </p:nvSpPr>
          <p:spPr>
            <a:xfrm>
              <a:off x="-31301500" y="2077350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47"/>
                  </a:cubicBezTo>
                  <a:cubicBezTo>
                    <a:pt x="1387" y="158"/>
                    <a:pt x="122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6359;p62">
              <a:extLst>
                <a:ext uri="{FF2B5EF4-FFF2-40B4-BE49-F238E27FC236}">
                  <a16:creationId xmlns:a16="http://schemas.microsoft.com/office/drawing/2014/main" id="{D1908FEF-57AE-4A45-82ED-D7240C1DE0B4}"/>
                </a:ext>
              </a:extLst>
            </p:cNvPr>
            <p:cNvSpPr/>
            <p:nvPr/>
          </p:nvSpPr>
          <p:spPr>
            <a:xfrm>
              <a:off x="-31404675" y="2112000"/>
              <a:ext cx="34675" cy="17350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08" y="694"/>
                  </a:lnTo>
                  <a:cubicBezTo>
                    <a:pt x="1229" y="694"/>
                    <a:pt x="1386" y="536"/>
                    <a:pt x="1386" y="347"/>
                  </a:cubicBezTo>
                  <a:cubicBezTo>
                    <a:pt x="1386" y="158"/>
                    <a:pt x="1229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6360;p62">
              <a:extLst>
                <a:ext uri="{FF2B5EF4-FFF2-40B4-BE49-F238E27FC236}">
                  <a16:creationId xmlns:a16="http://schemas.microsoft.com/office/drawing/2014/main" id="{C0EEA4BD-9A32-4716-B35F-A8FFA80EA5B1}"/>
                </a:ext>
              </a:extLst>
            </p:cNvPr>
            <p:cNvSpPr/>
            <p:nvPr/>
          </p:nvSpPr>
          <p:spPr>
            <a:xfrm>
              <a:off x="-31353475" y="2112000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6361;p62">
              <a:extLst>
                <a:ext uri="{FF2B5EF4-FFF2-40B4-BE49-F238E27FC236}">
                  <a16:creationId xmlns:a16="http://schemas.microsoft.com/office/drawing/2014/main" id="{1BA18B8B-9AFD-4A1F-BC0A-4DCF9C4921F4}"/>
                </a:ext>
              </a:extLst>
            </p:cNvPr>
            <p:cNvSpPr/>
            <p:nvPr/>
          </p:nvSpPr>
          <p:spPr>
            <a:xfrm>
              <a:off x="-31301500" y="2112000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387" y="158"/>
                    <a:pt x="122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6362;p62">
              <a:extLst>
                <a:ext uri="{FF2B5EF4-FFF2-40B4-BE49-F238E27FC236}">
                  <a16:creationId xmlns:a16="http://schemas.microsoft.com/office/drawing/2014/main" id="{E0FBDB4B-D730-4C35-9217-765FBBE7847C}"/>
                </a:ext>
              </a:extLst>
            </p:cNvPr>
            <p:cNvSpPr/>
            <p:nvPr/>
          </p:nvSpPr>
          <p:spPr>
            <a:xfrm>
              <a:off x="-31404675" y="2145075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08" y="726"/>
                  </a:lnTo>
                  <a:cubicBezTo>
                    <a:pt x="1229" y="726"/>
                    <a:pt x="1386" y="568"/>
                    <a:pt x="1386" y="379"/>
                  </a:cubicBezTo>
                  <a:cubicBezTo>
                    <a:pt x="1386" y="158"/>
                    <a:pt x="1229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6363;p62">
              <a:extLst>
                <a:ext uri="{FF2B5EF4-FFF2-40B4-BE49-F238E27FC236}">
                  <a16:creationId xmlns:a16="http://schemas.microsoft.com/office/drawing/2014/main" id="{42357DFE-B16E-4460-A7EE-3978B4F7332C}"/>
                </a:ext>
              </a:extLst>
            </p:cNvPr>
            <p:cNvSpPr/>
            <p:nvPr/>
          </p:nvSpPr>
          <p:spPr>
            <a:xfrm>
              <a:off x="-31353475" y="2145075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71" y="726"/>
                  </a:lnTo>
                  <a:cubicBezTo>
                    <a:pt x="1260" y="726"/>
                    <a:pt x="1418" y="568"/>
                    <a:pt x="1418" y="379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6364;p62">
              <a:extLst>
                <a:ext uri="{FF2B5EF4-FFF2-40B4-BE49-F238E27FC236}">
                  <a16:creationId xmlns:a16="http://schemas.microsoft.com/office/drawing/2014/main" id="{563C333D-5093-4D71-AB94-0CBA570D87C8}"/>
                </a:ext>
              </a:extLst>
            </p:cNvPr>
            <p:cNvSpPr/>
            <p:nvPr/>
          </p:nvSpPr>
          <p:spPr>
            <a:xfrm>
              <a:off x="-31301500" y="2145075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72" y="726"/>
                  </a:lnTo>
                  <a:cubicBezTo>
                    <a:pt x="1261" y="726"/>
                    <a:pt x="1418" y="568"/>
                    <a:pt x="1418" y="379"/>
                  </a:cubicBezTo>
                  <a:cubicBezTo>
                    <a:pt x="1387" y="158"/>
                    <a:pt x="122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4" name="Google Shape;6365;p62">
            <a:extLst>
              <a:ext uri="{FF2B5EF4-FFF2-40B4-BE49-F238E27FC236}">
                <a16:creationId xmlns:a16="http://schemas.microsoft.com/office/drawing/2014/main" id="{1A6535C0-8B0C-494D-AAA1-F88978F8E90D}"/>
              </a:ext>
            </a:extLst>
          </p:cNvPr>
          <p:cNvGrpSpPr/>
          <p:nvPr/>
        </p:nvGrpSpPr>
        <p:grpSpPr>
          <a:xfrm>
            <a:off x="9586590" y="825262"/>
            <a:ext cx="335836" cy="334031"/>
            <a:chOff x="-31523625" y="2298675"/>
            <a:chExt cx="293025" cy="291450"/>
          </a:xfrm>
        </p:grpSpPr>
        <p:sp>
          <p:nvSpPr>
            <p:cNvPr id="1195" name="Google Shape;6366;p62">
              <a:extLst>
                <a:ext uri="{FF2B5EF4-FFF2-40B4-BE49-F238E27FC236}">
                  <a16:creationId xmlns:a16="http://schemas.microsoft.com/office/drawing/2014/main" id="{65331FAB-0102-4920-8673-D782BF8E849F}"/>
                </a:ext>
              </a:extLst>
            </p:cNvPr>
            <p:cNvSpPr/>
            <p:nvPr/>
          </p:nvSpPr>
          <p:spPr>
            <a:xfrm>
              <a:off x="-31523625" y="229867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4443" y="630"/>
                  </a:moveTo>
                  <a:cubicBezTo>
                    <a:pt x="4632" y="630"/>
                    <a:pt x="4790" y="788"/>
                    <a:pt x="4790" y="977"/>
                  </a:cubicBezTo>
                  <a:cubicBezTo>
                    <a:pt x="4790" y="1198"/>
                    <a:pt x="4632" y="1355"/>
                    <a:pt x="4443" y="1355"/>
                  </a:cubicBezTo>
                  <a:cubicBezTo>
                    <a:pt x="4254" y="1355"/>
                    <a:pt x="4097" y="1198"/>
                    <a:pt x="4097" y="977"/>
                  </a:cubicBezTo>
                  <a:cubicBezTo>
                    <a:pt x="4097" y="788"/>
                    <a:pt x="4254" y="630"/>
                    <a:pt x="4443" y="630"/>
                  </a:cubicBezTo>
                  <a:close/>
                  <a:moveTo>
                    <a:pt x="7153" y="3434"/>
                  </a:moveTo>
                  <a:cubicBezTo>
                    <a:pt x="6523" y="3938"/>
                    <a:pt x="6176" y="4663"/>
                    <a:pt x="6176" y="5482"/>
                  </a:cubicBezTo>
                  <a:lnTo>
                    <a:pt x="6176" y="7530"/>
                  </a:lnTo>
                  <a:lnTo>
                    <a:pt x="663" y="7530"/>
                  </a:lnTo>
                  <a:lnTo>
                    <a:pt x="663" y="5482"/>
                  </a:lnTo>
                  <a:cubicBezTo>
                    <a:pt x="663" y="4348"/>
                    <a:pt x="1576" y="3434"/>
                    <a:pt x="2710" y="3434"/>
                  </a:cubicBezTo>
                  <a:lnTo>
                    <a:pt x="4790" y="3434"/>
                  </a:lnTo>
                  <a:lnTo>
                    <a:pt x="4790" y="4474"/>
                  </a:lnTo>
                  <a:cubicBezTo>
                    <a:pt x="4790" y="4663"/>
                    <a:pt x="4947" y="4821"/>
                    <a:pt x="5136" y="4821"/>
                  </a:cubicBezTo>
                  <a:cubicBezTo>
                    <a:pt x="5357" y="4821"/>
                    <a:pt x="5514" y="4663"/>
                    <a:pt x="5514" y="4474"/>
                  </a:cubicBezTo>
                  <a:lnTo>
                    <a:pt x="5514" y="3434"/>
                  </a:lnTo>
                  <a:close/>
                  <a:moveTo>
                    <a:pt x="6176" y="8255"/>
                  </a:moveTo>
                  <a:lnTo>
                    <a:pt x="6176" y="8916"/>
                  </a:lnTo>
                  <a:lnTo>
                    <a:pt x="663" y="8916"/>
                  </a:lnTo>
                  <a:lnTo>
                    <a:pt x="663" y="8255"/>
                  </a:lnTo>
                  <a:close/>
                  <a:moveTo>
                    <a:pt x="8917" y="3434"/>
                  </a:moveTo>
                  <a:cubicBezTo>
                    <a:pt x="10083" y="3434"/>
                    <a:pt x="10965" y="4348"/>
                    <a:pt x="10965" y="5482"/>
                  </a:cubicBezTo>
                  <a:lnTo>
                    <a:pt x="10965" y="8916"/>
                  </a:lnTo>
                  <a:lnTo>
                    <a:pt x="6869" y="8916"/>
                  </a:lnTo>
                  <a:lnTo>
                    <a:pt x="6869" y="5482"/>
                  </a:lnTo>
                  <a:cubicBezTo>
                    <a:pt x="6869" y="4380"/>
                    <a:pt x="7783" y="3434"/>
                    <a:pt x="8917" y="3434"/>
                  </a:cubicBezTo>
                  <a:close/>
                  <a:moveTo>
                    <a:pt x="4790" y="9609"/>
                  </a:moveTo>
                  <a:lnTo>
                    <a:pt x="4790" y="10996"/>
                  </a:lnTo>
                  <a:lnTo>
                    <a:pt x="4128" y="10996"/>
                  </a:lnTo>
                  <a:lnTo>
                    <a:pt x="4128" y="9609"/>
                  </a:lnTo>
                  <a:close/>
                  <a:moveTo>
                    <a:pt x="4443" y="0"/>
                  </a:moveTo>
                  <a:cubicBezTo>
                    <a:pt x="3876" y="0"/>
                    <a:pt x="3404" y="473"/>
                    <a:pt x="3404" y="1040"/>
                  </a:cubicBezTo>
                  <a:cubicBezTo>
                    <a:pt x="3404" y="1576"/>
                    <a:pt x="3876" y="2048"/>
                    <a:pt x="4443" y="2048"/>
                  </a:cubicBezTo>
                  <a:cubicBezTo>
                    <a:pt x="4569" y="2048"/>
                    <a:pt x="4664" y="2017"/>
                    <a:pt x="4790" y="2017"/>
                  </a:cubicBezTo>
                  <a:lnTo>
                    <a:pt x="4790" y="2773"/>
                  </a:lnTo>
                  <a:lnTo>
                    <a:pt x="2710" y="2773"/>
                  </a:lnTo>
                  <a:cubicBezTo>
                    <a:pt x="1198" y="2773"/>
                    <a:pt x="1" y="4001"/>
                    <a:pt x="1" y="5482"/>
                  </a:cubicBezTo>
                  <a:lnTo>
                    <a:pt x="1" y="9231"/>
                  </a:lnTo>
                  <a:cubicBezTo>
                    <a:pt x="1" y="9420"/>
                    <a:pt x="159" y="9578"/>
                    <a:pt x="348" y="9578"/>
                  </a:cubicBezTo>
                  <a:lnTo>
                    <a:pt x="3467" y="9578"/>
                  </a:lnTo>
                  <a:lnTo>
                    <a:pt x="3467" y="11311"/>
                  </a:lnTo>
                  <a:cubicBezTo>
                    <a:pt x="3467" y="11500"/>
                    <a:pt x="3624" y="11657"/>
                    <a:pt x="3813" y="11657"/>
                  </a:cubicBezTo>
                  <a:lnTo>
                    <a:pt x="5199" y="11657"/>
                  </a:lnTo>
                  <a:cubicBezTo>
                    <a:pt x="5388" y="11657"/>
                    <a:pt x="5546" y="11500"/>
                    <a:pt x="5546" y="11311"/>
                  </a:cubicBezTo>
                  <a:lnTo>
                    <a:pt x="5546" y="9578"/>
                  </a:lnTo>
                  <a:lnTo>
                    <a:pt x="11374" y="9578"/>
                  </a:lnTo>
                  <a:cubicBezTo>
                    <a:pt x="11563" y="9578"/>
                    <a:pt x="11721" y="9420"/>
                    <a:pt x="11721" y="9231"/>
                  </a:cubicBezTo>
                  <a:lnTo>
                    <a:pt x="11721" y="5482"/>
                  </a:lnTo>
                  <a:cubicBezTo>
                    <a:pt x="11658" y="4001"/>
                    <a:pt x="10429" y="2773"/>
                    <a:pt x="8917" y="2773"/>
                  </a:cubicBezTo>
                  <a:lnTo>
                    <a:pt x="5451" y="2773"/>
                  </a:lnTo>
                  <a:lnTo>
                    <a:pt x="5451" y="1040"/>
                  </a:lnTo>
                  <a:cubicBezTo>
                    <a:pt x="5451" y="473"/>
                    <a:pt x="4979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6367;p62">
              <a:extLst>
                <a:ext uri="{FF2B5EF4-FFF2-40B4-BE49-F238E27FC236}">
                  <a16:creationId xmlns:a16="http://schemas.microsoft.com/office/drawing/2014/main" id="{9D284F4B-53EF-4484-B444-68266466A5DE}"/>
                </a:ext>
              </a:extLst>
            </p:cNvPr>
            <p:cNvSpPr/>
            <p:nvPr/>
          </p:nvSpPr>
          <p:spPr>
            <a:xfrm>
              <a:off x="-31334575" y="2452250"/>
              <a:ext cx="67750" cy="51225"/>
            </a:xfrm>
            <a:custGeom>
              <a:avLst/>
              <a:gdLst/>
              <a:ahLst/>
              <a:cxnLst/>
              <a:rect l="l" t="t" r="r" b="b"/>
              <a:pathLst>
                <a:path w="2710" h="2049" extrusionOk="0">
                  <a:moveTo>
                    <a:pt x="1670" y="694"/>
                  </a:moveTo>
                  <a:cubicBezTo>
                    <a:pt x="1890" y="694"/>
                    <a:pt x="2048" y="851"/>
                    <a:pt x="2048" y="1040"/>
                  </a:cubicBezTo>
                  <a:cubicBezTo>
                    <a:pt x="2048" y="1229"/>
                    <a:pt x="1890" y="1387"/>
                    <a:pt x="1670" y="1387"/>
                  </a:cubicBezTo>
                  <a:lnTo>
                    <a:pt x="1008" y="1387"/>
                  </a:lnTo>
                  <a:cubicBezTo>
                    <a:pt x="819" y="1387"/>
                    <a:pt x="662" y="1229"/>
                    <a:pt x="662" y="1040"/>
                  </a:cubicBezTo>
                  <a:cubicBezTo>
                    <a:pt x="662" y="851"/>
                    <a:pt x="819" y="694"/>
                    <a:pt x="1008" y="694"/>
                  </a:cubicBez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9"/>
                    <a:pt x="1008" y="2049"/>
                  </a:cubicBezTo>
                  <a:lnTo>
                    <a:pt x="1670" y="2049"/>
                  </a:lnTo>
                  <a:cubicBezTo>
                    <a:pt x="2237" y="2049"/>
                    <a:pt x="2710" y="1576"/>
                    <a:pt x="2710" y="1040"/>
                  </a:cubicBezTo>
                  <a:cubicBezTo>
                    <a:pt x="2710" y="473"/>
                    <a:pt x="2269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6368;p62">
              <a:extLst>
                <a:ext uri="{FF2B5EF4-FFF2-40B4-BE49-F238E27FC236}">
                  <a16:creationId xmlns:a16="http://schemas.microsoft.com/office/drawing/2014/main" id="{A0AC91F0-DD0F-448E-B68B-DD1F064D3ED0}"/>
                </a:ext>
              </a:extLst>
            </p:cNvPr>
            <p:cNvSpPr/>
            <p:nvPr/>
          </p:nvSpPr>
          <p:spPr>
            <a:xfrm>
              <a:off x="-31334575" y="2419175"/>
              <a:ext cx="68525" cy="17350"/>
            </a:xfrm>
            <a:custGeom>
              <a:avLst/>
              <a:gdLst/>
              <a:ahLst/>
              <a:cxnLst/>
              <a:rect l="l" t="t" r="r" b="b"/>
              <a:pathLst>
                <a:path w="2741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584" y="694"/>
                    <a:pt x="2741" y="536"/>
                    <a:pt x="2741" y="347"/>
                  </a:cubicBezTo>
                  <a:cubicBezTo>
                    <a:pt x="2710" y="158"/>
                    <a:pt x="2552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8" name="Google Shape;6369;p62">
            <a:extLst>
              <a:ext uri="{FF2B5EF4-FFF2-40B4-BE49-F238E27FC236}">
                <a16:creationId xmlns:a16="http://schemas.microsoft.com/office/drawing/2014/main" id="{D71F5153-B90C-486C-82AC-AFD3FE44C8B5}"/>
              </a:ext>
            </a:extLst>
          </p:cNvPr>
          <p:cNvSpPr/>
          <p:nvPr/>
        </p:nvSpPr>
        <p:spPr>
          <a:xfrm>
            <a:off x="9583158" y="1218522"/>
            <a:ext cx="339446" cy="336724"/>
          </a:xfrm>
          <a:custGeom>
            <a:avLst/>
            <a:gdLst/>
            <a:ahLst/>
            <a:cxnLst/>
            <a:rect l="l" t="t" r="r" b="b"/>
            <a:pathLst>
              <a:path w="11847" h="11752" extrusionOk="0">
                <a:moveTo>
                  <a:pt x="6039" y="2796"/>
                </a:moveTo>
                <a:cubicBezTo>
                  <a:pt x="6845" y="2796"/>
                  <a:pt x="7621" y="3116"/>
                  <a:pt x="8224" y="3718"/>
                </a:cubicBezTo>
                <a:cubicBezTo>
                  <a:pt x="8917" y="4411"/>
                  <a:pt x="9232" y="5356"/>
                  <a:pt x="9074" y="6396"/>
                </a:cubicBezTo>
                <a:cubicBezTo>
                  <a:pt x="8885" y="7688"/>
                  <a:pt x="7814" y="8759"/>
                  <a:pt x="6522" y="8948"/>
                </a:cubicBezTo>
                <a:cubicBezTo>
                  <a:pt x="6377" y="8962"/>
                  <a:pt x="6232" y="8970"/>
                  <a:pt x="6088" y="8970"/>
                </a:cubicBezTo>
                <a:cubicBezTo>
                  <a:pt x="5606" y="8970"/>
                  <a:pt x="5132" y="8883"/>
                  <a:pt x="4695" y="8664"/>
                </a:cubicBezTo>
                <a:lnTo>
                  <a:pt x="5231" y="8160"/>
                </a:lnTo>
                <a:cubicBezTo>
                  <a:pt x="5444" y="8249"/>
                  <a:pt x="5677" y="8288"/>
                  <a:pt x="5919" y="8288"/>
                </a:cubicBezTo>
                <a:cubicBezTo>
                  <a:pt x="6106" y="8288"/>
                  <a:pt x="6298" y="8265"/>
                  <a:pt x="6491" y="8223"/>
                </a:cubicBezTo>
                <a:cubicBezTo>
                  <a:pt x="6964" y="8160"/>
                  <a:pt x="7373" y="7908"/>
                  <a:pt x="7751" y="7562"/>
                </a:cubicBezTo>
                <a:cubicBezTo>
                  <a:pt x="8098" y="7215"/>
                  <a:pt x="8318" y="6774"/>
                  <a:pt x="8413" y="6301"/>
                </a:cubicBezTo>
                <a:cubicBezTo>
                  <a:pt x="8476" y="5797"/>
                  <a:pt x="8444" y="5293"/>
                  <a:pt x="8224" y="4821"/>
                </a:cubicBezTo>
                <a:cubicBezTo>
                  <a:pt x="8161" y="4695"/>
                  <a:pt x="8066" y="4663"/>
                  <a:pt x="7972" y="4600"/>
                </a:cubicBezTo>
                <a:cubicBezTo>
                  <a:pt x="7846" y="4600"/>
                  <a:pt x="7751" y="4600"/>
                  <a:pt x="7657" y="4695"/>
                </a:cubicBezTo>
                <a:lnTo>
                  <a:pt x="6806" y="5545"/>
                </a:lnTo>
                <a:cubicBezTo>
                  <a:pt x="6743" y="5608"/>
                  <a:pt x="6649" y="5640"/>
                  <a:pt x="6558" y="5640"/>
                </a:cubicBezTo>
                <a:cubicBezTo>
                  <a:pt x="6467" y="5640"/>
                  <a:pt x="6381" y="5608"/>
                  <a:pt x="6333" y="5545"/>
                </a:cubicBezTo>
                <a:cubicBezTo>
                  <a:pt x="6207" y="5419"/>
                  <a:pt x="6207" y="5199"/>
                  <a:pt x="6333" y="5073"/>
                </a:cubicBezTo>
                <a:lnTo>
                  <a:pt x="7184" y="4222"/>
                </a:lnTo>
                <a:cubicBezTo>
                  <a:pt x="7279" y="4128"/>
                  <a:pt x="7310" y="4033"/>
                  <a:pt x="7279" y="3907"/>
                </a:cubicBezTo>
                <a:cubicBezTo>
                  <a:pt x="7279" y="3781"/>
                  <a:pt x="7184" y="3718"/>
                  <a:pt x="7058" y="3655"/>
                </a:cubicBezTo>
                <a:cubicBezTo>
                  <a:pt x="6723" y="3499"/>
                  <a:pt x="6372" y="3437"/>
                  <a:pt x="6017" y="3437"/>
                </a:cubicBezTo>
                <a:cubicBezTo>
                  <a:pt x="5871" y="3437"/>
                  <a:pt x="5724" y="3448"/>
                  <a:pt x="5577" y="3466"/>
                </a:cubicBezTo>
                <a:cubicBezTo>
                  <a:pt x="5105" y="3561"/>
                  <a:pt x="4664" y="3781"/>
                  <a:pt x="4317" y="4128"/>
                </a:cubicBezTo>
                <a:cubicBezTo>
                  <a:pt x="3971" y="4506"/>
                  <a:pt x="3719" y="4915"/>
                  <a:pt x="3656" y="5388"/>
                </a:cubicBezTo>
                <a:cubicBezTo>
                  <a:pt x="3561" y="5829"/>
                  <a:pt x="3593" y="6270"/>
                  <a:pt x="3719" y="6648"/>
                </a:cubicBezTo>
                <a:lnTo>
                  <a:pt x="3214" y="7184"/>
                </a:lnTo>
                <a:cubicBezTo>
                  <a:pt x="2962" y="6648"/>
                  <a:pt x="2868" y="6018"/>
                  <a:pt x="2962" y="5388"/>
                </a:cubicBezTo>
                <a:cubicBezTo>
                  <a:pt x="3183" y="4096"/>
                  <a:pt x="4223" y="3025"/>
                  <a:pt x="5546" y="2836"/>
                </a:cubicBezTo>
                <a:cubicBezTo>
                  <a:pt x="5710" y="2809"/>
                  <a:pt x="5875" y="2796"/>
                  <a:pt x="6039" y="2796"/>
                </a:cubicBezTo>
                <a:close/>
                <a:moveTo>
                  <a:pt x="6428" y="757"/>
                </a:moveTo>
                <a:lnTo>
                  <a:pt x="6554" y="1261"/>
                </a:lnTo>
                <a:cubicBezTo>
                  <a:pt x="6585" y="1387"/>
                  <a:pt x="6680" y="1481"/>
                  <a:pt x="6838" y="1481"/>
                </a:cubicBezTo>
                <a:cubicBezTo>
                  <a:pt x="7468" y="1607"/>
                  <a:pt x="8003" y="1859"/>
                  <a:pt x="8539" y="2206"/>
                </a:cubicBezTo>
                <a:cubicBezTo>
                  <a:pt x="8586" y="2237"/>
                  <a:pt x="8641" y="2253"/>
                  <a:pt x="8700" y="2253"/>
                </a:cubicBezTo>
                <a:cubicBezTo>
                  <a:pt x="8759" y="2253"/>
                  <a:pt x="8822" y="2237"/>
                  <a:pt x="8885" y="2206"/>
                </a:cubicBezTo>
                <a:lnTo>
                  <a:pt x="9326" y="1922"/>
                </a:lnTo>
                <a:lnTo>
                  <a:pt x="9894" y="2521"/>
                </a:lnTo>
                <a:lnTo>
                  <a:pt x="9641" y="2962"/>
                </a:lnTo>
                <a:cubicBezTo>
                  <a:pt x="9547" y="3088"/>
                  <a:pt x="9547" y="3246"/>
                  <a:pt x="9641" y="3309"/>
                </a:cubicBezTo>
                <a:cubicBezTo>
                  <a:pt x="9988" y="3813"/>
                  <a:pt x="10209" y="4411"/>
                  <a:pt x="10335" y="5010"/>
                </a:cubicBezTo>
                <a:cubicBezTo>
                  <a:pt x="10366" y="5136"/>
                  <a:pt x="10461" y="5230"/>
                  <a:pt x="10587" y="5293"/>
                </a:cubicBezTo>
                <a:lnTo>
                  <a:pt x="11091" y="5388"/>
                </a:lnTo>
                <a:lnTo>
                  <a:pt x="11091" y="6301"/>
                </a:lnTo>
                <a:lnTo>
                  <a:pt x="11154" y="6301"/>
                </a:lnTo>
                <a:lnTo>
                  <a:pt x="10650" y="6428"/>
                </a:lnTo>
                <a:cubicBezTo>
                  <a:pt x="10524" y="6459"/>
                  <a:pt x="10429" y="6554"/>
                  <a:pt x="10429" y="6711"/>
                </a:cubicBezTo>
                <a:cubicBezTo>
                  <a:pt x="10303" y="7341"/>
                  <a:pt x="10051" y="7877"/>
                  <a:pt x="9704" y="8381"/>
                </a:cubicBezTo>
                <a:cubicBezTo>
                  <a:pt x="9641" y="8507"/>
                  <a:pt x="9641" y="8633"/>
                  <a:pt x="9704" y="8759"/>
                </a:cubicBezTo>
                <a:lnTo>
                  <a:pt x="9988" y="9168"/>
                </a:lnTo>
                <a:lnTo>
                  <a:pt x="9389" y="9767"/>
                </a:lnTo>
                <a:lnTo>
                  <a:pt x="8948" y="9483"/>
                </a:lnTo>
                <a:cubicBezTo>
                  <a:pt x="8901" y="9452"/>
                  <a:pt x="8838" y="9436"/>
                  <a:pt x="8775" y="9436"/>
                </a:cubicBezTo>
                <a:cubicBezTo>
                  <a:pt x="8712" y="9436"/>
                  <a:pt x="8649" y="9452"/>
                  <a:pt x="8602" y="9483"/>
                </a:cubicBezTo>
                <a:cubicBezTo>
                  <a:pt x="8098" y="9862"/>
                  <a:pt x="7499" y="10082"/>
                  <a:pt x="6901" y="10208"/>
                </a:cubicBezTo>
                <a:cubicBezTo>
                  <a:pt x="6806" y="10240"/>
                  <a:pt x="6680" y="10334"/>
                  <a:pt x="6649" y="10429"/>
                </a:cubicBezTo>
                <a:lnTo>
                  <a:pt x="6522" y="10964"/>
                </a:lnTo>
                <a:lnTo>
                  <a:pt x="5703" y="10964"/>
                </a:lnTo>
                <a:lnTo>
                  <a:pt x="5577" y="10429"/>
                </a:lnTo>
                <a:cubicBezTo>
                  <a:pt x="5546" y="10334"/>
                  <a:pt x="5451" y="10208"/>
                  <a:pt x="5294" y="10208"/>
                </a:cubicBezTo>
                <a:cubicBezTo>
                  <a:pt x="4758" y="10082"/>
                  <a:pt x="4223" y="9893"/>
                  <a:pt x="3750" y="9609"/>
                </a:cubicBezTo>
                <a:lnTo>
                  <a:pt x="4286" y="9105"/>
                </a:lnTo>
                <a:cubicBezTo>
                  <a:pt x="4821" y="9420"/>
                  <a:pt x="5451" y="9578"/>
                  <a:pt x="6113" y="9578"/>
                </a:cubicBezTo>
                <a:cubicBezTo>
                  <a:pt x="6333" y="9578"/>
                  <a:pt x="6522" y="9578"/>
                  <a:pt x="6712" y="9546"/>
                </a:cubicBezTo>
                <a:cubicBezTo>
                  <a:pt x="7499" y="9420"/>
                  <a:pt x="8224" y="9011"/>
                  <a:pt x="8759" y="8475"/>
                </a:cubicBezTo>
                <a:cubicBezTo>
                  <a:pt x="9326" y="7908"/>
                  <a:pt x="9704" y="7184"/>
                  <a:pt x="9831" y="6428"/>
                </a:cubicBezTo>
                <a:cubicBezTo>
                  <a:pt x="10020" y="5199"/>
                  <a:pt x="9641" y="4033"/>
                  <a:pt x="8759" y="3151"/>
                </a:cubicBezTo>
                <a:cubicBezTo>
                  <a:pt x="8046" y="2438"/>
                  <a:pt x="7089" y="2034"/>
                  <a:pt x="6074" y="2034"/>
                </a:cubicBezTo>
                <a:cubicBezTo>
                  <a:pt x="5878" y="2034"/>
                  <a:pt x="5681" y="2049"/>
                  <a:pt x="5483" y="2080"/>
                </a:cubicBezTo>
                <a:cubicBezTo>
                  <a:pt x="4695" y="2206"/>
                  <a:pt x="4002" y="2615"/>
                  <a:pt x="3435" y="3151"/>
                </a:cubicBezTo>
                <a:cubicBezTo>
                  <a:pt x="2899" y="3718"/>
                  <a:pt x="2490" y="4443"/>
                  <a:pt x="2395" y="5199"/>
                </a:cubicBezTo>
                <a:cubicBezTo>
                  <a:pt x="2269" y="6018"/>
                  <a:pt x="2427" y="6900"/>
                  <a:pt x="2805" y="7656"/>
                </a:cubicBezTo>
                <a:lnTo>
                  <a:pt x="2301" y="8160"/>
                </a:lnTo>
                <a:cubicBezTo>
                  <a:pt x="2017" y="7688"/>
                  <a:pt x="1828" y="7184"/>
                  <a:pt x="1702" y="6617"/>
                </a:cubicBezTo>
                <a:cubicBezTo>
                  <a:pt x="1671" y="6491"/>
                  <a:pt x="1608" y="6396"/>
                  <a:pt x="1482" y="6333"/>
                </a:cubicBezTo>
                <a:lnTo>
                  <a:pt x="978" y="6238"/>
                </a:lnTo>
                <a:lnTo>
                  <a:pt x="978" y="5388"/>
                </a:lnTo>
                <a:lnTo>
                  <a:pt x="1482" y="5293"/>
                </a:lnTo>
                <a:cubicBezTo>
                  <a:pt x="1608" y="5230"/>
                  <a:pt x="1702" y="5167"/>
                  <a:pt x="1702" y="5010"/>
                </a:cubicBezTo>
                <a:cubicBezTo>
                  <a:pt x="1828" y="4380"/>
                  <a:pt x="2080" y="3813"/>
                  <a:pt x="2427" y="3309"/>
                </a:cubicBezTo>
                <a:cubicBezTo>
                  <a:pt x="2490" y="3183"/>
                  <a:pt x="2490" y="3088"/>
                  <a:pt x="2427" y="2962"/>
                </a:cubicBezTo>
                <a:lnTo>
                  <a:pt x="2143" y="2521"/>
                </a:lnTo>
                <a:lnTo>
                  <a:pt x="2742" y="1922"/>
                </a:lnTo>
                <a:lnTo>
                  <a:pt x="3183" y="2206"/>
                </a:lnTo>
                <a:cubicBezTo>
                  <a:pt x="3230" y="2237"/>
                  <a:pt x="3293" y="2253"/>
                  <a:pt x="3356" y="2253"/>
                </a:cubicBezTo>
                <a:cubicBezTo>
                  <a:pt x="3419" y="2253"/>
                  <a:pt x="3482" y="2237"/>
                  <a:pt x="3530" y="2206"/>
                </a:cubicBezTo>
                <a:cubicBezTo>
                  <a:pt x="4034" y="1859"/>
                  <a:pt x="4632" y="1607"/>
                  <a:pt x="5231" y="1481"/>
                </a:cubicBezTo>
                <a:cubicBezTo>
                  <a:pt x="5325" y="1450"/>
                  <a:pt x="5451" y="1387"/>
                  <a:pt x="5483" y="1261"/>
                </a:cubicBezTo>
                <a:lnTo>
                  <a:pt x="5609" y="757"/>
                </a:lnTo>
                <a:close/>
                <a:moveTo>
                  <a:pt x="6239" y="4222"/>
                </a:moveTo>
                <a:lnTo>
                  <a:pt x="5766" y="4695"/>
                </a:lnTo>
                <a:cubicBezTo>
                  <a:pt x="5388" y="5073"/>
                  <a:pt x="5388" y="5766"/>
                  <a:pt x="5766" y="6144"/>
                </a:cubicBezTo>
                <a:cubicBezTo>
                  <a:pt x="5971" y="6349"/>
                  <a:pt x="6239" y="6451"/>
                  <a:pt x="6503" y="6451"/>
                </a:cubicBezTo>
                <a:cubicBezTo>
                  <a:pt x="6767" y="6451"/>
                  <a:pt x="7027" y="6349"/>
                  <a:pt x="7216" y="6144"/>
                </a:cubicBezTo>
                <a:lnTo>
                  <a:pt x="7688" y="5671"/>
                </a:lnTo>
                <a:cubicBezTo>
                  <a:pt x="7751" y="5860"/>
                  <a:pt x="7751" y="6081"/>
                  <a:pt x="7688" y="6238"/>
                </a:cubicBezTo>
                <a:cubicBezTo>
                  <a:pt x="7594" y="6900"/>
                  <a:pt x="7027" y="7436"/>
                  <a:pt x="6365" y="7562"/>
                </a:cubicBezTo>
                <a:cubicBezTo>
                  <a:pt x="6267" y="7588"/>
                  <a:pt x="6163" y="7600"/>
                  <a:pt x="6059" y="7600"/>
                </a:cubicBezTo>
                <a:cubicBezTo>
                  <a:pt x="5794" y="7600"/>
                  <a:pt x="5520" y="7526"/>
                  <a:pt x="5294" y="7436"/>
                </a:cubicBezTo>
                <a:cubicBezTo>
                  <a:pt x="5252" y="7415"/>
                  <a:pt x="5206" y="7404"/>
                  <a:pt x="5161" y="7404"/>
                </a:cubicBezTo>
                <a:cubicBezTo>
                  <a:pt x="5070" y="7404"/>
                  <a:pt x="4979" y="7446"/>
                  <a:pt x="4916" y="7530"/>
                </a:cubicBezTo>
                <a:lnTo>
                  <a:pt x="3908" y="8507"/>
                </a:lnTo>
                <a:lnTo>
                  <a:pt x="1450" y="10964"/>
                </a:lnTo>
                <a:cubicBezTo>
                  <a:pt x="1387" y="11011"/>
                  <a:pt x="1293" y="11035"/>
                  <a:pt x="1202" y="11035"/>
                </a:cubicBezTo>
                <a:cubicBezTo>
                  <a:pt x="1112" y="11035"/>
                  <a:pt x="1025" y="11011"/>
                  <a:pt x="978" y="10964"/>
                </a:cubicBezTo>
                <a:cubicBezTo>
                  <a:pt x="852" y="10838"/>
                  <a:pt x="852" y="10586"/>
                  <a:pt x="978" y="10492"/>
                </a:cubicBezTo>
                <a:lnTo>
                  <a:pt x="3403" y="8034"/>
                </a:lnTo>
                <a:lnTo>
                  <a:pt x="4380" y="7058"/>
                </a:lnTo>
                <a:cubicBezTo>
                  <a:pt x="4506" y="6932"/>
                  <a:pt x="4506" y="6774"/>
                  <a:pt x="4475" y="6648"/>
                </a:cubicBezTo>
                <a:cubicBezTo>
                  <a:pt x="4317" y="6333"/>
                  <a:pt x="4286" y="5955"/>
                  <a:pt x="4349" y="5608"/>
                </a:cubicBezTo>
                <a:cubicBezTo>
                  <a:pt x="4475" y="4915"/>
                  <a:pt x="5010" y="4380"/>
                  <a:pt x="5703" y="4254"/>
                </a:cubicBezTo>
                <a:cubicBezTo>
                  <a:pt x="5798" y="4254"/>
                  <a:pt x="5892" y="4222"/>
                  <a:pt x="6018" y="4222"/>
                </a:cubicBezTo>
                <a:close/>
                <a:moveTo>
                  <a:pt x="5262" y="1"/>
                </a:moveTo>
                <a:cubicBezTo>
                  <a:pt x="5105" y="1"/>
                  <a:pt x="4979" y="127"/>
                  <a:pt x="4947" y="284"/>
                </a:cubicBezTo>
                <a:lnTo>
                  <a:pt x="4790" y="883"/>
                </a:lnTo>
                <a:cubicBezTo>
                  <a:pt x="4223" y="977"/>
                  <a:pt x="3719" y="1229"/>
                  <a:pt x="3214" y="1513"/>
                </a:cubicBezTo>
                <a:lnTo>
                  <a:pt x="2710" y="1198"/>
                </a:lnTo>
                <a:cubicBezTo>
                  <a:pt x="2652" y="1154"/>
                  <a:pt x="2580" y="1130"/>
                  <a:pt x="2507" y="1130"/>
                </a:cubicBezTo>
                <a:cubicBezTo>
                  <a:pt x="2422" y="1130"/>
                  <a:pt x="2337" y="1162"/>
                  <a:pt x="2269" y="1229"/>
                </a:cubicBezTo>
                <a:lnTo>
                  <a:pt x="1293" y="2206"/>
                </a:lnTo>
                <a:cubicBezTo>
                  <a:pt x="1167" y="2332"/>
                  <a:pt x="1167" y="2489"/>
                  <a:pt x="1230" y="2647"/>
                </a:cubicBezTo>
                <a:lnTo>
                  <a:pt x="1545" y="3151"/>
                </a:lnTo>
                <a:cubicBezTo>
                  <a:pt x="1230" y="3624"/>
                  <a:pt x="1041" y="4128"/>
                  <a:pt x="915" y="4726"/>
                </a:cubicBezTo>
                <a:lnTo>
                  <a:pt x="348" y="4884"/>
                </a:lnTo>
                <a:cubicBezTo>
                  <a:pt x="190" y="4915"/>
                  <a:pt x="64" y="5041"/>
                  <a:pt x="64" y="5199"/>
                </a:cubicBezTo>
                <a:lnTo>
                  <a:pt x="64" y="6585"/>
                </a:lnTo>
                <a:cubicBezTo>
                  <a:pt x="64" y="6743"/>
                  <a:pt x="190" y="6869"/>
                  <a:pt x="348" y="6900"/>
                </a:cubicBezTo>
                <a:lnTo>
                  <a:pt x="915" y="7058"/>
                </a:lnTo>
                <a:cubicBezTo>
                  <a:pt x="1041" y="7656"/>
                  <a:pt x="1324" y="8223"/>
                  <a:pt x="1639" y="8696"/>
                </a:cubicBezTo>
                <a:lnTo>
                  <a:pt x="379" y="9956"/>
                </a:lnTo>
                <a:cubicBezTo>
                  <a:pt x="1" y="10366"/>
                  <a:pt x="1" y="11027"/>
                  <a:pt x="379" y="11437"/>
                </a:cubicBezTo>
                <a:cubicBezTo>
                  <a:pt x="584" y="11626"/>
                  <a:pt x="852" y="11720"/>
                  <a:pt x="1115" y="11720"/>
                </a:cubicBezTo>
                <a:cubicBezTo>
                  <a:pt x="1379" y="11720"/>
                  <a:pt x="1639" y="11626"/>
                  <a:pt x="1828" y="11437"/>
                </a:cubicBezTo>
                <a:lnTo>
                  <a:pt x="3088" y="10177"/>
                </a:lnTo>
                <a:cubicBezTo>
                  <a:pt x="3624" y="10523"/>
                  <a:pt x="4160" y="10744"/>
                  <a:pt x="4758" y="10870"/>
                </a:cubicBezTo>
                <a:lnTo>
                  <a:pt x="4916" y="11468"/>
                </a:lnTo>
                <a:cubicBezTo>
                  <a:pt x="4947" y="11626"/>
                  <a:pt x="5073" y="11752"/>
                  <a:pt x="5231" y="11752"/>
                </a:cubicBezTo>
                <a:lnTo>
                  <a:pt x="6585" y="11752"/>
                </a:lnTo>
                <a:cubicBezTo>
                  <a:pt x="6775" y="11752"/>
                  <a:pt x="6869" y="11626"/>
                  <a:pt x="6932" y="11468"/>
                </a:cubicBezTo>
                <a:lnTo>
                  <a:pt x="7090" y="10870"/>
                </a:lnTo>
                <a:cubicBezTo>
                  <a:pt x="7625" y="10744"/>
                  <a:pt x="8129" y="10523"/>
                  <a:pt x="8665" y="10240"/>
                </a:cubicBezTo>
                <a:lnTo>
                  <a:pt x="9169" y="10555"/>
                </a:lnTo>
                <a:cubicBezTo>
                  <a:pt x="9227" y="10599"/>
                  <a:pt x="9299" y="10622"/>
                  <a:pt x="9372" y="10622"/>
                </a:cubicBezTo>
                <a:cubicBezTo>
                  <a:pt x="9457" y="10622"/>
                  <a:pt x="9542" y="10591"/>
                  <a:pt x="9610" y="10523"/>
                </a:cubicBezTo>
                <a:lnTo>
                  <a:pt x="10587" y="9546"/>
                </a:lnTo>
                <a:cubicBezTo>
                  <a:pt x="10713" y="9420"/>
                  <a:pt x="10713" y="9263"/>
                  <a:pt x="10618" y="9105"/>
                </a:cubicBezTo>
                <a:lnTo>
                  <a:pt x="10303" y="8601"/>
                </a:lnTo>
                <a:cubicBezTo>
                  <a:pt x="10618" y="8129"/>
                  <a:pt x="10807" y="7593"/>
                  <a:pt x="10933" y="7026"/>
                </a:cubicBezTo>
                <a:lnTo>
                  <a:pt x="11532" y="6869"/>
                </a:lnTo>
                <a:cubicBezTo>
                  <a:pt x="11689" y="6806"/>
                  <a:pt x="11784" y="6711"/>
                  <a:pt x="11784" y="6554"/>
                </a:cubicBezTo>
                <a:lnTo>
                  <a:pt x="11784" y="5167"/>
                </a:lnTo>
                <a:cubicBezTo>
                  <a:pt x="11847" y="5041"/>
                  <a:pt x="11721" y="4915"/>
                  <a:pt x="11563" y="4884"/>
                </a:cubicBezTo>
                <a:lnTo>
                  <a:pt x="10965" y="4726"/>
                </a:lnTo>
                <a:cubicBezTo>
                  <a:pt x="10839" y="4191"/>
                  <a:pt x="10618" y="3655"/>
                  <a:pt x="10335" y="3151"/>
                </a:cubicBezTo>
                <a:lnTo>
                  <a:pt x="10650" y="2647"/>
                </a:lnTo>
                <a:cubicBezTo>
                  <a:pt x="10744" y="2521"/>
                  <a:pt x="10744" y="2332"/>
                  <a:pt x="10618" y="2206"/>
                </a:cubicBezTo>
                <a:lnTo>
                  <a:pt x="9641" y="1229"/>
                </a:lnTo>
                <a:cubicBezTo>
                  <a:pt x="9574" y="1162"/>
                  <a:pt x="9497" y="1130"/>
                  <a:pt x="9417" y="1130"/>
                </a:cubicBezTo>
                <a:cubicBezTo>
                  <a:pt x="9347" y="1130"/>
                  <a:pt x="9274" y="1154"/>
                  <a:pt x="9200" y="1198"/>
                </a:cubicBezTo>
                <a:lnTo>
                  <a:pt x="8696" y="1513"/>
                </a:lnTo>
                <a:cubicBezTo>
                  <a:pt x="8224" y="1198"/>
                  <a:pt x="7720" y="977"/>
                  <a:pt x="7121" y="883"/>
                </a:cubicBezTo>
                <a:lnTo>
                  <a:pt x="6964" y="284"/>
                </a:lnTo>
                <a:cubicBezTo>
                  <a:pt x="6932" y="127"/>
                  <a:pt x="6806" y="1"/>
                  <a:pt x="664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9" name="Google Shape;6370;p62">
            <a:extLst>
              <a:ext uri="{FF2B5EF4-FFF2-40B4-BE49-F238E27FC236}">
                <a16:creationId xmlns:a16="http://schemas.microsoft.com/office/drawing/2014/main" id="{837C1E13-FB85-4BFE-8AC6-68A7F194C338}"/>
              </a:ext>
            </a:extLst>
          </p:cNvPr>
          <p:cNvSpPr/>
          <p:nvPr/>
        </p:nvSpPr>
        <p:spPr>
          <a:xfrm>
            <a:off x="10850471" y="1219869"/>
            <a:ext cx="334919" cy="334031"/>
          </a:xfrm>
          <a:custGeom>
            <a:avLst/>
            <a:gdLst/>
            <a:ahLst/>
            <a:cxnLst/>
            <a:rect l="l" t="t" r="r" b="b"/>
            <a:pathLst>
              <a:path w="11689" h="11658" extrusionOk="0">
                <a:moveTo>
                  <a:pt x="8632" y="694"/>
                </a:moveTo>
                <a:cubicBezTo>
                  <a:pt x="8821" y="694"/>
                  <a:pt x="8979" y="851"/>
                  <a:pt x="8979" y="1040"/>
                </a:cubicBezTo>
                <a:lnTo>
                  <a:pt x="8979" y="1387"/>
                </a:lnTo>
                <a:lnTo>
                  <a:pt x="2836" y="1387"/>
                </a:lnTo>
                <a:lnTo>
                  <a:pt x="2836" y="1040"/>
                </a:lnTo>
                <a:cubicBezTo>
                  <a:pt x="2804" y="851"/>
                  <a:pt x="2962" y="694"/>
                  <a:pt x="3151" y="694"/>
                </a:cubicBezTo>
                <a:close/>
                <a:moveTo>
                  <a:pt x="4505" y="3435"/>
                </a:moveTo>
                <a:cubicBezTo>
                  <a:pt x="4694" y="3435"/>
                  <a:pt x="4852" y="3592"/>
                  <a:pt x="4852" y="3781"/>
                </a:cubicBezTo>
                <a:lnTo>
                  <a:pt x="4852" y="5829"/>
                </a:lnTo>
                <a:cubicBezTo>
                  <a:pt x="4852" y="6049"/>
                  <a:pt x="4694" y="6207"/>
                  <a:pt x="4505" y="6207"/>
                </a:cubicBezTo>
                <a:lnTo>
                  <a:pt x="3812" y="6207"/>
                </a:lnTo>
                <a:cubicBezTo>
                  <a:pt x="3623" y="6207"/>
                  <a:pt x="3466" y="6365"/>
                  <a:pt x="3466" y="6554"/>
                </a:cubicBezTo>
                <a:lnTo>
                  <a:pt x="3466" y="7089"/>
                </a:lnTo>
                <a:lnTo>
                  <a:pt x="2678" y="6302"/>
                </a:lnTo>
                <a:cubicBezTo>
                  <a:pt x="2615" y="6239"/>
                  <a:pt x="2520" y="6207"/>
                  <a:pt x="2457" y="6207"/>
                </a:cubicBezTo>
                <a:lnTo>
                  <a:pt x="1071" y="6207"/>
                </a:lnTo>
                <a:cubicBezTo>
                  <a:pt x="882" y="6144"/>
                  <a:pt x="725" y="5986"/>
                  <a:pt x="725" y="5829"/>
                </a:cubicBezTo>
                <a:lnTo>
                  <a:pt x="725" y="3781"/>
                </a:lnTo>
                <a:cubicBezTo>
                  <a:pt x="725" y="3592"/>
                  <a:pt x="882" y="3435"/>
                  <a:pt x="1071" y="3435"/>
                </a:cubicBezTo>
                <a:close/>
                <a:moveTo>
                  <a:pt x="10680" y="3435"/>
                </a:moveTo>
                <a:cubicBezTo>
                  <a:pt x="10869" y="3435"/>
                  <a:pt x="11027" y="3592"/>
                  <a:pt x="11027" y="3781"/>
                </a:cubicBezTo>
                <a:lnTo>
                  <a:pt x="11027" y="5829"/>
                </a:lnTo>
                <a:cubicBezTo>
                  <a:pt x="11027" y="6049"/>
                  <a:pt x="10869" y="6207"/>
                  <a:pt x="10680" y="6207"/>
                </a:cubicBezTo>
                <a:lnTo>
                  <a:pt x="9294" y="6207"/>
                </a:lnTo>
                <a:cubicBezTo>
                  <a:pt x="9231" y="6207"/>
                  <a:pt x="9105" y="6239"/>
                  <a:pt x="9074" y="6302"/>
                </a:cubicBezTo>
                <a:lnTo>
                  <a:pt x="8286" y="7089"/>
                </a:lnTo>
                <a:lnTo>
                  <a:pt x="8286" y="6554"/>
                </a:lnTo>
                <a:cubicBezTo>
                  <a:pt x="8286" y="6365"/>
                  <a:pt x="8128" y="6207"/>
                  <a:pt x="7908" y="6207"/>
                </a:cubicBezTo>
                <a:lnTo>
                  <a:pt x="7246" y="6207"/>
                </a:lnTo>
                <a:cubicBezTo>
                  <a:pt x="7057" y="6207"/>
                  <a:pt x="6900" y="6049"/>
                  <a:pt x="6900" y="5829"/>
                </a:cubicBezTo>
                <a:lnTo>
                  <a:pt x="6900" y="3781"/>
                </a:lnTo>
                <a:cubicBezTo>
                  <a:pt x="6900" y="3592"/>
                  <a:pt x="7057" y="3435"/>
                  <a:pt x="7246" y="3435"/>
                </a:cubicBezTo>
                <a:close/>
                <a:moveTo>
                  <a:pt x="8948" y="2048"/>
                </a:moveTo>
                <a:lnTo>
                  <a:pt x="8948" y="2773"/>
                </a:lnTo>
                <a:lnTo>
                  <a:pt x="7246" y="2773"/>
                </a:lnTo>
                <a:cubicBezTo>
                  <a:pt x="6711" y="2773"/>
                  <a:pt x="6238" y="3246"/>
                  <a:pt x="6238" y="3781"/>
                </a:cubicBezTo>
                <a:lnTo>
                  <a:pt x="6238" y="5829"/>
                </a:lnTo>
                <a:cubicBezTo>
                  <a:pt x="6238" y="6396"/>
                  <a:pt x="6711" y="6869"/>
                  <a:pt x="7246" y="6869"/>
                </a:cubicBezTo>
                <a:lnTo>
                  <a:pt x="7593" y="6869"/>
                </a:lnTo>
                <a:lnTo>
                  <a:pt x="7593" y="7877"/>
                </a:lnTo>
                <a:cubicBezTo>
                  <a:pt x="7593" y="8034"/>
                  <a:pt x="7687" y="8160"/>
                  <a:pt x="7813" y="8192"/>
                </a:cubicBezTo>
                <a:cubicBezTo>
                  <a:pt x="7852" y="8218"/>
                  <a:pt x="7902" y="8233"/>
                  <a:pt x="7954" y="8233"/>
                </a:cubicBezTo>
                <a:cubicBezTo>
                  <a:pt x="8028" y="8233"/>
                  <a:pt x="8105" y="8203"/>
                  <a:pt x="8160" y="8129"/>
                </a:cubicBezTo>
                <a:lnTo>
                  <a:pt x="8948" y="7341"/>
                </a:lnTo>
                <a:lnTo>
                  <a:pt x="8948" y="8916"/>
                </a:lnTo>
                <a:lnTo>
                  <a:pt x="2804" y="8916"/>
                </a:lnTo>
                <a:lnTo>
                  <a:pt x="2804" y="7341"/>
                </a:lnTo>
                <a:lnTo>
                  <a:pt x="3592" y="8129"/>
                </a:lnTo>
                <a:cubicBezTo>
                  <a:pt x="3636" y="8173"/>
                  <a:pt x="3728" y="8218"/>
                  <a:pt x="3823" y="8218"/>
                </a:cubicBezTo>
                <a:cubicBezTo>
                  <a:pt x="3862" y="8218"/>
                  <a:pt x="3901" y="8210"/>
                  <a:pt x="3938" y="8192"/>
                </a:cubicBezTo>
                <a:cubicBezTo>
                  <a:pt x="4064" y="8160"/>
                  <a:pt x="4127" y="8003"/>
                  <a:pt x="4127" y="7877"/>
                </a:cubicBezTo>
                <a:lnTo>
                  <a:pt x="4127" y="6869"/>
                </a:lnTo>
                <a:lnTo>
                  <a:pt x="4505" y="6869"/>
                </a:lnTo>
                <a:cubicBezTo>
                  <a:pt x="5041" y="6869"/>
                  <a:pt x="5513" y="6396"/>
                  <a:pt x="5513" y="5829"/>
                </a:cubicBezTo>
                <a:lnTo>
                  <a:pt x="5513" y="3781"/>
                </a:lnTo>
                <a:cubicBezTo>
                  <a:pt x="5513" y="3246"/>
                  <a:pt x="5041" y="2773"/>
                  <a:pt x="4505" y="2773"/>
                </a:cubicBezTo>
                <a:lnTo>
                  <a:pt x="2804" y="2773"/>
                </a:lnTo>
                <a:lnTo>
                  <a:pt x="2804" y="2048"/>
                </a:lnTo>
                <a:close/>
                <a:moveTo>
                  <a:pt x="8948" y="9547"/>
                </a:moveTo>
                <a:lnTo>
                  <a:pt x="8948" y="10618"/>
                </a:lnTo>
                <a:cubicBezTo>
                  <a:pt x="8948" y="10838"/>
                  <a:pt x="8790" y="10964"/>
                  <a:pt x="8632" y="10964"/>
                </a:cubicBezTo>
                <a:lnTo>
                  <a:pt x="3151" y="10964"/>
                </a:lnTo>
                <a:cubicBezTo>
                  <a:pt x="2962" y="10964"/>
                  <a:pt x="2804" y="10807"/>
                  <a:pt x="2804" y="10618"/>
                </a:cubicBezTo>
                <a:lnTo>
                  <a:pt x="2804" y="9547"/>
                </a:lnTo>
                <a:close/>
                <a:moveTo>
                  <a:pt x="3119" y="1"/>
                </a:moveTo>
                <a:cubicBezTo>
                  <a:pt x="2552" y="1"/>
                  <a:pt x="2079" y="473"/>
                  <a:pt x="2079" y="1040"/>
                </a:cubicBezTo>
                <a:lnTo>
                  <a:pt x="2079" y="2773"/>
                </a:lnTo>
                <a:lnTo>
                  <a:pt x="1040" y="2773"/>
                </a:lnTo>
                <a:cubicBezTo>
                  <a:pt x="473" y="2773"/>
                  <a:pt x="0" y="3246"/>
                  <a:pt x="0" y="3781"/>
                </a:cubicBezTo>
                <a:lnTo>
                  <a:pt x="0" y="5829"/>
                </a:lnTo>
                <a:cubicBezTo>
                  <a:pt x="0" y="6396"/>
                  <a:pt x="473" y="6869"/>
                  <a:pt x="1040" y="6869"/>
                </a:cubicBezTo>
                <a:lnTo>
                  <a:pt x="2079" y="6869"/>
                </a:lnTo>
                <a:lnTo>
                  <a:pt x="2079" y="10649"/>
                </a:lnTo>
                <a:cubicBezTo>
                  <a:pt x="2079" y="11185"/>
                  <a:pt x="2552" y="11657"/>
                  <a:pt x="3119" y="11657"/>
                </a:cubicBezTo>
                <a:lnTo>
                  <a:pt x="8601" y="11657"/>
                </a:lnTo>
                <a:cubicBezTo>
                  <a:pt x="9137" y="11657"/>
                  <a:pt x="9609" y="11185"/>
                  <a:pt x="9609" y="10649"/>
                </a:cubicBezTo>
                <a:lnTo>
                  <a:pt x="9609" y="6869"/>
                </a:lnTo>
                <a:lnTo>
                  <a:pt x="10680" y="6869"/>
                </a:lnTo>
                <a:cubicBezTo>
                  <a:pt x="11216" y="6869"/>
                  <a:pt x="11688" y="6396"/>
                  <a:pt x="11688" y="5829"/>
                </a:cubicBezTo>
                <a:lnTo>
                  <a:pt x="11688" y="3781"/>
                </a:lnTo>
                <a:cubicBezTo>
                  <a:pt x="11688" y="3214"/>
                  <a:pt x="11279" y="2773"/>
                  <a:pt x="10680" y="2773"/>
                </a:cubicBezTo>
                <a:lnTo>
                  <a:pt x="9609" y="2773"/>
                </a:lnTo>
                <a:lnTo>
                  <a:pt x="9609" y="1040"/>
                </a:lnTo>
                <a:cubicBezTo>
                  <a:pt x="9609" y="473"/>
                  <a:pt x="9137" y="1"/>
                  <a:pt x="8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00" name="Google Shape;6371;p62">
            <a:extLst>
              <a:ext uri="{FF2B5EF4-FFF2-40B4-BE49-F238E27FC236}">
                <a16:creationId xmlns:a16="http://schemas.microsoft.com/office/drawing/2014/main" id="{83681702-08ED-4A26-AE06-38C3C4026F68}"/>
              </a:ext>
            </a:extLst>
          </p:cNvPr>
          <p:cNvGrpSpPr/>
          <p:nvPr/>
        </p:nvGrpSpPr>
        <p:grpSpPr>
          <a:xfrm>
            <a:off x="5802943" y="399200"/>
            <a:ext cx="313258" cy="334002"/>
            <a:chOff x="-34767825" y="1914325"/>
            <a:chExt cx="273325" cy="291425"/>
          </a:xfrm>
        </p:grpSpPr>
        <p:sp>
          <p:nvSpPr>
            <p:cNvPr id="1201" name="Google Shape;6372;p62">
              <a:extLst>
                <a:ext uri="{FF2B5EF4-FFF2-40B4-BE49-F238E27FC236}">
                  <a16:creationId xmlns:a16="http://schemas.microsoft.com/office/drawing/2014/main" id="{0A966DC4-AA82-476B-AE0D-4E139BD7446D}"/>
                </a:ext>
              </a:extLst>
            </p:cNvPr>
            <p:cNvSpPr/>
            <p:nvPr/>
          </p:nvSpPr>
          <p:spPr>
            <a:xfrm>
              <a:off x="-34767825" y="1914325"/>
              <a:ext cx="273325" cy="291425"/>
            </a:xfrm>
            <a:custGeom>
              <a:avLst/>
              <a:gdLst/>
              <a:ahLst/>
              <a:cxnLst/>
              <a:rect l="l" t="t" r="r" b="b"/>
              <a:pathLst>
                <a:path w="10933" h="11657" extrusionOk="0">
                  <a:moveTo>
                    <a:pt x="5954" y="662"/>
                  </a:moveTo>
                  <a:cubicBezTo>
                    <a:pt x="5702" y="851"/>
                    <a:pt x="5482" y="1103"/>
                    <a:pt x="5324" y="1355"/>
                  </a:cubicBezTo>
                  <a:lnTo>
                    <a:pt x="693" y="1355"/>
                  </a:lnTo>
                  <a:lnTo>
                    <a:pt x="693" y="1008"/>
                  </a:lnTo>
                  <a:cubicBezTo>
                    <a:pt x="662" y="819"/>
                    <a:pt x="819" y="662"/>
                    <a:pt x="1008" y="662"/>
                  </a:cubicBezTo>
                  <a:close/>
                  <a:moveTo>
                    <a:pt x="7902" y="692"/>
                  </a:moveTo>
                  <a:cubicBezTo>
                    <a:pt x="9199" y="692"/>
                    <a:pt x="10239" y="1752"/>
                    <a:pt x="10239" y="3056"/>
                  </a:cubicBezTo>
                  <a:cubicBezTo>
                    <a:pt x="10239" y="4411"/>
                    <a:pt x="9168" y="5450"/>
                    <a:pt x="7845" y="5450"/>
                  </a:cubicBezTo>
                  <a:cubicBezTo>
                    <a:pt x="7404" y="5450"/>
                    <a:pt x="6963" y="5356"/>
                    <a:pt x="6585" y="5104"/>
                  </a:cubicBezTo>
                  <a:cubicBezTo>
                    <a:pt x="6519" y="5082"/>
                    <a:pt x="6454" y="5045"/>
                    <a:pt x="6389" y="5045"/>
                  </a:cubicBezTo>
                  <a:cubicBezTo>
                    <a:pt x="6360" y="5045"/>
                    <a:pt x="6330" y="5053"/>
                    <a:pt x="6301" y="5072"/>
                  </a:cubicBezTo>
                  <a:lnTo>
                    <a:pt x="5671" y="5261"/>
                  </a:lnTo>
                  <a:lnTo>
                    <a:pt x="5860" y="4631"/>
                  </a:lnTo>
                  <a:cubicBezTo>
                    <a:pt x="5923" y="4568"/>
                    <a:pt x="5860" y="4442"/>
                    <a:pt x="5828" y="4348"/>
                  </a:cubicBezTo>
                  <a:cubicBezTo>
                    <a:pt x="5608" y="3970"/>
                    <a:pt x="5482" y="3529"/>
                    <a:pt x="5482" y="3087"/>
                  </a:cubicBezTo>
                  <a:cubicBezTo>
                    <a:pt x="5482" y="2678"/>
                    <a:pt x="5608" y="2268"/>
                    <a:pt x="5765" y="1953"/>
                  </a:cubicBezTo>
                  <a:cubicBezTo>
                    <a:pt x="5797" y="1922"/>
                    <a:pt x="5797" y="1922"/>
                    <a:pt x="5797" y="1859"/>
                  </a:cubicBezTo>
                  <a:cubicBezTo>
                    <a:pt x="6207" y="1166"/>
                    <a:pt x="6963" y="693"/>
                    <a:pt x="7845" y="693"/>
                  </a:cubicBezTo>
                  <a:cubicBezTo>
                    <a:pt x="7864" y="693"/>
                    <a:pt x="7883" y="692"/>
                    <a:pt x="7902" y="692"/>
                  </a:cubicBezTo>
                  <a:close/>
                  <a:moveTo>
                    <a:pt x="3749" y="5450"/>
                  </a:moveTo>
                  <a:cubicBezTo>
                    <a:pt x="4127" y="5450"/>
                    <a:pt x="4411" y="5765"/>
                    <a:pt x="4411" y="6143"/>
                  </a:cubicBezTo>
                  <a:cubicBezTo>
                    <a:pt x="4411" y="6521"/>
                    <a:pt x="4096" y="6805"/>
                    <a:pt x="3749" y="6805"/>
                  </a:cubicBezTo>
                  <a:cubicBezTo>
                    <a:pt x="3732" y="6806"/>
                    <a:pt x="3714" y="6807"/>
                    <a:pt x="3697" y="6807"/>
                  </a:cubicBezTo>
                  <a:cubicBezTo>
                    <a:pt x="3343" y="6807"/>
                    <a:pt x="3056" y="6504"/>
                    <a:pt x="3056" y="6143"/>
                  </a:cubicBezTo>
                  <a:cubicBezTo>
                    <a:pt x="3056" y="5734"/>
                    <a:pt x="3371" y="5450"/>
                    <a:pt x="3749" y="5450"/>
                  </a:cubicBezTo>
                  <a:close/>
                  <a:moveTo>
                    <a:pt x="4946" y="1985"/>
                  </a:moveTo>
                  <a:cubicBezTo>
                    <a:pt x="4852" y="2300"/>
                    <a:pt x="4789" y="2646"/>
                    <a:pt x="4789" y="3024"/>
                  </a:cubicBezTo>
                  <a:cubicBezTo>
                    <a:pt x="4757" y="3560"/>
                    <a:pt x="4915" y="4096"/>
                    <a:pt x="5167" y="4568"/>
                  </a:cubicBezTo>
                  <a:lnTo>
                    <a:pt x="4883" y="5387"/>
                  </a:lnTo>
                  <a:cubicBezTo>
                    <a:pt x="4631" y="5009"/>
                    <a:pt x="4222" y="4757"/>
                    <a:pt x="3749" y="4757"/>
                  </a:cubicBezTo>
                  <a:cubicBezTo>
                    <a:pt x="2993" y="4757"/>
                    <a:pt x="2363" y="5387"/>
                    <a:pt x="2363" y="6143"/>
                  </a:cubicBezTo>
                  <a:cubicBezTo>
                    <a:pt x="2363" y="6490"/>
                    <a:pt x="2489" y="6805"/>
                    <a:pt x="2709" y="7026"/>
                  </a:cubicBezTo>
                  <a:cubicBezTo>
                    <a:pt x="2016" y="7404"/>
                    <a:pt x="1481" y="8065"/>
                    <a:pt x="1386" y="8853"/>
                  </a:cubicBezTo>
                  <a:lnTo>
                    <a:pt x="662" y="8853"/>
                  </a:lnTo>
                  <a:lnTo>
                    <a:pt x="662" y="1985"/>
                  </a:lnTo>
                  <a:close/>
                  <a:moveTo>
                    <a:pt x="3749" y="7498"/>
                  </a:moveTo>
                  <a:cubicBezTo>
                    <a:pt x="4568" y="7498"/>
                    <a:pt x="5261" y="8097"/>
                    <a:pt x="5419" y="8884"/>
                  </a:cubicBezTo>
                  <a:lnTo>
                    <a:pt x="2079" y="8884"/>
                  </a:lnTo>
                  <a:cubicBezTo>
                    <a:pt x="2237" y="8097"/>
                    <a:pt x="2899" y="7498"/>
                    <a:pt x="3749" y="7498"/>
                  </a:cubicBezTo>
                  <a:close/>
                  <a:moveTo>
                    <a:pt x="6364" y="5765"/>
                  </a:moveTo>
                  <a:cubicBezTo>
                    <a:pt x="6522" y="5860"/>
                    <a:pt x="6679" y="5923"/>
                    <a:pt x="6837" y="5986"/>
                  </a:cubicBezTo>
                  <a:lnTo>
                    <a:pt x="6837" y="8884"/>
                  </a:lnTo>
                  <a:lnTo>
                    <a:pt x="6112" y="8884"/>
                  </a:lnTo>
                  <a:cubicBezTo>
                    <a:pt x="5986" y="8065"/>
                    <a:pt x="5482" y="7404"/>
                    <a:pt x="4757" y="7089"/>
                  </a:cubicBezTo>
                  <a:cubicBezTo>
                    <a:pt x="5009" y="6837"/>
                    <a:pt x="5104" y="6521"/>
                    <a:pt x="5104" y="6175"/>
                  </a:cubicBezTo>
                  <a:lnTo>
                    <a:pt x="5230" y="6175"/>
                  </a:lnTo>
                  <a:lnTo>
                    <a:pt x="6364" y="5765"/>
                  </a:lnTo>
                  <a:close/>
                  <a:moveTo>
                    <a:pt x="6805" y="9514"/>
                  </a:moveTo>
                  <a:lnTo>
                    <a:pt x="6805" y="10586"/>
                  </a:lnTo>
                  <a:cubicBezTo>
                    <a:pt x="6805" y="10775"/>
                    <a:pt x="6648" y="10932"/>
                    <a:pt x="6490" y="10932"/>
                  </a:cubicBezTo>
                  <a:lnTo>
                    <a:pt x="1008" y="10932"/>
                  </a:lnTo>
                  <a:cubicBezTo>
                    <a:pt x="819" y="10932"/>
                    <a:pt x="662" y="10775"/>
                    <a:pt x="662" y="10586"/>
                  </a:cubicBezTo>
                  <a:lnTo>
                    <a:pt x="662" y="9514"/>
                  </a:ln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10649"/>
                  </a:lnTo>
                  <a:cubicBezTo>
                    <a:pt x="0" y="11184"/>
                    <a:pt x="441" y="11657"/>
                    <a:pt x="1008" y="11657"/>
                  </a:cubicBezTo>
                  <a:lnTo>
                    <a:pt x="6490" y="11657"/>
                  </a:lnTo>
                  <a:cubicBezTo>
                    <a:pt x="7057" y="11657"/>
                    <a:pt x="7530" y="11184"/>
                    <a:pt x="7530" y="10617"/>
                  </a:cubicBezTo>
                  <a:lnTo>
                    <a:pt x="7530" y="6143"/>
                  </a:lnTo>
                  <a:cubicBezTo>
                    <a:pt x="7624" y="6143"/>
                    <a:pt x="7750" y="6175"/>
                    <a:pt x="7876" y="6175"/>
                  </a:cubicBezTo>
                  <a:cubicBezTo>
                    <a:pt x="9578" y="6175"/>
                    <a:pt x="10932" y="4789"/>
                    <a:pt x="10932" y="3087"/>
                  </a:cubicBezTo>
                  <a:cubicBezTo>
                    <a:pt x="10932" y="1418"/>
                    <a:pt x="9578" y="0"/>
                    <a:pt x="78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6373;p62">
              <a:extLst>
                <a:ext uri="{FF2B5EF4-FFF2-40B4-BE49-F238E27FC236}">
                  <a16:creationId xmlns:a16="http://schemas.microsoft.com/office/drawing/2014/main" id="{79175A93-5FA1-4751-A947-28B2ABF4DC85}"/>
                </a:ext>
              </a:extLst>
            </p:cNvPr>
            <p:cNvSpPr/>
            <p:nvPr/>
          </p:nvSpPr>
          <p:spPr>
            <a:xfrm>
              <a:off x="-34579600" y="19474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6374;p62">
              <a:extLst>
                <a:ext uri="{FF2B5EF4-FFF2-40B4-BE49-F238E27FC236}">
                  <a16:creationId xmlns:a16="http://schemas.microsoft.com/office/drawing/2014/main" id="{CE4A24BE-B8BB-40D1-8969-A3057AEFA491}"/>
                </a:ext>
              </a:extLst>
            </p:cNvPr>
            <p:cNvSpPr/>
            <p:nvPr/>
          </p:nvSpPr>
          <p:spPr>
            <a:xfrm>
              <a:off x="-34581175" y="1982050"/>
              <a:ext cx="18150" cy="52000"/>
            </a:xfrm>
            <a:custGeom>
              <a:avLst/>
              <a:gdLst/>
              <a:ahLst/>
              <a:cxnLst/>
              <a:rect l="l" t="t" r="r" b="b"/>
              <a:pathLst>
                <a:path w="726" h="2080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33"/>
                  </a:lnTo>
                  <a:cubicBezTo>
                    <a:pt x="1" y="1922"/>
                    <a:pt x="158" y="2080"/>
                    <a:pt x="379" y="2080"/>
                  </a:cubicBezTo>
                  <a:cubicBezTo>
                    <a:pt x="568" y="2080"/>
                    <a:pt x="725" y="1922"/>
                    <a:pt x="725" y="1733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4" name="Google Shape;6375;p62">
            <a:extLst>
              <a:ext uri="{FF2B5EF4-FFF2-40B4-BE49-F238E27FC236}">
                <a16:creationId xmlns:a16="http://schemas.microsoft.com/office/drawing/2014/main" id="{F6421D58-4100-479F-9649-1111AC8F5056}"/>
              </a:ext>
            </a:extLst>
          </p:cNvPr>
          <p:cNvGrpSpPr/>
          <p:nvPr/>
        </p:nvGrpSpPr>
        <p:grpSpPr>
          <a:xfrm>
            <a:off x="5791210" y="824360"/>
            <a:ext cx="336724" cy="335836"/>
            <a:chOff x="-34778075" y="2272675"/>
            <a:chExt cx="293800" cy="293025"/>
          </a:xfrm>
        </p:grpSpPr>
        <p:sp>
          <p:nvSpPr>
            <p:cNvPr id="1205" name="Google Shape;6376;p62">
              <a:extLst>
                <a:ext uri="{FF2B5EF4-FFF2-40B4-BE49-F238E27FC236}">
                  <a16:creationId xmlns:a16="http://schemas.microsoft.com/office/drawing/2014/main" id="{F2449F3E-DDDD-427B-A110-03F5797F9005}"/>
                </a:ext>
              </a:extLst>
            </p:cNvPr>
            <p:cNvSpPr/>
            <p:nvPr/>
          </p:nvSpPr>
          <p:spPr>
            <a:xfrm>
              <a:off x="-34725300" y="2324675"/>
              <a:ext cx="187475" cy="188250"/>
            </a:xfrm>
            <a:custGeom>
              <a:avLst/>
              <a:gdLst/>
              <a:ahLst/>
              <a:cxnLst/>
              <a:rect l="l" t="t" r="r" b="b"/>
              <a:pathLst>
                <a:path w="7499" h="7530" extrusionOk="0">
                  <a:moveTo>
                    <a:pt x="4127" y="693"/>
                  </a:moveTo>
                  <a:lnTo>
                    <a:pt x="4127" y="1134"/>
                  </a:lnTo>
                  <a:cubicBezTo>
                    <a:pt x="4127" y="1292"/>
                    <a:pt x="4253" y="1418"/>
                    <a:pt x="4411" y="1449"/>
                  </a:cubicBezTo>
                  <a:cubicBezTo>
                    <a:pt x="4600" y="1481"/>
                    <a:pt x="4821" y="1607"/>
                    <a:pt x="4978" y="1701"/>
                  </a:cubicBezTo>
                  <a:cubicBezTo>
                    <a:pt x="5023" y="1724"/>
                    <a:pt x="5075" y="1734"/>
                    <a:pt x="5130" y="1734"/>
                  </a:cubicBezTo>
                  <a:cubicBezTo>
                    <a:pt x="5230" y="1734"/>
                    <a:pt x="5338" y="1699"/>
                    <a:pt x="5419" y="1638"/>
                  </a:cubicBezTo>
                  <a:lnTo>
                    <a:pt x="5734" y="1323"/>
                  </a:lnTo>
                  <a:lnTo>
                    <a:pt x="6207" y="1796"/>
                  </a:lnTo>
                  <a:lnTo>
                    <a:pt x="5892" y="2111"/>
                  </a:lnTo>
                  <a:cubicBezTo>
                    <a:pt x="5766" y="2237"/>
                    <a:pt x="5766" y="2394"/>
                    <a:pt x="5860" y="2552"/>
                  </a:cubicBezTo>
                  <a:cubicBezTo>
                    <a:pt x="5986" y="2741"/>
                    <a:pt x="6049" y="2961"/>
                    <a:pt x="6081" y="3150"/>
                  </a:cubicBezTo>
                  <a:cubicBezTo>
                    <a:pt x="6144" y="3308"/>
                    <a:pt x="6238" y="3434"/>
                    <a:pt x="6396" y="3434"/>
                  </a:cubicBezTo>
                  <a:lnTo>
                    <a:pt x="6837" y="3434"/>
                  </a:lnTo>
                  <a:lnTo>
                    <a:pt x="6837" y="4096"/>
                  </a:lnTo>
                  <a:lnTo>
                    <a:pt x="6396" y="4096"/>
                  </a:lnTo>
                  <a:cubicBezTo>
                    <a:pt x="6238" y="4096"/>
                    <a:pt x="6144" y="4222"/>
                    <a:pt x="6081" y="4379"/>
                  </a:cubicBezTo>
                  <a:cubicBezTo>
                    <a:pt x="6049" y="4568"/>
                    <a:pt x="5923" y="4789"/>
                    <a:pt x="5860" y="4946"/>
                  </a:cubicBezTo>
                  <a:cubicBezTo>
                    <a:pt x="5766" y="5072"/>
                    <a:pt x="5829" y="5261"/>
                    <a:pt x="5892" y="5387"/>
                  </a:cubicBezTo>
                  <a:lnTo>
                    <a:pt x="6207" y="5702"/>
                  </a:lnTo>
                  <a:lnTo>
                    <a:pt x="5734" y="6175"/>
                  </a:lnTo>
                  <a:lnTo>
                    <a:pt x="5419" y="5860"/>
                  </a:lnTo>
                  <a:cubicBezTo>
                    <a:pt x="5352" y="5792"/>
                    <a:pt x="5275" y="5761"/>
                    <a:pt x="5194" y="5761"/>
                  </a:cubicBezTo>
                  <a:cubicBezTo>
                    <a:pt x="5124" y="5761"/>
                    <a:pt x="5051" y="5785"/>
                    <a:pt x="4978" y="5828"/>
                  </a:cubicBezTo>
                  <a:cubicBezTo>
                    <a:pt x="4789" y="5954"/>
                    <a:pt x="4600" y="6017"/>
                    <a:pt x="4411" y="6049"/>
                  </a:cubicBezTo>
                  <a:cubicBezTo>
                    <a:pt x="4253" y="6080"/>
                    <a:pt x="4127" y="6206"/>
                    <a:pt x="4127" y="6364"/>
                  </a:cubicBezTo>
                  <a:lnTo>
                    <a:pt x="4127" y="6805"/>
                  </a:lnTo>
                  <a:lnTo>
                    <a:pt x="3466" y="6805"/>
                  </a:lnTo>
                  <a:lnTo>
                    <a:pt x="3466" y="6364"/>
                  </a:lnTo>
                  <a:cubicBezTo>
                    <a:pt x="3466" y="6206"/>
                    <a:pt x="3340" y="6112"/>
                    <a:pt x="3182" y="6049"/>
                  </a:cubicBezTo>
                  <a:cubicBezTo>
                    <a:pt x="2993" y="6017"/>
                    <a:pt x="2741" y="5891"/>
                    <a:pt x="2584" y="5828"/>
                  </a:cubicBezTo>
                  <a:cubicBezTo>
                    <a:pt x="2549" y="5794"/>
                    <a:pt x="2497" y="5780"/>
                    <a:pt x="2441" y="5780"/>
                  </a:cubicBezTo>
                  <a:cubicBezTo>
                    <a:pt x="2344" y="5780"/>
                    <a:pt x="2234" y="5820"/>
                    <a:pt x="2174" y="5860"/>
                  </a:cubicBezTo>
                  <a:lnTo>
                    <a:pt x="1859" y="6175"/>
                  </a:lnTo>
                  <a:lnTo>
                    <a:pt x="1387" y="5702"/>
                  </a:lnTo>
                  <a:lnTo>
                    <a:pt x="1702" y="5387"/>
                  </a:lnTo>
                  <a:cubicBezTo>
                    <a:pt x="1796" y="5261"/>
                    <a:pt x="1796" y="5104"/>
                    <a:pt x="1733" y="4946"/>
                  </a:cubicBezTo>
                  <a:cubicBezTo>
                    <a:pt x="1607" y="4757"/>
                    <a:pt x="1544" y="4568"/>
                    <a:pt x="1481" y="4379"/>
                  </a:cubicBezTo>
                  <a:cubicBezTo>
                    <a:pt x="1450" y="4222"/>
                    <a:pt x="1324" y="4096"/>
                    <a:pt x="1166" y="4096"/>
                  </a:cubicBezTo>
                  <a:lnTo>
                    <a:pt x="756" y="4096"/>
                  </a:lnTo>
                  <a:lnTo>
                    <a:pt x="756" y="3434"/>
                  </a:lnTo>
                  <a:lnTo>
                    <a:pt x="1166" y="3434"/>
                  </a:lnTo>
                  <a:cubicBezTo>
                    <a:pt x="1324" y="3434"/>
                    <a:pt x="1450" y="3308"/>
                    <a:pt x="1481" y="3150"/>
                  </a:cubicBezTo>
                  <a:cubicBezTo>
                    <a:pt x="1544" y="2961"/>
                    <a:pt x="1639" y="2709"/>
                    <a:pt x="1733" y="2552"/>
                  </a:cubicBezTo>
                  <a:cubicBezTo>
                    <a:pt x="1796" y="2426"/>
                    <a:pt x="1765" y="2237"/>
                    <a:pt x="1702" y="2111"/>
                  </a:cubicBezTo>
                  <a:lnTo>
                    <a:pt x="1387" y="1796"/>
                  </a:lnTo>
                  <a:lnTo>
                    <a:pt x="1859" y="1323"/>
                  </a:lnTo>
                  <a:lnTo>
                    <a:pt x="2174" y="1638"/>
                  </a:lnTo>
                  <a:cubicBezTo>
                    <a:pt x="2230" y="1712"/>
                    <a:pt x="2307" y="1743"/>
                    <a:pt x="2392" y="1743"/>
                  </a:cubicBezTo>
                  <a:cubicBezTo>
                    <a:pt x="2453" y="1743"/>
                    <a:pt x="2518" y="1727"/>
                    <a:pt x="2584" y="1701"/>
                  </a:cubicBezTo>
                  <a:cubicBezTo>
                    <a:pt x="2804" y="1575"/>
                    <a:pt x="2993" y="1481"/>
                    <a:pt x="3182" y="1449"/>
                  </a:cubicBezTo>
                  <a:cubicBezTo>
                    <a:pt x="3340" y="1418"/>
                    <a:pt x="3466" y="1292"/>
                    <a:pt x="3466" y="1134"/>
                  </a:cubicBezTo>
                  <a:lnTo>
                    <a:pt x="3466" y="693"/>
                  </a:lnTo>
                  <a:close/>
                  <a:moveTo>
                    <a:pt x="3056" y="0"/>
                  </a:moveTo>
                  <a:cubicBezTo>
                    <a:pt x="2867" y="0"/>
                    <a:pt x="2710" y="158"/>
                    <a:pt x="2710" y="347"/>
                  </a:cubicBezTo>
                  <a:lnTo>
                    <a:pt x="2710" y="851"/>
                  </a:lnTo>
                  <a:cubicBezTo>
                    <a:pt x="2584" y="914"/>
                    <a:pt x="2521" y="945"/>
                    <a:pt x="2426" y="977"/>
                  </a:cubicBezTo>
                  <a:lnTo>
                    <a:pt x="2080" y="630"/>
                  </a:lnTo>
                  <a:cubicBezTo>
                    <a:pt x="1985" y="536"/>
                    <a:pt x="1922" y="504"/>
                    <a:pt x="1828" y="504"/>
                  </a:cubicBezTo>
                  <a:cubicBezTo>
                    <a:pt x="1765" y="504"/>
                    <a:pt x="1639" y="536"/>
                    <a:pt x="1607" y="630"/>
                  </a:cubicBezTo>
                  <a:lnTo>
                    <a:pt x="630" y="1607"/>
                  </a:lnTo>
                  <a:cubicBezTo>
                    <a:pt x="536" y="1701"/>
                    <a:pt x="504" y="1764"/>
                    <a:pt x="504" y="1859"/>
                  </a:cubicBezTo>
                  <a:cubicBezTo>
                    <a:pt x="504" y="1922"/>
                    <a:pt x="536" y="2048"/>
                    <a:pt x="630" y="2079"/>
                  </a:cubicBezTo>
                  <a:lnTo>
                    <a:pt x="977" y="2426"/>
                  </a:lnTo>
                  <a:cubicBezTo>
                    <a:pt x="945" y="2520"/>
                    <a:pt x="914" y="2646"/>
                    <a:pt x="851" y="2709"/>
                  </a:cubicBezTo>
                  <a:lnTo>
                    <a:pt x="347" y="2709"/>
                  </a:lnTo>
                  <a:cubicBezTo>
                    <a:pt x="158" y="2709"/>
                    <a:pt x="0" y="2867"/>
                    <a:pt x="0" y="3056"/>
                  </a:cubicBezTo>
                  <a:lnTo>
                    <a:pt x="0" y="4442"/>
                  </a:lnTo>
                  <a:cubicBezTo>
                    <a:pt x="0" y="4631"/>
                    <a:pt x="158" y="4789"/>
                    <a:pt x="347" y="4789"/>
                  </a:cubicBezTo>
                  <a:lnTo>
                    <a:pt x="851" y="4789"/>
                  </a:lnTo>
                  <a:cubicBezTo>
                    <a:pt x="882" y="4915"/>
                    <a:pt x="945" y="5009"/>
                    <a:pt x="977" y="5072"/>
                  </a:cubicBezTo>
                  <a:lnTo>
                    <a:pt x="630" y="5419"/>
                  </a:lnTo>
                  <a:cubicBezTo>
                    <a:pt x="536" y="5513"/>
                    <a:pt x="504" y="5576"/>
                    <a:pt x="504" y="5671"/>
                  </a:cubicBezTo>
                  <a:cubicBezTo>
                    <a:pt x="504" y="5734"/>
                    <a:pt x="536" y="5860"/>
                    <a:pt x="630" y="5891"/>
                  </a:cubicBezTo>
                  <a:lnTo>
                    <a:pt x="1607" y="6900"/>
                  </a:lnTo>
                  <a:cubicBezTo>
                    <a:pt x="1670" y="6963"/>
                    <a:pt x="1765" y="6994"/>
                    <a:pt x="1828" y="6994"/>
                  </a:cubicBezTo>
                  <a:cubicBezTo>
                    <a:pt x="1922" y="6994"/>
                    <a:pt x="2048" y="6963"/>
                    <a:pt x="2080" y="6900"/>
                  </a:cubicBezTo>
                  <a:lnTo>
                    <a:pt x="2426" y="6521"/>
                  </a:lnTo>
                  <a:cubicBezTo>
                    <a:pt x="2521" y="6585"/>
                    <a:pt x="2615" y="6616"/>
                    <a:pt x="2710" y="6648"/>
                  </a:cubicBezTo>
                  <a:lnTo>
                    <a:pt x="2710" y="7152"/>
                  </a:lnTo>
                  <a:cubicBezTo>
                    <a:pt x="2710" y="7372"/>
                    <a:pt x="2867" y="7530"/>
                    <a:pt x="3056" y="7530"/>
                  </a:cubicBezTo>
                  <a:lnTo>
                    <a:pt x="4443" y="7530"/>
                  </a:lnTo>
                  <a:cubicBezTo>
                    <a:pt x="4632" y="7530"/>
                    <a:pt x="4789" y="7372"/>
                    <a:pt x="4789" y="7152"/>
                  </a:cubicBezTo>
                  <a:lnTo>
                    <a:pt x="4789" y="6648"/>
                  </a:lnTo>
                  <a:cubicBezTo>
                    <a:pt x="4915" y="6616"/>
                    <a:pt x="4978" y="6585"/>
                    <a:pt x="5073" y="6521"/>
                  </a:cubicBezTo>
                  <a:lnTo>
                    <a:pt x="5419" y="6900"/>
                  </a:lnTo>
                  <a:cubicBezTo>
                    <a:pt x="5514" y="6963"/>
                    <a:pt x="5577" y="6994"/>
                    <a:pt x="5671" y="6994"/>
                  </a:cubicBezTo>
                  <a:cubicBezTo>
                    <a:pt x="5734" y="6994"/>
                    <a:pt x="5860" y="6963"/>
                    <a:pt x="5892" y="6900"/>
                  </a:cubicBezTo>
                  <a:lnTo>
                    <a:pt x="6868" y="5891"/>
                  </a:lnTo>
                  <a:cubicBezTo>
                    <a:pt x="6994" y="5797"/>
                    <a:pt x="6994" y="5545"/>
                    <a:pt x="6868" y="5419"/>
                  </a:cubicBezTo>
                  <a:lnTo>
                    <a:pt x="6522" y="5072"/>
                  </a:lnTo>
                  <a:cubicBezTo>
                    <a:pt x="6553" y="5009"/>
                    <a:pt x="6616" y="4883"/>
                    <a:pt x="6648" y="4789"/>
                  </a:cubicBezTo>
                  <a:lnTo>
                    <a:pt x="7152" y="4789"/>
                  </a:lnTo>
                  <a:cubicBezTo>
                    <a:pt x="7341" y="4789"/>
                    <a:pt x="7499" y="4631"/>
                    <a:pt x="7499" y="4442"/>
                  </a:cubicBezTo>
                  <a:lnTo>
                    <a:pt x="7499" y="3056"/>
                  </a:lnTo>
                  <a:cubicBezTo>
                    <a:pt x="7499" y="2867"/>
                    <a:pt x="7341" y="2709"/>
                    <a:pt x="7152" y="2709"/>
                  </a:cubicBezTo>
                  <a:lnTo>
                    <a:pt x="6648" y="2709"/>
                  </a:lnTo>
                  <a:cubicBezTo>
                    <a:pt x="6616" y="2583"/>
                    <a:pt x="6553" y="2520"/>
                    <a:pt x="6522" y="2426"/>
                  </a:cubicBezTo>
                  <a:lnTo>
                    <a:pt x="6868" y="2079"/>
                  </a:lnTo>
                  <a:cubicBezTo>
                    <a:pt x="6994" y="1953"/>
                    <a:pt x="6994" y="1733"/>
                    <a:pt x="6868" y="1607"/>
                  </a:cubicBezTo>
                  <a:lnTo>
                    <a:pt x="5892" y="630"/>
                  </a:lnTo>
                  <a:cubicBezTo>
                    <a:pt x="5829" y="536"/>
                    <a:pt x="5734" y="504"/>
                    <a:pt x="5671" y="504"/>
                  </a:cubicBezTo>
                  <a:cubicBezTo>
                    <a:pt x="5577" y="504"/>
                    <a:pt x="5451" y="536"/>
                    <a:pt x="5419" y="630"/>
                  </a:cubicBezTo>
                  <a:lnTo>
                    <a:pt x="5073" y="977"/>
                  </a:lnTo>
                  <a:cubicBezTo>
                    <a:pt x="4978" y="945"/>
                    <a:pt x="4884" y="914"/>
                    <a:pt x="4789" y="851"/>
                  </a:cubicBezTo>
                  <a:lnTo>
                    <a:pt x="4789" y="347"/>
                  </a:ln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6377;p62">
              <a:extLst>
                <a:ext uri="{FF2B5EF4-FFF2-40B4-BE49-F238E27FC236}">
                  <a16:creationId xmlns:a16="http://schemas.microsoft.com/office/drawing/2014/main" id="{F6F1ADE8-E340-4148-9117-4D3151A55D98}"/>
                </a:ext>
              </a:extLst>
            </p:cNvPr>
            <p:cNvSpPr/>
            <p:nvPr/>
          </p:nvSpPr>
          <p:spPr>
            <a:xfrm>
              <a:off x="-34673325" y="2375850"/>
              <a:ext cx="85100" cy="84300"/>
            </a:xfrm>
            <a:custGeom>
              <a:avLst/>
              <a:gdLst/>
              <a:ahLst/>
              <a:cxnLst/>
              <a:rect l="l" t="t" r="r" b="b"/>
              <a:pathLst>
                <a:path w="3404" h="3372" extrusionOk="0">
                  <a:moveTo>
                    <a:pt x="1702" y="662"/>
                  </a:moveTo>
                  <a:cubicBezTo>
                    <a:pt x="2238" y="662"/>
                    <a:pt x="2710" y="1135"/>
                    <a:pt x="2710" y="1702"/>
                  </a:cubicBezTo>
                  <a:cubicBezTo>
                    <a:pt x="2710" y="2238"/>
                    <a:pt x="2238" y="2710"/>
                    <a:pt x="1702" y="2710"/>
                  </a:cubicBezTo>
                  <a:cubicBezTo>
                    <a:pt x="1135" y="2710"/>
                    <a:pt x="662" y="2238"/>
                    <a:pt x="662" y="1702"/>
                  </a:cubicBezTo>
                  <a:cubicBezTo>
                    <a:pt x="662" y="1135"/>
                    <a:pt x="1135" y="662"/>
                    <a:pt x="1702" y="662"/>
                  </a:cubicBezTo>
                  <a:close/>
                  <a:moveTo>
                    <a:pt x="1702" y="1"/>
                  </a:moveTo>
                  <a:cubicBezTo>
                    <a:pt x="757" y="1"/>
                    <a:pt x="1" y="757"/>
                    <a:pt x="1" y="1702"/>
                  </a:cubicBezTo>
                  <a:cubicBezTo>
                    <a:pt x="1" y="2647"/>
                    <a:pt x="757" y="3372"/>
                    <a:pt x="1702" y="3372"/>
                  </a:cubicBezTo>
                  <a:cubicBezTo>
                    <a:pt x="2647" y="3372"/>
                    <a:pt x="3403" y="2647"/>
                    <a:pt x="3403" y="1702"/>
                  </a:cubicBezTo>
                  <a:cubicBezTo>
                    <a:pt x="3372" y="757"/>
                    <a:pt x="2647" y="1"/>
                    <a:pt x="17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6378;p62">
              <a:extLst>
                <a:ext uri="{FF2B5EF4-FFF2-40B4-BE49-F238E27FC236}">
                  <a16:creationId xmlns:a16="http://schemas.microsoft.com/office/drawing/2014/main" id="{6A03630C-14EF-4613-97DB-F22053F7A178}"/>
                </a:ext>
              </a:extLst>
            </p:cNvPr>
            <p:cNvSpPr/>
            <p:nvPr/>
          </p:nvSpPr>
          <p:spPr>
            <a:xfrm>
              <a:off x="-34778075" y="2272675"/>
              <a:ext cx="293800" cy="293025"/>
            </a:xfrm>
            <a:custGeom>
              <a:avLst/>
              <a:gdLst/>
              <a:ahLst/>
              <a:cxnLst/>
              <a:rect l="l" t="t" r="r" b="b"/>
              <a:pathLst>
                <a:path w="11752" h="11721" extrusionOk="0">
                  <a:moveTo>
                    <a:pt x="5892" y="694"/>
                  </a:moveTo>
                  <a:cubicBezTo>
                    <a:pt x="8727" y="694"/>
                    <a:pt x="11027" y="3025"/>
                    <a:pt x="11027" y="5861"/>
                  </a:cubicBezTo>
                  <a:cubicBezTo>
                    <a:pt x="10996" y="8665"/>
                    <a:pt x="8727" y="10964"/>
                    <a:pt x="5892" y="10964"/>
                  </a:cubicBezTo>
                  <a:cubicBezTo>
                    <a:pt x="4884" y="10964"/>
                    <a:pt x="3939" y="10712"/>
                    <a:pt x="3119" y="10177"/>
                  </a:cubicBezTo>
                  <a:cubicBezTo>
                    <a:pt x="3075" y="10154"/>
                    <a:pt x="2999" y="10132"/>
                    <a:pt x="2936" y="10132"/>
                  </a:cubicBezTo>
                  <a:cubicBezTo>
                    <a:pt x="2910" y="10132"/>
                    <a:pt x="2886" y="10136"/>
                    <a:pt x="2867" y="10145"/>
                  </a:cubicBezTo>
                  <a:lnTo>
                    <a:pt x="914" y="10775"/>
                  </a:lnTo>
                  <a:lnTo>
                    <a:pt x="1544" y="8854"/>
                  </a:lnTo>
                  <a:cubicBezTo>
                    <a:pt x="1576" y="8759"/>
                    <a:pt x="1544" y="8665"/>
                    <a:pt x="1513" y="8570"/>
                  </a:cubicBezTo>
                  <a:cubicBezTo>
                    <a:pt x="1009" y="7751"/>
                    <a:pt x="725" y="6806"/>
                    <a:pt x="725" y="5861"/>
                  </a:cubicBezTo>
                  <a:cubicBezTo>
                    <a:pt x="725" y="3025"/>
                    <a:pt x="3056" y="694"/>
                    <a:pt x="5892" y="694"/>
                  </a:cubicBezTo>
                  <a:close/>
                  <a:moveTo>
                    <a:pt x="5892" y="1"/>
                  </a:moveTo>
                  <a:cubicBezTo>
                    <a:pt x="4348" y="1"/>
                    <a:pt x="2867" y="568"/>
                    <a:pt x="1733" y="1733"/>
                  </a:cubicBezTo>
                  <a:cubicBezTo>
                    <a:pt x="631" y="2836"/>
                    <a:pt x="0" y="4285"/>
                    <a:pt x="0" y="5861"/>
                  </a:cubicBezTo>
                  <a:cubicBezTo>
                    <a:pt x="0" y="6869"/>
                    <a:pt x="284" y="7908"/>
                    <a:pt x="851" y="8822"/>
                  </a:cubicBezTo>
                  <a:lnTo>
                    <a:pt x="63" y="11248"/>
                  </a:lnTo>
                  <a:cubicBezTo>
                    <a:pt x="0" y="11374"/>
                    <a:pt x="63" y="11531"/>
                    <a:pt x="127" y="11594"/>
                  </a:cubicBezTo>
                  <a:cubicBezTo>
                    <a:pt x="197" y="11665"/>
                    <a:pt x="304" y="11701"/>
                    <a:pt x="392" y="11701"/>
                  </a:cubicBezTo>
                  <a:cubicBezTo>
                    <a:pt x="422" y="11701"/>
                    <a:pt x="449" y="11697"/>
                    <a:pt x="473" y="11689"/>
                  </a:cubicBezTo>
                  <a:lnTo>
                    <a:pt x="2930" y="10901"/>
                  </a:lnTo>
                  <a:cubicBezTo>
                    <a:pt x="3844" y="11437"/>
                    <a:pt x="4852" y="11720"/>
                    <a:pt x="5892" y="11720"/>
                  </a:cubicBezTo>
                  <a:cubicBezTo>
                    <a:pt x="7404" y="11720"/>
                    <a:pt x="8916" y="11122"/>
                    <a:pt x="10019" y="9988"/>
                  </a:cubicBezTo>
                  <a:cubicBezTo>
                    <a:pt x="11122" y="8885"/>
                    <a:pt x="11752" y="7436"/>
                    <a:pt x="11752" y="5861"/>
                  </a:cubicBezTo>
                  <a:cubicBezTo>
                    <a:pt x="11752" y="4317"/>
                    <a:pt x="11153" y="2805"/>
                    <a:pt x="10019" y="1702"/>
                  </a:cubicBezTo>
                  <a:cubicBezTo>
                    <a:pt x="8885" y="568"/>
                    <a:pt x="7404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8" name="Google Shape;6379;p62">
            <a:extLst>
              <a:ext uri="{FF2B5EF4-FFF2-40B4-BE49-F238E27FC236}">
                <a16:creationId xmlns:a16="http://schemas.microsoft.com/office/drawing/2014/main" id="{BFD040FD-32B6-46FB-8F0F-989C5C79DBDB}"/>
              </a:ext>
            </a:extLst>
          </p:cNvPr>
          <p:cNvGrpSpPr/>
          <p:nvPr/>
        </p:nvGrpSpPr>
        <p:grpSpPr>
          <a:xfrm>
            <a:off x="5792557" y="1219750"/>
            <a:ext cx="334031" cy="334031"/>
            <a:chOff x="-34776500" y="2631825"/>
            <a:chExt cx="291450" cy="291450"/>
          </a:xfrm>
        </p:grpSpPr>
        <p:sp>
          <p:nvSpPr>
            <p:cNvPr id="1209" name="Google Shape;6380;p62">
              <a:extLst>
                <a:ext uri="{FF2B5EF4-FFF2-40B4-BE49-F238E27FC236}">
                  <a16:creationId xmlns:a16="http://schemas.microsoft.com/office/drawing/2014/main" id="{92214AB2-D5EC-45D2-B1C8-F28C19061288}"/>
                </a:ext>
              </a:extLst>
            </p:cNvPr>
            <p:cNvSpPr/>
            <p:nvPr/>
          </p:nvSpPr>
          <p:spPr>
            <a:xfrm>
              <a:off x="-34691425" y="2666500"/>
              <a:ext cx="120525" cy="154400"/>
            </a:xfrm>
            <a:custGeom>
              <a:avLst/>
              <a:gdLst/>
              <a:ahLst/>
              <a:cxnLst/>
              <a:rect l="l" t="t" r="r" b="b"/>
              <a:pathLst>
                <a:path w="4821" h="6176" extrusionOk="0">
                  <a:moveTo>
                    <a:pt x="2331" y="693"/>
                  </a:moveTo>
                  <a:cubicBezTo>
                    <a:pt x="3277" y="693"/>
                    <a:pt x="4033" y="1449"/>
                    <a:pt x="4033" y="2394"/>
                  </a:cubicBezTo>
                  <a:cubicBezTo>
                    <a:pt x="4096" y="2899"/>
                    <a:pt x="3844" y="3466"/>
                    <a:pt x="3403" y="3781"/>
                  </a:cubicBezTo>
                  <a:cubicBezTo>
                    <a:pt x="3151" y="3970"/>
                    <a:pt x="2741" y="4348"/>
                    <a:pt x="2741" y="4946"/>
                  </a:cubicBezTo>
                  <a:lnTo>
                    <a:pt x="2741" y="5135"/>
                  </a:lnTo>
                  <a:cubicBezTo>
                    <a:pt x="2741" y="5356"/>
                    <a:pt x="2583" y="5513"/>
                    <a:pt x="2363" y="5513"/>
                  </a:cubicBezTo>
                  <a:cubicBezTo>
                    <a:pt x="2174" y="5513"/>
                    <a:pt x="2016" y="5356"/>
                    <a:pt x="2016" y="5135"/>
                  </a:cubicBezTo>
                  <a:lnTo>
                    <a:pt x="2016" y="4946"/>
                  </a:lnTo>
                  <a:cubicBezTo>
                    <a:pt x="2016" y="4285"/>
                    <a:pt x="2363" y="3655"/>
                    <a:pt x="2962" y="3214"/>
                  </a:cubicBezTo>
                  <a:cubicBezTo>
                    <a:pt x="3245" y="3025"/>
                    <a:pt x="3403" y="2710"/>
                    <a:pt x="3403" y="2394"/>
                  </a:cubicBezTo>
                  <a:cubicBezTo>
                    <a:pt x="3403" y="1827"/>
                    <a:pt x="2930" y="1355"/>
                    <a:pt x="2363" y="1355"/>
                  </a:cubicBezTo>
                  <a:cubicBezTo>
                    <a:pt x="1827" y="1355"/>
                    <a:pt x="1355" y="1827"/>
                    <a:pt x="1355" y="2394"/>
                  </a:cubicBezTo>
                  <a:cubicBezTo>
                    <a:pt x="1355" y="2583"/>
                    <a:pt x="1197" y="2741"/>
                    <a:pt x="1008" y="2741"/>
                  </a:cubicBezTo>
                  <a:cubicBezTo>
                    <a:pt x="788" y="2741"/>
                    <a:pt x="630" y="2583"/>
                    <a:pt x="630" y="2394"/>
                  </a:cubicBezTo>
                  <a:cubicBezTo>
                    <a:pt x="630" y="1449"/>
                    <a:pt x="1386" y="693"/>
                    <a:pt x="2331" y="693"/>
                  </a:cubicBezTo>
                  <a:close/>
                  <a:moveTo>
                    <a:pt x="2426" y="0"/>
                  </a:moveTo>
                  <a:cubicBezTo>
                    <a:pt x="1071" y="0"/>
                    <a:pt x="0" y="1040"/>
                    <a:pt x="0" y="2394"/>
                  </a:cubicBezTo>
                  <a:cubicBezTo>
                    <a:pt x="0" y="2930"/>
                    <a:pt x="473" y="3403"/>
                    <a:pt x="1040" y="3403"/>
                  </a:cubicBezTo>
                  <a:cubicBezTo>
                    <a:pt x="1575" y="3403"/>
                    <a:pt x="2048" y="2930"/>
                    <a:pt x="2048" y="2394"/>
                  </a:cubicBezTo>
                  <a:cubicBezTo>
                    <a:pt x="2048" y="2205"/>
                    <a:pt x="2205" y="2048"/>
                    <a:pt x="2426" y="2048"/>
                  </a:cubicBezTo>
                  <a:cubicBezTo>
                    <a:pt x="2615" y="2048"/>
                    <a:pt x="2772" y="2205"/>
                    <a:pt x="2772" y="2394"/>
                  </a:cubicBezTo>
                  <a:cubicBezTo>
                    <a:pt x="2772" y="2520"/>
                    <a:pt x="2741" y="2583"/>
                    <a:pt x="2615" y="2646"/>
                  </a:cubicBezTo>
                  <a:cubicBezTo>
                    <a:pt x="1827" y="3245"/>
                    <a:pt x="1386" y="4064"/>
                    <a:pt x="1386" y="4946"/>
                  </a:cubicBezTo>
                  <a:lnTo>
                    <a:pt x="1386" y="5135"/>
                  </a:lnTo>
                  <a:cubicBezTo>
                    <a:pt x="1386" y="5702"/>
                    <a:pt x="1859" y="6175"/>
                    <a:pt x="2426" y="6175"/>
                  </a:cubicBezTo>
                  <a:cubicBezTo>
                    <a:pt x="2962" y="6175"/>
                    <a:pt x="3434" y="5702"/>
                    <a:pt x="3434" y="5135"/>
                  </a:cubicBezTo>
                  <a:lnTo>
                    <a:pt x="3434" y="4946"/>
                  </a:lnTo>
                  <a:cubicBezTo>
                    <a:pt x="3434" y="4663"/>
                    <a:pt x="3686" y="4442"/>
                    <a:pt x="3844" y="4316"/>
                  </a:cubicBezTo>
                  <a:cubicBezTo>
                    <a:pt x="4474" y="3875"/>
                    <a:pt x="4820" y="3151"/>
                    <a:pt x="4820" y="2394"/>
                  </a:cubicBezTo>
                  <a:cubicBezTo>
                    <a:pt x="4789" y="1040"/>
                    <a:pt x="3718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6381;p62">
              <a:extLst>
                <a:ext uri="{FF2B5EF4-FFF2-40B4-BE49-F238E27FC236}">
                  <a16:creationId xmlns:a16="http://schemas.microsoft.com/office/drawing/2014/main" id="{DE72A58E-D41F-4A6E-A73A-D3331AC28231}"/>
                </a:ext>
              </a:extLst>
            </p:cNvPr>
            <p:cNvSpPr/>
            <p:nvPr/>
          </p:nvSpPr>
          <p:spPr>
            <a:xfrm>
              <a:off x="-34656775" y="28374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662"/>
                  </a:moveTo>
                  <a:cubicBezTo>
                    <a:pt x="1229" y="662"/>
                    <a:pt x="1386" y="820"/>
                    <a:pt x="1386" y="1040"/>
                  </a:cubicBezTo>
                  <a:cubicBezTo>
                    <a:pt x="1386" y="1229"/>
                    <a:pt x="1197" y="1387"/>
                    <a:pt x="1040" y="1387"/>
                  </a:cubicBezTo>
                  <a:cubicBezTo>
                    <a:pt x="819" y="1387"/>
                    <a:pt x="662" y="1229"/>
                    <a:pt x="662" y="1040"/>
                  </a:cubicBezTo>
                  <a:cubicBezTo>
                    <a:pt x="662" y="820"/>
                    <a:pt x="819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73"/>
                    <a:pt x="1576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6382;p62">
              <a:extLst>
                <a:ext uri="{FF2B5EF4-FFF2-40B4-BE49-F238E27FC236}">
                  <a16:creationId xmlns:a16="http://schemas.microsoft.com/office/drawing/2014/main" id="{5FA52F28-9AA4-4FFC-954D-6DE30E21DA5D}"/>
                </a:ext>
              </a:extLst>
            </p:cNvPr>
            <p:cNvSpPr/>
            <p:nvPr/>
          </p:nvSpPr>
          <p:spPr>
            <a:xfrm>
              <a:off x="-34776500" y="2631825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5829" y="662"/>
                  </a:moveTo>
                  <a:cubicBezTo>
                    <a:pt x="8664" y="662"/>
                    <a:pt x="10964" y="2994"/>
                    <a:pt x="10964" y="5829"/>
                  </a:cubicBezTo>
                  <a:cubicBezTo>
                    <a:pt x="10933" y="8665"/>
                    <a:pt x="8664" y="10996"/>
                    <a:pt x="5829" y="10996"/>
                  </a:cubicBezTo>
                  <a:cubicBezTo>
                    <a:pt x="2993" y="10996"/>
                    <a:pt x="662" y="8665"/>
                    <a:pt x="662" y="5829"/>
                  </a:cubicBezTo>
                  <a:cubicBezTo>
                    <a:pt x="662" y="2994"/>
                    <a:pt x="2993" y="662"/>
                    <a:pt x="5829" y="662"/>
                  </a:cubicBezTo>
                  <a:close/>
                  <a:moveTo>
                    <a:pt x="5829" y="1"/>
                  </a:moveTo>
                  <a:cubicBezTo>
                    <a:pt x="2584" y="1"/>
                    <a:pt x="0" y="2647"/>
                    <a:pt x="0" y="5829"/>
                  </a:cubicBezTo>
                  <a:cubicBezTo>
                    <a:pt x="0" y="9043"/>
                    <a:pt x="2615" y="11658"/>
                    <a:pt x="5829" y="11658"/>
                  </a:cubicBezTo>
                  <a:cubicBezTo>
                    <a:pt x="9042" y="11658"/>
                    <a:pt x="11657" y="9011"/>
                    <a:pt x="11657" y="5829"/>
                  </a:cubicBezTo>
                  <a:cubicBezTo>
                    <a:pt x="11657" y="2584"/>
                    <a:pt x="9011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2" name="Google Shape;6383;p62">
            <a:extLst>
              <a:ext uri="{FF2B5EF4-FFF2-40B4-BE49-F238E27FC236}">
                <a16:creationId xmlns:a16="http://schemas.microsoft.com/office/drawing/2014/main" id="{CB19F034-18E9-493D-8867-2F7609249400}"/>
              </a:ext>
            </a:extLst>
          </p:cNvPr>
          <p:cNvGrpSpPr/>
          <p:nvPr/>
        </p:nvGrpSpPr>
        <p:grpSpPr>
          <a:xfrm>
            <a:off x="7900206" y="396936"/>
            <a:ext cx="334919" cy="338529"/>
            <a:chOff x="-32956300" y="1915900"/>
            <a:chExt cx="292225" cy="295375"/>
          </a:xfrm>
        </p:grpSpPr>
        <p:sp>
          <p:nvSpPr>
            <p:cNvPr id="1213" name="Google Shape;6384;p62">
              <a:extLst>
                <a:ext uri="{FF2B5EF4-FFF2-40B4-BE49-F238E27FC236}">
                  <a16:creationId xmlns:a16="http://schemas.microsoft.com/office/drawing/2014/main" id="{63C06803-091F-48A5-8B37-11536E8AF75B}"/>
                </a:ext>
              </a:extLst>
            </p:cNvPr>
            <p:cNvSpPr/>
            <p:nvPr/>
          </p:nvSpPr>
          <p:spPr>
            <a:xfrm>
              <a:off x="-32956300" y="1915900"/>
              <a:ext cx="292225" cy="295375"/>
            </a:xfrm>
            <a:custGeom>
              <a:avLst/>
              <a:gdLst/>
              <a:ahLst/>
              <a:cxnLst/>
              <a:rect l="l" t="t" r="r" b="b"/>
              <a:pathLst>
                <a:path w="11689" h="11815" extrusionOk="0">
                  <a:moveTo>
                    <a:pt x="10996" y="2079"/>
                  </a:moveTo>
                  <a:lnTo>
                    <a:pt x="10996" y="3466"/>
                  </a:lnTo>
                  <a:lnTo>
                    <a:pt x="10334" y="3466"/>
                  </a:lnTo>
                  <a:lnTo>
                    <a:pt x="10334" y="2079"/>
                  </a:lnTo>
                  <a:close/>
                  <a:moveTo>
                    <a:pt x="10996" y="4127"/>
                  </a:moveTo>
                  <a:lnTo>
                    <a:pt x="10996" y="5513"/>
                  </a:lnTo>
                  <a:lnTo>
                    <a:pt x="10303" y="5513"/>
                  </a:lnTo>
                  <a:lnTo>
                    <a:pt x="10303" y="4127"/>
                  </a:lnTo>
                  <a:close/>
                  <a:moveTo>
                    <a:pt x="10996" y="6175"/>
                  </a:moveTo>
                  <a:lnTo>
                    <a:pt x="10996" y="7561"/>
                  </a:lnTo>
                  <a:lnTo>
                    <a:pt x="10334" y="7561"/>
                  </a:lnTo>
                  <a:lnTo>
                    <a:pt x="10334" y="6175"/>
                  </a:lnTo>
                  <a:close/>
                  <a:moveTo>
                    <a:pt x="2741" y="536"/>
                  </a:moveTo>
                  <a:lnTo>
                    <a:pt x="2741" y="10869"/>
                  </a:lnTo>
                  <a:lnTo>
                    <a:pt x="1733" y="10869"/>
                  </a:lnTo>
                  <a:cubicBezTo>
                    <a:pt x="1679" y="10914"/>
                    <a:pt x="1627" y="10934"/>
                    <a:pt x="1581" y="10934"/>
                  </a:cubicBezTo>
                  <a:cubicBezTo>
                    <a:pt x="1467" y="10934"/>
                    <a:pt x="1387" y="10815"/>
                    <a:pt x="1387" y="10680"/>
                  </a:cubicBezTo>
                  <a:lnTo>
                    <a:pt x="1387" y="10334"/>
                  </a:lnTo>
                  <a:lnTo>
                    <a:pt x="1733" y="10334"/>
                  </a:lnTo>
                  <a:cubicBezTo>
                    <a:pt x="1922" y="10334"/>
                    <a:pt x="2080" y="10145"/>
                    <a:pt x="2080" y="9956"/>
                  </a:cubicBezTo>
                  <a:cubicBezTo>
                    <a:pt x="2080" y="9767"/>
                    <a:pt x="1922" y="9609"/>
                    <a:pt x="1733" y="9609"/>
                  </a:cubicBezTo>
                  <a:lnTo>
                    <a:pt x="1387" y="9609"/>
                  </a:lnTo>
                  <a:lnTo>
                    <a:pt x="1387" y="8223"/>
                  </a:lnTo>
                  <a:lnTo>
                    <a:pt x="1733" y="8223"/>
                  </a:lnTo>
                  <a:cubicBezTo>
                    <a:pt x="1922" y="8223"/>
                    <a:pt x="2080" y="8065"/>
                    <a:pt x="2080" y="7876"/>
                  </a:cubicBezTo>
                  <a:cubicBezTo>
                    <a:pt x="2080" y="7687"/>
                    <a:pt x="1922" y="7530"/>
                    <a:pt x="1733" y="7530"/>
                  </a:cubicBezTo>
                  <a:lnTo>
                    <a:pt x="1387" y="7530"/>
                  </a:lnTo>
                  <a:lnTo>
                    <a:pt x="1387" y="6143"/>
                  </a:lnTo>
                  <a:lnTo>
                    <a:pt x="1733" y="6143"/>
                  </a:lnTo>
                  <a:cubicBezTo>
                    <a:pt x="1922" y="6143"/>
                    <a:pt x="2080" y="5986"/>
                    <a:pt x="2080" y="5797"/>
                  </a:cubicBezTo>
                  <a:cubicBezTo>
                    <a:pt x="2080" y="5576"/>
                    <a:pt x="1922" y="5419"/>
                    <a:pt x="1733" y="5419"/>
                  </a:cubicBezTo>
                  <a:lnTo>
                    <a:pt x="1387" y="5419"/>
                  </a:lnTo>
                  <a:lnTo>
                    <a:pt x="1387" y="4064"/>
                  </a:lnTo>
                  <a:lnTo>
                    <a:pt x="1733" y="4064"/>
                  </a:lnTo>
                  <a:cubicBezTo>
                    <a:pt x="1922" y="4064"/>
                    <a:pt x="2080" y="3907"/>
                    <a:pt x="2080" y="3686"/>
                  </a:cubicBezTo>
                  <a:cubicBezTo>
                    <a:pt x="2080" y="3497"/>
                    <a:pt x="1922" y="3340"/>
                    <a:pt x="1733" y="3340"/>
                  </a:cubicBezTo>
                  <a:lnTo>
                    <a:pt x="1387" y="3340"/>
                  </a:lnTo>
                  <a:lnTo>
                    <a:pt x="1387" y="1953"/>
                  </a:lnTo>
                  <a:lnTo>
                    <a:pt x="1733" y="1953"/>
                  </a:lnTo>
                  <a:cubicBezTo>
                    <a:pt x="1922" y="1953"/>
                    <a:pt x="2080" y="1796"/>
                    <a:pt x="2080" y="1607"/>
                  </a:cubicBezTo>
                  <a:cubicBezTo>
                    <a:pt x="2080" y="1418"/>
                    <a:pt x="1922" y="1260"/>
                    <a:pt x="1733" y="1260"/>
                  </a:cubicBezTo>
                  <a:lnTo>
                    <a:pt x="1387" y="1260"/>
                  </a:lnTo>
                  <a:lnTo>
                    <a:pt x="1387" y="914"/>
                  </a:lnTo>
                  <a:cubicBezTo>
                    <a:pt x="1387" y="693"/>
                    <a:pt x="1544" y="536"/>
                    <a:pt x="1733" y="536"/>
                  </a:cubicBezTo>
                  <a:close/>
                  <a:moveTo>
                    <a:pt x="9263" y="725"/>
                  </a:moveTo>
                  <a:cubicBezTo>
                    <a:pt x="9452" y="725"/>
                    <a:pt x="9609" y="882"/>
                    <a:pt x="9609" y="1071"/>
                  </a:cubicBezTo>
                  <a:lnTo>
                    <a:pt x="9609" y="10680"/>
                  </a:lnTo>
                  <a:cubicBezTo>
                    <a:pt x="9609" y="10869"/>
                    <a:pt x="9452" y="11027"/>
                    <a:pt x="9263" y="11027"/>
                  </a:cubicBezTo>
                  <a:lnTo>
                    <a:pt x="3371" y="11027"/>
                  </a:lnTo>
                  <a:lnTo>
                    <a:pt x="3371" y="725"/>
                  </a:lnTo>
                  <a:close/>
                  <a:moveTo>
                    <a:pt x="1733" y="0"/>
                  </a:moveTo>
                  <a:cubicBezTo>
                    <a:pt x="1166" y="0"/>
                    <a:pt x="694" y="473"/>
                    <a:pt x="694" y="1040"/>
                  </a:cubicBezTo>
                  <a:lnTo>
                    <a:pt x="694" y="1386"/>
                  </a:lnTo>
                  <a:lnTo>
                    <a:pt x="347" y="1386"/>
                  </a:lnTo>
                  <a:cubicBezTo>
                    <a:pt x="158" y="1386"/>
                    <a:pt x="0" y="1544"/>
                    <a:pt x="0" y="1733"/>
                  </a:cubicBezTo>
                  <a:cubicBezTo>
                    <a:pt x="0" y="1922"/>
                    <a:pt x="158" y="2079"/>
                    <a:pt x="347" y="2079"/>
                  </a:cubicBezTo>
                  <a:lnTo>
                    <a:pt x="694" y="2079"/>
                  </a:lnTo>
                  <a:lnTo>
                    <a:pt x="694" y="3466"/>
                  </a:lnTo>
                  <a:lnTo>
                    <a:pt x="347" y="3466"/>
                  </a:lnTo>
                  <a:cubicBezTo>
                    <a:pt x="158" y="3466"/>
                    <a:pt x="0" y="3623"/>
                    <a:pt x="0" y="3812"/>
                  </a:cubicBezTo>
                  <a:cubicBezTo>
                    <a:pt x="0" y="4033"/>
                    <a:pt x="158" y="4190"/>
                    <a:pt x="347" y="4190"/>
                  </a:cubicBezTo>
                  <a:lnTo>
                    <a:pt x="694" y="4190"/>
                  </a:lnTo>
                  <a:lnTo>
                    <a:pt x="694" y="5545"/>
                  </a:lnTo>
                  <a:lnTo>
                    <a:pt x="347" y="5545"/>
                  </a:lnTo>
                  <a:cubicBezTo>
                    <a:pt x="158" y="5545"/>
                    <a:pt x="0" y="5702"/>
                    <a:pt x="0" y="5923"/>
                  </a:cubicBezTo>
                  <a:cubicBezTo>
                    <a:pt x="0" y="6112"/>
                    <a:pt x="158" y="6269"/>
                    <a:pt x="347" y="6269"/>
                  </a:cubicBezTo>
                  <a:lnTo>
                    <a:pt x="694" y="6269"/>
                  </a:lnTo>
                  <a:lnTo>
                    <a:pt x="694" y="7656"/>
                  </a:lnTo>
                  <a:lnTo>
                    <a:pt x="347" y="7656"/>
                  </a:lnTo>
                  <a:cubicBezTo>
                    <a:pt x="158" y="7656"/>
                    <a:pt x="0" y="7813"/>
                    <a:pt x="0" y="8002"/>
                  </a:cubicBezTo>
                  <a:cubicBezTo>
                    <a:pt x="0" y="8191"/>
                    <a:pt x="158" y="8349"/>
                    <a:pt x="347" y="8349"/>
                  </a:cubicBezTo>
                  <a:lnTo>
                    <a:pt x="694" y="8349"/>
                  </a:lnTo>
                  <a:lnTo>
                    <a:pt x="694" y="9735"/>
                  </a:lnTo>
                  <a:lnTo>
                    <a:pt x="347" y="9735"/>
                  </a:lnTo>
                  <a:cubicBezTo>
                    <a:pt x="158" y="9735"/>
                    <a:pt x="0" y="9893"/>
                    <a:pt x="0" y="10082"/>
                  </a:cubicBezTo>
                  <a:cubicBezTo>
                    <a:pt x="0" y="10271"/>
                    <a:pt x="158" y="10428"/>
                    <a:pt x="347" y="10428"/>
                  </a:cubicBezTo>
                  <a:lnTo>
                    <a:pt x="694" y="10428"/>
                  </a:lnTo>
                  <a:lnTo>
                    <a:pt x="694" y="10806"/>
                  </a:lnTo>
                  <a:cubicBezTo>
                    <a:pt x="694" y="11342"/>
                    <a:pt x="1166" y="11814"/>
                    <a:pt x="1733" y="11814"/>
                  </a:cubicBezTo>
                  <a:lnTo>
                    <a:pt x="9294" y="11814"/>
                  </a:lnTo>
                  <a:cubicBezTo>
                    <a:pt x="9830" y="11814"/>
                    <a:pt x="10303" y="11342"/>
                    <a:pt x="10303" y="10806"/>
                  </a:cubicBezTo>
                  <a:lnTo>
                    <a:pt x="10303" y="8380"/>
                  </a:lnTo>
                  <a:lnTo>
                    <a:pt x="11342" y="8380"/>
                  </a:lnTo>
                  <a:cubicBezTo>
                    <a:pt x="11531" y="8380"/>
                    <a:pt x="11689" y="8223"/>
                    <a:pt x="11689" y="8034"/>
                  </a:cubicBezTo>
                  <a:lnTo>
                    <a:pt x="11689" y="1859"/>
                  </a:lnTo>
                  <a:cubicBezTo>
                    <a:pt x="11689" y="1544"/>
                    <a:pt x="11531" y="1386"/>
                    <a:pt x="11342" y="1386"/>
                  </a:cubicBezTo>
                  <a:lnTo>
                    <a:pt x="10303" y="1386"/>
                  </a:lnTo>
                  <a:lnTo>
                    <a:pt x="10303" y="1040"/>
                  </a:lnTo>
                  <a:cubicBezTo>
                    <a:pt x="10303" y="473"/>
                    <a:pt x="9830" y="0"/>
                    <a:pt x="92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6385;p62">
              <a:extLst>
                <a:ext uri="{FF2B5EF4-FFF2-40B4-BE49-F238E27FC236}">
                  <a16:creationId xmlns:a16="http://schemas.microsoft.com/office/drawing/2014/main" id="{EC8DE509-2789-4FD4-8AAB-FFBC1ABD22D4}"/>
                </a:ext>
              </a:extLst>
            </p:cNvPr>
            <p:cNvSpPr/>
            <p:nvPr/>
          </p:nvSpPr>
          <p:spPr>
            <a:xfrm>
              <a:off x="-32836575" y="1967875"/>
              <a:ext cx="85875" cy="188250"/>
            </a:xfrm>
            <a:custGeom>
              <a:avLst/>
              <a:gdLst/>
              <a:ahLst/>
              <a:cxnLst/>
              <a:rect l="l" t="t" r="r" b="b"/>
              <a:pathLst>
                <a:path w="3435" h="7530" extrusionOk="0">
                  <a:moveTo>
                    <a:pt x="2773" y="693"/>
                  </a:moveTo>
                  <a:lnTo>
                    <a:pt x="2773" y="2048"/>
                  </a:lnTo>
                  <a:lnTo>
                    <a:pt x="1733" y="2048"/>
                  </a:lnTo>
                  <a:cubicBezTo>
                    <a:pt x="1544" y="2048"/>
                    <a:pt x="1386" y="2206"/>
                    <a:pt x="1386" y="2426"/>
                  </a:cubicBezTo>
                  <a:lnTo>
                    <a:pt x="1386" y="5136"/>
                  </a:lnTo>
                  <a:cubicBezTo>
                    <a:pt x="1386" y="5325"/>
                    <a:pt x="1544" y="5482"/>
                    <a:pt x="1733" y="5482"/>
                  </a:cubicBezTo>
                  <a:lnTo>
                    <a:pt x="2773" y="5482"/>
                  </a:lnTo>
                  <a:lnTo>
                    <a:pt x="2773" y="6868"/>
                  </a:lnTo>
                  <a:lnTo>
                    <a:pt x="1733" y="6868"/>
                  </a:lnTo>
                  <a:cubicBezTo>
                    <a:pt x="1197" y="6868"/>
                    <a:pt x="725" y="6396"/>
                    <a:pt x="725" y="5829"/>
                  </a:cubicBezTo>
                  <a:lnTo>
                    <a:pt x="725" y="1733"/>
                  </a:lnTo>
                  <a:cubicBezTo>
                    <a:pt x="725" y="1198"/>
                    <a:pt x="1197" y="693"/>
                    <a:pt x="1733" y="693"/>
                  </a:cubicBezTo>
                  <a:close/>
                  <a:moveTo>
                    <a:pt x="1701" y="0"/>
                  </a:moveTo>
                  <a:cubicBezTo>
                    <a:pt x="756" y="0"/>
                    <a:pt x="0" y="788"/>
                    <a:pt x="0" y="1733"/>
                  </a:cubicBezTo>
                  <a:lnTo>
                    <a:pt x="0" y="5829"/>
                  </a:lnTo>
                  <a:cubicBezTo>
                    <a:pt x="0" y="6774"/>
                    <a:pt x="756" y="7530"/>
                    <a:pt x="1701" y="7530"/>
                  </a:cubicBezTo>
                  <a:lnTo>
                    <a:pt x="3088" y="7530"/>
                  </a:lnTo>
                  <a:cubicBezTo>
                    <a:pt x="3277" y="7530"/>
                    <a:pt x="3434" y="7372"/>
                    <a:pt x="3434" y="7183"/>
                  </a:cubicBezTo>
                  <a:lnTo>
                    <a:pt x="3434" y="5136"/>
                  </a:lnTo>
                  <a:cubicBezTo>
                    <a:pt x="3434" y="4947"/>
                    <a:pt x="3277" y="4789"/>
                    <a:pt x="3088" y="4789"/>
                  </a:cubicBezTo>
                  <a:lnTo>
                    <a:pt x="2048" y="4789"/>
                  </a:lnTo>
                  <a:lnTo>
                    <a:pt x="2048" y="2741"/>
                  </a:lnTo>
                  <a:lnTo>
                    <a:pt x="3088" y="2741"/>
                  </a:lnTo>
                  <a:cubicBezTo>
                    <a:pt x="3277" y="2741"/>
                    <a:pt x="3434" y="2552"/>
                    <a:pt x="3434" y="2363"/>
                  </a:cubicBezTo>
                  <a:lnTo>
                    <a:pt x="3434" y="284"/>
                  </a:lnTo>
                  <a:cubicBezTo>
                    <a:pt x="3434" y="158"/>
                    <a:pt x="3277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5" name="Google Shape;6386;p62">
            <a:extLst>
              <a:ext uri="{FF2B5EF4-FFF2-40B4-BE49-F238E27FC236}">
                <a16:creationId xmlns:a16="http://schemas.microsoft.com/office/drawing/2014/main" id="{7CD9102E-5DD7-4F5A-B005-C1D256A2D5BE}"/>
              </a:ext>
            </a:extLst>
          </p:cNvPr>
          <p:cNvSpPr/>
          <p:nvPr/>
        </p:nvSpPr>
        <p:spPr>
          <a:xfrm>
            <a:off x="7898504" y="825380"/>
            <a:ext cx="334919" cy="334002"/>
          </a:xfrm>
          <a:custGeom>
            <a:avLst/>
            <a:gdLst/>
            <a:ahLst/>
            <a:cxnLst/>
            <a:rect l="l" t="t" r="r" b="b"/>
            <a:pathLst>
              <a:path w="11689" h="11657" extrusionOk="0">
                <a:moveTo>
                  <a:pt x="5829" y="725"/>
                </a:moveTo>
                <a:cubicBezTo>
                  <a:pt x="6112" y="725"/>
                  <a:pt x="6333" y="882"/>
                  <a:pt x="6427" y="1134"/>
                </a:cubicBezTo>
                <a:lnTo>
                  <a:pt x="6774" y="2080"/>
                </a:lnTo>
                <a:lnTo>
                  <a:pt x="4915" y="2080"/>
                </a:lnTo>
                <a:lnTo>
                  <a:pt x="5262" y="1134"/>
                </a:lnTo>
                <a:cubicBezTo>
                  <a:pt x="5356" y="882"/>
                  <a:pt x="5577" y="725"/>
                  <a:pt x="5829" y="725"/>
                </a:cubicBezTo>
                <a:close/>
                <a:moveTo>
                  <a:pt x="7058" y="2773"/>
                </a:moveTo>
                <a:lnTo>
                  <a:pt x="7782" y="4852"/>
                </a:lnTo>
                <a:lnTo>
                  <a:pt x="3970" y="4852"/>
                </a:lnTo>
                <a:lnTo>
                  <a:pt x="4695" y="2773"/>
                </a:lnTo>
                <a:close/>
                <a:moveTo>
                  <a:pt x="8003" y="5514"/>
                </a:moveTo>
                <a:lnTo>
                  <a:pt x="8759" y="7624"/>
                </a:lnTo>
                <a:lnTo>
                  <a:pt x="2962" y="7624"/>
                </a:lnTo>
                <a:lnTo>
                  <a:pt x="3687" y="5514"/>
                </a:lnTo>
                <a:close/>
                <a:moveTo>
                  <a:pt x="8979" y="8286"/>
                </a:moveTo>
                <a:lnTo>
                  <a:pt x="9452" y="9672"/>
                </a:lnTo>
                <a:lnTo>
                  <a:pt x="2206" y="9672"/>
                </a:lnTo>
                <a:lnTo>
                  <a:pt x="2710" y="8286"/>
                </a:lnTo>
                <a:close/>
                <a:moveTo>
                  <a:pt x="10649" y="10334"/>
                </a:moveTo>
                <a:cubicBezTo>
                  <a:pt x="10838" y="10334"/>
                  <a:pt x="10996" y="10491"/>
                  <a:pt x="10996" y="10680"/>
                </a:cubicBezTo>
                <a:lnTo>
                  <a:pt x="10996" y="10995"/>
                </a:lnTo>
                <a:lnTo>
                  <a:pt x="662" y="10995"/>
                </a:lnTo>
                <a:lnTo>
                  <a:pt x="662" y="10680"/>
                </a:lnTo>
                <a:cubicBezTo>
                  <a:pt x="662" y="10491"/>
                  <a:pt x="820" y="10334"/>
                  <a:pt x="1040" y="10334"/>
                </a:cubicBezTo>
                <a:close/>
                <a:moveTo>
                  <a:pt x="5829" y="0"/>
                </a:moveTo>
                <a:cubicBezTo>
                  <a:pt x="5262" y="0"/>
                  <a:pt x="4758" y="378"/>
                  <a:pt x="4600" y="882"/>
                </a:cubicBezTo>
                <a:cubicBezTo>
                  <a:pt x="4474" y="1260"/>
                  <a:pt x="1670" y="9231"/>
                  <a:pt x="1481" y="9609"/>
                </a:cubicBezTo>
                <a:lnTo>
                  <a:pt x="1040" y="9609"/>
                </a:lnTo>
                <a:cubicBezTo>
                  <a:pt x="473" y="9609"/>
                  <a:pt x="0" y="10082"/>
                  <a:pt x="0" y="10649"/>
                </a:cubicBezTo>
                <a:lnTo>
                  <a:pt x="0" y="11310"/>
                </a:lnTo>
                <a:cubicBezTo>
                  <a:pt x="0" y="11499"/>
                  <a:pt x="158" y="11657"/>
                  <a:pt x="347" y="11657"/>
                </a:cubicBezTo>
                <a:lnTo>
                  <a:pt x="11342" y="11657"/>
                </a:lnTo>
                <a:cubicBezTo>
                  <a:pt x="11531" y="11657"/>
                  <a:pt x="11689" y="11499"/>
                  <a:pt x="11689" y="11310"/>
                </a:cubicBezTo>
                <a:lnTo>
                  <a:pt x="11689" y="10680"/>
                </a:lnTo>
                <a:cubicBezTo>
                  <a:pt x="11689" y="10082"/>
                  <a:pt x="11216" y="9609"/>
                  <a:pt x="10618" y="9609"/>
                </a:cubicBezTo>
                <a:lnTo>
                  <a:pt x="10145" y="9609"/>
                </a:lnTo>
                <a:cubicBezTo>
                  <a:pt x="9988" y="9231"/>
                  <a:pt x="7184" y="1229"/>
                  <a:pt x="7058" y="882"/>
                </a:cubicBezTo>
                <a:cubicBezTo>
                  <a:pt x="6837" y="378"/>
                  <a:pt x="6396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6" name="Google Shape;6387;p62">
            <a:extLst>
              <a:ext uri="{FF2B5EF4-FFF2-40B4-BE49-F238E27FC236}">
                <a16:creationId xmlns:a16="http://schemas.microsoft.com/office/drawing/2014/main" id="{F65DF63D-460C-48A1-A50B-5CC49A6ADB98}"/>
              </a:ext>
            </a:extLst>
          </p:cNvPr>
          <p:cNvSpPr/>
          <p:nvPr/>
        </p:nvSpPr>
        <p:spPr>
          <a:xfrm>
            <a:off x="7898046" y="1219410"/>
            <a:ext cx="335836" cy="334948"/>
          </a:xfrm>
          <a:custGeom>
            <a:avLst/>
            <a:gdLst/>
            <a:ahLst/>
            <a:cxnLst/>
            <a:rect l="l" t="t" r="r" b="b"/>
            <a:pathLst>
              <a:path w="11721" h="11690" extrusionOk="0">
                <a:moveTo>
                  <a:pt x="8980" y="662"/>
                </a:moveTo>
                <a:lnTo>
                  <a:pt x="8980" y="2710"/>
                </a:lnTo>
                <a:lnTo>
                  <a:pt x="7594" y="2710"/>
                </a:lnTo>
                <a:lnTo>
                  <a:pt x="7594" y="1671"/>
                </a:lnTo>
                <a:cubicBezTo>
                  <a:pt x="7594" y="1135"/>
                  <a:pt x="8066" y="662"/>
                  <a:pt x="8602" y="662"/>
                </a:cubicBezTo>
                <a:close/>
                <a:moveTo>
                  <a:pt x="9988" y="662"/>
                </a:moveTo>
                <a:cubicBezTo>
                  <a:pt x="10177" y="662"/>
                  <a:pt x="10366" y="820"/>
                  <a:pt x="10366" y="1009"/>
                </a:cubicBezTo>
                <a:lnTo>
                  <a:pt x="10366" y="2395"/>
                </a:lnTo>
                <a:cubicBezTo>
                  <a:pt x="10366" y="2584"/>
                  <a:pt x="10177" y="2742"/>
                  <a:pt x="9988" y="2742"/>
                </a:cubicBezTo>
                <a:lnTo>
                  <a:pt x="9641" y="2742"/>
                </a:lnTo>
                <a:lnTo>
                  <a:pt x="9641" y="662"/>
                </a:lnTo>
                <a:close/>
                <a:moveTo>
                  <a:pt x="10650" y="4758"/>
                </a:moveTo>
                <a:cubicBezTo>
                  <a:pt x="10870" y="4758"/>
                  <a:pt x="11028" y="4916"/>
                  <a:pt x="11028" y="5105"/>
                </a:cubicBezTo>
                <a:cubicBezTo>
                  <a:pt x="11028" y="5294"/>
                  <a:pt x="10870" y="5451"/>
                  <a:pt x="10650" y="5451"/>
                </a:cubicBezTo>
                <a:lnTo>
                  <a:pt x="9295" y="5451"/>
                </a:lnTo>
                <a:cubicBezTo>
                  <a:pt x="9074" y="5451"/>
                  <a:pt x="8917" y="5294"/>
                  <a:pt x="8917" y="5105"/>
                </a:cubicBezTo>
                <a:cubicBezTo>
                  <a:pt x="8917" y="4916"/>
                  <a:pt x="9074" y="4758"/>
                  <a:pt x="9295" y="4758"/>
                </a:cubicBezTo>
                <a:close/>
                <a:moveTo>
                  <a:pt x="10650" y="6144"/>
                </a:moveTo>
                <a:cubicBezTo>
                  <a:pt x="10870" y="6144"/>
                  <a:pt x="11028" y="6302"/>
                  <a:pt x="11028" y="6491"/>
                </a:cubicBezTo>
                <a:cubicBezTo>
                  <a:pt x="11028" y="6680"/>
                  <a:pt x="10870" y="6837"/>
                  <a:pt x="10650" y="6837"/>
                </a:cubicBezTo>
                <a:lnTo>
                  <a:pt x="9295" y="6837"/>
                </a:lnTo>
                <a:cubicBezTo>
                  <a:pt x="9074" y="6837"/>
                  <a:pt x="8917" y="6680"/>
                  <a:pt x="8917" y="6491"/>
                </a:cubicBezTo>
                <a:cubicBezTo>
                  <a:pt x="8917" y="6302"/>
                  <a:pt x="9074" y="6144"/>
                  <a:pt x="9295" y="6144"/>
                </a:cubicBezTo>
                <a:close/>
                <a:moveTo>
                  <a:pt x="3088" y="3372"/>
                </a:moveTo>
                <a:cubicBezTo>
                  <a:pt x="3309" y="3372"/>
                  <a:pt x="3467" y="3529"/>
                  <a:pt x="3467" y="3718"/>
                </a:cubicBezTo>
                <a:lnTo>
                  <a:pt x="3467" y="7814"/>
                </a:lnTo>
                <a:cubicBezTo>
                  <a:pt x="3467" y="8035"/>
                  <a:pt x="3309" y="8192"/>
                  <a:pt x="3088" y="8192"/>
                </a:cubicBezTo>
                <a:lnTo>
                  <a:pt x="2742" y="8192"/>
                </a:lnTo>
                <a:lnTo>
                  <a:pt x="2742" y="3372"/>
                </a:lnTo>
                <a:close/>
                <a:moveTo>
                  <a:pt x="9988" y="7499"/>
                </a:moveTo>
                <a:cubicBezTo>
                  <a:pt x="10177" y="7499"/>
                  <a:pt x="10335" y="7657"/>
                  <a:pt x="10335" y="7877"/>
                </a:cubicBezTo>
                <a:cubicBezTo>
                  <a:pt x="10335" y="8066"/>
                  <a:pt x="10177" y="8224"/>
                  <a:pt x="9988" y="8224"/>
                </a:cubicBezTo>
                <a:lnTo>
                  <a:pt x="9326" y="8224"/>
                </a:lnTo>
                <a:cubicBezTo>
                  <a:pt x="9137" y="8224"/>
                  <a:pt x="8980" y="8066"/>
                  <a:pt x="8980" y="7877"/>
                </a:cubicBezTo>
                <a:cubicBezTo>
                  <a:pt x="8980" y="7657"/>
                  <a:pt x="9137" y="7499"/>
                  <a:pt x="9326" y="7499"/>
                </a:cubicBezTo>
                <a:close/>
                <a:moveTo>
                  <a:pt x="9988" y="3403"/>
                </a:moveTo>
                <a:cubicBezTo>
                  <a:pt x="10177" y="3403"/>
                  <a:pt x="10335" y="3561"/>
                  <a:pt x="10335" y="3781"/>
                </a:cubicBezTo>
                <a:cubicBezTo>
                  <a:pt x="10335" y="3971"/>
                  <a:pt x="10177" y="4128"/>
                  <a:pt x="9988" y="4128"/>
                </a:cubicBezTo>
                <a:lnTo>
                  <a:pt x="7279" y="4128"/>
                </a:lnTo>
                <a:cubicBezTo>
                  <a:pt x="7090" y="4128"/>
                  <a:pt x="6932" y="4286"/>
                  <a:pt x="6932" y="4475"/>
                </a:cubicBezTo>
                <a:cubicBezTo>
                  <a:pt x="6932" y="5042"/>
                  <a:pt x="6459" y="5514"/>
                  <a:pt x="5892" y="5514"/>
                </a:cubicBezTo>
                <a:cubicBezTo>
                  <a:pt x="5703" y="5514"/>
                  <a:pt x="5546" y="5672"/>
                  <a:pt x="5546" y="5861"/>
                </a:cubicBezTo>
                <a:cubicBezTo>
                  <a:pt x="5546" y="6050"/>
                  <a:pt x="5703" y="6207"/>
                  <a:pt x="5892" y="6207"/>
                </a:cubicBezTo>
                <a:cubicBezTo>
                  <a:pt x="6302" y="6207"/>
                  <a:pt x="6649" y="6081"/>
                  <a:pt x="6932" y="5861"/>
                </a:cubicBezTo>
                <a:lnTo>
                  <a:pt x="6932" y="8255"/>
                </a:lnTo>
                <a:lnTo>
                  <a:pt x="5546" y="8255"/>
                </a:lnTo>
                <a:lnTo>
                  <a:pt x="5546" y="8192"/>
                </a:lnTo>
                <a:cubicBezTo>
                  <a:pt x="5388" y="8192"/>
                  <a:pt x="5231" y="8129"/>
                  <a:pt x="5073" y="8066"/>
                </a:cubicBezTo>
                <a:lnTo>
                  <a:pt x="4128" y="7625"/>
                </a:lnTo>
                <a:lnTo>
                  <a:pt x="4128" y="4097"/>
                </a:lnTo>
                <a:lnTo>
                  <a:pt x="4727" y="4097"/>
                </a:lnTo>
                <a:cubicBezTo>
                  <a:pt x="5105" y="4097"/>
                  <a:pt x="5514" y="3907"/>
                  <a:pt x="5766" y="3655"/>
                </a:cubicBezTo>
                <a:cubicBezTo>
                  <a:pt x="5924" y="3498"/>
                  <a:pt x="6144" y="3403"/>
                  <a:pt x="6365" y="3403"/>
                </a:cubicBezTo>
                <a:close/>
                <a:moveTo>
                  <a:pt x="1734" y="662"/>
                </a:moveTo>
                <a:cubicBezTo>
                  <a:pt x="1923" y="662"/>
                  <a:pt x="2080" y="820"/>
                  <a:pt x="2080" y="1009"/>
                </a:cubicBezTo>
                <a:lnTo>
                  <a:pt x="2080" y="9200"/>
                </a:lnTo>
                <a:cubicBezTo>
                  <a:pt x="2080" y="9389"/>
                  <a:pt x="1923" y="9547"/>
                  <a:pt x="1734" y="9547"/>
                </a:cubicBezTo>
                <a:cubicBezTo>
                  <a:pt x="1513" y="9547"/>
                  <a:pt x="1356" y="9389"/>
                  <a:pt x="1356" y="9200"/>
                </a:cubicBezTo>
                <a:lnTo>
                  <a:pt x="1356" y="1009"/>
                </a:lnTo>
                <a:cubicBezTo>
                  <a:pt x="1356" y="820"/>
                  <a:pt x="1513" y="662"/>
                  <a:pt x="1734" y="662"/>
                </a:cubicBezTo>
                <a:close/>
                <a:moveTo>
                  <a:pt x="8350" y="4790"/>
                </a:moveTo>
                <a:cubicBezTo>
                  <a:pt x="8287" y="4916"/>
                  <a:pt x="8287" y="5042"/>
                  <a:pt x="8287" y="5136"/>
                </a:cubicBezTo>
                <a:cubicBezTo>
                  <a:pt x="8287" y="5420"/>
                  <a:pt x="8413" y="5672"/>
                  <a:pt x="8570" y="5829"/>
                </a:cubicBezTo>
                <a:cubicBezTo>
                  <a:pt x="8413" y="6018"/>
                  <a:pt x="8287" y="6239"/>
                  <a:pt x="8287" y="6491"/>
                </a:cubicBezTo>
                <a:cubicBezTo>
                  <a:pt x="8287" y="6743"/>
                  <a:pt x="8413" y="6995"/>
                  <a:pt x="8570" y="7152"/>
                </a:cubicBezTo>
                <a:cubicBezTo>
                  <a:pt x="8413" y="7342"/>
                  <a:pt x="8287" y="7594"/>
                  <a:pt x="8287" y="7814"/>
                </a:cubicBezTo>
                <a:cubicBezTo>
                  <a:pt x="8287" y="8255"/>
                  <a:pt x="8570" y="8633"/>
                  <a:pt x="8980" y="8791"/>
                </a:cubicBezTo>
                <a:lnTo>
                  <a:pt x="8980" y="10965"/>
                </a:lnTo>
                <a:lnTo>
                  <a:pt x="8602" y="10965"/>
                </a:lnTo>
                <a:cubicBezTo>
                  <a:pt x="8066" y="10965"/>
                  <a:pt x="7594" y="10460"/>
                  <a:pt x="7594" y="9925"/>
                </a:cubicBezTo>
                <a:lnTo>
                  <a:pt x="7594" y="4790"/>
                </a:lnTo>
                <a:close/>
                <a:moveTo>
                  <a:pt x="9988" y="8885"/>
                </a:moveTo>
                <a:cubicBezTo>
                  <a:pt x="10177" y="8885"/>
                  <a:pt x="10335" y="9043"/>
                  <a:pt x="10335" y="9232"/>
                </a:cubicBezTo>
                <a:lnTo>
                  <a:pt x="10335" y="10618"/>
                </a:lnTo>
                <a:cubicBezTo>
                  <a:pt x="10335" y="10807"/>
                  <a:pt x="10177" y="10965"/>
                  <a:pt x="9988" y="10965"/>
                </a:cubicBezTo>
                <a:lnTo>
                  <a:pt x="9641" y="10965"/>
                </a:lnTo>
                <a:lnTo>
                  <a:pt x="9641" y="8885"/>
                </a:lnTo>
                <a:close/>
                <a:moveTo>
                  <a:pt x="1734" y="1"/>
                </a:moveTo>
                <a:cubicBezTo>
                  <a:pt x="1167" y="1"/>
                  <a:pt x="694" y="473"/>
                  <a:pt x="694" y="1009"/>
                </a:cubicBezTo>
                <a:lnTo>
                  <a:pt x="694" y="9200"/>
                </a:lnTo>
                <a:cubicBezTo>
                  <a:pt x="694" y="9641"/>
                  <a:pt x="978" y="10019"/>
                  <a:pt x="1356" y="10177"/>
                </a:cubicBezTo>
                <a:lnTo>
                  <a:pt x="1356" y="10965"/>
                </a:lnTo>
                <a:lnTo>
                  <a:pt x="348" y="10965"/>
                </a:lnTo>
                <a:cubicBezTo>
                  <a:pt x="158" y="10965"/>
                  <a:pt x="1" y="11122"/>
                  <a:pt x="1" y="11343"/>
                </a:cubicBezTo>
                <a:cubicBezTo>
                  <a:pt x="1" y="11532"/>
                  <a:pt x="158" y="11689"/>
                  <a:pt x="348" y="11689"/>
                </a:cubicBezTo>
                <a:lnTo>
                  <a:pt x="3057" y="11689"/>
                </a:lnTo>
                <a:cubicBezTo>
                  <a:pt x="3246" y="11689"/>
                  <a:pt x="3403" y="11532"/>
                  <a:pt x="3403" y="11343"/>
                </a:cubicBezTo>
                <a:cubicBezTo>
                  <a:pt x="3403" y="11122"/>
                  <a:pt x="3246" y="10965"/>
                  <a:pt x="3057" y="10965"/>
                </a:cubicBezTo>
                <a:lnTo>
                  <a:pt x="2049" y="10965"/>
                </a:lnTo>
                <a:lnTo>
                  <a:pt x="2049" y="10177"/>
                </a:lnTo>
                <a:cubicBezTo>
                  <a:pt x="2427" y="10019"/>
                  <a:pt x="2710" y="9673"/>
                  <a:pt x="2710" y="9200"/>
                </a:cubicBezTo>
                <a:lnTo>
                  <a:pt x="2710" y="8885"/>
                </a:lnTo>
                <a:lnTo>
                  <a:pt x="3057" y="8885"/>
                </a:lnTo>
                <a:cubicBezTo>
                  <a:pt x="3467" y="8885"/>
                  <a:pt x="3813" y="8665"/>
                  <a:pt x="3971" y="8350"/>
                </a:cubicBezTo>
                <a:lnTo>
                  <a:pt x="4727" y="8696"/>
                </a:lnTo>
                <a:cubicBezTo>
                  <a:pt x="4947" y="8822"/>
                  <a:pt x="5231" y="8885"/>
                  <a:pt x="5451" y="8885"/>
                </a:cubicBezTo>
                <a:lnTo>
                  <a:pt x="6838" y="8885"/>
                </a:lnTo>
                <a:lnTo>
                  <a:pt x="6838" y="9925"/>
                </a:lnTo>
                <a:cubicBezTo>
                  <a:pt x="6838" y="10870"/>
                  <a:pt x="7594" y="11689"/>
                  <a:pt x="8539" y="11689"/>
                </a:cubicBezTo>
                <a:lnTo>
                  <a:pt x="9925" y="11689"/>
                </a:lnTo>
                <a:cubicBezTo>
                  <a:pt x="10461" y="11689"/>
                  <a:pt x="10933" y="11217"/>
                  <a:pt x="10933" y="10650"/>
                </a:cubicBezTo>
                <a:lnTo>
                  <a:pt x="10933" y="9232"/>
                </a:lnTo>
                <a:cubicBezTo>
                  <a:pt x="10933" y="8980"/>
                  <a:pt x="10807" y="8728"/>
                  <a:pt x="10681" y="8570"/>
                </a:cubicBezTo>
                <a:cubicBezTo>
                  <a:pt x="10839" y="8381"/>
                  <a:pt x="10933" y="8129"/>
                  <a:pt x="10933" y="7909"/>
                </a:cubicBezTo>
                <a:cubicBezTo>
                  <a:pt x="10933" y="7783"/>
                  <a:pt x="10902" y="7625"/>
                  <a:pt x="10870" y="7499"/>
                </a:cubicBezTo>
                <a:cubicBezTo>
                  <a:pt x="11311" y="7405"/>
                  <a:pt x="11626" y="6995"/>
                  <a:pt x="11626" y="6522"/>
                </a:cubicBezTo>
                <a:cubicBezTo>
                  <a:pt x="11626" y="6239"/>
                  <a:pt x="11500" y="6018"/>
                  <a:pt x="11343" y="5861"/>
                </a:cubicBezTo>
                <a:cubicBezTo>
                  <a:pt x="11500" y="5672"/>
                  <a:pt x="11626" y="5420"/>
                  <a:pt x="11626" y="5199"/>
                </a:cubicBezTo>
                <a:cubicBezTo>
                  <a:pt x="11721" y="4632"/>
                  <a:pt x="11374" y="4254"/>
                  <a:pt x="10933" y="4128"/>
                </a:cubicBezTo>
                <a:cubicBezTo>
                  <a:pt x="10965" y="4002"/>
                  <a:pt x="11028" y="3876"/>
                  <a:pt x="11028" y="3718"/>
                </a:cubicBezTo>
                <a:cubicBezTo>
                  <a:pt x="11028" y="3466"/>
                  <a:pt x="10902" y="3214"/>
                  <a:pt x="10744" y="3057"/>
                </a:cubicBezTo>
                <a:cubicBezTo>
                  <a:pt x="10902" y="2868"/>
                  <a:pt x="11028" y="2616"/>
                  <a:pt x="11028" y="2395"/>
                </a:cubicBezTo>
                <a:lnTo>
                  <a:pt x="11028" y="1009"/>
                </a:lnTo>
                <a:cubicBezTo>
                  <a:pt x="11028" y="473"/>
                  <a:pt x="10555" y="1"/>
                  <a:pt x="9988" y="1"/>
                </a:cubicBezTo>
                <a:lnTo>
                  <a:pt x="8602" y="1"/>
                </a:lnTo>
                <a:cubicBezTo>
                  <a:pt x="7657" y="1"/>
                  <a:pt x="6932" y="726"/>
                  <a:pt x="6932" y="1671"/>
                </a:cubicBezTo>
                <a:lnTo>
                  <a:pt x="6932" y="2710"/>
                </a:lnTo>
                <a:lnTo>
                  <a:pt x="6365" y="2710"/>
                </a:lnTo>
                <a:cubicBezTo>
                  <a:pt x="5987" y="2710"/>
                  <a:pt x="5577" y="2868"/>
                  <a:pt x="5294" y="3151"/>
                </a:cubicBezTo>
                <a:cubicBezTo>
                  <a:pt x="5136" y="3309"/>
                  <a:pt x="4947" y="3372"/>
                  <a:pt x="4727" y="3372"/>
                </a:cubicBezTo>
                <a:lnTo>
                  <a:pt x="4097" y="3372"/>
                </a:lnTo>
                <a:cubicBezTo>
                  <a:pt x="3939" y="2994"/>
                  <a:pt x="3561" y="2710"/>
                  <a:pt x="3088" y="2710"/>
                </a:cubicBezTo>
                <a:lnTo>
                  <a:pt x="2742" y="2710"/>
                </a:lnTo>
                <a:lnTo>
                  <a:pt x="2742" y="1009"/>
                </a:lnTo>
                <a:cubicBezTo>
                  <a:pt x="2742" y="473"/>
                  <a:pt x="2269" y="1"/>
                  <a:pt x="173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7" name="Google Shape;6388;p62">
            <a:extLst>
              <a:ext uri="{FF2B5EF4-FFF2-40B4-BE49-F238E27FC236}">
                <a16:creationId xmlns:a16="http://schemas.microsoft.com/office/drawing/2014/main" id="{6A296F02-04EF-4242-A3BF-197FD7E21832}"/>
              </a:ext>
            </a:extLst>
          </p:cNvPr>
          <p:cNvGrpSpPr/>
          <p:nvPr/>
        </p:nvGrpSpPr>
        <p:grpSpPr>
          <a:xfrm>
            <a:off x="10004480" y="399199"/>
            <a:ext cx="336724" cy="334002"/>
            <a:chOff x="-31166825" y="1939525"/>
            <a:chExt cx="293800" cy="291425"/>
          </a:xfrm>
        </p:grpSpPr>
        <p:sp>
          <p:nvSpPr>
            <p:cNvPr id="1218" name="Google Shape;6389;p62">
              <a:extLst>
                <a:ext uri="{FF2B5EF4-FFF2-40B4-BE49-F238E27FC236}">
                  <a16:creationId xmlns:a16="http://schemas.microsoft.com/office/drawing/2014/main" id="{9F8CCEA1-42E5-4D21-A01E-A9B8FEBC6B2C}"/>
                </a:ext>
              </a:extLst>
            </p:cNvPr>
            <p:cNvSpPr/>
            <p:nvPr/>
          </p:nvSpPr>
          <p:spPr>
            <a:xfrm>
              <a:off x="-31166825" y="1939525"/>
              <a:ext cx="224500" cy="291425"/>
            </a:xfrm>
            <a:custGeom>
              <a:avLst/>
              <a:gdLst/>
              <a:ahLst/>
              <a:cxnLst/>
              <a:rect l="l" t="t" r="r" b="b"/>
              <a:pathLst>
                <a:path w="8980" h="11657" extrusionOk="0">
                  <a:moveTo>
                    <a:pt x="5892" y="662"/>
                  </a:moveTo>
                  <a:cubicBezTo>
                    <a:pt x="6081" y="662"/>
                    <a:pt x="6239" y="819"/>
                    <a:pt x="6239" y="1040"/>
                  </a:cubicBezTo>
                  <a:lnTo>
                    <a:pt x="6239" y="1386"/>
                  </a:lnTo>
                  <a:lnTo>
                    <a:pt x="2805" y="1386"/>
                  </a:lnTo>
                  <a:lnTo>
                    <a:pt x="2805" y="1040"/>
                  </a:lnTo>
                  <a:cubicBezTo>
                    <a:pt x="2805" y="819"/>
                    <a:pt x="2962" y="662"/>
                    <a:pt x="3120" y="662"/>
                  </a:cubicBezTo>
                  <a:close/>
                  <a:moveTo>
                    <a:pt x="8035" y="1323"/>
                  </a:moveTo>
                  <a:cubicBezTo>
                    <a:pt x="8255" y="1323"/>
                    <a:pt x="8413" y="1512"/>
                    <a:pt x="8413" y="1701"/>
                  </a:cubicBezTo>
                  <a:lnTo>
                    <a:pt x="8413" y="10617"/>
                  </a:lnTo>
                  <a:cubicBezTo>
                    <a:pt x="8413" y="10838"/>
                    <a:pt x="8255" y="10995"/>
                    <a:pt x="8035" y="10995"/>
                  </a:cubicBezTo>
                  <a:lnTo>
                    <a:pt x="1166" y="10995"/>
                  </a:lnTo>
                  <a:cubicBezTo>
                    <a:pt x="946" y="10995"/>
                    <a:pt x="788" y="10838"/>
                    <a:pt x="788" y="10617"/>
                  </a:cubicBezTo>
                  <a:lnTo>
                    <a:pt x="788" y="1701"/>
                  </a:lnTo>
                  <a:lnTo>
                    <a:pt x="757" y="1701"/>
                  </a:lnTo>
                  <a:cubicBezTo>
                    <a:pt x="757" y="1512"/>
                    <a:pt x="914" y="1323"/>
                    <a:pt x="1103" y="1323"/>
                  </a:cubicBezTo>
                  <a:lnTo>
                    <a:pt x="2143" y="1323"/>
                  </a:lnTo>
                  <a:lnTo>
                    <a:pt x="2143" y="1701"/>
                  </a:lnTo>
                  <a:cubicBezTo>
                    <a:pt x="2143" y="1890"/>
                    <a:pt x="2301" y="2048"/>
                    <a:pt x="2490" y="2048"/>
                  </a:cubicBezTo>
                  <a:lnTo>
                    <a:pt x="6617" y="2048"/>
                  </a:lnTo>
                  <a:cubicBezTo>
                    <a:pt x="6837" y="2048"/>
                    <a:pt x="6995" y="1890"/>
                    <a:pt x="6995" y="1701"/>
                  </a:cubicBezTo>
                  <a:lnTo>
                    <a:pt x="6995" y="1323"/>
                  </a:lnTo>
                  <a:close/>
                  <a:moveTo>
                    <a:pt x="3120" y="0"/>
                  </a:moveTo>
                  <a:cubicBezTo>
                    <a:pt x="2679" y="0"/>
                    <a:pt x="2301" y="284"/>
                    <a:pt x="2143" y="662"/>
                  </a:cubicBezTo>
                  <a:lnTo>
                    <a:pt x="1040" y="662"/>
                  </a:lnTo>
                  <a:cubicBezTo>
                    <a:pt x="473" y="662"/>
                    <a:pt x="1" y="1134"/>
                    <a:pt x="1" y="1701"/>
                  </a:cubicBezTo>
                  <a:lnTo>
                    <a:pt x="1" y="10649"/>
                  </a:lnTo>
                  <a:cubicBezTo>
                    <a:pt x="64" y="11216"/>
                    <a:pt x="536" y="11657"/>
                    <a:pt x="1072" y="11657"/>
                  </a:cubicBezTo>
                  <a:lnTo>
                    <a:pt x="7971" y="11657"/>
                  </a:lnTo>
                  <a:cubicBezTo>
                    <a:pt x="8507" y="11657"/>
                    <a:pt x="8980" y="11184"/>
                    <a:pt x="8980" y="10649"/>
                  </a:cubicBezTo>
                  <a:lnTo>
                    <a:pt x="8980" y="1701"/>
                  </a:lnTo>
                  <a:cubicBezTo>
                    <a:pt x="8980" y="1134"/>
                    <a:pt x="8507" y="662"/>
                    <a:pt x="7971" y="662"/>
                  </a:cubicBezTo>
                  <a:lnTo>
                    <a:pt x="6869" y="662"/>
                  </a:lnTo>
                  <a:cubicBezTo>
                    <a:pt x="6711" y="284"/>
                    <a:pt x="6365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6390;p62">
              <a:extLst>
                <a:ext uri="{FF2B5EF4-FFF2-40B4-BE49-F238E27FC236}">
                  <a16:creationId xmlns:a16="http://schemas.microsoft.com/office/drawing/2014/main" id="{E93051F1-FA75-4B18-A761-F5ABA6D4CA55}"/>
                </a:ext>
              </a:extLst>
            </p:cNvPr>
            <p:cNvSpPr/>
            <p:nvPr/>
          </p:nvSpPr>
          <p:spPr>
            <a:xfrm>
              <a:off x="-31131375" y="214507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355" y="726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726"/>
                  </a:lnTo>
                  <a:close/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4"/>
                  </a:lnTo>
                  <a:cubicBezTo>
                    <a:pt x="0" y="1954"/>
                    <a:pt x="158" y="2112"/>
                    <a:pt x="379" y="2112"/>
                  </a:cubicBezTo>
                  <a:lnTo>
                    <a:pt x="1733" y="2112"/>
                  </a:lnTo>
                  <a:cubicBezTo>
                    <a:pt x="1954" y="2112"/>
                    <a:pt x="2111" y="1954"/>
                    <a:pt x="2111" y="1734"/>
                  </a:cubicBezTo>
                  <a:lnTo>
                    <a:pt x="2111" y="379"/>
                  </a:ln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6391;p62">
              <a:extLst>
                <a:ext uri="{FF2B5EF4-FFF2-40B4-BE49-F238E27FC236}">
                  <a16:creationId xmlns:a16="http://schemas.microsoft.com/office/drawing/2014/main" id="{BAD5B149-651E-4D4C-92B6-D27BE96CDC1A}"/>
                </a:ext>
              </a:extLst>
            </p:cNvPr>
            <p:cNvSpPr/>
            <p:nvPr/>
          </p:nvSpPr>
          <p:spPr>
            <a:xfrm>
              <a:off x="-31131375" y="2076550"/>
              <a:ext cx="52800" cy="52025"/>
            </a:xfrm>
            <a:custGeom>
              <a:avLst/>
              <a:gdLst/>
              <a:ahLst/>
              <a:cxnLst/>
              <a:rect l="l" t="t" r="r" b="b"/>
              <a:pathLst>
                <a:path w="2112" h="2081" extrusionOk="0">
                  <a:moveTo>
                    <a:pt x="1355" y="694"/>
                  </a:moveTo>
                  <a:lnTo>
                    <a:pt x="1355" y="1356"/>
                  </a:lnTo>
                  <a:lnTo>
                    <a:pt x="694" y="1356"/>
                  </a:lnTo>
                  <a:lnTo>
                    <a:pt x="694" y="694"/>
                  </a:lnTo>
                  <a:close/>
                  <a:moveTo>
                    <a:pt x="379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79" y="2080"/>
                  </a:cubicBezTo>
                  <a:lnTo>
                    <a:pt x="1733" y="2080"/>
                  </a:lnTo>
                  <a:cubicBezTo>
                    <a:pt x="1954" y="2080"/>
                    <a:pt x="2111" y="1923"/>
                    <a:pt x="2111" y="1734"/>
                  </a:cubicBezTo>
                  <a:lnTo>
                    <a:pt x="2111" y="348"/>
                  </a:lnTo>
                  <a:cubicBezTo>
                    <a:pt x="2111" y="159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6392;p62">
              <a:extLst>
                <a:ext uri="{FF2B5EF4-FFF2-40B4-BE49-F238E27FC236}">
                  <a16:creationId xmlns:a16="http://schemas.microsoft.com/office/drawing/2014/main" id="{1C9E0618-5A47-46E2-AB53-3411860C04B5}"/>
                </a:ext>
              </a:extLst>
            </p:cNvPr>
            <p:cNvSpPr/>
            <p:nvPr/>
          </p:nvSpPr>
          <p:spPr>
            <a:xfrm>
              <a:off x="-31131375" y="20072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355" y="725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725"/>
                  </a:lnTo>
                  <a:close/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3"/>
                  </a:lnTo>
                  <a:cubicBezTo>
                    <a:pt x="0" y="1954"/>
                    <a:pt x="158" y="2111"/>
                    <a:pt x="379" y="2111"/>
                  </a:cubicBezTo>
                  <a:lnTo>
                    <a:pt x="1733" y="2111"/>
                  </a:lnTo>
                  <a:cubicBezTo>
                    <a:pt x="1954" y="2111"/>
                    <a:pt x="2111" y="1954"/>
                    <a:pt x="2111" y="1733"/>
                  </a:cubicBezTo>
                  <a:lnTo>
                    <a:pt x="2111" y="379"/>
                  </a:ln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6393;p62">
              <a:extLst>
                <a:ext uri="{FF2B5EF4-FFF2-40B4-BE49-F238E27FC236}">
                  <a16:creationId xmlns:a16="http://schemas.microsoft.com/office/drawing/2014/main" id="{4C0ACEC2-016B-490F-862A-2DD6D0C0D8CD}"/>
                </a:ext>
              </a:extLst>
            </p:cNvPr>
            <p:cNvSpPr/>
            <p:nvPr/>
          </p:nvSpPr>
          <p:spPr>
            <a:xfrm>
              <a:off x="-31062075" y="2007250"/>
              <a:ext cx="85875" cy="18150"/>
            </a:xfrm>
            <a:custGeom>
              <a:avLst/>
              <a:gdLst/>
              <a:ahLst/>
              <a:cxnLst/>
              <a:rect l="l" t="t" r="r" b="b"/>
              <a:pathLst>
                <a:path w="343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3057" y="725"/>
                  </a:lnTo>
                  <a:cubicBezTo>
                    <a:pt x="3277" y="725"/>
                    <a:pt x="3435" y="568"/>
                    <a:pt x="3435" y="379"/>
                  </a:cubicBezTo>
                  <a:cubicBezTo>
                    <a:pt x="3435" y="158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6394;p62">
              <a:extLst>
                <a:ext uri="{FF2B5EF4-FFF2-40B4-BE49-F238E27FC236}">
                  <a16:creationId xmlns:a16="http://schemas.microsoft.com/office/drawing/2014/main" id="{15535C27-D0AB-456B-B60C-1EE620C670E0}"/>
                </a:ext>
              </a:extLst>
            </p:cNvPr>
            <p:cNvSpPr/>
            <p:nvPr/>
          </p:nvSpPr>
          <p:spPr>
            <a:xfrm>
              <a:off x="-31062075" y="2041900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47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6395;p62">
              <a:extLst>
                <a:ext uri="{FF2B5EF4-FFF2-40B4-BE49-F238E27FC236}">
                  <a16:creationId xmlns:a16="http://schemas.microsoft.com/office/drawing/2014/main" id="{00E46A74-BFD1-4739-AC58-D12CA2936BC4}"/>
                </a:ext>
              </a:extLst>
            </p:cNvPr>
            <p:cNvSpPr/>
            <p:nvPr/>
          </p:nvSpPr>
          <p:spPr>
            <a:xfrm>
              <a:off x="-31062075" y="2076550"/>
              <a:ext cx="85875" cy="17375"/>
            </a:xfrm>
            <a:custGeom>
              <a:avLst/>
              <a:gdLst/>
              <a:ahLst/>
              <a:cxnLst/>
              <a:rect l="l" t="t" r="r" b="b"/>
              <a:pathLst>
                <a:path w="3435" h="695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47" y="694"/>
                  </a:cubicBezTo>
                  <a:lnTo>
                    <a:pt x="3057" y="694"/>
                  </a:lnTo>
                  <a:cubicBezTo>
                    <a:pt x="3277" y="694"/>
                    <a:pt x="3435" y="537"/>
                    <a:pt x="3435" y="348"/>
                  </a:cubicBezTo>
                  <a:cubicBezTo>
                    <a:pt x="3435" y="159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6396;p62">
              <a:extLst>
                <a:ext uri="{FF2B5EF4-FFF2-40B4-BE49-F238E27FC236}">
                  <a16:creationId xmlns:a16="http://schemas.microsoft.com/office/drawing/2014/main" id="{78E32498-275E-4C89-B476-6D6BA05372BA}"/>
                </a:ext>
              </a:extLst>
            </p:cNvPr>
            <p:cNvSpPr/>
            <p:nvPr/>
          </p:nvSpPr>
          <p:spPr>
            <a:xfrm>
              <a:off x="-31062075" y="2110425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79"/>
                  </a:cubicBezTo>
                  <a:cubicBezTo>
                    <a:pt x="2080" y="190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6397;p62">
              <a:extLst>
                <a:ext uri="{FF2B5EF4-FFF2-40B4-BE49-F238E27FC236}">
                  <a16:creationId xmlns:a16="http://schemas.microsoft.com/office/drawing/2014/main" id="{5C652E9F-A4A2-4DCD-8B3A-15A5C98A890C}"/>
                </a:ext>
              </a:extLst>
            </p:cNvPr>
            <p:cNvSpPr/>
            <p:nvPr/>
          </p:nvSpPr>
          <p:spPr>
            <a:xfrm>
              <a:off x="-31062075" y="2145075"/>
              <a:ext cx="85875" cy="18150"/>
            </a:xfrm>
            <a:custGeom>
              <a:avLst/>
              <a:gdLst/>
              <a:ahLst/>
              <a:cxnLst/>
              <a:rect l="l" t="t" r="r" b="b"/>
              <a:pathLst>
                <a:path w="343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6"/>
                    <a:pt x="347" y="726"/>
                  </a:cubicBezTo>
                  <a:lnTo>
                    <a:pt x="3057" y="726"/>
                  </a:lnTo>
                  <a:cubicBezTo>
                    <a:pt x="3277" y="726"/>
                    <a:pt x="3435" y="568"/>
                    <a:pt x="3435" y="379"/>
                  </a:cubicBezTo>
                  <a:cubicBezTo>
                    <a:pt x="3435" y="158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6398;p62">
              <a:extLst>
                <a:ext uri="{FF2B5EF4-FFF2-40B4-BE49-F238E27FC236}">
                  <a16:creationId xmlns:a16="http://schemas.microsoft.com/office/drawing/2014/main" id="{F4725650-0723-45A1-A1CA-DEFC1C85F2E8}"/>
                </a:ext>
              </a:extLst>
            </p:cNvPr>
            <p:cNvSpPr/>
            <p:nvPr/>
          </p:nvSpPr>
          <p:spPr>
            <a:xfrm>
              <a:off x="-31062075" y="2179750"/>
              <a:ext cx="52025" cy="18125"/>
            </a:xfrm>
            <a:custGeom>
              <a:avLst/>
              <a:gdLst/>
              <a:ahLst/>
              <a:cxnLst/>
              <a:rect l="l" t="t" r="r" b="b"/>
              <a:pathLst>
                <a:path w="2081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7"/>
                    <a:pt x="2080" y="347"/>
                  </a:cubicBez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6399;p62">
              <a:extLst>
                <a:ext uri="{FF2B5EF4-FFF2-40B4-BE49-F238E27FC236}">
                  <a16:creationId xmlns:a16="http://schemas.microsoft.com/office/drawing/2014/main" id="{72C13B91-2E7E-427F-A32D-5AFFB3A55F9B}"/>
                </a:ext>
              </a:extLst>
            </p:cNvPr>
            <p:cNvSpPr/>
            <p:nvPr/>
          </p:nvSpPr>
          <p:spPr>
            <a:xfrm>
              <a:off x="-30924225" y="1974175"/>
              <a:ext cx="51200" cy="240250"/>
            </a:xfrm>
            <a:custGeom>
              <a:avLst/>
              <a:gdLst/>
              <a:ahLst/>
              <a:cxnLst/>
              <a:rect l="l" t="t" r="r" b="b"/>
              <a:pathLst>
                <a:path w="2048" h="9610" extrusionOk="0">
                  <a:moveTo>
                    <a:pt x="1008" y="662"/>
                  </a:moveTo>
                  <a:cubicBezTo>
                    <a:pt x="1229" y="662"/>
                    <a:pt x="1386" y="819"/>
                    <a:pt x="1386" y="1009"/>
                  </a:cubicBezTo>
                  <a:lnTo>
                    <a:pt x="1386" y="2080"/>
                  </a:lnTo>
                  <a:lnTo>
                    <a:pt x="725" y="2080"/>
                  </a:lnTo>
                  <a:lnTo>
                    <a:pt x="725" y="1009"/>
                  </a:lnTo>
                  <a:lnTo>
                    <a:pt x="662" y="1009"/>
                  </a:lnTo>
                  <a:cubicBezTo>
                    <a:pt x="662" y="819"/>
                    <a:pt x="819" y="662"/>
                    <a:pt x="1008" y="662"/>
                  </a:cubicBezTo>
                  <a:close/>
                  <a:moveTo>
                    <a:pt x="1323" y="2741"/>
                  </a:moveTo>
                  <a:lnTo>
                    <a:pt x="1323" y="6900"/>
                  </a:lnTo>
                  <a:lnTo>
                    <a:pt x="662" y="6900"/>
                  </a:lnTo>
                  <a:lnTo>
                    <a:pt x="662" y="2741"/>
                  </a:lnTo>
                  <a:close/>
                  <a:moveTo>
                    <a:pt x="1260" y="7562"/>
                  </a:moveTo>
                  <a:lnTo>
                    <a:pt x="1008" y="8192"/>
                  </a:lnTo>
                  <a:lnTo>
                    <a:pt x="819" y="7562"/>
                  </a:ln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09"/>
                  </a:cubicBezTo>
                  <a:lnTo>
                    <a:pt x="0" y="7215"/>
                  </a:lnTo>
                  <a:lnTo>
                    <a:pt x="0" y="7309"/>
                  </a:lnTo>
                  <a:lnTo>
                    <a:pt x="662" y="9357"/>
                  </a:lnTo>
                  <a:cubicBezTo>
                    <a:pt x="693" y="9515"/>
                    <a:pt x="819" y="9609"/>
                    <a:pt x="977" y="9609"/>
                  </a:cubicBezTo>
                  <a:cubicBezTo>
                    <a:pt x="1134" y="9609"/>
                    <a:pt x="1260" y="9515"/>
                    <a:pt x="1292" y="9357"/>
                  </a:cubicBezTo>
                  <a:lnTo>
                    <a:pt x="1954" y="7309"/>
                  </a:lnTo>
                  <a:lnTo>
                    <a:pt x="1954" y="7215"/>
                  </a:lnTo>
                  <a:lnTo>
                    <a:pt x="1954" y="1009"/>
                  </a:lnTo>
                  <a:cubicBezTo>
                    <a:pt x="2048" y="441"/>
                    <a:pt x="1576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9" name="Google Shape;6400;p62">
            <a:extLst>
              <a:ext uri="{FF2B5EF4-FFF2-40B4-BE49-F238E27FC236}">
                <a16:creationId xmlns:a16="http://schemas.microsoft.com/office/drawing/2014/main" id="{05AF0E2E-7ED2-418A-9EA1-100C1BF5D497}"/>
              </a:ext>
            </a:extLst>
          </p:cNvPr>
          <p:cNvGrpSpPr/>
          <p:nvPr/>
        </p:nvGrpSpPr>
        <p:grpSpPr>
          <a:xfrm>
            <a:off x="10005382" y="825004"/>
            <a:ext cx="334919" cy="334547"/>
            <a:chOff x="-31165250" y="2298675"/>
            <a:chExt cx="292225" cy="291900"/>
          </a:xfrm>
        </p:grpSpPr>
        <p:sp>
          <p:nvSpPr>
            <p:cNvPr id="1230" name="Google Shape;6401;p62">
              <a:extLst>
                <a:ext uri="{FF2B5EF4-FFF2-40B4-BE49-F238E27FC236}">
                  <a16:creationId xmlns:a16="http://schemas.microsoft.com/office/drawing/2014/main" id="{CF81743C-8F0C-48A3-814D-260CEC87025B}"/>
                </a:ext>
              </a:extLst>
            </p:cNvPr>
            <p:cNvSpPr/>
            <p:nvPr/>
          </p:nvSpPr>
          <p:spPr>
            <a:xfrm>
              <a:off x="-31003000" y="2332550"/>
              <a:ext cx="86675" cy="103400"/>
            </a:xfrm>
            <a:custGeom>
              <a:avLst/>
              <a:gdLst/>
              <a:ahLst/>
              <a:cxnLst/>
              <a:rect l="l" t="t" r="r" b="b"/>
              <a:pathLst>
                <a:path w="3467" h="4136" extrusionOk="0">
                  <a:moveTo>
                    <a:pt x="2049" y="1386"/>
                  </a:moveTo>
                  <a:cubicBezTo>
                    <a:pt x="2017" y="1764"/>
                    <a:pt x="1923" y="2111"/>
                    <a:pt x="1734" y="2426"/>
                  </a:cubicBezTo>
                  <a:cubicBezTo>
                    <a:pt x="1576" y="2111"/>
                    <a:pt x="1450" y="1764"/>
                    <a:pt x="1418" y="1386"/>
                  </a:cubicBezTo>
                  <a:close/>
                  <a:moveTo>
                    <a:pt x="1734" y="0"/>
                  </a:moveTo>
                  <a:cubicBezTo>
                    <a:pt x="1545" y="0"/>
                    <a:pt x="1387" y="158"/>
                    <a:pt x="1387" y="347"/>
                  </a:cubicBezTo>
                  <a:lnTo>
                    <a:pt x="1387" y="693"/>
                  </a:lnTo>
                  <a:lnTo>
                    <a:pt x="347" y="693"/>
                  </a:lnTo>
                  <a:cubicBezTo>
                    <a:pt x="158" y="693"/>
                    <a:pt x="1" y="851"/>
                    <a:pt x="1" y="1071"/>
                  </a:cubicBezTo>
                  <a:cubicBezTo>
                    <a:pt x="1" y="1260"/>
                    <a:pt x="158" y="1418"/>
                    <a:pt x="347" y="1418"/>
                  </a:cubicBezTo>
                  <a:lnTo>
                    <a:pt x="694" y="1418"/>
                  </a:lnTo>
                  <a:cubicBezTo>
                    <a:pt x="757" y="2016"/>
                    <a:pt x="946" y="2552"/>
                    <a:pt x="1292" y="3056"/>
                  </a:cubicBezTo>
                  <a:lnTo>
                    <a:pt x="788" y="3592"/>
                  </a:lnTo>
                  <a:cubicBezTo>
                    <a:pt x="662" y="3686"/>
                    <a:pt x="662" y="3938"/>
                    <a:pt x="788" y="4064"/>
                  </a:cubicBezTo>
                  <a:cubicBezTo>
                    <a:pt x="851" y="4111"/>
                    <a:pt x="938" y="4135"/>
                    <a:pt x="1025" y="4135"/>
                  </a:cubicBezTo>
                  <a:cubicBezTo>
                    <a:pt x="1111" y="4135"/>
                    <a:pt x="1198" y="4111"/>
                    <a:pt x="1261" y="4064"/>
                  </a:cubicBezTo>
                  <a:lnTo>
                    <a:pt x="1702" y="3623"/>
                  </a:lnTo>
                  <a:lnTo>
                    <a:pt x="2112" y="4064"/>
                  </a:lnTo>
                  <a:cubicBezTo>
                    <a:pt x="2175" y="4111"/>
                    <a:pt x="2269" y="4135"/>
                    <a:pt x="2360" y="4135"/>
                  </a:cubicBezTo>
                  <a:cubicBezTo>
                    <a:pt x="2450" y="4135"/>
                    <a:pt x="2537" y="4111"/>
                    <a:pt x="2584" y="4064"/>
                  </a:cubicBezTo>
                  <a:cubicBezTo>
                    <a:pt x="2710" y="3938"/>
                    <a:pt x="2710" y="3686"/>
                    <a:pt x="2584" y="3592"/>
                  </a:cubicBezTo>
                  <a:lnTo>
                    <a:pt x="2080" y="3056"/>
                  </a:lnTo>
                  <a:cubicBezTo>
                    <a:pt x="2395" y="2552"/>
                    <a:pt x="2584" y="2016"/>
                    <a:pt x="2679" y="1418"/>
                  </a:cubicBezTo>
                  <a:lnTo>
                    <a:pt x="3025" y="1418"/>
                  </a:lnTo>
                  <a:cubicBezTo>
                    <a:pt x="3214" y="1418"/>
                    <a:pt x="3372" y="1260"/>
                    <a:pt x="3372" y="1071"/>
                  </a:cubicBezTo>
                  <a:cubicBezTo>
                    <a:pt x="3466" y="851"/>
                    <a:pt x="3309" y="693"/>
                    <a:pt x="3120" y="693"/>
                  </a:cubicBez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6402;p62">
              <a:extLst>
                <a:ext uri="{FF2B5EF4-FFF2-40B4-BE49-F238E27FC236}">
                  <a16:creationId xmlns:a16="http://schemas.microsoft.com/office/drawing/2014/main" id="{D1F6C3E9-FA2E-4497-8F29-80619B2E46F3}"/>
                </a:ext>
              </a:extLst>
            </p:cNvPr>
            <p:cNvSpPr/>
            <p:nvPr/>
          </p:nvSpPr>
          <p:spPr>
            <a:xfrm>
              <a:off x="-31165250" y="2298675"/>
              <a:ext cx="292225" cy="291900"/>
            </a:xfrm>
            <a:custGeom>
              <a:avLst/>
              <a:gdLst/>
              <a:ahLst/>
              <a:cxnLst/>
              <a:rect l="l" t="t" r="r" b="b"/>
              <a:pathLst>
                <a:path w="11689" h="11676" extrusionOk="0">
                  <a:moveTo>
                    <a:pt x="8192" y="630"/>
                  </a:moveTo>
                  <a:cubicBezTo>
                    <a:pt x="9704" y="630"/>
                    <a:pt x="10933" y="1859"/>
                    <a:pt x="10933" y="3403"/>
                  </a:cubicBezTo>
                  <a:cubicBezTo>
                    <a:pt x="10964" y="4947"/>
                    <a:pt x="9767" y="6144"/>
                    <a:pt x="8224" y="6144"/>
                  </a:cubicBezTo>
                  <a:cubicBezTo>
                    <a:pt x="7656" y="6144"/>
                    <a:pt x="7152" y="5986"/>
                    <a:pt x="6711" y="5671"/>
                  </a:cubicBezTo>
                  <a:cubicBezTo>
                    <a:pt x="6674" y="5634"/>
                    <a:pt x="6616" y="5619"/>
                    <a:pt x="6548" y="5619"/>
                  </a:cubicBezTo>
                  <a:cubicBezTo>
                    <a:pt x="6501" y="5619"/>
                    <a:pt x="6448" y="5627"/>
                    <a:pt x="6396" y="5640"/>
                  </a:cubicBezTo>
                  <a:lnTo>
                    <a:pt x="5609" y="5923"/>
                  </a:lnTo>
                  <a:lnTo>
                    <a:pt x="5861" y="4947"/>
                  </a:lnTo>
                  <a:cubicBezTo>
                    <a:pt x="5861" y="4852"/>
                    <a:pt x="5861" y="4789"/>
                    <a:pt x="5829" y="4695"/>
                  </a:cubicBezTo>
                  <a:cubicBezTo>
                    <a:pt x="5577" y="4317"/>
                    <a:pt x="5451" y="3844"/>
                    <a:pt x="5451" y="3403"/>
                  </a:cubicBezTo>
                  <a:cubicBezTo>
                    <a:pt x="5451" y="1859"/>
                    <a:pt x="6680" y="630"/>
                    <a:pt x="8192" y="630"/>
                  </a:cubicBezTo>
                  <a:close/>
                  <a:moveTo>
                    <a:pt x="3403" y="5545"/>
                  </a:moveTo>
                  <a:cubicBezTo>
                    <a:pt x="3970" y="5545"/>
                    <a:pt x="4474" y="5703"/>
                    <a:pt x="4916" y="5986"/>
                  </a:cubicBezTo>
                  <a:lnTo>
                    <a:pt x="4790" y="6490"/>
                  </a:lnTo>
                  <a:cubicBezTo>
                    <a:pt x="4758" y="6616"/>
                    <a:pt x="4790" y="6742"/>
                    <a:pt x="4916" y="6868"/>
                  </a:cubicBezTo>
                  <a:cubicBezTo>
                    <a:pt x="4960" y="6913"/>
                    <a:pt x="5052" y="6958"/>
                    <a:pt x="5146" y="6958"/>
                  </a:cubicBezTo>
                  <a:cubicBezTo>
                    <a:pt x="5186" y="6958"/>
                    <a:pt x="5225" y="6950"/>
                    <a:pt x="5262" y="6931"/>
                  </a:cubicBezTo>
                  <a:lnTo>
                    <a:pt x="5703" y="6774"/>
                  </a:lnTo>
                  <a:cubicBezTo>
                    <a:pt x="6018" y="7152"/>
                    <a:pt x="6176" y="7656"/>
                    <a:pt x="6176" y="8255"/>
                  </a:cubicBezTo>
                  <a:cubicBezTo>
                    <a:pt x="6176" y="8696"/>
                    <a:pt x="6050" y="9137"/>
                    <a:pt x="5829" y="9546"/>
                  </a:cubicBezTo>
                  <a:cubicBezTo>
                    <a:pt x="5766" y="9609"/>
                    <a:pt x="5766" y="9704"/>
                    <a:pt x="5766" y="9767"/>
                  </a:cubicBezTo>
                  <a:lnTo>
                    <a:pt x="6018" y="10775"/>
                  </a:lnTo>
                  <a:lnTo>
                    <a:pt x="5231" y="10491"/>
                  </a:lnTo>
                  <a:cubicBezTo>
                    <a:pt x="5178" y="10478"/>
                    <a:pt x="5126" y="10471"/>
                    <a:pt x="5078" y="10471"/>
                  </a:cubicBezTo>
                  <a:cubicBezTo>
                    <a:pt x="5011" y="10471"/>
                    <a:pt x="4952" y="10486"/>
                    <a:pt x="4916" y="10523"/>
                  </a:cubicBezTo>
                  <a:cubicBezTo>
                    <a:pt x="4474" y="10838"/>
                    <a:pt x="3939" y="10996"/>
                    <a:pt x="3403" y="10996"/>
                  </a:cubicBezTo>
                  <a:cubicBezTo>
                    <a:pt x="1891" y="10996"/>
                    <a:pt x="662" y="9767"/>
                    <a:pt x="662" y="8286"/>
                  </a:cubicBezTo>
                  <a:cubicBezTo>
                    <a:pt x="662" y="6774"/>
                    <a:pt x="1891" y="5545"/>
                    <a:pt x="3403" y="5545"/>
                  </a:cubicBezTo>
                  <a:close/>
                  <a:moveTo>
                    <a:pt x="8224" y="0"/>
                  </a:moveTo>
                  <a:cubicBezTo>
                    <a:pt x="6333" y="0"/>
                    <a:pt x="4790" y="1544"/>
                    <a:pt x="4790" y="3434"/>
                  </a:cubicBezTo>
                  <a:cubicBezTo>
                    <a:pt x="4790" y="3938"/>
                    <a:pt x="4916" y="4506"/>
                    <a:pt x="5136" y="4978"/>
                  </a:cubicBezTo>
                  <a:lnTo>
                    <a:pt x="5073" y="5262"/>
                  </a:lnTo>
                  <a:cubicBezTo>
                    <a:pt x="4569" y="4978"/>
                    <a:pt x="4002" y="4821"/>
                    <a:pt x="3435" y="4821"/>
                  </a:cubicBezTo>
                  <a:cubicBezTo>
                    <a:pt x="1513" y="4821"/>
                    <a:pt x="1" y="6364"/>
                    <a:pt x="1" y="8255"/>
                  </a:cubicBezTo>
                  <a:cubicBezTo>
                    <a:pt x="1" y="10113"/>
                    <a:pt x="1544" y="11657"/>
                    <a:pt x="3435" y="11657"/>
                  </a:cubicBezTo>
                  <a:cubicBezTo>
                    <a:pt x="4065" y="11657"/>
                    <a:pt x="4632" y="11500"/>
                    <a:pt x="5168" y="11185"/>
                  </a:cubicBezTo>
                  <a:lnTo>
                    <a:pt x="6365" y="11657"/>
                  </a:lnTo>
                  <a:cubicBezTo>
                    <a:pt x="6411" y="11669"/>
                    <a:pt x="6457" y="11676"/>
                    <a:pt x="6503" y="11676"/>
                  </a:cubicBezTo>
                  <a:cubicBezTo>
                    <a:pt x="6583" y="11676"/>
                    <a:pt x="6663" y="11654"/>
                    <a:pt x="6743" y="11594"/>
                  </a:cubicBezTo>
                  <a:cubicBezTo>
                    <a:pt x="6806" y="11500"/>
                    <a:pt x="6837" y="11405"/>
                    <a:pt x="6837" y="11248"/>
                  </a:cubicBezTo>
                  <a:lnTo>
                    <a:pt x="6491" y="9767"/>
                  </a:lnTo>
                  <a:cubicBezTo>
                    <a:pt x="6743" y="9294"/>
                    <a:pt x="6837" y="8790"/>
                    <a:pt x="6837" y="8255"/>
                  </a:cubicBezTo>
                  <a:cubicBezTo>
                    <a:pt x="6837" y="7625"/>
                    <a:pt x="6648" y="6994"/>
                    <a:pt x="6333" y="6427"/>
                  </a:cubicBezTo>
                  <a:lnTo>
                    <a:pt x="6459" y="6396"/>
                  </a:lnTo>
                  <a:cubicBezTo>
                    <a:pt x="6963" y="6711"/>
                    <a:pt x="7593" y="6868"/>
                    <a:pt x="8192" y="6868"/>
                  </a:cubicBezTo>
                  <a:cubicBezTo>
                    <a:pt x="10082" y="6868"/>
                    <a:pt x="11626" y="5325"/>
                    <a:pt x="11626" y="3434"/>
                  </a:cubicBezTo>
                  <a:cubicBezTo>
                    <a:pt x="11689" y="1544"/>
                    <a:pt x="10114" y="0"/>
                    <a:pt x="82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6403;p62">
              <a:extLst>
                <a:ext uri="{FF2B5EF4-FFF2-40B4-BE49-F238E27FC236}">
                  <a16:creationId xmlns:a16="http://schemas.microsoft.com/office/drawing/2014/main" id="{32DC3FB4-3285-4C44-BCF9-C4C4F901DDA4}"/>
                </a:ext>
              </a:extLst>
            </p:cNvPr>
            <p:cNvSpPr/>
            <p:nvPr/>
          </p:nvSpPr>
          <p:spPr>
            <a:xfrm>
              <a:off x="-31115625" y="2452250"/>
              <a:ext cx="70900" cy="104150"/>
            </a:xfrm>
            <a:custGeom>
              <a:avLst/>
              <a:gdLst/>
              <a:ahLst/>
              <a:cxnLst/>
              <a:rect l="l" t="t" r="r" b="b"/>
              <a:pathLst>
                <a:path w="2836" h="4166" extrusionOk="0">
                  <a:moveTo>
                    <a:pt x="1481" y="1576"/>
                  </a:moveTo>
                  <a:lnTo>
                    <a:pt x="1639" y="2112"/>
                  </a:lnTo>
                  <a:lnTo>
                    <a:pt x="1324" y="2112"/>
                  </a:lnTo>
                  <a:lnTo>
                    <a:pt x="1481" y="1576"/>
                  </a:lnTo>
                  <a:close/>
                  <a:moveTo>
                    <a:pt x="1418" y="1"/>
                  </a:moveTo>
                  <a:cubicBezTo>
                    <a:pt x="1261" y="1"/>
                    <a:pt x="1166" y="127"/>
                    <a:pt x="1103" y="253"/>
                  </a:cubicBezTo>
                  <a:lnTo>
                    <a:pt x="568" y="2049"/>
                  </a:lnTo>
                  <a:lnTo>
                    <a:pt x="410" y="2049"/>
                  </a:lnTo>
                  <a:cubicBezTo>
                    <a:pt x="221" y="2049"/>
                    <a:pt x="64" y="2206"/>
                    <a:pt x="64" y="2427"/>
                  </a:cubicBezTo>
                  <a:cubicBezTo>
                    <a:pt x="64" y="2584"/>
                    <a:pt x="158" y="2742"/>
                    <a:pt x="316" y="2773"/>
                  </a:cubicBezTo>
                  <a:lnTo>
                    <a:pt x="64" y="3718"/>
                  </a:lnTo>
                  <a:cubicBezTo>
                    <a:pt x="1" y="3907"/>
                    <a:pt x="95" y="4065"/>
                    <a:pt x="284" y="4159"/>
                  </a:cubicBezTo>
                  <a:cubicBezTo>
                    <a:pt x="308" y="4163"/>
                    <a:pt x="332" y="4165"/>
                    <a:pt x="355" y="4165"/>
                  </a:cubicBezTo>
                  <a:cubicBezTo>
                    <a:pt x="512" y="4165"/>
                    <a:pt x="643" y="4072"/>
                    <a:pt x="725" y="3907"/>
                  </a:cubicBezTo>
                  <a:lnTo>
                    <a:pt x="1072" y="2773"/>
                  </a:lnTo>
                  <a:lnTo>
                    <a:pt x="1796" y="2773"/>
                  </a:lnTo>
                  <a:lnTo>
                    <a:pt x="2143" y="3907"/>
                  </a:lnTo>
                  <a:cubicBezTo>
                    <a:pt x="2170" y="4072"/>
                    <a:pt x="2318" y="4165"/>
                    <a:pt x="2502" y="4165"/>
                  </a:cubicBezTo>
                  <a:cubicBezTo>
                    <a:pt x="2528" y="4165"/>
                    <a:pt x="2556" y="4163"/>
                    <a:pt x="2584" y="4159"/>
                  </a:cubicBezTo>
                  <a:cubicBezTo>
                    <a:pt x="2773" y="4096"/>
                    <a:pt x="2836" y="3907"/>
                    <a:pt x="2805" y="3718"/>
                  </a:cubicBezTo>
                  <a:lnTo>
                    <a:pt x="2521" y="2773"/>
                  </a:lnTo>
                  <a:cubicBezTo>
                    <a:pt x="2678" y="2742"/>
                    <a:pt x="2805" y="2616"/>
                    <a:pt x="2805" y="2427"/>
                  </a:cubicBezTo>
                  <a:cubicBezTo>
                    <a:pt x="2805" y="2206"/>
                    <a:pt x="2647" y="2049"/>
                    <a:pt x="2458" y="2049"/>
                  </a:cubicBezTo>
                  <a:lnTo>
                    <a:pt x="2300" y="2049"/>
                  </a:lnTo>
                  <a:lnTo>
                    <a:pt x="1733" y="253"/>
                  </a:lnTo>
                  <a:cubicBezTo>
                    <a:pt x="1702" y="95"/>
                    <a:pt x="157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3" name="Google Shape;6404;p62">
            <a:extLst>
              <a:ext uri="{FF2B5EF4-FFF2-40B4-BE49-F238E27FC236}">
                <a16:creationId xmlns:a16="http://schemas.microsoft.com/office/drawing/2014/main" id="{6B1F5A07-26B6-4174-B9A3-225683C4098F}"/>
              </a:ext>
            </a:extLst>
          </p:cNvPr>
          <p:cNvGrpSpPr/>
          <p:nvPr/>
        </p:nvGrpSpPr>
        <p:grpSpPr>
          <a:xfrm>
            <a:off x="10005841" y="1219763"/>
            <a:ext cx="334002" cy="334002"/>
            <a:chOff x="-31164450" y="2657050"/>
            <a:chExt cx="291425" cy="291425"/>
          </a:xfrm>
        </p:grpSpPr>
        <p:sp>
          <p:nvSpPr>
            <p:cNvPr id="1234" name="Google Shape;6405;p62">
              <a:extLst>
                <a:ext uri="{FF2B5EF4-FFF2-40B4-BE49-F238E27FC236}">
                  <a16:creationId xmlns:a16="http://schemas.microsoft.com/office/drawing/2014/main" id="{7B7BF057-0563-45BE-B1B2-43B3287F045D}"/>
                </a:ext>
              </a:extLst>
            </p:cNvPr>
            <p:cNvSpPr/>
            <p:nvPr/>
          </p:nvSpPr>
          <p:spPr>
            <a:xfrm>
              <a:off x="-31028975" y="27610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63" y="536"/>
                    <a:pt x="221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6406;p62">
              <a:extLst>
                <a:ext uri="{FF2B5EF4-FFF2-40B4-BE49-F238E27FC236}">
                  <a16:creationId xmlns:a16="http://schemas.microsoft.com/office/drawing/2014/main" id="{A6A9C6C0-F743-47DB-88C4-11A5A49FA916}"/>
                </a:ext>
              </a:extLst>
            </p:cNvPr>
            <p:cNvSpPr/>
            <p:nvPr/>
          </p:nvSpPr>
          <p:spPr>
            <a:xfrm>
              <a:off x="-31028975" y="2794075"/>
              <a:ext cx="18125" cy="52025"/>
            </a:xfrm>
            <a:custGeom>
              <a:avLst/>
              <a:gdLst/>
              <a:ahLst/>
              <a:cxnLst/>
              <a:rect l="l" t="t" r="r" b="b"/>
              <a:pathLst>
                <a:path w="725" h="2081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4"/>
                  </a:lnTo>
                  <a:cubicBezTo>
                    <a:pt x="63" y="1923"/>
                    <a:pt x="221" y="2080"/>
                    <a:pt x="378" y="2080"/>
                  </a:cubicBezTo>
                  <a:cubicBezTo>
                    <a:pt x="567" y="2080"/>
                    <a:pt x="725" y="1923"/>
                    <a:pt x="725" y="1734"/>
                  </a:cubicBezTo>
                  <a:lnTo>
                    <a:pt x="725" y="347"/>
                  </a:ln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6407;p62">
              <a:extLst>
                <a:ext uri="{FF2B5EF4-FFF2-40B4-BE49-F238E27FC236}">
                  <a16:creationId xmlns:a16="http://schemas.microsoft.com/office/drawing/2014/main" id="{AA65C221-E84C-4E55-9F59-73254715C07B}"/>
                </a:ext>
              </a:extLst>
            </p:cNvPr>
            <p:cNvSpPr/>
            <p:nvPr/>
          </p:nvSpPr>
          <p:spPr>
            <a:xfrm>
              <a:off x="-31164450" y="2657050"/>
              <a:ext cx="291425" cy="291425"/>
            </a:xfrm>
            <a:custGeom>
              <a:avLst/>
              <a:gdLst/>
              <a:ahLst/>
              <a:cxnLst/>
              <a:rect l="l" t="t" r="r" b="b"/>
              <a:pathLst>
                <a:path w="11657" h="11657" extrusionOk="0">
                  <a:moveTo>
                    <a:pt x="1323" y="4852"/>
                  </a:moveTo>
                  <a:lnTo>
                    <a:pt x="1323" y="8286"/>
                  </a:lnTo>
                  <a:lnTo>
                    <a:pt x="977" y="8286"/>
                  </a:lnTo>
                  <a:cubicBezTo>
                    <a:pt x="788" y="8286"/>
                    <a:pt x="630" y="8128"/>
                    <a:pt x="630" y="7939"/>
                  </a:cubicBezTo>
                  <a:lnTo>
                    <a:pt x="630" y="5198"/>
                  </a:lnTo>
                  <a:cubicBezTo>
                    <a:pt x="630" y="5009"/>
                    <a:pt x="788" y="4852"/>
                    <a:pt x="977" y="4852"/>
                  </a:cubicBezTo>
                  <a:close/>
                  <a:moveTo>
                    <a:pt x="10554" y="4852"/>
                  </a:moveTo>
                  <a:cubicBezTo>
                    <a:pt x="10743" y="4852"/>
                    <a:pt x="10901" y="5009"/>
                    <a:pt x="10901" y="5198"/>
                  </a:cubicBezTo>
                  <a:lnTo>
                    <a:pt x="10901" y="7939"/>
                  </a:lnTo>
                  <a:lnTo>
                    <a:pt x="10932" y="7939"/>
                  </a:lnTo>
                  <a:cubicBezTo>
                    <a:pt x="10932" y="8128"/>
                    <a:pt x="10775" y="8286"/>
                    <a:pt x="10586" y="8286"/>
                  </a:cubicBezTo>
                  <a:lnTo>
                    <a:pt x="10239" y="8286"/>
                  </a:lnTo>
                  <a:lnTo>
                    <a:pt x="10239" y="4852"/>
                  </a:lnTo>
                  <a:close/>
                  <a:moveTo>
                    <a:pt x="5797" y="10302"/>
                  </a:moveTo>
                  <a:cubicBezTo>
                    <a:pt x="5986" y="10302"/>
                    <a:pt x="6144" y="10460"/>
                    <a:pt x="6144" y="10649"/>
                  </a:cubicBezTo>
                  <a:cubicBezTo>
                    <a:pt x="6144" y="10838"/>
                    <a:pt x="5986" y="10995"/>
                    <a:pt x="5797" y="10995"/>
                  </a:cubicBezTo>
                  <a:cubicBezTo>
                    <a:pt x="5577" y="10995"/>
                    <a:pt x="5419" y="10838"/>
                    <a:pt x="5419" y="10649"/>
                  </a:cubicBezTo>
                  <a:cubicBezTo>
                    <a:pt x="5419" y="10460"/>
                    <a:pt x="5577" y="10302"/>
                    <a:pt x="5797" y="10302"/>
                  </a:cubicBezTo>
                  <a:close/>
                  <a:moveTo>
                    <a:pt x="5829" y="0"/>
                  </a:moveTo>
                  <a:cubicBezTo>
                    <a:pt x="3371" y="0"/>
                    <a:pt x="1260" y="1796"/>
                    <a:pt x="788" y="4190"/>
                  </a:cubicBezTo>
                  <a:cubicBezTo>
                    <a:pt x="347" y="4316"/>
                    <a:pt x="0" y="4694"/>
                    <a:pt x="0" y="5167"/>
                  </a:cubicBezTo>
                  <a:lnTo>
                    <a:pt x="0" y="7876"/>
                  </a:lnTo>
                  <a:cubicBezTo>
                    <a:pt x="0" y="8443"/>
                    <a:pt x="473" y="8916"/>
                    <a:pt x="1008" y="8916"/>
                  </a:cubicBezTo>
                  <a:lnTo>
                    <a:pt x="1702" y="8916"/>
                  </a:lnTo>
                  <a:cubicBezTo>
                    <a:pt x="1891" y="8916"/>
                    <a:pt x="2048" y="8758"/>
                    <a:pt x="2048" y="8569"/>
                  </a:cubicBezTo>
                  <a:lnTo>
                    <a:pt x="2048" y="4474"/>
                  </a:lnTo>
                  <a:cubicBezTo>
                    <a:pt x="2048" y="4253"/>
                    <a:pt x="1891" y="4096"/>
                    <a:pt x="1702" y="4096"/>
                  </a:cubicBezTo>
                  <a:lnTo>
                    <a:pt x="1449" y="4096"/>
                  </a:lnTo>
                  <a:cubicBezTo>
                    <a:pt x="1922" y="2111"/>
                    <a:pt x="3749" y="630"/>
                    <a:pt x="5797" y="630"/>
                  </a:cubicBezTo>
                  <a:cubicBezTo>
                    <a:pt x="7876" y="630"/>
                    <a:pt x="9641" y="2079"/>
                    <a:pt x="10113" y="4096"/>
                  </a:cubicBezTo>
                  <a:lnTo>
                    <a:pt x="9893" y="4096"/>
                  </a:lnTo>
                  <a:cubicBezTo>
                    <a:pt x="9672" y="4096"/>
                    <a:pt x="9515" y="4253"/>
                    <a:pt x="9515" y="4474"/>
                  </a:cubicBezTo>
                  <a:lnTo>
                    <a:pt x="9515" y="8569"/>
                  </a:lnTo>
                  <a:cubicBezTo>
                    <a:pt x="9515" y="8758"/>
                    <a:pt x="9672" y="8916"/>
                    <a:pt x="9893" y="8916"/>
                  </a:cubicBezTo>
                  <a:lnTo>
                    <a:pt x="10208" y="8916"/>
                  </a:lnTo>
                  <a:cubicBezTo>
                    <a:pt x="10050" y="9704"/>
                    <a:pt x="9326" y="10302"/>
                    <a:pt x="8507" y="10302"/>
                  </a:cubicBezTo>
                  <a:lnTo>
                    <a:pt x="6742" y="10302"/>
                  </a:lnTo>
                  <a:cubicBezTo>
                    <a:pt x="6585" y="9893"/>
                    <a:pt x="6207" y="9609"/>
                    <a:pt x="5734" y="9609"/>
                  </a:cubicBezTo>
                  <a:cubicBezTo>
                    <a:pt x="5199" y="9609"/>
                    <a:pt x="4726" y="10082"/>
                    <a:pt x="4726" y="10649"/>
                  </a:cubicBezTo>
                  <a:cubicBezTo>
                    <a:pt x="4726" y="11184"/>
                    <a:pt x="5199" y="11657"/>
                    <a:pt x="5734" y="11657"/>
                  </a:cubicBezTo>
                  <a:cubicBezTo>
                    <a:pt x="6175" y="11657"/>
                    <a:pt x="6585" y="11405"/>
                    <a:pt x="6742" y="10995"/>
                  </a:cubicBezTo>
                  <a:lnTo>
                    <a:pt x="8507" y="10995"/>
                  </a:lnTo>
                  <a:cubicBezTo>
                    <a:pt x="9735" y="10995"/>
                    <a:pt x="10743" y="10082"/>
                    <a:pt x="10869" y="8916"/>
                  </a:cubicBezTo>
                  <a:cubicBezTo>
                    <a:pt x="11248" y="8790"/>
                    <a:pt x="11563" y="8412"/>
                    <a:pt x="11563" y="7939"/>
                  </a:cubicBezTo>
                  <a:lnTo>
                    <a:pt x="11563" y="5198"/>
                  </a:lnTo>
                  <a:cubicBezTo>
                    <a:pt x="11657" y="4694"/>
                    <a:pt x="11311" y="4316"/>
                    <a:pt x="10869" y="4190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6408;p62">
              <a:extLst>
                <a:ext uri="{FF2B5EF4-FFF2-40B4-BE49-F238E27FC236}">
                  <a16:creationId xmlns:a16="http://schemas.microsoft.com/office/drawing/2014/main" id="{14BE5C3A-3C4E-46FF-B2B1-4D7EE2A8BBBA}"/>
                </a:ext>
              </a:extLst>
            </p:cNvPr>
            <p:cNvSpPr/>
            <p:nvPr/>
          </p:nvSpPr>
          <p:spPr>
            <a:xfrm>
              <a:off x="-31097500" y="2727125"/>
              <a:ext cx="156750" cy="153925"/>
            </a:xfrm>
            <a:custGeom>
              <a:avLst/>
              <a:gdLst/>
              <a:ahLst/>
              <a:cxnLst/>
              <a:rect l="l" t="t" r="r" b="b"/>
              <a:pathLst>
                <a:path w="6270" h="6157" extrusionOk="0">
                  <a:moveTo>
                    <a:pt x="3119" y="663"/>
                  </a:moveTo>
                  <a:cubicBezTo>
                    <a:pt x="4442" y="663"/>
                    <a:pt x="5514" y="1734"/>
                    <a:pt x="5514" y="3088"/>
                  </a:cubicBezTo>
                  <a:cubicBezTo>
                    <a:pt x="5514" y="4412"/>
                    <a:pt x="4411" y="5483"/>
                    <a:pt x="3119" y="5483"/>
                  </a:cubicBezTo>
                  <a:cubicBezTo>
                    <a:pt x="2647" y="5483"/>
                    <a:pt x="2206" y="5357"/>
                    <a:pt x="1796" y="5136"/>
                  </a:cubicBezTo>
                  <a:cubicBezTo>
                    <a:pt x="1750" y="5090"/>
                    <a:pt x="1670" y="5061"/>
                    <a:pt x="1606" y="5061"/>
                  </a:cubicBezTo>
                  <a:cubicBezTo>
                    <a:pt x="1582" y="5061"/>
                    <a:pt x="1561" y="5065"/>
                    <a:pt x="1544" y="5073"/>
                  </a:cubicBezTo>
                  <a:lnTo>
                    <a:pt x="914" y="5294"/>
                  </a:lnTo>
                  <a:lnTo>
                    <a:pt x="1103" y="4664"/>
                  </a:lnTo>
                  <a:cubicBezTo>
                    <a:pt x="1134" y="4569"/>
                    <a:pt x="1103" y="4443"/>
                    <a:pt x="1071" y="4380"/>
                  </a:cubicBezTo>
                  <a:cubicBezTo>
                    <a:pt x="819" y="3971"/>
                    <a:pt x="693" y="3561"/>
                    <a:pt x="693" y="3120"/>
                  </a:cubicBezTo>
                  <a:cubicBezTo>
                    <a:pt x="693" y="1734"/>
                    <a:pt x="1796" y="663"/>
                    <a:pt x="3119" y="663"/>
                  </a:cubicBezTo>
                  <a:close/>
                  <a:moveTo>
                    <a:pt x="3151" y="1"/>
                  </a:moveTo>
                  <a:cubicBezTo>
                    <a:pt x="1449" y="1"/>
                    <a:pt x="32" y="1387"/>
                    <a:pt x="32" y="3057"/>
                  </a:cubicBezTo>
                  <a:cubicBezTo>
                    <a:pt x="32" y="3593"/>
                    <a:pt x="158" y="4097"/>
                    <a:pt x="441" y="4569"/>
                  </a:cubicBezTo>
                  <a:lnTo>
                    <a:pt x="32" y="5703"/>
                  </a:lnTo>
                  <a:cubicBezTo>
                    <a:pt x="0" y="5829"/>
                    <a:pt x="32" y="5955"/>
                    <a:pt x="126" y="6081"/>
                  </a:cubicBezTo>
                  <a:cubicBezTo>
                    <a:pt x="172" y="6128"/>
                    <a:pt x="269" y="6157"/>
                    <a:pt x="367" y="6157"/>
                  </a:cubicBezTo>
                  <a:cubicBezTo>
                    <a:pt x="403" y="6157"/>
                    <a:pt x="439" y="6153"/>
                    <a:pt x="473" y="6144"/>
                  </a:cubicBezTo>
                  <a:lnTo>
                    <a:pt x="1607" y="5735"/>
                  </a:lnTo>
                  <a:cubicBezTo>
                    <a:pt x="2080" y="5987"/>
                    <a:pt x="2584" y="6144"/>
                    <a:pt x="3151" y="6144"/>
                  </a:cubicBezTo>
                  <a:cubicBezTo>
                    <a:pt x="4852" y="6144"/>
                    <a:pt x="6270" y="4758"/>
                    <a:pt x="6270" y="3057"/>
                  </a:cubicBezTo>
                  <a:cubicBezTo>
                    <a:pt x="6270" y="1387"/>
                    <a:pt x="4883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38" name="Google Shape;6409;p62">
            <a:extLst>
              <a:ext uri="{FF2B5EF4-FFF2-40B4-BE49-F238E27FC236}">
                <a16:creationId xmlns:a16="http://schemas.microsoft.com/office/drawing/2014/main" id="{B07C707B-2958-436C-A322-61493E4D83B5}"/>
              </a:ext>
            </a:extLst>
          </p:cNvPr>
          <p:cNvSpPr/>
          <p:nvPr/>
        </p:nvSpPr>
        <p:spPr>
          <a:xfrm>
            <a:off x="11275116" y="399730"/>
            <a:ext cx="335836" cy="333114"/>
          </a:xfrm>
          <a:custGeom>
            <a:avLst/>
            <a:gdLst/>
            <a:ahLst/>
            <a:cxnLst/>
            <a:rect l="l" t="t" r="r" b="b"/>
            <a:pathLst>
              <a:path w="11721" h="11626" extrusionOk="0">
                <a:moveTo>
                  <a:pt x="8570" y="694"/>
                </a:moveTo>
                <a:cubicBezTo>
                  <a:pt x="9106" y="694"/>
                  <a:pt x="9578" y="1166"/>
                  <a:pt x="9578" y="1702"/>
                </a:cubicBezTo>
                <a:cubicBezTo>
                  <a:pt x="9578" y="2269"/>
                  <a:pt x="9106" y="2773"/>
                  <a:pt x="8570" y="2773"/>
                </a:cubicBezTo>
                <a:cubicBezTo>
                  <a:pt x="8003" y="2773"/>
                  <a:pt x="7530" y="2269"/>
                  <a:pt x="7530" y="1702"/>
                </a:cubicBezTo>
                <a:cubicBezTo>
                  <a:pt x="7530" y="1166"/>
                  <a:pt x="8003" y="694"/>
                  <a:pt x="8570" y="694"/>
                </a:cubicBezTo>
                <a:close/>
                <a:moveTo>
                  <a:pt x="8570" y="3403"/>
                </a:moveTo>
                <a:cubicBezTo>
                  <a:pt x="9893" y="3403"/>
                  <a:pt x="10964" y="4474"/>
                  <a:pt x="10964" y="5798"/>
                </a:cubicBezTo>
                <a:lnTo>
                  <a:pt x="10964" y="6144"/>
                </a:lnTo>
                <a:lnTo>
                  <a:pt x="6144" y="6144"/>
                </a:lnTo>
                <a:lnTo>
                  <a:pt x="6144" y="5798"/>
                </a:lnTo>
                <a:cubicBezTo>
                  <a:pt x="6144" y="4443"/>
                  <a:pt x="7215" y="3403"/>
                  <a:pt x="8570" y="3403"/>
                </a:cubicBezTo>
                <a:close/>
                <a:moveTo>
                  <a:pt x="3057" y="5483"/>
                </a:moveTo>
                <a:cubicBezTo>
                  <a:pt x="3592" y="5483"/>
                  <a:pt x="4096" y="5955"/>
                  <a:pt x="4096" y="6491"/>
                </a:cubicBezTo>
                <a:cubicBezTo>
                  <a:pt x="4096" y="7058"/>
                  <a:pt x="3624" y="7530"/>
                  <a:pt x="3057" y="7530"/>
                </a:cubicBezTo>
                <a:cubicBezTo>
                  <a:pt x="2490" y="7530"/>
                  <a:pt x="2017" y="7089"/>
                  <a:pt x="2017" y="6491"/>
                </a:cubicBezTo>
                <a:cubicBezTo>
                  <a:pt x="2017" y="5955"/>
                  <a:pt x="2490" y="5483"/>
                  <a:pt x="3057" y="5483"/>
                </a:cubicBezTo>
                <a:close/>
                <a:moveTo>
                  <a:pt x="10964" y="6869"/>
                </a:moveTo>
                <a:lnTo>
                  <a:pt x="10964" y="7530"/>
                </a:lnTo>
                <a:lnTo>
                  <a:pt x="4411" y="7530"/>
                </a:lnTo>
                <a:cubicBezTo>
                  <a:pt x="4569" y="7341"/>
                  <a:pt x="4695" y="7089"/>
                  <a:pt x="4726" y="6869"/>
                </a:cubicBezTo>
                <a:close/>
                <a:moveTo>
                  <a:pt x="3088" y="8255"/>
                </a:moveTo>
                <a:cubicBezTo>
                  <a:pt x="4411" y="8255"/>
                  <a:pt x="5514" y="9295"/>
                  <a:pt x="5514" y="10649"/>
                </a:cubicBezTo>
                <a:lnTo>
                  <a:pt x="5514" y="10996"/>
                </a:lnTo>
                <a:lnTo>
                  <a:pt x="694" y="10996"/>
                </a:lnTo>
                <a:lnTo>
                  <a:pt x="694" y="10649"/>
                </a:lnTo>
                <a:cubicBezTo>
                  <a:pt x="694" y="9295"/>
                  <a:pt x="1733" y="8255"/>
                  <a:pt x="3088" y="8255"/>
                </a:cubicBezTo>
                <a:close/>
                <a:moveTo>
                  <a:pt x="10933" y="8286"/>
                </a:moveTo>
                <a:lnTo>
                  <a:pt x="10933" y="10996"/>
                </a:lnTo>
                <a:lnTo>
                  <a:pt x="6144" y="10996"/>
                </a:lnTo>
                <a:lnTo>
                  <a:pt x="6144" y="10649"/>
                </a:lnTo>
                <a:cubicBezTo>
                  <a:pt x="6144" y="9830"/>
                  <a:pt x="5829" y="9074"/>
                  <a:pt x="5199" y="8476"/>
                </a:cubicBezTo>
                <a:cubicBezTo>
                  <a:pt x="5136" y="8412"/>
                  <a:pt x="5041" y="8318"/>
                  <a:pt x="4978" y="8286"/>
                </a:cubicBezTo>
                <a:close/>
                <a:moveTo>
                  <a:pt x="8602" y="1"/>
                </a:moveTo>
                <a:cubicBezTo>
                  <a:pt x="7656" y="1"/>
                  <a:pt x="6900" y="757"/>
                  <a:pt x="6900" y="1702"/>
                </a:cubicBezTo>
                <a:cubicBezTo>
                  <a:pt x="6900" y="2175"/>
                  <a:pt x="7058" y="2616"/>
                  <a:pt x="7404" y="2931"/>
                </a:cubicBezTo>
                <a:lnTo>
                  <a:pt x="7467" y="2962"/>
                </a:lnTo>
                <a:cubicBezTo>
                  <a:pt x="6302" y="3435"/>
                  <a:pt x="5514" y="4537"/>
                  <a:pt x="5514" y="5798"/>
                </a:cubicBezTo>
                <a:lnTo>
                  <a:pt x="5514" y="6144"/>
                </a:lnTo>
                <a:lnTo>
                  <a:pt x="4789" y="6144"/>
                </a:lnTo>
                <a:cubicBezTo>
                  <a:pt x="4632" y="5420"/>
                  <a:pt x="3907" y="4789"/>
                  <a:pt x="3088" y="4789"/>
                </a:cubicBezTo>
                <a:cubicBezTo>
                  <a:pt x="2143" y="4789"/>
                  <a:pt x="1387" y="5514"/>
                  <a:pt x="1387" y="6459"/>
                </a:cubicBezTo>
                <a:cubicBezTo>
                  <a:pt x="1387" y="6995"/>
                  <a:pt x="1576" y="7404"/>
                  <a:pt x="1954" y="7719"/>
                </a:cubicBezTo>
                <a:cubicBezTo>
                  <a:pt x="788" y="8192"/>
                  <a:pt x="1" y="9295"/>
                  <a:pt x="1" y="10555"/>
                </a:cubicBezTo>
                <a:lnTo>
                  <a:pt x="1" y="11279"/>
                </a:lnTo>
                <a:cubicBezTo>
                  <a:pt x="1" y="11468"/>
                  <a:pt x="158" y="11626"/>
                  <a:pt x="379" y="11626"/>
                </a:cubicBezTo>
                <a:lnTo>
                  <a:pt x="11342" y="11626"/>
                </a:lnTo>
                <a:cubicBezTo>
                  <a:pt x="11563" y="11626"/>
                  <a:pt x="11721" y="11468"/>
                  <a:pt x="11721" y="11279"/>
                </a:cubicBezTo>
                <a:lnTo>
                  <a:pt x="11721" y="5798"/>
                </a:lnTo>
                <a:cubicBezTo>
                  <a:pt x="11626" y="4537"/>
                  <a:pt x="10838" y="3435"/>
                  <a:pt x="9736" y="2962"/>
                </a:cubicBezTo>
                <a:lnTo>
                  <a:pt x="9767" y="2931"/>
                </a:lnTo>
                <a:cubicBezTo>
                  <a:pt x="10082" y="2616"/>
                  <a:pt x="10303" y="2175"/>
                  <a:pt x="10303" y="1702"/>
                </a:cubicBezTo>
                <a:cubicBezTo>
                  <a:pt x="10303" y="757"/>
                  <a:pt x="9547" y="1"/>
                  <a:pt x="860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39" name="Google Shape;6410;p62">
            <a:extLst>
              <a:ext uri="{FF2B5EF4-FFF2-40B4-BE49-F238E27FC236}">
                <a16:creationId xmlns:a16="http://schemas.microsoft.com/office/drawing/2014/main" id="{B7288B13-2A52-4ACC-AF1A-77E01A738F22}"/>
              </a:ext>
            </a:extLst>
          </p:cNvPr>
          <p:cNvGrpSpPr/>
          <p:nvPr/>
        </p:nvGrpSpPr>
        <p:grpSpPr>
          <a:xfrm>
            <a:off x="6206377" y="398856"/>
            <a:ext cx="338529" cy="334690"/>
            <a:chOff x="-34421275" y="1912725"/>
            <a:chExt cx="295375" cy="292025"/>
          </a:xfrm>
        </p:grpSpPr>
        <p:sp>
          <p:nvSpPr>
            <p:cNvPr id="1240" name="Google Shape;6411;p62">
              <a:extLst>
                <a:ext uri="{FF2B5EF4-FFF2-40B4-BE49-F238E27FC236}">
                  <a16:creationId xmlns:a16="http://schemas.microsoft.com/office/drawing/2014/main" id="{6EB25195-8550-4218-99B6-071ABC40E5C5}"/>
                </a:ext>
              </a:extLst>
            </p:cNvPr>
            <p:cNvSpPr/>
            <p:nvPr/>
          </p:nvSpPr>
          <p:spPr>
            <a:xfrm>
              <a:off x="-34421275" y="1974375"/>
              <a:ext cx="236300" cy="230375"/>
            </a:xfrm>
            <a:custGeom>
              <a:avLst/>
              <a:gdLst/>
              <a:ahLst/>
              <a:cxnLst/>
              <a:rect l="l" t="t" r="r" b="b"/>
              <a:pathLst>
                <a:path w="9452" h="9215" extrusionOk="0">
                  <a:moveTo>
                    <a:pt x="2158" y="725"/>
                  </a:moveTo>
                  <a:cubicBezTo>
                    <a:pt x="2245" y="725"/>
                    <a:pt x="2332" y="764"/>
                    <a:pt x="2395" y="843"/>
                  </a:cubicBezTo>
                  <a:lnTo>
                    <a:pt x="3371" y="1851"/>
                  </a:lnTo>
                  <a:cubicBezTo>
                    <a:pt x="3497" y="1946"/>
                    <a:pt x="3497" y="2198"/>
                    <a:pt x="3371" y="2324"/>
                  </a:cubicBezTo>
                  <a:lnTo>
                    <a:pt x="3151" y="2544"/>
                  </a:lnTo>
                  <a:lnTo>
                    <a:pt x="1702" y="1095"/>
                  </a:lnTo>
                  <a:lnTo>
                    <a:pt x="1922" y="843"/>
                  </a:lnTo>
                  <a:cubicBezTo>
                    <a:pt x="1985" y="764"/>
                    <a:pt x="2072" y="725"/>
                    <a:pt x="2158" y="725"/>
                  </a:cubicBezTo>
                  <a:close/>
                  <a:moveTo>
                    <a:pt x="7345" y="5884"/>
                  </a:moveTo>
                  <a:cubicBezTo>
                    <a:pt x="7428" y="5884"/>
                    <a:pt x="7514" y="5915"/>
                    <a:pt x="7593" y="5978"/>
                  </a:cubicBezTo>
                  <a:lnTo>
                    <a:pt x="8570" y="6955"/>
                  </a:lnTo>
                  <a:cubicBezTo>
                    <a:pt x="8696" y="7081"/>
                    <a:pt x="8696" y="7301"/>
                    <a:pt x="8570" y="7428"/>
                  </a:cubicBezTo>
                  <a:lnTo>
                    <a:pt x="8349" y="7648"/>
                  </a:lnTo>
                  <a:lnTo>
                    <a:pt x="6900" y="6199"/>
                  </a:lnTo>
                  <a:lnTo>
                    <a:pt x="7120" y="5978"/>
                  </a:lnTo>
                  <a:cubicBezTo>
                    <a:pt x="7183" y="5915"/>
                    <a:pt x="7262" y="5884"/>
                    <a:pt x="7345" y="5884"/>
                  </a:cubicBezTo>
                  <a:close/>
                  <a:moveTo>
                    <a:pt x="1166" y="1568"/>
                  </a:moveTo>
                  <a:lnTo>
                    <a:pt x="2678" y="3048"/>
                  </a:lnTo>
                  <a:cubicBezTo>
                    <a:pt x="2521" y="3426"/>
                    <a:pt x="2584" y="3867"/>
                    <a:pt x="2867" y="4214"/>
                  </a:cubicBezTo>
                  <a:lnTo>
                    <a:pt x="5104" y="6451"/>
                  </a:lnTo>
                  <a:cubicBezTo>
                    <a:pt x="5301" y="6648"/>
                    <a:pt x="5559" y="6746"/>
                    <a:pt x="5826" y="6746"/>
                  </a:cubicBezTo>
                  <a:cubicBezTo>
                    <a:pt x="5985" y="6746"/>
                    <a:pt x="6148" y="6711"/>
                    <a:pt x="6301" y="6640"/>
                  </a:cubicBezTo>
                  <a:lnTo>
                    <a:pt x="7782" y="8152"/>
                  </a:lnTo>
                  <a:lnTo>
                    <a:pt x="7719" y="8215"/>
                  </a:lnTo>
                  <a:cubicBezTo>
                    <a:pt x="7522" y="8412"/>
                    <a:pt x="7264" y="8510"/>
                    <a:pt x="6997" y="8510"/>
                  </a:cubicBezTo>
                  <a:cubicBezTo>
                    <a:pt x="6838" y="8510"/>
                    <a:pt x="6675" y="8475"/>
                    <a:pt x="6522" y="8404"/>
                  </a:cubicBezTo>
                  <a:cubicBezTo>
                    <a:pt x="4348" y="7301"/>
                    <a:pt x="1891" y="4876"/>
                    <a:pt x="851" y="2796"/>
                  </a:cubicBezTo>
                  <a:cubicBezTo>
                    <a:pt x="693" y="2418"/>
                    <a:pt x="788" y="1946"/>
                    <a:pt x="1103" y="1631"/>
                  </a:cubicBezTo>
                  <a:lnTo>
                    <a:pt x="1166" y="1568"/>
                  </a:lnTo>
                  <a:close/>
                  <a:moveTo>
                    <a:pt x="2190" y="0"/>
                  </a:moveTo>
                  <a:cubicBezTo>
                    <a:pt x="1922" y="0"/>
                    <a:pt x="1654" y="103"/>
                    <a:pt x="1449" y="307"/>
                  </a:cubicBezTo>
                  <a:lnTo>
                    <a:pt x="662" y="1095"/>
                  </a:lnTo>
                  <a:cubicBezTo>
                    <a:pt x="158" y="1599"/>
                    <a:pt x="0" y="2387"/>
                    <a:pt x="315" y="3017"/>
                  </a:cubicBezTo>
                  <a:cubicBezTo>
                    <a:pt x="1386" y="5348"/>
                    <a:pt x="3907" y="7869"/>
                    <a:pt x="6270" y="9034"/>
                  </a:cubicBezTo>
                  <a:cubicBezTo>
                    <a:pt x="6521" y="9154"/>
                    <a:pt x="6789" y="9214"/>
                    <a:pt x="7054" y="9214"/>
                  </a:cubicBezTo>
                  <a:cubicBezTo>
                    <a:pt x="7488" y="9214"/>
                    <a:pt x="7910" y="9052"/>
                    <a:pt x="8223" y="8719"/>
                  </a:cubicBezTo>
                  <a:lnTo>
                    <a:pt x="9042" y="7900"/>
                  </a:lnTo>
                  <a:cubicBezTo>
                    <a:pt x="9452" y="7522"/>
                    <a:pt x="9452" y="6829"/>
                    <a:pt x="9042" y="6451"/>
                  </a:cubicBezTo>
                  <a:lnTo>
                    <a:pt x="8066" y="5474"/>
                  </a:lnTo>
                  <a:cubicBezTo>
                    <a:pt x="7876" y="5269"/>
                    <a:pt x="7609" y="5167"/>
                    <a:pt x="7341" y="5167"/>
                  </a:cubicBezTo>
                  <a:cubicBezTo>
                    <a:pt x="7073" y="5167"/>
                    <a:pt x="6805" y="5269"/>
                    <a:pt x="6616" y="5474"/>
                  </a:cubicBezTo>
                  <a:lnTo>
                    <a:pt x="6144" y="5947"/>
                  </a:lnTo>
                  <a:cubicBezTo>
                    <a:pt x="6081" y="5994"/>
                    <a:pt x="5994" y="6018"/>
                    <a:pt x="5907" y="6018"/>
                  </a:cubicBezTo>
                  <a:cubicBezTo>
                    <a:pt x="5821" y="6018"/>
                    <a:pt x="5734" y="5994"/>
                    <a:pt x="5671" y="5947"/>
                  </a:cubicBezTo>
                  <a:lnTo>
                    <a:pt x="3434" y="3678"/>
                  </a:lnTo>
                  <a:cubicBezTo>
                    <a:pt x="3308" y="3584"/>
                    <a:pt x="3308" y="3332"/>
                    <a:pt x="3434" y="3206"/>
                  </a:cubicBezTo>
                  <a:lnTo>
                    <a:pt x="3907" y="2733"/>
                  </a:lnTo>
                  <a:cubicBezTo>
                    <a:pt x="4285" y="2355"/>
                    <a:pt x="4285" y="1694"/>
                    <a:pt x="3907" y="1284"/>
                  </a:cubicBezTo>
                  <a:lnTo>
                    <a:pt x="2930" y="307"/>
                  </a:lnTo>
                  <a:cubicBezTo>
                    <a:pt x="2725" y="103"/>
                    <a:pt x="2458" y="0"/>
                    <a:pt x="21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6412;p62">
              <a:extLst>
                <a:ext uri="{FF2B5EF4-FFF2-40B4-BE49-F238E27FC236}">
                  <a16:creationId xmlns:a16="http://schemas.microsoft.com/office/drawing/2014/main" id="{E2CDC4C6-DA73-49FD-9875-3590E13815B1}"/>
                </a:ext>
              </a:extLst>
            </p:cNvPr>
            <p:cNvSpPr/>
            <p:nvPr/>
          </p:nvSpPr>
          <p:spPr>
            <a:xfrm>
              <a:off x="-34288175" y="1912725"/>
              <a:ext cx="162275" cy="163075"/>
            </a:xfrm>
            <a:custGeom>
              <a:avLst/>
              <a:gdLst/>
              <a:ahLst/>
              <a:cxnLst/>
              <a:rect l="l" t="t" r="r" b="b"/>
              <a:pathLst>
                <a:path w="6491" h="6523" extrusionOk="0">
                  <a:moveTo>
                    <a:pt x="5766" y="726"/>
                  </a:moveTo>
                  <a:lnTo>
                    <a:pt x="5766" y="2458"/>
                  </a:lnTo>
                  <a:lnTo>
                    <a:pt x="5388" y="2049"/>
                  </a:lnTo>
                  <a:cubicBezTo>
                    <a:pt x="5325" y="2002"/>
                    <a:pt x="5238" y="1978"/>
                    <a:pt x="5152" y="1978"/>
                  </a:cubicBezTo>
                  <a:cubicBezTo>
                    <a:pt x="5065" y="1978"/>
                    <a:pt x="4978" y="2002"/>
                    <a:pt x="4915" y="2049"/>
                  </a:cubicBezTo>
                  <a:lnTo>
                    <a:pt x="1985" y="4979"/>
                  </a:lnTo>
                  <a:cubicBezTo>
                    <a:pt x="1922" y="5042"/>
                    <a:pt x="1891" y="5136"/>
                    <a:pt x="1891" y="5199"/>
                  </a:cubicBezTo>
                  <a:cubicBezTo>
                    <a:pt x="1891" y="5294"/>
                    <a:pt x="1922" y="5420"/>
                    <a:pt x="1985" y="5451"/>
                  </a:cubicBezTo>
                  <a:lnTo>
                    <a:pt x="2395" y="5829"/>
                  </a:lnTo>
                  <a:lnTo>
                    <a:pt x="662" y="5829"/>
                  </a:lnTo>
                  <a:lnTo>
                    <a:pt x="662" y="4097"/>
                  </a:lnTo>
                  <a:lnTo>
                    <a:pt x="1040" y="4506"/>
                  </a:lnTo>
                  <a:cubicBezTo>
                    <a:pt x="1103" y="4553"/>
                    <a:pt x="1198" y="4577"/>
                    <a:pt x="1288" y="4577"/>
                  </a:cubicBezTo>
                  <a:cubicBezTo>
                    <a:pt x="1379" y="4577"/>
                    <a:pt x="1466" y="4553"/>
                    <a:pt x="1513" y="4506"/>
                  </a:cubicBezTo>
                  <a:lnTo>
                    <a:pt x="4443" y="1576"/>
                  </a:lnTo>
                  <a:cubicBezTo>
                    <a:pt x="4506" y="1513"/>
                    <a:pt x="4569" y="1419"/>
                    <a:pt x="4569" y="1356"/>
                  </a:cubicBezTo>
                  <a:cubicBezTo>
                    <a:pt x="4569" y="1261"/>
                    <a:pt x="4537" y="1135"/>
                    <a:pt x="4443" y="1104"/>
                  </a:cubicBezTo>
                  <a:lnTo>
                    <a:pt x="4033" y="726"/>
                  </a:lnTo>
                  <a:close/>
                  <a:moveTo>
                    <a:pt x="3214" y="1"/>
                  </a:moveTo>
                  <a:cubicBezTo>
                    <a:pt x="3057" y="1"/>
                    <a:pt x="2931" y="96"/>
                    <a:pt x="2899" y="222"/>
                  </a:cubicBezTo>
                  <a:cubicBezTo>
                    <a:pt x="2868" y="316"/>
                    <a:pt x="2868" y="474"/>
                    <a:pt x="2994" y="568"/>
                  </a:cubicBezTo>
                  <a:lnTo>
                    <a:pt x="3687" y="1261"/>
                  </a:lnTo>
                  <a:lnTo>
                    <a:pt x="1261" y="3719"/>
                  </a:lnTo>
                  <a:lnTo>
                    <a:pt x="536" y="2994"/>
                  </a:lnTo>
                  <a:cubicBezTo>
                    <a:pt x="490" y="2948"/>
                    <a:pt x="393" y="2919"/>
                    <a:pt x="295" y="2919"/>
                  </a:cubicBezTo>
                  <a:cubicBezTo>
                    <a:pt x="259" y="2919"/>
                    <a:pt x="223" y="2922"/>
                    <a:pt x="190" y="2931"/>
                  </a:cubicBezTo>
                  <a:cubicBezTo>
                    <a:pt x="64" y="2962"/>
                    <a:pt x="1" y="3120"/>
                    <a:pt x="1" y="3246"/>
                  </a:cubicBezTo>
                  <a:lnTo>
                    <a:pt x="1" y="6144"/>
                  </a:lnTo>
                  <a:cubicBezTo>
                    <a:pt x="1" y="6365"/>
                    <a:pt x="158" y="6522"/>
                    <a:pt x="347" y="6522"/>
                  </a:cubicBezTo>
                  <a:lnTo>
                    <a:pt x="3246" y="6522"/>
                  </a:lnTo>
                  <a:cubicBezTo>
                    <a:pt x="3403" y="6522"/>
                    <a:pt x="3529" y="6428"/>
                    <a:pt x="3561" y="6302"/>
                  </a:cubicBezTo>
                  <a:cubicBezTo>
                    <a:pt x="3624" y="6207"/>
                    <a:pt x="3624" y="6050"/>
                    <a:pt x="3498" y="5955"/>
                  </a:cubicBezTo>
                  <a:lnTo>
                    <a:pt x="2773" y="5262"/>
                  </a:lnTo>
                  <a:lnTo>
                    <a:pt x="5230" y="2805"/>
                  </a:lnTo>
                  <a:lnTo>
                    <a:pt x="5924" y="3530"/>
                  </a:lnTo>
                  <a:cubicBezTo>
                    <a:pt x="5993" y="3576"/>
                    <a:pt x="6096" y="3605"/>
                    <a:pt x="6195" y="3605"/>
                  </a:cubicBezTo>
                  <a:cubicBezTo>
                    <a:pt x="6232" y="3605"/>
                    <a:pt x="6268" y="3601"/>
                    <a:pt x="6302" y="3593"/>
                  </a:cubicBezTo>
                  <a:cubicBezTo>
                    <a:pt x="6396" y="3561"/>
                    <a:pt x="6491" y="3404"/>
                    <a:pt x="6491" y="3277"/>
                  </a:cubicBezTo>
                  <a:lnTo>
                    <a:pt x="6491" y="379"/>
                  </a:lnTo>
                  <a:cubicBezTo>
                    <a:pt x="6459" y="159"/>
                    <a:pt x="6333" y="1"/>
                    <a:pt x="61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2" name="Google Shape;6413;p62">
            <a:extLst>
              <a:ext uri="{FF2B5EF4-FFF2-40B4-BE49-F238E27FC236}">
                <a16:creationId xmlns:a16="http://schemas.microsoft.com/office/drawing/2014/main" id="{257B5010-D786-4F7D-81B9-6538ACB2C551}"/>
              </a:ext>
            </a:extLst>
          </p:cNvPr>
          <p:cNvGrpSpPr/>
          <p:nvPr/>
        </p:nvGrpSpPr>
        <p:grpSpPr>
          <a:xfrm>
            <a:off x="6205475" y="824360"/>
            <a:ext cx="340334" cy="335836"/>
            <a:chOff x="-34418125" y="2271100"/>
            <a:chExt cx="296950" cy="293025"/>
          </a:xfrm>
        </p:grpSpPr>
        <p:sp>
          <p:nvSpPr>
            <p:cNvPr id="1243" name="Google Shape;6414;p62">
              <a:extLst>
                <a:ext uri="{FF2B5EF4-FFF2-40B4-BE49-F238E27FC236}">
                  <a16:creationId xmlns:a16="http://schemas.microsoft.com/office/drawing/2014/main" id="{CD78A953-EE58-4597-B421-E86209FE49C7}"/>
                </a:ext>
              </a:extLst>
            </p:cNvPr>
            <p:cNvSpPr/>
            <p:nvPr/>
          </p:nvSpPr>
          <p:spPr>
            <a:xfrm>
              <a:off x="-34418125" y="2271100"/>
              <a:ext cx="296950" cy="293025"/>
            </a:xfrm>
            <a:custGeom>
              <a:avLst/>
              <a:gdLst/>
              <a:ahLst/>
              <a:cxnLst/>
              <a:rect l="l" t="t" r="r" b="b"/>
              <a:pathLst>
                <a:path w="11878" h="11721" extrusionOk="0">
                  <a:moveTo>
                    <a:pt x="6207" y="1229"/>
                  </a:moveTo>
                  <a:lnTo>
                    <a:pt x="7089" y="2080"/>
                  </a:lnTo>
                  <a:lnTo>
                    <a:pt x="6207" y="2080"/>
                  </a:lnTo>
                  <a:lnTo>
                    <a:pt x="6207" y="1229"/>
                  </a:lnTo>
                  <a:close/>
                  <a:moveTo>
                    <a:pt x="7561" y="9074"/>
                  </a:moveTo>
                  <a:lnTo>
                    <a:pt x="7561" y="10366"/>
                  </a:lnTo>
                  <a:lnTo>
                    <a:pt x="6238" y="10366"/>
                  </a:lnTo>
                  <a:lnTo>
                    <a:pt x="7561" y="9074"/>
                  </a:lnTo>
                  <a:close/>
                  <a:moveTo>
                    <a:pt x="5514" y="725"/>
                  </a:moveTo>
                  <a:lnTo>
                    <a:pt x="5514" y="2427"/>
                  </a:lnTo>
                  <a:cubicBezTo>
                    <a:pt x="5514" y="2616"/>
                    <a:pt x="5671" y="2773"/>
                    <a:pt x="5860" y="2773"/>
                  </a:cubicBezTo>
                  <a:lnTo>
                    <a:pt x="7561" y="2773"/>
                  </a:lnTo>
                  <a:lnTo>
                    <a:pt x="7561" y="4222"/>
                  </a:lnTo>
                  <a:cubicBezTo>
                    <a:pt x="6837" y="4947"/>
                    <a:pt x="6742" y="5924"/>
                    <a:pt x="6994" y="6711"/>
                  </a:cubicBezTo>
                  <a:lnTo>
                    <a:pt x="4726" y="8980"/>
                  </a:lnTo>
                  <a:lnTo>
                    <a:pt x="1670" y="8980"/>
                  </a:lnTo>
                  <a:cubicBezTo>
                    <a:pt x="1481" y="8980"/>
                    <a:pt x="1323" y="9137"/>
                    <a:pt x="1323" y="9358"/>
                  </a:cubicBezTo>
                  <a:cubicBezTo>
                    <a:pt x="1323" y="9547"/>
                    <a:pt x="1481" y="9704"/>
                    <a:pt x="1670" y="9704"/>
                  </a:cubicBezTo>
                  <a:lnTo>
                    <a:pt x="4033" y="9704"/>
                  </a:lnTo>
                  <a:lnTo>
                    <a:pt x="3718" y="10019"/>
                  </a:lnTo>
                  <a:cubicBezTo>
                    <a:pt x="3623" y="10145"/>
                    <a:pt x="3529" y="10240"/>
                    <a:pt x="3497" y="10397"/>
                  </a:cubicBezTo>
                  <a:lnTo>
                    <a:pt x="662" y="10397"/>
                  </a:lnTo>
                  <a:lnTo>
                    <a:pt x="662" y="725"/>
                  </a:lnTo>
                  <a:close/>
                  <a:moveTo>
                    <a:pt x="9295" y="4211"/>
                  </a:moveTo>
                  <a:cubicBezTo>
                    <a:pt x="9367" y="4211"/>
                    <a:pt x="9441" y="4215"/>
                    <a:pt x="9515" y="4222"/>
                  </a:cubicBezTo>
                  <a:lnTo>
                    <a:pt x="9042" y="4695"/>
                  </a:lnTo>
                  <a:cubicBezTo>
                    <a:pt x="8664" y="5073"/>
                    <a:pt x="8664" y="5766"/>
                    <a:pt x="9042" y="6144"/>
                  </a:cubicBezTo>
                  <a:cubicBezTo>
                    <a:pt x="9247" y="6349"/>
                    <a:pt x="9515" y="6451"/>
                    <a:pt x="9779" y="6451"/>
                  </a:cubicBezTo>
                  <a:cubicBezTo>
                    <a:pt x="10042" y="6451"/>
                    <a:pt x="10302" y="6349"/>
                    <a:pt x="10491" y="6144"/>
                  </a:cubicBezTo>
                  <a:lnTo>
                    <a:pt x="10964" y="5672"/>
                  </a:lnTo>
                  <a:lnTo>
                    <a:pt x="10964" y="5672"/>
                  </a:lnTo>
                  <a:cubicBezTo>
                    <a:pt x="11058" y="6239"/>
                    <a:pt x="10869" y="6743"/>
                    <a:pt x="10491" y="7089"/>
                  </a:cubicBezTo>
                  <a:cubicBezTo>
                    <a:pt x="10183" y="7418"/>
                    <a:pt x="9741" y="7626"/>
                    <a:pt x="9278" y="7626"/>
                  </a:cubicBezTo>
                  <a:cubicBezTo>
                    <a:pt x="9031" y="7626"/>
                    <a:pt x="8779" y="7567"/>
                    <a:pt x="8538" y="7436"/>
                  </a:cubicBezTo>
                  <a:cubicBezTo>
                    <a:pt x="8496" y="7415"/>
                    <a:pt x="8451" y="7404"/>
                    <a:pt x="8404" y="7404"/>
                  </a:cubicBezTo>
                  <a:cubicBezTo>
                    <a:pt x="8311" y="7404"/>
                    <a:pt x="8213" y="7446"/>
                    <a:pt x="8129" y="7530"/>
                  </a:cubicBezTo>
                  <a:lnTo>
                    <a:pt x="4726" y="10964"/>
                  </a:lnTo>
                  <a:cubicBezTo>
                    <a:pt x="4663" y="11012"/>
                    <a:pt x="4568" y="11035"/>
                    <a:pt x="4478" y="11035"/>
                  </a:cubicBezTo>
                  <a:cubicBezTo>
                    <a:pt x="4387" y="11035"/>
                    <a:pt x="4301" y="11012"/>
                    <a:pt x="4253" y="10964"/>
                  </a:cubicBezTo>
                  <a:cubicBezTo>
                    <a:pt x="4127" y="10838"/>
                    <a:pt x="4127" y="10586"/>
                    <a:pt x="4253" y="10492"/>
                  </a:cubicBezTo>
                  <a:lnTo>
                    <a:pt x="7656" y="7058"/>
                  </a:lnTo>
                  <a:cubicBezTo>
                    <a:pt x="7782" y="6932"/>
                    <a:pt x="7782" y="6774"/>
                    <a:pt x="7750" y="6648"/>
                  </a:cubicBezTo>
                  <a:cubicBezTo>
                    <a:pt x="7467" y="6113"/>
                    <a:pt x="7498" y="5356"/>
                    <a:pt x="7971" y="4821"/>
                  </a:cubicBezTo>
                  <a:cubicBezTo>
                    <a:pt x="8330" y="4407"/>
                    <a:pt x="8785" y="4211"/>
                    <a:pt x="9295" y="4211"/>
                  </a:cubicBezTo>
                  <a:close/>
                  <a:moveTo>
                    <a:pt x="378" y="1"/>
                  </a:moveTo>
                  <a:cubicBezTo>
                    <a:pt x="189" y="1"/>
                    <a:pt x="32" y="158"/>
                    <a:pt x="32" y="347"/>
                  </a:cubicBezTo>
                  <a:lnTo>
                    <a:pt x="32" y="10681"/>
                  </a:lnTo>
                  <a:cubicBezTo>
                    <a:pt x="0" y="10870"/>
                    <a:pt x="158" y="11027"/>
                    <a:pt x="347" y="11027"/>
                  </a:cubicBezTo>
                  <a:lnTo>
                    <a:pt x="3529" y="11027"/>
                  </a:lnTo>
                  <a:cubicBezTo>
                    <a:pt x="3560" y="11185"/>
                    <a:pt x="3655" y="11311"/>
                    <a:pt x="3781" y="11437"/>
                  </a:cubicBezTo>
                  <a:cubicBezTo>
                    <a:pt x="3970" y="11626"/>
                    <a:pt x="4230" y="11720"/>
                    <a:pt x="4494" y="11720"/>
                  </a:cubicBezTo>
                  <a:cubicBezTo>
                    <a:pt x="4758" y="11720"/>
                    <a:pt x="5025" y="11626"/>
                    <a:pt x="5230" y="11437"/>
                  </a:cubicBezTo>
                  <a:lnTo>
                    <a:pt x="5608" y="11027"/>
                  </a:lnTo>
                  <a:lnTo>
                    <a:pt x="7940" y="11027"/>
                  </a:lnTo>
                  <a:cubicBezTo>
                    <a:pt x="8129" y="11027"/>
                    <a:pt x="8286" y="10870"/>
                    <a:pt x="8286" y="10681"/>
                  </a:cubicBezTo>
                  <a:lnTo>
                    <a:pt x="8286" y="8349"/>
                  </a:lnTo>
                  <a:lnTo>
                    <a:pt x="8538" y="8129"/>
                  </a:lnTo>
                  <a:cubicBezTo>
                    <a:pt x="8792" y="8220"/>
                    <a:pt x="9065" y="8269"/>
                    <a:pt x="9344" y="8269"/>
                  </a:cubicBezTo>
                  <a:cubicBezTo>
                    <a:pt x="9929" y="8269"/>
                    <a:pt x="10536" y="8053"/>
                    <a:pt x="11027" y="7562"/>
                  </a:cubicBezTo>
                  <a:cubicBezTo>
                    <a:pt x="11752" y="6806"/>
                    <a:pt x="11878" y="5735"/>
                    <a:pt x="11500" y="4852"/>
                  </a:cubicBezTo>
                  <a:cubicBezTo>
                    <a:pt x="11437" y="4726"/>
                    <a:pt x="11342" y="4695"/>
                    <a:pt x="11248" y="4663"/>
                  </a:cubicBezTo>
                  <a:cubicBezTo>
                    <a:pt x="11122" y="4663"/>
                    <a:pt x="11027" y="4663"/>
                    <a:pt x="10932" y="4726"/>
                  </a:cubicBezTo>
                  <a:lnTo>
                    <a:pt x="10082" y="5609"/>
                  </a:lnTo>
                  <a:cubicBezTo>
                    <a:pt x="10019" y="5656"/>
                    <a:pt x="9924" y="5679"/>
                    <a:pt x="9834" y="5679"/>
                  </a:cubicBezTo>
                  <a:cubicBezTo>
                    <a:pt x="9743" y="5679"/>
                    <a:pt x="9657" y="5656"/>
                    <a:pt x="9609" y="5609"/>
                  </a:cubicBezTo>
                  <a:cubicBezTo>
                    <a:pt x="9483" y="5483"/>
                    <a:pt x="9483" y="5230"/>
                    <a:pt x="9609" y="5136"/>
                  </a:cubicBezTo>
                  <a:lnTo>
                    <a:pt x="10460" y="4254"/>
                  </a:lnTo>
                  <a:cubicBezTo>
                    <a:pt x="10554" y="4191"/>
                    <a:pt x="10586" y="4065"/>
                    <a:pt x="10554" y="3939"/>
                  </a:cubicBezTo>
                  <a:cubicBezTo>
                    <a:pt x="10554" y="3813"/>
                    <a:pt x="10460" y="3750"/>
                    <a:pt x="10334" y="3718"/>
                  </a:cubicBezTo>
                  <a:cubicBezTo>
                    <a:pt x="10003" y="3561"/>
                    <a:pt x="9649" y="3482"/>
                    <a:pt x="9298" y="3482"/>
                  </a:cubicBezTo>
                  <a:cubicBezTo>
                    <a:pt x="8948" y="3482"/>
                    <a:pt x="8601" y="3561"/>
                    <a:pt x="8286" y="3718"/>
                  </a:cubicBezTo>
                  <a:lnTo>
                    <a:pt x="8286" y="2395"/>
                  </a:lnTo>
                  <a:cubicBezTo>
                    <a:pt x="8286" y="2332"/>
                    <a:pt x="8255" y="2206"/>
                    <a:pt x="8192" y="2175"/>
                  </a:cubicBezTo>
                  <a:lnTo>
                    <a:pt x="6144" y="127"/>
                  </a:lnTo>
                  <a:cubicBezTo>
                    <a:pt x="6049" y="64"/>
                    <a:pt x="5986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6415;p62">
              <a:extLst>
                <a:ext uri="{FF2B5EF4-FFF2-40B4-BE49-F238E27FC236}">
                  <a16:creationId xmlns:a16="http://schemas.microsoft.com/office/drawing/2014/main" id="{F91A874E-4F85-4BE7-B81F-D7779B1EF388}"/>
                </a:ext>
              </a:extLst>
            </p:cNvPr>
            <p:cNvSpPr/>
            <p:nvPr/>
          </p:nvSpPr>
          <p:spPr>
            <a:xfrm>
              <a:off x="-34331500" y="23057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6416;p62">
              <a:extLst>
                <a:ext uri="{FF2B5EF4-FFF2-40B4-BE49-F238E27FC236}">
                  <a16:creationId xmlns:a16="http://schemas.microsoft.com/office/drawing/2014/main" id="{0F4129AE-54EF-45BE-AC30-9B10D6D8301B}"/>
                </a:ext>
              </a:extLst>
            </p:cNvPr>
            <p:cNvSpPr/>
            <p:nvPr/>
          </p:nvSpPr>
          <p:spPr>
            <a:xfrm>
              <a:off x="-34331500" y="2341200"/>
              <a:ext cx="17350" cy="69350"/>
            </a:xfrm>
            <a:custGeom>
              <a:avLst/>
              <a:gdLst/>
              <a:ahLst/>
              <a:cxnLst/>
              <a:rect l="l" t="t" r="r" b="b"/>
              <a:pathLst>
                <a:path w="694" h="277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2395"/>
                  </a:lnTo>
                  <a:cubicBezTo>
                    <a:pt x="1" y="2584"/>
                    <a:pt x="158" y="2773"/>
                    <a:pt x="347" y="2773"/>
                  </a:cubicBezTo>
                  <a:cubicBezTo>
                    <a:pt x="536" y="2773"/>
                    <a:pt x="694" y="2584"/>
                    <a:pt x="694" y="2395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6417;p62">
              <a:extLst>
                <a:ext uri="{FF2B5EF4-FFF2-40B4-BE49-F238E27FC236}">
                  <a16:creationId xmlns:a16="http://schemas.microsoft.com/office/drawing/2014/main" id="{7AAB3C49-A617-4F09-9F04-0171292E53E0}"/>
                </a:ext>
              </a:extLst>
            </p:cNvPr>
            <p:cNvSpPr/>
            <p:nvPr/>
          </p:nvSpPr>
          <p:spPr>
            <a:xfrm>
              <a:off x="-34384275" y="2427050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4506" y="694"/>
                  </a:lnTo>
                  <a:cubicBezTo>
                    <a:pt x="4695" y="694"/>
                    <a:pt x="4853" y="536"/>
                    <a:pt x="4853" y="347"/>
                  </a:cubicBezTo>
                  <a:cubicBezTo>
                    <a:pt x="4853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6418;p62">
              <a:extLst>
                <a:ext uri="{FF2B5EF4-FFF2-40B4-BE49-F238E27FC236}">
                  <a16:creationId xmlns:a16="http://schemas.microsoft.com/office/drawing/2014/main" id="{719FFBED-C343-4D0B-A4EA-A7ECF8B11F28}"/>
                </a:ext>
              </a:extLst>
            </p:cNvPr>
            <p:cNvSpPr/>
            <p:nvPr/>
          </p:nvSpPr>
          <p:spPr>
            <a:xfrm>
              <a:off x="-34384275" y="2460125"/>
              <a:ext cx="88250" cy="18150"/>
            </a:xfrm>
            <a:custGeom>
              <a:avLst/>
              <a:gdLst/>
              <a:ahLst/>
              <a:cxnLst/>
              <a:rect l="l" t="t" r="r" b="b"/>
              <a:pathLst>
                <a:path w="3530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99"/>
                    <a:pt x="158" y="725"/>
                    <a:pt x="379" y="725"/>
                  </a:cubicBezTo>
                  <a:lnTo>
                    <a:pt x="3151" y="725"/>
                  </a:lnTo>
                  <a:cubicBezTo>
                    <a:pt x="3372" y="725"/>
                    <a:pt x="3530" y="568"/>
                    <a:pt x="3530" y="379"/>
                  </a:cubicBezTo>
                  <a:cubicBezTo>
                    <a:pt x="3530" y="158"/>
                    <a:pt x="3372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8" name="Google Shape;6419;p62">
            <a:extLst>
              <a:ext uri="{FF2B5EF4-FFF2-40B4-BE49-F238E27FC236}">
                <a16:creationId xmlns:a16="http://schemas.microsoft.com/office/drawing/2014/main" id="{42185E06-12A7-4A1E-9624-76FA13A9755D}"/>
              </a:ext>
            </a:extLst>
          </p:cNvPr>
          <p:cNvGrpSpPr/>
          <p:nvPr/>
        </p:nvGrpSpPr>
        <p:grpSpPr>
          <a:xfrm>
            <a:off x="6206377" y="1219750"/>
            <a:ext cx="338529" cy="334031"/>
            <a:chOff x="-34421275" y="2631050"/>
            <a:chExt cx="295375" cy="291450"/>
          </a:xfrm>
        </p:grpSpPr>
        <p:sp>
          <p:nvSpPr>
            <p:cNvPr id="1249" name="Google Shape;6420;p62">
              <a:extLst>
                <a:ext uri="{FF2B5EF4-FFF2-40B4-BE49-F238E27FC236}">
                  <a16:creationId xmlns:a16="http://schemas.microsoft.com/office/drawing/2014/main" id="{97A9390C-49F1-4775-BDA1-58F66759BA6D}"/>
                </a:ext>
              </a:extLst>
            </p:cNvPr>
            <p:cNvSpPr/>
            <p:nvPr/>
          </p:nvSpPr>
          <p:spPr>
            <a:xfrm>
              <a:off x="-34421275" y="2639125"/>
              <a:ext cx="288275" cy="283375"/>
            </a:xfrm>
            <a:custGeom>
              <a:avLst/>
              <a:gdLst/>
              <a:ahLst/>
              <a:cxnLst/>
              <a:rect l="l" t="t" r="r" b="b"/>
              <a:pathLst>
                <a:path w="11531" h="11335" extrusionOk="0">
                  <a:moveTo>
                    <a:pt x="5592" y="717"/>
                  </a:moveTo>
                  <a:cubicBezTo>
                    <a:pt x="5679" y="717"/>
                    <a:pt x="5766" y="749"/>
                    <a:pt x="5829" y="812"/>
                  </a:cubicBezTo>
                  <a:lnTo>
                    <a:pt x="10680" y="5663"/>
                  </a:lnTo>
                  <a:cubicBezTo>
                    <a:pt x="10775" y="5758"/>
                    <a:pt x="10775" y="6010"/>
                    <a:pt x="10680" y="6136"/>
                  </a:cubicBezTo>
                  <a:cubicBezTo>
                    <a:pt x="10617" y="6183"/>
                    <a:pt x="10523" y="6207"/>
                    <a:pt x="10432" y="6207"/>
                  </a:cubicBezTo>
                  <a:cubicBezTo>
                    <a:pt x="10342" y="6207"/>
                    <a:pt x="10255" y="6183"/>
                    <a:pt x="10208" y="6136"/>
                  </a:cubicBezTo>
                  <a:lnTo>
                    <a:pt x="5356" y="1284"/>
                  </a:lnTo>
                  <a:cubicBezTo>
                    <a:pt x="5230" y="1158"/>
                    <a:pt x="5230" y="938"/>
                    <a:pt x="5356" y="812"/>
                  </a:cubicBezTo>
                  <a:cubicBezTo>
                    <a:pt x="5419" y="749"/>
                    <a:pt x="5506" y="717"/>
                    <a:pt x="5592" y="717"/>
                  </a:cubicBezTo>
                  <a:close/>
                  <a:moveTo>
                    <a:pt x="8444" y="7239"/>
                  </a:moveTo>
                  <a:lnTo>
                    <a:pt x="8538" y="7396"/>
                  </a:lnTo>
                  <a:cubicBezTo>
                    <a:pt x="8696" y="7554"/>
                    <a:pt x="8664" y="7806"/>
                    <a:pt x="8475" y="7932"/>
                  </a:cubicBezTo>
                  <a:lnTo>
                    <a:pt x="5923" y="9223"/>
                  </a:lnTo>
                  <a:cubicBezTo>
                    <a:pt x="5873" y="9261"/>
                    <a:pt x="5819" y="9278"/>
                    <a:pt x="5763" y="9278"/>
                  </a:cubicBezTo>
                  <a:cubicBezTo>
                    <a:pt x="5678" y="9278"/>
                    <a:pt x="5590" y="9237"/>
                    <a:pt x="5514" y="9160"/>
                  </a:cubicBezTo>
                  <a:lnTo>
                    <a:pt x="5230" y="8877"/>
                  </a:lnTo>
                  <a:cubicBezTo>
                    <a:pt x="6301" y="8089"/>
                    <a:pt x="7341" y="7617"/>
                    <a:pt x="8444" y="7239"/>
                  </a:cubicBezTo>
                  <a:close/>
                  <a:moveTo>
                    <a:pt x="5230" y="2198"/>
                  </a:moveTo>
                  <a:lnTo>
                    <a:pt x="9294" y="6230"/>
                  </a:lnTo>
                  <a:cubicBezTo>
                    <a:pt x="7908" y="6703"/>
                    <a:pt x="5797" y="7270"/>
                    <a:pt x="3560" y="9381"/>
                  </a:cubicBezTo>
                  <a:lnTo>
                    <a:pt x="2080" y="7932"/>
                  </a:lnTo>
                  <a:cubicBezTo>
                    <a:pt x="3340" y="6608"/>
                    <a:pt x="4285" y="5033"/>
                    <a:pt x="4852" y="3395"/>
                  </a:cubicBezTo>
                  <a:lnTo>
                    <a:pt x="5230" y="2198"/>
                  </a:lnTo>
                  <a:close/>
                  <a:moveTo>
                    <a:pt x="1138" y="8089"/>
                  </a:moveTo>
                  <a:cubicBezTo>
                    <a:pt x="1229" y="8089"/>
                    <a:pt x="1323" y="8121"/>
                    <a:pt x="1386" y="8184"/>
                  </a:cubicBezTo>
                  <a:lnTo>
                    <a:pt x="3308" y="10105"/>
                  </a:lnTo>
                  <a:cubicBezTo>
                    <a:pt x="3434" y="10231"/>
                    <a:pt x="3434" y="10452"/>
                    <a:pt x="3308" y="10578"/>
                  </a:cubicBezTo>
                  <a:cubicBezTo>
                    <a:pt x="3245" y="10641"/>
                    <a:pt x="3159" y="10673"/>
                    <a:pt x="3072" y="10673"/>
                  </a:cubicBezTo>
                  <a:cubicBezTo>
                    <a:pt x="2985" y="10673"/>
                    <a:pt x="2899" y="10641"/>
                    <a:pt x="2836" y="10578"/>
                  </a:cubicBezTo>
                  <a:lnTo>
                    <a:pt x="914" y="8656"/>
                  </a:lnTo>
                  <a:cubicBezTo>
                    <a:pt x="788" y="8530"/>
                    <a:pt x="788" y="8278"/>
                    <a:pt x="914" y="8184"/>
                  </a:cubicBezTo>
                  <a:cubicBezTo>
                    <a:pt x="961" y="8121"/>
                    <a:pt x="1048" y="8089"/>
                    <a:pt x="1138" y="8089"/>
                  </a:cubicBezTo>
                  <a:close/>
                  <a:moveTo>
                    <a:pt x="5565" y="0"/>
                  </a:moveTo>
                  <a:cubicBezTo>
                    <a:pt x="5301" y="0"/>
                    <a:pt x="5041" y="103"/>
                    <a:pt x="4852" y="307"/>
                  </a:cubicBezTo>
                  <a:cubicBezTo>
                    <a:pt x="4474" y="654"/>
                    <a:pt x="4442" y="1158"/>
                    <a:pt x="4694" y="1568"/>
                  </a:cubicBezTo>
                  <a:lnTo>
                    <a:pt x="4159" y="3143"/>
                  </a:lnTo>
                  <a:cubicBezTo>
                    <a:pt x="3655" y="4655"/>
                    <a:pt x="2710" y="6199"/>
                    <a:pt x="1575" y="7428"/>
                  </a:cubicBezTo>
                  <a:cubicBezTo>
                    <a:pt x="1422" y="7357"/>
                    <a:pt x="1259" y="7321"/>
                    <a:pt x="1100" y="7321"/>
                  </a:cubicBezTo>
                  <a:cubicBezTo>
                    <a:pt x="834" y="7321"/>
                    <a:pt x="575" y="7420"/>
                    <a:pt x="378" y="7617"/>
                  </a:cubicBezTo>
                  <a:cubicBezTo>
                    <a:pt x="0" y="8026"/>
                    <a:pt x="0" y="8688"/>
                    <a:pt x="378" y="9066"/>
                  </a:cubicBezTo>
                  <a:lnTo>
                    <a:pt x="2363" y="11051"/>
                  </a:lnTo>
                  <a:cubicBezTo>
                    <a:pt x="2552" y="11240"/>
                    <a:pt x="2820" y="11334"/>
                    <a:pt x="3088" y="11334"/>
                  </a:cubicBezTo>
                  <a:cubicBezTo>
                    <a:pt x="3356" y="11334"/>
                    <a:pt x="3623" y="11240"/>
                    <a:pt x="3812" y="11051"/>
                  </a:cubicBezTo>
                  <a:cubicBezTo>
                    <a:pt x="4127" y="10736"/>
                    <a:pt x="4222" y="10263"/>
                    <a:pt x="4001" y="9853"/>
                  </a:cubicBezTo>
                  <a:cubicBezTo>
                    <a:pt x="4222" y="9664"/>
                    <a:pt x="4442" y="9475"/>
                    <a:pt x="4694" y="9286"/>
                  </a:cubicBezTo>
                  <a:lnTo>
                    <a:pt x="5041" y="9633"/>
                  </a:lnTo>
                  <a:cubicBezTo>
                    <a:pt x="5238" y="9830"/>
                    <a:pt x="5496" y="9928"/>
                    <a:pt x="5755" y="9928"/>
                  </a:cubicBezTo>
                  <a:cubicBezTo>
                    <a:pt x="5910" y="9928"/>
                    <a:pt x="6065" y="9893"/>
                    <a:pt x="6207" y="9822"/>
                  </a:cubicBezTo>
                  <a:lnTo>
                    <a:pt x="8790" y="8530"/>
                  </a:lnTo>
                  <a:cubicBezTo>
                    <a:pt x="9357" y="8215"/>
                    <a:pt x="9515" y="7459"/>
                    <a:pt x="9137" y="6986"/>
                  </a:cubicBezTo>
                  <a:lnTo>
                    <a:pt x="9893" y="6766"/>
                  </a:lnTo>
                  <a:cubicBezTo>
                    <a:pt x="10050" y="6858"/>
                    <a:pt x="10229" y="6906"/>
                    <a:pt x="10412" y="6906"/>
                  </a:cubicBezTo>
                  <a:cubicBezTo>
                    <a:pt x="10668" y="6906"/>
                    <a:pt x="10932" y="6811"/>
                    <a:pt x="11153" y="6608"/>
                  </a:cubicBezTo>
                  <a:cubicBezTo>
                    <a:pt x="11531" y="6199"/>
                    <a:pt x="11531" y="5537"/>
                    <a:pt x="11153" y="5128"/>
                  </a:cubicBezTo>
                  <a:lnTo>
                    <a:pt x="6301" y="307"/>
                  </a:lnTo>
                  <a:cubicBezTo>
                    <a:pt x="6096" y="103"/>
                    <a:pt x="5829" y="0"/>
                    <a:pt x="5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6421;p62">
              <a:extLst>
                <a:ext uri="{FF2B5EF4-FFF2-40B4-BE49-F238E27FC236}">
                  <a16:creationId xmlns:a16="http://schemas.microsoft.com/office/drawing/2014/main" id="{E44E75AB-8F25-4A13-BF33-69CBA7E009D4}"/>
                </a:ext>
              </a:extLst>
            </p:cNvPr>
            <p:cNvSpPr/>
            <p:nvPr/>
          </p:nvSpPr>
          <p:spPr>
            <a:xfrm>
              <a:off x="-34181850" y="2644625"/>
              <a:ext cx="41775" cy="41575"/>
            </a:xfrm>
            <a:custGeom>
              <a:avLst/>
              <a:gdLst/>
              <a:ahLst/>
              <a:cxnLst/>
              <a:rect l="l" t="t" r="r" b="b"/>
              <a:pathLst>
                <a:path w="1671" h="1663" extrusionOk="0">
                  <a:moveTo>
                    <a:pt x="1328" y="1"/>
                  </a:moveTo>
                  <a:cubicBezTo>
                    <a:pt x="1237" y="1"/>
                    <a:pt x="1151" y="40"/>
                    <a:pt x="1103" y="119"/>
                  </a:cubicBezTo>
                  <a:lnTo>
                    <a:pt x="95" y="1096"/>
                  </a:lnTo>
                  <a:cubicBezTo>
                    <a:pt x="1" y="1222"/>
                    <a:pt x="1" y="1442"/>
                    <a:pt x="95" y="1568"/>
                  </a:cubicBezTo>
                  <a:cubicBezTo>
                    <a:pt x="158" y="1631"/>
                    <a:pt x="253" y="1663"/>
                    <a:pt x="343" y="1663"/>
                  </a:cubicBezTo>
                  <a:cubicBezTo>
                    <a:pt x="434" y="1663"/>
                    <a:pt x="521" y="1631"/>
                    <a:pt x="568" y="1568"/>
                  </a:cubicBezTo>
                  <a:lnTo>
                    <a:pt x="1576" y="592"/>
                  </a:lnTo>
                  <a:cubicBezTo>
                    <a:pt x="1671" y="466"/>
                    <a:pt x="1671" y="213"/>
                    <a:pt x="1576" y="119"/>
                  </a:cubicBezTo>
                  <a:cubicBezTo>
                    <a:pt x="1513" y="40"/>
                    <a:pt x="1418" y="1"/>
                    <a:pt x="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6422;p62">
              <a:extLst>
                <a:ext uri="{FF2B5EF4-FFF2-40B4-BE49-F238E27FC236}">
                  <a16:creationId xmlns:a16="http://schemas.microsoft.com/office/drawing/2014/main" id="{334588DC-9343-48AC-A755-FAEA24D7E88B}"/>
                </a:ext>
              </a:extLst>
            </p:cNvPr>
            <p:cNvSpPr/>
            <p:nvPr/>
          </p:nvSpPr>
          <p:spPr>
            <a:xfrm>
              <a:off x="-34217275" y="2631050"/>
              <a:ext cx="17350" cy="41775"/>
            </a:xfrm>
            <a:custGeom>
              <a:avLst/>
              <a:gdLst/>
              <a:ahLst/>
              <a:cxnLst/>
              <a:rect l="l" t="t" r="r" b="b"/>
              <a:pathLst>
                <a:path w="694" h="1671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24"/>
                  </a:lnTo>
                  <a:cubicBezTo>
                    <a:pt x="0" y="1513"/>
                    <a:pt x="158" y="1670"/>
                    <a:pt x="347" y="1670"/>
                  </a:cubicBezTo>
                  <a:cubicBezTo>
                    <a:pt x="536" y="1670"/>
                    <a:pt x="693" y="1513"/>
                    <a:pt x="693" y="1324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6423;p62">
              <a:extLst>
                <a:ext uri="{FF2B5EF4-FFF2-40B4-BE49-F238E27FC236}">
                  <a16:creationId xmlns:a16="http://schemas.microsoft.com/office/drawing/2014/main" id="{FB648B12-FBB1-459B-92F7-4D4CD0093824}"/>
                </a:ext>
              </a:extLst>
            </p:cNvPr>
            <p:cNvSpPr/>
            <p:nvPr/>
          </p:nvSpPr>
          <p:spPr>
            <a:xfrm>
              <a:off x="-34168450" y="2704300"/>
              <a:ext cx="42550" cy="18125"/>
            </a:xfrm>
            <a:custGeom>
              <a:avLst/>
              <a:gdLst/>
              <a:ahLst/>
              <a:cxnLst/>
              <a:rect l="l" t="t" r="r" b="b"/>
              <a:pathLst>
                <a:path w="1702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355" y="725"/>
                  </a:lnTo>
                  <a:cubicBezTo>
                    <a:pt x="1544" y="725"/>
                    <a:pt x="1702" y="567"/>
                    <a:pt x="1702" y="378"/>
                  </a:cubicBezTo>
                  <a:cubicBezTo>
                    <a:pt x="1670" y="158"/>
                    <a:pt x="1544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53" name="Google Shape;6424;p62">
            <a:extLst>
              <a:ext uri="{FF2B5EF4-FFF2-40B4-BE49-F238E27FC236}">
                <a16:creationId xmlns:a16="http://schemas.microsoft.com/office/drawing/2014/main" id="{DC784BE3-4CA4-4448-B65B-B76BA659F787}"/>
              </a:ext>
            </a:extLst>
          </p:cNvPr>
          <p:cNvSpPr/>
          <p:nvPr/>
        </p:nvSpPr>
        <p:spPr>
          <a:xfrm>
            <a:off x="8322192" y="398828"/>
            <a:ext cx="334031" cy="334919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2868" y="8538"/>
                </a:moveTo>
                <a:cubicBezTo>
                  <a:pt x="3025" y="8948"/>
                  <a:pt x="3340" y="9263"/>
                  <a:pt x="3781" y="9452"/>
                </a:cubicBezTo>
                <a:cubicBezTo>
                  <a:pt x="3403" y="9389"/>
                  <a:pt x="2364" y="9231"/>
                  <a:pt x="2080" y="8916"/>
                </a:cubicBezTo>
                <a:cubicBezTo>
                  <a:pt x="2143" y="8885"/>
                  <a:pt x="2332" y="8727"/>
                  <a:pt x="2868" y="8538"/>
                </a:cubicBezTo>
                <a:close/>
                <a:moveTo>
                  <a:pt x="8791" y="8538"/>
                </a:moveTo>
                <a:cubicBezTo>
                  <a:pt x="9326" y="8727"/>
                  <a:pt x="9547" y="8885"/>
                  <a:pt x="9578" y="8916"/>
                </a:cubicBezTo>
                <a:cubicBezTo>
                  <a:pt x="9295" y="9231"/>
                  <a:pt x="8287" y="9389"/>
                  <a:pt x="7877" y="9452"/>
                </a:cubicBezTo>
                <a:cubicBezTo>
                  <a:pt x="8287" y="9294"/>
                  <a:pt x="8602" y="8948"/>
                  <a:pt x="8791" y="8538"/>
                </a:cubicBezTo>
                <a:close/>
                <a:moveTo>
                  <a:pt x="5829" y="725"/>
                </a:moveTo>
                <a:cubicBezTo>
                  <a:pt x="6018" y="725"/>
                  <a:pt x="6176" y="883"/>
                  <a:pt x="6176" y="1072"/>
                </a:cubicBezTo>
                <a:lnTo>
                  <a:pt x="6176" y="4537"/>
                </a:lnTo>
                <a:cubicBezTo>
                  <a:pt x="6176" y="4695"/>
                  <a:pt x="6302" y="4821"/>
                  <a:pt x="6428" y="4852"/>
                </a:cubicBezTo>
                <a:cubicBezTo>
                  <a:pt x="6455" y="4858"/>
                  <a:pt x="6482" y="4860"/>
                  <a:pt x="6508" y="4860"/>
                </a:cubicBezTo>
                <a:cubicBezTo>
                  <a:pt x="6637" y="4860"/>
                  <a:pt x="6754" y="4799"/>
                  <a:pt x="6806" y="4695"/>
                </a:cubicBezTo>
                <a:lnTo>
                  <a:pt x="8287" y="2237"/>
                </a:lnTo>
                <a:cubicBezTo>
                  <a:pt x="8326" y="2139"/>
                  <a:pt x="8415" y="2090"/>
                  <a:pt x="8514" y="2090"/>
                </a:cubicBezTo>
                <a:cubicBezTo>
                  <a:pt x="8574" y="2090"/>
                  <a:pt x="8637" y="2107"/>
                  <a:pt x="8696" y="2143"/>
                </a:cubicBezTo>
                <a:cubicBezTo>
                  <a:pt x="8854" y="2206"/>
                  <a:pt x="8948" y="2426"/>
                  <a:pt x="8854" y="2615"/>
                </a:cubicBezTo>
                <a:lnTo>
                  <a:pt x="7656" y="5041"/>
                </a:lnTo>
                <a:cubicBezTo>
                  <a:pt x="7562" y="5262"/>
                  <a:pt x="7656" y="5451"/>
                  <a:pt x="7814" y="5514"/>
                </a:cubicBezTo>
                <a:cubicBezTo>
                  <a:pt x="7851" y="5551"/>
                  <a:pt x="7898" y="5569"/>
                  <a:pt x="7949" y="5569"/>
                </a:cubicBezTo>
                <a:cubicBezTo>
                  <a:pt x="8028" y="5569"/>
                  <a:pt x="8116" y="5527"/>
                  <a:pt x="8192" y="5451"/>
                </a:cubicBezTo>
                <a:cubicBezTo>
                  <a:pt x="9630" y="4282"/>
                  <a:pt x="9701" y="4254"/>
                  <a:pt x="9704" y="4254"/>
                </a:cubicBezTo>
                <a:cubicBezTo>
                  <a:pt x="9704" y="4254"/>
                  <a:pt x="9704" y="4254"/>
                  <a:pt x="9704" y="4254"/>
                </a:cubicBezTo>
                <a:cubicBezTo>
                  <a:pt x="9752" y="4206"/>
                  <a:pt x="9838" y="4183"/>
                  <a:pt x="9929" y="4183"/>
                </a:cubicBezTo>
                <a:cubicBezTo>
                  <a:pt x="10019" y="4183"/>
                  <a:pt x="10114" y="4206"/>
                  <a:pt x="10177" y="4254"/>
                </a:cubicBezTo>
                <a:cubicBezTo>
                  <a:pt x="10271" y="4380"/>
                  <a:pt x="10271" y="4632"/>
                  <a:pt x="10177" y="4726"/>
                </a:cubicBezTo>
                <a:lnTo>
                  <a:pt x="8318" y="6585"/>
                </a:lnTo>
                <a:cubicBezTo>
                  <a:pt x="8224" y="6680"/>
                  <a:pt x="8192" y="6743"/>
                  <a:pt x="8192" y="6837"/>
                </a:cubicBezTo>
                <a:lnTo>
                  <a:pt x="8192" y="7940"/>
                </a:lnTo>
                <a:cubicBezTo>
                  <a:pt x="8192" y="8349"/>
                  <a:pt x="7908" y="8759"/>
                  <a:pt x="7499" y="8916"/>
                </a:cubicBezTo>
                <a:cubicBezTo>
                  <a:pt x="7184" y="9042"/>
                  <a:pt x="6932" y="9263"/>
                  <a:pt x="6869" y="9609"/>
                </a:cubicBezTo>
                <a:cubicBezTo>
                  <a:pt x="6491" y="9672"/>
                  <a:pt x="6144" y="9672"/>
                  <a:pt x="5798" y="9672"/>
                </a:cubicBezTo>
                <a:cubicBezTo>
                  <a:pt x="5451" y="9672"/>
                  <a:pt x="5073" y="9672"/>
                  <a:pt x="4726" y="9609"/>
                </a:cubicBezTo>
                <a:cubicBezTo>
                  <a:pt x="4663" y="9294"/>
                  <a:pt x="4411" y="9042"/>
                  <a:pt x="4096" y="8916"/>
                </a:cubicBezTo>
                <a:cubicBezTo>
                  <a:pt x="3655" y="8759"/>
                  <a:pt x="3403" y="8381"/>
                  <a:pt x="3403" y="7940"/>
                </a:cubicBezTo>
                <a:cubicBezTo>
                  <a:pt x="3403" y="7562"/>
                  <a:pt x="3277" y="7247"/>
                  <a:pt x="2994" y="6963"/>
                </a:cubicBezTo>
                <a:lnTo>
                  <a:pt x="1418" y="5388"/>
                </a:lnTo>
                <a:cubicBezTo>
                  <a:pt x="1355" y="5293"/>
                  <a:pt x="1355" y="5041"/>
                  <a:pt x="1513" y="4947"/>
                </a:cubicBezTo>
                <a:cubicBezTo>
                  <a:pt x="1568" y="4873"/>
                  <a:pt x="1667" y="4842"/>
                  <a:pt x="1758" y="4842"/>
                </a:cubicBezTo>
                <a:cubicBezTo>
                  <a:pt x="1823" y="4842"/>
                  <a:pt x="1883" y="4858"/>
                  <a:pt x="1923" y="4884"/>
                </a:cubicBezTo>
                <a:cubicBezTo>
                  <a:pt x="3718" y="6238"/>
                  <a:pt x="3592" y="6144"/>
                  <a:pt x="3750" y="6207"/>
                </a:cubicBezTo>
                <a:cubicBezTo>
                  <a:pt x="3834" y="6207"/>
                  <a:pt x="3876" y="6221"/>
                  <a:pt x="3913" y="6221"/>
                </a:cubicBezTo>
                <a:cubicBezTo>
                  <a:pt x="3932" y="6221"/>
                  <a:pt x="3949" y="6217"/>
                  <a:pt x="3970" y="6207"/>
                </a:cubicBezTo>
                <a:cubicBezTo>
                  <a:pt x="5231" y="6238"/>
                  <a:pt x="5483" y="6617"/>
                  <a:pt x="5483" y="7215"/>
                </a:cubicBezTo>
                <a:cubicBezTo>
                  <a:pt x="5483" y="7404"/>
                  <a:pt x="5640" y="7562"/>
                  <a:pt x="5829" y="7562"/>
                </a:cubicBezTo>
                <a:cubicBezTo>
                  <a:pt x="6018" y="7562"/>
                  <a:pt x="6176" y="7404"/>
                  <a:pt x="6176" y="7215"/>
                </a:cubicBezTo>
                <a:cubicBezTo>
                  <a:pt x="6176" y="6554"/>
                  <a:pt x="5924" y="6081"/>
                  <a:pt x="5388" y="5797"/>
                </a:cubicBezTo>
                <a:cubicBezTo>
                  <a:pt x="5073" y="5640"/>
                  <a:pt x="4663" y="5514"/>
                  <a:pt x="4128" y="5514"/>
                </a:cubicBezTo>
                <a:cubicBezTo>
                  <a:pt x="3624" y="4348"/>
                  <a:pt x="2836" y="2647"/>
                  <a:pt x="2805" y="2615"/>
                </a:cubicBezTo>
                <a:cubicBezTo>
                  <a:pt x="2710" y="2458"/>
                  <a:pt x="2805" y="2206"/>
                  <a:pt x="2962" y="2143"/>
                </a:cubicBezTo>
                <a:cubicBezTo>
                  <a:pt x="3015" y="2111"/>
                  <a:pt x="3071" y="2097"/>
                  <a:pt x="3126" y="2097"/>
                </a:cubicBezTo>
                <a:cubicBezTo>
                  <a:pt x="3235" y="2097"/>
                  <a:pt x="3340" y="2153"/>
                  <a:pt x="3403" y="2237"/>
                </a:cubicBezTo>
                <a:lnTo>
                  <a:pt x="4852" y="4695"/>
                </a:lnTo>
                <a:cubicBezTo>
                  <a:pt x="4905" y="4799"/>
                  <a:pt x="5022" y="4860"/>
                  <a:pt x="5150" y="4860"/>
                </a:cubicBezTo>
                <a:cubicBezTo>
                  <a:pt x="5176" y="4860"/>
                  <a:pt x="5204" y="4858"/>
                  <a:pt x="5231" y="4852"/>
                </a:cubicBezTo>
                <a:cubicBezTo>
                  <a:pt x="5388" y="4821"/>
                  <a:pt x="5483" y="4695"/>
                  <a:pt x="5483" y="4537"/>
                </a:cubicBezTo>
                <a:lnTo>
                  <a:pt x="5483" y="1072"/>
                </a:lnTo>
                <a:cubicBezTo>
                  <a:pt x="5483" y="883"/>
                  <a:pt x="5640" y="725"/>
                  <a:pt x="5829" y="725"/>
                </a:cubicBezTo>
                <a:close/>
                <a:moveTo>
                  <a:pt x="8822" y="7310"/>
                </a:moveTo>
                <a:cubicBezTo>
                  <a:pt x="10082" y="7688"/>
                  <a:pt x="10901" y="8318"/>
                  <a:pt x="10901" y="8916"/>
                </a:cubicBezTo>
                <a:cubicBezTo>
                  <a:pt x="10996" y="9925"/>
                  <a:pt x="8791" y="10996"/>
                  <a:pt x="5829" y="10996"/>
                </a:cubicBezTo>
                <a:cubicBezTo>
                  <a:pt x="2868" y="10996"/>
                  <a:pt x="662" y="9988"/>
                  <a:pt x="662" y="8948"/>
                </a:cubicBezTo>
                <a:cubicBezTo>
                  <a:pt x="662" y="8412"/>
                  <a:pt x="1387" y="7814"/>
                  <a:pt x="2490" y="7404"/>
                </a:cubicBezTo>
                <a:lnTo>
                  <a:pt x="2553" y="7499"/>
                </a:lnTo>
                <a:cubicBezTo>
                  <a:pt x="2679" y="7625"/>
                  <a:pt x="2773" y="7782"/>
                  <a:pt x="2773" y="7940"/>
                </a:cubicBezTo>
                <a:cubicBezTo>
                  <a:pt x="2206" y="8097"/>
                  <a:pt x="1387" y="8349"/>
                  <a:pt x="1387" y="8948"/>
                </a:cubicBezTo>
                <a:cubicBezTo>
                  <a:pt x="1387" y="9231"/>
                  <a:pt x="1544" y="9452"/>
                  <a:pt x="1860" y="9672"/>
                </a:cubicBezTo>
                <a:cubicBezTo>
                  <a:pt x="2773" y="10208"/>
                  <a:pt x="4726" y="10334"/>
                  <a:pt x="5798" y="10334"/>
                </a:cubicBezTo>
                <a:cubicBezTo>
                  <a:pt x="6869" y="10334"/>
                  <a:pt x="8822" y="10208"/>
                  <a:pt x="9736" y="9672"/>
                </a:cubicBezTo>
                <a:cubicBezTo>
                  <a:pt x="10051" y="9452"/>
                  <a:pt x="10208" y="9231"/>
                  <a:pt x="10208" y="8948"/>
                </a:cubicBezTo>
                <a:cubicBezTo>
                  <a:pt x="10208" y="8349"/>
                  <a:pt x="9421" y="8097"/>
                  <a:pt x="8822" y="7940"/>
                </a:cubicBezTo>
                <a:lnTo>
                  <a:pt x="8822" y="7310"/>
                </a:lnTo>
                <a:close/>
                <a:moveTo>
                  <a:pt x="5829" y="1"/>
                </a:moveTo>
                <a:cubicBezTo>
                  <a:pt x="5294" y="1"/>
                  <a:pt x="4821" y="473"/>
                  <a:pt x="4821" y="1072"/>
                </a:cubicBezTo>
                <a:lnTo>
                  <a:pt x="4821" y="3309"/>
                </a:lnTo>
                <a:lnTo>
                  <a:pt x="4002" y="1954"/>
                </a:lnTo>
                <a:cubicBezTo>
                  <a:pt x="3807" y="1608"/>
                  <a:pt x="3464" y="1440"/>
                  <a:pt x="3115" y="1440"/>
                </a:cubicBezTo>
                <a:cubicBezTo>
                  <a:pt x="2956" y="1440"/>
                  <a:pt x="2795" y="1475"/>
                  <a:pt x="2647" y="1544"/>
                </a:cubicBezTo>
                <a:cubicBezTo>
                  <a:pt x="2143" y="1765"/>
                  <a:pt x="1923" y="2426"/>
                  <a:pt x="2175" y="2930"/>
                </a:cubicBezTo>
                <a:cubicBezTo>
                  <a:pt x="2206" y="2993"/>
                  <a:pt x="2679" y="4033"/>
                  <a:pt x="3088" y="4915"/>
                </a:cubicBezTo>
                <a:lnTo>
                  <a:pt x="2332" y="4380"/>
                </a:lnTo>
                <a:cubicBezTo>
                  <a:pt x="2157" y="4233"/>
                  <a:pt x="1933" y="4162"/>
                  <a:pt x="1710" y="4162"/>
                </a:cubicBezTo>
                <a:cubicBezTo>
                  <a:pt x="1452" y="4162"/>
                  <a:pt x="1195" y="4257"/>
                  <a:pt x="1009" y="4443"/>
                </a:cubicBezTo>
                <a:cubicBezTo>
                  <a:pt x="599" y="4852"/>
                  <a:pt x="599" y="5514"/>
                  <a:pt x="1009" y="5923"/>
                </a:cubicBezTo>
                <a:lnTo>
                  <a:pt x="1986" y="6900"/>
                </a:lnTo>
                <a:cubicBezTo>
                  <a:pt x="725" y="7404"/>
                  <a:pt x="1" y="8160"/>
                  <a:pt x="1" y="8948"/>
                </a:cubicBezTo>
                <a:cubicBezTo>
                  <a:pt x="1" y="9736"/>
                  <a:pt x="631" y="10460"/>
                  <a:pt x="1828" y="10964"/>
                </a:cubicBezTo>
                <a:cubicBezTo>
                  <a:pt x="2868" y="11437"/>
                  <a:pt x="4348" y="11689"/>
                  <a:pt x="5829" y="11689"/>
                </a:cubicBezTo>
                <a:cubicBezTo>
                  <a:pt x="8948" y="11689"/>
                  <a:pt x="11658" y="10586"/>
                  <a:pt x="11658" y="8979"/>
                </a:cubicBezTo>
                <a:cubicBezTo>
                  <a:pt x="11658" y="8003"/>
                  <a:pt x="10744" y="7184"/>
                  <a:pt x="9169" y="6680"/>
                </a:cubicBezTo>
                <a:lnTo>
                  <a:pt x="10649" y="5199"/>
                </a:lnTo>
                <a:cubicBezTo>
                  <a:pt x="11027" y="4821"/>
                  <a:pt x="11027" y="4159"/>
                  <a:pt x="10649" y="3750"/>
                </a:cubicBezTo>
                <a:cubicBezTo>
                  <a:pt x="10445" y="3561"/>
                  <a:pt x="10185" y="3466"/>
                  <a:pt x="9929" y="3466"/>
                </a:cubicBezTo>
                <a:cubicBezTo>
                  <a:pt x="9673" y="3466"/>
                  <a:pt x="9421" y="3561"/>
                  <a:pt x="9232" y="3750"/>
                </a:cubicBezTo>
                <a:cubicBezTo>
                  <a:pt x="9137" y="3844"/>
                  <a:pt x="9074" y="3876"/>
                  <a:pt x="8948" y="4002"/>
                </a:cubicBezTo>
                <a:cubicBezTo>
                  <a:pt x="8980" y="3876"/>
                  <a:pt x="9421" y="3025"/>
                  <a:pt x="9484" y="2930"/>
                </a:cubicBezTo>
                <a:cubicBezTo>
                  <a:pt x="9736" y="2426"/>
                  <a:pt x="9547" y="1765"/>
                  <a:pt x="9011" y="1544"/>
                </a:cubicBezTo>
                <a:cubicBezTo>
                  <a:pt x="8873" y="1475"/>
                  <a:pt x="8719" y="1440"/>
                  <a:pt x="8564" y="1440"/>
                </a:cubicBezTo>
                <a:cubicBezTo>
                  <a:pt x="8226" y="1440"/>
                  <a:pt x="7883" y="1608"/>
                  <a:pt x="7688" y="1954"/>
                </a:cubicBezTo>
                <a:lnTo>
                  <a:pt x="6869" y="3309"/>
                </a:lnTo>
                <a:lnTo>
                  <a:pt x="6869" y="1072"/>
                </a:lnTo>
                <a:cubicBezTo>
                  <a:pt x="6869" y="505"/>
                  <a:pt x="6396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4" name="Google Shape;6425;p62">
            <a:extLst>
              <a:ext uri="{FF2B5EF4-FFF2-40B4-BE49-F238E27FC236}">
                <a16:creationId xmlns:a16="http://schemas.microsoft.com/office/drawing/2014/main" id="{82EABC6C-0A2A-4A99-9FF4-85F247C7804A}"/>
              </a:ext>
            </a:extLst>
          </p:cNvPr>
          <p:cNvSpPr/>
          <p:nvPr/>
        </p:nvSpPr>
        <p:spPr>
          <a:xfrm>
            <a:off x="8322192" y="825380"/>
            <a:ext cx="334031" cy="334002"/>
          </a:xfrm>
          <a:custGeom>
            <a:avLst/>
            <a:gdLst/>
            <a:ahLst/>
            <a:cxnLst/>
            <a:rect l="l" t="t" r="r" b="b"/>
            <a:pathLst>
              <a:path w="11658" h="11657" extrusionOk="0">
                <a:moveTo>
                  <a:pt x="5829" y="662"/>
                </a:moveTo>
                <a:cubicBezTo>
                  <a:pt x="6396" y="662"/>
                  <a:pt x="6869" y="1134"/>
                  <a:pt x="6869" y="1670"/>
                </a:cubicBezTo>
                <a:cubicBezTo>
                  <a:pt x="6869" y="2237"/>
                  <a:pt x="6396" y="2741"/>
                  <a:pt x="5829" y="2741"/>
                </a:cubicBezTo>
                <a:cubicBezTo>
                  <a:pt x="5294" y="2710"/>
                  <a:pt x="4821" y="2237"/>
                  <a:pt x="4821" y="1670"/>
                </a:cubicBezTo>
                <a:cubicBezTo>
                  <a:pt x="4821" y="1134"/>
                  <a:pt x="5294" y="662"/>
                  <a:pt x="5829" y="662"/>
                </a:cubicBezTo>
                <a:close/>
                <a:moveTo>
                  <a:pt x="5829" y="3403"/>
                </a:moveTo>
                <a:cubicBezTo>
                  <a:pt x="7058" y="3403"/>
                  <a:pt x="8034" y="4316"/>
                  <a:pt x="8192" y="5451"/>
                </a:cubicBezTo>
                <a:lnTo>
                  <a:pt x="3466" y="5451"/>
                </a:lnTo>
                <a:cubicBezTo>
                  <a:pt x="3624" y="4285"/>
                  <a:pt x="4600" y="3403"/>
                  <a:pt x="5829" y="3403"/>
                </a:cubicBezTo>
                <a:close/>
                <a:moveTo>
                  <a:pt x="1702" y="8885"/>
                </a:moveTo>
                <a:cubicBezTo>
                  <a:pt x="2269" y="8885"/>
                  <a:pt x="2710" y="9357"/>
                  <a:pt x="2710" y="9924"/>
                </a:cubicBezTo>
                <a:cubicBezTo>
                  <a:pt x="2710" y="10460"/>
                  <a:pt x="2269" y="10932"/>
                  <a:pt x="1702" y="10932"/>
                </a:cubicBezTo>
                <a:cubicBezTo>
                  <a:pt x="1135" y="10932"/>
                  <a:pt x="694" y="10460"/>
                  <a:pt x="694" y="9924"/>
                </a:cubicBezTo>
                <a:cubicBezTo>
                  <a:pt x="694" y="9357"/>
                  <a:pt x="1135" y="8885"/>
                  <a:pt x="1702" y="8885"/>
                </a:cubicBezTo>
                <a:close/>
                <a:moveTo>
                  <a:pt x="5829" y="8885"/>
                </a:moveTo>
                <a:cubicBezTo>
                  <a:pt x="6396" y="8885"/>
                  <a:pt x="6869" y="9357"/>
                  <a:pt x="6869" y="9924"/>
                </a:cubicBezTo>
                <a:cubicBezTo>
                  <a:pt x="6869" y="10460"/>
                  <a:pt x="6396" y="10932"/>
                  <a:pt x="5829" y="10932"/>
                </a:cubicBezTo>
                <a:cubicBezTo>
                  <a:pt x="5294" y="10932"/>
                  <a:pt x="4821" y="10460"/>
                  <a:pt x="4821" y="9924"/>
                </a:cubicBezTo>
                <a:cubicBezTo>
                  <a:pt x="4821" y="9357"/>
                  <a:pt x="5294" y="8885"/>
                  <a:pt x="5829" y="8885"/>
                </a:cubicBezTo>
                <a:close/>
                <a:moveTo>
                  <a:pt x="9956" y="8885"/>
                </a:moveTo>
                <a:cubicBezTo>
                  <a:pt x="10523" y="8885"/>
                  <a:pt x="10996" y="9357"/>
                  <a:pt x="10996" y="9924"/>
                </a:cubicBezTo>
                <a:cubicBezTo>
                  <a:pt x="10996" y="10460"/>
                  <a:pt x="10523" y="10932"/>
                  <a:pt x="9956" y="10932"/>
                </a:cubicBezTo>
                <a:cubicBezTo>
                  <a:pt x="9421" y="10932"/>
                  <a:pt x="8948" y="10460"/>
                  <a:pt x="8948" y="9924"/>
                </a:cubicBezTo>
                <a:cubicBezTo>
                  <a:pt x="8948" y="9357"/>
                  <a:pt x="9421" y="8885"/>
                  <a:pt x="9956" y="8885"/>
                </a:cubicBezTo>
                <a:close/>
                <a:moveTo>
                  <a:pt x="5829" y="0"/>
                </a:moveTo>
                <a:cubicBezTo>
                  <a:pt x="4884" y="0"/>
                  <a:pt x="4128" y="725"/>
                  <a:pt x="4128" y="1670"/>
                </a:cubicBezTo>
                <a:cubicBezTo>
                  <a:pt x="4128" y="2143"/>
                  <a:pt x="4285" y="2584"/>
                  <a:pt x="4663" y="2899"/>
                </a:cubicBezTo>
                <a:lnTo>
                  <a:pt x="4695" y="2930"/>
                </a:lnTo>
                <a:cubicBezTo>
                  <a:pt x="3561" y="3403"/>
                  <a:pt x="2773" y="4505"/>
                  <a:pt x="2773" y="5766"/>
                </a:cubicBezTo>
                <a:cubicBezTo>
                  <a:pt x="2773" y="5955"/>
                  <a:pt x="2931" y="6144"/>
                  <a:pt x="3120" y="6144"/>
                </a:cubicBezTo>
                <a:lnTo>
                  <a:pt x="5514" y="6144"/>
                </a:lnTo>
                <a:lnTo>
                  <a:pt x="5514" y="6837"/>
                </a:lnTo>
                <a:lnTo>
                  <a:pt x="2395" y="6837"/>
                </a:lnTo>
                <a:cubicBezTo>
                  <a:pt x="1860" y="6837"/>
                  <a:pt x="1387" y="7309"/>
                  <a:pt x="1387" y="7876"/>
                </a:cubicBezTo>
                <a:lnTo>
                  <a:pt x="1387" y="8254"/>
                </a:lnTo>
                <a:cubicBezTo>
                  <a:pt x="599" y="8412"/>
                  <a:pt x="1" y="9137"/>
                  <a:pt x="1" y="9956"/>
                </a:cubicBezTo>
                <a:cubicBezTo>
                  <a:pt x="1" y="10901"/>
                  <a:pt x="757" y="11657"/>
                  <a:pt x="1702" y="11657"/>
                </a:cubicBezTo>
                <a:cubicBezTo>
                  <a:pt x="2647" y="11657"/>
                  <a:pt x="3403" y="10901"/>
                  <a:pt x="3403" y="9956"/>
                </a:cubicBezTo>
                <a:cubicBezTo>
                  <a:pt x="3403" y="9137"/>
                  <a:pt x="2805" y="8412"/>
                  <a:pt x="2017" y="8254"/>
                </a:cubicBezTo>
                <a:lnTo>
                  <a:pt x="2017" y="7876"/>
                </a:lnTo>
                <a:cubicBezTo>
                  <a:pt x="2017" y="7656"/>
                  <a:pt x="2175" y="7498"/>
                  <a:pt x="2364" y="7498"/>
                </a:cubicBezTo>
                <a:lnTo>
                  <a:pt x="5483" y="7498"/>
                </a:lnTo>
                <a:lnTo>
                  <a:pt x="5483" y="8223"/>
                </a:lnTo>
                <a:cubicBezTo>
                  <a:pt x="4695" y="8380"/>
                  <a:pt x="4096" y="9074"/>
                  <a:pt x="4096" y="9924"/>
                </a:cubicBezTo>
                <a:cubicBezTo>
                  <a:pt x="4096" y="10869"/>
                  <a:pt x="4852" y="11594"/>
                  <a:pt x="5798" y="11594"/>
                </a:cubicBezTo>
                <a:cubicBezTo>
                  <a:pt x="6743" y="11594"/>
                  <a:pt x="7499" y="10869"/>
                  <a:pt x="7499" y="9924"/>
                </a:cubicBezTo>
                <a:cubicBezTo>
                  <a:pt x="7499" y="9074"/>
                  <a:pt x="6900" y="8380"/>
                  <a:pt x="6113" y="8223"/>
                </a:cubicBezTo>
                <a:lnTo>
                  <a:pt x="6113" y="7498"/>
                </a:lnTo>
                <a:lnTo>
                  <a:pt x="9232" y="7498"/>
                </a:lnTo>
                <a:cubicBezTo>
                  <a:pt x="9421" y="7498"/>
                  <a:pt x="9578" y="7656"/>
                  <a:pt x="9578" y="7876"/>
                </a:cubicBezTo>
                <a:lnTo>
                  <a:pt x="9578" y="8254"/>
                </a:lnTo>
                <a:cubicBezTo>
                  <a:pt x="8791" y="8412"/>
                  <a:pt x="8192" y="9137"/>
                  <a:pt x="8192" y="9956"/>
                </a:cubicBezTo>
                <a:cubicBezTo>
                  <a:pt x="8192" y="10901"/>
                  <a:pt x="8948" y="11657"/>
                  <a:pt x="9893" y="11657"/>
                </a:cubicBezTo>
                <a:cubicBezTo>
                  <a:pt x="10838" y="11657"/>
                  <a:pt x="11595" y="10901"/>
                  <a:pt x="11595" y="9956"/>
                </a:cubicBezTo>
                <a:cubicBezTo>
                  <a:pt x="11658" y="9074"/>
                  <a:pt x="11059" y="8412"/>
                  <a:pt x="10271" y="8254"/>
                </a:cubicBezTo>
                <a:lnTo>
                  <a:pt x="10271" y="7876"/>
                </a:lnTo>
                <a:cubicBezTo>
                  <a:pt x="10271" y="7309"/>
                  <a:pt x="9799" y="6837"/>
                  <a:pt x="9263" y="6837"/>
                </a:cubicBezTo>
                <a:lnTo>
                  <a:pt x="6144" y="6837"/>
                </a:lnTo>
                <a:lnTo>
                  <a:pt x="6144" y="6144"/>
                </a:lnTo>
                <a:lnTo>
                  <a:pt x="8539" y="6144"/>
                </a:lnTo>
                <a:cubicBezTo>
                  <a:pt x="8759" y="6144"/>
                  <a:pt x="8917" y="5955"/>
                  <a:pt x="8917" y="5766"/>
                </a:cubicBezTo>
                <a:cubicBezTo>
                  <a:pt x="8917" y="4474"/>
                  <a:pt x="8129" y="3371"/>
                  <a:pt x="6963" y="2930"/>
                </a:cubicBezTo>
                <a:lnTo>
                  <a:pt x="7026" y="2899"/>
                </a:lnTo>
                <a:cubicBezTo>
                  <a:pt x="7341" y="2584"/>
                  <a:pt x="7530" y="2143"/>
                  <a:pt x="7530" y="1670"/>
                </a:cubicBezTo>
                <a:cubicBezTo>
                  <a:pt x="7530" y="725"/>
                  <a:pt x="6774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5" name="Google Shape;6426;p62">
            <a:extLst>
              <a:ext uri="{FF2B5EF4-FFF2-40B4-BE49-F238E27FC236}">
                <a16:creationId xmlns:a16="http://schemas.microsoft.com/office/drawing/2014/main" id="{7EF310C6-53A9-4C51-B8D9-D3FD4B7B7B32}"/>
              </a:ext>
            </a:extLst>
          </p:cNvPr>
          <p:cNvSpPr/>
          <p:nvPr/>
        </p:nvSpPr>
        <p:spPr>
          <a:xfrm>
            <a:off x="8313625" y="1219539"/>
            <a:ext cx="351165" cy="334690"/>
          </a:xfrm>
          <a:custGeom>
            <a:avLst/>
            <a:gdLst/>
            <a:ahLst/>
            <a:cxnLst/>
            <a:rect l="l" t="t" r="r" b="b"/>
            <a:pathLst>
              <a:path w="12256" h="11681" extrusionOk="0">
                <a:moveTo>
                  <a:pt x="8853" y="2072"/>
                </a:moveTo>
                <a:cubicBezTo>
                  <a:pt x="9121" y="2072"/>
                  <a:pt x="9389" y="2174"/>
                  <a:pt x="9578" y="2379"/>
                </a:cubicBezTo>
                <a:cubicBezTo>
                  <a:pt x="9987" y="2757"/>
                  <a:pt x="9987" y="3418"/>
                  <a:pt x="9578" y="3828"/>
                </a:cubicBezTo>
                <a:lnTo>
                  <a:pt x="8601" y="4805"/>
                </a:lnTo>
                <a:cubicBezTo>
                  <a:pt x="8444" y="4490"/>
                  <a:pt x="8254" y="4206"/>
                  <a:pt x="8002" y="3954"/>
                </a:cubicBezTo>
                <a:cubicBezTo>
                  <a:pt x="7782" y="3702"/>
                  <a:pt x="7467" y="3481"/>
                  <a:pt x="7152" y="3355"/>
                </a:cubicBezTo>
                <a:lnTo>
                  <a:pt x="8128" y="2379"/>
                </a:lnTo>
                <a:cubicBezTo>
                  <a:pt x="8317" y="2174"/>
                  <a:pt x="8585" y="2072"/>
                  <a:pt x="8853" y="2072"/>
                </a:cubicBezTo>
                <a:close/>
                <a:moveTo>
                  <a:pt x="5794" y="5110"/>
                </a:moveTo>
                <a:cubicBezTo>
                  <a:pt x="6066" y="5110"/>
                  <a:pt x="6350" y="5200"/>
                  <a:pt x="6553" y="5403"/>
                </a:cubicBezTo>
                <a:cubicBezTo>
                  <a:pt x="6837" y="5687"/>
                  <a:pt x="6900" y="6096"/>
                  <a:pt x="6774" y="6474"/>
                </a:cubicBezTo>
                <a:cubicBezTo>
                  <a:pt x="6675" y="6501"/>
                  <a:pt x="6569" y="6515"/>
                  <a:pt x="6462" y="6515"/>
                </a:cubicBezTo>
                <a:cubicBezTo>
                  <a:pt x="6192" y="6515"/>
                  <a:pt x="5915" y="6425"/>
                  <a:pt x="5734" y="6222"/>
                </a:cubicBezTo>
                <a:cubicBezTo>
                  <a:pt x="5451" y="5939"/>
                  <a:pt x="5356" y="5529"/>
                  <a:pt x="5482" y="5151"/>
                </a:cubicBezTo>
                <a:cubicBezTo>
                  <a:pt x="5580" y="5124"/>
                  <a:pt x="5686" y="5110"/>
                  <a:pt x="5794" y="5110"/>
                </a:cubicBezTo>
                <a:close/>
                <a:moveTo>
                  <a:pt x="8869" y="662"/>
                </a:moveTo>
                <a:cubicBezTo>
                  <a:pt x="9475" y="662"/>
                  <a:pt x="10082" y="898"/>
                  <a:pt x="10554" y="1371"/>
                </a:cubicBezTo>
                <a:cubicBezTo>
                  <a:pt x="11499" y="2316"/>
                  <a:pt x="11499" y="3828"/>
                  <a:pt x="10554" y="4773"/>
                </a:cubicBezTo>
                <a:lnTo>
                  <a:pt x="8160" y="7167"/>
                </a:lnTo>
                <a:cubicBezTo>
                  <a:pt x="7687" y="7640"/>
                  <a:pt x="7081" y="7876"/>
                  <a:pt x="6474" y="7876"/>
                </a:cubicBezTo>
                <a:cubicBezTo>
                  <a:pt x="5868" y="7876"/>
                  <a:pt x="5262" y="7640"/>
                  <a:pt x="4789" y="7167"/>
                </a:cubicBezTo>
                <a:cubicBezTo>
                  <a:pt x="4537" y="6947"/>
                  <a:pt x="4348" y="6632"/>
                  <a:pt x="4222" y="6254"/>
                </a:cubicBezTo>
                <a:lnTo>
                  <a:pt x="4789" y="5718"/>
                </a:lnTo>
                <a:cubicBezTo>
                  <a:pt x="4820" y="6065"/>
                  <a:pt x="4978" y="6411"/>
                  <a:pt x="5262" y="6695"/>
                </a:cubicBezTo>
                <a:cubicBezTo>
                  <a:pt x="5592" y="7026"/>
                  <a:pt x="6026" y="7191"/>
                  <a:pt x="6459" y="7191"/>
                </a:cubicBezTo>
                <a:cubicBezTo>
                  <a:pt x="6892" y="7191"/>
                  <a:pt x="7325" y="7026"/>
                  <a:pt x="7656" y="6695"/>
                </a:cubicBezTo>
                <a:lnTo>
                  <a:pt x="10050" y="4301"/>
                </a:lnTo>
                <a:cubicBezTo>
                  <a:pt x="10712" y="3639"/>
                  <a:pt x="10712" y="2568"/>
                  <a:pt x="10050" y="1906"/>
                </a:cubicBezTo>
                <a:cubicBezTo>
                  <a:pt x="9719" y="1560"/>
                  <a:pt x="9286" y="1386"/>
                  <a:pt x="8853" y="1386"/>
                </a:cubicBezTo>
                <a:cubicBezTo>
                  <a:pt x="8420" y="1386"/>
                  <a:pt x="7987" y="1560"/>
                  <a:pt x="7656" y="1906"/>
                </a:cubicBezTo>
                <a:lnTo>
                  <a:pt x="6427" y="3103"/>
                </a:lnTo>
                <a:cubicBezTo>
                  <a:pt x="6243" y="3066"/>
                  <a:pt x="6058" y="3051"/>
                  <a:pt x="5874" y="3051"/>
                </a:cubicBezTo>
                <a:cubicBezTo>
                  <a:pt x="5743" y="3051"/>
                  <a:pt x="5613" y="3059"/>
                  <a:pt x="5482" y="3072"/>
                </a:cubicBezTo>
                <a:lnTo>
                  <a:pt x="7183" y="1371"/>
                </a:lnTo>
                <a:cubicBezTo>
                  <a:pt x="7656" y="898"/>
                  <a:pt x="8262" y="662"/>
                  <a:pt x="8869" y="662"/>
                </a:cubicBezTo>
                <a:close/>
                <a:moveTo>
                  <a:pt x="3686" y="6821"/>
                </a:moveTo>
                <a:cubicBezTo>
                  <a:pt x="3844" y="7136"/>
                  <a:pt x="4033" y="7420"/>
                  <a:pt x="4253" y="7672"/>
                </a:cubicBezTo>
                <a:cubicBezTo>
                  <a:pt x="4505" y="7924"/>
                  <a:pt x="4820" y="8144"/>
                  <a:pt x="5135" y="8270"/>
                </a:cubicBezTo>
                <a:lnTo>
                  <a:pt x="4096" y="9278"/>
                </a:lnTo>
                <a:cubicBezTo>
                  <a:pt x="3907" y="9483"/>
                  <a:pt x="3647" y="9585"/>
                  <a:pt x="3383" y="9585"/>
                </a:cubicBezTo>
                <a:cubicBezTo>
                  <a:pt x="3119" y="9585"/>
                  <a:pt x="2851" y="9483"/>
                  <a:pt x="2647" y="9278"/>
                </a:cubicBezTo>
                <a:cubicBezTo>
                  <a:pt x="2269" y="8900"/>
                  <a:pt x="2269" y="8239"/>
                  <a:pt x="2647" y="7829"/>
                </a:cubicBezTo>
                <a:lnTo>
                  <a:pt x="3686" y="6821"/>
                </a:lnTo>
                <a:close/>
                <a:moveTo>
                  <a:pt x="5844" y="3718"/>
                </a:moveTo>
                <a:cubicBezTo>
                  <a:pt x="6451" y="3718"/>
                  <a:pt x="7057" y="3954"/>
                  <a:pt x="7530" y="4427"/>
                </a:cubicBezTo>
                <a:cubicBezTo>
                  <a:pt x="7782" y="4647"/>
                  <a:pt x="7971" y="4962"/>
                  <a:pt x="8097" y="5309"/>
                </a:cubicBezTo>
                <a:lnTo>
                  <a:pt x="7530" y="5876"/>
                </a:lnTo>
                <a:cubicBezTo>
                  <a:pt x="7498" y="5529"/>
                  <a:pt x="7341" y="5151"/>
                  <a:pt x="7057" y="4899"/>
                </a:cubicBezTo>
                <a:cubicBezTo>
                  <a:pt x="6726" y="4553"/>
                  <a:pt x="6293" y="4379"/>
                  <a:pt x="5860" y="4379"/>
                </a:cubicBezTo>
                <a:cubicBezTo>
                  <a:pt x="5427" y="4379"/>
                  <a:pt x="4994" y="4553"/>
                  <a:pt x="4663" y="4899"/>
                </a:cubicBezTo>
                <a:lnTo>
                  <a:pt x="2174" y="7357"/>
                </a:lnTo>
                <a:cubicBezTo>
                  <a:pt x="1512" y="8050"/>
                  <a:pt x="1512" y="9089"/>
                  <a:pt x="2174" y="9782"/>
                </a:cubicBezTo>
                <a:cubicBezTo>
                  <a:pt x="2505" y="10113"/>
                  <a:pt x="2938" y="10279"/>
                  <a:pt x="3371" y="10279"/>
                </a:cubicBezTo>
                <a:cubicBezTo>
                  <a:pt x="3804" y="10279"/>
                  <a:pt x="4238" y="10113"/>
                  <a:pt x="4568" y="9782"/>
                </a:cubicBezTo>
                <a:lnTo>
                  <a:pt x="5892" y="8459"/>
                </a:lnTo>
                <a:cubicBezTo>
                  <a:pt x="6122" y="8505"/>
                  <a:pt x="6336" y="8535"/>
                  <a:pt x="6570" y="8535"/>
                </a:cubicBezTo>
                <a:cubicBezTo>
                  <a:pt x="6656" y="8535"/>
                  <a:pt x="6744" y="8531"/>
                  <a:pt x="6837" y="8522"/>
                </a:cubicBezTo>
                <a:lnTo>
                  <a:pt x="6837" y="8522"/>
                </a:lnTo>
                <a:lnTo>
                  <a:pt x="5041" y="10286"/>
                </a:lnTo>
                <a:cubicBezTo>
                  <a:pt x="4568" y="10759"/>
                  <a:pt x="3962" y="10995"/>
                  <a:pt x="3355" y="10995"/>
                </a:cubicBezTo>
                <a:cubicBezTo>
                  <a:pt x="2749" y="10995"/>
                  <a:pt x="2143" y="10759"/>
                  <a:pt x="1670" y="10286"/>
                </a:cubicBezTo>
                <a:cubicBezTo>
                  <a:pt x="725" y="9341"/>
                  <a:pt x="725" y="7829"/>
                  <a:pt x="1670" y="6884"/>
                </a:cubicBezTo>
                <a:lnTo>
                  <a:pt x="4159" y="4427"/>
                </a:lnTo>
                <a:cubicBezTo>
                  <a:pt x="4631" y="3954"/>
                  <a:pt x="5238" y="3718"/>
                  <a:pt x="5844" y="3718"/>
                </a:cubicBezTo>
                <a:close/>
                <a:moveTo>
                  <a:pt x="8869" y="0"/>
                </a:moveTo>
                <a:cubicBezTo>
                  <a:pt x="8081" y="0"/>
                  <a:pt x="7294" y="299"/>
                  <a:pt x="6711" y="898"/>
                </a:cubicBezTo>
                <a:lnTo>
                  <a:pt x="1197" y="6411"/>
                </a:lnTo>
                <a:cubicBezTo>
                  <a:pt x="0" y="7609"/>
                  <a:pt x="0" y="9562"/>
                  <a:pt x="1197" y="10759"/>
                </a:cubicBezTo>
                <a:cubicBezTo>
                  <a:pt x="1812" y="11373"/>
                  <a:pt x="2599" y="11681"/>
                  <a:pt x="3379" y="11681"/>
                </a:cubicBezTo>
                <a:cubicBezTo>
                  <a:pt x="4159" y="11681"/>
                  <a:pt x="4931" y="11373"/>
                  <a:pt x="5514" y="10759"/>
                </a:cubicBezTo>
                <a:lnTo>
                  <a:pt x="11027" y="5246"/>
                </a:lnTo>
                <a:cubicBezTo>
                  <a:pt x="12256" y="4017"/>
                  <a:pt x="12256" y="2095"/>
                  <a:pt x="11027" y="898"/>
                </a:cubicBezTo>
                <a:cubicBezTo>
                  <a:pt x="10444" y="299"/>
                  <a:pt x="9656" y="0"/>
                  <a:pt x="886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56" name="Google Shape;6427;p62">
            <a:extLst>
              <a:ext uri="{FF2B5EF4-FFF2-40B4-BE49-F238E27FC236}">
                <a16:creationId xmlns:a16="http://schemas.microsoft.com/office/drawing/2014/main" id="{AEC723BF-3436-4393-BAD5-5C169B642838}"/>
              </a:ext>
            </a:extLst>
          </p:cNvPr>
          <p:cNvGrpSpPr/>
          <p:nvPr/>
        </p:nvGrpSpPr>
        <p:grpSpPr>
          <a:xfrm>
            <a:off x="10435748" y="399643"/>
            <a:ext cx="334031" cy="333114"/>
            <a:chOff x="-30805300" y="1938725"/>
            <a:chExt cx="291450" cy="290650"/>
          </a:xfrm>
        </p:grpSpPr>
        <p:sp>
          <p:nvSpPr>
            <p:cNvPr id="1257" name="Google Shape;6428;p62">
              <a:extLst>
                <a:ext uri="{FF2B5EF4-FFF2-40B4-BE49-F238E27FC236}">
                  <a16:creationId xmlns:a16="http://schemas.microsoft.com/office/drawing/2014/main" id="{48289AF2-1A7C-4761-964B-445EE3E31F45}"/>
                </a:ext>
              </a:extLst>
            </p:cNvPr>
            <p:cNvSpPr/>
            <p:nvPr/>
          </p:nvSpPr>
          <p:spPr>
            <a:xfrm>
              <a:off x="-30805300" y="1938725"/>
              <a:ext cx="291450" cy="290650"/>
            </a:xfrm>
            <a:custGeom>
              <a:avLst/>
              <a:gdLst/>
              <a:ahLst/>
              <a:cxnLst/>
              <a:rect l="l" t="t" r="r" b="b"/>
              <a:pathLst>
                <a:path w="11658" h="11626" extrusionOk="0">
                  <a:moveTo>
                    <a:pt x="6806" y="694"/>
                  </a:moveTo>
                  <a:lnTo>
                    <a:pt x="6806" y="1450"/>
                  </a:lnTo>
                  <a:lnTo>
                    <a:pt x="6112" y="1450"/>
                  </a:lnTo>
                  <a:lnTo>
                    <a:pt x="6112" y="694"/>
                  </a:lnTo>
                  <a:close/>
                  <a:moveTo>
                    <a:pt x="10586" y="4821"/>
                  </a:moveTo>
                  <a:cubicBezTo>
                    <a:pt x="10807" y="4821"/>
                    <a:pt x="10964" y="5010"/>
                    <a:pt x="10964" y="5199"/>
                  </a:cubicBezTo>
                  <a:cubicBezTo>
                    <a:pt x="10964" y="5388"/>
                    <a:pt x="10807" y="5545"/>
                    <a:pt x="10586" y="5545"/>
                  </a:cubicBezTo>
                  <a:lnTo>
                    <a:pt x="8570" y="5545"/>
                  </a:lnTo>
                  <a:cubicBezTo>
                    <a:pt x="8349" y="5545"/>
                    <a:pt x="8192" y="5388"/>
                    <a:pt x="8192" y="5199"/>
                  </a:cubicBezTo>
                  <a:cubicBezTo>
                    <a:pt x="8192" y="5010"/>
                    <a:pt x="8349" y="4821"/>
                    <a:pt x="8570" y="4821"/>
                  </a:cubicBezTo>
                  <a:close/>
                  <a:moveTo>
                    <a:pt x="6459" y="3529"/>
                  </a:moveTo>
                  <a:cubicBezTo>
                    <a:pt x="7089" y="3529"/>
                    <a:pt x="7656" y="3844"/>
                    <a:pt x="7971" y="4411"/>
                  </a:cubicBezTo>
                  <a:cubicBezTo>
                    <a:pt x="7688" y="4600"/>
                    <a:pt x="7499" y="4915"/>
                    <a:pt x="7499" y="5262"/>
                  </a:cubicBezTo>
                  <a:cubicBezTo>
                    <a:pt x="7499" y="5388"/>
                    <a:pt x="7530" y="5545"/>
                    <a:pt x="7562" y="5672"/>
                  </a:cubicBezTo>
                  <a:cubicBezTo>
                    <a:pt x="7121" y="5703"/>
                    <a:pt x="6806" y="6113"/>
                    <a:pt x="6806" y="6585"/>
                  </a:cubicBezTo>
                  <a:cubicBezTo>
                    <a:pt x="6806" y="6680"/>
                    <a:pt x="6806" y="6774"/>
                    <a:pt x="6869" y="6900"/>
                  </a:cubicBezTo>
                  <a:cubicBezTo>
                    <a:pt x="6743" y="6932"/>
                    <a:pt x="6617" y="6932"/>
                    <a:pt x="6459" y="6932"/>
                  </a:cubicBezTo>
                  <a:cubicBezTo>
                    <a:pt x="5514" y="6932"/>
                    <a:pt x="4758" y="6176"/>
                    <a:pt x="4758" y="5230"/>
                  </a:cubicBezTo>
                  <a:cubicBezTo>
                    <a:pt x="4758" y="4285"/>
                    <a:pt x="5514" y="3529"/>
                    <a:pt x="6459" y="3529"/>
                  </a:cubicBezTo>
                  <a:close/>
                  <a:moveTo>
                    <a:pt x="9893" y="6207"/>
                  </a:moveTo>
                  <a:cubicBezTo>
                    <a:pt x="10082" y="6207"/>
                    <a:pt x="10240" y="6365"/>
                    <a:pt x="10240" y="6585"/>
                  </a:cubicBezTo>
                  <a:cubicBezTo>
                    <a:pt x="10240" y="6774"/>
                    <a:pt x="10082" y="6932"/>
                    <a:pt x="9893" y="6932"/>
                  </a:cubicBezTo>
                  <a:lnTo>
                    <a:pt x="7845" y="6932"/>
                  </a:lnTo>
                  <a:cubicBezTo>
                    <a:pt x="7656" y="6932"/>
                    <a:pt x="7499" y="6774"/>
                    <a:pt x="7499" y="6585"/>
                  </a:cubicBezTo>
                  <a:cubicBezTo>
                    <a:pt x="7499" y="6365"/>
                    <a:pt x="7656" y="6207"/>
                    <a:pt x="7845" y="6207"/>
                  </a:cubicBezTo>
                  <a:close/>
                  <a:moveTo>
                    <a:pt x="9231" y="7562"/>
                  </a:moveTo>
                  <a:cubicBezTo>
                    <a:pt x="9420" y="7562"/>
                    <a:pt x="9578" y="7719"/>
                    <a:pt x="9578" y="7908"/>
                  </a:cubicBezTo>
                  <a:cubicBezTo>
                    <a:pt x="9578" y="8097"/>
                    <a:pt x="9420" y="8255"/>
                    <a:pt x="9231" y="8255"/>
                  </a:cubicBezTo>
                  <a:lnTo>
                    <a:pt x="7845" y="8255"/>
                  </a:lnTo>
                  <a:cubicBezTo>
                    <a:pt x="7656" y="8255"/>
                    <a:pt x="7499" y="8097"/>
                    <a:pt x="7499" y="7908"/>
                  </a:cubicBezTo>
                  <a:cubicBezTo>
                    <a:pt x="7499" y="7719"/>
                    <a:pt x="7656" y="7562"/>
                    <a:pt x="7845" y="7562"/>
                  </a:cubicBezTo>
                  <a:close/>
                  <a:moveTo>
                    <a:pt x="6595" y="2171"/>
                  </a:moveTo>
                  <a:cubicBezTo>
                    <a:pt x="7889" y="2171"/>
                    <a:pt x="8963" y="3033"/>
                    <a:pt x="9389" y="4159"/>
                  </a:cubicBezTo>
                  <a:lnTo>
                    <a:pt x="8633" y="4159"/>
                  </a:lnTo>
                  <a:cubicBezTo>
                    <a:pt x="8223" y="3340"/>
                    <a:pt x="7404" y="2805"/>
                    <a:pt x="6459" y="2805"/>
                  </a:cubicBezTo>
                  <a:cubicBezTo>
                    <a:pt x="5136" y="2805"/>
                    <a:pt x="4065" y="3844"/>
                    <a:pt x="4065" y="5199"/>
                  </a:cubicBezTo>
                  <a:cubicBezTo>
                    <a:pt x="4065" y="6522"/>
                    <a:pt x="5136" y="7593"/>
                    <a:pt x="6459" y="7593"/>
                  </a:cubicBezTo>
                  <a:cubicBezTo>
                    <a:pt x="6617" y="7593"/>
                    <a:pt x="6743" y="7593"/>
                    <a:pt x="6900" y="7562"/>
                  </a:cubicBezTo>
                  <a:lnTo>
                    <a:pt x="6900" y="7562"/>
                  </a:lnTo>
                  <a:cubicBezTo>
                    <a:pt x="6869" y="7688"/>
                    <a:pt x="6806" y="7782"/>
                    <a:pt x="6806" y="7940"/>
                  </a:cubicBezTo>
                  <a:cubicBezTo>
                    <a:pt x="6806" y="8066"/>
                    <a:pt x="6806" y="8192"/>
                    <a:pt x="6869" y="8255"/>
                  </a:cubicBezTo>
                  <a:cubicBezTo>
                    <a:pt x="6743" y="8255"/>
                    <a:pt x="6585" y="8318"/>
                    <a:pt x="6459" y="8318"/>
                  </a:cubicBezTo>
                  <a:cubicBezTo>
                    <a:pt x="4758" y="8318"/>
                    <a:pt x="3403" y="6932"/>
                    <a:pt x="3403" y="5230"/>
                  </a:cubicBezTo>
                  <a:cubicBezTo>
                    <a:pt x="3403" y="3529"/>
                    <a:pt x="4758" y="2174"/>
                    <a:pt x="6459" y="2174"/>
                  </a:cubicBezTo>
                  <a:cubicBezTo>
                    <a:pt x="6505" y="2172"/>
                    <a:pt x="6550" y="2171"/>
                    <a:pt x="6595" y="2171"/>
                  </a:cubicBezTo>
                  <a:close/>
                  <a:moveTo>
                    <a:pt x="8538" y="8917"/>
                  </a:moveTo>
                  <a:cubicBezTo>
                    <a:pt x="8759" y="8917"/>
                    <a:pt x="8916" y="9074"/>
                    <a:pt x="8916" y="9295"/>
                  </a:cubicBezTo>
                  <a:cubicBezTo>
                    <a:pt x="8853" y="9484"/>
                    <a:pt x="8696" y="9641"/>
                    <a:pt x="8538" y="9641"/>
                  </a:cubicBezTo>
                  <a:lnTo>
                    <a:pt x="7877" y="9641"/>
                  </a:lnTo>
                  <a:cubicBezTo>
                    <a:pt x="7688" y="9641"/>
                    <a:pt x="7530" y="9484"/>
                    <a:pt x="7530" y="9295"/>
                  </a:cubicBezTo>
                  <a:cubicBezTo>
                    <a:pt x="7530" y="9074"/>
                    <a:pt x="7688" y="8917"/>
                    <a:pt x="7877" y="8917"/>
                  </a:cubicBezTo>
                  <a:close/>
                  <a:moveTo>
                    <a:pt x="3592" y="1765"/>
                  </a:moveTo>
                  <a:cubicBezTo>
                    <a:pt x="3655" y="2111"/>
                    <a:pt x="3655" y="2427"/>
                    <a:pt x="3592" y="2805"/>
                  </a:cubicBezTo>
                  <a:cubicBezTo>
                    <a:pt x="3025" y="3466"/>
                    <a:pt x="2710" y="4285"/>
                    <a:pt x="2710" y="5199"/>
                  </a:cubicBezTo>
                  <a:cubicBezTo>
                    <a:pt x="2710" y="7278"/>
                    <a:pt x="4411" y="8917"/>
                    <a:pt x="6459" y="8917"/>
                  </a:cubicBezTo>
                  <a:cubicBezTo>
                    <a:pt x="6585" y="8917"/>
                    <a:pt x="6743" y="8917"/>
                    <a:pt x="6869" y="8885"/>
                  </a:cubicBezTo>
                  <a:lnTo>
                    <a:pt x="6869" y="8885"/>
                  </a:lnTo>
                  <a:cubicBezTo>
                    <a:pt x="6806" y="9011"/>
                    <a:pt x="6774" y="9137"/>
                    <a:pt x="6774" y="9232"/>
                  </a:cubicBezTo>
                  <a:cubicBezTo>
                    <a:pt x="6774" y="9358"/>
                    <a:pt x="6806" y="9484"/>
                    <a:pt x="6806" y="9610"/>
                  </a:cubicBezTo>
                  <a:lnTo>
                    <a:pt x="4915" y="9610"/>
                  </a:lnTo>
                  <a:cubicBezTo>
                    <a:pt x="4537" y="9641"/>
                    <a:pt x="4096" y="9830"/>
                    <a:pt x="3781" y="10145"/>
                  </a:cubicBezTo>
                  <a:lnTo>
                    <a:pt x="3088" y="10870"/>
                  </a:lnTo>
                  <a:lnTo>
                    <a:pt x="788" y="8633"/>
                  </a:lnTo>
                  <a:lnTo>
                    <a:pt x="1544" y="7908"/>
                  </a:lnTo>
                  <a:cubicBezTo>
                    <a:pt x="1859" y="7593"/>
                    <a:pt x="2048" y="7152"/>
                    <a:pt x="2048" y="6680"/>
                  </a:cubicBezTo>
                  <a:lnTo>
                    <a:pt x="2048" y="3655"/>
                  </a:lnTo>
                  <a:cubicBezTo>
                    <a:pt x="2048" y="3592"/>
                    <a:pt x="2080" y="3498"/>
                    <a:pt x="2143" y="3435"/>
                  </a:cubicBezTo>
                  <a:lnTo>
                    <a:pt x="3592" y="1765"/>
                  </a:lnTo>
                  <a:close/>
                  <a:moveTo>
                    <a:pt x="5167" y="1"/>
                  </a:moveTo>
                  <a:cubicBezTo>
                    <a:pt x="4978" y="1"/>
                    <a:pt x="4821" y="158"/>
                    <a:pt x="4821" y="347"/>
                  </a:cubicBezTo>
                  <a:cubicBezTo>
                    <a:pt x="4821" y="536"/>
                    <a:pt x="4978" y="694"/>
                    <a:pt x="5167" y="694"/>
                  </a:cubicBezTo>
                  <a:lnTo>
                    <a:pt x="5514" y="694"/>
                  </a:lnTo>
                  <a:lnTo>
                    <a:pt x="5514" y="1576"/>
                  </a:lnTo>
                  <a:cubicBezTo>
                    <a:pt x="5136" y="1702"/>
                    <a:pt x="4726" y="1891"/>
                    <a:pt x="4380" y="2111"/>
                  </a:cubicBezTo>
                  <a:cubicBezTo>
                    <a:pt x="4380" y="1796"/>
                    <a:pt x="4317" y="1481"/>
                    <a:pt x="4222" y="1229"/>
                  </a:cubicBezTo>
                  <a:lnTo>
                    <a:pt x="4159" y="977"/>
                  </a:lnTo>
                  <a:cubicBezTo>
                    <a:pt x="4096" y="851"/>
                    <a:pt x="4033" y="788"/>
                    <a:pt x="3907" y="757"/>
                  </a:cubicBezTo>
                  <a:cubicBezTo>
                    <a:pt x="3872" y="739"/>
                    <a:pt x="3839" y="731"/>
                    <a:pt x="3808" y="731"/>
                  </a:cubicBezTo>
                  <a:cubicBezTo>
                    <a:pt x="3728" y="731"/>
                    <a:pt x="3660" y="783"/>
                    <a:pt x="3592" y="851"/>
                  </a:cubicBezTo>
                  <a:lnTo>
                    <a:pt x="1702" y="2962"/>
                  </a:lnTo>
                  <a:cubicBezTo>
                    <a:pt x="1544" y="3151"/>
                    <a:pt x="1418" y="3372"/>
                    <a:pt x="1418" y="3624"/>
                  </a:cubicBezTo>
                  <a:lnTo>
                    <a:pt x="1418" y="6648"/>
                  </a:lnTo>
                  <a:cubicBezTo>
                    <a:pt x="1418" y="6932"/>
                    <a:pt x="1292" y="7152"/>
                    <a:pt x="1103" y="7373"/>
                  </a:cubicBezTo>
                  <a:lnTo>
                    <a:pt x="127" y="8349"/>
                  </a:lnTo>
                  <a:cubicBezTo>
                    <a:pt x="64" y="8412"/>
                    <a:pt x="1" y="8507"/>
                    <a:pt x="1" y="8570"/>
                  </a:cubicBezTo>
                  <a:cubicBezTo>
                    <a:pt x="1" y="8664"/>
                    <a:pt x="32" y="8790"/>
                    <a:pt x="127" y="8822"/>
                  </a:cubicBezTo>
                  <a:lnTo>
                    <a:pt x="2867" y="11531"/>
                  </a:lnTo>
                  <a:cubicBezTo>
                    <a:pt x="2930" y="11594"/>
                    <a:pt x="3025" y="11626"/>
                    <a:pt x="3116" y="11626"/>
                  </a:cubicBezTo>
                  <a:cubicBezTo>
                    <a:pt x="3206" y="11626"/>
                    <a:pt x="3293" y="11594"/>
                    <a:pt x="3340" y="11531"/>
                  </a:cubicBezTo>
                  <a:lnTo>
                    <a:pt x="4348" y="10555"/>
                  </a:lnTo>
                  <a:cubicBezTo>
                    <a:pt x="4537" y="10366"/>
                    <a:pt x="4758" y="10240"/>
                    <a:pt x="5041" y="10240"/>
                  </a:cubicBezTo>
                  <a:lnTo>
                    <a:pt x="8601" y="10240"/>
                  </a:lnTo>
                  <a:cubicBezTo>
                    <a:pt x="9137" y="10240"/>
                    <a:pt x="9610" y="9767"/>
                    <a:pt x="9610" y="9200"/>
                  </a:cubicBezTo>
                  <a:cubicBezTo>
                    <a:pt x="9610" y="9106"/>
                    <a:pt x="9578" y="8948"/>
                    <a:pt x="9547" y="8822"/>
                  </a:cubicBezTo>
                  <a:cubicBezTo>
                    <a:pt x="9956" y="8696"/>
                    <a:pt x="10303" y="8318"/>
                    <a:pt x="10303" y="7845"/>
                  </a:cubicBezTo>
                  <a:cubicBezTo>
                    <a:pt x="10303" y="7719"/>
                    <a:pt x="10240" y="7562"/>
                    <a:pt x="10208" y="7436"/>
                  </a:cubicBezTo>
                  <a:cubicBezTo>
                    <a:pt x="10649" y="7310"/>
                    <a:pt x="10964" y="6932"/>
                    <a:pt x="10964" y="6459"/>
                  </a:cubicBezTo>
                  <a:cubicBezTo>
                    <a:pt x="10964" y="6333"/>
                    <a:pt x="10933" y="6176"/>
                    <a:pt x="10870" y="6050"/>
                  </a:cubicBezTo>
                  <a:cubicBezTo>
                    <a:pt x="11027" y="6018"/>
                    <a:pt x="11185" y="5955"/>
                    <a:pt x="11342" y="5798"/>
                  </a:cubicBezTo>
                  <a:cubicBezTo>
                    <a:pt x="11563" y="5577"/>
                    <a:pt x="11657" y="5325"/>
                    <a:pt x="11657" y="5041"/>
                  </a:cubicBezTo>
                  <a:cubicBezTo>
                    <a:pt x="11657" y="4758"/>
                    <a:pt x="11563" y="4474"/>
                    <a:pt x="11342" y="4285"/>
                  </a:cubicBezTo>
                  <a:cubicBezTo>
                    <a:pt x="11122" y="4285"/>
                    <a:pt x="10870" y="4159"/>
                    <a:pt x="10586" y="4159"/>
                  </a:cubicBezTo>
                  <a:lnTo>
                    <a:pt x="10145" y="4159"/>
                  </a:lnTo>
                  <a:cubicBezTo>
                    <a:pt x="9767" y="2899"/>
                    <a:pt x="8790" y="1922"/>
                    <a:pt x="7530" y="1576"/>
                  </a:cubicBezTo>
                  <a:lnTo>
                    <a:pt x="7530" y="694"/>
                  </a:lnTo>
                  <a:lnTo>
                    <a:pt x="7877" y="694"/>
                  </a:lnTo>
                  <a:cubicBezTo>
                    <a:pt x="8097" y="694"/>
                    <a:pt x="8255" y="536"/>
                    <a:pt x="8255" y="347"/>
                  </a:cubicBezTo>
                  <a:cubicBezTo>
                    <a:pt x="8255" y="158"/>
                    <a:pt x="8097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6429;p62">
              <a:extLst>
                <a:ext uri="{FF2B5EF4-FFF2-40B4-BE49-F238E27FC236}">
                  <a16:creationId xmlns:a16="http://schemas.microsoft.com/office/drawing/2014/main" id="{BCAE30D6-3765-4C20-8016-5596E4AE1CCC}"/>
                </a:ext>
              </a:extLst>
            </p:cNvPr>
            <p:cNvSpPr/>
            <p:nvPr/>
          </p:nvSpPr>
          <p:spPr>
            <a:xfrm>
              <a:off x="-30670625" y="2042700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1072" y="0"/>
                  </a:moveTo>
                  <a:cubicBezTo>
                    <a:pt x="883" y="0"/>
                    <a:pt x="725" y="158"/>
                    <a:pt x="725" y="378"/>
                  </a:cubicBezTo>
                  <a:lnTo>
                    <a:pt x="725" y="725"/>
                  </a:lnTo>
                  <a:lnTo>
                    <a:pt x="379" y="725"/>
                  </a:lnTo>
                  <a:cubicBezTo>
                    <a:pt x="158" y="725"/>
                    <a:pt x="1" y="882"/>
                    <a:pt x="1" y="1071"/>
                  </a:cubicBezTo>
                  <a:cubicBezTo>
                    <a:pt x="1" y="1260"/>
                    <a:pt x="158" y="1418"/>
                    <a:pt x="379" y="1418"/>
                  </a:cubicBezTo>
                  <a:lnTo>
                    <a:pt x="1041" y="1418"/>
                  </a:lnTo>
                  <a:cubicBezTo>
                    <a:pt x="1230" y="1418"/>
                    <a:pt x="1387" y="1260"/>
                    <a:pt x="1387" y="1071"/>
                  </a:cubicBezTo>
                  <a:lnTo>
                    <a:pt x="1387" y="410"/>
                  </a:ln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9" name="Google Shape;6430;p62">
            <a:extLst>
              <a:ext uri="{FF2B5EF4-FFF2-40B4-BE49-F238E27FC236}">
                <a16:creationId xmlns:a16="http://schemas.microsoft.com/office/drawing/2014/main" id="{69BAD57B-42AD-40A6-99A8-8B8F94476136}"/>
              </a:ext>
            </a:extLst>
          </p:cNvPr>
          <p:cNvGrpSpPr/>
          <p:nvPr/>
        </p:nvGrpSpPr>
        <p:grpSpPr>
          <a:xfrm>
            <a:off x="10436207" y="825448"/>
            <a:ext cx="333114" cy="333658"/>
            <a:chOff x="-30805300" y="2298675"/>
            <a:chExt cx="290650" cy="291125"/>
          </a:xfrm>
        </p:grpSpPr>
        <p:sp>
          <p:nvSpPr>
            <p:cNvPr id="1260" name="Google Shape;6431;p62">
              <a:extLst>
                <a:ext uri="{FF2B5EF4-FFF2-40B4-BE49-F238E27FC236}">
                  <a16:creationId xmlns:a16="http://schemas.microsoft.com/office/drawing/2014/main" id="{D616FE1E-BCFC-4C4B-B094-A0EC9C0FAF0E}"/>
                </a:ext>
              </a:extLst>
            </p:cNvPr>
            <p:cNvSpPr/>
            <p:nvPr/>
          </p:nvSpPr>
          <p:spPr>
            <a:xfrm>
              <a:off x="-30720225" y="24191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6432;p62">
              <a:extLst>
                <a:ext uri="{FF2B5EF4-FFF2-40B4-BE49-F238E27FC236}">
                  <a16:creationId xmlns:a16="http://schemas.microsoft.com/office/drawing/2014/main" id="{0A979BC8-DD4F-4E03-B406-CF4F52A9A95E}"/>
                </a:ext>
              </a:extLst>
            </p:cNvPr>
            <p:cNvSpPr/>
            <p:nvPr/>
          </p:nvSpPr>
          <p:spPr>
            <a:xfrm>
              <a:off x="-30635175" y="2453250"/>
              <a:ext cx="87450" cy="69125"/>
            </a:xfrm>
            <a:custGeom>
              <a:avLst/>
              <a:gdLst/>
              <a:ahLst/>
              <a:cxnLst/>
              <a:rect l="l" t="t" r="r" b="b"/>
              <a:pathLst>
                <a:path w="3498" h="2765" extrusionOk="0">
                  <a:moveTo>
                    <a:pt x="3124" y="0"/>
                  </a:moveTo>
                  <a:cubicBezTo>
                    <a:pt x="3033" y="0"/>
                    <a:pt x="2946" y="40"/>
                    <a:pt x="2899" y="118"/>
                  </a:cubicBezTo>
                  <a:lnTo>
                    <a:pt x="1040" y="1946"/>
                  </a:lnTo>
                  <a:lnTo>
                    <a:pt x="599" y="1505"/>
                  </a:lnTo>
                  <a:cubicBezTo>
                    <a:pt x="536" y="1442"/>
                    <a:pt x="450" y="1410"/>
                    <a:pt x="363" y="1410"/>
                  </a:cubicBezTo>
                  <a:cubicBezTo>
                    <a:pt x="276" y="1410"/>
                    <a:pt x="190" y="1442"/>
                    <a:pt x="127" y="1505"/>
                  </a:cubicBezTo>
                  <a:cubicBezTo>
                    <a:pt x="1" y="1631"/>
                    <a:pt x="1" y="1851"/>
                    <a:pt x="127" y="1977"/>
                  </a:cubicBezTo>
                  <a:lnTo>
                    <a:pt x="788" y="2639"/>
                  </a:lnTo>
                  <a:cubicBezTo>
                    <a:pt x="883" y="2733"/>
                    <a:pt x="977" y="2765"/>
                    <a:pt x="1040" y="2765"/>
                  </a:cubicBezTo>
                  <a:cubicBezTo>
                    <a:pt x="1103" y="2765"/>
                    <a:pt x="1198" y="2733"/>
                    <a:pt x="1261" y="2639"/>
                  </a:cubicBezTo>
                  <a:lnTo>
                    <a:pt x="3372" y="591"/>
                  </a:lnTo>
                  <a:cubicBezTo>
                    <a:pt x="3498" y="496"/>
                    <a:pt x="3498" y="244"/>
                    <a:pt x="3372" y="118"/>
                  </a:cubicBezTo>
                  <a:cubicBezTo>
                    <a:pt x="3309" y="40"/>
                    <a:pt x="3214" y="0"/>
                    <a:pt x="31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6433;p62">
              <a:extLst>
                <a:ext uri="{FF2B5EF4-FFF2-40B4-BE49-F238E27FC236}">
                  <a16:creationId xmlns:a16="http://schemas.microsoft.com/office/drawing/2014/main" id="{8622CF82-81AE-4C67-945F-3C95E475CE89}"/>
                </a:ext>
              </a:extLst>
            </p:cNvPr>
            <p:cNvSpPr/>
            <p:nvPr/>
          </p:nvSpPr>
          <p:spPr>
            <a:xfrm>
              <a:off x="-30805300" y="2298675"/>
              <a:ext cx="290650" cy="291125"/>
            </a:xfrm>
            <a:custGeom>
              <a:avLst/>
              <a:gdLst/>
              <a:ahLst/>
              <a:cxnLst/>
              <a:rect l="l" t="t" r="r" b="b"/>
              <a:pathLst>
                <a:path w="11626" h="11645" extrusionOk="0">
                  <a:moveTo>
                    <a:pt x="5797" y="630"/>
                  </a:moveTo>
                  <a:cubicBezTo>
                    <a:pt x="6333" y="630"/>
                    <a:pt x="6806" y="1103"/>
                    <a:pt x="6806" y="1670"/>
                  </a:cubicBezTo>
                  <a:lnTo>
                    <a:pt x="6806" y="4096"/>
                  </a:lnTo>
                  <a:lnTo>
                    <a:pt x="6459" y="4096"/>
                  </a:lnTo>
                  <a:cubicBezTo>
                    <a:pt x="5514" y="4096"/>
                    <a:pt x="4758" y="4852"/>
                    <a:pt x="4758" y="5797"/>
                  </a:cubicBezTo>
                  <a:lnTo>
                    <a:pt x="4758" y="6144"/>
                  </a:lnTo>
                  <a:lnTo>
                    <a:pt x="3088" y="6144"/>
                  </a:lnTo>
                  <a:lnTo>
                    <a:pt x="3088" y="6207"/>
                  </a:lnTo>
                  <a:cubicBezTo>
                    <a:pt x="2993" y="6207"/>
                    <a:pt x="2930" y="6238"/>
                    <a:pt x="2836" y="6270"/>
                  </a:cubicBezTo>
                  <a:lnTo>
                    <a:pt x="2017" y="7057"/>
                  </a:lnTo>
                  <a:lnTo>
                    <a:pt x="2017" y="6490"/>
                  </a:lnTo>
                  <a:cubicBezTo>
                    <a:pt x="2017" y="6301"/>
                    <a:pt x="1859" y="6144"/>
                    <a:pt x="1670" y="6144"/>
                  </a:cubicBezTo>
                  <a:cubicBezTo>
                    <a:pt x="1103" y="6144"/>
                    <a:pt x="631" y="5671"/>
                    <a:pt x="631" y="5136"/>
                  </a:cubicBezTo>
                  <a:lnTo>
                    <a:pt x="631" y="1670"/>
                  </a:lnTo>
                  <a:cubicBezTo>
                    <a:pt x="631" y="1103"/>
                    <a:pt x="1103" y="630"/>
                    <a:pt x="1670" y="630"/>
                  </a:cubicBezTo>
                  <a:close/>
                  <a:moveTo>
                    <a:pt x="9925" y="4852"/>
                  </a:moveTo>
                  <a:cubicBezTo>
                    <a:pt x="10492" y="4852"/>
                    <a:pt x="10964" y="5325"/>
                    <a:pt x="10964" y="5860"/>
                  </a:cubicBezTo>
                  <a:lnTo>
                    <a:pt x="10964" y="8601"/>
                  </a:lnTo>
                  <a:cubicBezTo>
                    <a:pt x="10964" y="9137"/>
                    <a:pt x="10492" y="9609"/>
                    <a:pt x="9925" y="9609"/>
                  </a:cubicBezTo>
                  <a:lnTo>
                    <a:pt x="8538" y="9609"/>
                  </a:lnTo>
                  <a:cubicBezTo>
                    <a:pt x="8475" y="9609"/>
                    <a:pt x="8349" y="9672"/>
                    <a:pt x="8318" y="9735"/>
                  </a:cubicBezTo>
                  <a:lnTo>
                    <a:pt x="7530" y="10523"/>
                  </a:lnTo>
                  <a:lnTo>
                    <a:pt x="7530" y="9987"/>
                  </a:lnTo>
                  <a:cubicBezTo>
                    <a:pt x="7530" y="9767"/>
                    <a:pt x="7373" y="9609"/>
                    <a:pt x="7184" y="9609"/>
                  </a:cubicBezTo>
                  <a:lnTo>
                    <a:pt x="6491" y="9609"/>
                  </a:lnTo>
                  <a:cubicBezTo>
                    <a:pt x="5955" y="9609"/>
                    <a:pt x="5482" y="9137"/>
                    <a:pt x="5482" y="8601"/>
                  </a:cubicBezTo>
                  <a:lnTo>
                    <a:pt x="5482" y="5860"/>
                  </a:lnTo>
                  <a:cubicBezTo>
                    <a:pt x="5482" y="5325"/>
                    <a:pt x="5955" y="4852"/>
                    <a:pt x="6491" y="4852"/>
                  </a:cubicBezTo>
                  <a:close/>
                  <a:moveTo>
                    <a:pt x="1702" y="0"/>
                  </a:moveTo>
                  <a:cubicBezTo>
                    <a:pt x="757" y="0"/>
                    <a:pt x="1" y="756"/>
                    <a:pt x="1" y="1702"/>
                  </a:cubicBezTo>
                  <a:lnTo>
                    <a:pt x="1" y="5167"/>
                  </a:lnTo>
                  <a:cubicBezTo>
                    <a:pt x="1" y="5986"/>
                    <a:pt x="599" y="6711"/>
                    <a:pt x="1387" y="6868"/>
                  </a:cubicBezTo>
                  <a:lnTo>
                    <a:pt x="1387" y="7940"/>
                  </a:lnTo>
                  <a:cubicBezTo>
                    <a:pt x="1387" y="8034"/>
                    <a:pt x="1450" y="8192"/>
                    <a:pt x="1576" y="8255"/>
                  </a:cubicBezTo>
                  <a:cubicBezTo>
                    <a:pt x="1618" y="8265"/>
                    <a:pt x="1663" y="8272"/>
                    <a:pt x="1708" y="8272"/>
                  </a:cubicBezTo>
                  <a:cubicBezTo>
                    <a:pt x="1796" y="8272"/>
                    <a:pt x="1880" y="8244"/>
                    <a:pt x="1922" y="8160"/>
                  </a:cubicBezTo>
                  <a:lnTo>
                    <a:pt x="3246" y="6900"/>
                  </a:lnTo>
                  <a:lnTo>
                    <a:pt x="4821" y="6900"/>
                  </a:lnTo>
                  <a:lnTo>
                    <a:pt x="4821" y="8601"/>
                  </a:lnTo>
                  <a:cubicBezTo>
                    <a:pt x="4821" y="9546"/>
                    <a:pt x="5545" y="10302"/>
                    <a:pt x="6491" y="10302"/>
                  </a:cubicBezTo>
                  <a:lnTo>
                    <a:pt x="6869" y="10302"/>
                  </a:lnTo>
                  <a:lnTo>
                    <a:pt x="6869" y="11311"/>
                  </a:lnTo>
                  <a:cubicBezTo>
                    <a:pt x="6869" y="11468"/>
                    <a:pt x="6932" y="11594"/>
                    <a:pt x="7058" y="11626"/>
                  </a:cubicBezTo>
                  <a:cubicBezTo>
                    <a:pt x="7104" y="11637"/>
                    <a:pt x="7154" y="11644"/>
                    <a:pt x="7202" y="11644"/>
                  </a:cubicBezTo>
                  <a:cubicBezTo>
                    <a:pt x="7286" y="11644"/>
                    <a:pt x="7364" y="11623"/>
                    <a:pt x="7404" y="11563"/>
                  </a:cubicBezTo>
                  <a:lnTo>
                    <a:pt x="8664" y="10302"/>
                  </a:lnTo>
                  <a:lnTo>
                    <a:pt x="9925" y="10302"/>
                  </a:lnTo>
                  <a:cubicBezTo>
                    <a:pt x="10870" y="10302"/>
                    <a:pt x="11626" y="9546"/>
                    <a:pt x="11626" y="8601"/>
                  </a:cubicBezTo>
                  <a:lnTo>
                    <a:pt x="11626" y="5892"/>
                  </a:lnTo>
                  <a:cubicBezTo>
                    <a:pt x="11626" y="4884"/>
                    <a:pt x="10870" y="4159"/>
                    <a:pt x="9925" y="4159"/>
                  </a:cubicBezTo>
                  <a:lnTo>
                    <a:pt x="7530" y="4159"/>
                  </a:lnTo>
                  <a:lnTo>
                    <a:pt x="7530" y="1702"/>
                  </a:lnTo>
                  <a:cubicBezTo>
                    <a:pt x="7530" y="756"/>
                    <a:pt x="677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6434;p62">
              <a:extLst>
                <a:ext uri="{FF2B5EF4-FFF2-40B4-BE49-F238E27FC236}">
                  <a16:creationId xmlns:a16="http://schemas.microsoft.com/office/drawing/2014/main" id="{39216BA3-D77E-468C-9C0B-B436B2322694}"/>
                </a:ext>
              </a:extLst>
            </p:cNvPr>
            <p:cNvSpPr/>
            <p:nvPr/>
          </p:nvSpPr>
          <p:spPr>
            <a:xfrm>
              <a:off x="-30737575" y="2332550"/>
              <a:ext cx="53600" cy="69325"/>
            </a:xfrm>
            <a:custGeom>
              <a:avLst/>
              <a:gdLst/>
              <a:ahLst/>
              <a:cxnLst/>
              <a:rect l="l" t="t" r="r" b="b"/>
              <a:pathLst>
                <a:path w="2144" h="2773" extrusionOk="0">
                  <a:moveTo>
                    <a:pt x="1041" y="0"/>
                  </a:moveTo>
                  <a:cubicBezTo>
                    <a:pt x="474" y="0"/>
                    <a:pt x="1" y="473"/>
                    <a:pt x="1" y="1008"/>
                  </a:cubicBezTo>
                  <a:cubicBezTo>
                    <a:pt x="1" y="1197"/>
                    <a:pt x="158" y="1355"/>
                    <a:pt x="379" y="1355"/>
                  </a:cubicBezTo>
                  <a:cubicBezTo>
                    <a:pt x="568" y="1355"/>
                    <a:pt x="726" y="1197"/>
                    <a:pt x="726" y="1008"/>
                  </a:cubicBezTo>
                  <a:cubicBezTo>
                    <a:pt x="726" y="819"/>
                    <a:pt x="883" y="662"/>
                    <a:pt x="1072" y="662"/>
                  </a:cubicBezTo>
                  <a:cubicBezTo>
                    <a:pt x="1293" y="662"/>
                    <a:pt x="1450" y="819"/>
                    <a:pt x="1450" y="1008"/>
                  </a:cubicBezTo>
                  <a:cubicBezTo>
                    <a:pt x="1450" y="1103"/>
                    <a:pt x="1324" y="1292"/>
                    <a:pt x="1198" y="1323"/>
                  </a:cubicBezTo>
                  <a:cubicBezTo>
                    <a:pt x="915" y="1449"/>
                    <a:pt x="757" y="1701"/>
                    <a:pt x="757" y="1953"/>
                  </a:cubicBezTo>
                  <a:lnTo>
                    <a:pt x="757" y="2426"/>
                  </a:lnTo>
                  <a:cubicBezTo>
                    <a:pt x="757" y="2615"/>
                    <a:pt x="915" y="2772"/>
                    <a:pt x="1135" y="2772"/>
                  </a:cubicBezTo>
                  <a:cubicBezTo>
                    <a:pt x="1324" y="2772"/>
                    <a:pt x="1482" y="2615"/>
                    <a:pt x="1482" y="2426"/>
                  </a:cubicBezTo>
                  <a:lnTo>
                    <a:pt x="1482" y="1953"/>
                  </a:lnTo>
                  <a:cubicBezTo>
                    <a:pt x="1860" y="1796"/>
                    <a:pt x="2143" y="1418"/>
                    <a:pt x="2143" y="1008"/>
                  </a:cubicBezTo>
                  <a:cubicBezTo>
                    <a:pt x="2049" y="473"/>
                    <a:pt x="1576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4" name="Google Shape;6435;p62">
            <a:extLst>
              <a:ext uri="{FF2B5EF4-FFF2-40B4-BE49-F238E27FC236}">
                <a16:creationId xmlns:a16="http://schemas.microsoft.com/office/drawing/2014/main" id="{0E9A4E3D-5C32-43D1-9A99-C37A31BFC91E}"/>
              </a:ext>
            </a:extLst>
          </p:cNvPr>
          <p:cNvGrpSpPr/>
          <p:nvPr/>
        </p:nvGrpSpPr>
        <p:grpSpPr>
          <a:xfrm>
            <a:off x="10435763" y="1219763"/>
            <a:ext cx="334002" cy="334002"/>
            <a:chOff x="-30806075" y="2657050"/>
            <a:chExt cx="291425" cy="291425"/>
          </a:xfrm>
        </p:grpSpPr>
        <p:sp>
          <p:nvSpPr>
            <p:cNvPr id="1265" name="Google Shape;6436;p62">
              <a:extLst>
                <a:ext uri="{FF2B5EF4-FFF2-40B4-BE49-F238E27FC236}">
                  <a16:creationId xmlns:a16="http://schemas.microsoft.com/office/drawing/2014/main" id="{CF607D57-33A8-4707-92E2-8815BEDA48CE}"/>
                </a:ext>
              </a:extLst>
            </p:cNvPr>
            <p:cNvSpPr/>
            <p:nvPr/>
          </p:nvSpPr>
          <p:spPr>
            <a:xfrm>
              <a:off x="-30806075" y="2657050"/>
              <a:ext cx="291425" cy="291425"/>
            </a:xfrm>
            <a:custGeom>
              <a:avLst/>
              <a:gdLst/>
              <a:ahLst/>
              <a:cxnLst/>
              <a:rect l="l" t="t" r="r" b="b"/>
              <a:pathLst>
                <a:path w="11657" h="11657" extrusionOk="0">
                  <a:moveTo>
                    <a:pt x="5828" y="693"/>
                  </a:moveTo>
                  <a:cubicBezTo>
                    <a:pt x="8664" y="693"/>
                    <a:pt x="10995" y="2993"/>
                    <a:pt x="10995" y="5828"/>
                  </a:cubicBezTo>
                  <a:cubicBezTo>
                    <a:pt x="10995" y="8664"/>
                    <a:pt x="8664" y="10995"/>
                    <a:pt x="5828" y="10995"/>
                  </a:cubicBezTo>
                  <a:cubicBezTo>
                    <a:pt x="2993" y="10995"/>
                    <a:pt x="662" y="8664"/>
                    <a:pt x="662" y="5828"/>
                  </a:cubicBezTo>
                  <a:cubicBezTo>
                    <a:pt x="662" y="2993"/>
                    <a:pt x="2993" y="693"/>
                    <a:pt x="5828" y="693"/>
                  </a:cubicBezTo>
                  <a:close/>
                  <a:moveTo>
                    <a:pt x="5828" y="0"/>
                  </a:moveTo>
                  <a:cubicBezTo>
                    <a:pt x="2583" y="0"/>
                    <a:pt x="0" y="2646"/>
                    <a:pt x="0" y="5828"/>
                  </a:cubicBezTo>
                  <a:cubicBezTo>
                    <a:pt x="0" y="9073"/>
                    <a:pt x="2646" y="11657"/>
                    <a:pt x="5828" y="11657"/>
                  </a:cubicBezTo>
                  <a:cubicBezTo>
                    <a:pt x="9042" y="11657"/>
                    <a:pt x="11657" y="9042"/>
                    <a:pt x="11657" y="5828"/>
                  </a:cubicBezTo>
                  <a:cubicBezTo>
                    <a:pt x="11657" y="2646"/>
                    <a:pt x="9042" y="0"/>
                    <a:pt x="5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6437;p62">
              <a:extLst>
                <a:ext uri="{FF2B5EF4-FFF2-40B4-BE49-F238E27FC236}">
                  <a16:creationId xmlns:a16="http://schemas.microsoft.com/office/drawing/2014/main" id="{3FA23CB0-DE3D-40C3-84F0-6B9029AF91CC}"/>
                </a:ext>
              </a:extLst>
            </p:cNvPr>
            <p:cNvSpPr/>
            <p:nvPr/>
          </p:nvSpPr>
          <p:spPr>
            <a:xfrm>
              <a:off x="-30771425" y="2692475"/>
              <a:ext cx="222125" cy="222925"/>
            </a:xfrm>
            <a:custGeom>
              <a:avLst/>
              <a:gdLst/>
              <a:ahLst/>
              <a:cxnLst/>
              <a:rect l="l" t="t" r="r" b="b"/>
              <a:pathLst>
                <a:path w="8885" h="8917" extrusionOk="0">
                  <a:moveTo>
                    <a:pt x="4442" y="725"/>
                  </a:moveTo>
                  <a:cubicBezTo>
                    <a:pt x="6522" y="725"/>
                    <a:pt x="8192" y="2427"/>
                    <a:pt x="8192" y="4474"/>
                  </a:cubicBezTo>
                  <a:cubicBezTo>
                    <a:pt x="8192" y="6522"/>
                    <a:pt x="6522" y="8192"/>
                    <a:pt x="4442" y="8192"/>
                  </a:cubicBezTo>
                  <a:cubicBezTo>
                    <a:pt x="2363" y="8192"/>
                    <a:pt x="693" y="6522"/>
                    <a:pt x="693" y="4474"/>
                  </a:cubicBezTo>
                  <a:cubicBezTo>
                    <a:pt x="693" y="2427"/>
                    <a:pt x="2395" y="725"/>
                    <a:pt x="4442" y="725"/>
                  </a:cubicBezTo>
                  <a:close/>
                  <a:moveTo>
                    <a:pt x="4442" y="1"/>
                  </a:moveTo>
                  <a:cubicBezTo>
                    <a:pt x="1985" y="1"/>
                    <a:pt x="0" y="2017"/>
                    <a:pt x="0" y="4474"/>
                  </a:cubicBezTo>
                  <a:cubicBezTo>
                    <a:pt x="0" y="6900"/>
                    <a:pt x="1985" y="8917"/>
                    <a:pt x="4442" y="8917"/>
                  </a:cubicBezTo>
                  <a:cubicBezTo>
                    <a:pt x="6868" y="8917"/>
                    <a:pt x="8885" y="6900"/>
                    <a:pt x="8885" y="4474"/>
                  </a:cubicBezTo>
                  <a:cubicBezTo>
                    <a:pt x="8885" y="2017"/>
                    <a:pt x="6868" y="1"/>
                    <a:pt x="4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6438;p62">
              <a:extLst>
                <a:ext uri="{FF2B5EF4-FFF2-40B4-BE49-F238E27FC236}">
                  <a16:creationId xmlns:a16="http://schemas.microsoft.com/office/drawing/2014/main" id="{BB953653-0032-4D7B-89C4-8E9E67EA5617}"/>
                </a:ext>
              </a:extLst>
            </p:cNvPr>
            <p:cNvSpPr/>
            <p:nvPr/>
          </p:nvSpPr>
          <p:spPr>
            <a:xfrm>
              <a:off x="-30669050" y="2726350"/>
              <a:ext cx="52025" cy="119150"/>
            </a:xfrm>
            <a:custGeom>
              <a:avLst/>
              <a:gdLst/>
              <a:ahLst/>
              <a:cxnLst/>
              <a:rect l="l" t="t" r="r" b="b"/>
              <a:pathLst>
                <a:path w="2081" h="4766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3056"/>
                  </a:lnTo>
                  <a:cubicBezTo>
                    <a:pt x="1" y="3151"/>
                    <a:pt x="32" y="3277"/>
                    <a:pt x="95" y="3308"/>
                  </a:cubicBezTo>
                  <a:lnTo>
                    <a:pt x="1482" y="4695"/>
                  </a:lnTo>
                  <a:cubicBezTo>
                    <a:pt x="1545" y="4742"/>
                    <a:pt x="1631" y="4766"/>
                    <a:pt x="1718" y="4766"/>
                  </a:cubicBezTo>
                  <a:cubicBezTo>
                    <a:pt x="1805" y="4766"/>
                    <a:pt x="1891" y="4742"/>
                    <a:pt x="1954" y="4695"/>
                  </a:cubicBezTo>
                  <a:cubicBezTo>
                    <a:pt x="2080" y="4569"/>
                    <a:pt x="2080" y="4317"/>
                    <a:pt x="1954" y="4222"/>
                  </a:cubicBezTo>
                  <a:lnTo>
                    <a:pt x="694" y="2962"/>
                  </a:ln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8" name="Google Shape;6439;p62">
            <a:extLst>
              <a:ext uri="{FF2B5EF4-FFF2-40B4-BE49-F238E27FC236}">
                <a16:creationId xmlns:a16="http://schemas.microsoft.com/office/drawing/2014/main" id="{5617076E-6E66-4F51-9C61-D226381A9EC8}"/>
              </a:ext>
            </a:extLst>
          </p:cNvPr>
          <p:cNvGrpSpPr/>
          <p:nvPr/>
        </p:nvGrpSpPr>
        <p:grpSpPr>
          <a:xfrm>
            <a:off x="11277585" y="825275"/>
            <a:ext cx="334002" cy="334002"/>
            <a:chOff x="-30064925" y="2332550"/>
            <a:chExt cx="291425" cy="291425"/>
          </a:xfrm>
        </p:grpSpPr>
        <p:sp>
          <p:nvSpPr>
            <p:cNvPr id="1269" name="Google Shape;6440;p62">
              <a:extLst>
                <a:ext uri="{FF2B5EF4-FFF2-40B4-BE49-F238E27FC236}">
                  <a16:creationId xmlns:a16="http://schemas.microsoft.com/office/drawing/2014/main" id="{75723BFF-B4EE-4B5A-8E95-E89D7B0D4DB8}"/>
                </a:ext>
              </a:extLst>
            </p:cNvPr>
            <p:cNvSpPr/>
            <p:nvPr/>
          </p:nvSpPr>
          <p:spPr>
            <a:xfrm>
              <a:off x="-30064925" y="2332550"/>
              <a:ext cx="291425" cy="291425"/>
            </a:xfrm>
            <a:custGeom>
              <a:avLst/>
              <a:gdLst/>
              <a:ahLst/>
              <a:cxnLst/>
              <a:rect l="l" t="t" r="r" b="b"/>
              <a:pathLst>
                <a:path w="11657" h="11657" extrusionOk="0">
                  <a:moveTo>
                    <a:pt x="5829" y="662"/>
                  </a:moveTo>
                  <a:cubicBezTo>
                    <a:pt x="8664" y="662"/>
                    <a:pt x="10995" y="2993"/>
                    <a:pt x="10995" y="5828"/>
                  </a:cubicBezTo>
                  <a:cubicBezTo>
                    <a:pt x="10995" y="8695"/>
                    <a:pt x="8664" y="10995"/>
                    <a:pt x="5829" y="10995"/>
                  </a:cubicBezTo>
                  <a:cubicBezTo>
                    <a:pt x="2993" y="10995"/>
                    <a:pt x="662" y="8664"/>
                    <a:pt x="662" y="5828"/>
                  </a:cubicBezTo>
                  <a:cubicBezTo>
                    <a:pt x="662" y="2993"/>
                    <a:pt x="2993" y="662"/>
                    <a:pt x="5829" y="662"/>
                  </a:cubicBezTo>
                  <a:close/>
                  <a:moveTo>
                    <a:pt x="5829" y="0"/>
                  </a:moveTo>
                  <a:cubicBezTo>
                    <a:pt x="2615" y="0"/>
                    <a:pt x="0" y="2615"/>
                    <a:pt x="0" y="5828"/>
                  </a:cubicBezTo>
                  <a:cubicBezTo>
                    <a:pt x="0" y="9042"/>
                    <a:pt x="2647" y="11657"/>
                    <a:pt x="5829" y="11657"/>
                  </a:cubicBezTo>
                  <a:cubicBezTo>
                    <a:pt x="9074" y="11657"/>
                    <a:pt x="11657" y="9010"/>
                    <a:pt x="11657" y="5828"/>
                  </a:cubicBezTo>
                  <a:cubicBezTo>
                    <a:pt x="11657" y="2646"/>
                    <a:pt x="907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6441;p62">
              <a:extLst>
                <a:ext uri="{FF2B5EF4-FFF2-40B4-BE49-F238E27FC236}">
                  <a16:creationId xmlns:a16="http://schemas.microsoft.com/office/drawing/2014/main" id="{26009A14-E2F7-4C9D-B82D-7CDA9AA4FC7A}"/>
                </a:ext>
              </a:extLst>
            </p:cNvPr>
            <p:cNvSpPr/>
            <p:nvPr/>
          </p:nvSpPr>
          <p:spPr>
            <a:xfrm>
              <a:off x="-29944425" y="238452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662"/>
                  </a:moveTo>
                  <a:cubicBezTo>
                    <a:pt x="1198" y="662"/>
                    <a:pt x="1355" y="819"/>
                    <a:pt x="1355" y="1040"/>
                  </a:cubicBezTo>
                  <a:cubicBezTo>
                    <a:pt x="1355" y="1229"/>
                    <a:pt x="1198" y="1387"/>
                    <a:pt x="1009" y="1387"/>
                  </a:cubicBezTo>
                  <a:cubicBezTo>
                    <a:pt x="820" y="1387"/>
                    <a:pt x="662" y="1229"/>
                    <a:pt x="662" y="1040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09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73"/>
                    <a:pt x="160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6442;p62">
              <a:extLst>
                <a:ext uri="{FF2B5EF4-FFF2-40B4-BE49-F238E27FC236}">
                  <a16:creationId xmlns:a16="http://schemas.microsoft.com/office/drawing/2014/main" id="{F9480534-6A44-4E4C-BC3F-27410C65E059}"/>
                </a:ext>
              </a:extLst>
            </p:cNvPr>
            <p:cNvSpPr/>
            <p:nvPr/>
          </p:nvSpPr>
          <p:spPr>
            <a:xfrm>
              <a:off x="-29944425" y="2452250"/>
              <a:ext cx="51225" cy="119750"/>
            </a:xfrm>
            <a:custGeom>
              <a:avLst/>
              <a:gdLst/>
              <a:ahLst/>
              <a:cxnLst/>
              <a:rect l="l" t="t" r="r" b="b"/>
              <a:pathLst>
                <a:path w="2049" h="4790" extrusionOk="0">
                  <a:moveTo>
                    <a:pt x="1009" y="725"/>
                  </a:moveTo>
                  <a:cubicBezTo>
                    <a:pt x="1198" y="725"/>
                    <a:pt x="1355" y="883"/>
                    <a:pt x="1355" y="1072"/>
                  </a:cubicBezTo>
                  <a:lnTo>
                    <a:pt x="1355" y="3781"/>
                  </a:lnTo>
                  <a:cubicBezTo>
                    <a:pt x="1355" y="4002"/>
                    <a:pt x="1198" y="4159"/>
                    <a:pt x="1009" y="4159"/>
                  </a:cubicBezTo>
                  <a:cubicBezTo>
                    <a:pt x="820" y="4159"/>
                    <a:pt x="662" y="4002"/>
                    <a:pt x="662" y="3781"/>
                  </a:cubicBezTo>
                  <a:lnTo>
                    <a:pt x="662" y="1072"/>
                  </a:lnTo>
                  <a:cubicBezTo>
                    <a:pt x="662" y="883"/>
                    <a:pt x="820" y="725"/>
                    <a:pt x="1009" y="725"/>
                  </a:cubicBez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40"/>
                  </a:cubicBezTo>
                  <a:lnTo>
                    <a:pt x="0" y="3750"/>
                  </a:lnTo>
                  <a:cubicBezTo>
                    <a:pt x="0" y="4317"/>
                    <a:pt x="473" y="4790"/>
                    <a:pt x="1009" y="4790"/>
                  </a:cubicBezTo>
                  <a:cubicBezTo>
                    <a:pt x="1576" y="4790"/>
                    <a:pt x="2048" y="4317"/>
                    <a:pt x="2048" y="3750"/>
                  </a:cubicBezTo>
                  <a:lnTo>
                    <a:pt x="2048" y="1040"/>
                  </a:lnTo>
                  <a:cubicBezTo>
                    <a:pt x="2048" y="473"/>
                    <a:pt x="1607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2" name="Google Shape;6443;p62">
            <a:extLst>
              <a:ext uri="{FF2B5EF4-FFF2-40B4-BE49-F238E27FC236}">
                <a16:creationId xmlns:a16="http://schemas.microsoft.com/office/drawing/2014/main" id="{3620BCD3-83E3-4D2B-BA0E-44C4F90A3963}"/>
              </a:ext>
            </a:extLst>
          </p:cNvPr>
          <p:cNvGrpSpPr/>
          <p:nvPr/>
        </p:nvGrpSpPr>
        <p:grpSpPr>
          <a:xfrm>
            <a:off x="4552236" y="1773771"/>
            <a:ext cx="278073" cy="334031"/>
            <a:chOff x="-35814600" y="3202075"/>
            <a:chExt cx="242625" cy="291450"/>
          </a:xfrm>
        </p:grpSpPr>
        <p:sp>
          <p:nvSpPr>
            <p:cNvPr id="1273" name="Google Shape;6444;p62">
              <a:extLst>
                <a:ext uri="{FF2B5EF4-FFF2-40B4-BE49-F238E27FC236}">
                  <a16:creationId xmlns:a16="http://schemas.microsoft.com/office/drawing/2014/main" id="{4C8E7C37-88E8-4F26-8CA0-4DD3A88F85EF}"/>
                </a:ext>
              </a:extLst>
            </p:cNvPr>
            <p:cNvSpPr/>
            <p:nvPr/>
          </p:nvSpPr>
          <p:spPr>
            <a:xfrm>
              <a:off x="-35814600" y="3202075"/>
              <a:ext cx="51225" cy="202450"/>
            </a:xfrm>
            <a:custGeom>
              <a:avLst/>
              <a:gdLst/>
              <a:ahLst/>
              <a:cxnLst/>
              <a:rect l="l" t="t" r="r" b="b"/>
              <a:pathLst>
                <a:path w="2049" h="8098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8097"/>
                  </a:lnTo>
                  <a:cubicBezTo>
                    <a:pt x="348" y="7782"/>
                    <a:pt x="820" y="7562"/>
                    <a:pt x="1387" y="7562"/>
                  </a:cubicBezTo>
                  <a:lnTo>
                    <a:pt x="2049" y="7562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6445;p62">
              <a:extLst>
                <a:ext uri="{FF2B5EF4-FFF2-40B4-BE49-F238E27FC236}">
                  <a16:creationId xmlns:a16="http://schemas.microsoft.com/office/drawing/2014/main" id="{DE9E7CC9-D3E5-44DF-9902-7AC28238DF99}"/>
                </a:ext>
              </a:extLst>
            </p:cNvPr>
            <p:cNvSpPr/>
            <p:nvPr/>
          </p:nvSpPr>
          <p:spPr>
            <a:xfrm>
              <a:off x="-35814600" y="3407650"/>
              <a:ext cx="242625" cy="68550"/>
            </a:xfrm>
            <a:custGeom>
              <a:avLst/>
              <a:gdLst/>
              <a:ahLst/>
              <a:cxnLst/>
              <a:rect l="l" t="t" r="r" b="b"/>
              <a:pathLst>
                <a:path w="9705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00" y="2741"/>
                    <a:pt x="1356" y="2741"/>
                  </a:cubicBezTo>
                  <a:lnTo>
                    <a:pt x="4758" y="2741"/>
                  </a:lnTo>
                  <a:lnTo>
                    <a:pt x="4758" y="1733"/>
                  </a:lnTo>
                  <a:lnTo>
                    <a:pt x="1702" y="1733"/>
                  </a:lnTo>
                  <a:cubicBezTo>
                    <a:pt x="1513" y="1733"/>
                    <a:pt x="1356" y="1575"/>
                    <a:pt x="1356" y="1355"/>
                  </a:cubicBezTo>
                  <a:cubicBezTo>
                    <a:pt x="1356" y="1166"/>
                    <a:pt x="1513" y="1008"/>
                    <a:pt x="1702" y="1008"/>
                  </a:cubicBezTo>
                  <a:lnTo>
                    <a:pt x="9232" y="1008"/>
                  </a:lnTo>
                  <a:cubicBezTo>
                    <a:pt x="9263" y="851"/>
                    <a:pt x="9326" y="662"/>
                    <a:pt x="9452" y="536"/>
                  </a:cubicBezTo>
                  <a:cubicBezTo>
                    <a:pt x="9704" y="221"/>
                    <a:pt x="9484" y="0"/>
                    <a:pt x="92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6446;p62">
              <a:extLst>
                <a:ext uri="{FF2B5EF4-FFF2-40B4-BE49-F238E27FC236}">
                  <a16:creationId xmlns:a16="http://schemas.microsoft.com/office/drawing/2014/main" id="{2F07C972-C4FD-4662-8226-C43F5AE63387}"/>
                </a:ext>
              </a:extLst>
            </p:cNvPr>
            <p:cNvSpPr/>
            <p:nvPr/>
          </p:nvSpPr>
          <p:spPr>
            <a:xfrm>
              <a:off x="-35627125" y="3450950"/>
              <a:ext cx="55150" cy="25250"/>
            </a:xfrm>
            <a:custGeom>
              <a:avLst/>
              <a:gdLst/>
              <a:ahLst/>
              <a:cxnLst/>
              <a:rect l="l" t="t" r="r" b="b"/>
              <a:pathLst>
                <a:path w="2206" h="1010" extrusionOk="0">
                  <a:moveTo>
                    <a:pt x="0" y="1"/>
                  </a:moveTo>
                  <a:lnTo>
                    <a:pt x="0" y="1009"/>
                  </a:lnTo>
                  <a:lnTo>
                    <a:pt x="1670" y="1009"/>
                  </a:lnTo>
                  <a:cubicBezTo>
                    <a:pt x="1953" y="1009"/>
                    <a:pt x="2205" y="788"/>
                    <a:pt x="1953" y="505"/>
                  </a:cubicBezTo>
                  <a:cubicBezTo>
                    <a:pt x="1827" y="347"/>
                    <a:pt x="1764" y="190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6447;p62">
              <a:extLst>
                <a:ext uri="{FF2B5EF4-FFF2-40B4-BE49-F238E27FC236}">
                  <a16:creationId xmlns:a16="http://schemas.microsoft.com/office/drawing/2014/main" id="{B92C4255-82A6-4432-8A9E-422B18FF0CA7}"/>
                </a:ext>
              </a:extLst>
            </p:cNvPr>
            <p:cNvSpPr/>
            <p:nvPr/>
          </p:nvSpPr>
          <p:spPr>
            <a:xfrm>
              <a:off x="-35703525" y="3305250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701" y="0"/>
                  </a:moveTo>
                  <a:cubicBezTo>
                    <a:pt x="882" y="0"/>
                    <a:pt x="221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521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6448;p62">
              <a:extLst>
                <a:ext uri="{FF2B5EF4-FFF2-40B4-BE49-F238E27FC236}">
                  <a16:creationId xmlns:a16="http://schemas.microsoft.com/office/drawing/2014/main" id="{68C356BB-70DD-49D3-BBB3-D1DD5EC252BD}"/>
                </a:ext>
              </a:extLst>
            </p:cNvPr>
            <p:cNvSpPr/>
            <p:nvPr/>
          </p:nvSpPr>
          <p:spPr>
            <a:xfrm>
              <a:off x="-35677550" y="3254050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1"/>
                  </a:moveTo>
                  <a:cubicBezTo>
                    <a:pt x="316" y="1"/>
                    <a:pt x="1" y="284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cubicBezTo>
                    <a:pt x="1040" y="1324"/>
                    <a:pt x="1324" y="1040"/>
                    <a:pt x="1324" y="662"/>
                  </a:cubicBezTo>
                  <a:cubicBezTo>
                    <a:pt x="1324" y="284"/>
                    <a:pt x="1040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6449;p62">
              <a:extLst>
                <a:ext uri="{FF2B5EF4-FFF2-40B4-BE49-F238E27FC236}">
                  <a16:creationId xmlns:a16="http://schemas.microsoft.com/office/drawing/2014/main" id="{B6E300FE-BE42-4592-86E6-0FB4361D52B7}"/>
                </a:ext>
              </a:extLst>
            </p:cNvPr>
            <p:cNvSpPr/>
            <p:nvPr/>
          </p:nvSpPr>
          <p:spPr>
            <a:xfrm>
              <a:off x="-35746850" y="3202075"/>
              <a:ext cx="171725" cy="189050"/>
            </a:xfrm>
            <a:custGeom>
              <a:avLst/>
              <a:gdLst/>
              <a:ahLst/>
              <a:cxnLst/>
              <a:rect l="l" t="t" r="r" b="b"/>
              <a:pathLst>
                <a:path w="6869" h="7562" extrusionOk="0">
                  <a:moveTo>
                    <a:pt x="3434" y="1355"/>
                  </a:moveTo>
                  <a:cubicBezTo>
                    <a:pt x="4191" y="1355"/>
                    <a:pt x="4821" y="1985"/>
                    <a:pt x="4821" y="2741"/>
                  </a:cubicBezTo>
                  <a:cubicBezTo>
                    <a:pt x="4821" y="3088"/>
                    <a:pt x="4663" y="3403"/>
                    <a:pt x="4474" y="3655"/>
                  </a:cubicBezTo>
                  <a:cubicBezTo>
                    <a:pt x="5293" y="4033"/>
                    <a:pt x="5829" y="4852"/>
                    <a:pt x="5829" y="5829"/>
                  </a:cubicBezTo>
                  <a:cubicBezTo>
                    <a:pt x="5829" y="6018"/>
                    <a:pt x="5671" y="6175"/>
                    <a:pt x="5482" y="6175"/>
                  </a:cubicBezTo>
                  <a:lnTo>
                    <a:pt x="1387" y="6175"/>
                  </a:lnTo>
                  <a:cubicBezTo>
                    <a:pt x="1198" y="6175"/>
                    <a:pt x="1040" y="6018"/>
                    <a:pt x="1040" y="5829"/>
                  </a:cubicBezTo>
                  <a:cubicBezTo>
                    <a:pt x="1040" y="4852"/>
                    <a:pt x="1576" y="4033"/>
                    <a:pt x="2426" y="3655"/>
                  </a:cubicBezTo>
                  <a:cubicBezTo>
                    <a:pt x="2174" y="3403"/>
                    <a:pt x="2048" y="3088"/>
                    <a:pt x="2048" y="2741"/>
                  </a:cubicBezTo>
                  <a:cubicBezTo>
                    <a:pt x="2048" y="1985"/>
                    <a:pt x="2678" y="1355"/>
                    <a:pt x="3434" y="1355"/>
                  </a:cubicBezTo>
                  <a:close/>
                  <a:moveTo>
                    <a:pt x="0" y="0"/>
                  </a:moveTo>
                  <a:lnTo>
                    <a:pt x="0" y="7562"/>
                  </a:lnTo>
                  <a:lnTo>
                    <a:pt x="6868" y="7562"/>
                  </a:lnTo>
                  <a:lnTo>
                    <a:pt x="6868" y="1009"/>
                  </a:lnTo>
                  <a:cubicBezTo>
                    <a:pt x="6868" y="473"/>
                    <a:pt x="6396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6450;p62">
              <a:extLst>
                <a:ext uri="{FF2B5EF4-FFF2-40B4-BE49-F238E27FC236}">
                  <a16:creationId xmlns:a16="http://schemas.microsoft.com/office/drawing/2014/main" id="{107CDB7D-1108-426C-8419-FE29674D1F19}"/>
                </a:ext>
              </a:extLst>
            </p:cNvPr>
            <p:cNvSpPr/>
            <p:nvPr/>
          </p:nvSpPr>
          <p:spPr>
            <a:xfrm>
              <a:off x="-35677550" y="3450950"/>
              <a:ext cx="34675" cy="42575"/>
            </a:xfrm>
            <a:custGeom>
              <a:avLst/>
              <a:gdLst/>
              <a:ahLst/>
              <a:cxnLst/>
              <a:rect l="l" t="t" r="r" b="b"/>
              <a:pathLst>
                <a:path w="1387" h="1703" extrusionOk="0">
                  <a:moveTo>
                    <a:pt x="1" y="1"/>
                  </a:moveTo>
                  <a:lnTo>
                    <a:pt x="1" y="1702"/>
                  </a:lnTo>
                  <a:lnTo>
                    <a:pt x="505" y="1387"/>
                  </a:lnTo>
                  <a:cubicBezTo>
                    <a:pt x="536" y="1324"/>
                    <a:pt x="631" y="1324"/>
                    <a:pt x="694" y="1324"/>
                  </a:cubicBezTo>
                  <a:cubicBezTo>
                    <a:pt x="711" y="1316"/>
                    <a:pt x="725" y="1312"/>
                    <a:pt x="739" y="1312"/>
                  </a:cubicBezTo>
                  <a:cubicBezTo>
                    <a:pt x="776" y="1312"/>
                    <a:pt x="805" y="1341"/>
                    <a:pt x="851" y="1387"/>
                  </a:cubicBezTo>
                  <a:lnTo>
                    <a:pt x="1387" y="1702"/>
                  </a:ln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0" name="Google Shape;6451;p62">
            <a:extLst>
              <a:ext uri="{FF2B5EF4-FFF2-40B4-BE49-F238E27FC236}">
                <a16:creationId xmlns:a16="http://schemas.microsoft.com/office/drawing/2014/main" id="{70B20B3A-0E43-4545-9090-8005D222DF31}"/>
              </a:ext>
            </a:extLst>
          </p:cNvPr>
          <p:cNvGrpSpPr/>
          <p:nvPr/>
        </p:nvGrpSpPr>
        <p:grpSpPr>
          <a:xfrm>
            <a:off x="4524256" y="2190235"/>
            <a:ext cx="334031" cy="334260"/>
            <a:chOff x="-35839800" y="3561025"/>
            <a:chExt cx="291450" cy="291650"/>
          </a:xfrm>
        </p:grpSpPr>
        <p:sp>
          <p:nvSpPr>
            <p:cNvPr id="1281" name="Google Shape;6452;p62">
              <a:extLst>
                <a:ext uri="{FF2B5EF4-FFF2-40B4-BE49-F238E27FC236}">
                  <a16:creationId xmlns:a16="http://schemas.microsoft.com/office/drawing/2014/main" id="{853A0425-B596-4BF2-BBBA-5FA37BD9F83A}"/>
                </a:ext>
              </a:extLst>
            </p:cNvPr>
            <p:cNvSpPr/>
            <p:nvPr/>
          </p:nvSpPr>
          <p:spPr>
            <a:xfrm>
              <a:off x="-35772850" y="3612425"/>
              <a:ext cx="155200" cy="142575"/>
            </a:xfrm>
            <a:custGeom>
              <a:avLst/>
              <a:gdLst/>
              <a:ahLst/>
              <a:cxnLst/>
              <a:rect l="l" t="t" r="r" b="b"/>
              <a:pathLst>
                <a:path w="6208" h="5703" extrusionOk="0">
                  <a:moveTo>
                    <a:pt x="3088" y="693"/>
                  </a:moveTo>
                  <a:cubicBezTo>
                    <a:pt x="3655" y="693"/>
                    <a:pt x="4128" y="1166"/>
                    <a:pt x="4128" y="1733"/>
                  </a:cubicBezTo>
                  <a:cubicBezTo>
                    <a:pt x="4128" y="2174"/>
                    <a:pt x="3844" y="2552"/>
                    <a:pt x="3466" y="2710"/>
                  </a:cubicBezTo>
                  <a:lnTo>
                    <a:pt x="3466" y="3119"/>
                  </a:lnTo>
                  <a:cubicBezTo>
                    <a:pt x="3466" y="3308"/>
                    <a:pt x="3309" y="3466"/>
                    <a:pt x="3088" y="3466"/>
                  </a:cubicBezTo>
                  <a:cubicBezTo>
                    <a:pt x="2899" y="3466"/>
                    <a:pt x="2742" y="3308"/>
                    <a:pt x="2742" y="3119"/>
                  </a:cubicBezTo>
                  <a:lnTo>
                    <a:pt x="2742" y="2710"/>
                  </a:lnTo>
                  <a:cubicBezTo>
                    <a:pt x="2742" y="2426"/>
                    <a:pt x="2931" y="2174"/>
                    <a:pt x="3214" y="2080"/>
                  </a:cubicBezTo>
                  <a:cubicBezTo>
                    <a:pt x="3340" y="2048"/>
                    <a:pt x="3466" y="1891"/>
                    <a:pt x="3466" y="1765"/>
                  </a:cubicBezTo>
                  <a:cubicBezTo>
                    <a:pt x="3466" y="1576"/>
                    <a:pt x="3309" y="1418"/>
                    <a:pt x="3088" y="1418"/>
                  </a:cubicBezTo>
                  <a:cubicBezTo>
                    <a:pt x="2899" y="1418"/>
                    <a:pt x="2742" y="1576"/>
                    <a:pt x="2742" y="1765"/>
                  </a:cubicBezTo>
                  <a:cubicBezTo>
                    <a:pt x="2742" y="1954"/>
                    <a:pt x="2584" y="2111"/>
                    <a:pt x="2395" y="2111"/>
                  </a:cubicBezTo>
                  <a:cubicBezTo>
                    <a:pt x="2206" y="2111"/>
                    <a:pt x="2049" y="1954"/>
                    <a:pt x="2049" y="1765"/>
                  </a:cubicBezTo>
                  <a:cubicBezTo>
                    <a:pt x="2080" y="1166"/>
                    <a:pt x="2553" y="693"/>
                    <a:pt x="3088" y="693"/>
                  </a:cubicBezTo>
                  <a:close/>
                  <a:moveTo>
                    <a:pt x="3088" y="3781"/>
                  </a:moveTo>
                  <a:cubicBezTo>
                    <a:pt x="3309" y="3781"/>
                    <a:pt x="3466" y="3938"/>
                    <a:pt x="3466" y="4127"/>
                  </a:cubicBezTo>
                  <a:cubicBezTo>
                    <a:pt x="3466" y="4317"/>
                    <a:pt x="3309" y="4474"/>
                    <a:pt x="3088" y="4474"/>
                  </a:cubicBezTo>
                  <a:cubicBezTo>
                    <a:pt x="2899" y="4474"/>
                    <a:pt x="2742" y="4317"/>
                    <a:pt x="2742" y="4127"/>
                  </a:cubicBezTo>
                  <a:cubicBezTo>
                    <a:pt x="2742" y="3938"/>
                    <a:pt x="2899" y="3781"/>
                    <a:pt x="3088" y="3781"/>
                  </a:cubicBezTo>
                  <a:close/>
                  <a:moveTo>
                    <a:pt x="347" y="0"/>
                  </a:moveTo>
                  <a:cubicBezTo>
                    <a:pt x="158" y="32"/>
                    <a:pt x="1" y="189"/>
                    <a:pt x="1" y="347"/>
                  </a:cubicBezTo>
                  <a:lnTo>
                    <a:pt x="1" y="5010"/>
                  </a:lnTo>
                  <a:lnTo>
                    <a:pt x="694" y="5703"/>
                  </a:lnTo>
                  <a:cubicBezTo>
                    <a:pt x="1371" y="5088"/>
                    <a:pt x="2238" y="4781"/>
                    <a:pt x="3104" y="4781"/>
                  </a:cubicBezTo>
                  <a:cubicBezTo>
                    <a:pt x="3970" y="4781"/>
                    <a:pt x="4837" y="5088"/>
                    <a:pt x="5514" y="5703"/>
                  </a:cubicBezTo>
                  <a:lnTo>
                    <a:pt x="6207" y="5010"/>
                  </a:lnTo>
                  <a:lnTo>
                    <a:pt x="6207" y="347"/>
                  </a:lnTo>
                  <a:cubicBezTo>
                    <a:pt x="6207" y="158"/>
                    <a:pt x="6050" y="0"/>
                    <a:pt x="58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6453;p62">
              <a:extLst>
                <a:ext uri="{FF2B5EF4-FFF2-40B4-BE49-F238E27FC236}">
                  <a16:creationId xmlns:a16="http://schemas.microsoft.com/office/drawing/2014/main" id="{EADC5BF5-C7DA-452F-84AE-E25636686DC7}"/>
                </a:ext>
              </a:extLst>
            </p:cNvPr>
            <p:cNvSpPr/>
            <p:nvPr/>
          </p:nvSpPr>
          <p:spPr>
            <a:xfrm>
              <a:off x="-35621625" y="3694325"/>
              <a:ext cx="73275" cy="143375"/>
            </a:xfrm>
            <a:custGeom>
              <a:avLst/>
              <a:gdLst/>
              <a:ahLst/>
              <a:cxnLst/>
              <a:rect l="l" t="t" r="r" b="b"/>
              <a:pathLst>
                <a:path w="2931" h="5735" extrusionOk="0">
                  <a:moveTo>
                    <a:pt x="2931" y="1"/>
                  </a:moveTo>
                  <a:lnTo>
                    <a:pt x="1" y="2899"/>
                  </a:lnTo>
                  <a:lnTo>
                    <a:pt x="2805" y="5735"/>
                  </a:lnTo>
                  <a:cubicBezTo>
                    <a:pt x="2868" y="5609"/>
                    <a:pt x="2931" y="5451"/>
                    <a:pt x="2931" y="5294"/>
                  </a:cubicBezTo>
                  <a:lnTo>
                    <a:pt x="293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6454;p62">
              <a:extLst>
                <a:ext uri="{FF2B5EF4-FFF2-40B4-BE49-F238E27FC236}">
                  <a16:creationId xmlns:a16="http://schemas.microsoft.com/office/drawing/2014/main" id="{606C54D9-46C2-453D-9FD6-C28B2047642B}"/>
                </a:ext>
              </a:extLst>
            </p:cNvPr>
            <p:cNvSpPr/>
            <p:nvPr/>
          </p:nvSpPr>
          <p:spPr>
            <a:xfrm>
              <a:off x="-35827200" y="3748675"/>
              <a:ext cx="263100" cy="104000"/>
            </a:xfrm>
            <a:custGeom>
              <a:avLst/>
              <a:gdLst/>
              <a:ahLst/>
              <a:cxnLst/>
              <a:rect l="l" t="t" r="r" b="b"/>
              <a:pathLst>
                <a:path w="10524" h="4160" extrusionOk="0">
                  <a:moveTo>
                    <a:pt x="5235" y="1"/>
                  </a:moveTo>
                  <a:cubicBezTo>
                    <a:pt x="4482" y="1"/>
                    <a:pt x="3734" y="284"/>
                    <a:pt x="3183" y="851"/>
                  </a:cubicBezTo>
                  <a:lnTo>
                    <a:pt x="1" y="4033"/>
                  </a:lnTo>
                  <a:cubicBezTo>
                    <a:pt x="158" y="4128"/>
                    <a:pt x="316" y="4159"/>
                    <a:pt x="473" y="4159"/>
                  </a:cubicBezTo>
                  <a:lnTo>
                    <a:pt x="10082" y="4159"/>
                  </a:lnTo>
                  <a:cubicBezTo>
                    <a:pt x="10240" y="4159"/>
                    <a:pt x="10398" y="4128"/>
                    <a:pt x="10524" y="4033"/>
                  </a:cubicBezTo>
                  <a:lnTo>
                    <a:pt x="7310" y="851"/>
                  </a:lnTo>
                  <a:cubicBezTo>
                    <a:pt x="6743" y="284"/>
                    <a:pt x="5987" y="1"/>
                    <a:pt x="52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6455;p62">
              <a:extLst>
                <a:ext uri="{FF2B5EF4-FFF2-40B4-BE49-F238E27FC236}">
                  <a16:creationId xmlns:a16="http://schemas.microsoft.com/office/drawing/2014/main" id="{26DC5038-56FE-48EE-8A6E-2F8D398AA765}"/>
                </a:ext>
              </a:extLst>
            </p:cNvPr>
            <p:cNvSpPr/>
            <p:nvPr/>
          </p:nvSpPr>
          <p:spPr>
            <a:xfrm>
              <a:off x="-35831925" y="3635275"/>
              <a:ext cx="41775" cy="85075"/>
            </a:xfrm>
            <a:custGeom>
              <a:avLst/>
              <a:gdLst/>
              <a:ahLst/>
              <a:cxnLst/>
              <a:rect l="l" t="t" r="r" b="b"/>
              <a:pathLst>
                <a:path w="1671" h="3403" extrusionOk="0">
                  <a:moveTo>
                    <a:pt x="1671" y="0"/>
                  </a:moveTo>
                  <a:lnTo>
                    <a:pt x="1" y="1701"/>
                  </a:lnTo>
                  <a:lnTo>
                    <a:pt x="1671" y="3403"/>
                  </a:lnTo>
                  <a:lnTo>
                    <a:pt x="167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6456;p62">
              <a:extLst>
                <a:ext uri="{FF2B5EF4-FFF2-40B4-BE49-F238E27FC236}">
                  <a16:creationId xmlns:a16="http://schemas.microsoft.com/office/drawing/2014/main" id="{59F48EC6-37A4-4EED-BD1D-65341B8D1A3C}"/>
                </a:ext>
              </a:extLst>
            </p:cNvPr>
            <p:cNvSpPr/>
            <p:nvPr/>
          </p:nvSpPr>
          <p:spPr>
            <a:xfrm>
              <a:off x="-35601150" y="3635275"/>
              <a:ext cx="43350" cy="85075"/>
            </a:xfrm>
            <a:custGeom>
              <a:avLst/>
              <a:gdLst/>
              <a:ahLst/>
              <a:cxnLst/>
              <a:rect l="l" t="t" r="r" b="b"/>
              <a:pathLst>
                <a:path w="1734" h="3403" extrusionOk="0">
                  <a:moveTo>
                    <a:pt x="1" y="0"/>
                  </a:moveTo>
                  <a:lnTo>
                    <a:pt x="1" y="3403"/>
                  </a:lnTo>
                  <a:lnTo>
                    <a:pt x="1734" y="170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6457;p62">
              <a:extLst>
                <a:ext uri="{FF2B5EF4-FFF2-40B4-BE49-F238E27FC236}">
                  <a16:creationId xmlns:a16="http://schemas.microsoft.com/office/drawing/2014/main" id="{02CA4259-B06F-4AA2-A04E-27379489A56A}"/>
                </a:ext>
              </a:extLst>
            </p:cNvPr>
            <p:cNvSpPr/>
            <p:nvPr/>
          </p:nvSpPr>
          <p:spPr>
            <a:xfrm>
              <a:off x="-35750000" y="3561025"/>
              <a:ext cx="111075" cy="35675"/>
            </a:xfrm>
            <a:custGeom>
              <a:avLst/>
              <a:gdLst/>
              <a:ahLst/>
              <a:cxnLst/>
              <a:rect l="l" t="t" r="r" b="b"/>
              <a:pathLst>
                <a:path w="4443" h="1427" extrusionOk="0">
                  <a:moveTo>
                    <a:pt x="2182" y="1"/>
                  </a:moveTo>
                  <a:cubicBezTo>
                    <a:pt x="1686" y="1"/>
                    <a:pt x="1198" y="182"/>
                    <a:pt x="851" y="544"/>
                  </a:cubicBezTo>
                  <a:lnTo>
                    <a:pt x="0" y="1426"/>
                  </a:lnTo>
                  <a:lnTo>
                    <a:pt x="4443" y="1426"/>
                  </a:lnTo>
                  <a:lnTo>
                    <a:pt x="3560" y="544"/>
                  </a:lnTo>
                  <a:cubicBezTo>
                    <a:pt x="3182" y="182"/>
                    <a:pt x="2678" y="1"/>
                    <a:pt x="21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6458;p62">
              <a:extLst>
                <a:ext uri="{FF2B5EF4-FFF2-40B4-BE49-F238E27FC236}">
                  <a16:creationId xmlns:a16="http://schemas.microsoft.com/office/drawing/2014/main" id="{2075568F-7453-4390-81F9-2DC2150AF858}"/>
                </a:ext>
              </a:extLst>
            </p:cNvPr>
            <p:cNvSpPr/>
            <p:nvPr/>
          </p:nvSpPr>
          <p:spPr>
            <a:xfrm>
              <a:off x="-35839800" y="3694325"/>
              <a:ext cx="72500" cy="143375"/>
            </a:xfrm>
            <a:custGeom>
              <a:avLst/>
              <a:gdLst/>
              <a:ahLst/>
              <a:cxnLst/>
              <a:rect l="l" t="t" r="r" b="b"/>
              <a:pathLst>
                <a:path w="2900" h="5735" extrusionOk="0">
                  <a:moveTo>
                    <a:pt x="1" y="1"/>
                  </a:moveTo>
                  <a:lnTo>
                    <a:pt x="1" y="5294"/>
                  </a:lnTo>
                  <a:cubicBezTo>
                    <a:pt x="1" y="5451"/>
                    <a:pt x="32" y="5609"/>
                    <a:pt x="95" y="5735"/>
                  </a:cubicBezTo>
                  <a:lnTo>
                    <a:pt x="2899" y="289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88" name="Google Shape;6459;p62">
            <a:extLst>
              <a:ext uri="{FF2B5EF4-FFF2-40B4-BE49-F238E27FC236}">
                <a16:creationId xmlns:a16="http://schemas.microsoft.com/office/drawing/2014/main" id="{68E6841D-F6F5-4A7C-96F8-9ABF8F822EFF}"/>
              </a:ext>
            </a:extLst>
          </p:cNvPr>
          <p:cNvSpPr/>
          <p:nvPr/>
        </p:nvSpPr>
        <p:spPr>
          <a:xfrm>
            <a:off x="4521504" y="2601719"/>
            <a:ext cx="335836" cy="334031"/>
          </a:xfrm>
          <a:custGeom>
            <a:avLst/>
            <a:gdLst/>
            <a:ahLst/>
            <a:cxnLst/>
            <a:rect l="l" t="t" r="r" b="b"/>
            <a:pathLst>
              <a:path w="11721" h="11658" extrusionOk="0">
                <a:moveTo>
                  <a:pt x="6144" y="2773"/>
                </a:moveTo>
                <a:cubicBezTo>
                  <a:pt x="7467" y="2868"/>
                  <a:pt x="8570" y="3813"/>
                  <a:pt x="8885" y="5042"/>
                </a:cubicBezTo>
                <a:cubicBezTo>
                  <a:pt x="8917" y="5231"/>
                  <a:pt x="8791" y="5388"/>
                  <a:pt x="8633" y="5483"/>
                </a:cubicBezTo>
                <a:cubicBezTo>
                  <a:pt x="8613" y="5486"/>
                  <a:pt x="8594" y="5487"/>
                  <a:pt x="8575" y="5487"/>
                </a:cubicBezTo>
                <a:cubicBezTo>
                  <a:pt x="8412" y="5487"/>
                  <a:pt x="8277" y="5372"/>
                  <a:pt x="8192" y="5231"/>
                </a:cubicBezTo>
                <a:cubicBezTo>
                  <a:pt x="7972" y="4254"/>
                  <a:pt x="7089" y="3561"/>
                  <a:pt x="6113" y="3466"/>
                </a:cubicBezTo>
                <a:cubicBezTo>
                  <a:pt x="5924" y="3466"/>
                  <a:pt x="5798" y="3277"/>
                  <a:pt x="5798" y="3120"/>
                </a:cubicBezTo>
                <a:cubicBezTo>
                  <a:pt x="5798" y="2868"/>
                  <a:pt x="5955" y="2773"/>
                  <a:pt x="6144" y="2773"/>
                </a:cubicBezTo>
                <a:close/>
                <a:moveTo>
                  <a:pt x="6222" y="1414"/>
                </a:moveTo>
                <a:cubicBezTo>
                  <a:pt x="6238" y="1414"/>
                  <a:pt x="6254" y="1416"/>
                  <a:pt x="6270" y="1418"/>
                </a:cubicBezTo>
                <a:cubicBezTo>
                  <a:pt x="8161" y="1576"/>
                  <a:pt x="9862" y="2962"/>
                  <a:pt x="10240" y="5136"/>
                </a:cubicBezTo>
                <a:cubicBezTo>
                  <a:pt x="10303" y="5325"/>
                  <a:pt x="10177" y="5483"/>
                  <a:pt x="9988" y="5514"/>
                </a:cubicBezTo>
                <a:cubicBezTo>
                  <a:pt x="9960" y="5518"/>
                  <a:pt x="9934" y="5520"/>
                  <a:pt x="9908" y="5520"/>
                </a:cubicBezTo>
                <a:cubicBezTo>
                  <a:pt x="9730" y="5520"/>
                  <a:pt x="9606" y="5424"/>
                  <a:pt x="9578" y="5231"/>
                </a:cubicBezTo>
                <a:cubicBezTo>
                  <a:pt x="9263" y="3466"/>
                  <a:pt x="7846" y="2238"/>
                  <a:pt x="6239" y="2143"/>
                </a:cubicBezTo>
                <a:cubicBezTo>
                  <a:pt x="6050" y="2143"/>
                  <a:pt x="5924" y="1923"/>
                  <a:pt x="5924" y="1765"/>
                </a:cubicBezTo>
                <a:cubicBezTo>
                  <a:pt x="5924" y="1563"/>
                  <a:pt x="6055" y="1414"/>
                  <a:pt x="6222" y="1414"/>
                </a:cubicBezTo>
                <a:close/>
                <a:moveTo>
                  <a:pt x="5907" y="4124"/>
                </a:moveTo>
                <a:cubicBezTo>
                  <a:pt x="5923" y="4124"/>
                  <a:pt x="5939" y="4125"/>
                  <a:pt x="5955" y="4128"/>
                </a:cubicBezTo>
                <a:cubicBezTo>
                  <a:pt x="6680" y="4191"/>
                  <a:pt x="7247" y="4663"/>
                  <a:pt x="7499" y="5325"/>
                </a:cubicBezTo>
                <a:cubicBezTo>
                  <a:pt x="7530" y="5514"/>
                  <a:pt x="7467" y="5672"/>
                  <a:pt x="7247" y="5766"/>
                </a:cubicBezTo>
                <a:cubicBezTo>
                  <a:pt x="7223" y="5770"/>
                  <a:pt x="7199" y="5772"/>
                  <a:pt x="7177" y="5772"/>
                </a:cubicBezTo>
                <a:cubicBezTo>
                  <a:pt x="7019" y="5772"/>
                  <a:pt x="6892" y="5679"/>
                  <a:pt x="6837" y="5514"/>
                </a:cubicBezTo>
                <a:cubicBezTo>
                  <a:pt x="6711" y="5136"/>
                  <a:pt x="6365" y="4852"/>
                  <a:pt x="5924" y="4821"/>
                </a:cubicBezTo>
                <a:cubicBezTo>
                  <a:pt x="5735" y="4821"/>
                  <a:pt x="5609" y="4663"/>
                  <a:pt x="5609" y="4443"/>
                </a:cubicBezTo>
                <a:cubicBezTo>
                  <a:pt x="5609" y="4270"/>
                  <a:pt x="5740" y="4124"/>
                  <a:pt x="5907" y="4124"/>
                </a:cubicBezTo>
                <a:close/>
                <a:moveTo>
                  <a:pt x="3385" y="3199"/>
                </a:moveTo>
                <a:cubicBezTo>
                  <a:pt x="3455" y="3199"/>
                  <a:pt x="3527" y="3225"/>
                  <a:pt x="3592" y="3277"/>
                </a:cubicBezTo>
                <a:lnTo>
                  <a:pt x="4695" y="4096"/>
                </a:lnTo>
                <a:cubicBezTo>
                  <a:pt x="4853" y="4222"/>
                  <a:pt x="4884" y="4411"/>
                  <a:pt x="4790" y="4569"/>
                </a:cubicBezTo>
                <a:lnTo>
                  <a:pt x="4159" y="5388"/>
                </a:lnTo>
                <a:lnTo>
                  <a:pt x="6869" y="7436"/>
                </a:lnTo>
                <a:lnTo>
                  <a:pt x="7499" y="6617"/>
                </a:lnTo>
                <a:cubicBezTo>
                  <a:pt x="7572" y="6525"/>
                  <a:pt x="7667" y="6476"/>
                  <a:pt x="7765" y="6476"/>
                </a:cubicBezTo>
                <a:cubicBezTo>
                  <a:pt x="7835" y="6476"/>
                  <a:pt x="7906" y="6501"/>
                  <a:pt x="7972" y="6554"/>
                </a:cubicBezTo>
                <a:lnTo>
                  <a:pt x="9074" y="7373"/>
                </a:lnTo>
                <a:cubicBezTo>
                  <a:pt x="9232" y="7499"/>
                  <a:pt x="9263" y="7688"/>
                  <a:pt x="9137" y="7845"/>
                </a:cubicBezTo>
                <a:lnTo>
                  <a:pt x="8507" y="8665"/>
                </a:lnTo>
                <a:cubicBezTo>
                  <a:pt x="8225" y="9022"/>
                  <a:pt x="7819" y="9211"/>
                  <a:pt x="7403" y="9211"/>
                </a:cubicBezTo>
                <a:cubicBezTo>
                  <a:pt x="7123" y="9211"/>
                  <a:pt x="6839" y="9126"/>
                  <a:pt x="6585" y="8948"/>
                </a:cubicBezTo>
                <a:lnTo>
                  <a:pt x="2773" y="6081"/>
                </a:lnTo>
                <a:cubicBezTo>
                  <a:pt x="2143" y="5672"/>
                  <a:pt x="2017" y="4821"/>
                  <a:pt x="2490" y="4191"/>
                </a:cubicBezTo>
                <a:lnTo>
                  <a:pt x="3120" y="3340"/>
                </a:lnTo>
                <a:cubicBezTo>
                  <a:pt x="3193" y="3248"/>
                  <a:pt x="3288" y="3199"/>
                  <a:pt x="3385" y="3199"/>
                </a:cubicBezTo>
                <a:close/>
                <a:moveTo>
                  <a:pt x="5829" y="1"/>
                </a:moveTo>
                <a:cubicBezTo>
                  <a:pt x="2647" y="1"/>
                  <a:pt x="1" y="2647"/>
                  <a:pt x="1" y="5829"/>
                </a:cubicBezTo>
                <a:cubicBezTo>
                  <a:pt x="64" y="9011"/>
                  <a:pt x="2647" y="11658"/>
                  <a:pt x="5892" y="11658"/>
                </a:cubicBezTo>
                <a:cubicBezTo>
                  <a:pt x="6900" y="11658"/>
                  <a:pt x="7940" y="11374"/>
                  <a:pt x="8822" y="10838"/>
                </a:cubicBezTo>
                <a:lnTo>
                  <a:pt x="11248" y="11626"/>
                </a:lnTo>
                <a:cubicBezTo>
                  <a:pt x="11272" y="11634"/>
                  <a:pt x="11299" y="11638"/>
                  <a:pt x="11329" y="11638"/>
                </a:cubicBezTo>
                <a:cubicBezTo>
                  <a:pt x="11417" y="11638"/>
                  <a:pt x="11524" y="11602"/>
                  <a:pt x="11595" y="11531"/>
                </a:cubicBezTo>
                <a:cubicBezTo>
                  <a:pt x="11658" y="11468"/>
                  <a:pt x="11721" y="11311"/>
                  <a:pt x="11658" y="11185"/>
                </a:cubicBezTo>
                <a:lnTo>
                  <a:pt x="10838" y="8791"/>
                </a:lnTo>
                <a:cubicBezTo>
                  <a:pt x="11406" y="7877"/>
                  <a:pt x="11658" y="6869"/>
                  <a:pt x="11658" y="5829"/>
                </a:cubicBezTo>
                <a:cubicBezTo>
                  <a:pt x="11658" y="2647"/>
                  <a:pt x="9043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89" name="Google Shape;6460;p62">
            <a:extLst>
              <a:ext uri="{FF2B5EF4-FFF2-40B4-BE49-F238E27FC236}">
                <a16:creationId xmlns:a16="http://schemas.microsoft.com/office/drawing/2014/main" id="{31F6186B-C0DA-46AC-8356-0239CA1C84A7}"/>
              </a:ext>
            </a:extLst>
          </p:cNvPr>
          <p:cNvGrpSpPr/>
          <p:nvPr/>
        </p:nvGrpSpPr>
        <p:grpSpPr>
          <a:xfrm>
            <a:off x="6637699" y="1773770"/>
            <a:ext cx="334031" cy="334031"/>
            <a:chOff x="-34003850" y="3227275"/>
            <a:chExt cx="291450" cy="291450"/>
          </a:xfrm>
        </p:grpSpPr>
        <p:sp>
          <p:nvSpPr>
            <p:cNvPr id="1290" name="Google Shape;6461;p62">
              <a:extLst>
                <a:ext uri="{FF2B5EF4-FFF2-40B4-BE49-F238E27FC236}">
                  <a16:creationId xmlns:a16="http://schemas.microsoft.com/office/drawing/2014/main" id="{77E70DD5-E5B0-4C1F-A52E-1519A244C5A7}"/>
                </a:ext>
              </a:extLst>
            </p:cNvPr>
            <p:cNvSpPr/>
            <p:nvPr/>
          </p:nvSpPr>
          <p:spPr>
            <a:xfrm>
              <a:off x="-33852625" y="3313925"/>
              <a:ext cx="128425" cy="49625"/>
            </a:xfrm>
            <a:custGeom>
              <a:avLst/>
              <a:gdLst/>
              <a:ahLst/>
              <a:cxnLst/>
              <a:rect l="l" t="t" r="r" b="b"/>
              <a:pathLst>
                <a:path w="5137" h="1985" extrusionOk="0">
                  <a:moveTo>
                    <a:pt x="473" y="0"/>
                  </a:moveTo>
                  <a:cubicBezTo>
                    <a:pt x="316" y="0"/>
                    <a:pt x="158" y="32"/>
                    <a:pt x="1" y="126"/>
                  </a:cubicBezTo>
                  <a:lnTo>
                    <a:pt x="2521" y="1985"/>
                  </a:lnTo>
                  <a:lnTo>
                    <a:pt x="5136" y="158"/>
                  </a:lnTo>
                  <a:cubicBezTo>
                    <a:pt x="4979" y="32"/>
                    <a:pt x="4790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6462;p62">
              <a:extLst>
                <a:ext uri="{FF2B5EF4-FFF2-40B4-BE49-F238E27FC236}">
                  <a16:creationId xmlns:a16="http://schemas.microsoft.com/office/drawing/2014/main" id="{81A4EAEC-E982-48FC-841A-A4DB3EB6F05E}"/>
                </a:ext>
              </a:extLst>
            </p:cNvPr>
            <p:cNvSpPr/>
            <p:nvPr/>
          </p:nvSpPr>
          <p:spPr>
            <a:xfrm>
              <a:off x="-33866000" y="3328875"/>
              <a:ext cx="153600" cy="103200"/>
            </a:xfrm>
            <a:custGeom>
              <a:avLst/>
              <a:gdLst/>
              <a:ahLst/>
              <a:cxnLst/>
              <a:rect l="l" t="t" r="r" b="b"/>
              <a:pathLst>
                <a:path w="6144" h="4128" extrusionOk="0">
                  <a:moveTo>
                    <a:pt x="63" y="1"/>
                  </a:moveTo>
                  <a:cubicBezTo>
                    <a:pt x="32" y="127"/>
                    <a:pt x="0" y="284"/>
                    <a:pt x="0" y="379"/>
                  </a:cubicBezTo>
                  <a:lnTo>
                    <a:pt x="0" y="3120"/>
                  </a:lnTo>
                  <a:cubicBezTo>
                    <a:pt x="0" y="3655"/>
                    <a:pt x="473" y="4128"/>
                    <a:pt x="1040" y="4128"/>
                  </a:cubicBezTo>
                  <a:lnTo>
                    <a:pt x="5136" y="4128"/>
                  </a:lnTo>
                  <a:cubicBezTo>
                    <a:pt x="5671" y="4128"/>
                    <a:pt x="6144" y="3655"/>
                    <a:pt x="6144" y="3120"/>
                  </a:cubicBezTo>
                  <a:lnTo>
                    <a:pt x="6144" y="379"/>
                  </a:lnTo>
                  <a:cubicBezTo>
                    <a:pt x="6144" y="284"/>
                    <a:pt x="6112" y="190"/>
                    <a:pt x="6112" y="64"/>
                  </a:cubicBezTo>
                  <a:lnTo>
                    <a:pt x="3277" y="2048"/>
                  </a:lnTo>
                  <a:cubicBezTo>
                    <a:pt x="3214" y="2080"/>
                    <a:pt x="3151" y="2080"/>
                    <a:pt x="3056" y="2080"/>
                  </a:cubicBezTo>
                  <a:cubicBezTo>
                    <a:pt x="2993" y="2080"/>
                    <a:pt x="2962" y="2080"/>
                    <a:pt x="2867" y="2048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6463;p62">
              <a:extLst>
                <a:ext uri="{FF2B5EF4-FFF2-40B4-BE49-F238E27FC236}">
                  <a16:creationId xmlns:a16="http://schemas.microsoft.com/office/drawing/2014/main" id="{4F947DB7-5A5A-42C8-B763-EA80872CAD9B}"/>
                </a:ext>
              </a:extLst>
            </p:cNvPr>
            <p:cNvSpPr/>
            <p:nvPr/>
          </p:nvSpPr>
          <p:spPr>
            <a:xfrm>
              <a:off x="-34003850" y="3279250"/>
              <a:ext cx="189050" cy="188275"/>
            </a:xfrm>
            <a:custGeom>
              <a:avLst/>
              <a:gdLst/>
              <a:ahLst/>
              <a:cxnLst/>
              <a:rect l="l" t="t" r="r" b="b"/>
              <a:pathLst>
                <a:path w="7562" h="7531" extrusionOk="0">
                  <a:moveTo>
                    <a:pt x="3781" y="2017"/>
                  </a:moveTo>
                  <a:cubicBezTo>
                    <a:pt x="3970" y="2017"/>
                    <a:pt x="4128" y="2175"/>
                    <a:pt x="4128" y="2364"/>
                  </a:cubicBezTo>
                  <a:cubicBezTo>
                    <a:pt x="4128" y="2584"/>
                    <a:pt x="3970" y="2742"/>
                    <a:pt x="3781" y="2742"/>
                  </a:cubicBezTo>
                  <a:lnTo>
                    <a:pt x="1702" y="2742"/>
                  </a:lnTo>
                  <a:cubicBezTo>
                    <a:pt x="1482" y="2742"/>
                    <a:pt x="1324" y="2584"/>
                    <a:pt x="1324" y="2364"/>
                  </a:cubicBezTo>
                  <a:cubicBezTo>
                    <a:pt x="1324" y="2175"/>
                    <a:pt x="1482" y="2017"/>
                    <a:pt x="1702" y="2017"/>
                  </a:cubicBezTo>
                  <a:close/>
                  <a:moveTo>
                    <a:pt x="3057" y="3403"/>
                  </a:moveTo>
                  <a:cubicBezTo>
                    <a:pt x="3277" y="3403"/>
                    <a:pt x="3435" y="3561"/>
                    <a:pt x="3435" y="3750"/>
                  </a:cubicBezTo>
                  <a:cubicBezTo>
                    <a:pt x="3466" y="3939"/>
                    <a:pt x="3277" y="4096"/>
                    <a:pt x="3057" y="4096"/>
                  </a:cubicBezTo>
                  <a:lnTo>
                    <a:pt x="1702" y="4096"/>
                  </a:lnTo>
                  <a:cubicBezTo>
                    <a:pt x="1482" y="4096"/>
                    <a:pt x="1324" y="3939"/>
                    <a:pt x="1324" y="3750"/>
                  </a:cubicBezTo>
                  <a:cubicBezTo>
                    <a:pt x="1324" y="3561"/>
                    <a:pt x="1482" y="3403"/>
                    <a:pt x="1702" y="3403"/>
                  </a:cubicBezTo>
                  <a:close/>
                  <a:moveTo>
                    <a:pt x="2395" y="4790"/>
                  </a:moveTo>
                  <a:cubicBezTo>
                    <a:pt x="2584" y="4790"/>
                    <a:pt x="2742" y="4947"/>
                    <a:pt x="2742" y="5136"/>
                  </a:cubicBezTo>
                  <a:cubicBezTo>
                    <a:pt x="2742" y="5325"/>
                    <a:pt x="2584" y="5483"/>
                    <a:pt x="2395" y="5483"/>
                  </a:cubicBezTo>
                  <a:lnTo>
                    <a:pt x="1702" y="5483"/>
                  </a:lnTo>
                  <a:cubicBezTo>
                    <a:pt x="1482" y="5483"/>
                    <a:pt x="1324" y="5325"/>
                    <a:pt x="1324" y="5136"/>
                  </a:cubicBezTo>
                  <a:cubicBezTo>
                    <a:pt x="1324" y="4947"/>
                    <a:pt x="1482" y="4790"/>
                    <a:pt x="1702" y="4790"/>
                  </a:cubicBezTo>
                  <a:close/>
                  <a:moveTo>
                    <a:pt x="1" y="1"/>
                  </a:moveTo>
                  <a:lnTo>
                    <a:pt x="1" y="7530"/>
                  </a:lnTo>
                  <a:lnTo>
                    <a:pt x="7562" y="7530"/>
                  </a:lnTo>
                  <a:lnTo>
                    <a:pt x="7562" y="6837"/>
                  </a:lnTo>
                  <a:lnTo>
                    <a:pt x="6522" y="6837"/>
                  </a:lnTo>
                  <a:cubicBezTo>
                    <a:pt x="5577" y="6837"/>
                    <a:pt x="4853" y="6081"/>
                    <a:pt x="4853" y="5136"/>
                  </a:cubicBezTo>
                  <a:lnTo>
                    <a:pt x="4853" y="2395"/>
                  </a:lnTo>
                  <a:cubicBezTo>
                    <a:pt x="4853" y="1450"/>
                    <a:pt x="5577" y="725"/>
                    <a:pt x="6522" y="725"/>
                  </a:cubicBezTo>
                  <a:lnTo>
                    <a:pt x="7562" y="725"/>
                  </a:lnTo>
                  <a:lnTo>
                    <a:pt x="75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6464;p62">
              <a:extLst>
                <a:ext uri="{FF2B5EF4-FFF2-40B4-BE49-F238E27FC236}">
                  <a16:creationId xmlns:a16="http://schemas.microsoft.com/office/drawing/2014/main" id="{6241595B-53A9-4F42-920A-2759D1D14C31}"/>
                </a:ext>
              </a:extLst>
            </p:cNvPr>
            <p:cNvSpPr/>
            <p:nvPr/>
          </p:nvSpPr>
          <p:spPr>
            <a:xfrm>
              <a:off x="-34003850" y="3227275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62" y="1387"/>
                  </a:lnTo>
                  <a:lnTo>
                    <a:pt x="7562" y="1040"/>
                  </a:lnTo>
                  <a:cubicBezTo>
                    <a:pt x="7562" y="473"/>
                    <a:pt x="7089" y="1"/>
                    <a:pt x="6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6465;p62">
              <a:extLst>
                <a:ext uri="{FF2B5EF4-FFF2-40B4-BE49-F238E27FC236}">
                  <a16:creationId xmlns:a16="http://schemas.microsoft.com/office/drawing/2014/main" id="{F13E318D-F8E3-416F-A0CD-69AB6AC7E2FC}"/>
                </a:ext>
              </a:extLst>
            </p:cNvPr>
            <p:cNvSpPr/>
            <p:nvPr/>
          </p:nvSpPr>
          <p:spPr>
            <a:xfrm>
              <a:off x="-34003850" y="3484050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945"/>
                    <a:pt x="442" y="1386"/>
                    <a:pt x="1009" y="1386"/>
                  </a:cubicBezTo>
                  <a:lnTo>
                    <a:pt x="6522" y="1386"/>
                  </a:lnTo>
                  <a:cubicBezTo>
                    <a:pt x="7089" y="1386"/>
                    <a:pt x="7562" y="914"/>
                    <a:pt x="7562" y="347"/>
                  </a:cubicBezTo>
                  <a:lnTo>
                    <a:pt x="75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5" name="Google Shape;6466;p62">
            <a:extLst>
              <a:ext uri="{FF2B5EF4-FFF2-40B4-BE49-F238E27FC236}">
                <a16:creationId xmlns:a16="http://schemas.microsoft.com/office/drawing/2014/main" id="{64B136F4-B0BD-4955-97C2-070A9EAE7BC6}"/>
              </a:ext>
            </a:extLst>
          </p:cNvPr>
          <p:cNvGrpSpPr/>
          <p:nvPr/>
        </p:nvGrpSpPr>
        <p:grpSpPr>
          <a:xfrm>
            <a:off x="6637255" y="2190019"/>
            <a:ext cx="334919" cy="334690"/>
            <a:chOff x="-34004625" y="3585850"/>
            <a:chExt cx="292225" cy="292025"/>
          </a:xfrm>
        </p:grpSpPr>
        <p:sp>
          <p:nvSpPr>
            <p:cNvPr id="1296" name="Google Shape;6467;p62">
              <a:extLst>
                <a:ext uri="{FF2B5EF4-FFF2-40B4-BE49-F238E27FC236}">
                  <a16:creationId xmlns:a16="http://schemas.microsoft.com/office/drawing/2014/main" id="{1A2D04EB-57BE-4BDD-A7FA-CE0B04D023FD}"/>
                </a:ext>
              </a:extLst>
            </p:cNvPr>
            <p:cNvSpPr/>
            <p:nvPr/>
          </p:nvSpPr>
          <p:spPr>
            <a:xfrm>
              <a:off x="-33832150" y="3585850"/>
              <a:ext cx="103200" cy="154200"/>
            </a:xfrm>
            <a:custGeom>
              <a:avLst/>
              <a:gdLst/>
              <a:ahLst/>
              <a:cxnLst/>
              <a:rect l="l" t="t" r="r" b="b"/>
              <a:pathLst>
                <a:path w="4128" h="6168" extrusionOk="0">
                  <a:moveTo>
                    <a:pt x="2426" y="1"/>
                  </a:moveTo>
                  <a:cubicBezTo>
                    <a:pt x="2286" y="1"/>
                    <a:pt x="2136" y="77"/>
                    <a:pt x="2112" y="244"/>
                  </a:cubicBezTo>
                  <a:lnTo>
                    <a:pt x="64" y="5064"/>
                  </a:lnTo>
                  <a:cubicBezTo>
                    <a:pt x="1" y="5222"/>
                    <a:pt x="64" y="5474"/>
                    <a:pt x="253" y="5506"/>
                  </a:cubicBezTo>
                  <a:cubicBezTo>
                    <a:pt x="295" y="5531"/>
                    <a:pt x="342" y="5543"/>
                    <a:pt x="389" y="5543"/>
                  </a:cubicBezTo>
                  <a:cubicBezTo>
                    <a:pt x="517" y="5543"/>
                    <a:pt x="648" y="5455"/>
                    <a:pt x="694" y="5317"/>
                  </a:cubicBezTo>
                  <a:lnTo>
                    <a:pt x="1261" y="4025"/>
                  </a:lnTo>
                  <a:cubicBezTo>
                    <a:pt x="1419" y="4088"/>
                    <a:pt x="1576" y="4119"/>
                    <a:pt x="1765" y="4119"/>
                  </a:cubicBezTo>
                  <a:cubicBezTo>
                    <a:pt x="1891" y="4119"/>
                    <a:pt x="1986" y="4088"/>
                    <a:pt x="2112" y="4056"/>
                  </a:cubicBezTo>
                  <a:lnTo>
                    <a:pt x="2112" y="4844"/>
                  </a:lnTo>
                  <a:cubicBezTo>
                    <a:pt x="1450" y="4970"/>
                    <a:pt x="946" y="5506"/>
                    <a:pt x="789" y="6167"/>
                  </a:cubicBezTo>
                  <a:lnTo>
                    <a:pt x="4128" y="6167"/>
                  </a:lnTo>
                  <a:cubicBezTo>
                    <a:pt x="4002" y="5506"/>
                    <a:pt x="3466" y="5001"/>
                    <a:pt x="2773" y="4844"/>
                  </a:cubicBezTo>
                  <a:lnTo>
                    <a:pt x="2773" y="3143"/>
                  </a:lnTo>
                  <a:cubicBezTo>
                    <a:pt x="2773" y="2670"/>
                    <a:pt x="2458" y="2324"/>
                    <a:pt x="2080" y="2166"/>
                  </a:cubicBezTo>
                  <a:lnTo>
                    <a:pt x="2773" y="496"/>
                  </a:lnTo>
                  <a:cubicBezTo>
                    <a:pt x="2773" y="307"/>
                    <a:pt x="2710" y="118"/>
                    <a:pt x="2553" y="24"/>
                  </a:cubicBezTo>
                  <a:cubicBezTo>
                    <a:pt x="2515" y="8"/>
                    <a:pt x="247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6468;p62">
              <a:extLst>
                <a:ext uri="{FF2B5EF4-FFF2-40B4-BE49-F238E27FC236}">
                  <a16:creationId xmlns:a16="http://schemas.microsoft.com/office/drawing/2014/main" id="{DE006FEC-4EAA-4280-99C9-894490036EEE}"/>
                </a:ext>
              </a:extLst>
            </p:cNvPr>
            <p:cNvSpPr/>
            <p:nvPr/>
          </p:nvSpPr>
          <p:spPr>
            <a:xfrm>
              <a:off x="-34004625" y="3690400"/>
              <a:ext cx="155175" cy="187475"/>
            </a:xfrm>
            <a:custGeom>
              <a:avLst/>
              <a:gdLst/>
              <a:ahLst/>
              <a:cxnLst/>
              <a:rect l="l" t="t" r="r" b="b"/>
              <a:pathLst>
                <a:path w="6207" h="7499" extrusionOk="0">
                  <a:moveTo>
                    <a:pt x="693" y="0"/>
                  </a:moveTo>
                  <a:cubicBezTo>
                    <a:pt x="315" y="0"/>
                    <a:pt x="0" y="315"/>
                    <a:pt x="0" y="662"/>
                  </a:cubicBezTo>
                  <a:lnTo>
                    <a:pt x="0" y="6490"/>
                  </a:lnTo>
                  <a:cubicBezTo>
                    <a:pt x="32" y="7026"/>
                    <a:pt x="504" y="7498"/>
                    <a:pt x="1103" y="7498"/>
                  </a:cubicBezTo>
                  <a:lnTo>
                    <a:pt x="6207" y="7498"/>
                  </a:lnTo>
                  <a:lnTo>
                    <a:pt x="6207" y="5797"/>
                  </a:lnTo>
                  <a:cubicBezTo>
                    <a:pt x="6207" y="5608"/>
                    <a:pt x="6049" y="5451"/>
                    <a:pt x="5860" y="5451"/>
                  </a:cubicBezTo>
                  <a:lnTo>
                    <a:pt x="1765" y="5451"/>
                  </a:lnTo>
                  <a:cubicBezTo>
                    <a:pt x="1576" y="5451"/>
                    <a:pt x="1418" y="5293"/>
                    <a:pt x="1418" y="5104"/>
                  </a:cubicBezTo>
                  <a:lnTo>
                    <a:pt x="1418" y="662"/>
                  </a:lnTo>
                  <a:cubicBezTo>
                    <a:pt x="1418" y="252"/>
                    <a:pt x="1103" y="0"/>
                    <a:pt x="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6469;p62">
              <a:extLst>
                <a:ext uri="{FF2B5EF4-FFF2-40B4-BE49-F238E27FC236}">
                  <a16:creationId xmlns:a16="http://schemas.microsoft.com/office/drawing/2014/main" id="{191638E4-A02A-4F1C-8F19-4E3F9721B472}"/>
                </a:ext>
              </a:extLst>
            </p:cNvPr>
            <p:cNvSpPr/>
            <p:nvPr/>
          </p:nvSpPr>
          <p:spPr>
            <a:xfrm>
              <a:off x="-33936100" y="36210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6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6470;p62">
              <a:extLst>
                <a:ext uri="{FF2B5EF4-FFF2-40B4-BE49-F238E27FC236}">
                  <a16:creationId xmlns:a16="http://schemas.microsoft.com/office/drawing/2014/main" id="{964D9A0A-C4E9-4C51-A68F-86FDE8DB905F}"/>
                </a:ext>
              </a:extLst>
            </p:cNvPr>
            <p:cNvSpPr/>
            <p:nvPr/>
          </p:nvSpPr>
          <p:spPr>
            <a:xfrm>
              <a:off x="-33952650" y="3690125"/>
              <a:ext cx="155975" cy="186950"/>
            </a:xfrm>
            <a:custGeom>
              <a:avLst/>
              <a:gdLst/>
              <a:ahLst/>
              <a:cxnLst/>
              <a:rect l="l" t="t" r="r" b="b"/>
              <a:pathLst>
                <a:path w="6239" h="7478" extrusionOk="0">
                  <a:moveTo>
                    <a:pt x="1641" y="1"/>
                  </a:moveTo>
                  <a:cubicBezTo>
                    <a:pt x="1242" y="1"/>
                    <a:pt x="819" y="205"/>
                    <a:pt x="568" y="484"/>
                  </a:cubicBezTo>
                  <a:cubicBezTo>
                    <a:pt x="190" y="799"/>
                    <a:pt x="1" y="1209"/>
                    <a:pt x="1" y="1681"/>
                  </a:cubicBezTo>
                  <a:lnTo>
                    <a:pt x="1" y="4769"/>
                  </a:lnTo>
                  <a:lnTo>
                    <a:pt x="2679" y="4769"/>
                  </a:lnTo>
                  <a:cubicBezTo>
                    <a:pt x="2521" y="4359"/>
                    <a:pt x="2175" y="4107"/>
                    <a:pt x="1702" y="4107"/>
                  </a:cubicBezTo>
                  <a:lnTo>
                    <a:pt x="1040" y="4107"/>
                  </a:lnTo>
                  <a:cubicBezTo>
                    <a:pt x="820" y="4107"/>
                    <a:pt x="662" y="3949"/>
                    <a:pt x="662" y="3729"/>
                  </a:cubicBezTo>
                  <a:lnTo>
                    <a:pt x="662" y="2374"/>
                  </a:lnTo>
                  <a:cubicBezTo>
                    <a:pt x="662" y="2154"/>
                    <a:pt x="820" y="1996"/>
                    <a:pt x="1040" y="1996"/>
                  </a:cubicBezTo>
                  <a:cubicBezTo>
                    <a:pt x="1229" y="1996"/>
                    <a:pt x="1387" y="2154"/>
                    <a:pt x="1387" y="2374"/>
                  </a:cubicBezTo>
                  <a:lnTo>
                    <a:pt x="1387" y="3382"/>
                  </a:lnTo>
                  <a:lnTo>
                    <a:pt x="1733" y="3382"/>
                  </a:lnTo>
                  <a:cubicBezTo>
                    <a:pt x="2553" y="3382"/>
                    <a:pt x="3277" y="3981"/>
                    <a:pt x="3435" y="4769"/>
                  </a:cubicBezTo>
                  <a:lnTo>
                    <a:pt x="3813" y="4769"/>
                  </a:lnTo>
                  <a:cubicBezTo>
                    <a:pt x="4380" y="4769"/>
                    <a:pt x="4852" y="5241"/>
                    <a:pt x="4852" y="5777"/>
                  </a:cubicBezTo>
                  <a:lnTo>
                    <a:pt x="4852" y="7478"/>
                  </a:lnTo>
                  <a:lnTo>
                    <a:pt x="6239" y="7478"/>
                  </a:lnTo>
                  <a:lnTo>
                    <a:pt x="6239" y="5084"/>
                  </a:lnTo>
                  <a:cubicBezTo>
                    <a:pt x="6176" y="4580"/>
                    <a:pt x="5703" y="4107"/>
                    <a:pt x="5168" y="4107"/>
                  </a:cubicBezTo>
                  <a:lnTo>
                    <a:pt x="3781" y="4107"/>
                  </a:lnTo>
                  <a:cubicBezTo>
                    <a:pt x="3592" y="4107"/>
                    <a:pt x="3435" y="3949"/>
                    <a:pt x="3435" y="3729"/>
                  </a:cubicBezTo>
                  <a:lnTo>
                    <a:pt x="3435" y="1807"/>
                  </a:lnTo>
                  <a:cubicBezTo>
                    <a:pt x="3435" y="862"/>
                    <a:pt x="2710" y="43"/>
                    <a:pt x="1796" y="11"/>
                  </a:cubicBezTo>
                  <a:cubicBezTo>
                    <a:pt x="1745" y="4"/>
                    <a:pt x="1694" y="1"/>
                    <a:pt x="1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6471;p62">
              <a:extLst>
                <a:ext uri="{FF2B5EF4-FFF2-40B4-BE49-F238E27FC236}">
                  <a16:creationId xmlns:a16="http://schemas.microsoft.com/office/drawing/2014/main" id="{3BA20845-0161-4AD2-A334-D21F58BB3B43}"/>
                </a:ext>
              </a:extLst>
            </p:cNvPr>
            <p:cNvSpPr/>
            <p:nvPr/>
          </p:nvSpPr>
          <p:spPr>
            <a:xfrm>
              <a:off x="-33849475" y="3758125"/>
              <a:ext cx="137075" cy="33100"/>
            </a:xfrm>
            <a:custGeom>
              <a:avLst/>
              <a:gdLst/>
              <a:ahLst/>
              <a:cxnLst/>
              <a:rect l="l" t="t" r="r" b="b"/>
              <a:pathLst>
                <a:path w="5483" h="1324" extrusionOk="0">
                  <a:moveTo>
                    <a:pt x="1" y="1"/>
                  </a:moveTo>
                  <a:lnTo>
                    <a:pt x="1" y="662"/>
                  </a:lnTo>
                  <a:lnTo>
                    <a:pt x="1041" y="662"/>
                  </a:lnTo>
                  <a:cubicBezTo>
                    <a:pt x="1576" y="662"/>
                    <a:pt x="2080" y="946"/>
                    <a:pt x="2395" y="1324"/>
                  </a:cubicBezTo>
                  <a:lnTo>
                    <a:pt x="5136" y="1324"/>
                  </a:lnTo>
                  <a:cubicBezTo>
                    <a:pt x="5325" y="1324"/>
                    <a:pt x="5483" y="1166"/>
                    <a:pt x="5483" y="977"/>
                  </a:cubicBezTo>
                  <a:lnTo>
                    <a:pt x="5483" y="316"/>
                  </a:lnTo>
                  <a:cubicBezTo>
                    <a:pt x="5483" y="158"/>
                    <a:pt x="5325" y="1"/>
                    <a:pt x="5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1" name="Google Shape;6472;p62">
            <a:extLst>
              <a:ext uri="{FF2B5EF4-FFF2-40B4-BE49-F238E27FC236}">
                <a16:creationId xmlns:a16="http://schemas.microsoft.com/office/drawing/2014/main" id="{3E4C6E32-3B05-4476-BAF3-CC42136FD437}"/>
              </a:ext>
            </a:extLst>
          </p:cNvPr>
          <p:cNvGrpSpPr/>
          <p:nvPr/>
        </p:nvGrpSpPr>
        <p:grpSpPr>
          <a:xfrm>
            <a:off x="6636796" y="2601082"/>
            <a:ext cx="335836" cy="334948"/>
            <a:chOff x="-34005425" y="3945575"/>
            <a:chExt cx="293025" cy="292250"/>
          </a:xfrm>
        </p:grpSpPr>
        <p:sp>
          <p:nvSpPr>
            <p:cNvPr id="1302" name="Google Shape;6473;p62">
              <a:extLst>
                <a:ext uri="{FF2B5EF4-FFF2-40B4-BE49-F238E27FC236}">
                  <a16:creationId xmlns:a16="http://schemas.microsoft.com/office/drawing/2014/main" id="{C834A876-AB9B-4858-B8FC-A302F6542A02}"/>
                </a:ext>
              </a:extLst>
            </p:cNvPr>
            <p:cNvSpPr/>
            <p:nvPr/>
          </p:nvSpPr>
          <p:spPr>
            <a:xfrm>
              <a:off x="-33952650" y="3998350"/>
              <a:ext cx="186700" cy="186700"/>
            </a:xfrm>
            <a:custGeom>
              <a:avLst/>
              <a:gdLst/>
              <a:ahLst/>
              <a:cxnLst/>
              <a:rect l="l" t="t" r="r" b="b"/>
              <a:pathLst>
                <a:path w="7468" h="7468" extrusionOk="0">
                  <a:moveTo>
                    <a:pt x="5861" y="2017"/>
                  </a:moveTo>
                  <a:cubicBezTo>
                    <a:pt x="6050" y="2017"/>
                    <a:pt x="6207" y="2143"/>
                    <a:pt x="6207" y="2364"/>
                  </a:cubicBezTo>
                  <a:lnTo>
                    <a:pt x="6207" y="3750"/>
                  </a:lnTo>
                  <a:lnTo>
                    <a:pt x="6207" y="5104"/>
                  </a:lnTo>
                  <a:cubicBezTo>
                    <a:pt x="6207" y="5325"/>
                    <a:pt x="6050" y="5451"/>
                    <a:pt x="5861" y="5451"/>
                  </a:cubicBezTo>
                  <a:cubicBezTo>
                    <a:pt x="5672" y="5451"/>
                    <a:pt x="5514" y="5325"/>
                    <a:pt x="5514" y="5104"/>
                  </a:cubicBezTo>
                  <a:lnTo>
                    <a:pt x="5514" y="4096"/>
                  </a:lnTo>
                  <a:lnTo>
                    <a:pt x="4474" y="4096"/>
                  </a:lnTo>
                  <a:cubicBezTo>
                    <a:pt x="4285" y="4096"/>
                    <a:pt x="4128" y="3939"/>
                    <a:pt x="4128" y="3750"/>
                  </a:cubicBezTo>
                  <a:lnTo>
                    <a:pt x="4128" y="2364"/>
                  </a:lnTo>
                  <a:cubicBezTo>
                    <a:pt x="4128" y="2143"/>
                    <a:pt x="4285" y="2017"/>
                    <a:pt x="4474" y="2017"/>
                  </a:cubicBezTo>
                  <a:cubicBezTo>
                    <a:pt x="4695" y="2017"/>
                    <a:pt x="4852" y="2143"/>
                    <a:pt x="4852" y="2364"/>
                  </a:cubicBezTo>
                  <a:lnTo>
                    <a:pt x="4852" y="3372"/>
                  </a:lnTo>
                  <a:lnTo>
                    <a:pt x="5514" y="3372"/>
                  </a:lnTo>
                  <a:lnTo>
                    <a:pt x="5514" y="2364"/>
                  </a:lnTo>
                  <a:cubicBezTo>
                    <a:pt x="5514" y="2143"/>
                    <a:pt x="5672" y="2017"/>
                    <a:pt x="5861" y="2017"/>
                  </a:cubicBezTo>
                  <a:close/>
                  <a:moveTo>
                    <a:pt x="2332" y="2017"/>
                  </a:moveTo>
                  <a:cubicBezTo>
                    <a:pt x="2868" y="2017"/>
                    <a:pt x="3340" y="2490"/>
                    <a:pt x="3340" y="3025"/>
                  </a:cubicBezTo>
                  <a:lnTo>
                    <a:pt x="3340" y="3309"/>
                  </a:lnTo>
                  <a:lnTo>
                    <a:pt x="3435" y="3309"/>
                  </a:lnTo>
                  <a:cubicBezTo>
                    <a:pt x="3435" y="3687"/>
                    <a:pt x="3183" y="4065"/>
                    <a:pt x="2868" y="4222"/>
                  </a:cubicBezTo>
                  <a:lnTo>
                    <a:pt x="2238" y="4537"/>
                  </a:lnTo>
                  <a:cubicBezTo>
                    <a:pt x="2175" y="4569"/>
                    <a:pt x="2080" y="4632"/>
                    <a:pt x="2049" y="4758"/>
                  </a:cubicBezTo>
                  <a:lnTo>
                    <a:pt x="3057" y="4758"/>
                  </a:lnTo>
                  <a:cubicBezTo>
                    <a:pt x="3277" y="4758"/>
                    <a:pt x="3435" y="4915"/>
                    <a:pt x="3435" y="5104"/>
                  </a:cubicBezTo>
                  <a:cubicBezTo>
                    <a:pt x="3435" y="5325"/>
                    <a:pt x="3277" y="5483"/>
                    <a:pt x="3057" y="5483"/>
                  </a:cubicBezTo>
                  <a:lnTo>
                    <a:pt x="1702" y="5483"/>
                  </a:lnTo>
                  <a:cubicBezTo>
                    <a:pt x="1481" y="5483"/>
                    <a:pt x="1324" y="5325"/>
                    <a:pt x="1324" y="5104"/>
                  </a:cubicBezTo>
                  <a:lnTo>
                    <a:pt x="1324" y="4852"/>
                  </a:lnTo>
                  <a:cubicBezTo>
                    <a:pt x="1324" y="4443"/>
                    <a:pt x="1576" y="4096"/>
                    <a:pt x="1891" y="3939"/>
                  </a:cubicBezTo>
                  <a:lnTo>
                    <a:pt x="2521" y="3624"/>
                  </a:lnTo>
                  <a:cubicBezTo>
                    <a:pt x="2647" y="3592"/>
                    <a:pt x="2710" y="3466"/>
                    <a:pt x="2710" y="3309"/>
                  </a:cubicBezTo>
                  <a:lnTo>
                    <a:pt x="2710" y="3025"/>
                  </a:lnTo>
                  <a:cubicBezTo>
                    <a:pt x="2710" y="2836"/>
                    <a:pt x="2553" y="2679"/>
                    <a:pt x="2364" y="2679"/>
                  </a:cubicBezTo>
                  <a:cubicBezTo>
                    <a:pt x="2175" y="2679"/>
                    <a:pt x="2017" y="2836"/>
                    <a:pt x="2017" y="3025"/>
                  </a:cubicBezTo>
                  <a:cubicBezTo>
                    <a:pt x="2017" y="3214"/>
                    <a:pt x="1859" y="3372"/>
                    <a:pt x="1639" y="3372"/>
                  </a:cubicBezTo>
                  <a:cubicBezTo>
                    <a:pt x="1450" y="3372"/>
                    <a:pt x="1292" y="3214"/>
                    <a:pt x="1292" y="3025"/>
                  </a:cubicBezTo>
                  <a:cubicBezTo>
                    <a:pt x="1292" y="2490"/>
                    <a:pt x="1765" y="2017"/>
                    <a:pt x="2332" y="2017"/>
                  </a:cubicBezTo>
                  <a:close/>
                  <a:moveTo>
                    <a:pt x="3214" y="1"/>
                  </a:moveTo>
                  <a:cubicBezTo>
                    <a:pt x="3214" y="127"/>
                    <a:pt x="3183" y="284"/>
                    <a:pt x="3120" y="379"/>
                  </a:cubicBezTo>
                  <a:cubicBezTo>
                    <a:pt x="2962" y="662"/>
                    <a:pt x="2679" y="914"/>
                    <a:pt x="2364" y="946"/>
                  </a:cubicBezTo>
                  <a:lnTo>
                    <a:pt x="1009" y="1135"/>
                  </a:lnTo>
                  <a:cubicBezTo>
                    <a:pt x="473" y="1733"/>
                    <a:pt x="64" y="2521"/>
                    <a:pt x="1" y="3372"/>
                  </a:cubicBezTo>
                  <a:lnTo>
                    <a:pt x="316" y="3372"/>
                  </a:lnTo>
                  <a:cubicBezTo>
                    <a:pt x="505" y="3372"/>
                    <a:pt x="662" y="3529"/>
                    <a:pt x="662" y="3750"/>
                  </a:cubicBezTo>
                  <a:cubicBezTo>
                    <a:pt x="662" y="3939"/>
                    <a:pt x="505" y="4096"/>
                    <a:pt x="316" y="4096"/>
                  </a:cubicBezTo>
                  <a:lnTo>
                    <a:pt x="1" y="4096"/>
                  </a:lnTo>
                  <a:cubicBezTo>
                    <a:pt x="158" y="5892"/>
                    <a:pt x="1607" y="7310"/>
                    <a:pt x="3372" y="7467"/>
                  </a:cubicBezTo>
                  <a:lnTo>
                    <a:pt x="3372" y="7121"/>
                  </a:lnTo>
                  <a:cubicBezTo>
                    <a:pt x="3372" y="6932"/>
                    <a:pt x="3529" y="6774"/>
                    <a:pt x="3750" y="6774"/>
                  </a:cubicBezTo>
                  <a:cubicBezTo>
                    <a:pt x="3939" y="6774"/>
                    <a:pt x="4096" y="6932"/>
                    <a:pt x="4096" y="7121"/>
                  </a:cubicBezTo>
                  <a:lnTo>
                    <a:pt x="4096" y="7436"/>
                  </a:lnTo>
                  <a:lnTo>
                    <a:pt x="4254" y="7436"/>
                  </a:lnTo>
                  <a:cubicBezTo>
                    <a:pt x="4254" y="7373"/>
                    <a:pt x="4285" y="7278"/>
                    <a:pt x="4317" y="7215"/>
                  </a:cubicBezTo>
                  <a:cubicBezTo>
                    <a:pt x="4443" y="6900"/>
                    <a:pt x="4758" y="6648"/>
                    <a:pt x="5073" y="6617"/>
                  </a:cubicBezTo>
                  <a:lnTo>
                    <a:pt x="6491" y="6333"/>
                  </a:lnTo>
                  <a:cubicBezTo>
                    <a:pt x="7089" y="5703"/>
                    <a:pt x="7404" y="5010"/>
                    <a:pt x="7467" y="4096"/>
                  </a:cubicBezTo>
                  <a:lnTo>
                    <a:pt x="7152" y="4096"/>
                  </a:lnTo>
                  <a:cubicBezTo>
                    <a:pt x="6963" y="4096"/>
                    <a:pt x="6806" y="3939"/>
                    <a:pt x="6806" y="3750"/>
                  </a:cubicBezTo>
                  <a:cubicBezTo>
                    <a:pt x="6806" y="3529"/>
                    <a:pt x="6963" y="3372"/>
                    <a:pt x="7152" y="3372"/>
                  </a:cubicBezTo>
                  <a:lnTo>
                    <a:pt x="7467" y="3372"/>
                  </a:lnTo>
                  <a:cubicBezTo>
                    <a:pt x="7310" y="1576"/>
                    <a:pt x="5861" y="158"/>
                    <a:pt x="4096" y="1"/>
                  </a:cubicBezTo>
                  <a:lnTo>
                    <a:pt x="4096" y="316"/>
                  </a:lnTo>
                  <a:cubicBezTo>
                    <a:pt x="4096" y="505"/>
                    <a:pt x="3939" y="662"/>
                    <a:pt x="3750" y="662"/>
                  </a:cubicBezTo>
                  <a:cubicBezTo>
                    <a:pt x="3529" y="662"/>
                    <a:pt x="3372" y="505"/>
                    <a:pt x="3372" y="316"/>
                  </a:cubicBezTo>
                  <a:lnTo>
                    <a:pt x="3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6474;p62">
              <a:extLst>
                <a:ext uri="{FF2B5EF4-FFF2-40B4-BE49-F238E27FC236}">
                  <a16:creationId xmlns:a16="http://schemas.microsoft.com/office/drawing/2014/main" id="{325470C3-FBA0-49B3-80B6-E2707D9D8F62}"/>
                </a:ext>
              </a:extLst>
            </p:cNvPr>
            <p:cNvSpPr/>
            <p:nvPr/>
          </p:nvSpPr>
          <p:spPr>
            <a:xfrm>
              <a:off x="-33944775" y="3945575"/>
              <a:ext cx="232375" cy="247350"/>
            </a:xfrm>
            <a:custGeom>
              <a:avLst/>
              <a:gdLst/>
              <a:ahLst/>
              <a:cxnLst/>
              <a:rect l="l" t="t" r="r" b="b"/>
              <a:pathLst>
                <a:path w="9295" h="9894" extrusionOk="0">
                  <a:moveTo>
                    <a:pt x="3466" y="1"/>
                  </a:moveTo>
                  <a:cubicBezTo>
                    <a:pt x="2490" y="1"/>
                    <a:pt x="1450" y="316"/>
                    <a:pt x="1103" y="536"/>
                  </a:cubicBezTo>
                  <a:lnTo>
                    <a:pt x="1040" y="410"/>
                  </a:lnTo>
                  <a:cubicBezTo>
                    <a:pt x="970" y="340"/>
                    <a:pt x="881" y="304"/>
                    <a:pt x="788" y="304"/>
                  </a:cubicBezTo>
                  <a:cubicBezTo>
                    <a:pt x="757" y="304"/>
                    <a:pt x="725" y="308"/>
                    <a:pt x="694" y="316"/>
                  </a:cubicBezTo>
                  <a:cubicBezTo>
                    <a:pt x="599" y="379"/>
                    <a:pt x="505" y="473"/>
                    <a:pt x="473" y="568"/>
                  </a:cubicBezTo>
                  <a:cubicBezTo>
                    <a:pt x="347" y="1041"/>
                    <a:pt x="442" y="726"/>
                    <a:pt x="32" y="2143"/>
                  </a:cubicBezTo>
                  <a:cubicBezTo>
                    <a:pt x="1" y="2269"/>
                    <a:pt x="32" y="2395"/>
                    <a:pt x="127" y="2458"/>
                  </a:cubicBezTo>
                  <a:cubicBezTo>
                    <a:pt x="253" y="2584"/>
                    <a:pt x="316" y="2584"/>
                    <a:pt x="473" y="2584"/>
                  </a:cubicBezTo>
                  <a:lnTo>
                    <a:pt x="2049" y="2332"/>
                  </a:lnTo>
                  <a:cubicBezTo>
                    <a:pt x="2238" y="2301"/>
                    <a:pt x="2395" y="2080"/>
                    <a:pt x="2332" y="1860"/>
                  </a:cubicBezTo>
                  <a:lnTo>
                    <a:pt x="2206" y="1545"/>
                  </a:lnTo>
                  <a:cubicBezTo>
                    <a:pt x="2647" y="1450"/>
                    <a:pt x="3057" y="1356"/>
                    <a:pt x="3529" y="1356"/>
                  </a:cubicBezTo>
                  <a:cubicBezTo>
                    <a:pt x="5987" y="1356"/>
                    <a:pt x="8003" y="3372"/>
                    <a:pt x="8003" y="5798"/>
                  </a:cubicBezTo>
                  <a:cubicBezTo>
                    <a:pt x="8003" y="6806"/>
                    <a:pt x="7688" y="7657"/>
                    <a:pt x="7152" y="8413"/>
                  </a:cubicBezTo>
                  <a:cubicBezTo>
                    <a:pt x="7278" y="8444"/>
                    <a:pt x="7404" y="8539"/>
                    <a:pt x="7530" y="8633"/>
                  </a:cubicBezTo>
                  <a:cubicBezTo>
                    <a:pt x="7751" y="8885"/>
                    <a:pt x="7845" y="9232"/>
                    <a:pt x="7751" y="9578"/>
                  </a:cubicBezTo>
                  <a:lnTo>
                    <a:pt x="7593" y="9893"/>
                  </a:lnTo>
                  <a:cubicBezTo>
                    <a:pt x="8633" y="8854"/>
                    <a:pt x="9295" y="7436"/>
                    <a:pt x="9295" y="5861"/>
                  </a:cubicBezTo>
                  <a:cubicBezTo>
                    <a:pt x="9295" y="2616"/>
                    <a:pt x="6648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6475;p62">
              <a:extLst>
                <a:ext uri="{FF2B5EF4-FFF2-40B4-BE49-F238E27FC236}">
                  <a16:creationId xmlns:a16="http://schemas.microsoft.com/office/drawing/2014/main" id="{926CF196-9A5E-40A5-872F-CFD547E4AFCB}"/>
                </a:ext>
              </a:extLst>
            </p:cNvPr>
            <p:cNvSpPr/>
            <p:nvPr/>
          </p:nvSpPr>
          <p:spPr>
            <a:xfrm>
              <a:off x="-34005425" y="3987325"/>
              <a:ext cx="237100" cy="250500"/>
            </a:xfrm>
            <a:custGeom>
              <a:avLst/>
              <a:gdLst/>
              <a:ahLst/>
              <a:cxnLst/>
              <a:rect l="l" t="t" r="r" b="b"/>
              <a:pathLst>
                <a:path w="9484" h="10020" extrusionOk="0">
                  <a:moveTo>
                    <a:pt x="1797" y="1"/>
                  </a:moveTo>
                  <a:lnTo>
                    <a:pt x="1797" y="1"/>
                  </a:lnTo>
                  <a:cubicBezTo>
                    <a:pt x="694" y="1072"/>
                    <a:pt x="1" y="2521"/>
                    <a:pt x="1" y="4191"/>
                  </a:cubicBezTo>
                  <a:cubicBezTo>
                    <a:pt x="64" y="7373"/>
                    <a:pt x="2647" y="10019"/>
                    <a:pt x="5892" y="10019"/>
                  </a:cubicBezTo>
                  <a:cubicBezTo>
                    <a:pt x="6239" y="10019"/>
                    <a:pt x="7972" y="9736"/>
                    <a:pt x="8224" y="9547"/>
                  </a:cubicBezTo>
                  <a:cubicBezTo>
                    <a:pt x="8255" y="9547"/>
                    <a:pt x="8287" y="9484"/>
                    <a:pt x="8350" y="9484"/>
                  </a:cubicBezTo>
                  <a:lnTo>
                    <a:pt x="8507" y="9641"/>
                  </a:lnTo>
                  <a:cubicBezTo>
                    <a:pt x="8576" y="9710"/>
                    <a:pt x="8661" y="9741"/>
                    <a:pt x="8743" y="9741"/>
                  </a:cubicBezTo>
                  <a:cubicBezTo>
                    <a:pt x="8887" y="9741"/>
                    <a:pt x="9023" y="9644"/>
                    <a:pt x="9043" y="9484"/>
                  </a:cubicBezTo>
                  <a:lnTo>
                    <a:pt x="9169" y="9011"/>
                  </a:lnTo>
                  <a:lnTo>
                    <a:pt x="9452" y="7814"/>
                  </a:lnTo>
                  <a:cubicBezTo>
                    <a:pt x="9484" y="7688"/>
                    <a:pt x="9452" y="7562"/>
                    <a:pt x="9358" y="7467"/>
                  </a:cubicBezTo>
                  <a:cubicBezTo>
                    <a:pt x="9278" y="7407"/>
                    <a:pt x="9211" y="7385"/>
                    <a:pt x="9132" y="7385"/>
                  </a:cubicBezTo>
                  <a:cubicBezTo>
                    <a:pt x="9087" y="7385"/>
                    <a:pt x="9037" y="7393"/>
                    <a:pt x="8980" y="7404"/>
                  </a:cubicBezTo>
                  <a:lnTo>
                    <a:pt x="7310" y="7719"/>
                  </a:lnTo>
                  <a:cubicBezTo>
                    <a:pt x="7089" y="7751"/>
                    <a:pt x="6963" y="8034"/>
                    <a:pt x="7089" y="8223"/>
                  </a:cubicBezTo>
                  <a:lnTo>
                    <a:pt x="7184" y="8444"/>
                  </a:lnTo>
                  <a:cubicBezTo>
                    <a:pt x="6774" y="8538"/>
                    <a:pt x="6333" y="8633"/>
                    <a:pt x="5861" y="8633"/>
                  </a:cubicBezTo>
                  <a:cubicBezTo>
                    <a:pt x="3403" y="8633"/>
                    <a:pt x="1419" y="6648"/>
                    <a:pt x="1419" y="4191"/>
                  </a:cubicBezTo>
                  <a:cubicBezTo>
                    <a:pt x="1419" y="3183"/>
                    <a:pt x="1734" y="2269"/>
                    <a:pt x="2269" y="1544"/>
                  </a:cubicBezTo>
                  <a:cubicBezTo>
                    <a:pt x="2143" y="1481"/>
                    <a:pt x="2049" y="1418"/>
                    <a:pt x="1954" y="1292"/>
                  </a:cubicBezTo>
                  <a:cubicBezTo>
                    <a:pt x="1734" y="1009"/>
                    <a:pt x="1639" y="662"/>
                    <a:pt x="1734" y="316"/>
                  </a:cubicBezTo>
                  <a:lnTo>
                    <a:pt x="179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5" name="Google Shape;6476;p62">
            <a:extLst>
              <a:ext uri="{FF2B5EF4-FFF2-40B4-BE49-F238E27FC236}">
                <a16:creationId xmlns:a16="http://schemas.microsoft.com/office/drawing/2014/main" id="{1343FCCB-2403-4D9C-A2FF-FAD2550379D3}"/>
              </a:ext>
            </a:extLst>
          </p:cNvPr>
          <p:cNvGrpSpPr/>
          <p:nvPr/>
        </p:nvGrpSpPr>
        <p:grpSpPr>
          <a:xfrm>
            <a:off x="8737079" y="1772869"/>
            <a:ext cx="338529" cy="335836"/>
            <a:chOff x="-32174975" y="3192625"/>
            <a:chExt cx="295375" cy="293025"/>
          </a:xfrm>
        </p:grpSpPr>
        <p:sp>
          <p:nvSpPr>
            <p:cNvPr id="1306" name="Google Shape;6477;p62">
              <a:extLst>
                <a:ext uri="{FF2B5EF4-FFF2-40B4-BE49-F238E27FC236}">
                  <a16:creationId xmlns:a16="http://schemas.microsoft.com/office/drawing/2014/main" id="{285EBC68-EA99-49DA-90FE-D67CF79F6C4C}"/>
                </a:ext>
              </a:extLst>
            </p:cNvPr>
            <p:cNvSpPr/>
            <p:nvPr/>
          </p:nvSpPr>
          <p:spPr>
            <a:xfrm>
              <a:off x="-32171050" y="3279250"/>
              <a:ext cx="291450" cy="153625"/>
            </a:xfrm>
            <a:custGeom>
              <a:avLst/>
              <a:gdLst/>
              <a:ahLst/>
              <a:cxnLst/>
              <a:rect l="l" t="t" r="r" b="b"/>
              <a:pathLst>
                <a:path w="11658" h="6145" extrusionOk="0">
                  <a:moveTo>
                    <a:pt x="5829" y="694"/>
                  </a:moveTo>
                  <a:cubicBezTo>
                    <a:pt x="7184" y="694"/>
                    <a:pt x="8255" y="1734"/>
                    <a:pt x="8255" y="3088"/>
                  </a:cubicBezTo>
                  <a:cubicBezTo>
                    <a:pt x="8255" y="4412"/>
                    <a:pt x="7153" y="5483"/>
                    <a:pt x="5829" y="5483"/>
                  </a:cubicBezTo>
                  <a:cubicBezTo>
                    <a:pt x="4506" y="5483"/>
                    <a:pt x="3435" y="4412"/>
                    <a:pt x="3435" y="3088"/>
                  </a:cubicBezTo>
                  <a:cubicBezTo>
                    <a:pt x="3435" y="1734"/>
                    <a:pt x="4506" y="694"/>
                    <a:pt x="5829" y="694"/>
                  </a:cubicBezTo>
                  <a:close/>
                  <a:moveTo>
                    <a:pt x="1" y="1"/>
                  </a:moveTo>
                  <a:lnTo>
                    <a:pt x="1" y="6144"/>
                  </a:lnTo>
                  <a:lnTo>
                    <a:pt x="11658" y="6144"/>
                  </a:lnTo>
                  <a:lnTo>
                    <a:pt x="116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6478;p62">
              <a:extLst>
                <a:ext uri="{FF2B5EF4-FFF2-40B4-BE49-F238E27FC236}">
                  <a16:creationId xmlns:a16="http://schemas.microsoft.com/office/drawing/2014/main" id="{F4C7F1D2-8342-424C-91AE-8D443CC70659}"/>
                </a:ext>
              </a:extLst>
            </p:cNvPr>
            <p:cNvSpPr/>
            <p:nvPr/>
          </p:nvSpPr>
          <p:spPr>
            <a:xfrm>
              <a:off x="-32067075" y="3313925"/>
              <a:ext cx="84300" cy="85075"/>
            </a:xfrm>
            <a:custGeom>
              <a:avLst/>
              <a:gdLst/>
              <a:ahLst/>
              <a:cxnLst/>
              <a:rect l="l" t="t" r="r" b="b"/>
              <a:pathLst>
                <a:path w="3372" h="3403" extrusionOk="0">
                  <a:moveTo>
                    <a:pt x="1670" y="662"/>
                  </a:moveTo>
                  <a:cubicBezTo>
                    <a:pt x="1891" y="662"/>
                    <a:pt x="2048" y="819"/>
                    <a:pt x="2048" y="1040"/>
                  </a:cubicBezTo>
                  <a:lnTo>
                    <a:pt x="2048" y="1386"/>
                  </a:lnTo>
                  <a:lnTo>
                    <a:pt x="2395" y="1386"/>
                  </a:lnTo>
                  <a:cubicBezTo>
                    <a:pt x="2584" y="1386"/>
                    <a:pt x="2741" y="1544"/>
                    <a:pt x="2741" y="1733"/>
                  </a:cubicBezTo>
                  <a:cubicBezTo>
                    <a:pt x="2710" y="1890"/>
                    <a:pt x="2552" y="2048"/>
                    <a:pt x="2363" y="2048"/>
                  </a:cubicBezTo>
                  <a:lnTo>
                    <a:pt x="1670" y="2048"/>
                  </a:lnTo>
                  <a:cubicBezTo>
                    <a:pt x="1481" y="2048"/>
                    <a:pt x="1324" y="1890"/>
                    <a:pt x="1324" y="1701"/>
                  </a:cubicBezTo>
                  <a:lnTo>
                    <a:pt x="1324" y="1040"/>
                  </a:lnTo>
                  <a:cubicBezTo>
                    <a:pt x="1324" y="819"/>
                    <a:pt x="1481" y="662"/>
                    <a:pt x="1670" y="662"/>
                  </a:cubicBezTo>
                  <a:close/>
                  <a:moveTo>
                    <a:pt x="1670" y="0"/>
                  </a:moveTo>
                  <a:cubicBezTo>
                    <a:pt x="725" y="0"/>
                    <a:pt x="1" y="756"/>
                    <a:pt x="1" y="1701"/>
                  </a:cubicBezTo>
                  <a:cubicBezTo>
                    <a:pt x="1" y="2646"/>
                    <a:pt x="725" y="3403"/>
                    <a:pt x="1670" y="3403"/>
                  </a:cubicBezTo>
                  <a:cubicBezTo>
                    <a:pt x="2615" y="3403"/>
                    <a:pt x="3372" y="2646"/>
                    <a:pt x="3372" y="1701"/>
                  </a:cubicBezTo>
                  <a:cubicBezTo>
                    <a:pt x="3372" y="756"/>
                    <a:pt x="2615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6479;p62">
              <a:extLst>
                <a:ext uri="{FF2B5EF4-FFF2-40B4-BE49-F238E27FC236}">
                  <a16:creationId xmlns:a16="http://schemas.microsoft.com/office/drawing/2014/main" id="{E1D65583-481E-444F-A608-C4604DE3B512}"/>
                </a:ext>
              </a:extLst>
            </p:cNvPr>
            <p:cNvSpPr/>
            <p:nvPr/>
          </p:nvSpPr>
          <p:spPr>
            <a:xfrm>
              <a:off x="-32171050" y="3450950"/>
              <a:ext cx="291450" cy="34700"/>
            </a:xfrm>
            <a:custGeom>
              <a:avLst/>
              <a:gdLst/>
              <a:ahLst/>
              <a:cxnLst/>
              <a:rect l="l" t="t" r="r" b="b"/>
              <a:pathLst>
                <a:path w="11658" h="1388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15"/>
                    <a:pt x="442" y="1387"/>
                    <a:pt x="1041" y="1387"/>
                  </a:cubicBezTo>
                  <a:lnTo>
                    <a:pt x="10650" y="1387"/>
                  </a:lnTo>
                  <a:cubicBezTo>
                    <a:pt x="11217" y="1387"/>
                    <a:pt x="11658" y="915"/>
                    <a:pt x="11658" y="347"/>
                  </a:cubicBezTo>
                  <a:lnTo>
                    <a:pt x="116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6480;p62">
              <a:extLst>
                <a:ext uri="{FF2B5EF4-FFF2-40B4-BE49-F238E27FC236}">
                  <a16:creationId xmlns:a16="http://schemas.microsoft.com/office/drawing/2014/main" id="{23CDF145-320B-4A18-941D-143AE489E4BE}"/>
                </a:ext>
              </a:extLst>
            </p:cNvPr>
            <p:cNvSpPr/>
            <p:nvPr/>
          </p:nvSpPr>
          <p:spPr>
            <a:xfrm>
              <a:off x="-32174975" y="3192625"/>
              <a:ext cx="295375" cy="70125"/>
            </a:xfrm>
            <a:custGeom>
              <a:avLst/>
              <a:gdLst/>
              <a:ahLst/>
              <a:cxnLst/>
              <a:rect l="l" t="t" r="r" b="b"/>
              <a:pathLst>
                <a:path w="11815" h="2805" extrusionOk="0">
                  <a:moveTo>
                    <a:pt x="1733" y="0"/>
                  </a:moveTo>
                  <a:cubicBezTo>
                    <a:pt x="1544" y="0"/>
                    <a:pt x="1387" y="158"/>
                    <a:pt x="1387" y="378"/>
                  </a:cubicBezTo>
                  <a:lnTo>
                    <a:pt x="1387" y="725"/>
                  </a:lnTo>
                  <a:lnTo>
                    <a:pt x="1040" y="725"/>
                  </a:lnTo>
                  <a:cubicBezTo>
                    <a:pt x="473" y="725"/>
                    <a:pt x="0" y="1197"/>
                    <a:pt x="0" y="1733"/>
                  </a:cubicBezTo>
                  <a:lnTo>
                    <a:pt x="0" y="2804"/>
                  </a:lnTo>
                  <a:lnTo>
                    <a:pt x="11657" y="2804"/>
                  </a:lnTo>
                  <a:lnTo>
                    <a:pt x="11657" y="1733"/>
                  </a:lnTo>
                  <a:lnTo>
                    <a:pt x="11815" y="1733"/>
                  </a:lnTo>
                  <a:cubicBezTo>
                    <a:pt x="11815" y="1197"/>
                    <a:pt x="11374" y="725"/>
                    <a:pt x="10807" y="725"/>
                  </a:cubicBezTo>
                  <a:lnTo>
                    <a:pt x="10460" y="725"/>
                  </a:lnTo>
                  <a:lnTo>
                    <a:pt x="10460" y="378"/>
                  </a:lnTo>
                  <a:cubicBezTo>
                    <a:pt x="10460" y="158"/>
                    <a:pt x="10303" y="0"/>
                    <a:pt x="10082" y="0"/>
                  </a:cubicBezTo>
                  <a:cubicBezTo>
                    <a:pt x="9893" y="0"/>
                    <a:pt x="9735" y="158"/>
                    <a:pt x="9735" y="378"/>
                  </a:cubicBezTo>
                  <a:lnTo>
                    <a:pt x="9735" y="725"/>
                  </a:lnTo>
                  <a:lnTo>
                    <a:pt x="8349" y="725"/>
                  </a:lnTo>
                  <a:lnTo>
                    <a:pt x="8349" y="378"/>
                  </a:lnTo>
                  <a:cubicBezTo>
                    <a:pt x="8349" y="158"/>
                    <a:pt x="8192" y="0"/>
                    <a:pt x="8003" y="0"/>
                  </a:cubicBezTo>
                  <a:cubicBezTo>
                    <a:pt x="7814" y="0"/>
                    <a:pt x="7656" y="158"/>
                    <a:pt x="7656" y="378"/>
                  </a:cubicBezTo>
                  <a:lnTo>
                    <a:pt x="7656" y="725"/>
                  </a:lnTo>
                  <a:lnTo>
                    <a:pt x="6270" y="725"/>
                  </a:lnTo>
                  <a:lnTo>
                    <a:pt x="6270" y="378"/>
                  </a:lnTo>
                  <a:cubicBezTo>
                    <a:pt x="6270" y="158"/>
                    <a:pt x="6112" y="0"/>
                    <a:pt x="5923" y="0"/>
                  </a:cubicBezTo>
                  <a:cubicBezTo>
                    <a:pt x="5734" y="0"/>
                    <a:pt x="5577" y="158"/>
                    <a:pt x="5577" y="378"/>
                  </a:cubicBezTo>
                  <a:lnTo>
                    <a:pt x="5577" y="725"/>
                  </a:lnTo>
                  <a:lnTo>
                    <a:pt x="4191" y="725"/>
                  </a:lnTo>
                  <a:lnTo>
                    <a:pt x="4191" y="378"/>
                  </a:lnTo>
                  <a:cubicBezTo>
                    <a:pt x="4191" y="158"/>
                    <a:pt x="4033" y="0"/>
                    <a:pt x="3844" y="0"/>
                  </a:cubicBezTo>
                  <a:cubicBezTo>
                    <a:pt x="3623" y="0"/>
                    <a:pt x="3466" y="158"/>
                    <a:pt x="3466" y="378"/>
                  </a:cubicBezTo>
                  <a:lnTo>
                    <a:pt x="3466" y="725"/>
                  </a:lnTo>
                  <a:lnTo>
                    <a:pt x="2111" y="725"/>
                  </a:lnTo>
                  <a:lnTo>
                    <a:pt x="2111" y="378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10" name="Google Shape;6481;p62">
            <a:extLst>
              <a:ext uri="{FF2B5EF4-FFF2-40B4-BE49-F238E27FC236}">
                <a16:creationId xmlns:a16="http://schemas.microsoft.com/office/drawing/2014/main" id="{7FD1C5E8-1231-41BC-8EB3-E74D45C9A344}"/>
              </a:ext>
            </a:extLst>
          </p:cNvPr>
          <p:cNvSpPr/>
          <p:nvPr/>
        </p:nvSpPr>
        <p:spPr>
          <a:xfrm>
            <a:off x="8733154" y="2189938"/>
            <a:ext cx="343056" cy="335177"/>
          </a:xfrm>
          <a:custGeom>
            <a:avLst/>
            <a:gdLst/>
            <a:ahLst/>
            <a:cxnLst/>
            <a:rect l="l" t="t" r="r" b="b"/>
            <a:pathLst>
              <a:path w="11973" h="11698" extrusionOk="0">
                <a:moveTo>
                  <a:pt x="8928" y="1750"/>
                </a:moveTo>
                <a:cubicBezTo>
                  <a:pt x="9192" y="1750"/>
                  <a:pt x="9452" y="1852"/>
                  <a:pt x="9641" y="2057"/>
                </a:cubicBezTo>
                <a:cubicBezTo>
                  <a:pt x="10050" y="2435"/>
                  <a:pt x="10050" y="3096"/>
                  <a:pt x="9641" y="3506"/>
                </a:cubicBezTo>
                <a:cubicBezTo>
                  <a:pt x="9452" y="3695"/>
                  <a:pt x="9192" y="3790"/>
                  <a:pt x="8928" y="3790"/>
                </a:cubicBezTo>
                <a:cubicBezTo>
                  <a:pt x="8664" y="3790"/>
                  <a:pt x="8396" y="3695"/>
                  <a:pt x="8192" y="3506"/>
                </a:cubicBezTo>
                <a:cubicBezTo>
                  <a:pt x="7814" y="3096"/>
                  <a:pt x="7814" y="2435"/>
                  <a:pt x="8192" y="2057"/>
                </a:cubicBezTo>
                <a:cubicBezTo>
                  <a:pt x="8396" y="1852"/>
                  <a:pt x="8664" y="1750"/>
                  <a:pt x="8928" y="1750"/>
                </a:cubicBezTo>
                <a:close/>
                <a:moveTo>
                  <a:pt x="7901" y="1"/>
                </a:moveTo>
                <a:cubicBezTo>
                  <a:pt x="6958" y="1"/>
                  <a:pt x="6010" y="363"/>
                  <a:pt x="5293" y="1080"/>
                </a:cubicBezTo>
                <a:cubicBezTo>
                  <a:pt x="4285" y="2088"/>
                  <a:pt x="3939" y="3569"/>
                  <a:pt x="4380" y="4924"/>
                </a:cubicBezTo>
                <a:lnTo>
                  <a:pt x="126" y="9177"/>
                </a:lnTo>
                <a:cubicBezTo>
                  <a:pt x="32" y="9240"/>
                  <a:pt x="0" y="9334"/>
                  <a:pt x="0" y="9397"/>
                </a:cubicBezTo>
                <a:lnTo>
                  <a:pt x="0" y="11319"/>
                </a:lnTo>
                <a:cubicBezTo>
                  <a:pt x="0" y="11540"/>
                  <a:pt x="158" y="11697"/>
                  <a:pt x="347" y="11697"/>
                </a:cubicBezTo>
                <a:lnTo>
                  <a:pt x="2300" y="11697"/>
                </a:lnTo>
                <a:cubicBezTo>
                  <a:pt x="2363" y="11697"/>
                  <a:pt x="2489" y="11634"/>
                  <a:pt x="2521" y="11571"/>
                </a:cubicBezTo>
                <a:lnTo>
                  <a:pt x="2993" y="11099"/>
                </a:lnTo>
                <a:cubicBezTo>
                  <a:pt x="3088" y="11004"/>
                  <a:pt x="3119" y="10910"/>
                  <a:pt x="3088" y="10815"/>
                </a:cubicBezTo>
                <a:lnTo>
                  <a:pt x="2993" y="10311"/>
                </a:lnTo>
                <a:lnTo>
                  <a:pt x="3718" y="10217"/>
                </a:lnTo>
                <a:cubicBezTo>
                  <a:pt x="3876" y="10217"/>
                  <a:pt x="3970" y="10091"/>
                  <a:pt x="4033" y="9902"/>
                </a:cubicBezTo>
                <a:lnTo>
                  <a:pt x="4096" y="9208"/>
                </a:lnTo>
                <a:lnTo>
                  <a:pt x="4600" y="9271"/>
                </a:lnTo>
                <a:cubicBezTo>
                  <a:pt x="4695" y="9271"/>
                  <a:pt x="4821" y="9271"/>
                  <a:pt x="4884" y="9208"/>
                </a:cubicBezTo>
                <a:cubicBezTo>
                  <a:pt x="4978" y="9114"/>
                  <a:pt x="5010" y="9051"/>
                  <a:pt x="5010" y="8956"/>
                </a:cubicBezTo>
                <a:lnTo>
                  <a:pt x="5010" y="8326"/>
                </a:lnTo>
                <a:lnTo>
                  <a:pt x="5640" y="8326"/>
                </a:lnTo>
                <a:cubicBezTo>
                  <a:pt x="5703" y="8326"/>
                  <a:pt x="5829" y="8295"/>
                  <a:pt x="5860" y="8232"/>
                </a:cubicBezTo>
                <a:lnTo>
                  <a:pt x="6742" y="7350"/>
                </a:lnTo>
                <a:cubicBezTo>
                  <a:pt x="7131" y="7479"/>
                  <a:pt x="7533" y="7543"/>
                  <a:pt x="7931" y="7543"/>
                </a:cubicBezTo>
                <a:cubicBezTo>
                  <a:pt x="8891" y="7543"/>
                  <a:pt x="9833" y="7171"/>
                  <a:pt x="10523" y="6436"/>
                </a:cubicBezTo>
                <a:cubicBezTo>
                  <a:pt x="11972" y="4987"/>
                  <a:pt x="11972" y="2592"/>
                  <a:pt x="10523" y="1143"/>
                </a:cubicBezTo>
                <a:cubicBezTo>
                  <a:pt x="9823" y="379"/>
                  <a:pt x="8865" y="1"/>
                  <a:pt x="79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1" name="Google Shape;6482;p62">
            <a:extLst>
              <a:ext uri="{FF2B5EF4-FFF2-40B4-BE49-F238E27FC236}">
                <a16:creationId xmlns:a16="http://schemas.microsoft.com/office/drawing/2014/main" id="{4E165999-B2AB-444A-985C-FF58FBDA634B}"/>
              </a:ext>
            </a:extLst>
          </p:cNvPr>
          <p:cNvSpPr/>
          <p:nvPr/>
        </p:nvSpPr>
        <p:spPr>
          <a:xfrm>
            <a:off x="8737667" y="2601275"/>
            <a:ext cx="334031" cy="334919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7877" y="1386"/>
                </a:moveTo>
                <a:cubicBezTo>
                  <a:pt x="9232" y="1386"/>
                  <a:pt x="10303" y="2458"/>
                  <a:pt x="10303" y="3781"/>
                </a:cubicBezTo>
                <a:lnTo>
                  <a:pt x="10303" y="4883"/>
                </a:lnTo>
                <a:cubicBezTo>
                  <a:pt x="10240" y="4883"/>
                  <a:pt x="10209" y="4946"/>
                  <a:pt x="10177" y="4946"/>
                </a:cubicBezTo>
                <a:cubicBezTo>
                  <a:pt x="10019" y="4190"/>
                  <a:pt x="9704" y="3529"/>
                  <a:pt x="9200" y="2962"/>
                </a:cubicBezTo>
                <a:lnTo>
                  <a:pt x="7720" y="4442"/>
                </a:lnTo>
                <a:cubicBezTo>
                  <a:pt x="8192" y="5072"/>
                  <a:pt x="8318" y="5860"/>
                  <a:pt x="8098" y="6648"/>
                </a:cubicBezTo>
                <a:cubicBezTo>
                  <a:pt x="8003" y="6868"/>
                  <a:pt x="7877" y="7057"/>
                  <a:pt x="7720" y="7278"/>
                </a:cubicBezTo>
                <a:lnTo>
                  <a:pt x="9200" y="8727"/>
                </a:lnTo>
                <a:cubicBezTo>
                  <a:pt x="9673" y="8160"/>
                  <a:pt x="10019" y="7498"/>
                  <a:pt x="10177" y="6742"/>
                </a:cubicBezTo>
                <a:cubicBezTo>
                  <a:pt x="10209" y="6742"/>
                  <a:pt x="10240" y="6805"/>
                  <a:pt x="10303" y="6805"/>
                </a:cubicBezTo>
                <a:lnTo>
                  <a:pt x="10303" y="7908"/>
                </a:lnTo>
                <a:cubicBezTo>
                  <a:pt x="10303" y="9231"/>
                  <a:pt x="9232" y="10302"/>
                  <a:pt x="7877" y="10302"/>
                </a:cubicBezTo>
                <a:lnTo>
                  <a:pt x="6774" y="10302"/>
                </a:lnTo>
                <a:cubicBezTo>
                  <a:pt x="6774" y="10271"/>
                  <a:pt x="6743" y="10208"/>
                  <a:pt x="6743" y="10176"/>
                </a:cubicBezTo>
                <a:cubicBezTo>
                  <a:pt x="7499" y="10019"/>
                  <a:pt x="8161" y="9704"/>
                  <a:pt x="8728" y="9200"/>
                </a:cubicBezTo>
                <a:lnTo>
                  <a:pt x="7279" y="7750"/>
                </a:lnTo>
                <a:cubicBezTo>
                  <a:pt x="7058" y="7908"/>
                  <a:pt x="6869" y="8002"/>
                  <a:pt x="6648" y="8097"/>
                </a:cubicBezTo>
                <a:cubicBezTo>
                  <a:pt x="6365" y="8160"/>
                  <a:pt x="6081" y="8223"/>
                  <a:pt x="5861" y="8223"/>
                </a:cubicBezTo>
                <a:cubicBezTo>
                  <a:pt x="5325" y="8223"/>
                  <a:pt x="4821" y="8065"/>
                  <a:pt x="4443" y="7750"/>
                </a:cubicBezTo>
                <a:lnTo>
                  <a:pt x="2962" y="9200"/>
                </a:lnTo>
                <a:cubicBezTo>
                  <a:pt x="3529" y="9672"/>
                  <a:pt x="4191" y="10019"/>
                  <a:pt x="4947" y="10176"/>
                </a:cubicBezTo>
                <a:cubicBezTo>
                  <a:pt x="4947" y="10208"/>
                  <a:pt x="4916" y="10271"/>
                  <a:pt x="4916" y="10302"/>
                </a:cubicBezTo>
                <a:lnTo>
                  <a:pt x="3813" y="10302"/>
                </a:lnTo>
                <a:cubicBezTo>
                  <a:pt x="2458" y="10302"/>
                  <a:pt x="1387" y="9231"/>
                  <a:pt x="1387" y="7908"/>
                </a:cubicBezTo>
                <a:lnTo>
                  <a:pt x="1387" y="6805"/>
                </a:lnTo>
                <a:cubicBezTo>
                  <a:pt x="1450" y="6805"/>
                  <a:pt x="1482" y="6742"/>
                  <a:pt x="1513" y="6742"/>
                </a:cubicBezTo>
                <a:cubicBezTo>
                  <a:pt x="1671" y="7498"/>
                  <a:pt x="1986" y="8160"/>
                  <a:pt x="2490" y="8727"/>
                </a:cubicBezTo>
                <a:lnTo>
                  <a:pt x="3971" y="7278"/>
                </a:lnTo>
                <a:cubicBezTo>
                  <a:pt x="3498" y="6648"/>
                  <a:pt x="3372" y="5860"/>
                  <a:pt x="3592" y="5072"/>
                </a:cubicBezTo>
                <a:cubicBezTo>
                  <a:pt x="3687" y="4820"/>
                  <a:pt x="3813" y="4631"/>
                  <a:pt x="3971" y="4442"/>
                </a:cubicBezTo>
                <a:lnTo>
                  <a:pt x="2490" y="2962"/>
                </a:lnTo>
                <a:cubicBezTo>
                  <a:pt x="2017" y="3529"/>
                  <a:pt x="1671" y="4190"/>
                  <a:pt x="1513" y="4946"/>
                </a:cubicBezTo>
                <a:cubicBezTo>
                  <a:pt x="1482" y="4946"/>
                  <a:pt x="1450" y="4883"/>
                  <a:pt x="1387" y="4883"/>
                </a:cubicBezTo>
                <a:lnTo>
                  <a:pt x="1387" y="3781"/>
                </a:lnTo>
                <a:cubicBezTo>
                  <a:pt x="1387" y="2458"/>
                  <a:pt x="2458" y="1386"/>
                  <a:pt x="3813" y="1386"/>
                </a:cubicBezTo>
                <a:lnTo>
                  <a:pt x="4916" y="1386"/>
                </a:lnTo>
                <a:cubicBezTo>
                  <a:pt x="4916" y="1418"/>
                  <a:pt x="4947" y="1481"/>
                  <a:pt x="4947" y="1512"/>
                </a:cubicBezTo>
                <a:cubicBezTo>
                  <a:pt x="4191" y="1670"/>
                  <a:pt x="3529" y="1985"/>
                  <a:pt x="2962" y="2489"/>
                </a:cubicBezTo>
                <a:lnTo>
                  <a:pt x="4443" y="3938"/>
                </a:lnTo>
                <a:cubicBezTo>
                  <a:pt x="4632" y="3781"/>
                  <a:pt x="4821" y="3686"/>
                  <a:pt x="5073" y="3592"/>
                </a:cubicBezTo>
                <a:cubicBezTo>
                  <a:pt x="5339" y="3496"/>
                  <a:pt x="5605" y="3451"/>
                  <a:pt x="5865" y="3451"/>
                </a:cubicBezTo>
                <a:cubicBezTo>
                  <a:pt x="6375" y="3451"/>
                  <a:pt x="6861" y="3625"/>
                  <a:pt x="7279" y="3938"/>
                </a:cubicBezTo>
                <a:lnTo>
                  <a:pt x="8728" y="2489"/>
                </a:lnTo>
                <a:cubicBezTo>
                  <a:pt x="8161" y="2016"/>
                  <a:pt x="7499" y="1670"/>
                  <a:pt x="6743" y="1512"/>
                </a:cubicBezTo>
                <a:cubicBezTo>
                  <a:pt x="6743" y="1481"/>
                  <a:pt x="6774" y="1418"/>
                  <a:pt x="6774" y="1386"/>
                </a:cubicBezTo>
                <a:close/>
                <a:moveTo>
                  <a:pt x="5829" y="0"/>
                </a:moveTo>
                <a:cubicBezTo>
                  <a:pt x="5420" y="0"/>
                  <a:pt x="5010" y="315"/>
                  <a:pt x="4884" y="725"/>
                </a:cubicBezTo>
                <a:lnTo>
                  <a:pt x="3782" y="725"/>
                </a:lnTo>
                <a:cubicBezTo>
                  <a:pt x="2112" y="725"/>
                  <a:pt x="726" y="2111"/>
                  <a:pt x="726" y="3781"/>
                </a:cubicBezTo>
                <a:lnTo>
                  <a:pt x="726" y="4883"/>
                </a:lnTo>
                <a:cubicBezTo>
                  <a:pt x="316" y="5041"/>
                  <a:pt x="1" y="5419"/>
                  <a:pt x="1" y="5829"/>
                </a:cubicBezTo>
                <a:cubicBezTo>
                  <a:pt x="1" y="6270"/>
                  <a:pt x="316" y="6679"/>
                  <a:pt x="726" y="6774"/>
                </a:cubicBezTo>
                <a:lnTo>
                  <a:pt x="726" y="7876"/>
                </a:lnTo>
                <a:cubicBezTo>
                  <a:pt x="726" y="9578"/>
                  <a:pt x="2112" y="10964"/>
                  <a:pt x="3782" y="10964"/>
                </a:cubicBezTo>
                <a:lnTo>
                  <a:pt x="4884" y="10964"/>
                </a:lnTo>
                <a:cubicBezTo>
                  <a:pt x="5042" y="11342"/>
                  <a:pt x="5420" y="11688"/>
                  <a:pt x="5829" y="11688"/>
                </a:cubicBezTo>
                <a:cubicBezTo>
                  <a:pt x="6270" y="11688"/>
                  <a:pt x="6680" y="11342"/>
                  <a:pt x="6774" y="10964"/>
                </a:cubicBezTo>
                <a:lnTo>
                  <a:pt x="7877" y="10964"/>
                </a:lnTo>
                <a:cubicBezTo>
                  <a:pt x="9578" y="10964"/>
                  <a:pt x="10965" y="9578"/>
                  <a:pt x="10965" y="7876"/>
                </a:cubicBezTo>
                <a:lnTo>
                  <a:pt x="10965" y="6774"/>
                </a:lnTo>
                <a:cubicBezTo>
                  <a:pt x="11343" y="6616"/>
                  <a:pt x="11658" y="6270"/>
                  <a:pt x="11658" y="5829"/>
                </a:cubicBezTo>
                <a:cubicBezTo>
                  <a:pt x="11658" y="5419"/>
                  <a:pt x="11343" y="5072"/>
                  <a:pt x="10965" y="4883"/>
                </a:cubicBezTo>
                <a:lnTo>
                  <a:pt x="10965" y="3781"/>
                </a:lnTo>
                <a:cubicBezTo>
                  <a:pt x="10965" y="2111"/>
                  <a:pt x="9578" y="725"/>
                  <a:pt x="7877" y="725"/>
                </a:cubicBezTo>
                <a:lnTo>
                  <a:pt x="6774" y="725"/>
                </a:lnTo>
                <a:cubicBezTo>
                  <a:pt x="6617" y="315"/>
                  <a:pt x="6270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12" name="Google Shape;6483;p62">
            <a:extLst>
              <a:ext uri="{FF2B5EF4-FFF2-40B4-BE49-F238E27FC236}">
                <a16:creationId xmlns:a16="http://schemas.microsoft.com/office/drawing/2014/main" id="{29CB45E0-E7ED-48AE-AFF2-3EACC6FB5D61}"/>
              </a:ext>
            </a:extLst>
          </p:cNvPr>
          <p:cNvGrpSpPr/>
          <p:nvPr/>
        </p:nvGrpSpPr>
        <p:grpSpPr>
          <a:xfrm>
            <a:off x="10852037" y="1773772"/>
            <a:ext cx="334919" cy="334031"/>
            <a:chOff x="-30345325" y="3184750"/>
            <a:chExt cx="292225" cy="291450"/>
          </a:xfrm>
        </p:grpSpPr>
        <p:sp>
          <p:nvSpPr>
            <p:cNvPr id="1313" name="Google Shape;6484;p62">
              <a:extLst>
                <a:ext uri="{FF2B5EF4-FFF2-40B4-BE49-F238E27FC236}">
                  <a16:creationId xmlns:a16="http://schemas.microsoft.com/office/drawing/2014/main" id="{CCBCA1C4-51E3-47A7-BC99-5E1FFD0DF5E4}"/>
                </a:ext>
              </a:extLst>
            </p:cNvPr>
            <p:cNvSpPr/>
            <p:nvPr/>
          </p:nvSpPr>
          <p:spPr>
            <a:xfrm>
              <a:off x="-30328000" y="3184750"/>
              <a:ext cx="258375" cy="120950"/>
            </a:xfrm>
            <a:custGeom>
              <a:avLst/>
              <a:gdLst/>
              <a:ahLst/>
              <a:cxnLst/>
              <a:rect l="l" t="t" r="r" b="b"/>
              <a:pathLst>
                <a:path w="10335" h="4838" extrusionOk="0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2458"/>
                  </a:lnTo>
                  <a:cubicBezTo>
                    <a:pt x="1" y="2993"/>
                    <a:pt x="473" y="3466"/>
                    <a:pt x="1040" y="3466"/>
                  </a:cubicBezTo>
                  <a:lnTo>
                    <a:pt x="2048" y="3466"/>
                  </a:lnTo>
                  <a:lnTo>
                    <a:pt x="2048" y="4505"/>
                  </a:lnTo>
                  <a:cubicBezTo>
                    <a:pt x="2048" y="4663"/>
                    <a:pt x="2143" y="4757"/>
                    <a:pt x="2269" y="4820"/>
                  </a:cubicBezTo>
                  <a:cubicBezTo>
                    <a:pt x="2300" y="4831"/>
                    <a:pt x="2339" y="4838"/>
                    <a:pt x="2380" y="4838"/>
                  </a:cubicBezTo>
                  <a:cubicBezTo>
                    <a:pt x="2461" y="4838"/>
                    <a:pt x="2552" y="4810"/>
                    <a:pt x="2615" y="4726"/>
                  </a:cubicBezTo>
                  <a:lnTo>
                    <a:pt x="3876" y="3466"/>
                  </a:lnTo>
                  <a:lnTo>
                    <a:pt x="6365" y="3466"/>
                  </a:lnTo>
                  <a:lnTo>
                    <a:pt x="7625" y="4726"/>
                  </a:lnTo>
                  <a:cubicBezTo>
                    <a:pt x="7688" y="4810"/>
                    <a:pt x="7765" y="4838"/>
                    <a:pt x="7846" y="4838"/>
                  </a:cubicBezTo>
                  <a:cubicBezTo>
                    <a:pt x="7887" y="4838"/>
                    <a:pt x="7929" y="4831"/>
                    <a:pt x="7971" y="4820"/>
                  </a:cubicBezTo>
                  <a:cubicBezTo>
                    <a:pt x="8097" y="4789"/>
                    <a:pt x="8160" y="4631"/>
                    <a:pt x="8160" y="4505"/>
                  </a:cubicBezTo>
                  <a:lnTo>
                    <a:pt x="8160" y="3466"/>
                  </a:lnTo>
                  <a:lnTo>
                    <a:pt x="9231" y="3466"/>
                  </a:lnTo>
                  <a:cubicBezTo>
                    <a:pt x="9862" y="3466"/>
                    <a:pt x="10334" y="2993"/>
                    <a:pt x="10334" y="2458"/>
                  </a:cubicBezTo>
                  <a:lnTo>
                    <a:pt x="10334" y="1071"/>
                  </a:lnTo>
                  <a:cubicBezTo>
                    <a:pt x="10334" y="536"/>
                    <a:pt x="9862" y="0"/>
                    <a:pt x="92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6485;p62">
              <a:extLst>
                <a:ext uri="{FF2B5EF4-FFF2-40B4-BE49-F238E27FC236}">
                  <a16:creationId xmlns:a16="http://schemas.microsoft.com/office/drawing/2014/main" id="{59828E11-945C-4D3A-9BF6-7BBD23FB2C96}"/>
                </a:ext>
              </a:extLst>
            </p:cNvPr>
            <p:cNvSpPr/>
            <p:nvPr/>
          </p:nvSpPr>
          <p:spPr>
            <a:xfrm>
              <a:off x="-30310675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599" y="1"/>
                    <a:pt x="1" y="631"/>
                    <a:pt x="1" y="1387"/>
                  </a:cubicBezTo>
                  <a:cubicBezTo>
                    <a:pt x="1" y="2143"/>
                    <a:pt x="599" y="2773"/>
                    <a:pt x="1387" y="2773"/>
                  </a:cubicBezTo>
                  <a:cubicBezTo>
                    <a:pt x="2143" y="2773"/>
                    <a:pt x="2742" y="2143"/>
                    <a:pt x="2742" y="1387"/>
                  </a:cubicBezTo>
                  <a:cubicBezTo>
                    <a:pt x="2742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6486;p62">
              <a:extLst>
                <a:ext uri="{FF2B5EF4-FFF2-40B4-BE49-F238E27FC236}">
                  <a16:creationId xmlns:a16="http://schemas.microsoft.com/office/drawing/2014/main" id="{831BAD0C-3A74-421A-9D10-9E5FAC3088A8}"/>
                </a:ext>
              </a:extLst>
            </p:cNvPr>
            <p:cNvSpPr/>
            <p:nvPr/>
          </p:nvSpPr>
          <p:spPr>
            <a:xfrm>
              <a:off x="-30345325" y="3408425"/>
              <a:ext cx="137075" cy="67775"/>
            </a:xfrm>
            <a:custGeom>
              <a:avLst/>
              <a:gdLst/>
              <a:ahLst/>
              <a:cxnLst/>
              <a:rect l="l" t="t" r="r" b="b"/>
              <a:pathLst>
                <a:path w="5483" h="2711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32"/>
                  </a:cubicBezTo>
                  <a:cubicBezTo>
                    <a:pt x="0" y="2521"/>
                    <a:pt x="158" y="2710"/>
                    <a:pt x="378" y="2710"/>
                  </a:cubicBezTo>
                  <a:lnTo>
                    <a:pt x="5104" y="2710"/>
                  </a:lnTo>
                  <a:cubicBezTo>
                    <a:pt x="5325" y="2710"/>
                    <a:pt x="5482" y="2521"/>
                    <a:pt x="5482" y="2332"/>
                  </a:cubicBezTo>
                  <a:cubicBezTo>
                    <a:pt x="5262" y="977"/>
                    <a:pt x="4128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6487;p62">
              <a:extLst>
                <a:ext uri="{FF2B5EF4-FFF2-40B4-BE49-F238E27FC236}">
                  <a16:creationId xmlns:a16="http://schemas.microsoft.com/office/drawing/2014/main" id="{016D143C-795C-4082-80A7-140D81AECC32}"/>
                </a:ext>
              </a:extLst>
            </p:cNvPr>
            <p:cNvSpPr/>
            <p:nvPr/>
          </p:nvSpPr>
          <p:spPr>
            <a:xfrm>
              <a:off x="-30156300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87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6488;p62">
              <a:extLst>
                <a:ext uri="{FF2B5EF4-FFF2-40B4-BE49-F238E27FC236}">
                  <a16:creationId xmlns:a16="http://schemas.microsoft.com/office/drawing/2014/main" id="{B88CC951-B734-4857-BB60-277D5D34A467}"/>
                </a:ext>
              </a:extLst>
            </p:cNvPr>
            <p:cNvSpPr/>
            <p:nvPr/>
          </p:nvSpPr>
          <p:spPr>
            <a:xfrm>
              <a:off x="-30190950" y="3408425"/>
              <a:ext cx="137850" cy="67775"/>
            </a:xfrm>
            <a:custGeom>
              <a:avLst/>
              <a:gdLst/>
              <a:ahLst/>
              <a:cxnLst/>
              <a:rect l="l" t="t" r="r" b="b"/>
              <a:pathLst>
                <a:path w="5514" h="2711" extrusionOk="0">
                  <a:moveTo>
                    <a:pt x="2773" y="1"/>
                  </a:moveTo>
                  <a:cubicBezTo>
                    <a:pt x="1387" y="1"/>
                    <a:pt x="252" y="1040"/>
                    <a:pt x="32" y="2332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67" y="2710"/>
                  </a:lnTo>
                  <a:cubicBezTo>
                    <a:pt x="5356" y="2710"/>
                    <a:pt x="5514" y="2521"/>
                    <a:pt x="5514" y="2332"/>
                  </a:cubicBezTo>
                  <a:cubicBezTo>
                    <a:pt x="5293" y="977"/>
                    <a:pt x="4128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8" name="Google Shape;6489;p62">
            <a:extLst>
              <a:ext uri="{FF2B5EF4-FFF2-40B4-BE49-F238E27FC236}">
                <a16:creationId xmlns:a16="http://schemas.microsoft.com/office/drawing/2014/main" id="{0F4849B8-5DC8-484C-ABFB-9EEE08F898FF}"/>
              </a:ext>
            </a:extLst>
          </p:cNvPr>
          <p:cNvGrpSpPr/>
          <p:nvPr/>
        </p:nvGrpSpPr>
        <p:grpSpPr>
          <a:xfrm>
            <a:off x="4947023" y="1773771"/>
            <a:ext cx="334031" cy="334031"/>
            <a:chOff x="-35481425" y="3202075"/>
            <a:chExt cx="291450" cy="291450"/>
          </a:xfrm>
        </p:grpSpPr>
        <p:sp>
          <p:nvSpPr>
            <p:cNvPr id="1319" name="Google Shape;6490;p62">
              <a:extLst>
                <a:ext uri="{FF2B5EF4-FFF2-40B4-BE49-F238E27FC236}">
                  <a16:creationId xmlns:a16="http://schemas.microsoft.com/office/drawing/2014/main" id="{31ACF05D-8A22-49BE-83DE-AEE8EE1C0101}"/>
                </a:ext>
              </a:extLst>
            </p:cNvPr>
            <p:cNvSpPr/>
            <p:nvPr/>
          </p:nvSpPr>
          <p:spPr>
            <a:xfrm>
              <a:off x="-35414475" y="3304600"/>
              <a:ext cx="154400" cy="85975"/>
            </a:xfrm>
            <a:custGeom>
              <a:avLst/>
              <a:gdLst/>
              <a:ahLst/>
              <a:cxnLst/>
              <a:rect l="l" t="t" r="r" b="b"/>
              <a:pathLst>
                <a:path w="6176" h="3439" extrusionOk="0">
                  <a:moveTo>
                    <a:pt x="4433" y="0"/>
                  </a:moveTo>
                  <a:cubicBezTo>
                    <a:pt x="4393" y="0"/>
                    <a:pt x="4354" y="8"/>
                    <a:pt x="4317" y="26"/>
                  </a:cubicBezTo>
                  <a:cubicBezTo>
                    <a:pt x="4191" y="58"/>
                    <a:pt x="4128" y="216"/>
                    <a:pt x="4128" y="342"/>
                  </a:cubicBezTo>
                  <a:lnTo>
                    <a:pt x="4128" y="1003"/>
                  </a:lnTo>
                  <a:lnTo>
                    <a:pt x="2048" y="1003"/>
                  </a:lnTo>
                  <a:lnTo>
                    <a:pt x="2048" y="342"/>
                  </a:lnTo>
                  <a:cubicBezTo>
                    <a:pt x="2048" y="184"/>
                    <a:pt x="1954" y="58"/>
                    <a:pt x="1828" y="26"/>
                  </a:cubicBezTo>
                  <a:cubicBezTo>
                    <a:pt x="1793" y="15"/>
                    <a:pt x="1750" y="8"/>
                    <a:pt x="1705" y="8"/>
                  </a:cubicBezTo>
                  <a:cubicBezTo>
                    <a:pt x="1626" y="8"/>
                    <a:pt x="1541" y="30"/>
                    <a:pt x="1481" y="89"/>
                  </a:cubicBezTo>
                  <a:lnTo>
                    <a:pt x="95" y="1476"/>
                  </a:lnTo>
                  <a:cubicBezTo>
                    <a:pt x="0" y="1602"/>
                    <a:pt x="0" y="1822"/>
                    <a:pt x="95" y="1948"/>
                  </a:cubicBezTo>
                  <a:lnTo>
                    <a:pt x="1481" y="3334"/>
                  </a:lnTo>
                  <a:cubicBezTo>
                    <a:pt x="1548" y="3379"/>
                    <a:pt x="1646" y="3424"/>
                    <a:pt x="1732" y="3424"/>
                  </a:cubicBezTo>
                  <a:cubicBezTo>
                    <a:pt x="1767" y="3424"/>
                    <a:pt x="1800" y="3416"/>
                    <a:pt x="1828" y="3398"/>
                  </a:cubicBezTo>
                  <a:cubicBezTo>
                    <a:pt x="1954" y="3366"/>
                    <a:pt x="2048" y="3208"/>
                    <a:pt x="2048" y="3082"/>
                  </a:cubicBezTo>
                  <a:lnTo>
                    <a:pt x="2048" y="2421"/>
                  </a:lnTo>
                  <a:lnTo>
                    <a:pt x="4128" y="2421"/>
                  </a:lnTo>
                  <a:lnTo>
                    <a:pt x="4128" y="3082"/>
                  </a:lnTo>
                  <a:cubicBezTo>
                    <a:pt x="4128" y="3240"/>
                    <a:pt x="4191" y="3366"/>
                    <a:pt x="4317" y="3398"/>
                  </a:cubicBezTo>
                  <a:cubicBezTo>
                    <a:pt x="4369" y="3424"/>
                    <a:pt x="4426" y="3439"/>
                    <a:pt x="4483" y="3439"/>
                  </a:cubicBezTo>
                  <a:cubicBezTo>
                    <a:pt x="4562" y="3439"/>
                    <a:pt x="4639" y="3408"/>
                    <a:pt x="4695" y="3334"/>
                  </a:cubicBezTo>
                  <a:lnTo>
                    <a:pt x="6049" y="1948"/>
                  </a:lnTo>
                  <a:cubicBezTo>
                    <a:pt x="6175" y="1822"/>
                    <a:pt x="6175" y="1602"/>
                    <a:pt x="6049" y="1476"/>
                  </a:cubicBezTo>
                  <a:lnTo>
                    <a:pt x="4695" y="89"/>
                  </a:lnTo>
                  <a:cubicBezTo>
                    <a:pt x="4628" y="45"/>
                    <a:pt x="4530" y="0"/>
                    <a:pt x="44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6491;p62">
              <a:extLst>
                <a:ext uri="{FF2B5EF4-FFF2-40B4-BE49-F238E27FC236}">
                  <a16:creationId xmlns:a16="http://schemas.microsoft.com/office/drawing/2014/main" id="{881139A6-A03E-4239-B675-C14813ABDE6B}"/>
                </a:ext>
              </a:extLst>
            </p:cNvPr>
            <p:cNvSpPr/>
            <p:nvPr/>
          </p:nvSpPr>
          <p:spPr>
            <a:xfrm>
              <a:off x="-35413700" y="3202075"/>
              <a:ext cx="34700" cy="103200"/>
            </a:xfrm>
            <a:custGeom>
              <a:avLst/>
              <a:gdLst/>
              <a:ahLst/>
              <a:cxnLst/>
              <a:rect l="l" t="t" r="r" b="b"/>
              <a:pathLst>
                <a:path w="1388" h="4128" extrusionOk="0">
                  <a:moveTo>
                    <a:pt x="1" y="0"/>
                  </a:moveTo>
                  <a:lnTo>
                    <a:pt x="1" y="4127"/>
                  </a:lnTo>
                  <a:lnTo>
                    <a:pt x="348" y="4127"/>
                  </a:lnTo>
                  <a:cubicBezTo>
                    <a:pt x="915" y="4127"/>
                    <a:pt x="1387" y="3655"/>
                    <a:pt x="1387" y="3088"/>
                  </a:cubicBezTo>
                  <a:lnTo>
                    <a:pt x="1387" y="1009"/>
                  </a:lnTo>
                  <a:cubicBezTo>
                    <a:pt x="1387" y="473"/>
                    <a:pt x="915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6492;p62">
              <a:extLst>
                <a:ext uri="{FF2B5EF4-FFF2-40B4-BE49-F238E27FC236}">
                  <a16:creationId xmlns:a16="http://schemas.microsoft.com/office/drawing/2014/main" id="{FDD9562B-DB2A-48E3-854F-5CE3C52C5EE8}"/>
                </a:ext>
              </a:extLst>
            </p:cNvPr>
            <p:cNvSpPr/>
            <p:nvPr/>
          </p:nvSpPr>
          <p:spPr>
            <a:xfrm>
              <a:off x="-35413700" y="3389525"/>
              <a:ext cx="34700" cy="103250"/>
            </a:xfrm>
            <a:custGeom>
              <a:avLst/>
              <a:gdLst/>
              <a:ahLst/>
              <a:cxnLst/>
              <a:rect l="l" t="t" r="r" b="b"/>
              <a:pathLst>
                <a:path w="1388" h="4130" extrusionOk="0">
                  <a:moveTo>
                    <a:pt x="1" y="1"/>
                  </a:moveTo>
                  <a:lnTo>
                    <a:pt x="1" y="4128"/>
                  </a:lnTo>
                  <a:lnTo>
                    <a:pt x="348" y="4128"/>
                  </a:lnTo>
                  <a:cubicBezTo>
                    <a:pt x="367" y="4129"/>
                    <a:pt x="386" y="4129"/>
                    <a:pt x="405" y="4129"/>
                  </a:cubicBezTo>
                  <a:cubicBezTo>
                    <a:pt x="946" y="4129"/>
                    <a:pt x="1387" y="3698"/>
                    <a:pt x="1387" y="3119"/>
                  </a:cubicBezTo>
                  <a:lnTo>
                    <a:pt x="1387" y="1040"/>
                  </a:lnTo>
                  <a:cubicBezTo>
                    <a:pt x="1387" y="473"/>
                    <a:pt x="915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6493;p62">
              <a:extLst>
                <a:ext uri="{FF2B5EF4-FFF2-40B4-BE49-F238E27FC236}">
                  <a16:creationId xmlns:a16="http://schemas.microsoft.com/office/drawing/2014/main" id="{D80C71CF-A876-4D34-B65A-C8E359FC7CF7}"/>
                </a:ext>
              </a:extLst>
            </p:cNvPr>
            <p:cNvSpPr/>
            <p:nvPr/>
          </p:nvSpPr>
          <p:spPr>
            <a:xfrm>
              <a:off x="-35292400" y="3202075"/>
              <a:ext cx="33900" cy="103200"/>
            </a:xfrm>
            <a:custGeom>
              <a:avLst/>
              <a:gdLst/>
              <a:ahLst/>
              <a:cxnLst/>
              <a:rect l="l" t="t" r="r" b="b"/>
              <a:pathLst>
                <a:path w="1356" h="4128" extrusionOk="0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3088"/>
                  </a:lnTo>
                  <a:cubicBezTo>
                    <a:pt x="1" y="3655"/>
                    <a:pt x="410" y="4127"/>
                    <a:pt x="1009" y="4127"/>
                  </a:cubicBezTo>
                  <a:lnTo>
                    <a:pt x="1355" y="4127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6494;p62">
              <a:extLst>
                <a:ext uri="{FF2B5EF4-FFF2-40B4-BE49-F238E27FC236}">
                  <a16:creationId xmlns:a16="http://schemas.microsoft.com/office/drawing/2014/main" id="{917DAAA0-1802-4414-99EC-8321FFF8BCB3}"/>
                </a:ext>
              </a:extLst>
            </p:cNvPr>
            <p:cNvSpPr/>
            <p:nvPr/>
          </p:nvSpPr>
          <p:spPr>
            <a:xfrm>
              <a:off x="-35241200" y="3202850"/>
              <a:ext cx="51225" cy="290675"/>
            </a:xfrm>
            <a:custGeom>
              <a:avLst/>
              <a:gdLst/>
              <a:ahLst/>
              <a:cxnLst/>
              <a:rect l="l" t="t" r="r" b="b"/>
              <a:pathLst>
                <a:path w="2049" h="11627" extrusionOk="0">
                  <a:moveTo>
                    <a:pt x="1" y="1"/>
                  </a:moveTo>
                  <a:lnTo>
                    <a:pt x="1" y="11626"/>
                  </a:lnTo>
                  <a:cubicBezTo>
                    <a:pt x="1135" y="11469"/>
                    <a:pt x="2048" y="10460"/>
                    <a:pt x="2048" y="9263"/>
                  </a:cubicBezTo>
                  <a:lnTo>
                    <a:pt x="2048" y="2395"/>
                  </a:lnTo>
                  <a:cubicBezTo>
                    <a:pt x="2048" y="1167"/>
                    <a:pt x="1135" y="158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6495;p62">
              <a:extLst>
                <a:ext uri="{FF2B5EF4-FFF2-40B4-BE49-F238E27FC236}">
                  <a16:creationId xmlns:a16="http://schemas.microsoft.com/office/drawing/2014/main" id="{7CA907BA-16F4-42D0-A7D4-92A517B16483}"/>
                </a:ext>
              </a:extLst>
            </p:cNvPr>
            <p:cNvSpPr/>
            <p:nvPr/>
          </p:nvSpPr>
          <p:spPr>
            <a:xfrm>
              <a:off x="-35292400" y="3389525"/>
              <a:ext cx="33900" cy="104000"/>
            </a:xfrm>
            <a:custGeom>
              <a:avLst/>
              <a:gdLst/>
              <a:ahLst/>
              <a:cxnLst/>
              <a:rect l="l" t="t" r="r" b="b"/>
              <a:pathLst>
                <a:path w="1356" h="4160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718"/>
                    <a:pt x="410" y="4159"/>
                    <a:pt x="1009" y="4159"/>
                  </a:cubicBezTo>
                  <a:lnTo>
                    <a:pt x="1355" y="4159"/>
                  </a:lnTo>
                  <a:lnTo>
                    <a:pt x="13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6496;p62">
              <a:extLst>
                <a:ext uri="{FF2B5EF4-FFF2-40B4-BE49-F238E27FC236}">
                  <a16:creationId xmlns:a16="http://schemas.microsoft.com/office/drawing/2014/main" id="{E541812D-B560-471E-B5E2-E98F74D5D7CF}"/>
                </a:ext>
              </a:extLst>
            </p:cNvPr>
            <p:cNvSpPr/>
            <p:nvPr/>
          </p:nvSpPr>
          <p:spPr>
            <a:xfrm>
              <a:off x="-35481425" y="3202075"/>
              <a:ext cx="51225" cy="289875"/>
            </a:xfrm>
            <a:custGeom>
              <a:avLst/>
              <a:gdLst/>
              <a:ahLst/>
              <a:cxnLst/>
              <a:rect l="l" t="t" r="r" b="b"/>
              <a:pathLst>
                <a:path w="2049" h="11595" extrusionOk="0">
                  <a:moveTo>
                    <a:pt x="2048" y="0"/>
                  </a:moveTo>
                  <a:cubicBezTo>
                    <a:pt x="883" y="158"/>
                    <a:pt x="1" y="1166"/>
                    <a:pt x="1" y="2363"/>
                  </a:cubicBezTo>
                  <a:lnTo>
                    <a:pt x="1" y="9200"/>
                  </a:lnTo>
                  <a:cubicBezTo>
                    <a:pt x="1" y="10460"/>
                    <a:pt x="851" y="11437"/>
                    <a:pt x="2048" y="11594"/>
                  </a:cubicBez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6" name="Google Shape;6497;p62">
            <a:extLst>
              <a:ext uri="{FF2B5EF4-FFF2-40B4-BE49-F238E27FC236}">
                <a16:creationId xmlns:a16="http://schemas.microsoft.com/office/drawing/2014/main" id="{F37D1212-0CD2-4A8D-A201-D40557224B66}"/>
              </a:ext>
            </a:extLst>
          </p:cNvPr>
          <p:cNvGrpSpPr/>
          <p:nvPr/>
        </p:nvGrpSpPr>
        <p:grpSpPr>
          <a:xfrm>
            <a:off x="4946579" y="2190808"/>
            <a:ext cx="334919" cy="333114"/>
            <a:chOff x="-35482200" y="3561225"/>
            <a:chExt cx="292225" cy="290650"/>
          </a:xfrm>
        </p:grpSpPr>
        <p:sp>
          <p:nvSpPr>
            <p:cNvPr id="1327" name="Google Shape;6498;p62">
              <a:extLst>
                <a:ext uri="{FF2B5EF4-FFF2-40B4-BE49-F238E27FC236}">
                  <a16:creationId xmlns:a16="http://schemas.microsoft.com/office/drawing/2014/main" id="{DB7BD956-6F10-4366-84B4-2F8E7F2F159E}"/>
                </a:ext>
              </a:extLst>
            </p:cNvPr>
            <p:cNvSpPr/>
            <p:nvPr/>
          </p:nvSpPr>
          <p:spPr>
            <a:xfrm>
              <a:off x="-35482200" y="3749475"/>
              <a:ext cx="292225" cy="102400"/>
            </a:xfrm>
            <a:custGeom>
              <a:avLst/>
              <a:gdLst/>
              <a:ahLst/>
              <a:cxnLst/>
              <a:rect l="l" t="t" r="r" b="b"/>
              <a:pathLst>
                <a:path w="11689" h="4096" extrusionOk="0">
                  <a:moveTo>
                    <a:pt x="1701" y="0"/>
                  </a:moveTo>
                  <a:cubicBezTo>
                    <a:pt x="1040" y="0"/>
                    <a:pt x="473" y="315"/>
                    <a:pt x="63" y="819"/>
                  </a:cubicBezTo>
                  <a:cubicBezTo>
                    <a:pt x="0" y="945"/>
                    <a:pt x="0" y="1040"/>
                    <a:pt x="32" y="1166"/>
                  </a:cubicBezTo>
                  <a:cubicBezTo>
                    <a:pt x="63" y="1292"/>
                    <a:pt x="189" y="1355"/>
                    <a:pt x="347" y="1355"/>
                  </a:cubicBezTo>
                  <a:lnTo>
                    <a:pt x="1008" y="1355"/>
                  </a:lnTo>
                  <a:cubicBezTo>
                    <a:pt x="1418" y="1355"/>
                    <a:pt x="1670" y="1670"/>
                    <a:pt x="1670" y="2048"/>
                  </a:cubicBezTo>
                  <a:cubicBezTo>
                    <a:pt x="1670" y="2426"/>
                    <a:pt x="1355" y="2710"/>
                    <a:pt x="1008" y="2710"/>
                  </a:cubicBezTo>
                  <a:lnTo>
                    <a:pt x="347" y="2710"/>
                  </a:lnTo>
                  <a:cubicBezTo>
                    <a:pt x="221" y="2710"/>
                    <a:pt x="95" y="2773"/>
                    <a:pt x="32" y="2899"/>
                  </a:cubicBezTo>
                  <a:cubicBezTo>
                    <a:pt x="0" y="3025"/>
                    <a:pt x="0" y="3151"/>
                    <a:pt x="63" y="3245"/>
                  </a:cubicBezTo>
                  <a:cubicBezTo>
                    <a:pt x="410" y="3781"/>
                    <a:pt x="1040" y="4096"/>
                    <a:pt x="1701" y="4096"/>
                  </a:cubicBezTo>
                  <a:cubicBezTo>
                    <a:pt x="2615" y="4096"/>
                    <a:pt x="3371" y="3497"/>
                    <a:pt x="3655" y="2710"/>
                  </a:cubicBezTo>
                  <a:lnTo>
                    <a:pt x="8065" y="2710"/>
                  </a:lnTo>
                  <a:cubicBezTo>
                    <a:pt x="8317" y="3497"/>
                    <a:pt x="9073" y="4096"/>
                    <a:pt x="9987" y="4096"/>
                  </a:cubicBezTo>
                  <a:cubicBezTo>
                    <a:pt x="10649" y="4096"/>
                    <a:pt x="11247" y="3781"/>
                    <a:pt x="11594" y="3245"/>
                  </a:cubicBezTo>
                  <a:cubicBezTo>
                    <a:pt x="11688" y="3119"/>
                    <a:pt x="11688" y="3025"/>
                    <a:pt x="11625" y="2899"/>
                  </a:cubicBezTo>
                  <a:cubicBezTo>
                    <a:pt x="11594" y="2773"/>
                    <a:pt x="11468" y="2710"/>
                    <a:pt x="11310" y="2710"/>
                  </a:cubicBezTo>
                  <a:lnTo>
                    <a:pt x="10649" y="2710"/>
                  </a:lnTo>
                  <a:cubicBezTo>
                    <a:pt x="10271" y="2710"/>
                    <a:pt x="9987" y="2395"/>
                    <a:pt x="9987" y="2048"/>
                  </a:cubicBezTo>
                  <a:cubicBezTo>
                    <a:pt x="9987" y="1670"/>
                    <a:pt x="10302" y="1355"/>
                    <a:pt x="10649" y="1355"/>
                  </a:cubicBezTo>
                  <a:lnTo>
                    <a:pt x="11310" y="1355"/>
                  </a:lnTo>
                  <a:cubicBezTo>
                    <a:pt x="11436" y="1355"/>
                    <a:pt x="11562" y="1292"/>
                    <a:pt x="11625" y="1166"/>
                  </a:cubicBezTo>
                  <a:cubicBezTo>
                    <a:pt x="11688" y="1040"/>
                    <a:pt x="11688" y="945"/>
                    <a:pt x="11594" y="819"/>
                  </a:cubicBezTo>
                  <a:cubicBezTo>
                    <a:pt x="11247" y="315"/>
                    <a:pt x="10649" y="0"/>
                    <a:pt x="9987" y="0"/>
                  </a:cubicBezTo>
                  <a:cubicBezTo>
                    <a:pt x="9073" y="0"/>
                    <a:pt x="8349" y="567"/>
                    <a:pt x="8065" y="1355"/>
                  </a:cubicBezTo>
                  <a:lnTo>
                    <a:pt x="3655" y="1355"/>
                  </a:lnTo>
                  <a:cubicBezTo>
                    <a:pt x="3371" y="567"/>
                    <a:pt x="2615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6499;p62">
              <a:extLst>
                <a:ext uri="{FF2B5EF4-FFF2-40B4-BE49-F238E27FC236}">
                  <a16:creationId xmlns:a16="http://schemas.microsoft.com/office/drawing/2014/main" id="{8CE38B39-3D6F-42F3-B464-C87E3D1F13C6}"/>
                </a:ext>
              </a:extLst>
            </p:cNvPr>
            <p:cNvSpPr/>
            <p:nvPr/>
          </p:nvSpPr>
          <p:spPr>
            <a:xfrm>
              <a:off x="-35371150" y="3561225"/>
              <a:ext cx="68550" cy="68550"/>
            </a:xfrm>
            <a:custGeom>
              <a:avLst/>
              <a:gdLst/>
              <a:ahLst/>
              <a:cxnLst/>
              <a:rect l="l" t="t" r="r" b="b"/>
              <a:pathLst>
                <a:path w="2742" h="2742" extrusionOk="0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1"/>
                    <a:pt x="630" y="2741"/>
                    <a:pt x="1355" y="2741"/>
                  </a:cubicBezTo>
                  <a:cubicBezTo>
                    <a:pt x="2111" y="2741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6500;p62">
              <a:extLst>
                <a:ext uri="{FF2B5EF4-FFF2-40B4-BE49-F238E27FC236}">
                  <a16:creationId xmlns:a16="http://schemas.microsoft.com/office/drawing/2014/main" id="{E1A30B05-7FCB-450E-9728-16B84E17D8C2}"/>
                </a:ext>
              </a:extLst>
            </p:cNvPr>
            <p:cNvSpPr/>
            <p:nvPr/>
          </p:nvSpPr>
          <p:spPr>
            <a:xfrm>
              <a:off x="-35405025" y="3647075"/>
              <a:ext cx="136275" cy="119750"/>
            </a:xfrm>
            <a:custGeom>
              <a:avLst/>
              <a:gdLst/>
              <a:ahLst/>
              <a:cxnLst/>
              <a:rect l="l" t="t" r="r" b="b"/>
              <a:pathLst>
                <a:path w="5451" h="4790" extrusionOk="0">
                  <a:moveTo>
                    <a:pt x="2710" y="1"/>
                  </a:moveTo>
                  <a:cubicBezTo>
                    <a:pt x="1387" y="1"/>
                    <a:pt x="253" y="1009"/>
                    <a:pt x="32" y="2300"/>
                  </a:cubicBezTo>
                  <a:cubicBezTo>
                    <a:pt x="1" y="2521"/>
                    <a:pt x="158" y="2710"/>
                    <a:pt x="410" y="2710"/>
                  </a:cubicBezTo>
                  <a:lnTo>
                    <a:pt x="2395" y="2710"/>
                  </a:lnTo>
                  <a:lnTo>
                    <a:pt x="2395" y="4789"/>
                  </a:lnTo>
                  <a:lnTo>
                    <a:pt x="3088" y="4789"/>
                  </a:lnTo>
                  <a:lnTo>
                    <a:pt x="3088" y="2710"/>
                  </a:lnTo>
                  <a:lnTo>
                    <a:pt x="5073" y="2710"/>
                  </a:lnTo>
                  <a:cubicBezTo>
                    <a:pt x="5293" y="2710"/>
                    <a:pt x="5451" y="2521"/>
                    <a:pt x="5451" y="2300"/>
                  </a:cubicBezTo>
                  <a:cubicBezTo>
                    <a:pt x="5230" y="977"/>
                    <a:pt x="4096" y="1"/>
                    <a:pt x="27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0" name="Google Shape;6501;p62">
            <a:extLst>
              <a:ext uri="{FF2B5EF4-FFF2-40B4-BE49-F238E27FC236}">
                <a16:creationId xmlns:a16="http://schemas.microsoft.com/office/drawing/2014/main" id="{80D5EE3A-8420-4D3B-B070-4121C0FB40CB}"/>
              </a:ext>
            </a:extLst>
          </p:cNvPr>
          <p:cNvGrpSpPr/>
          <p:nvPr/>
        </p:nvGrpSpPr>
        <p:grpSpPr>
          <a:xfrm>
            <a:off x="4947023" y="2601556"/>
            <a:ext cx="334031" cy="334002"/>
            <a:chOff x="-35481425" y="3919600"/>
            <a:chExt cx="291450" cy="291425"/>
          </a:xfrm>
        </p:grpSpPr>
        <p:sp>
          <p:nvSpPr>
            <p:cNvPr id="1331" name="Google Shape;6502;p62">
              <a:extLst>
                <a:ext uri="{FF2B5EF4-FFF2-40B4-BE49-F238E27FC236}">
                  <a16:creationId xmlns:a16="http://schemas.microsoft.com/office/drawing/2014/main" id="{8EC4C583-4D8F-4C3C-977F-D70F96DA42D1}"/>
                </a:ext>
              </a:extLst>
            </p:cNvPr>
            <p:cNvSpPr/>
            <p:nvPr/>
          </p:nvSpPr>
          <p:spPr>
            <a:xfrm>
              <a:off x="-35327050" y="4125150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3025" y="1"/>
                  </a:moveTo>
                  <a:cubicBezTo>
                    <a:pt x="2836" y="1"/>
                    <a:pt x="2678" y="159"/>
                    <a:pt x="2678" y="348"/>
                  </a:cubicBezTo>
                  <a:lnTo>
                    <a:pt x="2678" y="1041"/>
                  </a:lnTo>
                  <a:cubicBezTo>
                    <a:pt x="2678" y="1576"/>
                    <a:pt x="2206" y="2049"/>
                    <a:pt x="1639" y="2049"/>
                  </a:cubicBezTo>
                  <a:lnTo>
                    <a:pt x="1103" y="2049"/>
                  </a:lnTo>
                  <a:lnTo>
                    <a:pt x="1229" y="1923"/>
                  </a:lnTo>
                  <a:cubicBezTo>
                    <a:pt x="1387" y="1860"/>
                    <a:pt x="1387" y="1608"/>
                    <a:pt x="1261" y="1513"/>
                  </a:cubicBezTo>
                  <a:cubicBezTo>
                    <a:pt x="1198" y="1450"/>
                    <a:pt x="1111" y="1419"/>
                    <a:pt x="1024" y="1419"/>
                  </a:cubicBezTo>
                  <a:cubicBezTo>
                    <a:pt x="938" y="1419"/>
                    <a:pt x="851" y="1450"/>
                    <a:pt x="788" y="1513"/>
                  </a:cubicBezTo>
                  <a:lnTo>
                    <a:pt x="127" y="2175"/>
                  </a:lnTo>
                  <a:cubicBezTo>
                    <a:pt x="1" y="2301"/>
                    <a:pt x="1" y="2521"/>
                    <a:pt x="127" y="2647"/>
                  </a:cubicBezTo>
                  <a:lnTo>
                    <a:pt x="788" y="3309"/>
                  </a:lnTo>
                  <a:cubicBezTo>
                    <a:pt x="851" y="3372"/>
                    <a:pt x="938" y="3404"/>
                    <a:pt x="1024" y="3404"/>
                  </a:cubicBezTo>
                  <a:cubicBezTo>
                    <a:pt x="1111" y="3404"/>
                    <a:pt x="1198" y="3372"/>
                    <a:pt x="1261" y="3309"/>
                  </a:cubicBezTo>
                  <a:cubicBezTo>
                    <a:pt x="1387" y="3183"/>
                    <a:pt x="1387" y="2962"/>
                    <a:pt x="1261" y="2836"/>
                  </a:cubicBezTo>
                  <a:lnTo>
                    <a:pt x="1135" y="2710"/>
                  </a:lnTo>
                  <a:lnTo>
                    <a:pt x="1702" y="2710"/>
                  </a:lnTo>
                  <a:cubicBezTo>
                    <a:pt x="2647" y="2710"/>
                    <a:pt x="3372" y="1986"/>
                    <a:pt x="3372" y="1041"/>
                  </a:cubicBezTo>
                  <a:lnTo>
                    <a:pt x="3372" y="348"/>
                  </a:lnTo>
                  <a:cubicBezTo>
                    <a:pt x="3372" y="159"/>
                    <a:pt x="3214" y="1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6503;p62">
              <a:extLst>
                <a:ext uri="{FF2B5EF4-FFF2-40B4-BE49-F238E27FC236}">
                  <a16:creationId xmlns:a16="http://schemas.microsoft.com/office/drawing/2014/main" id="{0DEE0BCC-9D17-4A5B-B255-387D455540EB}"/>
                </a:ext>
              </a:extLst>
            </p:cNvPr>
            <p:cNvSpPr/>
            <p:nvPr/>
          </p:nvSpPr>
          <p:spPr>
            <a:xfrm>
              <a:off x="-35429450" y="3921175"/>
              <a:ext cx="84300" cy="85075"/>
            </a:xfrm>
            <a:custGeom>
              <a:avLst/>
              <a:gdLst/>
              <a:ahLst/>
              <a:cxnLst/>
              <a:rect l="l" t="t" r="r" b="b"/>
              <a:pathLst>
                <a:path w="3372" h="3403" extrusionOk="0">
                  <a:moveTo>
                    <a:pt x="2360" y="0"/>
                  </a:moveTo>
                  <a:cubicBezTo>
                    <a:pt x="2269" y="0"/>
                    <a:pt x="2175" y="32"/>
                    <a:pt x="2112" y="95"/>
                  </a:cubicBezTo>
                  <a:cubicBezTo>
                    <a:pt x="2017" y="221"/>
                    <a:pt x="2017" y="441"/>
                    <a:pt x="2112" y="567"/>
                  </a:cubicBezTo>
                  <a:lnTo>
                    <a:pt x="2238" y="693"/>
                  </a:lnTo>
                  <a:lnTo>
                    <a:pt x="1702" y="693"/>
                  </a:lnTo>
                  <a:cubicBezTo>
                    <a:pt x="757" y="693"/>
                    <a:pt x="1" y="1418"/>
                    <a:pt x="1" y="2363"/>
                  </a:cubicBezTo>
                  <a:lnTo>
                    <a:pt x="1" y="3056"/>
                  </a:lnTo>
                  <a:cubicBezTo>
                    <a:pt x="1" y="3245"/>
                    <a:pt x="158" y="3403"/>
                    <a:pt x="347" y="3403"/>
                  </a:cubicBezTo>
                  <a:cubicBezTo>
                    <a:pt x="536" y="3403"/>
                    <a:pt x="694" y="3245"/>
                    <a:pt x="694" y="3056"/>
                  </a:cubicBezTo>
                  <a:lnTo>
                    <a:pt x="694" y="2332"/>
                  </a:lnTo>
                  <a:cubicBezTo>
                    <a:pt x="694" y="1796"/>
                    <a:pt x="1167" y="1292"/>
                    <a:pt x="1734" y="1292"/>
                  </a:cubicBezTo>
                  <a:lnTo>
                    <a:pt x="2269" y="1292"/>
                  </a:lnTo>
                  <a:lnTo>
                    <a:pt x="2175" y="1418"/>
                  </a:lnTo>
                  <a:cubicBezTo>
                    <a:pt x="2017" y="1544"/>
                    <a:pt x="2017" y="1733"/>
                    <a:pt x="2112" y="1891"/>
                  </a:cubicBezTo>
                  <a:cubicBezTo>
                    <a:pt x="2175" y="1954"/>
                    <a:pt x="2269" y="1985"/>
                    <a:pt x="2360" y="1985"/>
                  </a:cubicBezTo>
                  <a:cubicBezTo>
                    <a:pt x="2450" y="1985"/>
                    <a:pt x="2537" y="1954"/>
                    <a:pt x="2584" y="1891"/>
                  </a:cubicBezTo>
                  <a:lnTo>
                    <a:pt x="3277" y="1229"/>
                  </a:lnTo>
                  <a:cubicBezTo>
                    <a:pt x="3372" y="1103"/>
                    <a:pt x="3372" y="882"/>
                    <a:pt x="3277" y="756"/>
                  </a:cubicBezTo>
                  <a:lnTo>
                    <a:pt x="2584" y="95"/>
                  </a:lnTo>
                  <a:cubicBezTo>
                    <a:pt x="2537" y="32"/>
                    <a:pt x="2450" y="0"/>
                    <a:pt x="23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6504;p62">
              <a:extLst>
                <a:ext uri="{FF2B5EF4-FFF2-40B4-BE49-F238E27FC236}">
                  <a16:creationId xmlns:a16="http://schemas.microsoft.com/office/drawing/2014/main" id="{EDC2B76F-80ED-45FF-9288-54D1F14A40AE}"/>
                </a:ext>
              </a:extLst>
            </p:cNvPr>
            <p:cNvSpPr/>
            <p:nvPr/>
          </p:nvSpPr>
          <p:spPr>
            <a:xfrm>
              <a:off x="-35481425" y="4021975"/>
              <a:ext cx="137075" cy="35475"/>
            </a:xfrm>
            <a:custGeom>
              <a:avLst/>
              <a:gdLst/>
              <a:ahLst/>
              <a:cxnLst/>
              <a:rect l="l" t="t" r="r" b="b"/>
              <a:pathLst>
                <a:path w="5483" h="1419" extrusionOk="0">
                  <a:moveTo>
                    <a:pt x="1009" y="1"/>
                  </a:moveTo>
                  <a:cubicBezTo>
                    <a:pt x="473" y="1"/>
                    <a:pt x="1" y="473"/>
                    <a:pt x="1" y="1072"/>
                  </a:cubicBezTo>
                  <a:lnTo>
                    <a:pt x="1" y="1419"/>
                  </a:lnTo>
                  <a:lnTo>
                    <a:pt x="5482" y="1419"/>
                  </a:lnTo>
                  <a:lnTo>
                    <a:pt x="5482" y="1072"/>
                  </a:lnTo>
                  <a:lnTo>
                    <a:pt x="5451" y="1072"/>
                  </a:lnTo>
                  <a:cubicBezTo>
                    <a:pt x="5451" y="505"/>
                    <a:pt x="5010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6505;p62">
              <a:extLst>
                <a:ext uri="{FF2B5EF4-FFF2-40B4-BE49-F238E27FC236}">
                  <a16:creationId xmlns:a16="http://schemas.microsoft.com/office/drawing/2014/main" id="{680A6E41-31F1-4EB0-9A1E-4F33C8D58D49}"/>
                </a:ext>
              </a:extLst>
            </p:cNvPr>
            <p:cNvSpPr/>
            <p:nvPr/>
          </p:nvSpPr>
          <p:spPr>
            <a:xfrm>
              <a:off x="-35481425" y="4073975"/>
              <a:ext cx="136275" cy="85875"/>
            </a:xfrm>
            <a:custGeom>
              <a:avLst/>
              <a:gdLst/>
              <a:ahLst/>
              <a:cxnLst/>
              <a:rect l="l" t="t" r="r" b="b"/>
              <a:pathLst>
                <a:path w="5451" h="3435" extrusionOk="0">
                  <a:moveTo>
                    <a:pt x="1" y="0"/>
                  </a:moveTo>
                  <a:lnTo>
                    <a:pt x="1" y="3434"/>
                  </a:lnTo>
                  <a:lnTo>
                    <a:pt x="5451" y="3434"/>
                  </a:lnTo>
                  <a:lnTo>
                    <a:pt x="54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6506;p62">
              <a:extLst>
                <a:ext uri="{FF2B5EF4-FFF2-40B4-BE49-F238E27FC236}">
                  <a16:creationId xmlns:a16="http://schemas.microsoft.com/office/drawing/2014/main" id="{9F93B2C6-A522-492E-BD73-11B00312A1BE}"/>
                </a:ext>
              </a:extLst>
            </p:cNvPr>
            <p:cNvSpPr/>
            <p:nvPr/>
          </p:nvSpPr>
          <p:spPr>
            <a:xfrm>
              <a:off x="-35481425" y="4176350"/>
              <a:ext cx="136275" cy="34675"/>
            </a:xfrm>
            <a:custGeom>
              <a:avLst/>
              <a:gdLst/>
              <a:ahLst/>
              <a:cxnLst/>
              <a:rect l="l" t="t" r="r" b="b"/>
              <a:pathLst>
                <a:path w="5451" h="1387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10" y="1387"/>
                    <a:pt x="1009" y="1387"/>
                  </a:cubicBezTo>
                  <a:lnTo>
                    <a:pt x="4443" y="1387"/>
                  </a:lnTo>
                  <a:cubicBezTo>
                    <a:pt x="4978" y="1387"/>
                    <a:pt x="5451" y="914"/>
                    <a:pt x="5451" y="347"/>
                  </a:cubicBezTo>
                  <a:lnTo>
                    <a:pt x="54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6507;p62">
              <a:extLst>
                <a:ext uri="{FF2B5EF4-FFF2-40B4-BE49-F238E27FC236}">
                  <a16:creationId xmlns:a16="http://schemas.microsoft.com/office/drawing/2014/main" id="{325976BC-AA4B-4761-A4B6-7C7278DD637F}"/>
                </a:ext>
              </a:extLst>
            </p:cNvPr>
            <p:cNvSpPr/>
            <p:nvPr/>
          </p:nvSpPr>
          <p:spPr>
            <a:xfrm>
              <a:off x="-35327050" y="3919600"/>
              <a:ext cx="137075" cy="33875"/>
            </a:xfrm>
            <a:custGeom>
              <a:avLst/>
              <a:gdLst/>
              <a:ahLst/>
              <a:cxnLst/>
              <a:rect l="l" t="t" r="r" b="b"/>
              <a:pathLst>
                <a:path w="5483" h="1355" extrusionOk="0">
                  <a:moveTo>
                    <a:pt x="1009" y="0"/>
                  </a:moveTo>
                  <a:cubicBezTo>
                    <a:pt x="473" y="0"/>
                    <a:pt x="1" y="473"/>
                    <a:pt x="1" y="1008"/>
                  </a:cubicBezTo>
                  <a:lnTo>
                    <a:pt x="1" y="1355"/>
                  </a:lnTo>
                  <a:lnTo>
                    <a:pt x="5482" y="1355"/>
                  </a:lnTo>
                  <a:lnTo>
                    <a:pt x="5482" y="1008"/>
                  </a:lnTo>
                  <a:cubicBezTo>
                    <a:pt x="5482" y="473"/>
                    <a:pt x="5010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6508;p62">
              <a:extLst>
                <a:ext uri="{FF2B5EF4-FFF2-40B4-BE49-F238E27FC236}">
                  <a16:creationId xmlns:a16="http://schemas.microsoft.com/office/drawing/2014/main" id="{8B8D6289-CEFE-45D6-9A47-5165BBF03873}"/>
                </a:ext>
              </a:extLst>
            </p:cNvPr>
            <p:cNvSpPr/>
            <p:nvPr/>
          </p:nvSpPr>
          <p:spPr>
            <a:xfrm>
              <a:off x="-35327825" y="3970800"/>
              <a:ext cx="136275" cy="85875"/>
            </a:xfrm>
            <a:custGeom>
              <a:avLst/>
              <a:gdLst/>
              <a:ahLst/>
              <a:cxnLst/>
              <a:rect l="l" t="t" r="r" b="b"/>
              <a:pathLst>
                <a:path w="5451" h="3435" extrusionOk="0">
                  <a:moveTo>
                    <a:pt x="0" y="0"/>
                  </a:moveTo>
                  <a:lnTo>
                    <a:pt x="0" y="3434"/>
                  </a:lnTo>
                  <a:lnTo>
                    <a:pt x="5450" y="3434"/>
                  </a:lnTo>
                  <a:lnTo>
                    <a:pt x="5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6509;p62">
              <a:extLst>
                <a:ext uri="{FF2B5EF4-FFF2-40B4-BE49-F238E27FC236}">
                  <a16:creationId xmlns:a16="http://schemas.microsoft.com/office/drawing/2014/main" id="{286C1887-DEC2-475F-BE00-744EB07F970B}"/>
                </a:ext>
              </a:extLst>
            </p:cNvPr>
            <p:cNvSpPr/>
            <p:nvPr/>
          </p:nvSpPr>
          <p:spPr>
            <a:xfrm>
              <a:off x="-35327825" y="4073975"/>
              <a:ext cx="136275" cy="35450"/>
            </a:xfrm>
            <a:custGeom>
              <a:avLst/>
              <a:gdLst/>
              <a:ahLst/>
              <a:cxnLst/>
              <a:rect l="l" t="t" r="r" b="b"/>
              <a:pathLst>
                <a:path w="5451" h="1418" extrusionOk="0">
                  <a:moveTo>
                    <a:pt x="0" y="0"/>
                  </a:moveTo>
                  <a:lnTo>
                    <a:pt x="0" y="347"/>
                  </a:lnTo>
                  <a:cubicBezTo>
                    <a:pt x="0" y="914"/>
                    <a:pt x="473" y="1418"/>
                    <a:pt x="1008" y="1418"/>
                  </a:cubicBezTo>
                  <a:lnTo>
                    <a:pt x="4442" y="1418"/>
                  </a:lnTo>
                  <a:cubicBezTo>
                    <a:pt x="4978" y="1418"/>
                    <a:pt x="5450" y="945"/>
                    <a:pt x="5450" y="347"/>
                  </a:cubicBezTo>
                  <a:lnTo>
                    <a:pt x="5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9" name="Google Shape;6510;p62">
            <a:extLst>
              <a:ext uri="{FF2B5EF4-FFF2-40B4-BE49-F238E27FC236}">
                <a16:creationId xmlns:a16="http://schemas.microsoft.com/office/drawing/2014/main" id="{E7AD49C0-C43F-40B2-BBEA-CB5AF20B0100}"/>
              </a:ext>
            </a:extLst>
          </p:cNvPr>
          <p:cNvGrpSpPr/>
          <p:nvPr/>
        </p:nvGrpSpPr>
        <p:grpSpPr>
          <a:xfrm>
            <a:off x="7058660" y="1774228"/>
            <a:ext cx="337641" cy="333114"/>
            <a:chOff x="-33645475" y="3228075"/>
            <a:chExt cx="294600" cy="290650"/>
          </a:xfrm>
        </p:grpSpPr>
        <p:sp>
          <p:nvSpPr>
            <p:cNvPr id="1340" name="Google Shape;6511;p62">
              <a:extLst>
                <a:ext uri="{FF2B5EF4-FFF2-40B4-BE49-F238E27FC236}">
                  <a16:creationId xmlns:a16="http://schemas.microsoft.com/office/drawing/2014/main" id="{9B999C6F-74B0-43DF-BAF3-E01144C7A8A3}"/>
                </a:ext>
              </a:extLst>
            </p:cNvPr>
            <p:cNvSpPr/>
            <p:nvPr/>
          </p:nvSpPr>
          <p:spPr>
            <a:xfrm>
              <a:off x="-33456450" y="3261925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09" y="694"/>
                  </a:lnTo>
                  <a:cubicBezTo>
                    <a:pt x="1576" y="694"/>
                    <a:pt x="2049" y="1166"/>
                    <a:pt x="2049" y="1733"/>
                  </a:cubicBezTo>
                  <a:lnTo>
                    <a:pt x="2049" y="2269"/>
                  </a:lnTo>
                  <a:lnTo>
                    <a:pt x="1923" y="2175"/>
                  </a:lnTo>
                  <a:cubicBezTo>
                    <a:pt x="1860" y="2112"/>
                    <a:pt x="1773" y="2080"/>
                    <a:pt x="1686" y="2080"/>
                  </a:cubicBezTo>
                  <a:cubicBezTo>
                    <a:pt x="1600" y="2080"/>
                    <a:pt x="1513" y="2112"/>
                    <a:pt x="1450" y="2175"/>
                  </a:cubicBezTo>
                  <a:cubicBezTo>
                    <a:pt x="1324" y="2269"/>
                    <a:pt x="1324" y="2521"/>
                    <a:pt x="1450" y="2647"/>
                  </a:cubicBezTo>
                  <a:lnTo>
                    <a:pt x="2112" y="3309"/>
                  </a:lnTo>
                  <a:cubicBezTo>
                    <a:pt x="2175" y="3372"/>
                    <a:pt x="2269" y="3403"/>
                    <a:pt x="2360" y="3403"/>
                  </a:cubicBezTo>
                  <a:cubicBezTo>
                    <a:pt x="2450" y="3403"/>
                    <a:pt x="2537" y="3372"/>
                    <a:pt x="2584" y="3309"/>
                  </a:cubicBezTo>
                  <a:lnTo>
                    <a:pt x="3277" y="2647"/>
                  </a:lnTo>
                  <a:cubicBezTo>
                    <a:pt x="3372" y="2521"/>
                    <a:pt x="3372" y="2269"/>
                    <a:pt x="3277" y="2175"/>
                  </a:cubicBezTo>
                  <a:cubicBezTo>
                    <a:pt x="3214" y="2112"/>
                    <a:pt x="3120" y="2080"/>
                    <a:pt x="3029" y="2080"/>
                  </a:cubicBezTo>
                  <a:cubicBezTo>
                    <a:pt x="2939" y="2080"/>
                    <a:pt x="2852" y="2112"/>
                    <a:pt x="2805" y="2175"/>
                  </a:cubicBezTo>
                  <a:lnTo>
                    <a:pt x="2679" y="2269"/>
                  </a:lnTo>
                  <a:lnTo>
                    <a:pt x="2679" y="1733"/>
                  </a:lnTo>
                  <a:cubicBezTo>
                    <a:pt x="2742" y="788"/>
                    <a:pt x="1954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6512;p62">
              <a:extLst>
                <a:ext uri="{FF2B5EF4-FFF2-40B4-BE49-F238E27FC236}">
                  <a16:creationId xmlns:a16="http://schemas.microsoft.com/office/drawing/2014/main" id="{30EA3DDE-86B7-45AF-9412-B8BC8C15ED98}"/>
                </a:ext>
              </a:extLst>
            </p:cNvPr>
            <p:cNvSpPr/>
            <p:nvPr/>
          </p:nvSpPr>
          <p:spPr>
            <a:xfrm>
              <a:off x="-33575375" y="3433625"/>
              <a:ext cx="85075" cy="85100"/>
            </a:xfrm>
            <a:custGeom>
              <a:avLst/>
              <a:gdLst/>
              <a:ahLst/>
              <a:cxnLst/>
              <a:rect l="l" t="t" r="r" b="b"/>
              <a:pathLst>
                <a:path w="3403" h="3404" extrusionOk="0">
                  <a:moveTo>
                    <a:pt x="1013" y="1"/>
                  </a:moveTo>
                  <a:cubicBezTo>
                    <a:pt x="922" y="1"/>
                    <a:pt x="835" y="32"/>
                    <a:pt x="788" y="95"/>
                  </a:cubicBezTo>
                  <a:lnTo>
                    <a:pt x="127" y="757"/>
                  </a:lnTo>
                  <a:cubicBezTo>
                    <a:pt x="1" y="883"/>
                    <a:pt x="1" y="1135"/>
                    <a:pt x="127" y="1229"/>
                  </a:cubicBezTo>
                  <a:cubicBezTo>
                    <a:pt x="174" y="1292"/>
                    <a:pt x="260" y="1324"/>
                    <a:pt x="351" y="1324"/>
                  </a:cubicBezTo>
                  <a:cubicBezTo>
                    <a:pt x="442" y="1324"/>
                    <a:pt x="536" y="1292"/>
                    <a:pt x="599" y="1229"/>
                  </a:cubicBezTo>
                  <a:lnTo>
                    <a:pt x="694" y="1135"/>
                  </a:lnTo>
                  <a:lnTo>
                    <a:pt x="694" y="1671"/>
                  </a:lnTo>
                  <a:cubicBezTo>
                    <a:pt x="694" y="2616"/>
                    <a:pt x="1450" y="3372"/>
                    <a:pt x="2395" y="3372"/>
                  </a:cubicBezTo>
                  <a:lnTo>
                    <a:pt x="3057" y="3372"/>
                  </a:lnTo>
                  <a:lnTo>
                    <a:pt x="3057" y="3403"/>
                  </a:lnTo>
                  <a:cubicBezTo>
                    <a:pt x="3246" y="3403"/>
                    <a:pt x="3403" y="3246"/>
                    <a:pt x="3403" y="3057"/>
                  </a:cubicBezTo>
                  <a:cubicBezTo>
                    <a:pt x="3403" y="2868"/>
                    <a:pt x="3246" y="2710"/>
                    <a:pt x="3057" y="2710"/>
                  </a:cubicBezTo>
                  <a:lnTo>
                    <a:pt x="2363" y="2710"/>
                  </a:lnTo>
                  <a:cubicBezTo>
                    <a:pt x="1796" y="2710"/>
                    <a:pt x="1324" y="2238"/>
                    <a:pt x="1324" y="1671"/>
                  </a:cubicBezTo>
                  <a:lnTo>
                    <a:pt x="1324" y="1135"/>
                  </a:lnTo>
                  <a:lnTo>
                    <a:pt x="1450" y="1229"/>
                  </a:lnTo>
                  <a:cubicBezTo>
                    <a:pt x="1513" y="1292"/>
                    <a:pt x="1599" y="1324"/>
                    <a:pt x="1686" y="1324"/>
                  </a:cubicBezTo>
                  <a:cubicBezTo>
                    <a:pt x="1773" y="1324"/>
                    <a:pt x="1859" y="1292"/>
                    <a:pt x="1922" y="1229"/>
                  </a:cubicBezTo>
                  <a:cubicBezTo>
                    <a:pt x="2048" y="1135"/>
                    <a:pt x="2048" y="883"/>
                    <a:pt x="1922" y="757"/>
                  </a:cubicBezTo>
                  <a:lnTo>
                    <a:pt x="1261" y="95"/>
                  </a:lnTo>
                  <a:cubicBezTo>
                    <a:pt x="1198" y="32"/>
                    <a:pt x="1103" y="1"/>
                    <a:pt x="10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6513;p62">
              <a:extLst>
                <a:ext uri="{FF2B5EF4-FFF2-40B4-BE49-F238E27FC236}">
                  <a16:creationId xmlns:a16="http://schemas.microsoft.com/office/drawing/2014/main" id="{2BF0B32A-F72C-4BC6-B1F5-4843B6DCA911}"/>
                </a:ext>
              </a:extLst>
            </p:cNvPr>
            <p:cNvSpPr/>
            <p:nvPr/>
          </p:nvSpPr>
          <p:spPr>
            <a:xfrm>
              <a:off x="-33645475" y="3228075"/>
              <a:ext cx="206375" cy="153600"/>
            </a:xfrm>
            <a:custGeom>
              <a:avLst/>
              <a:gdLst/>
              <a:ahLst/>
              <a:cxnLst/>
              <a:rect l="l" t="t" r="r" b="b"/>
              <a:pathLst>
                <a:path w="8255" h="6144" extrusionOk="0">
                  <a:moveTo>
                    <a:pt x="4191" y="0"/>
                  </a:moveTo>
                  <a:cubicBezTo>
                    <a:pt x="2300" y="0"/>
                    <a:pt x="757" y="1544"/>
                    <a:pt x="757" y="3434"/>
                  </a:cubicBezTo>
                  <a:lnTo>
                    <a:pt x="757" y="3529"/>
                  </a:lnTo>
                  <a:cubicBezTo>
                    <a:pt x="347" y="3686"/>
                    <a:pt x="95" y="4033"/>
                    <a:pt x="95" y="4474"/>
                  </a:cubicBezTo>
                  <a:lnTo>
                    <a:pt x="95" y="5135"/>
                  </a:lnTo>
                  <a:cubicBezTo>
                    <a:pt x="1" y="5671"/>
                    <a:pt x="473" y="6143"/>
                    <a:pt x="1009" y="6143"/>
                  </a:cubicBezTo>
                  <a:cubicBezTo>
                    <a:pt x="1135" y="6143"/>
                    <a:pt x="1261" y="6112"/>
                    <a:pt x="1387" y="6080"/>
                  </a:cubicBezTo>
                  <a:lnTo>
                    <a:pt x="1387" y="3403"/>
                  </a:lnTo>
                  <a:cubicBezTo>
                    <a:pt x="1387" y="1890"/>
                    <a:pt x="2647" y="630"/>
                    <a:pt x="4128" y="630"/>
                  </a:cubicBezTo>
                  <a:cubicBezTo>
                    <a:pt x="5640" y="630"/>
                    <a:pt x="6900" y="1890"/>
                    <a:pt x="6900" y="3403"/>
                  </a:cubicBezTo>
                  <a:lnTo>
                    <a:pt x="6900" y="6080"/>
                  </a:lnTo>
                  <a:cubicBezTo>
                    <a:pt x="6995" y="6112"/>
                    <a:pt x="7121" y="6143"/>
                    <a:pt x="7247" y="6143"/>
                  </a:cubicBezTo>
                  <a:cubicBezTo>
                    <a:pt x="7782" y="6143"/>
                    <a:pt x="8255" y="5671"/>
                    <a:pt x="8255" y="5135"/>
                  </a:cubicBezTo>
                  <a:lnTo>
                    <a:pt x="8255" y="4474"/>
                  </a:lnTo>
                  <a:cubicBezTo>
                    <a:pt x="8255" y="4033"/>
                    <a:pt x="8003" y="3623"/>
                    <a:pt x="7593" y="3529"/>
                  </a:cubicBezTo>
                  <a:lnTo>
                    <a:pt x="7593" y="3434"/>
                  </a:lnTo>
                  <a:cubicBezTo>
                    <a:pt x="7593" y="1544"/>
                    <a:pt x="6050" y="0"/>
                    <a:pt x="41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6514;p62">
              <a:extLst>
                <a:ext uri="{FF2B5EF4-FFF2-40B4-BE49-F238E27FC236}">
                  <a16:creationId xmlns:a16="http://schemas.microsoft.com/office/drawing/2014/main" id="{72A341BF-204F-4A66-8AFA-7585FF5BEA9C}"/>
                </a:ext>
              </a:extLst>
            </p:cNvPr>
            <p:cNvSpPr/>
            <p:nvPr/>
          </p:nvSpPr>
          <p:spPr>
            <a:xfrm>
              <a:off x="-33593500" y="3279250"/>
              <a:ext cx="104775" cy="52275"/>
            </a:xfrm>
            <a:custGeom>
              <a:avLst/>
              <a:gdLst/>
              <a:ahLst/>
              <a:cxnLst/>
              <a:rect l="l" t="t" r="r" b="b"/>
              <a:pathLst>
                <a:path w="4191" h="2091" extrusionOk="0">
                  <a:moveTo>
                    <a:pt x="1734" y="1"/>
                  </a:moveTo>
                  <a:cubicBezTo>
                    <a:pt x="789" y="1"/>
                    <a:pt x="1" y="757"/>
                    <a:pt x="1" y="1702"/>
                  </a:cubicBezTo>
                  <a:lnTo>
                    <a:pt x="1" y="2049"/>
                  </a:lnTo>
                  <a:lnTo>
                    <a:pt x="1230" y="2049"/>
                  </a:lnTo>
                  <a:cubicBezTo>
                    <a:pt x="1545" y="2049"/>
                    <a:pt x="1891" y="2049"/>
                    <a:pt x="2017" y="1986"/>
                  </a:cubicBezTo>
                  <a:cubicBezTo>
                    <a:pt x="2049" y="1954"/>
                    <a:pt x="2080" y="1828"/>
                    <a:pt x="2080" y="1734"/>
                  </a:cubicBezTo>
                  <a:cubicBezTo>
                    <a:pt x="2080" y="1545"/>
                    <a:pt x="2238" y="1387"/>
                    <a:pt x="2458" y="1387"/>
                  </a:cubicBezTo>
                  <a:cubicBezTo>
                    <a:pt x="2647" y="1387"/>
                    <a:pt x="2805" y="1545"/>
                    <a:pt x="2805" y="1734"/>
                  </a:cubicBezTo>
                  <a:cubicBezTo>
                    <a:pt x="2805" y="1828"/>
                    <a:pt x="2805" y="1954"/>
                    <a:pt x="2868" y="1986"/>
                  </a:cubicBezTo>
                  <a:cubicBezTo>
                    <a:pt x="2942" y="2059"/>
                    <a:pt x="3091" y="2090"/>
                    <a:pt x="3266" y="2090"/>
                  </a:cubicBezTo>
                  <a:cubicBezTo>
                    <a:pt x="3389" y="2090"/>
                    <a:pt x="3525" y="2075"/>
                    <a:pt x="3656" y="2049"/>
                  </a:cubicBezTo>
                  <a:lnTo>
                    <a:pt x="4191" y="2049"/>
                  </a:lnTo>
                  <a:lnTo>
                    <a:pt x="4191" y="1702"/>
                  </a:lnTo>
                  <a:lnTo>
                    <a:pt x="4128" y="1702"/>
                  </a:lnTo>
                  <a:cubicBezTo>
                    <a:pt x="4128" y="757"/>
                    <a:pt x="3340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6515;p62">
              <a:extLst>
                <a:ext uri="{FF2B5EF4-FFF2-40B4-BE49-F238E27FC236}">
                  <a16:creationId xmlns:a16="http://schemas.microsoft.com/office/drawing/2014/main" id="{E62513C1-CA8A-4D24-9D1E-B1473AFB8666}"/>
                </a:ext>
              </a:extLst>
            </p:cNvPr>
            <p:cNvSpPr/>
            <p:nvPr/>
          </p:nvSpPr>
          <p:spPr>
            <a:xfrm>
              <a:off x="-33593500" y="3341475"/>
              <a:ext cx="104775" cy="74075"/>
            </a:xfrm>
            <a:custGeom>
              <a:avLst/>
              <a:gdLst/>
              <a:ahLst/>
              <a:cxnLst/>
              <a:rect l="l" t="t" r="r" b="b"/>
              <a:pathLst>
                <a:path w="4191" h="2963" extrusionOk="0">
                  <a:moveTo>
                    <a:pt x="2395" y="1"/>
                  </a:moveTo>
                  <a:cubicBezTo>
                    <a:pt x="2080" y="253"/>
                    <a:pt x="1671" y="253"/>
                    <a:pt x="1230" y="253"/>
                  </a:cubicBezTo>
                  <a:lnTo>
                    <a:pt x="1" y="253"/>
                  </a:lnTo>
                  <a:lnTo>
                    <a:pt x="1" y="914"/>
                  </a:lnTo>
                  <a:cubicBezTo>
                    <a:pt x="1" y="2049"/>
                    <a:pt x="946" y="2962"/>
                    <a:pt x="2112" y="2962"/>
                  </a:cubicBezTo>
                  <a:cubicBezTo>
                    <a:pt x="3246" y="2962"/>
                    <a:pt x="4191" y="2049"/>
                    <a:pt x="4191" y="914"/>
                  </a:cubicBezTo>
                  <a:lnTo>
                    <a:pt x="4191" y="253"/>
                  </a:lnTo>
                  <a:lnTo>
                    <a:pt x="3466" y="253"/>
                  </a:lnTo>
                  <a:cubicBezTo>
                    <a:pt x="3088" y="253"/>
                    <a:pt x="2679" y="190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6516;p62">
              <a:extLst>
                <a:ext uri="{FF2B5EF4-FFF2-40B4-BE49-F238E27FC236}">
                  <a16:creationId xmlns:a16="http://schemas.microsoft.com/office/drawing/2014/main" id="{54F68F5A-8428-4359-8EFC-D0DEDF79CF26}"/>
                </a:ext>
              </a:extLst>
            </p:cNvPr>
            <p:cNvSpPr/>
            <p:nvPr/>
          </p:nvSpPr>
          <p:spPr>
            <a:xfrm>
              <a:off x="-33455650" y="3381650"/>
              <a:ext cx="104775" cy="52250"/>
            </a:xfrm>
            <a:custGeom>
              <a:avLst/>
              <a:gdLst/>
              <a:ahLst/>
              <a:cxnLst/>
              <a:rect l="l" t="t" r="r" b="b"/>
              <a:pathLst>
                <a:path w="4191" h="2090" extrusionOk="0">
                  <a:moveTo>
                    <a:pt x="1702" y="0"/>
                  </a:moveTo>
                  <a:cubicBezTo>
                    <a:pt x="756" y="0"/>
                    <a:pt x="0" y="757"/>
                    <a:pt x="0" y="1702"/>
                  </a:cubicBezTo>
                  <a:lnTo>
                    <a:pt x="0" y="2048"/>
                  </a:lnTo>
                  <a:lnTo>
                    <a:pt x="1229" y="2048"/>
                  </a:lnTo>
                  <a:cubicBezTo>
                    <a:pt x="1544" y="2048"/>
                    <a:pt x="1891" y="2048"/>
                    <a:pt x="2017" y="1985"/>
                  </a:cubicBezTo>
                  <a:cubicBezTo>
                    <a:pt x="2048" y="1954"/>
                    <a:pt x="2080" y="1828"/>
                    <a:pt x="2080" y="1733"/>
                  </a:cubicBezTo>
                  <a:cubicBezTo>
                    <a:pt x="2080" y="1544"/>
                    <a:pt x="2237" y="1387"/>
                    <a:pt x="2458" y="1387"/>
                  </a:cubicBezTo>
                  <a:cubicBezTo>
                    <a:pt x="2647" y="1387"/>
                    <a:pt x="2804" y="1544"/>
                    <a:pt x="2804" y="1733"/>
                  </a:cubicBezTo>
                  <a:cubicBezTo>
                    <a:pt x="2804" y="1828"/>
                    <a:pt x="2804" y="1954"/>
                    <a:pt x="2867" y="1985"/>
                  </a:cubicBezTo>
                  <a:cubicBezTo>
                    <a:pt x="2941" y="2059"/>
                    <a:pt x="3091" y="2090"/>
                    <a:pt x="3265" y="2090"/>
                  </a:cubicBezTo>
                  <a:cubicBezTo>
                    <a:pt x="3388" y="2090"/>
                    <a:pt x="3524" y="2074"/>
                    <a:pt x="3655" y="2048"/>
                  </a:cubicBezTo>
                  <a:lnTo>
                    <a:pt x="4190" y="2048"/>
                  </a:lnTo>
                  <a:lnTo>
                    <a:pt x="4190" y="1702"/>
                  </a:lnTo>
                  <a:cubicBezTo>
                    <a:pt x="4096" y="757"/>
                    <a:pt x="3308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6517;p62">
              <a:extLst>
                <a:ext uri="{FF2B5EF4-FFF2-40B4-BE49-F238E27FC236}">
                  <a16:creationId xmlns:a16="http://schemas.microsoft.com/office/drawing/2014/main" id="{E8A1ADD1-14E8-4190-87E8-EF3085D146F6}"/>
                </a:ext>
              </a:extLst>
            </p:cNvPr>
            <p:cNvSpPr/>
            <p:nvPr/>
          </p:nvSpPr>
          <p:spPr>
            <a:xfrm>
              <a:off x="-33456450" y="3443875"/>
              <a:ext cx="102425" cy="74850"/>
            </a:xfrm>
            <a:custGeom>
              <a:avLst/>
              <a:gdLst/>
              <a:ahLst/>
              <a:cxnLst/>
              <a:rect l="l" t="t" r="r" b="b"/>
              <a:pathLst>
                <a:path w="4097" h="2994" extrusionOk="0">
                  <a:moveTo>
                    <a:pt x="2395" y="0"/>
                  </a:moveTo>
                  <a:cubicBezTo>
                    <a:pt x="2080" y="252"/>
                    <a:pt x="1639" y="252"/>
                    <a:pt x="1230" y="252"/>
                  </a:cubicBezTo>
                  <a:lnTo>
                    <a:pt x="1" y="252"/>
                  </a:lnTo>
                  <a:lnTo>
                    <a:pt x="1" y="914"/>
                  </a:lnTo>
                  <a:cubicBezTo>
                    <a:pt x="1" y="2048"/>
                    <a:pt x="914" y="2993"/>
                    <a:pt x="2049" y="2993"/>
                  </a:cubicBezTo>
                  <a:cubicBezTo>
                    <a:pt x="3183" y="2993"/>
                    <a:pt x="4096" y="2048"/>
                    <a:pt x="4096" y="914"/>
                  </a:cubicBezTo>
                  <a:lnTo>
                    <a:pt x="4096" y="252"/>
                  </a:lnTo>
                  <a:lnTo>
                    <a:pt x="3435" y="252"/>
                  </a:lnTo>
                  <a:cubicBezTo>
                    <a:pt x="3025" y="252"/>
                    <a:pt x="2679" y="189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7" name="Google Shape;6518;p62">
            <a:extLst>
              <a:ext uri="{FF2B5EF4-FFF2-40B4-BE49-F238E27FC236}">
                <a16:creationId xmlns:a16="http://schemas.microsoft.com/office/drawing/2014/main" id="{E8632B68-A711-4888-A3A0-D91D4BD4322B}"/>
              </a:ext>
            </a:extLst>
          </p:cNvPr>
          <p:cNvGrpSpPr/>
          <p:nvPr/>
        </p:nvGrpSpPr>
        <p:grpSpPr>
          <a:xfrm>
            <a:off x="7059577" y="2189904"/>
            <a:ext cx="335807" cy="334919"/>
            <a:chOff x="-33646250" y="3586425"/>
            <a:chExt cx="293000" cy="292225"/>
          </a:xfrm>
        </p:grpSpPr>
        <p:sp>
          <p:nvSpPr>
            <p:cNvPr id="1348" name="Google Shape;6519;p62">
              <a:extLst>
                <a:ext uri="{FF2B5EF4-FFF2-40B4-BE49-F238E27FC236}">
                  <a16:creationId xmlns:a16="http://schemas.microsoft.com/office/drawing/2014/main" id="{2442F549-164A-4609-830E-9280EEAF8889}"/>
                </a:ext>
              </a:extLst>
            </p:cNvPr>
            <p:cNvSpPr/>
            <p:nvPr/>
          </p:nvSpPr>
          <p:spPr>
            <a:xfrm>
              <a:off x="-33646250" y="3739225"/>
              <a:ext cx="141775" cy="139425"/>
            </a:xfrm>
            <a:custGeom>
              <a:avLst/>
              <a:gdLst/>
              <a:ahLst/>
              <a:cxnLst/>
              <a:rect l="l" t="t" r="r" b="b"/>
              <a:pathLst>
                <a:path w="5671" h="5577" extrusionOk="0">
                  <a:moveTo>
                    <a:pt x="4190" y="1"/>
                  </a:moveTo>
                  <a:cubicBezTo>
                    <a:pt x="4001" y="316"/>
                    <a:pt x="3970" y="725"/>
                    <a:pt x="4127" y="1040"/>
                  </a:cubicBezTo>
                  <a:lnTo>
                    <a:pt x="3497" y="1670"/>
                  </a:lnTo>
                  <a:cubicBezTo>
                    <a:pt x="3345" y="1589"/>
                    <a:pt x="3194" y="1550"/>
                    <a:pt x="3047" y="1550"/>
                  </a:cubicBezTo>
                  <a:cubicBezTo>
                    <a:pt x="2797" y="1550"/>
                    <a:pt x="2561" y="1661"/>
                    <a:pt x="2363" y="1859"/>
                  </a:cubicBezTo>
                  <a:lnTo>
                    <a:pt x="378" y="3813"/>
                  </a:lnTo>
                  <a:cubicBezTo>
                    <a:pt x="0" y="4222"/>
                    <a:pt x="0" y="4884"/>
                    <a:pt x="378" y="5293"/>
                  </a:cubicBezTo>
                  <a:cubicBezTo>
                    <a:pt x="583" y="5482"/>
                    <a:pt x="851" y="5577"/>
                    <a:pt x="1115" y="5577"/>
                  </a:cubicBezTo>
                  <a:cubicBezTo>
                    <a:pt x="1378" y="5577"/>
                    <a:pt x="1638" y="5482"/>
                    <a:pt x="1827" y="5293"/>
                  </a:cubicBezTo>
                  <a:lnTo>
                    <a:pt x="3812" y="3309"/>
                  </a:lnTo>
                  <a:cubicBezTo>
                    <a:pt x="4096" y="3025"/>
                    <a:pt x="4190" y="2553"/>
                    <a:pt x="4001" y="2143"/>
                  </a:cubicBezTo>
                  <a:lnTo>
                    <a:pt x="4631" y="1513"/>
                  </a:lnTo>
                  <a:cubicBezTo>
                    <a:pt x="4789" y="1576"/>
                    <a:pt x="4915" y="1607"/>
                    <a:pt x="5072" y="1607"/>
                  </a:cubicBezTo>
                  <a:cubicBezTo>
                    <a:pt x="5261" y="1607"/>
                    <a:pt x="5450" y="1544"/>
                    <a:pt x="5671" y="1418"/>
                  </a:cubicBezTo>
                  <a:cubicBezTo>
                    <a:pt x="5041" y="1040"/>
                    <a:pt x="4568" y="568"/>
                    <a:pt x="41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6520;p62">
              <a:extLst>
                <a:ext uri="{FF2B5EF4-FFF2-40B4-BE49-F238E27FC236}">
                  <a16:creationId xmlns:a16="http://schemas.microsoft.com/office/drawing/2014/main" id="{3760AEDE-AA7B-4EF7-A6E1-1E464D75DE43}"/>
                </a:ext>
              </a:extLst>
            </p:cNvPr>
            <p:cNvSpPr/>
            <p:nvPr/>
          </p:nvSpPr>
          <p:spPr>
            <a:xfrm>
              <a:off x="-33541500" y="3586425"/>
              <a:ext cx="188250" cy="187475"/>
            </a:xfrm>
            <a:custGeom>
              <a:avLst/>
              <a:gdLst/>
              <a:ahLst/>
              <a:cxnLst/>
              <a:rect l="l" t="t" r="r" b="b"/>
              <a:pathLst>
                <a:path w="7530" h="7499" extrusionOk="0">
                  <a:moveTo>
                    <a:pt x="3718" y="1387"/>
                  </a:moveTo>
                  <a:cubicBezTo>
                    <a:pt x="4253" y="1387"/>
                    <a:pt x="4726" y="1859"/>
                    <a:pt x="4726" y="2427"/>
                  </a:cubicBezTo>
                  <a:cubicBezTo>
                    <a:pt x="4789" y="2805"/>
                    <a:pt x="4505" y="3214"/>
                    <a:pt x="4096" y="3372"/>
                  </a:cubicBezTo>
                  <a:lnTo>
                    <a:pt x="4096" y="3750"/>
                  </a:lnTo>
                  <a:cubicBezTo>
                    <a:pt x="4096" y="3939"/>
                    <a:pt x="3938" y="4096"/>
                    <a:pt x="3749" y="4096"/>
                  </a:cubicBezTo>
                  <a:cubicBezTo>
                    <a:pt x="3560" y="4096"/>
                    <a:pt x="3403" y="3939"/>
                    <a:pt x="3403" y="3750"/>
                  </a:cubicBezTo>
                  <a:lnTo>
                    <a:pt x="3403" y="3372"/>
                  </a:lnTo>
                  <a:cubicBezTo>
                    <a:pt x="3403" y="3088"/>
                    <a:pt x="3592" y="2805"/>
                    <a:pt x="3875" y="2742"/>
                  </a:cubicBezTo>
                  <a:cubicBezTo>
                    <a:pt x="4001" y="2679"/>
                    <a:pt x="4096" y="2521"/>
                    <a:pt x="4096" y="2427"/>
                  </a:cubicBezTo>
                  <a:cubicBezTo>
                    <a:pt x="4096" y="2206"/>
                    <a:pt x="3938" y="2049"/>
                    <a:pt x="3749" y="2049"/>
                  </a:cubicBezTo>
                  <a:cubicBezTo>
                    <a:pt x="3560" y="2049"/>
                    <a:pt x="3403" y="2206"/>
                    <a:pt x="3403" y="2427"/>
                  </a:cubicBezTo>
                  <a:cubicBezTo>
                    <a:pt x="3403" y="2616"/>
                    <a:pt x="3245" y="2773"/>
                    <a:pt x="3056" y="2773"/>
                  </a:cubicBezTo>
                  <a:cubicBezTo>
                    <a:pt x="2836" y="2773"/>
                    <a:pt x="2678" y="2616"/>
                    <a:pt x="2678" y="2427"/>
                  </a:cubicBezTo>
                  <a:cubicBezTo>
                    <a:pt x="2678" y="1859"/>
                    <a:pt x="3151" y="1387"/>
                    <a:pt x="3718" y="1387"/>
                  </a:cubicBezTo>
                  <a:close/>
                  <a:moveTo>
                    <a:pt x="3749" y="4726"/>
                  </a:moveTo>
                  <a:cubicBezTo>
                    <a:pt x="3938" y="4726"/>
                    <a:pt x="4096" y="4884"/>
                    <a:pt x="4096" y="5104"/>
                  </a:cubicBezTo>
                  <a:cubicBezTo>
                    <a:pt x="4096" y="5294"/>
                    <a:pt x="3938" y="5451"/>
                    <a:pt x="3749" y="5451"/>
                  </a:cubicBezTo>
                  <a:cubicBezTo>
                    <a:pt x="3560" y="5451"/>
                    <a:pt x="3403" y="5294"/>
                    <a:pt x="3403" y="5104"/>
                  </a:cubicBezTo>
                  <a:cubicBezTo>
                    <a:pt x="3403" y="4884"/>
                    <a:pt x="3560" y="4726"/>
                    <a:pt x="3749" y="4726"/>
                  </a:cubicBezTo>
                  <a:close/>
                  <a:moveTo>
                    <a:pt x="3749" y="1"/>
                  </a:moveTo>
                  <a:cubicBezTo>
                    <a:pt x="1670" y="1"/>
                    <a:pt x="0" y="1702"/>
                    <a:pt x="0" y="3750"/>
                  </a:cubicBezTo>
                  <a:cubicBezTo>
                    <a:pt x="0" y="5829"/>
                    <a:pt x="1702" y="7499"/>
                    <a:pt x="3749" y="7499"/>
                  </a:cubicBezTo>
                  <a:cubicBezTo>
                    <a:pt x="5829" y="7499"/>
                    <a:pt x="7498" y="5798"/>
                    <a:pt x="7498" y="3750"/>
                  </a:cubicBezTo>
                  <a:cubicBezTo>
                    <a:pt x="7530" y="1670"/>
                    <a:pt x="5829" y="1"/>
                    <a:pt x="37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0" name="Google Shape;6521;p62">
            <a:extLst>
              <a:ext uri="{FF2B5EF4-FFF2-40B4-BE49-F238E27FC236}">
                <a16:creationId xmlns:a16="http://schemas.microsoft.com/office/drawing/2014/main" id="{ADF7E345-EED3-499D-A6B7-EC746CD21004}"/>
              </a:ext>
            </a:extLst>
          </p:cNvPr>
          <p:cNvGrpSpPr/>
          <p:nvPr/>
        </p:nvGrpSpPr>
        <p:grpSpPr>
          <a:xfrm>
            <a:off x="7060021" y="2600638"/>
            <a:ext cx="334919" cy="335836"/>
            <a:chOff x="-33645475" y="3944800"/>
            <a:chExt cx="292225" cy="293025"/>
          </a:xfrm>
        </p:grpSpPr>
        <p:sp>
          <p:nvSpPr>
            <p:cNvPr id="1351" name="Google Shape;6522;p62">
              <a:extLst>
                <a:ext uri="{FF2B5EF4-FFF2-40B4-BE49-F238E27FC236}">
                  <a16:creationId xmlns:a16="http://schemas.microsoft.com/office/drawing/2014/main" id="{B83F6B18-0B8F-417E-A856-A4989DDA7E88}"/>
                </a:ext>
              </a:extLst>
            </p:cNvPr>
            <p:cNvSpPr/>
            <p:nvPr/>
          </p:nvSpPr>
          <p:spPr>
            <a:xfrm>
              <a:off x="-33549375" y="3944800"/>
              <a:ext cx="98475" cy="70900"/>
            </a:xfrm>
            <a:custGeom>
              <a:avLst/>
              <a:gdLst/>
              <a:ahLst/>
              <a:cxnLst/>
              <a:rect l="l" t="t" r="r" b="b"/>
              <a:pathLst>
                <a:path w="3939" h="2836" extrusionOk="0">
                  <a:moveTo>
                    <a:pt x="1985" y="0"/>
                  </a:moveTo>
                  <a:cubicBezTo>
                    <a:pt x="1260" y="0"/>
                    <a:pt x="473" y="946"/>
                    <a:pt x="0" y="2521"/>
                  </a:cubicBezTo>
                  <a:cubicBezTo>
                    <a:pt x="158" y="2615"/>
                    <a:pt x="284" y="2710"/>
                    <a:pt x="410" y="2836"/>
                  </a:cubicBezTo>
                  <a:cubicBezTo>
                    <a:pt x="914" y="2773"/>
                    <a:pt x="1481" y="2773"/>
                    <a:pt x="1985" y="2773"/>
                  </a:cubicBezTo>
                  <a:cubicBezTo>
                    <a:pt x="2489" y="2773"/>
                    <a:pt x="3056" y="2804"/>
                    <a:pt x="3560" y="2836"/>
                  </a:cubicBezTo>
                  <a:cubicBezTo>
                    <a:pt x="3623" y="2678"/>
                    <a:pt x="3781" y="2584"/>
                    <a:pt x="3938" y="2521"/>
                  </a:cubicBezTo>
                  <a:cubicBezTo>
                    <a:pt x="3529" y="946"/>
                    <a:pt x="2741" y="0"/>
                    <a:pt x="19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6523;p62">
              <a:extLst>
                <a:ext uri="{FF2B5EF4-FFF2-40B4-BE49-F238E27FC236}">
                  <a16:creationId xmlns:a16="http://schemas.microsoft.com/office/drawing/2014/main" id="{493CCD1F-E55E-4624-B47D-C5919E12E03B}"/>
                </a:ext>
              </a:extLst>
            </p:cNvPr>
            <p:cNvSpPr/>
            <p:nvPr/>
          </p:nvSpPr>
          <p:spPr>
            <a:xfrm>
              <a:off x="-33645475" y="4041675"/>
              <a:ext cx="70900" cy="98475"/>
            </a:xfrm>
            <a:custGeom>
              <a:avLst/>
              <a:gdLst/>
              <a:ahLst/>
              <a:cxnLst/>
              <a:rect l="l" t="t" r="r" b="b"/>
              <a:pathLst>
                <a:path w="2836" h="3939" extrusionOk="0">
                  <a:moveTo>
                    <a:pt x="2521" y="0"/>
                  </a:moveTo>
                  <a:cubicBezTo>
                    <a:pt x="946" y="473"/>
                    <a:pt x="32" y="1229"/>
                    <a:pt x="32" y="1954"/>
                  </a:cubicBezTo>
                  <a:cubicBezTo>
                    <a:pt x="1" y="2710"/>
                    <a:pt x="946" y="3466"/>
                    <a:pt x="2521" y="3939"/>
                  </a:cubicBezTo>
                  <a:cubicBezTo>
                    <a:pt x="2584" y="3781"/>
                    <a:pt x="2710" y="3655"/>
                    <a:pt x="2836" y="3529"/>
                  </a:cubicBezTo>
                  <a:cubicBezTo>
                    <a:pt x="2773" y="3025"/>
                    <a:pt x="2773" y="2521"/>
                    <a:pt x="2773" y="1954"/>
                  </a:cubicBezTo>
                  <a:cubicBezTo>
                    <a:pt x="2773" y="1418"/>
                    <a:pt x="2805" y="914"/>
                    <a:pt x="2836" y="379"/>
                  </a:cubicBezTo>
                  <a:cubicBezTo>
                    <a:pt x="2679" y="316"/>
                    <a:pt x="2553" y="158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6524;p62">
              <a:extLst>
                <a:ext uri="{FF2B5EF4-FFF2-40B4-BE49-F238E27FC236}">
                  <a16:creationId xmlns:a16="http://schemas.microsoft.com/office/drawing/2014/main" id="{EB13C90F-AE84-45B2-84F0-2ADBC47B050C}"/>
                </a:ext>
              </a:extLst>
            </p:cNvPr>
            <p:cNvSpPr/>
            <p:nvPr/>
          </p:nvSpPr>
          <p:spPr>
            <a:xfrm>
              <a:off x="-33424150" y="4042450"/>
              <a:ext cx="70900" cy="52025"/>
            </a:xfrm>
            <a:custGeom>
              <a:avLst/>
              <a:gdLst/>
              <a:ahLst/>
              <a:cxnLst/>
              <a:rect l="l" t="t" r="r" b="b"/>
              <a:pathLst>
                <a:path w="2836" h="2081" extrusionOk="0">
                  <a:moveTo>
                    <a:pt x="316" y="1"/>
                  </a:moveTo>
                  <a:cubicBezTo>
                    <a:pt x="253" y="159"/>
                    <a:pt x="127" y="285"/>
                    <a:pt x="1" y="379"/>
                  </a:cubicBezTo>
                  <a:cubicBezTo>
                    <a:pt x="32" y="600"/>
                    <a:pt x="32" y="789"/>
                    <a:pt x="32" y="978"/>
                  </a:cubicBezTo>
                  <a:cubicBezTo>
                    <a:pt x="158" y="978"/>
                    <a:pt x="284" y="946"/>
                    <a:pt x="442" y="946"/>
                  </a:cubicBezTo>
                  <a:cubicBezTo>
                    <a:pt x="1387" y="946"/>
                    <a:pt x="2237" y="1387"/>
                    <a:pt x="2804" y="2080"/>
                  </a:cubicBezTo>
                  <a:lnTo>
                    <a:pt x="2804" y="1954"/>
                  </a:lnTo>
                  <a:cubicBezTo>
                    <a:pt x="2836" y="1230"/>
                    <a:pt x="1891" y="474"/>
                    <a:pt x="3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6525;p62">
              <a:extLst>
                <a:ext uri="{FF2B5EF4-FFF2-40B4-BE49-F238E27FC236}">
                  <a16:creationId xmlns:a16="http://schemas.microsoft.com/office/drawing/2014/main" id="{DBC58688-F802-4C9E-BEF4-4B08C4CC640D}"/>
                </a:ext>
              </a:extLst>
            </p:cNvPr>
            <p:cNvSpPr/>
            <p:nvPr/>
          </p:nvSpPr>
          <p:spPr>
            <a:xfrm>
              <a:off x="-33549375" y="4165325"/>
              <a:ext cx="86650" cy="70925"/>
            </a:xfrm>
            <a:custGeom>
              <a:avLst/>
              <a:gdLst/>
              <a:ahLst/>
              <a:cxnLst/>
              <a:rect l="l" t="t" r="r" b="b"/>
              <a:pathLst>
                <a:path w="3466" h="2837" extrusionOk="0">
                  <a:moveTo>
                    <a:pt x="410" y="1"/>
                  </a:moveTo>
                  <a:cubicBezTo>
                    <a:pt x="315" y="158"/>
                    <a:pt x="158" y="284"/>
                    <a:pt x="0" y="316"/>
                  </a:cubicBezTo>
                  <a:cubicBezTo>
                    <a:pt x="473" y="1891"/>
                    <a:pt x="1260" y="2836"/>
                    <a:pt x="1985" y="2836"/>
                  </a:cubicBezTo>
                  <a:cubicBezTo>
                    <a:pt x="2489" y="2836"/>
                    <a:pt x="3056" y="2364"/>
                    <a:pt x="3466" y="1544"/>
                  </a:cubicBezTo>
                  <a:lnTo>
                    <a:pt x="3119" y="1072"/>
                  </a:lnTo>
                  <a:cubicBezTo>
                    <a:pt x="2836" y="851"/>
                    <a:pt x="2678" y="473"/>
                    <a:pt x="2521" y="95"/>
                  </a:cubicBezTo>
                  <a:lnTo>
                    <a:pt x="1985" y="95"/>
                  </a:lnTo>
                  <a:cubicBezTo>
                    <a:pt x="1418" y="95"/>
                    <a:pt x="882" y="64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6526;p62">
              <a:extLst>
                <a:ext uri="{FF2B5EF4-FFF2-40B4-BE49-F238E27FC236}">
                  <a16:creationId xmlns:a16="http://schemas.microsoft.com/office/drawing/2014/main" id="{3BFCAEFC-5A47-4BF2-9955-89A7EFC7B6AE}"/>
                </a:ext>
              </a:extLst>
            </p:cNvPr>
            <p:cNvSpPr/>
            <p:nvPr/>
          </p:nvSpPr>
          <p:spPr>
            <a:xfrm>
              <a:off x="-33558825" y="4030650"/>
              <a:ext cx="118950" cy="120525"/>
            </a:xfrm>
            <a:custGeom>
              <a:avLst/>
              <a:gdLst/>
              <a:ahLst/>
              <a:cxnLst/>
              <a:rect l="l" t="t" r="r" b="b"/>
              <a:pathLst>
                <a:path w="4758" h="4821" extrusionOk="0">
                  <a:moveTo>
                    <a:pt x="2395" y="0"/>
                  </a:moveTo>
                  <a:cubicBezTo>
                    <a:pt x="1922" y="0"/>
                    <a:pt x="1418" y="32"/>
                    <a:pt x="1008" y="95"/>
                  </a:cubicBezTo>
                  <a:cubicBezTo>
                    <a:pt x="977" y="599"/>
                    <a:pt x="599" y="977"/>
                    <a:pt x="63" y="1040"/>
                  </a:cubicBezTo>
                  <a:cubicBezTo>
                    <a:pt x="32" y="1450"/>
                    <a:pt x="0" y="1922"/>
                    <a:pt x="0" y="2395"/>
                  </a:cubicBezTo>
                  <a:cubicBezTo>
                    <a:pt x="0" y="2867"/>
                    <a:pt x="32" y="3340"/>
                    <a:pt x="63" y="3781"/>
                  </a:cubicBezTo>
                  <a:cubicBezTo>
                    <a:pt x="599" y="3812"/>
                    <a:pt x="977" y="4222"/>
                    <a:pt x="1008" y="4726"/>
                  </a:cubicBezTo>
                  <a:cubicBezTo>
                    <a:pt x="1449" y="4758"/>
                    <a:pt x="1922" y="4821"/>
                    <a:pt x="2395" y="4821"/>
                  </a:cubicBezTo>
                  <a:lnTo>
                    <a:pt x="2804" y="4821"/>
                  </a:lnTo>
                  <a:cubicBezTo>
                    <a:pt x="2804" y="4695"/>
                    <a:pt x="2741" y="4569"/>
                    <a:pt x="2741" y="4506"/>
                  </a:cubicBezTo>
                  <a:cubicBezTo>
                    <a:pt x="2741" y="3151"/>
                    <a:pt x="3592" y="2017"/>
                    <a:pt x="4757" y="1576"/>
                  </a:cubicBezTo>
                  <a:cubicBezTo>
                    <a:pt x="4757" y="1387"/>
                    <a:pt x="4726" y="1229"/>
                    <a:pt x="4726" y="1040"/>
                  </a:cubicBezTo>
                  <a:cubicBezTo>
                    <a:pt x="4222" y="977"/>
                    <a:pt x="3812" y="599"/>
                    <a:pt x="3781" y="95"/>
                  </a:cubicBezTo>
                  <a:cubicBezTo>
                    <a:pt x="3340" y="32"/>
                    <a:pt x="2867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6527;p62">
              <a:extLst>
                <a:ext uri="{FF2B5EF4-FFF2-40B4-BE49-F238E27FC236}">
                  <a16:creationId xmlns:a16="http://schemas.microsoft.com/office/drawing/2014/main" id="{9FEDB0AC-9F04-4BD4-85D0-9AE27EDB6582}"/>
                </a:ext>
              </a:extLst>
            </p:cNvPr>
            <p:cNvSpPr/>
            <p:nvPr/>
          </p:nvSpPr>
          <p:spPr>
            <a:xfrm>
              <a:off x="-33639950" y="4129900"/>
              <a:ext cx="100825" cy="100825"/>
            </a:xfrm>
            <a:custGeom>
              <a:avLst/>
              <a:gdLst/>
              <a:ahLst/>
              <a:cxnLst/>
              <a:rect l="l" t="t" r="r" b="b"/>
              <a:pathLst>
                <a:path w="4033" h="4033" extrusionOk="0">
                  <a:moveTo>
                    <a:pt x="0" y="0"/>
                  </a:moveTo>
                  <a:lnTo>
                    <a:pt x="0" y="0"/>
                  </a:lnTo>
                  <a:cubicBezTo>
                    <a:pt x="567" y="1953"/>
                    <a:pt x="2111" y="3466"/>
                    <a:pt x="4033" y="4033"/>
                  </a:cubicBezTo>
                  <a:cubicBezTo>
                    <a:pt x="3592" y="3466"/>
                    <a:pt x="3245" y="2741"/>
                    <a:pt x="2962" y="1827"/>
                  </a:cubicBezTo>
                  <a:cubicBezTo>
                    <a:pt x="2584" y="1733"/>
                    <a:pt x="2300" y="1481"/>
                    <a:pt x="2206" y="1071"/>
                  </a:cubicBezTo>
                  <a:cubicBezTo>
                    <a:pt x="1323" y="851"/>
                    <a:pt x="567" y="44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6528;p62">
              <a:extLst>
                <a:ext uri="{FF2B5EF4-FFF2-40B4-BE49-F238E27FC236}">
                  <a16:creationId xmlns:a16="http://schemas.microsoft.com/office/drawing/2014/main" id="{F25F968E-9289-4E34-9B3E-821AFC3DBEB9}"/>
                </a:ext>
              </a:extLst>
            </p:cNvPr>
            <p:cNvSpPr/>
            <p:nvPr/>
          </p:nvSpPr>
          <p:spPr>
            <a:xfrm>
              <a:off x="-33459600" y="3951875"/>
              <a:ext cx="100850" cy="100075"/>
            </a:xfrm>
            <a:custGeom>
              <a:avLst/>
              <a:gdLst/>
              <a:ahLst/>
              <a:cxnLst/>
              <a:rect l="l" t="t" r="r" b="b"/>
              <a:pathLst>
                <a:path w="4034" h="4003" extrusionOk="0">
                  <a:moveTo>
                    <a:pt x="1" y="1"/>
                  </a:moveTo>
                  <a:lnTo>
                    <a:pt x="1" y="1"/>
                  </a:lnTo>
                  <a:cubicBezTo>
                    <a:pt x="442" y="537"/>
                    <a:pt x="788" y="1293"/>
                    <a:pt x="1072" y="2206"/>
                  </a:cubicBezTo>
                  <a:cubicBezTo>
                    <a:pt x="1419" y="2238"/>
                    <a:pt x="1734" y="2553"/>
                    <a:pt x="1828" y="2962"/>
                  </a:cubicBezTo>
                  <a:cubicBezTo>
                    <a:pt x="2710" y="3183"/>
                    <a:pt x="3466" y="3592"/>
                    <a:pt x="4033" y="4002"/>
                  </a:cubicBezTo>
                  <a:cubicBezTo>
                    <a:pt x="3466" y="2080"/>
                    <a:pt x="1923" y="53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6529;p62">
              <a:extLst>
                <a:ext uri="{FF2B5EF4-FFF2-40B4-BE49-F238E27FC236}">
                  <a16:creationId xmlns:a16="http://schemas.microsoft.com/office/drawing/2014/main" id="{CAB124EA-7FEF-458A-A286-ACFA8FC0DDB4}"/>
                </a:ext>
              </a:extLst>
            </p:cNvPr>
            <p:cNvSpPr/>
            <p:nvPr/>
          </p:nvSpPr>
          <p:spPr>
            <a:xfrm>
              <a:off x="-33639950" y="3951100"/>
              <a:ext cx="100825" cy="100050"/>
            </a:xfrm>
            <a:custGeom>
              <a:avLst/>
              <a:gdLst/>
              <a:ahLst/>
              <a:cxnLst/>
              <a:rect l="l" t="t" r="r" b="b"/>
              <a:pathLst>
                <a:path w="4033" h="4002" extrusionOk="0">
                  <a:moveTo>
                    <a:pt x="4033" y="0"/>
                  </a:moveTo>
                  <a:lnTo>
                    <a:pt x="4033" y="0"/>
                  </a:lnTo>
                  <a:cubicBezTo>
                    <a:pt x="2111" y="536"/>
                    <a:pt x="567" y="2080"/>
                    <a:pt x="0" y="4002"/>
                  </a:cubicBezTo>
                  <a:cubicBezTo>
                    <a:pt x="567" y="3592"/>
                    <a:pt x="1323" y="3214"/>
                    <a:pt x="2206" y="2962"/>
                  </a:cubicBezTo>
                  <a:cubicBezTo>
                    <a:pt x="2300" y="2552"/>
                    <a:pt x="2615" y="2269"/>
                    <a:pt x="2962" y="2206"/>
                  </a:cubicBezTo>
                  <a:cubicBezTo>
                    <a:pt x="3214" y="1292"/>
                    <a:pt x="3592" y="505"/>
                    <a:pt x="4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6530;p62">
              <a:extLst>
                <a:ext uri="{FF2B5EF4-FFF2-40B4-BE49-F238E27FC236}">
                  <a16:creationId xmlns:a16="http://schemas.microsoft.com/office/drawing/2014/main" id="{57B0A062-C94B-43D5-9080-2BBF2DB16641}"/>
                </a:ext>
              </a:extLst>
            </p:cNvPr>
            <p:cNvSpPr/>
            <p:nvPr/>
          </p:nvSpPr>
          <p:spPr>
            <a:xfrm>
              <a:off x="-33472975" y="4082625"/>
              <a:ext cx="119725" cy="155200"/>
            </a:xfrm>
            <a:custGeom>
              <a:avLst/>
              <a:gdLst/>
              <a:ahLst/>
              <a:cxnLst/>
              <a:rect l="l" t="t" r="r" b="b"/>
              <a:pathLst>
                <a:path w="4789" h="6208" extrusionOk="0">
                  <a:moveTo>
                    <a:pt x="2395" y="1355"/>
                  </a:moveTo>
                  <a:cubicBezTo>
                    <a:pt x="2930" y="1355"/>
                    <a:pt x="3403" y="1828"/>
                    <a:pt x="3403" y="2364"/>
                  </a:cubicBezTo>
                  <a:cubicBezTo>
                    <a:pt x="3403" y="2962"/>
                    <a:pt x="2930" y="3403"/>
                    <a:pt x="2395" y="3403"/>
                  </a:cubicBezTo>
                  <a:cubicBezTo>
                    <a:pt x="1827" y="3403"/>
                    <a:pt x="1355" y="2931"/>
                    <a:pt x="1355" y="2364"/>
                  </a:cubicBezTo>
                  <a:cubicBezTo>
                    <a:pt x="1355" y="1828"/>
                    <a:pt x="1827" y="1355"/>
                    <a:pt x="2395" y="1355"/>
                  </a:cubicBezTo>
                  <a:close/>
                  <a:moveTo>
                    <a:pt x="2395" y="1"/>
                  </a:moveTo>
                  <a:cubicBezTo>
                    <a:pt x="1040" y="1"/>
                    <a:pt x="0" y="1072"/>
                    <a:pt x="0" y="2427"/>
                  </a:cubicBezTo>
                  <a:cubicBezTo>
                    <a:pt x="0" y="2994"/>
                    <a:pt x="221" y="3592"/>
                    <a:pt x="630" y="4002"/>
                  </a:cubicBezTo>
                  <a:lnTo>
                    <a:pt x="2111" y="6050"/>
                  </a:lnTo>
                  <a:cubicBezTo>
                    <a:pt x="2206" y="6113"/>
                    <a:pt x="2269" y="6207"/>
                    <a:pt x="2395" y="6207"/>
                  </a:cubicBezTo>
                  <a:cubicBezTo>
                    <a:pt x="2521" y="6207"/>
                    <a:pt x="2584" y="6144"/>
                    <a:pt x="2678" y="6050"/>
                  </a:cubicBezTo>
                  <a:lnTo>
                    <a:pt x="4442" y="3592"/>
                  </a:lnTo>
                  <a:cubicBezTo>
                    <a:pt x="4663" y="3246"/>
                    <a:pt x="4757" y="2805"/>
                    <a:pt x="4757" y="2364"/>
                  </a:cubicBezTo>
                  <a:cubicBezTo>
                    <a:pt x="4789" y="1072"/>
                    <a:pt x="3686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6531;p62">
              <a:extLst>
                <a:ext uri="{FF2B5EF4-FFF2-40B4-BE49-F238E27FC236}">
                  <a16:creationId xmlns:a16="http://schemas.microsoft.com/office/drawing/2014/main" id="{D3992519-39D9-4E69-AF8B-D3D290450A4F}"/>
                </a:ext>
              </a:extLst>
            </p:cNvPr>
            <p:cNvSpPr/>
            <p:nvPr/>
          </p:nvSpPr>
          <p:spPr>
            <a:xfrm>
              <a:off x="-33421775" y="41338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1" name="Google Shape;6532;p62">
            <a:extLst>
              <a:ext uri="{FF2B5EF4-FFF2-40B4-BE49-F238E27FC236}">
                <a16:creationId xmlns:a16="http://schemas.microsoft.com/office/drawing/2014/main" id="{7976E994-AC2F-4714-BFBD-A7651D153731}"/>
              </a:ext>
            </a:extLst>
          </p:cNvPr>
          <p:cNvGrpSpPr/>
          <p:nvPr/>
        </p:nvGrpSpPr>
        <p:grpSpPr>
          <a:xfrm>
            <a:off x="9166084" y="1772955"/>
            <a:ext cx="333114" cy="335664"/>
            <a:chOff x="-31809525" y="3192625"/>
            <a:chExt cx="290650" cy="292875"/>
          </a:xfrm>
        </p:grpSpPr>
        <p:sp>
          <p:nvSpPr>
            <p:cNvPr id="1362" name="Google Shape;6533;p62">
              <a:extLst>
                <a:ext uri="{FF2B5EF4-FFF2-40B4-BE49-F238E27FC236}">
                  <a16:creationId xmlns:a16="http://schemas.microsoft.com/office/drawing/2014/main" id="{646F0C88-FA6C-414E-A613-ED2D65A5896A}"/>
                </a:ext>
              </a:extLst>
            </p:cNvPr>
            <p:cNvSpPr/>
            <p:nvPr/>
          </p:nvSpPr>
          <p:spPr>
            <a:xfrm>
              <a:off x="-31767775" y="3192625"/>
              <a:ext cx="204800" cy="153600"/>
            </a:xfrm>
            <a:custGeom>
              <a:avLst/>
              <a:gdLst/>
              <a:ahLst/>
              <a:cxnLst/>
              <a:rect l="l" t="t" r="r" b="b"/>
              <a:pathLst>
                <a:path w="8192" h="6144" extrusionOk="0">
                  <a:moveTo>
                    <a:pt x="4096" y="0"/>
                  </a:moveTo>
                  <a:cubicBezTo>
                    <a:pt x="2206" y="0"/>
                    <a:pt x="662" y="1544"/>
                    <a:pt x="662" y="3434"/>
                  </a:cubicBezTo>
                  <a:lnTo>
                    <a:pt x="662" y="3497"/>
                  </a:lnTo>
                  <a:cubicBezTo>
                    <a:pt x="252" y="3655"/>
                    <a:pt x="0" y="4033"/>
                    <a:pt x="0" y="4442"/>
                  </a:cubicBezTo>
                  <a:lnTo>
                    <a:pt x="0" y="5136"/>
                  </a:lnTo>
                  <a:cubicBezTo>
                    <a:pt x="0" y="5671"/>
                    <a:pt x="473" y="6144"/>
                    <a:pt x="1009" y="6144"/>
                  </a:cubicBezTo>
                  <a:cubicBezTo>
                    <a:pt x="1135" y="6144"/>
                    <a:pt x="1261" y="6112"/>
                    <a:pt x="1387" y="6081"/>
                  </a:cubicBezTo>
                  <a:lnTo>
                    <a:pt x="1387" y="3403"/>
                  </a:lnTo>
                  <a:cubicBezTo>
                    <a:pt x="1387" y="1891"/>
                    <a:pt x="2584" y="630"/>
                    <a:pt x="4096" y="630"/>
                  </a:cubicBezTo>
                  <a:cubicBezTo>
                    <a:pt x="5577" y="630"/>
                    <a:pt x="6806" y="1891"/>
                    <a:pt x="6806" y="3403"/>
                  </a:cubicBezTo>
                  <a:lnTo>
                    <a:pt x="6806" y="6081"/>
                  </a:lnTo>
                  <a:cubicBezTo>
                    <a:pt x="6932" y="6112"/>
                    <a:pt x="7058" y="6144"/>
                    <a:pt x="7152" y="6144"/>
                  </a:cubicBezTo>
                  <a:cubicBezTo>
                    <a:pt x="7719" y="6144"/>
                    <a:pt x="8192" y="5671"/>
                    <a:pt x="8192" y="5136"/>
                  </a:cubicBezTo>
                  <a:lnTo>
                    <a:pt x="8192" y="4442"/>
                  </a:lnTo>
                  <a:cubicBezTo>
                    <a:pt x="8192" y="4033"/>
                    <a:pt x="7908" y="3623"/>
                    <a:pt x="7530" y="3497"/>
                  </a:cubicBezTo>
                  <a:lnTo>
                    <a:pt x="7530" y="3434"/>
                  </a:lnTo>
                  <a:cubicBezTo>
                    <a:pt x="7467" y="1576"/>
                    <a:pt x="5986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6534;p62">
              <a:extLst>
                <a:ext uri="{FF2B5EF4-FFF2-40B4-BE49-F238E27FC236}">
                  <a16:creationId xmlns:a16="http://schemas.microsoft.com/office/drawing/2014/main" id="{4D4E43CF-1314-4F55-AD62-B5626D4048A7}"/>
                </a:ext>
              </a:extLst>
            </p:cNvPr>
            <p:cNvSpPr/>
            <p:nvPr/>
          </p:nvSpPr>
          <p:spPr>
            <a:xfrm>
              <a:off x="-31715000" y="3244600"/>
              <a:ext cx="101625" cy="52450"/>
            </a:xfrm>
            <a:custGeom>
              <a:avLst/>
              <a:gdLst/>
              <a:ahLst/>
              <a:cxnLst/>
              <a:rect l="l" t="t" r="r" b="b"/>
              <a:pathLst>
                <a:path w="4065" h="2098" extrusionOk="0">
                  <a:moveTo>
                    <a:pt x="1702" y="1"/>
                  </a:moveTo>
                  <a:cubicBezTo>
                    <a:pt x="756" y="1"/>
                    <a:pt x="0" y="757"/>
                    <a:pt x="0" y="1702"/>
                  </a:cubicBezTo>
                  <a:lnTo>
                    <a:pt x="0" y="2080"/>
                  </a:lnTo>
                  <a:lnTo>
                    <a:pt x="1229" y="2080"/>
                  </a:lnTo>
                  <a:cubicBezTo>
                    <a:pt x="1418" y="2080"/>
                    <a:pt x="1765" y="2080"/>
                    <a:pt x="1891" y="1985"/>
                  </a:cubicBezTo>
                  <a:cubicBezTo>
                    <a:pt x="1922" y="1954"/>
                    <a:pt x="1985" y="1828"/>
                    <a:pt x="1985" y="1765"/>
                  </a:cubicBezTo>
                  <a:cubicBezTo>
                    <a:pt x="1985" y="1544"/>
                    <a:pt x="2143" y="1387"/>
                    <a:pt x="2332" y="1387"/>
                  </a:cubicBezTo>
                  <a:cubicBezTo>
                    <a:pt x="2521" y="1387"/>
                    <a:pt x="2678" y="1544"/>
                    <a:pt x="2678" y="1765"/>
                  </a:cubicBezTo>
                  <a:cubicBezTo>
                    <a:pt x="2678" y="1828"/>
                    <a:pt x="2678" y="1954"/>
                    <a:pt x="2773" y="1985"/>
                  </a:cubicBezTo>
                  <a:cubicBezTo>
                    <a:pt x="2836" y="2069"/>
                    <a:pt x="3025" y="2097"/>
                    <a:pt x="3237" y="2097"/>
                  </a:cubicBezTo>
                  <a:cubicBezTo>
                    <a:pt x="3343" y="2097"/>
                    <a:pt x="3455" y="2090"/>
                    <a:pt x="3560" y="2080"/>
                  </a:cubicBezTo>
                  <a:lnTo>
                    <a:pt x="4064" y="2080"/>
                  </a:lnTo>
                  <a:lnTo>
                    <a:pt x="4064" y="1702"/>
                  </a:lnTo>
                  <a:cubicBezTo>
                    <a:pt x="4064" y="757"/>
                    <a:pt x="3308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6535;p62">
              <a:extLst>
                <a:ext uri="{FF2B5EF4-FFF2-40B4-BE49-F238E27FC236}">
                  <a16:creationId xmlns:a16="http://schemas.microsoft.com/office/drawing/2014/main" id="{59E96932-C54E-405F-BBA8-EBC5550261DB}"/>
                </a:ext>
              </a:extLst>
            </p:cNvPr>
            <p:cNvSpPr/>
            <p:nvPr/>
          </p:nvSpPr>
          <p:spPr>
            <a:xfrm>
              <a:off x="-31716575" y="3308400"/>
              <a:ext cx="102400" cy="73275"/>
            </a:xfrm>
            <a:custGeom>
              <a:avLst/>
              <a:gdLst/>
              <a:ahLst/>
              <a:cxnLst/>
              <a:rect l="l" t="t" r="r" b="b"/>
              <a:pathLst>
                <a:path w="4096" h="2931" extrusionOk="0">
                  <a:moveTo>
                    <a:pt x="2395" y="1"/>
                  </a:moveTo>
                  <a:cubicBezTo>
                    <a:pt x="2080" y="221"/>
                    <a:pt x="1639" y="221"/>
                    <a:pt x="1197" y="221"/>
                  </a:cubicBezTo>
                  <a:lnTo>
                    <a:pt x="0" y="221"/>
                  </a:lnTo>
                  <a:lnTo>
                    <a:pt x="0" y="883"/>
                  </a:lnTo>
                  <a:cubicBezTo>
                    <a:pt x="0" y="2048"/>
                    <a:pt x="914" y="2930"/>
                    <a:pt x="2048" y="2930"/>
                  </a:cubicBezTo>
                  <a:cubicBezTo>
                    <a:pt x="3182" y="2930"/>
                    <a:pt x="4096" y="2048"/>
                    <a:pt x="4096" y="883"/>
                  </a:cubicBezTo>
                  <a:lnTo>
                    <a:pt x="4096" y="221"/>
                  </a:lnTo>
                  <a:lnTo>
                    <a:pt x="3403" y="221"/>
                  </a:lnTo>
                  <a:cubicBezTo>
                    <a:pt x="3025" y="221"/>
                    <a:pt x="2678" y="190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6536;p62">
              <a:extLst>
                <a:ext uri="{FF2B5EF4-FFF2-40B4-BE49-F238E27FC236}">
                  <a16:creationId xmlns:a16="http://schemas.microsoft.com/office/drawing/2014/main" id="{736DA39B-19AA-4C1F-97A7-F87C4B8717DE}"/>
                </a:ext>
              </a:extLst>
            </p:cNvPr>
            <p:cNvSpPr/>
            <p:nvPr/>
          </p:nvSpPr>
          <p:spPr>
            <a:xfrm>
              <a:off x="-31809525" y="3386375"/>
              <a:ext cx="290650" cy="99125"/>
            </a:xfrm>
            <a:custGeom>
              <a:avLst/>
              <a:gdLst/>
              <a:ahLst/>
              <a:cxnLst/>
              <a:rect l="l" t="t" r="r" b="b"/>
              <a:pathLst>
                <a:path w="11626" h="3965" extrusionOk="0">
                  <a:moveTo>
                    <a:pt x="2092" y="0"/>
                  </a:moveTo>
                  <a:cubicBezTo>
                    <a:pt x="1962" y="0"/>
                    <a:pt x="1828" y="63"/>
                    <a:pt x="1765" y="190"/>
                  </a:cubicBezTo>
                  <a:lnTo>
                    <a:pt x="1355" y="1072"/>
                  </a:lnTo>
                  <a:lnTo>
                    <a:pt x="316" y="1229"/>
                  </a:lnTo>
                  <a:cubicBezTo>
                    <a:pt x="190" y="1229"/>
                    <a:pt x="95" y="1355"/>
                    <a:pt x="64" y="1481"/>
                  </a:cubicBezTo>
                  <a:cubicBezTo>
                    <a:pt x="1" y="1607"/>
                    <a:pt x="64" y="1765"/>
                    <a:pt x="127" y="1828"/>
                  </a:cubicBezTo>
                  <a:lnTo>
                    <a:pt x="883" y="2552"/>
                  </a:lnTo>
                  <a:lnTo>
                    <a:pt x="725" y="3561"/>
                  </a:lnTo>
                  <a:cubicBezTo>
                    <a:pt x="694" y="3687"/>
                    <a:pt x="757" y="3844"/>
                    <a:pt x="851" y="3876"/>
                  </a:cubicBezTo>
                  <a:cubicBezTo>
                    <a:pt x="903" y="3928"/>
                    <a:pt x="965" y="3951"/>
                    <a:pt x="1031" y="3951"/>
                  </a:cubicBezTo>
                  <a:cubicBezTo>
                    <a:pt x="1085" y="3951"/>
                    <a:pt x="1141" y="3935"/>
                    <a:pt x="1198" y="3907"/>
                  </a:cubicBezTo>
                  <a:lnTo>
                    <a:pt x="2112" y="3435"/>
                  </a:lnTo>
                  <a:lnTo>
                    <a:pt x="2994" y="3907"/>
                  </a:lnTo>
                  <a:cubicBezTo>
                    <a:pt x="3046" y="3947"/>
                    <a:pt x="3099" y="3964"/>
                    <a:pt x="3152" y="3964"/>
                  </a:cubicBezTo>
                  <a:cubicBezTo>
                    <a:pt x="3225" y="3964"/>
                    <a:pt x="3298" y="3930"/>
                    <a:pt x="3372" y="3876"/>
                  </a:cubicBezTo>
                  <a:cubicBezTo>
                    <a:pt x="3466" y="3813"/>
                    <a:pt x="3529" y="3687"/>
                    <a:pt x="3466" y="3561"/>
                  </a:cubicBezTo>
                  <a:lnTo>
                    <a:pt x="3309" y="2552"/>
                  </a:lnTo>
                  <a:lnTo>
                    <a:pt x="4002" y="1891"/>
                  </a:lnTo>
                  <a:lnTo>
                    <a:pt x="4663" y="2552"/>
                  </a:lnTo>
                  <a:lnTo>
                    <a:pt x="4506" y="3561"/>
                  </a:lnTo>
                  <a:cubicBezTo>
                    <a:pt x="4474" y="3687"/>
                    <a:pt x="4537" y="3844"/>
                    <a:pt x="4632" y="3876"/>
                  </a:cubicBezTo>
                  <a:cubicBezTo>
                    <a:pt x="4684" y="3928"/>
                    <a:pt x="4746" y="3951"/>
                    <a:pt x="4811" y="3951"/>
                  </a:cubicBezTo>
                  <a:cubicBezTo>
                    <a:pt x="4865" y="3951"/>
                    <a:pt x="4922" y="3935"/>
                    <a:pt x="4978" y="3907"/>
                  </a:cubicBezTo>
                  <a:lnTo>
                    <a:pt x="5892" y="3435"/>
                  </a:lnTo>
                  <a:lnTo>
                    <a:pt x="6774" y="3907"/>
                  </a:lnTo>
                  <a:cubicBezTo>
                    <a:pt x="6827" y="3947"/>
                    <a:pt x="6880" y="3964"/>
                    <a:pt x="6933" y="3964"/>
                  </a:cubicBezTo>
                  <a:cubicBezTo>
                    <a:pt x="7006" y="3964"/>
                    <a:pt x="7079" y="3930"/>
                    <a:pt x="7152" y="3876"/>
                  </a:cubicBezTo>
                  <a:cubicBezTo>
                    <a:pt x="7247" y="3813"/>
                    <a:pt x="7310" y="3687"/>
                    <a:pt x="7247" y="3561"/>
                  </a:cubicBezTo>
                  <a:lnTo>
                    <a:pt x="7089" y="2552"/>
                  </a:lnTo>
                  <a:lnTo>
                    <a:pt x="7782" y="1891"/>
                  </a:lnTo>
                  <a:lnTo>
                    <a:pt x="8444" y="2552"/>
                  </a:lnTo>
                  <a:lnTo>
                    <a:pt x="8286" y="3561"/>
                  </a:lnTo>
                  <a:cubicBezTo>
                    <a:pt x="8255" y="3687"/>
                    <a:pt x="8318" y="3844"/>
                    <a:pt x="8413" y="3876"/>
                  </a:cubicBezTo>
                  <a:cubicBezTo>
                    <a:pt x="8465" y="3928"/>
                    <a:pt x="8526" y="3951"/>
                    <a:pt x="8592" y="3951"/>
                  </a:cubicBezTo>
                  <a:cubicBezTo>
                    <a:pt x="8646" y="3951"/>
                    <a:pt x="8702" y="3935"/>
                    <a:pt x="8759" y="3907"/>
                  </a:cubicBezTo>
                  <a:lnTo>
                    <a:pt x="9673" y="3435"/>
                  </a:lnTo>
                  <a:lnTo>
                    <a:pt x="10555" y="3907"/>
                  </a:lnTo>
                  <a:cubicBezTo>
                    <a:pt x="10608" y="3947"/>
                    <a:pt x="10660" y="3964"/>
                    <a:pt x="10713" y="3964"/>
                  </a:cubicBezTo>
                  <a:cubicBezTo>
                    <a:pt x="10786" y="3964"/>
                    <a:pt x="10860" y="3930"/>
                    <a:pt x="10933" y="3876"/>
                  </a:cubicBezTo>
                  <a:cubicBezTo>
                    <a:pt x="11027" y="3813"/>
                    <a:pt x="11090" y="3687"/>
                    <a:pt x="11027" y="3561"/>
                  </a:cubicBezTo>
                  <a:lnTo>
                    <a:pt x="10870" y="2552"/>
                  </a:lnTo>
                  <a:lnTo>
                    <a:pt x="11626" y="1828"/>
                  </a:lnTo>
                  <a:cubicBezTo>
                    <a:pt x="11532" y="1702"/>
                    <a:pt x="11595" y="1607"/>
                    <a:pt x="11532" y="1481"/>
                  </a:cubicBezTo>
                  <a:cubicBezTo>
                    <a:pt x="11500" y="1355"/>
                    <a:pt x="11374" y="1292"/>
                    <a:pt x="11279" y="1229"/>
                  </a:cubicBezTo>
                  <a:lnTo>
                    <a:pt x="10240" y="1072"/>
                  </a:lnTo>
                  <a:lnTo>
                    <a:pt x="9799" y="190"/>
                  </a:lnTo>
                  <a:cubicBezTo>
                    <a:pt x="9751" y="63"/>
                    <a:pt x="9625" y="0"/>
                    <a:pt x="9495" y="0"/>
                  </a:cubicBezTo>
                  <a:cubicBezTo>
                    <a:pt x="9366" y="0"/>
                    <a:pt x="9232" y="63"/>
                    <a:pt x="9169" y="190"/>
                  </a:cubicBezTo>
                  <a:lnTo>
                    <a:pt x="8759" y="1072"/>
                  </a:lnTo>
                  <a:lnTo>
                    <a:pt x="7782" y="1229"/>
                  </a:lnTo>
                  <a:cubicBezTo>
                    <a:pt x="7719" y="1229"/>
                    <a:pt x="7688" y="1292"/>
                    <a:pt x="7656" y="1292"/>
                  </a:cubicBezTo>
                  <a:cubicBezTo>
                    <a:pt x="7593" y="1229"/>
                    <a:pt x="7562" y="1229"/>
                    <a:pt x="7530" y="1229"/>
                  </a:cubicBezTo>
                  <a:lnTo>
                    <a:pt x="6554" y="1072"/>
                  </a:lnTo>
                  <a:lnTo>
                    <a:pt x="6113" y="190"/>
                  </a:lnTo>
                  <a:cubicBezTo>
                    <a:pt x="6050" y="63"/>
                    <a:pt x="5924" y="0"/>
                    <a:pt x="5798" y="0"/>
                  </a:cubicBezTo>
                  <a:cubicBezTo>
                    <a:pt x="5672" y="0"/>
                    <a:pt x="5546" y="63"/>
                    <a:pt x="5483" y="190"/>
                  </a:cubicBezTo>
                  <a:lnTo>
                    <a:pt x="5041" y="1072"/>
                  </a:lnTo>
                  <a:lnTo>
                    <a:pt x="4065" y="1229"/>
                  </a:lnTo>
                  <a:cubicBezTo>
                    <a:pt x="4033" y="1229"/>
                    <a:pt x="4002" y="1292"/>
                    <a:pt x="3939" y="1292"/>
                  </a:cubicBezTo>
                  <a:cubicBezTo>
                    <a:pt x="3907" y="1229"/>
                    <a:pt x="3876" y="1229"/>
                    <a:pt x="3813" y="1229"/>
                  </a:cubicBezTo>
                  <a:lnTo>
                    <a:pt x="2836" y="1072"/>
                  </a:lnTo>
                  <a:lnTo>
                    <a:pt x="2395" y="190"/>
                  </a:lnTo>
                  <a:cubicBezTo>
                    <a:pt x="2348" y="63"/>
                    <a:pt x="2222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6" name="Google Shape;6537;p62">
            <a:extLst>
              <a:ext uri="{FF2B5EF4-FFF2-40B4-BE49-F238E27FC236}">
                <a16:creationId xmlns:a16="http://schemas.microsoft.com/office/drawing/2014/main" id="{B65F95AD-9D04-49DA-A0DF-506B2FE11ECE}"/>
              </a:ext>
            </a:extLst>
          </p:cNvPr>
          <p:cNvGrpSpPr/>
          <p:nvPr/>
        </p:nvGrpSpPr>
        <p:grpSpPr>
          <a:xfrm>
            <a:off x="9165625" y="2189448"/>
            <a:ext cx="334031" cy="335836"/>
            <a:chOff x="-31811100" y="3550975"/>
            <a:chExt cx="291450" cy="293025"/>
          </a:xfrm>
        </p:grpSpPr>
        <p:sp>
          <p:nvSpPr>
            <p:cNvPr id="1367" name="Google Shape;6538;p62">
              <a:extLst>
                <a:ext uri="{FF2B5EF4-FFF2-40B4-BE49-F238E27FC236}">
                  <a16:creationId xmlns:a16="http://schemas.microsoft.com/office/drawing/2014/main" id="{982A2CA9-2944-4826-82A1-C03D0FC2FBC7}"/>
                </a:ext>
              </a:extLst>
            </p:cNvPr>
            <p:cNvSpPr/>
            <p:nvPr/>
          </p:nvSpPr>
          <p:spPr>
            <a:xfrm>
              <a:off x="-31554325" y="3595875"/>
              <a:ext cx="34675" cy="33900"/>
            </a:xfrm>
            <a:custGeom>
              <a:avLst/>
              <a:gdLst/>
              <a:ahLst/>
              <a:cxnLst/>
              <a:rect l="l" t="t" r="r" b="b"/>
              <a:pathLst>
                <a:path w="1387" h="1356" extrusionOk="0">
                  <a:moveTo>
                    <a:pt x="0" y="1"/>
                  </a:moveTo>
                  <a:lnTo>
                    <a:pt x="0" y="1355"/>
                  </a:lnTo>
                  <a:lnTo>
                    <a:pt x="662" y="1355"/>
                  </a:lnTo>
                  <a:cubicBezTo>
                    <a:pt x="1071" y="1355"/>
                    <a:pt x="1324" y="1040"/>
                    <a:pt x="1324" y="694"/>
                  </a:cubicBezTo>
                  <a:cubicBezTo>
                    <a:pt x="1387" y="316"/>
                    <a:pt x="1071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6539;p62">
              <a:extLst>
                <a:ext uri="{FF2B5EF4-FFF2-40B4-BE49-F238E27FC236}">
                  <a16:creationId xmlns:a16="http://schemas.microsoft.com/office/drawing/2014/main" id="{87F58EA0-3EFC-4C8C-8BA3-D38D41BBF4D9}"/>
                </a:ext>
              </a:extLst>
            </p:cNvPr>
            <p:cNvSpPr/>
            <p:nvPr/>
          </p:nvSpPr>
          <p:spPr>
            <a:xfrm>
              <a:off x="-31659075" y="3628650"/>
              <a:ext cx="139425" cy="71650"/>
            </a:xfrm>
            <a:custGeom>
              <a:avLst/>
              <a:gdLst/>
              <a:ahLst/>
              <a:cxnLst/>
              <a:rect l="l" t="t" r="r" b="b"/>
              <a:pathLst>
                <a:path w="5577" h="2866" extrusionOk="0">
                  <a:moveTo>
                    <a:pt x="1438" y="1"/>
                  </a:moveTo>
                  <a:cubicBezTo>
                    <a:pt x="1338" y="1"/>
                    <a:pt x="1235" y="30"/>
                    <a:pt x="1166" y="76"/>
                  </a:cubicBezTo>
                  <a:lnTo>
                    <a:pt x="126" y="1179"/>
                  </a:lnTo>
                  <a:cubicBezTo>
                    <a:pt x="0" y="1305"/>
                    <a:pt x="0" y="1525"/>
                    <a:pt x="126" y="1651"/>
                  </a:cubicBezTo>
                  <a:lnTo>
                    <a:pt x="1166" y="2754"/>
                  </a:lnTo>
                  <a:cubicBezTo>
                    <a:pt x="1208" y="2838"/>
                    <a:pt x="1292" y="2866"/>
                    <a:pt x="1390" y="2866"/>
                  </a:cubicBezTo>
                  <a:cubicBezTo>
                    <a:pt x="1439" y="2866"/>
                    <a:pt x="1491" y="2859"/>
                    <a:pt x="1544" y="2848"/>
                  </a:cubicBezTo>
                  <a:cubicBezTo>
                    <a:pt x="1670" y="2817"/>
                    <a:pt x="1796" y="2659"/>
                    <a:pt x="1796" y="2533"/>
                  </a:cubicBezTo>
                  <a:lnTo>
                    <a:pt x="1796" y="2124"/>
                  </a:lnTo>
                  <a:lnTo>
                    <a:pt x="4190" y="2124"/>
                  </a:lnTo>
                  <a:cubicBezTo>
                    <a:pt x="4946" y="2124"/>
                    <a:pt x="5577" y="1494"/>
                    <a:pt x="5577" y="769"/>
                  </a:cubicBezTo>
                  <a:lnTo>
                    <a:pt x="5577" y="549"/>
                  </a:lnTo>
                  <a:cubicBezTo>
                    <a:pt x="5356" y="675"/>
                    <a:pt x="5135" y="769"/>
                    <a:pt x="4883" y="769"/>
                  </a:cubicBezTo>
                  <a:cubicBezTo>
                    <a:pt x="3686" y="738"/>
                    <a:pt x="2930" y="738"/>
                    <a:pt x="1796" y="738"/>
                  </a:cubicBezTo>
                  <a:lnTo>
                    <a:pt x="1796" y="328"/>
                  </a:lnTo>
                  <a:cubicBezTo>
                    <a:pt x="1796" y="170"/>
                    <a:pt x="1701" y="44"/>
                    <a:pt x="1544" y="13"/>
                  </a:cubicBezTo>
                  <a:cubicBezTo>
                    <a:pt x="1510" y="5"/>
                    <a:pt x="1474" y="1"/>
                    <a:pt x="14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6540;p62">
              <a:extLst>
                <a:ext uri="{FF2B5EF4-FFF2-40B4-BE49-F238E27FC236}">
                  <a16:creationId xmlns:a16="http://schemas.microsoft.com/office/drawing/2014/main" id="{037DC18E-5649-45DD-97F4-A7D341D1B98A}"/>
                </a:ext>
              </a:extLst>
            </p:cNvPr>
            <p:cNvSpPr/>
            <p:nvPr/>
          </p:nvSpPr>
          <p:spPr>
            <a:xfrm>
              <a:off x="-31811100" y="3647075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lnTo>
                    <a:pt x="1324" y="1324"/>
                  </a:lnTo>
                  <a:lnTo>
                    <a:pt x="132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6541;p62">
              <a:extLst>
                <a:ext uri="{FF2B5EF4-FFF2-40B4-BE49-F238E27FC236}">
                  <a16:creationId xmlns:a16="http://schemas.microsoft.com/office/drawing/2014/main" id="{6CA7127E-BF9C-47CF-A0B6-1ECE19698334}"/>
                </a:ext>
              </a:extLst>
            </p:cNvPr>
            <p:cNvSpPr/>
            <p:nvPr/>
          </p:nvSpPr>
          <p:spPr>
            <a:xfrm>
              <a:off x="-31811100" y="3678325"/>
              <a:ext cx="138650" cy="72250"/>
            </a:xfrm>
            <a:custGeom>
              <a:avLst/>
              <a:gdLst/>
              <a:ahLst/>
              <a:cxnLst/>
              <a:rect l="l" t="t" r="r" b="b"/>
              <a:pathLst>
                <a:path w="5546" h="2890" extrusionOk="0">
                  <a:moveTo>
                    <a:pt x="4193" y="1"/>
                  </a:moveTo>
                  <a:cubicBezTo>
                    <a:pt x="4132" y="1"/>
                    <a:pt x="4067" y="16"/>
                    <a:pt x="4002" y="42"/>
                  </a:cubicBezTo>
                  <a:cubicBezTo>
                    <a:pt x="3876" y="74"/>
                    <a:pt x="3781" y="231"/>
                    <a:pt x="3781" y="357"/>
                  </a:cubicBezTo>
                  <a:lnTo>
                    <a:pt x="3781" y="735"/>
                  </a:lnTo>
                  <a:lnTo>
                    <a:pt x="662" y="735"/>
                  </a:lnTo>
                  <a:cubicBezTo>
                    <a:pt x="410" y="735"/>
                    <a:pt x="190" y="672"/>
                    <a:pt x="1" y="546"/>
                  </a:cubicBezTo>
                  <a:lnTo>
                    <a:pt x="1" y="767"/>
                  </a:lnTo>
                  <a:cubicBezTo>
                    <a:pt x="1" y="1523"/>
                    <a:pt x="631" y="2153"/>
                    <a:pt x="1355" y="2153"/>
                  </a:cubicBezTo>
                  <a:lnTo>
                    <a:pt x="3781" y="2153"/>
                  </a:lnTo>
                  <a:lnTo>
                    <a:pt x="3781" y="2563"/>
                  </a:lnTo>
                  <a:cubicBezTo>
                    <a:pt x="3781" y="2720"/>
                    <a:pt x="3844" y="2815"/>
                    <a:pt x="4002" y="2878"/>
                  </a:cubicBezTo>
                  <a:cubicBezTo>
                    <a:pt x="4033" y="2886"/>
                    <a:pt x="4067" y="2890"/>
                    <a:pt x="4101" y="2890"/>
                  </a:cubicBezTo>
                  <a:cubicBezTo>
                    <a:pt x="4205" y="2890"/>
                    <a:pt x="4317" y="2854"/>
                    <a:pt x="4411" y="2783"/>
                  </a:cubicBezTo>
                  <a:lnTo>
                    <a:pt x="5420" y="1681"/>
                  </a:lnTo>
                  <a:cubicBezTo>
                    <a:pt x="5546" y="1555"/>
                    <a:pt x="5546" y="1365"/>
                    <a:pt x="5420" y="1208"/>
                  </a:cubicBezTo>
                  <a:lnTo>
                    <a:pt x="4411" y="105"/>
                  </a:lnTo>
                  <a:cubicBezTo>
                    <a:pt x="4356" y="31"/>
                    <a:pt x="4279" y="1"/>
                    <a:pt x="41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6542;p62">
              <a:extLst>
                <a:ext uri="{FF2B5EF4-FFF2-40B4-BE49-F238E27FC236}">
                  <a16:creationId xmlns:a16="http://schemas.microsoft.com/office/drawing/2014/main" id="{860C1EAF-A49D-448C-9260-2F1F72B2A612}"/>
                </a:ext>
              </a:extLst>
            </p:cNvPr>
            <p:cNvSpPr/>
            <p:nvPr/>
          </p:nvSpPr>
          <p:spPr>
            <a:xfrm>
              <a:off x="-31759900" y="3791200"/>
              <a:ext cx="187475" cy="52800"/>
            </a:xfrm>
            <a:custGeom>
              <a:avLst/>
              <a:gdLst/>
              <a:ahLst/>
              <a:cxnLst/>
              <a:rect l="l" t="t" r="r" b="b"/>
              <a:pathLst>
                <a:path w="7499" h="2112" extrusionOk="0">
                  <a:moveTo>
                    <a:pt x="1" y="1"/>
                  </a:moveTo>
                  <a:lnTo>
                    <a:pt x="1" y="1072"/>
                  </a:lnTo>
                  <a:cubicBezTo>
                    <a:pt x="1" y="1639"/>
                    <a:pt x="473" y="2112"/>
                    <a:pt x="1009" y="2112"/>
                  </a:cubicBezTo>
                  <a:lnTo>
                    <a:pt x="6491" y="2112"/>
                  </a:lnTo>
                  <a:cubicBezTo>
                    <a:pt x="7026" y="2112"/>
                    <a:pt x="7499" y="1639"/>
                    <a:pt x="7499" y="1072"/>
                  </a:cubicBezTo>
                  <a:lnTo>
                    <a:pt x="74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6543;p62">
              <a:extLst>
                <a:ext uri="{FF2B5EF4-FFF2-40B4-BE49-F238E27FC236}">
                  <a16:creationId xmlns:a16="http://schemas.microsoft.com/office/drawing/2014/main" id="{5C598849-C107-47D1-8E13-C44C6BE16E1D}"/>
                </a:ext>
              </a:extLst>
            </p:cNvPr>
            <p:cNvSpPr/>
            <p:nvPr/>
          </p:nvSpPr>
          <p:spPr>
            <a:xfrm>
              <a:off x="-31759900" y="3550975"/>
              <a:ext cx="187475" cy="35475"/>
            </a:xfrm>
            <a:custGeom>
              <a:avLst/>
              <a:gdLst/>
              <a:ahLst/>
              <a:cxnLst/>
              <a:rect l="l" t="t" r="r" b="b"/>
              <a:pathLst>
                <a:path w="7499" h="1419" extrusionOk="0">
                  <a:moveTo>
                    <a:pt x="1009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1419"/>
                  </a:lnTo>
                  <a:lnTo>
                    <a:pt x="7499" y="1419"/>
                  </a:lnTo>
                  <a:lnTo>
                    <a:pt x="7499" y="1072"/>
                  </a:lnTo>
                  <a:cubicBezTo>
                    <a:pt x="7499" y="537"/>
                    <a:pt x="7026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6544;p62">
              <a:extLst>
                <a:ext uri="{FF2B5EF4-FFF2-40B4-BE49-F238E27FC236}">
                  <a16:creationId xmlns:a16="http://schemas.microsoft.com/office/drawing/2014/main" id="{505B3A67-6F19-4582-967A-33942B4F7C3F}"/>
                </a:ext>
              </a:extLst>
            </p:cNvPr>
            <p:cNvSpPr/>
            <p:nvPr/>
          </p:nvSpPr>
          <p:spPr>
            <a:xfrm>
              <a:off x="-31759100" y="3602975"/>
              <a:ext cx="188250" cy="172500"/>
            </a:xfrm>
            <a:custGeom>
              <a:avLst/>
              <a:gdLst/>
              <a:ahLst/>
              <a:cxnLst/>
              <a:rect l="l" t="t" r="r" b="b"/>
              <a:pathLst>
                <a:path w="7530" h="6900" extrusionOk="0">
                  <a:moveTo>
                    <a:pt x="0" y="0"/>
                  </a:moveTo>
                  <a:lnTo>
                    <a:pt x="0" y="3088"/>
                  </a:lnTo>
                  <a:lnTo>
                    <a:pt x="1071" y="3088"/>
                  </a:lnTo>
                  <a:cubicBezTo>
                    <a:pt x="1134" y="2773"/>
                    <a:pt x="1386" y="2552"/>
                    <a:pt x="1701" y="2426"/>
                  </a:cubicBezTo>
                  <a:cubicBezTo>
                    <a:pt x="1822" y="2376"/>
                    <a:pt x="1952" y="2351"/>
                    <a:pt x="2083" y="2351"/>
                  </a:cubicBezTo>
                  <a:cubicBezTo>
                    <a:pt x="2361" y="2351"/>
                    <a:pt x="2642" y="2464"/>
                    <a:pt x="2835" y="2678"/>
                  </a:cubicBezTo>
                  <a:lnTo>
                    <a:pt x="3844" y="3781"/>
                  </a:lnTo>
                  <a:cubicBezTo>
                    <a:pt x="4222" y="4190"/>
                    <a:pt x="4222" y="4789"/>
                    <a:pt x="3844" y="5167"/>
                  </a:cubicBezTo>
                  <a:lnTo>
                    <a:pt x="2835" y="6270"/>
                  </a:lnTo>
                  <a:cubicBezTo>
                    <a:pt x="2635" y="6493"/>
                    <a:pt x="2339" y="6621"/>
                    <a:pt x="2050" y="6621"/>
                  </a:cubicBezTo>
                  <a:cubicBezTo>
                    <a:pt x="1930" y="6621"/>
                    <a:pt x="1812" y="6599"/>
                    <a:pt x="1701" y="6553"/>
                  </a:cubicBezTo>
                  <a:cubicBezTo>
                    <a:pt x="1386" y="6427"/>
                    <a:pt x="1134" y="6144"/>
                    <a:pt x="1071" y="5892"/>
                  </a:cubicBezTo>
                  <a:lnTo>
                    <a:pt x="0" y="5892"/>
                  </a:lnTo>
                  <a:lnTo>
                    <a:pt x="0" y="6900"/>
                  </a:lnTo>
                  <a:lnTo>
                    <a:pt x="7530" y="6900"/>
                  </a:lnTo>
                  <a:lnTo>
                    <a:pt x="7530" y="3844"/>
                  </a:lnTo>
                  <a:lnTo>
                    <a:pt x="6459" y="3844"/>
                  </a:lnTo>
                  <a:cubicBezTo>
                    <a:pt x="6364" y="4159"/>
                    <a:pt x="6143" y="4379"/>
                    <a:pt x="5828" y="4505"/>
                  </a:cubicBezTo>
                  <a:cubicBezTo>
                    <a:pt x="5709" y="4551"/>
                    <a:pt x="5589" y="4573"/>
                    <a:pt x="5472" y="4573"/>
                  </a:cubicBezTo>
                  <a:cubicBezTo>
                    <a:pt x="5188" y="4573"/>
                    <a:pt x="4917" y="4445"/>
                    <a:pt x="4694" y="4222"/>
                  </a:cubicBezTo>
                  <a:lnTo>
                    <a:pt x="3655" y="3119"/>
                  </a:lnTo>
                  <a:cubicBezTo>
                    <a:pt x="3308" y="2741"/>
                    <a:pt x="3308" y="2143"/>
                    <a:pt x="3655" y="1765"/>
                  </a:cubicBezTo>
                  <a:lnTo>
                    <a:pt x="4694" y="630"/>
                  </a:lnTo>
                  <a:cubicBezTo>
                    <a:pt x="4866" y="416"/>
                    <a:pt x="5140" y="304"/>
                    <a:pt x="5427" y="304"/>
                  </a:cubicBezTo>
                  <a:cubicBezTo>
                    <a:pt x="5561" y="304"/>
                    <a:pt x="5698" y="328"/>
                    <a:pt x="5828" y="378"/>
                  </a:cubicBezTo>
                  <a:cubicBezTo>
                    <a:pt x="6143" y="504"/>
                    <a:pt x="6364" y="756"/>
                    <a:pt x="6459" y="1040"/>
                  </a:cubicBezTo>
                  <a:lnTo>
                    <a:pt x="7530" y="1040"/>
                  </a:lnTo>
                  <a:lnTo>
                    <a:pt x="75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4" name="Google Shape;6545;p62">
            <a:extLst>
              <a:ext uri="{FF2B5EF4-FFF2-40B4-BE49-F238E27FC236}">
                <a16:creationId xmlns:a16="http://schemas.microsoft.com/office/drawing/2014/main" id="{9433AB55-0C47-4580-864E-CA333EA68BD1}"/>
              </a:ext>
            </a:extLst>
          </p:cNvPr>
          <p:cNvGrpSpPr/>
          <p:nvPr/>
        </p:nvGrpSpPr>
        <p:grpSpPr>
          <a:xfrm>
            <a:off x="9159766" y="2600038"/>
            <a:ext cx="345750" cy="337039"/>
            <a:chOff x="-31817400" y="3910025"/>
            <a:chExt cx="301675" cy="294075"/>
          </a:xfrm>
        </p:grpSpPr>
        <p:sp>
          <p:nvSpPr>
            <p:cNvPr id="1375" name="Google Shape;6546;p62">
              <a:extLst>
                <a:ext uri="{FF2B5EF4-FFF2-40B4-BE49-F238E27FC236}">
                  <a16:creationId xmlns:a16="http://schemas.microsoft.com/office/drawing/2014/main" id="{3C32FD95-8A57-4675-982E-6202B42F9FDC}"/>
                </a:ext>
              </a:extLst>
            </p:cNvPr>
            <p:cNvSpPr/>
            <p:nvPr/>
          </p:nvSpPr>
          <p:spPr>
            <a:xfrm>
              <a:off x="-31817400" y="3911550"/>
              <a:ext cx="301675" cy="292550"/>
            </a:xfrm>
            <a:custGeom>
              <a:avLst/>
              <a:gdLst/>
              <a:ahLst/>
              <a:cxnLst/>
              <a:rect l="l" t="t" r="r" b="b"/>
              <a:pathLst>
                <a:path w="12067" h="11702" extrusionOk="0">
                  <a:moveTo>
                    <a:pt x="2558" y="0"/>
                  </a:moveTo>
                  <a:cubicBezTo>
                    <a:pt x="2357" y="0"/>
                    <a:pt x="2155" y="24"/>
                    <a:pt x="1954" y="70"/>
                  </a:cubicBezTo>
                  <a:cubicBezTo>
                    <a:pt x="1828" y="102"/>
                    <a:pt x="1733" y="196"/>
                    <a:pt x="1702" y="322"/>
                  </a:cubicBezTo>
                  <a:cubicBezTo>
                    <a:pt x="1670" y="448"/>
                    <a:pt x="1702" y="543"/>
                    <a:pt x="1796" y="637"/>
                  </a:cubicBezTo>
                  <a:lnTo>
                    <a:pt x="2679" y="1551"/>
                  </a:lnTo>
                  <a:cubicBezTo>
                    <a:pt x="2962" y="1803"/>
                    <a:pt x="2962" y="2244"/>
                    <a:pt x="2679" y="2528"/>
                  </a:cubicBezTo>
                  <a:cubicBezTo>
                    <a:pt x="2553" y="2669"/>
                    <a:pt x="2379" y="2740"/>
                    <a:pt x="2202" y="2740"/>
                  </a:cubicBezTo>
                  <a:cubicBezTo>
                    <a:pt x="2025" y="2740"/>
                    <a:pt x="1844" y="2669"/>
                    <a:pt x="1702" y="2528"/>
                  </a:cubicBezTo>
                  <a:lnTo>
                    <a:pt x="788" y="1614"/>
                  </a:lnTo>
                  <a:cubicBezTo>
                    <a:pt x="744" y="1569"/>
                    <a:pt x="668" y="1525"/>
                    <a:pt x="582" y="1525"/>
                  </a:cubicBezTo>
                  <a:cubicBezTo>
                    <a:pt x="547" y="1525"/>
                    <a:pt x="510" y="1532"/>
                    <a:pt x="473" y="1551"/>
                  </a:cubicBezTo>
                  <a:cubicBezTo>
                    <a:pt x="347" y="1582"/>
                    <a:pt x="284" y="1645"/>
                    <a:pt x="253" y="1771"/>
                  </a:cubicBezTo>
                  <a:cubicBezTo>
                    <a:pt x="1" y="2591"/>
                    <a:pt x="253" y="3473"/>
                    <a:pt x="883" y="4103"/>
                  </a:cubicBezTo>
                  <a:cubicBezTo>
                    <a:pt x="1366" y="4494"/>
                    <a:pt x="1932" y="4750"/>
                    <a:pt x="2619" y="4750"/>
                  </a:cubicBezTo>
                  <a:cubicBezTo>
                    <a:pt x="2874" y="4750"/>
                    <a:pt x="3145" y="4715"/>
                    <a:pt x="3435" y="4638"/>
                  </a:cubicBezTo>
                  <a:lnTo>
                    <a:pt x="7247" y="8482"/>
                  </a:lnTo>
                  <a:cubicBezTo>
                    <a:pt x="6963" y="9522"/>
                    <a:pt x="7215" y="10372"/>
                    <a:pt x="7814" y="10971"/>
                  </a:cubicBezTo>
                  <a:cubicBezTo>
                    <a:pt x="8291" y="11472"/>
                    <a:pt x="8895" y="11702"/>
                    <a:pt x="9516" y="11702"/>
                  </a:cubicBezTo>
                  <a:cubicBezTo>
                    <a:pt x="9714" y="11702"/>
                    <a:pt x="9915" y="11678"/>
                    <a:pt x="10114" y="11632"/>
                  </a:cubicBezTo>
                  <a:cubicBezTo>
                    <a:pt x="10240" y="11569"/>
                    <a:pt x="10334" y="11506"/>
                    <a:pt x="10366" y="11380"/>
                  </a:cubicBezTo>
                  <a:cubicBezTo>
                    <a:pt x="10397" y="11254"/>
                    <a:pt x="10366" y="11128"/>
                    <a:pt x="10271" y="11065"/>
                  </a:cubicBezTo>
                  <a:lnTo>
                    <a:pt x="9389" y="10152"/>
                  </a:lnTo>
                  <a:cubicBezTo>
                    <a:pt x="9106" y="9868"/>
                    <a:pt x="9106" y="9459"/>
                    <a:pt x="9389" y="9175"/>
                  </a:cubicBezTo>
                  <a:cubicBezTo>
                    <a:pt x="9515" y="9033"/>
                    <a:pt x="9688" y="8962"/>
                    <a:pt x="9866" y="8962"/>
                  </a:cubicBezTo>
                  <a:cubicBezTo>
                    <a:pt x="10043" y="8962"/>
                    <a:pt x="10224" y="9033"/>
                    <a:pt x="10366" y="9175"/>
                  </a:cubicBezTo>
                  <a:lnTo>
                    <a:pt x="11279" y="10089"/>
                  </a:lnTo>
                  <a:cubicBezTo>
                    <a:pt x="11326" y="10135"/>
                    <a:pt x="11405" y="10164"/>
                    <a:pt x="11494" y="10164"/>
                  </a:cubicBezTo>
                  <a:cubicBezTo>
                    <a:pt x="11527" y="10164"/>
                    <a:pt x="11561" y="10160"/>
                    <a:pt x="11594" y="10152"/>
                  </a:cubicBezTo>
                  <a:cubicBezTo>
                    <a:pt x="11720" y="10120"/>
                    <a:pt x="11783" y="10026"/>
                    <a:pt x="11815" y="9931"/>
                  </a:cubicBezTo>
                  <a:cubicBezTo>
                    <a:pt x="12067" y="9081"/>
                    <a:pt x="11815" y="8230"/>
                    <a:pt x="11185" y="7600"/>
                  </a:cubicBezTo>
                  <a:cubicBezTo>
                    <a:pt x="10778" y="7170"/>
                    <a:pt x="10224" y="6903"/>
                    <a:pt x="9537" y="6903"/>
                  </a:cubicBezTo>
                  <a:cubicBezTo>
                    <a:pt x="9266" y="6903"/>
                    <a:pt x="8975" y="6944"/>
                    <a:pt x="8665" y="7033"/>
                  </a:cubicBezTo>
                  <a:lnTo>
                    <a:pt x="4852" y="3221"/>
                  </a:lnTo>
                  <a:lnTo>
                    <a:pt x="4884" y="3032"/>
                  </a:lnTo>
                  <a:cubicBezTo>
                    <a:pt x="5136" y="2213"/>
                    <a:pt x="4884" y="1330"/>
                    <a:pt x="4254" y="700"/>
                  </a:cubicBezTo>
                  <a:cubicBezTo>
                    <a:pt x="3778" y="225"/>
                    <a:pt x="3177" y="0"/>
                    <a:pt x="25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6547;p62">
              <a:extLst>
                <a:ext uri="{FF2B5EF4-FFF2-40B4-BE49-F238E27FC236}">
                  <a16:creationId xmlns:a16="http://schemas.microsoft.com/office/drawing/2014/main" id="{259CFB15-A392-4552-BB72-D0B363553C2E}"/>
                </a:ext>
              </a:extLst>
            </p:cNvPr>
            <p:cNvSpPr/>
            <p:nvPr/>
          </p:nvSpPr>
          <p:spPr>
            <a:xfrm>
              <a:off x="-31816600" y="4062950"/>
              <a:ext cx="144150" cy="140600"/>
            </a:xfrm>
            <a:custGeom>
              <a:avLst/>
              <a:gdLst/>
              <a:ahLst/>
              <a:cxnLst/>
              <a:rect l="l" t="t" r="r" b="b"/>
              <a:pathLst>
                <a:path w="5766" h="5624" extrusionOk="0">
                  <a:moveTo>
                    <a:pt x="4080" y="1504"/>
                  </a:moveTo>
                  <a:cubicBezTo>
                    <a:pt x="4167" y="1504"/>
                    <a:pt x="4253" y="1528"/>
                    <a:pt x="4316" y="1575"/>
                  </a:cubicBezTo>
                  <a:cubicBezTo>
                    <a:pt x="4442" y="1701"/>
                    <a:pt x="4442" y="1953"/>
                    <a:pt x="4316" y="2048"/>
                  </a:cubicBezTo>
                  <a:lnTo>
                    <a:pt x="2205" y="4159"/>
                  </a:lnTo>
                  <a:cubicBezTo>
                    <a:pt x="2158" y="4206"/>
                    <a:pt x="2072" y="4230"/>
                    <a:pt x="1985" y="4230"/>
                  </a:cubicBezTo>
                  <a:cubicBezTo>
                    <a:pt x="1898" y="4230"/>
                    <a:pt x="1812" y="4206"/>
                    <a:pt x="1764" y="4159"/>
                  </a:cubicBezTo>
                  <a:cubicBezTo>
                    <a:pt x="1638" y="4033"/>
                    <a:pt x="1638" y="3781"/>
                    <a:pt x="1764" y="3686"/>
                  </a:cubicBezTo>
                  <a:lnTo>
                    <a:pt x="3844" y="1575"/>
                  </a:lnTo>
                  <a:cubicBezTo>
                    <a:pt x="3907" y="1528"/>
                    <a:pt x="3993" y="1504"/>
                    <a:pt x="4080" y="1504"/>
                  </a:cubicBezTo>
                  <a:close/>
                  <a:moveTo>
                    <a:pt x="3844" y="0"/>
                  </a:moveTo>
                  <a:lnTo>
                    <a:pt x="567" y="3277"/>
                  </a:lnTo>
                  <a:cubicBezTo>
                    <a:pt x="0" y="3844"/>
                    <a:pt x="0" y="4694"/>
                    <a:pt x="567" y="5198"/>
                  </a:cubicBezTo>
                  <a:cubicBezTo>
                    <a:pt x="835" y="5482"/>
                    <a:pt x="1189" y="5624"/>
                    <a:pt x="1540" y="5624"/>
                  </a:cubicBezTo>
                  <a:cubicBezTo>
                    <a:pt x="1890" y="5624"/>
                    <a:pt x="2237" y="5482"/>
                    <a:pt x="2489" y="5198"/>
                  </a:cubicBezTo>
                  <a:lnTo>
                    <a:pt x="5766" y="1953"/>
                  </a:lnTo>
                  <a:lnTo>
                    <a:pt x="384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6548;p62">
              <a:extLst>
                <a:ext uri="{FF2B5EF4-FFF2-40B4-BE49-F238E27FC236}">
                  <a16:creationId xmlns:a16="http://schemas.microsoft.com/office/drawing/2014/main" id="{E16A23E6-0BE9-4CAE-9C2D-DBE51770D536}"/>
                </a:ext>
              </a:extLst>
            </p:cNvPr>
            <p:cNvSpPr/>
            <p:nvPr/>
          </p:nvSpPr>
          <p:spPr>
            <a:xfrm>
              <a:off x="-31648050" y="3910025"/>
              <a:ext cx="129175" cy="127725"/>
            </a:xfrm>
            <a:custGeom>
              <a:avLst/>
              <a:gdLst/>
              <a:ahLst/>
              <a:cxnLst/>
              <a:rect l="l" t="t" r="r" b="b"/>
              <a:pathLst>
                <a:path w="5167" h="5109" extrusionOk="0">
                  <a:moveTo>
                    <a:pt x="4249" y="1"/>
                  </a:moveTo>
                  <a:cubicBezTo>
                    <a:pt x="4179" y="1"/>
                    <a:pt x="4106" y="24"/>
                    <a:pt x="4033" y="68"/>
                  </a:cubicBezTo>
                  <a:lnTo>
                    <a:pt x="2206" y="1171"/>
                  </a:lnTo>
                  <a:cubicBezTo>
                    <a:pt x="2017" y="1265"/>
                    <a:pt x="1985" y="1549"/>
                    <a:pt x="2143" y="1706"/>
                  </a:cubicBezTo>
                  <a:lnTo>
                    <a:pt x="2300" y="1864"/>
                  </a:lnTo>
                  <a:lnTo>
                    <a:pt x="0" y="4164"/>
                  </a:lnTo>
                  <a:lnTo>
                    <a:pt x="945" y="5109"/>
                  </a:lnTo>
                  <a:lnTo>
                    <a:pt x="3245" y="2809"/>
                  </a:lnTo>
                  <a:lnTo>
                    <a:pt x="3434" y="2998"/>
                  </a:lnTo>
                  <a:cubicBezTo>
                    <a:pt x="3502" y="3066"/>
                    <a:pt x="3594" y="3099"/>
                    <a:pt x="3684" y="3099"/>
                  </a:cubicBezTo>
                  <a:cubicBezTo>
                    <a:pt x="3802" y="3099"/>
                    <a:pt x="3916" y="3042"/>
                    <a:pt x="3970" y="2935"/>
                  </a:cubicBezTo>
                  <a:lnTo>
                    <a:pt x="5073" y="1108"/>
                  </a:lnTo>
                  <a:cubicBezTo>
                    <a:pt x="5167" y="1013"/>
                    <a:pt x="5167" y="793"/>
                    <a:pt x="5041" y="698"/>
                  </a:cubicBezTo>
                  <a:lnTo>
                    <a:pt x="4474" y="100"/>
                  </a:lnTo>
                  <a:cubicBezTo>
                    <a:pt x="4406" y="32"/>
                    <a:pt x="4330" y="1"/>
                    <a:pt x="42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8" name="Google Shape;6549;p62">
            <a:extLst>
              <a:ext uri="{FF2B5EF4-FFF2-40B4-BE49-F238E27FC236}">
                <a16:creationId xmlns:a16="http://schemas.microsoft.com/office/drawing/2014/main" id="{9EB30674-8B29-4EEA-BFD1-27FB066E3C72}"/>
              </a:ext>
            </a:extLst>
          </p:cNvPr>
          <p:cNvGrpSpPr/>
          <p:nvPr/>
        </p:nvGrpSpPr>
        <p:grpSpPr>
          <a:xfrm>
            <a:off x="10852023" y="2189905"/>
            <a:ext cx="334948" cy="334919"/>
            <a:chOff x="-30354000" y="3569100"/>
            <a:chExt cx="292250" cy="292225"/>
          </a:xfrm>
        </p:grpSpPr>
        <p:sp>
          <p:nvSpPr>
            <p:cNvPr id="1379" name="Google Shape;6550;p62">
              <a:extLst>
                <a:ext uri="{FF2B5EF4-FFF2-40B4-BE49-F238E27FC236}">
                  <a16:creationId xmlns:a16="http://schemas.microsoft.com/office/drawing/2014/main" id="{FA467895-E09B-4105-82CD-E385C0DAF996}"/>
                </a:ext>
              </a:extLst>
            </p:cNvPr>
            <p:cNvSpPr/>
            <p:nvPr/>
          </p:nvSpPr>
          <p:spPr>
            <a:xfrm>
              <a:off x="-30354000" y="3604550"/>
              <a:ext cx="137875" cy="256000"/>
            </a:xfrm>
            <a:custGeom>
              <a:avLst/>
              <a:gdLst/>
              <a:ahLst/>
              <a:cxnLst/>
              <a:rect l="l" t="t" r="r" b="b"/>
              <a:pathLst>
                <a:path w="5515" h="10240" extrusionOk="0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lnTo>
                    <a:pt x="1" y="4411"/>
                  </a:lnTo>
                  <a:cubicBezTo>
                    <a:pt x="1" y="4632"/>
                    <a:pt x="64" y="4884"/>
                    <a:pt x="190" y="5073"/>
                  </a:cubicBezTo>
                  <a:lnTo>
                    <a:pt x="1639" y="7467"/>
                  </a:lnTo>
                  <a:cubicBezTo>
                    <a:pt x="1891" y="7877"/>
                    <a:pt x="2049" y="8097"/>
                    <a:pt x="2049" y="8538"/>
                  </a:cubicBezTo>
                  <a:lnTo>
                    <a:pt x="2049" y="9861"/>
                  </a:lnTo>
                  <a:cubicBezTo>
                    <a:pt x="2049" y="10082"/>
                    <a:pt x="2206" y="10239"/>
                    <a:pt x="2395" y="10239"/>
                  </a:cubicBezTo>
                  <a:lnTo>
                    <a:pt x="5514" y="10239"/>
                  </a:lnTo>
                  <a:lnTo>
                    <a:pt x="5514" y="6364"/>
                  </a:lnTo>
                  <a:cubicBezTo>
                    <a:pt x="5514" y="5986"/>
                    <a:pt x="5357" y="5671"/>
                    <a:pt x="5168" y="5419"/>
                  </a:cubicBezTo>
                  <a:cubicBezTo>
                    <a:pt x="5167" y="5420"/>
                    <a:pt x="5165" y="5421"/>
                    <a:pt x="5163" y="5421"/>
                  </a:cubicBezTo>
                  <a:cubicBezTo>
                    <a:pt x="5042" y="5421"/>
                    <a:pt x="3214" y="3623"/>
                    <a:pt x="3183" y="3592"/>
                  </a:cubicBezTo>
                  <a:cubicBezTo>
                    <a:pt x="3041" y="3432"/>
                    <a:pt x="2828" y="3332"/>
                    <a:pt x="2613" y="3332"/>
                  </a:cubicBezTo>
                  <a:cubicBezTo>
                    <a:pt x="2448" y="3332"/>
                    <a:pt x="2280" y="3392"/>
                    <a:pt x="2143" y="3529"/>
                  </a:cubicBezTo>
                  <a:cubicBezTo>
                    <a:pt x="1891" y="3812"/>
                    <a:pt x="1923" y="4285"/>
                    <a:pt x="2112" y="4442"/>
                  </a:cubicBezTo>
                  <a:lnTo>
                    <a:pt x="3970" y="6301"/>
                  </a:lnTo>
                  <a:cubicBezTo>
                    <a:pt x="4097" y="6427"/>
                    <a:pt x="4097" y="6648"/>
                    <a:pt x="3970" y="6774"/>
                  </a:cubicBezTo>
                  <a:cubicBezTo>
                    <a:pt x="3907" y="6821"/>
                    <a:pt x="3821" y="6845"/>
                    <a:pt x="3734" y="6845"/>
                  </a:cubicBezTo>
                  <a:cubicBezTo>
                    <a:pt x="3648" y="6845"/>
                    <a:pt x="3561" y="6821"/>
                    <a:pt x="3498" y="6774"/>
                  </a:cubicBezTo>
                  <a:lnTo>
                    <a:pt x="1639" y="4915"/>
                  </a:lnTo>
                  <a:cubicBezTo>
                    <a:pt x="1450" y="4726"/>
                    <a:pt x="1324" y="4442"/>
                    <a:pt x="1324" y="4190"/>
                  </a:cubicBezTo>
                  <a:lnTo>
                    <a:pt x="1324" y="662"/>
                  </a:lnTo>
                  <a:cubicBezTo>
                    <a:pt x="1324" y="252"/>
                    <a:pt x="1009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6551;p62">
              <a:extLst>
                <a:ext uri="{FF2B5EF4-FFF2-40B4-BE49-F238E27FC236}">
                  <a16:creationId xmlns:a16="http://schemas.microsoft.com/office/drawing/2014/main" id="{C02D2C01-358C-49B2-BFA4-C9C43776A91D}"/>
                </a:ext>
              </a:extLst>
            </p:cNvPr>
            <p:cNvSpPr/>
            <p:nvPr/>
          </p:nvSpPr>
          <p:spPr>
            <a:xfrm>
              <a:off x="-30198825" y="3604550"/>
              <a:ext cx="137075" cy="256775"/>
            </a:xfrm>
            <a:custGeom>
              <a:avLst/>
              <a:gdLst/>
              <a:ahLst/>
              <a:cxnLst/>
              <a:rect l="l" t="t" r="r" b="b"/>
              <a:pathLst>
                <a:path w="5483" h="10271" extrusionOk="0">
                  <a:moveTo>
                    <a:pt x="4758" y="0"/>
                  </a:moveTo>
                  <a:cubicBezTo>
                    <a:pt x="4380" y="0"/>
                    <a:pt x="4096" y="315"/>
                    <a:pt x="4096" y="662"/>
                  </a:cubicBezTo>
                  <a:lnTo>
                    <a:pt x="4096" y="4190"/>
                  </a:lnTo>
                  <a:cubicBezTo>
                    <a:pt x="4096" y="4474"/>
                    <a:pt x="3970" y="4758"/>
                    <a:pt x="3781" y="4915"/>
                  </a:cubicBezTo>
                  <a:lnTo>
                    <a:pt x="1922" y="6774"/>
                  </a:lnTo>
                  <a:cubicBezTo>
                    <a:pt x="1875" y="6821"/>
                    <a:pt x="1788" y="6845"/>
                    <a:pt x="1698" y="6845"/>
                  </a:cubicBezTo>
                  <a:cubicBezTo>
                    <a:pt x="1607" y="6845"/>
                    <a:pt x="1513" y="6821"/>
                    <a:pt x="1450" y="6774"/>
                  </a:cubicBezTo>
                  <a:cubicBezTo>
                    <a:pt x="1355" y="6648"/>
                    <a:pt x="1355" y="6427"/>
                    <a:pt x="1450" y="6301"/>
                  </a:cubicBezTo>
                  <a:lnTo>
                    <a:pt x="3308" y="4442"/>
                  </a:lnTo>
                  <a:cubicBezTo>
                    <a:pt x="3497" y="4285"/>
                    <a:pt x="3560" y="3812"/>
                    <a:pt x="3277" y="3529"/>
                  </a:cubicBezTo>
                  <a:cubicBezTo>
                    <a:pt x="3140" y="3392"/>
                    <a:pt x="2972" y="3332"/>
                    <a:pt x="2807" y="3332"/>
                  </a:cubicBezTo>
                  <a:cubicBezTo>
                    <a:pt x="2592" y="3332"/>
                    <a:pt x="2379" y="3432"/>
                    <a:pt x="2237" y="3592"/>
                  </a:cubicBezTo>
                  <a:cubicBezTo>
                    <a:pt x="2237" y="3592"/>
                    <a:pt x="347" y="5419"/>
                    <a:pt x="347" y="5482"/>
                  </a:cubicBezTo>
                  <a:cubicBezTo>
                    <a:pt x="158" y="5671"/>
                    <a:pt x="0" y="6018"/>
                    <a:pt x="0" y="6427"/>
                  </a:cubicBezTo>
                  <a:lnTo>
                    <a:pt x="0" y="8129"/>
                  </a:lnTo>
                  <a:lnTo>
                    <a:pt x="0" y="8412"/>
                  </a:lnTo>
                  <a:lnTo>
                    <a:pt x="0" y="10271"/>
                  </a:lnTo>
                  <a:lnTo>
                    <a:pt x="3088" y="10271"/>
                  </a:lnTo>
                  <a:cubicBezTo>
                    <a:pt x="3277" y="10271"/>
                    <a:pt x="3434" y="10113"/>
                    <a:pt x="3434" y="9924"/>
                  </a:cubicBezTo>
                  <a:lnTo>
                    <a:pt x="3434" y="8570"/>
                  </a:lnTo>
                  <a:cubicBezTo>
                    <a:pt x="3434" y="8129"/>
                    <a:pt x="3623" y="7908"/>
                    <a:pt x="3812" y="7530"/>
                  </a:cubicBezTo>
                  <a:lnTo>
                    <a:pt x="5293" y="5104"/>
                  </a:lnTo>
                  <a:cubicBezTo>
                    <a:pt x="5388" y="4915"/>
                    <a:pt x="5482" y="4663"/>
                    <a:pt x="5482" y="4411"/>
                  </a:cubicBezTo>
                  <a:lnTo>
                    <a:pt x="5482" y="662"/>
                  </a:lnTo>
                  <a:cubicBezTo>
                    <a:pt x="5451" y="284"/>
                    <a:pt x="5136" y="0"/>
                    <a:pt x="47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6552;p62">
              <a:extLst>
                <a:ext uri="{FF2B5EF4-FFF2-40B4-BE49-F238E27FC236}">
                  <a16:creationId xmlns:a16="http://schemas.microsoft.com/office/drawing/2014/main" id="{A49E5BA9-754B-4174-A7D3-0ABE1FE496A4}"/>
                </a:ext>
              </a:extLst>
            </p:cNvPr>
            <p:cNvSpPr/>
            <p:nvPr/>
          </p:nvSpPr>
          <p:spPr>
            <a:xfrm>
              <a:off x="-30139750" y="3636850"/>
              <a:ext cx="26000" cy="37825"/>
            </a:xfrm>
            <a:custGeom>
              <a:avLst/>
              <a:gdLst/>
              <a:ahLst/>
              <a:cxnLst/>
              <a:rect l="l" t="t" r="r" b="b"/>
              <a:pathLst>
                <a:path w="1040" h="1513" extrusionOk="0">
                  <a:moveTo>
                    <a:pt x="504" y="0"/>
                  </a:moveTo>
                  <a:cubicBezTo>
                    <a:pt x="252" y="32"/>
                    <a:pt x="0" y="284"/>
                    <a:pt x="0" y="567"/>
                  </a:cubicBezTo>
                  <a:lnTo>
                    <a:pt x="0" y="1418"/>
                  </a:lnTo>
                  <a:cubicBezTo>
                    <a:pt x="126" y="1386"/>
                    <a:pt x="252" y="1355"/>
                    <a:pt x="410" y="1355"/>
                  </a:cubicBezTo>
                  <a:cubicBezTo>
                    <a:pt x="630" y="1355"/>
                    <a:pt x="819" y="1386"/>
                    <a:pt x="1040" y="1512"/>
                  </a:cubicBezTo>
                  <a:lnTo>
                    <a:pt x="1040" y="504"/>
                  </a:lnTo>
                  <a:cubicBezTo>
                    <a:pt x="1040" y="252"/>
                    <a:pt x="788" y="0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6553;p62">
              <a:extLst>
                <a:ext uri="{FF2B5EF4-FFF2-40B4-BE49-F238E27FC236}">
                  <a16:creationId xmlns:a16="http://schemas.microsoft.com/office/drawing/2014/main" id="{891922E9-A1AB-4C3F-86A1-D61375127E19}"/>
                </a:ext>
              </a:extLst>
            </p:cNvPr>
            <p:cNvSpPr/>
            <p:nvPr/>
          </p:nvSpPr>
          <p:spPr>
            <a:xfrm>
              <a:off x="-30302800" y="3638950"/>
              <a:ext cx="25225" cy="36500"/>
            </a:xfrm>
            <a:custGeom>
              <a:avLst/>
              <a:gdLst/>
              <a:ahLst/>
              <a:cxnLst/>
              <a:rect l="l" t="t" r="r" b="b"/>
              <a:pathLst>
                <a:path w="1009" h="1460" extrusionOk="0">
                  <a:moveTo>
                    <a:pt x="418" y="1"/>
                  </a:moveTo>
                  <a:cubicBezTo>
                    <a:pt x="177" y="1"/>
                    <a:pt x="1" y="229"/>
                    <a:pt x="1" y="483"/>
                  </a:cubicBezTo>
                  <a:lnTo>
                    <a:pt x="1" y="1460"/>
                  </a:lnTo>
                  <a:cubicBezTo>
                    <a:pt x="190" y="1334"/>
                    <a:pt x="379" y="1302"/>
                    <a:pt x="631" y="1302"/>
                  </a:cubicBezTo>
                  <a:cubicBezTo>
                    <a:pt x="725" y="1302"/>
                    <a:pt x="883" y="1334"/>
                    <a:pt x="1009" y="1365"/>
                  </a:cubicBezTo>
                  <a:lnTo>
                    <a:pt x="1009" y="515"/>
                  </a:lnTo>
                  <a:cubicBezTo>
                    <a:pt x="1009" y="231"/>
                    <a:pt x="788" y="11"/>
                    <a:pt x="505" y="11"/>
                  </a:cubicBezTo>
                  <a:cubicBezTo>
                    <a:pt x="475" y="4"/>
                    <a:pt x="446" y="1"/>
                    <a:pt x="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6554;p62">
              <a:extLst>
                <a:ext uri="{FF2B5EF4-FFF2-40B4-BE49-F238E27FC236}">
                  <a16:creationId xmlns:a16="http://schemas.microsoft.com/office/drawing/2014/main" id="{8B6802BE-8DA5-4572-9318-C928BD56DDB6}"/>
                </a:ext>
              </a:extLst>
            </p:cNvPr>
            <p:cNvSpPr/>
            <p:nvPr/>
          </p:nvSpPr>
          <p:spPr>
            <a:xfrm>
              <a:off x="-30242925" y="3569100"/>
              <a:ext cx="68525" cy="68550"/>
            </a:xfrm>
            <a:custGeom>
              <a:avLst/>
              <a:gdLst/>
              <a:ahLst/>
              <a:cxnLst/>
              <a:rect l="l" t="t" r="r" b="b"/>
              <a:pathLst>
                <a:path w="2741" h="2742" extrusionOk="0">
                  <a:moveTo>
                    <a:pt x="1386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74"/>
                    <a:pt x="630" y="2742"/>
                    <a:pt x="1386" y="2742"/>
                  </a:cubicBezTo>
                  <a:cubicBezTo>
                    <a:pt x="2111" y="2742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6555;p62">
              <a:extLst>
                <a:ext uri="{FF2B5EF4-FFF2-40B4-BE49-F238E27FC236}">
                  <a16:creationId xmlns:a16="http://schemas.microsoft.com/office/drawing/2014/main" id="{82C22C62-3F29-4932-9645-9B0D355F5932}"/>
                </a:ext>
              </a:extLst>
            </p:cNvPr>
            <p:cNvSpPr/>
            <p:nvPr/>
          </p:nvSpPr>
          <p:spPr>
            <a:xfrm>
              <a:off x="-30262625" y="3654950"/>
              <a:ext cx="107925" cy="68550"/>
            </a:xfrm>
            <a:custGeom>
              <a:avLst/>
              <a:gdLst/>
              <a:ahLst/>
              <a:cxnLst/>
              <a:rect l="l" t="t" r="r" b="b"/>
              <a:pathLst>
                <a:path w="4317" h="2742" extrusionOk="0">
                  <a:moveTo>
                    <a:pt x="2174" y="1"/>
                  </a:moveTo>
                  <a:cubicBezTo>
                    <a:pt x="1292" y="1"/>
                    <a:pt x="505" y="379"/>
                    <a:pt x="0" y="1040"/>
                  </a:cubicBezTo>
                  <a:lnTo>
                    <a:pt x="32" y="1103"/>
                  </a:lnTo>
                  <a:cubicBezTo>
                    <a:pt x="946" y="1985"/>
                    <a:pt x="1450" y="2458"/>
                    <a:pt x="1702" y="2742"/>
                  </a:cubicBezTo>
                  <a:lnTo>
                    <a:pt x="2647" y="2742"/>
                  </a:lnTo>
                  <a:lnTo>
                    <a:pt x="4254" y="1135"/>
                  </a:lnTo>
                  <a:lnTo>
                    <a:pt x="4317" y="1040"/>
                  </a:lnTo>
                  <a:cubicBezTo>
                    <a:pt x="3813" y="410"/>
                    <a:pt x="3025" y="1"/>
                    <a:pt x="21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5" name="Google Shape;6556;p62">
            <a:extLst>
              <a:ext uri="{FF2B5EF4-FFF2-40B4-BE49-F238E27FC236}">
                <a16:creationId xmlns:a16="http://schemas.microsoft.com/office/drawing/2014/main" id="{E6070879-DC1B-4268-B924-C872B57D0F94}"/>
              </a:ext>
            </a:extLst>
          </p:cNvPr>
          <p:cNvGrpSpPr/>
          <p:nvPr/>
        </p:nvGrpSpPr>
        <p:grpSpPr>
          <a:xfrm>
            <a:off x="5375663" y="1773771"/>
            <a:ext cx="323172" cy="334031"/>
            <a:chOff x="-35118325" y="3202075"/>
            <a:chExt cx="281975" cy="291450"/>
          </a:xfrm>
        </p:grpSpPr>
        <p:sp>
          <p:nvSpPr>
            <p:cNvPr id="1386" name="Google Shape;6557;p62">
              <a:extLst>
                <a:ext uri="{FF2B5EF4-FFF2-40B4-BE49-F238E27FC236}">
                  <a16:creationId xmlns:a16="http://schemas.microsoft.com/office/drawing/2014/main" id="{BBC05EFE-985A-4B56-99DC-C1704BCF67A4}"/>
                </a:ext>
              </a:extLst>
            </p:cNvPr>
            <p:cNvSpPr/>
            <p:nvPr/>
          </p:nvSpPr>
          <p:spPr>
            <a:xfrm>
              <a:off x="-35008050" y="3202075"/>
              <a:ext cx="171700" cy="171250"/>
            </a:xfrm>
            <a:custGeom>
              <a:avLst/>
              <a:gdLst/>
              <a:ahLst/>
              <a:cxnLst/>
              <a:rect l="l" t="t" r="r" b="b"/>
              <a:pathLst>
                <a:path w="6868" h="6850" extrusionOk="0">
                  <a:moveTo>
                    <a:pt x="3466" y="1355"/>
                  </a:moveTo>
                  <a:cubicBezTo>
                    <a:pt x="4222" y="1355"/>
                    <a:pt x="4852" y="1985"/>
                    <a:pt x="4852" y="2741"/>
                  </a:cubicBezTo>
                  <a:lnTo>
                    <a:pt x="4852" y="4127"/>
                  </a:lnTo>
                  <a:cubicBezTo>
                    <a:pt x="4852" y="4348"/>
                    <a:pt x="4757" y="4600"/>
                    <a:pt x="4631" y="4821"/>
                  </a:cubicBezTo>
                  <a:lnTo>
                    <a:pt x="4726" y="4915"/>
                  </a:lnTo>
                  <a:cubicBezTo>
                    <a:pt x="4852" y="5041"/>
                    <a:pt x="4852" y="5262"/>
                    <a:pt x="4726" y="5388"/>
                  </a:cubicBezTo>
                  <a:cubicBezTo>
                    <a:pt x="4663" y="5451"/>
                    <a:pt x="4576" y="5482"/>
                    <a:pt x="4489" y="5482"/>
                  </a:cubicBezTo>
                  <a:cubicBezTo>
                    <a:pt x="4403" y="5482"/>
                    <a:pt x="4316" y="5451"/>
                    <a:pt x="4253" y="5388"/>
                  </a:cubicBezTo>
                  <a:lnTo>
                    <a:pt x="4190" y="5293"/>
                  </a:lnTo>
                  <a:cubicBezTo>
                    <a:pt x="3970" y="5419"/>
                    <a:pt x="3749" y="5514"/>
                    <a:pt x="3466" y="5514"/>
                  </a:cubicBezTo>
                  <a:cubicBezTo>
                    <a:pt x="2709" y="5514"/>
                    <a:pt x="2079" y="4884"/>
                    <a:pt x="2079" y="4127"/>
                  </a:cubicBezTo>
                  <a:lnTo>
                    <a:pt x="2079" y="2741"/>
                  </a:lnTo>
                  <a:cubicBezTo>
                    <a:pt x="2079" y="1985"/>
                    <a:pt x="2709" y="1355"/>
                    <a:pt x="3466" y="1355"/>
                  </a:cubicBezTo>
                  <a:close/>
                  <a:moveTo>
                    <a:pt x="3466" y="0"/>
                  </a:moveTo>
                  <a:cubicBezTo>
                    <a:pt x="1575" y="0"/>
                    <a:pt x="32" y="1576"/>
                    <a:pt x="32" y="3403"/>
                  </a:cubicBezTo>
                  <a:cubicBezTo>
                    <a:pt x="32" y="4001"/>
                    <a:pt x="189" y="4569"/>
                    <a:pt x="473" y="5104"/>
                  </a:cubicBezTo>
                  <a:lnTo>
                    <a:pt x="32" y="6396"/>
                  </a:lnTo>
                  <a:cubicBezTo>
                    <a:pt x="0" y="6522"/>
                    <a:pt x="32" y="6679"/>
                    <a:pt x="126" y="6774"/>
                  </a:cubicBezTo>
                  <a:cubicBezTo>
                    <a:pt x="172" y="6820"/>
                    <a:pt x="269" y="6849"/>
                    <a:pt x="367" y="6849"/>
                  </a:cubicBezTo>
                  <a:cubicBezTo>
                    <a:pt x="403" y="6849"/>
                    <a:pt x="439" y="6845"/>
                    <a:pt x="473" y="6837"/>
                  </a:cubicBezTo>
                  <a:lnTo>
                    <a:pt x="1764" y="6396"/>
                  </a:lnTo>
                  <a:cubicBezTo>
                    <a:pt x="2300" y="6679"/>
                    <a:pt x="2867" y="6837"/>
                    <a:pt x="3466" y="6837"/>
                  </a:cubicBezTo>
                  <a:cubicBezTo>
                    <a:pt x="5356" y="6837"/>
                    <a:pt x="6868" y="5293"/>
                    <a:pt x="6868" y="3403"/>
                  </a:cubicBezTo>
                  <a:cubicBezTo>
                    <a:pt x="6868" y="1513"/>
                    <a:pt x="5356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6558;p62">
              <a:extLst>
                <a:ext uri="{FF2B5EF4-FFF2-40B4-BE49-F238E27FC236}">
                  <a16:creationId xmlns:a16="http://schemas.microsoft.com/office/drawing/2014/main" id="{FBEFBCF7-85D1-41A0-931F-63A48DD19669}"/>
                </a:ext>
              </a:extLst>
            </p:cNvPr>
            <p:cNvSpPr/>
            <p:nvPr/>
          </p:nvSpPr>
          <p:spPr>
            <a:xfrm>
              <a:off x="-34937975" y="3254050"/>
              <a:ext cx="33125" cy="67775"/>
            </a:xfrm>
            <a:custGeom>
              <a:avLst/>
              <a:gdLst/>
              <a:ahLst/>
              <a:cxnLst/>
              <a:rect l="l" t="t" r="r" b="b"/>
              <a:pathLst>
                <a:path w="1325" h="2711" extrusionOk="0">
                  <a:moveTo>
                    <a:pt x="663" y="1"/>
                  </a:moveTo>
                  <a:cubicBezTo>
                    <a:pt x="253" y="1"/>
                    <a:pt x="1" y="316"/>
                    <a:pt x="1" y="662"/>
                  </a:cubicBezTo>
                  <a:lnTo>
                    <a:pt x="1" y="2048"/>
                  </a:lnTo>
                  <a:cubicBezTo>
                    <a:pt x="1" y="2427"/>
                    <a:pt x="316" y="2710"/>
                    <a:pt x="663" y="2710"/>
                  </a:cubicBezTo>
                  <a:cubicBezTo>
                    <a:pt x="694" y="2710"/>
                    <a:pt x="789" y="2710"/>
                    <a:pt x="820" y="2679"/>
                  </a:cubicBezTo>
                  <a:lnTo>
                    <a:pt x="757" y="2584"/>
                  </a:lnTo>
                  <a:cubicBezTo>
                    <a:pt x="631" y="2490"/>
                    <a:pt x="631" y="2238"/>
                    <a:pt x="757" y="2111"/>
                  </a:cubicBezTo>
                  <a:cubicBezTo>
                    <a:pt x="804" y="2064"/>
                    <a:pt x="891" y="2041"/>
                    <a:pt x="978" y="2041"/>
                  </a:cubicBezTo>
                  <a:cubicBezTo>
                    <a:pt x="1064" y="2041"/>
                    <a:pt x="1151" y="2064"/>
                    <a:pt x="1198" y="2111"/>
                  </a:cubicBezTo>
                  <a:lnTo>
                    <a:pt x="1293" y="2206"/>
                  </a:lnTo>
                  <a:cubicBezTo>
                    <a:pt x="1293" y="2175"/>
                    <a:pt x="1324" y="2080"/>
                    <a:pt x="1324" y="2048"/>
                  </a:cubicBezTo>
                  <a:lnTo>
                    <a:pt x="1324" y="662"/>
                  </a:lnTo>
                  <a:cubicBezTo>
                    <a:pt x="1324" y="284"/>
                    <a:pt x="1041" y="1"/>
                    <a:pt x="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6559;p62">
              <a:extLst>
                <a:ext uri="{FF2B5EF4-FFF2-40B4-BE49-F238E27FC236}">
                  <a16:creationId xmlns:a16="http://schemas.microsoft.com/office/drawing/2014/main" id="{4B84B13A-D0ED-4CAB-B59D-4DBE8CF28100}"/>
                </a:ext>
              </a:extLst>
            </p:cNvPr>
            <p:cNvSpPr/>
            <p:nvPr/>
          </p:nvSpPr>
          <p:spPr>
            <a:xfrm>
              <a:off x="-35085250" y="3338325"/>
              <a:ext cx="69325" cy="69350"/>
            </a:xfrm>
            <a:custGeom>
              <a:avLst/>
              <a:gdLst/>
              <a:ahLst/>
              <a:cxnLst/>
              <a:rect l="l" t="t" r="r" b="b"/>
              <a:pathLst>
                <a:path w="2773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64" y="2143"/>
                    <a:pt x="631" y="2773"/>
                    <a:pt x="1387" y="2773"/>
                  </a:cubicBezTo>
                  <a:cubicBezTo>
                    <a:pt x="2143" y="2773"/>
                    <a:pt x="2773" y="2143"/>
                    <a:pt x="2773" y="1387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6560;p62">
              <a:extLst>
                <a:ext uri="{FF2B5EF4-FFF2-40B4-BE49-F238E27FC236}">
                  <a16:creationId xmlns:a16="http://schemas.microsoft.com/office/drawing/2014/main" id="{F0D82B6F-2931-489A-A77D-C35195934E52}"/>
                </a:ext>
              </a:extLst>
            </p:cNvPr>
            <p:cNvSpPr/>
            <p:nvPr/>
          </p:nvSpPr>
          <p:spPr>
            <a:xfrm>
              <a:off x="-35118325" y="3424175"/>
              <a:ext cx="137075" cy="69350"/>
            </a:xfrm>
            <a:custGeom>
              <a:avLst/>
              <a:gdLst/>
              <a:ahLst/>
              <a:cxnLst/>
              <a:rect l="l" t="t" r="r" b="b"/>
              <a:pathLst>
                <a:path w="5483" h="2774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64"/>
                  </a:cubicBezTo>
                  <a:cubicBezTo>
                    <a:pt x="0" y="2553"/>
                    <a:pt x="158" y="2773"/>
                    <a:pt x="347" y="2773"/>
                  </a:cubicBezTo>
                  <a:lnTo>
                    <a:pt x="5104" y="2773"/>
                  </a:lnTo>
                  <a:cubicBezTo>
                    <a:pt x="5325" y="2773"/>
                    <a:pt x="5482" y="2553"/>
                    <a:pt x="5482" y="2364"/>
                  </a:cubicBezTo>
                  <a:cubicBezTo>
                    <a:pt x="5262" y="1040"/>
                    <a:pt x="4127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0" name="Google Shape;6561;p62">
            <a:extLst>
              <a:ext uri="{FF2B5EF4-FFF2-40B4-BE49-F238E27FC236}">
                <a16:creationId xmlns:a16="http://schemas.microsoft.com/office/drawing/2014/main" id="{718F4C03-15F3-4F1D-898F-925D57DF3AC8}"/>
              </a:ext>
            </a:extLst>
          </p:cNvPr>
          <p:cNvGrpSpPr/>
          <p:nvPr/>
        </p:nvGrpSpPr>
        <p:grpSpPr>
          <a:xfrm>
            <a:off x="5369790" y="2190550"/>
            <a:ext cx="334919" cy="333630"/>
            <a:chOff x="-35123050" y="3561225"/>
            <a:chExt cx="292225" cy="291100"/>
          </a:xfrm>
        </p:grpSpPr>
        <p:sp>
          <p:nvSpPr>
            <p:cNvPr id="1391" name="Google Shape;6562;p62">
              <a:extLst>
                <a:ext uri="{FF2B5EF4-FFF2-40B4-BE49-F238E27FC236}">
                  <a16:creationId xmlns:a16="http://schemas.microsoft.com/office/drawing/2014/main" id="{5DFD8115-05FD-43EB-9E83-952420B926CC}"/>
                </a:ext>
              </a:extLst>
            </p:cNvPr>
            <p:cNvSpPr/>
            <p:nvPr/>
          </p:nvSpPr>
          <p:spPr>
            <a:xfrm>
              <a:off x="-35123050" y="3629750"/>
              <a:ext cx="205575" cy="222575"/>
            </a:xfrm>
            <a:custGeom>
              <a:avLst/>
              <a:gdLst/>
              <a:ahLst/>
              <a:cxnLst/>
              <a:rect l="l" t="t" r="r" b="b"/>
              <a:pathLst>
                <a:path w="8223" h="8903" extrusionOk="0">
                  <a:moveTo>
                    <a:pt x="2080" y="2710"/>
                  </a:moveTo>
                  <a:cubicBezTo>
                    <a:pt x="2458" y="2710"/>
                    <a:pt x="2741" y="3056"/>
                    <a:pt x="2741" y="3403"/>
                  </a:cubicBezTo>
                  <a:cubicBezTo>
                    <a:pt x="2741" y="3781"/>
                    <a:pt x="2426" y="4065"/>
                    <a:pt x="2080" y="4065"/>
                  </a:cubicBezTo>
                  <a:cubicBezTo>
                    <a:pt x="1733" y="4065"/>
                    <a:pt x="1418" y="3750"/>
                    <a:pt x="1418" y="3403"/>
                  </a:cubicBezTo>
                  <a:cubicBezTo>
                    <a:pt x="1418" y="3056"/>
                    <a:pt x="1670" y="2710"/>
                    <a:pt x="2080" y="2710"/>
                  </a:cubicBezTo>
                  <a:close/>
                  <a:moveTo>
                    <a:pt x="4127" y="2710"/>
                  </a:moveTo>
                  <a:cubicBezTo>
                    <a:pt x="4506" y="2710"/>
                    <a:pt x="4789" y="3056"/>
                    <a:pt x="4789" y="3403"/>
                  </a:cubicBezTo>
                  <a:cubicBezTo>
                    <a:pt x="4789" y="3781"/>
                    <a:pt x="4474" y="4065"/>
                    <a:pt x="4127" y="4065"/>
                  </a:cubicBezTo>
                  <a:cubicBezTo>
                    <a:pt x="3718" y="4065"/>
                    <a:pt x="3466" y="3750"/>
                    <a:pt x="3466" y="3403"/>
                  </a:cubicBezTo>
                  <a:cubicBezTo>
                    <a:pt x="3466" y="3056"/>
                    <a:pt x="3718" y="2710"/>
                    <a:pt x="4127" y="2710"/>
                  </a:cubicBezTo>
                  <a:close/>
                  <a:moveTo>
                    <a:pt x="6207" y="2710"/>
                  </a:moveTo>
                  <a:cubicBezTo>
                    <a:pt x="6616" y="2710"/>
                    <a:pt x="6868" y="3056"/>
                    <a:pt x="6868" y="3403"/>
                  </a:cubicBezTo>
                  <a:cubicBezTo>
                    <a:pt x="6868" y="3781"/>
                    <a:pt x="6553" y="4065"/>
                    <a:pt x="6207" y="4065"/>
                  </a:cubicBezTo>
                  <a:cubicBezTo>
                    <a:pt x="5829" y="4065"/>
                    <a:pt x="5545" y="3750"/>
                    <a:pt x="5545" y="3403"/>
                  </a:cubicBezTo>
                  <a:cubicBezTo>
                    <a:pt x="5514" y="3056"/>
                    <a:pt x="5829" y="2710"/>
                    <a:pt x="6207" y="2710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57"/>
                    <a:pt x="0" y="1702"/>
                  </a:cubicBezTo>
                  <a:lnTo>
                    <a:pt x="0" y="5136"/>
                  </a:lnTo>
                  <a:cubicBezTo>
                    <a:pt x="0" y="5955"/>
                    <a:pt x="630" y="6616"/>
                    <a:pt x="1418" y="6774"/>
                  </a:cubicBezTo>
                  <a:lnTo>
                    <a:pt x="1418" y="8570"/>
                  </a:lnTo>
                  <a:cubicBezTo>
                    <a:pt x="1418" y="8696"/>
                    <a:pt x="1481" y="8822"/>
                    <a:pt x="1607" y="8885"/>
                  </a:cubicBezTo>
                  <a:cubicBezTo>
                    <a:pt x="1649" y="8895"/>
                    <a:pt x="1695" y="8902"/>
                    <a:pt x="1739" y="8902"/>
                  </a:cubicBezTo>
                  <a:cubicBezTo>
                    <a:pt x="1828" y="8902"/>
                    <a:pt x="1912" y="8874"/>
                    <a:pt x="1954" y="8790"/>
                  </a:cubicBezTo>
                  <a:lnTo>
                    <a:pt x="3938" y="6837"/>
                  </a:lnTo>
                  <a:lnTo>
                    <a:pt x="6522" y="6837"/>
                  </a:lnTo>
                  <a:cubicBezTo>
                    <a:pt x="7467" y="6837"/>
                    <a:pt x="8223" y="6081"/>
                    <a:pt x="8223" y="5136"/>
                  </a:cubicBezTo>
                  <a:lnTo>
                    <a:pt x="8223" y="1702"/>
                  </a:lnTo>
                  <a:cubicBezTo>
                    <a:pt x="8223" y="757"/>
                    <a:pt x="7467" y="0"/>
                    <a:pt x="65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6563;p62">
              <a:extLst>
                <a:ext uri="{FF2B5EF4-FFF2-40B4-BE49-F238E27FC236}">
                  <a16:creationId xmlns:a16="http://schemas.microsoft.com/office/drawing/2014/main" id="{CD4D0833-4879-4230-8A69-9F8F1ED7579F}"/>
                </a:ext>
              </a:extLst>
            </p:cNvPr>
            <p:cNvSpPr/>
            <p:nvPr/>
          </p:nvSpPr>
          <p:spPr>
            <a:xfrm>
              <a:off x="-35053750" y="3561225"/>
              <a:ext cx="222925" cy="221825"/>
            </a:xfrm>
            <a:custGeom>
              <a:avLst/>
              <a:gdLst/>
              <a:ahLst/>
              <a:cxnLst/>
              <a:rect l="l" t="t" r="r" b="b"/>
              <a:pathLst>
                <a:path w="8917" h="8873" extrusionOk="0">
                  <a:moveTo>
                    <a:pt x="1702" y="1"/>
                  </a:moveTo>
                  <a:cubicBezTo>
                    <a:pt x="757" y="1"/>
                    <a:pt x="1" y="725"/>
                    <a:pt x="1" y="1702"/>
                  </a:cubicBezTo>
                  <a:lnTo>
                    <a:pt x="1" y="2048"/>
                  </a:lnTo>
                  <a:lnTo>
                    <a:pt x="3781" y="2048"/>
                  </a:lnTo>
                  <a:cubicBezTo>
                    <a:pt x="5136" y="2048"/>
                    <a:pt x="6207" y="3088"/>
                    <a:pt x="6207" y="4443"/>
                  </a:cubicBezTo>
                  <a:lnTo>
                    <a:pt x="6207" y="7877"/>
                  </a:lnTo>
                  <a:lnTo>
                    <a:pt x="6207" y="8003"/>
                  </a:lnTo>
                  <a:lnTo>
                    <a:pt x="6995" y="8790"/>
                  </a:lnTo>
                  <a:cubicBezTo>
                    <a:pt x="7055" y="8850"/>
                    <a:pt x="7127" y="8872"/>
                    <a:pt x="7205" y="8872"/>
                  </a:cubicBezTo>
                  <a:cubicBezTo>
                    <a:pt x="7249" y="8872"/>
                    <a:pt x="7295" y="8865"/>
                    <a:pt x="7341" y="8853"/>
                  </a:cubicBezTo>
                  <a:cubicBezTo>
                    <a:pt x="7467" y="8822"/>
                    <a:pt x="7530" y="8664"/>
                    <a:pt x="7530" y="8538"/>
                  </a:cubicBezTo>
                  <a:lnTo>
                    <a:pt x="7530" y="6806"/>
                  </a:lnTo>
                  <a:cubicBezTo>
                    <a:pt x="8318" y="6648"/>
                    <a:pt x="8917" y="5955"/>
                    <a:pt x="8917" y="5104"/>
                  </a:cubicBezTo>
                  <a:lnTo>
                    <a:pt x="8917" y="1702"/>
                  </a:lnTo>
                  <a:cubicBezTo>
                    <a:pt x="8917" y="725"/>
                    <a:pt x="8129" y="1"/>
                    <a:pt x="71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3" name="Google Shape;6564;p62">
            <a:extLst>
              <a:ext uri="{FF2B5EF4-FFF2-40B4-BE49-F238E27FC236}">
                <a16:creationId xmlns:a16="http://schemas.microsoft.com/office/drawing/2014/main" id="{34C0A8E1-AEA9-4A22-8C8B-E09D68AA11FE}"/>
              </a:ext>
            </a:extLst>
          </p:cNvPr>
          <p:cNvGrpSpPr/>
          <p:nvPr/>
        </p:nvGrpSpPr>
        <p:grpSpPr>
          <a:xfrm>
            <a:off x="5409516" y="2601556"/>
            <a:ext cx="255466" cy="334002"/>
            <a:chOff x="-35089175" y="3919600"/>
            <a:chExt cx="222900" cy="291425"/>
          </a:xfrm>
        </p:grpSpPr>
        <p:sp>
          <p:nvSpPr>
            <p:cNvPr id="1394" name="Google Shape;6565;p62">
              <a:extLst>
                <a:ext uri="{FF2B5EF4-FFF2-40B4-BE49-F238E27FC236}">
                  <a16:creationId xmlns:a16="http://schemas.microsoft.com/office/drawing/2014/main" id="{44A7D6E0-3999-458C-80DF-A24E62D15241}"/>
                </a:ext>
              </a:extLst>
            </p:cNvPr>
            <p:cNvSpPr/>
            <p:nvPr/>
          </p:nvSpPr>
          <p:spPr>
            <a:xfrm>
              <a:off x="-35089175" y="3919600"/>
              <a:ext cx="222900" cy="291425"/>
            </a:xfrm>
            <a:custGeom>
              <a:avLst/>
              <a:gdLst/>
              <a:ahLst/>
              <a:cxnLst/>
              <a:rect l="l" t="t" r="r" b="b"/>
              <a:pathLst>
                <a:path w="8916" h="11657" extrusionOk="0">
                  <a:moveTo>
                    <a:pt x="4474" y="1418"/>
                  </a:moveTo>
                  <a:cubicBezTo>
                    <a:pt x="6143" y="1418"/>
                    <a:pt x="7530" y="2804"/>
                    <a:pt x="7530" y="4474"/>
                  </a:cubicBezTo>
                  <a:cubicBezTo>
                    <a:pt x="7561" y="6175"/>
                    <a:pt x="6143" y="7561"/>
                    <a:pt x="4474" y="7561"/>
                  </a:cubicBezTo>
                  <a:cubicBezTo>
                    <a:pt x="2772" y="7561"/>
                    <a:pt x="1386" y="6175"/>
                    <a:pt x="1386" y="4474"/>
                  </a:cubicBezTo>
                  <a:cubicBezTo>
                    <a:pt x="1386" y="2804"/>
                    <a:pt x="2772" y="1418"/>
                    <a:pt x="4474" y="1418"/>
                  </a:cubicBezTo>
                  <a:close/>
                  <a:moveTo>
                    <a:pt x="4474" y="0"/>
                  </a:moveTo>
                  <a:cubicBezTo>
                    <a:pt x="2016" y="0"/>
                    <a:pt x="0" y="2017"/>
                    <a:pt x="0" y="4442"/>
                  </a:cubicBezTo>
                  <a:cubicBezTo>
                    <a:pt x="0" y="5419"/>
                    <a:pt x="315" y="6333"/>
                    <a:pt x="914" y="7120"/>
                  </a:cubicBezTo>
                  <a:lnTo>
                    <a:pt x="4190" y="11531"/>
                  </a:lnTo>
                  <a:cubicBezTo>
                    <a:pt x="4253" y="11626"/>
                    <a:pt x="4348" y="11657"/>
                    <a:pt x="4474" y="11657"/>
                  </a:cubicBezTo>
                  <a:cubicBezTo>
                    <a:pt x="4568" y="11657"/>
                    <a:pt x="4663" y="11626"/>
                    <a:pt x="4726" y="11531"/>
                  </a:cubicBezTo>
                  <a:lnTo>
                    <a:pt x="8002" y="7120"/>
                  </a:lnTo>
                  <a:cubicBezTo>
                    <a:pt x="8601" y="6333"/>
                    <a:pt x="8916" y="5419"/>
                    <a:pt x="8916" y="4442"/>
                  </a:cubicBezTo>
                  <a:cubicBezTo>
                    <a:pt x="8916" y="2017"/>
                    <a:pt x="6931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6566;p62">
              <a:extLst>
                <a:ext uri="{FF2B5EF4-FFF2-40B4-BE49-F238E27FC236}">
                  <a16:creationId xmlns:a16="http://schemas.microsoft.com/office/drawing/2014/main" id="{86F05110-6C02-4CD7-8FF4-82602E3A3BB2}"/>
                </a:ext>
              </a:extLst>
            </p:cNvPr>
            <p:cNvSpPr/>
            <p:nvPr/>
          </p:nvSpPr>
          <p:spPr>
            <a:xfrm>
              <a:off x="-35038000" y="3971575"/>
              <a:ext cx="120525" cy="120525"/>
            </a:xfrm>
            <a:custGeom>
              <a:avLst/>
              <a:gdLst/>
              <a:ahLst/>
              <a:cxnLst/>
              <a:rect l="l" t="t" r="r" b="b"/>
              <a:pathLst>
                <a:path w="4821" h="4821" extrusionOk="0">
                  <a:moveTo>
                    <a:pt x="2427" y="662"/>
                  </a:moveTo>
                  <a:cubicBezTo>
                    <a:pt x="2616" y="662"/>
                    <a:pt x="2773" y="820"/>
                    <a:pt x="2773" y="1040"/>
                  </a:cubicBezTo>
                  <a:cubicBezTo>
                    <a:pt x="2773" y="1229"/>
                    <a:pt x="2616" y="1387"/>
                    <a:pt x="2427" y="1387"/>
                  </a:cubicBezTo>
                  <a:cubicBezTo>
                    <a:pt x="2206" y="1387"/>
                    <a:pt x="2049" y="1229"/>
                    <a:pt x="2049" y="1040"/>
                  </a:cubicBezTo>
                  <a:cubicBezTo>
                    <a:pt x="2049" y="820"/>
                    <a:pt x="2206" y="662"/>
                    <a:pt x="2427" y="662"/>
                  </a:cubicBezTo>
                  <a:close/>
                  <a:moveTo>
                    <a:pt x="2427" y="2017"/>
                  </a:moveTo>
                  <a:cubicBezTo>
                    <a:pt x="2616" y="2017"/>
                    <a:pt x="2773" y="2174"/>
                    <a:pt x="2773" y="2363"/>
                  </a:cubicBezTo>
                  <a:lnTo>
                    <a:pt x="2773" y="3750"/>
                  </a:lnTo>
                  <a:cubicBezTo>
                    <a:pt x="2773" y="3939"/>
                    <a:pt x="2616" y="4096"/>
                    <a:pt x="2427" y="4096"/>
                  </a:cubicBezTo>
                  <a:cubicBezTo>
                    <a:pt x="2206" y="4096"/>
                    <a:pt x="2049" y="3939"/>
                    <a:pt x="2049" y="3750"/>
                  </a:cubicBezTo>
                  <a:lnTo>
                    <a:pt x="2049" y="2363"/>
                  </a:lnTo>
                  <a:cubicBezTo>
                    <a:pt x="2049" y="2174"/>
                    <a:pt x="2206" y="2017"/>
                    <a:pt x="2427" y="2017"/>
                  </a:cubicBezTo>
                  <a:close/>
                  <a:moveTo>
                    <a:pt x="2427" y="1"/>
                  </a:moveTo>
                  <a:cubicBezTo>
                    <a:pt x="1072" y="1"/>
                    <a:pt x="1" y="1072"/>
                    <a:pt x="1" y="2395"/>
                  </a:cubicBezTo>
                  <a:cubicBezTo>
                    <a:pt x="1" y="3750"/>
                    <a:pt x="1072" y="4821"/>
                    <a:pt x="2427" y="4821"/>
                  </a:cubicBezTo>
                  <a:cubicBezTo>
                    <a:pt x="3750" y="4821"/>
                    <a:pt x="4821" y="3750"/>
                    <a:pt x="4821" y="2395"/>
                  </a:cubicBezTo>
                  <a:cubicBezTo>
                    <a:pt x="4821" y="1072"/>
                    <a:pt x="3750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6" name="Google Shape;6567;p62">
            <a:extLst>
              <a:ext uri="{FF2B5EF4-FFF2-40B4-BE49-F238E27FC236}">
                <a16:creationId xmlns:a16="http://schemas.microsoft.com/office/drawing/2014/main" id="{900BE0E2-87B7-414A-A5D6-8C732418D469}"/>
              </a:ext>
            </a:extLst>
          </p:cNvPr>
          <p:cNvGrpSpPr/>
          <p:nvPr/>
        </p:nvGrpSpPr>
        <p:grpSpPr>
          <a:xfrm>
            <a:off x="7484658" y="1773540"/>
            <a:ext cx="317785" cy="334489"/>
            <a:chOff x="-33277650" y="3226875"/>
            <a:chExt cx="277275" cy="291850"/>
          </a:xfrm>
        </p:grpSpPr>
        <p:sp>
          <p:nvSpPr>
            <p:cNvPr id="1397" name="Google Shape;6568;p62">
              <a:extLst>
                <a:ext uri="{FF2B5EF4-FFF2-40B4-BE49-F238E27FC236}">
                  <a16:creationId xmlns:a16="http://schemas.microsoft.com/office/drawing/2014/main" id="{3596468B-2053-44F7-881A-B1963015C14A}"/>
                </a:ext>
              </a:extLst>
            </p:cNvPr>
            <p:cNvSpPr/>
            <p:nvPr/>
          </p:nvSpPr>
          <p:spPr>
            <a:xfrm>
              <a:off x="-33071300" y="3440725"/>
              <a:ext cx="33100" cy="33900"/>
            </a:xfrm>
            <a:custGeom>
              <a:avLst/>
              <a:gdLst/>
              <a:ahLst/>
              <a:cxnLst/>
              <a:rect l="l" t="t" r="r" b="b"/>
              <a:pathLst>
                <a:path w="1324" h="1356" extrusionOk="0">
                  <a:moveTo>
                    <a:pt x="662" y="0"/>
                  </a:moveTo>
                  <a:cubicBezTo>
                    <a:pt x="284" y="0"/>
                    <a:pt x="1" y="315"/>
                    <a:pt x="1" y="693"/>
                  </a:cubicBezTo>
                  <a:cubicBezTo>
                    <a:pt x="1" y="1040"/>
                    <a:pt x="284" y="1355"/>
                    <a:pt x="662" y="1355"/>
                  </a:cubicBezTo>
                  <a:cubicBezTo>
                    <a:pt x="1040" y="1355"/>
                    <a:pt x="1324" y="1040"/>
                    <a:pt x="1324" y="693"/>
                  </a:cubicBezTo>
                  <a:cubicBezTo>
                    <a:pt x="1324" y="315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6569;p62">
              <a:extLst>
                <a:ext uri="{FF2B5EF4-FFF2-40B4-BE49-F238E27FC236}">
                  <a16:creationId xmlns:a16="http://schemas.microsoft.com/office/drawing/2014/main" id="{F99BCBD3-31D7-4CDD-8198-8CF23D9BDDE6}"/>
                </a:ext>
              </a:extLst>
            </p:cNvPr>
            <p:cNvSpPr/>
            <p:nvPr/>
          </p:nvSpPr>
          <p:spPr>
            <a:xfrm>
              <a:off x="-33157925" y="3227275"/>
              <a:ext cx="17350" cy="103200"/>
            </a:xfrm>
            <a:custGeom>
              <a:avLst/>
              <a:gdLst/>
              <a:ahLst/>
              <a:cxnLst/>
              <a:rect l="l" t="t" r="r" b="b"/>
              <a:pathLst>
                <a:path w="694" h="4128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128"/>
                  </a:lnTo>
                  <a:cubicBezTo>
                    <a:pt x="95" y="4096"/>
                    <a:pt x="221" y="4096"/>
                    <a:pt x="347" y="4096"/>
                  </a:cubicBezTo>
                  <a:cubicBezTo>
                    <a:pt x="473" y="4096"/>
                    <a:pt x="567" y="4096"/>
                    <a:pt x="693" y="412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6570;p62">
              <a:extLst>
                <a:ext uri="{FF2B5EF4-FFF2-40B4-BE49-F238E27FC236}">
                  <a16:creationId xmlns:a16="http://schemas.microsoft.com/office/drawing/2014/main" id="{D73893E8-AB43-45F7-91C9-957377313AA0}"/>
                </a:ext>
              </a:extLst>
            </p:cNvPr>
            <p:cNvSpPr/>
            <p:nvPr/>
          </p:nvSpPr>
          <p:spPr>
            <a:xfrm>
              <a:off x="-33175250" y="3347650"/>
              <a:ext cx="51200" cy="51350"/>
            </a:xfrm>
            <a:custGeom>
              <a:avLst/>
              <a:gdLst/>
              <a:ahLst/>
              <a:cxnLst/>
              <a:rect l="l" t="t" r="r" b="b"/>
              <a:pathLst>
                <a:path w="2048" h="2054" extrusionOk="0">
                  <a:moveTo>
                    <a:pt x="938" y="0"/>
                  </a:moveTo>
                  <a:cubicBezTo>
                    <a:pt x="417" y="0"/>
                    <a:pt x="0" y="451"/>
                    <a:pt x="0" y="1014"/>
                  </a:cubicBezTo>
                  <a:cubicBezTo>
                    <a:pt x="0" y="1549"/>
                    <a:pt x="473" y="2054"/>
                    <a:pt x="1040" y="2054"/>
                  </a:cubicBezTo>
                  <a:cubicBezTo>
                    <a:pt x="1575" y="2054"/>
                    <a:pt x="2048" y="1581"/>
                    <a:pt x="2048" y="1014"/>
                  </a:cubicBezTo>
                  <a:cubicBezTo>
                    <a:pt x="2048" y="447"/>
                    <a:pt x="1575" y="6"/>
                    <a:pt x="1040" y="6"/>
                  </a:cubicBezTo>
                  <a:cubicBezTo>
                    <a:pt x="1006" y="2"/>
                    <a:pt x="972" y="0"/>
                    <a:pt x="9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6571;p62">
              <a:extLst>
                <a:ext uri="{FF2B5EF4-FFF2-40B4-BE49-F238E27FC236}">
                  <a16:creationId xmlns:a16="http://schemas.microsoft.com/office/drawing/2014/main" id="{F26F521E-E18B-43C7-AC25-64FCBC96F01E}"/>
                </a:ext>
              </a:extLst>
            </p:cNvPr>
            <p:cNvSpPr/>
            <p:nvPr/>
          </p:nvSpPr>
          <p:spPr>
            <a:xfrm>
              <a:off x="-33224875" y="3404500"/>
              <a:ext cx="159900" cy="114225"/>
            </a:xfrm>
            <a:custGeom>
              <a:avLst/>
              <a:gdLst/>
              <a:ahLst/>
              <a:cxnLst/>
              <a:rect l="l" t="t" r="r" b="b"/>
              <a:pathLst>
                <a:path w="6396" h="4569" extrusionOk="0">
                  <a:moveTo>
                    <a:pt x="1954" y="0"/>
                  </a:moveTo>
                  <a:lnTo>
                    <a:pt x="0" y="2520"/>
                  </a:lnTo>
                  <a:lnTo>
                    <a:pt x="0" y="4222"/>
                  </a:lnTo>
                  <a:cubicBezTo>
                    <a:pt x="0" y="4411"/>
                    <a:pt x="158" y="4568"/>
                    <a:pt x="347" y="4568"/>
                  </a:cubicBezTo>
                  <a:lnTo>
                    <a:pt x="3781" y="4568"/>
                  </a:lnTo>
                  <a:cubicBezTo>
                    <a:pt x="3970" y="4568"/>
                    <a:pt x="4127" y="4411"/>
                    <a:pt x="4127" y="4222"/>
                  </a:cubicBezTo>
                  <a:lnTo>
                    <a:pt x="4127" y="3875"/>
                  </a:lnTo>
                  <a:lnTo>
                    <a:pt x="5136" y="3875"/>
                  </a:lnTo>
                  <a:cubicBezTo>
                    <a:pt x="5577" y="3844"/>
                    <a:pt x="6018" y="3718"/>
                    <a:pt x="6396" y="3434"/>
                  </a:cubicBezTo>
                  <a:cubicBezTo>
                    <a:pt x="5986" y="3277"/>
                    <a:pt x="5608" y="2930"/>
                    <a:pt x="5514" y="2489"/>
                  </a:cubicBezTo>
                  <a:lnTo>
                    <a:pt x="4442" y="2489"/>
                  </a:lnTo>
                  <a:cubicBezTo>
                    <a:pt x="3497" y="2489"/>
                    <a:pt x="2741" y="1733"/>
                    <a:pt x="2741" y="788"/>
                  </a:cubicBezTo>
                  <a:lnTo>
                    <a:pt x="2741" y="410"/>
                  </a:lnTo>
                  <a:cubicBezTo>
                    <a:pt x="2426" y="315"/>
                    <a:pt x="2206" y="189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6572;p62">
              <a:extLst>
                <a:ext uri="{FF2B5EF4-FFF2-40B4-BE49-F238E27FC236}">
                  <a16:creationId xmlns:a16="http://schemas.microsoft.com/office/drawing/2014/main" id="{A07067BD-D2D7-4648-B33E-61BB9A6A4FE9}"/>
                </a:ext>
              </a:extLst>
            </p:cNvPr>
            <p:cNvSpPr/>
            <p:nvPr/>
          </p:nvSpPr>
          <p:spPr>
            <a:xfrm>
              <a:off x="-33141400" y="3312350"/>
              <a:ext cx="127625" cy="138625"/>
            </a:xfrm>
            <a:custGeom>
              <a:avLst/>
              <a:gdLst/>
              <a:ahLst/>
              <a:cxnLst/>
              <a:rect l="l" t="t" r="r" b="b"/>
              <a:pathLst>
                <a:path w="5105" h="5545" extrusionOk="0">
                  <a:moveTo>
                    <a:pt x="4128" y="0"/>
                  </a:moveTo>
                  <a:lnTo>
                    <a:pt x="694" y="662"/>
                  </a:lnTo>
                  <a:lnTo>
                    <a:pt x="694" y="1040"/>
                  </a:lnTo>
                  <a:cubicBezTo>
                    <a:pt x="1103" y="1355"/>
                    <a:pt x="1387" y="1827"/>
                    <a:pt x="1387" y="2426"/>
                  </a:cubicBezTo>
                  <a:cubicBezTo>
                    <a:pt x="1387" y="3245"/>
                    <a:pt x="788" y="3938"/>
                    <a:pt x="1" y="4127"/>
                  </a:cubicBezTo>
                  <a:lnTo>
                    <a:pt x="1" y="4505"/>
                  </a:lnTo>
                  <a:cubicBezTo>
                    <a:pt x="1" y="5072"/>
                    <a:pt x="473" y="5545"/>
                    <a:pt x="1009" y="5545"/>
                  </a:cubicBezTo>
                  <a:lnTo>
                    <a:pt x="2080" y="5545"/>
                  </a:lnTo>
                  <a:cubicBezTo>
                    <a:pt x="2238" y="4946"/>
                    <a:pt x="2742" y="4505"/>
                    <a:pt x="3372" y="4505"/>
                  </a:cubicBezTo>
                  <a:cubicBezTo>
                    <a:pt x="3624" y="4505"/>
                    <a:pt x="3844" y="4600"/>
                    <a:pt x="4065" y="4726"/>
                  </a:cubicBezTo>
                  <a:lnTo>
                    <a:pt x="4065" y="4127"/>
                  </a:lnTo>
                  <a:lnTo>
                    <a:pt x="4128" y="4127"/>
                  </a:lnTo>
                  <a:cubicBezTo>
                    <a:pt x="4443" y="4064"/>
                    <a:pt x="4758" y="3938"/>
                    <a:pt x="4916" y="3655"/>
                  </a:cubicBezTo>
                  <a:cubicBezTo>
                    <a:pt x="5105" y="3340"/>
                    <a:pt x="5105" y="2993"/>
                    <a:pt x="4947" y="2678"/>
                  </a:cubicBezTo>
                  <a:lnTo>
                    <a:pt x="4128" y="1008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6573;p62">
              <a:extLst>
                <a:ext uri="{FF2B5EF4-FFF2-40B4-BE49-F238E27FC236}">
                  <a16:creationId xmlns:a16="http://schemas.microsoft.com/office/drawing/2014/main" id="{2B740E9F-A24F-4E20-A020-F3A357234D84}"/>
                </a:ext>
              </a:extLst>
            </p:cNvPr>
            <p:cNvSpPr/>
            <p:nvPr/>
          </p:nvSpPr>
          <p:spPr>
            <a:xfrm>
              <a:off x="-33122500" y="3226875"/>
              <a:ext cx="122125" cy="83925"/>
            </a:xfrm>
            <a:custGeom>
              <a:avLst/>
              <a:gdLst/>
              <a:ahLst/>
              <a:cxnLst/>
              <a:rect l="l" t="t" r="r" b="b"/>
              <a:pathLst>
                <a:path w="4885" h="3357" extrusionOk="0">
                  <a:moveTo>
                    <a:pt x="3376" y="1"/>
                  </a:moveTo>
                  <a:cubicBezTo>
                    <a:pt x="3025" y="1"/>
                    <a:pt x="2679" y="143"/>
                    <a:pt x="2427" y="426"/>
                  </a:cubicBezTo>
                  <a:lnTo>
                    <a:pt x="2143" y="678"/>
                  </a:lnTo>
                  <a:lnTo>
                    <a:pt x="1" y="678"/>
                  </a:lnTo>
                  <a:lnTo>
                    <a:pt x="1" y="3356"/>
                  </a:lnTo>
                  <a:lnTo>
                    <a:pt x="4191" y="2537"/>
                  </a:lnTo>
                  <a:lnTo>
                    <a:pt x="4349" y="2379"/>
                  </a:lnTo>
                  <a:cubicBezTo>
                    <a:pt x="4884" y="1844"/>
                    <a:pt x="4884" y="962"/>
                    <a:pt x="4349" y="426"/>
                  </a:cubicBezTo>
                  <a:cubicBezTo>
                    <a:pt x="4081" y="143"/>
                    <a:pt x="3726" y="1"/>
                    <a:pt x="3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6574;p62">
              <a:extLst>
                <a:ext uri="{FF2B5EF4-FFF2-40B4-BE49-F238E27FC236}">
                  <a16:creationId xmlns:a16="http://schemas.microsoft.com/office/drawing/2014/main" id="{C3FA4325-E165-4A3A-8D3B-605AF7EA03D6}"/>
                </a:ext>
              </a:extLst>
            </p:cNvPr>
            <p:cNvSpPr/>
            <p:nvPr/>
          </p:nvSpPr>
          <p:spPr>
            <a:xfrm>
              <a:off x="-33277650" y="3245400"/>
              <a:ext cx="102400" cy="198500"/>
            </a:xfrm>
            <a:custGeom>
              <a:avLst/>
              <a:gdLst/>
              <a:ahLst/>
              <a:cxnLst/>
              <a:rect l="l" t="t" r="r" b="b"/>
              <a:pathLst>
                <a:path w="4096" h="7940" extrusionOk="0">
                  <a:moveTo>
                    <a:pt x="4096" y="0"/>
                  </a:moveTo>
                  <a:cubicBezTo>
                    <a:pt x="1828" y="95"/>
                    <a:pt x="0" y="1985"/>
                    <a:pt x="0" y="4316"/>
                  </a:cubicBezTo>
                  <a:cubicBezTo>
                    <a:pt x="0" y="5766"/>
                    <a:pt x="757" y="7120"/>
                    <a:pt x="1954" y="7939"/>
                  </a:cubicBezTo>
                  <a:lnTo>
                    <a:pt x="3592" y="5829"/>
                  </a:lnTo>
                  <a:cubicBezTo>
                    <a:pt x="3466" y="5576"/>
                    <a:pt x="3434" y="5356"/>
                    <a:pt x="3434" y="5104"/>
                  </a:cubicBezTo>
                  <a:cubicBezTo>
                    <a:pt x="3434" y="4568"/>
                    <a:pt x="3718" y="4033"/>
                    <a:pt x="4096" y="3718"/>
                  </a:cubicBezTo>
                  <a:lnTo>
                    <a:pt x="409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4" name="Google Shape;6575;p62">
            <a:extLst>
              <a:ext uri="{FF2B5EF4-FFF2-40B4-BE49-F238E27FC236}">
                <a16:creationId xmlns:a16="http://schemas.microsoft.com/office/drawing/2014/main" id="{E40AFEF1-029F-43CD-878A-7064676B95AF}"/>
              </a:ext>
            </a:extLst>
          </p:cNvPr>
          <p:cNvGrpSpPr/>
          <p:nvPr/>
        </p:nvGrpSpPr>
        <p:grpSpPr>
          <a:xfrm>
            <a:off x="7476535" y="2190349"/>
            <a:ext cx="334031" cy="334031"/>
            <a:chOff x="-33286325" y="3586425"/>
            <a:chExt cx="291450" cy="291450"/>
          </a:xfrm>
        </p:grpSpPr>
        <p:sp>
          <p:nvSpPr>
            <p:cNvPr id="1405" name="Google Shape;6576;p62">
              <a:extLst>
                <a:ext uri="{FF2B5EF4-FFF2-40B4-BE49-F238E27FC236}">
                  <a16:creationId xmlns:a16="http://schemas.microsoft.com/office/drawing/2014/main" id="{5A733935-F15D-4302-93EA-2ECDBEA49662}"/>
                </a:ext>
              </a:extLst>
            </p:cNvPr>
            <p:cNvSpPr/>
            <p:nvPr/>
          </p:nvSpPr>
          <p:spPr>
            <a:xfrm>
              <a:off x="-33114625" y="3586425"/>
              <a:ext cx="119750" cy="120525"/>
            </a:xfrm>
            <a:custGeom>
              <a:avLst/>
              <a:gdLst/>
              <a:ahLst/>
              <a:cxnLst/>
              <a:rect l="l" t="t" r="r" b="b"/>
              <a:pathLst>
                <a:path w="4790" h="4821" extrusionOk="0">
                  <a:moveTo>
                    <a:pt x="2395" y="631"/>
                  </a:moveTo>
                  <a:cubicBezTo>
                    <a:pt x="2584" y="631"/>
                    <a:pt x="2742" y="788"/>
                    <a:pt x="2742" y="1009"/>
                  </a:cubicBezTo>
                  <a:lnTo>
                    <a:pt x="2742" y="2017"/>
                  </a:lnTo>
                  <a:lnTo>
                    <a:pt x="3782" y="2017"/>
                  </a:lnTo>
                  <a:cubicBezTo>
                    <a:pt x="3971" y="2017"/>
                    <a:pt x="4128" y="2175"/>
                    <a:pt x="4128" y="2364"/>
                  </a:cubicBezTo>
                  <a:cubicBezTo>
                    <a:pt x="4128" y="2584"/>
                    <a:pt x="3971" y="2742"/>
                    <a:pt x="3782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64"/>
                  </a:cubicBezTo>
                  <a:lnTo>
                    <a:pt x="2049" y="1009"/>
                  </a:lnTo>
                  <a:cubicBezTo>
                    <a:pt x="2049" y="788"/>
                    <a:pt x="2206" y="631"/>
                    <a:pt x="2395" y="631"/>
                  </a:cubicBezTo>
                  <a:close/>
                  <a:moveTo>
                    <a:pt x="2395" y="1"/>
                  </a:moveTo>
                  <a:cubicBezTo>
                    <a:pt x="1041" y="1"/>
                    <a:pt x="1" y="1072"/>
                    <a:pt x="1" y="2427"/>
                  </a:cubicBezTo>
                  <a:cubicBezTo>
                    <a:pt x="1" y="3750"/>
                    <a:pt x="1041" y="4821"/>
                    <a:pt x="2395" y="4821"/>
                  </a:cubicBezTo>
                  <a:cubicBezTo>
                    <a:pt x="3719" y="4821"/>
                    <a:pt x="4790" y="3750"/>
                    <a:pt x="4790" y="2427"/>
                  </a:cubicBezTo>
                  <a:cubicBezTo>
                    <a:pt x="4790" y="1072"/>
                    <a:pt x="3719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6577;p62">
              <a:extLst>
                <a:ext uri="{FF2B5EF4-FFF2-40B4-BE49-F238E27FC236}">
                  <a16:creationId xmlns:a16="http://schemas.microsoft.com/office/drawing/2014/main" id="{06533F59-97CE-49A2-9632-19EBC5D4B80A}"/>
                </a:ext>
              </a:extLst>
            </p:cNvPr>
            <p:cNvSpPr/>
            <p:nvPr/>
          </p:nvSpPr>
          <p:spPr>
            <a:xfrm>
              <a:off x="-33286325" y="3825875"/>
              <a:ext cx="241050" cy="52000"/>
            </a:xfrm>
            <a:custGeom>
              <a:avLst/>
              <a:gdLst/>
              <a:ahLst/>
              <a:cxnLst/>
              <a:rect l="l" t="t" r="r" b="b"/>
              <a:pathLst>
                <a:path w="9642" h="2080" extrusionOk="0">
                  <a:moveTo>
                    <a:pt x="32" y="0"/>
                  </a:moveTo>
                  <a:lnTo>
                    <a:pt x="32" y="1764"/>
                  </a:lnTo>
                  <a:cubicBezTo>
                    <a:pt x="1" y="1922"/>
                    <a:pt x="158" y="2079"/>
                    <a:pt x="347" y="2079"/>
                  </a:cubicBezTo>
                  <a:lnTo>
                    <a:pt x="9295" y="2079"/>
                  </a:lnTo>
                  <a:cubicBezTo>
                    <a:pt x="9484" y="2079"/>
                    <a:pt x="9641" y="1922"/>
                    <a:pt x="9641" y="1733"/>
                  </a:cubicBezTo>
                  <a:lnTo>
                    <a:pt x="9641" y="1040"/>
                  </a:lnTo>
                  <a:cubicBezTo>
                    <a:pt x="9641" y="473"/>
                    <a:pt x="9169" y="0"/>
                    <a:pt x="86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6578;p62">
              <a:extLst>
                <a:ext uri="{FF2B5EF4-FFF2-40B4-BE49-F238E27FC236}">
                  <a16:creationId xmlns:a16="http://schemas.microsoft.com/office/drawing/2014/main" id="{F03D7556-953D-47C3-B8C4-8218987B996F}"/>
                </a:ext>
              </a:extLst>
            </p:cNvPr>
            <p:cNvSpPr/>
            <p:nvPr/>
          </p:nvSpPr>
          <p:spPr>
            <a:xfrm>
              <a:off x="-33183925" y="3756550"/>
              <a:ext cx="103200" cy="52025"/>
            </a:xfrm>
            <a:custGeom>
              <a:avLst/>
              <a:gdLst/>
              <a:ahLst/>
              <a:cxnLst/>
              <a:rect l="l" t="t" r="r" b="b"/>
              <a:pathLst>
                <a:path w="4128" h="2081" extrusionOk="0">
                  <a:moveTo>
                    <a:pt x="1040" y="1"/>
                  </a:moveTo>
                  <a:cubicBezTo>
                    <a:pt x="473" y="1"/>
                    <a:pt x="1" y="505"/>
                    <a:pt x="1" y="1040"/>
                  </a:cubicBezTo>
                  <a:lnTo>
                    <a:pt x="1" y="2080"/>
                  </a:lnTo>
                  <a:lnTo>
                    <a:pt x="4128" y="2080"/>
                  </a:lnTo>
                  <a:lnTo>
                    <a:pt x="4128" y="1040"/>
                  </a:lnTo>
                  <a:cubicBezTo>
                    <a:pt x="4128" y="505"/>
                    <a:pt x="3687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6579;p62">
              <a:extLst>
                <a:ext uri="{FF2B5EF4-FFF2-40B4-BE49-F238E27FC236}">
                  <a16:creationId xmlns:a16="http://schemas.microsoft.com/office/drawing/2014/main" id="{52756469-658F-40C3-92ED-BC0DF08A8DAE}"/>
                </a:ext>
              </a:extLst>
            </p:cNvPr>
            <p:cNvSpPr/>
            <p:nvPr/>
          </p:nvSpPr>
          <p:spPr>
            <a:xfrm>
              <a:off x="-33252450" y="3636850"/>
              <a:ext cx="68550" cy="69325"/>
            </a:xfrm>
            <a:custGeom>
              <a:avLst/>
              <a:gdLst/>
              <a:ahLst/>
              <a:cxnLst/>
              <a:rect l="l" t="t" r="r" b="b"/>
              <a:pathLst>
                <a:path w="2742" h="2773" extrusionOk="0">
                  <a:moveTo>
                    <a:pt x="1387" y="0"/>
                  </a:moveTo>
                  <a:cubicBezTo>
                    <a:pt x="599" y="0"/>
                    <a:pt x="1" y="630"/>
                    <a:pt x="1" y="1386"/>
                  </a:cubicBezTo>
                  <a:cubicBezTo>
                    <a:pt x="1" y="2142"/>
                    <a:pt x="599" y="2772"/>
                    <a:pt x="1387" y="2772"/>
                  </a:cubicBezTo>
                  <a:cubicBezTo>
                    <a:pt x="2143" y="2772"/>
                    <a:pt x="2742" y="2142"/>
                    <a:pt x="2742" y="1386"/>
                  </a:cubicBezTo>
                  <a:cubicBezTo>
                    <a:pt x="2742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6580;p62">
              <a:extLst>
                <a:ext uri="{FF2B5EF4-FFF2-40B4-BE49-F238E27FC236}">
                  <a16:creationId xmlns:a16="http://schemas.microsoft.com/office/drawing/2014/main" id="{3BE17504-C42C-4224-91D6-F54058377EC9}"/>
                </a:ext>
              </a:extLst>
            </p:cNvPr>
            <p:cNvSpPr/>
            <p:nvPr/>
          </p:nvSpPr>
          <p:spPr>
            <a:xfrm>
              <a:off x="-33286325" y="3723050"/>
              <a:ext cx="116600" cy="85525"/>
            </a:xfrm>
            <a:custGeom>
              <a:avLst/>
              <a:gdLst/>
              <a:ahLst/>
              <a:cxnLst/>
              <a:rect l="l" t="t" r="r" b="b"/>
              <a:pathLst>
                <a:path w="4664" h="3421" extrusionOk="0">
                  <a:moveTo>
                    <a:pt x="2788" y="1"/>
                  </a:moveTo>
                  <a:cubicBezTo>
                    <a:pt x="2690" y="1"/>
                    <a:pt x="2591" y="6"/>
                    <a:pt x="2490" y="18"/>
                  </a:cubicBezTo>
                  <a:cubicBezTo>
                    <a:pt x="1072" y="144"/>
                    <a:pt x="1" y="1435"/>
                    <a:pt x="1" y="2853"/>
                  </a:cubicBezTo>
                  <a:lnTo>
                    <a:pt x="1" y="3105"/>
                  </a:lnTo>
                  <a:cubicBezTo>
                    <a:pt x="1" y="3263"/>
                    <a:pt x="158" y="3420"/>
                    <a:pt x="347" y="3420"/>
                  </a:cubicBezTo>
                  <a:lnTo>
                    <a:pt x="3435" y="3420"/>
                  </a:lnTo>
                  <a:lnTo>
                    <a:pt x="3435" y="2380"/>
                  </a:lnTo>
                  <a:cubicBezTo>
                    <a:pt x="3435" y="1624"/>
                    <a:pt x="3939" y="963"/>
                    <a:pt x="4664" y="774"/>
                  </a:cubicBezTo>
                  <a:cubicBezTo>
                    <a:pt x="4164" y="302"/>
                    <a:pt x="3517" y="1"/>
                    <a:pt x="27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0" name="Google Shape;6581;p62">
            <a:extLst>
              <a:ext uri="{FF2B5EF4-FFF2-40B4-BE49-F238E27FC236}">
                <a16:creationId xmlns:a16="http://schemas.microsoft.com/office/drawing/2014/main" id="{2625FC06-2C8B-4B05-AA62-4A555B824DD7}"/>
              </a:ext>
            </a:extLst>
          </p:cNvPr>
          <p:cNvGrpSpPr/>
          <p:nvPr/>
        </p:nvGrpSpPr>
        <p:grpSpPr>
          <a:xfrm>
            <a:off x="7476535" y="2600638"/>
            <a:ext cx="334031" cy="335836"/>
            <a:chOff x="-33286325" y="3944800"/>
            <a:chExt cx="291450" cy="293025"/>
          </a:xfrm>
        </p:grpSpPr>
        <p:sp>
          <p:nvSpPr>
            <p:cNvPr id="1411" name="Google Shape;6582;p62">
              <a:extLst>
                <a:ext uri="{FF2B5EF4-FFF2-40B4-BE49-F238E27FC236}">
                  <a16:creationId xmlns:a16="http://schemas.microsoft.com/office/drawing/2014/main" id="{645236EB-5785-4095-BB69-5B8636565411}"/>
                </a:ext>
              </a:extLst>
            </p:cNvPr>
            <p:cNvSpPr/>
            <p:nvPr/>
          </p:nvSpPr>
          <p:spPr>
            <a:xfrm>
              <a:off x="-33194950" y="3996000"/>
              <a:ext cx="200075" cy="241825"/>
            </a:xfrm>
            <a:custGeom>
              <a:avLst/>
              <a:gdLst/>
              <a:ahLst/>
              <a:cxnLst/>
              <a:rect l="l" t="t" r="r" b="b"/>
              <a:pathLst>
                <a:path w="8003" h="9673" extrusionOk="0">
                  <a:moveTo>
                    <a:pt x="2300" y="0"/>
                  </a:moveTo>
                  <a:cubicBezTo>
                    <a:pt x="2017" y="0"/>
                    <a:pt x="1796" y="252"/>
                    <a:pt x="1796" y="536"/>
                  </a:cubicBezTo>
                  <a:lnTo>
                    <a:pt x="1796" y="2962"/>
                  </a:lnTo>
                  <a:lnTo>
                    <a:pt x="694" y="4064"/>
                  </a:lnTo>
                  <a:cubicBezTo>
                    <a:pt x="95" y="4663"/>
                    <a:pt x="0" y="5640"/>
                    <a:pt x="536" y="6301"/>
                  </a:cubicBezTo>
                  <a:lnTo>
                    <a:pt x="1576" y="7719"/>
                  </a:lnTo>
                  <a:cubicBezTo>
                    <a:pt x="1702" y="7876"/>
                    <a:pt x="1796" y="8128"/>
                    <a:pt x="1796" y="8349"/>
                  </a:cubicBezTo>
                  <a:lnTo>
                    <a:pt x="1796" y="9294"/>
                  </a:lnTo>
                  <a:cubicBezTo>
                    <a:pt x="1796" y="9515"/>
                    <a:pt x="1954" y="9672"/>
                    <a:pt x="2143" y="9672"/>
                  </a:cubicBezTo>
                  <a:lnTo>
                    <a:pt x="6932" y="9672"/>
                  </a:lnTo>
                  <a:cubicBezTo>
                    <a:pt x="7152" y="9672"/>
                    <a:pt x="7310" y="9515"/>
                    <a:pt x="7310" y="9294"/>
                  </a:cubicBezTo>
                  <a:lnTo>
                    <a:pt x="7310" y="8349"/>
                  </a:lnTo>
                  <a:cubicBezTo>
                    <a:pt x="7310" y="8128"/>
                    <a:pt x="7373" y="7939"/>
                    <a:pt x="7530" y="7782"/>
                  </a:cubicBezTo>
                  <a:cubicBezTo>
                    <a:pt x="7814" y="7498"/>
                    <a:pt x="7971" y="7089"/>
                    <a:pt x="7971" y="6711"/>
                  </a:cubicBezTo>
                  <a:lnTo>
                    <a:pt x="7971" y="3938"/>
                  </a:lnTo>
                  <a:cubicBezTo>
                    <a:pt x="8003" y="3686"/>
                    <a:pt x="7782" y="3434"/>
                    <a:pt x="7499" y="3434"/>
                  </a:cubicBezTo>
                  <a:cubicBezTo>
                    <a:pt x="7215" y="3434"/>
                    <a:pt x="6995" y="3686"/>
                    <a:pt x="6995" y="3938"/>
                  </a:cubicBezTo>
                  <a:lnTo>
                    <a:pt x="6995" y="4474"/>
                  </a:lnTo>
                  <a:cubicBezTo>
                    <a:pt x="6995" y="4663"/>
                    <a:pt x="6837" y="4820"/>
                    <a:pt x="6617" y="4820"/>
                  </a:cubicBezTo>
                  <a:cubicBezTo>
                    <a:pt x="6427" y="4820"/>
                    <a:pt x="6270" y="4663"/>
                    <a:pt x="6270" y="4474"/>
                  </a:cubicBezTo>
                  <a:lnTo>
                    <a:pt x="6270" y="3277"/>
                  </a:lnTo>
                  <a:cubicBezTo>
                    <a:pt x="6270" y="2993"/>
                    <a:pt x="6049" y="2773"/>
                    <a:pt x="5766" y="2773"/>
                  </a:cubicBezTo>
                  <a:cubicBezTo>
                    <a:pt x="5482" y="2773"/>
                    <a:pt x="5262" y="2993"/>
                    <a:pt x="5262" y="3277"/>
                  </a:cubicBezTo>
                  <a:lnTo>
                    <a:pt x="5262" y="4474"/>
                  </a:lnTo>
                  <a:cubicBezTo>
                    <a:pt x="5262" y="4663"/>
                    <a:pt x="5104" y="4820"/>
                    <a:pt x="4884" y="4820"/>
                  </a:cubicBezTo>
                  <a:cubicBezTo>
                    <a:pt x="4695" y="4820"/>
                    <a:pt x="4537" y="4663"/>
                    <a:pt x="4537" y="4474"/>
                  </a:cubicBezTo>
                  <a:lnTo>
                    <a:pt x="4537" y="1890"/>
                  </a:lnTo>
                  <a:cubicBezTo>
                    <a:pt x="4537" y="1638"/>
                    <a:pt x="4317" y="1386"/>
                    <a:pt x="4033" y="1386"/>
                  </a:cubicBezTo>
                  <a:cubicBezTo>
                    <a:pt x="3750" y="1386"/>
                    <a:pt x="3529" y="1638"/>
                    <a:pt x="3529" y="1890"/>
                  </a:cubicBezTo>
                  <a:lnTo>
                    <a:pt x="3529" y="4474"/>
                  </a:lnTo>
                  <a:cubicBezTo>
                    <a:pt x="3529" y="4663"/>
                    <a:pt x="3371" y="4820"/>
                    <a:pt x="3151" y="4820"/>
                  </a:cubicBezTo>
                  <a:cubicBezTo>
                    <a:pt x="2962" y="4820"/>
                    <a:pt x="2804" y="4663"/>
                    <a:pt x="2804" y="4474"/>
                  </a:cubicBezTo>
                  <a:lnTo>
                    <a:pt x="2804" y="4159"/>
                  </a:lnTo>
                  <a:lnTo>
                    <a:pt x="2804" y="536"/>
                  </a:lnTo>
                  <a:cubicBezTo>
                    <a:pt x="2804" y="252"/>
                    <a:pt x="2584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6583;p62">
              <a:extLst>
                <a:ext uri="{FF2B5EF4-FFF2-40B4-BE49-F238E27FC236}">
                  <a16:creationId xmlns:a16="http://schemas.microsoft.com/office/drawing/2014/main" id="{8E53EB54-18E2-46AD-8FC1-CBB37FDA65F1}"/>
                </a:ext>
              </a:extLst>
            </p:cNvPr>
            <p:cNvSpPr/>
            <p:nvPr/>
          </p:nvSpPr>
          <p:spPr>
            <a:xfrm>
              <a:off x="-33027975" y="3962900"/>
              <a:ext cx="33100" cy="105575"/>
            </a:xfrm>
            <a:custGeom>
              <a:avLst/>
              <a:gdLst/>
              <a:ahLst/>
              <a:cxnLst/>
              <a:rect l="l" t="t" r="r" b="b"/>
              <a:pathLst>
                <a:path w="1324" h="4223" extrusionOk="0">
                  <a:moveTo>
                    <a:pt x="1" y="1"/>
                  </a:moveTo>
                  <a:lnTo>
                    <a:pt x="1" y="3782"/>
                  </a:lnTo>
                  <a:cubicBezTo>
                    <a:pt x="95" y="3908"/>
                    <a:pt x="221" y="4065"/>
                    <a:pt x="253" y="4223"/>
                  </a:cubicBezTo>
                  <a:cubicBezTo>
                    <a:pt x="410" y="4128"/>
                    <a:pt x="631" y="4065"/>
                    <a:pt x="820" y="4065"/>
                  </a:cubicBezTo>
                  <a:cubicBezTo>
                    <a:pt x="1009" y="4065"/>
                    <a:pt x="1166" y="4097"/>
                    <a:pt x="1324" y="4160"/>
                  </a:cubicBezTo>
                  <a:lnTo>
                    <a:pt x="1324" y="285"/>
                  </a:lnTo>
                  <a:cubicBezTo>
                    <a:pt x="1324" y="127"/>
                    <a:pt x="116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6584;p62">
              <a:extLst>
                <a:ext uri="{FF2B5EF4-FFF2-40B4-BE49-F238E27FC236}">
                  <a16:creationId xmlns:a16="http://schemas.microsoft.com/office/drawing/2014/main" id="{AEACE5A1-C0D3-463C-97F7-AA44EA306B01}"/>
                </a:ext>
              </a:extLst>
            </p:cNvPr>
            <p:cNvSpPr/>
            <p:nvPr/>
          </p:nvSpPr>
          <p:spPr>
            <a:xfrm>
              <a:off x="-33286325" y="3962125"/>
              <a:ext cx="96125" cy="205600"/>
            </a:xfrm>
            <a:custGeom>
              <a:avLst/>
              <a:gdLst/>
              <a:ahLst/>
              <a:cxnLst/>
              <a:rect l="l" t="t" r="r" b="b"/>
              <a:pathLst>
                <a:path w="3845" h="8224" extrusionOk="0">
                  <a:moveTo>
                    <a:pt x="379" y="0"/>
                  </a:moveTo>
                  <a:cubicBezTo>
                    <a:pt x="158" y="0"/>
                    <a:pt x="1" y="127"/>
                    <a:pt x="1" y="347"/>
                  </a:cubicBezTo>
                  <a:lnTo>
                    <a:pt x="1" y="7877"/>
                  </a:lnTo>
                  <a:cubicBezTo>
                    <a:pt x="1" y="8066"/>
                    <a:pt x="158" y="8223"/>
                    <a:pt x="347" y="8223"/>
                  </a:cubicBezTo>
                  <a:lnTo>
                    <a:pt x="3844" y="8223"/>
                  </a:lnTo>
                  <a:lnTo>
                    <a:pt x="3718" y="8066"/>
                  </a:lnTo>
                  <a:cubicBezTo>
                    <a:pt x="3435" y="7719"/>
                    <a:pt x="3277" y="7278"/>
                    <a:pt x="3246" y="6837"/>
                  </a:cubicBezTo>
                  <a:lnTo>
                    <a:pt x="2458" y="6837"/>
                  </a:lnTo>
                  <a:cubicBezTo>
                    <a:pt x="1891" y="6837"/>
                    <a:pt x="1419" y="6364"/>
                    <a:pt x="1419" y="5829"/>
                  </a:cubicBezTo>
                  <a:lnTo>
                    <a:pt x="1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6585;p62">
              <a:extLst>
                <a:ext uri="{FF2B5EF4-FFF2-40B4-BE49-F238E27FC236}">
                  <a16:creationId xmlns:a16="http://schemas.microsoft.com/office/drawing/2014/main" id="{1581FADE-35EE-422B-9789-A1ADAAA353E8}"/>
                </a:ext>
              </a:extLst>
            </p:cNvPr>
            <p:cNvSpPr/>
            <p:nvPr/>
          </p:nvSpPr>
          <p:spPr>
            <a:xfrm>
              <a:off x="-33235125" y="3944800"/>
              <a:ext cx="189050" cy="171725"/>
            </a:xfrm>
            <a:custGeom>
              <a:avLst/>
              <a:gdLst/>
              <a:ahLst/>
              <a:cxnLst/>
              <a:rect l="l" t="t" r="r" b="b"/>
              <a:pathLst>
                <a:path w="7562" h="6869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522"/>
                  </a:lnTo>
                  <a:cubicBezTo>
                    <a:pt x="1" y="6711"/>
                    <a:pt x="158" y="6868"/>
                    <a:pt x="379" y="6868"/>
                  </a:cubicBezTo>
                  <a:lnTo>
                    <a:pt x="1198" y="6868"/>
                  </a:lnTo>
                  <a:cubicBezTo>
                    <a:pt x="1261" y="6427"/>
                    <a:pt x="1513" y="5986"/>
                    <a:pt x="1828" y="5640"/>
                  </a:cubicBezTo>
                  <a:lnTo>
                    <a:pt x="2742" y="4726"/>
                  </a:lnTo>
                  <a:lnTo>
                    <a:pt x="2742" y="2584"/>
                  </a:lnTo>
                  <a:cubicBezTo>
                    <a:pt x="2742" y="1891"/>
                    <a:pt x="3277" y="1387"/>
                    <a:pt x="3907" y="1387"/>
                  </a:cubicBezTo>
                  <a:cubicBezTo>
                    <a:pt x="4537" y="1387"/>
                    <a:pt x="5105" y="1922"/>
                    <a:pt x="5105" y="2584"/>
                  </a:cubicBezTo>
                  <a:lnTo>
                    <a:pt x="5105" y="2836"/>
                  </a:lnTo>
                  <a:cubicBezTo>
                    <a:pt x="5262" y="2773"/>
                    <a:pt x="5420" y="2710"/>
                    <a:pt x="5609" y="2710"/>
                  </a:cubicBezTo>
                  <a:cubicBezTo>
                    <a:pt x="6270" y="2710"/>
                    <a:pt x="6774" y="3277"/>
                    <a:pt x="6774" y="3907"/>
                  </a:cubicBezTo>
                  <a:lnTo>
                    <a:pt x="6774" y="4191"/>
                  </a:lnTo>
                  <a:cubicBezTo>
                    <a:pt x="7058" y="4159"/>
                    <a:pt x="7215" y="4096"/>
                    <a:pt x="7404" y="4096"/>
                  </a:cubicBezTo>
                  <a:cubicBezTo>
                    <a:pt x="7499" y="4096"/>
                    <a:pt x="7530" y="4096"/>
                    <a:pt x="7562" y="4159"/>
                  </a:cubicBezTo>
                  <a:lnTo>
                    <a:pt x="7562" y="347"/>
                  </a:lnTo>
                  <a:cubicBezTo>
                    <a:pt x="7562" y="158"/>
                    <a:pt x="7404" y="0"/>
                    <a:pt x="7215" y="0"/>
                  </a:cubicBezTo>
                  <a:lnTo>
                    <a:pt x="5168" y="0"/>
                  </a:lnTo>
                  <a:cubicBezTo>
                    <a:pt x="4600" y="0"/>
                    <a:pt x="4096" y="284"/>
                    <a:pt x="3781" y="725"/>
                  </a:cubicBezTo>
                  <a:cubicBezTo>
                    <a:pt x="3466" y="284"/>
                    <a:pt x="2994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5" name="Google Shape;6586;p62">
            <a:extLst>
              <a:ext uri="{FF2B5EF4-FFF2-40B4-BE49-F238E27FC236}">
                <a16:creationId xmlns:a16="http://schemas.microsoft.com/office/drawing/2014/main" id="{1255473E-946F-4CEB-B3AA-B27FEB6941D7}"/>
              </a:ext>
            </a:extLst>
          </p:cNvPr>
          <p:cNvGrpSpPr/>
          <p:nvPr/>
        </p:nvGrpSpPr>
        <p:grpSpPr>
          <a:xfrm>
            <a:off x="9587489" y="1772410"/>
            <a:ext cx="334031" cy="336753"/>
            <a:chOff x="-31452725" y="3191825"/>
            <a:chExt cx="291450" cy="293825"/>
          </a:xfrm>
        </p:grpSpPr>
        <p:sp>
          <p:nvSpPr>
            <p:cNvPr id="1416" name="Google Shape;6587;p62">
              <a:extLst>
                <a:ext uri="{FF2B5EF4-FFF2-40B4-BE49-F238E27FC236}">
                  <a16:creationId xmlns:a16="http://schemas.microsoft.com/office/drawing/2014/main" id="{D99C9314-C9F0-4777-99B8-DCF4C652E56F}"/>
                </a:ext>
              </a:extLst>
            </p:cNvPr>
            <p:cNvSpPr/>
            <p:nvPr/>
          </p:nvSpPr>
          <p:spPr>
            <a:xfrm>
              <a:off x="-31314900" y="3278475"/>
              <a:ext cx="103200" cy="18125"/>
            </a:xfrm>
            <a:custGeom>
              <a:avLst/>
              <a:gdLst/>
              <a:ahLst/>
              <a:cxnLst/>
              <a:rect l="l" t="t" r="r" b="b"/>
              <a:pathLst>
                <a:path w="4128" h="725" extrusionOk="0">
                  <a:moveTo>
                    <a:pt x="1" y="0"/>
                  </a:moveTo>
                  <a:lnTo>
                    <a:pt x="1" y="725"/>
                  </a:lnTo>
                  <a:lnTo>
                    <a:pt x="4128" y="725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6588;p62">
              <a:extLst>
                <a:ext uri="{FF2B5EF4-FFF2-40B4-BE49-F238E27FC236}">
                  <a16:creationId xmlns:a16="http://schemas.microsoft.com/office/drawing/2014/main" id="{764D81B6-07F0-4FC0-B41F-955098078364}"/>
                </a:ext>
              </a:extLst>
            </p:cNvPr>
            <p:cNvSpPr/>
            <p:nvPr/>
          </p:nvSpPr>
          <p:spPr>
            <a:xfrm>
              <a:off x="-31367675" y="3227275"/>
              <a:ext cx="206400" cy="221350"/>
            </a:xfrm>
            <a:custGeom>
              <a:avLst/>
              <a:gdLst/>
              <a:ahLst/>
              <a:cxnLst/>
              <a:rect l="l" t="t" r="r" b="b"/>
              <a:pathLst>
                <a:path w="8256" h="8854" extrusionOk="0">
                  <a:moveTo>
                    <a:pt x="6554" y="1387"/>
                  </a:moveTo>
                  <a:cubicBezTo>
                    <a:pt x="6743" y="1387"/>
                    <a:pt x="6901" y="1544"/>
                    <a:pt x="6901" y="1733"/>
                  </a:cubicBezTo>
                  <a:lnTo>
                    <a:pt x="6901" y="3119"/>
                  </a:lnTo>
                  <a:cubicBezTo>
                    <a:pt x="6901" y="3309"/>
                    <a:pt x="6743" y="3466"/>
                    <a:pt x="6554" y="3466"/>
                  </a:cubicBezTo>
                  <a:lnTo>
                    <a:pt x="1734" y="3466"/>
                  </a:lnTo>
                  <a:cubicBezTo>
                    <a:pt x="1545" y="3466"/>
                    <a:pt x="1387" y="3309"/>
                    <a:pt x="1387" y="3119"/>
                  </a:cubicBezTo>
                  <a:lnTo>
                    <a:pt x="1387" y="1733"/>
                  </a:lnTo>
                  <a:cubicBezTo>
                    <a:pt x="1387" y="1544"/>
                    <a:pt x="1545" y="1387"/>
                    <a:pt x="1734" y="1387"/>
                  </a:cubicBezTo>
                  <a:close/>
                  <a:moveTo>
                    <a:pt x="2427" y="4096"/>
                  </a:moveTo>
                  <a:cubicBezTo>
                    <a:pt x="2616" y="4096"/>
                    <a:pt x="2773" y="4254"/>
                    <a:pt x="2773" y="4443"/>
                  </a:cubicBezTo>
                  <a:cubicBezTo>
                    <a:pt x="2773" y="4663"/>
                    <a:pt x="2616" y="4821"/>
                    <a:pt x="2427" y="4821"/>
                  </a:cubicBezTo>
                  <a:lnTo>
                    <a:pt x="1734" y="4821"/>
                  </a:lnTo>
                  <a:cubicBezTo>
                    <a:pt x="1545" y="4821"/>
                    <a:pt x="1387" y="4663"/>
                    <a:pt x="1387" y="4443"/>
                  </a:cubicBezTo>
                  <a:cubicBezTo>
                    <a:pt x="1387" y="4254"/>
                    <a:pt x="1545" y="4096"/>
                    <a:pt x="1734" y="4096"/>
                  </a:cubicBezTo>
                  <a:close/>
                  <a:moveTo>
                    <a:pt x="4475" y="4096"/>
                  </a:moveTo>
                  <a:cubicBezTo>
                    <a:pt x="4664" y="4096"/>
                    <a:pt x="4821" y="4254"/>
                    <a:pt x="4821" y="4443"/>
                  </a:cubicBezTo>
                  <a:cubicBezTo>
                    <a:pt x="4821" y="4663"/>
                    <a:pt x="4664" y="4821"/>
                    <a:pt x="4475" y="4821"/>
                  </a:cubicBezTo>
                  <a:lnTo>
                    <a:pt x="3782" y="4821"/>
                  </a:lnTo>
                  <a:cubicBezTo>
                    <a:pt x="3593" y="4821"/>
                    <a:pt x="3435" y="4663"/>
                    <a:pt x="3435" y="4443"/>
                  </a:cubicBezTo>
                  <a:cubicBezTo>
                    <a:pt x="3435" y="4254"/>
                    <a:pt x="3593" y="4096"/>
                    <a:pt x="3782" y="4096"/>
                  </a:cubicBezTo>
                  <a:close/>
                  <a:moveTo>
                    <a:pt x="6554" y="4096"/>
                  </a:moveTo>
                  <a:cubicBezTo>
                    <a:pt x="6743" y="4096"/>
                    <a:pt x="6901" y="4254"/>
                    <a:pt x="6901" y="4443"/>
                  </a:cubicBezTo>
                  <a:cubicBezTo>
                    <a:pt x="6901" y="4663"/>
                    <a:pt x="6743" y="4821"/>
                    <a:pt x="6554" y="4821"/>
                  </a:cubicBezTo>
                  <a:lnTo>
                    <a:pt x="5892" y="4821"/>
                  </a:lnTo>
                  <a:cubicBezTo>
                    <a:pt x="5672" y="4821"/>
                    <a:pt x="5514" y="4663"/>
                    <a:pt x="5514" y="4443"/>
                  </a:cubicBezTo>
                  <a:cubicBezTo>
                    <a:pt x="5514" y="4254"/>
                    <a:pt x="5672" y="4096"/>
                    <a:pt x="5892" y="4096"/>
                  </a:cubicBezTo>
                  <a:close/>
                  <a:moveTo>
                    <a:pt x="2427" y="5482"/>
                  </a:moveTo>
                  <a:cubicBezTo>
                    <a:pt x="2616" y="5482"/>
                    <a:pt x="2773" y="5640"/>
                    <a:pt x="2773" y="5829"/>
                  </a:cubicBezTo>
                  <a:cubicBezTo>
                    <a:pt x="2773" y="6018"/>
                    <a:pt x="2616" y="6175"/>
                    <a:pt x="2427" y="6175"/>
                  </a:cubicBezTo>
                  <a:lnTo>
                    <a:pt x="1734" y="6175"/>
                  </a:lnTo>
                  <a:cubicBezTo>
                    <a:pt x="1545" y="6175"/>
                    <a:pt x="1387" y="6018"/>
                    <a:pt x="1387" y="5829"/>
                  </a:cubicBezTo>
                  <a:cubicBezTo>
                    <a:pt x="1387" y="5640"/>
                    <a:pt x="1545" y="5482"/>
                    <a:pt x="1734" y="5482"/>
                  </a:cubicBezTo>
                  <a:close/>
                  <a:moveTo>
                    <a:pt x="4475" y="5482"/>
                  </a:moveTo>
                  <a:cubicBezTo>
                    <a:pt x="4664" y="5482"/>
                    <a:pt x="4821" y="5640"/>
                    <a:pt x="4821" y="5829"/>
                  </a:cubicBezTo>
                  <a:cubicBezTo>
                    <a:pt x="4821" y="6018"/>
                    <a:pt x="4664" y="6175"/>
                    <a:pt x="4475" y="6175"/>
                  </a:cubicBezTo>
                  <a:lnTo>
                    <a:pt x="3782" y="6175"/>
                  </a:lnTo>
                  <a:cubicBezTo>
                    <a:pt x="3593" y="6175"/>
                    <a:pt x="3435" y="6018"/>
                    <a:pt x="3435" y="5829"/>
                  </a:cubicBezTo>
                  <a:cubicBezTo>
                    <a:pt x="3435" y="5640"/>
                    <a:pt x="3593" y="5482"/>
                    <a:pt x="3782" y="5482"/>
                  </a:cubicBezTo>
                  <a:close/>
                  <a:moveTo>
                    <a:pt x="6554" y="5482"/>
                  </a:moveTo>
                  <a:cubicBezTo>
                    <a:pt x="6743" y="5482"/>
                    <a:pt x="6901" y="5640"/>
                    <a:pt x="6901" y="5829"/>
                  </a:cubicBezTo>
                  <a:cubicBezTo>
                    <a:pt x="6901" y="6018"/>
                    <a:pt x="6743" y="6175"/>
                    <a:pt x="6554" y="6175"/>
                  </a:cubicBezTo>
                  <a:lnTo>
                    <a:pt x="5892" y="6175"/>
                  </a:lnTo>
                  <a:cubicBezTo>
                    <a:pt x="5672" y="6175"/>
                    <a:pt x="5514" y="6018"/>
                    <a:pt x="5514" y="5829"/>
                  </a:cubicBezTo>
                  <a:cubicBezTo>
                    <a:pt x="5514" y="5640"/>
                    <a:pt x="5672" y="5482"/>
                    <a:pt x="5892" y="5482"/>
                  </a:cubicBezTo>
                  <a:close/>
                  <a:moveTo>
                    <a:pt x="2427" y="6869"/>
                  </a:moveTo>
                  <a:cubicBezTo>
                    <a:pt x="2616" y="6869"/>
                    <a:pt x="2773" y="7026"/>
                    <a:pt x="2773" y="7215"/>
                  </a:cubicBezTo>
                  <a:cubicBezTo>
                    <a:pt x="2773" y="7404"/>
                    <a:pt x="2616" y="7562"/>
                    <a:pt x="2427" y="7562"/>
                  </a:cubicBezTo>
                  <a:lnTo>
                    <a:pt x="1734" y="7562"/>
                  </a:lnTo>
                  <a:cubicBezTo>
                    <a:pt x="1545" y="7562"/>
                    <a:pt x="1387" y="7404"/>
                    <a:pt x="1387" y="7215"/>
                  </a:cubicBezTo>
                  <a:cubicBezTo>
                    <a:pt x="1387" y="7026"/>
                    <a:pt x="1545" y="6869"/>
                    <a:pt x="1734" y="6869"/>
                  </a:cubicBezTo>
                  <a:close/>
                  <a:moveTo>
                    <a:pt x="4475" y="6869"/>
                  </a:moveTo>
                  <a:cubicBezTo>
                    <a:pt x="4664" y="6869"/>
                    <a:pt x="4821" y="7026"/>
                    <a:pt x="4821" y="7215"/>
                  </a:cubicBezTo>
                  <a:cubicBezTo>
                    <a:pt x="4821" y="7404"/>
                    <a:pt x="4664" y="7562"/>
                    <a:pt x="4475" y="7562"/>
                  </a:cubicBezTo>
                  <a:lnTo>
                    <a:pt x="3782" y="7562"/>
                  </a:lnTo>
                  <a:cubicBezTo>
                    <a:pt x="3593" y="7562"/>
                    <a:pt x="3435" y="7404"/>
                    <a:pt x="3435" y="7215"/>
                  </a:cubicBezTo>
                  <a:cubicBezTo>
                    <a:pt x="3435" y="7026"/>
                    <a:pt x="3593" y="6869"/>
                    <a:pt x="3782" y="6869"/>
                  </a:cubicBezTo>
                  <a:close/>
                  <a:moveTo>
                    <a:pt x="6554" y="6869"/>
                  </a:moveTo>
                  <a:cubicBezTo>
                    <a:pt x="6743" y="6869"/>
                    <a:pt x="6901" y="7026"/>
                    <a:pt x="6901" y="7215"/>
                  </a:cubicBezTo>
                  <a:cubicBezTo>
                    <a:pt x="6901" y="7404"/>
                    <a:pt x="6743" y="7562"/>
                    <a:pt x="6554" y="7562"/>
                  </a:cubicBezTo>
                  <a:lnTo>
                    <a:pt x="5892" y="7562"/>
                  </a:lnTo>
                  <a:cubicBezTo>
                    <a:pt x="5672" y="7562"/>
                    <a:pt x="5514" y="7404"/>
                    <a:pt x="5514" y="7215"/>
                  </a:cubicBezTo>
                  <a:cubicBezTo>
                    <a:pt x="5514" y="7026"/>
                    <a:pt x="5672" y="6869"/>
                    <a:pt x="5892" y="6869"/>
                  </a:cubicBezTo>
                  <a:close/>
                  <a:moveTo>
                    <a:pt x="694" y="1"/>
                  </a:moveTo>
                  <a:lnTo>
                    <a:pt x="694" y="95"/>
                  </a:lnTo>
                  <a:cubicBezTo>
                    <a:pt x="694" y="631"/>
                    <a:pt x="442" y="1198"/>
                    <a:pt x="64" y="1576"/>
                  </a:cubicBezTo>
                  <a:lnTo>
                    <a:pt x="1" y="1607"/>
                  </a:lnTo>
                  <a:lnTo>
                    <a:pt x="1" y="5860"/>
                  </a:lnTo>
                  <a:lnTo>
                    <a:pt x="64" y="5923"/>
                  </a:lnTo>
                  <a:cubicBezTo>
                    <a:pt x="442" y="6301"/>
                    <a:pt x="694" y="6869"/>
                    <a:pt x="694" y="7404"/>
                  </a:cubicBezTo>
                  <a:cubicBezTo>
                    <a:pt x="694" y="7971"/>
                    <a:pt x="442" y="8475"/>
                    <a:pt x="95" y="8853"/>
                  </a:cubicBezTo>
                  <a:lnTo>
                    <a:pt x="7184" y="8853"/>
                  </a:lnTo>
                  <a:cubicBezTo>
                    <a:pt x="7720" y="8853"/>
                    <a:pt x="8192" y="8381"/>
                    <a:pt x="8192" y="7845"/>
                  </a:cubicBezTo>
                  <a:lnTo>
                    <a:pt x="8192" y="946"/>
                  </a:lnTo>
                  <a:cubicBezTo>
                    <a:pt x="8255" y="473"/>
                    <a:pt x="7814" y="1"/>
                    <a:pt x="72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6589;p62">
              <a:extLst>
                <a:ext uri="{FF2B5EF4-FFF2-40B4-BE49-F238E27FC236}">
                  <a16:creationId xmlns:a16="http://schemas.microsoft.com/office/drawing/2014/main" id="{F53570BA-440F-4C2E-B9A3-DB3E8276334A}"/>
                </a:ext>
              </a:extLst>
            </p:cNvPr>
            <p:cNvSpPr/>
            <p:nvPr/>
          </p:nvSpPr>
          <p:spPr>
            <a:xfrm>
              <a:off x="-31452725" y="3191825"/>
              <a:ext cx="86650" cy="259150"/>
            </a:xfrm>
            <a:custGeom>
              <a:avLst/>
              <a:gdLst/>
              <a:ahLst/>
              <a:cxnLst/>
              <a:rect l="l" t="t" r="r" b="b"/>
              <a:pathLst>
                <a:path w="3466" h="10366" extrusionOk="0">
                  <a:moveTo>
                    <a:pt x="1450" y="1"/>
                  </a:moveTo>
                  <a:cubicBezTo>
                    <a:pt x="662" y="1"/>
                    <a:pt x="0" y="662"/>
                    <a:pt x="0" y="1450"/>
                  </a:cubicBezTo>
                  <a:cubicBezTo>
                    <a:pt x="0" y="1860"/>
                    <a:pt x="158" y="2206"/>
                    <a:pt x="410" y="2490"/>
                  </a:cubicBezTo>
                  <a:lnTo>
                    <a:pt x="694" y="2773"/>
                  </a:lnTo>
                  <a:lnTo>
                    <a:pt x="694" y="7593"/>
                  </a:lnTo>
                  <a:lnTo>
                    <a:pt x="410" y="7877"/>
                  </a:lnTo>
                  <a:cubicBezTo>
                    <a:pt x="158" y="8161"/>
                    <a:pt x="0" y="8507"/>
                    <a:pt x="0" y="8917"/>
                  </a:cubicBezTo>
                  <a:cubicBezTo>
                    <a:pt x="0" y="9704"/>
                    <a:pt x="662" y="10366"/>
                    <a:pt x="1450" y="10366"/>
                  </a:cubicBezTo>
                  <a:lnTo>
                    <a:pt x="1985" y="10366"/>
                  </a:lnTo>
                  <a:cubicBezTo>
                    <a:pt x="2773" y="10366"/>
                    <a:pt x="3466" y="9704"/>
                    <a:pt x="3466" y="8917"/>
                  </a:cubicBezTo>
                  <a:cubicBezTo>
                    <a:pt x="3466" y="8507"/>
                    <a:pt x="3308" y="8161"/>
                    <a:pt x="3025" y="7877"/>
                  </a:cubicBezTo>
                  <a:lnTo>
                    <a:pt x="2741" y="7593"/>
                  </a:lnTo>
                  <a:lnTo>
                    <a:pt x="2741" y="2773"/>
                  </a:lnTo>
                  <a:lnTo>
                    <a:pt x="3025" y="2490"/>
                  </a:lnTo>
                  <a:cubicBezTo>
                    <a:pt x="3308" y="2206"/>
                    <a:pt x="3466" y="1860"/>
                    <a:pt x="3466" y="1450"/>
                  </a:cubicBezTo>
                  <a:cubicBezTo>
                    <a:pt x="3466" y="662"/>
                    <a:pt x="2773" y="1"/>
                    <a:pt x="19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6590;p62">
              <a:extLst>
                <a:ext uri="{FF2B5EF4-FFF2-40B4-BE49-F238E27FC236}">
                  <a16:creationId xmlns:a16="http://schemas.microsoft.com/office/drawing/2014/main" id="{DA62207F-A209-461F-B462-0F97AD422DAA}"/>
                </a:ext>
              </a:extLst>
            </p:cNvPr>
            <p:cNvSpPr/>
            <p:nvPr/>
          </p:nvSpPr>
          <p:spPr>
            <a:xfrm>
              <a:off x="-31409400" y="3468275"/>
              <a:ext cx="92950" cy="17375"/>
            </a:xfrm>
            <a:custGeom>
              <a:avLst/>
              <a:gdLst/>
              <a:ahLst/>
              <a:cxnLst/>
              <a:rect l="l" t="t" r="r" b="b"/>
              <a:pathLst>
                <a:path w="3718" h="695" extrusionOk="0">
                  <a:moveTo>
                    <a:pt x="0" y="1"/>
                  </a:moveTo>
                  <a:cubicBezTo>
                    <a:pt x="0" y="379"/>
                    <a:pt x="315" y="694"/>
                    <a:pt x="662" y="694"/>
                  </a:cubicBezTo>
                  <a:lnTo>
                    <a:pt x="3056" y="694"/>
                  </a:lnTo>
                  <a:cubicBezTo>
                    <a:pt x="3466" y="694"/>
                    <a:pt x="3718" y="379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0" name="Google Shape;6591;p62">
            <a:extLst>
              <a:ext uri="{FF2B5EF4-FFF2-40B4-BE49-F238E27FC236}">
                <a16:creationId xmlns:a16="http://schemas.microsoft.com/office/drawing/2014/main" id="{3DA21F14-2A7F-440A-B655-0D9C9693E488}"/>
              </a:ext>
            </a:extLst>
          </p:cNvPr>
          <p:cNvGrpSpPr/>
          <p:nvPr/>
        </p:nvGrpSpPr>
        <p:grpSpPr>
          <a:xfrm>
            <a:off x="9587045" y="2189906"/>
            <a:ext cx="334919" cy="334919"/>
            <a:chOff x="-31452725" y="3551775"/>
            <a:chExt cx="292225" cy="292225"/>
          </a:xfrm>
        </p:grpSpPr>
        <p:sp>
          <p:nvSpPr>
            <p:cNvPr id="1421" name="Google Shape;6592;p62">
              <a:extLst>
                <a:ext uri="{FF2B5EF4-FFF2-40B4-BE49-F238E27FC236}">
                  <a16:creationId xmlns:a16="http://schemas.microsoft.com/office/drawing/2014/main" id="{FBB18D12-C0AA-4718-9D9C-01BE688DE08A}"/>
                </a:ext>
              </a:extLst>
            </p:cNvPr>
            <p:cNvSpPr/>
            <p:nvPr/>
          </p:nvSpPr>
          <p:spPr>
            <a:xfrm>
              <a:off x="-31452725" y="3756550"/>
              <a:ext cx="155175" cy="34675"/>
            </a:xfrm>
            <a:custGeom>
              <a:avLst/>
              <a:gdLst/>
              <a:ahLst/>
              <a:cxnLst/>
              <a:rect l="l" t="t" r="r" b="b"/>
              <a:pathLst>
                <a:path w="6207" h="1387" extrusionOk="0">
                  <a:moveTo>
                    <a:pt x="32" y="1"/>
                  </a:moveTo>
                  <a:lnTo>
                    <a:pt x="32" y="1040"/>
                  </a:lnTo>
                  <a:cubicBezTo>
                    <a:pt x="0" y="1292"/>
                    <a:pt x="158" y="1387"/>
                    <a:pt x="347" y="1387"/>
                  </a:cubicBezTo>
                  <a:lnTo>
                    <a:pt x="6207" y="1387"/>
                  </a:lnTo>
                  <a:lnTo>
                    <a:pt x="62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6593;p62">
              <a:extLst>
                <a:ext uri="{FF2B5EF4-FFF2-40B4-BE49-F238E27FC236}">
                  <a16:creationId xmlns:a16="http://schemas.microsoft.com/office/drawing/2014/main" id="{151B1250-B6CA-4C31-9FF1-9FB1530853D4}"/>
                </a:ext>
              </a:extLst>
            </p:cNvPr>
            <p:cNvSpPr/>
            <p:nvPr/>
          </p:nvSpPr>
          <p:spPr>
            <a:xfrm>
              <a:off x="-31452725" y="3551775"/>
              <a:ext cx="183525" cy="188275"/>
            </a:xfrm>
            <a:custGeom>
              <a:avLst/>
              <a:gdLst/>
              <a:ahLst/>
              <a:cxnLst/>
              <a:rect l="l" t="t" r="r" b="b"/>
              <a:pathLst>
                <a:path w="7341" h="7531" extrusionOk="0">
                  <a:moveTo>
                    <a:pt x="4474" y="0"/>
                  </a:moveTo>
                  <a:cubicBezTo>
                    <a:pt x="3939" y="0"/>
                    <a:pt x="3466" y="473"/>
                    <a:pt x="3466" y="1040"/>
                  </a:cubicBezTo>
                  <a:cubicBezTo>
                    <a:pt x="3466" y="1576"/>
                    <a:pt x="3939" y="2080"/>
                    <a:pt x="4474" y="2080"/>
                  </a:cubicBezTo>
                  <a:cubicBezTo>
                    <a:pt x="4600" y="2080"/>
                    <a:pt x="4726" y="2017"/>
                    <a:pt x="4852" y="1985"/>
                  </a:cubicBezTo>
                  <a:lnTo>
                    <a:pt x="4852" y="2773"/>
                  </a:lnTo>
                  <a:lnTo>
                    <a:pt x="2741" y="2773"/>
                  </a:lnTo>
                  <a:cubicBezTo>
                    <a:pt x="1261" y="2773"/>
                    <a:pt x="0" y="4002"/>
                    <a:pt x="0" y="5482"/>
                  </a:cubicBezTo>
                  <a:lnTo>
                    <a:pt x="0" y="7530"/>
                  </a:lnTo>
                  <a:lnTo>
                    <a:pt x="6175" y="7530"/>
                  </a:lnTo>
                  <a:lnTo>
                    <a:pt x="6175" y="5167"/>
                  </a:lnTo>
                  <a:cubicBezTo>
                    <a:pt x="6175" y="4191"/>
                    <a:pt x="6648" y="3372"/>
                    <a:pt x="7341" y="2773"/>
                  </a:cubicBezTo>
                  <a:lnTo>
                    <a:pt x="5514" y="2773"/>
                  </a:lnTo>
                  <a:lnTo>
                    <a:pt x="5514" y="1040"/>
                  </a:lnTo>
                  <a:cubicBezTo>
                    <a:pt x="5514" y="505"/>
                    <a:pt x="5041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6594;p62">
              <a:extLst>
                <a:ext uri="{FF2B5EF4-FFF2-40B4-BE49-F238E27FC236}">
                  <a16:creationId xmlns:a16="http://schemas.microsoft.com/office/drawing/2014/main" id="{234DC7D1-26E9-488A-AAED-096CC24F85D4}"/>
                </a:ext>
              </a:extLst>
            </p:cNvPr>
            <p:cNvSpPr/>
            <p:nvPr/>
          </p:nvSpPr>
          <p:spPr>
            <a:xfrm>
              <a:off x="-31366100" y="3808550"/>
              <a:ext cx="52025" cy="35450"/>
            </a:xfrm>
            <a:custGeom>
              <a:avLst/>
              <a:gdLst/>
              <a:ahLst/>
              <a:cxnLst/>
              <a:rect l="l" t="t" r="r" b="b"/>
              <a:pathLst>
                <a:path w="2081" h="1418" extrusionOk="0">
                  <a:moveTo>
                    <a:pt x="32" y="0"/>
                  </a:moveTo>
                  <a:lnTo>
                    <a:pt x="32" y="1040"/>
                  </a:lnTo>
                  <a:lnTo>
                    <a:pt x="1" y="1040"/>
                  </a:lnTo>
                  <a:cubicBezTo>
                    <a:pt x="1" y="1260"/>
                    <a:pt x="159" y="1418"/>
                    <a:pt x="348" y="1418"/>
                  </a:cubicBezTo>
                  <a:lnTo>
                    <a:pt x="1734" y="1418"/>
                  </a:lnTo>
                  <a:cubicBezTo>
                    <a:pt x="1923" y="1418"/>
                    <a:pt x="2080" y="1260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6595;p62">
              <a:extLst>
                <a:ext uri="{FF2B5EF4-FFF2-40B4-BE49-F238E27FC236}">
                  <a16:creationId xmlns:a16="http://schemas.microsoft.com/office/drawing/2014/main" id="{DA51354E-4208-4D37-9CA7-238AA2A50524}"/>
                </a:ext>
              </a:extLst>
            </p:cNvPr>
            <p:cNvSpPr/>
            <p:nvPr/>
          </p:nvSpPr>
          <p:spPr>
            <a:xfrm>
              <a:off x="-31281025" y="3621075"/>
              <a:ext cx="120525" cy="171725"/>
            </a:xfrm>
            <a:custGeom>
              <a:avLst/>
              <a:gdLst/>
              <a:ahLst/>
              <a:cxnLst/>
              <a:rect l="l" t="t" r="r" b="b"/>
              <a:pathLst>
                <a:path w="4821" h="6869" extrusionOk="0">
                  <a:moveTo>
                    <a:pt x="3435" y="2017"/>
                  </a:moveTo>
                  <a:cubicBezTo>
                    <a:pt x="3624" y="2017"/>
                    <a:pt x="3781" y="2175"/>
                    <a:pt x="3781" y="2364"/>
                  </a:cubicBezTo>
                  <a:cubicBezTo>
                    <a:pt x="3750" y="2553"/>
                    <a:pt x="3592" y="2710"/>
                    <a:pt x="3435" y="2710"/>
                  </a:cubicBezTo>
                  <a:lnTo>
                    <a:pt x="1387" y="2710"/>
                  </a:lnTo>
                  <a:cubicBezTo>
                    <a:pt x="1198" y="2710"/>
                    <a:pt x="1040" y="2553"/>
                    <a:pt x="1040" y="2364"/>
                  </a:cubicBezTo>
                  <a:cubicBezTo>
                    <a:pt x="1040" y="2175"/>
                    <a:pt x="1198" y="2017"/>
                    <a:pt x="1387" y="2017"/>
                  </a:cubicBezTo>
                  <a:close/>
                  <a:moveTo>
                    <a:pt x="3088" y="4128"/>
                  </a:moveTo>
                  <a:cubicBezTo>
                    <a:pt x="3466" y="4128"/>
                    <a:pt x="3750" y="4443"/>
                    <a:pt x="3750" y="4821"/>
                  </a:cubicBezTo>
                  <a:cubicBezTo>
                    <a:pt x="3750" y="5168"/>
                    <a:pt x="3466" y="5483"/>
                    <a:pt x="3088" y="5483"/>
                  </a:cubicBezTo>
                  <a:lnTo>
                    <a:pt x="1702" y="5483"/>
                  </a:lnTo>
                  <a:cubicBezTo>
                    <a:pt x="1324" y="5483"/>
                    <a:pt x="1040" y="5168"/>
                    <a:pt x="1040" y="4821"/>
                  </a:cubicBezTo>
                  <a:cubicBezTo>
                    <a:pt x="1040" y="4412"/>
                    <a:pt x="1355" y="4128"/>
                    <a:pt x="1702" y="4128"/>
                  </a:cubicBezTo>
                  <a:close/>
                  <a:moveTo>
                    <a:pt x="2426" y="1"/>
                  </a:moveTo>
                  <a:cubicBezTo>
                    <a:pt x="1072" y="1"/>
                    <a:pt x="1" y="1072"/>
                    <a:pt x="1" y="2395"/>
                  </a:cubicBezTo>
                  <a:lnTo>
                    <a:pt x="1" y="6869"/>
                  </a:lnTo>
                  <a:lnTo>
                    <a:pt x="4474" y="6869"/>
                  </a:lnTo>
                  <a:cubicBezTo>
                    <a:pt x="4663" y="6869"/>
                    <a:pt x="4821" y="6711"/>
                    <a:pt x="4821" y="6491"/>
                  </a:cubicBezTo>
                  <a:lnTo>
                    <a:pt x="4821" y="2395"/>
                  </a:lnTo>
                  <a:cubicBezTo>
                    <a:pt x="4789" y="1072"/>
                    <a:pt x="3718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5" name="Google Shape;6596;p62">
            <a:extLst>
              <a:ext uri="{FF2B5EF4-FFF2-40B4-BE49-F238E27FC236}">
                <a16:creationId xmlns:a16="http://schemas.microsoft.com/office/drawing/2014/main" id="{6CC717D0-DC14-4138-85AB-6D8F0986AE22}"/>
              </a:ext>
            </a:extLst>
          </p:cNvPr>
          <p:cNvGrpSpPr/>
          <p:nvPr/>
        </p:nvGrpSpPr>
        <p:grpSpPr>
          <a:xfrm>
            <a:off x="9585684" y="2600195"/>
            <a:ext cx="337641" cy="336724"/>
            <a:chOff x="-31455100" y="3909350"/>
            <a:chExt cx="294600" cy="293800"/>
          </a:xfrm>
        </p:grpSpPr>
        <p:sp>
          <p:nvSpPr>
            <p:cNvPr id="1426" name="Google Shape;6597;p62">
              <a:extLst>
                <a:ext uri="{FF2B5EF4-FFF2-40B4-BE49-F238E27FC236}">
                  <a16:creationId xmlns:a16="http://schemas.microsoft.com/office/drawing/2014/main" id="{308D9DBC-6105-45E3-AB7F-FD00073165A5}"/>
                </a:ext>
              </a:extLst>
            </p:cNvPr>
            <p:cNvSpPr/>
            <p:nvPr/>
          </p:nvSpPr>
          <p:spPr>
            <a:xfrm>
              <a:off x="-31455100" y="3909350"/>
              <a:ext cx="294600" cy="293800"/>
            </a:xfrm>
            <a:custGeom>
              <a:avLst/>
              <a:gdLst/>
              <a:ahLst/>
              <a:cxnLst/>
              <a:rect l="l" t="t" r="r" b="b"/>
              <a:pathLst>
                <a:path w="11784" h="11752" extrusionOk="0">
                  <a:moveTo>
                    <a:pt x="5199" y="1"/>
                  </a:moveTo>
                  <a:cubicBezTo>
                    <a:pt x="5042" y="1"/>
                    <a:pt x="4916" y="127"/>
                    <a:pt x="4884" y="284"/>
                  </a:cubicBezTo>
                  <a:lnTo>
                    <a:pt x="4727" y="883"/>
                  </a:lnTo>
                  <a:cubicBezTo>
                    <a:pt x="4191" y="977"/>
                    <a:pt x="3655" y="1229"/>
                    <a:pt x="3151" y="1513"/>
                  </a:cubicBezTo>
                  <a:lnTo>
                    <a:pt x="2647" y="1229"/>
                  </a:lnTo>
                  <a:cubicBezTo>
                    <a:pt x="2599" y="1205"/>
                    <a:pt x="2542" y="1195"/>
                    <a:pt x="2482" y="1195"/>
                  </a:cubicBezTo>
                  <a:cubicBezTo>
                    <a:pt x="2386" y="1195"/>
                    <a:pt x="2284" y="1222"/>
                    <a:pt x="2206" y="1261"/>
                  </a:cubicBezTo>
                  <a:lnTo>
                    <a:pt x="1261" y="2206"/>
                  </a:lnTo>
                  <a:cubicBezTo>
                    <a:pt x="1135" y="2332"/>
                    <a:pt x="1135" y="2490"/>
                    <a:pt x="1230" y="2647"/>
                  </a:cubicBezTo>
                  <a:lnTo>
                    <a:pt x="1513" y="3151"/>
                  </a:lnTo>
                  <a:cubicBezTo>
                    <a:pt x="1198" y="3624"/>
                    <a:pt x="978" y="4191"/>
                    <a:pt x="883" y="4726"/>
                  </a:cubicBezTo>
                  <a:lnTo>
                    <a:pt x="284" y="4884"/>
                  </a:lnTo>
                  <a:cubicBezTo>
                    <a:pt x="127" y="4947"/>
                    <a:pt x="1" y="5041"/>
                    <a:pt x="1" y="5199"/>
                  </a:cubicBezTo>
                  <a:lnTo>
                    <a:pt x="1" y="6585"/>
                  </a:lnTo>
                  <a:cubicBezTo>
                    <a:pt x="1" y="6743"/>
                    <a:pt x="127" y="6869"/>
                    <a:pt x="284" y="6900"/>
                  </a:cubicBezTo>
                  <a:lnTo>
                    <a:pt x="883" y="7058"/>
                  </a:lnTo>
                  <a:cubicBezTo>
                    <a:pt x="946" y="7404"/>
                    <a:pt x="1072" y="7782"/>
                    <a:pt x="1230" y="8129"/>
                  </a:cubicBezTo>
                  <a:cubicBezTo>
                    <a:pt x="1504" y="7854"/>
                    <a:pt x="2843" y="6486"/>
                    <a:pt x="2841" y="6486"/>
                  </a:cubicBezTo>
                  <a:lnTo>
                    <a:pt x="2841" y="6486"/>
                  </a:lnTo>
                  <a:cubicBezTo>
                    <a:pt x="2841" y="6486"/>
                    <a:pt x="2839" y="6488"/>
                    <a:pt x="2836" y="6491"/>
                  </a:cubicBezTo>
                  <a:cubicBezTo>
                    <a:pt x="2836" y="6459"/>
                    <a:pt x="2805" y="6050"/>
                    <a:pt x="2805" y="5955"/>
                  </a:cubicBezTo>
                  <a:cubicBezTo>
                    <a:pt x="2773" y="4222"/>
                    <a:pt x="4191" y="2836"/>
                    <a:pt x="5861" y="2836"/>
                  </a:cubicBezTo>
                  <a:cubicBezTo>
                    <a:pt x="7562" y="2836"/>
                    <a:pt x="8948" y="4222"/>
                    <a:pt x="8948" y="5924"/>
                  </a:cubicBezTo>
                  <a:cubicBezTo>
                    <a:pt x="8948" y="7499"/>
                    <a:pt x="7751" y="8822"/>
                    <a:pt x="6113" y="8948"/>
                  </a:cubicBezTo>
                  <a:cubicBezTo>
                    <a:pt x="6066" y="8948"/>
                    <a:pt x="5963" y="8956"/>
                    <a:pt x="5821" y="8956"/>
                  </a:cubicBezTo>
                  <a:cubicBezTo>
                    <a:pt x="5680" y="8956"/>
                    <a:pt x="5499" y="8948"/>
                    <a:pt x="5294" y="8917"/>
                  </a:cubicBezTo>
                  <a:lnTo>
                    <a:pt x="3655" y="10523"/>
                  </a:lnTo>
                  <a:cubicBezTo>
                    <a:pt x="4034" y="10681"/>
                    <a:pt x="4349" y="10807"/>
                    <a:pt x="4727" y="10870"/>
                  </a:cubicBezTo>
                  <a:lnTo>
                    <a:pt x="4884" y="11468"/>
                  </a:lnTo>
                  <a:cubicBezTo>
                    <a:pt x="4916" y="11626"/>
                    <a:pt x="5042" y="11752"/>
                    <a:pt x="5199" y="11752"/>
                  </a:cubicBezTo>
                  <a:lnTo>
                    <a:pt x="6585" y="11752"/>
                  </a:lnTo>
                  <a:cubicBezTo>
                    <a:pt x="6743" y="11752"/>
                    <a:pt x="6869" y="11626"/>
                    <a:pt x="6901" y="11468"/>
                  </a:cubicBezTo>
                  <a:lnTo>
                    <a:pt x="7058" y="10870"/>
                  </a:lnTo>
                  <a:cubicBezTo>
                    <a:pt x="7594" y="10775"/>
                    <a:pt x="8129" y="10523"/>
                    <a:pt x="8633" y="10240"/>
                  </a:cubicBezTo>
                  <a:lnTo>
                    <a:pt x="9137" y="10523"/>
                  </a:lnTo>
                  <a:cubicBezTo>
                    <a:pt x="9185" y="10547"/>
                    <a:pt x="9243" y="10558"/>
                    <a:pt x="9302" y="10558"/>
                  </a:cubicBezTo>
                  <a:cubicBezTo>
                    <a:pt x="9399" y="10558"/>
                    <a:pt x="9501" y="10531"/>
                    <a:pt x="9578" y="10492"/>
                  </a:cubicBezTo>
                  <a:lnTo>
                    <a:pt x="10524" y="9547"/>
                  </a:lnTo>
                  <a:cubicBezTo>
                    <a:pt x="10650" y="9421"/>
                    <a:pt x="10650" y="9263"/>
                    <a:pt x="10555" y="9106"/>
                  </a:cubicBezTo>
                  <a:lnTo>
                    <a:pt x="10303" y="8601"/>
                  </a:lnTo>
                  <a:cubicBezTo>
                    <a:pt x="10618" y="8129"/>
                    <a:pt x="10807" y="7562"/>
                    <a:pt x="10933" y="7026"/>
                  </a:cubicBezTo>
                  <a:lnTo>
                    <a:pt x="11500" y="6869"/>
                  </a:lnTo>
                  <a:cubicBezTo>
                    <a:pt x="11658" y="6806"/>
                    <a:pt x="11784" y="6711"/>
                    <a:pt x="11784" y="6554"/>
                  </a:cubicBezTo>
                  <a:lnTo>
                    <a:pt x="11784" y="5167"/>
                  </a:lnTo>
                  <a:cubicBezTo>
                    <a:pt x="11752" y="5041"/>
                    <a:pt x="11658" y="4915"/>
                    <a:pt x="11500" y="4884"/>
                  </a:cubicBezTo>
                  <a:lnTo>
                    <a:pt x="10902" y="4726"/>
                  </a:lnTo>
                  <a:cubicBezTo>
                    <a:pt x="10807" y="4191"/>
                    <a:pt x="10555" y="3687"/>
                    <a:pt x="10272" y="3151"/>
                  </a:cubicBezTo>
                  <a:lnTo>
                    <a:pt x="10555" y="2647"/>
                  </a:lnTo>
                  <a:cubicBezTo>
                    <a:pt x="10650" y="2521"/>
                    <a:pt x="10587" y="2332"/>
                    <a:pt x="10524" y="2206"/>
                  </a:cubicBezTo>
                  <a:lnTo>
                    <a:pt x="9578" y="1261"/>
                  </a:lnTo>
                  <a:cubicBezTo>
                    <a:pt x="9509" y="1209"/>
                    <a:pt x="9430" y="1185"/>
                    <a:pt x="9347" y="1185"/>
                  </a:cubicBezTo>
                  <a:cubicBezTo>
                    <a:pt x="9279" y="1185"/>
                    <a:pt x="9208" y="1201"/>
                    <a:pt x="9137" y="1229"/>
                  </a:cubicBezTo>
                  <a:lnTo>
                    <a:pt x="8633" y="1513"/>
                  </a:lnTo>
                  <a:cubicBezTo>
                    <a:pt x="8161" y="1198"/>
                    <a:pt x="7594" y="977"/>
                    <a:pt x="7058" y="883"/>
                  </a:cubicBezTo>
                  <a:lnTo>
                    <a:pt x="6901" y="284"/>
                  </a:lnTo>
                  <a:cubicBezTo>
                    <a:pt x="6869" y="127"/>
                    <a:pt x="6743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6598;p62">
              <a:extLst>
                <a:ext uri="{FF2B5EF4-FFF2-40B4-BE49-F238E27FC236}">
                  <a16:creationId xmlns:a16="http://schemas.microsoft.com/office/drawing/2014/main" id="{89C3E32D-8E72-4A6C-9589-79D94E2685BA}"/>
                </a:ext>
              </a:extLst>
            </p:cNvPr>
            <p:cNvSpPr/>
            <p:nvPr/>
          </p:nvSpPr>
          <p:spPr>
            <a:xfrm>
              <a:off x="-31455100" y="3997350"/>
              <a:ext cx="215050" cy="205025"/>
            </a:xfrm>
            <a:custGeom>
              <a:avLst/>
              <a:gdLst/>
              <a:ahLst/>
              <a:cxnLst/>
              <a:rect l="l" t="t" r="r" b="b"/>
              <a:pathLst>
                <a:path w="8602" h="8201" extrusionOk="0">
                  <a:moveTo>
                    <a:pt x="5939" y="0"/>
                  </a:moveTo>
                  <a:cubicBezTo>
                    <a:pt x="4729" y="0"/>
                    <a:pt x="3750" y="854"/>
                    <a:pt x="3561" y="1963"/>
                  </a:cubicBezTo>
                  <a:cubicBezTo>
                    <a:pt x="3466" y="2404"/>
                    <a:pt x="3498" y="2813"/>
                    <a:pt x="3624" y="3223"/>
                  </a:cubicBezTo>
                  <a:lnTo>
                    <a:pt x="410" y="6468"/>
                  </a:lnTo>
                  <a:cubicBezTo>
                    <a:pt x="1" y="6846"/>
                    <a:pt x="1" y="7507"/>
                    <a:pt x="410" y="7917"/>
                  </a:cubicBezTo>
                  <a:cubicBezTo>
                    <a:pt x="600" y="8106"/>
                    <a:pt x="852" y="8200"/>
                    <a:pt x="1111" y="8200"/>
                  </a:cubicBezTo>
                  <a:cubicBezTo>
                    <a:pt x="1371" y="8200"/>
                    <a:pt x="1639" y="8106"/>
                    <a:pt x="1860" y="7917"/>
                  </a:cubicBezTo>
                  <a:lnTo>
                    <a:pt x="5136" y="4640"/>
                  </a:lnTo>
                  <a:cubicBezTo>
                    <a:pt x="5388" y="4735"/>
                    <a:pt x="5664" y="4782"/>
                    <a:pt x="5947" y="4782"/>
                  </a:cubicBezTo>
                  <a:cubicBezTo>
                    <a:pt x="6231" y="4782"/>
                    <a:pt x="6522" y="4735"/>
                    <a:pt x="6806" y="4640"/>
                  </a:cubicBezTo>
                  <a:cubicBezTo>
                    <a:pt x="7846" y="4294"/>
                    <a:pt x="8602" y="3065"/>
                    <a:pt x="8224" y="1773"/>
                  </a:cubicBezTo>
                  <a:cubicBezTo>
                    <a:pt x="8192" y="1647"/>
                    <a:pt x="8129" y="1553"/>
                    <a:pt x="8003" y="1521"/>
                  </a:cubicBezTo>
                  <a:cubicBezTo>
                    <a:pt x="7972" y="1514"/>
                    <a:pt x="7942" y="1510"/>
                    <a:pt x="7914" y="1510"/>
                  </a:cubicBezTo>
                  <a:cubicBezTo>
                    <a:pt x="7830" y="1510"/>
                    <a:pt x="7759" y="1545"/>
                    <a:pt x="7688" y="1616"/>
                  </a:cubicBezTo>
                  <a:lnTo>
                    <a:pt x="6901" y="2404"/>
                  </a:lnTo>
                  <a:cubicBezTo>
                    <a:pt x="6759" y="2530"/>
                    <a:pt x="6578" y="2593"/>
                    <a:pt x="6400" y="2593"/>
                  </a:cubicBezTo>
                  <a:cubicBezTo>
                    <a:pt x="6223" y="2593"/>
                    <a:pt x="6050" y="2530"/>
                    <a:pt x="5924" y="2404"/>
                  </a:cubicBezTo>
                  <a:cubicBezTo>
                    <a:pt x="5640" y="2120"/>
                    <a:pt x="5640" y="1679"/>
                    <a:pt x="5924" y="1395"/>
                  </a:cubicBezTo>
                  <a:lnTo>
                    <a:pt x="6711" y="608"/>
                  </a:lnTo>
                  <a:cubicBezTo>
                    <a:pt x="6774" y="545"/>
                    <a:pt x="6806" y="419"/>
                    <a:pt x="6774" y="293"/>
                  </a:cubicBezTo>
                  <a:cubicBezTo>
                    <a:pt x="6743" y="198"/>
                    <a:pt x="6648" y="104"/>
                    <a:pt x="6554" y="72"/>
                  </a:cubicBezTo>
                  <a:cubicBezTo>
                    <a:pt x="6344" y="23"/>
                    <a:pt x="6139" y="0"/>
                    <a:pt x="5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8" name="Google Shape;6599;p62">
            <a:extLst>
              <a:ext uri="{FF2B5EF4-FFF2-40B4-BE49-F238E27FC236}">
                <a16:creationId xmlns:a16="http://schemas.microsoft.com/office/drawing/2014/main" id="{EFE0B1D6-21F7-4A1C-AE8F-2AE265A07976}"/>
              </a:ext>
            </a:extLst>
          </p:cNvPr>
          <p:cNvGrpSpPr/>
          <p:nvPr/>
        </p:nvGrpSpPr>
        <p:grpSpPr>
          <a:xfrm>
            <a:off x="10852481" y="2601098"/>
            <a:ext cx="334031" cy="334919"/>
            <a:chOff x="-30345325" y="3918800"/>
            <a:chExt cx="291450" cy="292225"/>
          </a:xfrm>
        </p:grpSpPr>
        <p:sp>
          <p:nvSpPr>
            <p:cNvPr id="1429" name="Google Shape;6600;p62">
              <a:extLst>
                <a:ext uri="{FF2B5EF4-FFF2-40B4-BE49-F238E27FC236}">
                  <a16:creationId xmlns:a16="http://schemas.microsoft.com/office/drawing/2014/main" id="{FC1D986F-72DE-4F03-89FF-29A9A4236E37}"/>
                </a:ext>
              </a:extLst>
            </p:cNvPr>
            <p:cNvSpPr/>
            <p:nvPr/>
          </p:nvSpPr>
          <p:spPr>
            <a:xfrm>
              <a:off x="-30174425" y="3988125"/>
              <a:ext cx="120550" cy="120175"/>
            </a:xfrm>
            <a:custGeom>
              <a:avLst/>
              <a:gdLst/>
              <a:ahLst/>
              <a:cxnLst/>
              <a:rect l="l" t="t" r="r" b="b"/>
              <a:pathLst>
                <a:path w="4822" h="4807" extrusionOk="0"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426"/>
                  </a:lnTo>
                  <a:cubicBezTo>
                    <a:pt x="1" y="2962"/>
                    <a:pt x="474" y="3434"/>
                    <a:pt x="1041" y="3434"/>
                  </a:cubicBezTo>
                  <a:lnTo>
                    <a:pt x="1387" y="3434"/>
                  </a:lnTo>
                  <a:lnTo>
                    <a:pt x="1387" y="4474"/>
                  </a:lnTo>
                  <a:cubicBezTo>
                    <a:pt x="1387" y="4631"/>
                    <a:pt x="1482" y="4726"/>
                    <a:pt x="1576" y="4789"/>
                  </a:cubicBezTo>
                  <a:cubicBezTo>
                    <a:pt x="1618" y="4799"/>
                    <a:pt x="1664" y="4806"/>
                    <a:pt x="1709" y="4806"/>
                  </a:cubicBezTo>
                  <a:cubicBezTo>
                    <a:pt x="1800" y="4806"/>
                    <a:pt x="1891" y="4778"/>
                    <a:pt x="1954" y="4694"/>
                  </a:cubicBezTo>
                  <a:lnTo>
                    <a:pt x="3214" y="3434"/>
                  </a:lnTo>
                  <a:lnTo>
                    <a:pt x="3750" y="3434"/>
                  </a:lnTo>
                  <a:cubicBezTo>
                    <a:pt x="4317" y="3434"/>
                    <a:pt x="4790" y="2962"/>
                    <a:pt x="4790" y="2426"/>
                  </a:cubicBezTo>
                  <a:lnTo>
                    <a:pt x="4790" y="1040"/>
                  </a:lnTo>
                  <a:cubicBezTo>
                    <a:pt x="4821" y="473"/>
                    <a:pt x="4380" y="0"/>
                    <a:pt x="37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6601;p62">
              <a:extLst>
                <a:ext uri="{FF2B5EF4-FFF2-40B4-BE49-F238E27FC236}">
                  <a16:creationId xmlns:a16="http://schemas.microsoft.com/office/drawing/2014/main" id="{8DDCF3FE-484B-4976-A291-F579B09B0426}"/>
                </a:ext>
              </a:extLst>
            </p:cNvPr>
            <p:cNvSpPr/>
            <p:nvPr/>
          </p:nvSpPr>
          <p:spPr>
            <a:xfrm>
              <a:off x="-30345325" y="3988125"/>
              <a:ext cx="119750" cy="120175"/>
            </a:xfrm>
            <a:custGeom>
              <a:avLst/>
              <a:gdLst/>
              <a:ahLst/>
              <a:cxnLst/>
              <a:rect l="l" t="t" r="r" b="b"/>
              <a:pathLst>
                <a:path w="4790" h="4807" extrusionOk="0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2395"/>
                  </a:lnTo>
                  <a:cubicBezTo>
                    <a:pt x="0" y="2962"/>
                    <a:pt x="473" y="3434"/>
                    <a:pt x="1009" y="3434"/>
                  </a:cubicBezTo>
                  <a:lnTo>
                    <a:pt x="1576" y="3434"/>
                  </a:lnTo>
                  <a:lnTo>
                    <a:pt x="2836" y="4694"/>
                  </a:lnTo>
                  <a:cubicBezTo>
                    <a:pt x="2920" y="4778"/>
                    <a:pt x="3018" y="4806"/>
                    <a:pt x="3102" y="4806"/>
                  </a:cubicBezTo>
                  <a:cubicBezTo>
                    <a:pt x="3144" y="4806"/>
                    <a:pt x="3182" y="4799"/>
                    <a:pt x="3214" y="4789"/>
                  </a:cubicBezTo>
                  <a:cubicBezTo>
                    <a:pt x="3340" y="4726"/>
                    <a:pt x="3434" y="4568"/>
                    <a:pt x="3434" y="4474"/>
                  </a:cubicBezTo>
                  <a:lnTo>
                    <a:pt x="3434" y="3434"/>
                  </a:lnTo>
                  <a:lnTo>
                    <a:pt x="3781" y="3434"/>
                  </a:lnTo>
                  <a:cubicBezTo>
                    <a:pt x="4348" y="3434"/>
                    <a:pt x="4789" y="2962"/>
                    <a:pt x="4789" y="2395"/>
                  </a:cubicBezTo>
                  <a:lnTo>
                    <a:pt x="4789" y="1040"/>
                  </a:lnTo>
                  <a:cubicBezTo>
                    <a:pt x="4789" y="473"/>
                    <a:pt x="4348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6602;p62">
              <a:extLst>
                <a:ext uri="{FF2B5EF4-FFF2-40B4-BE49-F238E27FC236}">
                  <a16:creationId xmlns:a16="http://schemas.microsoft.com/office/drawing/2014/main" id="{60D7B706-3853-4559-BCD6-9879DB909A59}"/>
                </a:ext>
              </a:extLst>
            </p:cNvPr>
            <p:cNvSpPr/>
            <p:nvPr/>
          </p:nvSpPr>
          <p:spPr>
            <a:xfrm>
              <a:off x="-30293350" y="4159025"/>
              <a:ext cx="188275" cy="52000"/>
            </a:xfrm>
            <a:custGeom>
              <a:avLst/>
              <a:gdLst/>
              <a:ahLst/>
              <a:cxnLst/>
              <a:rect l="l" t="t" r="r" b="b"/>
              <a:pathLst>
                <a:path w="7531" h="2080" extrusionOk="0">
                  <a:moveTo>
                    <a:pt x="1" y="1"/>
                  </a:moveTo>
                  <a:lnTo>
                    <a:pt x="1" y="1040"/>
                  </a:lnTo>
                  <a:cubicBezTo>
                    <a:pt x="1" y="1607"/>
                    <a:pt x="473" y="2080"/>
                    <a:pt x="1040" y="2080"/>
                  </a:cubicBezTo>
                  <a:lnTo>
                    <a:pt x="6491" y="2080"/>
                  </a:lnTo>
                  <a:cubicBezTo>
                    <a:pt x="7058" y="2080"/>
                    <a:pt x="7530" y="1607"/>
                    <a:pt x="7530" y="1040"/>
                  </a:cubicBezTo>
                  <a:lnTo>
                    <a:pt x="75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6603;p62">
              <a:extLst>
                <a:ext uri="{FF2B5EF4-FFF2-40B4-BE49-F238E27FC236}">
                  <a16:creationId xmlns:a16="http://schemas.microsoft.com/office/drawing/2014/main" id="{A65CD100-5A27-4BA8-BC65-FA14519EAA17}"/>
                </a:ext>
              </a:extLst>
            </p:cNvPr>
            <p:cNvSpPr/>
            <p:nvPr/>
          </p:nvSpPr>
          <p:spPr>
            <a:xfrm>
              <a:off x="-30293350" y="3918800"/>
              <a:ext cx="188275" cy="34675"/>
            </a:xfrm>
            <a:custGeom>
              <a:avLst/>
              <a:gdLst/>
              <a:ahLst/>
              <a:cxnLst/>
              <a:rect l="l" t="t" r="r" b="b"/>
              <a:pathLst>
                <a:path w="7531" h="1387" extrusionOk="0">
                  <a:moveTo>
                    <a:pt x="1040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30" y="1387"/>
                  </a:lnTo>
                  <a:lnTo>
                    <a:pt x="7530" y="1040"/>
                  </a:lnTo>
                  <a:cubicBezTo>
                    <a:pt x="7530" y="505"/>
                    <a:pt x="7058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6604;p62">
              <a:extLst>
                <a:ext uri="{FF2B5EF4-FFF2-40B4-BE49-F238E27FC236}">
                  <a16:creationId xmlns:a16="http://schemas.microsoft.com/office/drawing/2014/main" id="{6C719507-3C1A-464A-BB10-CE7BF2B30943}"/>
                </a:ext>
              </a:extLst>
            </p:cNvPr>
            <p:cNvSpPr/>
            <p:nvPr/>
          </p:nvSpPr>
          <p:spPr>
            <a:xfrm>
              <a:off x="-30294125" y="3970800"/>
              <a:ext cx="188250" cy="170925"/>
            </a:xfrm>
            <a:custGeom>
              <a:avLst/>
              <a:gdLst/>
              <a:ahLst/>
              <a:cxnLst/>
              <a:rect l="l" t="t" r="r" b="b"/>
              <a:pathLst>
                <a:path w="7530" h="6837" extrusionOk="0">
                  <a:moveTo>
                    <a:pt x="1733" y="0"/>
                  </a:moveTo>
                  <a:cubicBezTo>
                    <a:pt x="2678" y="0"/>
                    <a:pt x="3434" y="756"/>
                    <a:pt x="3434" y="1701"/>
                  </a:cubicBezTo>
                  <a:lnTo>
                    <a:pt x="3434" y="3056"/>
                  </a:lnTo>
                  <a:cubicBezTo>
                    <a:pt x="3434" y="3907"/>
                    <a:pt x="2836" y="4568"/>
                    <a:pt x="2048" y="4757"/>
                  </a:cubicBezTo>
                  <a:lnTo>
                    <a:pt x="2048" y="5167"/>
                  </a:lnTo>
                  <a:cubicBezTo>
                    <a:pt x="2048" y="5576"/>
                    <a:pt x="1828" y="5954"/>
                    <a:pt x="1418" y="6112"/>
                  </a:cubicBezTo>
                  <a:cubicBezTo>
                    <a:pt x="1307" y="6162"/>
                    <a:pt x="1184" y="6187"/>
                    <a:pt x="1058" y="6187"/>
                  </a:cubicBezTo>
                  <a:cubicBezTo>
                    <a:pt x="789" y="6187"/>
                    <a:pt x="508" y="6075"/>
                    <a:pt x="315" y="5860"/>
                  </a:cubicBezTo>
                  <a:lnTo>
                    <a:pt x="0" y="5545"/>
                  </a:lnTo>
                  <a:lnTo>
                    <a:pt x="0" y="6837"/>
                  </a:lnTo>
                  <a:lnTo>
                    <a:pt x="7530" y="6837"/>
                  </a:lnTo>
                  <a:lnTo>
                    <a:pt x="7530" y="5545"/>
                  </a:lnTo>
                  <a:lnTo>
                    <a:pt x="7215" y="5860"/>
                  </a:lnTo>
                  <a:cubicBezTo>
                    <a:pt x="7022" y="6075"/>
                    <a:pt x="6756" y="6187"/>
                    <a:pt x="6496" y="6187"/>
                  </a:cubicBezTo>
                  <a:cubicBezTo>
                    <a:pt x="6374" y="6187"/>
                    <a:pt x="6254" y="6162"/>
                    <a:pt x="6144" y="6112"/>
                  </a:cubicBezTo>
                  <a:cubicBezTo>
                    <a:pt x="5734" y="5954"/>
                    <a:pt x="5514" y="5576"/>
                    <a:pt x="5514" y="5167"/>
                  </a:cubicBezTo>
                  <a:lnTo>
                    <a:pt x="5514" y="4757"/>
                  </a:lnTo>
                  <a:cubicBezTo>
                    <a:pt x="4726" y="4600"/>
                    <a:pt x="4127" y="3907"/>
                    <a:pt x="4127" y="3056"/>
                  </a:cubicBezTo>
                  <a:lnTo>
                    <a:pt x="4127" y="1701"/>
                  </a:lnTo>
                  <a:cubicBezTo>
                    <a:pt x="4127" y="756"/>
                    <a:pt x="488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4" name="Google Shape;6605;p62">
            <a:extLst>
              <a:ext uri="{FF2B5EF4-FFF2-40B4-BE49-F238E27FC236}">
                <a16:creationId xmlns:a16="http://schemas.microsoft.com/office/drawing/2014/main" id="{55F9680D-8773-45E5-AEA5-8B02D01BBBBB}"/>
              </a:ext>
            </a:extLst>
          </p:cNvPr>
          <p:cNvGrpSpPr/>
          <p:nvPr/>
        </p:nvGrpSpPr>
        <p:grpSpPr>
          <a:xfrm>
            <a:off x="5802499" y="1773771"/>
            <a:ext cx="314146" cy="334031"/>
            <a:chOff x="-34755225" y="3202075"/>
            <a:chExt cx="274100" cy="291450"/>
          </a:xfrm>
        </p:grpSpPr>
        <p:sp>
          <p:nvSpPr>
            <p:cNvPr id="1435" name="Google Shape;6606;p62">
              <a:extLst>
                <a:ext uri="{FF2B5EF4-FFF2-40B4-BE49-F238E27FC236}">
                  <a16:creationId xmlns:a16="http://schemas.microsoft.com/office/drawing/2014/main" id="{AABFE9F0-E11D-433D-BCE1-2598E6480872}"/>
                </a:ext>
              </a:extLst>
            </p:cNvPr>
            <p:cNvSpPr/>
            <p:nvPr/>
          </p:nvSpPr>
          <p:spPr>
            <a:xfrm>
              <a:off x="-34703250" y="3389525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670" y="1"/>
                  </a:moveTo>
                  <a:cubicBezTo>
                    <a:pt x="883" y="1"/>
                    <a:pt x="158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489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6607;p62">
              <a:extLst>
                <a:ext uri="{FF2B5EF4-FFF2-40B4-BE49-F238E27FC236}">
                  <a16:creationId xmlns:a16="http://schemas.microsoft.com/office/drawing/2014/main" id="{6D6489EA-E6D0-416A-B247-8125B4ACE4F4}"/>
                </a:ext>
              </a:extLst>
            </p:cNvPr>
            <p:cNvSpPr/>
            <p:nvPr/>
          </p:nvSpPr>
          <p:spPr>
            <a:xfrm>
              <a:off x="-34636300" y="3348575"/>
              <a:ext cx="69325" cy="75625"/>
            </a:xfrm>
            <a:custGeom>
              <a:avLst/>
              <a:gdLst/>
              <a:ahLst/>
              <a:cxnLst/>
              <a:rect l="l" t="t" r="r" b="b"/>
              <a:pathLst>
                <a:path w="2773" h="3025" extrusionOk="0">
                  <a:moveTo>
                    <a:pt x="2111" y="0"/>
                  </a:moveTo>
                  <a:lnTo>
                    <a:pt x="1387" y="221"/>
                  </a:lnTo>
                  <a:cubicBezTo>
                    <a:pt x="1298" y="265"/>
                    <a:pt x="1179" y="290"/>
                    <a:pt x="1049" y="290"/>
                  </a:cubicBezTo>
                  <a:cubicBezTo>
                    <a:pt x="808" y="290"/>
                    <a:pt x="531" y="205"/>
                    <a:pt x="347" y="0"/>
                  </a:cubicBezTo>
                  <a:lnTo>
                    <a:pt x="347" y="0"/>
                  </a:lnTo>
                  <a:cubicBezTo>
                    <a:pt x="378" y="63"/>
                    <a:pt x="378" y="189"/>
                    <a:pt x="378" y="315"/>
                  </a:cubicBezTo>
                  <a:cubicBezTo>
                    <a:pt x="378" y="662"/>
                    <a:pt x="221" y="977"/>
                    <a:pt x="0" y="1229"/>
                  </a:cubicBezTo>
                  <a:cubicBezTo>
                    <a:pt x="725" y="1575"/>
                    <a:pt x="1229" y="2237"/>
                    <a:pt x="1355" y="3025"/>
                  </a:cubicBezTo>
                  <a:lnTo>
                    <a:pt x="2773" y="3025"/>
                  </a:lnTo>
                  <a:lnTo>
                    <a:pt x="2773" y="221"/>
                  </a:lnTo>
                  <a:cubicBezTo>
                    <a:pt x="2521" y="189"/>
                    <a:pt x="2300" y="126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6608;p62">
              <a:extLst>
                <a:ext uri="{FF2B5EF4-FFF2-40B4-BE49-F238E27FC236}">
                  <a16:creationId xmlns:a16="http://schemas.microsoft.com/office/drawing/2014/main" id="{1897337D-DEC9-476C-9825-0104A7F76C69}"/>
                </a:ext>
              </a:extLst>
            </p:cNvPr>
            <p:cNvSpPr/>
            <p:nvPr/>
          </p:nvSpPr>
          <p:spPr>
            <a:xfrm>
              <a:off x="-34752875" y="3253275"/>
              <a:ext cx="126050" cy="170925"/>
            </a:xfrm>
            <a:custGeom>
              <a:avLst/>
              <a:gdLst/>
              <a:ahLst/>
              <a:cxnLst/>
              <a:rect l="l" t="t" r="r" b="b"/>
              <a:pathLst>
                <a:path w="5042" h="6837" extrusionOk="0">
                  <a:moveTo>
                    <a:pt x="1" y="0"/>
                  </a:moveTo>
                  <a:lnTo>
                    <a:pt x="1" y="6837"/>
                  </a:lnTo>
                  <a:lnTo>
                    <a:pt x="1418" y="6837"/>
                  </a:lnTo>
                  <a:cubicBezTo>
                    <a:pt x="1450" y="6018"/>
                    <a:pt x="1954" y="5356"/>
                    <a:pt x="2679" y="4978"/>
                  </a:cubicBezTo>
                  <a:cubicBezTo>
                    <a:pt x="2427" y="4757"/>
                    <a:pt x="2301" y="4442"/>
                    <a:pt x="2301" y="4064"/>
                  </a:cubicBezTo>
                  <a:cubicBezTo>
                    <a:pt x="2301" y="3340"/>
                    <a:pt x="2931" y="2710"/>
                    <a:pt x="3687" y="2710"/>
                  </a:cubicBezTo>
                  <a:cubicBezTo>
                    <a:pt x="4128" y="2710"/>
                    <a:pt x="4474" y="2899"/>
                    <a:pt x="4758" y="3214"/>
                  </a:cubicBezTo>
                  <a:cubicBezTo>
                    <a:pt x="4726" y="3056"/>
                    <a:pt x="4758" y="2899"/>
                    <a:pt x="4789" y="2741"/>
                  </a:cubicBezTo>
                  <a:lnTo>
                    <a:pt x="5041" y="2016"/>
                  </a:lnTo>
                  <a:cubicBezTo>
                    <a:pt x="4821" y="1607"/>
                    <a:pt x="4758" y="1134"/>
                    <a:pt x="4758" y="662"/>
                  </a:cubicBezTo>
                  <a:cubicBezTo>
                    <a:pt x="4758" y="410"/>
                    <a:pt x="4789" y="189"/>
                    <a:pt x="48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6609;p62">
              <a:extLst>
                <a:ext uri="{FF2B5EF4-FFF2-40B4-BE49-F238E27FC236}">
                  <a16:creationId xmlns:a16="http://schemas.microsoft.com/office/drawing/2014/main" id="{5DC8DCFA-F24B-480C-B9A2-F21D5B9A2B5A}"/>
                </a:ext>
              </a:extLst>
            </p:cNvPr>
            <p:cNvSpPr/>
            <p:nvPr/>
          </p:nvSpPr>
          <p:spPr>
            <a:xfrm>
              <a:off x="-34677250" y="3338325"/>
              <a:ext cx="33875" cy="33900"/>
            </a:xfrm>
            <a:custGeom>
              <a:avLst/>
              <a:gdLst/>
              <a:ahLst/>
              <a:cxnLst/>
              <a:rect l="l" t="t" r="r" b="b"/>
              <a:pathLst>
                <a:path w="1355" h="1356" extrusionOk="0">
                  <a:moveTo>
                    <a:pt x="662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40"/>
                    <a:pt x="315" y="1355"/>
                    <a:pt x="662" y="1355"/>
                  </a:cubicBezTo>
                  <a:cubicBezTo>
                    <a:pt x="1040" y="1355"/>
                    <a:pt x="1355" y="1040"/>
                    <a:pt x="1355" y="694"/>
                  </a:cubicBezTo>
                  <a:cubicBezTo>
                    <a:pt x="1355" y="316"/>
                    <a:pt x="1040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6610;p62">
              <a:extLst>
                <a:ext uri="{FF2B5EF4-FFF2-40B4-BE49-F238E27FC236}">
                  <a16:creationId xmlns:a16="http://schemas.microsoft.com/office/drawing/2014/main" id="{21B9CB4D-4249-4730-A076-4DE46246C508}"/>
                </a:ext>
              </a:extLst>
            </p:cNvPr>
            <p:cNvSpPr/>
            <p:nvPr/>
          </p:nvSpPr>
          <p:spPr>
            <a:xfrm>
              <a:off x="-34618200" y="3202500"/>
              <a:ext cx="137075" cy="135850"/>
            </a:xfrm>
            <a:custGeom>
              <a:avLst/>
              <a:gdLst/>
              <a:ahLst/>
              <a:cxnLst/>
              <a:rect l="l" t="t" r="r" b="b"/>
              <a:pathLst>
                <a:path w="5483" h="5434" extrusionOk="0">
                  <a:moveTo>
                    <a:pt x="2710" y="992"/>
                  </a:moveTo>
                  <a:cubicBezTo>
                    <a:pt x="2899" y="992"/>
                    <a:pt x="3057" y="1149"/>
                    <a:pt x="3057" y="1338"/>
                  </a:cubicBezTo>
                  <a:cubicBezTo>
                    <a:pt x="3057" y="1559"/>
                    <a:pt x="2899" y="1716"/>
                    <a:pt x="2710" y="1716"/>
                  </a:cubicBezTo>
                  <a:cubicBezTo>
                    <a:pt x="2521" y="1716"/>
                    <a:pt x="2364" y="1559"/>
                    <a:pt x="2364" y="1338"/>
                  </a:cubicBezTo>
                  <a:cubicBezTo>
                    <a:pt x="2395" y="1149"/>
                    <a:pt x="2553" y="992"/>
                    <a:pt x="2710" y="992"/>
                  </a:cubicBezTo>
                  <a:close/>
                  <a:moveTo>
                    <a:pt x="2742" y="2346"/>
                  </a:moveTo>
                  <a:cubicBezTo>
                    <a:pt x="2962" y="2346"/>
                    <a:pt x="3120" y="2504"/>
                    <a:pt x="3120" y="2693"/>
                  </a:cubicBezTo>
                  <a:lnTo>
                    <a:pt x="3120" y="4079"/>
                  </a:lnTo>
                  <a:cubicBezTo>
                    <a:pt x="3120" y="4268"/>
                    <a:pt x="2962" y="4426"/>
                    <a:pt x="2742" y="4426"/>
                  </a:cubicBezTo>
                  <a:cubicBezTo>
                    <a:pt x="2553" y="4426"/>
                    <a:pt x="2395" y="4268"/>
                    <a:pt x="2395" y="4079"/>
                  </a:cubicBezTo>
                  <a:lnTo>
                    <a:pt x="2395" y="2693"/>
                  </a:lnTo>
                  <a:cubicBezTo>
                    <a:pt x="2395" y="2504"/>
                    <a:pt x="2553" y="2346"/>
                    <a:pt x="2742" y="2346"/>
                  </a:cubicBezTo>
                  <a:close/>
                  <a:moveTo>
                    <a:pt x="2646" y="0"/>
                  </a:moveTo>
                  <a:cubicBezTo>
                    <a:pt x="1359" y="0"/>
                    <a:pt x="1" y="1099"/>
                    <a:pt x="1" y="2724"/>
                  </a:cubicBezTo>
                  <a:cubicBezTo>
                    <a:pt x="1" y="3197"/>
                    <a:pt x="127" y="3638"/>
                    <a:pt x="348" y="4016"/>
                  </a:cubicBezTo>
                  <a:lnTo>
                    <a:pt x="33" y="4961"/>
                  </a:lnTo>
                  <a:cubicBezTo>
                    <a:pt x="1" y="5087"/>
                    <a:pt x="33" y="5245"/>
                    <a:pt x="127" y="5339"/>
                  </a:cubicBezTo>
                  <a:cubicBezTo>
                    <a:pt x="167" y="5399"/>
                    <a:pt x="245" y="5421"/>
                    <a:pt x="329" y="5421"/>
                  </a:cubicBezTo>
                  <a:cubicBezTo>
                    <a:pt x="377" y="5421"/>
                    <a:pt x="427" y="5414"/>
                    <a:pt x="474" y="5402"/>
                  </a:cubicBezTo>
                  <a:lnTo>
                    <a:pt x="1419" y="5087"/>
                  </a:lnTo>
                  <a:cubicBezTo>
                    <a:pt x="1797" y="5339"/>
                    <a:pt x="2238" y="5434"/>
                    <a:pt x="2742" y="5434"/>
                  </a:cubicBezTo>
                  <a:cubicBezTo>
                    <a:pt x="4254" y="5434"/>
                    <a:pt x="5483" y="4237"/>
                    <a:pt x="5483" y="2724"/>
                  </a:cubicBezTo>
                  <a:cubicBezTo>
                    <a:pt x="5483" y="1275"/>
                    <a:pt x="4317" y="78"/>
                    <a:pt x="2899" y="15"/>
                  </a:cubicBezTo>
                  <a:cubicBezTo>
                    <a:pt x="2815" y="5"/>
                    <a:pt x="2731" y="0"/>
                    <a:pt x="26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6611;p62">
              <a:extLst>
                <a:ext uri="{FF2B5EF4-FFF2-40B4-BE49-F238E27FC236}">
                  <a16:creationId xmlns:a16="http://schemas.microsoft.com/office/drawing/2014/main" id="{4752B860-B7C6-4B78-9978-85ABB286FC8B}"/>
                </a:ext>
              </a:extLst>
            </p:cNvPr>
            <p:cNvSpPr/>
            <p:nvPr/>
          </p:nvSpPr>
          <p:spPr>
            <a:xfrm>
              <a:off x="-34755225" y="3440725"/>
              <a:ext cx="188250" cy="52800"/>
            </a:xfrm>
            <a:custGeom>
              <a:avLst/>
              <a:gdLst/>
              <a:ahLst/>
              <a:cxnLst/>
              <a:rect l="l" t="t" r="r" b="b"/>
              <a:pathLst>
                <a:path w="7530" h="2112" extrusionOk="0">
                  <a:moveTo>
                    <a:pt x="0" y="0"/>
                  </a:moveTo>
                  <a:lnTo>
                    <a:pt x="0" y="1071"/>
                  </a:lnTo>
                  <a:cubicBezTo>
                    <a:pt x="0" y="1670"/>
                    <a:pt x="473" y="2111"/>
                    <a:pt x="1040" y="2111"/>
                  </a:cubicBezTo>
                  <a:lnTo>
                    <a:pt x="6490" y="2111"/>
                  </a:lnTo>
                  <a:cubicBezTo>
                    <a:pt x="7057" y="2111"/>
                    <a:pt x="7530" y="1639"/>
                    <a:pt x="7530" y="1071"/>
                  </a:cubicBezTo>
                  <a:lnTo>
                    <a:pt x="75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6612;p62">
              <a:extLst>
                <a:ext uri="{FF2B5EF4-FFF2-40B4-BE49-F238E27FC236}">
                  <a16:creationId xmlns:a16="http://schemas.microsoft.com/office/drawing/2014/main" id="{9A2CEF25-C5C0-49BE-93E2-1505FF087589}"/>
                </a:ext>
              </a:extLst>
            </p:cNvPr>
            <p:cNvSpPr/>
            <p:nvPr/>
          </p:nvSpPr>
          <p:spPr>
            <a:xfrm>
              <a:off x="-34754450" y="3202075"/>
              <a:ext cx="153600" cy="33900"/>
            </a:xfrm>
            <a:custGeom>
              <a:avLst/>
              <a:gdLst/>
              <a:ahLst/>
              <a:cxnLst/>
              <a:rect l="l" t="t" r="r" b="b"/>
              <a:pathLst>
                <a:path w="6144" h="1356" extrusionOk="0">
                  <a:moveTo>
                    <a:pt x="1040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55"/>
                  </a:lnTo>
                  <a:lnTo>
                    <a:pt x="5104" y="1355"/>
                  </a:lnTo>
                  <a:cubicBezTo>
                    <a:pt x="5293" y="819"/>
                    <a:pt x="5672" y="347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2" name="Google Shape;6613;p62">
            <a:extLst>
              <a:ext uri="{FF2B5EF4-FFF2-40B4-BE49-F238E27FC236}">
                <a16:creationId xmlns:a16="http://schemas.microsoft.com/office/drawing/2014/main" id="{AC74CF32-6787-4764-BCF2-660CD9E3949B}"/>
              </a:ext>
            </a:extLst>
          </p:cNvPr>
          <p:cNvGrpSpPr/>
          <p:nvPr/>
        </p:nvGrpSpPr>
        <p:grpSpPr>
          <a:xfrm>
            <a:off x="5792556" y="2190350"/>
            <a:ext cx="334031" cy="334031"/>
            <a:chOff x="-34763900" y="3561225"/>
            <a:chExt cx="291450" cy="291450"/>
          </a:xfrm>
        </p:grpSpPr>
        <p:sp>
          <p:nvSpPr>
            <p:cNvPr id="1443" name="Google Shape;6614;p62">
              <a:extLst>
                <a:ext uri="{FF2B5EF4-FFF2-40B4-BE49-F238E27FC236}">
                  <a16:creationId xmlns:a16="http://schemas.microsoft.com/office/drawing/2014/main" id="{52BA765C-D03D-4514-8983-CA01F401A518}"/>
                </a:ext>
              </a:extLst>
            </p:cNvPr>
            <p:cNvSpPr/>
            <p:nvPr/>
          </p:nvSpPr>
          <p:spPr>
            <a:xfrm>
              <a:off x="-34693800" y="3629750"/>
              <a:ext cx="152025" cy="152825"/>
            </a:xfrm>
            <a:custGeom>
              <a:avLst/>
              <a:gdLst/>
              <a:ahLst/>
              <a:cxnLst/>
              <a:rect l="l" t="t" r="r" b="b"/>
              <a:pathLst>
                <a:path w="6081" h="6113" extrusionOk="0">
                  <a:moveTo>
                    <a:pt x="3025" y="1387"/>
                  </a:moveTo>
                  <a:cubicBezTo>
                    <a:pt x="3970" y="1387"/>
                    <a:pt x="4726" y="2143"/>
                    <a:pt x="4726" y="3088"/>
                  </a:cubicBezTo>
                  <a:cubicBezTo>
                    <a:pt x="4726" y="4033"/>
                    <a:pt x="3970" y="4789"/>
                    <a:pt x="3025" y="4789"/>
                  </a:cubicBezTo>
                  <a:cubicBezTo>
                    <a:pt x="2080" y="4789"/>
                    <a:pt x="1324" y="4033"/>
                    <a:pt x="1324" y="3088"/>
                  </a:cubicBezTo>
                  <a:cubicBezTo>
                    <a:pt x="1324" y="2143"/>
                    <a:pt x="2080" y="1387"/>
                    <a:pt x="3025" y="1387"/>
                  </a:cubicBezTo>
                  <a:close/>
                  <a:moveTo>
                    <a:pt x="2710" y="0"/>
                  </a:moveTo>
                  <a:lnTo>
                    <a:pt x="2710" y="442"/>
                  </a:lnTo>
                  <a:cubicBezTo>
                    <a:pt x="2710" y="599"/>
                    <a:pt x="2584" y="725"/>
                    <a:pt x="2426" y="757"/>
                  </a:cubicBezTo>
                  <a:cubicBezTo>
                    <a:pt x="2237" y="788"/>
                    <a:pt x="2017" y="914"/>
                    <a:pt x="1859" y="1009"/>
                  </a:cubicBezTo>
                  <a:cubicBezTo>
                    <a:pt x="1815" y="1031"/>
                    <a:pt x="1762" y="1041"/>
                    <a:pt x="1707" y="1041"/>
                  </a:cubicBezTo>
                  <a:cubicBezTo>
                    <a:pt x="1607" y="1041"/>
                    <a:pt x="1500" y="1007"/>
                    <a:pt x="1418" y="946"/>
                  </a:cubicBezTo>
                  <a:lnTo>
                    <a:pt x="1103" y="631"/>
                  </a:lnTo>
                  <a:lnTo>
                    <a:pt x="631" y="1103"/>
                  </a:lnTo>
                  <a:lnTo>
                    <a:pt x="946" y="1418"/>
                  </a:lnTo>
                  <a:cubicBezTo>
                    <a:pt x="1072" y="1544"/>
                    <a:pt x="1072" y="1702"/>
                    <a:pt x="977" y="1859"/>
                  </a:cubicBezTo>
                  <a:cubicBezTo>
                    <a:pt x="851" y="2048"/>
                    <a:pt x="788" y="2269"/>
                    <a:pt x="757" y="2458"/>
                  </a:cubicBezTo>
                  <a:cubicBezTo>
                    <a:pt x="694" y="2615"/>
                    <a:pt x="599" y="2710"/>
                    <a:pt x="442" y="2710"/>
                  </a:cubicBezTo>
                  <a:lnTo>
                    <a:pt x="1" y="2710"/>
                  </a:lnTo>
                  <a:lnTo>
                    <a:pt x="1" y="3403"/>
                  </a:lnTo>
                  <a:lnTo>
                    <a:pt x="442" y="3403"/>
                  </a:lnTo>
                  <a:cubicBezTo>
                    <a:pt x="599" y="3403"/>
                    <a:pt x="694" y="3498"/>
                    <a:pt x="757" y="3655"/>
                  </a:cubicBezTo>
                  <a:cubicBezTo>
                    <a:pt x="788" y="3876"/>
                    <a:pt x="914" y="4096"/>
                    <a:pt x="977" y="4254"/>
                  </a:cubicBezTo>
                  <a:cubicBezTo>
                    <a:pt x="1072" y="4380"/>
                    <a:pt x="1009" y="4569"/>
                    <a:pt x="946" y="4695"/>
                  </a:cubicBezTo>
                  <a:lnTo>
                    <a:pt x="631" y="5010"/>
                  </a:lnTo>
                  <a:lnTo>
                    <a:pt x="1103" y="5482"/>
                  </a:lnTo>
                  <a:lnTo>
                    <a:pt x="1418" y="5167"/>
                  </a:lnTo>
                  <a:cubicBezTo>
                    <a:pt x="1486" y="5100"/>
                    <a:pt x="1562" y="5068"/>
                    <a:pt x="1643" y="5068"/>
                  </a:cubicBezTo>
                  <a:cubicBezTo>
                    <a:pt x="1713" y="5068"/>
                    <a:pt x="1786" y="5092"/>
                    <a:pt x="1859" y="5136"/>
                  </a:cubicBezTo>
                  <a:cubicBezTo>
                    <a:pt x="2048" y="5230"/>
                    <a:pt x="2237" y="5325"/>
                    <a:pt x="2426" y="5356"/>
                  </a:cubicBezTo>
                  <a:cubicBezTo>
                    <a:pt x="2584" y="5419"/>
                    <a:pt x="2710" y="5514"/>
                    <a:pt x="2710" y="5671"/>
                  </a:cubicBezTo>
                  <a:lnTo>
                    <a:pt x="2710" y="6112"/>
                  </a:lnTo>
                  <a:lnTo>
                    <a:pt x="3372" y="6112"/>
                  </a:lnTo>
                  <a:lnTo>
                    <a:pt x="3372" y="5734"/>
                  </a:lnTo>
                  <a:cubicBezTo>
                    <a:pt x="3372" y="5577"/>
                    <a:pt x="3498" y="5451"/>
                    <a:pt x="3655" y="5419"/>
                  </a:cubicBezTo>
                  <a:cubicBezTo>
                    <a:pt x="3844" y="5356"/>
                    <a:pt x="4096" y="5262"/>
                    <a:pt x="4254" y="5167"/>
                  </a:cubicBezTo>
                  <a:cubicBezTo>
                    <a:pt x="4300" y="5133"/>
                    <a:pt x="4355" y="5119"/>
                    <a:pt x="4410" y="5119"/>
                  </a:cubicBezTo>
                  <a:cubicBezTo>
                    <a:pt x="4506" y="5119"/>
                    <a:pt x="4603" y="5159"/>
                    <a:pt x="4663" y="5199"/>
                  </a:cubicBezTo>
                  <a:lnTo>
                    <a:pt x="5010" y="5514"/>
                  </a:lnTo>
                  <a:lnTo>
                    <a:pt x="5451" y="5041"/>
                  </a:lnTo>
                  <a:lnTo>
                    <a:pt x="5136" y="4726"/>
                  </a:lnTo>
                  <a:cubicBezTo>
                    <a:pt x="5041" y="4632"/>
                    <a:pt x="5041" y="4474"/>
                    <a:pt x="5104" y="4285"/>
                  </a:cubicBezTo>
                  <a:cubicBezTo>
                    <a:pt x="5230" y="4096"/>
                    <a:pt x="5293" y="3907"/>
                    <a:pt x="5356" y="3718"/>
                  </a:cubicBezTo>
                  <a:cubicBezTo>
                    <a:pt x="5388" y="3561"/>
                    <a:pt x="5514" y="3434"/>
                    <a:pt x="5671" y="3434"/>
                  </a:cubicBezTo>
                  <a:lnTo>
                    <a:pt x="6081" y="3434"/>
                  </a:lnTo>
                  <a:lnTo>
                    <a:pt x="6081" y="2773"/>
                  </a:lnTo>
                  <a:lnTo>
                    <a:pt x="5671" y="2773"/>
                  </a:lnTo>
                  <a:cubicBezTo>
                    <a:pt x="5514" y="2710"/>
                    <a:pt x="5388" y="2615"/>
                    <a:pt x="5356" y="2458"/>
                  </a:cubicBezTo>
                  <a:cubicBezTo>
                    <a:pt x="5293" y="2269"/>
                    <a:pt x="5199" y="2017"/>
                    <a:pt x="5104" y="1859"/>
                  </a:cubicBezTo>
                  <a:cubicBezTo>
                    <a:pt x="5041" y="1733"/>
                    <a:pt x="5073" y="1544"/>
                    <a:pt x="5136" y="1418"/>
                  </a:cubicBezTo>
                  <a:lnTo>
                    <a:pt x="5451" y="1103"/>
                  </a:lnTo>
                  <a:lnTo>
                    <a:pt x="5010" y="631"/>
                  </a:lnTo>
                  <a:lnTo>
                    <a:pt x="4663" y="946"/>
                  </a:lnTo>
                  <a:cubicBezTo>
                    <a:pt x="4608" y="1019"/>
                    <a:pt x="4531" y="1050"/>
                    <a:pt x="4445" y="1050"/>
                  </a:cubicBezTo>
                  <a:cubicBezTo>
                    <a:pt x="4384" y="1050"/>
                    <a:pt x="4319" y="1035"/>
                    <a:pt x="4254" y="1009"/>
                  </a:cubicBezTo>
                  <a:cubicBezTo>
                    <a:pt x="4033" y="883"/>
                    <a:pt x="3844" y="788"/>
                    <a:pt x="3655" y="757"/>
                  </a:cubicBezTo>
                  <a:cubicBezTo>
                    <a:pt x="3498" y="725"/>
                    <a:pt x="3372" y="599"/>
                    <a:pt x="3372" y="442"/>
                  </a:cubicBezTo>
                  <a:lnTo>
                    <a:pt x="33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6615;p62">
              <a:extLst>
                <a:ext uri="{FF2B5EF4-FFF2-40B4-BE49-F238E27FC236}">
                  <a16:creationId xmlns:a16="http://schemas.microsoft.com/office/drawing/2014/main" id="{9BD69CB3-11D2-4C84-BDE2-DC3E1539A532}"/>
                </a:ext>
              </a:extLst>
            </p:cNvPr>
            <p:cNvSpPr/>
            <p:nvPr/>
          </p:nvSpPr>
          <p:spPr>
            <a:xfrm>
              <a:off x="-34763900" y="3561225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6522" y="2048"/>
                  </a:moveTo>
                  <a:cubicBezTo>
                    <a:pt x="6743" y="2048"/>
                    <a:pt x="6900" y="2206"/>
                    <a:pt x="6900" y="2395"/>
                  </a:cubicBezTo>
                  <a:lnTo>
                    <a:pt x="6900" y="2899"/>
                  </a:lnTo>
                  <a:cubicBezTo>
                    <a:pt x="6995" y="2962"/>
                    <a:pt x="7089" y="2994"/>
                    <a:pt x="7152" y="3025"/>
                  </a:cubicBezTo>
                  <a:lnTo>
                    <a:pt x="7530" y="2678"/>
                  </a:lnTo>
                  <a:cubicBezTo>
                    <a:pt x="7578" y="2615"/>
                    <a:pt x="7664" y="2584"/>
                    <a:pt x="7755" y="2584"/>
                  </a:cubicBezTo>
                  <a:cubicBezTo>
                    <a:pt x="7845" y="2584"/>
                    <a:pt x="7940" y="2615"/>
                    <a:pt x="8003" y="2678"/>
                  </a:cubicBezTo>
                  <a:lnTo>
                    <a:pt x="8979" y="3655"/>
                  </a:lnTo>
                  <a:cubicBezTo>
                    <a:pt x="9106" y="3781"/>
                    <a:pt x="9106" y="4002"/>
                    <a:pt x="8979" y="4128"/>
                  </a:cubicBezTo>
                  <a:lnTo>
                    <a:pt x="8633" y="4474"/>
                  </a:lnTo>
                  <a:cubicBezTo>
                    <a:pt x="8664" y="4569"/>
                    <a:pt x="8696" y="4695"/>
                    <a:pt x="8727" y="4758"/>
                  </a:cubicBezTo>
                  <a:lnTo>
                    <a:pt x="9263" y="4758"/>
                  </a:lnTo>
                  <a:cubicBezTo>
                    <a:pt x="9452" y="4758"/>
                    <a:pt x="9610" y="4915"/>
                    <a:pt x="9610" y="5104"/>
                  </a:cubicBezTo>
                  <a:lnTo>
                    <a:pt x="9610" y="6491"/>
                  </a:lnTo>
                  <a:cubicBezTo>
                    <a:pt x="9610" y="6680"/>
                    <a:pt x="9452" y="6837"/>
                    <a:pt x="9263" y="6837"/>
                  </a:cubicBezTo>
                  <a:lnTo>
                    <a:pt x="8727" y="6837"/>
                  </a:lnTo>
                  <a:cubicBezTo>
                    <a:pt x="8696" y="6963"/>
                    <a:pt x="8664" y="7026"/>
                    <a:pt x="8633" y="7121"/>
                  </a:cubicBezTo>
                  <a:lnTo>
                    <a:pt x="8979" y="7467"/>
                  </a:lnTo>
                  <a:cubicBezTo>
                    <a:pt x="9106" y="7593"/>
                    <a:pt x="9106" y="7814"/>
                    <a:pt x="8979" y="7940"/>
                  </a:cubicBezTo>
                  <a:lnTo>
                    <a:pt x="8003" y="8916"/>
                  </a:lnTo>
                  <a:cubicBezTo>
                    <a:pt x="7940" y="8979"/>
                    <a:pt x="7845" y="9011"/>
                    <a:pt x="7755" y="9011"/>
                  </a:cubicBezTo>
                  <a:cubicBezTo>
                    <a:pt x="7664" y="9011"/>
                    <a:pt x="7578" y="8979"/>
                    <a:pt x="7530" y="8916"/>
                  </a:cubicBezTo>
                  <a:lnTo>
                    <a:pt x="7152" y="8570"/>
                  </a:lnTo>
                  <a:cubicBezTo>
                    <a:pt x="7089" y="8601"/>
                    <a:pt x="6963" y="8664"/>
                    <a:pt x="6900" y="8696"/>
                  </a:cubicBezTo>
                  <a:lnTo>
                    <a:pt x="6900" y="9200"/>
                  </a:lnTo>
                  <a:cubicBezTo>
                    <a:pt x="6900" y="9389"/>
                    <a:pt x="6743" y="9547"/>
                    <a:pt x="6522" y="9547"/>
                  </a:cubicBezTo>
                  <a:lnTo>
                    <a:pt x="5167" y="9547"/>
                  </a:lnTo>
                  <a:cubicBezTo>
                    <a:pt x="4947" y="9547"/>
                    <a:pt x="4789" y="9389"/>
                    <a:pt x="4789" y="9200"/>
                  </a:cubicBezTo>
                  <a:lnTo>
                    <a:pt x="4789" y="8696"/>
                  </a:lnTo>
                  <a:cubicBezTo>
                    <a:pt x="4695" y="8664"/>
                    <a:pt x="4600" y="8601"/>
                    <a:pt x="4537" y="8570"/>
                  </a:cubicBezTo>
                  <a:lnTo>
                    <a:pt x="4159" y="8916"/>
                  </a:lnTo>
                  <a:cubicBezTo>
                    <a:pt x="4112" y="8979"/>
                    <a:pt x="4025" y="9011"/>
                    <a:pt x="3935" y="9011"/>
                  </a:cubicBezTo>
                  <a:cubicBezTo>
                    <a:pt x="3844" y="9011"/>
                    <a:pt x="3750" y="8979"/>
                    <a:pt x="3687" y="8916"/>
                  </a:cubicBezTo>
                  <a:lnTo>
                    <a:pt x="2710" y="7940"/>
                  </a:lnTo>
                  <a:cubicBezTo>
                    <a:pt x="2584" y="7814"/>
                    <a:pt x="2584" y="7593"/>
                    <a:pt x="2710" y="7467"/>
                  </a:cubicBezTo>
                  <a:lnTo>
                    <a:pt x="3057" y="7121"/>
                  </a:lnTo>
                  <a:cubicBezTo>
                    <a:pt x="3025" y="7026"/>
                    <a:pt x="2994" y="6932"/>
                    <a:pt x="2962" y="6837"/>
                  </a:cubicBezTo>
                  <a:lnTo>
                    <a:pt x="2426" y="6837"/>
                  </a:lnTo>
                  <a:cubicBezTo>
                    <a:pt x="2237" y="6837"/>
                    <a:pt x="2080" y="6680"/>
                    <a:pt x="2080" y="6491"/>
                  </a:cubicBezTo>
                  <a:lnTo>
                    <a:pt x="2080" y="5104"/>
                  </a:lnTo>
                  <a:cubicBezTo>
                    <a:pt x="2080" y="4915"/>
                    <a:pt x="2237" y="4758"/>
                    <a:pt x="2426" y="4758"/>
                  </a:cubicBezTo>
                  <a:lnTo>
                    <a:pt x="2962" y="4758"/>
                  </a:lnTo>
                  <a:cubicBezTo>
                    <a:pt x="2994" y="4632"/>
                    <a:pt x="3025" y="4569"/>
                    <a:pt x="3057" y="4474"/>
                  </a:cubicBezTo>
                  <a:lnTo>
                    <a:pt x="2710" y="4128"/>
                  </a:lnTo>
                  <a:cubicBezTo>
                    <a:pt x="2584" y="4002"/>
                    <a:pt x="2584" y="3781"/>
                    <a:pt x="2710" y="3655"/>
                  </a:cubicBezTo>
                  <a:lnTo>
                    <a:pt x="3687" y="2678"/>
                  </a:lnTo>
                  <a:cubicBezTo>
                    <a:pt x="3750" y="2615"/>
                    <a:pt x="3844" y="2584"/>
                    <a:pt x="3935" y="2584"/>
                  </a:cubicBezTo>
                  <a:cubicBezTo>
                    <a:pt x="4025" y="2584"/>
                    <a:pt x="4112" y="2615"/>
                    <a:pt x="4159" y="2678"/>
                  </a:cubicBezTo>
                  <a:lnTo>
                    <a:pt x="4537" y="3025"/>
                  </a:lnTo>
                  <a:cubicBezTo>
                    <a:pt x="4600" y="2994"/>
                    <a:pt x="4726" y="2962"/>
                    <a:pt x="4789" y="2899"/>
                  </a:cubicBezTo>
                  <a:lnTo>
                    <a:pt x="4789" y="2395"/>
                  </a:lnTo>
                  <a:cubicBezTo>
                    <a:pt x="4789" y="2206"/>
                    <a:pt x="4947" y="2048"/>
                    <a:pt x="5167" y="2048"/>
                  </a:cubicBezTo>
                  <a:close/>
                  <a:moveTo>
                    <a:pt x="5829" y="1"/>
                  </a:moveTo>
                  <a:cubicBezTo>
                    <a:pt x="2647" y="1"/>
                    <a:pt x="1" y="2647"/>
                    <a:pt x="1" y="5829"/>
                  </a:cubicBezTo>
                  <a:cubicBezTo>
                    <a:pt x="1" y="6837"/>
                    <a:pt x="284" y="7877"/>
                    <a:pt x="820" y="8790"/>
                  </a:cubicBezTo>
                  <a:lnTo>
                    <a:pt x="32" y="11185"/>
                  </a:lnTo>
                  <a:cubicBezTo>
                    <a:pt x="1" y="11311"/>
                    <a:pt x="32" y="11468"/>
                    <a:pt x="127" y="11531"/>
                  </a:cubicBezTo>
                  <a:cubicBezTo>
                    <a:pt x="174" y="11602"/>
                    <a:pt x="274" y="11638"/>
                    <a:pt x="375" y="11638"/>
                  </a:cubicBezTo>
                  <a:cubicBezTo>
                    <a:pt x="408" y="11638"/>
                    <a:pt x="442" y="11634"/>
                    <a:pt x="473" y="11626"/>
                  </a:cubicBezTo>
                  <a:lnTo>
                    <a:pt x="2868" y="10838"/>
                  </a:lnTo>
                  <a:cubicBezTo>
                    <a:pt x="3781" y="11374"/>
                    <a:pt x="4789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57" y="2584"/>
                    <a:pt x="9011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6616;p62">
              <a:extLst>
                <a:ext uri="{FF2B5EF4-FFF2-40B4-BE49-F238E27FC236}">
                  <a16:creationId xmlns:a16="http://schemas.microsoft.com/office/drawing/2014/main" id="{0DA57A85-71C3-4BC5-B63B-8DE704015A11}"/>
                </a:ext>
              </a:extLst>
            </p:cNvPr>
            <p:cNvSpPr/>
            <p:nvPr/>
          </p:nvSpPr>
          <p:spPr>
            <a:xfrm>
              <a:off x="-34644175" y="368095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41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46" name="Google Shape;6617;p62">
            <a:extLst>
              <a:ext uri="{FF2B5EF4-FFF2-40B4-BE49-F238E27FC236}">
                <a16:creationId xmlns:a16="http://schemas.microsoft.com/office/drawing/2014/main" id="{5F0810AC-DFBB-4453-96B2-77F2EC87EEC9}"/>
              </a:ext>
            </a:extLst>
          </p:cNvPr>
          <p:cNvSpPr/>
          <p:nvPr/>
        </p:nvSpPr>
        <p:spPr>
          <a:xfrm>
            <a:off x="5790762" y="2601733"/>
            <a:ext cx="334031" cy="334002"/>
          </a:xfrm>
          <a:custGeom>
            <a:avLst/>
            <a:gdLst/>
            <a:ahLst/>
            <a:cxnLst/>
            <a:rect l="l" t="t" r="r" b="b"/>
            <a:pathLst>
              <a:path w="11658" h="11657" extrusionOk="0">
                <a:moveTo>
                  <a:pt x="5955" y="1733"/>
                </a:moveTo>
                <a:cubicBezTo>
                  <a:pt x="7089" y="1733"/>
                  <a:pt x="8003" y="2647"/>
                  <a:pt x="8003" y="3781"/>
                </a:cubicBezTo>
                <a:cubicBezTo>
                  <a:pt x="7877" y="4442"/>
                  <a:pt x="7562" y="5041"/>
                  <a:pt x="7058" y="5419"/>
                </a:cubicBezTo>
                <a:cubicBezTo>
                  <a:pt x="6837" y="5577"/>
                  <a:pt x="6522" y="5892"/>
                  <a:pt x="6522" y="6333"/>
                </a:cubicBezTo>
                <a:lnTo>
                  <a:pt x="6522" y="6522"/>
                </a:lnTo>
                <a:cubicBezTo>
                  <a:pt x="6522" y="6931"/>
                  <a:pt x="6207" y="7215"/>
                  <a:pt x="5861" y="7215"/>
                </a:cubicBezTo>
                <a:cubicBezTo>
                  <a:pt x="5482" y="7215"/>
                  <a:pt x="5199" y="6900"/>
                  <a:pt x="5199" y="6522"/>
                </a:cubicBezTo>
                <a:lnTo>
                  <a:pt x="5199" y="6333"/>
                </a:lnTo>
                <a:cubicBezTo>
                  <a:pt x="5199" y="5577"/>
                  <a:pt x="5577" y="4852"/>
                  <a:pt x="6302" y="4316"/>
                </a:cubicBezTo>
                <a:cubicBezTo>
                  <a:pt x="6491" y="4190"/>
                  <a:pt x="6585" y="4001"/>
                  <a:pt x="6585" y="3781"/>
                </a:cubicBezTo>
                <a:cubicBezTo>
                  <a:pt x="6585" y="3371"/>
                  <a:pt x="6270" y="3119"/>
                  <a:pt x="5892" y="3119"/>
                </a:cubicBezTo>
                <a:cubicBezTo>
                  <a:pt x="5514" y="3119"/>
                  <a:pt x="5230" y="3434"/>
                  <a:pt x="5230" y="3781"/>
                </a:cubicBezTo>
                <a:cubicBezTo>
                  <a:pt x="5230" y="4159"/>
                  <a:pt x="4915" y="4442"/>
                  <a:pt x="4569" y="4442"/>
                </a:cubicBezTo>
                <a:cubicBezTo>
                  <a:pt x="4191" y="4442"/>
                  <a:pt x="3907" y="4127"/>
                  <a:pt x="3907" y="3781"/>
                </a:cubicBezTo>
                <a:cubicBezTo>
                  <a:pt x="3907" y="2647"/>
                  <a:pt x="4821" y="1733"/>
                  <a:pt x="5955" y="1733"/>
                </a:cubicBezTo>
                <a:close/>
                <a:moveTo>
                  <a:pt x="5829" y="8570"/>
                </a:moveTo>
                <a:cubicBezTo>
                  <a:pt x="6176" y="8570"/>
                  <a:pt x="6491" y="8885"/>
                  <a:pt x="6491" y="9263"/>
                </a:cubicBezTo>
                <a:cubicBezTo>
                  <a:pt x="6491" y="9641"/>
                  <a:pt x="6207" y="9924"/>
                  <a:pt x="5829" y="9924"/>
                </a:cubicBezTo>
                <a:cubicBezTo>
                  <a:pt x="5419" y="9924"/>
                  <a:pt x="5167" y="9609"/>
                  <a:pt x="5167" y="9263"/>
                </a:cubicBezTo>
                <a:cubicBezTo>
                  <a:pt x="5167" y="8853"/>
                  <a:pt x="5482" y="8570"/>
                  <a:pt x="5829" y="8570"/>
                </a:cubicBezTo>
                <a:close/>
                <a:moveTo>
                  <a:pt x="5829" y="0"/>
                </a:moveTo>
                <a:cubicBezTo>
                  <a:pt x="2647" y="0"/>
                  <a:pt x="1" y="2615"/>
                  <a:pt x="1" y="5829"/>
                </a:cubicBezTo>
                <a:cubicBezTo>
                  <a:pt x="1" y="9011"/>
                  <a:pt x="2647" y="11657"/>
                  <a:pt x="5829" y="11657"/>
                </a:cubicBezTo>
                <a:cubicBezTo>
                  <a:pt x="9011" y="11657"/>
                  <a:pt x="11657" y="9011"/>
                  <a:pt x="11657" y="5829"/>
                </a:cubicBezTo>
                <a:cubicBezTo>
                  <a:pt x="11657" y="2647"/>
                  <a:pt x="9011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47" name="Google Shape;6618;p62">
            <a:extLst>
              <a:ext uri="{FF2B5EF4-FFF2-40B4-BE49-F238E27FC236}">
                <a16:creationId xmlns:a16="http://schemas.microsoft.com/office/drawing/2014/main" id="{2E3F47EB-28A9-4C34-A650-94EDCF1DA300}"/>
              </a:ext>
            </a:extLst>
          </p:cNvPr>
          <p:cNvGrpSpPr/>
          <p:nvPr/>
        </p:nvGrpSpPr>
        <p:grpSpPr>
          <a:xfrm>
            <a:off x="7900204" y="1773325"/>
            <a:ext cx="334919" cy="334919"/>
            <a:chOff x="-32927950" y="3227275"/>
            <a:chExt cx="292225" cy="292225"/>
          </a:xfrm>
        </p:grpSpPr>
        <p:sp>
          <p:nvSpPr>
            <p:cNvPr id="1448" name="Google Shape;6619;p62">
              <a:extLst>
                <a:ext uri="{FF2B5EF4-FFF2-40B4-BE49-F238E27FC236}">
                  <a16:creationId xmlns:a16="http://schemas.microsoft.com/office/drawing/2014/main" id="{91A69F1A-91C7-4BE9-9FFC-7EA49B3B4C9E}"/>
                </a:ext>
              </a:extLst>
            </p:cNvPr>
            <p:cNvSpPr/>
            <p:nvPr/>
          </p:nvSpPr>
          <p:spPr>
            <a:xfrm>
              <a:off x="-32927950" y="3228075"/>
              <a:ext cx="69325" cy="291425"/>
            </a:xfrm>
            <a:custGeom>
              <a:avLst/>
              <a:gdLst/>
              <a:ahLst/>
              <a:cxnLst/>
              <a:rect l="l" t="t" r="r" b="b"/>
              <a:pathLst>
                <a:path w="2773" h="11657" extrusionOk="0">
                  <a:moveTo>
                    <a:pt x="1733" y="0"/>
                  </a:moveTo>
                  <a:cubicBezTo>
                    <a:pt x="1198" y="0"/>
                    <a:pt x="725" y="473"/>
                    <a:pt x="725" y="1040"/>
                  </a:cubicBezTo>
                  <a:lnTo>
                    <a:pt x="725" y="1386"/>
                  </a:lnTo>
                  <a:lnTo>
                    <a:pt x="347" y="1386"/>
                  </a:lnTo>
                  <a:cubicBezTo>
                    <a:pt x="158" y="1386"/>
                    <a:pt x="1" y="1544"/>
                    <a:pt x="1" y="1733"/>
                  </a:cubicBezTo>
                  <a:cubicBezTo>
                    <a:pt x="1" y="1922"/>
                    <a:pt x="158" y="2079"/>
                    <a:pt x="347" y="2079"/>
                  </a:cubicBezTo>
                  <a:lnTo>
                    <a:pt x="725" y="2079"/>
                  </a:lnTo>
                  <a:lnTo>
                    <a:pt x="725" y="3466"/>
                  </a:lnTo>
                  <a:lnTo>
                    <a:pt x="347" y="3466"/>
                  </a:lnTo>
                  <a:cubicBezTo>
                    <a:pt x="158" y="3466"/>
                    <a:pt x="1" y="3623"/>
                    <a:pt x="1" y="3812"/>
                  </a:cubicBezTo>
                  <a:cubicBezTo>
                    <a:pt x="1" y="4033"/>
                    <a:pt x="158" y="4190"/>
                    <a:pt x="347" y="4190"/>
                  </a:cubicBezTo>
                  <a:lnTo>
                    <a:pt x="725" y="4190"/>
                  </a:lnTo>
                  <a:lnTo>
                    <a:pt x="725" y="5608"/>
                  </a:lnTo>
                  <a:lnTo>
                    <a:pt x="347" y="5608"/>
                  </a:lnTo>
                  <a:cubicBezTo>
                    <a:pt x="158" y="5608"/>
                    <a:pt x="1" y="5765"/>
                    <a:pt x="1" y="5954"/>
                  </a:cubicBezTo>
                  <a:cubicBezTo>
                    <a:pt x="1" y="6143"/>
                    <a:pt x="158" y="6301"/>
                    <a:pt x="347" y="6301"/>
                  </a:cubicBezTo>
                  <a:lnTo>
                    <a:pt x="725" y="6301"/>
                  </a:lnTo>
                  <a:lnTo>
                    <a:pt x="725" y="7687"/>
                  </a:lnTo>
                  <a:lnTo>
                    <a:pt x="347" y="7687"/>
                  </a:lnTo>
                  <a:cubicBezTo>
                    <a:pt x="158" y="7687"/>
                    <a:pt x="1" y="7845"/>
                    <a:pt x="1" y="8034"/>
                  </a:cubicBezTo>
                  <a:cubicBezTo>
                    <a:pt x="1" y="8223"/>
                    <a:pt x="158" y="8380"/>
                    <a:pt x="347" y="8380"/>
                  </a:cubicBezTo>
                  <a:lnTo>
                    <a:pt x="725" y="8380"/>
                  </a:lnTo>
                  <a:lnTo>
                    <a:pt x="725" y="9767"/>
                  </a:lnTo>
                  <a:lnTo>
                    <a:pt x="347" y="9767"/>
                  </a:lnTo>
                  <a:lnTo>
                    <a:pt x="347" y="9577"/>
                  </a:lnTo>
                  <a:cubicBezTo>
                    <a:pt x="158" y="9577"/>
                    <a:pt x="1" y="9735"/>
                    <a:pt x="1" y="9924"/>
                  </a:cubicBezTo>
                  <a:cubicBezTo>
                    <a:pt x="1" y="10113"/>
                    <a:pt x="158" y="10271"/>
                    <a:pt x="347" y="10271"/>
                  </a:cubicBezTo>
                  <a:lnTo>
                    <a:pt x="725" y="10271"/>
                  </a:lnTo>
                  <a:lnTo>
                    <a:pt x="725" y="10649"/>
                  </a:lnTo>
                  <a:cubicBezTo>
                    <a:pt x="725" y="11184"/>
                    <a:pt x="1198" y="11657"/>
                    <a:pt x="1733" y="11657"/>
                  </a:cubicBezTo>
                  <a:lnTo>
                    <a:pt x="2773" y="11657"/>
                  </a:ln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6620;p62">
              <a:extLst>
                <a:ext uri="{FF2B5EF4-FFF2-40B4-BE49-F238E27FC236}">
                  <a16:creationId xmlns:a16="http://schemas.microsoft.com/office/drawing/2014/main" id="{94489E9D-5E53-46F4-B2E6-81761159D616}"/>
                </a:ext>
              </a:extLst>
            </p:cNvPr>
            <p:cNvSpPr/>
            <p:nvPr/>
          </p:nvSpPr>
          <p:spPr>
            <a:xfrm>
              <a:off x="-32841300" y="3227275"/>
              <a:ext cx="154400" cy="291450"/>
            </a:xfrm>
            <a:custGeom>
              <a:avLst/>
              <a:gdLst/>
              <a:ahLst/>
              <a:cxnLst/>
              <a:rect l="l" t="t" r="r" b="b"/>
              <a:pathLst>
                <a:path w="6176" h="11658" extrusionOk="0">
                  <a:moveTo>
                    <a:pt x="4096" y="2048"/>
                  </a:moveTo>
                  <a:cubicBezTo>
                    <a:pt x="4285" y="2048"/>
                    <a:pt x="4442" y="2206"/>
                    <a:pt x="4442" y="2395"/>
                  </a:cubicBezTo>
                  <a:lnTo>
                    <a:pt x="4442" y="3750"/>
                  </a:lnTo>
                  <a:cubicBezTo>
                    <a:pt x="4442" y="3939"/>
                    <a:pt x="4285" y="4096"/>
                    <a:pt x="4096" y="4096"/>
                  </a:cubicBezTo>
                  <a:lnTo>
                    <a:pt x="3088" y="4096"/>
                  </a:lnTo>
                  <a:lnTo>
                    <a:pt x="3088" y="7562"/>
                  </a:lnTo>
                  <a:lnTo>
                    <a:pt x="4096" y="7562"/>
                  </a:lnTo>
                  <a:cubicBezTo>
                    <a:pt x="4285" y="7562"/>
                    <a:pt x="4442" y="7719"/>
                    <a:pt x="4442" y="7908"/>
                  </a:cubicBezTo>
                  <a:lnTo>
                    <a:pt x="4442" y="9294"/>
                  </a:lnTo>
                  <a:cubicBezTo>
                    <a:pt x="4442" y="9483"/>
                    <a:pt x="4285" y="9641"/>
                    <a:pt x="4096" y="9641"/>
                  </a:cubicBezTo>
                  <a:lnTo>
                    <a:pt x="3088" y="9641"/>
                  </a:lnTo>
                  <a:cubicBezTo>
                    <a:pt x="2332" y="9641"/>
                    <a:pt x="1701" y="9011"/>
                    <a:pt x="1701" y="8255"/>
                  </a:cubicBezTo>
                  <a:lnTo>
                    <a:pt x="1701" y="3435"/>
                  </a:lnTo>
                  <a:cubicBezTo>
                    <a:pt x="1701" y="2678"/>
                    <a:pt x="2332" y="2048"/>
                    <a:pt x="3088" y="2048"/>
                  </a:cubicBezTo>
                  <a:close/>
                  <a:moveTo>
                    <a:pt x="0" y="1"/>
                  </a:moveTo>
                  <a:lnTo>
                    <a:pt x="0" y="11657"/>
                  </a:lnTo>
                  <a:lnTo>
                    <a:pt x="5167" y="11657"/>
                  </a:lnTo>
                  <a:cubicBezTo>
                    <a:pt x="5703" y="11657"/>
                    <a:pt x="6175" y="11185"/>
                    <a:pt x="6175" y="10618"/>
                  </a:cubicBezTo>
                  <a:lnTo>
                    <a:pt x="6175" y="1009"/>
                  </a:lnTo>
                  <a:cubicBezTo>
                    <a:pt x="6175" y="473"/>
                    <a:pt x="5703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6621;p62">
              <a:extLst>
                <a:ext uri="{FF2B5EF4-FFF2-40B4-BE49-F238E27FC236}">
                  <a16:creationId xmlns:a16="http://schemas.microsoft.com/office/drawing/2014/main" id="{37F0A420-BA68-46DF-88C8-40064CEE486B}"/>
                </a:ext>
              </a:extLst>
            </p:cNvPr>
            <p:cNvSpPr/>
            <p:nvPr/>
          </p:nvSpPr>
          <p:spPr>
            <a:xfrm>
              <a:off x="-32669600" y="3261925"/>
              <a:ext cx="33875" cy="51225"/>
            </a:xfrm>
            <a:custGeom>
              <a:avLst/>
              <a:gdLst/>
              <a:ahLst/>
              <a:cxnLst/>
              <a:rect l="l" t="t" r="r" b="b"/>
              <a:pathLst>
                <a:path w="1355" h="2049" extrusionOk="0">
                  <a:moveTo>
                    <a:pt x="0" y="1"/>
                  </a:moveTo>
                  <a:lnTo>
                    <a:pt x="0" y="2049"/>
                  </a:lnTo>
                  <a:lnTo>
                    <a:pt x="1355" y="2049"/>
                  </a:lnTo>
                  <a:lnTo>
                    <a:pt x="1355" y="347"/>
                  </a:lnTo>
                  <a:cubicBezTo>
                    <a:pt x="1355" y="158"/>
                    <a:pt x="119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6622;p62">
              <a:extLst>
                <a:ext uri="{FF2B5EF4-FFF2-40B4-BE49-F238E27FC236}">
                  <a16:creationId xmlns:a16="http://schemas.microsoft.com/office/drawing/2014/main" id="{D8FE6559-B3EB-469F-B74B-1BA662F3C98E}"/>
                </a:ext>
              </a:extLst>
            </p:cNvPr>
            <p:cNvSpPr/>
            <p:nvPr/>
          </p:nvSpPr>
          <p:spPr>
            <a:xfrm>
              <a:off x="-32669600" y="3329675"/>
              <a:ext cx="33875" cy="35450"/>
            </a:xfrm>
            <a:custGeom>
              <a:avLst/>
              <a:gdLst/>
              <a:ahLst/>
              <a:cxnLst/>
              <a:rect l="l" t="t" r="r" b="b"/>
              <a:pathLst>
                <a:path w="1355" h="1418" extrusionOk="0">
                  <a:moveTo>
                    <a:pt x="0" y="0"/>
                  </a:moveTo>
                  <a:lnTo>
                    <a:pt x="0" y="1418"/>
                  </a:lnTo>
                  <a:lnTo>
                    <a:pt x="1355" y="1418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6623;p62">
              <a:extLst>
                <a:ext uri="{FF2B5EF4-FFF2-40B4-BE49-F238E27FC236}">
                  <a16:creationId xmlns:a16="http://schemas.microsoft.com/office/drawing/2014/main" id="{5E596E84-248F-4E63-9EF3-5C1FF3C200F7}"/>
                </a:ext>
              </a:extLst>
            </p:cNvPr>
            <p:cNvSpPr/>
            <p:nvPr/>
          </p:nvSpPr>
          <p:spPr>
            <a:xfrm>
              <a:off x="-32669600" y="3381650"/>
              <a:ext cx="33875" cy="51225"/>
            </a:xfrm>
            <a:custGeom>
              <a:avLst/>
              <a:gdLst/>
              <a:ahLst/>
              <a:cxnLst/>
              <a:rect l="l" t="t" r="r" b="b"/>
              <a:pathLst>
                <a:path w="1355" h="2049" extrusionOk="0">
                  <a:moveTo>
                    <a:pt x="0" y="0"/>
                  </a:moveTo>
                  <a:lnTo>
                    <a:pt x="0" y="2048"/>
                  </a:lnTo>
                  <a:lnTo>
                    <a:pt x="1008" y="2048"/>
                  </a:lnTo>
                  <a:cubicBezTo>
                    <a:pt x="1197" y="2048"/>
                    <a:pt x="1355" y="1891"/>
                    <a:pt x="1355" y="1702"/>
                  </a:cubicBez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3" name="Google Shape;6624;p62">
            <a:extLst>
              <a:ext uri="{FF2B5EF4-FFF2-40B4-BE49-F238E27FC236}">
                <a16:creationId xmlns:a16="http://schemas.microsoft.com/office/drawing/2014/main" id="{27550568-6284-47F5-BCE4-BD5373FB511A}"/>
              </a:ext>
            </a:extLst>
          </p:cNvPr>
          <p:cNvGrpSpPr/>
          <p:nvPr/>
        </p:nvGrpSpPr>
        <p:grpSpPr>
          <a:xfrm>
            <a:off x="7899746" y="2190349"/>
            <a:ext cx="335836" cy="334031"/>
            <a:chOff x="-32927950" y="3586425"/>
            <a:chExt cx="293025" cy="291450"/>
          </a:xfrm>
        </p:grpSpPr>
        <p:sp>
          <p:nvSpPr>
            <p:cNvPr id="1454" name="Google Shape;6625;p62">
              <a:extLst>
                <a:ext uri="{FF2B5EF4-FFF2-40B4-BE49-F238E27FC236}">
                  <a16:creationId xmlns:a16="http://schemas.microsoft.com/office/drawing/2014/main" id="{7B3350CF-77D1-4F5E-A9C1-CEEB43EB7ECC}"/>
                </a:ext>
              </a:extLst>
            </p:cNvPr>
            <p:cNvSpPr/>
            <p:nvPr/>
          </p:nvSpPr>
          <p:spPr>
            <a:xfrm>
              <a:off x="-32927950" y="3843975"/>
              <a:ext cx="293025" cy="33900"/>
            </a:xfrm>
            <a:custGeom>
              <a:avLst/>
              <a:gdLst/>
              <a:ahLst/>
              <a:cxnLst/>
              <a:rect l="l" t="t" r="r" b="b"/>
              <a:pathLst>
                <a:path w="11721" h="1356" extrusionOk="0">
                  <a:moveTo>
                    <a:pt x="662" y="1"/>
                  </a:moveTo>
                  <a:cubicBezTo>
                    <a:pt x="284" y="1"/>
                    <a:pt x="1" y="316"/>
                    <a:pt x="1" y="662"/>
                  </a:cubicBezTo>
                  <a:lnTo>
                    <a:pt x="1" y="1009"/>
                  </a:lnTo>
                  <a:cubicBezTo>
                    <a:pt x="1" y="1198"/>
                    <a:pt x="158" y="1355"/>
                    <a:pt x="347" y="1355"/>
                  </a:cubicBezTo>
                  <a:lnTo>
                    <a:pt x="11342" y="1355"/>
                  </a:lnTo>
                  <a:cubicBezTo>
                    <a:pt x="11563" y="1355"/>
                    <a:pt x="11720" y="1198"/>
                    <a:pt x="11720" y="1009"/>
                  </a:cubicBezTo>
                  <a:lnTo>
                    <a:pt x="11720" y="694"/>
                  </a:lnTo>
                  <a:cubicBezTo>
                    <a:pt x="11689" y="316"/>
                    <a:pt x="11374" y="1"/>
                    <a:pt x="109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6626;p62">
              <a:extLst>
                <a:ext uri="{FF2B5EF4-FFF2-40B4-BE49-F238E27FC236}">
                  <a16:creationId xmlns:a16="http://schemas.microsoft.com/office/drawing/2014/main" id="{8AFF799E-54A5-4AE3-BC2C-15CAD6B7EE4F}"/>
                </a:ext>
              </a:extLst>
            </p:cNvPr>
            <p:cNvSpPr/>
            <p:nvPr/>
          </p:nvSpPr>
          <p:spPr>
            <a:xfrm>
              <a:off x="-32872025" y="3723475"/>
              <a:ext cx="180400" cy="52000"/>
            </a:xfrm>
            <a:custGeom>
              <a:avLst/>
              <a:gdLst/>
              <a:ahLst/>
              <a:cxnLst/>
              <a:rect l="l" t="t" r="r" b="b"/>
              <a:pathLst>
                <a:path w="7216" h="2080" extrusionOk="0">
                  <a:moveTo>
                    <a:pt x="757" y="1"/>
                  </a:moveTo>
                  <a:lnTo>
                    <a:pt x="0" y="2080"/>
                  </a:lnTo>
                  <a:lnTo>
                    <a:pt x="7215" y="2080"/>
                  </a:lnTo>
                  <a:lnTo>
                    <a:pt x="65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6627;p62">
              <a:extLst>
                <a:ext uri="{FF2B5EF4-FFF2-40B4-BE49-F238E27FC236}">
                  <a16:creationId xmlns:a16="http://schemas.microsoft.com/office/drawing/2014/main" id="{97EA2AD0-BFDD-43BA-A294-CEBFEAD7BCAE}"/>
                </a:ext>
              </a:extLst>
            </p:cNvPr>
            <p:cNvSpPr/>
            <p:nvPr/>
          </p:nvSpPr>
          <p:spPr>
            <a:xfrm>
              <a:off x="-32890150" y="3792775"/>
              <a:ext cx="217425" cy="33900"/>
            </a:xfrm>
            <a:custGeom>
              <a:avLst/>
              <a:gdLst/>
              <a:ahLst/>
              <a:cxnLst/>
              <a:rect l="l" t="t" r="r" b="b"/>
              <a:pathLst>
                <a:path w="8697" h="1356" extrusionOk="0">
                  <a:moveTo>
                    <a:pt x="505" y="1"/>
                  </a:moveTo>
                  <a:lnTo>
                    <a:pt x="1" y="1356"/>
                  </a:lnTo>
                  <a:lnTo>
                    <a:pt x="8696" y="1356"/>
                  </a:lnTo>
                  <a:lnTo>
                    <a:pt x="822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6628;p62">
              <a:extLst>
                <a:ext uri="{FF2B5EF4-FFF2-40B4-BE49-F238E27FC236}">
                  <a16:creationId xmlns:a16="http://schemas.microsoft.com/office/drawing/2014/main" id="{DBAFCD3B-6C6C-4685-851A-666AB3A0A9F6}"/>
                </a:ext>
              </a:extLst>
            </p:cNvPr>
            <p:cNvSpPr/>
            <p:nvPr/>
          </p:nvSpPr>
          <p:spPr>
            <a:xfrm>
              <a:off x="-32822400" y="3586425"/>
              <a:ext cx="82725" cy="52800"/>
            </a:xfrm>
            <a:custGeom>
              <a:avLst/>
              <a:gdLst/>
              <a:ahLst/>
              <a:cxnLst/>
              <a:rect l="l" t="t" r="r" b="b"/>
              <a:pathLst>
                <a:path w="3309" h="2112" extrusionOk="0">
                  <a:moveTo>
                    <a:pt x="1639" y="1"/>
                  </a:moveTo>
                  <a:cubicBezTo>
                    <a:pt x="1103" y="1"/>
                    <a:pt x="599" y="379"/>
                    <a:pt x="441" y="883"/>
                  </a:cubicBezTo>
                  <a:lnTo>
                    <a:pt x="0" y="2112"/>
                  </a:lnTo>
                  <a:lnTo>
                    <a:pt x="3308" y="2112"/>
                  </a:lnTo>
                  <a:lnTo>
                    <a:pt x="2867" y="883"/>
                  </a:lnTo>
                  <a:cubicBezTo>
                    <a:pt x="2678" y="316"/>
                    <a:pt x="2206" y="1"/>
                    <a:pt x="1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6629;p62">
              <a:extLst>
                <a:ext uri="{FF2B5EF4-FFF2-40B4-BE49-F238E27FC236}">
                  <a16:creationId xmlns:a16="http://schemas.microsoft.com/office/drawing/2014/main" id="{97696091-8E7E-4DDE-B136-EE3F8B278246}"/>
                </a:ext>
              </a:extLst>
            </p:cNvPr>
            <p:cNvSpPr/>
            <p:nvPr/>
          </p:nvSpPr>
          <p:spPr>
            <a:xfrm>
              <a:off x="-32846825" y="3655750"/>
              <a:ext cx="131550" cy="51200"/>
            </a:xfrm>
            <a:custGeom>
              <a:avLst/>
              <a:gdLst/>
              <a:ahLst/>
              <a:cxnLst/>
              <a:rect l="l" t="t" r="r" b="b"/>
              <a:pathLst>
                <a:path w="5262" h="2048" extrusionOk="0">
                  <a:moveTo>
                    <a:pt x="694" y="0"/>
                  </a:moveTo>
                  <a:lnTo>
                    <a:pt x="1" y="2048"/>
                  </a:lnTo>
                  <a:lnTo>
                    <a:pt x="5262" y="2048"/>
                  </a:lnTo>
                  <a:lnTo>
                    <a:pt x="45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9" name="Google Shape;6630;p62">
            <a:extLst>
              <a:ext uri="{FF2B5EF4-FFF2-40B4-BE49-F238E27FC236}">
                <a16:creationId xmlns:a16="http://schemas.microsoft.com/office/drawing/2014/main" id="{38D46317-C3E1-4641-955D-698F7344855A}"/>
              </a:ext>
            </a:extLst>
          </p:cNvPr>
          <p:cNvGrpSpPr/>
          <p:nvPr/>
        </p:nvGrpSpPr>
        <p:grpSpPr>
          <a:xfrm>
            <a:off x="7900204" y="2600638"/>
            <a:ext cx="334919" cy="335836"/>
            <a:chOff x="-32927950" y="3944800"/>
            <a:chExt cx="292225" cy="293025"/>
          </a:xfrm>
        </p:grpSpPr>
        <p:sp>
          <p:nvSpPr>
            <p:cNvPr id="1460" name="Google Shape;6631;p62">
              <a:extLst>
                <a:ext uri="{FF2B5EF4-FFF2-40B4-BE49-F238E27FC236}">
                  <a16:creationId xmlns:a16="http://schemas.microsoft.com/office/drawing/2014/main" id="{C5B90283-4DB3-4B1E-AFA0-3C9ED3A910A0}"/>
                </a:ext>
              </a:extLst>
            </p:cNvPr>
            <p:cNvSpPr/>
            <p:nvPr/>
          </p:nvSpPr>
          <p:spPr>
            <a:xfrm>
              <a:off x="-32927950" y="3944800"/>
              <a:ext cx="69325" cy="292225"/>
            </a:xfrm>
            <a:custGeom>
              <a:avLst/>
              <a:gdLst/>
              <a:ahLst/>
              <a:cxnLst/>
              <a:rect l="l" t="t" r="r" b="b"/>
              <a:pathLst>
                <a:path w="2773" h="11689" extrusionOk="0">
                  <a:moveTo>
                    <a:pt x="1418" y="0"/>
                  </a:moveTo>
                  <a:cubicBezTo>
                    <a:pt x="1072" y="0"/>
                    <a:pt x="757" y="315"/>
                    <a:pt x="757" y="662"/>
                  </a:cubicBezTo>
                  <a:lnTo>
                    <a:pt x="757" y="9578"/>
                  </a:lnTo>
                  <a:cubicBezTo>
                    <a:pt x="757" y="9830"/>
                    <a:pt x="914" y="10050"/>
                    <a:pt x="1103" y="10176"/>
                  </a:cubicBezTo>
                  <a:lnTo>
                    <a:pt x="1103" y="10996"/>
                  </a:lnTo>
                  <a:lnTo>
                    <a:pt x="347" y="10996"/>
                  </a:lnTo>
                  <a:cubicBezTo>
                    <a:pt x="158" y="10996"/>
                    <a:pt x="1" y="11153"/>
                    <a:pt x="1" y="11342"/>
                  </a:cubicBezTo>
                  <a:cubicBezTo>
                    <a:pt x="1" y="11531"/>
                    <a:pt x="158" y="11689"/>
                    <a:pt x="347" y="11689"/>
                  </a:cubicBezTo>
                  <a:lnTo>
                    <a:pt x="2395" y="11689"/>
                  </a:lnTo>
                  <a:cubicBezTo>
                    <a:pt x="2616" y="11689"/>
                    <a:pt x="2773" y="11531"/>
                    <a:pt x="2773" y="11342"/>
                  </a:cubicBezTo>
                  <a:cubicBezTo>
                    <a:pt x="2773" y="11153"/>
                    <a:pt x="2616" y="10996"/>
                    <a:pt x="2395" y="10996"/>
                  </a:cubicBezTo>
                  <a:lnTo>
                    <a:pt x="1733" y="10996"/>
                  </a:lnTo>
                  <a:lnTo>
                    <a:pt x="1733" y="10176"/>
                  </a:lnTo>
                  <a:cubicBezTo>
                    <a:pt x="1922" y="10050"/>
                    <a:pt x="2080" y="9861"/>
                    <a:pt x="2080" y="9578"/>
                  </a:cubicBezTo>
                  <a:lnTo>
                    <a:pt x="2080" y="662"/>
                  </a:lnTo>
                  <a:cubicBezTo>
                    <a:pt x="2080" y="284"/>
                    <a:pt x="176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6632;p62">
              <a:extLst>
                <a:ext uri="{FF2B5EF4-FFF2-40B4-BE49-F238E27FC236}">
                  <a16:creationId xmlns:a16="http://schemas.microsoft.com/office/drawing/2014/main" id="{C5802F64-D3F0-4D82-B6F6-876A3CE70883}"/>
                </a:ext>
              </a:extLst>
            </p:cNvPr>
            <p:cNvSpPr/>
            <p:nvPr/>
          </p:nvSpPr>
          <p:spPr>
            <a:xfrm>
              <a:off x="-32720800" y="4057425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190"/>
                    <a:pt x="3182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6633;p62">
              <a:extLst>
                <a:ext uri="{FF2B5EF4-FFF2-40B4-BE49-F238E27FC236}">
                  <a16:creationId xmlns:a16="http://schemas.microsoft.com/office/drawing/2014/main" id="{2495084E-CA7C-4858-BC15-BA9D174A50CB}"/>
                </a:ext>
              </a:extLst>
            </p:cNvPr>
            <p:cNvSpPr/>
            <p:nvPr/>
          </p:nvSpPr>
          <p:spPr>
            <a:xfrm>
              <a:off x="-32720800" y="4099950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221"/>
                    <a:pt x="3182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6634;p62">
              <a:extLst>
                <a:ext uri="{FF2B5EF4-FFF2-40B4-BE49-F238E27FC236}">
                  <a16:creationId xmlns:a16="http://schemas.microsoft.com/office/drawing/2014/main" id="{167D1884-7FE8-46BC-8295-77BDFC3B56E6}"/>
                </a:ext>
              </a:extLst>
            </p:cNvPr>
            <p:cNvSpPr/>
            <p:nvPr/>
          </p:nvSpPr>
          <p:spPr>
            <a:xfrm>
              <a:off x="-32720800" y="4141700"/>
              <a:ext cx="67750" cy="26025"/>
            </a:xfrm>
            <a:custGeom>
              <a:avLst/>
              <a:gdLst/>
              <a:ahLst/>
              <a:cxnLst/>
              <a:rect l="l" t="t" r="r" b="b"/>
              <a:pathLst>
                <a:path w="2710" h="1041" extrusionOk="0">
                  <a:moveTo>
                    <a:pt x="505" y="1"/>
                  </a:moveTo>
                  <a:cubicBezTo>
                    <a:pt x="221" y="1"/>
                    <a:pt x="0" y="253"/>
                    <a:pt x="0" y="536"/>
                  </a:cubicBezTo>
                  <a:cubicBezTo>
                    <a:pt x="0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58" y="1040"/>
                    <a:pt x="2710" y="788"/>
                    <a:pt x="2710" y="536"/>
                  </a:cubicBezTo>
                  <a:cubicBezTo>
                    <a:pt x="2710" y="253"/>
                    <a:pt x="2521" y="1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6635;p62">
              <a:extLst>
                <a:ext uri="{FF2B5EF4-FFF2-40B4-BE49-F238E27FC236}">
                  <a16:creationId xmlns:a16="http://schemas.microsoft.com/office/drawing/2014/main" id="{0FC121E4-D34D-4B11-956B-0882188009D0}"/>
                </a:ext>
              </a:extLst>
            </p:cNvPr>
            <p:cNvSpPr/>
            <p:nvPr/>
          </p:nvSpPr>
          <p:spPr>
            <a:xfrm>
              <a:off x="-32754675" y="3944800"/>
              <a:ext cx="51225" cy="52000"/>
            </a:xfrm>
            <a:custGeom>
              <a:avLst/>
              <a:gdLst/>
              <a:ahLst/>
              <a:cxnLst/>
              <a:rect l="l" t="t" r="r" b="b"/>
              <a:pathLst>
                <a:path w="2049" h="2080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2080"/>
                  </a:lnTo>
                  <a:lnTo>
                    <a:pt x="2049" y="2080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6636;p62">
              <a:extLst>
                <a:ext uri="{FF2B5EF4-FFF2-40B4-BE49-F238E27FC236}">
                  <a16:creationId xmlns:a16="http://schemas.microsoft.com/office/drawing/2014/main" id="{DB9E01EC-3603-4DDA-A9CC-C20E0CB4EC41}"/>
                </a:ext>
              </a:extLst>
            </p:cNvPr>
            <p:cNvSpPr/>
            <p:nvPr/>
          </p:nvSpPr>
          <p:spPr>
            <a:xfrm>
              <a:off x="-32687725" y="3944800"/>
              <a:ext cx="34675" cy="55150"/>
            </a:xfrm>
            <a:custGeom>
              <a:avLst/>
              <a:gdLst/>
              <a:ahLst/>
              <a:cxnLst/>
              <a:rect l="l" t="t" r="r" b="b"/>
              <a:pathLst>
                <a:path w="1387" h="2206" extrusionOk="0">
                  <a:moveTo>
                    <a:pt x="1" y="0"/>
                  </a:moveTo>
                  <a:lnTo>
                    <a:pt x="1" y="2111"/>
                  </a:lnTo>
                  <a:lnTo>
                    <a:pt x="883" y="2111"/>
                  </a:lnTo>
                  <a:cubicBezTo>
                    <a:pt x="1072" y="2111"/>
                    <a:pt x="1261" y="2143"/>
                    <a:pt x="1387" y="2206"/>
                  </a:cubicBezTo>
                  <a:lnTo>
                    <a:pt x="1387" y="1040"/>
                  </a:lnTo>
                  <a:cubicBezTo>
                    <a:pt x="1387" y="473"/>
                    <a:pt x="91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6637;p62">
              <a:extLst>
                <a:ext uri="{FF2B5EF4-FFF2-40B4-BE49-F238E27FC236}">
                  <a16:creationId xmlns:a16="http://schemas.microsoft.com/office/drawing/2014/main" id="{354DDB1A-1E79-4CC6-9D1F-E868A808FED2}"/>
                </a:ext>
              </a:extLst>
            </p:cNvPr>
            <p:cNvSpPr/>
            <p:nvPr/>
          </p:nvSpPr>
          <p:spPr>
            <a:xfrm>
              <a:off x="-32860200" y="4014100"/>
              <a:ext cx="207150" cy="153625"/>
            </a:xfrm>
            <a:custGeom>
              <a:avLst/>
              <a:gdLst/>
              <a:ahLst/>
              <a:cxnLst/>
              <a:rect l="l" t="t" r="r" b="b"/>
              <a:pathLst>
                <a:path w="8286" h="6145" extrusionOk="0">
                  <a:moveTo>
                    <a:pt x="0" y="1"/>
                  </a:moveTo>
                  <a:lnTo>
                    <a:pt x="0" y="6144"/>
                  </a:lnTo>
                  <a:lnTo>
                    <a:pt x="378" y="6144"/>
                  </a:lnTo>
                  <a:cubicBezTo>
                    <a:pt x="756" y="6144"/>
                    <a:pt x="1071" y="5892"/>
                    <a:pt x="1260" y="5577"/>
                  </a:cubicBezTo>
                  <a:lnTo>
                    <a:pt x="2016" y="5955"/>
                  </a:lnTo>
                  <a:cubicBezTo>
                    <a:pt x="2268" y="6050"/>
                    <a:pt x="2552" y="6144"/>
                    <a:pt x="2773" y="6144"/>
                  </a:cubicBezTo>
                  <a:lnTo>
                    <a:pt x="3497" y="6144"/>
                  </a:lnTo>
                  <a:lnTo>
                    <a:pt x="3497" y="3057"/>
                  </a:lnTo>
                  <a:cubicBezTo>
                    <a:pt x="3214" y="3309"/>
                    <a:pt x="2867" y="3435"/>
                    <a:pt x="2457" y="3435"/>
                  </a:cubicBezTo>
                  <a:cubicBezTo>
                    <a:pt x="2268" y="3435"/>
                    <a:pt x="2111" y="3277"/>
                    <a:pt x="2111" y="3057"/>
                  </a:cubicBezTo>
                  <a:cubicBezTo>
                    <a:pt x="2111" y="2868"/>
                    <a:pt x="2268" y="2710"/>
                    <a:pt x="2457" y="2710"/>
                  </a:cubicBezTo>
                  <a:cubicBezTo>
                    <a:pt x="3025" y="2710"/>
                    <a:pt x="3497" y="2238"/>
                    <a:pt x="3497" y="1702"/>
                  </a:cubicBezTo>
                  <a:lnTo>
                    <a:pt x="3497" y="1009"/>
                  </a:lnTo>
                  <a:lnTo>
                    <a:pt x="7782" y="1009"/>
                  </a:lnTo>
                  <a:cubicBezTo>
                    <a:pt x="8065" y="1009"/>
                    <a:pt x="8286" y="788"/>
                    <a:pt x="8286" y="505"/>
                  </a:cubicBezTo>
                  <a:cubicBezTo>
                    <a:pt x="8286" y="221"/>
                    <a:pt x="8065" y="1"/>
                    <a:pt x="7782" y="1"/>
                  </a:cubicBezTo>
                  <a:lnTo>
                    <a:pt x="3560" y="1"/>
                  </a:lnTo>
                  <a:cubicBezTo>
                    <a:pt x="3308" y="1"/>
                    <a:pt x="2899" y="158"/>
                    <a:pt x="2583" y="442"/>
                  </a:cubicBezTo>
                  <a:cubicBezTo>
                    <a:pt x="2426" y="599"/>
                    <a:pt x="2205" y="662"/>
                    <a:pt x="1985" y="662"/>
                  </a:cubicBezTo>
                  <a:lnTo>
                    <a:pt x="1323" y="662"/>
                  </a:lnTo>
                  <a:cubicBezTo>
                    <a:pt x="1166" y="284"/>
                    <a:pt x="78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6638;p62">
              <a:extLst>
                <a:ext uri="{FF2B5EF4-FFF2-40B4-BE49-F238E27FC236}">
                  <a16:creationId xmlns:a16="http://schemas.microsoft.com/office/drawing/2014/main" id="{A220E517-1E45-4069-B0C7-123C75643A77}"/>
                </a:ext>
              </a:extLst>
            </p:cNvPr>
            <p:cNvSpPr/>
            <p:nvPr/>
          </p:nvSpPr>
          <p:spPr>
            <a:xfrm>
              <a:off x="-32755450" y="4055850"/>
              <a:ext cx="51200" cy="181175"/>
            </a:xfrm>
            <a:custGeom>
              <a:avLst/>
              <a:gdLst/>
              <a:ahLst/>
              <a:cxnLst/>
              <a:rect l="l" t="t" r="r" b="b"/>
              <a:pathLst>
                <a:path w="2048" h="7247" extrusionOk="0">
                  <a:moveTo>
                    <a:pt x="0" y="1"/>
                  </a:moveTo>
                  <a:lnTo>
                    <a:pt x="0" y="64"/>
                  </a:lnTo>
                  <a:lnTo>
                    <a:pt x="0" y="5514"/>
                  </a:lnTo>
                  <a:cubicBezTo>
                    <a:pt x="0" y="6459"/>
                    <a:pt x="756" y="7247"/>
                    <a:pt x="1701" y="7247"/>
                  </a:cubicBezTo>
                  <a:lnTo>
                    <a:pt x="2048" y="7247"/>
                  </a:lnTo>
                  <a:lnTo>
                    <a:pt x="2048" y="5167"/>
                  </a:lnTo>
                  <a:lnTo>
                    <a:pt x="1891" y="5167"/>
                  </a:lnTo>
                  <a:cubicBezTo>
                    <a:pt x="1229" y="5167"/>
                    <a:pt x="725" y="4632"/>
                    <a:pt x="725" y="4002"/>
                  </a:cubicBezTo>
                  <a:cubicBezTo>
                    <a:pt x="725" y="3624"/>
                    <a:pt x="882" y="3372"/>
                    <a:pt x="1071" y="3120"/>
                  </a:cubicBezTo>
                  <a:cubicBezTo>
                    <a:pt x="819" y="2899"/>
                    <a:pt x="725" y="2615"/>
                    <a:pt x="725" y="2269"/>
                  </a:cubicBezTo>
                  <a:cubicBezTo>
                    <a:pt x="725" y="1922"/>
                    <a:pt x="882" y="1639"/>
                    <a:pt x="1071" y="1387"/>
                  </a:cubicBezTo>
                  <a:cubicBezTo>
                    <a:pt x="819" y="1166"/>
                    <a:pt x="725" y="883"/>
                    <a:pt x="725" y="536"/>
                  </a:cubicBezTo>
                  <a:cubicBezTo>
                    <a:pt x="725" y="316"/>
                    <a:pt x="756" y="190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6639;p62">
              <a:extLst>
                <a:ext uri="{FF2B5EF4-FFF2-40B4-BE49-F238E27FC236}">
                  <a16:creationId xmlns:a16="http://schemas.microsoft.com/office/drawing/2014/main" id="{68AD8B0F-DAA5-4851-AE2B-A8EF49275FE4}"/>
                </a:ext>
              </a:extLst>
            </p:cNvPr>
            <p:cNvSpPr/>
            <p:nvPr/>
          </p:nvSpPr>
          <p:spPr>
            <a:xfrm>
              <a:off x="-32686925" y="4182650"/>
              <a:ext cx="34675" cy="55175"/>
            </a:xfrm>
            <a:custGeom>
              <a:avLst/>
              <a:gdLst/>
              <a:ahLst/>
              <a:cxnLst/>
              <a:rect l="l" t="t" r="r" b="b"/>
              <a:pathLst>
                <a:path w="1387" h="2207" extrusionOk="0">
                  <a:moveTo>
                    <a:pt x="1386" y="1"/>
                  </a:moveTo>
                  <a:cubicBezTo>
                    <a:pt x="1229" y="64"/>
                    <a:pt x="1071" y="95"/>
                    <a:pt x="882" y="95"/>
                  </a:cubicBezTo>
                  <a:lnTo>
                    <a:pt x="0" y="95"/>
                  </a:lnTo>
                  <a:lnTo>
                    <a:pt x="0" y="2206"/>
                  </a:lnTo>
                  <a:lnTo>
                    <a:pt x="378" y="2206"/>
                  </a:lnTo>
                  <a:cubicBezTo>
                    <a:pt x="914" y="2206"/>
                    <a:pt x="1386" y="1734"/>
                    <a:pt x="1386" y="1167"/>
                  </a:cubicBezTo>
                  <a:lnTo>
                    <a:pt x="13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9" name="Google Shape;6640;p62">
            <a:extLst>
              <a:ext uri="{FF2B5EF4-FFF2-40B4-BE49-F238E27FC236}">
                <a16:creationId xmlns:a16="http://schemas.microsoft.com/office/drawing/2014/main" id="{763276A7-91C7-4FE0-9E8C-41AACCF64CB1}"/>
              </a:ext>
            </a:extLst>
          </p:cNvPr>
          <p:cNvGrpSpPr/>
          <p:nvPr/>
        </p:nvGrpSpPr>
        <p:grpSpPr>
          <a:xfrm>
            <a:off x="10005378" y="1773657"/>
            <a:ext cx="334919" cy="334260"/>
            <a:chOff x="-31094350" y="3194000"/>
            <a:chExt cx="292225" cy="291650"/>
          </a:xfrm>
        </p:grpSpPr>
        <p:sp>
          <p:nvSpPr>
            <p:cNvPr id="1470" name="Google Shape;6641;p62">
              <a:extLst>
                <a:ext uri="{FF2B5EF4-FFF2-40B4-BE49-F238E27FC236}">
                  <a16:creationId xmlns:a16="http://schemas.microsoft.com/office/drawing/2014/main" id="{A40A9A4A-BF68-4701-8E1B-A406D0F611D4}"/>
                </a:ext>
              </a:extLst>
            </p:cNvPr>
            <p:cNvSpPr/>
            <p:nvPr/>
          </p:nvSpPr>
          <p:spPr>
            <a:xfrm>
              <a:off x="-31033700" y="3194000"/>
              <a:ext cx="103200" cy="34100"/>
            </a:xfrm>
            <a:custGeom>
              <a:avLst/>
              <a:gdLst/>
              <a:ahLst/>
              <a:cxnLst/>
              <a:rect l="l" t="t" r="r" b="b"/>
              <a:pathLst>
                <a:path w="4128" h="1364" extrusionOk="0">
                  <a:moveTo>
                    <a:pt x="645" y="0"/>
                  </a:moveTo>
                  <a:cubicBezTo>
                    <a:pt x="263" y="0"/>
                    <a:pt x="0" y="296"/>
                    <a:pt x="0" y="670"/>
                  </a:cubicBezTo>
                  <a:lnTo>
                    <a:pt x="0" y="1016"/>
                  </a:lnTo>
                  <a:cubicBezTo>
                    <a:pt x="0" y="1205"/>
                    <a:pt x="158" y="1363"/>
                    <a:pt x="347" y="1363"/>
                  </a:cubicBezTo>
                  <a:lnTo>
                    <a:pt x="3781" y="1363"/>
                  </a:lnTo>
                  <a:cubicBezTo>
                    <a:pt x="3970" y="1363"/>
                    <a:pt x="4127" y="1205"/>
                    <a:pt x="4127" y="1016"/>
                  </a:cubicBezTo>
                  <a:lnTo>
                    <a:pt x="4127" y="670"/>
                  </a:lnTo>
                  <a:cubicBezTo>
                    <a:pt x="4127" y="260"/>
                    <a:pt x="3812" y="8"/>
                    <a:pt x="3466" y="8"/>
                  </a:cubicBezTo>
                  <a:lnTo>
                    <a:pt x="756" y="8"/>
                  </a:lnTo>
                  <a:cubicBezTo>
                    <a:pt x="718" y="3"/>
                    <a:pt x="681" y="0"/>
                    <a:pt x="6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6642;p62">
              <a:extLst>
                <a:ext uri="{FF2B5EF4-FFF2-40B4-BE49-F238E27FC236}">
                  <a16:creationId xmlns:a16="http://schemas.microsoft.com/office/drawing/2014/main" id="{A078E42B-2668-4C8B-A273-8ABEF28EC48D}"/>
                </a:ext>
              </a:extLst>
            </p:cNvPr>
            <p:cNvSpPr/>
            <p:nvPr/>
          </p:nvSpPr>
          <p:spPr>
            <a:xfrm>
              <a:off x="-31042375" y="3346200"/>
              <a:ext cx="16550" cy="18150"/>
            </a:xfrm>
            <a:custGeom>
              <a:avLst/>
              <a:gdLst/>
              <a:ahLst/>
              <a:cxnLst/>
              <a:rect l="l" t="t" r="r" b="b"/>
              <a:pathLst>
                <a:path w="662" h="726" extrusionOk="0">
                  <a:moveTo>
                    <a:pt x="1" y="1"/>
                  </a:moveTo>
                  <a:lnTo>
                    <a:pt x="1" y="725"/>
                  </a:lnTo>
                  <a:lnTo>
                    <a:pt x="662" y="725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6643;p62">
              <a:extLst>
                <a:ext uri="{FF2B5EF4-FFF2-40B4-BE49-F238E27FC236}">
                  <a16:creationId xmlns:a16="http://schemas.microsoft.com/office/drawing/2014/main" id="{FD505CB8-9D31-4B4D-B2DA-D635F1D7F1F1}"/>
                </a:ext>
              </a:extLst>
            </p:cNvPr>
            <p:cNvSpPr/>
            <p:nvPr/>
          </p:nvSpPr>
          <p:spPr>
            <a:xfrm>
              <a:off x="-31042375" y="3278475"/>
              <a:ext cx="16550" cy="16550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1" y="0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6644;p62">
              <a:extLst>
                <a:ext uri="{FF2B5EF4-FFF2-40B4-BE49-F238E27FC236}">
                  <a16:creationId xmlns:a16="http://schemas.microsoft.com/office/drawing/2014/main" id="{479A343F-5F20-4D5C-8B57-3C0532FFD3FA}"/>
                </a:ext>
              </a:extLst>
            </p:cNvPr>
            <p:cNvSpPr/>
            <p:nvPr/>
          </p:nvSpPr>
          <p:spPr>
            <a:xfrm>
              <a:off x="-31042375" y="3416300"/>
              <a:ext cx="16550" cy="16575"/>
            </a:xfrm>
            <a:custGeom>
              <a:avLst/>
              <a:gdLst/>
              <a:ahLst/>
              <a:cxnLst/>
              <a:rect l="l" t="t" r="r" b="b"/>
              <a:pathLst>
                <a:path w="662" h="663" extrusionOk="0">
                  <a:moveTo>
                    <a:pt x="1" y="1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6645;p62">
              <a:extLst>
                <a:ext uri="{FF2B5EF4-FFF2-40B4-BE49-F238E27FC236}">
                  <a16:creationId xmlns:a16="http://schemas.microsoft.com/office/drawing/2014/main" id="{C919BD3D-4326-4742-834D-09EB3429EF7E}"/>
                </a:ext>
              </a:extLst>
            </p:cNvPr>
            <p:cNvSpPr/>
            <p:nvPr/>
          </p:nvSpPr>
          <p:spPr>
            <a:xfrm>
              <a:off x="-31094350" y="3210725"/>
              <a:ext cx="222900" cy="274925"/>
            </a:xfrm>
            <a:custGeom>
              <a:avLst/>
              <a:gdLst/>
              <a:ahLst/>
              <a:cxnLst/>
              <a:rect l="l" t="t" r="r" b="b"/>
              <a:pathLst>
                <a:path w="8916" h="10997" extrusionOk="0">
                  <a:moveTo>
                    <a:pt x="7183" y="2049"/>
                  </a:moveTo>
                  <a:cubicBezTo>
                    <a:pt x="7404" y="2049"/>
                    <a:pt x="7561" y="2206"/>
                    <a:pt x="7561" y="2395"/>
                  </a:cubicBezTo>
                  <a:cubicBezTo>
                    <a:pt x="7561" y="2584"/>
                    <a:pt x="7404" y="2742"/>
                    <a:pt x="7183" y="2742"/>
                  </a:cubicBezTo>
                  <a:lnTo>
                    <a:pt x="4474" y="2742"/>
                  </a:lnTo>
                  <a:cubicBezTo>
                    <a:pt x="4285" y="2742"/>
                    <a:pt x="4127" y="2584"/>
                    <a:pt x="4127" y="2395"/>
                  </a:cubicBezTo>
                  <a:cubicBezTo>
                    <a:pt x="4127" y="2206"/>
                    <a:pt x="4285" y="2049"/>
                    <a:pt x="4474" y="2049"/>
                  </a:cubicBezTo>
                  <a:close/>
                  <a:moveTo>
                    <a:pt x="3151" y="2017"/>
                  </a:moveTo>
                  <a:cubicBezTo>
                    <a:pt x="3340" y="2017"/>
                    <a:pt x="3497" y="2175"/>
                    <a:pt x="3497" y="2364"/>
                  </a:cubicBezTo>
                  <a:lnTo>
                    <a:pt x="3497" y="3750"/>
                  </a:lnTo>
                  <a:cubicBezTo>
                    <a:pt x="3497" y="3939"/>
                    <a:pt x="3340" y="4097"/>
                    <a:pt x="3151" y="4097"/>
                  </a:cubicBezTo>
                  <a:lnTo>
                    <a:pt x="1764" y="4097"/>
                  </a:lnTo>
                  <a:cubicBezTo>
                    <a:pt x="1575" y="4097"/>
                    <a:pt x="1418" y="3939"/>
                    <a:pt x="1418" y="3750"/>
                  </a:cubicBezTo>
                  <a:lnTo>
                    <a:pt x="1418" y="2364"/>
                  </a:lnTo>
                  <a:cubicBezTo>
                    <a:pt x="1418" y="2175"/>
                    <a:pt x="1575" y="2017"/>
                    <a:pt x="1764" y="2017"/>
                  </a:cubicBezTo>
                  <a:close/>
                  <a:moveTo>
                    <a:pt x="5860" y="3372"/>
                  </a:moveTo>
                  <a:cubicBezTo>
                    <a:pt x="6049" y="3372"/>
                    <a:pt x="6207" y="3529"/>
                    <a:pt x="6207" y="3750"/>
                  </a:cubicBezTo>
                  <a:cubicBezTo>
                    <a:pt x="6207" y="3939"/>
                    <a:pt x="6049" y="4097"/>
                    <a:pt x="5860" y="4097"/>
                  </a:cubicBezTo>
                  <a:lnTo>
                    <a:pt x="4474" y="4097"/>
                  </a:lnTo>
                  <a:cubicBezTo>
                    <a:pt x="4285" y="4097"/>
                    <a:pt x="4127" y="3939"/>
                    <a:pt x="4127" y="3750"/>
                  </a:cubicBezTo>
                  <a:cubicBezTo>
                    <a:pt x="4127" y="3529"/>
                    <a:pt x="4285" y="3372"/>
                    <a:pt x="4474" y="3372"/>
                  </a:cubicBezTo>
                  <a:close/>
                  <a:moveTo>
                    <a:pt x="7183" y="4758"/>
                  </a:moveTo>
                  <a:cubicBezTo>
                    <a:pt x="7404" y="4758"/>
                    <a:pt x="7561" y="4916"/>
                    <a:pt x="7561" y="5105"/>
                  </a:cubicBezTo>
                  <a:cubicBezTo>
                    <a:pt x="7561" y="5325"/>
                    <a:pt x="7404" y="5483"/>
                    <a:pt x="7183" y="5483"/>
                  </a:cubicBezTo>
                  <a:lnTo>
                    <a:pt x="4474" y="5483"/>
                  </a:lnTo>
                  <a:cubicBezTo>
                    <a:pt x="4285" y="5483"/>
                    <a:pt x="4127" y="5325"/>
                    <a:pt x="4127" y="5105"/>
                  </a:cubicBezTo>
                  <a:cubicBezTo>
                    <a:pt x="4127" y="4916"/>
                    <a:pt x="4285" y="4758"/>
                    <a:pt x="4474" y="4758"/>
                  </a:cubicBezTo>
                  <a:close/>
                  <a:moveTo>
                    <a:pt x="3151" y="4758"/>
                  </a:moveTo>
                  <a:cubicBezTo>
                    <a:pt x="3340" y="4758"/>
                    <a:pt x="3497" y="4916"/>
                    <a:pt x="3497" y="5105"/>
                  </a:cubicBezTo>
                  <a:lnTo>
                    <a:pt x="3497" y="6491"/>
                  </a:lnTo>
                  <a:cubicBezTo>
                    <a:pt x="3497" y="6680"/>
                    <a:pt x="3340" y="6837"/>
                    <a:pt x="3151" y="6837"/>
                  </a:cubicBezTo>
                  <a:lnTo>
                    <a:pt x="1764" y="6837"/>
                  </a:lnTo>
                  <a:cubicBezTo>
                    <a:pt x="1575" y="6837"/>
                    <a:pt x="1418" y="6680"/>
                    <a:pt x="1418" y="6491"/>
                  </a:cubicBezTo>
                  <a:lnTo>
                    <a:pt x="1418" y="5105"/>
                  </a:lnTo>
                  <a:cubicBezTo>
                    <a:pt x="1418" y="4916"/>
                    <a:pt x="1575" y="4758"/>
                    <a:pt x="1764" y="4758"/>
                  </a:cubicBezTo>
                  <a:close/>
                  <a:moveTo>
                    <a:pt x="5860" y="6144"/>
                  </a:moveTo>
                  <a:cubicBezTo>
                    <a:pt x="6049" y="6144"/>
                    <a:pt x="6207" y="6302"/>
                    <a:pt x="6207" y="6491"/>
                  </a:cubicBezTo>
                  <a:cubicBezTo>
                    <a:pt x="6207" y="6680"/>
                    <a:pt x="6049" y="6837"/>
                    <a:pt x="5860" y="6837"/>
                  </a:cubicBezTo>
                  <a:lnTo>
                    <a:pt x="4474" y="6837"/>
                  </a:lnTo>
                  <a:cubicBezTo>
                    <a:pt x="4285" y="6837"/>
                    <a:pt x="4127" y="6680"/>
                    <a:pt x="4127" y="6491"/>
                  </a:cubicBezTo>
                  <a:cubicBezTo>
                    <a:pt x="4127" y="6302"/>
                    <a:pt x="4285" y="6144"/>
                    <a:pt x="4474" y="6144"/>
                  </a:cubicBezTo>
                  <a:close/>
                  <a:moveTo>
                    <a:pt x="7183" y="7562"/>
                  </a:moveTo>
                  <a:cubicBezTo>
                    <a:pt x="7404" y="7562"/>
                    <a:pt x="7561" y="7720"/>
                    <a:pt x="7561" y="7909"/>
                  </a:cubicBezTo>
                  <a:cubicBezTo>
                    <a:pt x="7561" y="8098"/>
                    <a:pt x="7404" y="8255"/>
                    <a:pt x="7183" y="8255"/>
                  </a:cubicBezTo>
                  <a:lnTo>
                    <a:pt x="4474" y="8255"/>
                  </a:lnTo>
                  <a:cubicBezTo>
                    <a:pt x="4285" y="8255"/>
                    <a:pt x="4127" y="8098"/>
                    <a:pt x="4127" y="7909"/>
                  </a:cubicBezTo>
                  <a:cubicBezTo>
                    <a:pt x="4127" y="7720"/>
                    <a:pt x="4285" y="7562"/>
                    <a:pt x="4474" y="7562"/>
                  </a:cubicBezTo>
                  <a:close/>
                  <a:moveTo>
                    <a:pt x="3151" y="7531"/>
                  </a:moveTo>
                  <a:cubicBezTo>
                    <a:pt x="3340" y="7531"/>
                    <a:pt x="3497" y="7657"/>
                    <a:pt x="3497" y="7877"/>
                  </a:cubicBezTo>
                  <a:lnTo>
                    <a:pt x="3497" y="9232"/>
                  </a:lnTo>
                  <a:cubicBezTo>
                    <a:pt x="3497" y="9452"/>
                    <a:pt x="3340" y="9610"/>
                    <a:pt x="3151" y="9610"/>
                  </a:cubicBezTo>
                  <a:lnTo>
                    <a:pt x="1764" y="9610"/>
                  </a:lnTo>
                  <a:cubicBezTo>
                    <a:pt x="1575" y="9610"/>
                    <a:pt x="1418" y="9452"/>
                    <a:pt x="1418" y="9232"/>
                  </a:cubicBezTo>
                  <a:lnTo>
                    <a:pt x="1418" y="7877"/>
                  </a:lnTo>
                  <a:cubicBezTo>
                    <a:pt x="1418" y="7657"/>
                    <a:pt x="1575" y="7531"/>
                    <a:pt x="1764" y="7531"/>
                  </a:cubicBezTo>
                  <a:close/>
                  <a:moveTo>
                    <a:pt x="5860" y="8885"/>
                  </a:moveTo>
                  <a:cubicBezTo>
                    <a:pt x="6049" y="8885"/>
                    <a:pt x="6207" y="9043"/>
                    <a:pt x="6207" y="9232"/>
                  </a:cubicBezTo>
                  <a:cubicBezTo>
                    <a:pt x="6207" y="9452"/>
                    <a:pt x="6049" y="9610"/>
                    <a:pt x="5860" y="9610"/>
                  </a:cubicBezTo>
                  <a:lnTo>
                    <a:pt x="4474" y="9610"/>
                  </a:lnTo>
                  <a:cubicBezTo>
                    <a:pt x="4285" y="9610"/>
                    <a:pt x="4127" y="9452"/>
                    <a:pt x="4127" y="9232"/>
                  </a:cubicBezTo>
                  <a:cubicBezTo>
                    <a:pt x="4127" y="9043"/>
                    <a:pt x="4285" y="8885"/>
                    <a:pt x="4474" y="8885"/>
                  </a:cubicBezTo>
                  <a:close/>
                  <a:moveTo>
                    <a:pt x="1040" y="1"/>
                  </a:moveTo>
                  <a:cubicBezTo>
                    <a:pt x="504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32" y="10524"/>
                    <a:pt x="504" y="10996"/>
                    <a:pt x="1040" y="10996"/>
                  </a:cubicBezTo>
                  <a:lnTo>
                    <a:pt x="7908" y="10996"/>
                  </a:lnTo>
                  <a:cubicBezTo>
                    <a:pt x="8444" y="10996"/>
                    <a:pt x="8916" y="10524"/>
                    <a:pt x="8916" y="9956"/>
                  </a:cubicBezTo>
                  <a:lnTo>
                    <a:pt x="8916" y="1009"/>
                  </a:lnTo>
                  <a:cubicBezTo>
                    <a:pt x="8916" y="473"/>
                    <a:pt x="8444" y="1"/>
                    <a:pt x="7908" y="1"/>
                  </a:cubicBezTo>
                  <a:lnTo>
                    <a:pt x="7183" y="1"/>
                  </a:lnTo>
                  <a:lnTo>
                    <a:pt x="7183" y="347"/>
                  </a:lnTo>
                  <a:cubicBezTo>
                    <a:pt x="7183" y="915"/>
                    <a:pt x="6711" y="1387"/>
                    <a:pt x="6175" y="1387"/>
                  </a:cubicBezTo>
                  <a:lnTo>
                    <a:pt x="2741" y="1387"/>
                  </a:lnTo>
                  <a:cubicBezTo>
                    <a:pt x="2206" y="1387"/>
                    <a:pt x="1733" y="915"/>
                    <a:pt x="1733" y="347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6646;p62">
              <a:extLst>
                <a:ext uri="{FF2B5EF4-FFF2-40B4-BE49-F238E27FC236}">
                  <a16:creationId xmlns:a16="http://schemas.microsoft.com/office/drawing/2014/main" id="{215FC966-5A43-4E85-965D-72093BC43B8D}"/>
                </a:ext>
              </a:extLst>
            </p:cNvPr>
            <p:cNvSpPr/>
            <p:nvPr/>
          </p:nvSpPr>
          <p:spPr>
            <a:xfrm>
              <a:off x="-30853350" y="3295000"/>
              <a:ext cx="51225" cy="104000"/>
            </a:xfrm>
            <a:custGeom>
              <a:avLst/>
              <a:gdLst/>
              <a:ahLst/>
              <a:cxnLst/>
              <a:rect l="l" t="t" r="r" b="b"/>
              <a:pathLst>
                <a:path w="2049" h="4160" extrusionOk="0">
                  <a:moveTo>
                    <a:pt x="1" y="1"/>
                  </a:moveTo>
                  <a:lnTo>
                    <a:pt x="1" y="4160"/>
                  </a:lnTo>
                  <a:lnTo>
                    <a:pt x="2049" y="4160"/>
                  </a:lnTo>
                  <a:lnTo>
                    <a:pt x="2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6647;p62">
              <a:extLst>
                <a:ext uri="{FF2B5EF4-FFF2-40B4-BE49-F238E27FC236}">
                  <a16:creationId xmlns:a16="http://schemas.microsoft.com/office/drawing/2014/main" id="{860424A5-CA5B-419C-8B39-E2A5BCD90C7D}"/>
                </a:ext>
              </a:extLst>
            </p:cNvPr>
            <p:cNvSpPr/>
            <p:nvPr/>
          </p:nvSpPr>
          <p:spPr>
            <a:xfrm>
              <a:off x="-30853350" y="32272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048"/>
                  </a:lnTo>
                  <a:lnTo>
                    <a:pt x="2049" y="2048"/>
                  </a:lnTo>
                  <a:lnTo>
                    <a:pt x="2049" y="1040"/>
                  </a:ln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6648;p62">
              <a:extLst>
                <a:ext uri="{FF2B5EF4-FFF2-40B4-BE49-F238E27FC236}">
                  <a16:creationId xmlns:a16="http://schemas.microsoft.com/office/drawing/2014/main" id="{5A7E50EC-319F-4281-976A-B02F583A89D5}"/>
                </a:ext>
              </a:extLst>
            </p:cNvPr>
            <p:cNvSpPr/>
            <p:nvPr/>
          </p:nvSpPr>
          <p:spPr>
            <a:xfrm>
              <a:off x="-30851775" y="3416300"/>
              <a:ext cx="46500" cy="51225"/>
            </a:xfrm>
            <a:custGeom>
              <a:avLst/>
              <a:gdLst/>
              <a:ahLst/>
              <a:cxnLst/>
              <a:rect l="l" t="t" r="r" b="b"/>
              <a:pathLst>
                <a:path w="1860" h="2049" extrusionOk="0">
                  <a:moveTo>
                    <a:pt x="1" y="1"/>
                  </a:moveTo>
                  <a:lnTo>
                    <a:pt x="599" y="1796"/>
                  </a:lnTo>
                  <a:cubicBezTo>
                    <a:pt x="694" y="1985"/>
                    <a:pt x="788" y="2048"/>
                    <a:pt x="946" y="2048"/>
                  </a:cubicBezTo>
                  <a:cubicBezTo>
                    <a:pt x="1103" y="2048"/>
                    <a:pt x="1229" y="1985"/>
                    <a:pt x="1261" y="1796"/>
                  </a:cubicBezTo>
                  <a:lnTo>
                    <a:pt x="18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8" name="Google Shape;6649;p62">
            <a:extLst>
              <a:ext uri="{FF2B5EF4-FFF2-40B4-BE49-F238E27FC236}">
                <a16:creationId xmlns:a16="http://schemas.microsoft.com/office/drawing/2014/main" id="{93C6B3B3-A373-498F-A46D-DEC729BEE4F5}"/>
              </a:ext>
            </a:extLst>
          </p:cNvPr>
          <p:cNvGrpSpPr/>
          <p:nvPr/>
        </p:nvGrpSpPr>
        <p:grpSpPr>
          <a:xfrm>
            <a:off x="10005823" y="2190092"/>
            <a:ext cx="334031" cy="334547"/>
            <a:chOff x="-31093575" y="3552550"/>
            <a:chExt cx="291450" cy="291900"/>
          </a:xfrm>
        </p:grpSpPr>
        <p:sp>
          <p:nvSpPr>
            <p:cNvPr id="1479" name="Google Shape;6650;p62">
              <a:extLst>
                <a:ext uri="{FF2B5EF4-FFF2-40B4-BE49-F238E27FC236}">
                  <a16:creationId xmlns:a16="http://schemas.microsoft.com/office/drawing/2014/main" id="{E2ABFEBE-7348-40C8-863E-854A3D3D5AA4}"/>
                </a:ext>
              </a:extLst>
            </p:cNvPr>
            <p:cNvSpPr/>
            <p:nvPr/>
          </p:nvSpPr>
          <p:spPr>
            <a:xfrm>
              <a:off x="-31011650" y="3745525"/>
              <a:ext cx="7900" cy="12625"/>
            </a:xfrm>
            <a:custGeom>
              <a:avLst/>
              <a:gdLst/>
              <a:ahLst/>
              <a:cxnLst/>
              <a:rect l="l" t="t" r="r" b="b"/>
              <a:pathLst>
                <a:path w="316" h="505" extrusionOk="0">
                  <a:moveTo>
                    <a:pt x="158" y="1"/>
                  </a:moveTo>
                  <a:lnTo>
                    <a:pt x="0" y="505"/>
                  </a:lnTo>
                  <a:lnTo>
                    <a:pt x="315" y="505"/>
                  </a:lnTo>
                  <a:lnTo>
                    <a:pt x="1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6651;p62">
              <a:extLst>
                <a:ext uri="{FF2B5EF4-FFF2-40B4-BE49-F238E27FC236}">
                  <a16:creationId xmlns:a16="http://schemas.microsoft.com/office/drawing/2014/main" id="{590C4EE5-3430-4E82-8680-4C05E124B7C5}"/>
                </a:ext>
              </a:extLst>
            </p:cNvPr>
            <p:cNvSpPr/>
            <p:nvPr/>
          </p:nvSpPr>
          <p:spPr>
            <a:xfrm>
              <a:off x="-31093575" y="3671500"/>
              <a:ext cx="171725" cy="172950"/>
            </a:xfrm>
            <a:custGeom>
              <a:avLst/>
              <a:gdLst/>
              <a:ahLst/>
              <a:cxnLst/>
              <a:rect l="l" t="t" r="r" b="b"/>
              <a:pathLst>
                <a:path w="6869" h="6918" extrusionOk="0">
                  <a:moveTo>
                    <a:pt x="3427" y="1449"/>
                  </a:moveTo>
                  <a:cubicBezTo>
                    <a:pt x="3569" y="1449"/>
                    <a:pt x="3718" y="1512"/>
                    <a:pt x="3781" y="1638"/>
                  </a:cubicBezTo>
                  <a:lnTo>
                    <a:pt x="4317" y="3466"/>
                  </a:lnTo>
                  <a:lnTo>
                    <a:pt x="4474" y="3466"/>
                  </a:lnTo>
                  <a:cubicBezTo>
                    <a:pt x="4695" y="3466"/>
                    <a:pt x="4852" y="3623"/>
                    <a:pt x="4852" y="3812"/>
                  </a:cubicBezTo>
                  <a:cubicBezTo>
                    <a:pt x="4852" y="3970"/>
                    <a:pt x="4726" y="4127"/>
                    <a:pt x="4537" y="4127"/>
                  </a:cubicBezTo>
                  <a:lnTo>
                    <a:pt x="4789" y="5072"/>
                  </a:lnTo>
                  <a:cubicBezTo>
                    <a:pt x="4852" y="5262"/>
                    <a:pt x="4758" y="5419"/>
                    <a:pt x="4569" y="5514"/>
                  </a:cubicBezTo>
                  <a:cubicBezTo>
                    <a:pt x="4545" y="5518"/>
                    <a:pt x="4521" y="5520"/>
                    <a:pt x="4498" y="5520"/>
                  </a:cubicBezTo>
                  <a:cubicBezTo>
                    <a:pt x="4341" y="5520"/>
                    <a:pt x="4210" y="5427"/>
                    <a:pt x="4128" y="5262"/>
                  </a:cubicBezTo>
                  <a:lnTo>
                    <a:pt x="3781" y="4127"/>
                  </a:lnTo>
                  <a:lnTo>
                    <a:pt x="3057" y="4127"/>
                  </a:lnTo>
                  <a:lnTo>
                    <a:pt x="2710" y="5262"/>
                  </a:lnTo>
                  <a:cubicBezTo>
                    <a:pt x="2683" y="5427"/>
                    <a:pt x="2535" y="5520"/>
                    <a:pt x="2351" y="5520"/>
                  </a:cubicBezTo>
                  <a:cubicBezTo>
                    <a:pt x="2325" y="5520"/>
                    <a:pt x="2297" y="5518"/>
                    <a:pt x="2269" y="5514"/>
                  </a:cubicBezTo>
                  <a:cubicBezTo>
                    <a:pt x="2080" y="5451"/>
                    <a:pt x="2017" y="5262"/>
                    <a:pt x="2049" y="5072"/>
                  </a:cubicBezTo>
                  <a:lnTo>
                    <a:pt x="2332" y="4127"/>
                  </a:lnTo>
                  <a:cubicBezTo>
                    <a:pt x="2175" y="4096"/>
                    <a:pt x="2017" y="3970"/>
                    <a:pt x="2017" y="3812"/>
                  </a:cubicBezTo>
                  <a:cubicBezTo>
                    <a:pt x="2049" y="3623"/>
                    <a:pt x="2206" y="3466"/>
                    <a:pt x="2395" y="3466"/>
                  </a:cubicBezTo>
                  <a:lnTo>
                    <a:pt x="2553" y="3466"/>
                  </a:lnTo>
                  <a:lnTo>
                    <a:pt x="3120" y="1638"/>
                  </a:lnTo>
                  <a:cubicBezTo>
                    <a:pt x="3151" y="1512"/>
                    <a:pt x="3285" y="1449"/>
                    <a:pt x="3427" y="1449"/>
                  </a:cubicBezTo>
                  <a:close/>
                  <a:moveTo>
                    <a:pt x="3435" y="0"/>
                  </a:moveTo>
                  <a:cubicBezTo>
                    <a:pt x="1544" y="0"/>
                    <a:pt x="1" y="1544"/>
                    <a:pt x="1" y="3434"/>
                  </a:cubicBezTo>
                  <a:cubicBezTo>
                    <a:pt x="1" y="5356"/>
                    <a:pt x="1544" y="6900"/>
                    <a:pt x="3435" y="6900"/>
                  </a:cubicBezTo>
                  <a:cubicBezTo>
                    <a:pt x="4065" y="6900"/>
                    <a:pt x="4632" y="6742"/>
                    <a:pt x="5168" y="6427"/>
                  </a:cubicBezTo>
                  <a:lnTo>
                    <a:pt x="6365" y="6900"/>
                  </a:lnTo>
                  <a:cubicBezTo>
                    <a:pt x="6407" y="6910"/>
                    <a:pt x="6449" y="6917"/>
                    <a:pt x="6491" y="6917"/>
                  </a:cubicBezTo>
                  <a:cubicBezTo>
                    <a:pt x="6575" y="6917"/>
                    <a:pt x="6659" y="6889"/>
                    <a:pt x="6743" y="6805"/>
                  </a:cubicBezTo>
                  <a:cubicBezTo>
                    <a:pt x="6806" y="6742"/>
                    <a:pt x="6869" y="6616"/>
                    <a:pt x="6869" y="6459"/>
                  </a:cubicBezTo>
                  <a:lnTo>
                    <a:pt x="6491" y="5009"/>
                  </a:lnTo>
                  <a:cubicBezTo>
                    <a:pt x="6743" y="4537"/>
                    <a:pt x="6869" y="4001"/>
                    <a:pt x="6869" y="3466"/>
                  </a:cubicBezTo>
                  <a:cubicBezTo>
                    <a:pt x="6869" y="3119"/>
                    <a:pt x="6774" y="2804"/>
                    <a:pt x="6711" y="2489"/>
                  </a:cubicBezTo>
                  <a:cubicBezTo>
                    <a:pt x="6617" y="2426"/>
                    <a:pt x="6491" y="2395"/>
                    <a:pt x="6428" y="2363"/>
                  </a:cubicBezTo>
                  <a:lnTo>
                    <a:pt x="5514" y="2710"/>
                  </a:lnTo>
                  <a:cubicBezTo>
                    <a:pt x="5389" y="2755"/>
                    <a:pt x="5256" y="2780"/>
                    <a:pt x="5125" y="2780"/>
                  </a:cubicBezTo>
                  <a:cubicBezTo>
                    <a:pt x="4892" y="2780"/>
                    <a:pt x="4667" y="2702"/>
                    <a:pt x="4506" y="2521"/>
                  </a:cubicBezTo>
                  <a:cubicBezTo>
                    <a:pt x="4222" y="2269"/>
                    <a:pt x="4096" y="1891"/>
                    <a:pt x="4159" y="1481"/>
                  </a:cubicBezTo>
                  <a:lnTo>
                    <a:pt x="4443" y="221"/>
                  </a:lnTo>
                  <a:cubicBezTo>
                    <a:pt x="4443" y="189"/>
                    <a:pt x="4443" y="189"/>
                    <a:pt x="4411" y="158"/>
                  </a:cubicBezTo>
                  <a:cubicBezTo>
                    <a:pt x="4096" y="63"/>
                    <a:pt x="3781" y="0"/>
                    <a:pt x="34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6652;p62">
              <a:extLst>
                <a:ext uri="{FF2B5EF4-FFF2-40B4-BE49-F238E27FC236}">
                  <a16:creationId xmlns:a16="http://schemas.microsoft.com/office/drawing/2014/main" id="{B63873FA-D2B3-450B-B0E6-CD10D0F252B3}"/>
                </a:ext>
              </a:extLst>
            </p:cNvPr>
            <p:cNvSpPr/>
            <p:nvPr/>
          </p:nvSpPr>
          <p:spPr>
            <a:xfrm>
              <a:off x="-30895875" y="3621075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0" y="1"/>
                  </a:moveTo>
                  <a:cubicBezTo>
                    <a:pt x="32" y="410"/>
                    <a:pt x="126" y="694"/>
                    <a:pt x="315" y="1041"/>
                  </a:cubicBezTo>
                  <a:cubicBezTo>
                    <a:pt x="473" y="694"/>
                    <a:pt x="599" y="347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6653;p62">
              <a:extLst>
                <a:ext uri="{FF2B5EF4-FFF2-40B4-BE49-F238E27FC236}">
                  <a16:creationId xmlns:a16="http://schemas.microsoft.com/office/drawing/2014/main" id="{68F26A58-AB15-464B-9D05-40922242D300}"/>
                </a:ext>
              </a:extLst>
            </p:cNvPr>
            <p:cNvSpPr/>
            <p:nvPr/>
          </p:nvSpPr>
          <p:spPr>
            <a:xfrm>
              <a:off x="-30974650" y="3552550"/>
              <a:ext cx="172525" cy="172400"/>
            </a:xfrm>
            <a:custGeom>
              <a:avLst/>
              <a:gdLst/>
              <a:ahLst/>
              <a:cxnLst/>
              <a:rect l="l" t="t" r="r" b="b"/>
              <a:pathLst>
                <a:path w="6901" h="6896" extrusionOk="0">
                  <a:moveTo>
                    <a:pt x="3435" y="1356"/>
                  </a:moveTo>
                  <a:cubicBezTo>
                    <a:pt x="3624" y="1356"/>
                    <a:pt x="3782" y="1513"/>
                    <a:pt x="3782" y="1734"/>
                  </a:cubicBezTo>
                  <a:lnTo>
                    <a:pt x="3782" y="2080"/>
                  </a:lnTo>
                  <a:lnTo>
                    <a:pt x="4821" y="2080"/>
                  </a:lnTo>
                  <a:cubicBezTo>
                    <a:pt x="5010" y="2080"/>
                    <a:pt x="5168" y="2238"/>
                    <a:pt x="5168" y="2427"/>
                  </a:cubicBezTo>
                  <a:cubicBezTo>
                    <a:pt x="5168" y="2616"/>
                    <a:pt x="5010" y="2742"/>
                    <a:pt x="4821" y="2742"/>
                  </a:cubicBezTo>
                  <a:lnTo>
                    <a:pt x="4412" y="2742"/>
                  </a:lnTo>
                  <a:cubicBezTo>
                    <a:pt x="4380" y="3341"/>
                    <a:pt x="4191" y="3876"/>
                    <a:pt x="3876" y="4412"/>
                  </a:cubicBezTo>
                  <a:cubicBezTo>
                    <a:pt x="3908" y="4443"/>
                    <a:pt x="3908" y="4475"/>
                    <a:pt x="3939" y="4506"/>
                  </a:cubicBezTo>
                  <a:lnTo>
                    <a:pt x="4349" y="4916"/>
                  </a:lnTo>
                  <a:cubicBezTo>
                    <a:pt x="4443" y="5042"/>
                    <a:pt x="4443" y="5262"/>
                    <a:pt x="4349" y="5388"/>
                  </a:cubicBezTo>
                  <a:cubicBezTo>
                    <a:pt x="4286" y="5451"/>
                    <a:pt x="4191" y="5483"/>
                    <a:pt x="4101" y="5483"/>
                  </a:cubicBezTo>
                  <a:cubicBezTo>
                    <a:pt x="4010" y="5483"/>
                    <a:pt x="3923" y="5451"/>
                    <a:pt x="3876" y="5388"/>
                  </a:cubicBezTo>
                  <a:lnTo>
                    <a:pt x="3466" y="4979"/>
                  </a:lnTo>
                  <a:lnTo>
                    <a:pt x="3435" y="4947"/>
                  </a:lnTo>
                  <a:lnTo>
                    <a:pt x="3403" y="4979"/>
                  </a:lnTo>
                  <a:lnTo>
                    <a:pt x="2994" y="5388"/>
                  </a:lnTo>
                  <a:cubicBezTo>
                    <a:pt x="2931" y="5451"/>
                    <a:pt x="2844" y="5483"/>
                    <a:pt x="2758" y="5483"/>
                  </a:cubicBezTo>
                  <a:cubicBezTo>
                    <a:pt x="2671" y="5483"/>
                    <a:pt x="2584" y="5451"/>
                    <a:pt x="2521" y="5388"/>
                  </a:cubicBezTo>
                  <a:cubicBezTo>
                    <a:pt x="2395" y="5262"/>
                    <a:pt x="2395" y="5042"/>
                    <a:pt x="2521" y="4916"/>
                  </a:cubicBezTo>
                  <a:lnTo>
                    <a:pt x="2931" y="4506"/>
                  </a:lnTo>
                  <a:cubicBezTo>
                    <a:pt x="2962" y="4475"/>
                    <a:pt x="2962" y="4443"/>
                    <a:pt x="2994" y="4412"/>
                  </a:cubicBezTo>
                  <a:cubicBezTo>
                    <a:pt x="2679" y="3939"/>
                    <a:pt x="2490" y="3341"/>
                    <a:pt x="2458" y="2742"/>
                  </a:cubicBezTo>
                  <a:lnTo>
                    <a:pt x="2049" y="2742"/>
                  </a:lnTo>
                  <a:cubicBezTo>
                    <a:pt x="1860" y="2742"/>
                    <a:pt x="1702" y="2584"/>
                    <a:pt x="1702" y="2395"/>
                  </a:cubicBezTo>
                  <a:cubicBezTo>
                    <a:pt x="1702" y="2206"/>
                    <a:pt x="1860" y="2049"/>
                    <a:pt x="2049" y="2049"/>
                  </a:cubicBezTo>
                  <a:lnTo>
                    <a:pt x="3088" y="2049"/>
                  </a:lnTo>
                  <a:lnTo>
                    <a:pt x="3088" y="1734"/>
                  </a:lnTo>
                  <a:cubicBezTo>
                    <a:pt x="3088" y="1513"/>
                    <a:pt x="3246" y="1356"/>
                    <a:pt x="3435" y="135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76"/>
                    <a:pt x="32" y="3467"/>
                  </a:cubicBezTo>
                  <a:cubicBezTo>
                    <a:pt x="32" y="3971"/>
                    <a:pt x="158" y="4506"/>
                    <a:pt x="411" y="4979"/>
                  </a:cubicBezTo>
                  <a:lnTo>
                    <a:pt x="32" y="6459"/>
                  </a:lnTo>
                  <a:cubicBezTo>
                    <a:pt x="1" y="6554"/>
                    <a:pt x="32" y="6680"/>
                    <a:pt x="158" y="6806"/>
                  </a:cubicBezTo>
                  <a:cubicBezTo>
                    <a:pt x="225" y="6851"/>
                    <a:pt x="324" y="6895"/>
                    <a:pt x="420" y="6895"/>
                  </a:cubicBezTo>
                  <a:cubicBezTo>
                    <a:pt x="460" y="6895"/>
                    <a:pt x="500" y="6887"/>
                    <a:pt x="537" y="6869"/>
                  </a:cubicBezTo>
                  <a:lnTo>
                    <a:pt x="1734" y="6396"/>
                  </a:lnTo>
                  <a:cubicBezTo>
                    <a:pt x="2269" y="6712"/>
                    <a:pt x="2899" y="6869"/>
                    <a:pt x="3466" y="6869"/>
                  </a:cubicBezTo>
                  <a:cubicBezTo>
                    <a:pt x="5357" y="6869"/>
                    <a:pt x="6901" y="5357"/>
                    <a:pt x="6901" y="3435"/>
                  </a:cubicBezTo>
                  <a:cubicBezTo>
                    <a:pt x="6901" y="1576"/>
                    <a:pt x="5325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3" name="Google Shape;6654;p62">
            <a:extLst>
              <a:ext uri="{FF2B5EF4-FFF2-40B4-BE49-F238E27FC236}">
                <a16:creationId xmlns:a16="http://schemas.microsoft.com/office/drawing/2014/main" id="{FDBC6D77-CF0F-4205-850D-64823C28EE20}"/>
              </a:ext>
            </a:extLst>
          </p:cNvPr>
          <p:cNvGrpSpPr/>
          <p:nvPr/>
        </p:nvGrpSpPr>
        <p:grpSpPr>
          <a:xfrm>
            <a:off x="10005823" y="2601556"/>
            <a:ext cx="334031" cy="334002"/>
            <a:chOff x="-31093575" y="3911725"/>
            <a:chExt cx="291450" cy="291425"/>
          </a:xfrm>
        </p:grpSpPr>
        <p:sp>
          <p:nvSpPr>
            <p:cNvPr id="1484" name="Google Shape;6655;p62">
              <a:extLst>
                <a:ext uri="{FF2B5EF4-FFF2-40B4-BE49-F238E27FC236}">
                  <a16:creationId xmlns:a16="http://schemas.microsoft.com/office/drawing/2014/main" id="{CEDB53A7-2F9E-44A6-BBE4-58CAD7834431}"/>
                </a:ext>
              </a:extLst>
            </p:cNvPr>
            <p:cNvSpPr/>
            <p:nvPr/>
          </p:nvSpPr>
          <p:spPr>
            <a:xfrm>
              <a:off x="-31093575" y="3911725"/>
              <a:ext cx="291450" cy="291425"/>
            </a:xfrm>
            <a:custGeom>
              <a:avLst/>
              <a:gdLst/>
              <a:ahLst/>
              <a:cxnLst/>
              <a:rect l="l" t="t" r="r" b="b"/>
              <a:pathLst>
                <a:path w="11658" h="11657" extrusionOk="0">
                  <a:moveTo>
                    <a:pt x="5829" y="0"/>
                  </a:moveTo>
                  <a:cubicBezTo>
                    <a:pt x="3372" y="0"/>
                    <a:pt x="1261" y="1796"/>
                    <a:pt x="788" y="4159"/>
                  </a:cubicBezTo>
                  <a:cubicBezTo>
                    <a:pt x="347" y="4285"/>
                    <a:pt x="1" y="4694"/>
                    <a:pt x="1" y="5167"/>
                  </a:cubicBezTo>
                  <a:lnTo>
                    <a:pt x="1" y="7876"/>
                  </a:lnTo>
                  <a:cubicBezTo>
                    <a:pt x="1" y="8412"/>
                    <a:pt x="473" y="8885"/>
                    <a:pt x="1009" y="8885"/>
                  </a:cubicBezTo>
                  <a:lnTo>
                    <a:pt x="1702" y="8885"/>
                  </a:lnTo>
                  <a:cubicBezTo>
                    <a:pt x="1891" y="8885"/>
                    <a:pt x="2049" y="8727"/>
                    <a:pt x="2049" y="8538"/>
                  </a:cubicBezTo>
                  <a:lnTo>
                    <a:pt x="2049" y="4442"/>
                  </a:lnTo>
                  <a:cubicBezTo>
                    <a:pt x="2049" y="4253"/>
                    <a:pt x="1891" y="4096"/>
                    <a:pt x="1702" y="4096"/>
                  </a:cubicBezTo>
                  <a:lnTo>
                    <a:pt x="1481" y="4096"/>
                  </a:lnTo>
                  <a:cubicBezTo>
                    <a:pt x="1954" y="2111"/>
                    <a:pt x="3781" y="630"/>
                    <a:pt x="5829" y="630"/>
                  </a:cubicBezTo>
                  <a:cubicBezTo>
                    <a:pt x="7877" y="630"/>
                    <a:pt x="9673" y="2111"/>
                    <a:pt x="10145" y="4096"/>
                  </a:cubicBezTo>
                  <a:lnTo>
                    <a:pt x="9956" y="4096"/>
                  </a:lnTo>
                  <a:cubicBezTo>
                    <a:pt x="9767" y="4096"/>
                    <a:pt x="9610" y="4253"/>
                    <a:pt x="9610" y="4442"/>
                  </a:cubicBezTo>
                  <a:lnTo>
                    <a:pt x="9610" y="8538"/>
                  </a:lnTo>
                  <a:cubicBezTo>
                    <a:pt x="9610" y="8727"/>
                    <a:pt x="9767" y="8885"/>
                    <a:pt x="9956" y="8885"/>
                  </a:cubicBezTo>
                  <a:lnTo>
                    <a:pt x="10271" y="8885"/>
                  </a:lnTo>
                  <a:cubicBezTo>
                    <a:pt x="10114" y="9672"/>
                    <a:pt x="9421" y="10271"/>
                    <a:pt x="8570" y="10271"/>
                  </a:cubicBezTo>
                  <a:lnTo>
                    <a:pt x="6774" y="10271"/>
                  </a:lnTo>
                  <a:cubicBezTo>
                    <a:pt x="6617" y="9893"/>
                    <a:pt x="6270" y="9609"/>
                    <a:pt x="5829" y="9609"/>
                  </a:cubicBezTo>
                  <a:cubicBezTo>
                    <a:pt x="5262" y="9609"/>
                    <a:pt x="4789" y="10082"/>
                    <a:pt x="4789" y="10617"/>
                  </a:cubicBezTo>
                  <a:cubicBezTo>
                    <a:pt x="4789" y="11184"/>
                    <a:pt x="5262" y="11657"/>
                    <a:pt x="5829" y="11657"/>
                  </a:cubicBezTo>
                  <a:cubicBezTo>
                    <a:pt x="6270" y="11657"/>
                    <a:pt x="6648" y="11373"/>
                    <a:pt x="6774" y="10995"/>
                  </a:cubicBezTo>
                  <a:lnTo>
                    <a:pt x="8570" y="10995"/>
                  </a:lnTo>
                  <a:cubicBezTo>
                    <a:pt x="9799" y="10995"/>
                    <a:pt x="10775" y="10082"/>
                    <a:pt x="10933" y="8885"/>
                  </a:cubicBezTo>
                  <a:cubicBezTo>
                    <a:pt x="11342" y="8790"/>
                    <a:pt x="11658" y="8380"/>
                    <a:pt x="11658" y="7908"/>
                  </a:cubicBezTo>
                  <a:lnTo>
                    <a:pt x="11658" y="5198"/>
                  </a:lnTo>
                  <a:cubicBezTo>
                    <a:pt x="11658" y="4694"/>
                    <a:pt x="11311" y="4253"/>
                    <a:pt x="10870" y="4159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6656;p62">
              <a:extLst>
                <a:ext uri="{FF2B5EF4-FFF2-40B4-BE49-F238E27FC236}">
                  <a16:creationId xmlns:a16="http://schemas.microsoft.com/office/drawing/2014/main" id="{DEFF5A11-B5EE-42A7-AE5B-809B84B581D6}"/>
                </a:ext>
              </a:extLst>
            </p:cNvPr>
            <p:cNvSpPr/>
            <p:nvPr/>
          </p:nvSpPr>
          <p:spPr>
            <a:xfrm>
              <a:off x="-31025825" y="3980250"/>
              <a:ext cx="156750" cy="154250"/>
            </a:xfrm>
            <a:custGeom>
              <a:avLst/>
              <a:gdLst/>
              <a:ahLst/>
              <a:cxnLst/>
              <a:rect l="l" t="t" r="r" b="b"/>
              <a:pathLst>
                <a:path w="6270" h="6170" extrusionOk="0">
                  <a:moveTo>
                    <a:pt x="3119" y="1386"/>
                  </a:moveTo>
                  <a:cubicBezTo>
                    <a:pt x="3308" y="1386"/>
                    <a:pt x="3466" y="1544"/>
                    <a:pt x="3466" y="1733"/>
                  </a:cubicBezTo>
                  <a:cubicBezTo>
                    <a:pt x="3466" y="1953"/>
                    <a:pt x="3308" y="2079"/>
                    <a:pt x="3119" y="2079"/>
                  </a:cubicBezTo>
                  <a:cubicBezTo>
                    <a:pt x="2930" y="2079"/>
                    <a:pt x="2773" y="1953"/>
                    <a:pt x="2773" y="1733"/>
                  </a:cubicBezTo>
                  <a:cubicBezTo>
                    <a:pt x="2773" y="1544"/>
                    <a:pt x="2930" y="1386"/>
                    <a:pt x="3119" y="1386"/>
                  </a:cubicBezTo>
                  <a:close/>
                  <a:moveTo>
                    <a:pt x="3119" y="2741"/>
                  </a:moveTo>
                  <a:cubicBezTo>
                    <a:pt x="3308" y="2741"/>
                    <a:pt x="3466" y="2867"/>
                    <a:pt x="3466" y="3088"/>
                  </a:cubicBezTo>
                  <a:lnTo>
                    <a:pt x="3466" y="4474"/>
                  </a:lnTo>
                  <a:cubicBezTo>
                    <a:pt x="3466" y="4663"/>
                    <a:pt x="3308" y="4820"/>
                    <a:pt x="3119" y="4820"/>
                  </a:cubicBezTo>
                  <a:cubicBezTo>
                    <a:pt x="2930" y="4820"/>
                    <a:pt x="2773" y="4663"/>
                    <a:pt x="2773" y="4474"/>
                  </a:cubicBezTo>
                  <a:lnTo>
                    <a:pt x="2773" y="3088"/>
                  </a:lnTo>
                  <a:cubicBezTo>
                    <a:pt x="2773" y="2867"/>
                    <a:pt x="2930" y="2741"/>
                    <a:pt x="3119" y="2741"/>
                  </a:cubicBezTo>
                  <a:close/>
                  <a:moveTo>
                    <a:pt x="3151" y="0"/>
                  </a:moveTo>
                  <a:cubicBezTo>
                    <a:pt x="1449" y="0"/>
                    <a:pt x="63" y="1386"/>
                    <a:pt x="63" y="3088"/>
                  </a:cubicBezTo>
                  <a:cubicBezTo>
                    <a:pt x="63" y="3592"/>
                    <a:pt x="158" y="4096"/>
                    <a:pt x="441" y="4568"/>
                  </a:cubicBezTo>
                  <a:lnTo>
                    <a:pt x="63" y="5734"/>
                  </a:lnTo>
                  <a:cubicBezTo>
                    <a:pt x="0" y="5828"/>
                    <a:pt x="0" y="5955"/>
                    <a:pt x="126" y="6081"/>
                  </a:cubicBezTo>
                  <a:cubicBezTo>
                    <a:pt x="171" y="6125"/>
                    <a:pt x="263" y="6170"/>
                    <a:pt x="357" y="6170"/>
                  </a:cubicBezTo>
                  <a:cubicBezTo>
                    <a:pt x="396" y="6170"/>
                    <a:pt x="436" y="6162"/>
                    <a:pt x="473" y="6144"/>
                  </a:cubicBezTo>
                  <a:lnTo>
                    <a:pt x="1638" y="5765"/>
                  </a:lnTo>
                  <a:cubicBezTo>
                    <a:pt x="2079" y="6049"/>
                    <a:pt x="2615" y="6144"/>
                    <a:pt x="3151" y="6144"/>
                  </a:cubicBezTo>
                  <a:cubicBezTo>
                    <a:pt x="4852" y="6144"/>
                    <a:pt x="6270" y="4789"/>
                    <a:pt x="6270" y="3088"/>
                  </a:cubicBezTo>
                  <a:cubicBezTo>
                    <a:pt x="6270" y="1386"/>
                    <a:pt x="4852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6" name="Google Shape;6657;p62">
            <a:extLst>
              <a:ext uri="{FF2B5EF4-FFF2-40B4-BE49-F238E27FC236}">
                <a16:creationId xmlns:a16="http://schemas.microsoft.com/office/drawing/2014/main" id="{16D82280-73DA-4ADF-A181-34C3CA91CC6B}"/>
              </a:ext>
            </a:extLst>
          </p:cNvPr>
          <p:cNvGrpSpPr/>
          <p:nvPr/>
        </p:nvGrpSpPr>
        <p:grpSpPr>
          <a:xfrm>
            <a:off x="11276218" y="1773327"/>
            <a:ext cx="336724" cy="334919"/>
            <a:chOff x="-29946000" y="3183175"/>
            <a:chExt cx="293800" cy="292225"/>
          </a:xfrm>
        </p:grpSpPr>
        <p:sp>
          <p:nvSpPr>
            <p:cNvPr id="1487" name="Google Shape;6658;p62">
              <a:extLst>
                <a:ext uri="{FF2B5EF4-FFF2-40B4-BE49-F238E27FC236}">
                  <a16:creationId xmlns:a16="http://schemas.microsoft.com/office/drawing/2014/main" id="{9C75F1B1-5E3E-4AB0-9081-C447A1E7758A}"/>
                </a:ext>
              </a:extLst>
            </p:cNvPr>
            <p:cNvSpPr/>
            <p:nvPr/>
          </p:nvSpPr>
          <p:spPr>
            <a:xfrm>
              <a:off x="-29839675" y="3355650"/>
              <a:ext cx="186700" cy="33900"/>
            </a:xfrm>
            <a:custGeom>
              <a:avLst/>
              <a:gdLst/>
              <a:ahLst/>
              <a:cxnLst/>
              <a:rect l="l" t="t" r="r" b="b"/>
              <a:pathLst>
                <a:path w="7468" h="1356" extrusionOk="0">
                  <a:moveTo>
                    <a:pt x="568" y="1"/>
                  </a:moveTo>
                  <a:cubicBezTo>
                    <a:pt x="568" y="505"/>
                    <a:pt x="379" y="977"/>
                    <a:pt x="1" y="1356"/>
                  </a:cubicBezTo>
                  <a:lnTo>
                    <a:pt x="7467" y="1356"/>
                  </a:lnTo>
                  <a:lnTo>
                    <a:pt x="7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6659;p62">
              <a:extLst>
                <a:ext uri="{FF2B5EF4-FFF2-40B4-BE49-F238E27FC236}">
                  <a16:creationId xmlns:a16="http://schemas.microsoft.com/office/drawing/2014/main" id="{2F4E56AA-E897-4EF1-8F91-6D450EF22B9D}"/>
                </a:ext>
              </a:extLst>
            </p:cNvPr>
            <p:cNvSpPr/>
            <p:nvPr/>
          </p:nvSpPr>
          <p:spPr>
            <a:xfrm>
              <a:off x="-29824700" y="3406850"/>
              <a:ext cx="172500" cy="68550"/>
            </a:xfrm>
            <a:custGeom>
              <a:avLst/>
              <a:gdLst/>
              <a:ahLst/>
              <a:cxnLst/>
              <a:rect l="l" t="t" r="r" b="b"/>
              <a:pathLst>
                <a:path w="6900" h="2742" extrusionOk="0">
                  <a:moveTo>
                    <a:pt x="0" y="1"/>
                  </a:moveTo>
                  <a:cubicBezTo>
                    <a:pt x="662" y="505"/>
                    <a:pt x="1134" y="1292"/>
                    <a:pt x="1292" y="2237"/>
                  </a:cubicBezTo>
                  <a:cubicBezTo>
                    <a:pt x="1355" y="2395"/>
                    <a:pt x="1292" y="2584"/>
                    <a:pt x="1260" y="2742"/>
                  </a:cubicBezTo>
                  <a:lnTo>
                    <a:pt x="6553" y="2742"/>
                  </a:lnTo>
                  <a:cubicBezTo>
                    <a:pt x="6742" y="2742"/>
                    <a:pt x="6900" y="2584"/>
                    <a:pt x="6900" y="2395"/>
                  </a:cubicBezTo>
                  <a:lnTo>
                    <a:pt x="6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6660;p62">
              <a:extLst>
                <a:ext uri="{FF2B5EF4-FFF2-40B4-BE49-F238E27FC236}">
                  <a16:creationId xmlns:a16="http://schemas.microsoft.com/office/drawing/2014/main" id="{0C0734DD-5E93-4A3B-9928-4AF8E2D2B08B}"/>
                </a:ext>
              </a:extLst>
            </p:cNvPr>
            <p:cNvSpPr/>
            <p:nvPr/>
          </p:nvSpPr>
          <p:spPr>
            <a:xfrm>
              <a:off x="-29756975" y="3183175"/>
              <a:ext cx="69325" cy="68550"/>
            </a:xfrm>
            <a:custGeom>
              <a:avLst/>
              <a:gdLst/>
              <a:ahLst/>
              <a:cxnLst/>
              <a:rect l="l" t="t" r="r" b="b"/>
              <a:pathLst>
                <a:path w="2773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74"/>
                    <a:pt x="2773" y="1386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6661;p62">
              <a:extLst>
                <a:ext uri="{FF2B5EF4-FFF2-40B4-BE49-F238E27FC236}">
                  <a16:creationId xmlns:a16="http://schemas.microsoft.com/office/drawing/2014/main" id="{410ABBE9-4591-42D0-B0FB-40079E0176BE}"/>
                </a:ext>
              </a:extLst>
            </p:cNvPr>
            <p:cNvSpPr/>
            <p:nvPr/>
          </p:nvSpPr>
          <p:spPr>
            <a:xfrm>
              <a:off x="-29790850" y="3269025"/>
              <a:ext cx="137875" cy="68550"/>
            </a:xfrm>
            <a:custGeom>
              <a:avLst/>
              <a:gdLst/>
              <a:ahLst/>
              <a:cxnLst/>
              <a:rect l="l" t="t" r="r" b="b"/>
              <a:pathLst>
                <a:path w="5515" h="2742" extrusionOk="0">
                  <a:moveTo>
                    <a:pt x="2773" y="0"/>
                  </a:moveTo>
                  <a:cubicBezTo>
                    <a:pt x="1419" y="0"/>
                    <a:pt x="221" y="1040"/>
                    <a:pt x="32" y="2363"/>
                  </a:cubicBezTo>
                  <a:cubicBezTo>
                    <a:pt x="1" y="2552"/>
                    <a:pt x="158" y="2741"/>
                    <a:pt x="379" y="2741"/>
                  </a:cubicBezTo>
                  <a:lnTo>
                    <a:pt x="5136" y="2741"/>
                  </a:lnTo>
                  <a:cubicBezTo>
                    <a:pt x="5357" y="2741"/>
                    <a:pt x="5514" y="2552"/>
                    <a:pt x="5514" y="2363"/>
                  </a:cubicBezTo>
                  <a:cubicBezTo>
                    <a:pt x="5294" y="1008"/>
                    <a:pt x="4160" y="0"/>
                    <a:pt x="27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6662;p62">
              <a:extLst>
                <a:ext uri="{FF2B5EF4-FFF2-40B4-BE49-F238E27FC236}">
                  <a16:creationId xmlns:a16="http://schemas.microsoft.com/office/drawing/2014/main" id="{3609C737-5F5C-400B-B113-CCAD74A45930}"/>
                </a:ext>
              </a:extLst>
            </p:cNvPr>
            <p:cNvSpPr/>
            <p:nvPr/>
          </p:nvSpPr>
          <p:spPr>
            <a:xfrm>
              <a:off x="-29911350" y="3321000"/>
              <a:ext cx="69325" cy="68550"/>
            </a:xfrm>
            <a:custGeom>
              <a:avLst/>
              <a:gdLst/>
              <a:ahLst/>
              <a:cxnLst/>
              <a:rect l="l" t="t" r="r" b="b"/>
              <a:pathLst>
                <a:path w="2773" h="2742" extrusionOk="0">
                  <a:moveTo>
                    <a:pt x="1387" y="1"/>
                  </a:moveTo>
                  <a:cubicBezTo>
                    <a:pt x="631" y="1"/>
                    <a:pt x="1" y="599"/>
                    <a:pt x="1" y="1387"/>
                  </a:cubicBezTo>
                  <a:cubicBezTo>
                    <a:pt x="1" y="2143"/>
                    <a:pt x="631" y="2742"/>
                    <a:pt x="1387" y="2742"/>
                  </a:cubicBezTo>
                  <a:cubicBezTo>
                    <a:pt x="2143" y="2742"/>
                    <a:pt x="2773" y="2143"/>
                    <a:pt x="2773" y="1387"/>
                  </a:cubicBez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6663;p62">
              <a:extLst>
                <a:ext uri="{FF2B5EF4-FFF2-40B4-BE49-F238E27FC236}">
                  <a16:creationId xmlns:a16="http://schemas.microsoft.com/office/drawing/2014/main" id="{0B4100A7-86DD-432C-B7E5-80CF6FB0C43E}"/>
                </a:ext>
              </a:extLst>
            </p:cNvPr>
            <p:cNvSpPr/>
            <p:nvPr/>
          </p:nvSpPr>
          <p:spPr>
            <a:xfrm>
              <a:off x="-29946000" y="3406850"/>
              <a:ext cx="137075" cy="67775"/>
            </a:xfrm>
            <a:custGeom>
              <a:avLst/>
              <a:gdLst/>
              <a:ahLst/>
              <a:cxnLst/>
              <a:rect l="l" t="t" r="r" b="b"/>
              <a:pathLst>
                <a:path w="5483" h="2711" extrusionOk="0">
                  <a:moveTo>
                    <a:pt x="2773" y="1"/>
                  </a:moveTo>
                  <a:cubicBezTo>
                    <a:pt x="1387" y="1"/>
                    <a:pt x="252" y="1009"/>
                    <a:pt x="63" y="2300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36" y="2710"/>
                  </a:lnTo>
                  <a:cubicBezTo>
                    <a:pt x="5325" y="2710"/>
                    <a:pt x="5482" y="2521"/>
                    <a:pt x="5482" y="2300"/>
                  </a:cubicBezTo>
                  <a:cubicBezTo>
                    <a:pt x="5293" y="1009"/>
                    <a:pt x="4159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3" name="Google Shape;6664;p62">
            <a:extLst>
              <a:ext uri="{FF2B5EF4-FFF2-40B4-BE49-F238E27FC236}">
                <a16:creationId xmlns:a16="http://schemas.microsoft.com/office/drawing/2014/main" id="{527D2DFA-3192-4CAC-A082-244A355449F2}"/>
              </a:ext>
            </a:extLst>
          </p:cNvPr>
          <p:cNvGrpSpPr/>
          <p:nvPr/>
        </p:nvGrpSpPr>
        <p:grpSpPr>
          <a:xfrm>
            <a:off x="6206377" y="1773527"/>
            <a:ext cx="338529" cy="334518"/>
            <a:chOff x="-34408675" y="3202075"/>
            <a:chExt cx="295375" cy="291875"/>
          </a:xfrm>
        </p:grpSpPr>
        <p:sp>
          <p:nvSpPr>
            <p:cNvPr id="1494" name="Google Shape;6665;p62">
              <a:extLst>
                <a:ext uri="{FF2B5EF4-FFF2-40B4-BE49-F238E27FC236}">
                  <a16:creationId xmlns:a16="http://schemas.microsoft.com/office/drawing/2014/main" id="{77D2183A-EFC5-4D91-9D85-B93C146AC944}"/>
                </a:ext>
              </a:extLst>
            </p:cNvPr>
            <p:cNvSpPr/>
            <p:nvPr/>
          </p:nvSpPr>
          <p:spPr>
            <a:xfrm>
              <a:off x="-34274775" y="3202075"/>
              <a:ext cx="161475" cy="161475"/>
            </a:xfrm>
            <a:custGeom>
              <a:avLst/>
              <a:gdLst/>
              <a:ahLst/>
              <a:cxnLst/>
              <a:rect l="l" t="t" r="r" b="b"/>
              <a:pathLst>
                <a:path w="6459" h="6459" extrusionOk="0">
                  <a:moveTo>
                    <a:pt x="3718" y="0"/>
                  </a:moveTo>
                  <a:cubicBezTo>
                    <a:pt x="3560" y="0"/>
                    <a:pt x="3434" y="63"/>
                    <a:pt x="3403" y="189"/>
                  </a:cubicBezTo>
                  <a:cubicBezTo>
                    <a:pt x="3340" y="315"/>
                    <a:pt x="3340" y="473"/>
                    <a:pt x="3466" y="536"/>
                  </a:cubicBezTo>
                  <a:lnTo>
                    <a:pt x="4190" y="1261"/>
                  </a:lnTo>
                  <a:lnTo>
                    <a:pt x="1260" y="4159"/>
                  </a:lnTo>
                  <a:lnTo>
                    <a:pt x="567" y="3466"/>
                  </a:lnTo>
                  <a:cubicBezTo>
                    <a:pt x="496" y="3395"/>
                    <a:pt x="390" y="3360"/>
                    <a:pt x="288" y="3360"/>
                  </a:cubicBezTo>
                  <a:cubicBezTo>
                    <a:pt x="254" y="3360"/>
                    <a:pt x="221" y="3363"/>
                    <a:pt x="189" y="3371"/>
                  </a:cubicBezTo>
                  <a:cubicBezTo>
                    <a:pt x="95" y="3403"/>
                    <a:pt x="0" y="3560"/>
                    <a:pt x="0" y="3686"/>
                  </a:cubicBezTo>
                  <a:lnTo>
                    <a:pt x="0" y="6081"/>
                  </a:lnTo>
                  <a:cubicBezTo>
                    <a:pt x="0" y="6301"/>
                    <a:pt x="158" y="6459"/>
                    <a:pt x="347" y="6459"/>
                  </a:cubicBezTo>
                  <a:lnTo>
                    <a:pt x="2773" y="6459"/>
                  </a:lnTo>
                  <a:cubicBezTo>
                    <a:pt x="2930" y="6459"/>
                    <a:pt x="3025" y="6364"/>
                    <a:pt x="3088" y="6238"/>
                  </a:cubicBezTo>
                  <a:cubicBezTo>
                    <a:pt x="3119" y="6144"/>
                    <a:pt x="3119" y="5986"/>
                    <a:pt x="2993" y="5892"/>
                  </a:cubicBezTo>
                  <a:lnTo>
                    <a:pt x="2300" y="5199"/>
                  </a:lnTo>
                  <a:lnTo>
                    <a:pt x="5198" y="2269"/>
                  </a:lnTo>
                  <a:lnTo>
                    <a:pt x="5923" y="2993"/>
                  </a:lnTo>
                  <a:cubicBezTo>
                    <a:pt x="5969" y="3039"/>
                    <a:pt x="6066" y="3069"/>
                    <a:pt x="6164" y="3069"/>
                  </a:cubicBezTo>
                  <a:cubicBezTo>
                    <a:pt x="6200" y="3069"/>
                    <a:pt x="6236" y="3065"/>
                    <a:pt x="6270" y="3056"/>
                  </a:cubicBezTo>
                  <a:cubicBezTo>
                    <a:pt x="6396" y="3025"/>
                    <a:pt x="6459" y="2867"/>
                    <a:pt x="6459" y="2741"/>
                  </a:cubicBezTo>
                  <a:lnTo>
                    <a:pt x="6459" y="347"/>
                  </a:lnTo>
                  <a:cubicBezTo>
                    <a:pt x="6459" y="158"/>
                    <a:pt x="6301" y="0"/>
                    <a:pt x="6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6666;p62">
              <a:extLst>
                <a:ext uri="{FF2B5EF4-FFF2-40B4-BE49-F238E27FC236}">
                  <a16:creationId xmlns:a16="http://schemas.microsoft.com/office/drawing/2014/main" id="{CB44B3D7-C3DB-49D7-99C9-E4D24D19690B}"/>
                </a:ext>
              </a:extLst>
            </p:cNvPr>
            <p:cNvSpPr/>
            <p:nvPr/>
          </p:nvSpPr>
          <p:spPr>
            <a:xfrm>
              <a:off x="-34378750" y="3263175"/>
              <a:ext cx="76425" cy="73600"/>
            </a:xfrm>
            <a:custGeom>
              <a:avLst/>
              <a:gdLst/>
              <a:ahLst/>
              <a:cxnLst/>
              <a:rect l="l" t="t" r="r" b="b"/>
              <a:pathLst>
                <a:path w="3057" h="2944" extrusionOk="0">
                  <a:moveTo>
                    <a:pt x="970" y="1"/>
                  </a:moveTo>
                  <a:cubicBezTo>
                    <a:pt x="685" y="1"/>
                    <a:pt x="405" y="114"/>
                    <a:pt x="221" y="297"/>
                  </a:cubicBezTo>
                  <a:lnTo>
                    <a:pt x="1" y="549"/>
                  </a:lnTo>
                  <a:lnTo>
                    <a:pt x="2395" y="2944"/>
                  </a:lnTo>
                  <a:lnTo>
                    <a:pt x="2678" y="2755"/>
                  </a:lnTo>
                  <a:cubicBezTo>
                    <a:pt x="3056" y="2345"/>
                    <a:pt x="3056" y="1683"/>
                    <a:pt x="2678" y="1274"/>
                  </a:cubicBezTo>
                  <a:lnTo>
                    <a:pt x="1670" y="297"/>
                  </a:lnTo>
                  <a:cubicBezTo>
                    <a:pt x="1478" y="90"/>
                    <a:pt x="1222" y="1"/>
                    <a:pt x="9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6667;p62">
              <a:extLst>
                <a:ext uri="{FF2B5EF4-FFF2-40B4-BE49-F238E27FC236}">
                  <a16:creationId xmlns:a16="http://schemas.microsoft.com/office/drawing/2014/main" id="{FF7614BF-5D43-4C63-A4F3-4066552D087E}"/>
                </a:ext>
              </a:extLst>
            </p:cNvPr>
            <p:cNvSpPr/>
            <p:nvPr/>
          </p:nvSpPr>
          <p:spPr>
            <a:xfrm>
              <a:off x="-34250375" y="3392300"/>
              <a:ext cx="77225" cy="74425"/>
            </a:xfrm>
            <a:custGeom>
              <a:avLst/>
              <a:gdLst/>
              <a:ahLst/>
              <a:cxnLst/>
              <a:rect l="l" t="t" r="r" b="b"/>
              <a:pathLst>
                <a:path w="3089" h="2977" extrusionOk="0">
                  <a:moveTo>
                    <a:pt x="999" y="0"/>
                  </a:moveTo>
                  <a:cubicBezTo>
                    <a:pt x="787" y="0"/>
                    <a:pt x="577" y="66"/>
                    <a:pt x="410" y="205"/>
                  </a:cubicBezTo>
                  <a:cubicBezTo>
                    <a:pt x="379" y="205"/>
                    <a:pt x="316" y="268"/>
                    <a:pt x="284" y="299"/>
                  </a:cubicBezTo>
                  <a:lnTo>
                    <a:pt x="1" y="583"/>
                  </a:lnTo>
                  <a:lnTo>
                    <a:pt x="2427" y="2977"/>
                  </a:lnTo>
                  <a:lnTo>
                    <a:pt x="2679" y="2693"/>
                  </a:lnTo>
                  <a:cubicBezTo>
                    <a:pt x="3088" y="2315"/>
                    <a:pt x="3088" y="1622"/>
                    <a:pt x="2679" y="1244"/>
                  </a:cubicBezTo>
                  <a:lnTo>
                    <a:pt x="1734" y="299"/>
                  </a:lnTo>
                  <a:cubicBezTo>
                    <a:pt x="1540" y="105"/>
                    <a:pt x="1267" y="0"/>
                    <a:pt x="9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6668;p62">
              <a:extLst>
                <a:ext uri="{FF2B5EF4-FFF2-40B4-BE49-F238E27FC236}">
                  <a16:creationId xmlns:a16="http://schemas.microsoft.com/office/drawing/2014/main" id="{9757487F-760C-4AE4-9934-CDC98777AD06}"/>
                </a:ext>
              </a:extLst>
            </p:cNvPr>
            <p:cNvSpPr/>
            <p:nvPr/>
          </p:nvSpPr>
          <p:spPr>
            <a:xfrm>
              <a:off x="-34408675" y="3290275"/>
              <a:ext cx="207150" cy="203675"/>
            </a:xfrm>
            <a:custGeom>
              <a:avLst/>
              <a:gdLst/>
              <a:ahLst/>
              <a:cxnLst/>
              <a:rect l="l" t="t" r="r" b="b"/>
              <a:pathLst>
                <a:path w="8286" h="8147" extrusionOk="0">
                  <a:moveTo>
                    <a:pt x="725" y="1"/>
                  </a:moveTo>
                  <a:cubicBezTo>
                    <a:pt x="95" y="631"/>
                    <a:pt x="0" y="1387"/>
                    <a:pt x="284" y="2017"/>
                  </a:cubicBezTo>
                  <a:cubicBezTo>
                    <a:pt x="1387" y="4223"/>
                    <a:pt x="3938" y="6774"/>
                    <a:pt x="6270" y="7972"/>
                  </a:cubicBezTo>
                  <a:cubicBezTo>
                    <a:pt x="6499" y="8086"/>
                    <a:pt x="6745" y="8147"/>
                    <a:pt x="6996" y="8147"/>
                  </a:cubicBezTo>
                  <a:cubicBezTo>
                    <a:pt x="7434" y="8147"/>
                    <a:pt x="7886" y="7963"/>
                    <a:pt x="8286" y="7562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8" name="Google Shape;6669;p62">
            <a:extLst>
              <a:ext uri="{FF2B5EF4-FFF2-40B4-BE49-F238E27FC236}">
                <a16:creationId xmlns:a16="http://schemas.microsoft.com/office/drawing/2014/main" id="{9E9A9923-6A54-4FE2-89AA-7A9292E2F5FA}"/>
              </a:ext>
            </a:extLst>
          </p:cNvPr>
          <p:cNvGrpSpPr/>
          <p:nvPr/>
        </p:nvGrpSpPr>
        <p:grpSpPr>
          <a:xfrm>
            <a:off x="6208182" y="2189118"/>
            <a:ext cx="334919" cy="336495"/>
            <a:chOff x="-34405525" y="3558075"/>
            <a:chExt cx="292225" cy="293600"/>
          </a:xfrm>
        </p:grpSpPr>
        <p:sp>
          <p:nvSpPr>
            <p:cNvPr id="1499" name="Google Shape;6670;p62">
              <a:extLst>
                <a:ext uri="{FF2B5EF4-FFF2-40B4-BE49-F238E27FC236}">
                  <a16:creationId xmlns:a16="http://schemas.microsoft.com/office/drawing/2014/main" id="{BE5A099D-5FAC-4885-B5F4-EE5EA8EA916D}"/>
                </a:ext>
              </a:extLst>
            </p:cNvPr>
            <p:cNvSpPr/>
            <p:nvPr/>
          </p:nvSpPr>
          <p:spPr>
            <a:xfrm>
              <a:off x="-34303150" y="3663825"/>
              <a:ext cx="189850" cy="187850"/>
            </a:xfrm>
            <a:custGeom>
              <a:avLst/>
              <a:gdLst/>
              <a:ahLst/>
              <a:cxnLst/>
              <a:rect l="l" t="t" r="r" b="b"/>
              <a:pathLst>
                <a:path w="7594" h="7514" extrusionOk="0">
                  <a:moveTo>
                    <a:pt x="5487" y="0"/>
                  </a:moveTo>
                  <a:cubicBezTo>
                    <a:pt x="5380" y="0"/>
                    <a:pt x="5278" y="8"/>
                    <a:pt x="5168" y="24"/>
                  </a:cubicBezTo>
                  <a:cubicBezTo>
                    <a:pt x="4349" y="181"/>
                    <a:pt x="3656" y="843"/>
                    <a:pt x="3561" y="1630"/>
                  </a:cubicBezTo>
                  <a:cubicBezTo>
                    <a:pt x="3467" y="2198"/>
                    <a:pt x="3561" y="2513"/>
                    <a:pt x="3719" y="2891"/>
                  </a:cubicBezTo>
                  <a:lnTo>
                    <a:pt x="285" y="6325"/>
                  </a:lnTo>
                  <a:cubicBezTo>
                    <a:pt x="1" y="6608"/>
                    <a:pt x="1" y="7049"/>
                    <a:pt x="285" y="7301"/>
                  </a:cubicBezTo>
                  <a:cubicBezTo>
                    <a:pt x="426" y="7443"/>
                    <a:pt x="600" y="7514"/>
                    <a:pt x="773" y="7514"/>
                  </a:cubicBezTo>
                  <a:cubicBezTo>
                    <a:pt x="946" y="7514"/>
                    <a:pt x="1119" y="7443"/>
                    <a:pt x="1261" y="7301"/>
                  </a:cubicBezTo>
                  <a:lnTo>
                    <a:pt x="4695" y="3899"/>
                  </a:lnTo>
                  <a:cubicBezTo>
                    <a:pt x="5022" y="4016"/>
                    <a:pt x="5280" y="4080"/>
                    <a:pt x="5597" y="4080"/>
                  </a:cubicBezTo>
                  <a:cubicBezTo>
                    <a:pt x="5708" y="4080"/>
                    <a:pt x="5825" y="4073"/>
                    <a:pt x="5955" y="4056"/>
                  </a:cubicBezTo>
                  <a:cubicBezTo>
                    <a:pt x="6775" y="3899"/>
                    <a:pt x="7436" y="3206"/>
                    <a:pt x="7562" y="2418"/>
                  </a:cubicBezTo>
                  <a:cubicBezTo>
                    <a:pt x="7594" y="2198"/>
                    <a:pt x="7594" y="1945"/>
                    <a:pt x="7562" y="1756"/>
                  </a:cubicBezTo>
                  <a:cubicBezTo>
                    <a:pt x="7562" y="1630"/>
                    <a:pt x="7436" y="1504"/>
                    <a:pt x="7310" y="1473"/>
                  </a:cubicBezTo>
                  <a:cubicBezTo>
                    <a:pt x="7287" y="1465"/>
                    <a:pt x="7259" y="1461"/>
                    <a:pt x="7229" y="1461"/>
                  </a:cubicBezTo>
                  <a:cubicBezTo>
                    <a:pt x="7141" y="1461"/>
                    <a:pt x="7034" y="1497"/>
                    <a:pt x="6964" y="1567"/>
                  </a:cubicBezTo>
                  <a:lnTo>
                    <a:pt x="6491" y="2040"/>
                  </a:lnTo>
                  <a:cubicBezTo>
                    <a:pt x="6365" y="2166"/>
                    <a:pt x="6192" y="2229"/>
                    <a:pt x="6014" y="2229"/>
                  </a:cubicBezTo>
                  <a:cubicBezTo>
                    <a:pt x="5837" y="2229"/>
                    <a:pt x="5656" y="2166"/>
                    <a:pt x="5514" y="2040"/>
                  </a:cubicBezTo>
                  <a:cubicBezTo>
                    <a:pt x="5231" y="1756"/>
                    <a:pt x="5231" y="1315"/>
                    <a:pt x="5514" y="1032"/>
                  </a:cubicBezTo>
                  <a:lnTo>
                    <a:pt x="6018" y="622"/>
                  </a:lnTo>
                  <a:cubicBezTo>
                    <a:pt x="6113" y="528"/>
                    <a:pt x="6144" y="370"/>
                    <a:pt x="6113" y="276"/>
                  </a:cubicBezTo>
                  <a:cubicBezTo>
                    <a:pt x="6050" y="150"/>
                    <a:pt x="5955" y="55"/>
                    <a:pt x="5829" y="24"/>
                  </a:cubicBezTo>
                  <a:cubicBezTo>
                    <a:pt x="5703" y="8"/>
                    <a:pt x="5593" y="0"/>
                    <a:pt x="54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6671;p62">
              <a:extLst>
                <a:ext uri="{FF2B5EF4-FFF2-40B4-BE49-F238E27FC236}">
                  <a16:creationId xmlns:a16="http://schemas.microsoft.com/office/drawing/2014/main" id="{B8527570-54A0-4D35-BB88-4EFFD37D4FD6}"/>
                </a:ext>
              </a:extLst>
            </p:cNvPr>
            <p:cNvSpPr/>
            <p:nvPr/>
          </p:nvSpPr>
          <p:spPr>
            <a:xfrm>
              <a:off x="-34250375" y="3565950"/>
              <a:ext cx="46500" cy="46500"/>
            </a:xfrm>
            <a:custGeom>
              <a:avLst/>
              <a:gdLst/>
              <a:ahLst/>
              <a:cxnLst/>
              <a:rect l="l" t="t" r="r" b="b"/>
              <a:pathLst>
                <a:path w="1860" h="1860" extrusionOk="0">
                  <a:moveTo>
                    <a:pt x="1" y="1"/>
                  </a:moveTo>
                  <a:lnTo>
                    <a:pt x="1" y="1859"/>
                  </a:lnTo>
                  <a:lnTo>
                    <a:pt x="1860" y="18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6672;p62">
              <a:extLst>
                <a:ext uri="{FF2B5EF4-FFF2-40B4-BE49-F238E27FC236}">
                  <a16:creationId xmlns:a16="http://schemas.microsoft.com/office/drawing/2014/main" id="{7BDD858F-1E26-41A1-B1FB-D65B01676388}"/>
                </a:ext>
              </a:extLst>
            </p:cNvPr>
            <p:cNvSpPr/>
            <p:nvPr/>
          </p:nvSpPr>
          <p:spPr>
            <a:xfrm>
              <a:off x="-34405525" y="3558075"/>
              <a:ext cx="206375" cy="276475"/>
            </a:xfrm>
            <a:custGeom>
              <a:avLst/>
              <a:gdLst/>
              <a:ahLst/>
              <a:cxnLst/>
              <a:rect l="l" t="t" r="r" b="b"/>
              <a:pathLst>
                <a:path w="8255" h="11059" extrusionOk="0">
                  <a:moveTo>
                    <a:pt x="3812" y="1450"/>
                  </a:moveTo>
                  <a:cubicBezTo>
                    <a:pt x="4001" y="1450"/>
                    <a:pt x="4159" y="1607"/>
                    <a:pt x="4159" y="1796"/>
                  </a:cubicBezTo>
                  <a:cubicBezTo>
                    <a:pt x="4159" y="2017"/>
                    <a:pt x="4001" y="2174"/>
                    <a:pt x="3812" y="2174"/>
                  </a:cubicBezTo>
                  <a:cubicBezTo>
                    <a:pt x="3623" y="2174"/>
                    <a:pt x="3466" y="2017"/>
                    <a:pt x="3466" y="1796"/>
                  </a:cubicBezTo>
                  <a:cubicBezTo>
                    <a:pt x="3466" y="1607"/>
                    <a:pt x="3623" y="1450"/>
                    <a:pt x="3812" y="1450"/>
                  </a:cubicBezTo>
                  <a:close/>
                  <a:moveTo>
                    <a:pt x="3812" y="2836"/>
                  </a:moveTo>
                  <a:cubicBezTo>
                    <a:pt x="4001" y="2836"/>
                    <a:pt x="4159" y="2993"/>
                    <a:pt x="4159" y="3183"/>
                  </a:cubicBezTo>
                  <a:lnTo>
                    <a:pt x="4159" y="5293"/>
                  </a:lnTo>
                  <a:cubicBezTo>
                    <a:pt x="4159" y="5482"/>
                    <a:pt x="4001" y="5640"/>
                    <a:pt x="3812" y="5640"/>
                  </a:cubicBezTo>
                  <a:cubicBezTo>
                    <a:pt x="3623" y="5640"/>
                    <a:pt x="3466" y="5482"/>
                    <a:pt x="3466" y="5293"/>
                  </a:cubicBezTo>
                  <a:lnTo>
                    <a:pt x="3466" y="3183"/>
                  </a:lnTo>
                  <a:cubicBezTo>
                    <a:pt x="3466" y="2993"/>
                    <a:pt x="3623" y="2836"/>
                    <a:pt x="3812" y="2836"/>
                  </a:cubicBezTo>
                  <a:close/>
                  <a:moveTo>
                    <a:pt x="5860" y="6301"/>
                  </a:moveTo>
                  <a:cubicBezTo>
                    <a:pt x="6049" y="6301"/>
                    <a:pt x="6207" y="6459"/>
                    <a:pt x="6207" y="6648"/>
                  </a:cubicBezTo>
                  <a:cubicBezTo>
                    <a:pt x="6207" y="6837"/>
                    <a:pt x="6049" y="6995"/>
                    <a:pt x="5860" y="6995"/>
                  </a:cubicBezTo>
                  <a:lnTo>
                    <a:pt x="1733" y="6995"/>
                  </a:lnTo>
                  <a:cubicBezTo>
                    <a:pt x="1544" y="6995"/>
                    <a:pt x="1387" y="6837"/>
                    <a:pt x="1387" y="6648"/>
                  </a:cubicBezTo>
                  <a:cubicBezTo>
                    <a:pt x="1387" y="6459"/>
                    <a:pt x="1544" y="6301"/>
                    <a:pt x="1733" y="6301"/>
                  </a:cubicBezTo>
                  <a:close/>
                  <a:moveTo>
                    <a:pt x="4537" y="7688"/>
                  </a:moveTo>
                  <a:cubicBezTo>
                    <a:pt x="4726" y="7688"/>
                    <a:pt x="4884" y="7845"/>
                    <a:pt x="4884" y="8034"/>
                  </a:cubicBezTo>
                  <a:cubicBezTo>
                    <a:pt x="4884" y="8223"/>
                    <a:pt x="4726" y="8381"/>
                    <a:pt x="4537" y="8381"/>
                  </a:cubicBezTo>
                  <a:lnTo>
                    <a:pt x="1733" y="8381"/>
                  </a:lnTo>
                  <a:cubicBezTo>
                    <a:pt x="1544" y="8381"/>
                    <a:pt x="1387" y="8223"/>
                    <a:pt x="1387" y="8034"/>
                  </a:cubicBezTo>
                  <a:cubicBezTo>
                    <a:pt x="1387" y="7845"/>
                    <a:pt x="1544" y="7688"/>
                    <a:pt x="1733" y="768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681"/>
                  </a:lnTo>
                  <a:cubicBezTo>
                    <a:pt x="0" y="10964"/>
                    <a:pt x="158" y="11059"/>
                    <a:pt x="347" y="11059"/>
                  </a:cubicBezTo>
                  <a:lnTo>
                    <a:pt x="3466" y="11059"/>
                  </a:lnTo>
                  <a:cubicBezTo>
                    <a:pt x="3466" y="10712"/>
                    <a:pt x="3592" y="10366"/>
                    <a:pt x="3844" y="10082"/>
                  </a:cubicBezTo>
                  <a:lnTo>
                    <a:pt x="4254" y="9704"/>
                  </a:lnTo>
                  <a:lnTo>
                    <a:pt x="1702" y="9704"/>
                  </a:lnTo>
                  <a:cubicBezTo>
                    <a:pt x="1481" y="9704"/>
                    <a:pt x="1324" y="9546"/>
                    <a:pt x="1324" y="9326"/>
                  </a:cubicBezTo>
                  <a:cubicBezTo>
                    <a:pt x="1324" y="9137"/>
                    <a:pt x="1481" y="8979"/>
                    <a:pt x="1702" y="8979"/>
                  </a:cubicBezTo>
                  <a:lnTo>
                    <a:pt x="4915" y="8979"/>
                  </a:lnTo>
                  <a:lnTo>
                    <a:pt x="6963" y="6932"/>
                  </a:lnTo>
                  <a:cubicBezTo>
                    <a:pt x="6900" y="6585"/>
                    <a:pt x="6805" y="6238"/>
                    <a:pt x="6931" y="5703"/>
                  </a:cubicBezTo>
                  <a:cubicBezTo>
                    <a:pt x="7089" y="4915"/>
                    <a:pt x="7562" y="4254"/>
                    <a:pt x="8255" y="3876"/>
                  </a:cubicBezTo>
                  <a:lnTo>
                    <a:pt x="8255" y="2773"/>
                  </a:lnTo>
                  <a:lnTo>
                    <a:pt x="5860" y="2773"/>
                  </a:lnTo>
                  <a:cubicBezTo>
                    <a:pt x="5671" y="2773"/>
                    <a:pt x="5514" y="2615"/>
                    <a:pt x="5514" y="2395"/>
                  </a:cubicBezTo>
                  <a:lnTo>
                    <a:pt x="55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2" name="Google Shape;6673;p62">
            <a:extLst>
              <a:ext uri="{FF2B5EF4-FFF2-40B4-BE49-F238E27FC236}">
                <a16:creationId xmlns:a16="http://schemas.microsoft.com/office/drawing/2014/main" id="{AF4BFCD7-ED80-480C-B409-C4460336CE49}"/>
              </a:ext>
            </a:extLst>
          </p:cNvPr>
          <p:cNvGrpSpPr/>
          <p:nvPr/>
        </p:nvGrpSpPr>
        <p:grpSpPr>
          <a:xfrm>
            <a:off x="6207723" y="2601556"/>
            <a:ext cx="335836" cy="334002"/>
            <a:chOff x="-34406325" y="3919600"/>
            <a:chExt cx="293025" cy="291425"/>
          </a:xfrm>
        </p:grpSpPr>
        <p:sp>
          <p:nvSpPr>
            <p:cNvPr id="1503" name="Google Shape;6674;p62">
              <a:extLst>
                <a:ext uri="{FF2B5EF4-FFF2-40B4-BE49-F238E27FC236}">
                  <a16:creationId xmlns:a16="http://schemas.microsoft.com/office/drawing/2014/main" id="{4DE1D503-F1FB-4BEB-ABD0-FF39CD527E35}"/>
                </a:ext>
              </a:extLst>
            </p:cNvPr>
            <p:cNvSpPr/>
            <p:nvPr/>
          </p:nvSpPr>
          <p:spPr>
            <a:xfrm>
              <a:off x="-34167675" y="3932000"/>
              <a:ext cx="42550" cy="40575"/>
            </a:xfrm>
            <a:custGeom>
              <a:avLst/>
              <a:gdLst/>
              <a:ahLst/>
              <a:cxnLst/>
              <a:rect l="l" t="t" r="r" b="b"/>
              <a:pathLst>
                <a:path w="1702" h="1623" extrusionOk="0">
                  <a:moveTo>
                    <a:pt x="1352" y="0"/>
                  </a:moveTo>
                  <a:cubicBezTo>
                    <a:pt x="1261" y="0"/>
                    <a:pt x="1167" y="24"/>
                    <a:pt x="1104" y="71"/>
                  </a:cubicBezTo>
                  <a:lnTo>
                    <a:pt x="127" y="1079"/>
                  </a:lnTo>
                  <a:cubicBezTo>
                    <a:pt x="1" y="1205"/>
                    <a:pt x="1" y="1426"/>
                    <a:pt x="127" y="1552"/>
                  </a:cubicBezTo>
                  <a:cubicBezTo>
                    <a:pt x="190" y="1599"/>
                    <a:pt x="284" y="1623"/>
                    <a:pt x="375" y="1623"/>
                  </a:cubicBezTo>
                  <a:cubicBezTo>
                    <a:pt x="466" y="1623"/>
                    <a:pt x="552" y="1599"/>
                    <a:pt x="599" y="1552"/>
                  </a:cubicBezTo>
                  <a:lnTo>
                    <a:pt x="1576" y="544"/>
                  </a:lnTo>
                  <a:cubicBezTo>
                    <a:pt x="1702" y="449"/>
                    <a:pt x="1702" y="260"/>
                    <a:pt x="1576" y="71"/>
                  </a:cubicBezTo>
                  <a:cubicBezTo>
                    <a:pt x="1529" y="24"/>
                    <a:pt x="1442" y="0"/>
                    <a:pt x="13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6675;p62">
              <a:extLst>
                <a:ext uri="{FF2B5EF4-FFF2-40B4-BE49-F238E27FC236}">
                  <a16:creationId xmlns:a16="http://schemas.microsoft.com/office/drawing/2014/main" id="{BCF3324C-A694-48F9-B764-E78679F22BEF}"/>
                </a:ext>
              </a:extLst>
            </p:cNvPr>
            <p:cNvSpPr/>
            <p:nvPr/>
          </p:nvSpPr>
          <p:spPr>
            <a:xfrm>
              <a:off x="-34286600" y="3922950"/>
              <a:ext cx="171725" cy="167575"/>
            </a:xfrm>
            <a:custGeom>
              <a:avLst/>
              <a:gdLst/>
              <a:ahLst/>
              <a:cxnLst/>
              <a:rect l="l" t="t" r="r" b="b"/>
              <a:pathLst>
                <a:path w="6869" h="6703" extrusionOk="0">
                  <a:moveTo>
                    <a:pt x="772" y="0"/>
                  </a:moveTo>
                  <a:cubicBezTo>
                    <a:pt x="599" y="0"/>
                    <a:pt x="426" y="71"/>
                    <a:pt x="284" y="213"/>
                  </a:cubicBezTo>
                  <a:cubicBezTo>
                    <a:pt x="1" y="496"/>
                    <a:pt x="1" y="937"/>
                    <a:pt x="284" y="1189"/>
                  </a:cubicBezTo>
                  <a:lnTo>
                    <a:pt x="5608" y="6514"/>
                  </a:lnTo>
                  <a:cubicBezTo>
                    <a:pt x="5734" y="6640"/>
                    <a:pt x="5908" y="6703"/>
                    <a:pt x="6085" y="6703"/>
                  </a:cubicBezTo>
                  <a:cubicBezTo>
                    <a:pt x="6262" y="6703"/>
                    <a:pt x="6443" y="6640"/>
                    <a:pt x="6585" y="6514"/>
                  </a:cubicBezTo>
                  <a:cubicBezTo>
                    <a:pt x="6869" y="6230"/>
                    <a:pt x="6869" y="5821"/>
                    <a:pt x="6585" y="5537"/>
                  </a:cubicBezTo>
                  <a:lnTo>
                    <a:pt x="1261" y="213"/>
                  </a:lnTo>
                  <a:cubicBezTo>
                    <a:pt x="1119" y="71"/>
                    <a:pt x="946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6676;p62">
              <a:extLst>
                <a:ext uri="{FF2B5EF4-FFF2-40B4-BE49-F238E27FC236}">
                  <a16:creationId xmlns:a16="http://schemas.microsoft.com/office/drawing/2014/main" id="{B1122B0F-4032-4A22-8088-E81DCED8A9CB}"/>
                </a:ext>
              </a:extLst>
            </p:cNvPr>
            <p:cNvSpPr/>
            <p:nvPr/>
          </p:nvSpPr>
          <p:spPr>
            <a:xfrm>
              <a:off x="-34406325" y="4115900"/>
              <a:ext cx="98475" cy="95125"/>
            </a:xfrm>
            <a:custGeom>
              <a:avLst/>
              <a:gdLst/>
              <a:ahLst/>
              <a:cxnLst/>
              <a:rect l="l" t="t" r="r" b="b"/>
              <a:pathLst>
                <a:path w="3939" h="3805" extrusionOk="0">
                  <a:moveTo>
                    <a:pt x="757" y="1"/>
                  </a:moveTo>
                  <a:cubicBezTo>
                    <a:pt x="576" y="1"/>
                    <a:pt x="395" y="72"/>
                    <a:pt x="253" y="213"/>
                  </a:cubicBezTo>
                  <a:cubicBezTo>
                    <a:pt x="1" y="497"/>
                    <a:pt x="1" y="938"/>
                    <a:pt x="253" y="1190"/>
                  </a:cubicBezTo>
                  <a:lnTo>
                    <a:pt x="2679" y="3616"/>
                  </a:lnTo>
                  <a:cubicBezTo>
                    <a:pt x="2805" y="3742"/>
                    <a:pt x="2978" y="3805"/>
                    <a:pt x="3155" y="3805"/>
                  </a:cubicBezTo>
                  <a:cubicBezTo>
                    <a:pt x="3332" y="3805"/>
                    <a:pt x="3514" y="3742"/>
                    <a:pt x="3655" y="3616"/>
                  </a:cubicBezTo>
                  <a:cubicBezTo>
                    <a:pt x="3939" y="3332"/>
                    <a:pt x="3939" y="2891"/>
                    <a:pt x="3655" y="2608"/>
                  </a:cubicBezTo>
                  <a:lnTo>
                    <a:pt x="1261" y="213"/>
                  </a:lnTo>
                  <a:cubicBezTo>
                    <a:pt x="1119" y="72"/>
                    <a:pt x="938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6677;p62">
              <a:extLst>
                <a:ext uri="{FF2B5EF4-FFF2-40B4-BE49-F238E27FC236}">
                  <a16:creationId xmlns:a16="http://schemas.microsoft.com/office/drawing/2014/main" id="{AC296618-3309-4718-8E53-641001BE7697}"/>
                </a:ext>
              </a:extLst>
            </p:cNvPr>
            <p:cNvSpPr/>
            <p:nvPr/>
          </p:nvSpPr>
          <p:spPr>
            <a:xfrm>
              <a:off x="-34364575" y="3966850"/>
              <a:ext cx="204025" cy="204025"/>
            </a:xfrm>
            <a:custGeom>
              <a:avLst/>
              <a:gdLst/>
              <a:ahLst/>
              <a:cxnLst/>
              <a:rect l="l" t="t" r="r" b="b"/>
              <a:pathLst>
                <a:path w="8161" h="8161" extrusionOk="0">
                  <a:moveTo>
                    <a:pt x="2994" y="1"/>
                  </a:moveTo>
                  <a:lnTo>
                    <a:pt x="2489" y="1576"/>
                  </a:lnTo>
                  <a:cubicBezTo>
                    <a:pt x="1985" y="3088"/>
                    <a:pt x="1166" y="4474"/>
                    <a:pt x="1" y="5703"/>
                  </a:cubicBezTo>
                  <a:lnTo>
                    <a:pt x="2458" y="8160"/>
                  </a:lnTo>
                  <a:cubicBezTo>
                    <a:pt x="3687" y="6995"/>
                    <a:pt x="5104" y="6175"/>
                    <a:pt x="6585" y="5671"/>
                  </a:cubicBezTo>
                  <a:lnTo>
                    <a:pt x="8160" y="5136"/>
                  </a:lnTo>
                  <a:lnTo>
                    <a:pt x="29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6678;p62">
              <a:extLst>
                <a:ext uri="{FF2B5EF4-FFF2-40B4-BE49-F238E27FC236}">
                  <a16:creationId xmlns:a16="http://schemas.microsoft.com/office/drawing/2014/main" id="{9771334E-2ADA-4239-9BE6-41FBFA743A65}"/>
                </a:ext>
              </a:extLst>
            </p:cNvPr>
            <p:cNvSpPr/>
            <p:nvPr/>
          </p:nvSpPr>
          <p:spPr>
            <a:xfrm>
              <a:off x="-34200750" y="3919600"/>
              <a:ext cx="17350" cy="33875"/>
            </a:xfrm>
            <a:custGeom>
              <a:avLst/>
              <a:gdLst/>
              <a:ahLst/>
              <a:cxnLst/>
              <a:rect l="l" t="t" r="r" b="b"/>
              <a:pathLst>
                <a:path w="694" h="135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08"/>
                  </a:lnTo>
                  <a:cubicBezTo>
                    <a:pt x="1" y="1229"/>
                    <a:pt x="158" y="1355"/>
                    <a:pt x="347" y="1355"/>
                  </a:cubicBezTo>
                  <a:cubicBezTo>
                    <a:pt x="536" y="1355"/>
                    <a:pt x="694" y="1229"/>
                    <a:pt x="694" y="1008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6679;p62">
              <a:extLst>
                <a:ext uri="{FF2B5EF4-FFF2-40B4-BE49-F238E27FC236}">
                  <a16:creationId xmlns:a16="http://schemas.microsoft.com/office/drawing/2014/main" id="{4A8058D4-CE6A-4DD1-A08F-100288508522}"/>
                </a:ext>
              </a:extLst>
            </p:cNvPr>
            <p:cNvSpPr/>
            <p:nvPr/>
          </p:nvSpPr>
          <p:spPr>
            <a:xfrm>
              <a:off x="-34147975" y="3989700"/>
              <a:ext cx="34675" cy="17350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379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79" y="693"/>
                  </a:cubicBezTo>
                  <a:lnTo>
                    <a:pt x="1040" y="693"/>
                  </a:lnTo>
                  <a:cubicBezTo>
                    <a:pt x="1229" y="693"/>
                    <a:pt x="1387" y="536"/>
                    <a:pt x="1387" y="347"/>
                  </a:cubicBezTo>
                  <a:cubicBezTo>
                    <a:pt x="1387" y="126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6680;p62">
              <a:extLst>
                <a:ext uri="{FF2B5EF4-FFF2-40B4-BE49-F238E27FC236}">
                  <a16:creationId xmlns:a16="http://schemas.microsoft.com/office/drawing/2014/main" id="{2ABBFCE2-5955-47AA-A0F1-A096914411D4}"/>
                </a:ext>
              </a:extLst>
            </p:cNvPr>
            <p:cNvSpPr/>
            <p:nvPr/>
          </p:nvSpPr>
          <p:spPr>
            <a:xfrm>
              <a:off x="-34278725" y="4116500"/>
              <a:ext cx="116600" cy="68600"/>
            </a:xfrm>
            <a:custGeom>
              <a:avLst/>
              <a:gdLst/>
              <a:ahLst/>
              <a:cxnLst/>
              <a:rect l="l" t="t" r="r" b="b"/>
              <a:pathLst>
                <a:path w="4664" h="2744" extrusionOk="0">
                  <a:moveTo>
                    <a:pt x="4411" y="0"/>
                  </a:moveTo>
                  <a:lnTo>
                    <a:pt x="3750" y="221"/>
                  </a:lnTo>
                  <a:cubicBezTo>
                    <a:pt x="3907" y="378"/>
                    <a:pt x="3813" y="631"/>
                    <a:pt x="3624" y="694"/>
                  </a:cubicBezTo>
                  <a:lnTo>
                    <a:pt x="1072" y="2017"/>
                  </a:lnTo>
                  <a:cubicBezTo>
                    <a:pt x="1030" y="2038"/>
                    <a:pt x="984" y="2048"/>
                    <a:pt x="938" y="2048"/>
                  </a:cubicBezTo>
                  <a:cubicBezTo>
                    <a:pt x="844" y="2048"/>
                    <a:pt x="746" y="2006"/>
                    <a:pt x="662" y="1922"/>
                  </a:cubicBezTo>
                  <a:lnTo>
                    <a:pt x="568" y="1796"/>
                  </a:lnTo>
                  <a:cubicBezTo>
                    <a:pt x="347" y="1922"/>
                    <a:pt x="190" y="2080"/>
                    <a:pt x="1" y="2237"/>
                  </a:cubicBezTo>
                  <a:lnTo>
                    <a:pt x="190" y="2426"/>
                  </a:lnTo>
                  <a:cubicBezTo>
                    <a:pt x="395" y="2632"/>
                    <a:pt x="669" y="2744"/>
                    <a:pt x="947" y="2744"/>
                  </a:cubicBezTo>
                  <a:cubicBezTo>
                    <a:pt x="1095" y="2744"/>
                    <a:pt x="1245" y="2712"/>
                    <a:pt x="1387" y="2647"/>
                  </a:cubicBezTo>
                  <a:lnTo>
                    <a:pt x="3939" y="1324"/>
                  </a:lnTo>
                  <a:cubicBezTo>
                    <a:pt x="4411" y="1103"/>
                    <a:pt x="4663" y="505"/>
                    <a:pt x="4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0" name="Google Shape;6681;p62">
            <a:extLst>
              <a:ext uri="{FF2B5EF4-FFF2-40B4-BE49-F238E27FC236}">
                <a16:creationId xmlns:a16="http://schemas.microsoft.com/office/drawing/2014/main" id="{9C977A12-D5D9-4AAB-9D26-1AF9FB48A567}"/>
              </a:ext>
            </a:extLst>
          </p:cNvPr>
          <p:cNvGrpSpPr/>
          <p:nvPr/>
        </p:nvGrpSpPr>
        <p:grpSpPr>
          <a:xfrm>
            <a:off x="8323873" y="1779185"/>
            <a:ext cx="334031" cy="323200"/>
            <a:chOff x="-32568800" y="3232000"/>
            <a:chExt cx="291450" cy="282000"/>
          </a:xfrm>
        </p:grpSpPr>
        <p:sp>
          <p:nvSpPr>
            <p:cNvPr id="1511" name="Google Shape;6682;p62">
              <a:extLst>
                <a:ext uri="{FF2B5EF4-FFF2-40B4-BE49-F238E27FC236}">
                  <a16:creationId xmlns:a16="http://schemas.microsoft.com/office/drawing/2014/main" id="{66870CC4-5094-40BE-95A6-B1A2531CBC77}"/>
                </a:ext>
              </a:extLst>
            </p:cNvPr>
            <p:cNvSpPr/>
            <p:nvPr/>
          </p:nvSpPr>
          <p:spPr>
            <a:xfrm>
              <a:off x="-32545150" y="3232000"/>
              <a:ext cx="244175" cy="246550"/>
            </a:xfrm>
            <a:custGeom>
              <a:avLst/>
              <a:gdLst/>
              <a:ahLst/>
              <a:cxnLst/>
              <a:rect l="l" t="t" r="r" b="b"/>
              <a:pathLst>
                <a:path w="9767" h="9862" extrusionOk="0">
                  <a:moveTo>
                    <a:pt x="4883" y="1"/>
                  </a:moveTo>
                  <a:cubicBezTo>
                    <a:pt x="4505" y="1"/>
                    <a:pt x="4222" y="316"/>
                    <a:pt x="4222" y="662"/>
                  </a:cubicBezTo>
                  <a:lnTo>
                    <a:pt x="4222" y="4128"/>
                  </a:lnTo>
                  <a:cubicBezTo>
                    <a:pt x="4159" y="4033"/>
                    <a:pt x="2899" y="1859"/>
                    <a:pt x="2772" y="1702"/>
                  </a:cubicBezTo>
                  <a:cubicBezTo>
                    <a:pt x="2639" y="1479"/>
                    <a:pt x="2394" y="1350"/>
                    <a:pt x="2151" y="1350"/>
                  </a:cubicBezTo>
                  <a:cubicBezTo>
                    <a:pt x="2051" y="1350"/>
                    <a:pt x="1951" y="1372"/>
                    <a:pt x="1859" y="1418"/>
                  </a:cubicBezTo>
                  <a:cubicBezTo>
                    <a:pt x="1512" y="1576"/>
                    <a:pt x="1386" y="2017"/>
                    <a:pt x="1544" y="2332"/>
                  </a:cubicBezTo>
                  <a:cubicBezTo>
                    <a:pt x="1544" y="2363"/>
                    <a:pt x="2804" y="4947"/>
                    <a:pt x="2836" y="4947"/>
                  </a:cubicBezTo>
                  <a:cubicBezTo>
                    <a:pt x="3434" y="4947"/>
                    <a:pt x="5261" y="4947"/>
                    <a:pt x="5261" y="6617"/>
                  </a:cubicBezTo>
                  <a:cubicBezTo>
                    <a:pt x="5261" y="6806"/>
                    <a:pt x="5104" y="6963"/>
                    <a:pt x="4883" y="6963"/>
                  </a:cubicBezTo>
                  <a:cubicBezTo>
                    <a:pt x="4694" y="6963"/>
                    <a:pt x="4537" y="6806"/>
                    <a:pt x="4537" y="6617"/>
                  </a:cubicBezTo>
                  <a:cubicBezTo>
                    <a:pt x="4537" y="6018"/>
                    <a:pt x="4253" y="5640"/>
                    <a:pt x="3056" y="5608"/>
                  </a:cubicBezTo>
                  <a:cubicBezTo>
                    <a:pt x="3056" y="5608"/>
                    <a:pt x="1260" y="4254"/>
                    <a:pt x="1197" y="4191"/>
                  </a:cubicBezTo>
                  <a:cubicBezTo>
                    <a:pt x="1060" y="4084"/>
                    <a:pt x="901" y="4029"/>
                    <a:pt x="745" y="4029"/>
                  </a:cubicBezTo>
                  <a:cubicBezTo>
                    <a:pt x="578" y="4029"/>
                    <a:pt x="414" y="4092"/>
                    <a:pt x="284" y="4222"/>
                  </a:cubicBezTo>
                  <a:cubicBezTo>
                    <a:pt x="0" y="4506"/>
                    <a:pt x="0" y="4915"/>
                    <a:pt x="284" y="5199"/>
                  </a:cubicBezTo>
                  <a:lnTo>
                    <a:pt x="1859" y="6774"/>
                  </a:lnTo>
                  <a:cubicBezTo>
                    <a:pt x="2048" y="6963"/>
                    <a:pt x="2142" y="7215"/>
                    <a:pt x="2142" y="7436"/>
                  </a:cubicBezTo>
                  <a:cubicBezTo>
                    <a:pt x="2142" y="8034"/>
                    <a:pt x="2520" y="8538"/>
                    <a:pt x="3088" y="8759"/>
                  </a:cubicBezTo>
                  <a:cubicBezTo>
                    <a:pt x="3245" y="8790"/>
                    <a:pt x="3371" y="8948"/>
                    <a:pt x="3434" y="9074"/>
                  </a:cubicBezTo>
                  <a:cubicBezTo>
                    <a:pt x="2426" y="8979"/>
                    <a:pt x="1260" y="8790"/>
                    <a:pt x="1103" y="8475"/>
                  </a:cubicBezTo>
                  <a:cubicBezTo>
                    <a:pt x="1103" y="8475"/>
                    <a:pt x="1197" y="8349"/>
                    <a:pt x="1638" y="8192"/>
                  </a:cubicBezTo>
                  <a:cubicBezTo>
                    <a:pt x="1544" y="8003"/>
                    <a:pt x="1481" y="7751"/>
                    <a:pt x="1481" y="7530"/>
                  </a:cubicBezTo>
                  <a:cubicBezTo>
                    <a:pt x="756" y="7782"/>
                    <a:pt x="441" y="8066"/>
                    <a:pt x="441" y="8475"/>
                  </a:cubicBezTo>
                  <a:cubicBezTo>
                    <a:pt x="441" y="9641"/>
                    <a:pt x="3718" y="9862"/>
                    <a:pt x="4883" y="9862"/>
                  </a:cubicBezTo>
                  <a:cubicBezTo>
                    <a:pt x="6081" y="9862"/>
                    <a:pt x="9357" y="9641"/>
                    <a:pt x="9357" y="8475"/>
                  </a:cubicBezTo>
                  <a:cubicBezTo>
                    <a:pt x="9357" y="8066"/>
                    <a:pt x="8979" y="7751"/>
                    <a:pt x="8317" y="7530"/>
                  </a:cubicBezTo>
                  <a:cubicBezTo>
                    <a:pt x="8317" y="7782"/>
                    <a:pt x="8286" y="8003"/>
                    <a:pt x="8160" y="8192"/>
                  </a:cubicBezTo>
                  <a:cubicBezTo>
                    <a:pt x="8286" y="8255"/>
                    <a:pt x="8349" y="8286"/>
                    <a:pt x="8443" y="8318"/>
                  </a:cubicBezTo>
                  <a:lnTo>
                    <a:pt x="8664" y="8444"/>
                  </a:lnTo>
                  <a:cubicBezTo>
                    <a:pt x="8475" y="8790"/>
                    <a:pt x="7372" y="8948"/>
                    <a:pt x="6364" y="9074"/>
                  </a:cubicBezTo>
                  <a:cubicBezTo>
                    <a:pt x="6427" y="8979"/>
                    <a:pt x="6553" y="8885"/>
                    <a:pt x="6711" y="8822"/>
                  </a:cubicBezTo>
                  <a:cubicBezTo>
                    <a:pt x="7246" y="8633"/>
                    <a:pt x="7656" y="8129"/>
                    <a:pt x="7656" y="7530"/>
                  </a:cubicBezTo>
                  <a:lnTo>
                    <a:pt x="7656" y="6428"/>
                  </a:lnTo>
                  <a:lnTo>
                    <a:pt x="9515" y="4569"/>
                  </a:lnTo>
                  <a:cubicBezTo>
                    <a:pt x="9767" y="4317"/>
                    <a:pt x="9767" y="3876"/>
                    <a:pt x="9515" y="3592"/>
                  </a:cubicBezTo>
                  <a:cubicBezTo>
                    <a:pt x="9373" y="3450"/>
                    <a:pt x="9192" y="3379"/>
                    <a:pt x="9010" y="3379"/>
                  </a:cubicBezTo>
                  <a:cubicBezTo>
                    <a:pt x="8829" y="3379"/>
                    <a:pt x="8648" y="3450"/>
                    <a:pt x="8506" y="3592"/>
                  </a:cubicBezTo>
                  <a:cubicBezTo>
                    <a:pt x="8191" y="3876"/>
                    <a:pt x="7498" y="4411"/>
                    <a:pt x="7026" y="4789"/>
                  </a:cubicBezTo>
                  <a:cubicBezTo>
                    <a:pt x="7089" y="4663"/>
                    <a:pt x="8191" y="2426"/>
                    <a:pt x="8254" y="2332"/>
                  </a:cubicBezTo>
                  <a:cubicBezTo>
                    <a:pt x="8412" y="1985"/>
                    <a:pt x="8286" y="1576"/>
                    <a:pt x="7939" y="1418"/>
                  </a:cubicBezTo>
                  <a:cubicBezTo>
                    <a:pt x="7847" y="1372"/>
                    <a:pt x="7747" y="1350"/>
                    <a:pt x="7647" y="1350"/>
                  </a:cubicBezTo>
                  <a:cubicBezTo>
                    <a:pt x="7404" y="1350"/>
                    <a:pt x="7159" y="1479"/>
                    <a:pt x="7026" y="1702"/>
                  </a:cubicBezTo>
                  <a:cubicBezTo>
                    <a:pt x="6900" y="1859"/>
                    <a:pt x="5639" y="4033"/>
                    <a:pt x="5576" y="4128"/>
                  </a:cubicBezTo>
                  <a:lnTo>
                    <a:pt x="5576" y="662"/>
                  </a:lnTo>
                  <a:cubicBezTo>
                    <a:pt x="5576" y="284"/>
                    <a:pt x="5261" y="1"/>
                    <a:pt x="4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6683;p62">
              <a:extLst>
                <a:ext uri="{FF2B5EF4-FFF2-40B4-BE49-F238E27FC236}">
                  <a16:creationId xmlns:a16="http://schemas.microsoft.com/office/drawing/2014/main" id="{1C938551-2DB2-46AD-B2E8-78D5517214DA}"/>
                </a:ext>
              </a:extLst>
            </p:cNvPr>
            <p:cNvSpPr/>
            <p:nvPr/>
          </p:nvSpPr>
          <p:spPr>
            <a:xfrm>
              <a:off x="-32568800" y="3392675"/>
              <a:ext cx="291450" cy="121325"/>
            </a:xfrm>
            <a:custGeom>
              <a:avLst/>
              <a:gdLst/>
              <a:ahLst/>
              <a:cxnLst/>
              <a:rect l="l" t="t" r="r" b="b"/>
              <a:pathLst>
                <a:path w="11658" h="4853" extrusionOk="0">
                  <a:moveTo>
                    <a:pt x="9578" y="1"/>
                  </a:moveTo>
                  <a:lnTo>
                    <a:pt x="9263" y="316"/>
                  </a:lnTo>
                  <a:lnTo>
                    <a:pt x="9263" y="631"/>
                  </a:lnTo>
                  <a:cubicBezTo>
                    <a:pt x="10335" y="1040"/>
                    <a:pt x="10965" y="1576"/>
                    <a:pt x="10965" y="2143"/>
                  </a:cubicBezTo>
                  <a:cubicBezTo>
                    <a:pt x="10965" y="3119"/>
                    <a:pt x="8885" y="4191"/>
                    <a:pt x="5829" y="4191"/>
                  </a:cubicBezTo>
                  <a:cubicBezTo>
                    <a:pt x="2805" y="4191"/>
                    <a:pt x="726" y="3119"/>
                    <a:pt x="726" y="2143"/>
                  </a:cubicBezTo>
                  <a:cubicBezTo>
                    <a:pt x="726" y="1607"/>
                    <a:pt x="1261" y="1103"/>
                    <a:pt x="2175" y="725"/>
                  </a:cubicBezTo>
                  <a:lnTo>
                    <a:pt x="1671" y="190"/>
                  </a:lnTo>
                  <a:cubicBezTo>
                    <a:pt x="631" y="725"/>
                    <a:pt x="1" y="1387"/>
                    <a:pt x="1" y="2111"/>
                  </a:cubicBezTo>
                  <a:cubicBezTo>
                    <a:pt x="1" y="3655"/>
                    <a:pt x="2584" y="4852"/>
                    <a:pt x="5829" y="4852"/>
                  </a:cubicBezTo>
                  <a:cubicBezTo>
                    <a:pt x="9106" y="4852"/>
                    <a:pt x="11658" y="3624"/>
                    <a:pt x="11658" y="2111"/>
                  </a:cubicBezTo>
                  <a:cubicBezTo>
                    <a:pt x="11658" y="1261"/>
                    <a:pt x="10870" y="505"/>
                    <a:pt x="9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3" name="Google Shape;6684;p62">
            <a:extLst>
              <a:ext uri="{FF2B5EF4-FFF2-40B4-BE49-F238E27FC236}">
                <a16:creationId xmlns:a16="http://schemas.microsoft.com/office/drawing/2014/main" id="{4265B3F7-E213-4D68-A9C4-868CB04AB511}"/>
              </a:ext>
            </a:extLst>
          </p:cNvPr>
          <p:cNvGrpSpPr/>
          <p:nvPr/>
        </p:nvGrpSpPr>
        <p:grpSpPr>
          <a:xfrm>
            <a:off x="8323429" y="2190349"/>
            <a:ext cx="334919" cy="334031"/>
            <a:chOff x="-32569575" y="3586425"/>
            <a:chExt cx="292225" cy="291450"/>
          </a:xfrm>
        </p:grpSpPr>
        <p:sp>
          <p:nvSpPr>
            <p:cNvPr id="1514" name="Google Shape;6685;p62">
              <a:extLst>
                <a:ext uri="{FF2B5EF4-FFF2-40B4-BE49-F238E27FC236}">
                  <a16:creationId xmlns:a16="http://schemas.microsoft.com/office/drawing/2014/main" id="{1322553E-90DA-4C2B-9DAA-722FD7C79EED}"/>
                </a:ext>
              </a:extLst>
            </p:cNvPr>
            <p:cNvSpPr/>
            <p:nvPr/>
          </p:nvSpPr>
          <p:spPr>
            <a:xfrm>
              <a:off x="-32569575" y="3672275"/>
              <a:ext cx="292225" cy="205600"/>
            </a:xfrm>
            <a:custGeom>
              <a:avLst/>
              <a:gdLst/>
              <a:ahLst/>
              <a:cxnLst/>
              <a:rect l="l" t="t" r="r" b="b"/>
              <a:pathLst>
                <a:path w="11689" h="8224" extrusionOk="0">
                  <a:moveTo>
                    <a:pt x="5860" y="1"/>
                  </a:moveTo>
                  <a:cubicBezTo>
                    <a:pt x="4506" y="1"/>
                    <a:pt x="3340" y="1040"/>
                    <a:pt x="3151" y="2332"/>
                  </a:cubicBezTo>
                  <a:cubicBezTo>
                    <a:pt x="3119" y="2521"/>
                    <a:pt x="3277" y="2710"/>
                    <a:pt x="3497" y="2710"/>
                  </a:cubicBezTo>
                  <a:lnTo>
                    <a:pt x="5514" y="2710"/>
                  </a:lnTo>
                  <a:lnTo>
                    <a:pt x="5514" y="3435"/>
                  </a:lnTo>
                  <a:lnTo>
                    <a:pt x="2395" y="3435"/>
                  </a:lnTo>
                  <a:cubicBezTo>
                    <a:pt x="1859" y="3435"/>
                    <a:pt x="1387" y="3907"/>
                    <a:pt x="1387" y="4443"/>
                  </a:cubicBezTo>
                  <a:lnTo>
                    <a:pt x="1387" y="4852"/>
                  </a:lnTo>
                  <a:cubicBezTo>
                    <a:pt x="599" y="5010"/>
                    <a:pt x="0" y="5703"/>
                    <a:pt x="0" y="6554"/>
                  </a:cubicBezTo>
                  <a:cubicBezTo>
                    <a:pt x="0" y="7499"/>
                    <a:pt x="757" y="8223"/>
                    <a:pt x="1702" y="8223"/>
                  </a:cubicBezTo>
                  <a:cubicBezTo>
                    <a:pt x="2647" y="8223"/>
                    <a:pt x="3403" y="7499"/>
                    <a:pt x="3403" y="6554"/>
                  </a:cubicBezTo>
                  <a:cubicBezTo>
                    <a:pt x="3403" y="5703"/>
                    <a:pt x="2804" y="5041"/>
                    <a:pt x="2017" y="4852"/>
                  </a:cubicBezTo>
                  <a:lnTo>
                    <a:pt x="2017" y="4443"/>
                  </a:lnTo>
                  <a:cubicBezTo>
                    <a:pt x="2017" y="4254"/>
                    <a:pt x="2174" y="4096"/>
                    <a:pt x="2363" y="4096"/>
                  </a:cubicBezTo>
                  <a:lnTo>
                    <a:pt x="5482" y="4096"/>
                  </a:lnTo>
                  <a:lnTo>
                    <a:pt x="5482" y="4821"/>
                  </a:lnTo>
                  <a:cubicBezTo>
                    <a:pt x="4695" y="4978"/>
                    <a:pt x="4096" y="5672"/>
                    <a:pt x="4096" y="6491"/>
                  </a:cubicBezTo>
                  <a:cubicBezTo>
                    <a:pt x="4096" y="7436"/>
                    <a:pt x="4852" y="8192"/>
                    <a:pt x="5797" y="8192"/>
                  </a:cubicBezTo>
                  <a:cubicBezTo>
                    <a:pt x="6742" y="8192"/>
                    <a:pt x="7499" y="7436"/>
                    <a:pt x="7499" y="6491"/>
                  </a:cubicBezTo>
                  <a:cubicBezTo>
                    <a:pt x="7499" y="5672"/>
                    <a:pt x="6900" y="5010"/>
                    <a:pt x="6112" y="4821"/>
                  </a:cubicBezTo>
                  <a:lnTo>
                    <a:pt x="6112" y="4096"/>
                  </a:lnTo>
                  <a:lnTo>
                    <a:pt x="9231" y="4096"/>
                  </a:lnTo>
                  <a:cubicBezTo>
                    <a:pt x="9420" y="4096"/>
                    <a:pt x="9578" y="4254"/>
                    <a:pt x="9578" y="4443"/>
                  </a:cubicBezTo>
                  <a:lnTo>
                    <a:pt x="9578" y="4852"/>
                  </a:lnTo>
                  <a:cubicBezTo>
                    <a:pt x="8790" y="5010"/>
                    <a:pt x="8192" y="5703"/>
                    <a:pt x="8192" y="6554"/>
                  </a:cubicBezTo>
                  <a:cubicBezTo>
                    <a:pt x="8192" y="7499"/>
                    <a:pt x="8948" y="8223"/>
                    <a:pt x="9893" y="8223"/>
                  </a:cubicBezTo>
                  <a:cubicBezTo>
                    <a:pt x="10838" y="8223"/>
                    <a:pt x="11594" y="7499"/>
                    <a:pt x="11594" y="6554"/>
                  </a:cubicBezTo>
                  <a:cubicBezTo>
                    <a:pt x="11689" y="5703"/>
                    <a:pt x="11153" y="5010"/>
                    <a:pt x="10366" y="4852"/>
                  </a:cubicBezTo>
                  <a:lnTo>
                    <a:pt x="10366" y="4443"/>
                  </a:lnTo>
                  <a:cubicBezTo>
                    <a:pt x="10366" y="3907"/>
                    <a:pt x="9893" y="3435"/>
                    <a:pt x="9326" y="3435"/>
                  </a:cubicBezTo>
                  <a:lnTo>
                    <a:pt x="6238" y="3435"/>
                  </a:lnTo>
                  <a:lnTo>
                    <a:pt x="6238" y="2710"/>
                  </a:lnTo>
                  <a:lnTo>
                    <a:pt x="8223" y="2710"/>
                  </a:lnTo>
                  <a:cubicBezTo>
                    <a:pt x="8444" y="2710"/>
                    <a:pt x="8601" y="2521"/>
                    <a:pt x="8601" y="2332"/>
                  </a:cubicBezTo>
                  <a:cubicBezTo>
                    <a:pt x="8381" y="977"/>
                    <a:pt x="7247" y="1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6686;p62">
              <a:extLst>
                <a:ext uri="{FF2B5EF4-FFF2-40B4-BE49-F238E27FC236}">
                  <a16:creationId xmlns:a16="http://schemas.microsoft.com/office/drawing/2014/main" id="{F32AA528-8544-4B3A-BF96-0C0A59648CF8}"/>
                </a:ext>
              </a:extLst>
            </p:cNvPr>
            <p:cNvSpPr/>
            <p:nvPr/>
          </p:nvSpPr>
          <p:spPr>
            <a:xfrm>
              <a:off x="-32456950" y="358642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6" name="Google Shape;6687;p62">
            <a:extLst>
              <a:ext uri="{FF2B5EF4-FFF2-40B4-BE49-F238E27FC236}">
                <a16:creationId xmlns:a16="http://schemas.microsoft.com/office/drawing/2014/main" id="{64519251-3B04-4278-BF65-B497CDC70E5D}"/>
              </a:ext>
            </a:extLst>
          </p:cNvPr>
          <p:cNvGrpSpPr/>
          <p:nvPr/>
        </p:nvGrpSpPr>
        <p:grpSpPr>
          <a:xfrm>
            <a:off x="8314848" y="2601211"/>
            <a:ext cx="352082" cy="334690"/>
            <a:chOff x="-32576675" y="3944600"/>
            <a:chExt cx="307200" cy="292025"/>
          </a:xfrm>
        </p:grpSpPr>
        <p:sp>
          <p:nvSpPr>
            <p:cNvPr id="1517" name="Google Shape;6688;p62">
              <a:extLst>
                <a:ext uri="{FF2B5EF4-FFF2-40B4-BE49-F238E27FC236}">
                  <a16:creationId xmlns:a16="http://schemas.microsoft.com/office/drawing/2014/main" id="{2F4FA36E-8B05-4E77-9FA0-EB07E4513B74}"/>
                </a:ext>
              </a:extLst>
            </p:cNvPr>
            <p:cNvSpPr/>
            <p:nvPr/>
          </p:nvSpPr>
          <p:spPr>
            <a:xfrm>
              <a:off x="-32482950" y="3944600"/>
              <a:ext cx="213475" cy="214650"/>
            </a:xfrm>
            <a:custGeom>
              <a:avLst/>
              <a:gdLst/>
              <a:ahLst/>
              <a:cxnLst/>
              <a:rect l="l" t="t" r="r" b="b"/>
              <a:pathLst>
                <a:path w="8539" h="8586" extrusionOk="0">
                  <a:moveTo>
                    <a:pt x="5156" y="1"/>
                  </a:moveTo>
                  <a:cubicBezTo>
                    <a:pt x="4372" y="1"/>
                    <a:pt x="3593" y="308"/>
                    <a:pt x="2994" y="922"/>
                  </a:cubicBezTo>
                  <a:lnTo>
                    <a:pt x="1450" y="2466"/>
                  </a:lnTo>
                  <a:cubicBezTo>
                    <a:pt x="1681" y="2417"/>
                    <a:pt x="1916" y="2392"/>
                    <a:pt x="2152" y="2392"/>
                  </a:cubicBezTo>
                  <a:cubicBezTo>
                    <a:pt x="2529" y="2392"/>
                    <a:pt x="2909" y="2456"/>
                    <a:pt x="3277" y="2592"/>
                  </a:cubicBezTo>
                  <a:lnTo>
                    <a:pt x="3939" y="1899"/>
                  </a:lnTo>
                  <a:cubicBezTo>
                    <a:pt x="4270" y="1568"/>
                    <a:pt x="4703" y="1402"/>
                    <a:pt x="5136" y="1402"/>
                  </a:cubicBezTo>
                  <a:cubicBezTo>
                    <a:pt x="5569" y="1402"/>
                    <a:pt x="6003" y="1568"/>
                    <a:pt x="6333" y="1899"/>
                  </a:cubicBezTo>
                  <a:cubicBezTo>
                    <a:pt x="7027" y="2592"/>
                    <a:pt x="7027" y="3631"/>
                    <a:pt x="6333" y="4325"/>
                  </a:cubicBezTo>
                  <a:lnTo>
                    <a:pt x="3939" y="6719"/>
                  </a:lnTo>
                  <a:cubicBezTo>
                    <a:pt x="3608" y="7050"/>
                    <a:pt x="3175" y="7215"/>
                    <a:pt x="2742" y="7215"/>
                  </a:cubicBezTo>
                  <a:cubicBezTo>
                    <a:pt x="2309" y="7215"/>
                    <a:pt x="1875" y="7050"/>
                    <a:pt x="1545" y="6719"/>
                  </a:cubicBezTo>
                  <a:cubicBezTo>
                    <a:pt x="1261" y="6435"/>
                    <a:pt x="1104" y="6089"/>
                    <a:pt x="1072" y="5742"/>
                  </a:cubicBezTo>
                  <a:lnTo>
                    <a:pt x="1" y="6782"/>
                  </a:lnTo>
                  <a:cubicBezTo>
                    <a:pt x="158" y="7097"/>
                    <a:pt x="348" y="7381"/>
                    <a:pt x="600" y="7664"/>
                  </a:cubicBezTo>
                  <a:cubicBezTo>
                    <a:pt x="1214" y="8278"/>
                    <a:pt x="2002" y="8586"/>
                    <a:pt x="2781" y="8586"/>
                  </a:cubicBezTo>
                  <a:cubicBezTo>
                    <a:pt x="3561" y="8586"/>
                    <a:pt x="4333" y="8278"/>
                    <a:pt x="4916" y="7664"/>
                  </a:cubicBezTo>
                  <a:lnTo>
                    <a:pt x="7342" y="5270"/>
                  </a:lnTo>
                  <a:cubicBezTo>
                    <a:pt x="8539" y="4073"/>
                    <a:pt x="8539" y="2151"/>
                    <a:pt x="7342" y="922"/>
                  </a:cubicBezTo>
                  <a:cubicBezTo>
                    <a:pt x="6727" y="308"/>
                    <a:pt x="5940" y="1"/>
                    <a:pt x="51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6689;p62">
              <a:extLst>
                <a:ext uri="{FF2B5EF4-FFF2-40B4-BE49-F238E27FC236}">
                  <a16:creationId xmlns:a16="http://schemas.microsoft.com/office/drawing/2014/main" id="{7483A91C-FA2C-410E-A7B7-7D4C26294F2C}"/>
                </a:ext>
              </a:extLst>
            </p:cNvPr>
            <p:cNvSpPr/>
            <p:nvPr/>
          </p:nvSpPr>
          <p:spPr>
            <a:xfrm>
              <a:off x="-32576675" y="4020200"/>
              <a:ext cx="215850" cy="216425"/>
            </a:xfrm>
            <a:custGeom>
              <a:avLst/>
              <a:gdLst/>
              <a:ahLst/>
              <a:cxnLst/>
              <a:rect l="l" t="t" r="r" b="b"/>
              <a:pathLst>
                <a:path w="8634" h="8657" extrusionOk="0">
                  <a:moveTo>
                    <a:pt x="5865" y="1"/>
                  </a:moveTo>
                  <a:cubicBezTo>
                    <a:pt x="5081" y="1"/>
                    <a:pt x="4301" y="308"/>
                    <a:pt x="3718" y="922"/>
                  </a:cubicBezTo>
                  <a:lnTo>
                    <a:pt x="1230" y="3411"/>
                  </a:lnTo>
                  <a:cubicBezTo>
                    <a:pt x="1" y="4640"/>
                    <a:pt x="1" y="6562"/>
                    <a:pt x="1230" y="7759"/>
                  </a:cubicBezTo>
                  <a:cubicBezTo>
                    <a:pt x="1844" y="8358"/>
                    <a:pt x="2632" y="8657"/>
                    <a:pt x="3415" y="8657"/>
                  </a:cubicBezTo>
                  <a:cubicBezTo>
                    <a:pt x="4199" y="8657"/>
                    <a:pt x="4979" y="8358"/>
                    <a:pt x="5577" y="7759"/>
                  </a:cubicBezTo>
                  <a:lnTo>
                    <a:pt x="7152" y="6184"/>
                  </a:lnTo>
                  <a:lnTo>
                    <a:pt x="7152" y="6184"/>
                  </a:lnTo>
                  <a:cubicBezTo>
                    <a:pt x="6938" y="6218"/>
                    <a:pt x="6719" y="6235"/>
                    <a:pt x="6499" y="6235"/>
                  </a:cubicBezTo>
                  <a:cubicBezTo>
                    <a:pt x="6106" y="6235"/>
                    <a:pt x="5709" y="6179"/>
                    <a:pt x="5325" y="6058"/>
                  </a:cubicBezTo>
                  <a:lnTo>
                    <a:pt x="4569" y="6814"/>
                  </a:lnTo>
                  <a:cubicBezTo>
                    <a:pt x="4238" y="7145"/>
                    <a:pt x="3805" y="7310"/>
                    <a:pt x="3372" y="7310"/>
                  </a:cubicBezTo>
                  <a:cubicBezTo>
                    <a:pt x="2939" y="7310"/>
                    <a:pt x="2505" y="7145"/>
                    <a:pt x="2175" y="6814"/>
                  </a:cubicBezTo>
                  <a:cubicBezTo>
                    <a:pt x="1513" y="6121"/>
                    <a:pt x="1513" y="5081"/>
                    <a:pt x="2175" y="4388"/>
                  </a:cubicBezTo>
                  <a:lnTo>
                    <a:pt x="4664" y="1899"/>
                  </a:lnTo>
                  <a:cubicBezTo>
                    <a:pt x="4994" y="1568"/>
                    <a:pt x="5428" y="1403"/>
                    <a:pt x="5861" y="1403"/>
                  </a:cubicBezTo>
                  <a:cubicBezTo>
                    <a:pt x="6294" y="1403"/>
                    <a:pt x="6727" y="1568"/>
                    <a:pt x="7058" y="1899"/>
                  </a:cubicBezTo>
                  <a:cubicBezTo>
                    <a:pt x="7342" y="2183"/>
                    <a:pt x="7499" y="2561"/>
                    <a:pt x="7531" y="2907"/>
                  </a:cubicBezTo>
                  <a:lnTo>
                    <a:pt x="8287" y="2151"/>
                  </a:lnTo>
                  <a:lnTo>
                    <a:pt x="8633" y="1805"/>
                  </a:lnTo>
                  <a:cubicBezTo>
                    <a:pt x="8476" y="1490"/>
                    <a:pt x="8287" y="1206"/>
                    <a:pt x="8035" y="922"/>
                  </a:cubicBezTo>
                  <a:cubicBezTo>
                    <a:pt x="7436" y="308"/>
                    <a:pt x="6648" y="1"/>
                    <a:pt x="58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9" name="Google Shape;6690;p62">
            <a:extLst>
              <a:ext uri="{FF2B5EF4-FFF2-40B4-BE49-F238E27FC236}">
                <a16:creationId xmlns:a16="http://schemas.microsoft.com/office/drawing/2014/main" id="{510348C5-FEF1-4B05-B4A6-603E2BD7E252}"/>
              </a:ext>
            </a:extLst>
          </p:cNvPr>
          <p:cNvGrpSpPr/>
          <p:nvPr/>
        </p:nvGrpSpPr>
        <p:grpSpPr>
          <a:xfrm>
            <a:off x="10435301" y="1773327"/>
            <a:ext cx="334919" cy="334919"/>
            <a:chOff x="-30735200" y="3192625"/>
            <a:chExt cx="292225" cy="292225"/>
          </a:xfrm>
        </p:grpSpPr>
        <p:sp>
          <p:nvSpPr>
            <p:cNvPr id="1520" name="Google Shape;6691;p62">
              <a:extLst>
                <a:ext uri="{FF2B5EF4-FFF2-40B4-BE49-F238E27FC236}">
                  <a16:creationId xmlns:a16="http://schemas.microsoft.com/office/drawing/2014/main" id="{8912C48B-E21D-4C45-A362-A24849B0BD88}"/>
                </a:ext>
              </a:extLst>
            </p:cNvPr>
            <p:cNvSpPr/>
            <p:nvPr/>
          </p:nvSpPr>
          <p:spPr>
            <a:xfrm>
              <a:off x="-30665100" y="3192625"/>
              <a:ext cx="175650" cy="223700"/>
            </a:xfrm>
            <a:custGeom>
              <a:avLst/>
              <a:gdLst/>
              <a:ahLst/>
              <a:cxnLst/>
              <a:rect l="l" t="t" r="r" b="b"/>
              <a:pathLst>
                <a:path w="7026" h="8948" extrusionOk="0">
                  <a:moveTo>
                    <a:pt x="2363" y="0"/>
                  </a:moveTo>
                  <a:cubicBezTo>
                    <a:pt x="2143" y="0"/>
                    <a:pt x="1985" y="158"/>
                    <a:pt x="1985" y="378"/>
                  </a:cubicBezTo>
                  <a:cubicBezTo>
                    <a:pt x="1985" y="567"/>
                    <a:pt x="2143" y="725"/>
                    <a:pt x="2363" y="725"/>
                  </a:cubicBezTo>
                  <a:lnTo>
                    <a:pt x="2710" y="725"/>
                  </a:lnTo>
                  <a:lnTo>
                    <a:pt x="2710" y="1576"/>
                  </a:lnTo>
                  <a:cubicBezTo>
                    <a:pt x="1135" y="2017"/>
                    <a:pt x="0" y="3466"/>
                    <a:pt x="0" y="5199"/>
                  </a:cubicBezTo>
                  <a:cubicBezTo>
                    <a:pt x="0" y="7278"/>
                    <a:pt x="1670" y="8948"/>
                    <a:pt x="3718" y="8948"/>
                  </a:cubicBezTo>
                  <a:cubicBezTo>
                    <a:pt x="3970" y="8948"/>
                    <a:pt x="4159" y="8916"/>
                    <a:pt x="4348" y="8853"/>
                  </a:cubicBezTo>
                  <a:cubicBezTo>
                    <a:pt x="4159" y="8664"/>
                    <a:pt x="4033" y="8381"/>
                    <a:pt x="4033" y="8066"/>
                  </a:cubicBezTo>
                  <a:cubicBezTo>
                    <a:pt x="4033" y="7877"/>
                    <a:pt x="4096" y="7687"/>
                    <a:pt x="4191" y="7530"/>
                  </a:cubicBezTo>
                  <a:lnTo>
                    <a:pt x="4191" y="7530"/>
                  </a:lnTo>
                  <a:cubicBezTo>
                    <a:pt x="4033" y="7561"/>
                    <a:pt x="3876" y="7561"/>
                    <a:pt x="3686" y="7561"/>
                  </a:cubicBezTo>
                  <a:cubicBezTo>
                    <a:pt x="2363" y="7561"/>
                    <a:pt x="1292" y="6522"/>
                    <a:pt x="1292" y="5167"/>
                  </a:cubicBezTo>
                  <a:cubicBezTo>
                    <a:pt x="1292" y="3844"/>
                    <a:pt x="2363" y="2773"/>
                    <a:pt x="3686" y="2773"/>
                  </a:cubicBezTo>
                  <a:cubicBezTo>
                    <a:pt x="4348" y="2773"/>
                    <a:pt x="4978" y="3088"/>
                    <a:pt x="5451" y="3560"/>
                  </a:cubicBezTo>
                  <a:cubicBezTo>
                    <a:pt x="5608" y="3466"/>
                    <a:pt x="5766" y="3466"/>
                    <a:pt x="5923" y="3466"/>
                  </a:cubicBezTo>
                  <a:lnTo>
                    <a:pt x="7026" y="3466"/>
                  </a:lnTo>
                  <a:cubicBezTo>
                    <a:pt x="6553" y="2584"/>
                    <a:pt x="5734" y="1859"/>
                    <a:pt x="4726" y="1576"/>
                  </a:cubicBezTo>
                  <a:lnTo>
                    <a:pt x="4726" y="725"/>
                  </a:lnTo>
                  <a:lnTo>
                    <a:pt x="5073" y="725"/>
                  </a:lnTo>
                  <a:cubicBezTo>
                    <a:pt x="5262" y="725"/>
                    <a:pt x="5419" y="567"/>
                    <a:pt x="5419" y="378"/>
                  </a:cubicBezTo>
                  <a:cubicBezTo>
                    <a:pt x="5419" y="158"/>
                    <a:pt x="5262" y="0"/>
                    <a:pt x="50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6692;p62">
              <a:extLst>
                <a:ext uri="{FF2B5EF4-FFF2-40B4-BE49-F238E27FC236}">
                  <a16:creationId xmlns:a16="http://schemas.microsoft.com/office/drawing/2014/main" id="{43C912C0-B97F-4EF5-9668-37D707DC5A24}"/>
                </a:ext>
              </a:extLst>
            </p:cNvPr>
            <p:cNvSpPr/>
            <p:nvPr/>
          </p:nvSpPr>
          <p:spPr>
            <a:xfrm>
              <a:off x="-30615475" y="3278475"/>
              <a:ext cx="52775" cy="52000"/>
            </a:xfrm>
            <a:custGeom>
              <a:avLst/>
              <a:gdLst/>
              <a:ahLst/>
              <a:cxnLst/>
              <a:rect l="l" t="t" r="r" b="b"/>
              <a:pathLst>
                <a:path w="2111" h="2080" extrusionOk="0">
                  <a:moveTo>
                    <a:pt x="1733" y="0"/>
                  </a:moveTo>
                  <a:cubicBezTo>
                    <a:pt x="1544" y="32"/>
                    <a:pt x="1386" y="158"/>
                    <a:pt x="1386" y="347"/>
                  </a:cubicBezTo>
                  <a:lnTo>
                    <a:pt x="1386" y="1387"/>
                  </a:lnTo>
                  <a:lnTo>
                    <a:pt x="378" y="1387"/>
                  </a:lnTo>
                  <a:cubicBezTo>
                    <a:pt x="158" y="1387"/>
                    <a:pt x="0" y="1544"/>
                    <a:pt x="0" y="1733"/>
                  </a:cubicBezTo>
                  <a:cubicBezTo>
                    <a:pt x="0" y="1922"/>
                    <a:pt x="158" y="2080"/>
                    <a:pt x="378" y="2080"/>
                  </a:cubicBezTo>
                  <a:lnTo>
                    <a:pt x="1733" y="2080"/>
                  </a:lnTo>
                  <a:cubicBezTo>
                    <a:pt x="1954" y="2080"/>
                    <a:pt x="2111" y="1922"/>
                    <a:pt x="2111" y="1733"/>
                  </a:cubicBezTo>
                  <a:lnTo>
                    <a:pt x="2111" y="347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6693;p62">
              <a:extLst>
                <a:ext uri="{FF2B5EF4-FFF2-40B4-BE49-F238E27FC236}">
                  <a16:creationId xmlns:a16="http://schemas.microsoft.com/office/drawing/2014/main" id="{2179BBCD-F520-4896-B43F-CAC3AC3330A0}"/>
                </a:ext>
              </a:extLst>
            </p:cNvPr>
            <p:cNvSpPr/>
            <p:nvPr/>
          </p:nvSpPr>
          <p:spPr>
            <a:xfrm>
              <a:off x="-30528850" y="3296575"/>
              <a:ext cx="85875" cy="25250"/>
            </a:xfrm>
            <a:custGeom>
              <a:avLst/>
              <a:gdLst/>
              <a:ahLst/>
              <a:cxnLst/>
              <a:rect l="l" t="t" r="r" b="b"/>
              <a:pathLst>
                <a:path w="3435" h="1010" extrusionOk="0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cubicBezTo>
                    <a:pt x="1" y="789"/>
                    <a:pt x="253" y="1009"/>
                    <a:pt x="536" y="1009"/>
                  </a:cubicBezTo>
                  <a:lnTo>
                    <a:pt x="2931" y="1009"/>
                  </a:lnTo>
                  <a:cubicBezTo>
                    <a:pt x="3214" y="1009"/>
                    <a:pt x="3435" y="789"/>
                    <a:pt x="3435" y="505"/>
                  </a:cubicBezTo>
                  <a:cubicBezTo>
                    <a:pt x="3435" y="221"/>
                    <a:pt x="3214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6694;p62">
              <a:extLst>
                <a:ext uri="{FF2B5EF4-FFF2-40B4-BE49-F238E27FC236}">
                  <a16:creationId xmlns:a16="http://schemas.microsoft.com/office/drawing/2014/main" id="{958FD1D7-0652-4AB8-AAAD-3ADD2FD3FDE6}"/>
                </a:ext>
              </a:extLst>
            </p:cNvPr>
            <p:cNvSpPr/>
            <p:nvPr/>
          </p:nvSpPr>
          <p:spPr>
            <a:xfrm>
              <a:off x="-30546175" y="3338325"/>
              <a:ext cx="85875" cy="26025"/>
            </a:xfrm>
            <a:custGeom>
              <a:avLst/>
              <a:gdLst/>
              <a:ahLst/>
              <a:cxnLst/>
              <a:rect l="l" t="t" r="r" b="b"/>
              <a:pathLst>
                <a:path w="3435" h="1041" extrusionOk="0">
                  <a:moveTo>
                    <a:pt x="505" y="1"/>
                  </a:moveTo>
                  <a:cubicBezTo>
                    <a:pt x="221" y="1"/>
                    <a:pt x="1" y="253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899" y="1040"/>
                  </a:lnTo>
                  <a:cubicBezTo>
                    <a:pt x="3183" y="1040"/>
                    <a:pt x="3435" y="851"/>
                    <a:pt x="3435" y="536"/>
                  </a:cubicBezTo>
                  <a:cubicBezTo>
                    <a:pt x="3435" y="253"/>
                    <a:pt x="3183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6695;p62">
              <a:extLst>
                <a:ext uri="{FF2B5EF4-FFF2-40B4-BE49-F238E27FC236}">
                  <a16:creationId xmlns:a16="http://schemas.microsoft.com/office/drawing/2014/main" id="{86EB42F3-E1D1-42E2-9270-CF350AC00FAB}"/>
                </a:ext>
              </a:extLst>
            </p:cNvPr>
            <p:cNvSpPr/>
            <p:nvPr/>
          </p:nvSpPr>
          <p:spPr>
            <a:xfrm>
              <a:off x="-30546175" y="3381650"/>
              <a:ext cx="67750" cy="26025"/>
            </a:xfrm>
            <a:custGeom>
              <a:avLst/>
              <a:gdLst/>
              <a:ahLst/>
              <a:cxnLst/>
              <a:rect l="l" t="t" r="r" b="b"/>
              <a:pathLst>
                <a:path w="2710" h="1041" extrusionOk="0">
                  <a:moveTo>
                    <a:pt x="505" y="0"/>
                  </a:moveTo>
                  <a:cubicBezTo>
                    <a:pt x="221" y="0"/>
                    <a:pt x="1" y="252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90" y="1040"/>
                    <a:pt x="2710" y="788"/>
                    <a:pt x="2710" y="536"/>
                  </a:cubicBezTo>
                  <a:cubicBezTo>
                    <a:pt x="2710" y="252"/>
                    <a:pt x="2490" y="0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6696;p62">
              <a:extLst>
                <a:ext uri="{FF2B5EF4-FFF2-40B4-BE49-F238E27FC236}">
                  <a16:creationId xmlns:a16="http://schemas.microsoft.com/office/drawing/2014/main" id="{8DA57268-26E0-4DE2-BB37-6D240E1293B9}"/>
                </a:ext>
              </a:extLst>
            </p:cNvPr>
            <p:cNvSpPr/>
            <p:nvPr/>
          </p:nvSpPr>
          <p:spPr>
            <a:xfrm>
              <a:off x="-30546175" y="3424175"/>
              <a:ext cx="51225" cy="26025"/>
            </a:xfrm>
            <a:custGeom>
              <a:avLst/>
              <a:gdLst/>
              <a:ahLst/>
              <a:cxnLst/>
              <a:rect l="l" t="t" r="r" b="b"/>
              <a:pathLst>
                <a:path w="2049" h="1041" extrusionOk="0">
                  <a:moveTo>
                    <a:pt x="505" y="1"/>
                  </a:moveTo>
                  <a:cubicBezTo>
                    <a:pt x="221" y="1"/>
                    <a:pt x="1" y="253"/>
                    <a:pt x="1" y="505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1544" y="1040"/>
                  </a:lnTo>
                  <a:cubicBezTo>
                    <a:pt x="1796" y="1040"/>
                    <a:pt x="2048" y="788"/>
                    <a:pt x="2048" y="505"/>
                  </a:cubicBezTo>
                  <a:cubicBezTo>
                    <a:pt x="2048" y="253"/>
                    <a:pt x="1796" y="1"/>
                    <a:pt x="15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6697;p62">
              <a:extLst>
                <a:ext uri="{FF2B5EF4-FFF2-40B4-BE49-F238E27FC236}">
                  <a16:creationId xmlns:a16="http://schemas.microsoft.com/office/drawing/2014/main" id="{2683ECAF-9E96-413E-98AA-D84CD2542DDB}"/>
                </a:ext>
              </a:extLst>
            </p:cNvPr>
            <p:cNvSpPr/>
            <p:nvPr/>
          </p:nvSpPr>
          <p:spPr>
            <a:xfrm>
              <a:off x="-30735200" y="3209325"/>
              <a:ext cx="174075" cy="275525"/>
            </a:xfrm>
            <a:custGeom>
              <a:avLst/>
              <a:gdLst/>
              <a:ahLst/>
              <a:cxnLst/>
              <a:rect l="l" t="t" r="r" b="b"/>
              <a:pathLst>
                <a:path w="6963" h="11021" extrusionOk="0">
                  <a:moveTo>
                    <a:pt x="3803" y="0"/>
                  </a:moveTo>
                  <a:cubicBezTo>
                    <a:pt x="3716" y="0"/>
                    <a:pt x="3637" y="52"/>
                    <a:pt x="3592" y="120"/>
                  </a:cubicBezTo>
                  <a:lnTo>
                    <a:pt x="1702" y="2231"/>
                  </a:lnTo>
                  <a:cubicBezTo>
                    <a:pt x="1544" y="2420"/>
                    <a:pt x="1418" y="2640"/>
                    <a:pt x="1418" y="2892"/>
                  </a:cubicBezTo>
                  <a:lnTo>
                    <a:pt x="1418" y="5917"/>
                  </a:lnTo>
                  <a:cubicBezTo>
                    <a:pt x="1418" y="6200"/>
                    <a:pt x="1292" y="6421"/>
                    <a:pt x="1103" y="6641"/>
                  </a:cubicBezTo>
                  <a:lnTo>
                    <a:pt x="126" y="7618"/>
                  </a:lnTo>
                  <a:cubicBezTo>
                    <a:pt x="0" y="7744"/>
                    <a:pt x="0" y="7965"/>
                    <a:pt x="126" y="8091"/>
                  </a:cubicBezTo>
                  <a:lnTo>
                    <a:pt x="2867" y="10926"/>
                  </a:lnTo>
                  <a:cubicBezTo>
                    <a:pt x="2930" y="10989"/>
                    <a:pt x="3017" y="11021"/>
                    <a:pt x="3104" y="11021"/>
                  </a:cubicBezTo>
                  <a:cubicBezTo>
                    <a:pt x="3190" y="11021"/>
                    <a:pt x="3277" y="10989"/>
                    <a:pt x="3340" y="10926"/>
                  </a:cubicBezTo>
                  <a:lnTo>
                    <a:pt x="4317" y="9949"/>
                  </a:lnTo>
                  <a:cubicBezTo>
                    <a:pt x="4537" y="9729"/>
                    <a:pt x="4758" y="9634"/>
                    <a:pt x="5041" y="9634"/>
                  </a:cubicBezTo>
                  <a:lnTo>
                    <a:pt x="6963" y="9634"/>
                  </a:lnTo>
                  <a:cubicBezTo>
                    <a:pt x="6900" y="9477"/>
                    <a:pt x="6837" y="9288"/>
                    <a:pt x="6837" y="9099"/>
                  </a:cubicBezTo>
                  <a:cubicBezTo>
                    <a:pt x="6837" y="9036"/>
                    <a:pt x="6837" y="8973"/>
                    <a:pt x="6900" y="8910"/>
                  </a:cubicBezTo>
                  <a:cubicBezTo>
                    <a:pt x="6774" y="8910"/>
                    <a:pt x="6648" y="8941"/>
                    <a:pt x="6522" y="8941"/>
                  </a:cubicBezTo>
                  <a:cubicBezTo>
                    <a:pt x="4096" y="8941"/>
                    <a:pt x="2080" y="6925"/>
                    <a:pt x="2080" y="4499"/>
                  </a:cubicBezTo>
                  <a:cubicBezTo>
                    <a:pt x="2080" y="2892"/>
                    <a:pt x="2962" y="1475"/>
                    <a:pt x="4254" y="687"/>
                  </a:cubicBezTo>
                  <a:cubicBezTo>
                    <a:pt x="4254" y="592"/>
                    <a:pt x="4222" y="529"/>
                    <a:pt x="4222" y="498"/>
                  </a:cubicBezTo>
                  <a:lnTo>
                    <a:pt x="4128" y="246"/>
                  </a:lnTo>
                  <a:cubicBezTo>
                    <a:pt x="4096" y="120"/>
                    <a:pt x="4002" y="57"/>
                    <a:pt x="3907" y="25"/>
                  </a:cubicBezTo>
                  <a:cubicBezTo>
                    <a:pt x="3872" y="8"/>
                    <a:pt x="3837" y="0"/>
                    <a:pt x="38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7" name="Google Shape;6698;p62">
            <a:extLst>
              <a:ext uri="{FF2B5EF4-FFF2-40B4-BE49-F238E27FC236}">
                <a16:creationId xmlns:a16="http://schemas.microsoft.com/office/drawing/2014/main" id="{04423BCC-FF1E-4AB1-A17B-9916350E64E5}"/>
              </a:ext>
            </a:extLst>
          </p:cNvPr>
          <p:cNvGrpSpPr/>
          <p:nvPr/>
        </p:nvGrpSpPr>
        <p:grpSpPr>
          <a:xfrm>
            <a:off x="10435301" y="2190651"/>
            <a:ext cx="334919" cy="333429"/>
            <a:chOff x="-30735200" y="3552550"/>
            <a:chExt cx="292225" cy="290925"/>
          </a:xfrm>
        </p:grpSpPr>
        <p:sp>
          <p:nvSpPr>
            <p:cNvPr id="1528" name="Google Shape;6699;p62">
              <a:extLst>
                <a:ext uri="{FF2B5EF4-FFF2-40B4-BE49-F238E27FC236}">
                  <a16:creationId xmlns:a16="http://schemas.microsoft.com/office/drawing/2014/main" id="{262180CE-E20D-41CB-8240-EE507530068C}"/>
                </a:ext>
              </a:extLst>
            </p:cNvPr>
            <p:cNvSpPr/>
            <p:nvPr/>
          </p:nvSpPr>
          <p:spPr>
            <a:xfrm>
              <a:off x="-30613900" y="3655750"/>
              <a:ext cx="170925" cy="187725"/>
            </a:xfrm>
            <a:custGeom>
              <a:avLst/>
              <a:gdLst/>
              <a:ahLst/>
              <a:cxnLst/>
              <a:rect l="l" t="t" r="r" b="b"/>
              <a:pathLst>
                <a:path w="6837" h="7509" extrusionOk="0">
                  <a:moveTo>
                    <a:pt x="5120" y="2079"/>
                  </a:moveTo>
                  <a:cubicBezTo>
                    <a:pt x="5206" y="2079"/>
                    <a:pt x="5293" y="2111"/>
                    <a:pt x="5356" y="2174"/>
                  </a:cubicBezTo>
                  <a:cubicBezTo>
                    <a:pt x="5451" y="2268"/>
                    <a:pt x="5451" y="2458"/>
                    <a:pt x="5356" y="2647"/>
                  </a:cubicBezTo>
                  <a:lnTo>
                    <a:pt x="3308" y="4694"/>
                  </a:lnTo>
                  <a:cubicBezTo>
                    <a:pt x="3214" y="4757"/>
                    <a:pt x="3151" y="4789"/>
                    <a:pt x="3056" y="4789"/>
                  </a:cubicBezTo>
                  <a:cubicBezTo>
                    <a:pt x="2993" y="4789"/>
                    <a:pt x="2899" y="4757"/>
                    <a:pt x="2836" y="4694"/>
                  </a:cubicBezTo>
                  <a:lnTo>
                    <a:pt x="2174" y="4001"/>
                  </a:lnTo>
                  <a:cubicBezTo>
                    <a:pt x="2048" y="3907"/>
                    <a:pt x="2048" y="3655"/>
                    <a:pt x="2174" y="3529"/>
                  </a:cubicBezTo>
                  <a:cubicBezTo>
                    <a:pt x="2221" y="3481"/>
                    <a:pt x="2308" y="3458"/>
                    <a:pt x="2399" y="3458"/>
                  </a:cubicBezTo>
                  <a:cubicBezTo>
                    <a:pt x="2489" y="3458"/>
                    <a:pt x="2584" y="3481"/>
                    <a:pt x="2647" y="3529"/>
                  </a:cubicBezTo>
                  <a:lnTo>
                    <a:pt x="3056" y="3970"/>
                  </a:lnTo>
                  <a:lnTo>
                    <a:pt x="4883" y="2174"/>
                  </a:lnTo>
                  <a:cubicBezTo>
                    <a:pt x="4946" y="2111"/>
                    <a:pt x="5033" y="2079"/>
                    <a:pt x="5120" y="2079"/>
                  </a:cubicBezTo>
                  <a:close/>
                  <a:moveTo>
                    <a:pt x="1701" y="0"/>
                  </a:moveTo>
                  <a:cubicBezTo>
                    <a:pt x="725" y="0"/>
                    <a:pt x="0" y="756"/>
                    <a:pt x="0" y="1701"/>
                  </a:cubicBezTo>
                  <a:lnTo>
                    <a:pt x="0" y="4411"/>
                  </a:lnTo>
                  <a:cubicBezTo>
                    <a:pt x="0" y="5356"/>
                    <a:pt x="725" y="6112"/>
                    <a:pt x="1701" y="6112"/>
                  </a:cubicBezTo>
                  <a:lnTo>
                    <a:pt x="2048" y="6112"/>
                  </a:lnTo>
                  <a:lnTo>
                    <a:pt x="2048" y="7152"/>
                  </a:lnTo>
                  <a:cubicBezTo>
                    <a:pt x="2048" y="7309"/>
                    <a:pt x="2111" y="7435"/>
                    <a:pt x="2237" y="7467"/>
                  </a:cubicBezTo>
                  <a:cubicBezTo>
                    <a:pt x="2289" y="7493"/>
                    <a:pt x="2347" y="7508"/>
                    <a:pt x="2401" y="7508"/>
                  </a:cubicBezTo>
                  <a:cubicBezTo>
                    <a:pt x="2477" y="7508"/>
                    <a:pt x="2547" y="7478"/>
                    <a:pt x="2584" y="7404"/>
                  </a:cubicBezTo>
                  <a:lnTo>
                    <a:pt x="3844" y="6112"/>
                  </a:lnTo>
                  <a:lnTo>
                    <a:pt x="5073" y="6112"/>
                  </a:lnTo>
                  <a:cubicBezTo>
                    <a:pt x="6018" y="6112"/>
                    <a:pt x="6805" y="5356"/>
                    <a:pt x="6805" y="4411"/>
                  </a:cubicBezTo>
                  <a:lnTo>
                    <a:pt x="6805" y="1701"/>
                  </a:lnTo>
                  <a:cubicBezTo>
                    <a:pt x="6837" y="756"/>
                    <a:pt x="6049" y="0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6700;p62">
              <a:extLst>
                <a:ext uri="{FF2B5EF4-FFF2-40B4-BE49-F238E27FC236}">
                  <a16:creationId xmlns:a16="http://schemas.microsoft.com/office/drawing/2014/main" id="{0A3F9ABA-2F11-4B20-B80E-80D9DF0CA652}"/>
                </a:ext>
              </a:extLst>
            </p:cNvPr>
            <p:cNvSpPr/>
            <p:nvPr/>
          </p:nvSpPr>
          <p:spPr>
            <a:xfrm>
              <a:off x="-30735200" y="3552550"/>
              <a:ext cx="188275" cy="205075"/>
            </a:xfrm>
            <a:custGeom>
              <a:avLst/>
              <a:gdLst/>
              <a:ahLst/>
              <a:cxnLst/>
              <a:rect l="l" t="t" r="r" b="b"/>
              <a:pathLst>
                <a:path w="7531" h="8203" extrusionOk="0">
                  <a:moveTo>
                    <a:pt x="3781" y="1356"/>
                  </a:moveTo>
                  <a:cubicBezTo>
                    <a:pt x="4317" y="1356"/>
                    <a:pt x="4789" y="1828"/>
                    <a:pt x="4789" y="2395"/>
                  </a:cubicBezTo>
                  <a:cubicBezTo>
                    <a:pt x="4789" y="2710"/>
                    <a:pt x="4632" y="3025"/>
                    <a:pt x="4411" y="3214"/>
                  </a:cubicBezTo>
                  <a:cubicBezTo>
                    <a:pt x="4254" y="3341"/>
                    <a:pt x="4128" y="3530"/>
                    <a:pt x="4128" y="3782"/>
                  </a:cubicBezTo>
                  <a:cubicBezTo>
                    <a:pt x="4128" y="3971"/>
                    <a:pt x="3970" y="4128"/>
                    <a:pt x="3781" y="4128"/>
                  </a:cubicBezTo>
                  <a:cubicBezTo>
                    <a:pt x="3592" y="4128"/>
                    <a:pt x="3434" y="3971"/>
                    <a:pt x="3434" y="3782"/>
                  </a:cubicBezTo>
                  <a:cubicBezTo>
                    <a:pt x="3434" y="3341"/>
                    <a:pt x="3624" y="2931"/>
                    <a:pt x="3970" y="2679"/>
                  </a:cubicBezTo>
                  <a:cubicBezTo>
                    <a:pt x="4065" y="2584"/>
                    <a:pt x="4096" y="2521"/>
                    <a:pt x="4096" y="2395"/>
                  </a:cubicBezTo>
                  <a:cubicBezTo>
                    <a:pt x="4096" y="2206"/>
                    <a:pt x="3939" y="2049"/>
                    <a:pt x="3750" y="2049"/>
                  </a:cubicBezTo>
                  <a:cubicBezTo>
                    <a:pt x="3529" y="2049"/>
                    <a:pt x="3371" y="2206"/>
                    <a:pt x="3371" y="2395"/>
                  </a:cubicBezTo>
                  <a:cubicBezTo>
                    <a:pt x="3371" y="2584"/>
                    <a:pt x="3214" y="2742"/>
                    <a:pt x="3025" y="2742"/>
                  </a:cubicBezTo>
                  <a:cubicBezTo>
                    <a:pt x="2836" y="2742"/>
                    <a:pt x="2678" y="2584"/>
                    <a:pt x="2678" y="2395"/>
                  </a:cubicBezTo>
                  <a:cubicBezTo>
                    <a:pt x="2741" y="1828"/>
                    <a:pt x="3214" y="1356"/>
                    <a:pt x="3781" y="1356"/>
                  </a:cubicBezTo>
                  <a:close/>
                  <a:moveTo>
                    <a:pt x="3781" y="4758"/>
                  </a:moveTo>
                  <a:cubicBezTo>
                    <a:pt x="3970" y="4758"/>
                    <a:pt x="4128" y="4916"/>
                    <a:pt x="4128" y="5105"/>
                  </a:cubicBezTo>
                  <a:cubicBezTo>
                    <a:pt x="4128" y="5294"/>
                    <a:pt x="3970" y="5451"/>
                    <a:pt x="3781" y="5451"/>
                  </a:cubicBezTo>
                  <a:cubicBezTo>
                    <a:pt x="3592" y="5451"/>
                    <a:pt x="3434" y="5294"/>
                    <a:pt x="3434" y="5105"/>
                  </a:cubicBezTo>
                  <a:cubicBezTo>
                    <a:pt x="3434" y="4916"/>
                    <a:pt x="3592" y="4758"/>
                    <a:pt x="3781" y="4758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9"/>
                    <a:pt x="0" y="1734"/>
                  </a:cubicBezTo>
                  <a:lnTo>
                    <a:pt x="0" y="5136"/>
                  </a:lnTo>
                  <a:cubicBezTo>
                    <a:pt x="0" y="5987"/>
                    <a:pt x="631" y="6649"/>
                    <a:pt x="1418" y="6806"/>
                  </a:cubicBezTo>
                  <a:lnTo>
                    <a:pt x="1418" y="7846"/>
                  </a:lnTo>
                  <a:cubicBezTo>
                    <a:pt x="1418" y="8003"/>
                    <a:pt x="1481" y="8129"/>
                    <a:pt x="1607" y="8161"/>
                  </a:cubicBezTo>
                  <a:cubicBezTo>
                    <a:pt x="1659" y="8187"/>
                    <a:pt x="1717" y="8202"/>
                    <a:pt x="1771" y="8202"/>
                  </a:cubicBezTo>
                  <a:cubicBezTo>
                    <a:pt x="1848" y="8202"/>
                    <a:pt x="1917" y="8172"/>
                    <a:pt x="1954" y="8098"/>
                  </a:cubicBezTo>
                  <a:lnTo>
                    <a:pt x="3214" y="6838"/>
                  </a:lnTo>
                  <a:lnTo>
                    <a:pt x="4096" y="6838"/>
                  </a:lnTo>
                  <a:lnTo>
                    <a:pt x="4096" y="5798"/>
                  </a:lnTo>
                  <a:cubicBezTo>
                    <a:pt x="4096" y="4475"/>
                    <a:pt x="5167" y="3404"/>
                    <a:pt x="6490" y="3404"/>
                  </a:cubicBezTo>
                  <a:lnTo>
                    <a:pt x="7530" y="3404"/>
                  </a:lnTo>
                  <a:lnTo>
                    <a:pt x="7530" y="1734"/>
                  </a:lnTo>
                  <a:cubicBezTo>
                    <a:pt x="7530" y="789"/>
                    <a:pt x="677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0" name="Google Shape;6701;p62">
            <a:extLst>
              <a:ext uri="{FF2B5EF4-FFF2-40B4-BE49-F238E27FC236}">
                <a16:creationId xmlns:a16="http://schemas.microsoft.com/office/drawing/2014/main" id="{2C802A9D-48DC-46C3-B298-47D5443B27D4}"/>
              </a:ext>
            </a:extLst>
          </p:cNvPr>
          <p:cNvGrpSpPr/>
          <p:nvPr/>
        </p:nvGrpSpPr>
        <p:grpSpPr>
          <a:xfrm>
            <a:off x="10435301" y="2601542"/>
            <a:ext cx="334919" cy="334031"/>
            <a:chOff x="-30735200" y="3910925"/>
            <a:chExt cx="292225" cy="291450"/>
          </a:xfrm>
        </p:grpSpPr>
        <p:sp>
          <p:nvSpPr>
            <p:cNvPr id="1531" name="Google Shape;6702;p62">
              <a:extLst>
                <a:ext uri="{FF2B5EF4-FFF2-40B4-BE49-F238E27FC236}">
                  <a16:creationId xmlns:a16="http://schemas.microsoft.com/office/drawing/2014/main" id="{8C7DBA06-551D-4F89-9D04-05401E498B23}"/>
                </a:ext>
              </a:extLst>
            </p:cNvPr>
            <p:cNvSpPr/>
            <p:nvPr/>
          </p:nvSpPr>
          <p:spPr>
            <a:xfrm>
              <a:off x="-30683225" y="3962900"/>
              <a:ext cx="188275" cy="186700"/>
            </a:xfrm>
            <a:custGeom>
              <a:avLst/>
              <a:gdLst/>
              <a:ahLst/>
              <a:cxnLst/>
              <a:rect l="l" t="t" r="r" b="b"/>
              <a:pathLst>
                <a:path w="7531" h="7468" extrusionOk="0">
                  <a:moveTo>
                    <a:pt x="3750" y="663"/>
                  </a:moveTo>
                  <a:cubicBezTo>
                    <a:pt x="3939" y="663"/>
                    <a:pt x="4096" y="820"/>
                    <a:pt x="4096" y="1009"/>
                  </a:cubicBezTo>
                  <a:lnTo>
                    <a:pt x="4096" y="3624"/>
                  </a:lnTo>
                  <a:lnTo>
                    <a:pt x="5357" y="4884"/>
                  </a:lnTo>
                  <a:cubicBezTo>
                    <a:pt x="5514" y="5042"/>
                    <a:pt x="5514" y="5231"/>
                    <a:pt x="5357" y="5357"/>
                  </a:cubicBezTo>
                  <a:cubicBezTo>
                    <a:pt x="5294" y="5420"/>
                    <a:pt x="5207" y="5451"/>
                    <a:pt x="5120" y="5451"/>
                  </a:cubicBezTo>
                  <a:cubicBezTo>
                    <a:pt x="5034" y="5451"/>
                    <a:pt x="4947" y="5420"/>
                    <a:pt x="4884" y="5357"/>
                  </a:cubicBezTo>
                  <a:lnTo>
                    <a:pt x="3498" y="3971"/>
                  </a:lnTo>
                  <a:cubicBezTo>
                    <a:pt x="3435" y="3908"/>
                    <a:pt x="3403" y="3813"/>
                    <a:pt x="3403" y="3719"/>
                  </a:cubicBezTo>
                  <a:lnTo>
                    <a:pt x="3403" y="1009"/>
                  </a:lnTo>
                  <a:cubicBezTo>
                    <a:pt x="3403" y="820"/>
                    <a:pt x="3561" y="663"/>
                    <a:pt x="3750" y="663"/>
                  </a:cubicBezTo>
                  <a:close/>
                  <a:moveTo>
                    <a:pt x="3750" y="1"/>
                  </a:moveTo>
                  <a:cubicBezTo>
                    <a:pt x="1671" y="1"/>
                    <a:pt x="1" y="1702"/>
                    <a:pt x="1" y="3750"/>
                  </a:cubicBezTo>
                  <a:cubicBezTo>
                    <a:pt x="1" y="5829"/>
                    <a:pt x="1702" y="7468"/>
                    <a:pt x="3750" y="7468"/>
                  </a:cubicBezTo>
                  <a:cubicBezTo>
                    <a:pt x="5798" y="7468"/>
                    <a:pt x="7499" y="5798"/>
                    <a:pt x="7499" y="3750"/>
                  </a:cubicBezTo>
                  <a:cubicBezTo>
                    <a:pt x="7530" y="1702"/>
                    <a:pt x="5829" y="1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6703;p62">
              <a:extLst>
                <a:ext uri="{FF2B5EF4-FFF2-40B4-BE49-F238E27FC236}">
                  <a16:creationId xmlns:a16="http://schemas.microsoft.com/office/drawing/2014/main" id="{ABC099F9-7421-47E7-B216-CD91D93DE3A6}"/>
                </a:ext>
              </a:extLst>
            </p:cNvPr>
            <p:cNvSpPr/>
            <p:nvPr/>
          </p:nvSpPr>
          <p:spPr>
            <a:xfrm>
              <a:off x="-30735200" y="3910925"/>
              <a:ext cx="292225" cy="291450"/>
            </a:xfrm>
            <a:custGeom>
              <a:avLst/>
              <a:gdLst/>
              <a:ahLst/>
              <a:cxnLst/>
              <a:rect l="l" t="t" r="r" b="b"/>
              <a:pathLst>
                <a:path w="11689" h="11658" extrusionOk="0">
                  <a:moveTo>
                    <a:pt x="5829" y="1355"/>
                  </a:moveTo>
                  <a:cubicBezTo>
                    <a:pt x="8286" y="1355"/>
                    <a:pt x="10271" y="3372"/>
                    <a:pt x="10271" y="5829"/>
                  </a:cubicBezTo>
                  <a:cubicBezTo>
                    <a:pt x="10271" y="8286"/>
                    <a:pt x="8318" y="10271"/>
                    <a:pt x="5829" y="10271"/>
                  </a:cubicBezTo>
                  <a:cubicBezTo>
                    <a:pt x="3403" y="10271"/>
                    <a:pt x="1387" y="8255"/>
                    <a:pt x="1387" y="5829"/>
                  </a:cubicBezTo>
                  <a:cubicBezTo>
                    <a:pt x="1387" y="3372"/>
                    <a:pt x="3371" y="1355"/>
                    <a:pt x="5829" y="1355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616"/>
                    <a:pt x="0" y="5829"/>
                  </a:cubicBezTo>
                  <a:cubicBezTo>
                    <a:pt x="0" y="9011"/>
                    <a:pt x="2647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89" y="2616"/>
                    <a:pt x="9042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33" name="Google Shape;6704;p62">
            <a:extLst>
              <a:ext uri="{FF2B5EF4-FFF2-40B4-BE49-F238E27FC236}">
                <a16:creationId xmlns:a16="http://schemas.microsoft.com/office/drawing/2014/main" id="{E08722F0-DF5E-4EC4-900C-2E05FC72A72D}"/>
              </a:ext>
            </a:extLst>
          </p:cNvPr>
          <p:cNvSpPr/>
          <p:nvPr/>
        </p:nvSpPr>
        <p:spPr>
          <a:xfrm>
            <a:off x="11275575" y="2190511"/>
            <a:ext cx="334919" cy="334031"/>
          </a:xfrm>
          <a:custGeom>
            <a:avLst/>
            <a:gdLst/>
            <a:ahLst/>
            <a:cxnLst/>
            <a:rect l="l" t="t" r="r" b="b"/>
            <a:pathLst>
              <a:path w="11689" h="11658" extrusionOk="0">
                <a:moveTo>
                  <a:pt x="5829" y="2458"/>
                </a:moveTo>
                <a:cubicBezTo>
                  <a:pt x="6207" y="2458"/>
                  <a:pt x="6491" y="2773"/>
                  <a:pt x="6491" y="3120"/>
                </a:cubicBezTo>
                <a:cubicBezTo>
                  <a:pt x="6522" y="3466"/>
                  <a:pt x="6207" y="3781"/>
                  <a:pt x="5829" y="3781"/>
                </a:cubicBezTo>
                <a:cubicBezTo>
                  <a:pt x="5419" y="3781"/>
                  <a:pt x="5136" y="3466"/>
                  <a:pt x="5136" y="3120"/>
                </a:cubicBezTo>
                <a:cubicBezTo>
                  <a:pt x="5136" y="2742"/>
                  <a:pt x="5482" y="2458"/>
                  <a:pt x="5829" y="2458"/>
                </a:cubicBezTo>
                <a:close/>
                <a:moveTo>
                  <a:pt x="5860" y="4474"/>
                </a:moveTo>
                <a:cubicBezTo>
                  <a:pt x="6238" y="4474"/>
                  <a:pt x="6522" y="4789"/>
                  <a:pt x="6522" y="5136"/>
                </a:cubicBezTo>
                <a:lnTo>
                  <a:pt x="6522" y="8570"/>
                </a:lnTo>
                <a:cubicBezTo>
                  <a:pt x="6522" y="8948"/>
                  <a:pt x="6207" y="9232"/>
                  <a:pt x="5860" y="9232"/>
                </a:cubicBezTo>
                <a:cubicBezTo>
                  <a:pt x="5451" y="9232"/>
                  <a:pt x="5199" y="8917"/>
                  <a:pt x="5199" y="8570"/>
                </a:cubicBezTo>
                <a:lnTo>
                  <a:pt x="5199" y="5136"/>
                </a:lnTo>
                <a:cubicBezTo>
                  <a:pt x="5199" y="4726"/>
                  <a:pt x="5514" y="4474"/>
                  <a:pt x="5860" y="4474"/>
                </a:cubicBezTo>
                <a:close/>
                <a:moveTo>
                  <a:pt x="5829" y="1"/>
                </a:moveTo>
                <a:cubicBezTo>
                  <a:pt x="2615" y="1"/>
                  <a:pt x="0" y="2647"/>
                  <a:pt x="0" y="5829"/>
                </a:cubicBezTo>
                <a:cubicBezTo>
                  <a:pt x="0" y="9043"/>
                  <a:pt x="2615" y="11657"/>
                  <a:pt x="5829" y="11657"/>
                </a:cubicBezTo>
                <a:cubicBezTo>
                  <a:pt x="9011" y="11657"/>
                  <a:pt x="11657" y="9043"/>
                  <a:pt x="11657" y="5829"/>
                </a:cubicBezTo>
                <a:cubicBezTo>
                  <a:pt x="11689" y="2647"/>
                  <a:pt x="9042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34" name="Google Shape;6705;p62">
            <a:extLst>
              <a:ext uri="{FF2B5EF4-FFF2-40B4-BE49-F238E27FC236}">
                <a16:creationId xmlns:a16="http://schemas.microsoft.com/office/drawing/2014/main" id="{92FE61C1-11B9-49C1-AD39-DF3353F9FC41}"/>
              </a:ext>
            </a:extLst>
          </p:cNvPr>
          <p:cNvGrpSpPr/>
          <p:nvPr/>
        </p:nvGrpSpPr>
        <p:grpSpPr>
          <a:xfrm>
            <a:off x="10857461" y="395119"/>
            <a:ext cx="329539" cy="328617"/>
            <a:chOff x="2821450" y="2957850"/>
            <a:chExt cx="259275" cy="258550"/>
          </a:xfrm>
        </p:grpSpPr>
        <p:sp>
          <p:nvSpPr>
            <p:cNvPr id="1535" name="Google Shape;6706;p62">
              <a:extLst>
                <a:ext uri="{FF2B5EF4-FFF2-40B4-BE49-F238E27FC236}">
                  <a16:creationId xmlns:a16="http://schemas.microsoft.com/office/drawing/2014/main" id="{0AB07EC9-4856-4BA1-A947-BEF69822648C}"/>
                </a:ext>
              </a:extLst>
            </p:cNvPr>
            <p:cNvSpPr/>
            <p:nvPr/>
          </p:nvSpPr>
          <p:spPr>
            <a:xfrm>
              <a:off x="2821450" y="3080500"/>
              <a:ext cx="259275" cy="135900"/>
            </a:xfrm>
            <a:custGeom>
              <a:avLst/>
              <a:gdLst/>
              <a:ahLst/>
              <a:cxnLst/>
              <a:rect l="l" t="t" r="r" b="b"/>
              <a:pathLst>
                <a:path w="10371" h="5436" extrusionOk="0">
                  <a:moveTo>
                    <a:pt x="2677" y="585"/>
                  </a:moveTo>
                  <a:cubicBezTo>
                    <a:pt x="3151" y="585"/>
                    <a:pt x="3569" y="1004"/>
                    <a:pt x="3569" y="1505"/>
                  </a:cubicBezTo>
                  <a:cubicBezTo>
                    <a:pt x="3569" y="1979"/>
                    <a:pt x="3151" y="2397"/>
                    <a:pt x="2677" y="2397"/>
                  </a:cubicBezTo>
                  <a:cubicBezTo>
                    <a:pt x="2147" y="2397"/>
                    <a:pt x="1757" y="1979"/>
                    <a:pt x="1757" y="1505"/>
                  </a:cubicBezTo>
                  <a:cubicBezTo>
                    <a:pt x="1757" y="1004"/>
                    <a:pt x="2175" y="585"/>
                    <a:pt x="2677" y="585"/>
                  </a:cubicBezTo>
                  <a:close/>
                  <a:moveTo>
                    <a:pt x="7555" y="585"/>
                  </a:moveTo>
                  <a:cubicBezTo>
                    <a:pt x="8029" y="585"/>
                    <a:pt x="8447" y="1004"/>
                    <a:pt x="8447" y="1505"/>
                  </a:cubicBezTo>
                  <a:cubicBezTo>
                    <a:pt x="8447" y="1979"/>
                    <a:pt x="8029" y="2397"/>
                    <a:pt x="7555" y="2397"/>
                  </a:cubicBezTo>
                  <a:cubicBezTo>
                    <a:pt x="7025" y="2397"/>
                    <a:pt x="6635" y="1979"/>
                    <a:pt x="6635" y="1505"/>
                  </a:cubicBezTo>
                  <a:cubicBezTo>
                    <a:pt x="6635" y="1004"/>
                    <a:pt x="7053" y="585"/>
                    <a:pt x="7555" y="585"/>
                  </a:cubicBezTo>
                  <a:close/>
                  <a:moveTo>
                    <a:pt x="2677" y="2983"/>
                  </a:moveTo>
                  <a:cubicBezTo>
                    <a:pt x="3736" y="2983"/>
                    <a:pt x="4628" y="3791"/>
                    <a:pt x="4795" y="4795"/>
                  </a:cubicBezTo>
                  <a:lnTo>
                    <a:pt x="586" y="4795"/>
                  </a:lnTo>
                  <a:cubicBezTo>
                    <a:pt x="698" y="3791"/>
                    <a:pt x="1618" y="2983"/>
                    <a:pt x="2677" y="2983"/>
                  </a:cubicBezTo>
                  <a:close/>
                  <a:moveTo>
                    <a:pt x="7555" y="2983"/>
                  </a:moveTo>
                  <a:cubicBezTo>
                    <a:pt x="8614" y="2983"/>
                    <a:pt x="9506" y="3791"/>
                    <a:pt x="9646" y="4795"/>
                  </a:cubicBezTo>
                  <a:lnTo>
                    <a:pt x="5409" y="4795"/>
                  </a:lnTo>
                  <a:cubicBezTo>
                    <a:pt x="5548" y="3791"/>
                    <a:pt x="6468" y="2983"/>
                    <a:pt x="7555" y="2983"/>
                  </a:cubicBezTo>
                  <a:close/>
                  <a:moveTo>
                    <a:pt x="2733" y="0"/>
                  </a:moveTo>
                  <a:cubicBezTo>
                    <a:pt x="1896" y="0"/>
                    <a:pt x="1227" y="669"/>
                    <a:pt x="1227" y="1505"/>
                  </a:cubicBezTo>
                  <a:cubicBezTo>
                    <a:pt x="1227" y="1951"/>
                    <a:pt x="1395" y="2342"/>
                    <a:pt x="1729" y="2620"/>
                  </a:cubicBezTo>
                  <a:cubicBezTo>
                    <a:pt x="698" y="3039"/>
                    <a:pt x="1" y="4014"/>
                    <a:pt x="1" y="5129"/>
                  </a:cubicBezTo>
                  <a:cubicBezTo>
                    <a:pt x="1" y="5296"/>
                    <a:pt x="140" y="5436"/>
                    <a:pt x="335" y="5436"/>
                  </a:cubicBezTo>
                  <a:lnTo>
                    <a:pt x="10036" y="5436"/>
                  </a:lnTo>
                  <a:cubicBezTo>
                    <a:pt x="10231" y="5436"/>
                    <a:pt x="10370" y="5296"/>
                    <a:pt x="10370" y="5129"/>
                  </a:cubicBezTo>
                  <a:cubicBezTo>
                    <a:pt x="10259" y="3958"/>
                    <a:pt x="9562" y="2983"/>
                    <a:pt x="8559" y="2620"/>
                  </a:cubicBezTo>
                  <a:cubicBezTo>
                    <a:pt x="8865" y="2342"/>
                    <a:pt x="9032" y="1951"/>
                    <a:pt x="9032" y="1505"/>
                  </a:cubicBezTo>
                  <a:cubicBezTo>
                    <a:pt x="9032" y="669"/>
                    <a:pt x="8391" y="0"/>
                    <a:pt x="7555" y="0"/>
                  </a:cubicBezTo>
                  <a:cubicBezTo>
                    <a:pt x="6719" y="0"/>
                    <a:pt x="6050" y="669"/>
                    <a:pt x="6050" y="1505"/>
                  </a:cubicBezTo>
                  <a:cubicBezTo>
                    <a:pt x="6050" y="1951"/>
                    <a:pt x="6217" y="2342"/>
                    <a:pt x="6524" y="2620"/>
                  </a:cubicBezTo>
                  <a:cubicBezTo>
                    <a:pt x="5910" y="2843"/>
                    <a:pt x="5409" y="3317"/>
                    <a:pt x="5130" y="3903"/>
                  </a:cubicBezTo>
                  <a:cubicBezTo>
                    <a:pt x="4823" y="3317"/>
                    <a:pt x="4322" y="2843"/>
                    <a:pt x="3736" y="2620"/>
                  </a:cubicBezTo>
                  <a:cubicBezTo>
                    <a:pt x="4043" y="2342"/>
                    <a:pt x="4238" y="1951"/>
                    <a:pt x="4238" y="1505"/>
                  </a:cubicBezTo>
                  <a:cubicBezTo>
                    <a:pt x="4238" y="669"/>
                    <a:pt x="3569" y="0"/>
                    <a:pt x="2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6707;p62">
              <a:extLst>
                <a:ext uri="{FF2B5EF4-FFF2-40B4-BE49-F238E27FC236}">
                  <a16:creationId xmlns:a16="http://schemas.microsoft.com/office/drawing/2014/main" id="{FA9D87A6-15C1-404E-884B-E0E70AE891CC}"/>
                </a:ext>
              </a:extLst>
            </p:cNvPr>
            <p:cNvSpPr/>
            <p:nvPr/>
          </p:nvSpPr>
          <p:spPr>
            <a:xfrm>
              <a:off x="2831900" y="2957850"/>
              <a:ext cx="228625" cy="106350"/>
            </a:xfrm>
            <a:custGeom>
              <a:avLst/>
              <a:gdLst/>
              <a:ahLst/>
              <a:cxnLst/>
              <a:rect l="l" t="t" r="r" b="b"/>
              <a:pathLst>
                <a:path w="9145" h="4254" extrusionOk="0">
                  <a:moveTo>
                    <a:pt x="8336" y="585"/>
                  </a:moveTo>
                  <a:cubicBezTo>
                    <a:pt x="8531" y="585"/>
                    <a:pt x="8642" y="725"/>
                    <a:pt x="8642" y="892"/>
                  </a:cubicBezTo>
                  <a:lnTo>
                    <a:pt x="8642" y="2119"/>
                  </a:lnTo>
                  <a:cubicBezTo>
                    <a:pt x="8642" y="2286"/>
                    <a:pt x="8531" y="2425"/>
                    <a:pt x="8336" y="2425"/>
                  </a:cubicBezTo>
                  <a:lnTo>
                    <a:pt x="7137" y="2425"/>
                  </a:lnTo>
                  <a:cubicBezTo>
                    <a:pt x="6942" y="2425"/>
                    <a:pt x="6803" y="2565"/>
                    <a:pt x="6803" y="2732"/>
                  </a:cubicBezTo>
                  <a:lnTo>
                    <a:pt x="6803" y="3234"/>
                  </a:lnTo>
                  <a:lnTo>
                    <a:pt x="6106" y="2537"/>
                  </a:lnTo>
                  <a:cubicBezTo>
                    <a:pt x="6050" y="2453"/>
                    <a:pt x="5966" y="2425"/>
                    <a:pt x="5911" y="2425"/>
                  </a:cubicBezTo>
                  <a:lnTo>
                    <a:pt x="3430" y="2425"/>
                  </a:lnTo>
                  <a:cubicBezTo>
                    <a:pt x="3346" y="2425"/>
                    <a:pt x="3262" y="2453"/>
                    <a:pt x="3207" y="2537"/>
                  </a:cubicBezTo>
                  <a:lnTo>
                    <a:pt x="2510" y="3234"/>
                  </a:lnTo>
                  <a:lnTo>
                    <a:pt x="2510" y="2732"/>
                  </a:lnTo>
                  <a:cubicBezTo>
                    <a:pt x="2510" y="2565"/>
                    <a:pt x="2370" y="2425"/>
                    <a:pt x="2203" y="2425"/>
                  </a:cubicBezTo>
                  <a:lnTo>
                    <a:pt x="1032" y="2425"/>
                  </a:lnTo>
                  <a:cubicBezTo>
                    <a:pt x="865" y="2425"/>
                    <a:pt x="726" y="2286"/>
                    <a:pt x="726" y="2119"/>
                  </a:cubicBezTo>
                  <a:lnTo>
                    <a:pt x="726" y="892"/>
                  </a:lnTo>
                  <a:cubicBezTo>
                    <a:pt x="726" y="725"/>
                    <a:pt x="865" y="585"/>
                    <a:pt x="1032" y="585"/>
                  </a:cubicBezTo>
                  <a:close/>
                  <a:moveTo>
                    <a:pt x="921" y="0"/>
                  </a:moveTo>
                  <a:cubicBezTo>
                    <a:pt x="447" y="0"/>
                    <a:pt x="1" y="418"/>
                    <a:pt x="1" y="892"/>
                  </a:cubicBezTo>
                  <a:lnTo>
                    <a:pt x="1" y="2119"/>
                  </a:lnTo>
                  <a:cubicBezTo>
                    <a:pt x="1" y="2592"/>
                    <a:pt x="419" y="3011"/>
                    <a:pt x="921" y="3011"/>
                  </a:cubicBezTo>
                  <a:lnTo>
                    <a:pt x="1841" y="3011"/>
                  </a:lnTo>
                  <a:lnTo>
                    <a:pt x="1841" y="3958"/>
                  </a:lnTo>
                  <a:cubicBezTo>
                    <a:pt x="1924" y="4098"/>
                    <a:pt x="2008" y="4209"/>
                    <a:pt x="2120" y="4237"/>
                  </a:cubicBezTo>
                  <a:cubicBezTo>
                    <a:pt x="2150" y="4247"/>
                    <a:pt x="2188" y="4254"/>
                    <a:pt x="2228" y="4254"/>
                  </a:cubicBezTo>
                  <a:cubicBezTo>
                    <a:pt x="2298" y="4254"/>
                    <a:pt x="2373" y="4234"/>
                    <a:pt x="2426" y="4181"/>
                  </a:cubicBezTo>
                  <a:lnTo>
                    <a:pt x="3541" y="3011"/>
                  </a:lnTo>
                  <a:lnTo>
                    <a:pt x="5743" y="3011"/>
                  </a:lnTo>
                  <a:lnTo>
                    <a:pt x="6830" y="4181"/>
                  </a:lnTo>
                  <a:cubicBezTo>
                    <a:pt x="6883" y="4234"/>
                    <a:pt x="6959" y="4254"/>
                    <a:pt x="7035" y="4254"/>
                  </a:cubicBezTo>
                  <a:cubicBezTo>
                    <a:pt x="7080" y="4254"/>
                    <a:pt x="7124" y="4247"/>
                    <a:pt x="7165" y="4237"/>
                  </a:cubicBezTo>
                  <a:cubicBezTo>
                    <a:pt x="7249" y="4209"/>
                    <a:pt x="7332" y="4070"/>
                    <a:pt x="7332" y="3958"/>
                  </a:cubicBezTo>
                  <a:lnTo>
                    <a:pt x="7332" y="3011"/>
                  </a:lnTo>
                  <a:lnTo>
                    <a:pt x="8224" y="3011"/>
                  </a:lnTo>
                  <a:cubicBezTo>
                    <a:pt x="8726" y="3011"/>
                    <a:pt x="9144" y="2592"/>
                    <a:pt x="9144" y="2119"/>
                  </a:cubicBezTo>
                  <a:lnTo>
                    <a:pt x="9144" y="892"/>
                  </a:lnTo>
                  <a:cubicBezTo>
                    <a:pt x="9144" y="418"/>
                    <a:pt x="8726" y="0"/>
                    <a:pt x="82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6708;p62">
              <a:extLst>
                <a:ext uri="{FF2B5EF4-FFF2-40B4-BE49-F238E27FC236}">
                  <a16:creationId xmlns:a16="http://schemas.microsoft.com/office/drawing/2014/main" id="{2CB09D5C-DAE8-4CCB-A26B-53A9E204ED88}"/>
                </a:ext>
              </a:extLst>
            </p:cNvPr>
            <p:cNvSpPr/>
            <p:nvPr/>
          </p:nvSpPr>
          <p:spPr>
            <a:xfrm>
              <a:off x="3024600" y="2966925"/>
              <a:ext cx="29875" cy="58497"/>
            </a:xfrm>
            <a:custGeom>
              <a:avLst/>
              <a:gdLst/>
              <a:ahLst/>
              <a:cxnLst/>
              <a:rect l="l" t="t" r="r" b="b"/>
              <a:pathLst>
                <a:path w="1195" h="2376" extrusionOk="0">
                  <a:moveTo>
                    <a:pt x="159" y="2269"/>
                  </a:moveTo>
                  <a:cubicBezTo>
                    <a:pt x="131" y="2225"/>
                    <a:pt x="349" y="2178"/>
                    <a:pt x="444" y="2102"/>
                  </a:cubicBezTo>
                  <a:cubicBezTo>
                    <a:pt x="539" y="2027"/>
                    <a:pt x="682" y="2090"/>
                    <a:pt x="730" y="1816"/>
                  </a:cubicBezTo>
                  <a:cubicBezTo>
                    <a:pt x="778" y="1542"/>
                    <a:pt x="774" y="725"/>
                    <a:pt x="730" y="459"/>
                  </a:cubicBezTo>
                  <a:cubicBezTo>
                    <a:pt x="686" y="193"/>
                    <a:pt x="587" y="273"/>
                    <a:pt x="468" y="221"/>
                  </a:cubicBezTo>
                  <a:cubicBezTo>
                    <a:pt x="349" y="169"/>
                    <a:pt x="-16" y="185"/>
                    <a:pt x="16" y="149"/>
                  </a:cubicBezTo>
                  <a:cubicBezTo>
                    <a:pt x="48" y="113"/>
                    <a:pt x="473" y="-21"/>
                    <a:pt x="659" y="7"/>
                  </a:cubicBezTo>
                  <a:cubicBezTo>
                    <a:pt x="846" y="35"/>
                    <a:pt x="1048" y="54"/>
                    <a:pt x="1135" y="316"/>
                  </a:cubicBezTo>
                  <a:cubicBezTo>
                    <a:pt x="1222" y="578"/>
                    <a:pt x="1183" y="1276"/>
                    <a:pt x="1183" y="1578"/>
                  </a:cubicBezTo>
                  <a:cubicBezTo>
                    <a:pt x="1183" y="1880"/>
                    <a:pt x="1230" y="1995"/>
                    <a:pt x="1135" y="2126"/>
                  </a:cubicBezTo>
                  <a:cubicBezTo>
                    <a:pt x="1040" y="2257"/>
                    <a:pt x="774" y="2340"/>
                    <a:pt x="611" y="2364"/>
                  </a:cubicBezTo>
                  <a:cubicBezTo>
                    <a:pt x="448" y="2388"/>
                    <a:pt x="187" y="2313"/>
                    <a:pt x="159" y="2269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  <p:grpSp>
        <p:nvGrpSpPr>
          <p:cNvPr id="1538" name="Google Shape;5452;p60">
            <a:extLst>
              <a:ext uri="{FF2B5EF4-FFF2-40B4-BE49-F238E27FC236}">
                <a16:creationId xmlns:a16="http://schemas.microsoft.com/office/drawing/2014/main" id="{9CF19A2F-B089-4EC1-99C7-728E63970213}"/>
              </a:ext>
            </a:extLst>
          </p:cNvPr>
          <p:cNvGrpSpPr/>
          <p:nvPr/>
        </p:nvGrpSpPr>
        <p:grpSpPr>
          <a:xfrm>
            <a:off x="4773830" y="3471386"/>
            <a:ext cx="257794" cy="330743"/>
            <a:chOff x="-50489600" y="1947400"/>
            <a:chExt cx="233150" cy="299125"/>
          </a:xfrm>
        </p:grpSpPr>
        <p:sp>
          <p:nvSpPr>
            <p:cNvPr id="1539" name="Google Shape;5453;p60">
              <a:extLst>
                <a:ext uri="{FF2B5EF4-FFF2-40B4-BE49-F238E27FC236}">
                  <a16:creationId xmlns:a16="http://schemas.microsoft.com/office/drawing/2014/main" id="{0E49A3B4-B27A-4136-A997-D774CECEFC26}"/>
                </a:ext>
              </a:extLst>
            </p:cNvPr>
            <p:cNvSpPr/>
            <p:nvPr/>
          </p:nvSpPr>
          <p:spPr>
            <a:xfrm>
              <a:off x="-50382475" y="2018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5454;p60">
              <a:extLst>
                <a:ext uri="{FF2B5EF4-FFF2-40B4-BE49-F238E27FC236}">
                  <a16:creationId xmlns:a16="http://schemas.microsoft.com/office/drawing/2014/main" id="{2E8BF091-238F-4B40-BF8A-6D6531479E59}"/>
                </a:ext>
              </a:extLst>
            </p:cNvPr>
            <p:cNvSpPr/>
            <p:nvPr/>
          </p:nvSpPr>
          <p:spPr>
            <a:xfrm>
              <a:off x="-50489600" y="1947400"/>
              <a:ext cx="233150" cy="299125"/>
            </a:xfrm>
            <a:custGeom>
              <a:avLst/>
              <a:gdLst/>
              <a:ahLst/>
              <a:cxnLst/>
              <a:rect l="l" t="t" r="r" b="b"/>
              <a:pathLst>
                <a:path w="9326" h="11965" extrusionOk="0">
                  <a:moveTo>
                    <a:pt x="4632" y="725"/>
                  </a:moveTo>
                  <a:cubicBezTo>
                    <a:pt x="4821" y="725"/>
                    <a:pt x="4978" y="882"/>
                    <a:pt x="4978" y="1071"/>
                  </a:cubicBezTo>
                  <a:lnTo>
                    <a:pt x="4978" y="1449"/>
                  </a:lnTo>
                  <a:cubicBezTo>
                    <a:pt x="4884" y="1418"/>
                    <a:pt x="4758" y="1418"/>
                    <a:pt x="4632" y="1418"/>
                  </a:cubicBezTo>
                  <a:cubicBezTo>
                    <a:pt x="4506" y="1418"/>
                    <a:pt x="4411" y="1418"/>
                    <a:pt x="4285" y="1449"/>
                  </a:cubicBezTo>
                  <a:lnTo>
                    <a:pt x="4285" y="1071"/>
                  </a:lnTo>
                  <a:cubicBezTo>
                    <a:pt x="4285" y="882"/>
                    <a:pt x="4443" y="725"/>
                    <a:pt x="4632" y="725"/>
                  </a:cubicBezTo>
                  <a:close/>
                  <a:moveTo>
                    <a:pt x="4632" y="2143"/>
                  </a:moveTo>
                  <a:cubicBezTo>
                    <a:pt x="5230" y="2143"/>
                    <a:pt x="5703" y="2615"/>
                    <a:pt x="5703" y="3182"/>
                  </a:cubicBezTo>
                  <a:cubicBezTo>
                    <a:pt x="5703" y="3781"/>
                    <a:pt x="5230" y="4253"/>
                    <a:pt x="4632" y="4253"/>
                  </a:cubicBezTo>
                  <a:cubicBezTo>
                    <a:pt x="4033" y="4253"/>
                    <a:pt x="3592" y="3781"/>
                    <a:pt x="3592" y="3182"/>
                  </a:cubicBezTo>
                  <a:cubicBezTo>
                    <a:pt x="3592" y="2615"/>
                    <a:pt x="4033" y="2143"/>
                    <a:pt x="4632" y="2143"/>
                  </a:cubicBezTo>
                  <a:close/>
                  <a:moveTo>
                    <a:pt x="4632" y="5356"/>
                  </a:moveTo>
                  <a:lnTo>
                    <a:pt x="6018" y="8191"/>
                  </a:lnTo>
                  <a:cubicBezTo>
                    <a:pt x="5671" y="8349"/>
                    <a:pt x="5356" y="8443"/>
                    <a:pt x="4978" y="8443"/>
                  </a:cubicBezTo>
                  <a:lnTo>
                    <a:pt x="4978" y="8065"/>
                  </a:lnTo>
                  <a:cubicBezTo>
                    <a:pt x="4978" y="7876"/>
                    <a:pt x="4821" y="7719"/>
                    <a:pt x="4632" y="7719"/>
                  </a:cubicBezTo>
                  <a:cubicBezTo>
                    <a:pt x="4443" y="7719"/>
                    <a:pt x="4285" y="7876"/>
                    <a:pt x="4285" y="8065"/>
                  </a:cubicBezTo>
                  <a:lnTo>
                    <a:pt x="4285" y="8443"/>
                  </a:lnTo>
                  <a:cubicBezTo>
                    <a:pt x="3939" y="8380"/>
                    <a:pt x="3592" y="8317"/>
                    <a:pt x="3246" y="8191"/>
                  </a:cubicBezTo>
                  <a:lnTo>
                    <a:pt x="4632" y="5356"/>
                  </a:lnTo>
                  <a:close/>
                  <a:moveTo>
                    <a:pt x="3466" y="4505"/>
                  </a:moveTo>
                  <a:cubicBezTo>
                    <a:pt x="3624" y="4663"/>
                    <a:pt x="3844" y="4757"/>
                    <a:pt x="4096" y="4852"/>
                  </a:cubicBezTo>
                  <a:cubicBezTo>
                    <a:pt x="4033" y="5009"/>
                    <a:pt x="1481" y="10271"/>
                    <a:pt x="1450" y="10365"/>
                  </a:cubicBezTo>
                  <a:cubicBezTo>
                    <a:pt x="1381" y="10504"/>
                    <a:pt x="1261" y="10591"/>
                    <a:pt x="1127" y="10591"/>
                  </a:cubicBezTo>
                  <a:cubicBezTo>
                    <a:pt x="1078" y="10591"/>
                    <a:pt x="1028" y="10580"/>
                    <a:pt x="977" y="10554"/>
                  </a:cubicBezTo>
                  <a:cubicBezTo>
                    <a:pt x="820" y="10491"/>
                    <a:pt x="694" y="10271"/>
                    <a:pt x="788" y="10082"/>
                  </a:cubicBezTo>
                  <a:lnTo>
                    <a:pt x="3466" y="4505"/>
                  </a:lnTo>
                  <a:close/>
                  <a:moveTo>
                    <a:pt x="5829" y="4537"/>
                  </a:moveTo>
                  <a:lnTo>
                    <a:pt x="8507" y="10113"/>
                  </a:lnTo>
                  <a:cubicBezTo>
                    <a:pt x="8570" y="10271"/>
                    <a:pt x="8507" y="10523"/>
                    <a:pt x="8318" y="10586"/>
                  </a:cubicBezTo>
                  <a:cubicBezTo>
                    <a:pt x="8271" y="10599"/>
                    <a:pt x="8225" y="10606"/>
                    <a:pt x="8181" y="10606"/>
                  </a:cubicBezTo>
                  <a:cubicBezTo>
                    <a:pt x="8021" y="10606"/>
                    <a:pt x="7888" y="10521"/>
                    <a:pt x="7814" y="10397"/>
                  </a:cubicBezTo>
                  <a:cubicBezTo>
                    <a:pt x="7719" y="10176"/>
                    <a:pt x="5293" y="5167"/>
                    <a:pt x="5199" y="4883"/>
                  </a:cubicBezTo>
                  <a:cubicBezTo>
                    <a:pt x="5419" y="4820"/>
                    <a:pt x="5608" y="4694"/>
                    <a:pt x="5829" y="4537"/>
                  </a:cubicBezTo>
                  <a:close/>
                  <a:moveTo>
                    <a:pt x="4632" y="0"/>
                  </a:moveTo>
                  <a:cubicBezTo>
                    <a:pt x="4033" y="0"/>
                    <a:pt x="3592" y="473"/>
                    <a:pt x="3592" y="1071"/>
                  </a:cubicBezTo>
                  <a:lnTo>
                    <a:pt x="3592" y="1764"/>
                  </a:lnTo>
                  <a:cubicBezTo>
                    <a:pt x="3151" y="2080"/>
                    <a:pt x="2867" y="2584"/>
                    <a:pt x="2867" y="3182"/>
                  </a:cubicBezTo>
                  <a:cubicBezTo>
                    <a:pt x="2867" y="3434"/>
                    <a:pt x="2899" y="3655"/>
                    <a:pt x="3025" y="3875"/>
                  </a:cubicBezTo>
                  <a:lnTo>
                    <a:pt x="1576" y="6900"/>
                  </a:lnTo>
                  <a:cubicBezTo>
                    <a:pt x="1355" y="6648"/>
                    <a:pt x="1229" y="6396"/>
                    <a:pt x="1103" y="6081"/>
                  </a:cubicBezTo>
                  <a:cubicBezTo>
                    <a:pt x="1032" y="5914"/>
                    <a:pt x="906" y="5837"/>
                    <a:pt x="767" y="5837"/>
                  </a:cubicBezTo>
                  <a:cubicBezTo>
                    <a:pt x="722" y="5837"/>
                    <a:pt x="676" y="5845"/>
                    <a:pt x="631" y="5860"/>
                  </a:cubicBezTo>
                  <a:cubicBezTo>
                    <a:pt x="442" y="5955"/>
                    <a:pt x="347" y="6144"/>
                    <a:pt x="442" y="6333"/>
                  </a:cubicBezTo>
                  <a:cubicBezTo>
                    <a:pt x="631" y="6805"/>
                    <a:pt x="883" y="7215"/>
                    <a:pt x="1229" y="7593"/>
                  </a:cubicBezTo>
                  <a:lnTo>
                    <a:pt x="158" y="9798"/>
                  </a:lnTo>
                  <a:cubicBezTo>
                    <a:pt x="1" y="10208"/>
                    <a:pt x="64" y="10649"/>
                    <a:pt x="347" y="10964"/>
                  </a:cubicBezTo>
                  <a:lnTo>
                    <a:pt x="95" y="11468"/>
                  </a:lnTo>
                  <a:cubicBezTo>
                    <a:pt x="32" y="11625"/>
                    <a:pt x="95" y="11846"/>
                    <a:pt x="253" y="11941"/>
                  </a:cubicBezTo>
                  <a:cubicBezTo>
                    <a:pt x="293" y="11957"/>
                    <a:pt x="340" y="11965"/>
                    <a:pt x="389" y="11965"/>
                  </a:cubicBezTo>
                  <a:cubicBezTo>
                    <a:pt x="528" y="11965"/>
                    <a:pt x="678" y="11900"/>
                    <a:pt x="725" y="11783"/>
                  </a:cubicBezTo>
                  <a:lnTo>
                    <a:pt x="977" y="11247"/>
                  </a:lnTo>
                  <a:cubicBezTo>
                    <a:pt x="1027" y="11255"/>
                    <a:pt x="1077" y="11258"/>
                    <a:pt x="1127" y="11258"/>
                  </a:cubicBezTo>
                  <a:cubicBezTo>
                    <a:pt x="1521" y="11258"/>
                    <a:pt x="1912" y="11040"/>
                    <a:pt x="2080" y="10649"/>
                  </a:cubicBezTo>
                  <a:lnTo>
                    <a:pt x="2930" y="8822"/>
                  </a:lnTo>
                  <a:cubicBezTo>
                    <a:pt x="3372" y="8979"/>
                    <a:pt x="3813" y="9105"/>
                    <a:pt x="4285" y="9137"/>
                  </a:cubicBezTo>
                  <a:lnTo>
                    <a:pt x="4285" y="9483"/>
                  </a:lnTo>
                  <a:cubicBezTo>
                    <a:pt x="4285" y="9704"/>
                    <a:pt x="4443" y="9861"/>
                    <a:pt x="4632" y="9861"/>
                  </a:cubicBezTo>
                  <a:cubicBezTo>
                    <a:pt x="4821" y="9861"/>
                    <a:pt x="4978" y="9704"/>
                    <a:pt x="4978" y="9483"/>
                  </a:cubicBezTo>
                  <a:lnTo>
                    <a:pt x="4978" y="9137"/>
                  </a:lnTo>
                  <a:cubicBezTo>
                    <a:pt x="5451" y="9105"/>
                    <a:pt x="5892" y="9011"/>
                    <a:pt x="6333" y="8822"/>
                  </a:cubicBezTo>
                  <a:lnTo>
                    <a:pt x="7184" y="10649"/>
                  </a:lnTo>
                  <a:cubicBezTo>
                    <a:pt x="7382" y="11016"/>
                    <a:pt x="7732" y="11257"/>
                    <a:pt x="8143" y="11257"/>
                  </a:cubicBezTo>
                  <a:cubicBezTo>
                    <a:pt x="8190" y="11257"/>
                    <a:pt x="8238" y="11254"/>
                    <a:pt x="8286" y="11247"/>
                  </a:cubicBezTo>
                  <a:lnTo>
                    <a:pt x="8538" y="11783"/>
                  </a:lnTo>
                  <a:cubicBezTo>
                    <a:pt x="8585" y="11900"/>
                    <a:pt x="8718" y="11965"/>
                    <a:pt x="8861" y="11965"/>
                  </a:cubicBezTo>
                  <a:cubicBezTo>
                    <a:pt x="8911" y="11965"/>
                    <a:pt x="8962" y="11957"/>
                    <a:pt x="9011" y="11941"/>
                  </a:cubicBezTo>
                  <a:cubicBezTo>
                    <a:pt x="9168" y="11846"/>
                    <a:pt x="9231" y="11657"/>
                    <a:pt x="9168" y="11468"/>
                  </a:cubicBezTo>
                  <a:lnTo>
                    <a:pt x="8916" y="10964"/>
                  </a:lnTo>
                  <a:cubicBezTo>
                    <a:pt x="9200" y="10649"/>
                    <a:pt x="9326" y="10208"/>
                    <a:pt x="9137" y="9798"/>
                  </a:cubicBezTo>
                  <a:lnTo>
                    <a:pt x="8066" y="7593"/>
                  </a:lnTo>
                  <a:cubicBezTo>
                    <a:pt x="8381" y="7246"/>
                    <a:pt x="8664" y="6805"/>
                    <a:pt x="8853" y="6333"/>
                  </a:cubicBezTo>
                  <a:cubicBezTo>
                    <a:pt x="8916" y="6144"/>
                    <a:pt x="8853" y="5955"/>
                    <a:pt x="8664" y="5860"/>
                  </a:cubicBezTo>
                  <a:cubicBezTo>
                    <a:pt x="8611" y="5845"/>
                    <a:pt x="8559" y="5837"/>
                    <a:pt x="8511" y="5837"/>
                  </a:cubicBezTo>
                  <a:cubicBezTo>
                    <a:pt x="8360" y="5837"/>
                    <a:pt x="8240" y="5914"/>
                    <a:pt x="8192" y="6081"/>
                  </a:cubicBezTo>
                  <a:cubicBezTo>
                    <a:pt x="8066" y="6333"/>
                    <a:pt x="7908" y="6616"/>
                    <a:pt x="7719" y="6900"/>
                  </a:cubicBezTo>
                  <a:lnTo>
                    <a:pt x="6270" y="3875"/>
                  </a:lnTo>
                  <a:cubicBezTo>
                    <a:pt x="6333" y="3655"/>
                    <a:pt x="6396" y="3434"/>
                    <a:pt x="6396" y="3182"/>
                  </a:cubicBezTo>
                  <a:cubicBezTo>
                    <a:pt x="6396" y="2584"/>
                    <a:pt x="6144" y="2080"/>
                    <a:pt x="5703" y="1764"/>
                  </a:cubicBezTo>
                  <a:lnTo>
                    <a:pt x="5703" y="1071"/>
                  </a:lnTo>
                  <a:cubicBezTo>
                    <a:pt x="5703" y="473"/>
                    <a:pt x="5230" y="0"/>
                    <a:pt x="4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1" name="Google Shape;5455;p60">
            <a:extLst>
              <a:ext uri="{FF2B5EF4-FFF2-40B4-BE49-F238E27FC236}">
                <a16:creationId xmlns:a16="http://schemas.microsoft.com/office/drawing/2014/main" id="{4103BD4E-F5B0-4425-92C7-4D8185E0ECE6}"/>
              </a:ext>
            </a:extLst>
          </p:cNvPr>
          <p:cNvGrpSpPr/>
          <p:nvPr/>
        </p:nvGrpSpPr>
        <p:grpSpPr>
          <a:xfrm>
            <a:off x="4737245" y="3878947"/>
            <a:ext cx="330964" cy="331821"/>
            <a:chOff x="-50523475" y="2316000"/>
            <a:chExt cx="299325" cy="300100"/>
          </a:xfrm>
        </p:grpSpPr>
        <p:sp>
          <p:nvSpPr>
            <p:cNvPr id="1542" name="Google Shape;5456;p60">
              <a:extLst>
                <a:ext uri="{FF2B5EF4-FFF2-40B4-BE49-F238E27FC236}">
                  <a16:creationId xmlns:a16="http://schemas.microsoft.com/office/drawing/2014/main" id="{1021131D-2E10-41FA-AA36-44BEAD3EBA6D}"/>
                </a:ext>
              </a:extLst>
            </p:cNvPr>
            <p:cNvSpPr/>
            <p:nvPr/>
          </p:nvSpPr>
          <p:spPr>
            <a:xfrm>
              <a:off x="-50453375" y="2387675"/>
              <a:ext cx="158350" cy="228425"/>
            </a:xfrm>
            <a:custGeom>
              <a:avLst/>
              <a:gdLst/>
              <a:ahLst/>
              <a:cxnLst/>
              <a:rect l="l" t="t" r="r" b="b"/>
              <a:pathLst>
                <a:path w="6334" h="9137" extrusionOk="0">
                  <a:moveTo>
                    <a:pt x="3183" y="4222"/>
                  </a:moveTo>
                  <a:cubicBezTo>
                    <a:pt x="3372" y="4222"/>
                    <a:pt x="3529" y="4380"/>
                    <a:pt x="3529" y="4569"/>
                  </a:cubicBezTo>
                  <a:cubicBezTo>
                    <a:pt x="3529" y="4758"/>
                    <a:pt x="3372" y="4915"/>
                    <a:pt x="3183" y="4915"/>
                  </a:cubicBezTo>
                  <a:cubicBezTo>
                    <a:pt x="2994" y="4915"/>
                    <a:pt x="2836" y="4758"/>
                    <a:pt x="2836" y="4569"/>
                  </a:cubicBezTo>
                  <a:cubicBezTo>
                    <a:pt x="2836" y="4380"/>
                    <a:pt x="2994" y="4222"/>
                    <a:pt x="3183" y="4222"/>
                  </a:cubicBezTo>
                  <a:close/>
                  <a:moveTo>
                    <a:pt x="3183" y="1009"/>
                  </a:moveTo>
                  <a:lnTo>
                    <a:pt x="5609" y="5230"/>
                  </a:lnTo>
                  <a:lnTo>
                    <a:pt x="4411" y="6994"/>
                  </a:lnTo>
                  <a:lnTo>
                    <a:pt x="3529" y="6994"/>
                  </a:lnTo>
                  <a:lnTo>
                    <a:pt x="3529" y="5545"/>
                  </a:lnTo>
                  <a:cubicBezTo>
                    <a:pt x="3939" y="5388"/>
                    <a:pt x="4254" y="5010"/>
                    <a:pt x="4254" y="4569"/>
                  </a:cubicBezTo>
                  <a:cubicBezTo>
                    <a:pt x="4254" y="3970"/>
                    <a:pt x="3781" y="3497"/>
                    <a:pt x="3183" y="3497"/>
                  </a:cubicBezTo>
                  <a:cubicBezTo>
                    <a:pt x="2584" y="3497"/>
                    <a:pt x="2143" y="3970"/>
                    <a:pt x="2143" y="4569"/>
                  </a:cubicBezTo>
                  <a:cubicBezTo>
                    <a:pt x="2143" y="5041"/>
                    <a:pt x="2395" y="5419"/>
                    <a:pt x="2836" y="5545"/>
                  </a:cubicBezTo>
                  <a:lnTo>
                    <a:pt x="2836" y="6994"/>
                  </a:lnTo>
                  <a:lnTo>
                    <a:pt x="1986" y="6994"/>
                  </a:lnTo>
                  <a:lnTo>
                    <a:pt x="788" y="5230"/>
                  </a:lnTo>
                  <a:lnTo>
                    <a:pt x="3183" y="1009"/>
                  </a:lnTo>
                  <a:close/>
                  <a:moveTo>
                    <a:pt x="4600" y="7688"/>
                  </a:moveTo>
                  <a:cubicBezTo>
                    <a:pt x="4821" y="7688"/>
                    <a:pt x="4947" y="7845"/>
                    <a:pt x="4947" y="8034"/>
                  </a:cubicBezTo>
                  <a:lnTo>
                    <a:pt x="4947" y="8412"/>
                  </a:lnTo>
                  <a:lnTo>
                    <a:pt x="1450" y="8412"/>
                  </a:lnTo>
                  <a:lnTo>
                    <a:pt x="1450" y="8034"/>
                  </a:lnTo>
                  <a:cubicBezTo>
                    <a:pt x="1450" y="7845"/>
                    <a:pt x="1607" y="7688"/>
                    <a:pt x="1797" y="7688"/>
                  </a:cubicBezTo>
                  <a:close/>
                  <a:moveTo>
                    <a:pt x="3183" y="0"/>
                  </a:moveTo>
                  <a:cubicBezTo>
                    <a:pt x="3057" y="0"/>
                    <a:pt x="2962" y="63"/>
                    <a:pt x="2868" y="158"/>
                  </a:cubicBezTo>
                  <a:lnTo>
                    <a:pt x="64" y="5073"/>
                  </a:lnTo>
                  <a:cubicBezTo>
                    <a:pt x="1" y="5199"/>
                    <a:pt x="1" y="5356"/>
                    <a:pt x="64" y="5419"/>
                  </a:cubicBezTo>
                  <a:lnTo>
                    <a:pt x="1229" y="7152"/>
                  </a:lnTo>
                  <a:cubicBezTo>
                    <a:pt x="914" y="7373"/>
                    <a:pt x="694" y="7688"/>
                    <a:pt x="694" y="8066"/>
                  </a:cubicBezTo>
                  <a:lnTo>
                    <a:pt x="694" y="8790"/>
                  </a:lnTo>
                  <a:cubicBezTo>
                    <a:pt x="694" y="8979"/>
                    <a:pt x="851" y="9137"/>
                    <a:pt x="1072" y="9137"/>
                  </a:cubicBezTo>
                  <a:lnTo>
                    <a:pt x="5262" y="9137"/>
                  </a:lnTo>
                  <a:cubicBezTo>
                    <a:pt x="5483" y="9137"/>
                    <a:pt x="5640" y="8979"/>
                    <a:pt x="5640" y="8790"/>
                  </a:cubicBezTo>
                  <a:lnTo>
                    <a:pt x="5640" y="8066"/>
                  </a:lnTo>
                  <a:cubicBezTo>
                    <a:pt x="5640" y="7688"/>
                    <a:pt x="5420" y="7373"/>
                    <a:pt x="5105" y="7152"/>
                  </a:cubicBezTo>
                  <a:lnTo>
                    <a:pt x="6270" y="5419"/>
                  </a:lnTo>
                  <a:cubicBezTo>
                    <a:pt x="6333" y="5325"/>
                    <a:pt x="6333" y="5199"/>
                    <a:pt x="6270" y="5073"/>
                  </a:cubicBezTo>
                  <a:lnTo>
                    <a:pt x="3498" y="158"/>
                  </a:lnTo>
                  <a:cubicBezTo>
                    <a:pt x="3435" y="32"/>
                    <a:pt x="3309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5457;p60">
              <a:extLst>
                <a:ext uri="{FF2B5EF4-FFF2-40B4-BE49-F238E27FC236}">
                  <a16:creationId xmlns:a16="http://schemas.microsoft.com/office/drawing/2014/main" id="{6935C358-07D5-4632-893C-5ECC29E65745}"/>
                </a:ext>
              </a:extLst>
            </p:cNvPr>
            <p:cNvSpPr/>
            <p:nvPr/>
          </p:nvSpPr>
          <p:spPr>
            <a:xfrm>
              <a:off x="-50523475" y="2316000"/>
              <a:ext cx="299325" cy="178025"/>
            </a:xfrm>
            <a:custGeom>
              <a:avLst/>
              <a:gdLst/>
              <a:ahLst/>
              <a:cxnLst/>
              <a:rect l="l" t="t" r="r" b="b"/>
              <a:pathLst>
                <a:path w="11973" h="7121" extrusionOk="0">
                  <a:moveTo>
                    <a:pt x="1072" y="694"/>
                  </a:moveTo>
                  <a:cubicBezTo>
                    <a:pt x="1261" y="694"/>
                    <a:pt x="1419" y="851"/>
                    <a:pt x="1419" y="1040"/>
                  </a:cubicBezTo>
                  <a:cubicBezTo>
                    <a:pt x="1419" y="1229"/>
                    <a:pt x="1261" y="1418"/>
                    <a:pt x="1072" y="1418"/>
                  </a:cubicBezTo>
                  <a:cubicBezTo>
                    <a:pt x="883" y="1418"/>
                    <a:pt x="725" y="1229"/>
                    <a:pt x="725" y="1040"/>
                  </a:cubicBez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6333" y="694"/>
                  </a:moveTo>
                  <a:lnTo>
                    <a:pt x="6333" y="1418"/>
                  </a:lnTo>
                  <a:lnTo>
                    <a:pt x="5640" y="1418"/>
                  </a:lnTo>
                  <a:lnTo>
                    <a:pt x="5640" y="694"/>
                  </a:lnTo>
                  <a:close/>
                  <a:moveTo>
                    <a:pt x="10902" y="725"/>
                  </a:moveTo>
                  <a:cubicBezTo>
                    <a:pt x="11122" y="725"/>
                    <a:pt x="11280" y="883"/>
                    <a:pt x="11280" y="1103"/>
                  </a:cubicBezTo>
                  <a:cubicBezTo>
                    <a:pt x="11280" y="1292"/>
                    <a:pt x="11122" y="1450"/>
                    <a:pt x="10902" y="1450"/>
                  </a:cubicBezTo>
                  <a:cubicBezTo>
                    <a:pt x="10712" y="1450"/>
                    <a:pt x="10555" y="1292"/>
                    <a:pt x="10555" y="1103"/>
                  </a:cubicBezTo>
                  <a:cubicBezTo>
                    <a:pt x="10586" y="883"/>
                    <a:pt x="10744" y="725"/>
                    <a:pt x="10902" y="725"/>
                  </a:cubicBezTo>
                  <a:close/>
                  <a:moveTo>
                    <a:pt x="2143" y="5640"/>
                  </a:moveTo>
                  <a:lnTo>
                    <a:pt x="2143" y="6364"/>
                  </a:lnTo>
                  <a:lnTo>
                    <a:pt x="1419" y="6364"/>
                  </a:lnTo>
                  <a:lnTo>
                    <a:pt x="1419" y="5640"/>
                  </a:lnTo>
                  <a:close/>
                  <a:moveTo>
                    <a:pt x="10555" y="5640"/>
                  </a:moveTo>
                  <a:lnTo>
                    <a:pt x="10555" y="6364"/>
                  </a:lnTo>
                  <a:lnTo>
                    <a:pt x="9862" y="6364"/>
                  </a:lnTo>
                  <a:lnTo>
                    <a:pt x="9862" y="5640"/>
                  </a:lnTo>
                  <a:close/>
                  <a:moveTo>
                    <a:pt x="10902" y="0"/>
                  </a:moveTo>
                  <a:cubicBezTo>
                    <a:pt x="10460" y="0"/>
                    <a:pt x="10051" y="252"/>
                    <a:pt x="9925" y="694"/>
                  </a:cubicBezTo>
                  <a:lnTo>
                    <a:pt x="7058" y="694"/>
                  </a:lnTo>
                  <a:lnTo>
                    <a:pt x="7058" y="379"/>
                  </a:lnTo>
                  <a:cubicBezTo>
                    <a:pt x="7058" y="189"/>
                    <a:pt x="6900" y="32"/>
                    <a:pt x="6711" y="32"/>
                  </a:cubicBezTo>
                  <a:lnTo>
                    <a:pt x="5294" y="32"/>
                  </a:lnTo>
                  <a:cubicBezTo>
                    <a:pt x="5073" y="32"/>
                    <a:pt x="4947" y="189"/>
                    <a:pt x="4947" y="379"/>
                  </a:cubicBezTo>
                  <a:lnTo>
                    <a:pt x="4947" y="725"/>
                  </a:lnTo>
                  <a:lnTo>
                    <a:pt x="2049" y="725"/>
                  </a:lnTo>
                  <a:cubicBezTo>
                    <a:pt x="1891" y="347"/>
                    <a:pt x="1513" y="32"/>
                    <a:pt x="1072" y="32"/>
                  </a:cubicBezTo>
                  <a:cubicBezTo>
                    <a:pt x="473" y="32"/>
                    <a:pt x="1" y="505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545" y="2143"/>
                    <a:pt x="1923" y="1828"/>
                    <a:pt x="2049" y="1450"/>
                  </a:cubicBezTo>
                  <a:lnTo>
                    <a:pt x="3592" y="1450"/>
                  </a:lnTo>
                  <a:cubicBezTo>
                    <a:pt x="3183" y="1670"/>
                    <a:pt x="2836" y="1985"/>
                    <a:pt x="2521" y="2332"/>
                  </a:cubicBezTo>
                  <a:cubicBezTo>
                    <a:pt x="1891" y="3088"/>
                    <a:pt x="1545" y="4002"/>
                    <a:pt x="1450" y="4978"/>
                  </a:cubicBezTo>
                  <a:lnTo>
                    <a:pt x="1103" y="4978"/>
                  </a:lnTo>
                  <a:cubicBezTo>
                    <a:pt x="914" y="4978"/>
                    <a:pt x="757" y="5136"/>
                    <a:pt x="757" y="5325"/>
                  </a:cubicBezTo>
                  <a:lnTo>
                    <a:pt x="757" y="6742"/>
                  </a:lnTo>
                  <a:cubicBezTo>
                    <a:pt x="757" y="6963"/>
                    <a:pt x="914" y="7121"/>
                    <a:pt x="1103" y="7121"/>
                  </a:cubicBezTo>
                  <a:lnTo>
                    <a:pt x="2521" y="7121"/>
                  </a:lnTo>
                  <a:cubicBezTo>
                    <a:pt x="2742" y="7121"/>
                    <a:pt x="2899" y="6963"/>
                    <a:pt x="2899" y="6742"/>
                  </a:cubicBezTo>
                  <a:lnTo>
                    <a:pt x="2899" y="5325"/>
                  </a:lnTo>
                  <a:cubicBezTo>
                    <a:pt x="2899" y="5136"/>
                    <a:pt x="2742" y="4978"/>
                    <a:pt x="2521" y="4978"/>
                  </a:cubicBezTo>
                  <a:lnTo>
                    <a:pt x="2175" y="4978"/>
                  </a:lnTo>
                  <a:cubicBezTo>
                    <a:pt x="2332" y="3403"/>
                    <a:pt x="3435" y="2017"/>
                    <a:pt x="4979" y="1607"/>
                  </a:cubicBezTo>
                  <a:lnTo>
                    <a:pt x="4979" y="1796"/>
                  </a:lnTo>
                  <a:cubicBezTo>
                    <a:pt x="4979" y="1985"/>
                    <a:pt x="5136" y="2143"/>
                    <a:pt x="5325" y="2143"/>
                  </a:cubicBezTo>
                  <a:lnTo>
                    <a:pt x="6743" y="2143"/>
                  </a:lnTo>
                  <a:cubicBezTo>
                    <a:pt x="6932" y="2143"/>
                    <a:pt x="7089" y="1985"/>
                    <a:pt x="7089" y="1796"/>
                  </a:cubicBezTo>
                  <a:lnTo>
                    <a:pt x="7089" y="1576"/>
                  </a:lnTo>
                  <a:cubicBezTo>
                    <a:pt x="8633" y="1985"/>
                    <a:pt x="9736" y="3371"/>
                    <a:pt x="9893" y="4947"/>
                  </a:cubicBezTo>
                  <a:lnTo>
                    <a:pt x="9547" y="4947"/>
                  </a:lnTo>
                  <a:cubicBezTo>
                    <a:pt x="9358" y="4947"/>
                    <a:pt x="9200" y="5104"/>
                    <a:pt x="9200" y="5293"/>
                  </a:cubicBezTo>
                  <a:lnTo>
                    <a:pt x="9200" y="6711"/>
                  </a:lnTo>
                  <a:cubicBezTo>
                    <a:pt x="9200" y="6932"/>
                    <a:pt x="9358" y="7089"/>
                    <a:pt x="9547" y="7089"/>
                  </a:cubicBezTo>
                  <a:lnTo>
                    <a:pt x="10965" y="7089"/>
                  </a:lnTo>
                  <a:cubicBezTo>
                    <a:pt x="11154" y="7089"/>
                    <a:pt x="11311" y="6932"/>
                    <a:pt x="11311" y="6711"/>
                  </a:cubicBezTo>
                  <a:lnTo>
                    <a:pt x="11311" y="5293"/>
                  </a:lnTo>
                  <a:cubicBezTo>
                    <a:pt x="11311" y="5104"/>
                    <a:pt x="11154" y="4947"/>
                    <a:pt x="10965" y="4947"/>
                  </a:cubicBezTo>
                  <a:lnTo>
                    <a:pt x="10618" y="4947"/>
                  </a:lnTo>
                  <a:cubicBezTo>
                    <a:pt x="10523" y="4002"/>
                    <a:pt x="10177" y="3056"/>
                    <a:pt x="9547" y="2300"/>
                  </a:cubicBezTo>
                  <a:cubicBezTo>
                    <a:pt x="9232" y="1954"/>
                    <a:pt x="8885" y="1639"/>
                    <a:pt x="8476" y="1418"/>
                  </a:cubicBezTo>
                  <a:lnTo>
                    <a:pt x="10019" y="1418"/>
                  </a:lnTo>
                  <a:cubicBezTo>
                    <a:pt x="10082" y="1828"/>
                    <a:pt x="10492" y="2111"/>
                    <a:pt x="10902" y="2111"/>
                  </a:cubicBezTo>
                  <a:cubicBezTo>
                    <a:pt x="11500" y="2111"/>
                    <a:pt x="11973" y="1639"/>
                    <a:pt x="11973" y="1040"/>
                  </a:cubicBezTo>
                  <a:cubicBezTo>
                    <a:pt x="11973" y="473"/>
                    <a:pt x="11500" y="0"/>
                    <a:pt x="109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4" name="Google Shape;5458;p60">
            <a:extLst>
              <a:ext uri="{FF2B5EF4-FFF2-40B4-BE49-F238E27FC236}">
                <a16:creationId xmlns:a16="http://schemas.microsoft.com/office/drawing/2014/main" id="{B5F02DB0-654A-45AC-AB69-58F596D5F885}"/>
              </a:ext>
            </a:extLst>
          </p:cNvPr>
          <p:cNvGrpSpPr/>
          <p:nvPr/>
        </p:nvGrpSpPr>
        <p:grpSpPr>
          <a:xfrm>
            <a:off x="4735946" y="4288222"/>
            <a:ext cx="333562" cy="330991"/>
            <a:chOff x="-50524250" y="2686150"/>
            <a:chExt cx="301675" cy="299350"/>
          </a:xfrm>
        </p:grpSpPr>
        <p:sp>
          <p:nvSpPr>
            <p:cNvPr id="1545" name="Google Shape;5459;p60">
              <a:extLst>
                <a:ext uri="{FF2B5EF4-FFF2-40B4-BE49-F238E27FC236}">
                  <a16:creationId xmlns:a16="http://schemas.microsoft.com/office/drawing/2014/main" id="{D1093A7C-FC3C-4578-8CFE-64A76A27BFC4}"/>
                </a:ext>
              </a:extLst>
            </p:cNvPr>
            <p:cNvSpPr/>
            <p:nvPr/>
          </p:nvSpPr>
          <p:spPr>
            <a:xfrm>
              <a:off x="-50488025" y="279250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2"/>
                    <a:pt x="379" y="2112"/>
                  </a:cubicBezTo>
                  <a:cubicBezTo>
                    <a:pt x="568" y="2112"/>
                    <a:pt x="725" y="1954"/>
                    <a:pt x="725" y="1765"/>
                  </a:cubicBezTo>
                  <a:lnTo>
                    <a:pt x="725" y="347"/>
                  </a:ln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5460;p60">
              <a:extLst>
                <a:ext uri="{FF2B5EF4-FFF2-40B4-BE49-F238E27FC236}">
                  <a16:creationId xmlns:a16="http://schemas.microsoft.com/office/drawing/2014/main" id="{B7310D94-D4DC-4EF8-ABA1-1F0C11EF7673}"/>
                </a:ext>
              </a:extLst>
            </p:cNvPr>
            <p:cNvSpPr/>
            <p:nvPr/>
          </p:nvSpPr>
          <p:spPr>
            <a:xfrm>
              <a:off x="-50488025" y="2897250"/>
              <a:ext cx="18150" cy="53600"/>
            </a:xfrm>
            <a:custGeom>
              <a:avLst/>
              <a:gdLst/>
              <a:ahLst/>
              <a:cxnLst/>
              <a:rect l="l" t="t" r="r" b="b"/>
              <a:pathLst>
                <a:path w="726" h="2144" extrusionOk="0">
                  <a:moveTo>
                    <a:pt x="379" y="1"/>
                  </a:moveTo>
                  <a:cubicBezTo>
                    <a:pt x="158" y="1"/>
                    <a:pt x="1" y="159"/>
                    <a:pt x="1" y="379"/>
                  </a:cubicBezTo>
                  <a:lnTo>
                    <a:pt x="1" y="1797"/>
                  </a:lnTo>
                  <a:cubicBezTo>
                    <a:pt x="1" y="1986"/>
                    <a:pt x="158" y="2143"/>
                    <a:pt x="379" y="2143"/>
                  </a:cubicBezTo>
                  <a:cubicBezTo>
                    <a:pt x="568" y="2143"/>
                    <a:pt x="725" y="1986"/>
                    <a:pt x="725" y="1797"/>
                  </a:cubicBezTo>
                  <a:lnTo>
                    <a:pt x="725" y="379"/>
                  </a:lnTo>
                  <a:cubicBezTo>
                    <a:pt x="725" y="159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5461;p60">
              <a:extLst>
                <a:ext uri="{FF2B5EF4-FFF2-40B4-BE49-F238E27FC236}">
                  <a16:creationId xmlns:a16="http://schemas.microsoft.com/office/drawing/2014/main" id="{34125F72-0CCA-4DFA-9CA9-8292307BE286}"/>
                </a:ext>
              </a:extLst>
            </p:cNvPr>
            <p:cNvSpPr/>
            <p:nvPr/>
          </p:nvSpPr>
          <p:spPr>
            <a:xfrm>
              <a:off x="-50488025" y="286182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5462;p60">
              <a:extLst>
                <a:ext uri="{FF2B5EF4-FFF2-40B4-BE49-F238E27FC236}">
                  <a16:creationId xmlns:a16="http://schemas.microsoft.com/office/drawing/2014/main" id="{71F2C9DF-2834-4060-A7FD-993C8B1BBAF4}"/>
                </a:ext>
              </a:extLst>
            </p:cNvPr>
            <p:cNvSpPr/>
            <p:nvPr/>
          </p:nvSpPr>
          <p:spPr>
            <a:xfrm>
              <a:off x="-50524250" y="2686150"/>
              <a:ext cx="301675" cy="52825"/>
            </a:xfrm>
            <a:custGeom>
              <a:avLst/>
              <a:gdLst/>
              <a:ahLst/>
              <a:cxnLst/>
              <a:rect l="l" t="t" r="r" b="b"/>
              <a:pathLst>
                <a:path w="12067" h="2113" extrusionOk="0">
                  <a:moveTo>
                    <a:pt x="2143" y="695"/>
                  </a:moveTo>
                  <a:lnTo>
                    <a:pt x="2143" y="1419"/>
                  </a:lnTo>
                  <a:lnTo>
                    <a:pt x="1891" y="1419"/>
                  </a:lnTo>
                  <a:lnTo>
                    <a:pt x="1166" y="1041"/>
                  </a:lnTo>
                  <a:lnTo>
                    <a:pt x="1891" y="695"/>
                  </a:lnTo>
                  <a:close/>
                  <a:moveTo>
                    <a:pt x="9924" y="695"/>
                  </a:moveTo>
                  <a:lnTo>
                    <a:pt x="9924" y="1419"/>
                  </a:lnTo>
                  <a:lnTo>
                    <a:pt x="2836" y="1419"/>
                  </a:lnTo>
                  <a:lnTo>
                    <a:pt x="2836" y="695"/>
                  </a:lnTo>
                  <a:close/>
                  <a:moveTo>
                    <a:pt x="10996" y="695"/>
                  </a:moveTo>
                  <a:cubicBezTo>
                    <a:pt x="11185" y="695"/>
                    <a:pt x="11342" y="852"/>
                    <a:pt x="11342" y="1041"/>
                  </a:cubicBezTo>
                  <a:cubicBezTo>
                    <a:pt x="11342" y="1262"/>
                    <a:pt x="11185" y="1419"/>
                    <a:pt x="10996" y="1419"/>
                  </a:cubicBezTo>
                  <a:lnTo>
                    <a:pt x="10649" y="1419"/>
                  </a:lnTo>
                  <a:lnTo>
                    <a:pt x="10649" y="695"/>
                  </a:lnTo>
                  <a:close/>
                  <a:moveTo>
                    <a:pt x="1782" y="1"/>
                  </a:moveTo>
                  <a:cubicBezTo>
                    <a:pt x="1689" y="1"/>
                    <a:pt x="1556" y="47"/>
                    <a:pt x="252" y="726"/>
                  </a:cubicBezTo>
                  <a:cubicBezTo>
                    <a:pt x="0" y="852"/>
                    <a:pt x="0" y="1199"/>
                    <a:pt x="252" y="1356"/>
                  </a:cubicBezTo>
                  <a:cubicBezTo>
                    <a:pt x="1765" y="2113"/>
                    <a:pt x="1702" y="2113"/>
                    <a:pt x="1828" y="2113"/>
                  </a:cubicBezTo>
                  <a:lnTo>
                    <a:pt x="10996" y="2113"/>
                  </a:lnTo>
                  <a:cubicBezTo>
                    <a:pt x="11594" y="2113"/>
                    <a:pt x="12067" y="1640"/>
                    <a:pt x="12067" y="1041"/>
                  </a:cubicBezTo>
                  <a:cubicBezTo>
                    <a:pt x="12067" y="474"/>
                    <a:pt x="11594" y="2"/>
                    <a:pt x="10996" y="2"/>
                  </a:cubicBezTo>
                  <a:lnTo>
                    <a:pt x="1828" y="2"/>
                  </a:lnTo>
                  <a:cubicBezTo>
                    <a:pt x="1810" y="2"/>
                    <a:pt x="1796" y="1"/>
                    <a:pt x="1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5463;p60">
              <a:extLst>
                <a:ext uri="{FF2B5EF4-FFF2-40B4-BE49-F238E27FC236}">
                  <a16:creationId xmlns:a16="http://schemas.microsoft.com/office/drawing/2014/main" id="{97911967-B2E4-4FE7-9A76-2CBC2FD49874}"/>
                </a:ext>
              </a:extLst>
            </p:cNvPr>
            <p:cNvSpPr/>
            <p:nvPr/>
          </p:nvSpPr>
          <p:spPr>
            <a:xfrm>
              <a:off x="-50523475" y="2757075"/>
              <a:ext cx="300900" cy="228425"/>
            </a:xfrm>
            <a:custGeom>
              <a:avLst/>
              <a:gdLst/>
              <a:ahLst/>
              <a:cxnLst/>
              <a:rect l="l" t="t" r="r" b="b"/>
              <a:pathLst>
                <a:path w="12036" h="9137" extrusionOk="0">
                  <a:moveTo>
                    <a:pt x="10965" y="725"/>
                  </a:moveTo>
                  <a:cubicBezTo>
                    <a:pt x="11154" y="725"/>
                    <a:pt x="11311" y="882"/>
                    <a:pt x="11311" y="1103"/>
                  </a:cubicBezTo>
                  <a:lnTo>
                    <a:pt x="11311" y="8097"/>
                  </a:lnTo>
                  <a:cubicBezTo>
                    <a:pt x="11311" y="8286"/>
                    <a:pt x="11154" y="8443"/>
                    <a:pt x="10965" y="8443"/>
                  </a:cubicBezTo>
                  <a:lnTo>
                    <a:pt x="1072" y="8443"/>
                  </a:lnTo>
                  <a:cubicBezTo>
                    <a:pt x="883" y="8443"/>
                    <a:pt x="725" y="8286"/>
                    <a:pt x="725" y="8097"/>
                  </a:cubicBezTo>
                  <a:lnTo>
                    <a:pt x="725" y="1103"/>
                  </a:lnTo>
                  <a:cubicBezTo>
                    <a:pt x="725" y="882"/>
                    <a:pt x="883" y="725"/>
                    <a:pt x="1072" y="725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8065"/>
                  </a:lnTo>
                  <a:cubicBezTo>
                    <a:pt x="1" y="8664"/>
                    <a:pt x="473" y="9137"/>
                    <a:pt x="1072" y="9137"/>
                  </a:cubicBezTo>
                  <a:lnTo>
                    <a:pt x="10965" y="9137"/>
                  </a:lnTo>
                  <a:cubicBezTo>
                    <a:pt x="11532" y="9137"/>
                    <a:pt x="12004" y="8664"/>
                    <a:pt x="12004" y="8065"/>
                  </a:cubicBezTo>
                  <a:lnTo>
                    <a:pt x="12004" y="1040"/>
                  </a:lnTo>
                  <a:cubicBezTo>
                    <a:pt x="12036" y="473"/>
                    <a:pt x="11532" y="0"/>
                    <a:pt x="10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5464;p60">
              <a:extLst>
                <a:ext uri="{FF2B5EF4-FFF2-40B4-BE49-F238E27FC236}">
                  <a16:creationId xmlns:a16="http://schemas.microsoft.com/office/drawing/2014/main" id="{E27DF68F-F6AE-4C99-9DC7-2ACBAEBC31F2}"/>
                </a:ext>
              </a:extLst>
            </p:cNvPr>
            <p:cNvSpPr/>
            <p:nvPr/>
          </p:nvSpPr>
          <p:spPr>
            <a:xfrm>
              <a:off x="-50453375" y="2792500"/>
              <a:ext cx="194575" cy="158350"/>
            </a:xfrm>
            <a:custGeom>
              <a:avLst/>
              <a:gdLst/>
              <a:ahLst/>
              <a:cxnLst/>
              <a:rect l="l" t="t" r="r" b="b"/>
              <a:pathLst>
                <a:path w="7783" h="6334" extrusionOk="0">
                  <a:moveTo>
                    <a:pt x="7089" y="694"/>
                  </a:moveTo>
                  <a:lnTo>
                    <a:pt x="7089" y="5609"/>
                  </a:lnTo>
                  <a:lnTo>
                    <a:pt x="694" y="5609"/>
                  </a:lnTo>
                  <a:lnTo>
                    <a:pt x="694" y="694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987"/>
                  </a:lnTo>
                  <a:cubicBezTo>
                    <a:pt x="1" y="6176"/>
                    <a:pt x="158" y="6333"/>
                    <a:pt x="347" y="6333"/>
                  </a:cubicBezTo>
                  <a:lnTo>
                    <a:pt x="7436" y="6333"/>
                  </a:lnTo>
                  <a:cubicBezTo>
                    <a:pt x="7656" y="6333"/>
                    <a:pt x="7782" y="6176"/>
                    <a:pt x="7782" y="5987"/>
                  </a:cubicBezTo>
                  <a:lnTo>
                    <a:pt x="7782" y="347"/>
                  </a:lnTo>
                  <a:cubicBezTo>
                    <a:pt x="7782" y="158"/>
                    <a:pt x="7656" y="1"/>
                    <a:pt x="74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1" name="Google Shape;5465;p60">
            <a:extLst>
              <a:ext uri="{FF2B5EF4-FFF2-40B4-BE49-F238E27FC236}">
                <a16:creationId xmlns:a16="http://schemas.microsoft.com/office/drawing/2014/main" id="{042312C5-56F2-4892-9D9D-6CA2DA1433DE}"/>
              </a:ext>
            </a:extLst>
          </p:cNvPr>
          <p:cNvGrpSpPr/>
          <p:nvPr/>
        </p:nvGrpSpPr>
        <p:grpSpPr>
          <a:xfrm>
            <a:off x="6795019" y="3499250"/>
            <a:ext cx="331821" cy="332705"/>
            <a:chOff x="-48633950" y="1972600"/>
            <a:chExt cx="300100" cy="300900"/>
          </a:xfrm>
        </p:grpSpPr>
        <p:sp>
          <p:nvSpPr>
            <p:cNvPr id="1552" name="Google Shape;5466;p60">
              <a:extLst>
                <a:ext uri="{FF2B5EF4-FFF2-40B4-BE49-F238E27FC236}">
                  <a16:creationId xmlns:a16="http://schemas.microsoft.com/office/drawing/2014/main" id="{3442500A-D256-4E77-B3FA-79D665CF659F}"/>
                </a:ext>
              </a:extLst>
            </p:cNvPr>
            <p:cNvSpPr/>
            <p:nvPr/>
          </p:nvSpPr>
          <p:spPr>
            <a:xfrm>
              <a:off x="-48633950" y="1972600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1418" y="756"/>
                  </a:moveTo>
                  <a:lnTo>
                    <a:pt x="1418" y="1481"/>
                  </a:lnTo>
                  <a:lnTo>
                    <a:pt x="693" y="1481"/>
                  </a:lnTo>
                  <a:lnTo>
                    <a:pt x="693" y="756"/>
                  </a:lnTo>
                  <a:close/>
                  <a:moveTo>
                    <a:pt x="11310" y="756"/>
                  </a:moveTo>
                  <a:lnTo>
                    <a:pt x="11310" y="1481"/>
                  </a:lnTo>
                  <a:lnTo>
                    <a:pt x="10586" y="1481"/>
                  </a:lnTo>
                  <a:lnTo>
                    <a:pt x="10586" y="756"/>
                  </a:lnTo>
                  <a:close/>
                  <a:moveTo>
                    <a:pt x="9893" y="1418"/>
                  </a:moveTo>
                  <a:lnTo>
                    <a:pt x="9893" y="1796"/>
                  </a:lnTo>
                  <a:cubicBezTo>
                    <a:pt x="9893" y="1985"/>
                    <a:pt x="10050" y="2143"/>
                    <a:pt x="10239" y="2143"/>
                  </a:cubicBezTo>
                  <a:lnTo>
                    <a:pt x="10586" y="2143"/>
                  </a:lnTo>
                  <a:lnTo>
                    <a:pt x="10586" y="5293"/>
                  </a:lnTo>
                  <a:cubicBezTo>
                    <a:pt x="10365" y="5104"/>
                    <a:pt x="10050" y="4915"/>
                    <a:pt x="9672" y="4663"/>
                  </a:cubicBezTo>
                  <a:cubicBezTo>
                    <a:pt x="8822" y="4159"/>
                    <a:pt x="7530" y="3560"/>
                    <a:pt x="6018" y="3560"/>
                  </a:cubicBezTo>
                  <a:cubicBezTo>
                    <a:pt x="4537" y="3560"/>
                    <a:pt x="3214" y="4159"/>
                    <a:pt x="2363" y="4663"/>
                  </a:cubicBezTo>
                  <a:cubicBezTo>
                    <a:pt x="2017" y="4852"/>
                    <a:pt x="1701" y="5104"/>
                    <a:pt x="1449" y="5293"/>
                  </a:cubicBezTo>
                  <a:lnTo>
                    <a:pt x="1449" y="2143"/>
                  </a:lnTo>
                  <a:lnTo>
                    <a:pt x="1764" y="2143"/>
                  </a:lnTo>
                  <a:cubicBezTo>
                    <a:pt x="1954" y="2143"/>
                    <a:pt x="2111" y="1985"/>
                    <a:pt x="2111" y="1796"/>
                  </a:cubicBezTo>
                  <a:lnTo>
                    <a:pt x="2111" y="1418"/>
                  </a:lnTo>
                  <a:close/>
                  <a:moveTo>
                    <a:pt x="8065" y="4695"/>
                  </a:moveTo>
                  <a:cubicBezTo>
                    <a:pt x="8538" y="4915"/>
                    <a:pt x="8979" y="5104"/>
                    <a:pt x="9326" y="5293"/>
                  </a:cubicBezTo>
                  <a:cubicBezTo>
                    <a:pt x="9798" y="5577"/>
                    <a:pt x="10208" y="5860"/>
                    <a:pt x="10428" y="6049"/>
                  </a:cubicBezTo>
                  <a:cubicBezTo>
                    <a:pt x="10208" y="6238"/>
                    <a:pt x="9798" y="6522"/>
                    <a:pt x="9326" y="6805"/>
                  </a:cubicBezTo>
                  <a:cubicBezTo>
                    <a:pt x="8979" y="6994"/>
                    <a:pt x="8570" y="7215"/>
                    <a:pt x="8065" y="7372"/>
                  </a:cubicBezTo>
                  <a:cubicBezTo>
                    <a:pt x="8349" y="6994"/>
                    <a:pt x="8475" y="6522"/>
                    <a:pt x="8475" y="6049"/>
                  </a:cubicBezTo>
                  <a:cubicBezTo>
                    <a:pt x="8475" y="5514"/>
                    <a:pt x="8318" y="5104"/>
                    <a:pt x="8065" y="4695"/>
                  </a:cubicBezTo>
                  <a:close/>
                  <a:moveTo>
                    <a:pt x="3970" y="4726"/>
                  </a:moveTo>
                  <a:cubicBezTo>
                    <a:pt x="3718" y="5136"/>
                    <a:pt x="3592" y="5608"/>
                    <a:pt x="3592" y="6081"/>
                  </a:cubicBezTo>
                  <a:cubicBezTo>
                    <a:pt x="3529" y="6553"/>
                    <a:pt x="3686" y="7026"/>
                    <a:pt x="3970" y="7435"/>
                  </a:cubicBezTo>
                  <a:cubicBezTo>
                    <a:pt x="3497" y="7215"/>
                    <a:pt x="3056" y="7026"/>
                    <a:pt x="2710" y="6837"/>
                  </a:cubicBezTo>
                  <a:cubicBezTo>
                    <a:pt x="2237" y="6553"/>
                    <a:pt x="1859" y="6270"/>
                    <a:pt x="1607" y="6081"/>
                  </a:cubicBezTo>
                  <a:cubicBezTo>
                    <a:pt x="1859" y="5892"/>
                    <a:pt x="2237" y="5608"/>
                    <a:pt x="2710" y="5325"/>
                  </a:cubicBezTo>
                  <a:cubicBezTo>
                    <a:pt x="3056" y="5136"/>
                    <a:pt x="3466" y="4915"/>
                    <a:pt x="3970" y="4726"/>
                  </a:cubicBezTo>
                  <a:close/>
                  <a:moveTo>
                    <a:pt x="6018" y="4285"/>
                  </a:moveTo>
                  <a:cubicBezTo>
                    <a:pt x="6994" y="4285"/>
                    <a:pt x="7782" y="5073"/>
                    <a:pt x="7782" y="6049"/>
                  </a:cubicBezTo>
                  <a:cubicBezTo>
                    <a:pt x="7782" y="7026"/>
                    <a:pt x="6994" y="7814"/>
                    <a:pt x="6018" y="7814"/>
                  </a:cubicBezTo>
                  <a:cubicBezTo>
                    <a:pt x="5041" y="7814"/>
                    <a:pt x="4253" y="7026"/>
                    <a:pt x="4253" y="6049"/>
                  </a:cubicBezTo>
                  <a:cubicBezTo>
                    <a:pt x="4253" y="5073"/>
                    <a:pt x="5041" y="4285"/>
                    <a:pt x="6018" y="4285"/>
                  </a:cubicBezTo>
                  <a:close/>
                  <a:moveTo>
                    <a:pt x="10554" y="6805"/>
                  </a:moveTo>
                  <a:lnTo>
                    <a:pt x="10554" y="9956"/>
                  </a:lnTo>
                  <a:lnTo>
                    <a:pt x="10239" y="9956"/>
                  </a:lnTo>
                  <a:cubicBezTo>
                    <a:pt x="10050" y="9956"/>
                    <a:pt x="9893" y="10113"/>
                    <a:pt x="9893" y="10302"/>
                  </a:cubicBezTo>
                  <a:lnTo>
                    <a:pt x="9893" y="10649"/>
                  </a:lnTo>
                  <a:lnTo>
                    <a:pt x="2143" y="10649"/>
                  </a:lnTo>
                  <a:lnTo>
                    <a:pt x="2143" y="10302"/>
                  </a:lnTo>
                  <a:cubicBezTo>
                    <a:pt x="2143" y="10113"/>
                    <a:pt x="1985" y="9956"/>
                    <a:pt x="1764" y="9956"/>
                  </a:cubicBezTo>
                  <a:lnTo>
                    <a:pt x="1418" y="9956"/>
                  </a:lnTo>
                  <a:lnTo>
                    <a:pt x="1418" y="6805"/>
                  </a:lnTo>
                  <a:cubicBezTo>
                    <a:pt x="1670" y="6994"/>
                    <a:pt x="1985" y="7183"/>
                    <a:pt x="2332" y="7435"/>
                  </a:cubicBezTo>
                  <a:cubicBezTo>
                    <a:pt x="3182" y="7940"/>
                    <a:pt x="4505" y="8538"/>
                    <a:pt x="5986" y="8538"/>
                  </a:cubicBezTo>
                  <a:cubicBezTo>
                    <a:pt x="7498" y="8538"/>
                    <a:pt x="8790" y="7940"/>
                    <a:pt x="9641" y="7435"/>
                  </a:cubicBezTo>
                  <a:cubicBezTo>
                    <a:pt x="10019" y="7215"/>
                    <a:pt x="10334" y="6994"/>
                    <a:pt x="10554" y="6805"/>
                  </a:cubicBezTo>
                  <a:close/>
                  <a:moveTo>
                    <a:pt x="1418" y="10617"/>
                  </a:moveTo>
                  <a:lnTo>
                    <a:pt x="1418" y="11311"/>
                  </a:lnTo>
                  <a:lnTo>
                    <a:pt x="693" y="11311"/>
                  </a:lnTo>
                  <a:lnTo>
                    <a:pt x="693" y="10617"/>
                  </a:lnTo>
                  <a:close/>
                  <a:moveTo>
                    <a:pt x="11310" y="10617"/>
                  </a:moveTo>
                  <a:lnTo>
                    <a:pt x="11310" y="11311"/>
                  </a:lnTo>
                  <a:lnTo>
                    <a:pt x="10586" y="11311"/>
                  </a:lnTo>
                  <a:lnTo>
                    <a:pt x="10586" y="10617"/>
                  </a:lnTo>
                  <a:close/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lnTo>
                    <a:pt x="0" y="1796"/>
                  </a:lnTo>
                  <a:cubicBezTo>
                    <a:pt x="0" y="1985"/>
                    <a:pt x="158" y="2143"/>
                    <a:pt x="347" y="2143"/>
                  </a:cubicBezTo>
                  <a:lnTo>
                    <a:pt x="693" y="2143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0"/>
                    <a:pt x="0" y="10239"/>
                  </a:cubicBezTo>
                  <a:lnTo>
                    <a:pt x="0" y="11657"/>
                  </a:lnTo>
                  <a:cubicBezTo>
                    <a:pt x="0" y="11878"/>
                    <a:pt x="158" y="12035"/>
                    <a:pt x="347" y="12035"/>
                  </a:cubicBezTo>
                  <a:lnTo>
                    <a:pt x="1764" y="12035"/>
                  </a:lnTo>
                  <a:cubicBezTo>
                    <a:pt x="1954" y="12035"/>
                    <a:pt x="2111" y="11878"/>
                    <a:pt x="2111" y="11657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7"/>
                  </a:lnTo>
                  <a:cubicBezTo>
                    <a:pt x="9893" y="11878"/>
                    <a:pt x="10050" y="12035"/>
                    <a:pt x="10239" y="12035"/>
                  </a:cubicBezTo>
                  <a:lnTo>
                    <a:pt x="11657" y="12035"/>
                  </a:lnTo>
                  <a:cubicBezTo>
                    <a:pt x="11846" y="12035"/>
                    <a:pt x="12004" y="11878"/>
                    <a:pt x="12004" y="11657"/>
                  </a:cubicBezTo>
                  <a:lnTo>
                    <a:pt x="12004" y="10239"/>
                  </a:lnTo>
                  <a:cubicBezTo>
                    <a:pt x="12004" y="10050"/>
                    <a:pt x="11846" y="9893"/>
                    <a:pt x="11657" y="9893"/>
                  </a:cubicBezTo>
                  <a:lnTo>
                    <a:pt x="11310" y="9893"/>
                  </a:lnTo>
                  <a:lnTo>
                    <a:pt x="11310" y="2143"/>
                  </a:lnTo>
                  <a:lnTo>
                    <a:pt x="11657" y="2143"/>
                  </a:lnTo>
                  <a:cubicBezTo>
                    <a:pt x="11846" y="2143"/>
                    <a:pt x="12004" y="1985"/>
                    <a:pt x="12004" y="1796"/>
                  </a:cubicBezTo>
                  <a:lnTo>
                    <a:pt x="12004" y="378"/>
                  </a:lnTo>
                  <a:cubicBezTo>
                    <a:pt x="12004" y="189"/>
                    <a:pt x="11846" y="0"/>
                    <a:pt x="11657" y="0"/>
                  </a:cubicBezTo>
                  <a:lnTo>
                    <a:pt x="10239" y="0"/>
                  </a:lnTo>
                  <a:cubicBezTo>
                    <a:pt x="10050" y="0"/>
                    <a:pt x="9893" y="189"/>
                    <a:pt x="9893" y="378"/>
                  </a:cubicBezTo>
                  <a:lnTo>
                    <a:pt x="9893" y="725"/>
                  </a:lnTo>
                  <a:lnTo>
                    <a:pt x="2111" y="725"/>
                  </a:lnTo>
                  <a:lnTo>
                    <a:pt x="2111" y="378"/>
                  </a:lnTo>
                  <a:cubicBezTo>
                    <a:pt x="2111" y="189"/>
                    <a:pt x="1954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5467;p60">
              <a:extLst>
                <a:ext uri="{FF2B5EF4-FFF2-40B4-BE49-F238E27FC236}">
                  <a16:creationId xmlns:a16="http://schemas.microsoft.com/office/drawing/2014/main" id="{1BE57427-B846-4CA2-BD78-1A44D7D98154}"/>
                </a:ext>
              </a:extLst>
            </p:cNvPr>
            <p:cNvSpPr/>
            <p:nvPr/>
          </p:nvSpPr>
          <p:spPr>
            <a:xfrm>
              <a:off x="-48509525" y="2097050"/>
              <a:ext cx="52800" cy="52775"/>
            </a:xfrm>
            <a:custGeom>
              <a:avLst/>
              <a:gdLst/>
              <a:ahLst/>
              <a:cxnLst/>
              <a:rect l="l" t="t" r="r" b="b"/>
              <a:pathLst>
                <a:path w="2112" h="2111" extrusionOk="0">
                  <a:moveTo>
                    <a:pt x="1041" y="725"/>
                  </a:moveTo>
                  <a:cubicBezTo>
                    <a:pt x="1230" y="725"/>
                    <a:pt x="1387" y="882"/>
                    <a:pt x="1387" y="1071"/>
                  </a:cubicBezTo>
                  <a:cubicBezTo>
                    <a:pt x="1387" y="1260"/>
                    <a:pt x="1230" y="1418"/>
                    <a:pt x="1041" y="1418"/>
                  </a:cubicBezTo>
                  <a:cubicBezTo>
                    <a:pt x="852" y="1418"/>
                    <a:pt x="694" y="1260"/>
                    <a:pt x="694" y="1071"/>
                  </a:cubicBezTo>
                  <a:cubicBezTo>
                    <a:pt x="694" y="882"/>
                    <a:pt x="852" y="725"/>
                    <a:pt x="1041" y="725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71"/>
                  </a:cubicBezTo>
                  <a:cubicBezTo>
                    <a:pt x="1" y="1670"/>
                    <a:pt x="442" y="2111"/>
                    <a:pt x="1041" y="2111"/>
                  </a:cubicBezTo>
                  <a:cubicBezTo>
                    <a:pt x="1639" y="2111"/>
                    <a:pt x="2112" y="1670"/>
                    <a:pt x="2112" y="1071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4" name="Google Shape;5468;p60">
            <a:extLst>
              <a:ext uri="{FF2B5EF4-FFF2-40B4-BE49-F238E27FC236}">
                <a16:creationId xmlns:a16="http://schemas.microsoft.com/office/drawing/2014/main" id="{BB12A517-2C8C-455A-83D1-4965E02EBFDC}"/>
              </a:ext>
            </a:extLst>
          </p:cNvPr>
          <p:cNvGrpSpPr/>
          <p:nvPr/>
        </p:nvGrpSpPr>
        <p:grpSpPr>
          <a:xfrm>
            <a:off x="6794576" y="3907695"/>
            <a:ext cx="332705" cy="334419"/>
            <a:chOff x="-48634750" y="2342000"/>
            <a:chExt cx="300900" cy="302450"/>
          </a:xfrm>
        </p:grpSpPr>
        <p:sp>
          <p:nvSpPr>
            <p:cNvPr id="1555" name="Google Shape;5469;p60">
              <a:extLst>
                <a:ext uri="{FF2B5EF4-FFF2-40B4-BE49-F238E27FC236}">
                  <a16:creationId xmlns:a16="http://schemas.microsoft.com/office/drawing/2014/main" id="{6193A36C-923B-4454-BE13-B2BAA8597369}"/>
                </a:ext>
              </a:extLst>
            </p:cNvPr>
            <p:cNvSpPr/>
            <p:nvPr/>
          </p:nvSpPr>
          <p:spPr>
            <a:xfrm>
              <a:off x="-48545750" y="2342000"/>
              <a:ext cx="211900" cy="300875"/>
            </a:xfrm>
            <a:custGeom>
              <a:avLst/>
              <a:gdLst/>
              <a:ahLst/>
              <a:cxnLst/>
              <a:rect l="l" t="t" r="r" b="b"/>
              <a:pathLst>
                <a:path w="8476" h="12035" extrusionOk="0">
                  <a:moveTo>
                    <a:pt x="6711" y="725"/>
                  </a:moveTo>
                  <a:cubicBezTo>
                    <a:pt x="7310" y="725"/>
                    <a:pt x="7782" y="1197"/>
                    <a:pt x="7782" y="1764"/>
                  </a:cubicBezTo>
                  <a:lnTo>
                    <a:pt x="7782" y="10239"/>
                  </a:lnTo>
                  <a:cubicBezTo>
                    <a:pt x="7782" y="10838"/>
                    <a:pt x="7310" y="11310"/>
                    <a:pt x="6711" y="11310"/>
                  </a:cubicBezTo>
                  <a:lnTo>
                    <a:pt x="1797" y="11310"/>
                  </a:lnTo>
                  <a:cubicBezTo>
                    <a:pt x="1198" y="11310"/>
                    <a:pt x="725" y="10838"/>
                    <a:pt x="725" y="10239"/>
                  </a:cubicBezTo>
                  <a:lnTo>
                    <a:pt x="725" y="1764"/>
                  </a:lnTo>
                  <a:cubicBezTo>
                    <a:pt x="725" y="1197"/>
                    <a:pt x="1198" y="725"/>
                    <a:pt x="1797" y="725"/>
                  </a:cubicBezTo>
                  <a:close/>
                  <a:moveTo>
                    <a:pt x="1797" y="0"/>
                  </a:moveTo>
                  <a:cubicBezTo>
                    <a:pt x="788" y="0"/>
                    <a:pt x="1" y="788"/>
                    <a:pt x="1" y="1764"/>
                  </a:cubicBezTo>
                  <a:lnTo>
                    <a:pt x="1" y="10239"/>
                  </a:lnTo>
                  <a:cubicBezTo>
                    <a:pt x="1" y="11247"/>
                    <a:pt x="788" y="12035"/>
                    <a:pt x="1797" y="12035"/>
                  </a:cubicBezTo>
                  <a:lnTo>
                    <a:pt x="6711" y="12035"/>
                  </a:lnTo>
                  <a:cubicBezTo>
                    <a:pt x="7688" y="12035"/>
                    <a:pt x="8476" y="11247"/>
                    <a:pt x="8476" y="10239"/>
                  </a:cubicBezTo>
                  <a:lnTo>
                    <a:pt x="8476" y="1764"/>
                  </a:lnTo>
                  <a:cubicBezTo>
                    <a:pt x="8476" y="788"/>
                    <a:pt x="7688" y="0"/>
                    <a:pt x="6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5470;p60">
              <a:extLst>
                <a:ext uri="{FF2B5EF4-FFF2-40B4-BE49-F238E27FC236}">
                  <a16:creationId xmlns:a16="http://schemas.microsoft.com/office/drawing/2014/main" id="{FA9ECF76-A995-4834-B455-912B85242061}"/>
                </a:ext>
              </a:extLst>
            </p:cNvPr>
            <p:cNvSpPr/>
            <p:nvPr/>
          </p:nvSpPr>
          <p:spPr>
            <a:xfrm>
              <a:off x="-48509525" y="23955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1" y="694"/>
                  </a:moveTo>
                  <a:cubicBezTo>
                    <a:pt x="1230" y="694"/>
                    <a:pt x="1387" y="851"/>
                    <a:pt x="1387" y="1040"/>
                  </a:cubicBezTo>
                  <a:cubicBezTo>
                    <a:pt x="1387" y="1261"/>
                    <a:pt x="1230" y="1418"/>
                    <a:pt x="1041" y="1418"/>
                  </a:cubicBezTo>
                  <a:cubicBezTo>
                    <a:pt x="852" y="1418"/>
                    <a:pt x="694" y="1261"/>
                    <a:pt x="694" y="1040"/>
                  </a:cubicBezTo>
                  <a:cubicBezTo>
                    <a:pt x="694" y="851"/>
                    <a:pt x="852" y="694"/>
                    <a:pt x="1041" y="694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40"/>
                  </a:cubicBezTo>
                  <a:cubicBezTo>
                    <a:pt x="1" y="1639"/>
                    <a:pt x="442" y="2111"/>
                    <a:pt x="1041" y="2111"/>
                  </a:cubicBezTo>
                  <a:cubicBezTo>
                    <a:pt x="1639" y="2111"/>
                    <a:pt x="2112" y="1639"/>
                    <a:pt x="2112" y="1040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5471;p60">
              <a:extLst>
                <a:ext uri="{FF2B5EF4-FFF2-40B4-BE49-F238E27FC236}">
                  <a16:creationId xmlns:a16="http://schemas.microsoft.com/office/drawing/2014/main" id="{B3EEEEE9-8789-4F83-9876-0A6DCB2EBB33}"/>
                </a:ext>
              </a:extLst>
            </p:cNvPr>
            <p:cNvSpPr/>
            <p:nvPr/>
          </p:nvSpPr>
          <p:spPr>
            <a:xfrm>
              <a:off x="-48509525" y="24664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1" y="694"/>
                  </a:moveTo>
                  <a:cubicBezTo>
                    <a:pt x="1230" y="694"/>
                    <a:pt x="1387" y="851"/>
                    <a:pt x="1387" y="1072"/>
                  </a:cubicBezTo>
                  <a:cubicBezTo>
                    <a:pt x="1387" y="1261"/>
                    <a:pt x="1230" y="1419"/>
                    <a:pt x="1041" y="1419"/>
                  </a:cubicBezTo>
                  <a:cubicBezTo>
                    <a:pt x="852" y="1419"/>
                    <a:pt x="694" y="1261"/>
                    <a:pt x="694" y="1072"/>
                  </a:cubicBezTo>
                  <a:cubicBezTo>
                    <a:pt x="694" y="851"/>
                    <a:pt x="852" y="694"/>
                    <a:pt x="1041" y="694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73"/>
                    <a:pt x="1" y="1072"/>
                  </a:cubicBezTo>
                  <a:cubicBezTo>
                    <a:pt x="1" y="1639"/>
                    <a:pt x="442" y="2112"/>
                    <a:pt x="1041" y="2112"/>
                  </a:cubicBezTo>
                  <a:cubicBezTo>
                    <a:pt x="1639" y="2112"/>
                    <a:pt x="2112" y="1639"/>
                    <a:pt x="2112" y="1072"/>
                  </a:cubicBezTo>
                  <a:cubicBezTo>
                    <a:pt x="2112" y="473"/>
                    <a:pt x="1639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5472;p60">
              <a:extLst>
                <a:ext uri="{FF2B5EF4-FFF2-40B4-BE49-F238E27FC236}">
                  <a16:creationId xmlns:a16="http://schemas.microsoft.com/office/drawing/2014/main" id="{A22A26C4-3E5F-4542-8ABD-B0483F0A5340}"/>
                </a:ext>
              </a:extLst>
            </p:cNvPr>
            <p:cNvSpPr/>
            <p:nvPr/>
          </p:nvSpPr>
          <p:spPr>
            <a:xfrm>
              <a:off x="-48509525" y="25373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1" y="693"/>
                  </a:moveTo>
                  <a:cubicBezTo>
                    <a:pt x="1230" y="693"/>
                    <a:pt x="1387" y="851"/>
                    <a:pt x="1387" y="1071"/>
                  </a:cubicBezTo>
                  <a:cubicBezTo>
                    <a:pt x="1387" y="1260"/>
                    <a:pt x="1230" y="1418"/>
                    <a:pt x="1041" y="1418"/>
                  </a:cubicBezTo>
                  <a:cubicBezTo>
                    <a:pt x="852" y="1418"/>
                    <a:pt x="694" y="1260"/>
                    <a:pt x="694" y="1071"/>
                  </a:cubicBezTo>
                  <a:cubicBezTo>
                    <a:pt x="694" y="851"/>
                    <a:pt x="852" y="693"/>
                    <a:pt x="1041" y="693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71"/>
                  </a:cubicBezTo>
                  <a:cubicBezTo>
                    <a:pt x="1" y="1639"/>
                    <a:pt x="442" y="2111"/>
                    <a:pt x="1041" y="2111"/>
                  </a:cubicBezTo>
                  <a:cubicBezTo>
                    <a:pt x="1639" y="2111"/>
                    <a:pt x="2112" y="1639"/>
                    <a:pt x="2112" y="1071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5473;p60">
              <a:extLst>
                <a:ext uri="{FF2B5EF4-FFF2-40B4-BE49-F238E27FC236}">
                  <a16:creationId xmlns:a16="http://schemas.microsoft.com/office/drawing/2014/main" id="{195B01E9-FFB3-45A8-B52A-98D9DAB6DCA8}"/>
                </a:ext>
              </a:extLst>
            </p:cNvPr>
            <p:cNvSpPr/>
            <p:nvPr/>
          </p:nvSpPr>
          <p:spPr>
            <a:xfrm>
              <a:off x="-48421300" y="23955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72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387" y="1261"/>
                    <a:pt x="1229" y="1418"/>
                    <a:pt x="1072" y="1418"/>
                  </a:cubicBezTo>
                  <a:cubicBezTo>
                    <a:pt x="851" y="1418"/>
                    <a:pt x="725" y="1261"/>
                    <a:pt x="725" y="1040"/>
                  </a:cubicBezTo>
                  <a:cubicBezTo>
                    <a:pt x="725" y="851"/>
                    <a:pt x="851" y="694"/>
                    <a:pt x="1072" y="694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639"/>
                    <a:pt x="473" y="2111"/>
                    <a:pt x="1072" y="2111"/>
                  </a:cubicBezTo>
                  <a:cubicBezTo>
                    <a:pt x="1639" y="2111"/>
                    <a:pt x="2111" y="1639"/>
                    <a:pt x="2111" y="1040"/>
                  </a:cubicBezTo>
                  <a:cubicBezTo>
                    <a:pt x="2080" y="473"/>
                    <a:pt x="1607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5474;p60">
              <a:extLst>
                <a:ext uri="{FF2B5EF4-FFF2-40B4-BE49-F238E27FC236}">
                  <a16:creationId xmlns:a16="http://schemas.microsoft.com/office/drawing/2014/main" id="{677212C4-C30A-4F66-AC81-D108962258C7}"/>
                </a:ext>
              </a:extLst>
            </p:cNvPr>
            <p:cNvSpPr/>
            <p:nvPr/>
          </p:nvSpPr>
          <p:spPr>
            <a:xfrm>
              <a:off x="-48421300" y="24664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72" y="694"/>
                  </a:moveTo>
                  <a:cubicBezTo>
                    <a:pt x="1261" y="694"/>
                    <a:pt x="1418" y="851"/>
                    <a:pt x="1418" y="1072"/>
                  </a:cubicBezTo>
                  <a:cubicBezTo>
                    <a:pt x="1387" y="1261"/>
                    <a:pt x="1229" y="1419"/>
                    <a:pt x="1072" y="1419"/>
                  </a:cubicBezTo>
                  <a:cubicBezTo>
                    <a:pt x="851" y="1419"/>
                    <a:pt x="725" y="1261"/>
                    <a:pt x="725" y="1072"/>
                  </a:cubicBezTo>
                  <a:cubicBezTo>
                    <a:pt x="725" y="851"/>
                    <a:pt x="851" y="694"/>
                    <a:pt x="1072" y="694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39"/>
                    <a:pt x="473" y="2112"/>
                    <a:pt x="1072" y="2112"/>
                  </a:cubicBezTo>
                  <a:cubicBezTo>
                    <a:pt x="1639" y="2112"/>
                    <a:pt x="2111" y="1639"/>
                    <a:pt x="2111" y="1072"/>
                  </a:cubicBezTo>
                  <a:cubicBezTo>
                    <a:pt x="2080" y="473"/>
                    <a:pt x="1607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5475;p60">
              <a:extLst>
                <a:ext uri="{FF2B5EF4-FFF2-40B4-BE49-F238E27FC236}">
                  <a16:creationId xmlns:a16="http://schemas.microsoft.com/office/drawing/2014/main" id="{FF622475-EF0E-4E66-9B34-DB7F055F0EC7}"/>
                </a:ext>
              </a:extLst>
            </p:cNvPr>
            <p:cNvSpPr/>
            <p:nvPr/>
          </p:nvSpPr>
          <p:spPr>
            <a:xfrm>
              <a:off x="-48421300" y="25373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72" y="693"/>
                  </a:moveTo>
                  <a:cubicBezTo>
                    <a:pt x="1261" y="693"/>
                    <a:pt x="1418" y="851"/>
                    <a:pt x="1418" y="1071"/>
                  </a:cubicBezTo>
                  <a:cubicBezTo>
                    <a:pt x="1418" y="1260"/>
                    <a:pt x="1229" y="1418"/>
                    <a:pt x="1072" y="1418"/>
                  </a:cubicBezTo>
                  <a:cubicBezTo>
                    <a:pt x="851" y="1418"/>
                    <a:pt x="725" y="1260"/>
                    <a:pt x="725" y="1071"/>
                  </a:cubicBezTo>
                  <a:cubicBezTo>
                    <a:pt x="725" y="851"/>
                    <a:pt x="851" y="693"/>
                    <a:pt x="1072" y="693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639"/>
                    <a:pt x="473" y="2111"/>
                    <a:pt x="1072" y="2111"/>
                  </a:cubicBezTo>
                  <a:cubicBezTo>
                    <a:pt x="1639" y="2111"/>
                    <a:pt x="2111" y="1639"/>
                    <a:pt x="2111" y="1071"/>
                  </a:cubicBezTo>
                  <a:cubicBezTo>
                    <a:pt x="2080" y="473"/>
                    <a:pt x="1607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5476;p60">
              <a:extLst>
                <a:ext uri="{FF2B5EF4-FFF2-40B4-BE49-F238E27FC236}">
                  <a16:creationId xmlns:a16="http://schemas.microsoft.com/office/drawing/2014/main" id="{38DF81FA-E315-4717-A06C-AA014A1B82D9}"/>
                </a:ext>
              </a:extLst>
            </p:cNvPr>
            <p:cNvSpPr/>
            <p:nvPr/>
          </p:nvSpPr>
          <p:spPr>
            <a:xfrm>
              <a:off x="-48634750" y="2342775"/>
              <a:ext cx="71700" cy="301675"/>
            </a:xfrm>
            <a:custGeom>
              <a:avLst/>
              <a:gdLst/>
              <a:ahLst/>
              <a:cxnLst/>
              <a:rect l="l" t="t" r="r" b="b"/>
              <a:pathLst>
                <a:path w="2868" h="12067" extrusionOk="0">
                  <a:moveTo>
                    <a:pt x="1891" y="725"/>
                  </a:moveTo>
                  <a:lnTo>
                    <a:pt x="1891" y="725"/>
                  </a:lnTo>
                  <a:cubicBezTo>
                    <a:pt x="1828" y="851"/>
                    <a:pt x="1796" y="946"/>
                    <a:pt x="1796" y="1072"/>
                  </a:cubicBezTo>
                  <a:cubicBezTo>
                    <a:pt x="1765" y="1450"/>
                    <a:pt x="1859" y="1796"/>
                    <a:pt x="2112" y="2143"/>
                  </a:cubicBezTo>
                  <a:cubicBezTo>
                    <a:pt x="2175" y="2174"/>
                    <a:pt x="2206" y="2269"/>
                    <a:pt x="2175" y="2332"/>
                  </a:cubicBezTo>
                  <a:cubicBezTo>
                    <a:pt x="2049" y="2616"/>
                    <a:pt x="1796" y="2805"/>
                    <a:pt x="1481" y="2805"/>
                  </a:cubicBezTo>
                  <a:cubicBezTo>
                    <a:pt x="1103" y="2805"/>
                    <a:pt x="788" y="2489"/>
                    <a:pt x="788" y="2111"/>
                  </a:cubicBezTo>
                  <a:cubicBezTo>
                    <a:pt x="725" y="1702"/>
                    <a:pt x="883" y="1355"/>
                    <a:pt x="1166" y="1135"/>
                  </a:cubicBezTo>
                  <a:cubicBezTo>
                    <a:pt x="1418" y="883"/>
                    <a:pt x="1607" y="788"/>
                    <a:pt x="1891" y="725"/>
                  </a:cubicBezTo>
                  <a:close/>
                  <a:moveTo>
                    <a:pt x="1481" y="3529"/>
                  </a:moveTo>
                  <a:cubicBezTo>
                    <a:pt x="1733" y="3750"/>
                    <a:pt x="1891" y="4600"/>
                    <a:pt x="1954" y="4947"/>
                  </a:cubicBezTo>
                  <a:lnTo>
                    <a:pt x="977" y="4947"/>
                  </a:lnTo>
                  <a:cubicBezTo>
                    <a:pt x="1040" y="4600"/>
                    <a:pt x="1198" y="3750"/>
                    <a:pt x="1481" y="3529"/>
                  </a:cubicBezTo>
                  <a:close/>
                  <a:moveTo>
                    <a:pt x="2049" y="5608"/>
                  </a:moveTo>
                  <a:cubicBezTo>
                    <a:pt x="2112" y="6176"/>
                    <a:pt x="2112" y="6743"/>
                    <a:pt x="2112" y="7373"/>
                  </a:cubicBezTo>
                  <a:cubicBezTo>
                    <a:pt x="2143" y="9421"/>
                    <a:pt x="1796" y="10933"/>
                    <a:pt x="1450" y="11279"/>
                  </a:cubicBezTo>
                  <a:cubicBezTo>
                    <a:pt x="1387" y="11216"/>
                    <a:pt x="1166" y="10964"/>
                    <a:pt x="1009" y="10145"/>
                  </a:cubicBezTo>
                  <a:cubicBezTo>
                    <a:pt x="851" y="9389"/>
                    <a:pt x="725" y="8412"/>
                    <a:pt x="725" y="7373"/>
                  </a:cubicBezTo>
                  <a:cubicBezTo>
                    <a:pt x="725" y="6743"/>
                    <a:pt x="788" y="6176"/>
                    <a:pt x="820" y="5608"/>
                  </a:cubicBezTo>
                  <a:close/>
                  <a:moveTo>
                    <a:pt x="2458" y="1"/>
                  </a:moveTo>
                  <a:cubicBezTo>
                    <a:pt x="1765" y="1"/>
                    <a:pt x="1198" y="64"/>
                    <a:pt x="631" y="631"/>
                  </a:cubicBezTo>
                  <a:cubicBezTo>
                    <a:pt x="221" y="1040"/>
                    <a:pt x="1" y="1576"/>
                    <a:pt x="1" y="2143"/>
                  </a:cubicBezTo>
                  <a:cubicBezTo>
                    <a:pt x="1" y="2647"/>
                    <a:pt x="253" y="3120"/>
                    <a:pt x="694" y="3372"/>
                  </a:cubicBezTo>
                  <a:cubicBezTo>
                    <a:pt x="158" y="4317"/>
                    <a:pt x="1" y="6333"/>
                    <a:pt x="1" y="7467"/>
                  </a:cubicBezTo>
                  <a:cubicBezTo>
                    <a:pt x="1" y="8570"/>
                    <a:pt x="95" y="10586"/>
                    <a:pt x="694" y="11563"/>
                  </a:cubicBezTo>
                  <a:cubicBezTo>
                    <a:pt x="883" y="11909"/>
                    <a:pt x="1135" y="12067"/>
                    <a:pt x="1418" y="12067"/>
                  </a:cubicBezTo>
                  <a:cubicBezTo>
                    <a:pt x="1670" y="12067"/>
                    <a:pt x="1923" y="11909"/>
                    <a:pt x="2112" y="11563"/>
                  </a:cubicBezTo>
                  <a:cubicBezTo>
                    <a:pt x="2679" y="10618"/>
                    <a:pt x="2836" y="8601"/>
                    <a:pt x="2836" y="7467"/>
                  </a:cubicBezTo>
                  <a:cubicBezTo>
                    <a:pt x="2868" y="6270"/>
                    <a:pt x="2742" y="4285"/>
                    <a:pt x="2143" y="3309"/>
                  </a:cubicBezTo>
                  <a:cubicBezTo>
                    <a:pt x="2427" y="3151"/>
                    <a:pt x="2679" y="2899"/>
                    <a:pt x="2742" y="2584"/>
                  </a:cubicBezTo>
                  <a:cubicBezTo>
                    <a:pt x="2868" y="2269"/>
                    <a:pt x="2773" y="1954"/>
                    <a:pt x="2584" y="1702"/>
                  </a:cubicBezTo>
                  <a:cubicBezTo>
                    <a:pt x="2395" y="1481"/>
                    <a:pt x="2269" y="1166"/>
                    <a:pt x="2742" y="568"/>
                  </a:cubicBezTo>
                  <a:cubicBezTo>
                    <a:pt x="2836" y="442"/>
                    <a:pt x="2868" y="347"/>
                    <a:pt x="2773" y="221"/>
                  </a:cubicBezTo>
                  <a:cubicBezTo>
                    <a:pt x="2742" y="95"/>
                    <a:pt x="258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3" name="Google Shape;5477;p60">
            <a:extLst>
              <a:ext uri="{FF2B5EF4-FFF2-40B4-BE49-F238E27FC236}">
                <a16:creationId xmlns:a16="http://schemas.microsoft.com/office/drawing/2014/main" id="{4DE31561-8C15-4206-896E-3ED903F9ECE5}"/>
              </a:ext>
            </a:extLst>
          </p:cNvPr>
          <p:cNvGrpSpPr/>
          <p:nvPr/>
        </p:nvGrpSpPr>
        <p:grpSpPr>
          <a:xfrm>
            <a:off x="6795447" y="4316113"/>
            <a:ext cx="330964" cy="330964"/>
            <a:chOff x="-48633175" y="2711375"/>
            <a:chExt cx="299325" cy="299325"/>
          </a:xfrm>
        </p:grpSpPr>
        <p:sp>
          <p:nvSpPr>
            <p:cNvPr id="1564" name="Google Shape;5478;p60">
              <a:extLst>
                <a:ext uri="{FF2B5EF4-FFF2-40B4-BE49-F238E27FC236}">
                  <a16:creationId xmlns:a16="http://schemas.microsoft.com/office/drawing/2014/main" id="{C7B0EDB6-75F7-42F7-BF54-E95F3D0FFB33}"/>
                </a:ext>
              </a:extLst>
            </p:cNvPr>
            <p:cNvSpPr/>
            <p:nvPr/>
          </p:nvSpPr>
          <p:spPr>
            <a:xfrm>
              <a:off x="-48633175" y="2711375"/>
              <a:ext cx="299325" cy="299325"/>
            </a:xfrm>
            <a:custGeom>
              <a:avLst/>
              <a:gdLst/>
              <a:ahLst/>
              <a:cxnLst/>
              <a:rect l="l" t="t" r="r" b="b"/>
              <a:pathLst>
                <a:path w="11973" h="11973" extrusionOk="0">
                  <a:moveTo>
                    <a:pt x="6459" y="662"/>
                  </a:moveTo>
                  <a:lnTo>
                    <a:pt x="6774" y="1356"/>
                  </a:lnTo>
                  <a:cubicBezTo>
                    <a:pt x="6837" y="1419"/>
                    <a:pt x="6900" y="1513"/>
                    <a:pt x="7026" y="1545"/>
                  </a:cubicBezTo>
                  <a:cubicBezTo>
                    <a:pt x="7499" y="1671"/>
                    <a:pt x="7971" y="1860"/>
                    <a:pt x="8413" y="2080"/>
                  </a:cubicBezTo>
                  <a:cubicBezTo>
                    <a:pt x="8459" y="2126"/>
                    <a:pt x="8539" y="2156"/>
                    <a:pt x="8627" y="2156"/>
                  </a:cubicBezTo>
                  <a:cubicBezTo>
                    <a:pt x="8660" y="2156"/>
                    <a:pt x="8694" y="2152"/>
                    <a:pt x="8728" y="2143"/>
                  </a:cubicBezTo>
                  <a:lnTo>
                    <a:pt x="9389" y="1891"/>
                  </a:lnTo>
                  <a:lnTo>
                    <a:pt x="10051" y="2553"/>
                  </a:lnTo>
                  <a:lnTo>
                    <a:pt x="9799" y="3214"/>
                  </a:lnTo>
                  <a:cubicBezTo>
                    <a:pt x="9767" y="3340"/>
                    <a:pt x="9767" y="3435"/>
                    <a:pt x="9862" y="3561"/>
                  </a:cubicBezTo>
                  <a:cubicBezTo>
                    <a:pt x="10114" y="3970"/>
                    <a:pt x="10334" y="4412"/>
                    <a:pt x="10397" y="4916"/>
                  </a:cubicBezTo>
                  <a:cubicBezTo>
                    <a:pt x="10460" y="5042"/>
                    <a:pt x="10492" y="5136"/>
                    <a:pt x="10586" y="5168"/>
                  </a:cubicBezTo>
                  <a:lnTo>
                    <a:pt x="11279" y="5483"/>
                  </a:lnTo>
                  <a:lnTo>
                    <a:pt x="11279" y="6459"/>
                  </a:lnTo>
                  <a:lnTo>
                    <a:pt x="10586" y="6774"/>
                  </a:lnTo>
                  <a:cubicBezTo>
                    <a:pt x="10523" y="6806"/>
                    <a:pt x="10460" y="6900"/>
                    <a:pt x="10397" y="7026"/>
                  </a:cubicBezTo>
                  <a:cubicBezTo>
                    <a:pt x="10271" y="7499"/>
                    <a:pt x="10082" y="7972"/>
                    <a:pt x="9862" y="8381"/>
                  </a:cubicBezTo>
                  <a:cubicBezTo>
                    <a:pt x="9799" y="8476"/>
                    <a:pt x="9767" y="8602"/>
                    <a:pt x="9799" y="8696"/>
                  </a:cubicBezTo>
                  <a:lnTo>
                    <a:pt x="10051" y="9389"/>
                  </a:lnTo>
                  <a:lnTo>
                    <a:pt x="9389" y="10051"/>
                  </a:lnTo>
                  <a:lnTo>
                    <a:pt x="8728" y="9799"/>
                  </a:lnTo>
                  <a:cubicBezTo>
                    <a:pt x="8681" y="9787"/>
                    <a:pt x="8640" y="9780"/>
                    <a:pt x="8600" y="9780"/>
                  </a:cubicBezTo>
                  <a:cubicBezTo>
                    <a:pt x="8532" y="9780"/>
                    <a:pt x="8472" y="9802"/>
                    <a:pt x="8413" y="9862"/>
                  </a:cubicBezTo>
                  <a:cubicBezTo>
                    <a:pt x="7971" y="10114"/>
                    <a:pt x="7530" y="10303"/>
                    <a:pt x="7026" y="10397"/>
                  </a:cubicBezTo>
                  <a:cubicBezTo>
                    <a:pt x="6900" y="10429"/>
                    <a:pt x="6837" y="10492"/>
                    <a:pt x="6774" y="10586"/>
                  </a:cubicBezTo>
                  <a:lnTo>
                    <a:pt x="6459" y="11280"/>
                  </a:lnTo>
                  <a:lnTo>
                    <a:pt x="5483" y="11280"/>
                  </a:lnTo>
                  <a:lnTo>
                    <a:pt x="5168" y="10586"/>
                  </a:lnTo>
                  <a:cubicBezTo>
                    <a:pt x="5136" y="10523"/>
                    <a:pt x="5042" y="10429"/>
                    <a:pt x="4915" y="10397"/>
                  </a:cubicBezTo>
                  <a:cubicBezTo>
                    <a:pt x="4443" y="10271"/>
                    <a:pt x="3970" y="10082"/>
                    <a:pt x="3561" y="9862"/>
                  </a:cubicBezTo>
                  <a:cubicBezTo>
                    <a:pt x="3492" y="9816"/>
                    <a:pt x="3406" y="9786"/>
                    <a:pt x="3327" y="9786"/>
                  </a:cubicBezTo>
                  <a:cubicBezTo>
                    <a:pt x="3299" y="9786"/>
                    <a:pt x="3271" y="9790"/>
                    <a:pt x="3246" y="9799"/>
                  </a:cubicBezTo>
                  <a:lnTo>
                    <a:pt x="2553" y="10051"/>
                  </a:lnTo>
                  <a:lnTo>
                    <a:pt x="1891" y="9389"/>
                  </a:lnTo>
                  <a:lnTo>
                    <a:pt x="2143" y="8696"/>
                  </a:lnTo>
                  <a:cubicBezTo>
                    <a:pt x="2175" y="8602"/>
                    <a:pt x="2175" y="8507"/>
                    <a:pt x="2080" y="8381"/>
                  </a:cubicBezTo>
                  <a:cubicBezTo>
                    <a:pt x="1828" y="7972"/>
                    <a:pt x="1607" y="7531"/>
                    <a:pt x="1544" y="7026"/>
                  </a:cubicBezTo>
                  <a:cubicBezTo>
                    <a:pt x="1513" y="6900"/>
                    <a:pt x="1450" y="6806"/>
                    <a:pt x="1355" y="6774"/>
                  </a:cubicBezTo>
                  <a:lnTo>
                    <a:pt x="662" y="6459"/>
                  </a:lnTo>
                  <a:lnTo>
                    <a:pt x="662" y="5483"/>
                  </a:lnTo>
                  <a:lnTo>
                    <a:pt x="1355" y="5168"/>
                  </a:lnTo>
                  <a:cubicBezTo>
                    <a:pt x="1418" y="5136"/>
                    <a:pt x="1513" y="5042"/>
                    <a:pt x="1544" y="4916"/>
                  </a:cubicBezTo>
                  <a:cubicBezTo>
                    <a:pt x="1670" y="4443"/>
                    <a:pt x="1860" y="3970"/>
                    <a:pt x="2080" y="3561"/>
                  </a:cubicBezTo>
                  <a:cubicBezTo>
                    <a:pt x="2143" y="3466"/>
                    <a:pt x="2175" y="3340"/>
                    <a:pt x="2143" y="3214"/>
                  </a:cubicBezTo>
                  <a:lnTo>
                    <a:pt x="1891" y="2553"/>
                  </a:lnTo>
                  <a:lnTo>
                    <a:pt x="2553" y="1891"/>
                  </a:lnTo>
                  <a:lnTo>
                    <a:pt x="3246" y="2143"/>
                  </a:lnTo>
                  <a:cubicBezTo>
                    <a:pt x="3280" y="2155"/>
                    <a:pt x="3315" y="2162"/>
                    <a:pt x="3351" y="2162"/>
                  </a:cubicBezTo>
                  <a:cubicBezTo>
                    <a:pt x="3414" y="2162"/>
                    <a:pt x="3481" y="2140"/>
                    <a:pt x="3561" y="2080"/>
                  </a:cubicBezTo>
                  <a:cubicBezTo>
                    <a:pt x="3970" y="1828"/>
                    <a:pt x="4411" y="1608"/>
                    <a:pt x="4915" y="1545"/>
                  </a:cubicBezTo>
                  <a:cubicBezTo>
                    <a:pt x="5042" y="1513"/>
                    <a:pt x="5136" y="1450"/>
                    <a:pt x="5168" y="1356"/>
                  </a:cubicBezTo>
                  <a:lnTo>
                    <a:pt x="5483" y="662"/>
                  </a:lnTo>
                  <a:close/>
                  <a:moveTo>
                    <a:pt x="5294" y="1"/>
                  </a:moveTo>
                  <a:cubicBezTo>
                    <a:pt x="5168" y="1"/>
                    <a:pt x="5010" y="64"/>
                    <a:pt x="4978" y="190"/>
                  </a:cubicBezTo>
                  <a:lnTo>
                    <a:pt x="4632" y="915"/>
                  </a:lnTo>
                  <a:cubicBezTo>
                    <a:pt x="4191" y="1041"/>
                    <a:pt x="3750" y="1198"/>
                    <a:pt x="3372" y="1419"/>
                  </a:cubicBezTo>
                  <a:lnTo>
                    <a:pt x="2616" y="1198"/>
                  </a:lnTo>
                  <a:cubicBezTo>
                    <a:pt x="2579" y="1180"/>
                    <a:pt x="2539" y="1172"/>
                    <a:pt x="2500" y="1172"/>
                  </a:cubicBezTo>
                  <a:cubicBezTo>
                    <a:pt x="2405" y="1172"/>
                    <a:pt x="2314" y="1217"/>
                    <a:pt x="2269" y="1261"/>
                  </a:cubicBezTo>
                  <a:lnTo>
                    <a:pt x="1261" y="2238"/>
                  </a:lnTo>
                  <a:cubicBezTo>
                    <a:pt x="1198" y="2332"/>
                    <a:pt x="1166" y="2490"/>
                    <a:pt x="1198" y="2616"/>
                  </a:cubicBezTo>
                  <a:lnTo>
                    <a:pt x="1418" y="3340"/>
                  </a:lnTo>
                  <a:cubicBezTo>
                    <a:pt x="1198" y="3750"/>
                    <a:pt x="1040" y="4191"/>
                    <a:pt x="914" y="4601"/>
                  </a:cubicBezTo>
                  <a:lnTo>
                    <a:pt x="221" y="4979"/>
                  </a:lnTo>
                  <a:cubicBezTo>
                    <a:pt x="95" y="5010"/>
                    <a:pt x="1" y="5168"/>
                    <a:pt x="1" y="5294"/>
                  </a:cubicBezTo>
                  <a:lnTo>
                    <a:pt x="1" y="6711"/>
                  </a:lnTo>
                  <a:cubicBezTo>
                    <a:pt x="1" y="6806"/>
                    <a:pt x="95" y="6963"/>
                    <a:pt x="221" y="7026"/>
                  </a:cubicBezTo>
                  <a:lnTo>
                    <a:pt x="914" y="7373"/>
                  </a:lnTo>
                  <a:cubicBezTo>
                    <a:pt x="1040" y="7814"/>
                    <a:pt x="1198" y="8224"/>
                    <a:pt x="1418" y="8633"/>
                  </a:cubicBezTo>
                  <a:lnTo>
                    <a:pt x="1198" y="9389"/>
                  </a:lnTo>
                  <a:cubicBezTo>
                    <a:pt x="1166" y="9484"/>
                    <a:pt x="1198" y="9641"/>
                    <a:pt x="1261" y="9736"/>
                  </a:cubicBezTo>
                  <a:lnTo>
                    <a:pt x="2269" y="10712"/>
                  </a:lnTo>
                  <a:cubicBezTo>
                    <a:pt x="2316" y="10783"/>
                    <a:pt x="2417" y="10819"/>
                    <a:pt x="2517" y="10819"/>
                  </a:cubicBezTo>
                  <a:cubicBezTo>
                    <a:pt x="2551" y="10819"/>
                    <a:pt x="2584" y="10815"/>
                    <a:pt x="2616" y="10807"/>
                  </a:cubicBezTo>
                  <a:lnTo>
                    <a:pt x="3372" y="10555"/>
                  </a:lnTo>
                  <a:cubicBezTo>
                    <a:pt x="3750" y="10807"/>
                    <a:pt x="4191" y="10965"/>
                    <a:pt x="4632" y="11059"/>
                  </a:cubicBezTo>
                  <a:lnTo>
                    <a:pt x="4978" y="11784"/>
                  </a:lnTo>
                  <a:cubicBezTo>
                    <a:pt x="5010" y="11910"/>
                    <a:pt x="5168" y="11973"/>
                    <a:pt x="5294" y="11973"/>
                  </a:cubicBezTo>
                  <a:lnTo>
                    <a:pt x="6711" y="11973"/>
                  </a:lnTo>
                  <a:cubicBezTo>
                    <a:pt x="6837" y="11973"/>
                    <a:pt x="6995" y="11910"/>
                    <a:pt x="7026" y="11784"/>
                  </a:cubicBezTo>
                  <a:lnTo>
                    <a:pt x="7373" y="11059"/>
                  </a:lnTo>
                  <a:cubicBezTo>
                    <a:pt x="7814" y="10965"/>
                    <a:pt x="8255" y="10807"/>
                    <a:pt x="8633" y="10555"/>
                  </a:cubicBezTo>
                  <a:lnTo>
                    <a:pt x="9389" y="10807"/>
                  </a:lnTo>
                  <a:cubicBezTo>
                    <a:pt x="9421" y="10815"/>
                    <a:pt x="9454" y="10819"/>
                    <a:pt x="9488" y="10819"/>
                  </a:cubicBezTo>
                  <a:cubicBezTo>
                    <a:pt x="9588" y="10819"/>
                    <a:pt x="9688" y="10783"/>
                    <a:pt x="9736" y="10712"/>
                  </a:cubicBezTo>
                  <a:lnTo>
                    <a:pt x="10712" y="9736"/>
                  </a:lnTo>
                  <a:cubicBezTo>
                    <a:pt x="10807" y="9641"/>
                    <a:pt x="10838" y="9484"/>
                    <a:pt x="10807" y="9389"/>
                  </a:cubicBezTo>
                  <a:lnTo>
                    <a:pt x="10555" y="8633"/>
                  </a:lnTo>
                  <a:cubicBezTo>
                    <a:pt x="10807" y="8224"/>
                    <a:pt x="10964" y="7814"/>
                    <a:pt x="11059" y="7373"/>
                  </a:cubicBezTo>
                  <a:lnTo>
                    <a:pt x="11784" y="7026"/>
                  </a:lnTo>
                  <a:cubicBezTo>
                    <a:pt x="11910" y="6963"/>
                    <a:pt x="11973" y="6806"/>
                    <a:pt x="11973" y="6711"/>
                  </a:cubicBezTo>
                  <a:lnTo>
                    <a:pt x="11973" y="5294"/>
                  </a:lnTo>
                  <a:cubicBezTo>
                    <a:pt x="11973" y="5168"/>
                    <a:pt x="11910" y="5042"/>
                    <a:pt x="11784" y="4979"/>
                  </a:cubicBezTo>
                  <a:lnTo>
                    <a:pt x="11059" y="4601"/>
                  </a:lnTo>
                  <a:cubicBezTo>
                    <a:pt x="10964" y="4191"/>
                    <a:pt x="10807" y="3750"/>
                    <a:pt x="10555" y="3340"/>
                  </a:cubicBezTo>
                  <a:lnTo>
                    <a:pt x="10807" y="2616"/>
                  </a:lnTo>
                  <a:cubicBezTo>
                    <a:pt x="10838" y="2490"/>
                    <a:pt x="10807" y="2332"/>
                    <a:pt x="10712" y="2238"/>
                  </a:cubicBezTo>
                  <a:lnTo>
                    <a:pt x="9736" y="1261"/>
                  </a:lnTo>
                  <a:cubicBezTo>
                    <a:pt x="9691" y="1217"/>
                    <a:pt x="9584" y="1172"/>
                    <a:pt x="9491" y="1172"/>
                  </a:cubicBezTo>
                  <a:cubicBezTo>
                    <a:pt x="9453" y="1172"/>
                    <a:pt x="9417" y="1180"/>
                    <a:pt x="9389" y="1198"/>
                  </a:cubicBezTo>
                  <a:lnTo>
                    <a:pt x="8633" y="1419"/>
                  </a:lnTo>
                  <a:cubicBezTo>
                    <a:pt x="8255" y="1198"/>
                    <a:pt x="7814" y="1041"/>
                    <a:pt x="7373" y="915"/>
                  </a:cubicBezTo>
                  <a:lnTo>
                    <a:pt x="7026" y="190"/>
                  </a:lnTo>
                  <a:cubicBezTo>
                    <a:pt x="6995" y="64"/>
                    <a:pt x="6837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5479;p60">
              <a:extLst>
                <a:ext uri="{FF2B5EF4-FFF2-40B4-BE49-F238E27FC236}">
                  <a16:creationId xmlns:a16="http://schemas.microsoft.com/office/drawing/2014/main" id="{69C6E13C-0527-4726-840B-19AD9913E18A}"/>
                </a:ext>
              </a:extLst>
            </p:cNvPr>
            <p:cNvSpPr/>
            <p:nvPr/>
          </p:nvSpPr>
          <p:spPr>
            <a:xfrm>
              <a:off x="-48579600" y="2764950"/>
              <a:ext cx="192975" cy="191400"/>
            </a:xfrm>
            <a:custGeom>
              <a:avLst/>
              <a:gdLst/>
              <a:ahLst/>
              <a:cxnLst/>
              <a:rect l="l" t="t" r="r" b="b"/>
              <a:pathLst>
                <a:path w="7719" h="7656" extrusionOk="0">
                  <a:moveTo>
                    <a:pt x="3844" y="3214"/>
                  </a:moveTo>
                  <a:lnTo>
                    <a:pt x="4442" y="4411"/>
                  </a:lnTo>
                  <a:cubicBezTo>
                    <a:pt x="4237" y="4490"/>
                    <a:pt x="4033" y="4529"/>
                    <a:pt x="3832" y="4529"/>
                  </a:cubicBezTo>
                  <a:cubicBezTo>
                    <a:pt x="3631" y="4529"/>
                    <a:pt x="3434" y="4490"/>
                    <a:pt x="3245" y="4411"/>
                  </a:cubicBezTo>
                  <a:lnTo>
                    <a:pt x="3844" y="3214"/>
                  </a:lnTo>
                  <a:close/>
                  <a:moveTo>
                    <a:pt x="3781" y="693"/>
                  </a:moveTo>
                  <a:cubicBezTo>
                    <a:pt x="5513" y="693"/>
                    <a:pt x="6931" y="2111"/>
                    <a:pt x="6931" y="3844"/>
                  </a:cubicBezTo>
                  <a:cubicBezTo>
                    <a:pt x="6994" y="5104"/>
                    <a:pt x="6301" y="6175"/>
                    <a:pt x="5230" y="6679"/>
                  </a:cubicBezTo>
                  <a:lnTo>
                    <a:pt x="5230" y="4568"/>
                  </a:lnTo>
                  <a:cubicBezTo>
                    <a:pt x="5230" y="4411"/>
                    <a:pt x="5230" y="4442"/>
                    <a:pt x="4127" y="2300"/>
                  </a:cubicBezTo>
                  <a:cubicBezTo>
                    <a:pt x="4033" y="2206"/>
                    <a:pt x="3938" y="2111"/>
                    <a:pt x="3812" y="2111"/>
                  </a:cubicBezTo>
                  <a:cubicBezTo>
                    <a:pt x="3686" y="2111"/>
                    <a:pt x="3560" y="2206"/>
                    <a:pt x="3497" y="2300"/>
                  </a:cubicBezTo>
                  <a:cubicBezTo>
                    <a:pt x="2363" y="4600"/>
                    <a:pt x="2394" y="4442"/>
                    <a:pt x="2394" y="4568"/>
                  </a:cubicBezTo>
                  <a:lnTo>
                    <a:pt x="2394" y="6679"/>
                  </a:lnTo>
                  <a:cubicBezTo>
                    <a:pt x="1355" y="6175"/>
                    <a:pt x="630" y="5104"/>
                    <a:pt x="630" y="3844"/>
                  </a:cubicBezTo>
                  <a:cubicBezTo>
                    <a:pt x="630" y="2111"/>
                    <a:pt x="2048" y="693"/>
                    <a:pt x="3781" y="693"/>
                  </a:cubicBezTo>
                  <a:close/>
                  <a:moveTo>
                    <a:pt x="4568" y="5104"/>
                  </a:moveTo>
                  <a:lnTo>
                    <a:pt x="4568" y="6931"/>
                  </a:lnTo>
                  <a:cubicBezTo>
                    <a:pt x="4316" y="6963"/>
                    <a:pt x="4096" y="6994"/>
                    <a:pt x="3844" y="6994"/>
                  </a:cubicBezTo>
                  <a:cubicBezTo>
                    <a:pt x="3623" y="6994"/>
                    <a:pt x="3371" y="6994"/>
                    <a:pt x="3151" y="6931"/>
                  </a:cubicBezTo>
                  <a:lnTo>
                    <a:pt x="3151" y="5104"/>
                  </a:lnTo>
                  <a:cubicBezTo>
                    <a:pt x="3371" y="5198"/>
                    <a:pt x="3623" y="5230"/>
                    <a:pt x="3844" y="5230"/>
                  </a:cubicBezTo>
                  <a:cubicBezTo>
                    <a:pt x="4096" y="5230"/>
                    <a:pt x="4316" y="5198"/>
                    <a:pt x="4568" y="5104"/>
                  </a:cubicBezTo>
                  <a:close/>
                  <a:moveTo>
                    <a:pt x="3844" y="0"/>
                  </a:moveTo>
                  <a:cubicBezTo>
                    <a:pt x="1733" y="0"/>
                    <a:pt x="0" y="1733"/>
                    <a:pt x="0" y="3844"/>
                  </a:cubicBezTo>
                  <a:cubicBezTo>
                    <a:pt x="0" y="5577"/>
                    <a:pt x="1134" y="7026"/>
                    <a:pt x="2678" y="7498"/>
                  </a:cubicBezTo>
                  <a:lnTo>
                    <a:pt x="2709" y="7498"/>
                  </a:lnTo>
                  <a:cubicBezTo>
                    <a:pt x="3056" y="7624"/>
                    <a:pt x="3466" y="7656"/>
                    <a:pt x="3844" y="7656"/>
                  </a:cubicBezTo>
                  <a:cubicBezTo>
                    <a:pt x="4253" y="7656"/>
                    <a:pt x="4631" y="7593"/>
                    <a:pt x="4978" y="7498"/>
                  </a:cubicBezTo>
                  <a:lnTo>
                    <a:pt x="5041" y="7498"/>
                  </a:lnTo>
                  <a:cubicBezTo>
                    <a:pt x="6616" y="6994"/>
                    <a:pt x="7719" y="5545"/>
                    <a:pt x="7719" y="3844"/>
                  </a:cubicBezTo>
                  <a:cubicBezTo>
                    <a:pt x="7719" y="1733"/>
                    <a:pt x="5986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6" name="Google Shape;5480;p60">
            <a:extLst>
              <a:ext uri="{FF2B5EF4-FFF2-40B4-BE49-F238E27FC236}">
                <a16:creationId xmlns:a16="http://schemas.microsoft.com/office/drawing/2014/main" id="{A53CFAC5-8B62-4011-A4A4-7E9271695FF3}"/>
              </a:ext>
            </a:extLst>
          </p:cNvPr>
          <p:cNvGrpSpPr/>
          <p:nvPr/>
        </p:nvGrpSpPr>
        <p:grpSpPr>
          <a:xfrm>
            <a:off x="8879300" y="3491399"/>
            <a:ext cx="290882" cy="331848"/>
            <a:chOff x="-46753100" y="1965500"/>
            <a:chExt cx="263075" cy="300125"/>
          </a:xfrm>
        </p:grpSpPr>
        <p:sp>
          <p:nvSpPr>
            <p:cNvPr id="1567" name="Google Shape;5481;p60">
              <a:extLst>
                <a:ext uri="{FF2B5EF4-FFF2-40B4-BE49-F238E27FC236}">
                  <a16:creationId xmlns:a16="http://schemas.microsoft.com/office/drawing/2014/main" id="{C2A14BCC-9F21-4A16-88F4-E36D3AD89863}"/>
                </a:ext>
              </a:extLst>
            </p:cNvPr>
            <p:cNvSpPr/>
            <p:nvPr/>
          </p:nvSpPr>
          <p:spPr>
            <a:xfrm>
              <a:off x="-46647575" y="2034825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072" y="756"/>
                  </a:moveTo>
                  <a:cubicBezTo>
                    <a:pt x="1261" y="756"/>
                    <a:pt x="1418" y="914"/>
                    <a:pt x="1418" y="1103"/>
                  </a:cubicBezTo>
                  <a:cubicBezTo>
                    <a:pt x="1418" y="1323"/>
                    <a:pt x="1261" y="1481"/>
                    <a:pt x="1072" y="1481"/>
                  </a:cubicBezTo>
                  <a:cubicBezTo>
                    <a:pt x="883" y="1481"/>
                    <a:pt x="725" y="1323"/>
                    <a:pt x="725" y="1103"/>
                  </a:cubicBezTo>
                  <a:cubicBezTo>
                    <a:pt x="725" y="914"/>
                    <a:pt x="883" y="756"/>
                    <a:pt x="1072" y="756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670" y="2143"/>
                    <a:pt x="2143" y="1670"/>
                    <a:pt x="2143" y="1071"/>
                  </a:cubicBezTo>
                  <a:cubicBezTo>
                    <a:pt x="2143" y="473"/>
                    <a:pt x="1670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5482;p60">
              <a:extLst>
                <a:ext uri="{FF2B5EF4-FFF2-40B4-BE49-F238E27FC236}">
                  <a16:creationId xmlns:a16="http://schemas.microsoft.com/office/drawing/2014/main" id="{F86641DC-7161-41E2-A337-692941FD88E9}"/>
                </a:ext>
              </a:extLst>
            </p:cNvPr>
            <p:cNvSpPr/>
            <p:nvPr/>
          </p:nvSpPr>
          <p:spPr>
            <a:xfrm>
              <a:off x="-46753100" y="1965500"/>
              <a:ext cx="263075" cy="300125"/>
            </a:xfrm>
            <a:custGeom>
              <a:avLst/>
              <a:gdLst/>
              <a:ahLst/>
              <a:cxnLst/>
              <a:rect l="l" t="t" r="r" b="b"/>
              <a:pathLst>
                <a:path w="10523" h="12005" extrusionOk="0">
                  <a:moveTo>
                    <a:pt x="5293" y="694"/>
                  </a:moveTo>
                  <a:cubicBezTo>
                    <a:pt x="5765" y="694"/>
                    <a:pt x="6175" y="977"/>
                    <a:pt x="6270" y="1419"/>
                  </a:cubicBezTo>
                  <a:lnTo>
                    <a:pt x="4316" y="1419"/>
                  </a:lnTo>
                  <a:cubicBezTo>
                    <a:pt x="4442" y="977"/>
                    <a:pt x="4820" y="694"/>
                    <a:pt x="5293" y="694"/>
                  </a:cubicBezTo>
                  <a:close/>
                  <a:moveTo>
                    <a:pt x="3875" y="5766"/>
                  </a:moveTo>
                  <a:lnTo>
                    <a:pt x="5135" y="7026"/>
                  </a:lnTo>
                  <a:lnTo>
                    <a:pt x="2615" y="7026"/>
                  </a:lnTo>
                  <a:lnTo>
                    <a:pt x="3875" y="5766"/>
                  </a:lnTo>
                  <a:close/>
                  <a:moveTo>
                    <a:pt x="6679" y="5766"/>
                  </a:moveTo>
                  <a:lnTo>
                    <a:pt x="7939" y="7026"/>
                  </a:lnTo>
                  <a:lnTo>
                    <a:pt x="6144" y="7026"/>
                  </a:lnTo>
                  <a:lnTo>
                    <a:pt x="5797" y="6711"/>
                  </a:lnTo>
                  <a:lnTo>
                    <a:pt x="6679" y="5766"/>
                  </a:lnTo>
                  <a:close/>
                  <a:moveTo>
                    <a:pt x="8758" y="2112"/>
                  </a:moveTo>
                  <a:cubicBezTo>
                    <a:pt x="8947" y="2112"/>
                    <a:pt x="9105" y="2269"/>
                    <a:pt x="9105" y="2458"/>
                  </a:cubicBezTo>
                  <a:lnTo>
                    <a:pt x="9105" y="7089"/>
                  </a:lnTo>
                  <a:lnTo>
                    <a:pt x="8916" y="7089"/>
                  </a:lnTo>
                  <a:lnTo>
                    <a:pt x="6900" y="5073"/>
                  </a:lnTo>
                  <a:cubicBezTo>
                    <a:pt x="6825" y="4999"/>
                    <a:pt x="6744" y="4966"/>
                    <a:pt x="6662" y="4966"/>
                  </a:cubicBezTo>
                  <a:cubicBezTo>
                    <a:pt x="6571" y="4966"/>
                    <a:pt x="6479" y="5007"/>
                    <a:pt x="6396" y="5073"/>
                  </a:cubicBezTo>
                  <a:lnTo>
                    <a:pt x="5293" y="6239"/>
                  </a:lnTo>
                  <a:lnTo>
                    <a:pt x="4127" y="5073"/>
                  </a:lnTo>
                  <a:cubicBezTo>
                    <a:pt x="4064" y="5010"/>
                    <a:pt x="3970" y="4979"/>
                    <a:pt x="3871" y="4979"/>
                  </a:cubicBezTo>
                  <a:cubicBezTo>
                    <a:pt x="3773" y="4979"/>
                    <a:pt x="3670" y="5010"/>
                    <a:pt x="3592" y="5073"/>
                  </a:cubicBezTo>
                  <a:lnTo>
                    <a:pt x="1607" y="7089"/>
                  </a:lnTo>
                  <a:lnTo>
                    <a:pt x="1386" y="7089"/>
                  </a:lnTo>
                  <a:lnTo>
                    <a:pt x="1386" y="2458"/>
                  </a:lnTo>
                  <a:cubicBezTo>
                    <a:pt x="1449" y="2269"/>
                    <a:pt x="1607" y="2112"/>
                    <a:pt x="1764" y="2112"/>
                  </a:cubicBezTo>
                  <a:close/>
                  <a:moveTo>
                    <a:pt x="9168" y="7751"/>
                  </a:moveTo>
                  <a:lnTo>
                    <a:pt x="9168" y="8444"/>
                  </a:lnTo>
                  <a:lnTo>
                    <a:pt x="1449" y="8444"/>
                  </a:lnTo>
                  <a:lnTo>
                    <a:pt x="1449" y="7751"/>
                  </a:lnTo>
                  <a:close/>
                  <a:moveTo>
                    <a:pt x="7782" y="9137"/>
                  </a:moveTo>
                  <a:lnTo>
                    <a:pt x="7971" y="9830"/>
                  </a:lnTo>
                  <a:lnTo>
                    <a:pt x="2552" y="9830"/>
                  </a:lnTo>
                  <a:lnTo>
                    <a:pt x="2709" y="9137"/>
                  </a:lnTo>
                  <a:close/>
                  <a:moveTo>
                    <a:pt x="5261" y="1"/>
                  </a:moveTo>
                  <a:cubicBezTo>
                    <a:pt x="4411" y="1"/>
                    <a:pt x="3686" y="568"/>
                    <a:pt x="3529" y="1419"/>
                  </a:cubicBezTo>
                  <a:lnTo>
                    <a:pt x="1764" y="1419"/>
                  </a:lnTo>
                  <a:cubicBezTo>
                    <a:pt x="1166" y="1419"/>
                    <a:pt x="693" y="1891"/>
                    <a:pt x="693" y="2458"/>
                  </a:cubicBezTo>
                  <a:lnTo>
                    <a:pt x="693" y="8444"/>
                  </a:lnTo>
                  <a:lnTo>
                    <a:pt x="347" y="8444"/>
                  </a:lnTo>
                  <a:cubicBezTo>
                    <a:pt x="158" y="8444"/>
                    <a:pt x="0" y="8602"/>
                    <a:pt x="0" y="8822"/>
                  </a:cubicBezTo>
                  <a:cubicBezTo>
                    <a:pt x="0" y="9011"/>
                    <a:pt x="158" y="9169"/>
                    <a:pt x="347" y="9169"/>
                  </a:cubicBezTo>
                  <a:lnTo>
                    <a:pt x="1985" y="9169"/>
                  </a:lnTo>
                  <a:cubicBezTo>
                    <a:pt x="1922" y="9484"/>
                    <a:pt x="1481" y="11217"/>
                    <a:pt x="1418" y="11563"/>
                  </a:cubicBezTo>
                  <a:cubicBezTo>
                    <a:pt x="1355" y="11752"/>
                    <a:pt x="1481" y="11973"/>
                    <a:pt x="1670" y="12004"/>
                  </a:cubicBezTo>
                  <a:lnTo>
                    <a:pt x="1764" y="12004"/>
                  </a:lnTo>
                  <a:cubicBezTo>
                    <a:pt x="1922" y="12004"/>
                    <a:pt x="2079" y="11878"/>
                    <a:pt x="2111" y="11721"/>
                  </a:cubicBezTo>
                  <a:lnTo>
                    <a:pt x="2394" y="10586"/>
                  </a:lnTo>
                  <a:lnTo>
                    <a:pt x="8128" y="10586"/>
                  </a:lnTo>
                  <a:lnTo>
                    <a:pt x="8412" y="11721"/>
                  </a:lnTo>
                  <a:cubicBezTo>
                    <a:pt x="8443" y="11878"/>
                    <a:pt x="8601" y="12004"/>
                    <a:pt x="8758" y="12004"/>
                  </a:cubicBezTo>
                  <a:lnTo>
                    <a:pt x="8853" y="12004"/>
                  </a:lnTo>
                  <a:cubicBezTo>
                    <a:pt x="9042" y="11973"/>
                    <a:pt x="9168" y="11752"/>
                    <a:pt x="9105" y="11563"/>
                  </a:cubicBezTo>
                  <a:cubicBezTo>
                    <a:pt x="9042" y="11217"/>
                    <a:pt x="8601" y="9484"/>
                    <a:pt x="8538" y="9169"/>
                  </a:cubicBezTo>
                  <a:lnTo>
                    <a:pt x="10176" y="9169"/>
                  </a:lnTo>
                  <a:cubicBezTo>
                    <a:pt x="10365" y="9169"/>
                    <a:pt x="10523" y="9011"/>
                    <a:pt x="10523" y="8822"/>
                  </a:cubicBezTo>
                  <a:cubicBezTo>
                    <a:pt x="10523" y="8602"/>
                    <a:pt x="10365" y="8444"/>
                    <a:pt x="10176" y="8444"/>
                  </a:cubicBezTo>
                  <a:lnTo>
                    <a:pt x="9830" y="8444"/>
                  </a:lnTo>
                  <a:lnTo>
                    <a:pt x="9830" y="2458"/>
                  </a:lnTo>
                  <a:cubicBezTo>
                    <a:pt x="9830" y="1891"/>
                    <a:pt x="9357" y="1419"/>
                    <a:pt x="8758" y="1419"/>
                  </a:cubicBezTo>
                  <a:lnTo>
                    <a:pt x="6994" y="1419"/>
                  </a:lnTo>
                  <a:cubicBezTo>
                    <a:pt x="6837" y="631"/>
                    <a:pt x="6144" y="1"/>
                    <a:pt x="5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9" name="Google Shape;5483;p60">
            <a:extLst>
              <a:ext uri="{FF2B5EF4-FFF2-40B4-BE49-F238E27FC236}">
                <a16:creationId xmlns:a16="http://schemas.microsoft.com/office/drawing/2014/main" id="{11B22532-1160-402E-B9E3-73112C159A20}"/>
              </a:ext>
            </a:extLst>
          </p:cNvPr>
          <p:cNvGrpSpPr/>
          <p:nvPr/>
        </p:nvGrpSpPr>
        <p:grpSpPr>
          <a:xfrm>
            <a:off x="8858388" y="3917260"/>
            <a:ext cx="332705" cy="292651"/>
            <a:chOff x="-46772025" y="2350650"/>
            <a:chExt cx="300900" cy="264675"/>
          </a:xfrm>
        </p:grpSpPr>
        <p:sp>
          <p:nvSpPr>
            <p:cNvPr id="1570" name="Google Shape;5484;p60">
              <a:extLst>
                <a:ext uri="{FF2B5EF4-FFF2-40B4-BE49-F238E27FC236}">
                  <a16:creationId xmlns:a16="http://schemas.microsoft.com/office/drawing/2014/main" id="{FD6DADA7-1F97-475C-B678-E65A07A24FEC}"/>
                </a:ext>
              </a:extLst>
            </p:cNvPr>
            <p:cNvSpPr/>
            <p:nvPr/>
          </p:nvSpPr>
          <p:spPr>
            <a:xfrm>
              <a:off x="-46772025" y="2350650"/>
              <a:ext cx="300900" cy="264675"/>
            </a:xfrm>
            <a:custGeom>
              <a:avLst/>
              <a:gdLst/>
              <a:ahLst/>
              <a:cxnLst/>
              <a:rect l="l" t="t" r="r" b="b"/>
              <a:pathLst>
                <a:path w="12036" h="10587" extrusionOk="0">
                  <a:moveTo>
                    <a:pt x="6050" y="820"/>
                  </a:moveTo>
                  <a:cubicBezTo>
                    <a:pt x="7184" y="820"/>
                    <a:pt x="8287" y="1229"/>
                    <a:pt x="9169" y="1985"/>
                  </a:cubicBezTo>
                  <a:cubicBezTo>
                    <a:pt x="9326" y="2111"/>
                    <a:pt x="9326" y="2332"/>
                    <a:pt x="9169" y="2458"/>
                  </a:cubicBezTo>
                  <a:lnTo>
                    <a:pt x="9137" y="2490"/>
                  </a:lnTo>
                  <a:cubicBezTo>
                    <a:pt x="9064" y="2533"/>
                    <a:pt x="8978" y="2557"/>
                    <a:pt x="8896" y="2557"/>
                  </a:cubicBezTo>
                  <a:cubicBezTo>
                    <a:pt x="8802" y="2557"/>
                    <a:pt x="8715" y="2526"/>
                    <a:pt x="8665" y="2458"/>
                  </a:cubicBezTo>
                  <a:cubicBezTo>
                    <a:pt x="7940" y="1828"/>
                    <a:pt x="7027" y="1481"/>
                    <a:pt x="6050" y="1481"/>
                  </a:cubicBezTo>
                  <a:cubicBezTo>
                    <a:pt x="5073" y="1481"/>
                    <a:pt x="4160" y="1828"/>
                    <a:pt x="3466" y="2458"/>
                  </a:cubicBezTo>
                  <a:cubicBezTo>
                    <a:pt x="3378" y="2529"/>
                    <a:pt x="3270" y="2570"/>
                    <a:pt x="3175" y="2570"/>
                  </a:cubicBezTo>
                  <a:cubicBezTo>
                    <a:pt x="3101" y="2570"/>
                    <a:pt x="3035" y="2545"/>
                    <a:pt x="2994" y="2490"/>
                  </a:cubicBezTo>
                  <a:lnTo>
                    <a:pt x="2931" y="2458"/>
                  </a:lnTo>
                  <a:cubicBezTo>
                    <a:pt x="2836" y="2301"/>
                    <a:pt x="2836" y="2111"/>
                    <a:pt x="2931" y="1985"/>
                  </a:cubicBezTo>
                  <a:cubicBezTo>
                    <a:pt x="3782" y="1198"/>
                    <a:pt x="4884" y="820"/>
                    <a:pt x="6050" y="820"/>
                  </a:cubicBezTo>
                  <a:close/>
                  <a:moveTo>
                    <a:pt x="1450" y="7152"/>
                  </a:moveTo>
                  <a:lnTo>
                    <a:pt x="1450" y="9106"/>
                  </a:lnTo>
                  <a:cubicBezTo>
                    <a:pt x="1041" y="9011"/>
                    <a:pt x="726" y="8601"/>
                    <a:pt x="726" y="8129"/>
                  </a:cubicBezTo>
                  <a:cubicBezTo>
                    <a:pt x="726" y="7656"/>
                    <a:pt x="1009" y="7278"/>
                    <a:pt x="1450" y="7152"/>
                  </a:cubicBezTo>
                  <a:close/>
                  <a:moveTo>
                    <a:pt x="10618" y="7152"/>
                  </a:moveTo>
                  <a:cubicBezTo>
                    <a:pt x="11028" y="7310"/>
                    <a:pt x="11343" y="7688"/>
                    <a:pt x="11343" y="8129"/>
                  </a:cubicBezTo>
                  <a:cubicBezTo>
                    <a:pt x="11343" y="8601"/>
                    <a:pt x="11059" y="9011"/>
                    <a:pt x="10618" y="9106"/>
                  </a:cubicBezTo>
                  <a:lnTo>
                    <a:pt x="10618" y="7152"/>
                  </a:lnTo>
                  <a:close/>
                  <a:moveTo>
                    <a:pt x="2521" y="6396"/>
                  </a:moveTo>
                  <a:cubicBezTo>
                    <a:pt x="2710" y="6396"/>
                    <a:pt x="2868" y="6554"/>
                    <a:pt x="2868" y="6743"/>
                  </a:cubicBezTo>
                  <a:lnTo>
                    <a:pt x="2868" y="9547"/>
                  </a:lnTo>
                  <a:cubicBezTo>
                    <a:pt x="2868" y="9736"/>
                    <a:pt x="2710" y="9893"/>
                    <a:pt x="2521" y="9893"/>
                  </a:cubicBezTo>
                  <a:cubicBezTo>
                    <a:pt x="2301" y="9893"/>
                    <a:pt x="2175" y="9736"/>
                    <a:pt x="2175" y="9547"/>
                  </a:cubicBezTo>
                  <a:lnTo>
                    <a:pt x="2175" y="6743"/>
                  </a:lnTo>
                  <a:cubicBezTo>
                    <a:pt x="2175" y="6554"/>
                    <a:pt x="2301" y="6396"/>
                    <a:pt x="2521" y="6396"/>
                  </a:cubicBezTo>
                  <a:close/>
                  <a:moveTo>
                    <a:pt x="9547" y="6396"/>
                  </a:moveTo>
                  <a:cubicBezTo>
                    <a:pt x="9767" y="6396"/>
                    <a:pt x="9925" y="6554"/>
                    <a:pt x="9925" y="6743"/>
                  </a:cubicBezTo>
                  <a:lnTo>
                    <a:pt x="9925" y="9547"/>
                  </a:lnTo>
                  <a:cubicBezTo>
                    <a:pt x="9925" y="9736"/>
                    <a:pt x="9767" y="9893"/>
                    <a:pt x="9547" y="9893"/>
                  </a:cubicBezTo>
                  <a:cubicBezTo>
                    <a:pt x="9358" y="9893"/>
                    <a:pt x="9200" y="9736"/>
                    <a:pt x="9200" y="9547"/>
                  </a:cubicBezTo>
                  <a:lnTo>
                    <a:pt x="9200" y="6743"/>
                  </a:lnTo>
                  <a:cubicBezTo>
                    <a:pt x="9200" y="6554"/>
                    <a:pt x="9358" y="6396"/>
                    <a:pt x="9547" y="6396"/>
                  </a:cubicBezTo>
                  <a:close/>
                  <a:moveTo>
                    <a:pt x="6018" y="1"/>
                  </a:moveTo>
                  <a:cubicBezTo>
                    <a:pt x="4664" y="1"/>
                    <a:pt x="3403" y="473"/>
                    <a:pt x="2427" y="1387"/>
                  </a:cubicBezTo>
                  <a:cubicBezTo>
                    <a:pt x="2080" y="1733"/>
                    <a:pt x="1986" y="2269"/>
                    <a:pt x="2238" y="2679"/>
                  </a:cubicBezTo>
                  <a:cubicBezTo>
                    <a:pt x="1671" y="3435"/>
                    <a:pt x="1419" y="4348"/>
                    <a:pt x="1419" y="5293"/>
                  </a:cubicBezTo>
                  <a:lnTo>
                    <a:pt x="1419" y="6396"/>
                  </a:lnTo>
                  <a:cubicBezTo>
                    <a:pt x="631" y="6554"/>
                    <a:pt x="1" y="7247"/>
                    <a:pt x="1" y="8129"/>
                  </a:cubicBezTo>
                  <a:cubicBezTo>
                    <a:pt x="1" y="8980"/>
                    <a:pt x="631" y="9704"/>
                    <a:pt x="1450" y="9862"/>
                  </a:cubicBezTo>
                  <a:cubicBezTo>
                    <a:pt x="1576" y="10303"/>
                    <a:pt x="1986" y="10586"/>
                    <a:pt x="2427" y="10586"/>
                  </a:cubicBezTo>
                  <a:cubicBezTo>
                    <a:pt x="3025" y="10586"/>
                    <a:pt x="3498" y="10114"/>
                    <a:pt x="3498" y="9515"/>
                  </a:cubicBezTo>
                  <a:lnTo>
                    <a:pt x="3498" y="6711"/>
                  </a:lnTo>
                  <a:cubicBezTo>
                    <a:pt x="3498" y="6113"/>
                    <a:pt x="3025" y="5640"/>
                    <a:pt x="2427" y="5640"/>
                  </a:cubicBezTo>
                  <a:cubicBezTo>
                    <a:pt x="2301" y="5640"/>
                    <a:pt x="2206" y="5703"/>
                    <a:pt x="2080" y="5735"/>
                  </a:cubicBezTo>
                  <a:lnTo>
                    <a:pt x="2080" y="5325"/>
                  </a:lnTo>
                  <a:cubicBezTo>
                    <a:pt x="2080" y="4537"/>
                    <a:pt x="2301" y="3844"/>
                    <a:pt x="2710" y="3214"/>
                  </a:cubicBezTo>
                  <a:cubicBezTo>
                    <a:pt x="2827" y="3263"/>
                    <a:pt x="2948" y="3285"/>
                    <a:pt x="3067" y="3285"/>
                  </a:cubicBezTo>
                  <a:cubicBezTo>
                    <a:pt x="3333" y="3285"/>
                    <a:pt x="3596" y="3177"/>
                    <a:pt x="3813" y="3025"/>
                  </a:cubicBezTo>
                  <a:cubicBezTo>
                    <a:pt x="4412" y="2490"/>
                    <a:pt x="5136" y="2238"/>
                    <a:pt x="5924" y="2238"/>
                  </a:cubicBezTo>
                  <a:cubicBezTo>
                    <a:pt x="6711" y="2238"/>
                    <a:pt x="7499" y="2490"/>
                    <a:pt x="8066" y="3025"/>
                  </a:cubicBezTo>
                  <a:cubicBezTo>
                    <a:pt x="8276" y="3193"/>
                    <a:pt x="8542" y="3291"/>
                    <a:pt x="8799" y="3291"/>
                  </a:cubicBezTo>
                  <a:cubicBezTo>
                    <a:pt x="8927" y="3291"/>
                    <a:pt x="9053" y="3267"/>
                    <a:pt x="9169" y="3214"/>
                  </a:cubicBezTo>
                  <a:cubicBezTo>
                    <a:pt x="9610" y="3844"/>
                    <a:pt x="9799" y="4600"/>
                    <a:pt x="9799" y="5325"/>
                  </a:cubicBezTo>
                  <a:lnTo>
                    <a:pt x="9799" y="5735"/>
                  </a:lnTo>
                  <a:cubicBezTo>
                    <a:pt x="9673" y="5703"/>
                    <a:pt x="9547" y="5640"/>
                    <a:pt x="9452" y="5640"/>
                  </a:cubicBezTo>
                  <a:cubicBezTo>
                    <a:pt x="8854" y="5640"/>
                    <a:pt x="8381" y="6113"/>
                    <a:pt x="8381" y="6711"/>
                  </a:cubicBezTo>
                  <a:lnTo>
                    <a:pt x="8381" y="9515"/>
                  </a:lnTo>
                  <a:cubicBezTo>
                    <a:pt x="8381" y="10114"/>
                    <a:pt x="8854" y="10586"/>
                    <a:pt x="9452" y="10586"/>
                  </a:cubicBezTo>
                  <a:cubicBezTo>
                    <a:pt x="9925" y="10586"/>
                    <a:pt x="10303" y="10271"/>
                    <a:pt x="10429" y="9862"/>
                  </a:cubicBezTo>
                  <a:cubicBezTo>
                    <a:pt x="11406" y="9704"/>
                    <a:pt x="12036" y="9011"/>
                    <a:pt x="12036" y="8129"/>
                  </a:cubicBezTo>
                  <a:cubicBezTo>
                    <a:pt x="12036" y="7278"/>
                    <a:pt x="11437" y="6554"/>
                    <a:pt x="10618" y="6396"/>
                  </a:cubicBezTo>
                  <a:lnTo>
                    <a:pt x="10618" y="5293"/>
                  </a:lnTo>
                  <a:cubicBezTo>
                    <a:pt x="10618" y="4348"/>
                    <a:pt x="10335" y="3435"/>
                    <a:pt x="9799" y="2679"/>
                  </a:cubicBezTo>
                  <a:cubicBezTo>
                    <a:pt x="10020" y="2269"/>
                    <a:pt x="9957" y="1733"/>
                    <a:pt x="9610" y="1387"/>
                  </a:cubicBezTo>
                  <a:cubicBezTo>
                    <a:pt x="8602" y="473"/>
                    <a:pt x="7342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5485;p60">
              <a:extLst>
                <a:ext uri="{FF2B5EF4-FFF2-40B4-BE49-F238E27FC236}">
                  <a16:creationId xmlns:a16="http://schemas.microsoft.com/office/drawing/2014/main" id="{63C361AA-8C1F-4F19-A6C2-1122D45013C0}"/>
                </a:ext>
              </a:extLst>
            </p:cNvPr>
            <p:cNvSpPr/>
            <p:nvPr/>
          </p:nvSpPr>
          <p:spPr>
            <a:xfrm>
              <a:off x="-46664900" y="2475100"/>
              <a:ext cx="92175" cy="122900"/>
            </a:xfrm>
            <a:custGeom>
              <a:avLst/>
              <a:gdLst/>
              <a:ahLst/>
              <a:cxnLst/>
              <a:rect l="l" t="t" r="r" b="b"/>
              <a:pathLst>
                <a:path w="3687" h="4916" extrusionOk="0">
                  <a:moveTo>
                    <a:pt x="1072" y="3497"/>
                  </a:moveTo>
                  <a:cubicBezTo>
                    <a:pt x="1261" y="3497"/>
                    <a:pt x="1418" y="3655"/>
                    <a:pt x="1418" y="3876"/>
                  </a:cubicBezTo>
                  <a:cubicBezTo>
                    <a:pt x="1418" y="4065"/>
                    <a:pt x="1261" y="4222"/>
                    <a:pt x="1072" y="4222"/>
                  </a:cubicBezTo>
                  <a:cubicBezTo>
                    <a:pt x="851" y="4222"/>
                    <a:pt x="694" y="4065"/>
                    <a:pt x="694" y="3876"/>
                  </a:cubicBezTo>
                  <a:cubicBezTo>
                    <a:pt x="694" y="3655"/>
                    <a:pt x="851" y="3497"/>
                    <a:pt x="1072" y="3497"/>
                  </a:cubicBezTo>
                  <a:close/>
                  <a:moveTo>
                    <a:pt x="1765" y="0"/>
                  </a:moveTo>
                  <a:cubicBezTo>
                    <a:pt x="1576" y="0"/>
                    <a:pt x="1418" y="158"/>
                    <a:pt x="1418" y="347"/>
                  </a:cubicBezTo>
                  <a:lnTo>
                    <a:pt x="1418" y="2867"/>
                  </a:lnTo>
                  <a:cubicBezTo>
                    <a:pt x="1292" y="2836"/>
                    <a:pt x="1166" y="2804"/>
                    <a:pt x="1072" y="2804"/>
                  </a:cubicBezTo>
                  <a:cubicBezTo>
                    <a:pt x="473" y="2804"/>
                    <a:pt x="1" y="3277"/>
                    <a:pt x="1" y="3876"/>
                  </a:cubicBezTo>
                  <a:cubicBezTo>
                    <a:pt x="1" y="4443"/>
                    <a:pt x="473" y="4915"/>
                    <a:pt x="1072" y="4915"/>
                  </a:cubicBezTo>
                  <a:cubicBezTo>
                    <a:pt x="1670" y="4915"/>
                    <a:pt x="2143" y="4443"/>
                    <a:pt x="2143" y="3876"/>
                  </a:cubicBezTo>
                  <a:lnTo>
                    <a:pt x="2143" y="1450"/>
                  </a:lnTo>
                  <a:cubicBezTo>
                    <a:pt x="2363" y="1544"/>
                    <a:pt x="2521" y="1702"/>
                    <a:pt x="2616" y="1828"/>
                  </a:cubicBezTo>
                  <a:cubicBezTo>
                    <a:pt x="2868" y="2143"/>
                    <a:pt x="2962" y="2615"/>
                    <a:pt x="2836" y="3088"/>
                  </a:cubicBezTo>
                  <a:cubicBezTo>
                    <a:pt x="2805" y="3308"/>
                    <a:pt x="2962" y="3497"/>
                    <a:pt x="3183" y="3497"/>
                  </a:cubicBezTo>
                  <a:cubicBezTo>
                    <a:pt x="3340" y="3497"/>
                    <a:pt x="3498" y="3403"/>
                    <a:pt x="3529" y="3245"/>
                  </a:cubicBezTo>
                  <a:cubicBezTo>
                    <a:pt x="3687" y="2552"/>
                    <a:pt x="3592" y="1859"/>
                    <a:pt x="3183" y="1355"/>
                  </a:cubicBezTo>
                  <a:cubicBezTo>
                    <a:pt x="2868" y="1040"/>
                    <a:pt x="2521" y="820"/>
                    <a:pt x="2111" y="757"/>
                  </a:cubicBezTo>
                  <a:lnTo>
                    <a:pt x="2111" y="347"/>
                  </a:ln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2" name="Google Shape;5486;p60">
            <a:extLst>
              <a:ext uri="{FF2B5EF4-FFF2-40B4-BE49-F238E27FC236}">
                <a16:creationId xmlns:a16="http://schemas.microsoft.com/office/drawing/2014/main" id="{35652DE9-B104-4A27-A76D-F16BF257E73E}"/>
              </a:ext>
            </a:extLst>
          </p:cNvPr>
          <p:cNvGrpSpPr/>
          <p:nvPr/>
        </p:nvGrpSpPr>
        <p:grpSpPr>
          <a:xfrm>
            <a:off x="8858388" y="4305664"/>
            <a:ext cx="332705" cy="332705"/>
            <a:chOff x="-46772025" y="2701925"/>
            <a:chExt cx="300900" cy="300900"/>
          </a:xfrm>
        </p:grpSpPr>
        <p:sp>
          <p:nvSpPr>
            <p:cNvPr id="1573" name="Google Shape;5487;p60">
              <a:extLst>
                <a:ext uri="{FF2B5EF4-FFF2-40B4-BE49-F238E27FC236}">
                  <a16:creationId xmlns:a16="http://schemas.microsoft.com/office/drawing/2014/main" id="{EB00ABA2-B63B-464A-BD07-35D223143957}"/>
                </a:ext>
              </a:extLst>
            </p:cNvPr>
            <p:cNvSpPr/>
            <p:nvPr/>
          </p:nvSpPr>
          <p:spPr>
            <a:xfrm>
              <a:off x="-46647575" y="2826375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072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418" y="1229"/>
                    <a:pt x="1261" y="1387"/>
                    <a:pt x="1072" y="1387"/>
                  </a:cubicBezTo>
                  <a:cubicBezTo>
                    <a:pt x="883" y="1387"/>
                    <a:pt x="725" y="1229"/>
                    <a:pt x="725" y="1040"/>
                  </a:cubicBez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670" y="2143"/>
                    <a:pt x="2143" y="1670"/>
                    <a:pt x="2143" y="1072"/>
                  </a:cubicBezTo>
                  <a:cubicBezTo>
                    <a:pt x="2112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5488;p60">
              <a:extLst>
                <a:ext uri="{FF2B5EF4-FFF2-40B4-BE49-F238E27FC236}">
                  <a16:creationId xmlns:a16="http://schemas.microsoft.com/office/drawing/2014/main" id="{8E61BCF8-ACD1-42F5-AC88-EEBE3A4F7CC5}"/>
                </a:ext>
              </a:extLst>
            </p:cNvPr>
            <p:cNvSpPr/>
            <p:nvPr/>
          </p:nvSpPr>
          <p:spPr>
            <a:xfrm>
              <a:off x="-46772025" y="2701925"/>
              <a:ext cx="300900" cy="300900"/>
            </a:xfrm>
            <a:custGeom>
              <a:avLst/>
              <a:gdLst/>
              <a:ahLst/>
              <a:cxnLst/>
              <a:rect l="l" t="t" r="r" b="b"/>
              <a:pathLst>
                <a:path w="12036" h="12036" extrusionOk="0">
                  <a:moveTo>
                    <a:pt x="6365" y="1482"/>
                  </a:moveTo>
                  <a:cubicBezTo>
                    <a:pt x="8602" y="1639"/>
                    <a:pt x="10429" y="3466"/>
                    <a:pt x="10587" y="5672"/>
                  </a:cubicBezTo>
                  <a:lnTo>
                    <a:pt x="9862" y="5672"/>
                  </a:lnTo>
                  <a:cubicBezTo>
                    <a:pt x="9704" y="3813"/>
                    <a:pt x="8224" y="2301"/>
                    <a:pt x="6365" y="2143"/>
                  </a:cubicBezTo>
                  <a:lnTo>
                    <a:pt x="6365" y="1482"/>
                  </a:lnTo>
                  <a:close/>
                  <a:moveTo>
                    <a:pt x="5703" y="1482"/>
                  </a:moveTo>
                  <a:lnTo>
                    <a:pt x="5703" y="2206"/>
                  </a:lnTo>
                  <a:cubicBezTo>
                    <a:pt x="3845" y="2364"/>
                    <a:pt x="2364" y="3844"/>
                    <a:pt x="2206" y="5703"/>
                  </a:cubicBezTo>
                  <a:lnTo>
                    <a:pt x="1482" y="5703"/>
                  </a:lnTo>
                  <a:cubicBezTo>
                    <a:pt x="1639" y="3466"/>
                    <a:pt x="3466" y="1639"/>
                    <a:pt x="5703" y="1482"/>
                  </a:cubicBezTo>
                  <a:close/>
                  <a:moveTo>
                    <a:pt x="6365" y="2868"/>
                  </a:moveTo>
                  <a:cubicBezTo>
                    <a:pt x="7814" y="3025"/>
                    <a:pt x="9011" y="4191"/>
                    <a:pt x="9169" y="5672"/>
                  </a:cubicBezTo>
                  <a:lnTo>
                    <a:pt x="8854" y="5672"/>
                  </a:lnTo>
                  <a:cubicBezTo>
                    <a:pt x="8665" y="5672"/>
                    <a:pt x="8507" y="5829"/>
                    <a:pt x="8507" y="6018"/>
                  </a:cubicBezTo>
                  <a:cubicBezTo>
                    <a:pt x="8507" y="6207"/>
                    <a:pt x="8665" y="6365"/>
                    <a:pt x="8854" y="6365"/>
                  </a:cubicBezTo>
                  <a:lnTo>
                    <a:pt x="9169" y="6365"/>
                  </a:lnTo>
                  <a:cubicBezTo>
                    <a:pt x="9011" y="7814"/>
                    <a:pt x="7846" y="9011"/>
                    <a:pt x="6365" y="9169"/>
                  </a:cubicBezTo>
                  <a:lnTo>
                    <a:pt x="6365" y="8854"/>
                  </a:lnTo>
                  <a:cubicBezTo>
                    <a:pt x="6365" y="8665"/>
                    <a:pt x="6207" y="8507"/>
                    <a:pt x="6018" y="8507"/>
                  </a:cubicBezTo>
                  <a:cubicBezTo>
                    <a:pt x="5829" y="8507"/>
                    <a:pt x="5672" y="8665"/>
                    <a:pt x="5672" y="8854"/>
                  </a:cubicBezTo>
                  <a:lnTo>
                    <a:pt x="5672" y="9169"/>
                  </a:lnTo>
                  <a:cubicBezTo>
                    <a:pt x="4223" y="9011"/>
                    <a:pt x="3025" y="7814"/>
                    <a:pt x="2868" y="6365"/>
                  </a:cubicBezTo>
                  <a:lnTo>
                    <a:pt x="3183" y="6365"/>
                  </a:lnTo>
                  <a:cubicBezTo>
                    <a:pt x="3372" y="6365"/>
                    <a:pt x="3529" y="6207"/>
                    <a:pt x="3529" y="6018"/>
                  </a:cubicBezTo>
                  <a:cubicBezTo>
                    <a:pt x="3529" y="5829"/>
                    <a:pt x="3372" y="5672"/>
                    <a:pt x="3183" y="5672"/>
                  </a:cubicBezTo>
                  <a:lnTo>
                    <a:pt x="2868" y="5672"/>
                  </a:lnTo>
                  <a:cubicBezTo>
                    <a:pt x="3025" y="4191"/>
                    <a:pt x="4191" y="3025"/>
                    <a:pt x="5672" y="2868"/>
                  </a:cubicBezTo>
                  <a:lnTo>
                    <a:pt x="5672" y="3183"/>
                  </a:lnTo>
                  <a:cubicBezTo>
                    <a:pt x="5672" y="3372"/>
                    <a:pt x="5829" y="3529"/>
                    <a:pt x="6018" y="3529"/>
                  </a:cubicBezTo>
                  <a:cubicBezTo>
                    <a:pt x="6207" y="3529"/>
                    <a:pt x="6365" y="3372"/>
                    <a:pt x="6365" y="3183"/>
                  </a:cubicBezTo>
                  <a:lnTo>
                    <a:pt x="6365" y="2868"/>
                  </a:lnTo>
                  <a:close/>
                  <a:moveTo>
                    <a:pt x="2206" y="6365"/>
                  </a:moveTo>
                  <a:cubicBezTo>
                    <a:pt x="2364" y="8224"/>
                    <a:pt x="3845" y="9704"/>
                    <a:pt x="5703" y="9862"/>
                  </a:cubicBezTo>
                  <a:lnTo>
                    <a:pt x="5703" y="10586"/>
                  </a:lnTo>
                  <a:cubicBezTo>
                    <a:pt x="3466" y="10429"/>
                    <a:pt x="1639" y="8602"/>
                    <a:pt x="1482" y="6365"/>
                  </a:cubicBezTo>
                  <a:close/>
                  <a:moveTo>
                    <a:pt x="10618" y="6365"/>
                  </a:moveTo>
                  <a:cubicBezTo>
                    <a:pt x="10429" y="8602"/>
                    <a:pt x="8602" y="10429"/>
                    <a:pt x="6396" y="10586"/>
                  </a:cubicBezTo>
                  <a:lnTo>
                    <a:pt x="6396" y="9862"/>
                  </a:lnTo>
                  <a:cubicBezTo>
                    <a:pt x="8255" y="9704"/>
                    <a:pt x="9767" y="8224"/>
                    <a:pt x="9925" y="6365"/>
                  </a:cubicBezTo>
                  <a:close/>
                  <a:moveTo>
                    <a:pt x="6018" y="1"/>
                  </a:moveTo>
                  <a:cubicBezTo>
                    <a:pt x="5829" y="1"/>
                    <a:pt x="5672" y="158"/>
                    <a:pt x="5672" y="347"/>
                  </a:cubicBezTo>
                  <a:lnTo>
                    <a:pt x="5672" y="725"/>
                  </a:lnTo>
                  <a:cubicBezTo>
                    <a:pt x="4412" y="820"/>
                    <a:pt x="3183" y="1356"/>
                    <a:pt x="2269" y="2269"/>
                  </a:cubicBezTo>
                  <a:cubicBezTo>
                    <a:pt x="1387" y="3183"/>
                    <a:pt x="820" y="4348"/>
                    <a:pt x="757" y="5672"/>
                  </a:cubicBez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07"/>
                    <a:pt x="158" y="6365"/>
                    <a:pt x="347" y="6365"/>
                  </a:cubicBezTo>
                  <a:lnTo>
                    <a:pt x="757" y="6365"/>
                  </a:lnTo>
                  <a:cubicBezTo>
                    <a:pt x="820" y="7625"/>
                    <a:pt x="1387" y="8854"/>
                    <a:pt x="2269" y="9767"/>
                  </a:cubicBezTo>
                  <a:cubicBezTo>
                    <a:pt x="3183" y="10649"/>
                    <a:pt x="4380" y="11217"/>
                    <a:pt x="5672" y="11280"/>
                  </a:cubicBezTo>
                  <a:lnTo>
                    <a:pt x="5672" y="11689"/>
                  </a:lnTo>
                  <a:cubicBezTo>
                    <a:pt x="5672" y="11878"/>
                    <a:pt x="5829" y="12036"/>
                    <a:pt x="6018" y="12036"/>
                  </a:cubicBezTo>
                  <a:cubicBezTo>
                    <a:pt x="6207" y="12036"/>
                    <a:pt x="6365" y="11878"/>
                    <a:pt x="6365" y="11689"/>
                  </a:cubicBezTo>
                  <a:lnTo>
                    <a:pt x="6365" y="11280"/>
                  </a:lnTo>
                  <a:cubicBezTo>
                    <a:pt x="7625" y="11217"/>
                    <a:pt x="8854" y="10649"/>
                    <a:pt x="9767" y="9767"/>
                  </a:cubicBezTo>
                  <a:cubicBezTo>
                    <a:pt x="10681" y="8854"/>
                    <a:pt x="11217" y="7656"/>
                    <a:pt x="11280" y="6365"/>
                  </a:cubicBezTo>
                  <a:lnTo>
                    <a:pt x="11689" y="6365"/>
                  </a:lnTo>
                  <a:cubicBezTo>
                    <a:pt x="11878" y="6365"/>
                    <a:pt x="12036" y="6207"/>
                    <a:pt x="12036" y="6018"/>
                  </a:cubicBezTo>
                  <a:cubicBezTo>
                    <a:pt x="12036" y="5829"/>
                    <a:pt x="11878" y="5672"/>
                    <a:pt x="11689" y="5672"/>
                  </a:cubicBezTo>
                  <a:lnTo>
                    <a:pt x="11280" y="5672"/>
                  </a:lnTo>
                  <a:cubicBezTo>
                    <a:pt x="11217" y="4411"/>
                    <a:pt x="10650" y="3183"/>
                    <a:pt x="9767" y="2269"/>
                  </a:cubicBezTo>
                  <a:cubicBezTo>
                    <a:pt x="8854" y="1356"/>
                    <a:pt x="7688" y="820"/>
                    <a:pt x="6365" y="725"/>
                  </a:cubicBez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75" name="Google Shape;5489;p60">
            <a:extLst>
              <a:ext uri="{FF2B5EF4-FFF2-40B4-BE49-F238E27FC236}">
                <a16:creationId xmlns:a16="http://schemas.microsoft.com/office/drawing/2014/main" id="{C7EB409C-BD7C-419F-BA85-E8FB247381E3}"/>
              </a:ext>
            </a:extLst>
          </p:cNvPr>
          <p:cNvSpPr/>
          <p:nvPr/>
        </p:nvSpPr>
        <p:spPr>
          <a:xfrm>
            <a:off x="10923452" y="3530497"/>
            <a:ext cx="331821" cy="332705"/>
          </a:xfrm>
          <a:custGeom>
            <a:avLst/>
            <a:gdLst/>
            <a:ahLst/>
            <a:cxnLst/>
            <a:rect l="l" t="t" r="r" b="b"/>
            <a:pathLst>
              <a:path w="12004" h="12036" extrusionOk="0">
                <a:moveTo>
                  <a:pt x="10933" y="4947"/>
                </a:moveTo>
                <a:cubicBezTo>
                  <a:pt x="11122" y="4947"/>
                  <a:pt x="11279" y="5104"/>
                  <a:pt x="11279" y="5293"/>
                </a:cubicBezTo>
                <a:lnTo>
                  <a:pt x="11279" y="5671"/>
                </a:lnTo>
                <a:lnTo>
                  <a:pt x="7782" y="5671"/>
                </a:lnTo>
                <a:lnTo>
                  <a:pt x="7782" y="5293"/>
                </a:lnTo>
                <a:cubicBezTo>
                  <a:pt x="7782" y="5104"/>
                  <a:pt x="7940" y="4947"/>
                  <a:pt x="8129" y="4947"/>
                </a:cubicBezTo>
                <a:close/>
                <a:moveTo>
                  <a:pt x="9547" y="694"/>
                </a:moveTo>
                <a:cubicBezTo>
                  <a:pt x="9736" y="694"/>
                  <a:pt x="9893" y="851"/>
                  <a:pt x="9893" y="1040"/>
                </a:cubicBezTo>
                <a:lnTo>
                  <a:pt x="9893" y="4254"/>
                </a:lnTo>
                <a:lnTo>
                  <a:pt x="8129" y="4254"/>
                </a:lnTo>
                <a:cubicBezTo>
                  <a:pt x="7530" y="4254"/>
                  <a:pt x="7058" y="4726"/>
                  <a:pt x="7058" y="5293"/>
                </a:cubicBezTo>
                <a:lnTo>
                  <a:pt x="7058" y="6365"/>
                </a:lnTo>
                <a:lnTo>
                  <a:pt x="694" y="6365"/>
                </a:lnTo>
                <a:lnTo>
                  <a:pt x="694" y="1040"/>
                </a:lnTo>
                <a:cubicBezTo>
                  <a:pt x="725" y="851"/>
                  <a:pt x="883" y="694"/>
                  <a:pt x="1072" y="694"/>
                </a:cubicBezTo>
                <a:close/>
                <a:moveTo>
                  <a:pt x="7121" y="7026"/>
                </a:moveTo>
                <a:lnTo>
                  <a:pt x="7121" y="7751"/>
                </a:lnTo>
                <a:lnTo>
                  <a:pt x="1072" y="7751"/>
                </a:lnTo>
                <a:cubicBezTo>
                  <a:pt x="883" y="7751"/>
                  <a:pt x="725" y="7593"/>
                  <a:pt x="725" y="7404"/>
                </a:cubicBezTo>
                <a:lnTo>
                  <a:pt x="725" y="7026"/>
                </a:lnTo>
                <a:close/>
                <a:moveTo>
                  <a:pt x="5703" y="8444"/>
                </a:moveTo>
                <a:lnTo>
                  <a:pt x="5703" y="9168"/>
                </a:lnTo>
                <a:lnTo>
                  <a:pt x="4947" y="9168"/>
                </a:lnTo>
                <a:lnTo>
                  <a:pt x="4947" y="8444"/>
                </a:lnTo>
                <a:close/>
                <a:moveTo>
                  <a:pt x="7089" y="8444"/>
                </a:moveTo>
                <a:lnTo>
                  <a:pt x="7089" y="9168"/>
                </a:lnTo>
                <a:lnTo>
                  <a:pt x="6365" y="9168"/>
                </a:lnTo>
                <a:lnTo>
                  <a:pt x="6365" y="8444"/>
                </a:lnTo>
                <a:close/>
                <a:moveTo>
                  <a:pt x="11279" y="6333"/>
                </a:moveTo>
                <a:lnTo>
                  <a:pt x="11279" y="9830"/>
                </a:lnTo>
                <a:lnTo>
                  <a:pt x="7782" y="9830"/>
                </a:lnTo>
                <a:lnTo>
                  <a:pt x="7782" y="6333"/>
                </a:lnTo>
                <a:close/>
                <a:moveTo>
                  <a:pt x="11279" y="10523"/>
                </a:moveTo>
                <a:lnTo>
                  <a:pt x="11279" y="10901"/>
                </a:lnTo>
                <a:cubicBezTo>
                  <a:pt x="11279" y="11090"/>
                  <a:pt x="11122" y="11248"/>
                  <a:pt x="10933" y="11248"/>
                </a:cubicBezTo>
                <a:lnTo>
                  <a:pt x="8129" y="11248"/>
                </a:lnTo>
                <a:cubicBezTo>
                  <a:pt x="7940" y="11248"/>
                  <a:pt x="7782" y="11090"/>
                  <a:pt x="7782" y="10901"/>
                </a:cubicBezTo>
                <a:lnTo>
                  <a:pt x="7782" y="10523"/>
                </a:lnTo>
                <a:close/>
                <a:moveTo>
                  <a:pt x="1040" y="1"/>
                </a:moveTo>
                <a:cubicBezTo>
                  <a:pt x="442" y="1"/>
                  <a:pt x="1" y="473"/>
                  <a:pt x="1" y="1040"/>
                </a:cubicBezTo>
                <a:lnTo>
                  <a:pt x="1" y="7436"/>
                </a:lnTo>
                <a:cubicBezTo>
                  <a:pt x="1" y="8034"/>
                  <a:pt x="442" y="8507"/>
                  <a:pt x="1040" y="8507"/>
                </a:cubicBezTo>
                <a:lnTo>
                  <a:pt x="4191" y="8507"/>
                </a:lnTo>
                <a:lnTo>
                  <a:pt x="4191" y="9200"/>
                </a:lnTo>
                <a:lnTo>
                  <a:pt x="3151" y="9200"/>
                </a:lnTo>
                <a:cubicBezTo>
                  <a:pt x="2931" y="9200"/>
                  <a:pt x="2773" y="9357"/>
                  <a:pt x="2773" y="9546"/>
                </a:cubicBezTo>
                <a:cubicBezTo>
                  <a:pt x="2773" y="9767"/>
                  <a:pt x="2931" y="9925"/>
                  <a:pt x="3151" y="9925"/>
                </a:cubicBezTo>
                <a:lnTo>
                  <a:pt x="7026" y="9925"/>
                </a:lnTo>
                <a:lnTo>
                  <a:pt x="7026" y="10964"/>
                </a:lnTo>
                <a:cubicBezTo>
                  <a:pt x="7026" y="11563"/>
                  <a:pt x="7499" y="12035"/>
                  <a:pt x="8097" y="12035"/>
                </a:cubicBezTo>
                <a:lnTo>
                  <a:pt x="10901" y="12035"/>
                </a:lnTo>
                <a:cubicBezTo>
                  <a:pt x="11468" y="12035"/>
                  <a:pt x="11941" y="11563"/>
                  <a:pt x="11941" y="10964"/>
                </a:cubicBezTo>
                <a:lnTo>
                  <a:pt x="11941" y="5356"/>
                </a:lnTo>
                <a:cubicBezTo>
                  <a:pt x="12004" y="4726"/>
                  <a:pt x="11531" y="4254"/>
                  <a:pt x="10933" y="4254"/>
                </a:cubicBezTo>
                <a:lnTo>
                  <a:pt x="10586" y="4254"/>
                </a:lnTo>
                <a:lnTo>
                  <a:pt x="10586" y="1040"/>
                </a:lnTo>
                <a:cubicBezTo>
                  <a:pt x="10586" y="473"/>
                  <a:pt x="10114" y="1"/>
                  <a:pt x="951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76" name="Google Shape;5490;p60">
            <a:extLst>
              <a:ext uri="{FF2B5EF4-FFF2-40B4-BE49-F238E27FC236}">
                <a16:creationId xmlns:a16="http://schemas.microsoft.com/office/drawing/2014/main" id="{FA28783C-83BD-4F56-A16B-A8F9056F6F56}"/>
              </a:ext>
            </a:extLst>
          </p:cNvPr>
          <p:cNvGrpSpPr/>
          <p:nvPr/>
        </p:nvGrpSpPr>
        <p:grpSpPr>
          <a:xfrm>
            <a:off x="5148011" y="3472243"/>
            <a:ext cx="331821" cy="332705"/>
            <a:chOff x="-50154075" y="1948175"/>
            <a:chExt cx="300100" cy="300900"/>
          </a:xfrm>
        </p:grpSpPr>
        <p:sp>
          <p:nvSpPr>
            <p:cNvPr id="1577" name="Google Shape;5491;p60">
              <a:extLst>
                <a:ext uri="{FF2B5EF4-FFF2-40B4-BE49-F238E27FC236}">
                  <a16:creationId xmlns:a16="http://schemas.microsoft.com/office/drawing/2014/main" id="{4CCCF8C8-86C3-401E-AA23-2ACB310FCEA8}"/>
                </a:ext>
              </a:extLst>
            </p:cNvPr>
            <p:cNvSpPr/>
            <p:nvPr/>
          </p:nvSpPr>
          <p:spPr>
            <a:xfrm>
              <a:off x="-50154075" y="1948175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2805" y="694"/>
                  </a:moveTo>
                  <a:lnTo>
                    <a:pt x="2805" y="2805"/>
                  </a:lnTo>
                  <a:lnTo>
                    <a:pt x="662" y="2805"/>
                  </a:lnTo>
                  <a:lnTo>
                    <a:pt x="662" y="694"/>
                  </a:lnTo>
                  <a:close/>
                  <a:moveTo>
                    <a:pt x="2805" y="3466"/>
                  </a:moveTo>
                  <a:lnTo>
                    <a:pt x="2805" y="5609"/>
                  </a:lnTo>
                  <a:lnTo>
                    <a:pt x="662" y="5609"/>
                  </a:lnTo>
                  <a:lnTo>
                    <a:pt x="662" y="3466"/>
                  </a:lnTo>
                  <a:close/>
                  <a:moveTo>
                    <a:pt x="7908" y="2521"/>
                  </a:moveTo>
                  <a:lnTo>
                    <a:pt x="9421" y="4033"/>
                  </a:lnTo>
                  <a:lnTo>
                    <a:pt x="7782" y="5640"/>
                  </a:lnTo>
                  <a:lnTo>
                    <a:pt x="6302" y="4128"/>
                  </a:lnTo>
                  <a:lnTo>
                    <a:pt x="7908" y="2521"/>
                  </a:lnTo>
                  <a:close/>
                  <a:moveTo>
                    <a:pt x="5798" y="4663"/>
                  </a:moveTo>
                  <a:lnTo>
                    <a:pt x="7278" y="6144"/>
                  </a:lnTo>
                  <a:lnTo>
                    <a:pt x="5766" y="7688"/>
                  </a:lnTo>
                  <a:lnTo>
                    <a:pt x="4254" y="6207"/>
                  </a:lnTo>
                  <a:lnTo>
                    <a:pt x="5798" y="4663"/>
                  </a:lnTo>
                  <a:close/>
                  <a:moveTo>
                    <a:pt x="2805" y="6302"/>
                  </a:moveTo>
                  <a:lnTo>
                    <a:pt x="2805" y="8791"/>
                  </a:lnTo>
                  <a:cubicBezTo>
                    <a:pt x="2521" y="8570"/>
                    <a:pt x="2111" y="8444"/>
                    <a:pt x="1733" y="8444"/>
                  </a:cubicBezTo>
                  <a:cubicBezTo>
                    <a:pt x="1324" y="8444"/>
                    <a:pt x="977" y="8570"/>
                    <a:pt x="662" y="8791"/>
                  </a:cubicBezTo>
                  <a:lnTo>
                    <a:pt x="662" y="6302"/>
                  </a:lnTo>
                  <a:close/>
                  <a:moveTo>
                    <a:pt x="3750" y="6711"/>
                  </a:moveTo>
                  <a:lnTo>
                    <a:pt x="5230" y="8192"/>
                  </a:lnTo>
                  <a:lnTo>
                    <a:pt x="3498" y="9925"/>
                  </a:lnTo>
                  <a:lnTo>
                    <a:pt x="3498" y="6932"/>
                  </a:lnTo>
                  <a:lnTo>
                    <a:pt x="3750" y="6711"/>
                  </a:lnTo>
                  <a:close/>
                  <a:moveTo>
                    <a:pt x="1733" y="9137"/>
                  </a:moveTo>
                  <a:cubicBezTo>
                    <a:pt x="2332" y="9137"/>
                    <a:pt x="2805" y="9610"/>
                    <a:pt x="2805" y="10208"/>
                  </a:cubicBezTo>
                  <a:cubicBezTo>
                    <a:pt x="2805" y="10807"/>
                    <a:pt x="2332" y="11279"/>
                    <a:pt x="1733" y="11279"/>
                  </a:cubicBezTo>
                  <a:cubicBezTo>
                    <a:pt x="1135" y="11279"/>
                    <a:pt x="662" y="10807"/>
                    <a:pt x="662" y="10208"/>
                  </a:cubicBezTo>
                  <a:cubicBezTo>
                    <a:pt x="662" y="9610"/>
                    <a:pt x="1135" y="9137"/>
                    <a:pt x="1733" y="9137"/>
                  </a:cubicBezTo>
                  <a:close/>
                  <a:moveTo>
                    <a:pt x="5640" y="9137"/>
                  </a:moveTo>
                  <a:lnTo>
                    <a:pt x="5640" y="11279"/>
                  </a:lnTo>
                  <a:lnTo>
                    <a:pt x="3183" y="11279"/>
                  </a:lnTo>
                  <a:lnTo>
                    <a:pt x="5262" y="9137"/>
                  </a:lnTo>
                  <a:close/>
                  <a:moveTo>
                    <a:pt x="8412" y="9137"/>
                  </a:moveTo>
                  <a:lnTo>
                    <a:pt x="8412" y="11279"/>
                  </a:lnTo>
                  <a:lnTo>
                    <a:pt x="6333" y="11279"/>
                  </a:lnTo>
                  <a:lnTo>
                    <a:pt x="6333" y="9137"/>
                  </a:lnTo>
                  <a:close/>
                  <a:moveTo>
                    <a:pt x="11248" y="9137"/>
                  </a:moveTo>
                  <a:lnTo>
                    <a:pt x="11248" y="11279"/>
                  </a:lnTo>
                  <a:lnTo>
                    <a:pt x="9106" y="11279"/>
                  </a:lnTo>
                  <a:lnTo>
                    <a:pt x="9106" y="9137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0240"/>
                  </a:lnTo>
                  <a:cubicBezTo>
                    <a:pt x="1" y="11248"/>
                    <a:pt x="788" y="12036"/>
                    <a:pt x="1765" y="12036"/>
                  </a:cubicBezTo>
                  <a:lnTo>
                    <a:pt x="11657" y="12036"/>
                  </a:lnTo>
                  <a:cubicBezTo>
                    <a:pt x="11846" y="12036"/>
                    <a:pt x="12004" y="11878"/>
                    <a:pt x="12004" y="11657"/>
                  </a:cubicBezTo>
                  <a:lnTo>
                    <a:pt x="12004" y="8791"/>
                  </a:lnTo>
                  <a:cubicBezTo>
                    <a:pt x="11973" y="8602"/>
                    <a:pt x="11815" y="8444"/>
                    <a:pt x="11626" y="8444"/>
                  </a:cubicBezTo>
                  <a:lnTo>
                    <a:pt x="5987" y="8444"/>
                  </a:lnTo>
                  <a:lnTo>
                    <a:pt x="10177" y="4254"/>
                  </a:lnTo>
                  <a:cubicBezTo>
                    <a:pt x="10240" y="4191"/>
                    <a:pt x="10271" y="4096"/>
                    <a:pt x="10271" y="4033"/>
                  </a:cubicBezTo>
                  <a:cubicBezTo>
                    <a:pt x="10271" y="3939"/>
                    <a:pt x="10240" y="3844"/>
                    <a:pt x="10177" y="3781"/>
                  </a:cubicBezTo>
                  <a:lnTo>
                    <a:pt x="8192" y="1828"/>
                  </a:lnTo>
                  <a:cubicBezTo>
                    <a:pt x="8129" y="1765"/>
                    <a:pt x="8042" y="1733"/>
                    <a:pt x="7952" y="1733"/>
                  </a:cubicBezTo>
                  <a:cubicBezTo>
                    <a:pt x="7861" y="1733"/>
                    <a:pt x="7767" y="1765"/>
                    <a:pt x="7688" y="1828"/>
                  </a:cubicBezTo>
                  <a:lnTo>
                    <a:pt x="3498" y="5987"/>
                  </a:lnTo>
                  <a:lnTo>
                    <a:pt x="3498" y="379"/>
                  </a:ln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5492;p60">
              <a:extLst>
                <a:ext uri="{FF2B5EF4-FFF2-40B4-BE49-F238E27FC236}">
                  <a16:creationId xmlns:a16="http://schemas.microsoft.com/office/drawing/2014/main" id="{0A3B7FC3-943C-479B-A815-71407E2525DC}"/>
                </a:ext>
              </a:extLst>
            </p:cNvPr>
            <p:cNvSpPr/>
            <p:nvPr/>
          </p:nvSpPr>
          <p:spPr>
            <a:xfrm>
              <a:off x="-50119425" y="2194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9" name="Google Shape;5493;p60">
            <a:extLst>
              <a:ext uri="{FF2B5EF4-FFF2-40B4-BE49-F238E27FC236}">
                <a16:creationId xmlns:a16="http://schemas.microsoft.com/office/drawing/2014/main" id="{65A2A097-396A-472D-A24B-7A7E108466EF}"/>
              </a:ext>
            </a:extLst>
          </p:cNvPr>
          <p:cNvGrpSpPr/>
          <p:nvPr/>
        </p:nvGrpSpPr>
        <p:grpSpPr>
          <a:xfrm>
            <a:off x="5148011" y="3879804"/>
            <a:ext cx="331821" cy="331848"/>
            <a:chOff x="-50154850" y="2316775"/>
            <a:chExt cx="300100" cy="300125"/>
          </a:xfrm>
        </p:grpSpPr>
        <p:sp>
          <p:nvSpPr>
            <p:cNvPr id="1580" name="Google Shape;5494;p60">
              <a:extLst>
                <a:ext uri="{FF2B5EF4-FFF2-40B4-BE49-F238E27FC236}">
                  <a16:creationId xmlns:a16="http://schemas.microsoft.com/office/drawing/2014/main" id="{3E8ECBC8-2544-4DCB-B572-B37A4CF27B45}"/>
                </a:ext>
              </a:extLst>
            </p:cNvPr>
            <p:cNvSpPr/>
            <p:nvPr/>
          </p:nvSpPr>
          <p:spPr>
            <a:xfrm>
              <a:off x="-50154850" y="2316775"/>
              <a:ext cx="300100" cy="300125"/>
            </a:xfrm>
            <a:custGeom>
              <a:avLst/>
              <a:gdLst/>
              <a:ahLst/>
              <a:cxnLst/>
              <a:rect l="l" t="t" r="r" b="b"/>
              <a:pathLst>
                <a:path w="12004" h="12005" extrusionOk="0">
                  <a:moveTo>
                    <a:pt x="1418" y="694"/>
                  </a:moveTo>
                  <a:lnTo>
                    <a:pt x="1418" y="1419"/>
                  </a:lnTo>
                  <a:lnTo>
                    <a:pt x="693" y="1419"/>
                  </a:lnTo>
                  <a:lnTo>
                    <a:pt x="693" y="694"/>
                  </a:lnTo>
                  <a:close/>
                  <a:moveTo>
                    <a:pt x="11279" y="694"/>
                  </a:moveTo>
                  <a:lnTo>
                    <a:pt x="11279" y="1419"/>
                  </a:lnTo>
                  <a:lnTo>
                    <a:pt x="10586" y="1419"/>
                  </a:lnTo>
                  <a:lnTo>
                    <a:pt x="10586" y="694"/>
                  </a:lnTo>
                  <a:close/>
                  <a:moveTo>
                    <a:pt x="9893" y="1419"/>
                  </a:moveTo>
                  <a:lnTo>
                    <a:pt x="9893" y="1765"/>
                  </a:lnTo>
                  <a:cubicBezTo>
                    <a:pt x="9893" y="1954"/>
                    <a:pt x="10019" y="2112"/>
                    <a:pt x="10239" y="2112"/>
                  </a:cubicBezTo>
                  <a:lnTo>
                    <a:pt x="10586" y="2112"/>
                  </a:lnTo>
                  <a:lnTo>
                    <a:pt x="10586" y="9893"/>
                  </a:lnTo>
                  <a:lnTo>
                    <a:pt x="10239" y="9893"/>
                  </a:lnTo>
                  <a:cubicBezTo>
                    <a:pt x="10019" y="9893"/>
                    <a:pt x="9893" y="10051"/>
                    <a:pt x="9893" y="10240"/>
                  </a:cubicBezTo>
                  <a:lnTo>
                    <a:pt x="9893" y="10587"/>
                  </a:lnTo>
                  <a:lnTo>
                    <a:pt x="2111" y="10587"/>
                  </a:lnTo>
                  <a:lnTo>
                    <a:pt x="2111" y="10240"/>
                  </a:lnTo>
                  <a:cubicBezTo>
                    <a:pt x="2111" y="10051"/>
                    <a:pt x="1953" y="9893"/>
                    <a:pt x="1764" y="9893"/>
                  </a:cubicBezTo>
                  <a:lnTo>
                    <a:pt x="1418" y="9893"/>
                  </a:lnTo>
                  <a:lnTo>
                    <a:pt x="1418" y="2112"/>
                  </a:lnTo>
                  <a:lnTo>
                    <a:pt x="1764" y="2112"/>
                  </a:lnTo>
                  <a:cubicBezTo>
                    <a:pt x="1953" y="2112"/>
                    <a:pt x="2111" y="1954"/>
                    <a:pt x="2111" y="1765"/>
                  </a:cubicBezTo>
                  <a:lnTo>
                    <a:pt x="2111" y="1419"/>
                  </a:lnTo>
                  <a:close/>
                  <a:moveTo>
                    <a:pt x="1418" y="10555"/>
                  </a:moveTo>
                  <a:lnTo>
                    <a:pt x="1418" y="11248"/>
                  </a:lnTo>
                  <a:lnTo>
                    <a:pt x="693" y="11248"/>
                  </a:lnTo>
                  <a:lnTo>
                    <a:pt x="693" y="10555"/>
                  </a:lnTo>
                  <a:close/>
                  <a:moveTo>
                    <a:pt x="11279" y="10555"/>
                  </a:moveTo>
                  <a:lnTo>
                    <a:pt x="11279" y="11248"/>
                  </a:lnTo>
                  <a:lnTo>
                    <a:pt x="10586" y="11248"/>
                  </a:lnTo>
                  <a:lnTo>
                    <a:pt x="10586" y="10555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lnTo>
                    <a:pt x="0" y="1765"/>
                  </a:lnTo>
                  <a:cubicBezTo>
                    <a:pt x="0" y="1954"/>
                    <a:pt x="158" y="2112"/>
                    <a:pt x="347" y="2112"/>
                  </a:cubicBezTo>
                  <a:lnTo>
                    <a:pt x="693" y="2112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1"/>
                    <a:pt x="0" y="10240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47" y="12004"/>
                  </a:cubicBezTo>
                  <a:lnTo>
                    <a:pt x="1764" y="12004"/>
                  </a:lnTo>
                  <a:cubicBezTo>
                    <a:pt x="1953" y="12004"/>
                    <a:pt x="2111" y="11847"/>
                    <a:pt x="2111" y="11658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8"/>
                  </a:lnTo>
                  <a:cubicBezTo>
                    <a:pt x="9893" y="11847"/>
                    <a:pt x="10019" y="12004"/>
                    <a:pt x="10239" y="12004"/>
                  </a:cubicBezTo>
                  <a:lnTo>
                    <a:pt x="11657" y="12004"/>
                  </a:lnTo>
                  <a:cubicBezTo>
                    <a:pt x="11846" y="12004"/>
                    <a:pt x="12004" y="11847"/>
                    <a:pt x="12004" y="11658"/>
                  </a:cubicBezTo>
                  <a:lnTo>
                    <a:pt x="12004" y="10240"/>
                  </a:lnTo>
                  <a:cubicBezTo>
                    <a:pt x="12004" y="10051"/>
                    <a:pt x="11846" y="9893"/>
                    <a:pt x="11657" y="9893"/>
                  </a:cubicBezTo>
                  <a:lnTo>
                    <a:pt x="11310" y="9893"/>
                  </a:lnTo>
                  <a:lnTo>
                    <a:pt x="11310" y="2112"/>
                  </a:lnTo>
                  <a:lnTo>
                    <a:pt x="11657" y="2112"/>
                  </a:lnTo>
                  <a:lnTo>
                    <a:pt x="11657" y="2080"/>
                  </a:lnTo>
                  <a:cubicBezTo>
                    <a:pt x="11846" y="2080"/>
                    <a:pt x="12004" y="1923"/>
                    <a:pt x="12004" y="1734"/>
                  </a:cubicBezTo>
                  <a:lnTo>
                    <a:pt x="12004" y="348"/>
                  </a:lnTo>
                  <a:cubicBezTo>
                    <a:pt x="12004" y="158"/>
                    <a:pt x="11846" y="1"/>
                    <a:pt x="11657" y="1"/>
                  </a:cubicBezTo>
                  <a:lnTo>
                    <a:pt x="10239" y="1"/>
                  </a:lnTo>
                  <a:cubicBezTo>
                    <a:pt x="10019" y="1"/>
                    <a:pt x="9893" y="158"/>
                    <a:pt x="9893" y="348"/>
                  </a:cubicBezTo>
                  <a:lnTo>
                    <a:pt x="9893" y="694"/>
                  </a:lnTo>
                  <a:lnTo>
                    <a:pt x="2111" y="694"/>
                  </a:lnTo>
                  <a:lnTo>
                    <a:pt x="2111" y="348"/>
                  </a:lnTo>
                  <a:cubicBezTo>
                    <a:pt x="2111" y="158"/>
                    <a:pt x="1953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5495;p60">
              <a:extLst>
                <a:ext uri="{FF2B5EF4-FFF2-40B4-BE49-F238E27FC236}">
                  <a16:creationId xmlns:a16="http://schemas.microsoft.com/office/drawing/2014/main" id="{6C77D86F-9BFE-49FE-BCBC-F31185029B55}"/>
                </a:ext>
              </a:extLst>
            </p:cNvPr>
            <p:cNvSpPr/>
            <p:nvPr/>
          </p:nvSpPr>
          <p:spPr>
            <a:xfrm>
              <a:off x="-50083975" y="2368775"/>
              <a:ext cx="158325" cy="193775"/>
            </a:xfrm>
            <a:custGeom>
              <a:avLst/>
              <a:gdLst/>
              <a:ahLst/>
              <a:cxnLst/>
              <a:rect l="l" t="t" r="r" b="b"/>
              <a:pathLst>
                <a:path w="6333" h="7751" extrusionOk="0">
                  <a:moveTo>
                    <a:pt x="5577" y="693"/>
                  </a:moveTo>
                  <a:lnTo>
                    <a:pt x="5577" y="1567"/>
                  </a:lnTo>
                  <a:lnTo>
                    <a:pt x="5577" y="1567"/>
                  </a:lnTo>
                  <a:cubicBezTo>
                    <a:pt x="5492" y="1468"/>
                    <a:pt x="5402" y="1418"/>
                    <a:pt x="5262" y="1418"/>
                  </a:cubicBezTo>
                  <a:lnTo>
                    <a:pt x="3844" y="1418"/>
                  </a:lnTo>
                  <a:cubicBezTo>
                    <a:pt x="3655" y="1418"/>
                    <a:pt x="3498" y="1576"/>
                    <a:pt x="3498" y="1765"/>
                  </a:cubicBezTo>
                  <a:lnTo>
                    <a:pt x="3498" y="6742"/>
                  </a:lnTo>
                  <a:cubicBezTo>
                    <a:pt x="3498" y="6900"/>
                    <a:pt x="3624" y="6963"/>
                    <a:pt x="3687" y="7089"/>
                  </a:cubicBezTo>
                  <a:lnTo>
                    <a:pt x="2584" y="7089"/>
                  </a:lnTo>
                  <a:cubicBezTo>
                    <a:pt x="2710" y="6963"/>
                    <a:pt x="2773" y="6900"/>
                    <a:pt x="2773" y="6742"/>
                  </a:cubicBezTo>
                  <a:lnTo>
                    <a:pt x="2773" y="1765"/>
                  </a:lnTo>
                  <a:cubicBezTo>
                    <a:pt x="2773" y="1576"/>
                    <a:pt x="2647" y="1418"/>
                    <a:pt x="2426" y="1418"/>
                  </a:cubicBezTo>
                  <a:lnTo>
                    <a:pt x="1009" y="1418"/>
                  </a:lnTo>
                  <a:cubicBezTo>
                    <a:pt x="851" y="1418"/>
                    <a:pt x="788" y="1544"/>
                    <a:pt x="662" y="1607"/>
                  </a:cubicBezTo>
                  <a:lnTo>
                    <a:pt x="662" y="693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2489"/>
                  </a:lnTo>
                  <a:cubicBezTo>
                    <a:pt x="1" y="2696"/>
                    <a:pt x="163" y="2835"/>
                    <a:pt x="328" y="2835"/>
                  </a:cubicBezTo>
                  <a:cubicBezTo>
                    <a:pt x="415" y="2835"/>
                    <a:pt x="503" y="2796"/>
                    <a:pt x="568" y="2710"/>
                  </a:cubicBezTo>
                  <a:lnTo>
                    <a:pt x="1166" y="2143"/>
                  </a:lnTo>
                  <a:lnTo>
                    <a:pt x="2080" y="2143"/>
                  </a:lnTo>
                  <a:lnTo>
                    <a:pt x="2080" y="6585"/>
                  </a:lnTo>
                  <a:lnTo>
                    <a:pt x="1481" y="7183"/>
                  </a:lnTo>
                  <a:cubicBezTo>
                    <a:pt x="1261" y="7404"/>
                    <a:pt x="1418" y="7750"/>
                    <a:pt x="1733" y="7750"/>
                  </a:cubicBezTo>
                  <a:lnTo>
                    <a:pt x="4537" y="7750"/>
                  </a:lnTo>
                  <a:cubicBezTo>
                    <a:pt x="4852" y="7750"/>
                    <a:pt x="5010" y="7372"/>
                    <a:pt x="4758" y="7183"/>
                  </a:cubicBezTo>
                  <a:lnTo>
                    <a:pt x="4159" y="6585"/>
                  </a:lnTo>
                  <a:lnTo>
                    <a:pt x="4159" y="2143"/>
                  </a:lnTo>
                  <a:lnTo>
                    <a:pt x="5073" y="2143"/>
                  </a:lnTo>
                  <a:lnTo>
                    <a:pt x="5671" y="2710"/>
                  </a:lnTo>
                  <a:cubicBezTo>
                    <a:pt x="5747" y="2796"/>
                    <a:pt x="5842" y="2835"/>
                    <a:pt x="5933" y="2835"/>
                  </a:cubicBezTo>
                  <a:cubicBezTo>
                    <a:pt x="6107" y="2835"/>
                    <a:pt x="6270" y="2696"/>
                    <a:pt x="6270" y="2489"/>
                  </a:cubicBezTo>
                  <a:lnTo>
                    <a:pt x="6270" y="347"/>
                  </a:lnTo>
                  <a:cubicBezTo>
                    <a:pt x="6333" y="158"/>
                    <a:pt x="6176" y="0"/>
                    <a:pt x="59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2" name="Google Shape;5496;p60">
            <a:extLst>
              <a:ext uri="{FF2B5EF4-FFF2-40B4-BE49-F238E27FC236}">
                <a16:creationId xmlns:a16="http://schemas.microsoft.com/office/drawing/2014/main" id="{77F76A03-E075-4088-B7BE-01508375EDA8}"/>
              </a:ext>
            </a:extLst>
          </p:cNvPr>
          <p:cNvGrpSpPr/>
          <p:nvPr/>
        </p:nvGrpSpPr>
        <p:grpSpPr>
          <a:xfrm>
            <a:off x="5144099" y="4286951"/>
            <a:ext cx="339643" cy="330300"/>
            <a:chOff x="-50158000" y="2685000"/>
            <a:chExt cx="307175" cy="298725"/>
          </a:xfrm>
        </p:grpSpPr>
        <p:sp>
          <p:nvSpPr>
            <p:cNvPr id="1583" name="Google Shape;5497;p60">
              <a:extLst>
                <a:ext uri="{FF2B5EF4-FFF2-40B4-BE49-F238E27FC236}">
                  <a16:creationId xmlns:a16="http://schemas.microsoft.com/office/drawing/2014/main" id="{74B154FA-EA17-4E59-8917-4C467709CFD5}"/>
                </a:ext>
              </a:extLst>
            </p:cNvPr>
            <p:cNvSpPr/>
            <p:nvPr/>
          </p:nvSpPr>
          <p:spPr>
            <a:xfrm>
              <a:off x="-50158000" y="2685000"/>
              <a:ext cx="307175" cy="298725"/>
            </a:xfrm>
            <a:custGeom>
              <a:avLst/>
              <a:gdLst/>
              <a:ahLst/>
              <a:cxnLst/>
              <a:rect l="l" t="t" r="r" b="b"/>
              <a:pathLst>
                <a:path w="12287" h="11949" extrusionOk="0">
                  <a:moveTo>
                    <a:pt x="8054" y="717"/>
                  </a:moveTo>
                  <a:cubicBezTo>
                    <a:pt x="8325" y="717"/>
                    <a:pt x="8601" y="820"/>
                    <a:pt x="8821" y="1024"/>
                  </a:cubicBezTo>
                  <a:lnTo>
                    <a:pt x="11090" y="3293"/>
                  </a:lnTo>
                  <a:cubicBezTo>
                    <a:pt x="11531" y="3702"/>
                    <a:pt x="11531" y="4364"/>
                    <a:pt x="11090" y="4805"/>
                  </a:cubicBezTo>
                  <a:lnTo>
                    <a:pt x="10302" y="5593"/>
                  </a:lnTo>
                  <a:lnTo>
                    <a:pt x="6522" y="1812"/>
                  </a:lnTo>
                  <a:lnTo>
                    <a:pt x="7309" y="1024"/>
                  </a:lnTo>
                  <a:cubicBezTo>
                    <a:pt x="7514" y="820"/>
                    <a:pt x="7782" y="717"/>
                    <a:pt x="8054" y="717"/>
                  </a:cubicBezTo>
                  <a:close/>
                  <a:moveTo>
                    <a:pt x="6018" y="2285"/>
                  </a:moveTo>
                  <a:lnTo>
                    <a:pt x="9798" y="6065"/>
                  </a:lnTo>
                  <a:lnTo>
                    <a:pt x="6144" y="9720"/>
                  </a:lnTo>
                  <a:lnTo>
                    <a:pt x="2363" y="5939"/>
                  </a:lnTo>
                  <a:lnTo>
                    <a:pt x="6018" y="2285"/>
                  </a:lnTo>
                  <a:close/>
                  <a:moveTo>
                    <a:pt x="1890" y="6443"/>
                  </a:moveTo>
                  <a:lnTo>
                    <a:pt x="5671" y="10224"/>
                  </a:lnTo>
                  <a:lnTo>
                    <a:pt x="4915" y="10980"/>
                  </a:lnTo>
                  <a:cubicBezTo>
                    <a:pt x="4726" y="11185"/>
                    <a:pt x="4458" y="11287"/>
                    <a:pt x="4186" y="11287"/>
                  </a:cubicBezTo>
                  <a:cubicBezTo>
                    <a:pt x="3915" y="11287"/>
                    <a:pt x="3639" y="11185"/>
                    <a:pt x="3434" y="10980"/>
                  </a:cubicBezTo>
                  <a:lnTo>
                    <a:pt x="1134" y="8712"/>
                  </a:lnTo>
                  <a:cubicBezTo>
                    <a:pt x="756" y="8302"/>
                    <a:pt x="756" y="7640"/>
                    <a:pt x="1134" y="7199"/>
                  </a:cubicBezTo>
                  <a:lnTo>
                    <a:pt x="1890" y="6443"/>
                  </a:lnTo>
                  <a:close/>
                  <a:moveTo>
                    <a:pt x="8093" y="0"/>
                  </a:moveTo>
                  <a:cubicBezTo>
                    <a:pt x="7640" y="0"/>
                    <a:pt x="7183" y="174"/>
                    <a:pt x="6837" y="520"/>
                  </a:cubicBezTo>
                  <a:lnTo>
                    <a:pt x="662" y="6695"/>
                  </a:lnTo>
                  <a:cubicBezTo>
                    <a:pt x="0" y="7357"/>
                    <a:pt x="0" y="8491"/>
                    <a:pt x="662" y="9184"/>
                  </a:cubicBezTo>
                  <a:lnTo>
                    <a:pt x="2962" y="11452"/>
                  </a:lnTo>
                  <a:cubicBezTo>
                    <a:pt x="3292" y="11783"/>
                    <a:pt x="3741" y="11949"/>
                    <a:pt x="4190" y="11949"/>
                  </a:cubicBezTo>
                  <a:cubicBezTo>
                    <a:pt x="4639" y="11949"/>
                    <a:pt x="5088" y="11783"/>
                    <a:pt x="5419" y="11452"/>
                  </a:cubicBezTo>
                  <a:lnTo>
                    <a:pt x="11625" y="5278"/>
                  </a:lnTo>
                  <a:cubicBezTo>
                    <a:pt x="12287" y="4616"/>
                    <a:pt x="12287" y="3513"/>
                    <a:pt x="11625" y="2789"/>
                  </a:cubicBezTo>
                  <a:lnTo>
                    <a:pt x="9326" y="520"/>
                  </a:lnTo>
                  <a:cubicBezTo>
                    <a:pt x="8995" y="174"/>
                    <a:pt x="8546" y="0"/>
                    <a:pt x="80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5498;p60">
              <a:extLst>
                <a:ext uri="{FF2B5EF4-FFF2-40B4-BE49-F238E27FC236}">
                  <a16:creationId xmlns:a16="http://schemas.microsoft.com/office/drawing/2014/main" id="{1D844484-8855-4C73-8FE3-5321125B0992}"/>
                </a:ext>
              </a:extLst>
            </p:cNvPr>
            <p:cNvSpPr/>
            <p:nvPr/>
          </p:nvSpPr>
          <p:spPr>
            <a:xfrm>
              <a:off x="-50058775" y="2838200"/>
              <a:ext cx="51225" cy="49625"/>
            </a:xfrm>
            <a:custGeom>
              <a:avLst/>
              <a:gdLst/>
              <a:ahLst/>
              <a:cxnLst/>
              <a:rect l="l" t="t" r="r" b="b"/>
              <a:pathLst>
                <a:path w="2049" h="1985" extrusionOk="0">
                  <a:moveTo>
                    <a:pt x="391" y="0"/>
                  </a:moveTo>
                  <a:cubicBezTo>
                    <a:pt x="300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1418" y="1890"/>
                  </a:lnTo>
                  <a:cubicBezTo>
                    <a:pt x="1481" y="1953"/>
                    <a:pt x="1568" y="1985"/>
                    <a:pt x="1659" y="1985"/>
                  </a:cubicBezTo>
                  <a:cubicBezTo>
                    <a:pt x="1749" y="1985"/>
                    <a:pt x="1844" y="1953"/>
                    <a:pt x="1923" y="1890"/>
                  </a:cubicBezTo>
                  <a:cubicBezTo>
                    <a:pt x="2049" y="1733"/>
                    <a:pt x="2049" y="1512"/>
                    <a:pt x="1923" y="1386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5" name="Google Shape;5499;p60">
            <a:extLst>
              <a:ext uri="{FF2B5EF4-FFF2-40B4-BE49-F238E27FC236}">
                <a16:creationId xmlns:a16="http://schemas.microsoft.com/office/drawing/2014/main" id="{337D300A-9FDA-42C9-A670-72414550BE52}"/>
              </a:ext>
            </a:extLst>
          </p:cNvPr>
          <p:cNvGrpSpPr/>
          <p:nvPr/>
        </p:nvGrpSpPr>
        <p:grpSpPr>
          <a:xfrm>
            <a:off x="7212457" y="3500107"/>
            <a:ext cx="334419" cy="331848"/>
            <a:chOff x="-48266125" y="1973375"/>
            <a:chExt cx="302450" cy="300125"/>
          </a:xfrm>
        </p:grpSpPr>
        <p:sp>
          <p:nvSpPr>
            <p:cNvPr id="1586" name="Google Shape;5500;p60">
              <a:extLst>
                <a:ext uri="{FF2B5EF4-FFF2-40B4-BE49-F238E27FC236}">
                  <a16:creationId xmlns:a16="http://schemas.microsoft.com/office/drawing/2014/main" id="{ADA3C5FB-6B9E-4A0F-B6F9-60F51D5C9EC5}"/>
                </a:ext>
              </a:extLst>
            </p:cNvPr>
            <p:cNvSpPr/>
            <p:nvPr/>
          </p:nvSpPr>
          <p:spPr>
            <a:xfrm>
              <a:off x="-48212575" y="2045050"/>
              <a:ext cx="122900" cy="123700"/>
            </a:xfrm>
            <a:custGeom>
              <a:avLst/>
              <a:gdLst/>
              <a:ahLst/>
              <a:cxnLst/>
              <a:rect l="l" t="t" r="r" b="b"/>
              <a:pathLst>
                <a:path w="4916" h="4948" extrusionOk="0">
                  <a:moveTo>
                    <a:pt x="1765" y="662"/>
                  </a:moveTo>
                  <a:cubicBezTo>
                    <a:pt x="2237" y="662"/>
                    <a:pt x="2647" y="946"/>
                    <a:pt x="2741" y="1387"/>
                  </a:cubicBezTo>
                  <a:lnTo>
                    <a:pt x="1765" y="1387"/>
                  </a:lnTo>
                  <a:cubicBezTo>
                    <a:pt x="1576" y="1387"/>
                    <a:pt x="1418" y="1545"/>
                    <a:pt x="1418" y="1734"/>
                  </a:cubicBezTo>
                  <a:lnTo>
                    <a:pt x="1418" y="2710"/>
                  </a:lnTo>
                  <a:cubicBezTo>
                    <a:pt x="1009" y="2584"/>
                    <a:pt x="725" y="2206"/>
                    <a:pt x="725" y="1734"/>
                  </a:cubicBezTo>
                  <a:cubicBezTo>
                    <a:pt x="725" y="1135"/>
                    <a:pt x="1166" y="662"/>
                    <a:pt x="1765" y="662"/>
                  </a:cubicBezTo>
                  <a:close/>
                  <a:moveTo>
                    <a:pt x="2741" y="2080"/>
                  </a:moveTo>
                  <a:cubicBezTo>
                    <a:pt x="2647" y="2395"/>
                    <a:pt x="2395" y="2616"/>
                    <a:pt x="2111" y="2710"/>
                  </a:cubicBezTo>
                  <a:lnTo>
                    <a:pt x="2111" y="2080"/>
                  </a:lnTo>
                  <a:close/>
                  <a:moveTo>
                    <a:pt x="4254" y="2080"/>
                  </a:moveTo>
                  <a:lnTo>
                    <a:pt x="4254" y="4191"/>
                  </a:lnTo>
                  <a:lnTo>
                    <a:pt x="2143" y="4191"/>
                  </a:lnTo>
                  <a:lnTo>
                    <a:pt x="2143" y="3466"/>
                  </a:lnTo>
                  <a:cubicBezTo>
                    <a:pt x="2804" y="3309"/>
                    <a:pt x="3340" y="2805"/>
                    <a:pt x="3497" y="2080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8"/>
                    <a:pt x="0" y="1765"/>
                  </a:cubicBezTo>
                  <a:cubicBezTo>
                    <a:pt x="0" y="2616"/>
                    <a:pt x="599" y="3340"/>
                    <a:pt x="1418" y="3498"/>
                  </a:cubicBezTo>
                  <a:lnTo>
                    <a:pt x="1418" y="4601"/>
                  </a:lnTo>
                  <a:cubicBezTo>
                    <a:pt x="1418" y="4790"/>
                    <a:pt x="1576" y="4947"/>
                    <a:pt x="1765" y="4947"/>
                  </a:cubicBezTo>
                  <a:lnTo>
                    <a:pt x="4569" y="4947"/>
                  </a:lnTo>
                  <a:cubicBezTo>
                    <a:pt x="4758" y="4947"/>
                    <a:pt x="4915" y="4790"/>
                    <a:pt x="4915" y="4601"/>
                  </a:cubicBezTo>
                  <a:lnTo>
                    <a:pt x="4915" y="1797"/>
                  </a:lnTo>
                  <a:cubicBezTo>
                    <a:pt x="4915" y="1576"/>
                    <a:pt x="4758" y="1419"/>
                    <a:pt x="4600" y="1419"/>
                  </a:cubicBezTo>
                  <a:lnTo>
                    <a:pt x="3497" y="1419"/>
                  </a:lnTo>
                  <a:cubicBezTo>
                    <a:pt x="3340" y="631"/>
                    <a:pt x="2647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5501;p60">
              <a:extLst>
                <a:ext uri="{FF2B5EF4-FFF2-40B4-BE49-F238E27FC236}">
                  <a16:creationId xmlns:a16="http://schemas.microsoft.com/office/drawing/2014/main" id="{51B39A39-4841-4B23-8382-75335F0A0079}"/>
                </a:ext>
              </a:extLst>
            </p:cNvPr>
            <p:cNvSpPr/>
            <p:nvPr/>
          </p:nvSpPr>
          <p:spPr>
            <a:xfrm>
              <a:off x="-48266125" y="1973375"/>
              <a:ext cx="230000" cy="300125"/>
            </a:xfrm>
            <a:custGeom>
              <a:avLst/>
              <a:gdLst/>
              <a:ahLst/>
              <a:cxnLst/>
              <a:rect l="l" t="t" r="r" b="b"/>
              <a:pathLst>
                <a:path w="9200" h="12005" extrusionOk="0">
                  <a:moveTo>
                    <a:pt x="7057" y="1198"/>
                  </a:moveTo>
                  <a:lnTo>
                    <a:pt x="7971" y="2112"/>
                  </a:lnTo>
                  <a:lnTo>
                    <a:pt x="7057" y="2112"/>
                  </a:lnTo>
                  <a:lnTo>
                    <a:pt x="7057" y="1198"/>
                  </a:lnTo>
                  <a:close/>
                  <a:moveTo>
                    <a:pt x="6396" y="694"/>
                  </a:moveTo>
                  <a:lnTo>
                    <a:pt x="6396" y="2458"/>
                  </a:lnTo>
                  <a:cubicBezTo>
                    <a:pt x="6396" y="2679"/>
                    <a:pt x="6553" y="2836"/>
                    <a:pt x="6742" y="2836"/>
                  </a:cubicBezTo>
                  <a:lnTo>
                    <a:pt x="8506" y="2836"/>
                  </a:lnTo>
                  <a:lnTo>
                    <a:pt x="8506" y="11280"/>
                  </a:lnTo>
                  <a:lnTo>
                    <a:pt x="756" y="11280"/>
                  </a:lnTo>
                  <a:lnTo>
                    <a:pt x="756" y="694"/>
                  </a:lnTo>
                  <a:close/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78" y="12004"/>
                  </a:cubicBezTo>
                  <a:lnTo>
                    <a:pt x="8790" y="12004"/>
                  </a:lnTo>
                  <a:cubicBezTo>
                    <a:pt x="8979" y="12004"/>
                    <a:pt x="9136" y="11847"/>
                    <a:pt x="9136" y="11658"/>
                  </a:cubicBezTo>
                  <a:lnTo>
                    <a:pt x="9136" y="2458"/>
                  </a:lnTo>
                  <a:cubicBezTo>
                    <a:pt x="9199" y="2395"/>
                    <a:pt x="9168" y="2301"/>
                    <a:pt x="9073" y="2238"/>
                  </a:cubicBezTo>
                  <a:lnTo>
                    <a:pt x="6931" y="95"/>
                  </a:lnTo>
                  <a:cubicBezTo>
                    <a:pt x="6868" y="32"/>
                    <a:pt x="6805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5502;p60">
              <a:extLst>
                <a:ext uri="{FF2B5EF4-FFF2-40B4-BE49-F238E27FC236}">
                  <a16:creationId xmlns:a16="http://schemas.microsoft.com/office/drawing/2014/main" id="{F18B775C-85D8-47F3-9348-AF8C44FBCC46}"/>
                </a:ext>
              </a:extLst>
            </p:cNvPr>
            <p:cNvSpPr/>
            <p:nvPr/>
          </p:nvSpPr>
          <p:spPr>
            <a:xfrm>
              <a:off x="-48018025" y="1991500"/>
              <a:ext cx="54350" cy="282000"/>
            </a:xfrm>
            <a:custGeom>
              <a:avLst/>
              <a:gdLst/>
              <a:ahLst/>
              <a:cxnLst/>
              <a:rect l="l" t="t" r="r" b="b"/>
              <a:pathLst>
                <a:path w="2174" h="11280" extrusionOk="0">
                  <a:moveTo>
                    <a:pt x="1071" y="1481"/>
                  </a:moveTo>
                  <a:lnTo>
                    <a:pt x="1260" y="2111"/>
                  </a:lnTo>
                  <a:lnTo>
                    <a:pt x="851" y="2111"/>
                  </a:lnTo>
                  <a:lnTo>
                    <a:pt x="1071" y="1481"/>
                  </a:lnTo>
                  <a:close/>
                  <a:moveTo>
                    <a:pt x="1418" y="2836"/>
                  </a:moveTo>
                  <a:lnTo>
                    <a:pt x="1418" y="7247"/>
                  </a:lnTo>
                  <a:lnTo>
                    <a:pt x="725" y="7247"/>
                  </a:lnTo>
                  <a:lnTo>
                    <a:pt x="725" y="2836"/>
                  </a:lnTo>
                  <a:close/>
                  <a:moveTo>
                    <a:pt x="1418" y="7971"/>
                  </a:moveTo>
                  <a:lnTo>
                    <a:pt x="1418" y="8664"/>
                  </a:lnTo>
                  <a:lnTo>
                    <a:pt x="725" y="8664"/>
                  </a:lnTo>
                  <a:lnTo>
                    <a:pt x="725" y="7971"/>
                  </a:lnTo>
                  <a:close/>
                  <a:moveTo>
                    <a:pt x="1449" y="9357"/>
                  </a:moveTo>
                  <a:lnTo>
                    <a:pt x="1449" y="10208"/>
                  </a:lnTo>
                  <a:cubicBezTo>
                    <a:pt x="1418" y="10397"/>
                    <a:pt x="1260" y="10555"/>
                    <a:pt x="1071" y="10555"/>
                  </a:cubicBezTo>
                  <a:cubicBezTo>
                    <a:pt x="882" y="10555"/>
                    <a:pt x="725" y="10397"/>
                    <a:pt x="725" y="10208"/>
                  </a:cubicBezTo>
                  <a:lnTo>
                    <a:pt x="725" y="9357"/>
                  </a:lnTo>
                  <a:close/>
                  <a:moveTo>
                    <a:pt x="1071" y="0"/>
                  </a:moveTo>
                  <a:cubicBezTo>
                    <a:pt x="945" y="0"/>
                    <a:pt x="788" y="95"/>
                    <a:pt x="756" y="253"/>
                  </a:cubicBezTo>
                  <a:cubicBezTo>
                    <a:pt x="0" y="2489"/>
                    <a:pt x="63" y="2363"/>
                    <a:pt x="63" y="2458"/>
                  </a:cubicBezTo>
                  <a:lnTo>
                    <a:pt x="63" y="10208"/>
                  </a:lnTo>
                  <a:cubicBezTo>
                    <a:pt x="63" y="10807"/>
                    <a:pt x="536" y="11279"/>
                    <a:pt x="1103" y="11279"/>
                  </a:cubicBezTo>
                  <a:cubicBezTo>
                    <a:pt x="1701" y="11279"/>
                    <a:pt x="2174" y="10807"/>
                    <a:pt x="2174" y="10208"/>
                  </a:cubicBezTo>
                  <a:lnTo>
                    <a:pt x="2111" y="2458"/>
                  </a:lnTo>
                  <a:lnTo>
                    <a:pt x="2111" y="2458"/>
                  </a:lnTo>
                  <a:cubicBezTo>
                    <a:pt x="2121" y="2468"/>
                    <a:pt x="2128" y="2472"/>
                    <a:pt x="2132" y="2472"/>
                  </a:cubicBezTo>
                  <a:cubicBezTo>
                    <a:pt x="2139" y="2472"/>
                    <a:pt x="2132" y="2458"/>
                    <a:pt x="2111" y="2458"/>
                  </a:cubicBezTo>
                  <a:lnTo>
                    <a:pt x="2111" y="2458"/>
                  </a:lnTo>
                  <a:lnTo>
                    <a:pt x="2111" y="2458"/>
                  </a:lnTo>
                  <a:cubicBezTo>
                    <a:pt x="2111" y="2363"/>
                    <a:pt x="2142" y="2584"/>
                    <a:pt x="1386" y="253"/>
                  </a:cubicBezTo>
                  <a:cubicBezTo>
                    <a:pt x="1355" y="95"/>
                    <a:pt x="1197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5503;p60">
              <a:extLst>
                <a:ext uri="{FF2B5EF4-FFF2-40B4-BE49-F238E27FC236}">
                  <a16:creationId xmlns:a16="http://schemas.microsoft.com/office/drawing/2014/main" id="{1CEB3AE5-1CE4-451D-8D11-7FBFC378AD54}"/>
                </a:ext>
              </a:extLst>
            </p:cNvPr>
            <p:cNvSpPr/>
            <p:nvPr/>
          </p:nvSpPr>
          <p:spPr>
            <a:xfrm>
              <a:off x="-48211800" y="2221475"/>
              <a:ext cx="122900" cy="17350"/>
            </a:xfrm>
            <a:custGeom>
              <a:avLst/>
              <a:gdLst/>
              <a:ahLst/>
              <a:cxnLst/>
              <a:rect l="l" t="t" r="r" b="b"/>
              <a:pathLst>
                <a:path w="491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4569" y="694"/>
                  </a:lnTo>
                  <a:cubicBezTo>
                    <a:pt x="4758" y="694"/>
                    <a:pt x="4916" y="536"/>
                    <a:pt x="4916" y="347"/>
                  </a:cubicBezTo>
                  <a:cubicBezTo>
                    <a:pt x="4884" y="158"/>
                    <a:pt x="4727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5504;p60">
              <a:extLst>
                <a:ext uri="{FF2B5EF4-FFF2-40B4-BE49-F238E27FC236}">
                  <a16:creationId xmlns:a16="http://schemas.microsoft.com/office/drawing/2014/main" id="{6BCE5474-F401-4644-A8DE-CA4271C3DA59}"/>
                </a:ext>
              </a:extLst>
            </p:cNvPr>
            <p:cNvSpPr/>
            <p:nvPr/>
          </p:nvSpPr>
          <p:spPr>
            <a:xfrm>
              <a:off x="-48211800" y="2185250"/>
              <a:ext cx="87450" cy="18150"/>
            </a:xfrm>
            <a:custGeom>
              <a:avLst/>
              <a:gdLst/>
              <a:ahLst/>
              <a:cxnLst/>
              <a:rect l="l" t="t" r="r" b="b"/>
              <a:pathLst>
                <a:path w="3498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3151" y="725"/>
                  </a:lnTo>
                  <a:cubicBezTo>
                    <a:pt x="3372" y="725"/>
                    <a:pt x="3498" y="568"/>
                    <a:pt x="3498" y="379"/>
                  </a:cubicBezTo>
                  <a:cubicBezTo>
                    <a:pt x="3498" y="158"/>
                    <a:pt x="3372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5505;p60">
              <a:extLst>
                <a:ext uri="{FF2B5EF4-FFF2-40B4-BE49-F238E27FC236}">
                  <a16:creationId xmlns:a16="http://schemas.microsoft.com/office/drawing/2014/main" id="{E12A131C-C9EB-47C2-ACD5-70D2A5B76D68}"/>
                </a:ext>
              </a:extLst>
            </p:cNvPr>
            <p:cNvSpPr/>
            <p:nvPr/>
          </p:nvSpPr>
          <p:spPr>
            <a:xfrm>
              <a:off x="-48106250" y="21852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2" name="Google Shape;5506;p60">
            <a:extLst>
              <a:ext uri="{FF2B5EF4-FFF2-40B4-BE49-F238E27FC236}">
                <a16:creationId xmlns:a16="http://schemas.microsoft.com/office/drawing/2014/main" id="{23AFA9E1-B0CB-44A8-BAD3-245A42BA6DC6}"/>
              </a:ext>
            </a:extLst>
          </p:cNvPr>
          <p:cNvGrpSpPr/>
          <p:nvPr/>
        </p:nvGrpSpPr>
        <p:grpSpPr>
          <a:xfrm>
            <a:off x="7237695" y="3908414"/>
            <a:ext cx="283944" cy="331959"/>
            <a:chOff x="-48237000" y="2342650"/>
            <a:chExt cx="256800" cy="300225"/>
          </a:xfrm>
        </p:grpSpPr>
        <p:sp>
          <p:nvSpPr>
            <p:cNvPr id="1593" name="Google Shape;5507;p60">
              <a:extLst>
                <a:ext uri="{FF2B5EF4-FFF2-40B4-BE49-F238E27FC236}">
                  <a16:creationId xmlns:a16="http://schemas.microsoft.com/office/drawing/2014/main" id="{32DF950A-2A42-4FFA-A04C-3B0FD9679B40}"/>
                </a:ext>
              </a:extLst>
            </p:cNvPr>
            <p:cNvSpPr/>
            <p:nvPr/>
          </p:nvSpPr>
          <p:spPr>
            <a:xfrm>
              <a:off x="-48237000" y="2342650"/>
              <a:ext cx="256800" cy="300225"/>
            </a:xfrm>
            <a:custGeom>
              <a:avLst/>
              <a:gdLst/>
              <a:ahLst/>
              <a:cxnLst/>
              <a:rect l="l" t="t" r="r" b="b"/>
              <a:pathLst>
                <a:path w="10272" h="12009" extrusionOk="0">
                  <a:moveTo>
                    <a:pt x="4507" y="679"/>
                  </a:moveTo>
                  <a:cubicBezTo>
                    <a:pt x="4774" y="679"/>
                    <a:pt x="5048" y="706"/>
                    <a:pt x="5325" y="762"/>
                  </a:cubicBezTo>
                  <a:cubicBezTo>
                    <a:pt x="6774" y="1077"/>
                    <a:pt x="7940" y="2274"/>
                    <a:pt x="8255" y="3723"/>
                  </a:cubicBezTo>
                  <a:cubicBezTo>
                    <a:pt x="8381" y="4227"/>
                    <a:pt x="8381" y="4763"/>
                    <a:pt x="8318" y="5267"/>
                  </a:cubicBezTo>
                  <a:cubicBezTo>
                    <a:pt x="8318" y="5330"/>
                    <a:pt x="8318" y="5424"/>
                    <a:pt x="8350" y="5487"/>
                  </a:cubicBezTo>
                  <a:lnTo>
                    <a:pt x="9263" y="7220"/>
                  </a:lnTo>
                  <a:cubicBezTo>
                    <a:pt x="9389" y="7441"/>
                    <a:pt x="9232" y="7756"/>
                    <a:pt x="8980" y="7756"/>
                  </a:cubicBezTo>
                  <a:lnTo>
                    <a:pt x="8034" y="7756"/>
                  </a:lnTo>
                  <a:cubicBezTo>
                    <a:pt x="7845" y="7756"/>
                    <a:pt x="7688" y="7913"/>
                    <a:pt x="7688" y="8102"/>
                  </a:cubicBezTo>
                  <a:lnTo>
                    <a:pt x="7688" y="9867"/>
                  </a:lnTo>
                  <a:lnTo>
                    <a:pt x="5892" y="9867"/>
                  </a:lnTo>
                  <a:cubicBezTo>
                    <a:pt x="5703" y="9867"/>
                    <a:pt x="5546" y="10024"/>
                    <a:pt x="5546" y="10213"/>
                  </a:cubicBezTo>
                  <a:lnTo>
                    <a:pt x="5546" y="11284"/>
                  </a:lnTo>
                  <a:lnTo>
                    <a:pt x="2049" y="11284"/>
                  </a:lnTo>
                  <a:lnTo>
                    <a:pt x="2049" y="7693"/>
                  </a:lnTo>
                  <a:cubicBezTo>
                    <a:pt x="2049" y="7598"/>
                    <a:pt x="2017" y="7504"/>
                    <a:pt x="1923" y="7441"/>
                  </a:cubicBezTo>
                  <a:cubicBezTo>
                    <a:pt x="1103" y="6685"/>
                    <a:pt x="631" y="5645"/>
                    <a:pt x="631" y="4542"/>
                  </a:cubicBezTo>
                  <a:cubicBezTo>
                    <a:pt x="631" y="2387"/>
                    <a:pt x="2372" y="679"/>
                    <a:pt x="4507" y="679"/>
                  </a:cubicBezTo>
                  <a:close/>
                  <a:moveTo>
                    <a:pt x="4570" y="0"/>
                  </a:moveTo>
                  <a:cubicBezTo>
                    <a:pt x="2059" y="0"/>
                    <a:pt x="1" y="1999"/>
                    <a:pt x="1" y="4542"/>
                  </a:cubicBezTo>
                  <a:cubicBezTo>
                    <a:pt x="1" y="5802"/>
                    <a:pt x="505" y="7000"/>
                    <a:pt x="1418" y="7850"/>
                  </a:cubicBezTo>
                  <a:lnTo>
                    <a:pt x="1418" y="11631"/>
                  </a:lnTo>
                  <a:cubicBezTo>
                    <a:pt x="1418" y="11851"/>
                    <a:pt x="1576" y="12009"/>
                    <a:pt x="1765" y="12009"/>
                  </a:cubicBezTo>
                  <a:lnTo>
                    <a:pt x="5987" y="12009"/>
                  </a:lnTo>
                  <a:cubicBezTo>
                    <a:pt x="6176" y="12009"/>
                    <a:pt x="6333" y="11851"/>
                    <a:pt x="6333" y="11631"/>
                  </a:cubicBezTo>
                  <a:lnTo>
                    <a:pt x="6333" y="10591"/>
                  </a:lnTo>
                  <a:lnTo>
                    <a:pt x="8097" y="10591"/>
                  </a:lnTo>
                  <a:cubicBezTo>
                    <a:pt x="8287" y="10591"/>
                    <a:pt x="8444" y="10434"/>
                    <a:pt x="8444" y="10213"/>
                  </a:cubicBezTo>
                  <a:lnTo>
                    <a:pt x="8444" y="8449"/>
                  </a:lnTo>
                  <a:lnTo>
                    <a:pt x="9043" y="8449"/>
                  </a:lnTo>
                  <a:cubicBezTo>
                    <a:pt x="9799" y="8417"/>
                    <a:pt x="10271" y="7598"/>
                    <a:pt x="9925" y="6874"/>
                  </a:cubicBezTo>
                  <a:lnTo>
                    <a:pt x="9043" y="5267"/>
                  </a:lnTo>
                  <a:cubicBezTo>
                    <a:pt x="9137" y="4700"/>
                    <a:pt x="9137" y="4164"/>
                    <a:pt x="9011" y="3597"/>
                  </a:cubicBezTo>
                  <a:cubicBezTo>
                    <a:pt x="8665" y="1864"/>
                    <a:pt x="7247" y="510"/>
                    <a:pt x="5546" y="100"/>
                  </a:cubicBezTo>
                  <a:cubicBezTo>
                    <a:pt x="5215" y="33"/>
                    <a:pt x="4889" y="0"/>
                    <a:pt x="4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5508;p60">
              <a:extLst>
                <a:ext uri="{FF2B5EF4-FFF2-40B4-BE49-F238E27FC236}">
                  <a16:creationId xmlns:a16="http://schemas.microsoft.com/office/drawing/2014/main" id="{FB553B34-7CA3-4654-9928-192CE3F63CCF}"/>
                </a:ext>
              </a:extLst>
            </p:cNvPr>
            <p:cNvSpPr/>
            <p:nvPr/>
          </p:nvSpPr>
          <p:spPr>
            <a:xfrm>
              <a:off x="-48195250" y="2377425"/>
              <a:ext cx="144150" cy="140225"/>
            </a:xfrm>
            <a:custGeom>
              <a:avLst/>
              <a:gdLst/>
              <a:ahLst/>
              <a:cxnLst/>
              <a:rect l="l" t="t" r="r" b="b"/>
              <a:pathLst>
                <a:path w="5766" h="5609" extrusionOk="0">
                  <a:moveTo>
                    <a:pt x="3214" y="757"/>
                  </a:moveTo>
                  <a:lnTo>
                    <a:pt x="3214" y="883"/>
                  </a:lnTo>
                  <a:cubicBezTo>
                    <a:pt x="3214" y="1040"/>
                    <a:pt x="3277" y="1135"/>
                    <a:pt x="3435" y="1198"/>
                  </a:cubicBezTo>
                  <a:cubicBezTo>
                    <a:pt x="3624" y="1261"/>
                    <a:pt x="3844" y="1387"/>
                    <a:pt x="4002" y="1513"/>
                  </a:cubicBezTo>
                  <a:cubicBezTo>
                    <a:pt x="4061" y="1553"/>
                    <a:pt x="4146" y="1593"/>
                    <a:pt x="4233" y="1593"/>
                  </a:cubicBezTo>
                  <a:cubicBezTo>
                    <a:pt x="4283" y="1593"/>
                    <a:pt x="4333" y="1579"/>
                    <a:pt x="4380" y="1545"/>
                  </a:cubicBezTo>
                  <a:lnTo>
                    <a:pt x="4506" y="1482"/>
                  </a:lnTo>
                  <a:lnTo>
                    <a:pt x="4852" y="2049"/>
                  </a:lnTo>
                  <a:lnTo>
                    <a:pt x="4726" y="2143"/>
                  </a:lnTo>
                  <a:cubicBezTo>
                    <a:pt x="4632" y="2206"/>
                    <a:pt x="4537" y="2364"/>
                    <a:pt x="4569" y="2490"/>
                  </a:cubicBezTo>
                  <a:cubicBezTo>
                    <a:pt x="4632" y="2710"/>
                    <a:pt x="4632" y="2899"/>
                    <a:pt x="4569" y="3120"/>
                  </a:cubicBezTo>
                  <a:cubicBezTo>
                    <a:pt x="4537" y="3277"/>
                    <a:pt x="4632" y="3403"/>
                    <a:pt x="4726" y="3466"/>
                  </a:cubicBezTo>
                  <a:lnTo>
                    <a:pt x="4852" y="3561"/>
                  </a:lnTo>
                  <a:lnTo>
                    <a:pt x="4506" y="4159"/>
                  </a:lnTo>
                  <a:lnTo>
                    <a:pt x="4380" y="4065"/>
                  </a:lnTo>
                  <a:cubicBezTo>
                    <a:pt x="4323" y="4037"/>
                    <a:pt x="4260" y="4021"/>
                    <a:pt x="4199" y="4021"/>
                  </a:cubicBezTo>
                  <a:cubicBezTo>
                    <a:pt x="4125" y="4021"/>
                    <a:pt x="4054" y="4044"/>
                    <a:pt x="4002" y="4096"/>
                  </a:cubicBezTo>
                  <a:cubicBezTo>
                    <a:pt x="3844" y="4254"/>
                    <a:pt x="3624" y="4348"/>
                    <a:pt x="3435" y="4411"/>
                  </a:cubicBezTo>
                  <a:cubicBezTo>
                    <a:pt x="3277" y="4475"/>
                    <a:pt x="3214" y="4632"/>
                    <a:pt x="3214" y="4727"/>
                  </a:cubicBezTo>
                  <a:lnTo>
                    <a:pt x="3214" y="4853"/>
                  </a:lnTo>
                  <a:lnTo>
                    <a:pt x="2489" y="4853"/>
                  </a:lnTo>
                  <a:lnTo>
                    <a:pt x="2489" y="4727"/>
                  </a:lnTo>
                  <a:cubicBezTo>
                    <a:pt x="2489" y="4569"/>
                    <a:pt x="2426" y="4475"/>
                    <a:pt x="2269" y="4411"/>
                  </a:cubicBezTo>
                  <a:cubicBezTo>
                    <a:pt x="2048" y="4348"/>
                    <a:pt x="1859" y="4222"/>
                    <a:pt x="1702" y="4096"/>
                  </a:cubicBezTo>
                  <a:cubicBezTo>
                    <a:pt x="1622" y="4057"/>
                    <a:pt x="1530" y="4017"/>
                    <a:pt x="1449" y="4017"/>
                  </a:cubicBezTo>
                  <a:cubicBezTo>
                    <a:pt x="1402" y="4017"/>
                    <a:pt x="1358" y="4030"/>
                    <a:pt x="1324" y="4065"/>
                  </a:cubicBezTo>
                  <a:lnTo>
                    <a:pt x="1198" y="4159"/>
                  </a:lnTo>
                  <a:lnTo>
                    <a:pt x="851" y="3561"/>
                  </a:lnTo>
                  <a:lnTo>
                    <a:pt x="946" y="3466"/>
                  </a:lnTo>
                  <a:cubicBezTo>
                    <a:pt x="1072" y="3403"/>
                    <a:pt x="1166" y="3246"/>
                    <a:pt x="1103" y="3120"/>
                  </a:cubicBezTo>
                  <a:cubicBezTo>
                    <a:pt x="1072" y="2899"/>
                    <a:pt x="1072" y="2710"/>
                    <a:pt x="1103" y="2490"/>
                  </a:cubicBezTo>
                  <a:cubicBezTo>
                    <a:pt x="1166" y="2332"/>
                    <a:pt x="1072" y="2206"/>
                    <a:pt x="946" y="2143"/>
                  </a:cubicBezTo>
                  <a:lnTo>
                    <a:pt x="851" y="2049"/>
                  </a:lnTo>
                  <a:lnTo>
                    <a:pt x="1198" y="1482"/>
                  </a:lnTo>
                  <a:lnTo>
                    <a:pt x="1324" y="1545"/>
                  </a:lnTo>
                  <a:cubicBezTo>
                    <a:pt x="1366" y="1573"/>
                    <a:pt x="1421" y="1588"/>
                    <a:pt x="1481" y="1588"/>
                  </a:cubicBezTo>
                  <a:cubicBezTo>
                    <a:pt x="1553" y="1588"/>
                    <a:pt x="1632" y="1565"/>
                    <a:pt x="1702" y="1513"/>
                  </a:cubicBezTo>
                  <a:cubicBezTo>
                    <a:pt x="1859" y="1356"/>
                    <a:pt x="2048" y="1261"/>
                    <a:pt x="2269" y="1198"/>
                  </a:cubicBezTo>
                  <a:cubicBezTo>
                    <a:pt x="2426" y="1135"/>
                    <a:pt x="2489" y="977"/>
                    <a:pt x="2489" y="883"/>
                  </a:cubicBezTo>
                  <a:lnTo>
                    <a:pt x="2489" y="757"/>
                  </a:lnTo>
                  <a:close/>
                  <a:moveTo>
                    <a:pt x="2174" y="1"/>
                  </a:moveTo>
                  <a:cubicBezTo>
                    <a:pt x="1985" y="1"/>
                    <a:pt x="1828" y="158"/>
                    <a:pt x="1828" y="379"/>
                  </a:cubicBezTo>
                  <a:lnTo>
                    <a:pt x="1828" y="599"/>
                  </a:lnTo>
                  <a:cubicBezTo>
                    <a:pt x="1702" y="631"/>
                    <a:pt x="1576" y="725"/>
                    <a:pt x="1513" y="788"/>
                  </a:cubicBezTo>
                  <a:lnTo>
                    <a:pt x="1324" y="694"/>
                  </a:lnTo>
                  <a:cubicBezTo>
                    <a:pt x="1265" y="658"/>
                    <a:pt x="1192" y="641"/>
                    <a:pt x="1122" y="641"/>
                  </a:cubicBezTo>
                  <a:cubicBezTo>
                    <a:pt x="1004" y="641"/>
                    <a:pt x="890" y="690"/>
                    <a:pt x="851" y="788"/>
                  </a:cubicBezTo>
                  <a:lnTo>
                    <a:pt x="126" y="2017"/>
                  </a:lnTo>
                  <a:cubicBezTo>
                    <a:pt x="63" y="2175"/>
                    <a:pt x="95" y="2427"/>
                    <a:pt x="253" y="2490"/>
                  </a:cubicBezTo>
                  <a:lnTo>
                    <a:pt x="442" y="2616"/>
                  </a:lnTo>
                  <a:lnTo>
                    <a:pt x="442" y="2994"/>
                  </a:lnTo>
                  <a:lnTo>
                    <a:pt x="253" y="3120"/>
                  </a:lnTo>
                  <a:cubicBezTo>
                    <a:pt x="95" y="3214"/>
                    <a:pt x="0" y="3435"/>
                    <a:pt x="126" y="3592"/>
                  </a:cubicBezTo>
                  <a:lnTo>
                    <a:pt x="851" y="4821"/>
                  </a:lnTo>
                  <a:cubicBezTo>
                    <a:pt x="894" y="4928"/>
                    <a:pt x="1024" y="4991"/>
                    <a:pt x="1152" y="4991"/>
                  </a:cubicBezTo>
                  <a:cubicBezTo>
                    <a:pt x="1213" y="4991"/>
                    <a:pt x="1273" y="4977"/>
                    <a:pt x="1324" y="4947"/>
                  </a:cubicBezTo>
                  <a:lnTo>
                    <a:pt x="1513" y="4821"/>
                  </a:lnTo>
                  <a:cubicBezTo>
                    <a:pt x="1639" y="4884"/>
                    <a:pt x="1733" y="4979"/>
                    <a:pt x="1828" y="5010"/>
                  </a:cubicBezTo>
                  <a:lnTo>
                    <a:pt x="1828" y="5262"/>
                  </a:lnTo>
                  <a:cubicBezTo>
                    <a:pt x="1828" y="5451"/>
                    <a:pt x="1985" y="5609"/>
                    <a:pt x="2174" y="5609"/>
                  </a:cubicBezTo>
                  <a:lnTo>
                    <a:pt x="3592" y="5609"/>
                  </a:lnTo>
                  <a:cubicBezTo>
                    <a:pt x="3781" y="5609"/>
                    <a:pt x="3939" y="5451"/>
                    <a:pt x="3939" y="5262"/>
                  </a:cubicBezTo>
                  <a:lnTo>
                    <a:pt x="3939" y="5010"/>
                  </a:lnTo>
                  <a:cubicBezTo>
                    <a:pt x="4065" y="4979"/>
                    <a:pt x="4191" y="4884"/>
                    <a:pt x="4254" y="4821"/>
                  </a:cubicBezTo>
                  <a:lnTo>
                    <a:pt x="4474" y="4947"/>
                  </a:lnTo>
                  <a:cubicBezTo>
                    <a:pt x="4524" y="4967"/>
                    <a:pt x="4580" y="4978"/>
                    <a:pt x="4637" y="4978"/>
                  </a:cubicBezTo>
                  <a:cubicBezTo>
                    <a:pt x="4759" y="4978"/>
                    <a:pt x="4882" y="4929"/>
                    <a:pt x="4947" y="4821"/>
                  </a:cubicBezTo>
                  <a:lnTo>
                    <a:pt x="5640" y="3592"/>
                  </a:lnTo>
                  <a:cubicBezTo>
                    <a:pt x="5734" y="3435"/>
                    <a:pt x="5671" y="3214"/>
                    <a:pt x="5514" y="3120"/>
                  </a:cubicBezTo>
                  <a:lnTo>
                    <a:pt x="5325" y="2994"/>
                  </a:lnTo>
                  <a:lnTo>
                    <a:pt x="5325" y="2616"/>
                  </a:lnTo>
                  <a:lnTo>
                    <a:pt x="5514" y="2490"/>
                  </a:lnTo>
                  <a:cubicBezTo>
                    <a:pt x="5671" y="2427"/>
                    <a:pt x="5766" y="2206"/>
                    <a:pt x="5640" y="2017"/>
                  </a:cubicBezTo>
                  <a:lnTo>
                    <a:pt x="4947" y="788"/>
                  </a:lnTo>
                  <a:cubicBezTo>
                    <a:pt x="4887" y="689"/>
                    <a:pt x="4777" y="627"/>
                    <a:pt x="4664" y="627"/>
                  </a:cubicBezTo>
                  <a:cubicBezTo>
                    <a:pt x="4598" y="627"/>
                    <a:pt x="4532" y="648"/>
                    <a:pt x="4474" y="694"/>
                  </a:cubicBezTo>
                  <a:lnTo>
                    <a:pt x="4254" y="788"/>
                  </a:lnTo>
                  <a:cubicBezTo>
                    <a:pt x="4159" y="725"/>
                    <a:pt x="4033" y="631"/>
                    <a:pt x="3939" y="599"/>
                  </a:cubicBezTo>
                  <a:lnTo>
                    <a:pt x="3939" y="379"/>
                  </a:lnTo>
                  <a:cubicBezTo>
                    <a:pt x="3939" y="158"/>
                    <a:pt x="3781" y="1"/>
                    <a:pt x="3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5509;p60">
              <a:extLst>
                <a:ext uri="{FF2B5EF4-FFF2-40B4-BE49-F238E27FC236}">
                  <a16:creationId xmlns:a16="http://schemas.microsoft.com/office/drawing/2014/main" id="{8987F02B-A429-4C90-B3D2-1E7AF00A2A57}"/>
                </a:ext>
              </a:extLst>
            </p:cNvPr>
            <p:cNvSpPr/>
            <p:nvPr/>
          </p:nvSpPr>
          <p:spPr>
            <a:xfrm>
              <a:off x="-48150350" y="2422325"/>
              <a:ext cx="52775" cy="52800"/>
            </a:xfrm>
            <a:custGeom>
              <a:avLst/>
              <a:gdLst/>
              <a:ahLst/>
              <a:cxnLst/>
              <a:rect l="l" t="t" r="r" b="b"/>
              <a:pathLst>
                <a:path w="2111" h="2112" extrusionOk="0">
                  <a:moveTo>
                    <a:pt x="1040" y="662"/>
                  </a:moveTo>
                  <a:cubicBezTo>
                    <a:pt x="1260" y="662"/>
                    <a:pt x="1418" y="820"/>
                    <a:pt x="1418" y="1009"/>
                  </a:cubicBezTo>
                  <a:cubicBezTo>
                    <a:pt x="1418" y="1198"/>
                    <a:pt x="1260" y="1355"/>
                    <a:pt x="1040" y="1355"/>
                  </a:cubicBezTo>
                  <a:cubicBezTo>
                    <a:pt x="851" y="1355"/>
                    <a:pt x="693" y="1198"/>
                    <a:pt x="693" y="1009"/>
                  </a:cubicBezTo>
                  <a:cubicBezTo>
                    <a:pt x="693" y="820"/>
                    <a:pt x="851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639"/>
                    <a:pt x="473" y="2111"/>
                    <a:pt x="1040" y="2111"/>
                  </a:cubicBezTo>
                  <a:cubicBezTo>
                    <a:pt x="1639" y="2111"/>
                    <a:pt x="2111" y="1639"/>
                    <a:pt x="2111" y="1040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6" name="Google Shape;5510;p60">
            <a:extLst>
              <a:ext uri="{FF2B5EF4-FFF2-40B4-BE49-F238E27FC236}">
                <a16:creationId xmlns:a16="http://schemas.microsoft.com/office/drawing/2014/main" id="{9FEEDFFE-CDAC-4524-A068-591259DEB391}"/>
              </a:ext>
            </a:extLst>
          </p:cNvPr>
          <p:cNvGrpSpPr/>
          <p:nvPr/>
        </p:nvGrpSpPr>
        <p:grpSpPr>
          <a:xfrm>
            <a:off x="9270603" y="3492063"/>
            <a:ext cx="334447" cy="329443"/>
            <a:chOff x="-46404975" y="1966100"/>
            <a:chExt cx="302475" cy="297950"/>
          </a:xfrm>
        </p:grpSpPr>
        <p:sp>
          <p:nvSpPr>
            <p:cNvPr id="1597" name="Google Shape;5511;p60">
              <a:extLst>
                <a:ext uri="{FF2B5EF4-FFF2-40B4-BE49-F238E27FC236}">
                  <a16:creationId xmlns:a16="http://schemas.microsoft.com/office/drawing/2014/main" id="{D09E3083-C3DB-487C-9DC1-D361E2089550}"/>
                </a:ext>
              </a:extLst>
            </p:cNvPr>
            <p:cNvSpPr/>
            <p:nvPr/>
          </p:nvSpPr>
          <p:spPr>
            <a:xfrm>
              <a:off x="-46349850" y="1966100"/>
              <a:ext cx="38625" cy="86850"/>
            </a:xfrm>
            <a:custGeom>
              <a:avLst/>
              <a:gdLst/>
              <a:ahLst/>
              <a:cxnLst/>
              <a:rect l="l" t="t" r="r" b="b"/>
              <a:pathLst>
                <a:path w="1545" h="3474" extrusionOk="0">
                  <a:moveTo>
                    <a:pt x="784" y="0"/>
                  </a:moveTo>
                  <a:cubicBezTo>
                    <a:pt x="686" y="0"/>
                    <a:pt x="583" y="24"/>
                    <a:pt x="505" y="71"/>
                  </a:cubicBezTo>
                  <a:cubicBezTo>
                    <a:pt x="1" y="607"/>
                    <a:pt x="1" y="1458"/>
                    <a:pt x="505" y="1962"/>
                  </a:cubicBezTo>
                  <a:cubicBezTo>
                    <a:pt x="757" y="2214"/>
                    <a:pt x="757" y="2655"/>
                    <a:pt x="505" y="2875"/>
                  </a:cubicBezTo>
                  <a:cubicBezTo>
                    <a:pt x="379" y="3001"/>
                    <a:pt x="379" y="3222"/>
                    <a:pt x="505" y="3379"/>
                  </a:cubicBezTo>
                  <a:cubicBezTo>
                    <a:pt x="568" y="3442"/>
                    <a:pt x="654" y="3474"/>
                    <a:pt x="749" y="3474"/>
                  </a:cubicBezTo>
                  <a:cubicBezTo>
                    <a:pt x="843" y="3474"/>
                    <a:pt x="946" y="3442"/>
                    <a:pt x="1040" y="3379"/>
                  </a:cubicBezTo>
                  <a:cubicBezTo>
                    <a:pt x="1544" y="2875"/>
                    <a:pt x="1544" y="2025"/>
                    <a:pt x="1040" y="1489"/>
                  </a:cubicBezTo>
                  <a:cubicBezTo>
                    <a:pt x="788" y="1269"/>
                    <a:pt x="788" y="827"/>
                    <a:pt x="1040" y="607"/>
                  </a:cubicBezTo>
                  <a:cubicBezTo>
                    <a:pt x="1135" y="481"/>
                    <a:pt x="1135" y="229"/>
                    <a:pt x="1040" y="71"/>
                  </a:cubicBezTo>
                  <a:cubicBezTo>
                    <a:pt x="977" y="24"/>
                    <a:pt x="883" y="0"/>
                    <a:pt x="7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5512;p60">
              <a:extLst>
                <a:ext uri="{FF2B5EF4-FFF2-40B4-BE49-F238E27FC236}">
                  <a16:creationId xmlns:a16="http://schemas.microsoft.com/office/drawing/2014/main" id="{EC591C35-670C-42BF-996F-C9F832F80932}"/>
                </a:ext>
              </a:extLst>
            </p:cNvPr>
            <p:cNvSpPr/>
            <p:nvPr/>
          </p:nvSpPr>
          <p:spPr>
            <a:xfrm>
              <a:off x="-46297875" y="1966100"/>
              <a:ext cx="38625" cy="86850"/>
            </a:xfrm>
            <a:custGeom>
              <a:avLst/>
              <a:gdLst/>
              <a:ahLst/>
              <a:cxnLst/>
              <a:rect l="l" t="t" r="r" b="b"/>
              <a:pathLst>
                <a:path w="1545" h="3474" extrusionOk="0">
                  <a:moveTo>
                    <a:pt x="800" y="0"/>
                  </a:moveTo>
                  <a:cubicBezTo>
                    <a:pt x="710" y="0"/>
                    <a:pt x="615" y="24"/>
                    <a:pt x="537" y="71"/>
                  </a:cubicBezTo>
                  <a:cubicBezTo>
                    <a:pt x="1" y="607"/>
                    <a:pt x="1" y="1458"/>
                    <a:pt x="537" y="1962"/>
                  </a:cubicBezTo>
                  <a:cubicBezTo>
                    <a:pt x="757" y="2214"/>
                    <a:pt x="757" y="2655"/>
                    <a:pt x="537" y="2875"/>
                  </a:cubicBezTo>
                  <a:cubicBezTo>
                    <a:pt x="410" y="3001"/>
                    <a:pt x="410" y="3222"/>
                    <a:pt x="537" y="3379"/>
                  </a:cubicBezTo>
                  <a:cubicBezTo>
                    <a:pt x="584" y="3442"/>
                    <a:pt x="670" y="3474"/>
                    <a:pt x="765" y="3474"/>
                  </a:cubicBezTo>
                  <a:cubicBezTo>
                    <a:pt x="859" y="3474"/>
                    <a:pt x="962" y="3442"/>
                    <a:pt x="1041" y="3379"/>
                  </a:cubicBezTo>
                  <a:cubicBezTo>
                    <a:pt x="1545" y="2875"/>
                    <a:pt x="1545" y="2025"/>
                    <a:pt x="1041" y="1489"/>
                  </a:cubicBezTo>
                  <a:cubicBezTo>
                    <a:pt x="789" y="1269"/>
                    <a:pt x="789" y="827"/>
                    <a:pt x="1041" y="607"/>
                  </a:cubicBezTo>
                  <a:cubicBezTo>
                    <a:pt x="1167" y="481"/>
                    <a:pt x="1167" y="229"/>
                    <a:pt x="1041" y="71"/>
                  </a:cubicBezTo>
                  <a:cubicBezTo>
                    <a:pt x="978" y="24"/>
                    <a:pt x="891" y="0"/>
                    <a:pt x="8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5513;p60">
              <a:extLst>
                <a:ext uri="{FF2B5EF4-FFF2-40B4-BE49-F238E27FC236}">
                  <a16:creationId xmlns:a16="http://schemas.microsoft.com/office/drawing/2014/main" id="{1FCA8334-0F13-411F-91D2-3BB65956871F}"/>
                </a:ext>
              </a:extLst>
            </p:cNvPr>
            <p:cNvSpPr/>
            <p:nvPr/>
          </p:nvSpPr>
          <p:spPr>
            <a:xfrm>
              <a:off x="-46244300" y="1966100"/>
              <a:ext cx="38600" cy="86850"/>
            </a:xfrm>
            <a:custGeom>
              <a:avLst/>
              <a:gdLst/>
              <a:ahLst/>
              <a:cxnLst/>
              <a:rect l="l" t="t" r="r" b="b"/>
              <a:pathLst>
                <a:path w="1544" h="3474" extrusionOk="0">
                  <a:moveTo>
                    <a:pt x="768" y="0"/>
                  </a:moveTo>
                  <a:cubicBezTo>
                    <a:pt x="678" y="0"/>
                    <a:pt x="583" y="24"/>
                    <a:pt x="504" y="71"/>
                  </a:cubicBezTo>
                  <a:cubicBezTo>
                    <a:pt x="0" y="607"/>
                    <a:pt x="0" y="1458"/>
                    <a:pt x="504" y="1962"/>
                  </a:cubicBezTo>
                  <a:cubicBezTo>
                    <a:pt x="756" y="2214"/>
                    <a:pt x="756" y="2655"/>
                    <a:pt x="504" y="2875"/>
                  </a:cubicBezTo>
                  <a:cubicBezTo>
                    <a:pt x="378" y="3001"/>
                    <a:pt x="378" y="3222"/>
                    <a:pt x="504" y="3379"/>
                  </a:cubicBezTo>
                  <a:cubicBezTo>
                    <a:pt x="567" y="3442"/>
                    <a:pt x="654" y="3474"/>
                    <a:pt x="745" y="3474"/>
                  </a:cubicBezTo>
                  <a:cubicBezTo>
                    <a:pt x="835" y="3474"/>
                    <a:pt x="930" y="3442"/>
                    <a:pt x="1008" y="3379"/>
                  </a:cubicBezTo>
                  <a:cubicBezTo>
                    <a:pt x="1544" y="2875"/>
                    <a:pt x="1544" y="2025"/>
                    <a:pt x="1008" y="1489"/>
                  </a:cubicBezTo>
                  <a:cubicBezTo>
                    <a:pt x="788" y="1269"/>
                    <a:pt x="788" y="827"/>
                    <a:pt x="1008" y="607"/>
                  </a:cubicBezTo>
                  <a:cubicBezTo>
                    <a:pt x="1134" y="481"/>
                    <a:pt x="1134" y="229"/>
                    <a:pt x="1008" y="71"/>
                  </a:cubicBezTo>
                  <a:cubicBezTo>
                    <a:pt x="945" y="24"/>
                    <a:pt x="859" y="0"/>
                    <a:pt x="7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5514;p60">
              <a:extLst>
                <a:ext uri="{FF2B5EF4-FFF2-40B4-BE49-F238E27FC236}">
                  <a16:creationId xmlns:a16="http://schemas.microsoft.com/office/drawing/2014/main" id="{2BF37B5E-012C-48B5-8F8F-1A73897C113E}"/>
                </a:ext>
              </a:extLst>
            </p:cNvPr>
            <p:cNvSpPr/>
            <p:nvPr/>
          </p:nvSpPr>
          <p:spPr>
            <a:xfrm>
              <a:off x="-46404975" y="2070250"/>
              <a:ext cx="302475" cy="193800"/>
            </a:xfrm>
            <a:custGeom>
              <a:avLst/>
              <a:gdLst/>
              <a:ahLst/>
              <a:cxnLst/>
              <a:rect l="l" t="t" r="r" b="b"/>
              <a:pathLst>
                <a:path w="12099" h="7752" extrusionOk="0">
                  <a:moveTo>
                    <a:pt x="11058" y="1419"/>
                  </a:moveTo>
                  <a:cubicBezTo>
                    <a:pt x="11248" y="1419"/>
                    <a:pt x="11405" y="1576"/>
                    <a:pt x="11405" y="1797"/>
                  </a:cubicBezTo>
                  <a:cubicBezTo>
                    <a:pt x="11405" y="3088"/>
                    <a:pt x="10397" y="4160"/>
                    <a:pt x="9137" y="4223"/>
                  </a:cubicBezTo>
                  <a:cubicBezTo>
                    <a:pt x="9578" y="3372"/>
                    <a:pt x="9830" y="2395"/>
                    <a:pt x="9956" y="1419"/>
                  </a:cubicBezTo>
                  <a:close/>
                  <a:moveTo>
                    <a:pt x="9294" y="726"/>
                  </a:moveTo>
                  <a:cubicBezTo>
                    <a:pt x="9200" y="2521"/>
                    <a:pt x="8507" y="4569"/>
                    <a:pt x="7057" y="5640"/>
                  </a:cubicBezTo>
                  <a:lnTo>
                    <a:pt x="3056" y="5640"/>
                  </a:lnTo>
                  <a:lnTo>
                    <a:pt x="3056" y="5672"/>
                  </a:lnTo>
                  <a:cubicBezTo>
                    <a:pt x="1765" y="4695"/>
                    <a:pt x="914" y="2805"/>
                    <a:pt x="819" y="726"/>
                  </a:cubicBezTo>
                  <a:close/>
                  <a:moveTo>
                    <a:pt x="8948" y="6396"/>
                  </a:moveTo>
                  <a:cubicBezTo>
                    <a:pt x="8570" y="6837"/>
                    <a:pt x="8003" y="7090"/>
                    <a:pt x="7372" y="7090"/>
                  </a:cubicBezTo>
                  <a:lnTo>
                    <a:pt x="2710" y="7090"/>
                  </a:lnTo>
                  <a:cubicBezTo>
                    <a:pt x="2080" y="7090"/>
                    <a:pt x="1481" y="6837"/>
                    <a:pt x="1103" y="6396"/>
                  </a:cubicBezTo>
                  <a:close/>
                  <a:moveTo>
                    <a:pt x="441" y="1"/>
                  </a:moveTo>
                  <a:cubicBezTo>
                    <a:pt x="252" y="1"/>
                    <a:pt x="95" y="158"/>
                    <a:pt x="95" y="348"/>
                  </a:cubicBezTo>
                  <a:cubicBezTo>
                    <a:pt x="95" y="2301"/>
                    <a:pt x="725" y="4317"/>
                    <a:pt x="1985" y="5640"/>
                  </a:cubicBezTo>
                  <a:lnTo>
                    <a:pt x="441" y="5640"/>
                  </a:lnTo>
                  <a:cubicBezTo>
                    <a:pt x="158" y="5640"/>
                    <a:pt x="0" y="5924"/>
                    <a:pt x="126" y="6144"/>
                  </a:cubicBezTo>
                  <a:cubicBezTo>
                    <a:pt x="347" y="6617"/>
                    <a:pt x="725" y="7027"/>
                    <a:pt x="1197" y="7342"/>
                  </a:cubicBezTo>
                  <a:cubicBezTo>
                    <a:pt x="1670" y="7594"/>
                    <a:pt x="2174" y="7751"/>
                    <a:pt x="2710" y="7751"/>
                  </a:cubicBezTo>
                  <a:lnTo>
                    <a:pt x="7372" y="7751"/>
                  </a:lnTo>
                  <a:cubicBezTo>
                    <a:pt x="8475" y="7751"/>
                    <a:pt x="9452" y="7121"/>
                    <a:pt x="9956" y="6144"/>
                  </a:cubicBezTo>
                  <a:cubicBezTo>
                    <a:pt x="10082" y="5924"/>
                    <a:pt x="9924" y="5640"/>
                    <a:pt x="9641" y="5640"/>
                  </a:cubicBezTo>
                  <a:lnTo>
                    <a:pt x="8129" y="5640"/>
                  </a:lnTo>
                  <a:lnTo>
                    <a:pt x="8696" y="4916"/>
                  </a:lnTo>
                  <a:lnTo>
                    <a:pt x="8948" y="4916"/>
                  </a:lnTo>
                  <a:lnTo>
                    <a:pt x="8948" y="4947"/>
                  </a:lnTo>
                  <a:cubicBezTo>
                    <a:pt x="10680" y="4947"/>
                    <a:pt x="12098" y="3529"/>
                    <a:pt x="12098" y="1797"/>
                  </a:cubicBezTo>
                  <a:cubicBezTo>
                    <a:pt x="12098" y="1198"/>
                    <a:pt x="11626" y="726"/>
                    <a:pt x="11027" y="726"/>
                  </a:cubicBezTo>
                  <a:lnTo>
                    <a:pt x="9956" y="726"/>
                  </a:lnTo>
                  <a:lnTo>
                    <a:pt x="9956" y="348"/>
                  </a:lnTo>
                  <a:cubicBezTo>
                    <a:pt x="9956" y="158"/>
                    <a:pt x="9798" y="1"/>
                    <a:pt x="96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1" name="Google Shape;5515;p60">
            <a:extLst>
              <a:ext uri="{FF2B5EF4-FFF2-40B4-BE49-F238E27FC236}">
                <a16:creationId xmlns:a16="http://schemas.microsoft.com/office/drawing/2014/main" id="{E320E58E-C942-4DD0-89BC-885B92276B2A}"/>
              </a:ext>
            </a:extLst>
          </p:cNvPr>
          <p:cNvGrpSpPr/>
          <p:nvPr/>
        </p:nvGrpSpPr>
        <p:grpSpPr>
          <a:xfrm>
            <a:off x="9271902" y="3898103"/>
            <a:ext cx="331848" cy="331821"/>
            <a:chOff x="-46401050" y="2333325"/>
            <a:chExt cx="300125" cy="300100"/>
          </a:xfrm>
        </p:grpSpPr>
        <p:sp>
          <p:nvSpPr>
            <p:cNvPr id="1602" name="Google Shape;5516;p60">
              <a:extLst>
                <a:ext uri="{FF2B5EF4-FFF2-40B4-BE49-F238E27FC236}">
                  <a16:creationId xmlns:a16="http://schemas.microsoft.com/office/drawing/2014/main" id="{2D614DEB-E4A8-41BA-AE22-DE217A9895BA}"/>
                </a:ext>
              </a:extLst>
            </p:cNvPr>
            <p:cNvSpPr/>
            <p:nvPr/>
          </p:nvSpPr>
          <p:spPr>
            <a:xfrm>
              <a:off x="-46401050" y="2333325"/>
              <a:ext cx="300125" cy="300100"/>
            </a:xfrm>
            <a:custGeom>
              <a:avLst/>
              <a:gdLst/>
              <a:ahLst/>
              <a:cxnLst/>
              <a:rect l="l" t="t" r="r" b="b"/>
              <a:pathLst>
                <a:path w="12005" h="12004" extrusionOk="0">
                  <a:moveTo>
                    <a:pt x="7719" y="725"/>
                  </a:moveTo>
                  <a:lnTo>
                    <a:pt x="7719" y="2111"/>
                  </a:lnTo>
                  <a:lnTo>
                    <a:pt x="7026" y="2111"/>
                  </a:lnTo>
                  <a:lnTo>
                    <a:pt x="7026" y="725"/>
                  </a:lnTo>
                  <a:close/>
                  <a:moveTo>
                    <a:pt x="9137" y="725"/>
                  </a:moveTo>
                  <a:lnTo>
                    <a:pt x="9137" y="3498"/>
                  </a:lnTo>
                  <a:lnTo>
                    <a:pt x="2805" y="3498"/>
                  </a:lnTo>
                  <a:lnTo>
                    <a:pt x="2805" y="725"/>
                  </a:lnTo>
                  <a:lnTo>
                    <a:pt x="6302" y="725"/>
                  </a:lnTo>
                  <a:lnTo>
                    <a:pt x="6302" y="2489"/>
                  </a:lnTo>
                  <a:cubicBezTo>
                    <a:pt x="6302" y="2678"/>
                    <a:pt x="6459" y="2836"/>
                    <a:pt x="6648" y="2836"/>
                  </a:cubicBezTo>
                  <a:lnTo>
                    <a:pt x="8066" y="2836"/>
                  </a:lnTo>
                  <a:cubicBezTo>
                    <a:pt x="8255" y="2836"/>
                    <a:pt x="8413" y="2678"/>
                    <a:pt x="8413" y="2489"/>
                  </a:cubicBezTo>
                  <a:lnTo>
                    <a:pt x="8413" y="725"/>
                  </a:lnTo>
                  <a:close/>
                  <a:moveTo>
                    <a:pt x="2080" y="725"/>
                  </a:moveTo>
                  <a:lnTo>
                    <a:pt x="2080" y="3876"/>
                  </a:lnTo>
                  <a:cubicBezTo>
                    <a:pt x="2080" y="4065"/>
                    <a:pt x="2238" y="4222"/>
                    <a:pt x="2427" y="4222"/>
                  </a:cubicBezTo>
                  <a:lnTo>
                    <a:pt x="9452" y="4222"/>
                  </a:lnTo>
                  <a:cubicBezTo>
                    <a:pt x="9641" y="4222"/>
                    <a:pt x="9799" y="4065"/>
                    <a:pt x="9799" y="3876"/>
                  </a:cubicBezTo>
                  <a:lnTo>
                    <a:pt x="9799" y="1166"/>
                  </a:lnTo>
                  <a:lnTo>
                    <a:pt x="11217" y="2584"/>
                  </a:lnTo>
                  <a:lnTo>
                    <a:pt x="11217" y="11311"/>
                  </a:lnTo>
                  <a:lnTo>
                    <a:pt x="662" y="11311"/>
                  </a:lnTo>
                  <a:lnTo>
                    <a:pt x="662" y="725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1657"/>
                  </a:lnTo>
                  <a:cubicBezTo>
                    <a:pt x="1" y="11846"/>
                    <a:pt x="158" y="12004"/>
                    <a:pt x="347" y="12004"/>
                  </a:cubicBezTo>
                  <a:lnTo>
                    <a:pt x="11658" y="12004"/>
                  </a:lnTo>
                  <a:cubicBezTo>
                    <a:pt x="11847" y="12004"/>
                    <a:pt x="12004" y="11846"/>
                    <a:pt x="12004" y="11657"/>
                  </a:cubicBezTo>
                  <a:lnTo>
                    <a:pt x="12004" y="2489"/>
                  </a:lnTo>
                  <a:cubicBezTo>
                    <a:pt x="11941" y="2395"/>
                    <a:pt x="11878" y="2300"/>
                    <a:pt x="11847" y="2237"/>
                  </a:cubicBezTo>
                  <a:lnTo>
                    <a:pt x="9736" y="127"/>
                  </a:lnTo>
                  <a:cubicBezTo>
                    <a:pt x="9641" y="32"/>
                    <a:pt x="9578" y="1"/>
                    <a:pt x="94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5517;p60">
              <a:extLst>
                <a:ext uri="{FF2B5EF4-FFF2-40B4-BE49-F238E27FC236}">
                  <a16:creationId xmlns:a16="http://schemas.microsoft.com/office/drawing/2014/main" id="{DA873158-B752-4606-80DE-7802FD22CC6F}"/>
                </a:ext>
              </a:extLst>
            </p:cNvPr>
            <p:cNvSpPr/>
            <p:nvPr/>
          </p:nvSpPr>
          <p:spPr>
            <a:xfrm>
              <a:off x="-46366400" y="2580650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8" y="0"/>
                  </a:moveTo>
                  <a:cubicBezTo>
                    <a:pt x="159" y="0"/>
                    <a:pt x="1" y="158"/>
                    <a:pt x="1" y="347"/>
                  </a:cubicBezTo>
                  <a:cubicBezTo>
                    <a:pt x="1" y="536"/>
                    <a:pt x="159" y="693"/>
                    <a:pt x="348" y="693"/>
                  </a:cubicBezTo>
                  <a:lnTo>
                    <a:pt x="1041" y="693"/>
                  </a:lnTo>
                  <a:cubicBezTo>
                    <a:pt x="1261" y="693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5518;p60">
              <a:extLst>
                <a:ext uri="{FF2B5EF4-FFF2-40B4-BE49-F238E27FC236}">
                  <a16:creationId xmlns:a16="http://schemas.microsoft.com/office/drawing/2014/main" id="{EB2AAA31-E576-42FB-BB6E-3207AAB717E1}"/>
                </a:ext>
              </a:extLst>
            </p:cNvPr>
            <p:cNvSpPr/>
            <p:nvPr/>
          </p:nvSpPr>
          <p:spPr>
            <a:xfrm>
              <a:off x="-46313625" y="2457775"/>
              <a:ext cx="122900" cy="122100"/>
            </a:xfrm>
            <a:custGeom>
              <a:avLst/>
              <a:gdLst/>
              <a:ahLst/>
              <a:cxnLst/>
              <a:rect l="l" t="t" r="r" b="b"/>
              <a:pathLst>
                <a:path w="4916" h="4884" extrusionOk="0">
                  <a:moveTo>
                    <a:pt x="2458" y="662"/>
                  </a:moveTo>
                  <a:cubicBezTo>
                    <a:pt x="3435" y="662"/>
                    <a:pt x="4222" y="1450"/>
                    <a:pt x="4222" y="2426"/>
                  </a:cubicBezTo>
                  <a:cubicBezTo>
                    <a:pt x="4222" y="3403"/>
                    <a:pt x="3435" y="4190"/>
                    <a:pt x="2458" y="4190"/>
                  </a:cubicBezTo>
                  <a:cubicBezTo>
                    <a:pt x="1450" y="4190"/>
                    <a:pt x="662" y="3403"/>
                    <a:pt x="662" y="2426"/>
                  </a:cubicBezTo>
                  <a:cubicBezTo>
                    <a:pt x="662" y="1450"/>
                    <a:pt x="1450" y="662"/>
                    <a:pt x="2458" y="662"/>
                  </a:cubicBezTo>
                  <a:close/>
                  <a:moveTo>
                    <a:pt x="2458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81"/>
                    <a:pt x="1103" y="4884"/>
                    <a:pt x="2458" y="4884"/>
                  </a:cubicBezTo>
                  <a:cubicBezTo>
                    <a:pt x="3781" y="4884"/>
                    <a:pt x="4884" y="3749"/>
                    <a:pt x="4884" y="2426"/>
                  </a:cubicBezTo>
                  <a:cubicBezTo>
                    <a:pt x="4916" y="1103"/>
                    <a:pt x="381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5519;p60">
              <a:extLst>
                <a:ext uri="{FF2B5EF4-FFF2-40B4-BE49-F238E27FC236}">
                  <a16:creationId xmlns:a16="http://schemas.microsoft.com/office/drawing/2014/main" id="{394C0522-DA31-4A70-9999-C819B20E3727}"/>
                </a:ext>
              </a:extLst>
            </p:cNvPr>
            <p:cNvSpPr/>
            <p:nvPr/>
          </p:nvSpPr>
          <p:spPr>
            <a:xfrm>
              <a:off x="-46278950" y="2493225"/>
              <a:ext cx="53575" cy="52775"/>
            </a:xfrm>
            <a:custGeom>
              <a:avLst/>
              <a:gdLst/>
              <a:ahLst/>
              <a:cxnLst/>
              <a:rect l="l" t="t" r="r" b="b"/>
              <a:pathLst>
                <a:path w="2143" h="2111" extrusionOk="0">
                  <a:moveTo>
                    <a:pt x="1071" y="662"/>
                  </a:moveTo>
                  <a:cubicBezTo>
                    <a:pt x="1260" y="662"/>
                    <a:pt x="1418" y="819"/>
                    <a:pt x="1418" y="1008"/>
                  </a:cubicBezTo>
                  <a:cubicBezTo>
                    <a:pt x="1418" y="1197"/>
                    <a:pt x="1260" y="1355"/>
                    <a:pt x="1071" y="1355"/>
                  </a:cubicBezTo>
                  <a:cubicBezTo>
                    <a:pt x="851" y="1355"/>
                    <a:pt x="693" y="1197"/>
                    <a:pt x="693" y="1008"/>
                  </a:cubicBezTo>
                  <a:cubicBezTo>
                    <a:pt x="693" y="819"/>
                    <a:pt x="851" y="662"/>
                    <a:pt x="1071" y="662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638"/>
                    <a:pt x="473" y="2111"/>
                    <a:pt x="1071" y="2111"/>
                  </a:cubicBezTo>
                  <a:cubicBezTo>
                    <a:pt x="1638" y="2111"/>
                    <a:pt x="2111" y="1638"/>
                    <a:pt x="2111" y="1040"/>
                  </a:cubicBezTo>
                  <a:cubicBezTo>
                    <a:pt x="2142" y="473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06" name="Google Shape;5520;p60">
            <a:extLst>
              <a:ext uri="{FF2B5EF4-FFF2-40B4-BE49-F238E27FC236}">
                <a16:creationId xmlns:a16="http://schemas.microsoft.com/office/drawing/2014/main" id="{05A73337-3944-4084-828A-BF975BA199DA}"/>
              </a:ext>
            </a:extLst>
          </p:cNvPr>
          <p:cNvSpPr/>
          <p:nvPr/>
        </p:nvSpPr>
        <p:spPr>
          <a:xfrm>
            <a:off x="9273210" y="4306414"/>
            <a:ext cx="333590" cy="332705"/>
          </a:xfrm>
          <a:custGeom>
            <a:avLst/>
            <a:gdLst/>
            <a:ahLst/>
            <a:cxnLst/>
            <a:rect l="l" t="t" r="r" b="b"/>
            <a:pathLst>
              <a:path w="12068" h="12036" extrusionOk="0">
                <a:moveTo>
                  <a:pt x="4222" y="630"/>
                </a:moveTo>
                <a:cubicBezTo>
                  <a:pt x="5010" y="630"/>
                  <a:pt x="5640" y="1292"/>
                  <a:pt x="5640" y="2048"/>
                </a:cubicBezTo>
                <a:lnTo>
                  <a:pt x="5640" y="9767"/>
                </a:lnTo>
                <a:cubicBezTo>
                  <a:pt x="5703" y="10617"/>
                  <a:pt x="5073" y="11311"/>
                  <a:pt x="4285" y="11311"/>
                </a:cubicBezTo>
                <a:cubicBezTo>
                  <a:pt x="3498" y="11311"/>
                  <a:pt x="2868" y="10680"/>
                  <a:pt x="2868" y="9893"/>
                </a:cubicBezTo>
                <a:lnTo>
                  <a:pt x="2868" y="9830"/>
                </a:lnTo>
                <a:cubicBezTo>
                  <a:pt x="3403" y="9767"/>
                  <a:pt x="3907" y="9515"/>
                  <a:pt x="4254" y="9137"/>
                </a:cubicBezTo>
                <a:cubicBezTo>
                  <a:pt x="4380" y="9011"/>
                  <a:pt x="4380" y="8790"/>
                  <a:pt x="4254" y="8633"/>
                </a:cubicBezTo>
                <a:cubicBezTo>
                  <a:pt x="4191" y="8570"/>
                  <a:pt x="4104" y="8538"/>
                  <a:pt x="4014" y="8538"/>
                </a:cubicBezTo>
                <a:cubicBezTo>
                  <a:pt x="3923" y="8538"/>
                  <a:pt x="3829" y="8570"/>
                  <a:pt x="3750" y="8633"/>
                </a:cubicBezTo>
                <a:cubicBezTo>
                  <a:pt x="3435" y="8948"/>
                  <a:pt x="2962" y="9137"/>
                  <a:pt x="2490" y="9137"/>
                </a:cubicBezTo>
                <a:cubicBezTo>
                  <a:pt x="1513" y="9137"/>
                  <a:pt x="725" y="8349"/>
                  <a:pt x="725" y="7372"/>
                </a:cubicBezTo>
                <a:cubicBezTo>
                  <a:pt x="725" y="7057"/>
                  <a:pt x="788" y="6742"/>
                  <a:pt x="946" y="6490"/>
                </a:cubicBezTo>
                <a:cubicBezTo>
                  <a:pt x="1387" y="6805"/>
                  <a:pt x="1891" y="6994"/>
                  <a:pt x="2490" y="6994"/>
                </a:cubicBezTo>
                <a:cubicBezTo>
                  <a:pt x="2679" y="6994"/>
                  <a:pt x="2836" y="6837"/>
                  <a:pt x="2836" y="6648"/>
                </a:cubicBezTo>
                <a:cubicBezTo>
                  <a:pt x="2836" y="6459"/>
                  <a:pt x="2679" y="6301"/>
                  <a:pt x="2490" y="6301"/>
                </a:cubicBezTo>
                <a:cubicBezTo>
                  <a:pt x="1513" y="6301"/>
                  <a:pt x="725" y="5514"/>
                  <a:pt x="725" y="4537"/>
                </a:cubicBezTo>
                <a:cubicBezTo>
                  <a:pt x="725" y="3623"/>
                  <a:pt x="1387" y="2899"/>
                  <a:pt x="2238" y="2804"/>
                </a:cubicBezTo>
                <a:cubicBezTo>
                  <a:pt x="2521" y="3623"/>
                  <a:pt x="3309" y="4159"/>
                  <a:pt x="4222" y="4159"/>
                </a:cubicBezTo>
                <a:cubicBezTo>
                  <a:pt x="4411" y="4159"/>
                  <a:pt x="4569" y="4001"/>
                  <a:pt x="4569" y="3812"/>
                </a:cubicBezTo>
                <a:cubicBezTo>
                  <a:pt x="4569" y="3623"/>
                  <a:pt x="4411" y="3466"/>
                  <a:pt x="4222" y="3466"/>
                </a:cubicBezTo>
                <a:cubicBezTo>
                  <a:pt x="3435" y="3466"/>
                  <a:pt x="2805" y="2836"/>
                  <a:pt x="2805" y="2048"/>
                </a:cubicBezTo>
                <a:cubicBezTo>
                  <a:pt x="2805" y="1261"/>
                  <a:pt x="3435" y="630"/>
                  <a:pt x="4222" y="630"/>
                </a:cubicBezTo>
                <a:close/>
                <a:moveTo>
                  <a:pt x="7814" y="788"/>
                </a:moveTo>
                <a:cubicBezTo>
                  <a:pt x="8602" y="788"/>
                  <a:pt x="9232" y="1418"/>
                  <a:pt x="9232" y="2206"/>
                </a:cubicBezTo>
                <a:cubicBezTo>
                  <a:pt x="9232" y="2993"/>
                  <a:pt x="8602" y="3623"/>
                  <a:pt x="7814" y="3623"/>
                </a:cubicBezTo>
                <a:cubicBezTo>
                  <a:pt x="7593" y="3623"/>
                  <a:pt x="7436" y="3781"/>
                  <a:pt x="7436" y="3970"/>
                </a:cubicBezTo>
                <a:cubicBezTo>
                  <a:pt x="7436" y="4159"/>
                  <a:pt x="7593" y="4316"/>
                  <a:pt x="7814" y="4316"/>
                </a:cubicBezTo>
                <a:cubicBezTo>
                  <a:pt x="8696" y="4316"/>
                  <a:pt x="9484" y="3749"/>
                  <a:pt x="9767" y="2962"/>
                </a:cubicBezTo>
                <a:cubicBezTo>
                  <a:pt x="10649" y="3056"/>
                  <a:pt x="11311" y="3812"/>
                  <a:pt x="11311" y="4695"/>
                </a:cubicBezTo>
                <a:cubicBezTo>
                  <a:pt x="11311" y="5671"/>
                  <a:pt x="10523" y="6459"/>
                  <a:pt x="9547" y="6459"/>
                </a:cubicBezTo>
                <a:cubicBezTo>
                  <a:pt x="9326" y="6459"/>
                  <a:pt x="9169" y="6616"/>
                  <a:pt x="9169" y="6805"/>
                </a:cubicBezTo>
                <a:cubicBezTo>
                  <a:pt x="9169" y="6994"/>
                  <a:pt x="9326" y="7152"/>
                  <a:pt x="9547" y="7152"/>
                </a:cubicBezTo>
                <a:cubicBezTo>
                  <a:pt x="10114" y="7152"/>
                  <a:pt x="10649" y="6963"/>
                  <a:pt x="11059" y="6648"/>
                </a:cubicBezTo>
                <a:cubicBezTo>
                  <a:pt x="11217" y="6931"/>
                  <a:pt x="11311" y="7215"/>
                  <a:pt x="11311" y="7530"/>
                </a:cubicBezTo>
                <a:cubicBezTo>
                  <a:pt x="11374" y="8381"/>
                  <a:pt x="10586" y="9168"/>
                  <a:pt x="9610" y="9168"/>
                </a:cubicBezTo>
                <a:cubicBezTo>
                  <a:pt x="9137" y="9168"/>
                  <a:pt x="8696" y="8979"/>
                  <a:pt x="8350" y="8664"/>
                </a:cubicBezTo>
                <a:cubicBezTo>
                  <a:pt x="8287" y="8601"/>
                  <a:pt x="8200" y="8570"/>
                  <a:pt x="8109" y="8570"/>
                </a:cubicBezTo>
                <a:cubicBezTo>
                  <a:pt x="8019" y="8570"/>
                  <a:pt x="7924" y="8601"/>
                  <a:pt x="7845" y="8664"/>
                </a:cubicBezTo>
                <a:cubicBezTo>
                  <a:pt x="7719" y="8790"/>
                  <a:pt x="7719" y="9011"/>
                  <a:pt x="7845" y="9168"/>
                </a:cubicBezTo>
                <a:cubicBezTo>
                  <a:pt x="8224" y="9578"/>
                  <a:pt x="8696" y="9798"/>
                  <a:pt x="9232" y="9893"/>
                </a:cubicBezTo>
                <a:lnTo>
                  <a:pt x="9232" y="9924"/>
                </a:lnTo>
                <a:cubicBezTo>
                  <a:pt x="9232" y="10712"/>
                  <a:pt x="8602" y="11342"/>
                  <a:pt x="7814" y="11342"/>
                </a:cubicBezTo>
                <a:cubicBezTo>
                  <a:pt x="7026" y="11342"/>
                  <a:pt x="6396" y="10680"/>
                  <a:pt x="6396" y="9924"/>
                </a:cubicBezTo>
                <a:lnTo>
                  <a:pt x="6396" y="2206"/>
                </a:lnTo>
                <a:cubicBezTo>
                  <a:pt x="6396" y="1418"/>
                  <a:pt x="7058" y="788"/>
                  <a:pt x="7814" y="788"/>
                </a:cubicBezTo>
                <a:close/>
                <a:moveTo>
                  <a:pt x="4254" y="0"/>
                </a:moveTo>
                <a:cubicBezTo>
                  <a:pt x="3088" y="0"/>
                  <a:pt x="2143" y="977"/>
                  <a:pt x="2143" y="2111"/>
                </a:cubicBezTo>
                <a:lnTo>
                  <a:pt x="2143" y="2174"/>
                </a:lnTo>
                <a:cubicBezTo>
                  <a:pt x="946" y="2332"/>
                  <a:pt x="1" y="3340"/>
                  <a:pt x="1" y="4600"/>
                </a:cubicBezTo>
                <a:cubicBezTo>
                  <a:pt x="1" y="5104"/>
                  <a:pt x="158" y="5640"/>
                  <a:pt x="442" y="6018"/>
                </a:cubicBezTo>
                <a:cubicBezTo>
                  <a:pt x="158" y="6427"/>
                  <a:pt x="1" y="6931"/>
                  <a:pt x="1" y="7435"/>
                </a:cubicBezTo>
                <a:cubicBezTo>
                  <a:pt x="1" y="8696"/>
                  <a:pt x="946" y="9735"/>
                  <a:pt x="2143" y="9861"/>
                </a:cubicBezTo>
                <a:lnTo>
                  <a:pt x="2143" y="9924"/>
                </a:lnTo>
                <a:cubicBezTo>
                  <a:pt x="2143" y="11090"/>
                  <a:pt x="3088" y="12035"/>
                  <a:pt x="4254" y="12035"/>
                </a:cubicBezTo>
                <a:cubicBezTo>
                  <a:pt x="5010" y="12035"/>
                  <a:pt x="5640" y="11657"/>
                  <a:pt x="6050" y="11058"/>
                </a:cubicBezTo>
                <a:cubicBezTo>
                  <a:pt x="6428" y="11657"/>
                  <a:pt x="7089" y="12035"/>
                  <a:pt x="7814" y="12035"/>
                </a:cubicBezTo>
                <a:cubicBezTo>
                  <a:pt x="8980" y="12035"/>
                  <a:pt x="9925" y="11058"/>
                  <a:pt x="9925" y="9924"/>
                </a:cubicBezTo>
                <a:lnTo>
                  <a:pt x="9925" y="9861"/>
                </a:lnTo>
                <a:cubicBezTo>
                  <a:pt x="11122" y="9704"/>
                  <a:pt x="12067" y="8696"/>
                  <a:pt x="12067" y="7435"/>
                </a:cubicBezTo>
                <a:cubicBezTo>
                  <a:pt x="12067" y="6931"/>
                  <a:pt x="11910" y="6459"/>
                  <a:pt x="11626" y="6018"/>
                </a:cubicBezTo>
                <a:cubicBezTo>
                  <a:pt x="11910" y="5577"/>
                  <a:pt x="12067" y="5104"/>
                  <a:pt x="12067" y="4600"/>
                </a:cubicBezTo>
                <a:cubicBezTo>
                  <a:pt x="12067" y="3371"/>
                  <a:pt x="11154" y="2363"/>
                  <a:pt x="9925" y="2174"/>
                </a:cubicBezTo>
                <a:lnTo>
                  <a:pt x="9925" y="2111"/>
                </a:lnTo>
                <a:cubicBezTo>
                  <a:pt x="9925" y="945"/>
                  <a:pt x="8980" y="0"/>
                  <a:pt x="7814" y="0"/>
                </a:cubicBezTo>
                <a:cubicBezTo>
                  <a:pt x="7089" y="0"/>
                  <a:pt x="6428" y="378"/>
                  <a:pt x="6050" y="977"/>
                </a:cubicBezTo>
                <a:cubicBezTo>
                  <a:pt x="5640" y="378"/>
                  <a:pt x="4979" y="0"/>
                  <a:pt x="42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07" name="Google Shape;5521;p60">
            <a:extLst>
              <a:ext uri="{FF2B5EF4-FFF2-40B4-BE49-F238E27FC236}">
                <a16:creationId xmlns:a16="http://schemas.microsoft.com/office/drawing/2014/main" id="{80AC0749-EB7D-4723-AB63-345E88B1EF35}"/>
              </a:ext>
            </a:extLst>
          </p:cNvPr>
          <p:cNvGrpSpPr/>
          <p:nvPr/>
        </p:nvGrpSpPr>
        <p:grpSpPr>
          <a:xfrm>
            <a:off x="10920901" y="3907695"/>
            <a:ext cx="332705" cy="332677"/>
            <a:chOff x="-44914800" y="2342000"/>
            <a:chExt cx="300900" cy="300875"/>
          </a:xfrm>
        </p:grpSpPr>
        <p:sp>
          <p:nvSpPr>
            <p:cNvPr id="1608" name="Google Shape;5522;p60">
              <a:extLst>
                <a:ext uri="{FF2B5EF4-FFF2-40B4-BE49-F238E27FC236}">
                  <a16:creationId xmlns:a16="http://schemas.microsoft.com/office/drawing/2014/main" id="{C254A965-8AEF-452C-AE64-1366A4B293F0}"/>
                </a:ext>
              </a:extLst>
            </p:cNvPr>
            <p:cNvSpPr/>
            <p:nvPr/>
          </p:nvSpPr>
          <p:spPr>
            <a:xfrm>
              <a:off x="-44914800" y="2342000"/>
              <a:ext cx="300900" cy="300875"/>
            </a:xfrm>
            <a:custGeom>
              <a:avLst/>
              <a:gdLst/>
              <a:ahLst/>
              <a:cxnLst/>
              <a:rect l="l" t="t" r="r" b="b"/>
              <a:pathLst>
                <a:path w="12036" h="12035" extrusionOk="0">
                  <a:moveTo>
                    <a:pt x="1450" y="725"/>
                  </a:moveTo>
                  <a:lnTo>
                    <a:pt x="1450" y="1418"/>
                  </a:lnTo>
                  <a:lnTo>
                    <a:pt x="725" y="1418"/>
                  </a:lnTo>
                  <a:lnTo>
                    <a:pt x="725" y="725"/>
                  </a:lnTo>
                  <a:close/>
                  <a:moveTo>
                    <a:pt x="11311" y="725"/>
                  </a:moveTo>
                  <a:lnTo>
                    <a:pt x="11311" y="1418"/>
                  </a:lnTo>
                  <a:lnTo>
                    <a:pt x="10618" y="1418"/>
                  </a:lnTo>
                  <a:lnTo>
                    <a:pt x="10618" y="725"/>
                  </a:lnTo>
                  <a:close/>
                  <a:moveTo>
                    <a:pt x="9893" y="1418"/>
                  </a:moveTo>
                  <a:lnTo>
                    <a:pt x="9893" y="1796"/>
                  </a:lnTo>
                  <a:cubicBezTo>
                    <a:pt x="9893" y="1985"/>
                    <a:pt x="10051" y="2142"/>
                    <a:pt x="10240" y="2142"/>
                  </a:cubicBezTo>
                  <a:lnTo>
                    <a:pt x="10618" y="2142"/>
                  </a:lnTo>
                  <a:lnTo>
                    <a:pt x="10618" y="9893"/>
                  </a:lnTo>
                  <a:lnTo>
                    <a:pt x="10240" y="9893"/>
                  </a:lnTo>
                  <a:cubicBezTo>
                    <a:pt x="10051" y="9893"/>
                    <a:pt x="9893" y="10050"/>
                    <a:pt x="9893" y="10239"/>
                  </a:cubicBezTo>
                  <a:lnTo>
                    <a:pt x="9893" y="10617"/>
                  </a:lnTo>
                  <a:lnTo>
                    <a:pt x="2143" y="10617"/>
                  </a:lnTo>
                  <a:lnTo>
                    <a:pt x="2143" y="10239"/>
                  </a:lnTo>
                  <a:cubicBezTo>
                    <a:pt x="2143" y="10050"/>
                    <a:pt x="1985" y="9893"/>
                    <a:pt x="1796" y="9893"/>
                  </a:cubicBezTo>
                  <a:lnTo>
                    <a:pt x="1450" y="9893"/>
                  </a:lnTo>
                  <a:lnTo>
                    <a:pt x="1450" y="2142"/>
                  </a:lnTo>
                  <a:lnTo>
                    <a:pt x="1796" y="2142"/>
                  </a:lnTo>
                  <a:cubicBezTo>
                    <a:pt x="1985" y="2142"/>
                    <a:pt x="2143" y="1985"/>
                    <a:pt x="2143" y="1796"/>
                  </a:cubicBezTo>
                  <a:lnTo>
                    <a:pt x="2143" y="1418"/>
                  </a:lnTo>
                  <a:close/>
                  <a:moveTo>
                    <a:pt x="1418" y="10617"/>
                  </a:moveTo>
                  <a:lnTo>
                    <a:pt x="1418" y="11310"/>
                  </a:lnTo>
                  <a:lnTo>
                    <a:pt x="725" y="11310"/>
                  </a:lnTo>
                  <a:lnTo>
                    <a:pt x="725" y="10617"/>
                  </a:lnTo>
                  <a:close/>
                  <a:moveTo>
                    <a:pt x="11311" y="10617"/>
                  </a:moveTo>
                  <a:lnTo>
                    <a:pt x="11311" y="11310"/>
                  </a:lnTo>
                  <a:lnTo>
                    <a:pt x="10618" y="11310"/>
                  </a:lnTo>
                  <a:lnTo>
                    <a:pt x="10618" y="10617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764"/>
                  </a:lnTo>
                  <a:cubicBezTo>
                    <a:pt x="1" y="1985"/>
                    <a:pt x="158" y="2142"/>
                    <a:pt x="379" y="2142"/>
                  </a:cubicBezTo>
                  <a:lnTo>
                    <a:pt x="725" y="2142"/>
                  </a:lnTo>
                  <a:lnTo>
                    <a:pt x="725" y="9893"/>
                  </a:lnTo>
                  <a:lnTo>
                    <a:pt x="379" y="9893"/>
                  </a:lnTo>
                  <a:cubicBezTo>
                    <a:pt x="158" y="9893"/>
                    <a:pt x="1" y="10050"/>
                    <a:pt x="1" y="10239"/>
                  </a:cubicBezTo>
                  <a:lnTo>
                    <a:pt x="1" y="11657"/>
                  </a:lnTo>
                  <a:cubicBezTo>
                    <a:pt x="1" y="11877"/>
                    <a:pt x="158" y="12035"/>
                    <a:pt x="379" y="12035"/>
                  </a:cubicBezTo>
                  <a:lnTo>
                    <a:pt x="1796" y="12035"/>
                  </a:lnTo>
                  <a:cubicBezTo>
                    <a:pt x="1985" y="12035"/>
                    <a:pt x="2143" y="11877"/>
                    <a:pt x="2143" y="11657"/>
                  </a:cubicBezTo>
                  <a:lnTo>
                    <a:pt x="2143" y="11310"/>
                  </a:lnTo>
                  <a:lnTo>
                    <a:pt x="9893" y="11310"/>
                  </a:lnTo>
                  <a:lnTo>
                    <a:pt x="9893" y="11657"/>
                  </a:lnTo>
                  <a:cubicBezTo>
                    <a:pt x="9893" y="11877"/>
                    <a:pt x="10051" y="12035"/>
                    <a:pt x="10240" y="12035"/>
                  </a:cubicBezTo>
                  <a:lnTo>
                    <a:pt x="11657" y="12035"/>
                  </a:lnTo>
                  <a:cubicBezTo>
                    <a:pt x="11878" y="12035"/>
                    <a:pt x="12036" y="11877"/>
                    <a:pt x="12036" y="11657"/>
                  </a:cubicBezTo>
                  <a:lnTo>
                    <a:pt x="12036" y="10239"/>
                  </a:lnTo>
                  <a:cubicBezTo>
                    <a:pt x="12036" y="10050"/>
                    <a:pt x="11878" y="9893"/>
                    <a:pt x="11657" y="9893"/>
                  </a:cubicBezTo>
                  <a:lnTo>
                    <a:pt x="11311" y="9893"/>
                  </a:lnTo>
                  <a:lnTo>
                    <a:pt x="11311" y="2142"/>
                  </a:lnTo>
                  <a:lnTo>
                    <a:pt x="11657" y="2142"/>
                  </a:lnTo>
                  <a:cubicBezTo>
                    <a:pt x="11878" y="2142"/>
                    <a:pt x="12036" y="1985"/>
                    <a:pt x="12036" y="1764"/>
                  </a:cubicBezTo>
                  <a:lnTo>
                    <a:pt x="12036" y="378"/>
                  </a:lnTo>
                  <a:cubicBezTo>
                    <a:pt x="12036" y="158"/>
                    <a:pt x="11878" y="0"/>
                    <a:pt x="11657" y="0"/>
                  </a:cubicBezTo>
                  <a:lnTo>
                    <a:pt x="10240" y="0"/>
                  </a:lnTo>
                  <a:cubicBezTo>
                    <a:pt x="10051" y="0"/>
                    <a:pt x="9893" y="158"/>
                    <a:pt x="9893" y="378"/>
                  </a:cubicBezTo>
                  <a:lnTo>
                    <a:pt x="9893" y="725"/>
                  </a:ln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5523;p60">
              <a:extLst>
                <a:ext uri="{FF2B5EF4-FFF2-40B4-BE49-F238E27FC236}">
                  <a16:creationId xmlns:a16="http://schemas.microsoft.com/office/drawing/2014/main" id="{749C034E-789A-4FEA-BAB7-54F0E5CDAEE9}"/>
                </a:ext>
              </a:extLst>
            </p:cNvPr>
            <p:cNvSpPr/>
            <p:nvPr/>
          </p:nvSpPr>
          <p:spPr>
            <a:xfrm>
              <a:off x="-44860450" y="2412875"/>
              <a:ext cx="193000" cy="159125"/>
            </a:xfrm>
            <a:custGeom>
              <a:avLst/>
              <a:gdLst/>
              <a:ahLst/>
              <a:cxnLst/>
              <a:rect l="l" t="t" r="r" b="b"/>
              <a:pathLst>
                <a:path w="7720" h="6365" extrusionOk="0">
                  <a:moveTo>
                    <a:pt x="7026" y="694"/>
                  </a:moveTo>
                  <a:lnTo>
                    <a:pt x="7026" y="725"/>
                  </a:lnTo>
                  <a:lnTo>
                    <a:pt x="7026" y="5136"/>
                  </a:lnTo>
                  <a:lnTo>
                    <a:pt x="5514" y="3624"/>
                  </a:lnTo>
                  <a:cubicBezTo>
                    <a:pt x="5451" y="3561"/>
                    <a:pt x="5356" y="3498"/>
                    <a:pt x="5262" y="3498"/>
                  </a:cubicBezTo>
                  <a:cubicBezTo>
                    <a:pt x="5167" y="3498"/>
                    <a:pt x="5041" y="3561"/>
                    <a:pt x="5010" y="3624"/>
                  </a:cubicBezTo>
                  <a:lnTo>
                    <a:pt x="3907" y="4821"/>
                  </a:lnTo>
                  <a:lnTo>
                    <a:pt x="2678" y="3592"/>
                  </a:lnTo>
                  <a:cubicBezTo>
                    <a:pt x="2615" y="3529"/>
                    <a:pt x="2529" y="3498"/>
                    <a:pt x="2438" y="3498"/>
                  </a:cubicBezTo>
                  <a:cubicBezTo>
                    <a:pt x="2348" y="3498"/>
                    <a:pt x="2253" y="3529"/>
                    <a:pt x="2174" y="3592"/>
                  </a:cubicBezTo>
                  <a:lnTo>
                    <a:pt x="662" y="5104"/>
                  </a:lnTo>
                  <a:lnTo>
                    <a:pt x="662" y="694"/>
                  </a:lnTo>
                  <a:close/>
                  <a:moveTo>
                    <a:pt x="2458" y="4380"/>
                  </a:moveTo>
                  <a:lnTo>
                    <a:pt x="3718" y="5640"/>
                  </a:lnTo>
                  <a:lnTo>
                    <a:pt x="1198" y="5640"/>
                  </a:lnTo>
                  <a:lnTo>
                    <a:pt x="2458" y="4380"/>
                  </a:lnTo>
                  <a:close/>
                  <a:moveTo>
                    <a:pt x="5293" y="4411"/>
                  </a:moveTo>
                  <a:lnTo>
                    <a:pt x="6554" y="5671"/>
                  </a:lnTo>
                  <a:lnTo>
                    <a:pt x="4695" y="5671"/>
                  </a:lnTo>
                  <a:lnTo>
                    <a:pt x="4695" y="5640"/>
                  </a:lnTo>
                  <a:lnTo>
                    <a:pt x="4411" y="5356"/>
                  </a:lnTo>
                  <a:lnTo>
                    <a:pt x="5293" y="4411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5986"/>
                  </a:lnTo>
                  <a:cubicBezTo>
                    <a:pt x="0" y="6207"/>
                    <a:pt x="158" y="6365"/>
                    <a:pt x="347" y="6365"/>
                  </a:cubicBezTo>
                  <a:lnTo>
                    <a:pt x="7373" y="6365"/>
                  </a:lnTo>
                  <a:cubicBezTo>
                    <a:pt x="7562" y="6365"/>
                    <a:pt x="7719" y="6207"/>
                    <a:pt x="7719" y="5986"/>
                  </a:cubicBezTo>
                  <a:lnTo>
                    <a:pt x="7719" y="379"/>
                  </a:lnTo>
                  <a:cubicBezTo>
                    <a:pt x="7719" y="158"/>
                    <a:pt x="7562" y="1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5524;p60">
              <a:extLst>
                <a:ext uri="{FF2B5EF4-FFF2-40B4-BE49-F238E27FC236}">
                  <a16:creationId xmlns:a16="http://schemas.microsoft.com/office/drawing/2014/main" id="{6F19CB53-E982-459E-B62A-7CCCD96A8DEB}"/>
                </a:ext>
              </a:extLst>
            </p:cNvPr>
            <p:cNvSpPr/>
            <p:nvPr/>
          </p:nvSpPr>
          <p:spPr>
            <a:xfrm>
              <a:off x="-44791150" y="2439650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1041" y="725"/>
                  </a:moveTo>
                  <a:cubicBezTo>
                    <a:pt x="1261" y="725"/>
                    <a:pt x="1419" y="883"/>
                    <a:pt x="1419" y="1072"/>
                  </a:cubicBezTo>
                  <a:cubicBezTo>
                    <a:pt x="1419" y="1261"/>
                    <a:pt x="1261" y="1418"/>
                    <a:pt x="1041" y="1418"/>
                  </a:cubicBezTo>
                  <a:cubicBezTo>
                    <a:pt x="852" y="1418"/>
                    <a:pt x="694" y="1261"/>
                    <a:pt x="694" y="1072"/>
                  </a:cubicBezTo>
                  <a:cubicBezTo>
                    <a:pt x="694" y="883"/>
                    <a:pt x="852" y="725"/>
                    <a:pt x="1041" y="725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32" y="1670"/>
                    <a:pt x="505" y="2143"/>
                    <a:pt x="1041" y="2143"/>
                  </a:cubicBezTo>
                  <a:cubicBezTo>
                    <a:pt x="1639" y="2143"/>
                    <a:pt x="2112" y="1670"/>
                    <a:pt x="2112" y="1072"/>
                  </a:cubicBezTo>
                  <a:cubicBezTo>
                    <a:pt x="2112" y="473"/>
                    <a:pt x="1639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11" name="Google Shape;5525;p60">
            <a:extLst>
              <a:ext uri="{FF2B5EF4-FFF2-40B4-BE49-F238E27FC236}">
                <a16:creationId xmlns:a16="http://schemas.microsoft.com/office/drawing/2014/main" id="{5A0C5171-1260-4EAA-9EC0-297B64CE78A1}"/>
              </a:ext>
            </a:extLst>
          </p:cNvPr>
          <p:cNvSpPr/>
          <p:nvPr/>
        </p:nvSpPr>
        <p:spPr>
          <a:xfrm>
            <a:off x="5561392" y="3471510"/>
            <a:ext cx="330964" cy="330521"/>
          </a:xfrm>
          <a:custGeom>
            <a:avLst/>
            <a:gdLst/>
            <a:ahLst/>
            <a:cxnLst/>
            <a:rect l="l" t="t" r="r" b="b"/>
            <a:pathLst>
              <a:path w="11973" h="11957" extrusionOk="0">
                <a:moveTo>
                  <a:pt x="5986" y="748"/>
                </a:moveTo>
                <a:lnTo>
                  <a:pt x="8003" y="1756"/>
                </a:lnTo>
                <a:lnTo>
                  <a:pt x="5986" y="2796"/>
                </a:lnTo>
                <a:lnTo>
                  <a:pt x="4002" y="1756"/>
                </a:lnTo>
                <a:lnTo>
                  <a:pt x="5986" y="748"/>
                </a:lnTo>
                <a:close/>
                <a:moveTo>
                  <a:pt x="3561" y="2324"/>
                </a:moveTo>
                <a:lnTo>
                  <a:pt x="5671" y="3395"/>
                </a:lnTo>
                <a:lnTo>
                  <a:pt x="5671" y="6136"/>
                </a:lnTo>
                <a:lnTo>
                  <a:pt x="3561" y="5064"/>
                </a:lnTo>
                <a:lnTo>
                  <a:pt x="3561" y="2324"/>
                </a:lnTo>
                <a:close/>
                <a:moveTo>
                  <a:pt x="8475" y="2324"/>
                </a:moveTo>
                <a:lnTo>
                  <a:pt x="8475" y="5064"/>
                </a:lnTo>
                <a:lnTo>
                  <a:pt x="6364" y="6136"/>
                </a:lnTo>
                <a:lnTo>
                  <a:pt x="6364" y="3395"/>
                </a:lnTo>
                <a:lnTo>
                  <a:pt x="8475" y="2324"/>
                </a:lnTo>
                <a:close/>
                <a:moveTo>
                  <a:pt x="3214" y="5663"/>
                </a:moveTo>
                <a:lnTo>
                  <a:pt x="5230" y="6703"/>
                </a:lnTo>
                <a:lnTo>
                  <a:pt x="3214" y="7711"/>
                </a:lnTo>
                <a:lnTo>
                  <a:pt x="1166" y="6703"/>
                </a:lnTo>
                <a:lnTo>
                  <a:pt x="3214" y="5663"/>
                </a:lnTo>
                <a:close/>
                <a:moveTo>
                  <a:pt x="8822" y="5663"/>
                </a:moveTo>
                <a:lnTo>
                  <a:pt x="10870" y="6703"/>
                </a:lnTo>
                <a:lnTo>
                  <a:pt x="8822" y="7711"/>
                </a:lnTo>
                <a:lnTo>
                  <a:pt x="6837" y="6703"/>
                </a:lnTo>
                <a:lnTo>
                  <a:pt x="8822" y="5663"/>
                </a:lnTo>
                <a:close/>
                <a:moveTo>
                  <a:pt x="5671" y="7238"/>
                </a:moveTo>
                <a:lnTo>
                  <a:pt x="5671" y="9948"/>
                </a:lnTo>
                <a:lnTo>
                  <a:pt x="3561" y="11019"/>
                </a:lnTo>
                <a:lnTo>
                  <a:pt x="3561" y="8309"/>
                </a:lnTo>
                <a:lnTo>
                  <a:pt x="5671" y="7238"/>
                </a:lnTo>
                <a:close/>
                <a:moveTo>
                  <a:pt x="11311" y="7238"/>
                </a:moveTo>
                <a:lnTo>
                  <a:pt x="11311" y="10011"/>
                </a:lnTo>
                <a:lnTo>
                  <a:pt x="9200" y="11050"/>
                </a:lnTo>
                <a:lnTo>
                  <a:pt x="9200" y="8309"/>
                </a:lnTo>
                <a:lnTo>
                  <a:pt x="11311" y="7238"/>
                </a:lnTo>
                <a:close/>
                <a:moveTo>
                  <a:pt x="725" y="7270"/>
                </a:moveTo>
                <a:lnTo>
                  <a:pt x="2836" y="8341"/>
                </a:lnTo>
                <a:lnTo>
                  <a:pt x="2836" y="11082"/>
                </a:lnTo>
                <a:lnTo>
                  <a:pt x="725" y="10042"/>
                </a:lnTo>
                <a:lnTo>
                  <a:pt x="725" y="7270"/>
                </a:lnTo>
                <a:close/>
                <a:moveTo>
                  <a:pt x="6364" y="7270"/>
                </a:moveTo>
                <a:lnTo>
                  <a:pt x="8475" y="8341"/>
                </a:lnTo>
                <a:lnTo>
                  <a:pt x="8475" y="11082"/>
                </a:lnTo>
                <a:lnTo>
                  <a:pt x="6364" y="10042"/>
                </a:lnTo>
                <a:lnTo>
                  <a:pt x="6364" y="7270"/>
                </a:lnTo>
                <a:close/>
                <a:moveTo>
                  <a:pt x="5998" y="0"/>
                </a:moveTo>
                <a:cubicBezTo>
                  <a:pt x="5947" y="0"/>
                  <a:pt x="5892" y="8"/>
                  <a:pt x="5829" y="24"/>
                </a:cubicBezTo>
                <a:lnTo>
                  <a:pt x="3056" y="1441"/>
                </a:lnTo>
                <a:cubicBezTo>
                  <a:pt x="2930" y="1536"/>
                  <a:pt x="2836" y="1662"/>
                  <a:pt x="2836" y="1756"/>
                </a:cubicBezTo>
                <a:lnTo>
                  <a:pt x="2836" y="5064"/>
                </a:lnTo>
                <a:lnTo>
                  <a:pt x="221" y="6388"/>
                </a:lnTo>
                <a:cubicBezTo>
                  <a:pt x="95" y="6451"/>
                  <a:pt x="0" y="6577"/>
                  <a:pt x="0" y="6703"/>
                </a:cubicBezTo>
                <a:lnTo>
                  <a:pt x="0" y="10200"/>
                </a:lnTo>
                <a:cubicBezTo>
                  <a:pt x="0" y="10326"/>
                  <a:pt x="95" y="10420"/>
                  <a:pt x="221" y="10515"/>
                </a:cubicBezTo>
                <a:lnTo>
                  <a:pt x="3056" y="11933"/>
                </a:lnTo>
                <a:cubicBezTo>
                  <a:pt x="3088" y="11948"/>
                  <a:pt x="3135" y="11956"/>
                  <a:pt x="3190" y="11956"/>
                </a:cubicBezTo>
                <a:cubicBezTo>
                  <a:pt x="3245" y="11956"/>
                  <a:pt x="3308" y="11948"/>
                  <a:pt x="3371" y="11933"/>
                </a:cubicBezTo>
                <a:lnTo>
                  <a:pt x="5986" y="10578"/>
                </a:lnTo>
                <a:lnTo>
                  <a:pt x="8633" y="11933"/>
                </a:lnTo>
                <a:cubicBezTo>
                  <a:pt x="8680" y="11948"/>
                  <a:pt x="8727" y="11956"/>
                  <a:pt x="8779" y="11956"/>
                </a:cubicBezTo>
                <a:cubicBezTo>
                  <a:pt x="8830" y="11956"/>
                  <a:pt x="8885" y="11948"/>
                  <a:pt x="8948" y="11933"/>
                </a:cubicBezTo>
                <a:lnTo>
                  <a:pt x="11783" y="10515"/>
                </a:lnTo>
                <a:cubicBezTo>
                  <a:pt x="11909" y="10420"/>
                  <a:pt x="11972" y="10326"/>
                  <a:pt x="11972" y="10200"/>
                </a:cubicBezTo>
                <a:lnTo>
                  <a:pt x="11972" y="6703"/>
                </a:lnTo>
                <a:cubicBezTo>
                  <a:pt x="11972" y="6577"/>
                  <a:pt x="11941" y="6451"/>
                  <a:pt x="11783" y="6388"/>
                </a:cubicBezTo>
                <a:lnTo>
                  <a:pt x="9137" y="5064"/>
                </a:lnTo>
                <a:lnTo>
                  <a:pt x="9137" y="1756"/>
                </a:lnTo>
                <a:cubicBezTo>
                  <a:pt x="9137" y="1662"/>
                  <a:pt x="9074" y="1536"/>
                  <a:pt x="8948" y="1441"/>
                </a:cubicBezTo>
                <a:lnTo>
                  <a:pt x="6144" y="24"/>
                </a:lnTo>
                <a:cubicBezTo>
                  <a:pt x="6097" y="8"/>
                  <a:pt x="6049" y="0"/>
                  <a:pt x="59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12" name="Google Shape;5526;p60">
            <a:extLst>
              <a:ext uri="{FF2B5EF4-FFF2-40B4-BE49-F238E27FC236}">
                <a16:creationId xmlns:a16="http://schemas.microsoft.com/office/drawing/2014/main" id="{422F2441-06F9-4A0C-BD8E-525999B76578}"/>
              </a:ext>
            </a:extLst>
          </p:cNvPr>
          <p:cNvGrpSpPr/>
          <p:nvPr/>
        </p:nvGrpSpPr>
        <p:grpSpPr>
          <a:xfrm>
            <a:off x="5558184" y="3879666"/>
            <a:ext cx="332705" cy="331102"/>
            <a:chOff x="-49786250" y="2316650"/>
            <a:chExt cx="300900" cy="299450"/>
          </a:xfrm>
        </p:grpSpPr>
        <p:sp>
          <p:nvSpPr>
            <p:cNvPr id="1613" name="Google Shape;5527;p60">
              <a:extLst>
                <a:ext uri="{FF2B5EF4-FFF2-40B4-BE49-F238E27FC236}">
                  <a16:creationId xmlns:a16="http://schemas.microsoft.com/office/drawing/2014/main" id="{B02CAF48-E8F7-457F-95F8-8A720267DD6B}"/>
                </a:ext>
              </a:extLst>
            </p:cNvPr>
            <p:cNvSpPr/>
            <p:nvPr/>
          </p:nvSpPr>
          <p:spPr>
            <a:xfrm>
              <a:off x="-49746875" y="2316650"/>
              <a:ext cx="217400" cy="299450"/>
            </a:xfrm>
            <a:custGeom>
              <a:avLst/>
              <a:gdLst/>
              <a:ahLst/>
              <a:cxnLst/>
              <a:rect l="l" t="t" r="r" b="b"/>
              <a:pathLst>
                <a:path w="8696" h="11978" extrusionOk="0">
                  <a:moveTo>
                    <a:pt x="4411" y="3944"/>
                  </a:moveTo>
                  <a:lnTo>
                    <a:pt x="5010" y="5110"/>
                  </a:lnTo>
                  <a:cubicBezTo>
                    <a:pt x="4837" y="5188"/>
                    <a:pt x="4640" y="5228"/>
                    <a:pt x="4439" y="5228"/>
                  </a:cubicBezTo>
                  <a:cubicBezTo>
                    <a:pt x="4238" y="5228"/>
                    <a:pt x="4033" y="5188"/>
                    <a:pt x="3844" y="5110"/>
                  </a:cubicBezTo>
                  <a:lnTo>
                    <a:pt x="4411" y="3944"/>
                  </a:lnTo>
                  <a:close/>
                  <a:moveTo>
                    <a:pt x="5136" y="5834"/>
                  </a:moveTo>
                  <a:lnTo>
                    <a:pt x="5136" y="8418"/>
                  </a:lnTo>
                  <a:lnTo>
                    <a:pt x="3718" y="8418"/>
                  </a:lnTo>
                  <a:lnTo>
                    <a:pt x="3718" y="5834"/>
                  </a:lnTo>
                  <a:cubicBezTo>
                    <a:pt x="3939" y="5897"/>
                    <a:pt x="4191" y="5960"/>
                    <a:pt x="4411" y="5960"/>
                  </a:cubicBezTo>
                  <a:cubicBezTo>
                    <a:pt x="4663" y="5960"/>
                    <a:pt x="4884" y="5897"/>
                    <a:pt x="5136" y="5834"/>
                  </a:cubicBezTo>
                  <a:close/>
                  <a:moveTo>
                    <a:pt x="4390" y="657"/>
                  </a:moveTo>
                  <a:cubicBezTo>
                    <a:pt x="5196" y="657"/>
                    <a:pt x="5982" y="942"/>
                    <a:pt x="6617" y="1455"/>
                  </a:cubicBezTo>
                  <a:cubicBezTo>
                    <a:pt x="7467" y="2117"/>
                    <a:pt x="7940" y="3156"/>
                    <a:pt x="7940" y="4196"/>
                  </a:cubicBezTo>
                  <a:cubicBezTo>
                    <a:pt x="7940" y="5078"/>
                    <a:pt x="7625" y="5897"/>
                    <a:pt x="7058" y="6527"/>
                  </a:cubicBezTo>
                  <a:cubicBezTo>
                    <a:pt x="6585" y="7095"/>
                    <a:pt x="6270" y="7756"/>
                    <a:pt x="6207" y="8418"/>
                  </a:cubicBezTo>
                  <a:lnTo>
                    <a:pt x="5829" y="8418"/>
                  </a:lnTo>
                  <a:lnTo>
                    <a:pt x="5829" y="5267"/>
                  </a:lnTo>
                  <a:cubicBezTo>
                    <a:pt x="5829" y="5236"/>
                    <a:pt x="5829" y="5141"/>
                    <a:pt x="5798" y="5110"/>
                  </a:cubicBezTo>
                  <a:lnTo>
                    <a:pt x="4726" y="2999"/>
                  </a:lnTo>
                  <a:cubicBezTo>
                    <a:pt x="4663" y="2873"/>
                    <a:pt x="4537" y="2778"/>
                    <a:pt x="4411" y="2778"/>
                  </a:cubicBezTo>
                  <a:cubicBezTo>
                    <a:pt x="4317" y="2778"/>
                    <a:pt x="4191" y="2873"/>
                    <a:pt x="4096" y="2999"/>
                  </a:cubicBezTo>
                  <a:lnTo>
                    <a:pt x="3057" y="5110"/>
                  </a:lnTo>
                  <a:cubicBezTo>
                    <a:pt x="2994" y="5141"/>
                    <a:pt x="2994" y="5236"/>
                    <a:pt x="2994" y="5267"/>
                  </a:cubicBezTo>
                  <a:lnTo>
                    <a:pt x="2994" y="8418"/>
                  </a:lnTo>
                  <a:lnTo>
                    <a:pt x="2647" y="8418"/>
                  </a:lnTo>
                  <a:cubicBezTo>
                    <a:pt x="2584" y="7756"/>
                    <a:pt x="2301" y="7095"/>
                    <a:pt x="1796" y="6527"/>
                  </a:cubicBezTo>
                  <a:cubicBezTo>
                    <a:pt x="1040" y="5708"/>
                    <a:pt x="757" y="4574"/>
                    <a:pt x="1009" y="3408"/>
                  </a:cubicBezTo>
                  <a:cubicBezTo>
                    <a:pt x="1261" y="2085"/>
                    <a:pt x="2332" y="1014"/>
                    <a:pt x="3687" y="731"/>
                  </a:cubicBezTo>
                  <a:cubicBezTo>
                    <a:pt x="3921" y="681"/>
                    <a:pt x="4156" y="657"/>
                    <a:pt x="4390" y="657"/>
                  </a:cubicBezTo>
                  <a:close/>
                  <a:moveTo>
                    <a:pt x="6207" y="9142"/>
                  </a:moveTo>
                  <a:lnTo>
                    <a:pt x="6207" y="9489"/>
                  </a:lnTo>
                  <a:cubicBezTo>
                    <a:pt x="6207" y="9678"/>
                    <a:pt x="6050" y="9835"/>
                    <a:pt x="5829" y="9835"/>
                  </a:cubicBezTo>
                  <a:lnTo>
                    <a:pt x="3057" y="9835"/>
                  </a:lnTo>
                  <a:cubicBezTo>
                    <a:pt x="2836" y="9835"/>
                    <a:pt x="2679" y="9678"/>
                    <a:pt x="2679" y="9489"/>
                  </a:cubicBezTo>
                  <a:lnTo>
                    <a:pt x="2679" y="9142"/>
                  </a:lnTo>
                  <a:close/>
                  <a:moveTo>
                    <a:pt x="5483" y="10529"/>
                  </a:moveTo>
                  <a:lnTo>
                    <a:pt x="5483" y="10907"/>
                  </a:lnTo>
                  <a:cubicBezTo>
                    <a:pt x="5483" y="11096"/>
                    <a:pt x="5325" y="11253"/>
                    <a:pt x="5136" y="11253"/>
                  </a:cubicBezTo>
                  <a:lnTo>
                    <a:pt x="3718" y="11253"/>
                  </a:lnTo>
                  <a:cubicBezTo>
                    <a:pt x="3529" y="11253"/>
                    <a:pt x="3372" y="11096"/>
                    <a:pt x="3372" y="10907"/>
                  </a:cubicBezTo>
                  <a:lnTo>
                    <a:pt x="3372" y="10529"/>
                  </a:lnTo>
                  <a:close/>
                  <a:moveTo>
                    <a:pt x="4318" y="0"/>
                  </a:moveTo>
                  <a:cubicBezTo>
                    <a:pt x="4056" y="0"/>
                    <a:pt x="3792" y="23"/>
                    <a:pt x="3529" y="69"/>
                  </a:cubicBezTo>
                  <a:cubicBezTo>
                    <a:pt x="1954" y="384"/>
                    <a:pt x="631" y="1707"/>
                    <a:pt x="284" y="3314"/>
                  </a:cubicBezTo>
                  <a:cubicBezTo>
                    <a:pt x="1" y="4637"/>
                    <a:pt x="379" y="6023"/>
                    <a:pt x="1261" y="7000"/>
                  </a:cubicBezTo>
                  <a:cubicBezTo>
                    <a:pt x="1702" y="7536"/>
                    <a:pt x="1986" y="8166"/>
                    <a:pt x="1986" y="8796"/>
                  </a:cubicBezTo>
                  <a:lnTo>
                    <a:pt x="1986" y="9489"/>
                  </a:lnTo>
                  <a:cubicBezTo>
                    <a:pt x="1986" y="9961"/>
                    <a:pt x="2269" y="10371"/>
                    <a:pt x="2679" y="10466"/>
                  </a:cubicBezTo>
                  <a:lnTo>
                    <a:pt x="2679" y="10907"/>
                  </a:lnTo>
                  <a:cubicBezTo>
                    <a:pt x="2679" y="11505"/>
                    <a:pt x="3151" y="11978"/>
                    <a:pt x="3750" y="11978"/>
                  </a:cubicBezTo>
                  <a:lnTo>
                    <a:pt x="5168" y="11978"/>
                  </a:lnTo>
                  <a:cubicBezTo>
                    <a:pt x="5766" y="11978"/>
                    <a:pt x="6239" y="11505"/>
                    <a:pt x="6239" y="10907"/>
                  </a:cubicBezTo>
                  <a:lnTo>
                    <a:pt x="6239" y="10466"/>
                  </a:lnTo>
                  <a:cubicBezTo>
                    <a:pt x="6617" y="10308"/>
                    <a:pt x="6963" y="9930"/>
                    <a:pt x="6963" y="9489"/>
                  </a:cubicBezTo>
                  <a:lnTo>
                    <a:pt x="6963" y="8796"/>
                  </a:lnTo>
                  <a:cubicBezTo>
                    <a:pt x="6963" y="8166"/>
                    <a:pt x="7184" y="7536"/>
                    <a:pt x="7656" y="6969"/>
                  </a:cubicBezTo>
                  <a:cubicBezTo>
                    <a:pt x="8318" y="6212"/>
                    <a:pt x="8696" y="5236"/>
                    <a:pt x="8696" y="4228"/>
                  </a:cubicBezTo>
                  <a:cubicBezTo>
                    <a:pt x="8633" y="2967"/>
                    <a:pt x="8097" y="1739"/>
                    <a:pt x="7058" y="951"/>
                  </a:cubicBezTo>
                  <a:cubicBezTo>
                    <a:pt x="6285" y="328"/>
                    <a:pt x="5314" y="0"/>
                    <a:pt x="43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5528;p60">
              <a:extLst>
                <a:ext uri="{FF2B5EF4-FFF2-40B4-BE49-F238E27FC236}">
                  <a16:creationId xmlns:a16="http://schemas.microsoft.com/office/drawing/2014/main" id="{8D191103-9A4D-4146-9CE4-DFD9A45D9656}"/>
                </a:ext>
              </a:extLst>
            </p:cNvPr>
            <p:cNvSpPr/>
            <p:nvPr/>
          </p:nvSpPr>
          <p:spPr>
            <a:xfrm>
              <a:off x="-49786250" y="2422325"/>
              <a:ext cx="36250" cy="17350"/>
            </a:xfrm>
            <a:custGeom>
              <a:avLst/>
              <a:gdLst/>
              <a:ahLst/>
              <a:cxnLst/>
              <a:rect l="l" t="t" r="r" b="b"/>
              <a:pathLst>
                <a:path w="1450" h="694" extrusionOk="0">
                  <a:moveTo>
                    <a:pt x="379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50" y="127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5529;p60">
              <a:extLst>
                <a:ext uri="{FF2B5EF4-FFF2-40B4-BE49-F238E27FC236}">
                  <a16:creationId xmlns:a16="http://schemas.microsoft.com/office/drawing/2014/main" id="{B9E87D01-1CC5-4FF7-9B0B-094E0765724F}"/>
                </a:ext>
              </a:extLst>
            </p:cNvPr>
            <p:cNvSpPr/>
            <p:nvPr/>
          </p:nvSpPr>
          <p:spPr>
            <a:xfrm>
              <a:off x="-49783900" y="2362475"/>
              <a:ext cx="31550" cy="30150"/>
            </a:xfrm>
            <a:custGeom>
              <a:avLst/>
              <a:gdLst/>
              <a:ahLst/>
              <a:cxnLst/>
              <a:rect l="l" t="t" r="r" b="b"/>
              <a:pathLst>
                <a:path w="1262" h="1206" extrusionOk="0">
                  <a:moveTo>
                    <a:pt x="391" y="0"/>
                  </a:moveTo>
                  <a:cubicBezTo>
                    <a:pt x="300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631" y="1134"/>
                  </a:lnTo>
                  <a:cubicBezTo>
                    <a:pt x="694" y="1182"/>
                    <a:pt x="781" y="1205"/>
                    <a:pt x="871" y="1205"/>
                  </a:cubicBezTo>
                  <a:cubicBezTo>
                    <a:pt x="962" y="1205"/>
                    <a:pt x="1056" y="1182"/>
                    <a:pt x="1135" y="1134"/>
                  </a:cubicBezTo>
                  <a:cubicBezTo>
                    <a:pt x="1261" y="1008"/>
                    <a:pt x="1261" y="756"/>
                    <a:pt x="1135" y="599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5530;p60">
              <a:extLst>
                <a:ext uri="{FF2B5EF4-FFF2-40B4-BE49-F238E27FC236}">
                  <a16:creationId xmlns:a16="http://schemas.microsoft.com/office/drawing/2014/main" id="{D469D447-E15E-4900-8870-B9C9F52CB9DC}"/>
                </a:ext>
              </a:extLst>
            </p:cNvPr>
            <p:cNvSpPr/>
            <p:nvPr/>
          </p:nvSpPr>
          <p:spPr>
            <a:xfrm>
              <a:off x="-49783900" y="2468800"/>
              <a:ext cx="31550" cy="30150"/>
            </a:xfrm>
            <a:custGeom>
              <a:avLst/>
              <a:gdLst/>
              <a:ahLst/>
              <a:cxnLst/>
              <a:rect l="l" t="t" r="r" b="b"/>
              <a:pathLst>
                <a:path w="1262" h="1206" extrusionOk="0">
                  <a:moveTo>
                    <a:pt x="871" y="0"/>
                  </a:moveTo>
                  <a:cubicBezTo>
                    <a:pt x="781" y="0"/>
                    <a:pt x="694" y="32"/>
                    <a:pt x="631" y="95"/>
                  </a:cubicBezTo>
                  <a:lnTo>
                    <a:pt x="127" y="599"/>
                  </a:lnTo>
                  <a:cubicBezTo>
                    <a:pt x="1" y="725"/>
                    <a:pt x="1" y="977"/>
                    <a:pt x="127" y="1135"/>
                  </a:cubicBezTo>
                  <a:cubicBezTo>
                    <a:pt x="174" y="1182"/>
                    <a:pt x="261" y="1205"/>
                    <a:pt x="355" y="1205"/>
                  </a:cubicBezTo>
                  <a:cubicBezTo>
                    <a:pt x="450" y="1205"/>
                    <a:pt x="552" y="1182"/>
                    <a:pt x="631" y="1135"/>
                  </a:cubicBezTo>
                  <a:lnTo>
                    <a:pt x="1135" y="599"/>
                  </a:lnTo>
                  <a:cubicBezTo>
                    <a:pt x="1261" y="504"/>
                    <a:pt x="1261" y="252"/>
                    <a:pt x="1135" y="95"/>
                  </a:cubicBezTo>
                  <a:cubicBezTo>
                    <a:pt x="1056" y="32"/>
                    <a:pt x="962" y="0"/>
                    <a:pt x="8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5531;p60">
              <a:extLst>
                <a:ext uri="{FF2B5EF4-FFF2-40B4-BE49-F238E27FC236}">
                  <a16:creationId xmlns:a16="http://schemas.microsoft.com/office/drawing/2014/main" id="{44C3C05B-49F4-430D-8BB0-65F3B95144FA}"/>
                </a:ext>
              </a:extLst>
            </p:cNvPr>
            <p:cNvSpPr/>
            <p:nvPr/>
          </p:nvSpPr>
          <p:spPr>
            <a:xfrm>
              <a:off x="-49520825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5532;p60">
              <a:extLst>
                <a:ext uri="{FF2B5EF4-FFF2-40B4-BE49-F238E27FC236}">
                  <a16:creationId xmlns:a16="http://schemas.microsoft.com/office/drawing/2014/main" id="{F2026E24-D1B1-4E22-9716-CFA27940817A}"/>
                </a:ext>
              </a:extLst>
            </p:cNvPr>
            <p:cNvSpPr/>
            <p:nvPr/>
          </p:nvSpPr>
          <p:spPr>
            <a:xfrm>
              <a:off x="-49519250" y="2362475"/>
              <a:ext cx="31525" cy="31325"/>
            </a:xfrm>
            <a:custGeom>
              <a:avLst/>
              <a:gdLst/>
              <a:ahLst/>
              <a:cxnLst/>
              <a:rect l="l" t="t" r="r" b="b"/>
              <a:pathLst>
                <a:path w="1261" h="1253" extrusionOk="0">
                  <a:moveTo>
                    <a:pt x="906" y="0"/>
                  </a:moveTo>
                  <a:cubicBezTo>
                    <a:pt x="812" y="0"/>
                    <a:pt x="709" y="32"/>
                    <a:pt x="631" y="95"/>
                  </a:cubicBezTo>
                  <a:lnTo>
                    <a:pt x="127" y="599"/>
                  </a:lnTo>
                  <a:cubicBezTo>
                    <a:pt x="1" y="725"/>
                    <a:pt x="1" y="945"/>
                    <a:pt x="127" y="1134"/>
                  </a:cubicBezTo>
                  <a:cubicBezTo>
                    <a:pt x="190" y="1213"/>
                    <a:pt x="276" y="1253"/>
                    <a:pt x="367" y="1253"/>
                  </a:cubicBezTo>
                  <a:cubicBezTo>
                    <a:pt x="457" y="1253"/>
                    <a:pt x="552" y="1213"/>
                    <a:pt x="631" y="1134"/>
                  </a:cubicBezTo>
                  <a:lnTo>
                    <a:pt x="1135" y="599"/>
                  </a:lnTo>
                  <a:cubicBezTo>
                    <a:pt x="1261" y="473"/>
                    <a:pt x="1261" y="252"/>
                    <a:pt x="1135" y="95"/>
                  </a:cubicBezTo>
                  <a:cubicBezTo>
                    <a:pt x="1088" y="3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5533;p60">
              <a:extLst>
                <a:ext uri="{FF2B5EF4-FFF2-40B4-BE49-F238E27FC236}">
                  <a16:creationId xmlns:a16="http://schemas.microsoft.com/office/drawing/2014/main" id="{569E6702-6221-48E8-A191-969A066DEE57}"/>
                </a:ext>
              </a:extLst>
            </p:cNvPr>
            <p:cNvSpPr/>
            <p:nvPr/>
          </p:nvSpPr>
          <p:spPr>
            <a:xfrm>
              <a:off x="-49519250" y="2468800"/>
              <a:ext cx="31525" cy="30150"/>
            </a:xfrm>
            <a:custGeom>
              <a:avLst/>
              <a:gdLst/>
              <a:ahLst/>
              <a:cxnLst/>
              <a:rect l="l" t="t" r="r" b="b"/>
              <a:pathLst>
                <a:path w="1261" h="1206" extrusionOk="0">
                  <a:moveTo>
                    <a:pt x="391" y="0"/>
                  </a:moveTo>
                  <a:cubicBezTo>
                    <a:pt x="300" y="0"/>
                    <a:pt x="205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631" y="1135"/>
                  </a:lnTo>
                  <a:cubicBezTo>
                    <a:pt x="694" y="1182"/>
                    <a:pt x="780" y="1205"/>
                    <a:pt x="871" y="1205"/>
                  </a:cubicBezTo>
                  <a:cubicBezTo>
                    <a:pt x="962" y="1205"/>
                    <a:pt x="1056" y="1182"/>
                    <a:pt x="1135" y="1135"/>
                  </a:cubicBezTo>
                  <a:cubicBezTo>
                    <a:pt x="1261" y="1009"/>
                    <a:pt x="1261" y="756"/>
                    <a:pt x="1135" y="599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20" name="Google Shape;5534;p60">
            <a:extLst>
              <a:ext uri="{FF2B5EF4-FFF2-40B4-BE49-F238E27FC236}">
                <a16:creationId xmlns:a16="http://schemas.microsoft.com/office/drawing/2014/main" id="{55619F1B-F514-4ACE-92E9-70085325F214}"/>
              </a:ext>
            </a:extLst>
          </p:cNvPr>
          <p:cNvSpPr/>
          <p:nvPr/>
        </p:nvSpPr>
        <p:spPr>
          <a:xfrm>
            <a:off x="5553998" y="4286374"/>
            <a:ext cx="345752" cy="332705"/>
          </a:xfrm>
          <a:custGeom>
            <a:avLst/>
            <a:gdLst/>
            <a:ahLst/>
            <a:cxnLst/>
            <a:rect l="l" t="t" r="r" b="b"/>
            <a:pathLst>
              <a:path w="12508" h="12036" extrusionOk="0">
                <a:moveTo>
                  <a:pt x="4600" y="725"/>
                </a:moveTo>
                <a:cubicBezTo>
                  <a:pt x="7026" y="725"/>
                  <a:pt x="8475" y="1387"/>
                  <a:pt x="8475" y="1796"/>
                </a:cubicBezTo>
                <a:cubicBezTo>
                  <a:pt x="8475" y="2143"/>
                  <a:pt x="7058" y="2836"/>
                  <a:pt x="4600" y="2836"/>
                </a:cubicBezTo>
                <a:cubicBezTo>
                  <a:pt x="2111" y="2836"/>
                  <a:pt x="725" y="2143"/>
                  <a:pt x="725" y="1796"/>
                </a:cubicBezTo>
                <a:cubicBezTo>
                  <a:pt x="725" y="1387"/>
                  <a:pt x="2143" y="725"/>
                  <a:pt x="4600" y="725"/>
                </a:cubicBezTo>
                <a:close/>
                <a:moveTo>
                  <a:pt x="694" y="2805"/>
                </a:moveTo>
                <a:cubicBezTo>
                  <a:pt x="1670" y="3403"/>
                  <a:pt x="3371" y="3592"/>
                  <a:pt x="4537" y="3592"/>
                </a:cubicBezTo>
                <a:cubicBezTo>
                  <a:pt x="4915" y="3592"/>
                  <a:pt x="5262" y="3592"/>
                  <a:pt x="5608" y="3561"/>
                </a:cubicBezTo>
                <a:lnTo>
                  <a:pt x="5608" y="4002"/>
                </a:lnTo>
                <a:cubicBezTo>
                  <a:pt x="5608" y="4191"/>
                  <a:pt x="5451" y="4348"/>
                  <a:pt x="5262" y="4348"/>
                </a:cubicBezTo>
                <a:cubicBezTo>
                  <a:pt x="4663" y="4348"/>
                  <a:pt x="4191" y="4821"/>
                  <a:pt x="4191" y="5420"/>
                </a:cubicBezTo>
                <a:lnTo>
                  <a:pt x="4191" y="6113"/>
                </a:lnTo>
                <a:cubicBezTo>
                  <a:pt x="4191" y="6302"/>
                  <a:pt x="4033" y="6459"/>
                  <a:pt x="3844" y="6459"/>
                </a:cubicBezTo>
                <a:cubicBezTo>
                  <a:pt x="3655" y="6459"/>
                  <a:pt x="3497" y="6302"/>
                  <a:pt x="3497" y="6113"/>
                </a:cubicBezTo>
                <a:lnTo>
                  <a:pt x="3497" y="5325"/>
                </a:lnTo>
                <a:cubicBezTo>
                  <a:pt x="3529" y="4726"/>
                  <a:pt x="3056" y="4254"/>
                  <a:pt x="2458" y="4254"/>
                </a:cubicBezTo>
                <a:cubicBezTo>
                  <a:pt x="1859" y="4254"/>
                  <a:pt x="1387" y="4726"/>
                  <a:pt x="1387" y="5325"/>
                </a:cubicBezTo>
                <a:lnTo>
                  <a:pt x="1387" y="6743"/>
                </a:lnTo>
                <a:cubicBezTo>
                  <a:pt x="1387" y="6932"/>
                  <a:pt x="1229" y="7089"/>
                  <a:pt x="1040" y="7089"/>
                </a:cubicBezTo>
                <a:cubicBezTo>
                  <a:pt x="851" y="7089"/>
                  <a:pt x="694" y="6932"/>
                  <a:pt x="694" y="6743"/>
                </a:cubicBezTo>
                <a:lnTo>
                  <a:pt x="694" y="2805"/>
                </a:lnTo>
                <a:close/>
                <a:moveTo>
                  <a:pt x="8475" y="2742"/>
                </a:moveTo>
                <a:lnTo>
                  <a:pt x="8475" y="8192"/>
                </a:lnTo>
                <a:cubicBezTo>
                  <a:pt x="7719" y="8034"/>
                  <a:pt x="7026" y="7625"/>
                  <a:pt x="6553" y="6995"/>
                </a:cubicBezTo>
                <a:lnTo>
                  <a:pt x="5104" y="5010"/>
                </a:lnTo>
                <a:cubicBezTo>
                  <a:pt x="5104" y="5010"/>
                  <a:pt x="5167" y="4978"/>
                  <a:pt x="5293" y="4978"/>
                </a:cubicBezTo>
                <a:cubicBezTo>
                  <a:pt x="5892" y="4978"/>
                  <a:pt x="6364" y="4506"/>
                  <a:pt x="6364" y="3907"/>
                </a:cubicBezTo>
                <a:lnTo>
                  <a:pt x="6364" y="3403"/>
                </a:lnTo>
                <a:cubicBezTo>
                  <a:pt x="7215" y="3277"/>
                  <a:pt x="7971" y="3057"/>
                  <a:pt x="8475" y="2742"/>
                </a:cubicBezTo>
                <a:close/>
                <a:moveTo>
                  <a:pt x="9200" y="3844"/>
                </a:moveTo>
                <a:cubicBezTo>
                  <a:pt x="9925" y="4159"/>
                  <a:pt x="10555" y="4695"/>
                  <a:pt x="10996" y="5325"/>
                </a:cubicBezTo>
                <a:cubicBezTo>
                  <a:pt x="11689" y="6302"/>
                  <a:pt x="11153" y="7782"/>
                  <a:pt x="10019" y="8160"/>
                </a:cubicBezTo>
                <a:cubicBezTo>
                  <a:pt x="9735" y="8223"/>
                  <a:pt x="9452" y="8318"/>
                  <a:pt x="9200" y="8318"/>
                </a:cubicBezTo>
                <a:lnTo>
                  <a:pt x="9200" y="3844"/>
                </a:lnTo>
                <a:close/>
                <a:moveTo>
                  <a:pt x="2489" y="4978"/>
                </a:moveTo>
                <a:cubicBezTo>
                  <a:pt x="2678" y="4978"/>
                  <a:pt x="2836" y="5136"/>
                  <a:pt x="2836" y="5325"/>
                </a:cubicBezTo>
                <a:lnTo>
                  <a:pt x="2836" y="6050"/>
                </a:lnTo>
                <a:cubicBezTo>
                  <a:pt x="2836" y="6617"/>
                  <a:pt x="3308" y="7089"/>
                  <a:pt x="3907" y="7089"/>
                </a:cubicBezTo>
                <a:cubicBezTo>
                  <a:pt x="4474" y="7089"/>
                  <a:pt x="4947" y="6680"/>
                  <a:pt x="4978" y="6081"/>
                </a:cubicBezTo>
                <a:lnTo>
                  <a:pt x="5986" y="7467"/>
                </a:lnTo>
                <a:cubicBezTo>
                  <a:pt x="6459" y="8097"/>
                  <a:pt x="7152" y="8570"/>
                  <a:pt x="7877" y="8822"/>
                </a:cubicBezTo>
                <a:cubicBezTo>
                  <a:pt x="8097" y="8917"/>
                  <a:pt x="8286" y="8948"/>
                  <a:pt x="8507" y="8980"/>
                </a:cubicBezTo>
                <a:lnTo>
                  <a:pt x="8507" y="10303"/>
                </a:lnTo>
                <a:cubicBezTo>
                  <a:pt x="8475" y="10618"/>
                  <a:pt x="7058" y="11311"/>
                  <a:pt x="4600" y="11311"/>
                </a:cubicBezTo>
                <a:cubicBezTo>
                  <a:pt x="2111" y="11311"/>
                  <a:pt x="725" y="10586"/>
                  <a:pt x="725" y="10240"/>
                </a:cubicBezTo>
                <a:lnTo>
                  <a:pt x="725" y="7688"/>
                </a:lnTo>
                <a:cubicBezTo>
                  <a:pt x="851" y="7719"/>
                  <a:pt x="977" y="7782"/>
                  <a:pt x="1072" y="7782"/>
                </a:cubicBezTo>
                <a:cubicBezTo>
                  <a:pt x="1670" y="7782"/>
                  <a:pt x="2143" y="7310"/>
                  <a:pt x="2143" y="6711"/>
                </a:cubicBezTo>
                <a:lnTo>
                  <a:pt x="2143" y="5325"/>
                </a:lnTo>
                <a:cubicBezTo>
                  <a:pt x="2143" y="5136"/>
                  <a:pt x="2300" y="4978"/>
                  <a:pt x="2489" y="4978"/>
                </a:cubicBezTo>
                <a:close/>
                <a:moveTo>
                  <a:pt x="4537" y="1"/>
                </a:moveTo>
                <a:cubicBezTo>
                  <a:pt x="3371" y="1"/>
                  <a:pt x="2300" y="158"/>
                  <a:pt x="1481" y="442"/>
                </a:cubicBezTo>
                <a:cubicBezTo>
                  <a:pt x="252" y="851"/>
                  <a:pt x="0" y="1387"/>
                  <a:pt x="0" y="1796"/>
                </a:cubicBezTo>
                <a:lnTo>
                  <a:pt x="0" y="10240"/>
                </a:lnTo>
                <a:cubicBezTo>
                  <a:pt x="0" y="10649"/>
                  <a:pt x="252" y="11153"/>
                  <a:pt x="1481" y="11594"/>
                </a:cubicBezTo>
                <a:cubicBezTo>
                  <a:pt x="2300" y="11878"/>
                  <a:pt x="3403" y="12036"/>
                  <a:pt x="4537" y="12036"/>
                </a:cubicBezTo>
                <a:cubicBezTo>
                  <a:pt x="6837" y="12036"/>
                  <a:pt x="9137" y="11437"/>
                  <a:pt x="9137" y="10240"/>
                </a:cubicBezTo>
                <a:lnTo>
                  <a:pt x="9137" y="8980"/>
                </a:lnTo>
                <a:cubicBezTo>
                  <a:pt x="9515" y="8980"/>
                  <a:pt x="9862" y="8917"/>
                  <a:pt x="10208" y="8791"/>
                </a:cubicBezTo>
                <a:cubicBezTo>
                  <a:pt x="11815" y="8286"/>
                  <a:pt x="12508" y="6302"/>
                  <a:pt x="11563" y="4884"/>
                </a:cubicBezTo>
                <a:cubicBezTo>
                  <a:pt x="10996" y="4096"/>
                  <a:pt x="10208" y="3435"/>
                  <a:pt x="9137" y="2994"/>
                </a:cubicBezTo>
                <a:lnTo>
                  <a:pt x="9137" y="1796"/>
                </a:lnTo>
                <a:cubicBezTo>
                  <a:pt x="9137" y="631"/>
                  <a:pt x="6837" y="1"/>
                  <a:pt x="45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21" name="Google Shape;5535;p60">
            <a:extLst>
              <a:ext uri="{FF2B5EF4-FFF2-40B4-BE49-F238E27FC236}">
                <a16:creationId xmlns:a16="http://schemas.microsoft.com/office/drawing/2014/main" id="{72C6B204-A5EC-413A-8151-BE5ED1E9A935}"/>
              </a:ext>
            </a:extLst>
          </p:cNvPr>
          <p:cNvSpPr/>
          <p:nvPr/>
        </p:nvSpPr>
        <p:spPr>
          <a:xfrm>
            <a:off x="7628926" y="3500893"/>
            <a:ext cx="332705" cy="331821"/>
          </a:xfrm>
          <a:custGeom>
            <a:avLst/>
            <a:gdLst/>
            <a:ahLst/>
            <a:cxnLst/>
            <a:rect l="l" t="t" r="r" b="b"/>
            <a:pathLst>
              <a:path w="12036" h="12004" extrusionOk="0">
                <a:moveTo>
                  <a:pt x="1450" y="693"/>
                </a:moveTo>
                <a:lnTo>
                  <a:pt x="1450" y="1418"/>
                </a:lnTo>
                <a:lnTo>
                  <a:pt x="756" y="1418"/>
                </a:lnTo>
                <a:lnTo>
                  <a:pt x="756" y="693"/>
                </a:lnTo>
                <a:close/>
                <a:moveTo>
                  <a:pt x="11342" y="693"/>
                </a:moveTo>
                <a:lnTo>
                  <a:pt x="11342" y="1418"/>
                </a:lnTo>
                <a:lnTo>
                  <a:pt x="10618" y="1418"/>
                </a:lnTo>
                <a:lnTo>
                  <a:pt x="10618" y="693"/>
                </a:lnTo>
                <a:close/>
                <a:moveTo>
                  <a:pt x="6049" y="4191"/>
                </a:moveTo>
                <a:cubicBezTo>
                  <a:pt x="6270" y="4191"/>
                  <a:pt x="6427" y="4380"/>
                  <a:pt x="6427" y="4569"/>
                </a:cubicBezTo>
                <a:cubicBezTo>
                  <a:pt x="6427" y="4758"/>
                  <a:pt x="6270" y="4915"/>
                  <a:pt x="6049" y="4915"/>
                </a:cubicBezTo>
                <a:cubicBezTo>
                  <a:pt x="5860" y="4915"/>
                  <a:pt x="5703" y="4758"/>
                  <a:pt x="5703" y="4569"/>
                </a:cubicBezTo>
                <a:cubicBezTo>
                  <a:pt x="5703" y="4380"/>
                  <a:pt x="5860" y="4191"/>
                  <a:pt x="6049" y="4191"/>
                </a:cubicBezTo>
                <a:close/>
                <a:moveTo>
                  <a:pt x="6081" y="1040"/>
                </a:moveTo>
                <a:cubicBezTo>
                  <a:pt x="6144" y="1166"/>
                  <a:pt x="8381" y="5167"/>
                  <a:pt x="8475" y="5262"/>
                </a:cubicBezTo>
                <a:lnTo>
                  <a:pt x="7278" y="7026"/>
                </a:lnTo>
                <a:lnTo>
                  <a:pt x="6427" y="7026"/>
                </a:lnTo>
                <a:lnTo>
                  <a:pt x="6427" y="5577"/>
                </a:lnTo>
                <a:cubicBezTo>
                  <a:pt x="6805" y="5419"/>
                  <a:pt x="7120" y="5041"/>
                  <a:pt x="7120" y="4600"/>
                </a:cubicBezTo>
                <a:cubicBezTo>
                  <a:pt x="7120" y="4001"/>
                  <a:pt x="6648" y="3529"/>
                  <a:pt x="6081" y="3529"/>
                </a:cubicBezTo>
                <a:cubicBezTo>
                  <a:pt x="5482" y="3529"/>
                  <a:pt x="5010" y="4001"/>
                  <a:pt x="5010" y="4600"/>
                </a:cubicBezTo>
                <a:cubicBezTo>
                  <a:pt x="5010" y="5073"/>
                  <a:pt x="5293" y="5451"/>
                  <a:pt x="5703" y="5577"/>
                </a:cubicBezTo>
                <a:lnTo>
                  <a:pt x="5703" y="7026"/>
                </a:lnTo>
                <a:lnTo>
                  <a:pt x="4852" y="7026"/>
                </a:lnTo>
                <a:lnTo>
                  <a:pt x="3655" y="5262"/>
                </a:lnTo>
                <a:cubicBezTo>
                  <a:pt x="3749" y="5167"/>
                  <a:pt x="5986" y="1166"/>
                  <a:pt x="6081" y="1040"/>
                </a:cubicBezTo>
                <a:close/>
                <a:moveTo>
                  <a:pt x="3812" y="3529"/>
                </a:moveTo>
                <a:lnTo>
                  <a:pt x="2899" y="5104"/>
                </a:lnTo>
                <a:cubicBezTo>
                  <a:pt x="2836" y="5230"/>
                  <a:pt x="2836" y="5388"/>
                  <a:pt x="2899" y="5451"/>
                </a:cubicBezTo>
                <a:lnTo>
                  <a:pt x="4064" y="7215"/>
                </a:lnTo>
                <a:cubicBezTo>
                  <a:pt x="3749" y="7404"/>
                  <a:pt x="3529" y="7719"/>
                  <a:pt x="3529" y="8097"/>
                </a:cubicBezTo>
                <a:lnTo>
                  <a:pt x="3529" y="8475"/>
                </a:lnTo>
                <a:lnTo>
                  <a:pt x="693" y="8475"/>
                </a:lnTo>
                <a:lnTo>
                  <a:pt x="693" y="3907"/>
                </a:lnTo>
                <a:cubicBezTo>
                  <a:pt x="788" y="3686"/>
                  <a:pt x="945" y="3529"/>
                  <a:pt x="1103" y="3529"/>
                </a:cubicBezTo>
                <a:close/>
                <a:moveTo>
                  <a:pt x="7436" y="7751"/>
                </a:moveTo>
                <a:cubicBezTo>
                  <a:pt x="7625" y="7751"/>
                  <a:pt x="7782" y="7908"/>
                  <a:pt x="7782" y="8097"/>
                </a:cubicBezTo>
                <a:lnTo>
                  <a:pt x="7782" y="8475"/>
                </a:lnTo>
                <a:lnTo>
                  <a:pt x="4285" y="8475"/>
                </a:lnTo>
                <a:lnTo>
                  <a:pt x="4285" y="8097"/>
                </a:lnTo>
                <a:cubicBezTo>
                  <a:pt x="4285" y="7908"/>
                  <a:pt x="4443" y="7751"/>
                  <a:pt x="4632" y="7751"/>
                </a:cubicBezTo>
                <a:close/>
                <a:moveTo>
                  <a:pt x="10996" y="3529"/>
                </a:moveTo>
                <a:cubicBezTo>
                  <a:pt x="11185" y="3529"/>
                  <a:pt x="11342" y="3686"/>
                  <a:pt x="11342" y="3907"/>
                </a:cubicBezTo>
                <a:lnTo>
                  <a:pt x="11342" y="8475"/>
                </a:lnTo>
                <a:lnTo>
                  <a:pt x="8507" y="8475"/>
                </a:lnTo>
                <a:lnTo>
                  <a:pt x="8507" y="8097"/>
                </a:lnTo>
                <a:cubicBezTo>
                  <a:pt x="8507" y="7719"/>
                  <a:pt x="8318" y="7404"/>
                  <a:pt x="8003" y="7215"/>
                </a:cubicBezTo>
                <a:lnTo>
                  <a:pt x="9137" y="5451"/>
                </a:lnTo>
                <a:cubicBezTo>
                  <a:pt x="9200" y="5356"/>
                  <a:pt x="9200" y="5230"/>
                  <a:pt x="9137" y="5104"/>
                </a:cubicBezTo>
                <a:lnTo>
                  <a:pt x="8223" y="3529"/>
                </a:lnTo>
                <a:close/>
                <a:moveTo>
                  <a:pt x="11342" y="9137"/>
                </a:moveTo>
                <a:lnTo>
                  <a:pt x="11342" y="9483"/>
                </a:lnTo>
                <a:cubicBezTo>
                  <a:pt x="11342" y="9672"/>
                  <a:pt x="11185" y="9830"/>
                  <a:pt x="10996" y="9830"/>
                </a:cubicBezTo>
                <a:lnTo>
                  <a:pt x="1103" y="9830"/>
                </a:lnTo>
                <a:cubicBezTo>
                  <a:pt x="914" y="9830"/>
                  <a:pt x="756" y="9672"/>
                  <a:pt x="756" y="9483"/>
                </a:cubicBezTo>
                <a:lnTo>
                  <a:pt x="756" y="9137"/>
                </a:lnTo>
                <a:close/>
                <a:moveTo>
                  <a:pt x="6427" y="10554"/>
                </a:moveTo>
                <a:lnTo>
                  <a:pt x="6427" y="11248"/>
                </a:lnTo>
                <a:lnTo>
                  <a:pt x="5703" y="11248"/>
                </a:lnTo>
                <a:lnTo>
                  <a:pt x="5703" y="10554"/>
                </a:lnTo>
                <a:close/>
                <a:moveTo>
                  <a:pt x="347" y="0"/>
                </a:moveTo>
                <a:cubicBezTo>
                  <a:pt x="158" y="0"/>
                  <a:pt x="0" y="158"/>
                  <a:pt x="0" y="347"/>
                </a:cubicBezTo>
                <a:lnTo>
                  <a:pt x="0" y="1765"/>
                </a:lnTo>
                <a:cubicBezTo>
                  <a:pt x="0" y="1954"/>
                  <a:pt x="158" y="2111"/>
                  <a:pt x="347" y="2111"/>
                </a:cubicBezTo>
                <a:lnTo>
                  <a:pt x="1765" y="2111"/>
                </a:lnTo>
                <a:cubicBezTo>
                  <a:pt x="1954" y="2111"/>
                  <a:pt x="2111" y="1954"/>
                  <a:pt x="2111" y="1765"/>
                </a:cubicBezTo>
                <a:lnTo>
                  <a:pt x="2111" y="1418"/>
                </a:lnTo>
                <a:lnTo>
                  <a:pt x="5010" y="1418"/>
                </a:lnTo>
                <a:lnTo>
                  <a:pt x="4159" y="2836"/>
                </a:lnTo>
                <a:lnTo>
                  <a:pt x="1072" y="2836"/>
                </a:lnTo>
                <a:cubicBezTo>
                  <a:pt x="473" y="2836"/>
                  <a:pt x="0" y="3308"/>
                  <a:pt x="0" y="3907"/>
                </a:cubicBezTo>
                <a:lnTo>
                  <a:pt x="0" y="9515"/>
                </a:lnTo>
                <a:cubicBezTo>
                  <a:pt x="0" y="10113"/>
                  <a:pt x="473" y="10586"/>
                  <a:pt x="1072" y="10586"/>
                </a:cubicBezTo>
                <a:lnTo>
                  <a:pt x="4947" y="10586"/>
                </a:lnTo>
                <a:lnTo>
                  <a:pt x="4947" y="11311"/>
                </a:lnTo>
                <a:lnTo>
                  <a:pt x="3907" y="11311"/>
                </a:lnTo>
                <a:cubicBezTo>
                  <a:pt x="3686" y="11311"/>
                  <a:pt x="3529" y="11468"/>
                  <a:pt x="3529" y="11657"/>
                </a:cubicBezTo>
                <a:cubicBezTo>
                  <a:pt x="3529" y="11846"/>
                  <a:pt x="3686" y="12004"/>
                  <a:pt x="3907" y="12004"/>
                </a:cubicBezTo>
                <a:lnTo>
                  <a:pt x="8097" y="12004"/>
                </a:lnTo>
                <a:cubicBezTo>
                  <a:pt x="8318" y="12004"/>
                  <a:pt x="8475" y="11846"/>
                  <a:pt x="8475" y="11657"/>
                </a:cubicBezTo>
                <a:cubicBezTo>
                  <a:pt x="8475" y="11468"/>
                  <a:pt x="8318" y="11311"/>
                  <a:pt x="8097" y="11311"/>
                </a:cubicBezTo>
                <a:lnTo>
                  <a:pt x="7057" y="11311"/>
                </a:lnTo>
                <a:lnTo>
                  <a:pt x="7057" y="10586"/>
                </a:lnTo>
                <a:lnTo>
                  <a:pt x="10933" y="10586"/>
                </a:lnTo>
                <a:cubicBezTo>
                  <a:pt x="11531" y="10586"/>
                  <a:pt x="12004" y="10113"/>
                  <a:pt x="12004" y="9515"/>
                </a:cubicBezTo>
                <a:lnTo>
                  <a:pt x="12004" y="3907"/>
                </a:lnTo>
                <a:cubicBezTo>
                  <a:pt x="12035" y="3308"/>
                  <a:pt x="11563" y="2836"/>
                  <a:pt x="10996" y="2836"/>
                </a:cubicBezTo>
                <a:lnTo>
                  <a:pt x="7877" y="2836"/>
                </a:lnTo>
                <a:lnTo>
                  <a:pt x="7057" y="1418"/>
                </a:lnTo>
                <a:lnTo>
                  <a:pt x="9924" y="1418"/>
                </a:lnTo>
                <a:lnTo>
                  <a:pt x="9924" y="1765"/>
                </a:lnTo>
                <a:cubicBezTo>
                  <a:pt x="9924" y="1954"/>
                  <a:pt x="10082" y="2111"/>
                  <a:pt x="10271" y="2111"/>
                </a:cubicBezTo>
                <a:lnTo>
                  <a:pt x="11689" y="2111"/>
                </a:lnTo>
                <a:cubicBezTo>
                  <a:pt x="11878" y="2111"/>
                  <a:pt x="12035" y="1954"/>
                  <a:pt x="12035" y="1765"/>
                </a:cubicBezTo>
                <a:lnTo>
                  <a:pt x="12035" y="347"/>
                </a:lnTo>
                <a:cubicBezTo>
                  <a:pt x="12035" y="158"/>
                  <a:pt x="11878" y="0"/>
                  <a:pt x="11689" y="0"/>
                </a:cubicBezTo>
                <a:lnTo>
                  <a:pt x="10271" y="0"/>
                </a:lnTo>
                <a:cubicBezTo>
                  <a:pt x="10082" y="0"/>
                  <a:pt x="9924" y="158"/>
                  <a:pt x="9924" y="347"/>
                </a:cubicBezTo>
                <a:lnTo>
                  <a:pt x="9924" y="693"/>
                </a:lnTo>
                <a:lnTo>
                  <a:pt x="6648" y="693"/>
                </a:lnTo>
                <a:lnTo>
                  <a:pt x="6333" y="189"/>
                </a:lnTo>
                <a:cubicBezTo>
                  <a:pt x="6270" y="63"/>
                  <a:pt x="6144" y="0"/>
                  <a:pt x="6018" y="0"/>
                </a:cubicBezTo>
                <a:cubicBezTo>
                  <a:pt x="5892" y="0"/>
                  <a:pt x="5797" y="63"/>
                  <a:pt x="5703" y="189"/>
                </a:cubicBezTo>
                <a:lnTo>
                  <a:pt x="5388" y="693"/>
                </a:lnTo>
                <a:lnTo>
                  <a:pt x="2111" y="693"/>
                </a:lnTo>
                <a:lnTo>
                  <a:pt x="2111" y="347"/>
                </a:lnTo>
                <a:cubicBezTo>
                  <a:pt x="2111" y="158"/>
                  <a:pt x="1954" y="0"/>
                  <a:pt x="17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22" name="Google Shape;5536;p60">
            <a:extLst>
              <a:ext uri="{FF2B5EF4-FFF2-40B4-BE49-F238E27FC236}">
                <a16:creationId xmlns:a16="http://schemas.microsoft.com/office/drawing/2014/main" id="{15A5135E-771B-4167-AB1C-316B1ECE494F}"/>
              </a:ext>
            </a:extLst>
          </p:cNvPr>
          <p:cNvGrpSpPr/>
          <p:nvPr/>
        </p:nvGrpSpPr>
        <p:grpSpPr>
          <a:xfrm>
            <a:off x="7686330" y="3907695"/>
            <a:ext cx="213400" cy="332677"/>
            <a:chOff x="-47842400" y="2342000"/>
            <a:chExt cx="193000" cy="300875"/>
          </a:xfrm>
        </p:grpSpPr>
        <p:sp>
          <p:nvSpPr>
            <p:cNvPr id="1623" name="Google Shape;5537;p60">
              <a:extLst>
                <a:ext uri="{FF2B5EF4-FFF2-40B4-BE49-F238E27FC236}">
                  <a16:creationId xmlns:a16="http://schemas.microsoft.com/office/drawing/2014/main" id="{ECE658EF-35C8-4E38-B02E-B4A8ABE81729}"/>
                </a:ext>
              </a:extLst>
            </p:cNvPr>
            <p:cNvSpPr/>
            <p:nvPr/>
          </p:nvSpPr>
          <p:spPr>
            <a:xfrm>
              <a:off x="-47809325" y="2412875"/>
              <a:ext cx="124475" cy="124475"/>
            </a:xfrm>
            <a:custGeom>
              <a:avLst/>
              <a:gdLst/>
              <a:ahLst/>
              <a:cxnLst/>
              <a:rect l="l" t="t" r="r" b="b"/>
              <a:pathLst>
                <a:path w="4979" h="4979" extrusionOk="0">
                  <a:moveTo>
                    <a:pt x="1828" y="725"/>
                  </a:moveTo>
                  <a:cubicBezTo>
                    <a:pt x="2301" y="725"/>
                    <a:pt x="2679" y="1009"/>
                    <a:pt x="2805" y="1418"/>
                  </a:cubicBezTo>
                  <a:lnTo>
                    <a:pt x="1828" y="1418"/>
                  </a:lnTo>
                  <a:cubicBezTo>
                    <a:pt x="1639" y="1418"/>
                    <a:pt x="1482" y="1576"/>
                    <a:pt x="1482" y="1796"/>
                  </a:cubicBezTo>
                  <a:lnTo>
                    <a:pt x="1482" y="2773"/>
                  </a:lnTo>
                  <a:cubicBezTo>
                    <a:pt x="1072" y="2647"/>
                    <a:pt x="757" y="2269"/>
                    <a:pt x="757" y="1796"/>
                  </a:cubicBezTo>
                  <a:cubicBezTo>
                    <a:pt x="757" y="1198"/>
                    <a:pt x="1230" y="725"/>
                    <a:pt x="1828" y="725"/>
                  </a:cubicBezTo>
                  <a:close/>
                  <a:moveTo>
                    <a:pt x="2805" y="2143"/>
                  </a:moveTo>
                  <a:cubicBezTo>
                    <a:pt x="2679" y="2458"/>
                    <a:pt x="2458" y="2678"/>
                    <a:pt x="2175" y="2773"/>
                  </a:cubicBezTo>
                  <a:lnTo>
                    <a:pt x="2175" y="2143"/>
                  </a:lnTo>
                  <a:close/>
                  <a:moveTo>
                    <a:pt x="4286" y="2111"/>
                  </a:moveTo>
                  <a:lnTo>
                    <a:pt x="4286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5" y="3309"/>
                    <a:pt x="3372" y="2804"/>
                    <a:pt x="3529" y="2111"/>
                  </a:cubicBezTo>
                  <a:close/>
                  <a:moveTo>
                    <a:pt x="1797" y="1"/>
                  </a:moveTo>
                  <a:cubicBezTo>
                    <a:pt x="789" y="1"/>
                    <a:pt x="1" y="788"/>
                    <a:pt x="1" y="1796"/>
                  </a:cubicBezTo>
                  <a:cubicBezTo>
                    <a:pt x="1" y="2647"/>
                    <a:pt x="599" y="3372"/>
                    <a:pt x="1450" y="3529"/>
                  </a:cubicBezTo>
                  <a:lnTo>
                    <a:pt x="1450" y="4632"/>
                  </a:lnTo>
                  <a:cubicBezTo>
                    <a:pt x="1450" y="4821"/>
                    <a:pt x="1576" y="4978"/>
                    <a:pt x="1797" y="4978"/>
                  </a:cubicBezTo>
                  <a:lnTo>
                    <a:pt x="4601" y="4978"/>
                  </a:lnTo>
                  <a:cubicBezTo>
                    <a:pt x="4790" y="4978"/>
                    <a:pt x="4947" y="4821"/>
                    <a:pt x="4947" y="4632"/>
                  </a:cubicBezTo>
                  <a:lnTo>
                    <a:pt x="4947" y="1828"/>
                  </a:lnTo>
                  <a:cubicBezTo>
                    <a:pt x="4979" y="1576"/>
                    <a:pt x="4821" y="1418"/>
                    <a:pt x="4632" y="1418"/>
                  </a:cubicBezTo>
                  <a:lnTo>
                    <a:pt x="3529" y="1418"/>
                  </a:lnTo>
                  <a:cubicBezTo>
                    <a:pt x="3372" y="631"/>
                    <a:pt x="2647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5538;p60">
              <a:extLst>
                <a:ext uri="{FF2B5EF4-FFF2-40B4-BE49-F238E27FC236}">
                  <a16:creationId xmlns:a16="http://schemas.microsoft.com/office/drawing/2014/main" id="{7571CA46-36AC-49E3-96B5-4260FC437BC5}"/>
                </a:ext>
              </a:extLst>
            </p:cNvPr>
            <p:cNvSpPr/>
            <p:nvPr/>
          </p:nvSpPr>
          <p:spPr>
            <a:xfrm>
              <a:off x="-47842400" y="2342000"/>
              <a:ext cx="193000" cy="300875"/>
            </a:xfrm>
            <a:custGeom>
              <a:avLst/>
              <a:gdLst/>
              <a:ahLst/>
              <a:cxnLst/>
              <a:rect l="l" t="t" r="r" b="b"/>
              <a:pathLst>
                <a:path w="7720" h="12035" extrusionOk="0">
                  <a:moveTo>
                    <a:pt x="6995" y="725"/>
                  </a:moveTo>
                  <a:lnTo>
                    <a:pt x="6995" y="1418"/>
                  </a:lnTo>
                  <a:lnTo>
                    <a:pt x="662" y="1418"/>
                  </a:lnTo>
                  <a:lnTo>
                    <a:pt x="662" y="725"/>
                  </a:lnTo>
                  <a:close/>
                  <a:moveTo>
                    <a:pt x="7058" y="2142"/>
                  </a:moveTo>
                  <a:lnTo>
                    <a:pt x="7058" y="8506"/>
                  </a:lnTo>
                  <a:lnTo>
                    <a:pt x="694" y="8506"/>
                  </a:lnTo>
                  <a:lnTo>
                    <a:pt x="694" y="2142"/>
                  </a:lnTo>
                  <a:close/>
                  <a:moveTo>
                    <a:pt x="7058" y="9200"/>
                  </a:moveTo>
                  <a:lnTo>
                    <a:pt x="7058" y="11310"/>
                  </a:lnTo>
                  <a:lnTo>
                    <a:pt x="694" y="11310"/>
                  </a:lnTo>
                  <a:lnTo>
                    <a:pt x="694" y="9200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1657"/>
                  </a:lnTo>
                  <a:cubicBezTo>
                    <a:pt x="1" y="11877"/>
                    <a:pt x="158" y="12035"/>
                    <a:pt x="347" y="12035"/>
                  </a:cubicBezTo>
                  <a:lnTo>
                    <a:pt x="7373" y="12035"/>
                  </a:lnTo>
                  <a:cubicBezTo>
                    <a:pt x="7562" y="12035"/>
                    <a:pt x="7719" y="11877"/>
                    <a:pt x="7719" y="11657"/>
                  </a:cubicBezTo>
                  <a:lnTo>
                    <a:pt x="7719" y="378"/>
                  </a:lnTo>
                  <a:cubicBezTo>
                    <a:pt x="7719" y="158"/>
                    <a:pt x="7562" y="0"/>
                    <a:pt x="7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5539;p60">
              <a:extLst>
                <a:ext uri="{FF2B5EF4-FFF2-40B4-BE49-F238E27FC236}">
                  <a16:creationId xmlns:a16="http://schemas.microsoft.com/office/drawing/2014/main" id="{465C3530-AD88-42C2-863F-D5F7D90E41B4}"/>
                </a:ext>
              </a:extLst>
            </p:cNvPr>
            <p:cNvSpPr/>
            <p:nvPr/>
          </p:nvSpPr>
          <p:spPr>
            <a:xfrm>
              <a:off x="-47772300" y="2589300"/>
              <a:ext cx="52800" cy="18150"/>
            </a:xfrm>
            <a:custGeom>
              <a:avLst/>
              <a:gdLst/>
              <a:ahLst/>
              <a:cxnLst/>
              <a:rect l="l" t="t" r="r" b="b"/>
              <a:pathLst>
                <a:path w="2112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1" y="568"/>
                    <a:pt x="2111" y="347"/>
                  </a:cubicBezTo>
                  <a:cubicBezTo>
                    <a:pt x="2111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6" name="Google Shape;5540;p60">
            <a:extLst>
              <a:ext uri="{FF2B5EF4-FFF2-40B4-BE49-F238E27FC236}">
                <a16:creationId xmlns:a16="http://schemas.microsoft.com/office/drawing/2014/main" id="{073E6B25-2414-4E94-B679-DE1649E11508}"/>
              </a:ext>
            </a:extLst>
          </p:cNvPr>
          <p:cNvGrpSpPr/>
          <p:nvPr/>
        </p:nvGrpSpPr>
        <p:grpSpPr>
          <a:xfrm>
            <a:off x="7627106" y="4315256"/>
            <a:ext cx="331848" cy="332705"/>
            <a:chOff x="-47896750" y="2710600"/>
            <a:chExt cx="300125" cy="300900"/>
          </a:xfrm>
        </p:grpSpPr>
        <p:sp>
          <p:nvSpPr>
            <p:cNvPr id="1627" name="Google Shape;5541;p60">
              <a:extLst>
                <a:ext uri="{FF2B5EF4-FFF2-40B4-BE49-F238E27FC236}">
                  <a16:creationId xmlns:a16="http://schemas.microsoft.com/office/drawing/2014/main" id="{D4B56143-14A2-4375-90FE-9E97C78FB321}"/>
                </a:ext>
              </a:extLst>
            </p:cNvPr>
            <p:cNvSpPr/>
            <p:nvPr/>
          </p:nvSpPr>
          <p:spPr>
            <a:xfrm>
              <a:off x="-47896750" y="2710600"/>
              <a:ext cx="300125" cy="300900"/>
            </a:xfrm>
            <a:custGeom>
              <a:avLst/>
              <a:gdLst/>
              <a:ahLst/>
              <a:cxnLst/>
              <a:rect l="l" t="t" r="r" b="b"/>
              <a:pathLst>
                <a:path w="12005" h="12036" extrusionOk="0">
                  <a:moveTo>
                    <a:pt x="2836" y="756"/>
                  </a:moveTo>
                  <a:cubicBezTo>
                    <a:pt x="3246" y="756"/>
                    <a:pt x="3561" y="1072"/>
                    <a:pt x="3561" y="1450"/>
                  </a:cubicBezTo>
                  <a:lnTo>
                    <a:pt x="3561" y="2237"/>
                  </a:lnTo>
                  <a:cubicBezTo>
                    <a:pt x="3309" y="2206"/>
                    <a:pt x="3088" y="2174"/>
                    <a:pt x="2836" y="2174"/>
                  </a:cubicBezTo>
                  <a:cubicBezTo>
                    <a:pt x="2616" y="2174"/>
                    <a:pt x="2364" y="2206"/>
                    <a:pt x="2143" y="2237"/>
                  </a:cubicBezTo>
                  <a:lnTo>
                    <a:pt x="2143" y="1450"/>
                  </a:lnTo>
                  <a:cubicBezTo>
                    <a:pt x="2143" y="1072"/>
                    <a:pt x="2458" y="756"/>
                    <a:pt x="2836" y="756"/>
                  </a:cubicBezTo>
                  <a:close/>
                  <a:moveTo>
                    <a:pt x="5231" y="1450"/>
                  </a:moveTo>
                  <a:cubicBezTo>
                    <a:pt x="7026" y="1450"/>
                    <a:pt x="8539" y="2584"/>
                    <a:pt x="9106" y="4254"/>
                  </a:cubicBezTo>
                  <a:cubicBezTo>
                    <a:pt x="8854" y="4254"/>
                    <a:pt x="8633" y="4317"/>
                    <a:pt x="8444" y="4474"/>
                  </a:cubicBezTo>
                  <a:cubicBezTo>
                    <a:pt x="8003" y="3119"/>
                    <a:pt x="6743" y="2174"/>
                    <a:pt x="5231" y="2174"/>
                  </a:cubicBezTo>
                  <a:lnTo>
                    <a:pt x="4254" y="2174"/>
                  </a:lnTo>
                  <a:lnTo>
                    <a:pt x="4254" y="1450"/>
                  </a:lnTo>
                  <a:close/>
                  <a:moveTo>
                    <a:pt x="2868" y="2836"/>
                  </a:moveTo>
                  <a:cubicBezTo>
                    <a:pt x="4033" y="2836"/>
                    <a:pt x="4979" y="3781"/>
                    <a:pt x="4979" y="4947"/>
                  </a:cubicBezTo>
                  <a:lnTo>
                    <a:pt x="4979" y="5671"/>
                  </a:lnTo>
                  <a:lnTo>
                    <a:pt x="757" y="5671"/>
                  </a:lnTo>
                  <a:lnTo>
                    <a:pt x="757" y="4947"/>
                  </a:lnTo>
                  <a:cubicBezTo>
                    <a:pt x="757" y="3781"/>
                    <a:pt x="1702" y="2836"/>
                    <a:pt x="2868" y="2836"/>
                  </a:cubicBezTo>
                  <a:close/>
                  <a:moveTo>
                    <a:pt x="9169" y="4947"/>
                  </a:moveTo>
                  <a:cubicBezTo>
                    <a:pt x="9578" y="4947"/>
                    <a:pt x="9893" y="5262"/>
                    <a:pt x="9893" y="5671"/>
                  </a:cubicBezTo>
                  <a:cubicBezTo>
                    <a:pt x="9893" y="6049"/>
                    <a:pt x="9578" y="6364"/>
                    <a:pt x="9169" y="6364"/>
                  </a:cubicBezTo>
                  <a:cubicBezTo>
                    <a:pt x="8791" y="6364"/>
                    <a:pt x="8476" y="6049"/>
                    <a:pt x="8476" y="5671"/>
                  </a:cubicBezTo>
                  <a:cubicBezTo>
                    <a:pt x="8476" y="5262"/>
                    <a:pt x="8791" y="4947"/>
                    <a:pt x="9169" y="4947"/>
                  </a:cubicBezTo>
                  <a:close/>
                  <a:moveTo>
                    <a:pt x="9547" y="6994"/>
                  </a:moveTo>
                  <a:lnTo>
                    <a:pt x="9547" y="9924"/>
                  </a:lnTo>
                  <a:lnTo>
                    <a:pt x="8822" y="9924"/>
                  </a:lnTo>
                  <a:lnTo>
                    <a:pt x="8822" y="6994"/>
                  </a:lnTo>
                  <a:cubicBezTo>
                    <a:pt x="8948" y="7057"/>
                    <a:pt x="9074" y="7057"/>
                    <a:pt x="9169" y="7057"/>
                  </a:cubicBezTo>
                  <a:cubicBezTo>
                    <a:pt x="9295" y="7057"/>
                    <a:pt x="9421" y="7057"/>
                    <a:pt x="9547" y="6994"/>
                  </a:cubicBezTo>
                  <a:close/>
                  <a:moveTo>
                    <a:pt x="10208" y="10617"/>
                  </a:moveTo>
                  <a:cubicBezTo>
                    <a:pt x="10681" y="10617"/>
                    <a:pt x="11059" y="10933"/>
                    <a:pt x="11217" y="11342"/>
                  </a:cubicBezTo>
                  <a:lnTo>
                    <a:pt x="5703" y="11342"/>
                  </a:lnTo>
                  <a:cubicBezTo>
                    <a:pt x="5861" y="10933"/>
                    <a:pt x="6270" y="10617"/>
                    <a:pt x="6711" y="10617"/>
                  </a:cubicBezTo>
                  <a:close/>
                  <a:moveTo>
                    <a:pt x="2836" y="0"/>
                  </a:moveTo>
                  <a:cubicBezTo>
                    <a:pt x="2049" y="0"/>
                    <a:pt x="1419" y="630"/>
                    <a:pt x="1419" y="1418"/>
                  </a:cubicBezTo>
                  <a:lnTo>
                    <a:pt x="1419" y="2458"/>
                  </a:lnTo>
                  <a:cubicBezTo>
                    <a:pt x="599" y="2930"/>
                    <a:pt x="1" y="3844"/>
                    <a:pt x="1" y="4915"/>
                  </a:cubicBezTo>
                  <a:lnTo>
                    <a:pt x="1" y="5986"/>
                  </a:lnTo>
                  <a:cubicBezTo>
                    <a:pt x="1" y="6175"/>
                    <a:pt x="158" y="6333"/>
                    <a:pt x="347" y="6333"/>
                  </a:cubicBezTo>
                  <a:lnTo>
                    <a:pt x="5294" y="6333"/>
                  </a:lnTo>
                  <a:cubicBezTo>
                    <a:pt x="5483" y="6333"/>
                    <a:pt x="5640" y="6175"/>
                    <a:pt x="5640" y="5986"/>
                  </a:cubicBezTo>
                  <a:lnTo>
                    <a:pt x="5640" y="4915"/>
                  </a:lnTo>
                  <a:cubicBezTo>
                    <a:pt x="5640" y="4096"/>
                    <a:pt x="5294" y="3340"/>
                    <a:pt x="4695" y="2773"/>
                  </a:cubicBezTo>
                  <a:lnTo>
                    <a:pt x="5231" y="2773"/>
                  </a:lnTo>
                  <a:cubicBezTo>
                    <a:pt x="6585" y="2773"/>
                    <a:pt x="7688" y="3781"/>
                    <a:pt x="7877" y="5104"/>
                  </a:cubicBezTo>
                  <a:cubicBezTo>
                    <a:pt x="7846" y="5262"/>
                    <a:pt x="7814" y="5419"/>
                    <a:pt x="7814" y="5608"/>
                  </a:cubicBezTo>
                  <a:cubicBezTo>
                    <a:pt x="7814" y="5986"/>
                    <a:pt x="7909" y="6301"/>
                    <a:pt x="8161" y="6553"/>
                  </a:cubicBezTo>
                  <a:lnTo>
                    <a:pt x="8161" y="9924"/>
                  </a:lnTo>
                  <a:lnTo>
                    <a:pt x="7436" y="9924"/>
                  </a:lnTo>
                  <a:lnTo>
                    <a:pt x="7436" y="9546"/>
                  </a:lnTo>
                  <a:cubicBezTo>
                    <a:pt x="7436" y="9357"/>
                    <a:pt x="7278" y="9200"/>
                    <a:pt x="7089" y="9200"/>
                  </a:cubicBezTo>
                  <a:cubicBezTo>
                    <a:pt x="6900" y="9200"/>
                    <a:pt x="6743" y="9357"/>
                    <a:pt x="6743" y="9546"/>
                  </a:cubicBezTo>
                  <a:lnTo>
                    <a:pt x="6743" y="9924"/>
                  </a:lnTo>
                  <a:cubicBezTo>
                    <a:pt x="5766" y="9924"/>
                    <a:pt x="4979" y="10712"/>
                    <a:pt x="4979" y="11689"/>
                  </a:cubicBezTo>
                  <a:cubicBezTo>
                    <a:pt x="4979" y="11878"/>
                    <a:pt x="5136" y="12035"/>
                    <a:pt x="5325" y="12035"/>
                  </a:cubicBezTo>
                  <a:lnTo>
                    <a:pt x="11658" y="12035"/>
                  </a:lnTo>
                  <a:cubicBezTo>
                    <a:pt x="11847" y="12035"/>
                    <a:pt x="12004" y="11878"/>
                    <a:pt x="12004" y="11689"/>
                  </a:cubicBezTo>
                  <a:cubicBezTo>
                    <a:pt x="12004" y="11216"/>
                    <a:pt x="11815" y="10743"/>
                    <a:pt x="11500" y="10428"/>
                  </a:cubicBezTo>
                  <a:cubicBezTo>
                    <a:pt x="11154" y="10113"/>
                    <a:pt x="10713" y="9924"/>
                    <a:pt x="10240" y="9924"/>
                  </a:cubicBezTo>
                  <a:lnTo>
                    <a:pt x="10240" y="6585"/>
                  </a:lnTo>
                  <a:cubicBezTo>
                    <a:pt x="10492" y="6333"/>
                    <a:pt x="10587" y="5986"/>
                    <a:pt x="10587" y="5608"/>
                  </a:cubicBezTo>
                  <a:cubicBezTo>
                    <a:pt x="10587" y="5104"/>
                    <a:pt x="10334" y="4632"/>
                    <a:pt x="9893" y="4411"/>
                  </a:cubicBezTo>
                  <a:cubicBezTo>
                    <a:pt x="9641" y="3371"/>
                    <a:pt x="9106" y="2458"/>
                    <a:pt x="8287" y="1796"/>
                  </a:cubicBezTo>
                  <a:cubicBezTo>
                    <a:pt x="7405" y="1103"/>
                    <a:pt x="6333" y="693"/>
                    <a:pt x="5231" y="693"/>
                  </a:cubicBezTo>
                  <a:lnTo>
                    <a:pt x="4065" y="693"/>
                  </a:lnTo>
                  <a:cubicBezTo>
                    <a:pt x="3813" y="284"/>
                    <a:pt x="3340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5542;p60">
              <a:extLst>
                <a:ext uri="{FF2B5EF4-FFF2-40B4-BE49-F238E27FC236}">
                  <a16:creationId xmlns:a16="http://schemas.microsoft.com/office/drawing/2014/main" id="{E605B9D0-7D83-4C1A-B205-2F0C44CDC5CC}"/>
                </a:ext>
              </a:extLst>
            </p:cNvPr>
            <p:cNvSpPr/>
            <p:nvPr/>
          </p:nvSpPr>
          <p:spPr>
            <a:xfrm>
              <a:off x="-47834525" y="29043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cubicBezTo>
                    <a:pt x="1" y="1607"/>
                    <a:pt x="158" y="1765"/>
                    <a:pt x="347" y="1765"/>
                  </a:cubicBezTo>
                  <a:cubicBezTo>
                    <a:pt x="568" y="1765"/>
                    <a:pt x="694" y="1607"/>
                    <a:pt x="694" y="1418"/>
                  </a:cubicBezTo>
                  <a:lnTo>
                    <a:pt x="694" y="347"/>
                  </a:lnTo>
                  <a:cubicBezTo>
                    <a:pt x="694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5543;p60">
              <a:extLst>
                <a:ext uri="{FF2B5EF4-FFF2-40B4-BE49-F238E27FC236}">
                  <a16:creationId xmlns:a16="http://schemas.microsoft.com/office/drawing/2014/main" id="{90F8337F-FDD6-4ABE-9EFC-26F4BDE66E1B}"/>
                </a:ext>
              </a:extLst>
            </p:cNvPr>
            <p:cNvSpPr/>
            <p:nvPr/>
          </p:nvSpPr>
          <p:spPr>
            <a:xfrm>
              <a:off x="-47790400" y="2884475"/>
              <a:ext cx="38600" cy="36450"/>
            </a:xfrm>
            <a:custGeom>
              <a:avLst/>
              <a:gdLst/>
              <a:ahLst/>
              <a:cxnLst/>
              <a:rect l="l" t="t" r="r" b="b"/>
              <a:pathLst>
                <a:path w="1544" h="1458" extrusionOk="0">
                  <a:moveTo>
                    <a:pt x="437" y="0"/>
                  </a:moveTo>
                  <a:cubicBezTo>
                    <a:pt x="339" y="0"/>
                    <a:pt x="236" y="24"/>
                    <a:pt x="158" y="71"/>
                  </a:cubicBezTo>
                  <a:cubicBezTo>
                    <a:pt x="0" y="197"/>
                    <a:pt x="32" y="449"/>
                    <a:pt x="158" y="607"/>
                  </a:cubicBezTo>
                  <a:lnTo>
                    <a:pt x="914" y="1363"/>
                  </a:lnTo>
                  <a:cubicBezTo>
                    <a:pt x="1040" y="1457"/>
                    <a:pt x="1103" y="1457"/>
                    <a:pt x="1197" y="1457"/>
                  </a:cubicBezTo>
                  <a:cubicBezTo>
                    <a:pt x="1260" y="1457"/>
                    <a:pt x="1386" y="1426"/>
                    <a:pt x="1418" y="1363"/>
                  </a:cubicBezTo>
                  <a:cubicBezTo>
                    <a:pt x="1544" y="1237"/>
                    <a:pt x="1544" y="985"/>
                    <a:pt x="1418" y="827"/>
                  </a:cubicBezTo>
                  <a:lnTo>
                    <a:pt x="693" y="71"/>
                  </a:lnTo>
                  <a:cubicBezTo>
                    <a:pt x="630" y="24"/>
                    <a:pt x="536" y="0"/>
                    <a:pt x="4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5544;p60">
              <a:extLst>
                <a:ext uri="{FF2B5EF4-FFF2-40B4-BE49-F238E27FC236}">
                  <a16:creationId xmlns:a16="http://schemas.microsoft.com/office/drawing/2014/main" id="{422D2EE9-A9E0-4211-A97A-5FDE32D67019}"/>
                </a:ext>
              </a:extLst>
            </p:cNvPr>
            <p:cNvSpPr/>
            <p:nvPr/>
          </p:nvSpPr>
          <p:spPr>
            <a:xfrm>
              <a:off x="-47896750" y="2885150"/>
              <a:ext cx="37050" cy="37350"/>
            </a:xfrm>
            <a:custGeom>
              <a:avLst/>
              <a:gdLst/>
              <a:ahLst/>
              <a:cxnLst/>
              <a:rect l="l" t="t" r="r" b="b"/>
              <a:pathLst>
                <a:path w="1482" h="1494" extrusionOk="0">
                  <a:moveTo>
                    <a:pt x="1122" y="0"/>
                  </a:moveTo>
                  <a:cubicBezTo>
                    <a:pt x="1027" y="0"/>
                    <a:pt x="933" y="40"/>
                    <a:pt x="883" y="107"/>
                  </a:cubicBezTo>
                  <a:lnTo>
                    <a:pt x="127" y="863"/>
                  </a:lnTo>
                  <a:cubicBezTo>
                    <a:pt x="1" y="958"/>
                    <a:pt x="1" y="1210"/>
                    <a:pt x="127" y="1367"/>
                  </a:cubicBezTo>
                  <a:cubicBezTo>
                    <a:pt x="221" y="1430"/>
                    <a:pt x="284" y="1493"/>
                    <a:pt x="379" y="1493"/>
                  </a:cubicBezTo>
                  <a:cubicBezTo>
                    <a:pt x="442" y="1493"/>
                    <a:pt x="568" y="1430"/>
                    <a:pt x="599" y="1367"/>
                  </a:cubicBezTo>
                  <a:lnTo>
                    <a:pt x="1356" y="611"/>
                  </a:lnTo>
                  <a:cubicBezTo>
                    <a:pt x="1482" y="485"/>
                    <a:pt x="1482" y="264"/>
                    <a:pt x="1356" y="107"/>
                  </a:cubicBezTo>
                  <a:cubicBezTo>
                    <a:pt x="1296" y="33"/>
                    <a:pt x="1208" y="0"/>
                    <a:pt x="11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1" name="Google Shape;5545;p60">
            <a:extLst>
              <a:ext uri="{FF2B5EF4-FFF2-40B4-BE49-F238E27FC236}">
                <a16:creationId xmlns:a16="http://schemas.microsoft.com/office/drawing/2014/main" id="{B1A9E4BD-B096-446B-9B91-C86CFE46FCB4}"/>
              </a:ext>
            </a:extLst>
          </p:cNvPr>
          <p:cNvGrpSpPr/>
          <p:nvPr/>
        </p:nvGrpSpPr>
        <p:grpSpPr>
          <a:xfrm>
            <a:off x="9682381" y="3510556"/>
            <a:ext cx="332705" cy="291794"/>
            <a:chOff x="-46033225" y="1982825"/>
            <a:chExt cx="300900" cy="263900"/>
          </a:xfrm>
        </p:grpSpPr>
        <p:sp>
          <p:nvSpPr>
            <p:cNvPr id="1632" name="Google Shape;5546;p60">
              <a:extLst>
                <a:ext uri="{FF2B5EF4-FFF2-40B4-BE49-F238E27FC236}">
                  <a16:creationId xmlns:a16="http://schemas.microsoft.com/office/drawing/2014/main" id="{BAE3E6B0-A48E-4ED1-8F96-B0B9C966A5E0}"/>
                </a:ext>
              </a:extLst>
            </p:cNvPr>
            <p:cNvSpPr/>
            <p:nvPr/>
          </p:nvSpPr>
          <p:spPr>
            <a:xfrm>
              <a:off x="-45962325" y="2053725"/>
              <a:ext cx="157525" cy="157550"/>
            </a:xfrm>
            <a:custGeom>
              <a:avLst/>
              <a:gdLst/>
              <a:ahLst/>
              <a:cxnLst/>
              <a:rect l="l" t="t" r="r" b="b"/>
              <a:pathLst>
                <a:path w="6301" h="6302" extrusionOk="0">
                  <a:moveTo>
                    <a:pt x="3151" y="725"/>
                  </a:moveTo>
                  <a:cubicBezTo>
                    <a:pt x="4505" y="725"/>
                    <a:pt x="5608" y="1828"/>
                    <a:pt x="5608" y="3151"/>
                  </a:cubicBezTo>
                  <a:cubicBezTo>
                    <a:pt x="5608" y="4506"/>
                    <a:pt x="4505" y="5608"/>
                    <a:pt x="3151" y="5608"/>
                  </a:cubicBezTo>
                  <a:cubicBezTo>
                    <a:pt x="1827" y="5608"/>
                    <a:pt x="725" y="4474"/>
                    <a:pt x="725" y="3151"/>
                  </a:cubicBezTo>
                  <a:cubicBezTo>
                    <a:pt x="725" y="1828"/>
                    <a:pt x="1827" y="725"/>
                    <a:pt x="3151" y="725"/>
                  </a:cubicBezTo>
                  <a:close/>
                  <a:moveTo>
                    <a:pt x="3151" y="0"/>
                  </a:moveTo>
                  <a:cubicBezTo>
                    <a:pt x="1418" y="0"/>
                    <a:pt x="0" y="1418"/>
                    <a:pt x="0" y="3151"/>
                  </a:cubicBezTo>
                  <a:cubicBezTo>
                    <a:pt x="0" y="4884"/>
                    <a:pt x="1418" y="6301"/>
                    <a:pt x="3151" y="6301"/>
                  </a:cubicBezTo>
                  <a:cubicBezTo>
                    <a:pt x="4883" y="6301"/>
                    <a:pt x="6301" y="4884"/>
                    <a:pt x="6301" y="3151"/>
                  </a:cubicBezTo>
                  <a:cubicBezTo>
                    <a:pt x="6301" y="1418"/>
                    <a:pt x="4883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5547;p60">
              <a:extLst>
                <a:ext uri="{FF2B5EF4-FFF2-40B4-BE49-F238E27FC236}">
                  <a16:creationId xmlns:a16="http://schemas.microsoft.com/office/drawing/2014/main" id="{F82AF5EA-55CD-4E4A-BCAC-4B879069E6B4}"/>
                </a:ext>
              </a:extLst>
            </p:cNvPr>
            <p:cNvSpPr/>
            <p:nvPr/>
          </p:nvSpPr>
          <p:spPr>
            <a:xfrm>
              <a:off x="-45927675" y="2088375"/>
              <a:ext cx="89025" cy="88250"/>
            </a:xfrm>
            <a:custGeom>
              <a:avLst/>
              <a:gdLst/>
              <a:ahLst/>
              <a:cxnLst/>
              <a:rect l="l" t="t" r="r" b="b"/>
              <a:pathLst>
                <a:path w="3561" h="3530" extrusionOk="0">
                  <a:moveTo>
                    <a:pt x="1765" y="694"/>
                  </a:moveTo>
                  <a:cubicBezTo>
                    <a:pt x="2363" y="694"/>
                    <a:pt x="2836" y="1166"/>
                    <a:pt x="2836" y="1765"/>
                  </a:cubicBezTo>
                  <a:cubicBezTo>
                    <a:pt x="2804" y="2363"/>
                    <a:pt x="2332" y="2836"/>
                    <a:pt x="1765" y="2836"/>
                  </a:cubicBezTo>
                  <a:cubicBezTo>
                    <a:pt x="1197" y="2836"/>
                    <a:pt x="725" y="2363"/>
                    <a:pt x="725" y="1765"/>
                  </a:cubicBezTo>
                  <a:cubicBezTo>
                    <a:pt x="725" y="1166"/>
                    <a:pt x="1197" y="694"/>
                    <a:pt x="1765" y="694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8"/>
                    <a:pt x="0" y="1765"/>
                  </a:cubicBezTo>
                  <a:cubicBezTo>
                    <a:pt x="0" y="2741"/>
                    <a:pt x="788" y="3529"/>
                    <a:pt x="1765" y="3529"/>
                  </a:cubicBezTo>
                  <a:cubicBezTo>
                    <a:pt x="2773" y="3529"/>
                    <a:pt x="3560" y="2741"/>
                    <a:pt x="3560" y="1765"/>
                  </a:cubicBezTo>
                  <a:cubicBezTo>
                    <a:pt x="3497" y="788"/>
                    <a:pt x="2710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5548;p60">
              <a:extLst>
                <a:ext uri="{FF2B5EF4-FFF2-40B4-BE49-F238E27FC236}">
                  <a16:creationId xmlns:a16="http://schemas.microsoft.com/office/drawing/2014/main" id="{6C30D682-10B8-4403-B781-3528CCC6F907}"/>
                </a:ext>
              </a:extLst>
            </p:cNvPr>
            <p:cNvSpPr/>
            <p:nvPr/>
          </p:nvSpPr>
          <p:spPr>
            <a:xfrm>
              <a:off x="-46033225" y="1982825"/>
              <a:ext cx="300900" cy="263900"/>
            </a:xfrm>
            <a:custGeom>
              <a:avLst/>
              <a:gdLst/>
              <a:ahLst/>
              <a:cxnLst/>
              <a:rect l="l" t="t" r="r" b="b"/>
              <a:pathLst>
                <a:path w="12036" h="10556" extrusionOk="0">
                  <a:moveTo>
                    <a:pt x="7184" y="726"/>
                  </a:moveTo>
                  <a:lnTo>
                    <a:pt x="7530" y="1419"/>
                  </a:lnTo>
                  <a:lnTo>
                    <a:pt x="4474" y="1419"/>
                  </a:lnTo>
                  <a:lnTo>
                    <a:pt x="4821" y="726"/>
                  </a:lnTo>
                  <a:close/>
                  <a:moveTo>
                    <a:pt x="694" y="3750"/>
                  </a:moveTo>
                  <a:lnTo>
                    <a:pt x="1387" y="4097"/>
                  </a:lnTo>
                  <a:lnTo>
                    <a:pt x="1387" y="7877"/>
                  </a:lnTo>
                  <a:lnTo>
                    <a:pt x="694" y="8224"/>
                  </a:lnTo>
                  <a:lnTo>
                    <a:pt x="694" y="3750"/>
                  </a:lnTo>
                  <a:close/>
                  <a:moveTo>
                    <a:pt x="11279" y="3750"/>
                  </a:moveTo>
                  <a:lnTo>
                    <a:pt x="11279" y="8224"/>
                  </a:lnTo>
                  <a:lnTo>
                    <a:pt x="10555" y="7877"/>
                  </a:lnTo>
                  <a:lnTo>
                    <a:pt x="10555" y="4097"/>
                  </a:lnTo>
                  <a:lnTo>
                    <a:pt x="11279" y="3750"/>
                  </a:lnTo>
                  <a:close/>
                  <a:moveTo>
                    <a:pt x="10933" y="2175"/>
                  </a:moveTo>
                  <a:cubicBezTo>
                    <a:pt x="11122" y="2175"/>
                    <a:pt x="11279" y="2332"/>
                    <a:pt x="11279" y="2521"/>
                  </a:cubicBezTo>
                  <a:lnTo>
                    <a:pt x="11279" y="2994"/>
                  </a:lnTo>
                  <a:lnTo>
                    <a:pt x="10051" y="3592"/>
                  </a:lnTo>
                  <a:cubicBezTo>
                    <a:pt x="9925" y="3655"/>
                    <a:pt x="9862" y="3781"/>
                    <a:pt x="9862" y="3908"/>
                  </a:cubicBezTo>
                  <a:lnTo>
                    <a:pt x="9862" y="8098"/>
                  </a:lnTo>
                  <a:cubicBezTo>
                    <a:pt x="9862" y="8224"/>
                    <a:pt x="9925" y="8350"/>
                    <a:pt x="10051" y="8444"/>
                  </a:cubicBezTo>
                  <a:lnTo>
                    <a:pt x="11279" y="9011"/>
                  </a:lnTo>
                  <a:lnTo>
                    <a:pt x="11279" y="9484"/>
                  </a:lnTo>
                  <a:cubicBezTo>
                    <a:pt x="11279" y="9704"/>
                    <a:pt x="11122" y="9830"/>
                    <a:pt x="10933" y="9830"/>
                  </a:cubicBezTo>
                  <a:lnTo>
                    <a:pt x="1040" y="9830"/>
                  </a:lnTo>
                  <a:cubicBezTo>
                    <a:pt x="851" y="9830"/>
                    <a:pt x="694" y="9673"/>
                    <a:pt x="694" y="9484"/>
                  </a:cubicBezTo>
                  <a:lnTo>
                    <a:pt x="694" y="9011"/>
                  </a:lnTo>
                  <a:lnTo>
                    <a:pt x="1891" y="8444"/>
                  </a:lnTo>
                  <a:cubicBezTo>
                    <a:pt x="2017" y="8350"/>
                    <a:pt x="2111" y="8224"/>
                    <a:pt x="2111" y="8098"/>
                  </a:cubicBezTo>
                  <a:lnTo>
                    <a:pt x="2111" y="3908"/>
                  </a:lnTo>
                  <a:cubicBezTo>
                    <a:pt x="2111" y="3781"/>
                    <a:pt x="2017" y="3655"/>
                    <a:pt x="1891" y="3592"/>
                  </a:cubicBezTo>
                  <a:lnTo>
                    <a:pt x="694" y="2994"/>
                  </a:lnTo>
                  <a:lnTo>
                    <a:pt x="694" y="2521"/>
                  </a:lnTo>
                  <a:cubicBezTo>
                    <a:pt x="694" y="2332"/>
                    <a:pt x="851" y="2175"/>
                    <a:pt x="1040" y="2175"/>
                  </a:cubicBezTo>
                  <a:close/>
                  <a:moveTo>
                    <a:pt x="4632" y="1"/>
                  </a:moveTo>
                  <a:cubicBezTo>
                    <a:pt x="4506" y="1"/>
                    <a:pt x="4380" y="95"/>
                    <a:pt x="4317" y="190"/>
                  </a:cubicBezTo>
                  <a:lnTo>
                    <a:pt x="3718" y="1419"/>
                  </a:lnTo>
                  <a:lnTo>
                    <a:pt x="2143" y="1419"/>
                  </a:lnTo>
                  <a:lnTo>
                    <a:pt x="2143" y="1072"/>
                  </a:lnTo>
                  <a:cubicBezTo>
                    <a:pt x="2143" y="883"/>
                    <a:pt x="1985" y="694"/>
                    <a:pt x="1796" y="694"/>
                  </a:cubicBezTo>
                  <a:cubicBezTo>
                    <a:pt x="1576" y="694"/>
                    <a:pt x="1418" y="883"/>
                    <a:pt x="1418" y="1072"/>
                  </a:cubicBezTo>
                  <a:lnTo>
                    <a:pt x="1418" y="1419"/>
                  </a:lnTo>
                  <a:lnTo>
                    <a:pt x="1072" y="1419"/>
                  </a:lnTo>
                  <a:cubicBezTo>
                    <a:pt x="473" y="1419"/>
                    <a:pt x="1" y="1891"/>
                    <a:pt x="1" y="2490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lnTo>
                    <a:pt x="10964" y="10555"/>
                  </a:lnTo>
                  <a:cubicBezTo>
                    <a:pt x="11563" y="10555"/>
                    <a:pt x="12035" y="10082"/>
                    <a:pt x="12035" y="9484"/>
                  </a:cubicBezTo>
                  <a:lnTo>
                    <a:pt x="12035" y="2490"/>
                  </a:lnTo>
                  <a:cubicBezTo>
                    <a:pt x="12004" y="1891"/>
                    <a:pt x="11500" y="1419"/>
                    <a:pt x="10933" y="1419"/>
                  </a:cubicBezTo>
                  <a:lnTo>
                    <a:pt x="8318" y="1419"/>
                  </a:lnTo>
                  <a:lnTo>
                    <a:pt x="7719" y="190"/>
                  </a:lnTo>
                  <a:cubicBezTo>
                    <a:pt x="7656" y="95"/>
                    <a:pt x="7530" y="1"/>
                    <a:pt x="74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5" name="Google Shape;5549;p60">
            <a:extLst>
              <a:ext uri="{FF2B5EF4-FFF2-40B4-BE49-F238E27FC236}">
                <a16:creationId xmlns:a16="http://schemas.microsoft.com/office/drawing/2014/main" id="{7255B856-2EA9-4E59-B48D-5B1E0D22F2FC}"/>
              </a:ext>
            </a:extLst>
          </p:cNvPr>
          <p:cNvGrpSpPr/>
          <p:nvPr/>
        </p:nvGrpSpPr>
        <p:grpSpPr>
          <a:xfrm>
            <a:off x="9679341" y="3899403"/>
            <a:ext cx="338786" cy="302133"/>
            <a:chOff x="-46034000" y="2334500"/>
            <a:chExt cx="306400" cy="273250"/>
          </a:xfrm>
        </p:grpSpPr>
        <p:sp>
          <p:nvSpPr>
            <p:cNvPr id="1636" name="Google Shape;5550;p60">
              <a:extLst>
                <a:ext uri="{FF2B5EF4-FFF2-40B4-BE49-F238E27FC236}">
                  <a16:creationId xmlns:a16="http://schemas.microsoft.com/office/drawing/2014/main" id="{CBDAB80A-A54E-4E0B-957E-FAEA4E20E19C}"/>
                </a:ext>
              </a:extLst>
            </p:cNvPr>
            <p:cNvSpPr/>
            <p:nvPr/>
          </p:nvSpPr>
          <p:spPr>
            <a:xfrm>
              <a:off x="-46034000" y="2334500"/>
              <a:ext cx="306400" cy="273250"/>
            </a:xfrm>
            <a:custGeom>
              <a:avLst/>
              <a:gdLst/>
              <a:ahLst/>
              <a:cxnLst/>
              <a:rect l="l" t="t" r="r" b="b"/>
              <a:pathLst>
                <a:path w="12256" h="10930" extrusionOk="0">
                  <a:moveTo>
                    <a:pt x="9519" y="718"/>
                  </a:moveTo>
                  <a:cubicBezTo>
                    <a:pt x="9971" y="718"/>
                    <a:pt x="10428" y="883"/>
                    <a:pt x="10775" y="1214"/>
                  </a:cubicBezTo>
                  <a:cubicBezTo>
                    <a:pt x="11499" y="1875"/>
                    <a:pt x="11499" y="2978"/>
                    <a:pt x="10806" y="3640"/>
                  </a:cubicBezTo>
                  <a:lnTo>
                    <a:pt x="5734" y="8743"/>
                  </a:lnTo>
                  <a:lnTo>
                    <a:pt x="3403" y="8113"/>
                  </a:lnTo>
                  <a:lnTo>
                    <a:pt x="3214" y="6286"/>
                  </a:lnTo>
                  <a:lnTo>
                    <a:pt x="8286" y="1214"/>
                  </a:lnTo>
                  <a:cubicBezTo>
                    <a:pt x="8617" y="883"/>
                    <a:pt x="9066" y="718"/>
                    <a:pt x="9519" y="718"/>
                  </a:cubicBezTo>
                  <a:close/>
                  <a:moveTo>
                    <a:pt x="2678" y="7830"/>
                  </a:moveTo>
                  <a:lnTo>
                    <a:pt x="2773" y="8460"/>
                  </a:lnTo>
                  <a:cubicBezTo>
                    <a:pt x="2773" y="8617"/>
                    <a:pt x="2867" y="8743"/>
                    <a:pt x="3025" y="8775"/>
                  </a:cubicBezTo>
                  <a:lnTo>
                    <a:pt x="4411" y="9121"/>
                  </a:lnTo>
                  <a:lnTo>
                    <a:pt x="3277" y="10224"/>
                  </a:lnTo>
                  <a:lnTo>
                    <a:pt x="1040" y="9500"/>
                  </a:lnTo>
                  <a:lnTo>
                    <a:pt x="2678" y="7830"/>
                  </a:lnTo>
                  <a:close/>
                  <a:moveTo>
                    <a:pt x="9578" y="1"/>
                  </a:moveTo>
                  <a:cubicBezTo>
                    <a:pt x="8947" y="1"/>
                    <a:pt x="8317" y="237"/>
                    <a:pt x="7845" y="710"/>
                  </a:cubicBezTo>
                  <a:lnTo>
                    <a:pt x="2647" y="5908"/>
                  </a:lnTo>
                  <a:cubicBezTo>
                    <a:pt x="2583" y="5971"/>
                    <a:pt x="2520" y="6097"/>
                    <a:pt x="2520" y="6160"/>
                  </a:cubicBezTo>
                  <a:lnTo>
                    <a:pt x="2615" y="6885"/>
                  </a:lnTo>
                  <a:lnTo>
                    <a:pt x="126" y="9373"/>
                  </a:lnTo>
                  <a:cubicBezTo>
                    <a:pt x="32" y="9437"/>
                    <a:pt x="0" y="9563"/>
                    <a:pt x="32" y="9689"/>
                  </a:cubicBezTo>
                  <a:cubicBezTo>
                    <a:pt x="95" y="9815"/>
                    <a:pt x="158" y="9878"/>
                    <a:pt x="284" y="9909"/>
                  </a:cubicBezTo>
                  <a:lnTo>
                    <a:pt x="3277" y="10917"/>
                  </a:lnTo>
                  <a:cubicBezTo>
                    <a:pt x="3308" y="10925"/>
                    <a:pt x="3342" y="10929"/>
                    <a:pt x="3375" y="10929"/>
                  </a:cubicBezTo>
                  <a:cubicBezTo>
                    <a:pt x="3475" y="10929"/>
                    <a:pt x="3576" y="10894"/>
                    <a:pt x="3623" y="10823"/>
                  </a:cubicBezTo>
                  <a:lnTo>
                    <a:pt x="5198" y="9247"/>
                  </a:lnTo>
                  <a:lnTo>
                    <a:pt x="5797" y="9405"/>
                  </a:lnTo>
                  <a:cubicBezTo>
                    <a:pt x="5831" y="9413"/>
                    <a:pt x="5865" y="9417"/>
                    <a:pt x="5898" y="9417"/>
                  </a:cubicBezTo>
                  <a:cubicBezTo>
                    <a:pt x="5988" y="9417"/>
                    <a:pt x="6074" y="9388"/>
                    <a:pt x="6144" y="9342"/>
                  </a:cubicBezTo>
                  <a:lnTo>
                    <a:pt x="11342" y="4144"/>
                  </a:lnTo>
                  <a:cubicBezTo>
                    <a:pt x="12256" y="3230"/>
                    <a:pt x="12256" y="1655"/>
                    <a:pt x="11310" y="710"/>
                  </a:cubicBezTo>
                  <a:cubicBezTo>
                    <a:pt x="10838" y="237"/>
                    <a:pt x="10208" y="1"/>
                    <a:pt x="9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5551;p60">
              <a:extLst>
                <a:ext uri="{FF2B5EF4-FFF2-40B4-BE49-F238E27FC236}">
                  <a16:creationId xmlns:a16="http://schemas.microsoft.com/office/drawing/2014/main" id="{30B8A71E-881B-4D4E-8725-2F6C5F3F78EA}"/>
                </a:ext>
              </a:extLst>
            </p:cNvPr>
            <p:cNvSpPr/>
            <p:nvPr/>
          </p:nvSpPr>
          <p:spPr>
            <a:xfrm>
              <a:off x="-45879625" y="2374275"/>
              <a:ext cx="105550" cy="104000"/>
            </a:xfrm>
            <a:custGeom>
              <a:avLst/>
              <a:gdLst/>
              <a:ahLst/>
              <a:cxnLst/>
              <a:rect l="l" t="t" r="r" b="b"/>
              <a:pathLst>
                <a:path w="4222" h="4160" extrusionOk="0">
                  <a:moveTo>
                    <a:pt x="2899" y="788"/>
                  </a:moveTo>
                  <a:lnTo>
                    <a:pt x="3403" y="1324"/>
                  </a:lnTo>
                  <a:lnTo>
                    <a:pt x="2899" y="1828"/>
                  </a:lnTo>
                  <a:lnTo>
                    <a:pt x="2363" y="1324"/>
                  </a:lnTo>
                  <a:lnTo>
                    <a:pt x="2899" y="788"/>
                  </a:lnTo>
                  <a:close/>
                  <a:moveTo>
                    <a:pt x="1859" y="1828"/>
                  </a:moveTo>
                  <a:lnTo>
                    <a:pt x="2363" y="2332"/>
                  </a:lnTo>
                  <a:lnTo>
                    <a:pt x="1386" y="3340"/>
                  </a:lnTo>
                  <a:lnTo>
                    <a:pt x="882" y="2805"/>
                  </a:lnTo>
                  <a:lnTo>
                    <a:pt x="1859" y="1828"/>
                  </a:lnTo>
                  <a:close/>
                  <a:moveTo>
                    <a:pt x="2879" y="1"/>
                  </a:moveTo>
                  <a:cubicBezTo>
                    <a:pt x="2788" y="1"/>
                    <a:pt x="2694" y="32"/>
                    <a:pt x="2615" y="95"/>
                  </a:cubicBezTo>
                  <a:lnTo>
                    <a:pt x="126" y="2584"/>
                  </a:lnTo>
                  <a:cubicBezTo>
                    <a:pt x="0" y="2710"/>
                    <a:pt x="0" y="2931"/>
                    <a:pt x="126" y="3088"/>
                  </a:cubicBezTo>
                  <a:lnTo>
                    <a:pt x="1103" y="4065"/>
                  </a:lnTo>
                  <a:cubicBezTo>
                    <a:pt x="1166" y="4128"/>
                    <a:pt x="1260" y="4159"/>
                    <a:pt x="1359" y="4159"/>
                  </a:cubicBezTo>
                  <a:cubicBezTo>
                    <a:pt x="1457" y="4159"/>
                    <a:pt x="1560" y="4128"/>
                    <a:pt x="1638" y="4065"/>
                  </a:cubicBezTo>
                  <a:lnTo>
                    <a:pt x="4096" y="1608"/>
                  </a:lnTo>
                  <a:cubicBezTo>
                    <a:pt x="4222" y="1482"/>
                    <a:pt x="4222" y="1229"/>
                    <a:pt x="4096" y="1072"/>
                  </a:cubicBezTo>
                  <a:lnTo>
                    <a:pt x="3119" y="95"/>
                  </a:lnTo>
                  <a:cubicBezTo>
                    <a:pt x="3056" y="32"/>
                    <a:pt x="2969" y="1"/>
                    <a:pt x="28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5552;p60">
              <a:extLst>
                <a:ext uri="{FF2B5EF4-FFF2-40B4-BE49-F238E27FC236}">
                  <a16:creationId xmlns:a16="http://schemas.microsoft.com/office/drawing/2014/main" id="{FDD4CBD9-3522-4C89-B070-7746C4A1A445}"/>
                </a:ext>
              </a:extLst>
            </p:cNvPr>
            <p:cNvSpPr/>
            <p:nvPr/>
          </p:nvSpPr>
          <p:spPr>
            <a:xfrm>
              <a:off x="-45922950" y="2474125"/>
              <a:ext cx="49625" cy="47475"/>
            </a:xfrm>
            <a:custGeom>
              <a:avLst/>
              <a:gdLst/>
              <a:ahLst/>
              <a:cxnLst/>
              <a:rect l="l" t="t" r="r" b="b"/>
              <a:pathLst>
                <a:path w="1985" h="1899" extrusionOk="0">
                  <a:moveTo>
                    <a:pt x="1607" y="0"/>
                  </a:moveTo>
                  <a:cubicBezTo>
                    <a:pt x="1520" y="0"/>
                    <a:pt x="1434" y="24"/>
                    <a:pt x="1355" y="71"/>
                  </a:cubicBezTo>
                  <a:lnTo>
                    <a:pt x="126" y="1300"/>
                  </a:lnTo>
                  <a:cubicBezTo>
                    <a:pt x="0" y="1426"/>
                    <a:pt x="0" y="1646"/>
                    <a:pt x="126" y="1804"/>
                  </a:cubicBezTo>
                  <a:cubicBezTo>
                    <a:pt x="189" y="1867"/>
                    <a:pt x="276" y="1898"/>
                    <a:pt x="367" y="1898"/>
                  </a:cubicBezTo>
                  <a:cubicBezTo>
                    <a:pt x="457" y="1898"/>
                    <a:pt x="552" y="1867"/>
                    <a:pt x="630" y="1804"/>
                  </a:cubicBezTo>
                  <a:lnTo>
                    <a:pt x="1859" y="607"/>
                  </a:lnTo>
                  <a:cubicBezTo>
                    <a:pt x="1985" y="480"/>
                    <a:pt x="1985" y="228"/>
                    <a:pt x="1859" y="71"/>
                  </a:cubicBezTo>
                  <a:cubicBezTo>
                    <a:pt x="1780" y="24"/>
                    <a:pt x="1694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9" name="Google Shape;5553;p60">
            <a:extLst>
              <a:ext uri="{FF2B5EF4-FFF2-40B4-BE49-F238E27FC236}">
                <a16:creationId xmlns:a16="http://schemas.microsoft.com/office/drawing/2014/main" id="{C916839F-B9E8-490A-8A22-85F1A9C0199E}"/>
              </a:ext>
            </a:extLst>
          </p:cNvPr>
          <p:cNvGrpSpPr/>
          <p:nvPr/>
        </p:nvGrpSpPr>
        <p:grpSpPr>
          <a:xfrm>
            <a:off x="9722007" y="4306438"/>
            <a:ext cx="253454" cy="330190"/>
            <a:chOff x="-45998575" y="2702625"/>
            <a:chExt cx="229225" cy="298625"/>
          </a:xfrm>
        </p:grpSpPr>
        <p:sp>
          <p:nvSpPr>
            <p:cNvPr id="1640" name="Google Shape;5554;p60">
              <a:extLst>
                <a:ext uri="{FF2B5EF4-FFF2-40B4-BE49-F238E27FC236}">
                  <a16:creationId xmlns:a16="http://schemas.microsoft.com/office/drawing/2014/main" id="{40D72ACD-7671-4AFB-ABB3-C98850074BC5}"/>
                </a:ext>
              </a:extLst>
            </p:cNvPr>
            <p:cNvSpPr/>
            <p:nvPr/>
          </p:nvSpPr>
          <p:spPr>
            <a:xfrm>
              <a:off x="-45944225" y="2702625"/>
              <a:ext cx="125250" cy="298625"/>
            </a:xfrm>
            <a:custGeom>
              <a:avLst/>
              <a:gdLst/>
              <a:ahLst/>
              <a:cxnLst/>
              <a:rect l="l" t="t" r="r" b="b"/>
              <a:pathLst>
                <a:path w="5010" h="11945" extrusionOk="0">
                  <a:moveTo>
                    <a:pt x="2427" y="682"/>
                  </a:moveTo>
                  <a:cubicBezTo>
                    <a:pt x="2860" y="682"/>
                    <a:pt x="3308" y="817"/>
                    <a:pt x="3624" y="1107"/>
                  </a:cubicBezTo>
                  <a:cubicBezTo>
                    <a:pt x="4033" y="1454"/>
                    <a:pt x="4254" y="1926"/>
                    <a:pt x="4254" y="2430"/>
                  </a:cubicBezTo>
                  <a:cubicBezTo>
                    <a:pt x="4159" y="2745"/>
                    <a:pt x="4096" y="3060"/>
                    <a:pt x="3939" y="3344"/>
                  </a:cubicBezTo>
                  <a:cubicBezTo>
                    <a:pt x="3844" y="3470"/>
                    <a:pt x="3813" y="3533"/>
                    <a:pt x="3750" y="3659"/>
                  </a:cubicBezTo>
                  <a:cubicBezTo>
                    <a:pt x="3498" y="4005"/>
                    <a:pt x="3214" y="4446"/>
                    <a:pt x="3151" y="4919"/>
                  </a:cubicBezTo>
                  <a:lnTo>
                    <a:pt x="2805" y="4919"/>
                  </a:lnTo>
                  <a:lnTo>
                    <a:pt x="2805" y="2808"/>
                  </a:lnTo>
                  <a:lnTo>
                    <a:pt x="3151" y="2808"/>
                  </a:lnTo>
                  <a:cubicBezTo>
                    <a:pt x="3340" y="2808"/>
                    <a:pt x="3498" y="2651"/>
                    <a:pt x="3498" y="2430"/>
                  </a:cubicBezTo>
                  <a:cubicBezTo>
                    <a:pt x="3498" y="2241"/>
                    <a:pt x="3340" y="2084"/>
                    <a:pt x="3151" y="2084"/>
                  </a:cubicBezTo>
                  <a:lnTo>
                    <a:pt x="1733" y="2084"/>
                  </a:lnTo>
                  <a:cubicBezTo>
                    <a:pt x="1544" y="2084"/>
                    <a:pt x="1387" y="2241"/>
                    <a:pt x="1387" y="2430"/>
                  </a:cubicBezTo>
                  <a:cubicBezTo>
                    <a:pt x="1387" y="2651"/>
                    <a:pt x="1544" y="2808"/>
                    <a:pt x="1733" y="2808"/>
                  </a:cubicBezTo>
                  <a:lnTo>
                    <a:pt x="2080" y="2808"/>
                  </a:lnTo>
                  <a:lnTo>
                    <a:pt x="2080" y="4919"/>
                  </a:lnTo>
                  <a:lnTo>
                    <a:pt x="1733" y="4919"/>
                  </a:lnTo>
                  <a:cubicBezTo>
                    <a:pt x="1639" y="4478"/>
                    <a:pt x="1418" y="4100"/>
                    <a:pt x="1166" y="3690"/>
                  </a:cubicBezTo>
                  <a:cubicBezTo>
                    <a:pt x="1072" y="3533"/>
                    <a:pt x="977" y="3375"/>
                    <a:pt x="914" y="3218"/>
                  </a:cubicBezTo>
                  <a:cubicBezTo>
                    <a:pt x="757" y="2871"/>
                    <a:pt x="662" y="2525"/>
                    <a:pt x="757" y="2115"/>
                  </a:cubicBezTo>
                  <a:cubicBezTo>
                    <a:pt x="883" y="1422"/>
                    <a:pt x="1450" y="823"/>
                    <a:pt x="2174" y="697"/>
                  </a:cubicBezTo>
                  <a:cubicBezTo>
                    <a:pt x="2257" y="687"/>
                    <a:pt x="2342" y="682"/>
                    <a:pt x="2427" y="682"/>
                  </a:cubicBezTo>
                  <a:close/>
                  <a:moveTo>
                    <a:pt x="3151" y="5644"/>
                  </a:moveTo>
                  <a:lnTo>
                    <a:pt x="3151" y="6337"/>
                  </a:lnTo>
                  <a:lnTo>
                    <a:pt x="1733" y="6337"/>
                  </a:lnTo>
                  <a:lnTo>
                    <a:pt x="1733" y="5644"/>
                  </a:lnTo>
                  <a:close/>
                  <a:moveTo>
                    <a:pt x="3151" y="7061"/>
                  </a:moveTo>
                  <a:lnTo>
                    <a:pt x="3151" y="8983"/>
                  </a:lnTo>
                  <a:cubicBezTo>
                    <a:pt x="2915" y="8904"/>
                    <a:pt x="2671" y="8865"/>
                    <a:pt x="2430" y="8865"/>
                  </a:cubicBezTo>
                  <a:cubicBezTo>
                    <a:pt x="2190" y="8865"/>
                    <a:pt x="1954" y="8904"/>
                    <a:pt x="1733" y="8983"/>
                  </a:cubicBezTo>
                  <a:lnTo>
                    <a:pt x="1733" y="7061"/>
                  </a:lnTo>
                  <a:close/>
                  <a:moveTo>
                    <a:pt x="2442" y="9558"/>
                  </a:moveTo>
                  <a:cubicBezTo>
                    <a:pt x="2639" y="9558"/>
                    <a:pt x="2836" y="9598"/>
                    <a:pt x="3025" y="9676"/>
                  </a:cubicBezTo>
                  <a:lnTo>
                    <a:pt x="2427" y="10873"/>
                  </a:lnTo>
                  <a:lnTo>
                    <a:pt x="1859" y="9676"/>
                  </a:lnTo>
                  <a:cubicBezTo>
                    <a:pt x="2048" y="9598"/>
                    <a:pt x="2245" y="9558"/>
                    <a:pt x="2442" y="9558"/>
                  </a:cubicBezTo>
                  <a:close/>
                  <a:moveTo>
                    <a:pt x="2441" y="1"/>
                  </a:moveTo>
                  <a:cubicBezTo>
                    <a:pt x="2309" y="1"/>
                    <a:pt x="2178" y="12"/>
                    <a:pt x="2048" y="36"/>
                  </a:cubicBezTo>
                  <a:cubicBezTo>
                    <a:pt x="1072" y="193"/>
                    <a:pt x="221" y="1012"/>
                    <a:pt x="64" y="1989"/>
                  </a:cubicBezTo>
                  <a:cubicBezTo>
                    <a:pt x="1" y="2556"/>
                    <a:pt x="64" y="3060"/>
                    <a:pt x="316" y="3533"/>
                  </a:cubicBezTo>
                  <a:cubicBezTo>
                    <a:pt x="379" y="3753"/>
                    <a:pt x="505" y="3911"/>
                    <a:pt x="631" y="4068"/>
                  </a:cubicBezTo>
                  <a:cubicBezTo>
                    <a:pt x="820" y="4320"/>
                    <a:pt x="977" y="4604"/>
                    <a:pt x="1072" y="4888"/>
                  </a:cubicBezTo>
                  <a:lnTo>
                    <a:pt x="410" y="4888"/>
                  </a:lnTo>
                  <a:cubicBezTo>
                    <a:pt x="190" y="4888"/>
                    <a:pt x="32" y="5045"/>
                    <a:pt x="32" y="5234"/>
                  </a:cubicBezTo>
                  <a:cubicBezTo>
                    <a:pt x="32" y="5423"/>
                    <a:pt x="190" y="5581"/>
                    <a:pt x="410" y="5581"/>
                  </a:cubicBezTo>
                  <a:lnTo>
                    <a:pt x="1103" y="5581"/>
                  </a:lnTo>
                  <a:lnTo>
                    <a:pt x="1103" y="9487"/>
                  </a:lnTo>
                  <a:cubicBezTo>
                    <a:pt x="1103" y="9645"/>
                    <a:pt x="1103" y="9582"/>
                    <a:pt x="2206" y="11724"/>
                  </a:cubicBezTo>
                  <a:cubicBezTo>
                    <a:pt x="2301" y="11850"/>
                    <a:pt x="2395" y="11945"/>
                    <a:pt x="2521" y="11945"/>
                  </a:cubicBezTo>
                  <a:cubicBezTo>
                    <a:pt x="2647" y="11945"/>
                    <a:pt x="2773" y="11850"/>
                    <a:pt x="2836" y="11724"/>
                  </a:cubicBezTo>
                  <a:cubicBezTo>
                    <a:pt x="3939" y="9519"/>
                    <a:pt x="3939" y="9613"/>
                    <a:pt x="3939" y="9487"/>
                  </a:cubicBezTo>
                  <a:lnTo>
                    <a:pt x="3939" y="5581"/>
                  </a:lnTo>
                  <a:lnTo>
                    <a:pt x="4663" y="5581"/>
                  </a:lnTo>
                  <a:cubicBezTo>
                    <a:pt x="4852" y="5581"/>
                    <a:pt x="5010" y="5423"/>
                    <a:pt x="5010" y="5234"/>
                  </a:cubicBezTo>
                  <a:cubicBezTo>
                    <a:pt x="5010" y="5045"/>
                    <a:pt x="4852" y="4888"/>
                    <a:pt x="4663" y="4888"/>
                  </a:cubicBezTo>
                  <a:lnTo>
                    <a:pt x="3970" y="4888"/>
                  </a:lnTo>
                  <a:cubicBezTo>
                    <a:pt x="4065" y="4604"/>
                    <a:pt x="4254" y="4289"/>
                    <a:pt x="4443" y="4005"/>
                  </a:cubicBezTo>
                  <a:cubicBezTo>
                    <a:pt x="4411" y="3942"/>
                    <a:pt x="4506" y="3816"/>
                    <a:pt x="4569" y="3690"/>
                  </a:cubicBezTo>
                  <a:cubicBezTo>
                    <a:pt x="4821" y="3344"/>
                    <a:pt x="4915" y="2903"/>
                    <a:pt x="4915" y="2493"/>
                  </a:cubicBezTo>
                  <a:cubicBezTo>
                    <a:pt x="4915" y="1769"/>
                    <a:pt x="4600" y="1075"/>
                    <a:pt x="4065" y="603"/>
                  </a:cubicBezTo>
                  <a:cubicBezTo>
                    <a:pt x="3603" y="218"/>
                    <a:pt x="3017" y="1"/>
                    <a:pt x="2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5555;p60">
              <a:extLst>
                <a:ext uri="{FF2B5EF4-FFF2-40B4-BE49-F238E27FC236}">
                  <a16:creationId xmlns:a16="http://schemas.microsoft.com/office/drawing/2014/main" id="{C859278C-832E-4090-B4E4-8A62D07FCE85}"/>
                </a:ext>
              </a:extLst>
            </p:cNvPr>
            <p:cNvSpPr/>
            <p:nvPr/>
          </p:nvSpPr>
          <p:spPr>
            <a:xfrm>
              <a:off x="-45804025" y="2755500"/>
              <a:ext cx="34675" cy="18125"/>
            </a:xfrm>
            <a:custGeom>
              <a:avLst/>
              <a:gdLst/>
              <a:ahLst/>
              <a:cxnLst/>
              <a:rect l="l" t="t" r="r" b="b"/>
              <a:pathLst>
                <a:path w="1387" h="725" extrusionOk="0">
                  <a:moveTo>
                    <a:pt x="347" y="0"/>
                  </a:moveTo>
                  <a:cubicBezTo>
                    <a:pt x="127" y="0"/>
                    <a:pt x="1" y="158"/>
                    <a:pt x="1" y="378"/>
                  </a:cubicBezTo>
                  <a:cubicBezTo>
                    <a:pt x="1" y="567"/>
                    <a:pt x="127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387" y="567"/>
                    <a:pt x="1387" y="378"/>
                  </a:cubicBezTo>
                  <a:cubicBezTo>
                    <a:pt x="1387" y="158"/>
                    <a:pt x="1261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5556;p60">
              <a:extLst>
                <a:ext uri="{FF2B5EF4-FFF2-40B4-BE49-F238E27FC236}">
                  <a16:creationId xmlns:a16="http://schemas.microsoft.com/office/drawing/2014/main" id="{D6D86F71-2828-4FE2-8255-98B0CAEC8E61}"/>
                </a:ext>
              </a:extLst>
            </p:cNvPr>
            <p:cNvSpPr/>
            <p:nvPr/>
          </p:nvSpPr>
          <p:spPr>
            <a:xfrm>
              <a:off x="-45998575" y="27555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693"/>
                    <a:pt x="1419" y="536"/>
                    <a:pt x="1419" y="378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5557;p60">
              <a:extLst>
                <a:ext uri="{FF2B5EF4-FFF2-40B4-BE49-F238E27FC236}">
                  <a16:creationId xmlns:a16="http://schemas.microsoft.com/office/drawing/2014/main" id="{7BAC5A0F-011A-4A2B-B4D0-99DD06F1ECC7}"/>
                </a:ext>
              </a:extLst>
            </p:cNvPr>
            <p:cNvSpPr/>
            <p:nvPr/>
          </p:nvSpPr>
          <p:spPr>
            <a:xfrm>
              <a:off x="-45818200" y="2703175"/>
              <a:ext cx="35475" cy="26100"/>
            </a:xfrm>
            <a:custGeom>
              <a:avLst/>
              <a:gdLst/>
              <a:ahLst/>
              <a:cxnLst/>
              <a:rect l="l" t="t" r="r" b="b"/>
              <a:pathLst>
                <a:path w="1419" h="1044" extrusionOk="0">
                  <a:moveTo>
                    <a:pt x="991" y="1"/>
                  </a:moveTo>
                  <a:cubicBezTo>
                    <a:pt x="930" y="1"/>
                    <a:pt x="870" y="15"/>
                    <a:pt x="820" y="45"/>
                  </a:cubicBezTo>
                  <a:lnTo>
                    <a:pt x="252" y="423"/>
                  </a:lnTo>
                  <a:cubicBezTo>
                    <a:pt x="95" y="486"/>
                    <a:pt x="0" y="738"/>
                    <a:pt x="126" y="896"/>
                  </a:cubicBezTo>
                  <a:cubicBezTo>
                    <a:pt x="205" y="994"/>
                    <a:pt x="309" y="1044"/>
                    <a:pt x="414" y="1044"/>
                  </a:cubicBezTo>
                  <a:cubicBezTo>
                    <a:pt x="476" y="1044"/>
                    <a:pt x="540" y="1026"/>
                    <a:pt x="599" y="990"/>
                  </a:cubicBezTo>
                  <a:lnTo>
                    <a:pt x="1166" y="644"/>
                  </a:lnTo>
                  <a:cubicBezTo>
                    <a:pt x="1324" y="581"/>
                    <a:pt x="1418" y="329"/>
                    <a:pt x="1292" y="171"/>
                  </a:cubicBezTo>
                  <a:cubicBezTo>
                    <a:pt x="1249" y="64"/>
                    <a:pt x="1119" y="1"/>
                    <a:pt x="9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5558;p60">
              <a:extLst>
                <a:ext uri="{FF2B5EF4-FFF2-40B4-BE49-F238E27FC236}">
                  <a16:creationId xmlns:a16="http://schemas.microsoft.com/office/drawing/2014/main" id="{599DB6A3-2F7C-41A4-ABEF-6AF44266CD6A}"/>
                </a:ext>
              </a:extLst>
            </p:cNvPr>
            <p:cNvSpPr/>
            <p:nvPr/>
          </p:nvSpPr>
          <p:spPr>
            <a:xfrm>
              <a:off x="-45984400" y="2799050"/>
              <a:ext cx="35475" cy="26100"/>
            </a:xfrm>
            <a:custGeom>
              <a:avLst/>
              <a:gdLst/>
              <a:ahLst/>
              <a:cxnLst/>
              <a:rect l="l" t="t" r="r" b="b"/>
              <a:pathLst>
                <a:path w="1419" h="1044" extrusionOk="0">
                  <a:moveTo>
                    <a:pt x="1014" y="1"/>
                  </a:moveTo>
                  <a:cubicBezTo>
                    <a:pt x="947" y="1"/>
                    <a:pt x="879" y="18"/>
                    <a:pt x="820" y="54"/>
                  </a:cubicBezTo>
                  <a:lnTo>
                    <a:pt x="221" y="400"/>
                  </a:lnTo>
                  <a:cubicBezTo>
                    <a:pt x="64" y="463"/>
                    <a:pt x="1" y="716"/>
                    <a:pt x="95" y="873"/>
                  </a:cubicBezTo>
                  <a:cubicBezTo>
                    <a:pt x="160" y="980"/>
                    <a:pt x="282" y="1043"/>
                    <a:pt x="403" y="1043"/>
                  </a:cubicBezTo>
                  <a:cubicBezTo>
                    <a:pt x="461" y="1043"/>
                    <a:pt x="517" y="1029"/>
                    <a:pt x="568" y="999"/>
                  </a:cubicBezTo>
                  <a:lnTo>
                    <a:pt x="1167" y="621"/>
                  </a:lnTo>
                  <a:cubicBezTo>
                    <a:pt x="1324" y="558"/>
                    <a:pt x="1419" y="306"/>
                    <a:pt x="1293" y="148"/>
                  </a:cubicBezTo>
                  <a:cubicBezTo>
                    <a:pt x="1234" y="50"/>
                    <a:pt x="1125" y="1"/>
                    <a:pt x="10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5559;p60">
              <a:extLst>
                <a:ext uri="{FF2B5EF4-FFF2-40B4-BE49-F238E27FC236}">
                  <a16:creationId xmlns:a16="http://schemas.microsoft.com/office/drawing/2014/main" id="{B170D60C-0B4E-4F38-85E3-8883E7423F02}"/>
                </a:ext>
              </a:extLst>
            </p:cNvPr>
            <p:cNvSpPr/>
            <p:nvPr/>
          </p:nvSpPr>
          <p:spPr>
            <a:xfrm>
              <a:off x="-45815850" y="2799050"/>
              <a:ext cx="33900" cy="25750"/>
            </a:xfrm>
            <a:custGeom>
              <a:avLst/>
              <a:gdLst/>
              <a:ahLst/>
              <a:cxnLst/>
              <a:rect l="l" t="t" r="r" b="b"/>
              <a:pathLst>
                <a:path w="1356" h="1030" extrusionOk="0">
                  <a:moveTo>
                    <a:pt x="343" y="1"/>
                  </a:moveTo>
                  <a:cubicBezTo>
                    <a:pt x="231" y="1"/>
                    <a:pt x="123" y="50"/>
                    <a:pt x="64" y="148"/>
                  </a:cubicBezTo>
                  <a:cubicBezTo>
                    <a:pt x="1" y="306"/>
                    <a:pt x="32" y="558"/>
                    <a:pt x="190" y="621"/>
                  </a:cubicBezTo>
                  <a:lnTo>
                    <a:pt x="789" y="999"/>
                  </a:lnTo>
                  <a:cubicBezTo>
                    <a:pt x="838" y="1019"/>
                    <a:pt x="895" y="1029"/>
                    <a:pt x="951" y="1029"/>
                  </a:cubicBezTo>
                  <a:cubicBezTo>
                    <a:pt x="1073" y="1029"/>
                    <a:pt x="1197" y="981"/>
                    <a:pt x="1261" y="873"/>
                  </a:cubicBezTo>
                  <a:cubicBezTo>
                    <a:pt x="1356" y="716"/>
                    <a:pt x="1293" y="526"/>
                    <a:pt x="1135" y="400"/>
                  </a:cubicBezTo>
                  <a:lnTo>
                    <a:pt x="537" y="54"/>
                  </a:lnTo>
                  <a:cubicBezTo>
                    <a:pt x="477" y="18"/>
                    <a:pt x="410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5560;p60">
              <a:extLst>
                <a:ext uri="{FF2B5EF4-FFF2-40B4-BE49-F238E27FC236}">
                  <a16:creationId xmlns:a16="http://schemas.microsoft.com/office/drawing/2014/main" id="{822AE1CD-DD63-4C01-8BA7-875644062A16}"/>
                </a:ext>
              </a:extLst>
            </p:cNvPr>
            <p:cNvSpPr/>
            <p:nvPr/>
          </p:nvSpPr>
          <p:spPr>
            <a:xfrm>
              <a:off x="-45983600" y="2702750"/>
              <a:ext cx="34675" cy="25525"/>
            </a:xfrm>
            <a:custGeom>
              <a:avLst/>
              <a:gdLst/>
              <a:ahLst/>
              <a:cxnLst/>
              <a:rect l="l" t="t" r="r" b="b"/>
              <a:pathLst>
                <a:path w="1387" h="1021" extrusionOk="0">
                  <a:moveTo>
                    <a:pt x="398" y="0"/>
                  </a:moveTo>
                  <a:cubicBezTo>
                    <a:pt x="269" y="0"/>
                    <a:pt x="138" y="49"/>
                    <a:pt x="95" y="157"/>
                  </a:cubicBezTo>
                  <a:cubicBezTo>
                    <a:pt x="0" y="314"/>
                    <a:pt x="32" y="535"/>
                    <a:pt x="189" y="629"/>
                  </a:cubicBezTo>
                  <a:lnTo>
                    <a:pt x="788" y="976"/>
                  </a:lnTo>
                  <a:cubicBezTo>
                    <a:pt x="839" y="1006"/>
                    <a:pt x="899" y="1020"/>
                    <a:pt x="959" y="1020"/>
                  </a:cubicBezTo>
                  <a:cubicBezTo>
                    <a:pt x="1088" y="1020"/>
                    <a:pt x="1218" y="957"/>
                    <a:pt x="1261" y="850"/>
                  </a:cubicBezTo>
                  <a:cubicBezTo>
                    <a:pt x="1387" y="692"/>
                    <a:pt x="1292" y="503"/>
                    <a:pt x="1135" y="377"/>
                  </a:cubicBezTo>
                  <a:lnTo>
                    <a:pt x="567" y="31"/>
                  </a:lnTo>
                  <a:cubicBezTo>
                    <a:pt x="518" y="11"/>
                    <a:pt x="45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47" name="Google Shape;5561;p60">
            <a:extLst>
              <a:ext uri="{FF2B5EF4-FFF2-40B4-BE49-F238E27FC236}">
                <a16:creationId xmlns:a16="http://schemas.microsoft.com/office/drawing/2014/main" id="{776113D5-8377-43AB-AC4B-E1CBF928316C}"/>
              </a:ext>
            </a:extLst>
          </p:cNvPr>
          <p:cNvSpPr/>
          <p:nvPr/>
        </p:nvSpPr>
        <p:spPr>
          <a:xfrm>
            <a:off x="10943478" y="4326012"/>
            <a:ext cx="291767" cy="331821"/>
          </a:xfrm>
          <a:custGeom>
            <a:avLst/>
            <a:gdLst/>
            <a:ahLst/>
            <a:cxnLst/>
            <a:rect l="l" t="t" r="r" b="b"/>
            <a:pathLst>
              <a:path w="10555" h="12004" extrusionOk="0">
                <a:moveTo>
                  <a:pt x="5262" y="709"/>
                </a:moveTo>
                <a:lnTo>
                  <a:pt x="9420" y="2788"/>
                </a:lnTo>
                <a:lnTo>
                  <a:pt x="8066" y="3450"/>
                </a:lnTo>
                <a:lnTo>
                  <a:pt x="5451" y="2127"/>
                </a:lnTo>
                <a:cubicBezTo>
                  <a:pt x="5403" y="2111"/>
                  <a:pt x="5348" y="2103"/>
                  <a:pt x="5293" y="2103"/>
                </a:cubicBezTo>
                <a:cubicBezTo>
                  <a:pt x="5238" y="2103"/>
                  <a:pt x="5183" y="2111"/>
                  <a:pt x="5136" y="2127"/>
                </a:cubicBezTo>
                <a:lnTo>
                  <a:pt x="2489" y="3450"/>
                </a:lnTo>
                <a:lnTo>
                  <a:pt x="1197" y="2788"/>
                </a:lnTo>
                <a:lnTo>
                  <a:pt x="5262" y="709"/>
                </a:lnTo>
                <a:close/>
                <a:moveTo>
                  <a:pt x="4915" y="3040"/>
                </a:moveTo>
                <a:lnTo>
                  <a:pt x="4915" y="6222"/>
                </a:lnTo>
                <a:lnTo>
                  <a:pt x="2804" y="7294"/>
                </a:lnTo>
                <a:lnTo>
                  <a:pt x="2804" y="4080"/>
                </a:lnTo>
                <a:lnTo>
                  <a:pt x="4915" y="3040"/>
                </a:lnTo>
                <a:close/>
                <a:moveTo>
                  <a:pt x="5640" y="3040"/>
                </a:moveTo>
                <a:lnTo>
                  <a:pt x="7750" y="4080"/>
                </a:lnTo>
                <a:lnTo>
                  <a:pt x="7750" y="7294"/>
                </a:lnTo>
                <a:lnTo>
                  <a:pt x="5640" y="6222"/>
                </a:lnTo>
                <a:lnTo>
                  <a:pt x="5640" y="3040"/>
                </a:lnTo>
                <a:close/>
                <a:moveTo>
                  <a:pt x="5262" y="6758"/>
                </a:moveTo>
                <a:lnTo>
                  <a:pt x="7278" y="7798"/>
                </a:lnTo>
                <a:lnTo>
                  <a:pt x="5262" y="8806"/>
                </a:lnTo>
                <a:lnTo>
                  <a:pt x="3277" y="7798"/>
                </a:lnTo>
                <a:lnTo>
                  <a:pt x="5262" y="6758"/>
                </a:lnTo>
                <a:close/>
                <a:moveTo>
                  <a:pt x="725" y="3372"/>
                </a:moveTo>
                <a:lnTo>
                  <a:pt x="2111" y="4080"/>
                </a:lnTo>
                <a:lnTo>
                  <a:pt x="2111" y="7829"/>
                </a:lnTo>
                <a:cubicBezTo>
                  <a:pt x="2111" y="7955"/>
                  <a:pt x="2206" y="8081"/>
                  <a:pt x="2332" y="8113"/>
                </a:cubicBezTo>
                <a:lnTo>
                  <a:pt x="4915" y="9404"/>
                </a:lnTo>
                <a:lnTo>
                  <a:pt x="4915" y="10980"/>
                </a:lnTo>
                <a:lnTo>
                  <a:pt x="725" y="8869"/>
                </a:lnTo>
                <a:lnTo>
                  <a:pt x="725" y="3372"/>
                </a:lnTo>
                <a:close/>
                <a:moveTo>
                  <a:pt x="9861" y="3387"/>
                </a:moveTo>
                <a:lnTo>
                  <a:pt x="9861" y="8932"/>
                </a:lnTo>
                <a:lnTo>
                  <a:pt x="5640" y="11011"/>
                </a:lnTo>
                <a:lnTo>
                  <a:pt x="5640" y="9436"/>
                </a:lnTo>
                <a:lnTo>
                  <a:pt x="8223" y="8144"/>
                </a:lnTo>
                <a:cubicBezTo>
                  <a:pt x="8349" y="8113"/>
                  <a:pt x="8412" y="7987"/>
                  <a:pt x="8412" y="7829"/>
                </a:cubicBezTo>
                <a:lnTo>
                  <a:pt x="8412" y="4080"/>
                </a:lnTo>
                <a:lnTo>
                  <a:pt x="9861" y="3387"/>
                </a:lnTo>
                <a:close/>
                <a:moveTo>
                  <a:pt x="5262" y="0"/>
                </a:moveTo>
                <a:cubicBezTo>
                  <a:pt x="5206" y="0"/>
                  <a:pt x="5151" y="16"/>
                  <a:pt x="5104" y="47"/>
                </a:cubicBezTo>
                <a:lnTo>
                  <a:pt x="284" y="2473"/>
                </a:lnTo>
                <a:cubicBezTo>
                  <a:pt x="63" y="2536"/>
                  <a:pt x="0" y="2662"/>
                  <a:pt x="0" y="2820"/>
                </a:cubicBezTo>
                <a:lnTo>
                  <a:pt x="0" y="9152"/>
                </a:lnTo>
                <a:cubicBezTo>
                  <a:pt x="0" y="9278"/>
                  <a:pt x="63" y="9404"/>
                  <a:pt x="189" y="9499"/>
                </a:cubicBezTo>
                <a:lnTo>
                  <a:pt x="5104" y="11956"/>
                </a:lnTo>
                <a:cubicBezTo>
                  <a:pt x="5151" y="11988"/>
                  <a:pt x="5206" y="12003"/>
                  <a:pt x="5262" y="12003"/>
                </a:cubicBezTo>
                <a:cubicBezTo>
                  <a:pt x="5317" y="12003"/>
                  <a:pt x="5372" y="11988"/>
                  <a:pt x="5419" y="11956"/>
                </a:cubicBezTo>
                <a:lnTo>
                  <a:pt x="10365" y="9499"/>
                </a:lnTo>
                <a:cubicBezTo>
                  <a:pt x="10460" y="9404"/>
                  <a:pt x="10554" y="9278"/>
                  <a:pt x="10554" y="9152"/>
                </a:cubicBezTo>
                <a:lnTo>
                  <a:pt x="10554" y="2788"/>
                </a:lnTo>
                <a:cubicBezTo>
                  <a:pt x="10554" y="2662"/>
                  <a:pt x="10460" y="2568"/>
                  <a:pt x="10365" y="2505"/>
                </a:cubicBezTo>
                <a:lnTo>
                  <a:pt x="5419" y="47"/>
                </a:lnTo>
                <a:cubicBezTo>
                  <a:pt x="5372" y="16"/>
                  <a:pt x="5317" y="0"/>
                  <a:pt x="52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8" name="Google Shape;5562;p60">
            <a:extLst>
              <a:ext uri="{FF2B5EF4-FFF2-40B4-BE49-F238E27FC236}">
                <a16:creationId xmlns:a16="http://schemas.microsoft.com/office/drawing/2014/main" id="{65D6AD45-DE03-4ED2-9C1F-1F40AF305432}"/>
              </a:ext>
            </a:extLst>
          </p:cNvPr>
          <p:cNvSpPr/>
          <p:nvPr/>
        </p:nvSpPr>
        <p:spPr>
          <a:xfrm>
            <a:off x="5972568" y="3480853"/>
            <a:ext cx="333562" cy="311807"/>
          </a:xfrm>
          <a:custGeom>
            <a:avLst/>
            <a:gdLst/>
            <a:ahLst/>
            <a:cxnLst/>
            <a:rect l="l" t="t" r="r" b="b"/>
            <a:pathLst>
              <a:path w="12067" h="11280" extrusionOk="0">
                <a:moveTo>
                  <a:pt x="5986" y="757"/>
                </a:moveTo>
                <a:cubicBezTo>
                  <a:pt x="7656" y="757"/>
                  <a:pt x="9011" y="2049"/>
                  <a:pt x="9137" y="3718"/>
                </a:cubicBezTo>
                <a:cubicBezTo>
                  <a:pt x="8822" y="3624"/>
                  <a:pt x="8475" y="3561"/>
                  <a:pt x="8066" y="3561"/>
                </a:cubicBezTo>
                <a:cubicBezTo>
                  <a:pt x="7278" y="3561"/>
                  <a:pt x="6585" y="3781"/>
                  <a:pt x="5955" y="4191"/>
                </a:cubicBezTo>
                <a:cubicBezTo>
                  <a:pt x="5356" y="3781"/>
                  <a:pt x="4632" y="3561"/>
                  <a:pt x="3844" y="3561"/>
                </a:cubicBezTo>
                <a:cubicBezTo>
                  <a:pt x="3466" y="3561"/>
                  <a:pt x="3119" y="3592"/>
                  <a:pt x="2773" y="3718"/>
                </a:cubicBezTo>
                <a:cubicBezTo>
                  <a:pt x="2930" y="2049"/>
                  <a:pt x="4285" y="757"/>
                  <a:pt x="5986" y="757"/>
                </a:cubicBezTo>
                <a:close/>
                <a:moveTo>
                  <a:pt x="3875" y="4254"/>
                </a:moveTo>
                <a:cubicBezTo>
                  <a:pt x="4411" y="4254"/>
                  <a:pt x="4915" y="4411"/>
                  <a:pt x="5388" y="4663"/>
                </a:cubicBezTo>
                <a:cubicBezTo>
                  <a:pt x="4852" y="5168"/>
                  <a:pt x="4505" y="5829"/>
                  <a:pt x="4285" y="6585"/>
                </a:cubicBezTo>
                <a:cubicBezTo>
                  <a:pt x="3560" y="6113"/>
                  <a:pt x="2993" y="5325"/>
                  <a:pt x="2836" y="4411"/>
                </a:cubicBezTo>
                <a:cubicBezTo>
                  <a:pt x="3151" y="4317"/>
                  <a:pt x="3497" y="4254"/>
                  <a:pt x="3875" y="4254"/>
                </a:cubicBezTo>
                <a:close/>
                <a:moveTo>
                  <a:pt x="8129" y="4254"/>
                </a:moveTo>
                <a:cubicBezTo>
                  <a:pt x="8475" y="4254"/>
                  <a:pt x="8822" y="4317"/>
                  <a:pt x="9137" y="4411"/>
                </a:cubicBezTo>
                <a:cubicBezTo>
                  <a:pt x="8979" y="5325"/>
                  <a:pt x="8444" y="6113"/>
                  <a:pt x="7687" y="6585"/>
                </a:cubicBezTo>
                <a:cubicBezTo>
                  <a:pt x="7498" y="5829"/>
                  <a:pt x="7089" y="5168"/>
                  <a:pt x="6585" y="4663"/>
                </a:cubicBezTo>
                <a:cubicBezTo>
                  <a:pt x="7026" y="4411"/>
                  <a:pt x="7561" y="4254"/>
                  <a:pt x="8129" y="4254"/>
                </a:cubicBezTo>
                <a:close/>
                <a:moveTo>
                  <a:pt x="5986" y="5042"/>
                </a:moveTo>
                <a:cubicBezTo>
                  <a:pt x="6490" y="5514"/>
                  <a:pt x="6900" y="6144"/>
                  <a:pt x="7026" y="6900"/>
                </a:cubicBezTo>
                <a:cubicBezTo>
                  <a:pt x="6648" y="7026"/>
                  <a:pt x="6364" y="7058"/>
                  <a:pt x="5986" y="7058"/>
                </a:cubicBezTo>
                <a:cubicBezTo>
                  <a:pt x="5640" y="7058"/>
                  <a:pt x="5293" y="7026"/>
                  <a:pt x="4978" y="6900"/>
                </a:cubicBezTo>
                <a:cubicBezTo>
                  <a:pt x="5073" y="6176"/>
                  <a:pt x="5451" y="5514"/>
                  <a:pt x="5986" y="5042"/>
                </a:cubicBezTo>
                <a:close/>
                <a:moveTo>
                  <a:pt x="4915" y="7625"/>
                </a:moveTo>
                <a:lnTo>
                  <a:pt x="4915" y="7625"/>
                </a:lnTo>
                <a:cubicBezTo>
                  <a:pt x="5230" y="7688"/>
                  <a:pt x="5608" y="7782"/>
                  <a:pt x="5986" y="7782"/>
                </a:cubicBezTo>
                <a:cubicBezTo>
                  <a:pt x="6333" y="7782"/>
                  <a:pt x="6711" y="7719"/>
                  <a:pt x="7057" y="7625"/>
                </a:cubicBezTo>
                <a:lnTo>
                  <a:pt x="7057" y="7625"/>
                </a:lnTo>
                <a:cubicBezTo>
                  <a:pt x="6963" y="8476"/>
                  <a:pt x="6585" y="9232"/>
                  <a:pt x="5986" y="9767"/>
                </a:cubicBezTo>
                <a:cubicBezTo>
                  <a:pt x="5388" y="9232"/>
                  <a:pt x="5010" y="8476"/>
                  <a:pt x="4915" y="7625"/>
                </a:cubicBezTo>
                <a:close/>
                <a:moveTo>
                  <a:pt x="2206" y="4726"/>
                </a:moveTo>
                <a:cubicBezTo>
                  <a:pt x="2458" y="5892"/>
                  <a:pt x="3245" y="6837"/>
                  <a:pt x="4222" y="7373"/>
                </a:cubicBezTo>
                <a:lnTo>
                  <a:pt x="4222" y="7467"/>
                </a:lnTo>
                <a:cubicBezTo>
                  <a:pt x="4222" y="8570"/>
                  <a:pt x="4663" y="9515"/>
                  <a:pt x="5388" y="10208"/>
                </a:cubicBezTo>
                <a:cubicBezTo>
                  <a:pt x="4915" y="10460"/>
                  <a:pt x="4411" y="10555"/>
                  <a:pt x="3875" y="10555"/>
                </a:cubicBezTo>
                <a:cubicBezTo>
                  <a:pt x="2080" y="10555"/>
                  <a:pt x="662" y="9137"/>
                  <a:pt x="662" y="7404"/>
                </a:cubicBezTo>
                <a:cubicBezTo>
                  <a:pt x="662" y="6270"/>
                  <a:pt x="1260" y="5294"/>
                  <a:pt x="2206" y="4726"/>
                </a:cubicBezTo>
                <a:close/>
                <a:moveTo>
                  <a:pt x="9735" y="4695"/>
                </a:moveTo>
                <a:cubicBezTo>
                  <a:pt x="10649" y="5262"/>
                  <a:pt x="11279" y="6239"/>
                  <a:pt x="11279" y="7373"/>
                </a:cubicBezTo>
                <a:cubicBezTo>
                  <a:pt x="11279" y="9137"/>
                  <a:pt x="9861" y="10555"/>
                  <a:pt x="8066" y="10555"/>
                </a:cubicBezTo>
                <a:cubicBezTo>
                  <a:pt x="7530" y="10555"/>
                  <a:pt x="7026" y="10397"/>
                  <a:pt x="6553" y="10177"/>
                </a:cubicBezTo>
                <a:cubicBezTo>
                  <a:pt x="7246" y="9452"/>
                  <a:pt x="7719" y="8476"/>
                  <a:pt x="7719" y="7404"/>
                </a:cubicBezTo>
                <a:lnTo>
                  <a:pt x="7719" y="7341"/>
                </a:lnTo>
                <a:cubicBezTo>
                  <a:pt x="8759" y="6837"/>
                  <a:pt x="9515" y="5892"/>
                  <a:pt x="9735" y="4695"/>
                </a:cubicBezTo>
                <a:close/>
                <a:moveTo>
                  <a:pt x="5986" y="1"/>
                </a:moveTo>
                <a:cubicBezTo>
                  <a:pt x="3875" y="1"/>
                  <a:pt x="2143" y="1734"/>
                  <a:pt x="2143" y="3876"/>
                </a:cubicBezTo>
                <a:lnTo>
                  <a:pt x="2143" y="3939"/>
                </a:lnTo>
                <a:cubicBezTo>
                  <a:pt x="882" y="4569"/>
                  <a:pt x="0" y="5892"/>
                  <a:pt x="0" y="7404"/>
                </a:cubicBezTo>
                <a:cubicBezTo>
                  <a:pt x="0" y="9547"/>
                  <a:pt x="1733" y="11279"/>
                  <a:pt x="3907" y="11279"/>
                </a:cubicBezTo>
                <a:cubicBezTo>
                  <a:pt x="4695" y="11279"/>
                  <a:pt x="5388" y="11027"/>
                  <a:pt x="6018" y="10649"/>
                </a:cubicBezTo>
                <a:cubicBezTo>
                  <a:pt x="6616" y="11027"/>
                  <a:pt x="7372" y="11279"/>
                  <a:pt x="8160" y="11279"/>
                </a:cubicBezTo>
                <a:cubicBezTo>
                  <a:pt x="10271" y="11279"/>
                  <a:pt x="12067" y="9547"/>
                  <a:pt x="12067" y="7404"/>
                </a:cubicBezTo>
                <a:cubicBezTo>
                  <a:pt x="11972" y="5924"/>
                  <a:pt x="11122" y="4632"/>
                  <a:pt x="9861" y="3939"/>
                </a:cubicBezTo>
                <a:lnTo>
                  <a:pt x="9861" y="3876"/>
                </a:lnTo>
                <a:cubicBezTo>
                  <a:pt x="9861" y="1734"/>
                  <a:pt x="8129" y="1"/>
                  <a:pt x="59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9" name="Google Shape;5563;p60">
            <a:extLst>
              <a:ext uri="{FF2B5EF4-FFF2-40B4-BE49-F238E27FC236}">
                <a16:creationId xmlns:a16="http://schemas.microsoft.com/office/drawing/2014/main" id="{08981BE6-59A0-4C97-AE1C-2FA7AE7C3254}"/>
              </a:ext>
            </a:extLst>
          </p:cNvPr>
          <p:cNvSpPr/>
          <p:nvPr/>
        </p:nvSpPr>
        <p:spPr>
          <a:xfrm>
            <a:off x="6122357" y="3879689"/>
            <a:ext cx="19184" cy="57524"/>
          </a:xfrm>
          <a:custGeom>
            <a:avLst/>
            <a:gdLst/>
            <a:ahLst/>
            <a:cxnLst/>
            <a:rect l="l" t="t" r="r" b="b"/>
            <a:pathLst>
              <a:path w="694" h="2081" extrusionOk="0">
                <a:moveTo>
                  <a:pt x="347" y="1"/>
                </a:moveTo>
                <a:cubicBezTo>
                  <a:pt x="158" y="1"/>
                  <a:pt x="1" y="158"/>
                  <a:pt x="1" y="348"/>
                </a:cubicBezTo>
                <a:lnTo>
                  <a:pt x="1" y="1765"/>
                </a:lnTo>
                <a:cubicBezTo>
                  <a:pt x="1" y="1923"/>
                  <a:pt x="158" y="2080"/>
                  <a:pt x="347" y="2080"/>
                </a:cubicBezTo>
                <a:cubicBezTo>
                  <a:pt x="536" y="2080"/>
                  <a:pt x="694" y="1923"/>
                  <a:pt x="694" y="1734"/>
                </a:cubicBezTo>
                <a:lnTo>
                  <a:pt x="694" y="348"/>
                </a:lnTo>
                <a:cubicBezTo>
                  <a:pt x="694" y="158"/>
                  <a:pt x="536" y="1"/>
                  <a:pt x="34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0" name="Google Shape;5564;p60">
            <a:extLst>
              <a:ext uri="{FF2B5EF4-FFF2-40B4-BE49-F238E27FC236}">
                <a16:creationId xmlns:a16="http://schemas.microsoft.com/office/drawing/2014/main" id="{5ADE9FB6-0BF2-45A4-B67B-46860B7ABF8D}"/>
              </a:ext>
            </a:extLst>
          </p:cNvPr>
          <p:cNvSpPr/>
          <p:nvPr/>
        </p:nvSpPr>
        <p:spPr>
          <a:xfrm>
            <a:off x="6048333" y="3904206"/>
            <a:ext cx="51415" cy="36488"/>
          </a:xfrm>
          <a:custGeom>
            <a:avLst/>
            <a:gdLst/>
            <a:ahLst/>
            <a:cxnLst/>
            <a:rect l="l" t="t" r="r" b="b"/>
            <a:pathLst>
              <a:path w="1860" h="1320" extrusionOk="0">
                <a:moveTo>
                  <a:pt x="465" y="1"/>
                </a:moveTo>
                <a:cubicBezTo>
                  <a:pt x="344" y="1"/>
                  <a:pt x="222" y="78"/>
                  <a:pt x="158" y="185"/>
                </a:cubicBezTo>
                <a:cubicBezTo>
                  <a:pt x="1" y="311"/>
                  <a:pt x="64" y="563"/>
                  <a:pt x="253" y="658"/>
                </a:cubicBezTo>
                <a:lnTo>
                  <a:pt x="1229" y="1288"/>
                </a:lnTo>
                <a:cubicBezTo>
                  <a:pt x="1261" y="1319"/>
                  <a:pt x="1355" y="1319"/>
                  <a:pt x="1418" y="1319"/>
                </a:cubicBezTo>
                <a:cubicBezTo>
                  <a:pt x="1544" y="1319"/>
                  <a:pt x="1671" y="1288"/>
                  <a:pt x="1734" y="1162"/>
                </a:cubicBezTo>
                <a:cubicBezTo>
                  <a:pt x="1860" y="1004"/>
                  <a:pt x="1765" y="752"/>
                  <a:pt x="1607" y="689"/>
                </a:cubicBezTo>
                <a:lnTo>
                  <a:pt x="631" y="59"/>
                </a:lnTo>
                <a:cubicBezTo>
                  <a:pt x="580" y="18"/>
                  <a:pt x="523" y="1"/>
                  <a:pt x="4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1" name="Google Shape;5565;p60">
            <a:extLst>
              <a:ext uri="{FF2B5EF4-FFF2-40B4-BE49-F238E27FC236}">
                <a16:creationId xmlns:a16="http://schemas.microsoft.com/office/drawing/2014/main" id="{93BE8868-6193-4B52-A24F-CC23D3B24BF5}"/>
              </a:ext>
            </a:extLst>
          </p:cNvPr>
          <p:cNvSpPr/>
          <p:nvPr/>
        </p:nvSpPr>
        <p:spPr>
          <a:xfrm>
            <a:off x="6166776" y="3905865"/>
            <a:ext cx="47932" cy="35686"/>
          </a:xfrm>
          <a:custGeom>
            <a:avLst/>
            <a:gdLst/>
            <a:ahLst/>
            <a:cxnLst/>
            <a:rect l="l" t="t" r="r" b="b"/>
            <a:pathLst>
              <a:path w="1734" h="1291" extrusionOk="0">
                <a:moveTo>
                  <a:pt x="1354" y="0"/>
                </a:moveTo>
                <a:cubicBezTo>
                  <a:pt x="1301" y="0"/>
                  <a:pt x="1247" y="11"/>
                  <a:pt x="1198" y="31"/>
                </a:cubicBezTo>
                <a:lnTo>
                  <a:pt x="221" y="661"/>
                </a:lnTo>
                <a:cubicBezTo>
                  <a:pt x="63" y="787"/>
                  <a:pt x="0" y="976"/>
                  <a:pt x="95" y="1133"/>
                </a:cubicBezTo>
                <a:cubicBezTo>
                  <a:pt x="126" y="1228"/>
                  <a:pt x="252" y="1291"/>
                  <a:pt x="347" y="1291"/>
                </a:cubicBezTo>
                <a:cubicBezTo>
                  <a:pt x="441" y="1291"/>
                  <a:pt x="473" y="1291"/>
                  <a:pt x="568" y="1259"/>
                </a:cubicBezTo>
                <a:lnTo>
                  <a:pt x="1544" y="629"/>
                </a:lnTo>
                <a:cubicBezTo>
                  <a:pt x="1702" y="503"/>
                  <a:pt x="1733" y="314"/>
                  <a:pt x="1670" y="157"/>
                </a:cubicBezTo>
                <a:cubicBezTo>
                  <a:pt x="1584" y="49"/>
                  <a:pt x="1469" y="0"/>
                  <a:pt x="13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52" name="Google Shape;5566;p60">
            <a:extLst>
              <a:ext uri="{FF2B5EF4-FFF2-40B4-BE49-F238E27FC236}">
                <a16:creationId xmlns:a16="http://schemas.microsoft.com/office/drawing/2014/main" id="{FC9F322E-0840-4C98-96BA-CD26E24F141D}"/>
              </a:ext>
            </a:extLst>
          </p:cNvPr>
          <p:cNvGrpSpPr/>
          <p:nvPr/>
        </p:nvGrpSpPr>
        <p:grpSpPr>
          <a:xfrm>
            <a:off x="5991146" y="4286508"/>
            <a:ext cx="291767" cy="334447"/>
            <a:chOff x="-49398750" y="2684600"/>
            <a:chExt cx="263875" cy="302475"/>
          </a:xfrm>
        </p:grpSpPr>
        <p:sp>
          <p:nvSpPr>
            <p:cNvPr id="1653" name="Google Shape;5567;p60">
              <a:extLst>
                <a:ext uri="{FF2B5EF4-FFF2-40B4-BE49-F238E27FC236}">
                  <a16:creationId xmlns:a16="http://schemas.microsoft.com/office/drawing/2014/main" id="{04428323-6AA0-4586-AC20-24F968FE90C5}"/>
                </a:ext>
              </a:extLst>
            </p:cNvPr>
            <p:cNvSpPr/>
            <p:nvPr/>
          </p:nvSpPr>
          <p:spPr>
            <a:xfrm>
              <a:off x="-49294775" y="2684600"/>
              <a:ext cx="73275" cy="299325"/>
            </a:xfrm>
            <a:custGeom>
              <a:avLst/>
              <a:gdLst/>
              <a:ahLst/>
              <a:cxnLst/>
              <a:rect l="l" t="t" r="r" b="b"/>
              <a:pathLst>
                <a:path w="2931" h="11973" extrusionOk="0">
                  <a:moveTo>
                    <a:pt x="1481" y="1387"/>
                  </a:moveTo>
                  <a:lnTo>
                    <a:pt x="2017" y="2836"/>
                  </a:lnTo>
                  <a:lnTo>
                    <a:pt x="914" y="2836"/>
                  </a:lnTo>
                  <a:lnTo>
                    <a:pt x="1481" y="1387"/>
                  </a:lnTo>
                  <a:close/>
                  <a:moveTo>
                    <a:pt x="2174" y="3529"/>
                  </a:moveTo>
                  <a:lnTo>
                    <a:pt x="2174" y="9893"/>
                  </a:lnTo>
                  <a:lnTo>
                    <a:pt x="757" y="9893"/>
                  </a:lnTo>
                  <a:lnTo>
                    <a:pt x="757" y="3529"/>
                  </a:lnTo>
                  <a:close/>
                  <a:moveTo>
                    <a:pt x="2174" y="10586"/>
                  </a:moveTo>
                  <a:lnTo>
                    <a:pt x="2174" y="10964"/>
                  </a:lnTo>
                  <a:cubicBezTo>
                    <a:pt x="2143" y="11153"/>
                    <a:pt x="1985" y="11311"/>
                    <a:pt x="1828" y="11311"/>
                  </a:cubicBezTo>
                  <a:lnTo>
                    <a:pt x="1103" y="11311"/>
                  </a:lnTo>
                  <a:cubicBezTo>
                    <a:pt x="914" y="11311"/>
                    <a:pt x="757" y="11153"/>
                    <a:pt x="757" y="10964"/>
                  </a:cubicBezTo>
                  <a:lnTo>
                    <a:pt x="757" y="10586"/>
                  </a:lnTo>
                  <a:close/>
                  <a:moveTo>
                    <a:pt x="1450" y="1"/>
                  </a:moveTo>
                  <a:cubicBezTo>
                    <a:pt x="1355" y="1"/>
                    <a:pt x="1198" y="95"/>
                    <a:pt x="1135" y="253"/>
                  </a:cubicBezTo>
                  <a:cubicBezTo>
                    <a:pt x="1" y="3246"/>
                    <a:pt x="95" y="3088"/>
                    <a:pt x="95" y="3151"/>
                  </a:cubicBezTo>
                  <a:lnTo>
                    <a:pt x="95" y="10933"/>
                  </a:lnTo>
                  <a:cubicBezTo>
                    <a:pt x="95" y="11500"/>
                    <a:pt x="568" y="11973"/>
                    <a:pt x="1135" y="11973"/>
                  </a:cubicBezTo>
                  <a:lnTo>
                    <a:pt x="1859" y="11973"/>
                  </a:lnTo>
                  <a:cubicBezTo>
                    <a:pt x="2458" y="11973"/>
                    <a:pt x="2931" y="11500"/>
                    <a:pt x="2931" y="10933"/>
                  </a:cubicBezTo>
                  <a:lnTo>
                    <a:pt x="2931" y="3120"/>
                  </a:lnTo>
                  <a:cubicBezTo>
                    <a:pt x="2836" y="3088"/>
                    <a:pt x="2931" y="3277"/>
                    <a:pt x="1765" y="253"/>
                  </a:cubicBezTo>
                  <a:cubicBezTo>
                    <a:pt x="1733" y="127"/>
                    <a:pt x="1576" y="1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5568;p60">
              <a:extLst>
                <a:ext uri="{FF2B5EF4-FFF2-40B4-BE49-F238E27FC236}">
                  <a16:creationId xmlns:a16="http://schemas.microsoft.com/office/drawing/2014/main" id="{FD699CFB-26D3-4E2E-9CAB-8F9000505CD9}"/>
                </a:ext>
              </a:extLst>
            </p:cNvPr>
            <p:cNvSpPr/>
            <p:nvPr/>
          </p:nvSpPr>
          <p:spPr>
            <a:xfrm>
              <a:off x="-49398750" y="2684600"/>
              <a:ext cx="87450" cy="300900"/>
            </a:xfrm>
            <a:custGeom>
              <a:avLst/>
              <a:gdLst/>
              <a:ahLst/>
              <a:cxnLst/>
              <a:rect l="l" t="t" r="r" b="b"/>
              <a:pathLst>
                <a:path w="3498" h="12036" extrusionOk="0">
                  <a:moveTo>
                    <a:pt x="2773" y="662"/>
                  </a:moveTo>
                  <a:lnTo>
                    <a:pt x="2773" y="11311"/>
                  </a:lnTo>
                  <a:lnTo>
                    <a:pt x="662" y="11311"/>
                  </a:lnTo>
                  <a:lnTo>
                    <a:pt x="662" y="10586"/>
                  </a:lnTo>
                  <a:lnTo>
                    <a:pt x="1734" y="10586"/>
                  </a:lnTo>
                  <a:cubicBezTo>
                    <a:pt x="1923" y="10586"/>
                    <a:pt x="2080" y="10429"/>
                    <a:pt x="2080" y="10240"/>
                  </a:cubicBezTo>
                  <a:cubicBezTo>
                    <a:pt x="2080" y="10051"/>
                    <a:pt x="1923" y="9893"/>
                    <a:pt x="1734" y="9893"/>
                  </a:cubicBezTo>
                  <a:lnTo>
                    <a:pt x="662" y="9893"/>
                  </a:lnTo>
                  <a:lnTo>
                    <a:pt x="662" y="9169"/>
                  </a:lnTo>
                  <a:lnTo>
                    <a:pt x="1009" y="9169"/>
                  </a:lnTo>
                  <a:cubicBezTo>
                    <a:pt x="1198" y="9169"/>
                    <a:pt x="1356" y="9011"/>
                    <a:pt x="1356" y="8822"/>
                  </a:cubicBezTo>
                  <a:cubicBezTo>
                    <a:pt x="1356" y="8633"/>
                    <a:pt x="1198" y="8475"/>
                    <a:pt x="1009" y="8475"/>
                  </a:cubicBezTo>
                  <a:lnTo>
                    <a:pt x="662" y="8475"/>
                  </a:lnTo>
                  <a:lnTo>
                    <a:pt x="662" y="7751"/>
                  </a:lnTo>
                  <a:lnTo>
                    <a:pt x="1734" y="7751"/>
                  </a:lnTo>
                  <a:cubicBezTo>
                    <a:pt x="1923" y="7751"/>
                    <a:pt x="2080" y="7593"/>
                    <a:pt x="2080" y="7404"/>
                  </a:cubicBezTo>
                  <a:cubicBezTo>
                    <a:pt x="2080" y="7215"/>
                    <a:pt x="1923" y="7058"/>
                    <a:pt x="1734" y="7058"/>
                  </a:cubicBezTo>
                  <a:lnTo>
                    <a:pt x="662" y="7058"/>
                  </a:lnTo>
                  <a:lnTo>
                    <a:pt x="662" y="6333"/>
                  </a:lnTo>
                  <a:lnTo>
                    <a:pt x="1009" y="6333"/>
                  </a:lnTo>
                  <a:cubicBezTo>
                    <a:pt x="1198" y="6333"/>
                    <a:pt x="1356" y="6176"/>
                    <a:pt x="1356" y="5987"/>
                  </a:cubicBezTo>
                  <a:cubicBezTo>
                    <a:pt x="1356" y="5798"/>
                    <a:pt x="1198" y="5640"/>
                    <a:pt x="1009" y="5640"/>
                  </a:cubicBezTo>
                  <a:lnTo>
                    <a:pt x="662" y="5640"/>
                  </a:lnTo>
                  <a:lnTo>
                    <a:pt x="662" y="4947"/>
                  </a:lnTo>
                  <a:lnTo>
                    <a:pt x="1734" y="4947"/>
                  </a:lnTo>
                  <a:cubicBezTo>
                    <a:pt x="1923" y="4947"/>
                    <a:pt x="2080" y="4789"/>
                    <a:pt x="2080" y="4569"/>
                  </a:cubicBezTo>
                  <a:cubicBezTo>
                    <a:pt x="2080" y="4380"/>
                    <a:pt x="1923" y="4222"/>
                    <a:pt x="1734" y="4222"/>
                  </a:cubicBezTo>
                  <a:lnTo>
                    <a:pt x="662" y="4222"/>
                  </a:lnTo>
                  <a:lnTo>
                    <a:pt x="662" y="3498"/>
                  </a:lnTo>
                  <a:lnTo>
                    <a:pt x="1009" y="3498"/>
                  </a:lnTo>
                  <a:cubicBezTo>
                    <a:pt x="1198" y="3498"/>
                    <a:pt x="1356" y="3340"/>
                    <a:pt x="1356" y="3151"/>
                  </a:cubicBezTo>
                  <a:cubicBezTo>
                    <a:pt x="1356" y="2962"/>
                    <a:pt x="1198" y="2805"/>
                    <a:pt x="1009" y="2805"/>
                  </a:cubicBezTo>
                  <a:lnTo>
                    <a:pt x="662" y="2805"/>
                  </a:lnTo>
                  <a:lnTo>
                    <a:pt x="662" y="2080"/>
                  </a:lnTo>
                  <a:lnTo>
                    <a:pt x="1734" y="2080"/>
                  </a:lnTo>
                  <a:cubicBezTo>
                    <a:pt x="1923" y="2080"/>
                    <a:pt x="2080" y="1922"/>
                    <a:pt x="2080" y="1733"/>
                  </a:cubicBezTo>
                  <a:cubicBezTo>
                    <a:pt x="2080" y="1544"/>
                    <a:pt x="1923" y="1387"/>
                    <a:pt x="1734" y="1387"/>
                  </a:cubicBezTo>
                  <a:lnTo>
                    <a:pt x="662" y="1387"/>
                  </a:lnTo>
                  <a:lnTo>
                    <a:pt x="662" y="662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1657"/>
                  </a:lnTo>
                  <a:cubicBezTo>
                    <a:pt x="1" y="11878"/>
                    <a:pt x="158" y="12036"/>
                    <a:pt x="347" y="12036"/>
                  </a:cubicBezTo>
                  <a:lnTo>
                    <a:pt x="3151" y="12036"/>
                  </a:lnTo>
                  <a:cubicBezTo>
                    <a:pt x="3340" y="12036"/>
                    <a:pt x="3498" y="11878"/>
                    <a:pt x="3498" y="11657"/>
                  </a:cubicBezTo>
                  <a:lnTo>
                    <a:pt x="3498" y="379"/>
                  </a:ln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5569;p60">
              <a:extLst>
                <a:ext uri="{FF2B5EF4-FFF2-40B4-BE49-F238E27FC236}">
                  <a16:creationId xmlns:a16="http://schemas.microsoft.com/office/drawing/2014/main" id="{A492157A-869D-4A83-A71C-C1F552B572D4}"/>
                </a:ext>
              </a:extLst>
            </p:cNvPr>
            <p:cNvSpPr/>
            <p:nvPr/>
          </p:nvSpPr>
          <p:spPr>
            <a:xfrm>
              <a:off x="-49207350" y="2686175"/>
              <a:ext cx="72475" cy="300900"/>
            </a:xfrm>
            <a:custGeom>
              <a:avLst/>
              <a:gdLst/>
              <a:ahLst/>
              <a:cxnLst/>
              <a:rect l="l" t="t" r="r" b="b"/>
              <a:pathLst>
                <a:path w="2899" h="12036" extrusionOk="0">
                  <a:moveTo>
                    <a:pt x="1859" y="694"/>
                  </a:moveTo>
                  <a:lnTo>
                    <a:pt x="1859" y="694"/>
                  </a:lnTo>
                  <a:cubicBezTo>
                    <a:pt x="1828" y="820"/>
                    <a:pt x="1796" y="946"/>
                    <a:pt x="1796" y="1040"/>
                  </a:cubicBezTo>
                  <a:cubicBezTo>
                    <a:pt x="1733" y="1418"/>
                    <a:pt x="1828" y="1765"/>
                    <a:pt x="2111" y="2112"/>
                  </a:cubicBezTo>
                  <a:cubicBezTo>
                    <a:pt x="2143" y="2143"/>
                    <a:pt x="2174" y="2238"/>
                    <a:pt x="2143" y="2301"/>
                  </a:cubicBezTo>
                  <a:cubicBezTo>
                    <a:pt x="2017" y="2584"/>
                    <a:pt x="1796" y="2773"/>
                    <a:pt x="1481" y="2773"/>
                  </a:cubicBezTo>
                  <a:cubicBezTo>
                    <a:pt x="1072" y="2773"/>
                    <a:pt x="757" y="2458"/>
                    <a:pt x="757" y="2080"/>
                  </a:cubicBezTo>
                  <a:cubicBezTo>
                    <a:pt x="757" y="1670"/>
                    <a:pt x="914" y="1324"/>
                    <a:pt x="1166" y="1103"/>
                  </a:cubicBezTo>
                  <a:cubicBezTo>
                    <a:pt x="1387" y="851"/>
                    <a:pt x="1576" y="788"/>
                    <a:pt x="1859" y="694"/>
                  </a:cubicBezTo>
                  <a:close/>
                  <a:moveTo>
                    <a:pt x="1450" y="3466"/>
                  </a:moveTo>
                  <a:cubicBezTo>
                    <a:pt x="1513" y="3529"/>
                    <a:pt x="1702" y="3781"/>
                    <a:pt x="1859" y="4600"/>
                  </a:cubicBezTo>
                  <a:cubicBezTo>
                    <a:pt x="1954" y="4726"/>
                    <a:pt x="1954" y="4789"/>
                    <a:pt x="1954" y="4884"/>
                  </a:cubicBezTo>
                  <a:lnTo>
                    <a:pt x="946" y="4884"/>
                  </a:lnTo>
                  <a:cubicBezTo>
                    <a:pt x="946" y="4789"/>
                    <a:pt x="1009" y="4726"/>
                    <a:pt x="1009" y="4600"/>
                  </a:cubicBezTo>
                  <a:cubicBezTo>
                    <a:pt x="1198" y="3781"/>
                    <a:pt x="1355" y="3529"/>
                    <a:pt x="1450" y="3466"/>
                  </a:cubicBezTo>
                  <a:close/>
                  <a:moveTo>
                    <a:pt x="2111" y="5546"/>
                  </a:moveTo>
                  <a:cubicBezTo>
                    <a:pt x="2174" y="6081"/>
                    <a:pt x="2237" y="6680"/>
                    <a:pt x="2237" y="7310"/>
                  </a:cubicBezTo>
                  <a:cubicBezTo>
                    <a:pt x="2174" y="9389"/>
                    <a:pt x="1796" y="10901"/>
                    <a:pt x="1481" y="11216"/>
                  </a:cubicBezTo>
                  <a:cubicBezTo>
                    <a:pt x="1387" y="11122"/>
                    <a:pt x="1198" y="10901"/>
                    <a:pt x="1040" y="10082"/>
                  </a:cubicBezTo>
                  <a:cubicBezTo>
                    <a:pt x="883" y="9326"/>
                    <a:pt x="757" y="8349"/>
                    <a:pt x="757" y="7310"/>
                  </a:cubicBezTo>
                  <a:cubicBezTo>
                    <a:pt x="757" y="6680"/>
                    <a:pt x="788" y="6081"/>
                    <a:pt x="883" y="5546"/>
                  </a:cubicBezTo>
                  <a:close/>
                  <a:moveTo>
                    <a:pt x="2489" y="1"/>
                  </a:moveTo>
                  <a:cubicBezTo>
                    <a:pt x="1796" y="1"/>
                    <a:pt x="1229" y="32"/>
                    <a:pt x="662" y="631"/>
                  </a:cubicBezTo>
                  <a:cubicBezTo>
                    <a:pt x="253" y="1009"/>
                    <a:pt x="1" y="1576"/>
                    <a:pt x="1" y="2112"/>
                  </a:cubicBezTo>
                  <a:cubicBezTo>
                    <a:pt x="1" y="2616"/>
                    <a:pt x="284" y="3088"/>
                    <a:pt x="725" y="3340"/>
                  </a:cubicBezTo>
                  <a:cubicBezTo>
                    <a:pt x="190" y="4285"/>
                    <a:pt x="1" y="6302"/>
                    <a:pt x="1" y="7436"/>
                  </a:cubicBezTo>
                  <a:cubicBezTo>
                    <a:pt x="1" y="8539"/>
                    <a:pt x="127" y="10555"/>
                    <a:pt x="725" y="11531"/>
                  </a:cubicBezTo>
                  <a:cubicBezTo>
                    <a:pt x="914" y="11878"/>
                    <a:pt x="1166" y="12036"/>
                    <a:pt x="1450" y="12036"/>
                  </a:cubicBezTo>
                  <a:cubicBezTo>
                    <a:pt x="1702" y="12036"/>
                    <a:pt x="1954" y="11878"/>
                    <a:pt x="2143" y="11531"/>
                  </a:cubicBezTo>
                  <a:cubicBezTo>
                    <a:pt x="2710" y="10586"/>
                    <a:pt x="2868" y="8570"/>
                    <a:pt x="2868" y="7436"/>
                  </a:cubicBezTo>
                  <a:cubicBezTo>
                    <a:pt x="2836" y="6239"/>
                    <a:pt x="2742" y="4254"/>
                    <a:pt x="2174" y="3309"/>
                  </a:cubicBezTo>
                  <a:cubicBezTo>
                    <a:pt x="2458" y="3151"/>
                    <a:pt x="2710" y="2868"/>
                    <a:pt x="2773" y="2553"/>
                  </a:cubicBezTo>
                  <a:cubicBezTo>
                    <a:pt x="2899" y="2238"/>
                    <a:pt x="2805" y="1923"/>
                    <a:pt x="2616" y="1670"/>
                  </a:cubicBezTo>
                  <a:cubicBezTo>
                    <a:pt x="2426" y="1450"/>
                    <a:pt x="2300" y="1135"/>
                    <a:pt x="2773" y="536"/>
                  </a:cubicBezTo>
                  <a:cubicBezTo>
                    <a:pt x="2836" y="410"/>
                    <a:pt x="2899" y="316"/>
                    <a:pt x="2805" y="190"/>
                  </a:cubicBezTo>
                  <a:cubicBezTo>
                    <a:pt x="2773" y="64"/>
                    <a:pt x="261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6" name="Google Shape;5570;p60">
            <a:extLst>
              <a:ext uri="{FF2B5EF4-FFF2-40B4-BE49-F238E27FC236}">
                <a16:creationId xmlns:a16="http://schemas.microsoft.com/office/drawing/2014/main" id="{682E4BB0-FDEB-41AD-A36F-A9425BEF9EE4}"/>
              </a:ext>
            </a:extLst>
          </p:cNvPr>
          <p:cNvGrpSpPr/>
          <p:nvPr/>
        </p:nvGrpSpPr>
        <p:grpSpPr>
          <a:xfrm>
            <a:off x="8059653" y="3500991"/>
            <a:ext cx="290882" cy="332705"/>
            <a:chOff x="-47509225" y="1974175"/>
            <a:chExt cx="263075" cy="300900"/>
          </a:xfrm>
        </p:grpSpPr>
        <p:sp>
          <p:nvSpPr>
            <p:cNvPr id="1657" name="Google Shape;5571;p60">
              <a:extLst>
                <a:ext uri="{FF2B5EF4-FFF2-40B4-BE49-F238E27FC236}">
                  <a16:creationId xmlns:a16="http://schemas.microsoft.com/office/drawing/2014/main" id="{6C9E88A6-517B-43F1-9DD9-D196C74D64D2}"/>
                </a:ext>
              </a:extLst>
            </p:cNvPr>
            <p:cNvSpPr/>
            <p:nvPr/>
          </p:nvSpPr>
          <p:spPr>
            <a:xfrm>
              <a:off x="-47439925" y="2026950"/>
              <a:ext cx="124475" cy="124450"/>
            </a:xfrm>
            <a:custGeom>
              <a:avLst/>
              <a:gdLst/>
              <a:ahLst/>
              <a:cxnLst/>
              <a:rect l="l" t="t" r="r" b="b"/>
              <a:pathLst>
                <a:path w="4979" h="4978" extrusionOk="0">
                  <a:moveTo>
                    <a:pt x="1828" y="725"/>
                  </a:moveTo>
                  <a:cubicBezTo>
                    <a:pt x="2301" y="725"/>
                    <a:pt x="2679" y="1008"/>
                    <a:pt x="2805" y="1418"/>
                  </a:cubicBezTo>
                  <a:lnTo>
                    <a:pt x="1828" y="1418"/>
                  </a:lnTo>
                  <a:cubicBezTo>
                    <a:pt x="1607" y="1418"/>
                    <a:pt x="1450" y="1575"/>
                    <a:pt x="1450" y="1796"/>
                  </a:cubicBezTo>
                  <a:lnTo>
                    <a:pt x="1450" y="2773"/>
                  </a:lnTo>
                  <a:cubicBezTo>
                    <a:pt x="1040" y="2615"/>
                    <a:pt x="757" y="2206"/>
                    <a:pt x="757" y="1796"/>
                  </a:cubicBezTo>
                  <a:cubicBezTo>
                    <a:pt x="757" y="1197"/>
                    <a:pt x="1229" y="725"/>
                    <a:pt x="1828" y="725"/>
                  </a:cubicBezTo>
                  <a:close/>
                  <a:moveTo>
                    <a:pt x="2805" y="2143"/>
                  </a:moveTo>
                  <a:cubicBezTo>
                    <a:pt x="2679" y="2458"/>
                    <a:pt x="2458" y="2678"/>
                    <a:pt x="2175" y="2773"/>
                  </a:cubicBezTo>
                  <a:lnTo>
                    <a:pt x="2175" y="2143"/>
                  </a:lnTo>
                  <a:close/>
                  <a:moveTo>
                    <a:pt x="4254" y="2111"/>
                  </a:moveTo>
                  <a:lnTo>
                    <a:pt x="4254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5" y="3308"/>
                    <a:pt x="3372" y="2804"/>
                    <a:pt x="3529" y="2111"/>
                  </a:cubicBezTo>
                  <a:close/>
                  <a:moveTo>
                    <a:pt x="1765" y="0"/>
                  </a:moveTo>
                  <a:cubicBezTo>
                    <a:pt x="788" y="0"/>
                    <a:pt x="1" y="788"/>
                    <a:pt x="1" y="1796"/>
                  </a:cubicBezTo>
                  <a:cubicBezTo>
                    <a:pt x="1" y="2647"/>
                    <a:pt x="599" y="3340"/>
                    <a:pt x="1418" y="3529"/>
                  </a:cubicBezTo>
                  <a:lnTo>
                    <a:pt x="1418" y="4631"/>
                  </a:lnTo>
                  <a:cubicBezTo>
                    <a:pt x="1418" y="4820"/>
                    <a:pt x="1576" y="4978"/>
                    <a:pt x="1765" y="4978"/>
                  </a:cubicBezTo>
                  <a:lnTo>
                    <a:pt x="4569" y="4978"/>
                  </a:lnTo>
                  <a:cubicBezTo>
                    <a:pt x="4789" y="4978"/>
                    <a:pt x="4916" y="4820"/>
                    <a:pt x="4916" y="4631"/>
                  </a:cubicBezTo>
                  <a:lnTo>
                    <a:pt x="4916" y="1827"/>
                  </a:lnTo>
                  <a:cubicBezTo>
                    <a:pt x="4979" y="1575"/>
                    <a:pt x="4821" y="1418"/>
                    <a:pt x="4600" y="1418"/>
                  </a:cubicBezTo>
                  <a:lnTo>
                    <a:pt x="3498" y="1418"/>
                  </a:lnTo>
                  <a:cubicBezTo>
                    <a:pt x="3340" y="630"/>
                    <a:pt x="2647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5572;p60">
              <a:extLst>
                <a:ext uri="{FF2B5EF4-FFF2-40B4-BE49-F238E27FC236}">
                  <a16:creationId xmlns:a16="http://schemas.microsoft.com/office/drawing/2014/main" id="{3B2EB290-64E6-43C1-B143-A2758F9C9F4B}"/>
                </a:ext>
              </a:extLst>
            </p:cNvPr>
            <p:cNvSpPr/>
            <p:nvPr/>
          </p:nvSpPr>
          <p:spPr>
            <a:xfrm>
              <a:off x="-47439125" y="2184475"/>
              <a:ext cx="88225" cy="18125"/>
            </a:xfrm>
            <a:custGeom>
              <a:avLst/>
              <a:gdLst/>
              <a:ahLst/>
              <a:cxnLst/>
              <a:rect l="l" t="t" r="r" b="b"/>
              <a:pathLst>
                <a:path w="3529" h="725" extrusionOk="0">
                  <a:moveTo>
                    <a:pt x="378" y="0"/>
                  </a:moveTo>
                  <a:cubicBezTo>
                    <a:pt x="158" y="0"/>
                    <a:pt x="32" y="158"/>
                    <a:pt x="32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3182" y="725"/>
                  </a:lnTo>
                  <a:cubicBezTo>
                    <a:pt x="3371" y="725"/>
                    <a:pt x="3529" y="567"/>
                    <a:pt x="3529" y="378"/>
                  </a:cubicBezTo>
                  <a:cubicBezTo>
                    <a:pt x="3529" y="158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5573;p60">
              <a:extLst>
                <a:ext uri="{FF2B5EF4-FFF2-40B4-BE49-F238E27FC236}">
                  <a16:creationId xmlns:a16="http://schemas.microsoft.com/office/drawing/2014/main" id="{F203FB7E-74B7-4BFD-A303-96D4469B08EB}"/>
                </a:ext>
              </a:extLst>
            </p:cNvPr>
            <p:cNvSpPr/>
            <p:nvPr/>
          </p:nvSpPr>
          <p:spPr>
            <a:xfrm>
              <a:off x="-47438350" y="2219900"/>
              <a:ext cx="122900" cy="18150"/>
            </a:xfrm>
            <a:custGeom>
              <a:avLst/>
              <a:gdLst/>
              <a:ahLst/>
              <a:cxnLst/>
              <a:rect l="l" t="t" r="r" b="b"/>
              <a:pathLst>
                <a:path w="4916" h="726" extrusionOk="0">
                  <a:moveTo>
                    <a:pt x="347" y="1"/>
                  </a:moveTo>
                  <a:cubicBezTo>
                    <a:pt x="127" y="1"/>
                    <a:pt x="1" y="158"/>
                    <a:pt x="1" y="379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4537" y="725"/>
                  </a:lnTo>
                  <a:cubicBezTo>
                    <a:pt x="4758" y="725"/>
                    <a:pt x="4916" y="568"/>
                    <a:pt x="4916" y="379"/>
                  </a:cubicBezTo>
                  <a:cubicBezTo>
                    <a:pt x="4916" y="158"/>
                    <a:pt x="4758" y="1"/>
                    <a:pt x="45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5574;p60">
              <a:extLst>
                <a:ext uri="{FF2B5EF4-FFF2-40B4-BE49-F238E27FC236}">
                  <a16:creationId xmlns:a16="http://schemas.microsoft.com/office/drawing/2014/main" id="{78B83119-244C-43E4-A179-FF5A6C73F0AD}"/>
                </a:ext>
              </a:extLst>
            </p:cNvPr>
            <p:cNvSpPr/>
            <p:nvPr/>
          </p:nvSpPr>
          <p:spPr>
            <a:xfrm>
              <a:off x="-47333600" y="21860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26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5575;p60">
              <a:extLst>
                <a:ext uri="{FF2B5EF4-FFF2-40B4-BE49-F238E27FC236}">
                  <a16:creationId xmlns:a16="http://schemas.microsoft.com/office/drawing/2014/main" id="{69121682-A49C-48A4-B663-B727C55A6F50}"/>
                </a:ext>
              </a:extLst>
            </p:cNvPr>
            <p:cNvSpPr/>
            <p:nvPr/>
          </p:nvSpPr>
          <p:spPr>
            <a:xfrm>
              <a:off x="-47509225" y="1974175"/>
              <a:ext cx="263075" cy="300900"/>
            </a:xfrm>
            <a:custGeom>
              <a:avLst/>
              <a:gdLst/>
              <a:ahLst/>
              <a:cxnLst/>
              <a:rect l="l" t="t" r="r" b="b"/>
              <a:pathLst>
                <a:path w="10523" h="12036" extrusionOk="0">
                  <a:moveTo>
                    <a:pt x="9483" y="2111"/>
                  </a:moveTo>
                  <a:cubicBezTo>
                    <a:pt x="9672" y="2111"/>
                    <a:pt x="9830" y="2269"/>
                    <a:pt x="9830" y="2489"/>
                  </a:cubicBezTo>
                  <a:lnTo>
                    <a:pt x="9830" y="3529"/>
                  </a:lnTo>
                  <a:lnTo>
                    <a:pt x="9105" y="3529"/>
                  </a:lnTo>
                  <a:lnTo>
                    <a:pt x="9105" y="2111"/>
                  </a:lnTo>
                  <a:close/>
                  <a:moveTo>
                    <a:pt x="9830" y="4222"/>
                  </a:moveTo>
                  <a:lnTo>
                    <a:pt x="9830" y="5640"/>
                  </a:lnTo>
                  <a:lnTo>
                    <a:pt x="9105" y="5640"/>
                  </a:lnTo>
                  <a:lnTo>
                    <a:pt x="9105" y="4222"/>
                  </a:lnTo>
                  <a:close/>
                  <a:moveTo>
                    <a:pt x="9861" y="6333"/>
                  </a:moveTo>
                  <a:lnTo>
                    <a:pt x="9861" y="7751"/>
                  </a:lnTo>
                  <a:lnTo>
                    <a:pt x="9168" y="7751"/>
                  </a:lnTo>
                  <a:lnTo>
                    <a:pt x="9168" y="6333"/>
                  </a:lnTo>
                  <a:close/>
                  <a:moveTo>
                    <a:pt x="9830" y="8412"/>
                  </a:moveTo>
                  <a:lnTo>
                    <a:pt x="9830" y="9483"/>
                  </a:lnTo>
                  <a:cubicBezTo>
                    <a:pt x="9830" y="9672"/>
                    <a:pt x="9672" y="9830"/>
                    <a:pt x="9483" y="9830"/>
                  </a:cubicBezTo>
                  <a:lnTo>
                    <a:pt x="9137" y="9830"/>
                  </a:lnTo>
                  <a:lnTo>
                    <a:pt x="9137" y="8412"/>
                  </a:lnTo>
                  <a:close/>
                  <a:moveTo>
                    <a:pt x="8444" y="630"/>
                  </a:moveTo>
                  <a:lnTo>
                    <a:pt x="8444" y="11248"/>
                  </a:lnTo>
                  <a:lnTo>
                    <a:pt x="1450" y="11248"/>
                  </a:lnTo>
                  <a:lnTo>
                    <a:pt x="1450" y="10554"/>
                  </a:lnTo>
                  <a:lnTo>
                    <a:pt x="1796" y="10554"/>
                  </a:lnTo>
                  <a:cubicBezTo>
                    <a:pt x="1985" y="10554"/>
                    <a:pt x="2143" y="10397"/>
                    <a:pt x="2143" y="10176"/>
                  </a:cubicBezTo>
                  <a:cubicBezTo>
                    <a:pt x="2143" y="9987"/>
                    <a:pt x="1985" y="9830"/>
                    <a:pt x="1796" y="9830"/>
                  </a:cubicBezTo>
                  <a:lnTo>
                    <a:pt x="1450" y="9830"/>
                  </a:lnTo>
                  <a:lnTo>
                    <a:pt x="1450" y="8412"/>
                  </a:lnTo>
                  <a:lnTo>
                    <a:pt x="1796" y="8412"/>
                  </a:lnTo>
                  <a:cubicBezTo>
                    <a:pt x="1985" y="8412"/>
                    <a:pt x="2143" y="8255"/>
                    <a:pt x="2143" y="8066"/>
                  </a:cubicBezTo>
                  <a:cubicBezTo>
                    <a:pt x="2143" y="7877"/>
                    <a:pt x="1985" y="7719"/>
                    <a:pt x="1796" y="7719"/>
                  </a:cubicBezTo>
                  <a:lnTo>
                    <a:pt x="1450" y="7719"/>
                  </a:lnTo>
                  <a:lnTo>
                    <a:pt x="1450" y="6301"/>
                  </a:lnTo>
                  <a:lnTo>
                    <a:pt x="1796" y="6301"/>
                  </a:lnTo>
                  <a:cubicBezTo>
                    <a:pt x="1985" y="6301"/>
                    <a:pt x="2143" y="6144"/>
                    <a:pt x="2143" y="5923"/>
                  </a:cubicBezTo>
                  <a:cubicBezTo>
                    <a:pt x="2143" y="5734"/>
                    <a:pt x="1985" y="5577"/>
                    <a:pt x="1796" y="5577"/>
                  </a:cubicBezTo>
                  <a:lnTo>
                    <a:pt x="1450" y="5577"/>
                  </a:lnTo>
                  <a:lnTo>
                    <a:pt x="1450" y="4159"/>
                  </a:lnTo>
                  <a:lnTo>
                    <a:pt x="1796" y="4159"/>
                  </a:lnTo>
                  <a:cubicBezTo>
                    <a:pt x="1985" y="4159"/>
                    <a:pt x="2143" y="4001"/>
                    <a:pt x="2143" y="3812"/>
                  </a:cubicBezTo>
                  <a:cubicBezTo>
                    <a:pt x="2143" y="3623"/>
                    <a:pt x="1985" y="3466"/>
                    <a:pt x="1796" y="3466"/>
                  </a:cubicBezTo>
                  <a:lnTo>
                    <a:pt x="1450" y="3466"/>
                  </a:lnTo>
                  <a:lnTo>
                    <a:pt x="1450" y="2048"/>
                  </a:lnTo>
                  <a:lnTo>
                    <a:pt x="1796" y="2048"/>
                  </a:lnTo>
                  <a:cubicBezTo>
                    <a:pt x="1985" y="2048"/>
                    <a:pt x="2143" y="1891"/>
                    <a:pt x="2143" y="1670"/>
                  </a:cubicBezTo>
                  <a:cubicBezTo>
                    <a:pt x="2143" y="1481"/>
                    <a:pt x="1985" y="1324"/>
                    <a:pt x="1796" y="1324"/>
                  </a:cubicBezTo>
                  <a:lnTo>
                    <a:pt x="1450" y="1324"/>
                  </a:lnTo>
                  <a:lnTo>
                    <a:pt x="1450" y="630"/>
                  </a:lnTo>
                  <a:close/>
                  <a:moveTo>
                    <a:pt x="1040" y="0"/>
                  </a:moveTo>
                  <a:cubicBezTo>
                    <a:pt x="851" y="0"/>
                    <a:pt x="693" y="158"/>
                    <a:pt x="693" y="347"/>
                  </a:cubicBezTo>
                  <a:lnTo>
                    <a:pt x="693" y="1418"/>
                  </a:lnTo>
                  <a:lnTo>
                    <a:pt x="347" y="1418"/>
                  </a:lnTo>
                  <a:cubicBezTo>
                    <a:pt x="158" y="1418"/>
                    <a:pt x="0" y="1576"/>
                    <a:pt x="0" y="1765"/>
                  </a:cubicBezTo>
                  <a:cubicBezTo>
                    <a:pt x="0" y="1954"/>
                    <a:pt x="158" y="2111"/>
                    <a:pt x="347" y="2111"/>
                  </a:cubicBezTo>
                  <a:lnTo>
                    <a:pt x="693" y="2111"/>
                  </a:lnTo>
                  <a:lnTo>
                    <a:pt x="693" y="3529"/>
                  </a:lnTo>
                  <a:lnTo>
                    <a:pt x="347" y="3529"/>
                  </a:lnTo>
                  <a:cubicBezTo>
                    <a:pt x="158" y="3529"/>
                    <a:pt x="0" y="3686"/>
                    <a:pt x="0" y="3907"/>
                  </a:cubicBezTo>
                  <a:cubicBezTo>
                    <a:pt x="0" y="4096"/>
                    <a:pt x="158" y="4254"/>
                    <a:pt x="347" y="4254"/>
                  </a:cubicBezTo>
                  <a:lnTo>
                    <a:pt x="693" y="4254"/>
                  </a:lnTo>
                  <a:lnTo>
                    <a:pt x="693" y="5671"/>
                  </a:lnTo>
                  <a:lnTo>
                    <a:pt x="347" y="5671"/>
                  </a:lnTo>
                  <a:cubicBezTo>
                    <a:pt x="158" y="5671"/>
                    <a:pt x="0" y="5829"/>
                    <a:pt x="0" y="6018"/>
                  </a:cubicBezTo>
                  <a:cubicBezTo>
                    <a:pt x="0" y="6207"/>
                    <a:pt x="158" y="6364"/>
                    <a:pt x="347" y="6364"/>
                  </a:cubicBezTo>
                  <a:lnTo>
                    <a:pt x="693" y="6364"/>
                  </a:lnTo>
                  <a:lnTo>
                    <a:pt x="693" y="7782"/>
                  </a:lnTo>
                  <a:lnTo>
                    <a:pt x="347" y="7782"/>
                  </a:lnTo>
                  <a:cubicBezTo>
                    <a:pt x="158" y="7782"/>
                    <a:pt x="0" y="7940"/>
                    <a:pt x="0" y="8160"/>
                  </a:cubicBezTo>
                  <a:cubicBezTo>
                    <a:pt x="0" y="8349"/>
                    <a:pt x="158" y="8507"/>
                    <a:pt x="347" y="8507"/>
                  </a:cubicBezTo>
                  <a:lnTo>
                    <a:pt x="693" y="8507"/>
                  </a:lnTo>
                  <a:lnTo>
                    <a:pt x="693" y="9924"/>
                  </a:lnTo>
                  <a:lnTo>
                    <a:pt x="347" y="9924"/>
                  </a:lnTo>
                  <a:cubicBezTo>
                    <a:pt x="158" y="9924"/>
                    <a:pt x="0" y="10082"/>
                    <a:pt x="0" y="10271"/>
                  </a:cubicBezTo>
                  <a:cubicBezTo>
                    <a:pt x="0" y="10460"/>
                    <a:pt x="158" y="10617"/>
                    <a:pt x="347" y="10617"/>
                  </a:cubicBezTo>
                  <a:lnTo>
                    <a:pt x="693" y="10617"/>
                  </a:lnTo>
                  <a:lnTo>
                    <a:pt x="693" y="11689"/>
                  </a:lnTo>
                  <a:cubicBezTo>
                    <a:pt x="693" y="11878"/>
                    <a:pt x="851" y="12035"/>
                    <a:pt x="1040" y="12035"/>
                  </a:cubicBezTo>
                  <a:lnTo>
                    <a:pt x="8759" y="12035"/>
                  </a:lnTo>
                  <a:cubicBezTo>
                    <a:pt x="8979" y="12035"/>
                    <a:pt x="9137" y="11878"/>
                    <a:pt x="9137" y="11689"/>
                  </a:cubicBezTo>
                  <a:lnTo>
                    <a:pt x="9137" y="10617"/>
                  </a:lnTo>
                  <a:lnTo>
                    <a:pt x="9483" y="10617"/>
                  </a:lnTo>
                  <a:cubicBezTo>
                    <a:pt x="10050" y="10617"/>
                    <a:pt x="10523" y="10145"/>
                    <a:pt x="10523" y="9578"/>
                  </a:cubicBezTo>
                  <a:lnTo>
                    <a:pt x="10523" y="2552"/>
                  </a:lnTo>
                  <a:cubicBezTo>
                    <a:pt x="10523" y="1891"/>
                    <a:pt x="10050" y="1418"/>
                    <a:pt x="9483" y="1418"/>
                  </a:cubicBezTo>
                  <a:lnTo>
                    <a:pt x="9137" y="1418"/>
                  </a:lnTo>
                  <a:lnTo>
                    <a:pt x="9137" y="347"/>
                  </a:lnTo>
                  <a:cubicBezTo>
                    <a:pt x="9137" y="158"/>
                    <a:pt x="8979" y="0"/>
                    <a:pt x="8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2" name="Google Shape;5576;p60">
            <a:extLst>
              <a:ext uri="{FF2B5EF4-FFF2-40B4-BE49-F238E27FC236}">
                <a16:creationId xmlns:a16="http://schemas.microsoft.com/office/drawing/2014/main" id="{7CBA77F2-8C5A-48AF-AF30-6E56E4E418F8}"/>
              </a:ext>
            </a:extLst>
          </p:cNvPr>
          <p:cNvGrpSpPr/>
          <p:nvPr/>
        </p:nvGrpSpPr>
        <p:grpSpPr>
          <a:xfrm>
            <a:off x="8037885" y="3907695"/>
            <a:ext cx="334419" cy="331599"/>
            <a:chOff x="-47529700" y="2342000"/>
            <a:chExt cx="302450" cy="299900"/>
          </a:xfrm>
        </p:grpSpPr>
        <p:sp>
          <p:nvSpPr>
            <p:cNvPr id="1663" name="Google Shape;5577;p60">
              <a:extLst>
                <a:ext uri="{FF2B5EF4-FFF2-40B4-BE49-F238E27FC236}">
                  <a16:creationId xmlns:a16="http://schemas.microsoft.com/office/drawing/2014/main" id="{73B0877C-AAE0-41DE-A9A8-6ED3D9F6CA0F}"/>
                </a:ext>
              </a:extLst>
            </p:cNvPr>
            <p:cNvSpPr/>
            <p:nvPr/>
          </p:nvSpPr>
          <p:spPr>
            <a:xfrm>
              <a:off x="-47529700" y="2342000"/>
              <a:ext cx="302450" cy="299900"/>
            </a:xfrm>
            <a:custGeom>
              <a:avLst/>
              <a:gdLst/>
              <a:ahLst/>
              <a:cxnLst/>
              <a:rect l="l" t="t" r="r" b="b"/>
              <a:pathLst>
                <a:path w="12098" h="11996" extrusionOk="0">
                  <a:moveTo>
                    <a:pt x="7530" y="725"/>
                  </a:moveTo>
                  <a:cubicBezTo>
                    <a:pt x="9672" y="725"/>
                    <a:pt x="11405" y="2457"/>
                    <a:pt x="11405" y="4568"/>
                  </a:cubicBezTo>
                  <a:cubicBezTo>
                    <a:pt x="11405" y="6711"/>
                    <a:pt x="9672" y="8443"/>
                    <a:pt x="7530" y="8443"/>
                  </a:cubicBezTo>
                  <a:cubicBezTo>
                    <a:pt x="5419" y="8443"/>
                    <a:pt x="3686" y="6711"/>
                    <a:pt x="3686" y="4568"/>
                  </a:cubicBezTo>
                  <a:cubicBezTo>
                    <a:pt x="3686" y="2457"/>
                    <a:pt x="5419" y="725"/>
                    <a:pt x="7530" y="725"/>
                  </a:cubicBezTo>
                  <a:close/>
                  <a:moveTo>
                    <a:pt x="4064" y="7530"/>
                  </a:moveTo>
                  <a:cubicBezTo>
                    <a:pt x="4222" y="7719"/>
                    <a:pt x="4379" y="7876"/>
                    <a:pt x="4568" y="8034"/>
                  </a:cubicBezTo>
                  <a:lnTo>
                    <a:pt x="3686" y="8947"/>
                  </a:lnTo>
                  <a:lnTo>
                    <a:pt x="3151" y="8443"/>
                  </a:lnTo>
                  <a:lnTo>
                    <a:pt x="4064" y="7530"/>
                  </a:lnTo>
                  <a:close/>
                  <a:moveTo>
                    <a:pt x="2647" y="8916"/>
                  </a:moveTo>
                  <a:lnTo>
                    <a:pt x="3151" y="9420"/>
                  </a:lnTo>
                  <a:lnTo>
                    <a:pt x="1386" y="11184"/>
                  </a:lnTo>
                  <a:cubicBezTo>
                    <a:pt x="1323" y="11247"/>
                    <a:pt x="1237" y="11279"/>
                    <a:pt x="1146" y="11279"/>
                  </a:cubicBezTo>
                  <a:cubicBezTo>
                    <a:pt x="1056" y="11279"/>
                    <a:pt x="961" y="11247"/>
                    <a:pt x="882" y="11184"/>
                  </a:cubicBezTo>
                  <a:cubicBezTo>
                    <a:pt x="756" y="11090"/>
                    <a:pt x="756" y="10838"/>
                    <a:pt x="882" y="10680"/>
                  </a:cubicBezTo>
                  <a:lnTo>
                    <a:pt x="2647" y="8916"/>
                  </a:lnTo>
                  <a:close/>
                  <a:moveTo>
                    <a:pt x="7530" y="0"/>
                  </a:moveTo>
                  <a:cubicBezTo>
                    <a:pt x="5009" y="0"/>
                    <a:pt x="2962" y="2048"/>
                    <a:pt x="2962" y="4568"/>
                  </a:cubicBezTo>
                  <a:cubicBezTo>
                    <a:pt x="2962" y="5450"/>
                    <a:pt x="3214" y="6270"/>
                    <a:pt x="3623" y="6963"/>
                  </a:cubicBezTo>
                  <a:lnTo>
                    <a:pt x="410" y="10208"/>
                  </a:lnTo>
                  <a:cubicBezTo>
                    <a:pt x="0" y="10586"/>
                    <a:pt x="0" y="11279"/>
                    <a:pt x="410" y="11688"/>
                  </a:cubicBezTo>
                  <a:cubicBezTo>
                    <a:pt x="599" y="11893"/>
                    <a:pt x="867" y="11996"/>
                    <a:pt x="1138" y="11996"/>
                  </a:cubicBezTo>
                  <a:cubicBezTo>
                    <a:pt x="1410" y="11996"/>
                    <a:pt x="1686" y="11893"/>
                    <a:pt x="1890" y="11688"/>
                  </a:cubicBezTo>
                  <a:lnTo>
                    <a:pt x="5135" y="8475"/>
                  </a:lnTo>
                  <a:cubicBezTo>
                    <a:pt x="5829" y="8916"/>
                    <a:pt x="6679" y="9137"/>
                    <a:pt x="7530" y="9137"/>
                  </a:cubicBezTo>
                  <a:cubicBezTo>
                    <a:pt x="10050" y="9137"/>
                    <a:pt x="12098" y="7089"/>
                    <a:pt x="12098" y="4568"/>
                  </a:cubicBezTo>
                  <a:cubicBezTo>
                    <a:pt x="12098" y="2048"/>
                    <a:pt x="10050" y="0"/>
                    <a:pt x="75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5578;p60">
              <a:extLst>
                <a:ext uri="{FF2B5EF4-FFF2-40B4-BE49-F238E27FC236}">
                  <a16:creationId xmlns:a16="http://schemas.microsoft.com/office/drawing/2014/main" id="{A9B0A486-4988-4A40-8E27-6F27A9308608}"/>
                </a:ext>
              </a:extLst>
            </p:cNvPr>
            <p:cNvSpPr/>
            <p:nvPr/>
          </p:nvSpPr>
          <p:spPr>
            <a:xfrm>
              <a:off x="-47404475" y="2395550"/>
              <a:ext cx="124475" cy="123675"/>
            </a:xfrm>
            <a:custGeom>
              <a:avLst/>
              <a:gdLst/>
              <a:ahLst/>
              <a:cxnLst/>
              <a:rect l="l" t="t" r="r" b="b"/>
              <a:pathLst>
                <a:path w="4979" h="4947" extrusionOk="0">
                  <a:moveTo>
                    <a:pt x="2804" y="2080"/>
                  </a:moveTo>
                  <a:cubicBezTo>
                    <a:pt x="2678" y="2395"/>
                    <a:pt x="2458" y="2647"/>
                    <a:pt x="2174" y="2710"/>
                  </a:cubicBezTo>
                  <a:lnTo>
                    <a:pt x="2174" y="2080"/>
                  </a:lnTo>
                  <a:close/>
                  <a:moveTo>
                    <a:pt x="1828" y="694"/>
                  </a:moveTo>
                  <a:cubicBezTo>
                    <a:pt x="2300" y="694"/>
                    <a:pt x="2678" y="977"/>
                    <a:pt x="2804" y="1418"/>
                  </a:cubicBezTo>
                  <a:lnTo>
                    <a:pt x="1828" y="1418"/>
                  </a:lnTo>
                  <a:cubicBezTo>
                    <a:pt x="1607" y="1418"/>
                    <a:pt x="1481" y="1576"/>
                    <a:pt x="1481" y="1765"/>
                  </a:cubicBezTo>
                  <a:lnTo>
                    <a:pt x="1481" y="2741"/>
                  </a:lnTo>
                  <a:cubicBezTo>
                    <a:pt x="1072" y="2584"/>
                    <a:pt x="757" y="2206"/>
                    <a:pt x="757" y="1765"/>
                  </a:cubicBezTo>
                  <a:cubicBezTo>
                    <a:pt x="757" y="1166"/>
                    <a:pt x="1229" y="694"/>
                    <a:pt x="1828" y="694"/>
                  </a:cubicBezTo>
                  <a:close/>
                  <a:moveTo>
                    <a:pt x="4254" y="2080"/>
                  </a:moveTo>
                  <a:lnTo>
                    <a:pt x="4254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4" y="3308"/>
                    <a:pt x="3371" y="2804"/>
                    <a:pt x="3498" y="2080"/>
                  </a:cubicBezTo>
                  <a:close/>
                  <a:moveTo>
                    <a:pt x="1796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15"/>
                    <a:pt x="599" y="3340"/>
                    <a:pt x="1418" y="3497"/>
                  </a:cubicBezTo>
                  <a:lnTo>
                    <a:pt x="1418" y="4600"/>
                  </a:lnTo>
                  <a:cubicBezTo>
                    <a:pt x="1418" y="4789"/>
                    <a:pt x="1576" y="4947"/>
                    <a:pt x="1796" y="4947"/>
                  </a:cubicBezTo>
                  <a:lnTo>
                    <a:pt x="4569" y="4947"/>
                  </a:lnTo>
                  <a:cubicBezTo>
                    <a:pt x="4789" y="4947"/>
                    <a:pt x="4947" y="4789"/>
                    <a:pt x="4947" y="4600"/>
                  </a:cubicBezTo>
                  <a:lnTo>
                    <a:pt x="4947" y="1796"/>
                  </a:lnTo>
                  <a:cubicBezTo>
                    <a:pt x="4978" y="1576"/>
                    <a:pt x="4821" y="1418"/>
                    <a:pt x="4632" y="1418"/>
                  </a:cubicBezTo>
                  <a:lnTo>
                    <a:pt x="3498" y="1418"/>
                  </a:lnTo>
                  <a:cubicBezTo>
                    <a:pt x="3371" y="631"/>
                    <a:pt x="2647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5" name="Google Shape;5579;p60">
            <a:extLst>
              <a:ext uri="{FF2B5EF4-FFF2-40B4-BE49-F238E27FC236}">
                <a16:creationId xmlns:a16="http://schemas.microsoft.com/office/drawing/2014/main" id="{2F140EC3-3D34-47E0-808A-ECC2FA0D2381}"/>
              </a:ext>
            </a:extLst>
          </p:cNvPr>
          <p:cNvGrpSpPr/>
          <p:nvPr/>
        </p:nvGrpSpPr>
        <p:grpSpPr>
          <a:xfrm>
            <a:off x="8039184" y="4356195"/>
            <a:ext cx="331821" cy="252570"/>
            <a:chOff x="-47527350" y="2747625"/>
            <a:chExt cx="300100" cy="228425"/>
          </a:xfrm>
        </p:grpSpPr>
        <p:sp>
          <p:nvSpPr>
            <p:cNvPr id="1666" name="Google Shape;5580;p60">
              <a:extLst>
                <a:ext uri="{FF2B5EF4-FFF2-40B4-BE49-F238E27FC236}">
                  <a16:creationId xmlns:a16="http://schemas.microsoft.com/office/drawing/2014/main" id="{36F30CAB-CFDD-42EF-A113-12333EA0836E}"/>
                </a:ext>
              </a:extLst>
            </p:cNvPr>
            <p:cNvSpPr/>
            <p:nvPr/>
          </p:nvSpPr>
          <p:spPr>
            <a:xfrm>
              <a:off x="-47475350" y="2782275"/>
              <a:ext cx="124450" cy="124475"/>
            </a:xfrm>
            <a:custGeom>
              <a:avLst/>
              <a:gdLst/>
              <a:ahLst/>
              <a:cxnLst/>
              <a:rect l="l" t="t" r="r" b="b"/>
              <a:pathLst>
                <a:path w="4978" h="4979" extrusionOk="0">
                  <a:moveTo>
                    <a:pt x="2804" y="2080"/>
                  </a:moveTo>
                  <a:cubicBezTo>
                    <a:pt x="2678" y="2395"/>
                    <a:pt x="2457" y="2647"/>
                    <a:pt x="2174" y="2710"/>
                  </a:cubicBezTo>
                  <a:lnTo>
                    <a:pt x="2174" y="2080"/>
                  </a:lnTo>
                  <a:close/>
                  <a:moveTo>
                    <a:pt x="1827" y="725"/>
                  </a:moveTo>
                  <a:cubicBezTo>
                    <a:pt x="2300" y="725"/>
                    <a:pt x="2678" y="977"/>
                    <a:pt x="2804" y="1418"/>
                  </a:cubicBezTo>
                  <a:lnTo>
                    <a:pt x="1827" y="1418"/>
                  </a:lnTo>
                  <a:cubicBezTo>
                    <a:pt x="1607" y="1418"/>
                    <a:pt x="1481" y="1576"/>
                    <a:pt x="1481" y="1765"/>
                  </a:cubicBezTo>
                  <a:lnTo>
                    <a:pt x="1481" y="2773"/>
                  </a:lnTo>
                  <a:cubicBezTo>
                    <a:pt x="1071" y="2615"/>
                    <a:pt x="756" y="2206"/>
                    <a:pt x="756" y="1765"/>
                  </a:cubicBezTo>
                  <a:cubicBezTo>
                    <a:pt x="756" y="1197"/>
                    <a:pt x="1229" y="725"/>
                    <a:pt x="1827" y="725"/>
                  </a:cubicBezTo>
                  <a:close/>
                  <a:moveTo>
                    <a:pt x="4253" y="2080"/>
                  </a:moveTo>
                  <a:lnTo>
                    <a:pt x="4253" y="4222"/>
                  </a:lnTo>
                  <a:lnTo>
                    <a:pt x="2142" y="4222"/>
                  </a:lnTo>
                  <a:lnTo>
                    <a:pt x="2142" y="3466"/>
                  </a:lnTo>
                  <a:cubicBezTo>
                    <a:pt x="2804" y="3308"/>
                    <a:pt x="3371" y="2804"/>
                    <a:pt x="3529" y="2080"/>
                  </a:cubicBezTo>
                  <a:close/>
                  <a:moveTo>
                    <a:pt x="1764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47"/>
                    <a:pt x="599" y="3340"/>
                    <a:pt x="1418" y="3497"/>
                  </a:cubicBezTo>
                  <a:lnTo>
                    <a:pt x="1418" y="4600"/>
                  </a:lnTo>
                  <a:cubicBezTo>
                    <a:pt x="1418" y="4821"/>
                    <a:pt x="1575" y="4978"/>
                    <a:pt x="1764" y="4978"/>
                  </a:cubicBezTo>
                  <a:lnTo>
                    <a:pt x="4568" y="4978"/>
                  </a:lnTo>
                  <a:cubicBezTo>
                    <a:pt x="4757" y="4978"/>
                    <a:pt x="4915" y="4821"/>
                    <a:pt x="4915" y="4600"/>
                  </a:cubicBezTo>
                  <a:lnTo>
                    <a:pt x="4915" y="1828"/>
                  </a:lnTo>
                  <a:cubicBezTo>
                    <a:pt x="4978" y="1576"/>
                    <a:pt x="4820" y="1418"/>
                    <a:pt x="4600" y="1418"/>
                  </a:cubicBezTo>
                  <a:lnTo>
                    <a:pt x="3497" y="1418"/>
                  </a:lnTo>
                  <a:cubicBezTo>
                    <a:pt x="3340" y="630"/>
                    <a:pt x="2646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5581;p60">
              <a:extLst>
                <a:ext uri="{FF2B5EF4-FFF2-40B4-BE49-F238E27FC236}">
                  <a16:creationId xmlns:a16="http://schemas.microsoft.com/office/drawing/2014/main" id="{0DE24C6C-F8F7-4D38-BB13-1F645AE8BF27}"/>
                </a:ext>
              </a:extLst>
            </p:cNvPr>
            <p:cNvSpPr/>
            <p:nvPr/>
          </p:nvSpPr>
          <p:spPr>
            <a:xfrm>
              <a:off x="-47333600" y="2782275"/>
              <a:ext cx="53600" cy="18125"/>
            </a:xfrm>
            <a:custGeom>
              <a:avLst/>
              <a:gdLst/>
              <a:ahLst/>
              <a:cxnLst/>
              <a:rect l="l" t="t" r="r" b="b"/>
              <a:pathLst>
                <a:path w="214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7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5582;p60">
              <a:extLst>
                <a:ext uri="{FF2B5EF4-FFF2-40B4-BE49-F238E27FC236}">
                  <a16:creationId xmlns:a16="http://schemas.microsoft.com/office/drawing/2014/main" id="{71B42EE5-1AE5-48DE-8FA0-3FDFEA868B5C}"/>
                </a:ext>
              </a:extLst>
            </p:cNvPr>
            <p:cNvSpPr/>
            <p:nvPr/>
          </p:nvSpPr>
          <p:spPr>
            <a:xfrm>
              <a:off x="-47333600" y="2817725"/>
              <a:ext cx="53600" cy="18125"/>
            </a:xfrm>
            <a:custGeom>
              <a:avLst/>
              <a:gdLst/>
              <a:ahLst/>
              <a:cxnLst/>
              <a:rect l="l" t="t" r="r" b="b"/>
              <a:pathLst>
                <a:path w="214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7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5583;p60">
              <a:extLst>
                <a:ext uri="{FF2B5EF4-FFF2-40B4-BE49-F238E27FC236}">
                  <a16:creationId xmlns:a16="http://schemas.microsoft.com/office/drawing/2014/main" id="{393ABEF5-B4EF-4AC4-8191-2D075F8F903A}"/>
                </a:ext>
              </a:extLst>
            </p:cNvPr>
            <p:cNvSpPr/>
            <p:nvPr/>
          </p:nvSpPr>
          <p:spPr>
            <a:xfrm>
              <a:off x="-47333600" y="2852375"/>
              <a:ext cx="53600" cy="17350"/>
            </a:xfrm>
            <a:custGeom>
              <a:avLst/>
              <a:gdLst/>
              <a:ahLst/>
              <a:cxnLst/>
              <a:rect l="l" t="t" r="r" b="b"/>
              <a:pathLst>
                <a:path w="214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97" y="693"/>
                  </a:lnTo>
                  <a:cubicBezTo>
                    <a:pt x="1986" y="693"/>
                    <a:pt x="2143" y="536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5584;p60">
              <a:extLst>
                <a:ext uri="{FF2B5EF4-FFF2-40B4-BE49-F238E27FC236}">
                  <a16:creationId xmlns:a16="http://schemas.microsoft.com/office/drawing/2014/main" id="{C3EA7948-EC88-4EDF-AF80-9487146E7E19}"/>
                </a:ext>
              </a:extLst>
            </p:cNvPr>
            <p:cNvSpPr/>
            <p:nvPr/>
          </p:nvSpPr>
          <p:spPr>
            <a:xfrm>
              <a:off x="-47333600" y="2887800"/>
              <a:ext cx="53600" cy="17375"/>
            </a:xfrm>
            <a:custGeom>
              <a:avLst/>
              <a:gdLst/>
              <a:ahLst/>
              <a:cxnLst/>
              <a:rect l="l" t="t" r="r" b="b"/>
              <a:pathLst>
                <a:path w="2144" h="695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7"/>
                    <a:pt x="158" y="694"/>
                    <a:pt x="347" y="694"/>
                  </a:cubicBezTo>
                  <a:lnTo>
                    <a:pt x="1797" y="694"/>
                  </a:lnTo>
                  <a:cubicBezTo>
                    <a:pt x="1986" y="694"/>
                    <a:pt x="2143" y="537"/>
                    <a:pt x="2143" y="347"/>
                  </a:cubicBezTo>
                  <a:cubicBezTo>
                    <a:pt x="2143" y="158"/>
                    <a:pt x="1986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5585;p60">
              <a:extLst>
                <a:ext uri="{FF2B5EF4-FFF2-40B4-BE49-F238E27FC236}">
                  <a16:creationId xmlns:a16="http://schemas.microsoft.com/office/drawing/2014/main" id="{D61B5689-8360-4EF0-8390-5B12B9C10AA4}"/>
                </a:ext>
              </a:extLst>
            </p:cNvPr>
            <p:cNvSpPr/>
            <p:nvPr/>
          </p:nvSpPr>
          <p:spPr>
            <a:xfrm>
              <a:off x="-47527350" y="2747625"/>
              <a:ext cx="300100" cy="228425"/>
            </a:xfrm>
            <a:custGeom>
              <a:avLst/>
              <a:gdLst/>
              <a:ahLst/>
              <a:cxnLst/>
              <a:rect l="l" t="t" r="r" b="b"/>
              <a:pathLst>
                <a:path w="12004" h="9137" extrusionOk="0">
                  <a:moveTo>
                    <a:pt x="10586" y="693"/>
                  </a:moveTo>
                  <a:lnTo>
                    <a:pt x="10586" y="7026"/>
                  </a:lnTo>
                  <a:lnTo>
                    <a:pt x="1418" y="7026"/>
                  </a:lnTo>
                  <a:lnTo>
                    <a:pt x="1418" y="693"/>
                  </a:lnTo>
                  <a:close/>
                  <a:moveTo>
                    <a:pt x="11311" y="7687"/>
                  </a:moveTo>
                  <a:lnTo>
                    <a:pt x="11311" y="8412"/>
                  </a:lnTo>
                  <a:lnTo>
                    <a:pt x="725" y="8412"/>
                  </a:lnTo>
                  <a:lnTo>
                    <a:pt x="725" y="7687"/>
                  </a:lnTo>
                  <a:close/>
                  <a:moveTo>
                    <a:pt x="1072" y="0"/>
                  </a:moveTo>
                  <a:cubicBezTo>
                    <a:pt x="883" y="0"/>
                    <a:pt x="725" y="158"/>
                    <a:pt x="725" y="378"/>
                  </a:cubicBezTo>
                  <a:lnTo>
                    <a:pt x="725" y="7026"/>
                  </a:lnTo>
                  <a:lnTo>
                    <a:pt x="347" y="7026"/>
                  </a:lnTo>
                  <a:cubicBezTo>
                    <a:pt x="158" y="7026"/>
                    <a:pt x="1" y="7183"/>
                    <a:pt x="1" y="7372"/>
                  </a:cubicBezTo>
                  <a:lnTo>
                    <a:pt x="1" y="8790"/>
                  </a:lnTo>
                  <a:cubicBezTo>
                    <a:pt x="1" y="8979"/>
                    <a:pt x="158" y="9136"/>
                    <a:pt x="347" y="9136"/>
                  </a:cubicBezTo>
                  <a:lnTo>
                    <a:pt x="11658" y="9136"/>
                  </a:lnTo>
                  <a:cubicBezTo>
                    <a:pt x="11847" y="9136"/>
                    <a:pt x="12004" y="8979"/>
                    <a:pt x="12004" y="8790"/>
                  </a:cubicBezTo>
                  <a:lnTo>
                    <a:pt x="12004" y="7372"/>
                  </a:lnTo>
                  <a:cubicBezTo>
                    <a:pt x="12004" y="7183"/>
                    <a:pt x="11847" y="7026"/>
                    <a:pt x="11658" y="7026"/>
                  </a:cubicBezTo>
                  <a:lnTo>
                    <a:pt x="11311" y="7026"/>
                  </a:lnTo>
                  <a:lnTo>
                    <a:pt x="11311" y="378"/>
                  </a:lnTo>
                  <a:cubicBezTo>
                    <a:pt x="11311" y="158"/>
                    <a:pt x="11153" y="0"/>
                    <a:pt x="109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72" name="Google Shape;5586;p60">
            <a:extLst>
              <a:ext uri="{FF2B5EF4-FFF2-40B4-BE49-F238E27FC236}">
                <a16:creationId xmlns:a16="http://schemas.microsoft.com/office/drawing/2014/main" id="{52EE522C-0663-44F1-8056-18C1F1F15053}"/>
              </a:ext>
            </a:extLst>
          </p:cNvPr>
          <p:cNvSpPr/>
          <p:nvPr/>
        </p:nvSpPr>
        <p:spPr>
          <a:xfrm>
            <a:off x="10101411" y="3489339"/>
            <a:ext cx="330079" cy="334225"/>
          </a:xfrm>
          <a:custGeom>
            <a:avLst/>
            <a:gdLst/>
            <a:ahLst/>
            <a:cxnLst/>
            <a:rect l="l" t="t" r="r" b="b"/>
            <a:pathLst>
              <a:path w="11941" h="12091" extrusionOk="0">
                <a:moveTo>
                  <a:pt x="5955" y="796"/>
                </a:moveTo>
                <a:lnTo>
                  <a:pt x="10933" y="3915"/>
                </a:lnTo>
                <a:lnTo>
                  <a:pt x="5955" y="7034"/>
                </a:lnTo>
                <a:lnTo>
                  <a:pt x="977" y="3915"/>
                </a:lnTo>
                <a:lnTo>
                  <a:pt x="5955" y="796"/>
                </a:lnTo>
                <a:close/>
                <a:moveTo>
                  <a:pt x="9924" y="5428"/>
                </a:moveTo>
                <a:lnTo>
                  <a:pt x="10964" y="6058"/>
                </a:lnTo>
                <a:lnTo>
                  <a:pt x="5955" y="9145"/>
                </a:lnTo>
                <a:lnTo>
                  <a:pt x="977" y="6058"/>
                </a:lnTo>
                <a:lnTo>
                  <a:pt x="2017" y="5428"/>
                </a:lnTo>
                <a:lnTo>
                  <a:pt x="5797" y="7790"/>
                </a:lnTo>
                <a:cubicBezTo>
                  <a:pt x="5860" y="7822"/>
                  <a:pt x="5931" y="7838"/>
                  <a:pt x="5994" y="7838"/>
                </a:cubicBezTo>
                <a:cubicBezTo>
                  <a:pt x="6057" y="7838"/>
                  <a:pt x="6112" y="7822"/>
                  <a:pt x="6144" y="7790"/>
                </a:cubicBezTo>
                <a:lnTo>
                  <a:pt x="9924" y="5428"/>
                </a:lnTo>
                <a:close/>
                <a:moveTo>
                  <a:pt x="9956" y="7538"/>
                </a:moveTo>
                <a:lnTo>
                  <a:pt x="10964" y="8169"/>
                </a:lnTo>
                <a:lnTo>
                  <a:pt x="5986" y="11288"/>
                </a:lnTo>
                <a:lnTo>
                  <a:pt x="1040" y="8169"/>
                </a:lnTo>
                <a:lnTo>
                  <a:pt x="2048" y="7538"/>
                </a:lnTo>
                <a:lnTo>
                  <a:pt x="5829" y="9901"/>
                </a:lnTo>
                <a:cubicBezTo>
                  <a:pt x="5892" y="9949"/>
                  <a:pt x="5963" y="9972"/>
                  <a:pt x="6026" y="9972"/>
                </a:cubicBezTo>
                <a:cubicBezTo>
                  <a:pt x="6089" y="9972"/>
                  <a:pt x="6144" y="9949"/>
                  <a:pt x="6175" y="9901"/>
                </a:cubicBezTo>
                <a:lnTo>
                  <a:pt x="9956" y="7538"/>
                </a:lnTo>
                <a:close/>
                <a:moveTo>
                  <a:pt x="5959" y="1"/>
                </a:moveTo>
                <a:cubicBezTo>
                  <a:pt x="5900" y="1"/>
                  <a:pt x="5845" y="25"/>
                  <a:pt x="5797" y="72"/>
                </a:cubicBezTo>
                <a:lnTo>
                  <a:pt x="158" y="3600"/>
                </a:lnTo>
                <a:cubicBezTo>
                  <a:pt x="32" y="3695"/>
                  <a:pt x="0" y="3758"/>
                  <a:pt x="0" y="3915"/>
                </a:cubicBezTo>
                <a:cubicBezTo>
                  <a:pt x="0" y="4073"/>
                  <a:pt x="95" y="4136"/>
                  <a:pt x="158" y="4230"/>
                </a:cubicBezTo>
                <a:lnTo>
                  <a:pt x="1387" y="4987"/>
                </a:lnTo>
                <a:lnTo>
                  <a:pt x="158" y="5743"/>
                </a:lnTo>
                <a:cubicBezTo>
                  <a:pt x="32" y="5806"/>
                  <a:pt x="0" y="5869"/>
                  <a:pt x="0" y="6058"/>
                </a:cubicBezTo>
                <a:cubicBezTo>
                  <a:pt x="0" y="6152"/>
                  <a:pt x="95" y="6278"/>
                  <a:pt x="158" y="6373"/>
                </a:cubicBezTo>
                <a:lnTo>
                  <a:pt x="1387" y="7097"/>
                </a:lnTo>
                <a:lnTo>
                  <a:pt x="158" y="7854"/>
                </a:lnTo>
                <a:cubicBezTo>
                  <a:pt x="32" y="7948"/>
                  <a:pt x="0" y="8011"/>
                  <a:pt x="0" y="8169"/>
                </a:cubicBezTo>
                <a:cubicBezTo>
                  <a:pt x="0" y="8295"/>
                  <a:pt x="95" y="8421"/>
                  <a:pt x="158" y="8484"/>
                </a:cubicBezTo>
                <a:lnTo>
                  <a:pt x="5797" y="12044"/>
                </a:lnTo>
                <a:cubicBezTo>
                  <a:pt x="5860" y="12075"/>
                  <a:pt x="5931" y="12091"/>
                  <a:pt x="5994" y="12091"/>
                </a:cubicBezTo>
                <a:cubicBezTo>
                  <a:pt x="6057" y="12091"/>
                  <a:pt x="6112" y="12075"/>
                  <a:pt x="6144" y="12044"/>
                </a:cubicBezTo>
                <a:lnTo>
                  <a:pt x="11783" y="8484"/>
                </a:lnTo>
                <a:cubicBezTo>
                  <a:pt x="11909" y="8421"/>
                  <a:pt x="11941" y="8326"/>
                  <a:pt x="11941" y="8169"/>
                </a:cubicBezTo>
                <a:cubicBezTo>
                  <a:pt x="11941" y="8043"/>
                  <a:pt x="11846" y="7948"/>
                  <a:pt x="11783" y="7854"/>
                </a:cubicBezTo>
                <a:lnTo>
                  <a:pt x="10555" y="7097"/>
                </a:lnTo>
                <a:lnTo>
                  <a:pt x="11783" y="6373"/>
                </a:lnTo>
                <a:cubicBezTo>
                  <a:pt x="11909" y="6278"/>
                  <a:pt x="11941" y="6152"/>
                  <a:pt x="11941" y="6058"/>
                </a:cubicBezTo>
                <a:cubicBezTo>
                  <a:pt x="11941" y="5932"/>
                  <a:pt x="11846" y="5806"/>
                  <a:pt x="11783" y="5743"/>
                </a:cubicBezTo>
                <a:lnTo>
                  <a:pt x="10555" y="4987"/>
                </a:lnTo>
                <a:lnTo>
                  <a:pt x="11783" y="4230"/>
                </a:lnTo>
                <a:cubicBezTo>
                  <a:pt x="11909" y="4136"/>
                  <a:pt x="11941" y="4073"/>
                  <a:pt x="11941" y="3915"/>
                </a:cubicBezTo>
                <a:cubicBezTo>
                  <a:pt x="11941" y="3758"/>
                  <a:pt x="11846" y="3695"/>
                  <a:pt x="11783" y="3600"/>
                </a:cubicBezTo>
                <a:lnTo>
                  <a:pt x="6144" y="72"/>
                </a:lnTo>
                <a:cubicBezTo>
                  <a:pt x="6081" y="25"/>
                  <a:pt x="6018" y="1"/>
                  <a:pt x="595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73" name="Google Shape;5587;p60">
            <a:extLst>
              <a:ext uri="{FF2B5EF4-FFF2-40B4-BE49-F238E27FC236}">
                <a16:creationId xmlns:a16="http://schemas.microsoft.com/office/drawing/2014/main" id="{91626366-B140-4CBE-8411-3BBC180BC170}"/>
              </a:ext>
            </a:extLst>
          </p:cNvPr>
          <p:cNvGrpSpPr/>
          <p:nvPr/>
        </p:nvGrpSpPr>
        <p:grpSpPr>
          <a:xfrm>
            <a:off x="10098382" y="3919001"/>
            <a:ext cx="331848" cy="291767"/>
            <a:chOff x="-45664625" y="2352225"/>
            <a:chExt cx="300125" cy="263875"/>
          </a:xfrm>
        </p:grpSpPr>
        <p:sp>
          <p:nvSpPr>
            <p:cNvPr id="1674" name="Google Shape;5588;p60">
              <a:extLst>
                <a:ext uri="{FF2B5EF4-FFF2-40B4-BE49-F238E27FC236}">
                  <a16:creationId xmlns:a16="http://schemas.microsoft.com/office/drawing/2014/main" id="{4968AC9D-5908-4558-BBE8-93EAA00919B9}"/>
                </a:ext>
              </a:extLst>
            </p:cNvPr>
            <p:cNvSpPr/>
            <p:nvPr/>
          </p:nvSpPr>
          <p:spPr>
            <a:xfrm>
              <a:off x="-45664625" y="2352225"/>
              <a:ext cx="300125" cy="263875"/>
            </a:xfrm>
            <a:custGeom>
              <a:avLst/>
              <a:gdLst/>
              <a:ahLst/>
              <a:cxnLst/>
              <a:rect l="l" t="t" r="r" b="b"/>
              <a:pathLst>
                <a:path w="12005" h="10555" extrusionOk="0">
                  <a:moveTo>
                    <a:pt x="10965" y="694"/>
                  </a:moveTo>
                  <a:cubicBezTo>
                    <a:pt x="11154" y="694"/>
                    <a:pt x="11311" y="851"/>
                    <a:pt x="11311" y="1072"/>
                  </a:cubicBezTo>
                  <a:lnTo>
                    <a:pt x="11311" y="2836"/>
                  </a:lnTo>
                  <a:lnTo>
                    <a:pt x="726" y="2836"/>
                  </a:lnTo>
                  <a:lnTo>
                    <a:pt x="726" y="1072"/>
                  </a:lnTo>
                  <a:cubicBezTo>
                    <a:pt x="694" y="851"/>
                    <a:pt x="852" y="694"/>
                    <a:pt x="1072" y="694"/>
                  </a:cubicBezTo>
                  <a:close/>
                  <a:moveTo>
                    <a:pt x="11311" y="3498"/>
                  </a:moveTo>
                  <a:lnTo>
                    <a:pt x="11311" y="9484"/>
                  </a:lnTo>
                  <a:cubicBezTo>
                    <a:pt x="11311" y="9673"/>
                    <a:pt x="11154" y="9830"/>
                    <a:pt x="10933" y="9830"/>
                  </a:cubicBezTo>
                  <a:lnTo>
                    <a:pt x="1072" y="9830"/>
                  </a:lnTo>
                  <a:cubicBezTo>
                    <a:pt x="852" y="9830"/>
                    <a:pt x="694" y="9673"/>
                    <a:pt x="694" y="9484"/>
                  </a:cubicBezTo>
                  <a:lnTo>
                    <a:pt x="694" y="3498"/>
                  </a:ln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lnTo>
                    <a:pt x="10933" y="10555"/>
                  </a:lnTo>
                  <a:cubicBezTo>
                    <a:pt x="11532" y="10555"/>
                    <a:pt x="12004" y="10082"/>
                    <a:pt x="12004" y="9484"/>
                  </a:cubicBezTo>
                  <a:lnTo>
                    <a:pt x="12004" y="1040"/>
                  </a:lnTo>
                  <a:cubicBezTo>
                    <a:pt x="11973" y="473"/>
                    <a:pt x="11500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5589;p60">
              <a:extLst>
                <a:ext uri="{FF2B5EF4-FFF2-40B4-BE49-F238E27FC236}">
                  <a16:creationId xmlns:a16="http://schemas.microsoft.com/office/drawing/2014/main" id="{7ABDFED4-FB68-4528-90C9-49A943C50997}"/>
                </a:ext>
              </a:extLst>
            </p:cNvPr>
            <p:cNvSpPr/>
            <p:nvPr/>
          </p:nvSpPr>
          <p:spPr>
            <a:xfrm>
              <a:off x="-45612625" y="2475100"/>
              <a:ext cx="55150" cy="88225"/>
            </a:xfrm>
            <a:custGeom>
              <a:avLst/>
              <a:gdLst/>
              <a:ahLst/>
              <a:cxnLst/>
              <a:rect l="l" t="t" r="r" b="b"/>
              <a:pathLst>
                <a:path w="2206" h="3529" extrusionOk="0">
                  <a:moveTo>
                    <a:pt x="1808" y="0"/>
                  </a:moveTo>
                  <a:cubicBezTo>
                    <a:pt x="1717" y="0"/>
                    <a:pt x="1623" y="32"/>
                    <a:pt x="1544" y="95"/>
                  </a:cubicBezTo>
                  <a:lnTo>
                    <a:pt x="126" y="1513"/>
                  </a:lnTo>
                  <a:cubicBezTo>
                    <a:pt x="0" y="1607"/>
                    <a:pt x="0" y="1859"/>
                    <a:pt x="126" y="2017"/>
                  </a:cubicBezTo>
                  <a:lnTo>
                    <a:pt x="1544" y="3434"/>
                  </a:lnTo>
                  <a:cubicBezTo>
                    <a:pt x="1607" y="3497"/>
                    <a:pt x="1694" y="3529"/>
                    <a:pt x="1784" y="3529"/>
                  </a:cubicBezTo>
                  <a:cubicBezTo>
                    <a:pt x="1875" y="3529"/>
                    <a:pt x="1969" y="3497"/>
                    <a:pt x="2048" y="3434"/>
                  </a:cubicBezTo>
                  <a:cubicBezTo>
                    <a:pt x="2174" y="3308"/>
                    <a:pt x="2174" y="3088"/>
                    <a:pt x="2048" y="2930"/>
                  </a:cubicBezTo>
                  <a:lnTo>
                    <a:pt x="914" y="1765"/>
                  </a:lnTo>
                  <a:lnTo>
                    <a:pt x="2048" y="631"/>
                  </a:lnTo>
                  <a:cubicBezTo>
                    <a:pt x="2206" y="473"/>
                    <a:pt x="2206" y="252"/>
                    <a:pt x="2048" y="95"/>
                  </a:cubicBezTo>
                  <a:cubicBezTo>
                    <a:pt x="1985" y="32"/>
                    <a:pt x="1898" y="0"/>
                    <a:pt x="18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5590;p60">
              <a:extLst>
                <a:ext uri="{FF2B5EF4-FFF2-40B4-BE49-F238E27FC236}">
                  <a16:creationId xmlns:a16="http://schemas.microsoft.com/office/drawing/2014/main" id="{411634B1-3702-4EBD-BB68-C61E5D851369}"/>
                </a:ext>
              </a:extLst>
            </p:cNvPr>
            <p:cNvSpPr/>
            <p:nvPr/>
          </p:nvSpPr>
          <p:spPr>
            <a:xfrm>
              <a:off x="-45471650" y="2475100"/>
              <a:ext cx="54375" cy="86850"/>
            </a:xfrm>
            <a:custGeom>
              <a:avLst/>
              <a:gdLst/>
              <a:ahLst/>
              <a:cxnLst/>
              <a:rect l="l" t="t" r="r" b="b"/>
              <a:pathLst>
                <a:path w="2175" h="3474" extrusionOk="0">
                  <a:moveTo>
                    <a:pt x="391" y="0"/>
                  </a:moveTo>
                  <a:cubicBezTo>
                    <a:pt x="300" y="0"/>
                    <a:pt x="205" y="32"/>
                    <a:pt x="127" y="95"/>
                  </a:cubicBezTo>
                  <a:cubicBezTo>
                    <a:pt x="1" y="189"/>
                    <a:pt x="1" y="441"/>
                    <a:pt x="127" y="599"/>
                  </a:cubicBezTo>
                  <a:lnTo>
                    <a:pt x="1261" y="1733"/>
                  </a:lnTo>
                  <a:lnTo>
                    <a:pt x="127" y="2867"/>
                  </a:lnTo>
                  <a:cubicBezTo>
                    <a:pt x="1" y="2993"/>
                    <a:pt x="1" y="3245"/>
                    <a:pt x="127" y="3403"/>
                  </a:cubicBezTo>
                  <a:cubicBezTo>
                    <a:pt x="174" y="3450"/>
                    <a:pt x="261" y="3474"/>
                    <a:pt x="355" y="3474"/>
                  </a:cubicBezTo>
                  <a:cubicBezTo>
                    <a:pt x="450" y="3474"/>
                    <a:pt x="552" y="3450"/>
                    <a:pt x="631" y="3403"/>
                  </a:cubicBezTo>
                  <a:lnTo>
                    <a:pt x="2048" y="1985"/>
                  </a:lnTo>
                  <a:cubicBezTo>
                    <a:pt x="2174" y="1859"/>
                    <a:pt x="2174" y="1607"/>
                    <a:pt x="2048" y="1450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5591;p60">
              <a:extLst>
                <a:ext uri="{FF2B5EF4-FFF2-40B4-BE49-F238E27FC236}">
                  <a16:creationId xmlns:a16="http://schemas.microsoft.com/office/drawing/2014/main" id="{A2BC67A0-ABC3-4DF8-96CE-E05AAFEE0876}"/>
                </a:ext>
              </a:extLst>
            </p:cNvPr>
            <p:cNvSpPr/>
            <p:nvPr/>
          </p:nvSpPr>
          <p:spPr>
            <a:xfrm>
              <a:off x="-45542525" y="2456975"/>
              <a:ext cx="55150" cy="123300"/>
            </a:xfrm>
            <a:custGeom>
              <a:avLst/>
              <a:gdLst/>
              <a:ahLst/>
              <a:cxnLst/>
              <a:rect l="l" t="t" r="r" b="b"/>
              <a:pathLst>
                <a:path w="2206" h="4932" extrusionOk="0">
                  <a:moveTo>
                    <a:pt x="1791" y="0"/>
                  </a:moveTo>
                  <a:cubicBezTo>
                    <a:pt x="1651" y="0"/>
                    <a:pt x="1529" y="108"/>
                    <a:pt x="1481" y="253"/>
                  </a:cubicBezTo>
                  <a:lnTo>
                    <a:pt x="63" y="4474"/>
                  </a:lnTo>
                  <a:cubicBezTo>
                    <a:pt x="0" y="4664"/>
                    <a:pt x="126" y="4853"/>
                    <a:pt x="315" y="4916"/>
                  </a:cubicBezTo>
                  <a:cubicBezTo>
                    <a:pt x="349" y="4927"/>
                    <a:pt x="382" y="4932"/>
                    <a:pt x="415" y="4932"/>
                  </a:cubicBezTo>
                  <a:cubicBezTo>
                    <a:pt x="567" y="4932"/>
                    <a:pt x="704" y="4819"/>
                    <a:pt x="756" y="4664"/>
                  </a:cubicBezTo>
                  <a:lnTo>
                    <a:pt x="2174" y="442"/>
                  </a:lnTo>
                  <a:cubicBezTo>
                    <a:pt x="2206" y="284"/>
                    <a:pt x="2111" y="95"/>
                    <a:pt x="1922" y="32"/>
                  </a:cubicBezTo>
                  <a:cubicBezTo>
                    <a:pt x="1878" y="10"/>
                    <a:pt x="1834" y="0"/>
                    <a:pt x="17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5592;p60">
              <a:extLst>
                <a:ext uri="{FF2B5EF4-FFF2-40B4-BE49-F238E27FC236}">
                  <a16:creationId xmlns:a16="http://schemas.microsoft.com/office/drawing/2014/main" id="{60579D80-F98B-4D79-BCF2-3942698AD309}"/>
                </a:ext>
              </a:extLst>
            </p:cNvPr>
            <p:cNvSpPr/>
            <p:nvPr/>
          </p:nvSpPr>
          <p:spPr>
            <a:xfrm>
              <a:off x="-45541750" y="23861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32" y="567"/>
                    <a:pt x="221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89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5593;p60">
              <a:extLst>
                <a:ext uri="{FF2B5EF4-FFF2-40B4-BE49-F238E27FC236}">
                  <a16:creationId xmlns:a16="http://schemas.microsoft.com/office/drawing/2014/main" id="{BCDE08EE-0AB4-452D-A167-C8415457E7F4}"/>
                </a:ext>
              </a:extLst>
            </p:cNvPr>
            <p:cNvSpPr/>
            <p:nvPr/>
          </p:nvSpPr>
          <p:spPr>
            <a:xfrm>
              <a:off x="-45488175" y="238610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89"/>
                    <a:pt x="1260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5594;p60">
              <a:extLst>
                <a:ext uri="{FF2B5EF4-FFF2-40B4-BE49-F238E27FC236}">
                  <a16:creationId xmlns:a16="http://schemas.microsoft.com/office/drawing/2014/main" id="{345ECB17-120A-480C-85D0-5FB62CA014FD}"/>
                </a:ext>
              </a:extLst>
            </p:cNvPr>
            <p:cNvSpPr/>
            <p:nvPr/>
          </p:nvSpPr>
          <p:spPr>
            <a:xfrm>
              <a:off x="-45436200" y="238610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32" y="567"/>
                    <a:pt x="189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89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1" name="Google Shape;5595;p60">
            <a:extLst>
              <a:ext uri="{FF2B5EF4-FFF2-40B4-BE49-F238E27FC236}">
                <a16:creationId xmlns:a16="http://schemas.microsoft.com/office/drawing/2014/main" id="{2D6D88A9-6AB1-4229-8487-5DF9FC6E84F6}"/>
              </a:ext>
            </a:extLst>
          </p:cNvPr>
          <p:cNvGrpSpPr/>
          <p:nvPr/>
        </p:nvGrpSpPr>
        <p:grpSpPr>
          <a:xfrm>
            <a:off x="10097622" y="4307130"/>
            <a:ext cx="333369" cy="331240"/>
            <a:chOff x="-45665400" y="2703250"/>
            <a:chExt cx="301500" cy="299575"/>
          </a:xfrm>
        </p:grpSpPr>
        <p:sp>
          <p:nvSpPr>
            <p:cNvPr id="1682" name="Google Shape;5596;p60">
              <a:extLst>
                <a:ext uri="{FF2B5EF4-FFF2-40B4-BE49-F238E27FC236}">
                  <a16:creationId xmlns:a16="http://schemas.microsoft.com/office/drawing/2014/main" id="{1ED6F4EF-7CEF-4E61-897C-12095C48414A}"/>
                </a:ext>
              </a:extLst>
            </p:cNvPr>
            <p:cNvSpPr/>
            <p:nvPr/>
          </p:nvSpPr>
          <p:spPr>
            <a:xfrm>
              <a:off x="-45664625" y="2703250"/>
              <a:ext cx="300725" cy="299575"/>
            </a:xfrm>
            <a:custGeom>
              <a:avLst/>
              <a:gdLst/>
              <a:ahLst/>
              <a:cxnLst/>
              <a:rect l="l" t="t" r="r" b="b"/>
              <a:pathLst>
                <a:path w="12029" h="11983" extrusionOk="0">
                  <a:moveTo>
                    <a:pt x="9799" y="1271"/>
                  </a:moveTo>
                  <a:lnTo>
                    <a:pt x="4947" y="4926"/>
                  </a:lnTo>
                  <a:lnTo>
                    <a:pt x="1482" y="3823"/>
                  </a:lnTo>
                  <a:lnTo>
                    <a:pt x="9799" y="1271"/>
                  </a:lnTo>
                  <a:close/>
                  <a:moveTo>
                    <a:pt x="9830" y="2153"/>
                  </a:moveTo>
                  <a:lnTo>
                    <a:pt x="6459" y="6627"/>
                  </a:lnTo>
                  <a:lnTo>
                    <a:pt x="4727" y="7257"/>
                  </a:lnTo>
                  <a:lnTo>
                    <a:pt x="5357" y="5524"/>
                  </a:lnTo>
                  <a:lnTo>
                    <a:pt x="9830" y="2153"/>
                  </a:lnTo>
                  <a:close/>
                  <a:moveTo>
                    <a:pt x="10681" y="2153"/>
                  </a:moveTo>
                  <a:lnTo>
                    <a:pt x="8098" y="10439"/>
                  </a:lnTo>
                  <a:lnTo>
                    <a:pt x="6995" y="6973"/>
                  </a:lnTo>
                  <a:lnTo>
                    <a:pt x="10681" y="2153"/>
                  </a:lnTo>
                  <a:close/>
                  <a:moveTo>
                    <a:pt x="11627" y="0"/>
                  </a:moveTo>
                  <a:cubicBezTo>
                    <a:pt x="11596" y="0"/>
                    <a:pt x="11564" y="4"/>
                    <a:pt x="11532" y="11"/>
                  </a:cubicBezTo>
                  <a:lnTo>
                    <a:pt x="221" y="3508"/>
                  </a:lnTo>
                  <a:cubicBezTo>
                    <a:pt x="64" y="3571"/>
                    <a:pt x="1" y="3728"/>
                    <a:pt x="1" y="3886"/>
                  </a:cubicBezTo>
                  <a:cubicBezTo>
                    <a:pt x="1" y="4043"/>
                    <a:pt x="127" y="4138"/>
                    <a:pt x="221" y="4232"/>
                  </a:cubicBezTo>
                  <a:lnTo>
                    <a:pt x="4569" y="5619"/>
                  </a:lnTo>
                  <a:lnTo>
                    <a:pt x="3750" y="7824"/>
                  </a:lnTo>
                  <a:cubicBezTo>
                    <a:pt x="3687" y="7919"/>
                    <a:pt x="3750" y="8076"/>
                    <a:pt x="3813" y="8171"/>
                  </a:cubicBezTo>
                  <a:cubicBezTo>
                    <a:pt x="3880" y="8215"/>
                    <a:pt x="3978" y="8260"/>
                    <a:pt x="4063" y="8260"/>
                  </a:cubicBezTo>
                  <a:cubicBezTo>
                    <a:pt x="4099" y="8260"/>
                    <a:pt x="4132" y="8252"/>
                    <a:pt x="4160" y="8234"/>
                  </a:cubicBezTo>
                  <a:lnTo>
                    <a:pt x="6365" y="7414"/>
                  </a:lnTo>
                  <a:lnTo>
                    <a:pt x="7751" y="11762"/>
                  </a:lnTo>
                  <a:cubicBezTo>
                    <a:pt x="7783" y="11920"/>
                    <a:pt x="7940" y="11983"/>
                    <a:pt x="8098" y="11983"/>
                  </a:cubicBezTo>
                  <a:cubicBezTo>
                    <a:pt x="8255" y="11983"/>
                    <a:pt x="8381" y="11857"/>
                    <a:pt x="8476" y="11762"/>
                  </a:cubicBezTo>
                  <a:lnTo>
                    <a:pt x="11973" y="483"/>
                  </a:lnTo>
                  <a:cubicBezTo>
                    <a:pt x="12029" y="205"/>
                    <a:pt x="11862" y="0"/>
                    <a:pt x="116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5597;p60">
              <a:extLst>
                <a:ext uri="{FF2B5EF4-FFF2-40B4-BE49-F238E27FC236}">
                  <a16:creationId xmlns:a16="http://schemas.microsoft.com/office/drawing/2014/main" id="{02C996F6-57F2-4D1D-86B6-A2DCD5756135}"/>
                </a:ext>
              </a:extLst>
            </p:cNvPr>
            <p:cNvSpPr/>
            <p:nvPr/>
          </p:nvSpPr>
          <p:spPr>
            <a:xfrm>
              <a:off x="-45663825" y="2879150"/>
              <a:ext cx="71700" cy="71500"/>
            </a:xfrm>
            <a:custGeom>
              <a:avLst/>
              <a:gdLst/>
              <a:ahLst/>
              <a:cxnLst/>
              <a:rect l="l" t="t" r="r" b="b"/>
              <a:pathLst>
                <a:path w="2868" h="2860" extrusionOk="0">
                  <a:moveTo>
                    <a:pt x="2517" y="0"/>
                  </a:moveTo>
                  <a:cubicBezTo>
                    <a:pt x="2418" y="0"/>
                    <a:pt x="2316" y="32"/>
                    <a:pt x="2237" y="95"/>
                  </a:cubicBezTo>
                  <a:lnTo>
                    <a:pt x="126" y="2237"/>
                  </a:lnTo>
                  <a:cubicBezTo>
                    <a:pt x="0" y="2363"/>
                    <a:pt x="0" y="2584"/>
                    <a:pt x="126" y="2741"/>
                  </a:cubicBezTo>
                  <a:cubicBezTo>
                    <a:pt x="205" y="2820"/>
                    <a:pt x="300" y="2859"/>
                    <a:pt x="390" y="2859"/>
                  </a:cubicBezTo>
                  <a:cubicBezTo>
                    <a:pt x="481" y="2859"/>
                    <a:pt x="568" y="2820"/>
                    <a:pt x="631" y="2741"/>
                  </a:cubicBezTo>
                  <a:lnTo>
                    <a:pt x="2773" y="630"/>
                  </a:lnTo>
                  <a:cubicBezTo>
                    <a:pt x="2867" y="504"/>
                    <a:pt x="2867" y="252"/>
                    <a:pt x="2773" y="95"/>
                  </a:cubicBezTo>
                  <a:cubicBezTo>
                    <a:pt x="2710" y="32"/>
                    <a:pt x="2615" y="0"/>
                    <a:pt x="25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5598;p60">
              <a:extLst>
                <a:ext uri="{FF2B5EF4-FFF2-40B4-BE49-F238E27FC236}">
                  <a16:creationId xmlns:a16="http://schemas.microsoft.com/office/drawing/2014/main" id="{DCE1BDCE-70FE-428A-A8AC-399C756F44A7}"/>
                </a:ext>
              </a:extLst>
            </p:cNvPr>
            <p:cNvSpPr/>
            <p:nvPr/>
          </p:nvSpPr>
          <p:spPr>
            <a:xfrm>
              <a:off x="-45613425" y="2929750"/>
              <a:ext cx="71700" cy="71500"/>
            </a:xfrm>
            <a:custGeom>
              <a:avLst/>
              <a:gdLst/>
              <a:ahLst/>
              <a:cxnLst/>
              <a:rect l="l" t="t" r="r" b="b"/>
              <a:pathLst>
                <a:path w="2868" h="2860" extrusionOk="0">
                  <a:moveTo>
                    <a:pt x="2478" y="1"/>
                  </a:moveTo>
                  <a:cubicBezTo>
                    <a:pt x="2387" y="1"/>
                    <a:pt x="2301" y="40"/>
                    <a:pt x="2238" y="119"/>
                  </a:cubicBezTo>
                  <a:lnTo>
                    <a:pt x="127" y="2261"/>
                  </a:lnTo>
                  <a:cubicBezTo>
                    <a:pt x="1" y="2387"/>
                    <a:pt x="1" y="2608"/>
                    <a:pt x="127" y="2765"/>
                  </a:cubicBezTo>
                  <a:cubicBezTo>
                    <a:pt x="190" y="2828"/>
                    <a:pt x="276" y="2860"/>
                    <a:pt x="367" y="2860"/>
                  </a:cubicBezTo>
                  <a:cubicBezTo>
                    <a:pt x="458" y="2860"/>
                    <a:pt x="552" y="2828"/>
                    <a:pt x="631" y="2765"/>
                  </a:cubicBezTo>
                  <a:lnTo>
                    <a:pt x="2742" y="654"/>
                  </a:lnTo>
                  <a:cubicBezTo>
                    <a:pt x="2868" y="528"/>
                    <a:pt x="2868" y="276"/>
                    <a:pt x="2742" y="119"/>
                  </a:cubicBezTo>
                  <a:cubicBezTo>
                    <a:pt x="2663" y="40"/>
                    <a:pt x="2568" y="1"/>
                    <a:pt x="24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5599;p60">
              <a:extLst>
                <a:ext uri="{FF2B5EF4-FFF2-40B4-BE49-F238E27FC236}">
                  <a16:creationId xmlns:a16="http://schemas.microsoft.com/office/drawing/2014/main" id="{5F93D442-5E10-4A1E-9138-B2DDE8DD0B6A}"/>
                </a:ext>
              </a:extLst>
            </p:cNvPr>
            <p:cNvSpPr/>
            <p:nvPr/>
          </p:nvSpPr>
          <p:spPr>
            <a:xfrm>
              <a:off x="-45665400" y="2923050"/>
              <a:ext cx="81150" cy="79000"/>
            </a:xfrm>
            <a:custGeom>
              <a:avLst/>
              <a:gdLst/>
              <a:ahLst/>
              <a:cxnLst/>
              <a:rect l="l" t="t" r="r" b="b"/>
              <a:pathLst>
                <a:path w="3246" h="3160" extrusionOk="0">
                  <a:moveTo>
                    <a:pt x="2859" y="1"/>
                  </a:moveTo>
                  <a:cubicBezTo>
                    <a:pt x="2765" y="1"/>
                    <a:pt x="2663" y="24"/>
                    <a:pt x="2584" y="72"/>
                  </a:cubicBezTo>
                  <a:lnTo>
                    <a:pt x="95" y="2561"/>
                  </a:lnTo>
                  <a:cubicBezTo>
                    <a:pt x="0" y="2687"/>
                    <a:pt x="0" y="2907"/>
                    <a:pt x="95" y="3065"/>
                  </a:cubicBezTo>
                  <a:cubicBezTo>
                    <a:pt x="158" y="3128"/>
                    <a:pt x="252" y="3159"/>
                    <a:pt x="351" y="3159"/>
                  </a:cubicBezTo>
                  <a:cubicBezTo>
                    <a:pt x="449" y="3159"/>
                    <a:pt x="552" y="3128"/>
                    <a:pt x="631" y="3065"/>
                  </a:cubicBezTo>
                  <a:lnTo>
                    <a:pt x="3088" y="607"/>
                  </a:lnTo>
                  <a:cubicBezTo>
                    <a:pt x="3245" y="450"/>
                    <a:pt x="3245" y="229"/>
                    <a:pt x="3088" y="72"/>
                  </a:cubicBezTo>
                  <a:cubicBezTo>
                    <a:pt x="3041" y="24"/>
                    <a:pt x="2954" y="1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6" name="Google Shape;5600;p60">
            <a:extLst>
              <a:ext uri="{FF2B5EF4-FFF2-40B4-BE49-F238E27FC236}">
                <a16:creationId xmlns:a16="http://schemas.microsoft.com/office/drawing/2014/main" id="{54FD8158-DF56-4BDD-83B8-DDCDF7B67689}"/>
              </a:ext>
            </a:extLst>
          </p:cNvPr>
          <p:cNvGrpSpPr/>
          <p:nvPr/>
        </p:nvGrpSpPr>
        <p:grpSpPr>
          <a:xfrm>
            <a:off x="11368087" y="3510556"/>
            <a:ext cx="332705" cy="333590"/>
            <a:chOff x="-44528075" y="1982825"/>
            <a:chExt cx="300900" cy="301700"/>
          </a:xfrm>
        </p:grpSpPr>
        <p:sp>
          <p:nvSpPr>
            <p:cNvPr id="1687" name="Google Shape;5601;p60">
              <a:extLst>
                <a:ext uri="{FF2B5EF4-FFF2-40B4-BE49-F238E27FC236}">
                  <a16:creationId xmlns:a16="http://schemas.microsoft.com/office/drawing/2014/main" id="{029F354E-08DC-44B8-BBE9-07C362DD3451}"/>
                </a:ext>
              </a:extLst>
            </p:cNvPr>
            <p:cNvSpPr/>
            <p:nvPr/>
          </p:nvSpPr>
          <p:spPr>
            <a:xfrm>
              <a:off x="-44528075" y="1982825"/>
              <a:ext cx="300900" cy="301700"/>
            </a:xfrm>
            <a:custGeom>
              <a:avLst/>
              <a:gdLst/>
              <a:ahLst/>
              <a:cxnLst/>
              <a:rect l="l" t="t" r="r" b="b"/>
              <a:pathLst>
                <a:path w="12036" h="12068" extrusionOk="0">
                  <a:moveTo>
                    <a:pt x="9547" y="2175"/>
                  </a:moveTo>
                  <a:cubicBezTo>
                    <a:pt x="9736" y="2175"/>
                    <a:pt x="9893" y="2332"/>
                    <a:pt x="9893" y="2521"/>
                  </a:cubicBezTo>
                  <a:lnTo>
                    <a:pt x="9893" y="9547"/>
                  </a:lnTo>
                  <a:cubicBezTo>
                    <a:pt x="9893" y="9736"/>
                    <a:pt x="9736" y="9893"/>
                    <a:pt x="9547" y="9893"/>
                  </a:cubicBezTo>
                  <a:lnTo>
                    <a:pt x="2552" y="9893"/>
                  </a:lnTo>
                  <a:cubicBezTo>
                    <a:pt x="2332" y="9893"/>
                    <a:pt x="2206" y="9736"/>
                    <a:pt x="2206" y="9547"/>
                  </a:cubicBezTo>
                  <a:lnTo>
                    <a:pt x="2206" y="2521"/>
                  </a:lnTo>
                  <a:cubicBezTo>
                    <a:pt x="2206" y="2332"/>
                    <a:pt x="2332" y="2175"/>
                    <a:pt x="2552" y="2175"/>
                  </a:cubicBezTo>
                  <a:close/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419"/>
                  </a:lnTo>
                  <a:lnTo>
                    <a:pt x="2458" y="1419"/>
                  </a:lnTo>
                  <a:cubicBezTo>
                    <a:pt x="1891" y="1419"/>
                    <a:pt x="1418" y="1891"/>
                    <a:pt x="1418" y="2490"/>
                  </a:cubicBezTo>
                  <a:lnTo>
                    <a:pt x="1418" y="2836"/>
                  </a:lnTo>
                  <a:lnTo>
                    <a:pt x="347" y="2836"/>
                  </a:lnTo>
                  <a:cubicBezTo>
                    <a:pt x="158" y="2836"/>
                    <a:pt x="1" y="2994"/>
                    <a:pt x="1" y="3183"/>
                  </a:cubicBezTo>
                  <a:cubicBezTo>
                    <a:pt x="1" y="3372"/>
                    <a:pt x="158" y="3529"/>
                    <a:pt x="347" y="3529"/>
                  </a:cubicBezTo>
                  <a:lnTo>
                    <a:pt x="1418" y="3529"/>
                  </a:lnTo>
                  <a:lnTo>
                    <a:pt x="1418" y="4254"/>
                  </a:lnTo>
                  <a:lnTo>
                    <a:pt x="347" y="4254"/>
                  </a:lnTo>
                  <a:cubicBezTo>
                    <a:pt x="158" y="4254"/>
                    <a:pt x="1" y="4412"/>
                    <a:pt x="1" y="4601"/>
                  </a:cubicBezTo>
                  <a:cubicBezTo>
                    <a:pt x="1" y="4821"/>
                    <a:pt x="158" y="4979"/>
                    <a:pt x="347" y="4979"/>
                  </a:cubicBezTo>
                  <a:lnTo>
                    <a:pt x="1418" y="4979"/>
                  </a:lnTo>
                  <a:lnTo>
                    <a:pt x="1418" y="5672"/>
                  </a:ln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39"/>
                    <a:pt x="158" y="6396"/>
                    <a:pt x="347" y="6396"/>
                  </a:cubicBezTo>
                  <a:lnTo>
                    <a:pt x="1418" y="6396"/>
                  </a:lnTo>
                  <a:lnTo>
                    <a:pt x="1418" y="7090"/>
                  </a:lnTo>
                  <a:lnTo>
                    <a:pt x="347" y="7090"/>
                  </a:lnTo>
                  <a:cubicBezTo>
                    <a:pt x="158" y="7090"/>
                    <a:pt x="1" y="7247"/>
                    <a:pt x="1" y="7436"/>
                  </a:cubicBezTo>
                  <a:cubicBezTo>
                    <a:pt x="1" y="7657"/>
                    <a:pt x="158" y="7814"/>
                    <a:pt x="347" y="7814"/>
                  </a:cubicBezTo>
                  <a:lnTo>
                    <a:pt x="1418" y="7814"/>
                  </a:lnTo>
                  <a:lnTo>
                    <a:pt x="1418" y="8507"/>
                  </a:lnTo>
                  <a:lnTo>
                    <a:pt x="347" y="8507"/>
                  </a:lnTo>
                  <a:cubicBezTo>
                    <a:pt x="158" y="8507"/>
                    <a:pt x="1" y="8665"/>
                    <a:pt x="1" y="8854"/>
                  </a:cubicBezTo>
                  <a:cubicBezTo>
                    <a:pt x="1" y="9074"/>
                    <a:pt x="158" y="9232"/>
                    <a:pt x="347" y="9232"/>
                  </a:cubicBezTo>
                  <a:lnTo>
                    <a:pt x="1418" y="9232"/>
                  </a:lnTo>
                  <a:lnTo>
                    <a:pt x="1418" y="9578"/>
                  </a:lnTo>
                  <a:cubicBezTo>
                    <a:pt x="1418" y="10177"/>
                    <a:pt x="1891" y="10650"/>
                    <a:pt x="2458" y="10650"/>
                  </a:cubicBezTo>
                  <a:lnTo>
                    <a:pt x="2836" y="10650"/>
                  </a:lnTo>
                  <a:lnTo>
                    <a:pt x="2836" y="11689"/>
                  </a:lnTo>
                  <a:cubicBezTo>
                    <a:pt x="2836" y="11910"/>
                    <a:pt x="2994" y="12067"/>
                    <a:pt x="3183" y="12067"/>
                  </a:cubicBezTo>
                  <a:cubicBezTo>
                    <a:pt x="3372" y="12067"/>
                    <a:pt x="3529" y="11910"/>
                    <a:pt x="3529" y="11689"/>
                  </a:cubicBezTo>
                  <a:lnTo>
                    <a:pt x="3529" y="10555"/>
                  </a:lnTo>
                  <a:lnTo>
                    <a:pt x="4254" y="10555"/>
                  </a:lnTo>
                  <a:lnTo>
                    <a:pt x="4254" y="11626"/>
                  </a:lnTo>
                  <a:cubicBezTo>
                    <a:pt x="4254" y="11815"/>
                    <a:pt x="4411" y="11973"/>
                    <a:pt x="4600" y="11973"/>
                  </a:cubicBezTo>
                  <a:cubicBezTo>
                    <a:pt x="4789" y="11973"/>
                    <a:pt x="4947" y="11815"/>
                    <a:pt x="4947" y="11626"/>
                  </a:cubicBezTo>
                  <a:lnTo>
                    <a:pt x="4947" y="10555"/>
                  </a:lnTo>
                  <a:lnTo>
                    <a:pt x="5671" y="10555"/>
                  </a:lnTo>
                  <a:lnTo>
                    <a:pt x="5671" y="11626"/>
                  </a:lnTo>
                  <a:cubicBezTo>
                    <a:pt x="5671" y="11815"/>
                    <a:pt x="5829" y="11973"/>
                    <a:pt x="6018" y="11973"/>
                  </a:cubicBezTo>
                  <a:cubicBezTo>
                    <a:pt x="6207" y="11973"/>
                    <a:pt x="6365" y="11815"/>
                    <a:pt x="6365" y="11626"/>
                  </a:cubicBezTo>
                  <a:lnTo>
                    <a:pt x="6365" y="10555"/>
                  </a:lnTo>
                  <a:lnTo>
                    <a:pt x="7089" y="10555"/>
                  </a:lnTo>
                  <a:lnTo>
                    <a:pt x="7089" y="11626"/>
                  </a:lnTo>
                  <a:cubicBezTo>
                    <a:pt x="7089" y="11815"/>
                    <a:pt x="7247" y="11973"/>
                    <a:pt x="7436" y="11973"/>
                  </a:cubicBezTo>
                  <a:cubicBezTo>
                    <a:pt x="7625" y="11973"/>
                    <a:pt x="7782" y="11815"/>
                    <a:pt x="7782" y="11626"/>
                  </a:cubicBezTo>
                  <a:lnTo>
                    <a:pt x="7782" y="10555"/>
                  </a:lnTo>
                  <a:lnTo>
                    <a:pt x="8507" y="10555"/>
                  </a:lnTo>
                  <a:lnTo>
                    <a:pt x="8507" y="11626"/>
                  </a:lnTo>
                  <a:cubicBezTo>
                    <a:pt x="8507" y="11815"/>
                    <a:pt x="8664" y="11973"/>
                    <a:pt x="8853" y="11973"/>
                  </a:cubicBezTo>
                  <a:cubicBezTo>
                    <a:pt x="9042" y="11973"/>
                    <a:pt x="9200" y="11815"/>
                    <a:pt x="9200" y="11626"/>
                  </a:cubicBezTo>
                  <a:lnTo>
                    <a:pt x="9200" y="10555"/>
                  </a:lnTo>
                  <a:lnTo>
                    <a:pt x="9547" y="10555"/>
                  </a:lnTo>
                  <a:cubicBezTo>
                    <a:pt x="10145" y="10555"/>
                    <a:pt x="10618" y="10082"/>
                    <a:pt x="10618" y="9484"/>
                  </a:cubicBezTo>
                  <a:lnTo>
                    <a:pt x="10618" y="9137"/>
                  </a:lnTo>
                  <a:lnTo>
                    <a:pt x="11689" y="9137"/>
                  </a:lnTo>
                  <a:cubicBezTo>
                    <a:pt x="11878" y="9137"/>
                    <a:pt x="12035" y="8980"/>
                    <a:pt x="12035" y="8791"/>
                  </a:cubicBezTo>
                  <a:cubicBezTo>
                    <a:pt x="12035" y="8602"/>
                    <a:pt x="11878" y="8444"/>
                    <a:pt x="11689" y="8444"/>
                  </a:cubicBezTo>
                  <a:lnTo>
                    <a:pt x="10618" y="8444"/>
                  </a:lnTo>
                  <a:lnTo>
                    <a:pt x="10618" y="7720"/>
                  </a:lnTo>
                  <a:lnTo>
                    <a:pt x="11689" y="7720"/>
                  </a:lnTo>
                  <a:cubicBezTo>
                    <a:pt x="11878" y="7720"/>
                    <a:pt x="12035" y="7562"/>
                    <a:pt x="12035" y="7373"/>
                  </a:cubicBezTo>
                  <a:cubicBezTo>
                    <a:pt x="12035" y="7153"/>
                    <a:pt x="11878" y="6995"/>
                    <a:pt x="11689" y="6995"/>
                  </a:cubicBezTo>
                  <a:lnTo>
                    <a:pt x="10618" y="6995"/>
                  </a:lnTo>
                  <a:lnTo>
                    <a:pt x="10618" y="6302"/>
                  </a:lnTo>
                  <a:lnTo>
                    <a:pt x="11689" y="6302"/>
                  </a:lnTo>
                  <a:cubicBezTo>
                    <a:pt x="11878" y="6302"/>
                    <a:pt x="12035" y="6144"/>
                    <a:pt x="12035" y="5955"/>
                  </a:cubicBezTo>
                  <a:cubicBezTo>
                    <a:pt x="12035" y="5735"/>
                    <a:pt x="11878" y="5577"/>
                    <a:pt x="11689" y="5577"/>
                  </a:cubicBezTo>
                  <a:lnTo>
                    <a:pt x="10618" y="5577"/>
                  </a:lnTo>
                  <a:lnTo>
                    <a:pt x="10618" y="4884"/>
                  </a:lnTo>
                  <a:lnTo>
                    <a:pt x="11689" y="4884"/>
                  </a:lnTo>
                  <a:lnTo>
                    <a:pt x="11689" y="4979"/>
                  </a:lnTo>
                  <a:cubicBezTo>
                    <a:pt x="11878" y="4979"/>
                    <a:pt x="12035" y="4821"/>
                    <a:pt x="12035" y="4601"/>
                  </a:cubicBezTo>
                  <a:cubicBezTo>
                    <a:pt x="12035" y="4412"/>
                    <a:pt x="11878" y="4254"/>
                    <a:pt x="11689" y="4254"/>
                  </a:cubicBezTo>
                  <a:lnTo>
                    <a:pt x="10618" y="4254"/>
                  </a:lnTo>
                  <a:lnTo>
                    <a:pt x="10618" y="3529"/>
                  </a:lnTo>
                  <a:lnTo>
                    <a:pt x="11689" y="3529"/>
                  </a:lnTo>
                  <a:cubicBezTo>
                    <a:pt x="11878" y="3529"/>
                    <a:pt x="12035" y="3372"/>
                    <a:pt x="12035" y="3183"/>
                  </a:cubicBezTo>
                  <a:cubicBezTo>
                    <a:pt x="12035" y="2994"/>
                    <a:pt x="11878" y="2836"/>
                    <a:pt x="11689" y="2836"/>
                  </a:cubicBezTo>
                  <a:lnTo>
                    <a:pt x="10618" y="2836"/>
                  </a:lnTo>
                  <a:lnTo>
                    <a:pt x="10618" y="2490"/>
                  </a:lnTo>
                  <a:cubicBezTo>
                    <a:pt x="10618" y="1891"/>
                    <a:pt x="10145" y="1419"/>
                    <a:pt x="9547" y="1419"/>
                  </a:cubicBezTo>
                  <a:lnTo>
                    <a:pt x="9200" y="1419"/>
                  </a:lnTo>
                  <a:lnTo>
                    <a:pt x="9200" y="347"/>
                  </a:lnTo>
                  <a:cubicBezTo>
                    <a:pt x="9200" y="158"/>
                    <a:pt x="9042" y="1"/>
                    <a:pt x="8853" y="1"/>
                  </a:cubicBezTo>
                  <a:cubicBezTo>
                    <a:pt x="8664" y="1"/>
                    <a:pt x="8507" y="158"/>
                    <a:pt x="8507" y="347"/>
                  </a:cubicBezTo>
                  <a:lnTo>
                    <a:pt x="8507" y="1419"/>
                  </a:lnTo>
                  <a:lnTo>
                    <a:pt x="7782" y="1419"/>
                  </a:lnTo>
                  <a:lnTo>
                    <a:pt x="7782" y="347"/>
                  </a:lnTo>
                  <a:cubicBezTo>
                    <a:pt x="7782" y="158"/>
                    <a:pt x="7625" y="1"/>
                    <a:pt x="7436" y="1"/>
                  </a:cubicBezTo>
                  <a:cubicBezTo>
                    <a:pt x="7247" y="1"/>
                    <a:pt x="7089" y="158"/>
                    <a:pt x="7089" y="347"/>
                  </a:cubicBezTo>
                  <a:lnTo>
                    <a:pt x="7089" y="1419"/>
                  </a:lnTo>
                  <a:lnTo>
                    <a:pt x="6365" y="1419"/>
                  </a:ln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ubicBezTo>
                    <a:pt x="5829" y="1"/>
                    <a:pt x="5671" y="158"/>
                    <a:pt x="5671" y="347"/>
                  </a:cubicBezTo>
                  <a:lnTo>
                    <a:pt x="5671" y="1419"/>
                  </a:lnTo>
                  <a:lnTo>
                    <a:pt x="4947" y="1419"/>
                  </a:lnTo>
                  <a:lnTo>
                    <a:pt x="4947" y="347"/>
                  </a:lnTo>
                  <a:cubicBezTo>
                    <a:pt x="4947" y="158"/>
                    <a:pt x="4789" y="1"/>
                    <a:pt x="4600" y="1"/>
                  </a:cubicBezTo>
                  <a:cubicBezTo>
                    <a:pt x="4411" y="1"/>
                    <a:pt x="4254" y="158"/>
                    <a:pt x="4254" y="347"/>
                  </a:cubicBezTo>
                  <a:lnTo>
                    <a:pt x="4254" y="1419"/>
                  </a:lnTo>
                  <a:lnTo>
                    <a:pt x="3529" y="1419"/>
                  </a:ln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5602;p60">
              <a:extLst>
                <a:ext uri="{FF2B5EF4-FFF2-40B4-BE49-F238E27FC236}">
                  <a16:creationId xmlns:a16="http://schemas.microsoft.com/office/drawing/2014/main" id="{91EFEA79-935B-4915-B818-87039A3348F1}"/>
                </a:ext>
              </a:extLst>
            </p:cNvPr>
            <p:cNvSpPr/>
            <p:nvPr/>
          </p:nvSpPr>
          <p:spPr>
            <a:xfrm>
              <a:off x="-44455600" y="20537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5603;p60">
              <a:extLst>
                <a:ext uri="{FF2B5EF4-FFF2-40B4-BE49-F238E27FC236}">
                  <a16:creationId xmlns:a16="http://schemas.microsoft.com/office/drawing/2014/main" id="{30FA8205-D0E8-4783-93D3-B808650C488F}"/>
                </a:ext>
              </a:extLst>
            </p:cNvPr>
            <p:cNvSpPr/>
            <p:nvPr/>
          </p:nvSpPr>
          <p:spPr>
            <a:xfrm>
              <a:off x="-44455600" y="2194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5604;p60">
              <a:extLst>
                <a:ext uri="{FF2B5EF4-FFF2-40B4-BE49-F238E27FC236}">
                  <a16:creationId xmlns:a16="http://schemas.microsoft.com/office/drawing/2014/main" id="{D3DD83BD-BCAA-4B55-8104-1F1BC4472F57}"/>
                </a:ext>
              </a:extLst>
            </p:cNvPr>
            <p:cNvSpPr/>
            <p:nvPr/>
          </p:nvSpPr>
          <p:spPr>
            <a:xfrm>
              <a:off x="-44314625" y="2194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5605;p60">
              <a:extLst>
                <a:ext uri="{FF2B5EF4-FFF2-40B4-BE49-F238E27FC236}">
                  <a16:creationId xmlns:a16="http://schemas.microsoft.com/office/drawing/2014/main" id="{033F531B-A67D-4D59-B29C-53094DBAE77E}"/>
                </a:ext>
              </a:extLst>
            </p:cNvPr>
            <p:cNvSpPr/>
            <p:nvPr/>
          </p:nvSpPr>
          <p:spPr>
            <a:xfrm>
              <a:off x="-44314625" y="20537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5606;p60">
              <a:extLst>
                <a:ext uri="{FF2B5EF4-FFF2-40B4-BE49-F238E27FC236}">
                  <a16:creationId xmlns:a16="http://schemas.microsoft.com/office/drawing/2014/main" id="{6CC35516-B0A2-4361-BC53-3EFB25C9A0F5}"/>
                </a:ext>
              </a:extLst>
            </p:cNvPr>
            <p:cNvSpPr/>
            <p:nvPr/>
          </p:nvSpPr>
          <p:spPr>
            <a:xfrm>
              <a:off x="-44447725" y="2062375"/>
              <a:ext cx="143350" cy="140225"/>
            </a:xfrm>
            <a:custGeom>
              <a:avLst/>
              <a:gdLst/>
              <a:ahLst/>
              <a:cxnLst/>
              <a:rect l="l" t="t" r="r" b="b"/>
              <a:pathLst>
                <a:path w="5734" h="5609" extrusionOk="0">
                  <a:moveTo>
                    <a:pt x="3182" y="757"/>
                  </a:moveTo>
                  <a:lnTo>
                    <a:pt x="3182" y="883"/>
                  </a:lnTo>
                  <a:cubicBezTo>
                    <a:pt x="3182" y="1041"/>
                    <a:pt x="3277" y="1167"/>
                    <a:pt x="3434" y="1198"/>
                  </a:cubicBezTo>
                  <a:cubicBezTo>
                    <a:pt x="3623" y="1261"/>
                    <a:pt x="3812" y="1387"/>
                    <a:pt x="3970" y="1513"/>
                  </a:cubicBezTo>
                  <a:cubicBezTo>
                    <a:pt x="4049" y="1553"/>
                    <a:pt x="4142" y="1593"/>
                    <a:pt x="4231" y="1593"/>
                  </a:cubicBezTo>
                  <a:cubicBezTo>
                    <a:pt x="4282" y="1593"/>
                    <a:pt x="4333" y="1579"/>
                    <a:pt x="4379" y="1545"/>
                  </a:cubicBezTo>
                  <a:lnTo>
                    <a:pt x="4505" y="1482"/>
                  </a:lnTo>
                  <a:lnTo>
                    <a:pt x="4852" y="2049"/>
                  </a:lnTo>
                  <a:lnTo>
                    <a:pt x="4726" y="2143"/>
                  </a:lnTo>
                  <a:cubicBezTo>
                    <a:pt x="4600" y="2206"/>
                    <a:pt x="4537" y="2364"/>
                    <a:pt x="4568" y="2490"/>
                  </a:cubicBezTo>
                  <a:cubicBezTo>
                    <a:pt x="4600" y="2710"/>
                    <a:pt x="4600" y="2899"/>
                    <a:pt x="4568" y="3120"/>
                  </a:cubicBezTo>
                  <a:cubicBezTo>
                    <a:pt x="4537" y="3277"/>
                    <a:pt x="4600" y="3403"/>
                    <a:pt x="4726" y="3466"/>
                  </a:cubicBezTo>
                  <a:lnTo>
                    <a:pt x="4852" y="3561"/>
                  </a:lnTo>
                  <a:lnTo>
                    <a:pt x="4505" y="4128"/>
                  </a:lnTo>
                  <a:lnTo>
                    <a:pt x="4379" y="4065"/>
                  </a:lnTo>
                  <a:cubicBezTo>
                    <a:pt x="4323" y="4037"/>
                    <a:pt x="4260" y="4021"/>
                    <a:pt x="4196" y="4021"/>
                  </a:cubicBezTo>
                  <a:cubicBezTo>
                    <a:pt x="4118" y="4021"/>
                    <a:pt x="4039" y="4044"/>
                    <a:pt x="3970" y="4097"/>
                  </a:cubicBezTo>
                  <a:cubicBezTo>
                    <a:pt x="3812" y="4254"/>
                    <a:pt x="3623" y="4349"/>
                    <a:pt x="3434" y="4412"/>
                  </a:cubicBezTo>
                  <a:cubicBezTo>
                    <a:pt x="3277" y="4475"/>
                    <a:pt x="3182" y="4632"/>
                    <a:pt x="3182" y="4727"/>
                  </a:cubicBezTo>
                  <a:lnTo>
                    <a:pt x="3182" y="4853"/>
                  </a:lnTo>
                  <a:lnTo>
                    <a:pt x="2489" y="4853"/>
                  </a:lnTo>
                  <a:lnTo>
                    <a:pt x="2489" y="4727"/>
                  </a:lnTo>
                  <a:cubicBezTo>
                    <a:pt x="2489" y="4569"/>
                    <a:pt x="2394" y="4475"/>
                    <a:pt x="2237" y="4412"/>
                  </a:cubicBezTo>
                  <a:cubicBezTo>
                    <a:pt x="2048" y="4349"/>
                    <a:pt x="1859" y="4223"/>
                    <a:pt x="1701" y="4097"/>
                  </a:cubicBezTo>
                  <a:cubicBezTo>
                    <a:pt x="1622" y="4057"/>
                    <a:pt x="1529" y="4017"/>
                    <a:pt x="1440" y="4017"/>
                  </a:cubicBezTo>
                  <a:cubicBezTo>
                    <a:pt x="1389" y="4017"/>
                    <a:pt x="1338" y="4030"/>
                    <a:pt x="1292" y="4065"/>
                  </a:cubicBezTo>
                  <a:lnTo>
                    <a:pt x="1166" y="4128"/>
                  </a:lnTo>
                  <a:lnTo>
                    <a:pt x="819" y="3561"/>
                  </a:lnTo>
                  <a:lnTo>
                    <a:pt x="945" y="3466"/>
                  </a:lnTo>
                  <a:cubicBezTo>
                    <a:pt x="1071" y="3403"/>
                    <a:pt x="1134" y="3246"/>
                    <a:pt x="1103" y="3120"/>
                  </a:cubicBezTo>
                  <a:cubicBezTo>
                    <a:pt x="1071" y="2899"/>
                    <a:pt x="1071" y="2710"/>
                    <a:pt x="1103" y="2490"/>
                  </a:cubicBezTo>
                  <a:cubicBezTo>
                    <a:pt x="1134" y="2332"/>
                    <a:pt x="1071" y="2206"/>
                    <a:pt x="945" y="2143"/>
                  </a:cubicBezTo>
                  <a:lnTo>
                    <a:pt x="819" y="2049"/>
                  </a:lnTo>
                  <a:lnTo>
                    <a:pt x="1166" y="1482"/>
                  </a:lnTo>
                  <a:lnTo>
                    <a:pt x="1292" y="1545"/>
                  </a:lnTo>
                  <a:cubicBezTo>
                    <a:pt x="1350" y="1589"/>
                    <a:pt x="1416" y="1612"/>
                    <a:pt x="1481" y="1612"/>
                  </a:cubicBezTo>
                  <a:cubicBezTo>
                    <a:pt x="1557" y="1612"/>
                    <a:pt x="1634" y="1581"/>
                    <a:pt x="1701" y="1513"/>
                  </a:cubicBezTo>
                  <a:cubicBezTo>
                    <a:pt x="1859" y="1356"/>
                    <a:pt x="2048" y="1261"/>
                    <a:pt x="2237" y="1198"/>
                  </a:cubicBezTo>
                  <a:cubicBezTo>
                    <a:pt x="2394" y="1167"/>
                    <a:pt x="2489" y="1009"/>
                    <a:pt x="2489" y="883"/>
                  </a:cubicBezTo>
                  <a:lnTo>
                    <a:pt x="2489" y="757"/>
                  </a:lnTo>
                  <a:close/>
                  <a:moveTo>
                    <a:pt x="2174" y="1"/>
                  </a:moveTo>
                  <a:cubicBezTo>
                    <a:pt x="1953" y="1"/>
                    <a:pt x="1796" y="158"/>
                    <a:pt x="1796" y="347"/>
                  </a:cubicBezTo>
                  <a:lnTo>
                    <a:pt x="1796" y="599"/>
                  </a:lnTo>
                  <a:cubicBezTo>
                    <a:pt x="1701" y="631"/>
                    <a:pt x="1575" y="726"/>
                    <a:pt x="1481" y="789"/>
                  </a:cubicBezTo>
                  <a:lnTo>
                    <a:pt x="1292" y="663"/>
                  </a:lnTo>
                  <a:cubicBezTo>
                    <a:pt x="1242" y="643"/>
                    <a:pt x="1186" y="632"/>
                    <a:pt x="1129" y="632"/>
                  </a:cubicBezTo>
                  <a:cubicBezTo>
                    <a:pt x="1007" y="632"/>
                    <a:pt x="884" y="681"/>
                    <a:pt x="819" y="789"/>
                  </a:cubicBezTo>
                  <a:lnTo>
                    <a:pt x="126" y="2017"/>
                  </a:lnTo>
                  <a:cubicBezTo>
                    <a:pt x="32" y="2175"/>
                    <a:pt x="63" y="2395"/>
                    <a:pt x="221" y="2490"/>
                  </a:cubicBezTo>
                  <a:lnTo>
                    <a:pt x="441" y="2616"/>
                  </a:lnTo>
                  <a:lnTo>
                    <a:pt x="441" y="2994"/>
                  </a:lnTo>
                  <a:lnTo>
                    <a:pt x="221" y="3120"/>
                  </a:lnTo>
                  <a:cubicBezTo>
                    <a:pt x="95" y="3183"/>
                    <a:pt x="0" y="3435"/>
                    <a:pt x="126" y="3592"/>
                  </a:cubicBezTo>
                  <a:lnTo>
                    <a:pt x="819" y="4821"/>
                  </a:lnTo>
                  <a:cubicBezTo>
                    <a:pt x="879" y="4921"/>
                    <a:pt x="989" y="4983"/>
                    <a:pt x="1102" y="4983"/>
                  </a:cubicBezTo>
                  <a:cubicBezTo>
                    <a:pt x="1168" y="4983"/>
                    <a:pt x="1234" y="4962"/>
                    <a:pt x="1292" y="4916"/>
                  </a:cubicBezTo>
                  <a:lnTo>
                    <a:pt x="1481" y="4821"/>
                  </a:lnTo>
                  <a:cubicBezTo>
                    <a:pt x="1607" y="4884"/>
                    <a:pt x="1733" y="4979"/>
                    <a:pt x="1796" y="5010"/>
                  </a:cubicBezTo>
                  <a:lnTo>
                    <a:pt x="1796" y="5231"/>
                  </a:lnTo>
                  <a:cubicBezTo>
                    <a:pt x="1796" y="5451"/>
                    <a:pt x="1953" y="5609"/>
                    <a:pt x="2174" y="5609"/>
                  </a:cubicBezTo>
                  <a:lnTo>
                    <a:pt x="3592" y="5609"/>
                  </a:lnTo>
                  <a:cubicBezTo>
                    <a:pt x="3781" y="5609"/>
                    <a:pt x="3938" y="5451"/>
                    <a:pt x="3938" y="5231"/>
                  </a:cubicBezTo>
                  <a:lnTo>
                    <a:pt x="3938" y="5010"/>
                  </a:lnTo>
                  <a:cubicBezTo>
                    <a:pt x="4064" y="4979"/>
                    <a:pt x="4159" y="4884"/>
                    <a:pt x="4253" y="4821"/>
                  </a:cubicBezTo>
                  <a:lnTo>
                    <a:pt x="4442" y="4916"/>
                  </a:lnTo>
                  <a:cubicBezTo>
                    <a:pt x="4501" y="4951"/>
                    <a:pt x="4574" y="4969"/>
                    <a:pt x="4644" y="4969"/>
                  </a:cubicBezTo>
                  <a:cubicBezTo>
                    <a:pt x="4762" y="4969"/>
                    <a:pt x="4875" y="4920"/>
                    <a:pt x="4915" y="4821"/>
                  </a:cubicBezTo>
                  <a:lnTo>
                    <a:pt x="5639" y="3592"/>
                  </a:lnTo>
                  <a:cubicBezTo>
                    <a:pt x="5702" y="3435"/>
                    <a:pt x="5671" y="3246"/>
                    <a:pt x="5513" y="3120"/>
                  </a:cubicBezTo>
                  <a:lnTo>
                    <a:pt x="5324" y="2994"/>
                  </a:lnTo>
                  <a:lnTo>
                    <a:pt x="5324" y="2616"/>
                  </a:lnTo>
                  <a:lnTo>
                    <a:pt x="5513" y="2490"/>
                  </a:lnTo>
                  <a:cubicBezTo>
                    <a:pt x="5671" y="2395"/>
                    <a:pt x="5734" y="2175"/>
                    <a:pt x="5639" y="2017"/>
                  </a:cubicBezTo>
                  <a:lnTo>
                    <a:pt x="4915" y="789"/>
                  </a:lnTo>
                  <a:cubicBezTo>
                    <a:pt x="4872" y="681"/>
                    <a:pt x="4742" y="618"/>
                    <a:pt x="4614" y="618"/>
                  </a:cubicBezTo>
                  <a:cubicBezTo>
                    <a:pt x="4553" y="618"/>
                    <a:pt x="4493" y="632"/>
                    <a:pt x="4442" y="663"/>
                  </a:cubicBezTo>
                  <a:lnTo>
                    <a:pt x="4253" y="789"/>
                  </a:lnTo>
                  <a:cubicBezTo>
                    <a:pt x="4127" y="726"/>
                    <a:pt x="4001" y="631"/>
                    <a:pt x="3938" y="599"/>
                  </a:cubicBezTo>
                  <a:lnTo>
                    <a:pt x="3938" y="347"/>
                  </a:lnTo>
                  <a:cubicBezTo>
                    <a:pt x="3938" y="158"/>
                    <a:pt x="3781" y="1"/>
                    <a:pt x="3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5607;p60">
              <a:extLst>
                <a:ext uri="{FF2B5EF4-FFF2-40B4-BE49-F238E27FC236}">
                  <a16:creationId xmlns:a16="http://schemas.microsoft.com/office/drawing/2014/main" id="{D16BEA7C-675A-4488-905D-1F5A0E1DDC91}"/>
                </a:ext>
              </a:extLst>
            </p:cNvPr>
            <p:cNvSpPr/>
            <p:nvPr/>
          </p:nvSpPr>
          <p:spPr>
            <a:xfrm>
              <a:off x="-44403625" y="2107275"/>
              <a:ext cx="53575" cy="52800"/>
            </a:xfrm>
            <a:custGeom>
              <a:avLst/>
              <a:gdLst/>
              <a:ahLst/>
              <a:cxnLst/>
              <a:rect l="l" t="t" r="r" b="b"/>
              <a:pathLst>
                <a:path w="2143" h="2112" extrusionOk="0">
                  <a:moveTo>
                    <a:pt x="1072" y="662"/>
                  </a:moveTo>
                  <a:cubicBezTo>
                    <a:pt x="1261" y="662"/>
                    <a:pt x="1418" y="820"/>
                    <a:pt x="1418" y="1009"/>
                  </a:cubicBezTo>
                  <a:cubicBezTo>
                    <a:pt x="1418" y="1198"/>
                    <a:pt x="1261" y="1355"/>
                    <a:pt x="1072" y="1355"/>
                  </a:cubicBezTo>
                  <a:cubicBezTo>
                    <a:pt x="882" y="1355"/>
                    <a:pt x="725" y="1198"/>
                    <a:pt x="725" y="1009"/>
                  </a:cubicBezTo>
                  <a:cubicBezTo>
                    <a:pt x="725" y="820"/>
                    <a:pt x="882" y="662"/>
                    <a:pt x="1072" y="662"/>
                  </a:cubicBezTo>
                  <a:close/>
                  <a:moveTo>
                    <a:pt x="1072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639"/>
                    <a:pt x="473" y="2112"/>
                    <a:pt x="1072" y="2112"/>
                  </a:cubicBezTo>
                  <a:cubicBezTo>
                    <a:pt x="1670" y="2112"/>
                    <a:pt x="2143" y="1639"/>
                    <a:pt x="2143" y="1040"/>
                  </a:cubicBezTo>
                  <a:cubicBezTo>
                    <a:pt x="2143" y="473"/>
                    <a:pt x="1670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94" name="Google Shape;5608;p60">
            <a:extLst>
              <a:ext uri="{FF2B5EF4-FFF2-40B4-BE49-F238E27FC236}">
                <a16:creationId xmlns:a16="http://schemas.microsoft.com/office/drawing/2014/main" id="{179FC878-7BE0-4F1E-A516-54446373A712}"/>
              </a:ext>
            </a:extLst>
          </p:cNvPr>
          <p:cNvSpPr/>
          <p:nvPr/>
        </p:nvSpPr>
        <p:spPr>
          <a:xfrm>
            <a:off x="6385044" y="3471289"/>
            <a:ext cx="331821" cy="331821"/>
          </a:xfrm>
          <a:custGeom>
            <a:avLst/>
            <a:gdLst/>
            <a:ahLst/>
            <a:cxnLst/>
            <a:rect l="l" t="t" r="r" b="b"/>
            <a:pathLst>
              <a:path w="12004" h="12004" extrusionOk="0">
                <a:moveTo>
                  <a:pt x="5671" y="725"/>
                </a:moveTo>
                <a:lnTo>
                  <a:pt x="5671" y="2395"/>
                </a:lnTo>
                <a:cubicBezTo>
                  <a:pt x="5671" y="2616"/>
                  <a:pt x="5843" y="2760"/>
                  <a:pt x="6021" y="2760"/>
                </a:cubicBezTo>
                <a:cubicBezTo>
                  <a:pt x="6097" y="2760"/>
                  <a:pt x="6173" y="2734"/>
                  <a:pt x="6239" y="2678"/>
                </a:cubicBezTo>
                <a:cubicBezTo>
                  <a:pt x="6365" y="2552"/>
                  <a:pt x="6554" y="2489"/>
                  <a:pt x="6711" y="2489"/>
                </a:cubicBezTo>
                <a:cubicBezTo>
                  <a:pt x="7121" y="2489"/>
                  <a:pt x="7436" y="2804"/>
                  <a:pt x="7436" y="3182"/>
                </a:cubicBezTo>
                <a:cubicBezTo>
                  <a:pt x="7436" y="3592"/>
                  <a:pt x="7121" y="3907"/>
                  <a:pt x="6711" y="3907"/>
                </a:cubicBezTo>
                <a:cubicBezTo>
                  <a:pt x="6554" y="3907"/>
                  <a:pt x="6365" y="3812"/>
                  <a:pt x="6239" y="3686"/>
                </a:cubicBezTo>
                <a:cubicBezTo>
                  <a:pt x="6173" y="3630"/>
                  <a:pt x="6097" y="3605"/>
                  <a:pt x="6021" y="3605"/>
                </a:cubicBezTo>
                <a:cubicBezTo>
                  <a:pt x="5843" y="3605"/>
                  <a:pt x="5671" y="3748"/>
                  <a:pt x="5671" y="3970"/>
                </a:cubicBezTo>
                <a:lnTo>
                  <a:pt x="5671" y="5640"/>
                </a:lnTo>
                <a:lnTo>
                  <a:pt x="4569" y="5640"/>
                </a:lnTo>
                <a:cubicBezTo>
                  <a:pt x="4600" y="5514"/>
                  <a:pt x="4600" y="5388"/>
                  <a:pt x="4600" y="5262"/>
                </a:cubicBezTo>
                <a:cubicBezTo>
                  <a:pt x="4600" y="4474"/>
                  <a:pt x="3970" y="3875"/>
                  <a:pt x="3183" y="3875"/>
                </a:cubicBezTo>
                <a:cubicBezTo>
                  <a:pt x="2395" y="3875"/>
                  <a:pt x="1765" y="4474"/>
                  <a:pt x="1765" y="5262"/>
                </a:cubicBezTo>
                <a:cubicBezTo>
                  <a:pt x="1765" y="5388"/>
                  <a:pt x="1765" y="5514"/>
                  <a:pt x="1796" y="5640"/>
                </a:cubicBezTo>
                <a:lnTo>
                  <a:pt x="694" y="5640"/>
                </a:lnTo>
                <a:lnTo>
                  <a:pt x="694" y="1071"/>
                </a:lnTo>
                <a:cubicBezTo>
                  <a:pt x="694" y="882"/>
                  <a:pt x="851" y="725"/>
                  <a:pt x="1040" y="725"/>
                </a:cubicBezTo>
                <a:close/>
                <a:moveTo>
                  <a:pt x="10964" y="725"/>
                </a:moveTo>
                <a:cubicBezTo>
                  <a:pt x="11122" y="725"/>
                  <a:pt x="11311" y="882"/>
                  <a:pt x="11311" y="1071"/>
                </a:cubicBezTo>
                <a:lnTo>
                  <a:pt x="11311" y="5671"/>
                </a:lnTo>
                <a:lnTo>
                  <a:pt x="9610" y="5671"/>
                </a:lnTo>
                <a:cubicBezTo>
                  <a:pt x="9295" y="5671"/>
                  <a:pt x="9169" y="6018"/>
                  <a:pt x="9326" y="6270"/>
                </a:cubicBezTo>
                <a:cubicBezTo>
                  <a:pt x="9452" y="6396"/>
                  <a:pt x="9515" y="6585"/>
                  <a:pt x="9515" y="6742"/>
                </a:cubicBezTo>
                <a:cubicBezTo>
                  <a:pt x="9515" y="7120"/>
                  <a:pt x="9200" y="7435"/>
                  <a:pt x="8822" y="7435"/>
                </a:cubicBezTo>
                <a:cubicBezTo>
                  <a:pt x="8412" y="7435"/>
                  <a:pt x="8097" y="7120"/>
                  <a:pt x="8097" y="6742"/>
                </a:cubicBezTo>
                <a:cubicBezTo>
                  <a:pt x="8097" y="6585"/>
                  <a:pt x="8192" y="6364"/>
                  <a:pt x="8286" y="6270"/>
                </a:cubicBezTo>
                <a:cubicBezTo>
                  <a:pt x="8507" y="6018"/>
                  <a:pt x="8349" y="5671"/>
                  <a:pt x="8034" y="5671"/>
                </a:cubicBezTo>
                <a:lnTo>
                  <a:pt x="6365" y="5671"/>
                </a:lnTo>
                <a:lnTo>
                  <a:pt x="6365" y="4568"/>
                </a:lnTo>
                <a:cubicBezTo>
                  <a:pt x="6491" y="4600"/>
                  <a:pt x="6617" y="4600"/>
                  <a:pt x="6711" y="4600"/>
                </a:cubicBezTo>
                <a:cubicBezTo>
                  <a:pt x="7499" y="4600"/>
                  <a:pt x="8160" y="3970"/>
                  <a:pt x="8160" y="3182"/>
                </a:cubicBezTo>
                <a:cubicBezTo>
                  <a:pt x="8160" y="2395"/>
                  <a:pt x="7499" y="1764"/>
                  <a:pt x="6711" y="1764"/>
                </a:cubicBezTo>
                <a:cubicBezTo>
                  <a:pt x="6617" y="1764"/>
                  <a:pt x="6491" y="1764"/>
                  <a:pt x="6365" y="1796"/>
                </a:cubicBezTo>
                <a:lnTo>
                  <a:pt x="6365" y="725"/>
                </a:lnTo>
                <a:close/>
                <a:moveTo>
                  <a:pt x="3183" y="4568"/>
                </a:moveTo>
                <a:cubicBezTo>
                  <a:pt x="3561" y="4568"/>
                  <a:pt x="3876" y="4883"/>
                  <a:pt x="3876" y="5293"/>
                </a:cubicBezTo>
                <a:cubicBezTo>
                  <a:pt x="3876" y="5451"/>
                  <a:pt x="3813" y="5640"/>
                  <a:pt x="3687" y="5766"/>
                </a:cubicBezTo>
                <a:cubicBezTo>
                  <a:pt x="3498" y="5986"/>
                  <a:pt x="3655" y="6333"/>
                  <a:pt x="3970" y="6333"/>
                </a:cubicBezTo>
                <a:lnTo>
                  <a:pt x="5608" y="6333"/>
                </a:lnTo>
                <a:lnTo>
                  <a:pt x="5608" y="7435"/>
                </a:lnTo>
                <a:cubicBezTo>
                  <a:pt x="5514" y="7404"/>
                  <a:pt x="5388" y="7404"/>
                  <a:pt x="5262" y="7404"/>
                </a:cubicBezTo>
                <a:cubicBezTo>
                  <a:pt x="4474" y="7404"/>
                  <a:pt x="3844" y="8034"/>
                  <a:pt x="3844" y="8822"/>
                </a:cubicBezTo>
                <a:cubicBezTo>
                  <a:pt x="3844" y="9609"/>
                  <a:pt x="4474" y="10239"/>
                  <a:pt x="5262" y="10239"/>
                </a:cubicBezTo>
                <a:cubicBezTo>
                  <a:pt x="5388" y="10239"/>
                  <a:pt x="5514" y="10239"/>
                  <a:pt x="5608" y="10208"/>
                </a:cubicBezTo>
                <a:lnTo>
                  <a:pt x="5608" y="11310"/>
                </a:lnTo>
                <a:lnTo>
                  <a:pt x="1009" y="11310"/>
                </a:lnTo>
                <a:cubicBezTo>
                  <a:pt x="851" y="11310"/>
                  <a:pt x="694" y="11153"/>
                  <a:pt x="694" y="10964"/>
                </a:cubicBezTo>
                <a:lnTo>
                  <a:pt x="694" y="6333"/>
                </a:lnTo>
                <a:lnTo>
                  <a:pt x="2395" y="6333"/>
                </a:lnTo>
                <a:cubicBezTo>
                  <a:pt x="2710" y="6333"/>
                  <a:pt x="2868" y="5986"/>
                  <a:pt x="2679" y="5766"/>
                </a:cubicBezTo>
                <a:cubicBezTo>
                  <a:pt x="2552" y="5640"/>
                  <a:pt x="2458" y="5482"/>
                  <a:pt x="2458" y="5293"/>
                </a:cubicBezTo>
                <a:cubicBezTo>
                  <a:pt x="2458" y="4883"/>
                  <a:pt x="2773" y="4568"/>
                  <a:pt x="3183" y="4568"/>
                </a:cubicBezTo>
                <a:close/>
                <a:moveTo>
                  <a:pt x="11311" y="6333"/>
                </a:moveTo>
                <a:lnTo>
                  <a:pt x="11311" y="10964"/>
                </a:lnTo>
                <a:cubicBezTo>
                  <a:pt x="11311" y="11153"/>
                  <a:pt x="11153" y="11310"/>
                  <a:pt x="10933" y="11310"/>
                </a:cubicBezTo>
                <a:lnTo>
                  <a:pt x="6333" y="11310"/>
                </a:lnTo>
                <a:lnTo>
                  <a:pt x="6333" y="9609"/>
                </a:lnTo>
                <a:cubicBezTo>
                  <a:pt x="6333" y="9388"/>
                  <a:pt x="6162" y="9244"/>
                  <a:pt x="5972" y="9244"/>
                </a:cubicBezTo>
                <a:cubicBezTo>
                  <a:pt x="5892" y="9244"/>
                  <a:pt x="5809" y="9270"/>
                  <a:pt x="5735" y="9326"/>
                </a:cubicBezTo>
                <a:cubicBezTo>
                  <a:pt x="5640" y="9452"/>
                  <a:pt x="5482" y="9546"/>
                  <a:pt x="5262" y="9546"/>
                </a:cubicBezTo>
                <a:cubicBezTo>
                  <a:pt x="4884" y="9546"/>
                  <a:pt x="4569" y="9231"/>
                  <a:pt x="4569" y="8822"/>
                </a:cubicBezTo>
                <a:cubicBezTo>
                  <a:pt x="4569" y="8443"/>
                  <a:pt x="4884" y="8097"/>
                  <a:pt x="5262" y="8097"/>
                </a:cubicBezTo>
                <a:cubicBezTo>
                  <a:pt x="5419" y="8097"/>
                  <a:pt x="5640" y="8191"/>
                  <a:pt x="5735" y="8317"/>
                </a:cubicBezTo>
                <a:cubicBezTo>
                  <a:pt x="5809" y="8374"/>
                  <a:pt x="5892" y="8399"/>
                  <a:pt x="5972" y="8399"/>
                </a:cubicBezTo>
                <a:cubicBezTo>
                  <a:pt x="6162" y="8399"/>
                  <a:pt x="6333" y="8255"/>
                  <a:pt x="6333" y="8034"/>
                </a:cubicBezTo>
                <a:lnTo>
                  <a:pt x="6333" y="6333"/>
                </a:lnTo>
                <a:lnTo>
                  <a:pt x="7436" y="6333"/>
                </a:lnTo>
                <a:cubicBezTo>
                  <a:pt x="7404" y="6459"/>
                  <a:pt x="7404" y="6585"/>
                  <a:pt x="7404" y="6711"/>
                </a:cubicBezTo>
                <a:cubicBezTo>
                  <a:pt x="7404" y="7498"/>
                  <a:pt x="8034" y="8097"/>
                  <a:pt x="8822" y="8097"/>
                </a:cubicBezTo>
                <a:cubicBezTo>
                  <a:pt x="9610" y="8097"/>
                  <a:pt x="10240" y="7498"/>
                  <a:pt x="10240" y="6711"/>
                </a:cubicBezTo>
                <a:cubicBezTo>
                  <a:pt x="10240" y="6585"/>
                  <a:pt x="10240" y="6459"/>
                  <a:pt x="10208" y="6333"/>
                </a:cubicBezTo>
                <a:close/>
                <a:moveTo>
                  <a:pt x="1040" y="0"/>
                </a:moveTo>
                <a:cubicBezTo>
                  <a:pt x="473" y="0"/>
                  <a:pt x="1" y="473"/>
                  <a:pt x="1" y="1071"/>
                </a:cubicBezTo>
                <a:lnTo>
                  <a:pt x="1" y="10964"/>
                </a:lnTo>
                <a:cubicBezTo>
                  <a:pt x="1" y="11531"/>
                  <a:pt x="473" y="12004"/>
                  <a:pt x="1040" y="12004"/>
                </a:cubicBezTo>
                <a:lnTo>
                  <a:pt x="10933" y="12004"/>
                </a:lnTo>
                <a:cubicBezTo>
                  <a:pt x="11531" y="12004"/>
                  <a:pt x="12004" y="11531"/>
                  <a:pt x="12004" y="10964"/>
                </a:cubicBezTo>
                <a:lnTo>
                  <a:pt x="12004" y="1071"/>
                </a:lnTo>
                <a:cubicBezTo>
                  <a:pt x="11972" y="473"/>
                  <a:pt x="11500" y="0"/>
                  <a:pt x="109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95" name="Google Shape;5609;p60">
            <a:extLst>
              <a:ext uri="{FF2B5EF4-FFF2-40B4-BE49-F238E27FC236}">
                <a16:creationId xmlns:a16="http://schemas.microsoft.com/office/drawing/2014/main" id="{04A93E4F-1E37-4AC0-B65A-D4B88E8558E8}"/>
              </a:ext>
            </a:extLst>
          </p:cNvPr>
          <p:cNvGrpSpPr/>
          <p:nvPr/>
        </p:nvGrpSpPr>
        <p:grpSpPr>
          <a:xfrm>
            <a:off x="6382741" y="3879804"/>
            <a:ext cx="331821" cy="331848"/>
            <a:chOff x="-49048250" y="2316775"/>
            <a:chExt cx="300100" cy="300125"/>
          </a:xfrm>
        </p:grpSpPr>
        <p:sp>
          <p:nvSpPr>
            <p:cNvPr id="1696" name="Google Shape;5610;p60">
              <a:extLst>
                <a:ext uri="{FF2B5EF4-FFF2-40B4-BE49-F238E27FC236}">
                  <a16:creationId xmlns:a16="http://schemas.microsoft.com/office/drawing/2014/main" id="{FCFBF791-AF54-4A76-B2C0-B0F7A7387240}"/>
                </a:ext>
              </a:extLst>
            </p:cNvPr>
            <p:cNvSpPr/>
            <p:nvPr/>
          </p:nvSpPr>
          <p:spPr>
            <a:xfrm>
              <a:off x="-49048250" y="2316775"/>
              <a:ext cx="300100" cy="300125"/>
            </a:xfrm>
            <a:custGeom>
              <a:avLst/>
              <a:gdLst/>
              <a:ahLst/>
              <a:cxnLst/>
              <a:rect l="l" t="t" r="r" b="b"/>
              <a:pathLst>
                <a:path w="12004" h="12005" extrusionOk="0">
                  <a:moveTo>
                    <a:pt x="10933" y="663"/>
                  </a:moveTo>
                  <a:cubicBezTo>
                    <a:pt x="11122" y="694"/>
                    <a:pt x="11311" y="852"/>
                    <a:pt x="11311" y="1009"/>
                  </a:cubicBezTo>
                  <a:lnTo>
                    <a:pt x="11311" y="1734"/>
                  </a:lnTo>
                  <a:lnTo>
                    <a:pt x="10366" y="1734"/>
                  </a:lnTo>
                  <a:lnTo>
                    <a:pt x="9106" y="663"/>
                  </a:lnTo>
                  <a:close/>
                  <a:moveTo>
                    <a:pt x="5136" y="694"/>
                  </a:moveTo>
                  <a:lnTo>
                    <a:pt x="6396" y="1765"/>
                  </a:lnTo>
                  <a:lnTo>
                    <a:pt x="4726" y="1765"/>
                  </a:lnTo>
                  <a:lnTo>
                    <a:pt x="3466" y="694"/>
                  </a:lnTo>
                  <a:close/>
                  <a:moveTo>
                    <a:pt x="7971" y="694"/>
                  </a:moveTo>
                  <a:lnTo>
                    <a:pt x="9232" y="1765"/>
                  </a:lnTo>
                  <a:lnTo>
                    <a:pt x="7562" y="1765"/>
                  </a:lnTo>
                  <a:lnTo>
                    <a:pt x="6302" y="694"/>
                  </a:lnTo>
                  <a:close/>
                  <a:moveTo>
                    <a:pt x="2363" y="663"/>
                  </a:moveTo>
                  <a:lnTo>
                    <a:pt x="4033" y="2080"/>
                  </a:lnTo>
                  <a:lnTo>
                    <a:pt x="2363" y="3498"/>
                  </a:lnTo>
                  <a:lnTo>
                    <a:pt x="694" y="3498"/>
                  </a:lnTo>
                  <a:lnTo>
                    <a:pt x="694" y="1009"/>
                  </a:lnTo>
                  <a:cubicBezTo>
                    <a:pt x="694" y="820"/>
                    <a:pt x="851" y="663"/>
                    <a:pt x="1040" y="663"/>
                  </a:cubicBezTo>
                  <a:close/>
                  <a:moveTo>
                    <a:pt x="6396" y="2427"/>
                  </a:moveTo>
                  <a:lnTo>
                    <a:pt x="5136" y="3498"/>
                  </a:lnTo>
                  <a:lnTo>
                    <a:pt x="3466" y="3498"/>
                  </a:lnTo>
                  <a:lnTo>
                    <a:pt x="4726" y="2427"/>
                  </a:lnTo>
                  <a:close/>
                  <a:moveTo>
                    <a:pt x="9200" y="2427"/>
                  </a:moveTo>
                  <a:lnTo>
                    <a:pt x="7940" y="3498"/>
                  </a:lnTo>
                  <a:lnTo>
                    <a:pt x="6239" y="3498"/>
                  </a:lnTo>
                  <a:lnTo>
                    <a:pt x="7499" y="2427"/>
                  </a:lnTo>
                  <a:close/>
                  <a:moveTo>
                    <a:pt x="11248" y="2427"/>
                  </a:moveTo>
                  <a:lnTo>
                    <a:pt x="11248" y="3498"/>
                  </a:lnTo>
                  <a:lnTo>
                    <a:pt x="9043" y="3498"/>
                  </a:lnTo>
                  <a:lnTo>
                    <a:pt x="10303" y="2427"/>
                  </a:lnTo>
                  <a:close/>
                  <a:moveTo>
                    <a:pt x="11311" y="4160"/>
                  </a:moveTo>
                  <a:lnTo>
                    <a:pt x="11311" y="10902"/>
                  </a:lnTo>
                  <a:cubicBezTo>
                    <a:pt x="11311" y="11091"/>
                    <a:pt x="11153" y="11248"/>
                    <a:pt x="10933" y="11248"/>
                  </a:cubicBezTo>
                  <a:lnTo>
                    <a:pt x="1072" y="11248"/>
                  </a:lnTo>
                  <a:cubicBezTo>
                    <a:pt x="851" y="11248"/>
                    <a:pt x="694" y="11091"/>
                    <a:pt x="694" y="10902"/>
                  </a:cubicBezTo>
                  <a:lnTo>
                    <a:pt x="694" y="4160"/>
                  </a:lnTo>
                  <a:close/>
                  <a:moveTo>
                    <a:pt x="1040" y="1"/>
                  </a:moveTo>
                  <a:cubicBezTo>
                    <a:pt x="473" y="1"/>
                    <a:pt x="1" y="474"/>
                    <a:pt x="1" y="1041"/>
                  </a:cubicBezTo>
                  <a:lnTo>
                    <a:pt x="1" y="10933"/>
                  </a:lnTo>
                  <a:cubicBezTo>
                    <a:pt x="1" y="11532"/>
                    <a:pt x="473" y="12004"/>
                    <a:pt x="1040" y="12004"/>
                  </a:cubicBezTo>
                  <a:lnTo>
                    <a:pt x="10933" y="12004"/>
                  </a:lnTo>
                  <a:cubicBezTo>
                    <a:pt x="11531" y="12004"/>
                    <a:pt x="12004" y="11532"/>
                    <a:pt x="12004" y="10933"/>
                  </a:cubicBezTo>
                  <a:lnTo>
                    <a:pt x="12004" y="3845"/>
                  </a:lnTo>
                  <a:lnTo>
                    <a:pt x="12004" y="1041"/>
                  </a:lnTo>
                  <a:cubicBezTo>
                    <a:pt x="11972" y="474"/>
                    <a:pt x="11500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5611;p60">
              <a:extLst>
                <a:ext uri="{FF2B5EF4-FFF2-40B4-BE49-F238E27FC236}">
                  <a16:creationId xmlns:a16="http://schemas.microsoft.com/office/drawing/2014/main" id="{18038459-6C8E-4532-863B-23B908D099DC}"/>
                </a:ext>
              </a:extLst>
            </p:cNvPr>
            <p:cNvSpPr/>
            <p:nvPr/>
          </p:nvSpPr>
          <p:spPr>
            <a:xfrm>
              <a:off x="-49004150" y="23601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5612;p60">
              <a:extLst>
                <a:ext uri="{FF2B5EF4-FFF2-40B4-BE49-F238E27FC236}">
                  <a16:creationId xmlns:a16="http://schemas.microsoft.com/office/drawing/2014/main" id="{2EF025C0-445E-4199-8EE1-664AE5BE75C0}"/>
                </a:ext>
              </a:extLst>
            </p:cNvPr>
            <p:cNvSpPr/>
            <p:nvPr/>
          </p:nvSpPr>
          <p:spPr>
            <a:xfrm>
              <a:off x="-48925375" y="2465650"/>
              <a:ext cx="71700" cy="86650"/>
            </a:xfrm>
            <a:custGeom>
              <a:avLst/>
              <a:gdLst/>
              <a:ahLst/>
              <a:cxnLst/>
              <a:rect l="l" t="t" r="r" b="b"/>
              <a:pathLst>
                <a:path w="2868" h="3466" extrusionOk="0">
                  <a:moveTo>
                    <a:pt x="693" y="1040"/>
                  </a:moveTo>
                  <a:lnTo>
                    <a:pt x="1859" y="1796"/>
                  </a:lnTo>
                  <a:lnTo>
                    <a:pt x="693" y="2552"/>
                  </a:lnTo>
                  <a:lnTo>
                    <a:pt x="693" y="1040"/>
                  </a:lnTo>
                  <a:close/>
                  <a:moveTo>
                    <a:pt x="343" y="1"/>
                  </a:moveTo>
                  <a:cubicBezTo>
                    <a:pt x="167" y="1"/>
                    <a:pt x="0" y="141"/>
                    <a:pt x="0" y="347"/>
                  </a:cubicBezTo>
                  <a:lnTo>
                    <a:pt x="0" y="3151"/>
                  </a:lnTo>
                  <a:cubicBezTo>
                    <a:pt x="0" y="3333"/>
                    <a:pt x="165" y="3466"/>
                    <a:pt x="340" y="3466"/>
                  </a:cubicBezTo>
                  <a:cubicBezTo>
                    <a:pt x="407" y="3466"/>
                    <a:pt x="475" y="3446"/>
                    <a:pt x="536" y="3403"/>
                  </a:cubicBezTo>
                  <a:lnTo>
                    <a:pt x="2678" y="1985"/>
                  </a:lnTo>
                  <a:cubicBezTo>
                    <a:pt x="2867" y="1922"/>
                    <a:pt x="2867" y="1639"/>
                    <a:pt x="2678" y="1481"/>
                  </a:cubicBezTo>
                  <a:lnTo>
                    <a:pt x="536" y="63"/>
                  </a:lnTo>
                  <a:cubicBezTo>
                    <a:pt x="476" y="20"/>
                    <a:pt x="409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5613;p60">
              <a:extLst>
                <a:ext uri="{FF2B5EF4-FFF2-40B4-BE49-F238E27FC236}">
                  <a16:creationId xmlns:a16="http://schemas.microsoft.com/office/drawing/2014/main" id="{4F957BE3-84B1-41E3-93E2-A0B88145E09D}"/>
                </a:ext>
              </a:extLst>
            </p:cNvPr>
            <p:cNvSpPr/>
            <p:nvPr/>
          </p:nvSpPr>
          <p:spPr>
            <a:xfrm>
              <a:off x="-48977350" y="2431000"/>
              <a:ext cx="157525" cy="157550"/>
            </a:xfrm>
            <a:custGeom>
              <a:avLst/>
              <a:gdLst/>
              <a:ahLst/>
              <a:cxnLst/>
              <a:rect l="l" t="t" r="r" b="b"/>
              <a:pathLst>
                <a:path w="6301" h="6302" extrusionOk="0">
                  <a:moveTo>
                    <a:pt x="3151" y="756"/>
                  </a:moveTo>
                  <a:cubicBezTo>
                    <a:pt x="4474" y="756"/>
                    <a:pt x="5576" y="1859"/>
                    <a:pt x="5576" y="3182"/>
                  </a:cubicBezTo>
                  <a:cubicBezTo>
                    <a:pt x="5608" y="4537"/>
                    <a:pt x="4537" y="5640"/>
                    <a:pt x="3151" y="5640"/>
                  </a:cubicBezTo>
                  <a:cubicBezTo>
                    <a:pt x="1796" y="5640"/>
                    <a:pt x="693" y="4537"/>
                    <a:pt x="693" y="3182"/>
                  </a:cubicBezTo>
                  <a:cubicBezTo>
                    <a:pt x="693" y="1859"/>
                    <a:pt x="1796" y="756"/>
                    <a:pt x="3151" y="756"/>
                  </a:cubicBezTo>
                  <a:close/>
                  <a:moveTo>
                    <a:pt x="3151" y="0"/>
                  </a:moveTo>
                  <a:cubicBezTo>
                    <a:pt x="1418" y="0"/>
                    <a:pt x="0" y="1418"/>
                    <a:pt x="0" y="3151"/>
                  </a:cubicBezTo>
                  <a:cubicBezTo>
                    <a:pt x="0" y="4883"/>
                    <a:pt x="1418" y="6301"/>
                    <a:pt x="3151" y="6301"/>
                  </a:cubicBezTo>
                  <a:cubicBezTo>
                    <a:pt x="4883" y="6301"/>
                    <a:pt x="6301" y="4883"/>
                    <a:pt x="6301" y="3151"/>
                  </a:cubicBezTo>
                  <a:cubicBezTo>
                    <a:pt x="6301" y="1418"/>
                    <a:pt x="4915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00" name="Google Shape;5614;p60">
            <a:extLst>
              <a:ext uri="{FF2B5EF4-FFF2-40B4-BE49-F238E27FC236}">
                <a16:creationId xmlns:a16="http://schemas.microsoft.com/office/drawing/2014/main" id="{0EB996EC-2DE3-4D12-9B49-6B629FABC5C5}"/>
              </a:ext>
            </a:extLst>
          </p:cNvPr>
          <p:cNvSpPr/>
          <p:nvPr/>
        </p:nvSpPr>
        <p:spPr>
          <a:xfrm>
            <a:off x="6383745" y="4287563"/>
            <a:ext cx="334419" cy="331517"/>
          </a:xfrm>
          <a:custGeom>
            <a:avLst/>
            <a:gdLst/>
            <a:ahLst/>
            <a:cxnLst/>
            <a:rect l="l" t="t" r="r" b="b"/>
            <a:pathLst>
              <a:path w="12098" h="11993" extrusionOk="0">
                <a:moveTo>
                  <a:pt x="9042" y="4337"/>
                </a:moveTo>
                <a:lnTo>
                  <a:pt x="10208" y="4935"/>
                </a:lnTo>
                <a:lnTo>
                  <a:pt x="8695" y="4935"/>
                </a:lnTo>
                <a:lnTo>
                  <a:pt x="9042" y="4337"/>
                </a:lnTo>
                <a:close/>
                <a:moveTo>
                  <a:pt x="5167" y="1753"/>
                </a:moveTo>
                <a:lnTo>
                  <a:pt x="7593" y="5534"/>
                </a:lnTo>
                <a:lnTo>
                  <a:pt x="7026" y="6574"/>
                </a:lnTo>
                <a:lnTo>
                  <a:pt x="5356" y="4022"/>
                </a:lnTo>
                <a:lnTo>
                  <a:pt x="5167" y="1753"/>
                </a:lnTo>
                <a:close/>
                <a:moveTo>
                  <a:pt x="9105" y="5629"/>
                </a:moveTo>
                <a:lnTo>
                  <a:pt x="8664" y="9189"/>
                </a:lnTo>
                <a:lnTo>
                  <a:pt x="7435" y="7298"/>
                </a:lnTo>
                <a:cubicBezTo>
                  <a:pt x="7593" y="7015"/>
                  <a:pt x="8223" y="5849"/>
                  <a:pt x="8349" y="5629"/>
                </a:cubicBezTo>
                <a:close/>
                <a:moveTo>
                  <a:pt x="3088" y="1753"/>
                </a:moveTo>
                <a:lnTo>
                  <a:pt x="8034" y="9504"/>
                </a:lnTo>
                <a:lnTo>
                  <a:pt x="3623" y="7834"/>
                </a:lnTo>
                <a:lnTo>
                  <a:pt x="3088" y="1753"/>
                </a:lnTo>
                <a:close/>
                <a:moveTo>
                  <a:pt x="1355" y="9378"/>
                </a:moveTo>
                <a:lnTo>
                  <a:pt x="4096" y="10134"/>
                </a:lnTo>
                <a:lnTo>
                  <a:pt x="4757" y="11268"/>
                </a:lnTo>
                <a:lnTo>
                  <a:pt x="2773" y="11268"/>
                </a:lnTo>
                <a:lnTo>
                  <a:pt x="1355" y="9378"/>
                </a:lnTo>
                <a:close/>
                <a:moveTo>
                  <a:pt x="4064" y="8748"/>
                </a:moveTo>
                <a:lnTo>
                  <a:pt x="8380" y="10354"/>
                </a:lnTo>
                <a:lnTo>
                  <a:pt x="7971" y="11268"/>
                </a:lnTo>
                <a:lnTo>
                  <a:pt x="5545" y="11268"/>
                </a:lnTo>
                <a:cubicBezTo>
                  <a:pt x="5387" y="10984"/>
                  <a:pt x="4253" y="9063"/>
                  <a:pt x="4064" y="8748"/>
                </a:cubicBezTo>
                <a:close/>
                <a:moveTo>
                  <a:pt x="2485" y="1"/>
                </a:moveTo>
                <a:cubicBezTo>
                  <a:pt x="2453" y="1"/>
                  <a:pt x="2422" y="7"/>
                  <a:pt x="2394" y="21"/>
                </a:cubicBezTo>
                <a:cubicBezTo>
                  <a:pt x="2237" y="52"/>
                  <a:pt x="2174" y="210"/>
                  <a:pt x="2174" y="367"/>
                </a:cubicBezTo>
                <a:cubicBezTo>
                  <a:pt x="2930" y="8527"/>
                  <a:pt x="2836" y="8117"/>
                  <a:pt x="2930" y="8243"/>
                </a:cubicBezTo>
                <a:lnTo>
                  <a:pt x="3497" y="9252"/>
                </a:lnTo>
                <a:lnTo>
                  <a:pt x="473" y="8432"/>
                </a:lnTo>
                <a:cubicBezTo>
                  <a:pt x="437" y="8425"/>
                  <a:pt x="402" y="8422"/>
                  <a:pt x="368" y="8422"/>
                </a:cubicBezTo>
                <a:cubicBezTo>
                  <a:pt x="249" y="8422"/>
                  <a:pt x="143" y="8468"/>
                  <a:pt x="95" y="8590"/>
                </a:cubicBezTo>
                <a:cubicBezTo>
                  <a:pt x="0" y="8716"/>
                  <a:pt x="0" y="8874"/>
                  <a:pt x="95" y="9000"/>
                </a:cubicBezTo>
                <a:lnTo>
                  <a:pt x="2205" y="11835"/>
                </a:lnTo>
                <a:cubicBezTo>
                  <a:pt x="2300" y="11898"/>
                  <a:pt x="2363" y="11993"/>
                  <a:pt x="2489" y="11993"/>
                </a:cubicBezTo>
                <a:lnTo>
                  <a:pt x="8128" y="11993"/>
                </a:lnTo>
                <a:cubicBezTo>
                  <a:pt x="8223" y="11993"/>
                  <a:pt x="8380" y="11898"/>
                  <a:pt x="8443" y="11772"/>
                </a:cubicBezTo>
                <a:lnTo>
                  <a:pt x="9137" y="10354"/>
                </a:lnTo>
                <a:cubicBezTo>
                  <a:pt x="9137" y="10323"/>
                  <a:pt x="9168" y="10291"/>
                  <a:pt x="9168" y="10260"/>
                </a:cubicBezTo>
                <a:lnTo>
                  <a:pt x="9735" y="5629"/>
                </a:lnTo>
                <a:lnTo>
                  <a:pt x="11657" y="5629"/>
                </a:lnTo>
                <a:cubicBezTo>
                  <a:pt x="11814" y="5629"/>
                  <a:pt x="11972" y="5534"/>
                  <a:pt x="12003" y="5377"/>
                </a:cubicBezTo>
                <a:cubicBezTo>
                  <a:pt x="12098" y="5219"/>
                  <a:pt x="12003" y="4998"/>
                  <a:pt x="11846" y="4967"/>
                </a:cubicBezTo>
                <a:lnTo>
                  <a:pt x="9042" y="3549"/>
                </a:lnTo>
                <a:cubicBezTo>
                  <a:pt x="9001" y="3533"/>
                  <a:pt x="8954" y="3525"/>
                  <a:pt x="8906" y="3525"/>
                </a:cubicBezTo>
                <a:cubicBezTo>
                  <a:pt x="8767" y="3525"/>
                  <a:pt x="8616" y="3590"/>
                  <a:pt x="8569" y="3707"/>
                </a:cubicBezTo>
                <a:lnTo>
                  <a:pt x="7908" y="4841"/>
                </a:lnTo>
                <a:lnTo>
                  <a:pt x="4915" y="178"/>
                </a:lnTo>
                <a:cubicBezTo>
                  <a:pt x="4866" y="80"/>
                  <a:pt x="4740" y="1"/>
                  <a:pt x="4627" y="1"/>
                </a:cubicBezTo>
                <a:cubicBezTo>
                  <a:pt x="4595" y="1"/>
                  <a:pt x="4564" y="7"/>
                  <a:pt x="4537" y="21"/>
                </a:cubicBezTo>
                <a:cubicBezTo>
                  <a:pt x="4411" y="52"/>
                  <a:pt x="4285" y="210"/>
                  <a:pt x="4285" y="367"/>
                </a:cubicBezTo>
                <a:lnTo>
                  <a:pt x="4505" y="2762"/>
                </a:lnTo>
                <a:lnTo>
                  <a:pt x="2804" y="178"/>
                </a:lnTo>
                <a:cubicBezTo>
                  <a:pt x="2730" y="80"/>
                  <a:pt x="2599" y="1"/>
                  <a:pt x="24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01" name="Google Shape;5615;p60">
            <a:extLst>
              <a:ext uri="{FF2B5EF4-FFF2-40B4-BE49-F238E27FC236}">
                <a16:creationId xmlns:a16="http://schemas.microsoft.com/office/drawing/2014/main" id="{40E542B2-56F2-44E0-87C9-99DFD47FA31E}"/>
              </a:ext>
            </a:extLst>
          </p:cNvPr>
          <p:cNvGrpSpPr/>
          <p:nvPr/>
        </p:nvGrpSpPr>
        <p:grpSpPr>
          <a:xfrm>
            <a:off x="8446289" y="3500991"/>
            <a:ext cx="333590" cy="331821"/>
            <a:chOff x="-47160325" y="1974175"/>
            <a:chExt cx="301700" cy="300100"/>
          </a:xfrm>
        </p:grpSpPr>
        <p:sp>
          <p:nvSpPr>
            <p:cNvPr id="1702" name="Google Shape;5616;p60">
              <a:extLst>
                <a:ext uri="{FF2B5EF4-FFF2-40B4-BE49-F238E27FC236}">
                  <a16:creationId xmlns:a16="http://schemas.microsoft.com/office/drawing/2014/main" id="{7A0E5EA5-56FD-45E6-A4CD-674D0E3AB223}"/>
                </a:ext>
              </a:extLst>
            </p:cNvPr>
            <p:cNvSpPr/>
            <p:nvPr/>
          </p:nvSpPr>
          <p:spPr>
            <a:xfrm>
              <a:off x="-47160325" y="1974175"/>
              <a:ext cx="301700" cy="300100"/>
            </a:xfrm>
            <a:custGeom>
              <a:avLst/>
              <a:gdLst/>
              <a:ahLst/>
              <a:cxnLst/>
              <a:rect l="l" t="t" r="r" b="b"/>
              <a:pathLst>
                <a:path w="12068" h="12004" extrusionOk="0">
                  <a:moveTo>
                    <a:pt x="8539" y="1166"/>
                  </a:moveTo>
                  <a:lnTo>
                    <a:pt x="9452" y="2080"/>
                  </a:lnTo>
                  <a:lnTo>
                    <a:pt x="8539" y="2080"/>
                  </a:lnTo>
                  <a:lnTo>
                    <a:pt x="8539" y="1166"/>
                  </a:lnTo>
                  <a:close/>
                  <a:moveTo>
                    <a:pt x="7846" y="693"/>
                  </a:moveTo>
                  <a:lnTo>
                    <a:pt x="7846" y="2489"/>
                  </a:lnTo>
                  <a:cubicBezTo>
                    <a:pt x="7846" y="2678"/>
                    <a:pt x="8003" y="2836"/>
                    <a:pt x="8192" y="2836"/>
                  </a:cubicBezTo>
                  <a:lnTo>
                    <a:pt x="9957" y="2836"/>
                  </a:lnTo>
                  <a:lnTo>
                    <a:pt x="9957" y="4254"/>
                  </a:lnTo>
                  <a:lnTo>
                    <a:pt x="4916" y="4254"/>
                  </a:lnTo>
                  <a:lnTo>
                    <a:pt x="4538" y="3434"/>
                  </a:lnTo>
                  <a:cubicBezTo>
                    <a:pt x="4349" y="3056"/>
                    <a:pt x="3971" y="2836"/>
                    <a:pt x="3593" y="2836"/>
                  </a:cubicBezTo>
                  <a:lnTo>
                    <a:pt x="2206" y="2836"/>
                  </a:lnTo>
                  <a:lnTo>
                    <a:pt x="2206" y="693"/>
                  </a:lnTo>
                  <a:close/>
                  <a:moveTo>
                    <a:pt x="3561" y="3529"/>
                  </a:moveTo>
                  <a:cubicBezTo>
                    <a:pt x="3656" y="3529"/>
                    <a:pt x="3782" y="3623"/>
                    <a:pt x="3876" y="3718"/>
                  </a:cubicBezTo>
                  <a:lnTo>
                    <a:pt x="4380" y="4758"/>
                  </a:lnTo>
                  <a:cubicBezTo>
                    <a:pt x="4443" y="4884"/>
                    <a:pt x="4569" y="4947"/>
                    <a:pt x="4695" y="4947"/>
                  </a:cubicBezTo>
                  <a:lnTo>
                    <a:pt x="11028" y="4947"/>
                  </a:lnTo>
                  <a:cubicBezTo>
                    <a:pt x="11248" y="4947"/>
                    <a:pt x="11406" y="5104"/>
                    <a:pt x="11406" y="5293"/>
                  </a:cubicBezTo>
                  <a:lnTo>
                    <a:pt x="11406" y="10933"/>
                  </a:lnTo>
                  <a:lnTo>
                    <a:pt x="11343" y="10933"/>
                  </a:lnTo>
                  <a:cubicBezTo>
                    <a:pt x="11343" y="11153"/>
                    <a:pt x="11185" y="11311"/>
                    <a:pt x="10996" y="11311"/>
                  </a:cubicBezTo>
                  <a:lnTo>
                    <a:pt x="1104" y="11311"/>
                  </a:lnTo>
                  <a:cubicBezTo>
                    <a:pt x="915" y="11311"/>
                    <a:pt x="757" y="11153"/>
                    <a:pt x="757" y="10933"/>
                  </a:cubicBezTo>
                  <a:lnTo>
                    <a:pt x="757" y="3875"/>
                  </a:lnTo>
                  <a:cubicBezTo>
                    <a:pt x="757" y="3686"/>
                    <a:pt x="915" y="3529"/>
                    <a:pt x="1104" y="3529"/>
                  </a:cubicBezTo>
                  <a:close/>
                  <a:moveTo>
                    <a:pt x="1797" y="0"/>
                  </a:moveTo>
                  <a:cubicBezTo>
                    <a:pt x="1576" y="0"/>
                    <a:pt x="1419" y="158"/>
                    <a:pt x="1419" y="347"/>
                  </a:cubicBezTo>
                  <a:lnTo>
                    <a:pt x="1419" y="2836"/>
                  </a:lnTo>
                  <a:lnTo>
                    <a:pt x="1072" y="2836"/>
                  </a:lnTo>
                  <a:cubicBezTo>
                    <a:pt x="474" y="2836"/>
                    <a:pt x="1" y="3308"/>
                    <a:pt x="1" y="3907"/>
                  </a:cubicBezTo>
                  <a:lnTo>
                    <a:pt x="1" y="10933"/>
                  </a:lnTo>
                  <a:cubicBezTo>
                    <a:pt x="1" y="11531"/>
                    <a:pt x="474" y="12004"/>
                    <a:pt x="1072" y="12004"/>
                  </a:cubicBezTo>
                  <a:lnTo>
                    <a:pt x="10965" y="12004"/>
                  </a:lnTo>
                  <a:cubicBezTo>
                    <a:pt x="11563" y="12004"/>
                    <a:pt x="12036" y="11531"/>
                    <a:pt x="12036" y="10933"/>
                  </a:cubicBezTo>
                  <a:lnTo>
                    <a:pt x="12036" y="5325"/>
                  </a:lnTo>
                  <a:cubicBezTo>
                    <a:pt x="12067" y="4726"/>
                    <a:pt x="11595" y="4254"/>
                    <a:pt x="10996" y="4254"/>
                  </a:cubicBezTo>
                  <a:lnTo>
                    <a:pt x="10650" y="4254"/>
                  </a:lnTo>
                  <a:lnTo>
                    <a:pt x="10650" y="2489"/>
                  </a:lnTo>
                  <a:cubicBezTo>
                    <a:pt x="10650" y="2395"/>
                    <a:pt x="10618" y="2269"/>
                    <a:pt x="10524" y="2237"/>
                  </a:cubicBezTo>
                  <a:lnTo>
                    <a:pt x="8413" y="126"/>
                  </a:lnTo>
                  <a:cubicBezTo>
                    <a:pt x="8318" y="32"/>
                    <a:pt x="8255" y="0"/>
                    <a:pt x="81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5617;p60">
              <a:extLst>
                <a:ext uri="{FF2B5EF4-FFF2-40B4-BE49-F238E27FC236}">
                  <a16:creationId xmlns:a16="http://schemas.microsoft.com/office/drawing/2014/main" id="{989E8B55-9AAB-4A47-B819-334F2B9C52B5}"/>
                </a:ext>
              </a:extLst>
            </p:cNvPr>
            <p:cNvSpPr/>
            <p:nvPr/>
          </p:nvSpPr>
          <p:spPr>
            <a:xfrm>
              <a:off x="-47070525" y="2115150"/>
              <a:ext cx="123675" cy="123675"/>
            </a:xfrm>
            <a:custGeom>
              <a:avLst/>
              <a:gdLst/>
              <a:ahLst/>
              <a:cxnLst/>
              <a:rect l="l" t="t" r="r" b="b"/>
              <a:pathLst>
                <a:path w="4947" h="4947" extrusionOk="0">
                  <a:moveTo>
                    <a:pt x="1796" y="694"/>
                  </a:moveTo>
                  <a:cubicBezTo>
                    <a:pt x="2269" y="694"/>
                    <a:pt x="2678" y="977"/>
                    <a:pt x="2804" y="1418"/>
                  </a:cubicBezTo>
                  <a:lnTo>
                    <a:pt x="1796" y="1418"/>
                  </a:lnTo>
                  <a:cubicBezTo>
                    <a:pt x="1607" y="1418"/>
                    <a:pt x="1450" y="1576"/>
                    <a:pt x="1450" y="1765"/>
                  </a:cubicBezTo>
                  <a:lnTo>
                    <a:pt x="1450" y="2742"/>
                  </a:lnTo>
                  <a:cubicBezTo>
                    <a:pt x="1009" y="2584"/>
                    <a:pt x="757" y="2175"/>
                    <a:pt x="757" y="1765"/>
                  </a:cubicBezTo>
                  <a:cubicBezTo>
                    <a:pt x="757" y="1166"/>
                    <a:pt x="1229" y="694"/>
                    <a:pt x="1796" y="694"/>
                  </a:cubicBezTo>
                  <a:close/>
                  <a:moveTo>
                    <a:pt x="2804" y="2112"/>
                  </a:moveTo>
                  <a:cubicBezTo>
                    <a:pt x="2678" y="2427"/>
                    <a:pt x="2426" y="2679"/>
                    <a:pt x="2174" y="2742"/>
                  </a:cubicBezTo>
                  <a:lnTo>
                    <a:pt x="2174" y="2112"/>
                  </a:lnTo>
                  <a:close/>
                  <a:moveTo>
                    <a:pt x="4254" y="2080"/>
                  </a:moveTo>
                  <a:lnTo>
                    <a:pt x="4254" y="4191"/>
                  </a:lnTo>
                  <a:lnTo>
                    <a:pt x="2143" y="4191"/>
                  </a:lnTo>
                  <a:lnTo>
                    <a:pt x="2143" y="3466"/>
                  </a:lnTo>
                  <a:cubicBezTo>
                    <a:pt x="2804" y="3309"/>
                    <a:pt x="3340" y="2773"/>
                    <a:pt x="3498" y="2080"/>
                  </a:cubicBezTo>
                  <a:close/>
                  <a:moveTo>
                    <a:pt x="1765" y="1"/>
                  </a:moveTo>
                  <a:cubicBezTo>
                    <a:pt x="788" y="1"/>
                    <a:pt x="1" y="788"/>
                    <a:pt x="1" y="1765"/>
                  </a:cubicBezTo>
                  <a:cubicBezTo>
                    <a:pt x="1" y="2616"/>
                    <a:pt x="599" y="3340"/>
                    <a:pt x="1418" y="3498"/>
                  </a:cubicBezTo>
                  <a:lnTo>
                    <a:pt x="1418" y="4600"/>
                  </a:lnTo>
                  <a:cubicBezTo>
                    <a:pt x="1418" y="4789"/>
                    <a:pt x="1576" y="4947"/>
                    <a:pt x="1765" y="4947"/>
                  </a:cubicBezTo>
                  <a:lnTo>
                    <a:pt x="4569" y="4947"/>
                  </a:lnTo>
                  <a:cubicBezTo>
                    <a:pt x="4758" y="4947"/>
                    <a:pt x="4915" y="4789"/>
                    <a:pt x="4915" y="4600"/>
                  </a:cubicBezTo>
                  <a:lnTo>
                    <a:pt x="4915" y="1797"/>
                  </a:lnTo>
                  <a:cubicBezTo>
                    <a:pt x="4947" y="1576"/>
                    <a:pt x="4789" y="1387"/>
                    <a:pt x="4600" y="1387"/>
                  </a:cubicBezTo>
                  <a:lnTo>
                    <a:pt x="3498" y="1387"/>
                  </a:lnTo>
                  <a:cubicBezTo>
                    <a:pt x="3340" y="599"/>
                    <a:pt x="2647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4" name="Google Shape;5618;p60">
            <a:extLst>
              <a:ext uri="{FF2B5EF4-FFF2-40B4-BE49-F238E27FC236}">
                <a16:creationId xmlns:a16="http://schemas.microsoft.com/office/drawing/2014/main" id="{40132B8A-1DA8-477D-B578-7341B9E73D6B}"/>
              </a:ext>
            </a:extLst>
          </p:cNvPr>
          <p:cNvGrpSpPr/>
          <p:nvPr/>
        </p:nvGrpSpPr>
        <p:grpSpPr>
          <a:xfrm>
            <a:off x="8446731" y="3907695"/>
            <a:ext cx="332705" cy="332677"/>
            <a:chOff x="-47159525" y="2342000"/>
            <a:chExt cx="300900" cy="300875"/>
          </a:xfrm>
        </p:grpSpPr>
        <p:sp>
          <p:nvSpPr>
            <p:cNvPr id="1705" name="Google Shape;5619;p60">
              <a:extLst>
                <a:ext uri="{FF2B5EF4-FFF2-40B4-BE49-F238E27FC236}">
                  <a16:creationId xmlns:a16="http://schemas.microsoft.com/office/drawing/2014/main" id="{A9A5AC3C-21A9-4533-9090-11515E1D41B7}"/>
                </a:ext>
              </a:extLst>
            </p:cNvPr>
            <p:cNvSpPr/>
            <p:nvPr/>
          </p:nvSpPr>
          <p:spPr>
            <a:xfrm>
              <a:off x="-47122500" y="2376650"/>
              <a:ext cx="123675" cy="125250"/>
            </a:xfrm>
            <a:custGeom>
              <a:avLst/>
              <a:gdLst/>
              <a:ahLst/>
              <a:cxnLst/>
              <a:rect l="l" t="t" r="r" b="b"/>
              <a:pathLst>
                <a:path w="4947" h="5010" extrusionOk="0">
                  <a:moveTo>
                    <a:pt x="1765" y="756"/>
                  </a:moveTo>
                  <a:cubicBezTo>
                    <a:pt x="2237" y="756"/>
                    <a:pt x="2615" y="1008"/>
                    <a:pt x="2741" y="1450"/>
                  </a:cubicBezTo>
                  <a:lnTo>
                    <a:pt x="1765" y="1450"/>
                  </a:lnTo>
                  <a:cubicBezTo>
                    <a:pt x="1575" y="1450"/>
                    <a:pt x="1418" y="1607"/>
                    <a:pt x="1418" y="1828"/>
                  </a:cubicBezTo>
                  <a:lnTo>
                    <a:pt x="1418" y="2804"/>
                  </a:lnTo>
                  <a:cubicBezTo>
                    <a:pt x="1008" y="2647"/>
                    <a:pt x="693" y="2237"/>
                    <a:pt x="693" y="1828"/>
                  </a:cubicBezTo>
                  <a:cubicBezTo>
                    <a:pt x="693" y="1229"/>
                    <a:pt x="1166" y="756"/>
                    <a:pt x="1765" y="756"/>
                  </a:cubicBezTo>
                  <a:close/>
                  <a:moveTo>
                    <a:pt x="2741" y="2174"/>
                  </a:moveTo>
                  <a:cubicBezTo>
                    <a:pt x="2615" y="2458"/>
                    <a:pt x="2395" y="2678"/>
                    <a:pt x="2111" y="2804"/>
                  </a:cubicBezTo>
                  <a:lnTo>
                    <a:pt x="2111" y="2174"/>
                  </a:lnTo>
                  <a:close/>
                  <a:moveTo>
                    <a:pt x="4253" y="2143"/>
                  </a:moveTo>
                  <a:lnTo>
                    <a:pt x="4253" y="4285"/>
                  </a:lnTo>
                  <a:lnTo>
                    <a:pt x="2111" y="4285"/>
                  </a:lnTo>
                  <a:lnTo>
                    <a:pt x="2111" y="3497"/>
                  </a:lnTo>
                  <a:cubicBezTo>
                    <a:pt x="2804" y="3340"/>
                    <a:pt x="3340" y="2836"/>
                    <a:pt x="3497" y="2143"/>
                  </a:cubicBezTo>
                  <a:close/>
                  <a:moveTo>
                    <a:pt x="1765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47"/>
                    <a:pt x="567" y="3340"/>
                    <a:pt x="1418" y="3497"/>
                  </a:cubicBezTo>
                  <a:lnTo>
                    <a:pt x="1418" y="4663"/>
                  </a:lnTo>
                  <a:cubicBezTo>
                    <a:pt x="1418" y="4852"/>
                    <a:pt x="1575" y="5010"/>
                    <a:pt x="1765" y="5010"/>
                  </a:cubicBezTo>
                  <a:lnTo>
                    <a:pt x="4600" y="5010"/>
                  </a:lnTo>
                  <a:cubicBezTo>
                    <a:pt x="4789" y="5010"/>
                    <a:pt x="4947" y="4852"/>
                    <a:pt x="4947" y="4663"/>
                  </a:cubicBezTo>
                  <a:lnTo>
                    <a:pt x="4947" y="1765"/>
                  </a:lnTo>
                  <a:cubicBezTo>
                    <a:pt x="4947" y="1576"/>
                    <a:pt x="4789" y="1418"/>
                    <a:pt x="4600" y="1418"/>
                  </a:cubicBezTo>
                  <a:lnTo>
                    <a:pt x="3497" y="1418"/>
                  </a:lnTo>
                  <a:cubicBezTo>
                    <a:pt x="3340" y="630"/>
                    <a:pt x="261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5620;p60">
              <a:extLst>
                <a:ext uri="{FF2B5EF4-FFF2-40B4-BE49-F238E27FC236}">
                  <a16:creationId xmlns:a16="http://schemas.microsoft.com/office/drawing/2014/main" id="{EA747468-416E-4A49-A1EB-1AEB2151F4CC}"/>
                </a:ext>
              </a:extLst>
            </p:cNvPr>
            <p:cNvSpPr/>
            <p:nvPr/>
          </p:nvSpPr>
          <p:spPr>
            <a:xfrm>
              <a:off x="-47159525" y="2342000"/>
              <a:ext cx="300900" cy="300875"/>
            </a:xfrm>
            <a:custGeom>
              <a:avLst/>
              <a:gdLst/>
              <a:ahLst/>
              <a:cxnLst/>
              <a:rect l="l" t="t" r="r" b="b"/>
              <a:pathLst>
                <a:path w="12036" h="12035" extrusionOk="0">
                  <a:moveTo>
                    <a:pt x="7089" y="1229"/>
                  </a:moveTo>
                  <a:lnTo>
                    <a:pt x="8003" y="2142"/>
                  </a:lnTo>
                  <a:lnTo>
                    <a:pt x="7089" y="2142"/>
                  </a:lnTo>
                  <a:lnTo>
                    <a:pt x="7089" y="1229"/>
                  </a:lnTo>
                  <a:close/>
                  <a:moveTo>
                    <a:pt x="8538" y="6396"/>
                  </a:moveTo>
                  <a:lnTo>
                    <a:pt x="8538" y="6711"/>
                  </a:lnTo>
                  <a:cubicBezTo>
                    <a:pt x="8538" y="6900"/>
                    <a:pt x="8664" y="7057"/>
                    <a:pt x="8885" y="7057"/>
                  </a:cubicBezTo>
                  <a:cubicBezTo>
                    <a:pt x="9074" y="7057"/>
                    <a:pt x="9231" y="6900"/>
                    <a:pt x="9231" y="6711"/>
                  </a:cubicBezTo>
                  <a:lnTo>
                    <a:pt x="9231" y="6427"/>
                  </a:lnTo>
                  <a:cubicBezTo>
                    <a:pt x="10303" y="6585"/>
                    <a:pt x="11153" y="7467"/>
                    <a:pt x="11311" y="8506"/>
                  </a:cubicBezTo>
                  <a:lnTo>
                    <a:pt x="10996" y="8506"/>
                  </a:lnTo>
                  <a:cubicBezTo>
                    <a:pt x="10807" y="8506"/>
                    <a:pt x="10649" y="8664"/>
                    <a:pt x="10649" y="8884"/>
                  </a:cubicBezTo>
                  <a:cubicBezTo>
                    <a:pt x="10649" y="9073"/>
                    <a:pt x="10807" y="9231"/>
                    <a:pt x="10996" y="9231"/>
                  </a:cubicBezTo>
                  <a:lnTo>
                    <a:pt x="11311" y="9231"/>
                  </a:lnTo>
                  <a:cubicBezTo>
                    <a:pt x="11153" y="10302"/>
                    <a:pt x="10303" y="11121"/>
                    <a:pt x="9231" y="11279"/>
                  </a:cubicBezTo>
                  <a:lnTo>
                    <a:pt x="9231" y="10964"/>
                  </a:lnTo>
                  <a:cubicBezTo>
                    <a:pt x="9231" y="10775"/>
                    <a:pt x="9074" y="10617"/>
                    <a:pt x="8885" y="10617"/>
                  </a:cubicBezTo>
                  <a:cubicBezTo>
                    <a:pt x="8664" y="10617"/>
                    <a:pt x="8538" y="10775"/>
                    <a:pt x="8538" y="10964"/>
                  </a:cubicBezTo>
                  <a:lnTo>
                    <a:pt x="8538" y="11279"/>
                  </a:lnTo>
                  <a:cubicBezTo>
                    <a:pt x="7467" y="11121"/>
                    <a:pt x="6585" y="10239"/>
                    <a:pt x="6428" y="9200"/>
                  </a:cubicBezTo>
                  <a:lnTo>
                    <a:pt x="6743" y="9200"/>
                  </a:lnTo>
                  <a:cubicBezTo>
                    <a:pt x="6963" y="9200"/>
                    <a:pt x="7089" y="9042"/>
                    <a:pt x="7089" y="8821"/>
                  </a:cubicBezTo>
                  <a:cubicBezTo>
                    <a:pt x="7089" y="8632"/>
                    <a:pt x="6963" y="8475"/>
                    <a:pt x="6743" y="8475"/>
                  </a:cubicBezTo>
                  <a:lnTo>
                    <a:pt x="6428" y="8475"/>
                  </a:lnTo>
                  <a:cubicBezTo>
                    <a:pt x="6585" y="7404"/>
                    <a:pt x="7467" y="6553"/>
                    <a:pt x="8538" y="6396"/>
                  </a:cubicBezTo>
                  <a:close/>
                  <a:moveTo>
                    <a:pt x="6428" y="725"/>
                  </a:moveTo>
                  <a:lnTo>
                    <a:pt x="6428" y="2489"/>
                  </a:lnTo>
                  <a:cubicBezTo>
                    <a:pt x="6428" y="2678"/>
                    <a:pt x="6585" y="2836"/>
                    <a:pt x="6774" y="2836"/>
                  </a:cubicBezTo>
                  <a:lnTo>
                    <a:pt x="8570" y="2836"/>
                  </a:lnTo>
                  <a:lnTo>
                    <a:pt x="8570" y="5734"/>
                  </a:lnTo>
                  <a:cubicBezTo>
                    <a:pt x="6995" y="5892"/>
                    <a:pt x="5766" y="7246"/>
                    <a:pt x="5766" y="8884"/>
                  </a:cubicBezTo>
                  <a:cubicBezTo>
                    <a:pt x="5766" y="9861"/>
                    <a:pt x="6238" y="10775"/>
                    <a:pt x="6932" y="11310"/>
                  </a:cubicBezTo>
                  <a:lnTo>
                    <a:pt x="757" y="11310"/>
                  </a:lnTo>
                  <a:lnTo>
                    <a:pt x="757" y="725"/>
                  </a:lnTo>
                  <a:close/>
                  <a:moveTo>
                    <a:pt x="379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1657"/>
                  </a:lnTo>
                  <a:cubicBezTo>
                    <a:pt x="0" y="11877"/>
                    <a:pt x="158" y="12035"/>
                    <a:pt x="379" y="12035"/>
                  </a:cubicBezTo>
                  <a:lnTo>
                    <a:pt x="8822" y="12035"/>
                  </a:lnTo>
                  <a:cubicBezTo>
                    <a:pt x="10555" y="12035"/>
                    <a:pt x="11972" y="10617"/>
                    <a:pt x="11972" y="8884"/>
                  </a:cubicBezTo>
                  <a:cubicBezTo>
                    <a:pt x="12035" y="7215"/>
                    <a:pt x="10807" y="5892"/>
                    <a:pt x="9231" y="5734"/>
                  </a:cubicBezTo>
                  <a:lnTo>
                    <a:pt x="9231" y="2489"/>
                  </a:lnTo>
                  <a:cubicBezTo>
                    <a:pt x="9231" y="2426"/>
                    <a:pt x="9200" y="2300"/>
                    <a:pt x="9105" y="2268"/>
                  </a:cubicBezTo>
                  <a:lnTo>
                    <a:pt x="6995" y="126"/>
                  </a:lnTo>
                  <a:cubicBezTo>
                    <a:pt x="6900" y="63"/>
                    <a:pt x="6837" y="0"/>
                    <a:pt x="67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5621;p60">
              <a:extLst>
                <a:ext uri="{FF2B5EF4-FFF2-40B4-BE49-F238E27FC236}">
                  <a16:creationId xmlns:a16="http://schemas.microsoft.com/office/drawing/2014/main" id="{A69C064C-0E36-46E4-A11C-1841AC8D1DC3}"/>
                </a:ext>
              </a:extLst>
            </p:cNvPr>
            <p:cNvSpPr/>
            <p:nvPr/>
          </p:nvSpPr>
          <p:spPr>
            <a:xfrm>
              <a:off x="-46946075" y="2537325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47" y="1418"/>
                  </a:cubicBezTo>
                  <a:lnTo>
                    <a:pt x="1040" y="1418"/>
                  </a:lnTo>
                  <a:cubicBezTo>
                    <a:pt x="1261" y="1418"/>
                    <a:pt x="1418" y="1260"/>
                    <a:pt x="1418" y="1071"/>
                  </a:cubicBezTo>
                  <a:cubicBezTo>
                    <a:pt x="1387" y="851"/>
                    <a:pt x="1261" y="693"/>
                    <a:pt x="1040" y="693"/>
                  </a:cubicBezTo>
                  <a:lnTo>
                    <a:pt x="693" y="693"/>
                  </a:ln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5622;p60">
              <a:extLst>
                <a:ext uri="{FF2B5EF4-FFF2-40B4-BE49-F238E27FC236}">
                  <a16:creationId xmlns:a16="http://schemas.microsoft.com/office/drawing/2014/main" id="{5F41AB23-0ADE-41A6-A429-FD3897A973AE}"/>
                </a:ext>
              </a:extLst>
            </p:cNvPr>
            <p:cNvSpPr/>
            <p:nvPr/>
          </p:nvSpPr>
          <p:spPr>
            <a:xfrm>
              <a:off x="-47122500" y="2537325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51" y="693"/>
                  </a:lnTo>
                  <a:cubicBezTo>
                    <a:pt x="3340" y="693"/>
                    <a:pt x="3497" y="536"/>
                    <a:pt x="3497" y="347"/>
                  </a:cubicBez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5623;p60">
              <a:extLst>
                <a:ext uri="{FF2B5EF4-FFF2-40B4-BE49-F238E27FC236}">
                  <a16:creationId xmlns:a16="http://schemas.microsoft.com/office/drawing/2014/main" id="{B424C25A-6FCE-4BFA-B5B9-4CB3220EB73F}"/>
                </a:ext>
              </a:extLst>
            </p:cNvPr>
            <p:cNvSpPr/>
            <p:nvPr/>
          </p:nvSpPr>
          <p:spPr>
            <a:xfrm>
              <a:off x="-47122500" y="2572775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51" y="693"/>
                  </a:lnTo>
                  <a:cubicBezTo>
                    <a:pt x="3340" y="693"/>
                    <a:pt x="3497" y="536"/>
                    <a:pt x="3497" y="347"/>
                  </a:cubicBez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0" name="Google Shape;5624;p60">
            <a:extLst>
              <a:ext uri="{FF2B5EF4-FFF2-40B4-BE49-F238E27FC236}">
                <a16:creationId xmlns:a16="http://schemas.microsoft.com/office/drawing/2014/main" id="{A0FD4D3A-3F69-4FC0-9A65-1ED055B3E6A9}"/>
              </a:ext>
            </a:extLst>
          </p:cNvPr>
          <p:cNvGrpSpPr/>
          <p:nvPr/>
        </p:nvGrpSpPr>
        <p:grpSpPr>
          <a:xfrm>
            <a:off x="8447174" y="4316998"/>
            <a:ext cx="331821" cy="332705"/>
            <a:chOff x="-47157950" y="2712175"/>
            <a:chExt cx="300100" cy="300900"/>
          </a:xfrm>
        </p:grpSpPr>
        <p:sp>
          <p:nvSpPr>
            <p:cNvPr id="1711" name="Google Shape;5625;p60">
              <a:extLst>
                <a:ext uri="{FF2B5EF4-FFF2-40B4-BE49-F238E27FC236}">
                  <a16:creationId xmlns:a16="http://schemas.microsoft.com/office/drawing/2014/main" id="{3247CA68-AB0B-4C4E-8285-627B003DC673}"/>
                </a:ext>
              </a:extLst>
            </p:cNvPr>
            <p:cNvSpPr/>
            <p:nvPr/>
          </p:nvSpPr>
          <p:spPr>
            <a:xfrm>
              <a:off x="-47157950" y="2712175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7026" y="1166"/>
                  </a:moveTo>
                  <a:lnTo>
                    <a:pt x="7940" y="2048"/>
                  </a:lnTo>
                  <a:lnTo>
                    <a:pt x="7026" y="2048"/>
                  </a:lnTo>
                  <a:lnTo>
                    <a:pt x="7026" y="1166"/>
                  </a:lnTo>
                  <a:close/>
                  <a:moveTo>
                    <a:pt x="6333" y="693"/>
                  </a:moveTo>
                  <a:lnTo>
                    <a:pt x="6333" y="2458"/>
                  </a:lnTo>
                  <a:cubicBezTo>
                    <a:pt x="6333" y="2647"/>
                    <a:pt x="6491" y="2804"/>
                    <a:pt x="6680" y="2804"/>
                  </a:cubicBezTo>
                  <a:lnTo>
                    <a:pt x="8444" y="2804"/>
                  </a:lnTo>
                  <a:lnTo>
                    <a:pt x="8444" y="4222"/>
                  </a:lnTo>
                  <a:lnTo>
                    <a:pt x="3529" y="4222"/>
                  </a:lnTo>
                  <a:lnTo>
                    <a:pt x="3529" y="693"/>
                  </a:lnTo>
                  <a:close/>
                  <a:moveTo>
                    <a:pt x="10933" y="4222"/>
                  </a:moveTo>
                  <a:cubicBezTo>
                    <a:pt x="11122" y="4222"/>
                    <a:pt x="11279" y="4380"/>
                    <a:pt x="11279" y="4569"/>
                  </a:cubicBezTo>
                  <a:lnTo>
                    <a:pt x="11279" y="8097"/>
                  </a:lnTo>
                  <a:lnTo>
                    <a:pt x="11248" y="8097"/>
                  </a:lnTo>
                  <a:cubicBezTo>
                    <a:pt x="11248" y="8286"/>
                    <a:pt x="11090" y="8444"/>
                    <a:pt x="10901" y="8444"/>
                  </a:cubicBezTo>
                  <a:lnTo>
                    <a:pt x="9137" y="8444"/>
                  </a:lnTo>
                  <a:lnTo>
                    <a:pt x="9137" y="7719"/>
                  </a:lnTo>
                  <a:lnTo>
                    <a:pt x="9483" y="7719"/>
                  </a:lnTo>
                  <a:cubicBezTo>
                    <a:pt x="9673" y="7719"/>
                    <a:pt x="9830" y="7562"/>
                    <a:pt x="9830" y="7372"/>
                  </a:cubicBezTo>
                  <a:cubicBezTo>
                    <a:pt x="9830" y="7183"/>
                    <a:pt x="9673" y="7026"/>
                    <a:pt x="9483" y="7026"/>
                  </a:cubicBezTo>
                  <a:lnTo>
                    <a:pt x="2458" y="7026"/>
                  </a:lnTo>
                  <a:cubicBezTo>
                    <a:pt x="2269" y="7026"/>
                    <a:pt x="2111" y="7183"/>
                    <a:pt x="2111" y="7372"/>
                  </a:cubicBezTo>
                  <a:cubicBezTo>
                    <a:pt x="2111" y="7562"/>
                    <a:pt x="2269" y="7719"/>
                    <a:pt x="2458" y="7719"/>
                  </a:cubicBezTo>
                  <a:lnTo>
                    <a:pt x="2836" y="7719"/>
                  </a:lnTo>
                  <a:lnTo>
                    <a:pt x="2836" y="8444"/>
                  </a:lnTo>
                  <a:lnTo>
                    <a:pt x="1040" y="8444"/>
                  </a:lnTo>
                  <a:cubicBezTo>
                    <a:pt x="851" y="8444"/>
                    <a:pt x="694" y="8286"/>
                    <a:pt x="694" y="8097"/>
                  </a:cubicBezTo>
                  <a:lnTo>
                    <a:pt x="694" y="4569"/>
                  </a:lnTo>
                  <a:cubicBezTo>
                    <a:pt x="694" y="4380"/>
                    <a:pt x="851" y="4222"/>
                    <a:pt x="1040" y="4222"/>
                  </a:cubicBezTo>
                  <a:lnTo>
                    <a:pt x="2836" y="4222"/>
                  </a:lnTo>
                  <a:lnTo>
                    <a:pt x="2836" y="4569"/>
                  </a:lnTo>
                  <a:cubicBezTo>
                    <a:pt x="2836" y="4789"/>
                    <a:pt x="2993" y="4947"/>
                    <a:pt x="3183" y="4947"/>
                  </a:cubicBezTo>
                  <a:lnTo>
                    <a:pt x="8822" y="4947"/>
                  </a:lnTo>
                  <a:cubicBezTo>
                    <a:pt x="9011" y="4947"/>
                    <a:pt x="9168" y="4789"/>
                    <a:pt x="9168" y="4569"/>
                  </a:cubicBezTo>
                  <a:lnTo>
                    <a:pt x="9168" y="4222"/>
                  </a:lnTo>
                  <a:close/>
                  <a:moveTo>
                    <a:pt x="8412" y="7719"/>
                  </a:moveTo>
                  <a:lnTo>
                    <a:pt x="8412" y="11279"/>
                  </a:lnTo>
                  <a:lnTo>
                    <a:pt x="3498" y="11279"/>
                  </a:lnTo>
                  <a:lnTo>
                    <a:pt x="3498" y="7719"/>
                  </a:lnTo>
                  <a:close/>
                  <a:moveTo>
                    <a:pt x="3183" y="0"/>
                  </a:moveTo>
                  <a:cubicBezTo>
                    <a:pt x="2993" y="0"/>
                    <a:pt x="2836" y="158"/>
                    <a:pt x="2836" y="378"/>
                  </a:cubicBezTo>
                  <a:lnTo>
                    <a:pt x="2836" y="3560"/>
                  </a:lnTo>
                  <a:lnTo>
                    <a:pt x="1072" y="3560"/>
                  </a:lnTo>
                  <a:cubicBezTo>
                    <a:pt x="473" y="3560"/>
                    <a:pt x="1" y="4033"/>
                    <a:pt x="1" y="4600"/>
                  </a:cubicBezTo>
                  <a:lnTo>
                    <a:pt x="1" y="8129"/>
                  </a:lnTo>
                  <a:cubicBezTo>
                    <a:pt x="1" y="8696"/>
                    <a:pt x="473" y="9168"/>
                    <a:pt x="1072" y="9168"/>
                  </a:cubicBezTo>
                  <a:lnTo>
                    <a:pt x="2836" y="9168"/>
                  </a:lnTo>
                  <a:lnTo>
                    <a:pt x="2836" y="11657"/>
                  </a:lnTo>
                  <a:cubicBezTo>
                    <a:pt x="2836" y="11846"/>
                    <a:pt x="2993" y="12035"/>
                    <a:pt x="3183" y="12035"/>
                  </a:cubicBezTo>
                  <a:lnTo>
                    <a:pt x="8822" y="12035"/>
                  </a:lnTo>
                  <a:cubicBezTo>
                    <a:pt x="9011" y="12035"/>
                    <a:pt x="9168" y="11846"/>
                    <a:pt x="9168" y="11657"/>
                  </a:cubicBezTo>
                  <a:lnTo>
                    <a:pt x="9168" y="9168"/>
                  </a:lnTo>
                  <a:lnTo>
                    <a:pt x="10933" y="9168"/>
                  </a:lnTo>
                  <a:cubicBezTo>
                    <a:pt x="11531" y="9168"/>
                    <a:pt x="12004" y="8696"/>
                    <a:pt x="12004" y="8129"/>
                  </a:cubicBezTo>
                  <a:lnTo>
                    <a:pt x="12004" y="4600"/>
                  </a:lnTo>
                  <a:cubicBezTo>
                    <a:pt x="11972" y="4001"/>
                    <a:pt x="11500" y="3529"/>
                    <a:pt x="10901" y="3529"/>
                  </a:cubicBezTo>
                  <a:lnTo>
                    <a:pt x="9137" y="3529"/>
                  </a:lnTo>
                  <a:lnTo>
                    <a:pt x="9137" y="2458"/>
                  </a:lnTo>
                  <a:cubicBezTo>
                    <a:pt x="9137" y="2363"/>
                    <a:pt x="9074" y="2269"/>
                    <a:pt x="9011" y="2206"/>
                  </a:cubicBezTo>
                  <a:lnTo>
                    <a:pt x="6932" y="126"/>
                  </a:lnTo>
                  <a:cubicBezTo>
                    <a:pt x="6837" y="63"/>
                    <a:pt x="6774" y="0"/>
                    <a:pt x="6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5626;p60">
              <a:extLst>
                <a:ext uri="{FF2B5EF4-FFF2-40B4-BE49-F238E27FC236}">
                  <a16:creationId xmlns:a16="http://schemas.microsoft.com/office/drawing/2014/main" id="{66859C1F-C811-4DBB-9A6E-8A8ED8B095B0}"/>
                </a:ext>
              </a:extLst>
            </p:cNvPr>
            <p:cNvSpPr/>
            <p:nvPr/>
          </p:nvSpPr>
          <p:spPr>
            <a:xfrm>
              <a:off x="-47087075" y="28523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8" y="693"/>
                  </a:cubicBezTo>
                  <a:cubicBezTo>
                    <a:pt x="537" y="693"/>
                    <a:pt x="694" y="536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5627;p60">
              <a:extLst>
                <a:ext uri="{FF2B5EF4-FFF2-40B4-BE49-F238E27FC236}">
                  <a16:creationId xmlns:a16="http://schemas.microsoft.com/office/drawing/2014/main" id="{703F491A-C114-4982-BC6D-58DC21BC32BE}"/>
                </a:ext>
              </a:extLst>
            </p:cNvPr>
            <p:cNvSpPr/>
            <p:nvPr/>
          </p:nvSpPr>
          <p:spPr>
            <a:xfrm>
              <a:off x="-47052400" y="28523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26" y="0"/>
                    <a:pt x="0" y="158"/>
                    <a:pt x="0" y="347"/>
                  </a:cubicBezTo>
                  <a:cubicBezTo>
                    <a:pt x="0" y="536"/>
                    <a:pt x="126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5628;p60">
              <a:extLst>
                <a:ext uri="{FF2B5EF4-FFF2-40B4-BE49-F238E27FC236}">
                  <a16:creationId xmlns:a16="http://schemas.microsoft.com/office/drawing/2014/main" id="{FD897F59-0C26-4197-82FD-81AF7CCE9671}"/>
                </a:ext>
              </a:extLst>
            </p:cNvPr>
            <p:cNvSpPr/>
            <p:nvPr/>
          </p:nvSpPr>
          <p:spPr>
            <a:xfrm>
              <a:off x="-47051625" y="295790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151" y="694"/>
                  </a:lnTo>
                  <a:cubicBezTo>
                    <a:pt x="3340" y="694"/>
                    <a:pt x="3498" y="536"/>
                    <a:pt x="3498" y="347"/>
                  </a:cubicBez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5629;p60">
              <a:extLst>
                <a:ext uri="{FF2B5EF4-FFF2-40B4-BE49-F238E27FC236}">
                  <a16:creationId xmlns:a16="http://schemas.microsoft.com/office/drawing/2014/main" id="{93FBD25F-B0E8-42DA-BA07-1D8450B9C7ED}"/>
                </a:ext>
              </a:extLst>
            </p:cNvPr>
            <p:cNvSpPr/>
            <p:nvPr/>
          </p:nvSpPr>
          <p:spPr>
            <a:xfrm>
              <a:off x="-47051625" y="292325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151" y="694"/>
                  </a:lnTo>
                  <a:cubicBezTo>
                    <a:pt x="3340" y="694"/>
                    <a:pt x="3498" y="536"/>
                    <a:pt x="3498" y="347"/>
                  </a:cubicBez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5630;p60">
              <a:extLst>
                <a:ext uri="{FF2B5EF4-FFF2-40B4-BE49-F238E27FC236}">
                  <a16:creationId xmlns:a16="http://schemas.microsoft.com/office/drawing/2014/main" id="{E0AFAFA0-6011-440B-BBC1-ADA75B985D4E}"/>
                </a:ext>
              </a:extLst>
            </p:cNvPr>
            <p:cNvSpPr/>
            <p:nvPr/>
          </p:nvSpPr>
          <p:spPr>
            <a:xfrm>
              <a:off x="-47017750" y="28523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lnTo>
                    <a:pt x="1072" y="693"/>
                  </a:lnTo>
                  <a:cubicBezTo>
                    <a:pt x="1261" y="693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5631;p60">
              <a:extLst>
                <a:ext uri="{FF2B5EF4-FFF2-40B4-BE49-F238E27FC236}">
                  <a16:creationId xmlns:a16="http://schemas.microsoft.com/office/drawing/2014/main" id="{D8D4860F-02F8-469B-B720-A4A444C5F35F}"/>
                </a:ext>
              </a:extLst>
            </p:cNvPr>
            <p:cNvSpPr/>
            <p:nvPr/>
          </p:nvSpPr>
          <p:spPr>
            <a:xfrm>
              <a:off x="-46964975" y="28523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1040" y="693"/>
                  </a:lnTo>
                  <a:cubicBezTo>
                    <a:pt x="1260" y="693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18" name="Google Shape;5632;p60">
            <a:extLst>
              <a:ext uri="{FF2B5EF4-FFF2-40B4-BE49-F238E27FC236}">
                <a16:creationId xmlns:a16="http://schemas.microsoft.com/office/drawing/2014/main" id="{E89E5518-AA2C-49B5-BCDA-175E88DD4FDC}"/>
              </a:ext>
            </a:extLst>
          </p:cNvPr>
          <p:cNvSpPr/>
          <p:nvPr/>
        </p:nvSpPr>
        <p:spPr>
          <a:xfrm>
            <a:off x="10528221" y="3491301"/>
            <a:ext cx="291767" cy="330964"/>
          </a:xfrm>
          <a:custGeom>
            <a:avLst/>
            <a:gdLst/>
            <a:ahLst/>
            <a:cxnLst/>
            <a:rect l="l" t="t" r="r" b="b"/>
            <a:pathLst>
              <a:path w="10555" h="11973" extrusionOk="0">
                <a:moveTo>
                  <a:pt x="3151" y="2836"/>
                </a:moveTo>
                <a:cubicBezTo>
                  <a:pt x="3340" y="2836"/>
                  <a:pt x="3498" y="2994"/>
                  <a:pt x="3498" y="3183"/>
                </a:cubicBezTo>
                <a:lnTo>
                  <a:pt x="3498" y="3529"/>
                </a:lnTo>
                <a:lnTo>
                  <a:pt x="2805" y="3529"/>
                </a:lnTo>
                <a:lnTo>
                  <a:pt x="2805" y="3183"/>
                </a:lnTo>
                <a:cubicBezTo>
                  <a:pt x="2805" y="2994"/>
                  <a:pt x="2962" y="2836"/>
                  <a:pt x="3151" y="2836"/>
                </a:cubicBezTo>
                <a:close/>
                <a:moveTo>
                  <a:pt x="9862" y="4191"/>
                </a:moveTo>
                <a:lnTo>
                  <a:pt x="9862" y="5262"/>
                </a:lnTo>
                <a:cubicBezTo>
                  <a:pt x="9862" y="5451"/>
                  <a:pt x="9704" y="5609"/>
                  <a:pt x="9484" y="5609"/>
                </a:cubicBezTo>
                <a:cubicBezTo>
                  <a:pt x="9295" y="5609"/>
                  <a:pt x="9137" y="5451"/>
                  <a:pt x="9137" y="5262"/>
                </a:cubicBezTo>
                <a:lnTo>
                  <a:pt x="9137" y="4191"/>
                </a:lnTo>
                <a:close/>
                <a:moveTo>
                  <a:pt x="3151" y="5609"/>
                </a:moveTo>
                <a:cubicBezTo>
                  <a:pt x="3340" y="5609"/>
                  <a:pt x="3498" y="5766"/>
                  <a:pt x="3498" y="5987"/>
                </a:cubicBezTo>
                <a:cubicBezTo>
                  <a:pt x="3498" y="6176"/>
                  <a:pt x="3340" y="6333"/>
                  <a:pt x="3151" y="6333"/>
                </a:cubicBezTo>
                <a:cubicBezTo>
                  <a:pt x="2962" y="6333"/>
                  <a:pt x="2805" y="6176"/>
                  <a:pt x="2805" y="5987"/>
                </a:cubicBezTo>
                <a:cubicBezTo>
                  <a:pt x="2805" y="5766"/>
                  <a:pt x="2962" y="5609"/>
                  <a:pt x="3151" y="5609"/>
                </a:cubicBezTo>
                <a:close/>
                <a:moveTo>
                  <a:pt x="3592" y="4254"/>
                </a:moveTo>
                <a:cubicBezTo>
                  <a:pt x="4695" y="4443"/>
                  <a:pt x="5640" y="5451"/>
                  <a:pt x="5640" y="6680"/>
                </a:cubicBezTo>
                <a:lnTo>
                  <a:pt x="5640" y="8822"/>
                </a:lnTo>
                <a:cubicBezTo>
                  <a:pt x="5640" y="10145"/>
                  <a:pt x="4538" y="11248"/>
                  <a:pt x="3183" y="11248"/>
                </a:cubicBezTo>
                <a:cubicBezTo>
                  <a:pt x="1860" y="11248"/>
                  <a:pt x="757" y="10145"/>
                  <a:pt x="757" y="8822"/>
                </a:cubicBezTo>
                <a:lnTo>
                  <a:pt x="757" y="6680"/>
                </a:lnTo>
                <a:cubicBezTo>
                  <a:pt x="757" y="5451"/>
                  <a:pt x="1671" y="4443"/>
                  <a:pt x="2868" y="4254"/>
                </a:cubicBezTo>
                <a:lnTo>
                  <a:pt x="2868" y="4979"/>
                </a:lnTo>
                <a:cubicBezTo>
                  <a:pt x="2490" y="5136"/>
                  <a:pt x="2175" y="5546"/>
                  <a:pt x="2175" y="5987"/>
                </a:cubicBezTo>
                <a:cubicBezTo>
                  <a:pt x="2175" y="6396"/>
                  <a:pt x="2458" y="6837"/>
                  <a:pt x="2868" y="6963"/>
                </a:cubicBezTo>
                <a:lnTo>
                  <a:pt x="2868" y="7341"/>
                </a:lnTo>
                <a:cubicBezTo>
                  <a:pt x="2868" y="7562"/>
                  <a:pt x="3025" y="7719"/>
                  <a:pt x="3246" y="7719"/>
                </a:cubicBezTo>
                <a:cubicBezTo>
                  <a:pt x="3435" y="7719"/>
                  <a:pt x="3592" y="7562"/>
                  <a:pt x="3592" y="7341"/>
                </a:cubicBezTo>
                <a:lnTo>
                  <a:pt x="3592" y="6963"/>
                </a:lnTo>
                <a:cubicBezTo>
                  <a:pt x="3970" y="6806"/>
                  <a:pt x="4286" y="6396"/>
                  <a:pt x="4286" y="5987"/>
                </a:cubicBezTo>
                <a:cubicBezTo>
                  <a:pt x="4286" y="5546"/>
                  <a:pt x="4033" y="5105"/>
                  <a:pt x="3592" y="4979"/>
                </a:cubicBezTo>
                <a:lnTo>
                  <a:pt x="3592" y="4254"/>
                </a:lnTo>
                <a:close/>
                <a:moveTo>
                  <a:pt x="5294" y="1"/>
                </a:moveTo>
                <a:cubicBezTo>
                  <a:pt x="4033" y="1"/>
                  <a:pt x="2994" y="946"/>
                  <a:pt x="2836" y="2143"/>
                </a:cubicBezTo>
                <a:cubicBezTo>
                  <a:pt x="2427" y="2301"/>
                  <a:pt x="2143" y="2710"/>
                  <a:pt x="2143" y="3151"/>
                </a:cubicBezTo>
                <a:lnTo>
                  <a:pt x="2143" y="3687"/>
                </a:lnTo>
                <a:cubicBezTo>
                  <a:pt x="914" y="4128"/>
                  <a:pt x="1" y="5294"/>
                  <a:pt x="1" y="6680"/>
                </a:cubicBezTo>
                <a:lnTo>
                  <a:pt x="1" y="8822"/>
                </a:lnTo>
                <a:cubicBezTo>
                  <a:pt x="1" y="10555"/>
                  <a:pt x="1419" y="11973"/>
                  <a:pt x="3151" y="11973"/>
                </a:cubicBezTo>
                <a:cubicBezTo>
                  <a:pt x="4884" y="11973"/>
                  <a:pt x="6302" y="10555"/>
                  <a:pt x="6302" y="8822"/>
                </a:cubicBezTo>
                <a:lnTo>
                  <a:pt x="6302" y="6680"/>
                </a:lnTo>
                <a:cubicBezTo>
                  <a:pt x="6302" y="5294"/>
                  <a:pt x="5451" y="4128"/>
                  <a:pt x="4191" y="3687"/>
                </a:cubicBezTo>
                <a:lnTo>
                  <a:pt x="4191" y="3151"/>
                </a:lnTo>
                <a:cubicBezTo>
                  <a:pt x="4191" y="2710"/>
                  <a:pt x="3907" y="2301"/>
                  <a:pt x="3529" y="2143"/>
                </a:cubicBezTo>
                <a:cubicBezTo>
                  <a:pt x="3624" y="1293"/>
                  <a:pt x="4380" y="662"/>
                  <a:pt x="5262" y="662"/>
                </a:cubicBezTo>
                <a:cubicBezTo>
                  <a:pt x="6239" y="662"/>
                  <a:pt x="7026" y="1450"/>
                  <a:pt x="7026" y="2427"/>
                </a:cubicBezTo>
                <a:lnTo>
                  <a:pt x="7026" y="8413"/>
                </a:lnTo>
                <a:cubicBezTo>
                  <a:pt x="7026" y="9200"/>
                  <a:pt x="7657" y="9830"/>
                  <a:pt x="8444" y="9830"/>
                </a:cubicBezTo>
                <a:cubicBezTo>
                  <a:pt x="9232" y="9830"/>
                  <a:pt x="9862" y="9200"/>
                  <a:pt x="9862" y="8413"/>
                </a:cubicBezTo>
                <a:lnTo>
                  <a:pt x="9862" y="6239"/>
                </a:lnTo>
                <a:cubicBezTo>
                  <a:pt x="10240" y="6081"/>
                  <a:pt x="10555" y="5703"/>
                  <a:pt x="10555" y="5262"/>
                </a:cubicBezTo>
                <a:lnTo>
                  <a:pt x="10555" y="3844"/>
                </a:lnTo>
                <a:cubicBezTo>
                  <a:pt x="10555" y="3687"/>
                  <a:pt x="10397" y="3529"/>
                  <a:pt x="10208" y="3529"/>
                </a:cubicBezTo>
                <a:lnTo>
                  <a:pt x="9862" y="3529"/>
                </a:lnTo>
                <a:lnTo>
                  <a:pt x="9862" y="2458"/>
                </a:lnTo>
                <a:cubicBezTo>
                  <a:pt x="9862" y="2269"/>
                  <a:pt x="9704" y="2112"/>
                  <a:pt x="9515" y="2112"/>
                </a:cubicBezTo>
                <a:cubicBezTo>
                  <a:pt x="9295" y="2112"/>
                  <a:pt x="9137" y="2269"/>
                  <a:pt x="9137" y="2458"/>
                </a:cubicBezTo>
                <a:lnTo>
                  <a:pt x="9137" y="3529"/>
                </a:lnTo>
                <a:lnTo>
                  <a:pt x="8791" y="3529"/>
                </a:lnTo>
                <a:cubicBezTo>
                  <a:pt x="8602" y="3529"/>
                  <a:pt x="8444" y="3687"/>
                  <a:pt x="8444" y="3876"/>
                </a:cubicBezTo>
                <a:lnTo>
                  <a:pt x="8444" y="5294"/>
                </a:lnTo>
                <a:cubicBezTo>
                  <a:pt x="8444" y="5766"/>
                  <a:pt x="8728" y="6176"/>
                  <a:pt x="9137" y="6302"/>
                </a:cubicBezTo>
                <a:lnTo>
                  <a:pt x="9137" y="8444"/>
                </a:lnTo>
                <a:cubicBezTo>
                  <a:pt x="9137" y="8854"/>
                  <a:pt x="8822" y="9169"/>
                  <a:pt x="8444" y="9169"/>
                </a:cubicBezTo>
                <a:cubicBezTo>
                  <a:pt x="8035" y="9169"/>
                  <a:pt x="7720" y="8854"/>
                  <a:pt x="7720" y="8444"/>
                </a:cubicBezTo>
                <a:lnTo>
                  <a:pt x="7720" y="2458"/>
                </a:lnTo>
                <a:cubicBezTo>
                  <a:pt x="7720" y="1103"/>
                  <a:pt x="6617" y="1"/>
                  <a:pt x="529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19" name="Google Shape;5633;p60">
            <a:extLst>
              <a:ext uri="{FF2B5EF4-FFF2-40B4-BE49-F238E27FC236}">
                <a16:creationId xmlns:a16="http://schemas.microsoft.com/office/drawing/2014/main" id="{37C51969-F396-4436-BCC6-02E455C3743E}"/>
              </a:ext>
            </a:extLst>
          </p:cNvPr>
          <p:cNvGrpSpPr/>
          <p:nvPr/>
        </p:nvGrpSpPr>
        <p:grpSpPr>
          <a:xfrm>
            <a:off x="10525666" y="3898103"/>
            <a:ext cx="292624" cy="331821"/>
            <a:chOff x="-45278675" y="2333325"/>
            <a:chExt cx="264650" cy="300100"/>
          </a:xfrm>
        </p:grpSpPr>
        <p:sp>
          <p:nvSpPr>
            <p:cNvPr id="1720" name="Google Shape;5634;p60">
              <a:extLst>
                <a:ext uri="{FF2B5EF4-FFF2-40B4-BE49-F238E27FC236}">
                  <a16:creationId xmlns:a16="http://schemas.microsoft.com/office/drawing/2014/main" id="{A7C72182-1CB9-47C8-B533-717A08EF17D2}"/>
                </a:ext>
              </a:extLst>
            </p:cNvPr>
            <p:cNvSpPr/>
            <p:nvPr/>
          </p:nvSpPr>
          <p:spPr>
            <a:xfrm>
              <a:off x="-45243225" y="2475100"/>
              <a:ext cx="52775" cy="87450"/>
            </a:xfrm>
            <a:custGeom>
              <a:avLst/>
              <a:gdLst/>
              <a:ahLst/>
              <a:cxnLst/>
              <a:rect l="l" t="t" r="r" b="b"/>
              <a:pathLst>
                <a:path w="2111" h="3498" extrusionOk="0">
                  <a:moveTo>
                    <a:pt x="1071" y="725"/>
                  </a:moveTo>
                  <a:cubicBezTo>
                    <a:pt x="1260" y="725"/>
                    <a:pt x="1418" y="883"/>
                    <a:pt x="1418" y="1072"/>
                  </a:cubicBezTo>
                  <a:cubicBezTo>
                    <a:pt x="1418" y="1261"/>
                    <a:pt x="1260" y="1418"/>
                    <a:pt x="1071" y="1418"/>
                  </a:cubicBezTo>
                  <a:lnTo>
                    <a:pt x="725" y="1418"/>
                  </a:lnTo>
                  <a:lnTo>
                    <a:pt x="725" y="72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2080"/>
                  </a:lnTo>
                  <a:lnTo>
                    <a:pt x="1071" y="2080"/>
                  </a:lnTo>
                  <a:cubicBezTo>
                    <a:pt x="1638" y="2080"/>
                    <a:pt x="2111" y="1607"/>
                    <a:pt x="2111" y="1040"/>
                  </a:cubicBezTo>
                  <a:cubicBezTo>
                    <a:pt x="2111" y="473"/>
                    <a:pt x="167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5635;p60">
              <a:extLst>
                <a:ext uri="{FF2B5EF4-FFF2-40B4-BE49-F238E27FC236}">
                  <a16:creationId xmlns:a16="http://schemas.microsoft.com/office/drawing/2014/main" id="{BD0E77D2-16A3-495E-B3E2-714619D1F0A2}"/>
                </a:ext>
              </a:extLst>
            </p:cNvPr>
            <p:cNvSpPr/>
            <p:nvPr/>
          </p:nvSpPr>
          <p:spPr>
            <a:xfrm>
              <a:off x="-45172350" y="2475100"/>
              <a:ext cx="52800" cy="89025"/>
            </a:xfrm>
            <a:custGeom>
              <a:avLst/>
              <a:gdLst/>
              <a:ahLst/>
              <a:cxnLst/>
              <a:rect l="l" t="t" r="r" b="b"/>
              <a:pathLst>
                <a:path w="2112" h="3561" extrusionOk="0"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261" y="2143"/>
                    <a:pt x="1418" y="2300"/>
                    <a:pt x="1418" y="2489"/>
                  </a:cubicBezTo>
                  <a:cubicBezTo>
                    <a:pt x="1418" y="2678"/>
                    <a:pt x="1261" y="2836"/>
                    <a:pt x="1072" y="2836"/>
                  </a:cubicBezTo>
                  <a:cubicBezTo>
                    <a:pt x="851" y="2836"/>
                    <a:pt x="694" y="2678"/>
                    <a:pt x="694" y="2489"/>
                  </a:cubicBezTo>
                  <a:cubicBezTo>
                    <a:pt x="694" y="2300"/>
                    <a:pt x="536" y="2143"/>
                    <a:pt x="347" y="2143"/>
                  </a:cubicBezTo>
                  <a:cubicBezTo>
                    <a:pt x="158" y="2143"/>
                    <a:pt x="1" y="2300"/>
                    <a:pt x="1" y="2489"/>
                  </a:cubicBezTo>
                  <a:cubicBezTo>
                    <a:pt x="1" y="3088"/>
                    <a:pt x="473" y="3560"/>
                    <a:pt x="1072" y="3560"/>
                  </a:cubicBezTo>
                  <a:cubicBezTo>
                    <a:pt x="1639" y="3560"/>
                    <a:pt x="2111" y="3088"/>
                    <a:pt x="2111" y="2489"/>
                  </a:cubicBezTo>
                  <a:cubicBezTo>
                    <a:pt x="2111" y="1891"/>
                    <a:pt x="1639" y="1418"/>
                    <a:pt x="1072" y="1418"/>
                  </a:cubicBezTo>
                  <a:cubicBezTo>
                    <a:pt x="851" y="1418"/>
                    <a:pt x="725" y="1261"/>
                    <a:pt x="725" y="1072"/>
                  </a:cubicBezTo>
                  <a:cubicBezTo>
                    <a:pt x="725" y="883"/>
                    <a:pt x="851" y="725"/>
                    <a:pt x="1072" y="725"/>
                  </a:cubicBezTo>
                  <a:cubicBezTo>
                    <a:pt x="1261" y="725"/>
                    <a:pt x="1418" y="883"/>
                    <a:pt x="1418" y="1072"/>
                  </a:cubicBezTo>
                  <a:cubicBezTo>
                    <a:pt x="1418" y="1261"/>
                    <a:pt x="1576" y="1418"/>
                    <a:pt x="1765" y="1418"/>
                  </a:cubicBezTo>
                  <a:cubicBezTo>
                    <a:pt x="1954" y="1418"/>
                    <a:pt x="2111" y="1261"/>
                    <a:pt x="2111" y="1072"/>
                  </a:cubicBezTo>
                  <a:cubicBezTo>
                    <a:pt x="2111" y="473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5636;p60">
              <a:extLst>
                <a:ext uri="{FF2B5EF4-FFF2-40B4-BE49-F238E27FC236}">
                  <a16:creationId xmlns:a16="http://schemas.microsoft.com/office/drawing/2014/main" id="{F1438FC6-71DE-442B-8930-EF7D059CF813}"/>
                </a:ext>
              </a:extLst>
            </p:cNvPr>
            <p:cNvSpPr/>
            <p:nvPr/>
          </p:nvSpPr>
          <p:spPr>
            <a:xfrm>
              <a:off x="-45102250" y="2475100"/>
              <a:ext cx="52800" cy="87450"/>
            </a:xfrm>
            <a:custGeom>
              <a:avLst/>
              <a:gdLst/>
              <a:ahLst/>
              <a:cxnLst/>
              <a:rect l="l" t="t" r="r" b="b"/>
              <a:pathLst>
                <a:path w="2112" h="3498" extrusionOk="0">
                  <a:moveTo>
                    <a:pt x="1072" y="725"/>
                  </a:moveTo>
                  <a:cubicBezTo>
                    <a:pt x="1261" y="725"/>
                    <a:pt x="1418" y="883"/>
                    <a:pt x="1418" y="1072"/>
                  </a:cubicBezTo>
                  <a:lnTo>
                    <a:pt x="1418" y="2458"/>
                  </a:lnTo>
                  <a:cubicBezTo>
                    <a:pt x="1418" y="2647"/>
                    <a:pt x="1261" y="2804"/>
                    <a:pt x="1072" y="2804"/>
                  </a:cubicBezTo>
                  <a:lnTo>
                    <a:pt x="694" y="2804"/>
                  </a:lnTo>
                  <a:lnTo>
                    <a:pt x="694" y="72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lnTo>
                    <a:pt x="1040" y="3497"/>
                  </a:lnTo>
                  <a:cubicBezTo>
                    <a:pt x="1639" y="3497"/>
                    <a:pt x="2111" y="3025"/>
                    <a:pt x="2111" y="2458"/>
                  </a:cubicBezTo>
                  <a:lnTo>
                    <a:pt x="2111" y="1040"/>
                  </a:lnTo>
                  <a:cubicBezTo>
                    <a:pt x="2111" y="473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5637;p60">
              <a:extLst>
                <a:ext uri="{FF2B5EF4-FFF2-40B4-BE49-F238E27FC236}">
                  <a16:creationId xmlns:a16="http://schemas.microsoft.com/office/drawing/2014/main" id="{BC185063-6538-4925-976C-E67FD1AAE49D}"/>
                </a:ext>
              </a:extLst>
            </p:cNvPr>
            <p:cNvSpPr/>
            <p:nvPr/>
          </p:nvSpPr>
          <p:spPr>
            <a:xfrm>
              <a:off x="-45278675" y="2333325"/>
              <a:ext cx="264650" cy="300100"/>
            </a:xfrm>
            <a:custGeom>
              <a:avLst/>
              <a:gdLst/>
              <a:ahLst/>
              <a:cxnLst/>
              <a:rect l="l" t="t" r="r" b="b"/>
              <a:pathLst>
                <a:path w="10586" h="12004" extrusionOk="0">
                  <a:moveTo>
                    <a:pt x="7751" y="1229"/>
                  </a:moveTo>
                  <a:lnTo>
                    <a:pt x="8664" y="2143"/>
                  </a:lnTo>
                  <a:lnTo>
                    <a:pt x="7751" y="2143"/>
                  </a:lnTo>
                  <a:lnTo>
                    <a:pt x="7751" y="1229"/>
                  </a:lnTo>
                  <a:close/>
                  <a:moveTo>
                    <a:pt x="7089" y="725"/>
                  </a:moveTo>
                  <a:lnTo>
                    <a:pt x="7089" y="2489"/>
                  </a:lnTo>
                  <a:cubicBezTo>
                    <a:pt x="7089" y="2678"/>
                    <a:pt x="7246" y="2836"/>
                    <a:pt x="7436" y="2836"/>
                  </a:cubicBezTo>
                  <a:lnTo>
                    <a:pt x="9200" y="2836"/>
                  </a:lnTo>
                  <a:lnTo>
                    <a:pt x="9200" y="4254"/>
                  </a:lnTo>
                  <a:lnTo>
                    <a:pt x="1481" y="4254"/>
                  </a:lnTo>
                  <a:lnTo>
                    <a:pt x="1481" y="725"/>
                  </a:lnTo>
                  <a:close/>
                  <a:moveTo>
                    <a:pt x="9893" y="4978"/>
                  </a:moveTo>
                  <a:lnTo>
                    <a:pt x="9893" y="9893"/>
                  </a:lnTo>
                  <a:lnTo>
                    <a:pt x="756" y="9893"/>
                  </a:lnTo>
                  <a:lnTo>
                    <a:pt x="756" y="4978"/>
                  </a:lnTo>
                  <a:close/>
                  <a:moveTo>
                    <a:pt x="9168" y="10586"/>
                  </a:moveTo>
                  <a:lnTo>
                    <a:pt x="9168" y="11311"/>
                  </a:lnTo>
                  <a:lnTo>
                    <a:pt x="1450" y="11311"/>
                  </a:lnTo>
                  <a:lnTo>
                    <a:pt x="1450" y="10586"/>
                  </a:lnTo>
                  <a:close/>
                  <a:moveTo>
                    <a:pt x="1072" y="1"/>
                  </a:moveTo>
                  <a:cubicBezTo>
                    <a:pt x="851" y="1"/>
                    <a:pt x="725" y="158"/>
                    <a:pt x="725" y="347"/>
                  </a:cubicBezTo>
                  <a:lnTo>
                    <a:pt x="725" y="4254"/>
                  </a:lnTo>
                  <a:lnTo>
                    <a:pt x="347" y="4254"/>
                  </a:lnTo>
                  <a:cubicBezTo>
                    <a:pt x="158" y="4254"/>
                    <a:pt x="0" y="4411"/>
                    <a:pt x="0" y="4600"/>
                  </a:cubicBezTo>
                  <a:lnTo>
                    <a:pt x="0" y="10240"/>
                  </a:lnTo>
                  <a:cubicBezTo>
                    <a:pt x="0" y="10429"/>
                    <a:pt x="158" y="10586"/>
                    <a:pt x="347" y="10586"/>
                  </a:cubicBezTo>
                  <a:lnTo>
                    <a:pt x="725" y="10586"/>
                  </a:lnTo>
                  <a:lnTo>
                    <a:pt x="725" y="11657"/>
                  </a:lnTo>
                  <a:cubicBezTo>
                    <a:pt x="725" y="11846"/>
                    <a:pt x="851" y="12004"/>
                    <a:pt x="1072" y="12004"/>
                  </a:cubicBezTo>
                  <a:lnTo>
                    <a:pt x="9483" y="12004"/>
                  </a:lnTo>
                  <a:cubicBezTo>
                    <a:pt x="9672" y="12004"/>
                    <a:pt x="9830" y="11846"/>
                    <a:pt x="9830" y="11657"/>
                  </a:cubicBezTo>
                  <a:lnTo>
                    <a:pt x="9830" y="10586"/>
                  </a:lnTo>
                  <a:lnTo>
                    <a:pt x="10208" y="10586"/>
                  </a:lnTo>
                  <a:cubicBezTo>
                    <a:pt x="10397" y="10586"/>
                    <a:pt x="10555" y="10429"/>
                    <a:pt x="10555" y="10240"/>
                  </a:cubicBezTo>
                  <a:lnTo>
                    <a:pt x="10555" y="4600"/>
                  </a:lnTo>
                  <a:cubicBezTo>
                    <a:pt x="10586" y="4411"/>
                    <a:pt x="10428" y="4254"/>
                    <a:pt x="10239" y="4254"/>
                  </a:cubicBezTo>
                  <a:lnTo>
                    <a:pt x="9893" y="4254"/>
                  </a:lnTo>
                  <a:lnTo>
                    <a:pt x="9893" y="2489"/>
                  </a:lnTo>
                  <a:cubicBezTo>
                    <a:pt x="9893" y="2395"/>
                    <a:pt x="9830" y="2300"/>
                    <a:pt x="9767" y="2237"/>
                  </a:cubicBezTo>
                  <a:lnTo>
                    <a:pt x="7656" y="127"/>
                  </a:lnTo>
                  <a:cubicBezTo>
                    <a:pt x="7562" y="32"/>
                    <a:pt x="7499" y="1"/>
                    <a:pt x="74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4" name="Google Shape;5638;p60">
            <a:extLst>
              <a:ext uri="{FF2B5EF4-FFF2-40B4-BE49-F238E27FC236}">
                <a16:creationId xmlns:a16="http://schemas.microsoft.com/office/drawing/2014/main" id="{62FC48E3-36B6-4493-8CCD-84D77929F0A0}"/>
              </a:ext>
            </a:extLst>
          </p:cNvPr>
          <p:cNvGrpSpPr/>
          <p:nvPr/>
        </p:nvGrpSpPr>
        <p:grpSpPr>
          <a:xfrm>
            <a:off x="10535230" y="4305664"/>
            <a:ext cx="273495" cy="331848"/>
            <a:chOff x="-45270025" y="2701925"/>
            <a:chExt cx="247350" cy="300125"/>
          </a:xfrm>
        </p:grpSpPr>
        <p:sp>
          <p:nvSpPr>
            <p:cNvPr id="1725" name="Google Shape;5639;p60">
              <a:extLst>
                <a:ext uri="{FF2B5EF4-FFF2-40B4-BE49-F238E27FC236}">
                  <a16:creationId xmlns:a16="http://schemas.microsoft.com/office/drawing/2014/main" id="{69E1A11A-EAC2-4B6C-BD74-73FC66FC5944}"/>
                </a:ext>
              </a:extLst>
            </p:cNvPr>
            <p:cNvSpPr/>
            <p:nvPr/>
          </p:nvSpPr>
          <p:spPr>
            <a:xfrm>
              <a:off x="-45128250" y="28437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5640;p60">
              <a:extLst>
                <a:ext uri="{FF2B5EF4-FFF2-40B4-BE49-F238E27FC236}">
                  <a16:creationId xmlns:a16="http://schemas.microsoft.com/office/drawing/2014/main" id="{682D3663-B76D-4D9D-9A6A-4E9702E07C11}"/>
                </a:ext>
              </a:extLst>
            </p:cNvPr>
            <p:cNvSpPr/>
            <p:nvPr/>
          </p:nvSpPr>
          <p:spPr>
            <a:xfrm>
              <a:off x="-45270025" y="2701925"/>
              <a:ext cx="247350" cy="300125"/>
            </a:xfrm>
            <a:custGeom>
              <a:avLst/>
              <a:gdLst/>
              <a:ahLst/>
              <a:cxnLst/>
              <a:rect l="l" t="t" r="r" b="b"/>
              <a:pathLst>
                <a:path w="9894" h="12005" extrusionOk="0">
                  <a:moveTo>
                    <a:pt x="7751" y="1261"/>
                  </a:moveTo>
                  <a:lnTo>
                    <a:pt x="8665" y="2143"/>
                  </a:lnTo>
                  <a:lnTo>
                    <a:pt x="7751" y="2143"/>
                  </a:lnTo>
                  <a:lnTo>
                    <a:pt x="7751" y="1261"/>
                  </a:lnTo>
                  <a:close/>
                  <a:moveTo>
                    <a:pt x="7090" y="4979"/>
                  </a:moveTo>
                  <a:lnTo>
                    <a:pt x="7090" y="9925"/>
                  </a:lnTo>
                  <a:lnTo>
                    <a:pt x="757" y="9925"/>
                  </a:lnTo>
                  <a:lnTo>
                    <a:pt x="757" y="4979"/>
                  </a:lnTo>
                  <a:close/>
                  <a:moveTo>
                    <a:pt x="7090" y="725"/>
                  </a:moveTo>
                  <a:lnTo>
                    <a:pt x="7090" y="2521"/>
                  </a:lnTo>
                  <a:cubicBezTo>
                    <a:pt x="7090" y="2710"/>
                    <a:pt x="7247" y="2868"/>
                    <a:pt x="7436" y="2868"/>
                  </a:cubicBezTo>
                  <a:lnTo>
                    <a:pt x="9232" y="2868"/>
                  </a:lnTo>
                  <a:lnTo>
                    <a:pt x="9232" y="11343"/>
                  </a:lnTo>
                  <a:lnTo>
                    <a:pt x="1450" y="11343"/>
                  </a:lnTo>
                  <a:lnTo>
                    <a:pt x="1450" y="10618"/>
                  </a:lnTo>
                  <a:lnTo>
                    <a:pt x="7436" y="10618"/>
                  </a:lnTo>
                  <a:cubicBezTo>
                    <a:pt x="7657" y="10618"/>
                    <a:pt x="7814" y="10460"/>
                    <a:pt x="7814" y="10271"/>
                  </a:cubicBezTo>
                  <a:lnTo>
                    <a:pt x="7814" y="4632"/>
                  </a:lnTo>
                  <a:cubicBezTo>
                    <a:pt x="7814" y="4443"/>
                    <a:pt x="7657" y="4285"/>
                    <a:pt x="7436" y="4285"/>
                  </a:cubicBezTo>
                  <a:lnTo>
                    <a:pt x="1450" y="4285"/>
                  </a:lnTo>
                  <a:lnTo>
                    <a:pt x="1450" y="725"/>
                  </a:lnTo>
                  <a:close/>
                  <a:moveTo>
                    <a:pt x="1072" y="1"/>
                  </a:moveTo>
                  <a:cubicBezTo>
                    <a:pt x="883" y="1"/>
                    <a:pt x="726" y="158"/>
                    <a:pt x="726" y="347"/>
                  </a:cubicBezTo>
                  <a:lnTo>
                    <a:pt x="726" y="4254"/>
                  </a:lnTo>
                  <a:lnTo>
                    <a:pt x="379" y="4254"/>
                  </a:lnTo>
                  <a:cubicBezTo>
                    <a:pt x="158" y="4254"/>
                    <a:pt x="1" y="4411"/>
                    <a:pt x="1" y="4601"/>
                  </a:cubicBezTo>
                  <a:lnTo>
                    <a:pt x="1" y="10240"/>
                  </a:lnTo>
                  <a:cubicBezTo>
                    <a:pt x="1" y="10429"/>
                    <a:pt x="158" y="10586"/>
                    <a:pt x="379" y="10586"/>
                  </a:cubicBezTo>
                  <a:lnTo>
                    <a:pt x="726" y="10586"/>
                  </a:lnTo>
                  <a:lnTo>
                    <a:pt x="726" y="11658"/>
                  </a:lnTo>
                  <a:cubicBezTo>
                    <a:pt x="726" y="11847"/>
                    <a:pt x="883" y="12004"/>
                    <a:pt x="1072" y="12004"/>
                  </a:cubicBezTo>
                  <a:lnTo>
                    <a:pt x="9484" y="12004"/>
                  </a:lnTo>
                  <a:cubicBezTo>
                    <a:pt x="9704" y="12004"/>
                    <a:pt x="9862" y="11847"/>
                    <a:pt x="9862" y="11658"/>
                  </a:cubicBezTo>
                  <a:lnTo>
                    <a:pt x="9893" y="2458"/>
                  </a:lnTo>
                  <a:cubicBezTo>
                    <a:pt x="9893" y="2395"/>
                    <a:pt x="9862" y="2269"/>
                    <a:pt x="9767" y="2238"/>
                  </a:cubicBezTo>
                  <a:lnTo>
                    <a:pt x="7657" y="95"/>
                  </a:lnTo>
                  <a:cubicBezTo>
                    <a:pt x="7562" y="32"/>
                    <a:pt x="7499" y="1"/>
                    <a:pt x="7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5641;p60">
              <a:extLst>
                <a:ext uri="{FF2B5EF4-FFF2-40B4-BE49-F238E27FC236}">
                  <a16:creationId xmlns:a16="http://schemas.microsoft.com/office/drawing/2014/main" id="{4941833B-E9CB-4673-8BFF-CAA30C925AD2}"/>
                </a:ext>
              </a:extLst>
            </p:cNvPr>
            <p:cNvSpPr/>
            <p:nvPr/>
          </p:nvSpPr>
          <p:spPr>
            <a:xfrm>
              <a:off x="-45235350" y="2844500"/>
              <a:ext cx="89800" cy="87450"/>
            </a:xfrm>
            <a:custGeom>
              <a:avLst/>
              <a:gdLst/>
              <a:ahLst/>
              <a:cxnLst/>
              <a:rect l="l" t="t" r="r" b="b"/>
              <a:pathLst>
                <a:path w="3592" h="3498" extrusionOk="0">
                  <a:moveTo>
                    <a:pt x="1796" y="1103"/>
                  </a:moveTo>
                  <a:lnTo>
                    <a:pt x="2268" y="2079"/>
                  </a:lnTo>
                  <a:lnTo>
                    <a:pt x="1292" y="2079"/>
                  </a:lnTo>
                  <a:lnTo>
                    <a:pt x="1796" y="1103"/>
                  </a:lnTo>
                  <a:close/>
                  <a:moveTo>
                    <a:pt x="1764" y="0"/>
                  </a:moveTo>
                  <a:cubicBezTo>
                    <a:pt x="1638" y="0"/>
                    <a:pt x="1544" y="63"/>
                    <a:pt x="1449" y="189"/>
                  </a:cubicBezTo>
                  <a:lnTo>
                    <a:pt x="32" y="2993"/>
                  </a:lnTo>
                  <a:cubicBezTo>
                    <a:pt x="0" y="3151"/>
                    <a:pt x="63" y="3340"/>
                    <a:pt x="284" y="3466"/>
                  </a:cubicBezTo>
                  <a:cubicBezTo>
                    <a:pt x="324" y="3482"/>
                    <a:pt x="369" y="3490"/>
                    <a:pt x="415" y="3490"/>
                  </a:cubicBezTo>
                  <a:cubicBezTo>
                    <a:pt x="547" y="3490"/>
                    <a:pt x="686" y="3425"/>
                    <a:pt x="756" y="3308"/>
                  </a:cubicBezTo>
                  <a:lnTo>
                    <a:pt x="977" y="2804"/>
                  </a:lnTo>
                  <a:lnTo>
                    <a:pt x="2647" y="2804"/>
                  </a:lnTo>
                  <a:lnTo>
                    <a:pt x="2867" y="3308"/>
                  </a:lnTo>
                  <a:cubicBezTo>
                    <a:pt x="2962" y="3434"/>
                    <a:pt x="3056" y="3497"/>
                    <a:pt x="3182" y="3497"/>
                  </a:cubicBezTo>
                  <a:cubicBezTo>
                    <a:pt x="3245" y="3497"/>
                    <a:pt x="3308" y="3497"/>
                    <a:pt x="3340" y="3466"/>
                  </a:cubicBezTo>
                  <a:cubicBezTo>
                    <a:pt x="3497" y="3371"/>
                    <a:pt x="3592" y="3151"/>
                    <a:pt x="3497" y="2993"/>
                  </a:cubicBezTo>
                  <a:lnTo>
                    <a:pt x="2079" y="189"/>
                  </a:lnTo>
                  <a:cubicBezTo>
                    <a:pt x="2016" y="63"/>
                    <a:pt x="1890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5642;p60">
              <a:extLst>
                <a:ext uri="{FF2B5EF4-FFF2-40B4-BE49-F238E27FC236}">
                  <a16:creationId xmlns:a16="http://schemas.microsoft.com/office/drawing/2014/main" id="{08F84613-A338-42BE-A60D-C5358DC07D28}"/>
                </a:ext>
              </a:extLst>
            </p:cNvPr>
            <p:cNvSpPr/>
            <p:nvPr/>
          </p:nvSpPr>
          <p:spPr>
            <a:xfrm>
              <a:off x="-45128250" y="287915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1"/>
                    <a:pt x="347" y="2111"/>
                  </a:cubicBezTo>
                  <a:cubicBezTo>
                    <a:pt x="568" y="2111"/>
                    <a:pt x="725" y="1954"/>
                    <a:pt x="725" y="1765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29" name="Google Shape;5643;p60">
            <a:extLst>
              <a:ext uri="{FF2B5EF4-FFF2-40B4-BE49-F238E27FC236}">
                <a16:creationId xmlns:a16="http://schemas.microsoft.com/office/drawing/2014/main" id="{2AB0783C-B185-4A41-8D68-189ABE83040E}"/>
              </a:ext>
            </a:extLst>
          </p:cNvPr>
          <p:cNvSpPr/>
          <p:nvPr/>
        </p:nvSpPr>
        <p:spPr>
          <a:xfrm>
            <a:off x="11370620" y="3914544"/>
            <a:ext cx="331821" cy="331821"/>
          </a:xfrm>
          <a:custGeom>
            <a:avLst/>
            <a:gdLst/>
            <a:ahLst/>
            <a:cxnLst/>
            <a:rect l="l" t="t" r="r" b="b"/>
            <a:pathLst>
              <a:path w="12004" h="12004" extrusionOk="0">
                <a:moveTo>
                  <a:pt x="2867" y="725"/>
                </a:moveTo>
                <a:lnTo>
                  <a:pt x="2867" y="1449"/>
                </a:lnTo>
                <a:lnTo>
                  <a:pt x="2174" y="1449"/>
                </a:lnTo>
                <a:lnTo>
                  <a:pt x="2174" y="725"/>
                </a:lnTo>
                <a:close/>
                <a:moveTo>
                  <a:pt x="7971" y="3592"/>
                </a:moveTo>
                <a:lnTo>
                  <a:pt x="3560" y="8002"/>
                </a:lnTo>
                <a:lnTo>
                  <a:pt x="3560" y="3592"/>
                </a:lnTo>
                <a:close/>
                <a:moveTo>
                  <a:pt x="8506" y="4064"/>
                </a:moveTo>
                <a:lnTo>
                  <a:pt x="8506" y="8475"/>
                </a:lnTo>
                <a:lnTo>
                  <a:pt x="4096" y="8475"/>
                </a:lnTo>
                <a:lnTo>
                  <a:pt x="8506" y="4064"/>
                </a:lnTo>
                <a:close/>
                <a:moveTo>
                  <a:pt x="2867" y="3529"/>
                </a:moveTo>
                <a:lnTo>
                  <a:pt x="2867" y="8821"/>
                </a:lnTo>
                <a:cubicBezTo>
                  <a:pt x="2867" y="9011"/>
                  <a:pt x="3025" y="9168"/>
                  <a:pt x="3214" y="9168"/>
                </a:cubicBezTo>
                <a:lnTo>
                  <a:pt x="8506" y="9168"/>
                </a:lnTo>
                <a:lnTo>
                  <a:pt x="8506" y="9893"/>
                </a:lnTo>
                <a:lnTo>
                  <a:pt x="2174" y="9893"/>
                </a:lnTo>
                <a:lnTo>
                  <a:pt x="2174" y="3529"/>
                </a:lnTo>
                <a:close/>
                <a:moveTo>
                  <a:pt x="11342" y="9168"/>
                </a:moveTo>
                <a:lnTo>
                  <a:pt x="11342" y="9893"/>
                </a:lnTo>
                <a:lnTo>
                  <a:pt x="10617" y="9893"/>
                </a:lnTo>
                <a:lnTo>
                  <a:pt x="10617" y="9168"/>
                </a:lnTo>
                <a:close/>
                <a:moveTo>
                  <a:pt x="9830" y="2111"/>
                </a:moveTo>
                <a:lnTo>
                  <a:pt x="9830" y="11310"/>
                </a:lnTo>
                <a:lnTo>
                  <a:pt x="9168" y="11310"/>
                </a:lnTo>
                <a:lnTo>
                  <a:pt x="9168" y="3182"/>
                </a:lnTo>
                <a:lnTo>
                  <a:pt x="9168" y="3151"/>
                </a:lnTo>
                <a:cubicBezTo>
                  <a:pt x="9168" y="2993"/>
                  <a:pt x="9010" y="2836"/>
                  <a:pt x="8821" y="2836"/>
                </a:cubicBezTo>
                <a:lnTo>
                  <a:pt x="693" y="2836"/>
                </a:lnTo>
                <a:lnTo>
                  <a:pt x="693" y="2111"/>
                </a:lnTo>
                <a:close/>
                <a:moveTo>
                  <a:pt x="1764" y="0"/>
                </a:moveTo>
                <a:cubicBezTo>
                  <a:pt x="1575" y="0"/>
                  <a:pt x="1418" y="158"/>
                  <a:pt x="1418" y="347"/>
                </a:cubicBezTo>
                <a:lnTo>
                  <a:pt x="1418" y="1418"/>
                </a:lnTo>
                <a:lnTo>
                  <a:pt x="347" y="1418"/>
                </a:lnTo>
                <a:cubicBezTo>
                  <a:pt x="158" y="1418"/>
                  <a:pt x="0" y="1575"/>
                  <a:pt x="0" y="1764"/>
                </a:cubicBezTo>
                <a:lnTo>
                  <a:pt x="0" y="3182"/>
                </a:lnTo>
                <a:cubicBezTo>
                  <a:pt x="0" y="3371"/>
                  <a:pt x="158" y="3529"/>
                  <a:pt x="347" y="3529"/>
                </a:cubicBezTo>
                <a:lnTo>
                  <a:pt x="1418" y="3529"/>
                </a:lnTo>
                <a:lnTo>
                  <a:pt x="1418" y="10082"/>
                </a:lnTo>
                <a:lnTo>
                  <a:pt x="819" y="10680"/>
                </a:lnTo>
                <a:cubicBezTo>
                  <a:pt x="693" y="10775"/>
                  <a:pt x="693" y="11027"/>
                  <a:pt x="819" y="11184"/>
                </a:cubicBezTo>
                <a:cubicBezTo>
                  <a:pt x="882" y="11247"/>
                  <a:pt x="969" y="11279"/>
                  <a:pt x="1059" y="11279"/>
                </a:cubicBezTo>
                <a:cubicBezTo>
                  <a:pt x="1150" y="11279"/>
                  <a:pt x="1245" y="11247"/>
                  <a:pt x="1323" y="11184"/>
                </a:cubicBezTo>
                <a:lnTo>
                  <a:pt x="1922" y="10586"/>
                </a:lnTo>
                <a:lnTo>
                  <a:pt x="8475" y="10586"/>
                </a:lnTo>
                <a:lnTo>
                  <a:pt x="8475" y="11657"/>
                </a:lnTo>
                <a:cubicBezTo>
                  <a:pt x="8475" y="11846"/>
                  <a:pt x="8601" y="12003"/>
                  <a:pt x="8821" y="12003"/>
                </a:cubicBezTo>
                <a:lnTo>
                  <a:pt x="10239" y="12003"/>
                </a:lnTo>
                <a:cubicBezTo>
                  <a:pt x="10428" y="12003"/>
                  <a:pt x="10586" y="11846"/>
                  <a:pt x="10586" y="11657"/>
                </a:cubicBezTo>
                <a:lnTo>
                  <a:pt x="10586" y="10586"/>
                </a:lnTo>
                <a:lnTo>
                  <a:pt x="11657" y="10586"/>
                </a:lnTo>
                <a:cubicBezTo>
                  <a:pt x="11846" y="10586"/>
                  <a:pt x="12003" y="10428"/>
                  <a:pt x="12003" y="10239"/>
                </a:cubicBezTo>
                <a:lnTo>
                  <a:pt x="12003" y="8821"/>
                </a:lnTo>
                <a:cubicBezTo>
                  <a:pt x="12003" y="8632"/>
                  <a:pt x="11846" y="8475"/>
                  <a:pt x="11657" y="8475"/>
                </a:cubicBezTo>
                <a:lnTo>
                  <a:pt x="10586" y="8475"/>
                </a:lnTo>
                <a:lnTo>
                  <a:pt x="10586" y="1922"/>
                </a:lnTo>
                <a:lnTo>
                  <a:pt x="11184" y="1323"/>
                </a:lnTo>
                <a:cubicBezTo>
                  <a:pt x="11279" y="1229"/>
                  <a:pt x="11279" y="977"/>
                  <a:pt x="11184" y="819"/>
                </a:cubicBezTo>
                <a:cubicBezTo>
                  <a:pt x="11121" y="756"/>
                  <a:pt x="11035" y="725"/>
                  <a:pt x="10940" y="725"/>
                </a:cubicBezTo>
                <a:cubicBezTo>
                  <a:pt x="10846" y="725"/>
                  <a:pt x="10743" y="756"/>
                  <a:pt x="10649" y="819"/>
                </a:cubicBezTo>
                <a:lnTo>
                  <a:pt x="10082" y="1418"/>
                </a:lnTo>
                <a:lnTo>
                  <a:pt x="3529" y="1418"/>
                </a:lnTo>
                <a:lnTo>
                  <a:pt x="3529" y="347"/>
                </a:lnTo>
                <a:cubicBezTo>
                  <a:pt x="3529" y="158"/>
                  <a:pt x="3371" y="0"/>
                  <a:pt x="318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30" name="Google Shape;5644;p60">
            <a:extLst>
              <a:ext uri="{FF2B5EF4-FFF2-40B4-BE49-F238E27FC236}">
                <a16:creationId xmlns:a16="http://schemas.microsoft.com/office/drawing/2014/main" id="{66F63407-7CF3-4BDB-B2FE-A22C182A9C50}"/>
              </a:ext>
            </a:extLst>
          </p:cNvPr>
          <p:cNvGrpSpPr/>
          <p:nvPr/>
        </p:nvGrpSpPr>
        <p:grpSpPr>
          <a:xfrm>
            <a:off x="4773831" y="4837783"/>
            <a:ext cx="257794" cy="333728"/>
            <a:chOff x="-50469125" y="3183175"/>
            <a:chExt cx="233150" cy="301825"/>
          </a:xfrm>
        </p:grpSpPr>
        <p:sp>
          <p:nvSpPr>
            <p:cNvPr id="1731" name="Google Shape;5645;p60">
              <a:extLst>
                <a:ext uri="{FF2B5EF4-FFF2-40B4-BE49-F238E27FC236}">
                  <a16:creationId xmlns:a16="http://schemas.microsoft.com/office/drawing/2014/main" id="{345421DA-6862-4982-A2EB-C60F436EAC2D}"/>
                </a:ext>
              </a:extLst>
            </p:cNvPr>
            <p:cNvSpPr/>
            <p:nvPr/>
          </p:nvSpPr>
          <p:spPr>
            <a:xfrm>
              <a:off x="-50388775" y="3227275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418" y="1072"/>
                  </a:moveTo>
                  <a:cubicBezTo>
                    <a:pt x="1638" y="1072"/>
                    <a:pt x="1796" y="1229"/>
                    <a:pt x="1796" y="1418"/>
                  </a:cubicBezTo>
                  <a:cubicBezTo>
                    <a:pt x="1796" y="1607"/>
                    <a:pt x="1638" y="1765"/>
                    <a:pt x="1418" y="1765"/>
                  </a:cubicBezTo>
                  <a:cubicBezTo>
                    <a:pt x="1229" y="1765"/>
                    <a:pt x="1071" y="1607"/>
                    <a:pt x="1071" y="1418"/>
                  </a:cubicBezTo>
                  <a:cubicBezTo>
                    <a:pt x="1071" y="1229"/>
                    <a:pt x="1229" y="1072"/>
                    <a:pt x="1418" y="1072"/>
                  </a:cubicBezTo>
                  <a:close/>
                  <a:moveTo>
                    <a:pt x="1418" y="1"/>
                  </a:moveTo>
                  <a:cubicBezTo>
                    <a:pt x="630" y="1"/>
                    <a:pt x="0" y="631"/>
                    <a:pt x="0" y="1418"/>
                  </a:cubicBezTo>
                  <a:cubicBezTo>
                    <a:pt x="0" y="2206"/>
                    <a:pt x="630" y="2836"/>
                    <a:pt x="1418" y="2836"/>
                  </a:cubicBezTo>
                  <a:cubicBezTo>
                    <a:pt x="2206" y="2836"/>
                    <a:pt x="2836" y="2206"/>
                    <a:pt x="2836" y="1418"/>
                  </a:cubicBez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5646;p60">
              <a:extLst>
                <a:ext uri="{FF2B5EF4-FFF2-40B4-BE49-F238E27FC236}">
                  <a16:creationId xmlns:a16="http://schemas.microsoft.com/office/drawing/2014/main" id="{10FE9FD8-73E3-413E-944F-A533F636D4C1}"/>
                </a:ext>
              </a:extLst>
            </p:cNvPr>
            <p:cNvSpPr/>
            <p:nvPr/>
          </p:nvSpPr>
          <p:spPr>
            <a:xfrm>
              <a:off x="-50469125" y="3290275"/>
              <a:ext cx="233150" cy="194725"/>
            </a:xfrm>
            <a:custGeom>
              <a:avLst/>
              <a:gdLst/>
              <a:ahLst/>
              <a:cxnLst/>
              <a:rect l="l" t="t" r="r" b="b"/>
              <a:pathLst>
                <a:path w="9326" h="7789" extrusionOk="0">
                  <a:moveTo>
                    <a:pt x="4663" y="1072"/>
                  </a:moveTo>
                  <a:lnTo>
                    <a:pt x="6018" y="3907"/>
                  </a:lnTo>
                  <a:cubicBezTo>
                    <a:pt x="5672" y="4034"/>
                    <a:pt x="5356" y="4097"/>
                    <a:pt x="5010" y="4128"/>
                  </a:cubicBezTo>
                  <a:lnTo>
                    <a:pt x="5010" y="3813"/>
                  </a:lnTo>
                  <a:cubicBezTo>
                    <a:pt x="5010" y="3624"/>
                    <a:pt x="4852" y="3466"/>
                    <a:pt x="4663" y="3466"/>
                  </a:cubicBezTo>
                  <a:cubicBezTo>
                    <a:pt x="4443" y="3466"/>
                    <a:pt x="4285" y="3624"/>
                    <a:pt x="4285" y="3813"/>
                  </a:cubicBezTo>
                  <a:lnTo>
                    <a:pt x="4285" y="4128"/>
                  </a:lnTo>
                  <a:cubicBezTo>
                    <a:pt x="3939" y="4097"/>
                    <a:pt x="3592" y="4034"/>
                    <a:pt x="3277" y="3907"/>
                  </a:cubicBezTo>
                  <a:lnTo>
                    <a:pt x="4663" y="1072"/>
                  </a:lnTo>
                  <a:close/>
                  <a:moveTo>
                    <a:pt x="2836" y="1"/>
                  </a:moveTo>
                  <a:lnTo>
                    <a:pt x="1576" y="2647"/>
                  </a:lnTo>
                  <a:cubicBezTo>
                    <a:pt x="1387" y="2395"/>
                    <a:pt x="1229" y="2143"/>
                    <a:pt x="1103" y="1860"/>
                  </a:cubicBezTo>
                  <a:cubicBezTo>
                    <a:pt x="1034" y="1721"/>
                    <a:pt x="914" y="1634"/>
                    <a:pt x="781" y="1634"/>
                  </a:cubicBezTo>
                  <a:cubicBezTo>
                    <a:pt x="732" y="1634"/>
                    <a:pt x="681" y="1645"/>
                    <a:pt x="631" y="1671"/>
                  </a:cubicBezTo>
                  <a:cubicBezTo>
                    <a:pt x="442" y="1734"/>
                    <a:pt x="347" y="1923"/>
                    <a:pt x="442" y="2143"/>
                  </a:cubicBezTo>
                  <a:cubicBezTo>
                    <a:pt x="631" y="2553"/>
                    <a:pt x="914" y="2994"/>
                    <a:pt x="1229" y="3340"/>
                  </a:cubicBezTo>
                  <a:lnTo>
                    <a:pt x="158" y="5546"/>
                  </a:lnTo>
                  <a:cubicBezTo>
                    <a:pt x="1" y="5955"/>
                    <a:pt x="64" y="6396"/>
                    <a:pt x="347" y="6711"/>
                  </a:cubicBezTo>
                  <a:lnTo>
                    <a:pt x="127" y="7247"/>
                  </a:lnTo>
                  <a:cubicBezTo>
                    <a:pt x="32" y="7405"/>
                    <a:pt x="127" y="7657"/>
                    <a:pt x="284" y="7720"/>
                  </a:cubicBezTo>
                  <a:cubicBezTo>
                    <a:pt x="328" y="7746"/>
                    <a:pt x="376" y="7757"/>
                    <a:pt x="425" y="7757"/>
                  </a:cubicBezTo>
                  <a:cubicBezTo>
                    <a:pt x="554" y="7757"/>
                    <a:pt x="688" y="7676"/>
                    <a:pt x="757" y="7562"/>
                  </a:cubicBezTo>
                  <a:lnTo>
                    <a:pt x="977" y="7026"/>
                  </a:lnTo>
                  <a:cubicBezTo>
                    <a:pt x="1025" y="7032"/>
                    <a:pt x="1072" y="7035"/>
                    <a:pt x="1118" y="7035"/>
                  </a:cubicBezTo>
                  <a:cubicBezTo>
                    <a:pt x="1562" y="7035"/>
                    <a:pt x="1937" y="6770"/>
                    <a:pt x="2080" y="6428"/>
                  </a:cubicBezTo>
                  <a:lnTo>
                    <a:pt x="2962" y="4601"/>
                  </a:lnTo>
                  <a:cubicBezTo>
                    <a:pt x="3372" y="4758"/>
                    <a:pt x="3813" y="4884"/>
                    <a:pt x="4285" y="4916"/>
                  </a:cubicBezTo>
                  <a:lnTo>
                    <a:pt x="4285" y="5294"/>
                  </a:lnTo>
                  <a:cubicBezTo>
                    <a:pt x="4285" y="5483"/>
                    <a:pt x="4443" y="5640"/>
                    <a:pt x="4632" y="5640"/>
                  </a:cubicBezTo>
                  <a:cubicBezTo>
                    <a:pt x="4852" y="5640"/>
                    <a:pt x="5010" y="5483"/>
                    <a:pt x="5010" y="5294"/>
                  </a:cubicBezTo>
                  <a:lnTo>
                    <a:pt x="5010" y="4916"/>
                  </a:lnTo>
                  <a:cubicBezTo>
                    <a:pt x="5483" y="4884"/>
                    <a:pt x="5892" y="4821"/>
                    <a:pt x="6333" y="4601"/>
                  </a:cubicBezTo>
                  <a:lnTo>
                    <a:pt x="7215" y="6428"/>
                  </a:lnTo>
                  <a:cubicBezTo>
                    <a:pt x="7365" y="6787"/>
                    <a:pt x="7741" y="7060"/>
                    <a:pt x="8237" y="7060"/>
                  </a:cubicBezTo>
                  <a:cubicBezTo>
                    <a:pt x="8264" y="7060"/>
                    <a:pt x="8291" y="7060"/>
                    <a:pt x="8318" y="7058"/>
                  </a:cubicBezTo>
                  <a:lnTo>
                    <a:pt x="8538" y="7594"/>
                  </a:lnTo>
                  <a:cubicBezTo>
                    <a:pt x="8607" y="7708"/>
                    <a:pt x="8742" y="7789"/>
                    <a:pt x="8871" y="7789"/>
                  </a:cubicBezTo>
                  <a:cubicBezTo>
                    <a:pt x="8920" y="7789"/>
                    <a:pt x="8968" y="7777"/>
                    <a:pt x="9011" y="7751"/>
                  </a:cubicBezTo>
                  <a:cubicBezTo>
                    <a:pt x="9169" y="7562"/>
                    <a:pt x="9263" y="7373"/>
                    <a:pt x="9169" y="7215"/>
                  </a:cubicBezTo>
                  <a:lnTo>
                    <a:pt x="8948" y="6648"/>
                  </a:lnTo>
                  <a:cubicBezTo>
                    <a:pt x="9200" y="6333"/>
                    <a:pt x="9326" y="5924"/>
                    <a:pt x="9137" y="5514"/>
                  </a:cubicBezTo>
                  <a:lnTo>
                    <a:pt x="8066" y="3340"/>
                  </a:lnTo>
                  <a:cubicBezTo>
                    <a:pt x="8381" y="2994"/>
                    <a:pt x="8665" y="2553"/>
                    <a:pt x="8854" y="2143"/>
                  </a:cubicBezTo>
                  <a:cubicBezTo>
                    <a:pt x="8948" y="1923"/>
                    <a:pt x="8854" y="1734"/>
                    <a:pt x="8665" y="1671"/>
                  </a:cubicBezTo>
                  <a:cubicBezTo>
                    <a:pt x="8614" y="1645"/>
                    <a:pt x="8561" y="1634"/>
                    <a:pt x="8509" y="1634"/>
                  </a:cubicBezTo>
                  <a:cubicBezTo>
                    <a:pt x="8369" y="1634"/>
                    <a:pt x="8238" y="1721"/>
                    <a:pt x="8192" y="1860"/>
                  </a:cubicBezTo>
                  <a:cubicBezTo>
                    <a:pt x="8066" y="2143"/>
                    <a:pt x="7908" y="2395"/>
                    <a:pt x="7719" y="2647"/>
                  </a:cubicBezTo>
                  <a:lnTo>
                    <a:pt x="6459" y="1"/>
                  </a:lnTo>
                  <a:cubicBezTo>
                    <a:pt x="6113" y="631"/>
                    <a:pt x="5420" y="1041"/>
                    <a:pt x="4632" y="1041"/>
                  </a:cubicBezTo>
                  <a:cubicBezTo>
                    <a:pt x="3844" y="1041"/>
                    <a:pt x="3183" y="599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5647;p60">
              <a:extLst>
                <a:ext uri="{FF2B5EF4-FFF2-40B4-BE49-F238E27FC236}">
                  <a16:creationId xmlns:a16="http://schemas.microsoft.com/office/drawing/2014/main" id="{ED566216-1801-427D-9BCE-AC194FB12887}"/>
                </a:ext>
              </a:extLst>
            </p:cNvPr>
            <p:cNvSpPr/>
            <p:nvPr/>
          </p:nvSpPr>
          <p:spPr>
            <a:xfrm>
              <a:off x="-50379325" y="3183175"/>
              <a:ext cx="52775" cy="34675"/>
            </a:xfrm>
            <a:custGeom>
              <a:avLst/>
              <a:gdLst/>
              <a:ahLst/>
              <a:cxnLst/>
              <a:rect l="l" t="t" r="r" b="b"/>
              <a:pathLst>
                <a:path w="2111" h="1387" extrusionOk="0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1386"/>
                  </a:lnTo>
                  <a:cubicBezTo>
                    <a:pt x="315" y="1166"/>
                    <a:pt x="662" y="1103"/>
                    <a:pt x="1071" y="1103"/>
                  </a:cubicBezTo>
                  <a:cubicBezTo>
                    <a:pt x="1449" y="1103"/>
                    <a:pt x="1796" y="1166"/>
                    <a:pt x="2111" y="1386"/>
                  </a:cubicBezTo>
                  <a:lnTo>
                    <a:pt x="2111" y="1071"/>
                  </a:lnTo>
                  <a:cubicBezTo>
                    <a:pt x="2111" y="473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4" name="Google Shape;5648;p60">
            <a:extLst>
              <a:ext uri="{FF2B5EF4-FFF2-40B4-BE49-F238E27FC236}">
                <a16:creationId xmlns:a16="http://schemas.microsoft.com/office/drawing/2014/main" id="{5BC6A788-8E80-4838-B7F1-D8ED4336D206}"/>
              </a:ext>
            </a:extLst>
          </p:cNvPr>
          <p:cNvGrpSpPr/>
          <p:nvPr/>
        </p:nvGrpSpPr>
        <p:grpSpPr>
          <a:xfrm>
            <a:off x="4736376" y="5244459"/>
            <a:ext cx="332705" cy="331848"/>
            <a:chOff x="-50504575" y="3550975"/>
            <a:chExt cx="300900" cy="300125"/>
          </a:xfrm>
        </p:grpSpPr>
        <p:sp>
          <p:nvSpPr>
            <p:cNvPr id="1735" name="Google Shape;5649;p60">
              <a:extLst>
                <a:ext uri="{FF2B5EF4-FFF2-40B4-BE49-F238E27FC236}">
                  <a16:creationId xmlns:a16="http://schemas.microsoft.com/office/drawing/2014/main" id="{1B297448-83B2-4F36-B4FB-6A3C107E6C7D}"/>
                </a:ext>
              </a:extLst>
            </p:cNvPr>
            <p:cNvSpPr/>
            <p:nvPr/>
          </p:nvSpPr>
          <p:spPr>
            <a:xfrm>
              <a:off x="-50504575" y="3550975"/>
              <a:ext cx="300900" cy="176475"/>
            </a:xfrm>
            <a:custGeom>
              <a:avLst/>
              <a:gdLst/>
              <a:ahLst/>
              <a:cxnLst/>
              <a:rect l="l" t="t" r="r" b="b"/>
              <a:pathLst>
                <a:path w="12036" h="7059" extrusionOk="0"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cubicBezTo>
                    <a:pt x="1" y="1671"/>
                    <a:pt x="473" y="2143"/>
                    <a:pt x="1072" y="2143"/>
                  </a:cubicBezTo>
                  <a:cubicBezTo>
                    <a:pt x="1545" y="2143"/>
                    <a:pt x="1891" y="1828"/>
                    <a:pt x="2049" y="1419"/>
                  </a:cubicBezTo>
                  <a:lnTo>
                    <a:pt x="3592" y="1419"/>
                  </a:lnTo>
                  <a:cubicBezTo>
                    <a:pt x="2364" y="2175"/>
                    <a:pt x="1576" y="3467"/>
                    <a:pt x="1450" y="4916"/>
                  </a:cubicBezTo>
                  <a:lnTo>
                    <a:pt x="1072" y="4916"/>
                  </a:lnTo>
                  <a:cubicBezTo>
                    <a:pt x="883" y="4916"/>
                    <a:pt x="726" y="5073"/>
                    <a:pt x="726" y="5294"/>
                  </a:cubicBezTo>
                  <a:lnTo>
                    <a:pt x="726" y="6712"/>
                  </a:lnTo>
                  <a:cubicBezTo>
                    <a:pt x="726" y="6901"/>
                    <a:pt x="883" y="7058"/>
                    <a:pt x="1072" y="7058"/>
                  </a:cubicBezTo>
                  <a:lnTo>
                    <a:pt x="2490" y="7058"/>
                  </a:lnTo>
                  <a:cubicBezTo>
                    <a:pt x="2679" y="7058"/>
                    <a:pt x="2836" y="6901"/>
                    <a:pt x="2836" y="6712"/>
                  </a:cubicBezTo>
                  <a:lnTo>
                    <a:pt x="2836" y="5294"/>
                  </a:lnTo>
                  <a:cubicBezTo>
                    <a:pt x="2836" y="5073"/>
                    <a:pt x="2679" y="4916"/>
                    <a:pt x="2490" y="4916"/>
                  </a:cubicBezTo>
                  <a:lnTo>
                    <a:pt x="2175" y="4916"/>
                  </a:lnTo>
                  <a:cubicBezTo>
                    <a:pt x="2332" y="3309"/>
                    <a:pt x="3435" y="2017"/>
                    <a:pt x="4979" y="1576"/>
                  </a:cubicBezTo>
                  <a:lnTo>
                    <a:pt x="4979" y="1765"/>
                  </a:lnTo>
                  <a:cubicBezTo>
                    <a:pt x="4979" y="1986"/>
                    <a:pt x="5136" y="2143"/>
                    <a:pt x="5325" y="2143"/>
                  </a:cubicBezTo>
                  <a:lnTo>
                    <a:pt x="6743" y="2143"/>
                  </a:lnTo>
                  <a:cubicBezTo>
                    <a:pt x="6932" y="2143"/>
                    <a:pt x="7090" y="1986"/>
                    <a:pt x="7090" y="1765"/>
                  </a:cubicBezTo>
                  <a:lnTo>
                    <a:pt x="7090" y="1576"/>
                  </a:lnTo>
                  <a:cubicBezTo>
                    <a:pt x="8633" y="2017"/>
                    <a:pt x="9736" y="3340"/>
                    <a:pt x="9893" y="4916"/>
                  </a:cubicBezTo>
                  <a:lnTo>
                    <a:pt x="9578" y="4916"/>
                  </a:lnTo>
                  <a:cubicBezTo>
                    <a:pt x="9389" y="4916"/>
                    <a:pt x="9232" y="5073"/>
                    <a:pt x="9232" y="5294"/>
                  </a:cubicBezTo>
                  <a:lnTo>
                    <a:pt x="9232" y="6712"/>
                  </a:lnTo>
                  <a:cubicBezTo>
                    <a:pt x="9232" y="6901"/>
                    <a:pt x="9389" y="7058"/>
                    <a:pt x="9578" y="7058"/>
                  </a:cubicBezTo>
                  <a:lnTo>
                    <a:pt x="10996" y="7058"/>
                  </a:lnTo>
                  <a:cubicBezTo>
                    <a:pt x="11185" y="7058"/>
                    <a:pt x="11343" y="6901"/>
                    <a:pt x="11343" y="6712"/>
                  </a:cubicBezTo>
                  <a:lnTo>
                    <a:pt x="11343" y="5294"/>
                  </a:lnTo>
                  <a:cubicBezTo>
                    <a:pt x="11343" y="5073"/>
                    <a:pt x="11185" y="4916"/>
                    <a:pt x="10996" y="4916"/>
                  </a:cubicBezTo>
                  <a:lnTo>
                    <a:pt x="10587" y="4916"/>
                  </a:lnTo>
                  <a:cubicBezTo>
                    <a:pt x="10492" y="3467"/>
                    <a:pt x="9704" y="2175"/>
                    <a:pt x="8476" y="1419"/>
                  </a:cubicBezTo>
                  <a:lnTo>
                    <a:pt x="10020" y="1419"/>
                  </a:lnTo>
                  <a:cubicBezTo>
                    <a:pt x="10146" y="1860"/>
                    <a:pt x="10555" y="2143"/>
                    <a:pt x="10996" y="2143"/>
                  </a:cubicBezTo>
                  <a:cubicBezTo>
                    <a:pt x="11563" y="2143"/>
                    <a:pt x="12036" y="1671"/>
                    <a:pt x="12036" y="1072"/>
                  </a:cubicBezTo>
                  <a:cubicBezTo>
                    <a:pt x="12036" y="474"/>
                    <a:pt x="11563" y="1"/>
                    <a:pt x="10996" y="1"/>
                  </a:cubicBezTo>
                  <a:cubicBezTo>
                    <a:pt x="10524" y="1"/>
                    <a:pt x="10146" y="285"/>
                    <a:pt x="9988" y="726"/>
                  </a:cubicBezTo>
                  <a:lnTo>
                    <a:pt x="7090" y="726"/>
                  </a:lnTo>
                  <a:lnTo>
                    <a:pt x="7090" y="379"/>
                  </a:lnTo>
                  <a:cubicBezTo>
                    <a:pt x="7090" y="159"/>
                    <a:pt x="6932" y="1"/>
                    <a:pt x="6743" y="1"/>
                  </a:cubicBezTo>
                  <a:lnTo>
                    <a:pt x="5325" y="1"/>
                  </a:lnTo>
                  <a:cubicBezTo>
                    <a:pt x="5105" y="1"/>
                    <a:pt x="4979" y="159"/>
                    <a:pt x="4979" y="379"/>
                  </a:cubicBezTo>
                  <a:lnTo>
                    <a:pt x="4979" y="726"/>
                  </a:lnTo>
                  <a:lnTo>
                    <a:pt x="2049" y="726"/>
                  </a:lnTo>
                  <a:cubicBezTo>
                    <a:pt x="1891" y="316"/>
                    <a:pt x="1545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5650;p60">
              <a:extLst>
                <a:ext uri="{FF2B5EF4-FFF2-40B4-BE49-F238E27FC236}">
                  <a16:creationId xmlns:a16="http://schemas.microsoft.com/office/drawing/2014/main" id="{E87441D1-0CB5-47AC-94F6-AE4B8D0BFA62}"/>
                </a:ext>
              </a:extLst>
            </p:cNvPr>
            <p:cNvSpPr/>
            <p:nvPr/>
          </p:nvSpPr>
          <p:spPr>
            <a:xfrm>
              <a:off x="-50432100" y="3622650"/>
              <a:ext cx="157550" cy="175675"/>
            </a:xfrm>
            <a:custGeom>
              <a:avLst/>
              <a:gdLst/>
              <a:ahLst/>
              <a:cxnLst/>
              <a:rect l="l" t="t" r="r" b="b"/>
              <a:pathLst>
                <a:path w="6302" h="7027" extrusionOk="0">
                  <a:moveTo>
                    <a:pt x="3182" y="1"/>
                  </a:moveTo>
                  <a:cubicBezTo>
                    <a:pt x="3064" y="1"/>
                    <a:pt x="2946" y="64"/>
                    <a:pt x="2899" y="190"/>
                  </a:cubicBezTo>
                  <a:lnTo>
                    <a:pt x="95" y="5105"/>
                  </a:lnTo>
                  <a:cubicBezTo>
                    <a:pt x="0" y="5231"/>
                    <a:pt x="0" y="5357"/>
                    <a:pt x="95" y="5451"/>
                  </a:cubicBezTo>
                  <a:lnTo>
                    <a:pt x="1103" y="7026"/>
                  </a:lnTo>
                  <a:lnTo>
                    <a:pt x="2804" y="7026"/>
                  </a:lnTo>
                  <a:lnTo>
                    <a:pt x="2804" y="5577"/>
                  </a:lnTo>
                  <a:cubicBezTo>
                    <a:pt x="2426" y="5420"/>
                    <a:pt x="2111" y="5010"/>
                    <a:pt x="2111" y="4569"/>
                  </a:cubicBezTo>
                  <a:cubicBezTo>
                    <a:pt x="2111" y="4002"/>
                    <a:pt x="2584" y="3529"/>
                    <a:pt x="3151" y="3529"/>
                  </a:cubicBezTo>
                  <a:cubicBezTo>
                    <a:pt x="3749" y="3529"/>
                    <a:pt x="4222" y="4002"/>
                    <a:pt x="4222" y="4569"/>
                  </a:cubicBezTo>
                  <a:cubicBezTo>
                    <a:pt x="4222" y="5042"/>
                    <a:pt x="3939" y="5420"/>
                    <a:pt x="3529" y="5577"/>
                  </a:cubicBezTo>
                  <a:lnTo>
                    <a:pt x="3529" y="7026"/>
                  </a:lnTo>
                  <a:lnTo>
                    <a:pt x="5199" y="7026"/>
                  </a:lnTo>
                  <a:lnTo>
                    <a:pt x="6238" y="5451"/>
                  </a:lnTo>
                  <a:cubicBezTo>
                    <a:pt x="6301" y="5325"/>
                    <a:pt x="6301" y="5199"/>
                    <a:pt x="6238" y="5105"/>
                  </a:cubicBezTo>
                  <a:lnTo>
                    <a:pt x="3466" y="190"/>
                  </a:lnTo>
                  <a:cubicBezTo>
                    <a:pt x="3419" y="64"/>
                    <a:pt x="3301" y="1"/>
                    <a:pt x="31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5651;p60">
              <a:extLst>
                <a:ext uri="{FF2B5EF4-FFF2-40B4-BE49-F238E27FC236}">
                  <a16:creationId xmlns:a16="http://schemas.microsoft.com/office/drawing/2014/main" id="{EC6A0240-4CB6-4712-B747-F0B3A95FFFC6}"/>
                </a:ext>
              </a:extLst>
            </p:cNvPr>
            <p:cNvSpPr/>
            <p:nvPr/>
          </p:nvSpPr>
          <p:spPr>
            <a:xfrm>
              <a:off x="-50414775" y="3815625"/>
              <a:ext cx="122900" cy="35475"/>
            </a:xfrm>
            <a:custGeom>
              <a:avLst/>
              <a:gdLst/>
              <a:ahLst/>
              <a:cxnLst/>
              <a:rect l="l" t="t" r="r" b="b"/>
              <a:pathLst>
                <a:path w="4916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4569" y="1418"/>
                  </a:lnTo>
                  <a:cubicBezTo>
                    <a:pt x="4758" y="1418"/>
                    <a:pt x="4915" y="1261"/>
                    <a:pt x="4915" y="1072"/>
                  </a:cubicBezTo>
                  <a:lnTo>
                    <a:pt x="4915" y="379"/>
                  </a:lnTo>
                  <a:cubicBezTo>
                    <a:pt x="4915" y="190"/>
                    <a:pt x="4758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5652;p60">
              <a:extLst>
                <a:ext uri="{FF2B5EF4-FFF2-40B4-BE49-F238E27FC236}">
                  <a16:creationId xmlns:a16="http://schemas.microsoft.com/office/drawing/2014/main" id="{80F316DC-03FF-49C9-B3FC-9927E16AA72A}"/>
                </a:ext>
              </a:extLst>
            </p:cNvPr>
            <p:cNvSpPr/>
            <p:nvPr/>
          </p:nvSpPr>
          <p:spPr>
            <a:xfrm>
              <a:off x="-50362000" y="37274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9" name="Google Shape;5653;p60">
            <a:extLst>
              <a:ext uri="{FF2B5EF4-FFF2-40B4-BE49-F238E27FC236}">
                <a16:creationId xmlns:a16="http://schemas.microsoft.com/office/drawing/2014/main" id="{F875EADE-DABB-43FF-B476-2411C19753A6}"/>
              </a:ext>
            </a:extLst>
          </p:cNvPr>
          <p:cNvGrpSpPr/>
          <p:nvPr/>
        </p:nvGrpSpPr>
        <p:grpSpPr>
          <a:xfrm>
            <a:off x="4736376" y="5653789"/>
            <a:ext cx="332705" cy="330964"/>
            <a:chOff x="-50503000" y="3921175"/>
            <a:chExt cx="300900" cy="299325"/>
          </a:xfrm>
        </p:grpSpPr>
        <p:sp>
          <p:nvSpPr>
            <p:cNvPr id="1740" name="Google Shape;5654;p60">
              <a:extLst>
                <a:ext uri="{FF2B5EF4-FFF2-40B4-BE49-F238E27FC236}">
                  <a16:creationId xmlns:a16="http://schemas.microsoft.com/office/drawing/2014/main" id="{0F0D1DF8-662B-48CF-82C5-AB11F50A8223}"/>
                </a:ext>
              </a:extLst>
            </p:cNvPr>
            <p:cNvSpPr/>
            <p:nvPr/>
          </p:nvSpPr>
          <p:spPr>
            <a:xfrm>
              <a:off x="-50432900" y="3921175"/>
              <a:ext cx="177250" cy="53575"/>
            </a:xfrm>
            <a:custGeom>
              <a:avLst/>
              <a:gdLst/>
              <a:ahLst/>
              <a:cxnLst/>
              <a:rect l="l" t="t" r="r" b="b"/>
              <a:pathLst>
                <a:path w="7090" h="2143" extrusionOk="0">
                  <a:moveTo>
                    <a:pt x="1" y="0"/>
                  </a:moveTo>
                  <a:lnTo>
                    <a:pt x="1" y="2143"/>
                  </a:lnTo>
                  <a:lnTo>
                    <a:pt x="7089" y="2143"/>
                  </a:lnTo>
                  <a:lnTo>
                    <a:pt x="7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5655;p60">
              <a:extLst>
                <a:ext uri="{FF2B5EF4-FFF2-40B4-BE49-F238E27FC236}">
                  <a16:creationId xmlns:a16="http://schemas.microsoft.com/office/drawing/2014/main" id="{98D634B8-9374-4A29-B7A6-3E0734F48825}"/>
                </a:ext>
              </a:extLst>
            </p:cNvPr>
            <p:cNvSpPr/>
            <p:nvPr/>
          </p:nvSpPr>
          <p:spPr>
            <a:xfrm>
              <a:off x="-50503000" y="3921175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1797" y="0"/>
                  </a:moveTo>
                  <a:cubicBezTo>
                    <a:pt x="1734" y="0"/>
                    <a:pt x="1671" y="0"/>
                    <a:pt x="1639" y="63"/>
                  </a:cubicBezTo>
                  <a:lnTo>
                    <a:pt x="221" y="756"/>
                  </a:lnTo>
                  <a:cubicBezTo>
                    <a:pt x="95" y="851"/>
                    <a:pt x="1" y="945"/>
                    <a:pt x="1" y="1071"/>
                  </a:cubicBezTo>
                  <a:cubicBezTo>
                    <a:pt x="1" y="1197"/>
                    <a:pt x="95" y="1323"/>
                    <a:pt x="221" y="1386"/>
                  </a:cubicBezTo>
                  <a:lnTo>
                    <a:pt x="1639" y="2111"/>
                  </a:lnTo>
                  <a:cubicBezTo>
                    <a:pt x="1671" y="2143"/>
                    <a:pt x="1765" y="2143"/>
                    <a:pt x="1797" y="2143"/>
                  </a:cubicBezTo>
                  <a:lnTo>
                    <a:pt x="2112" y="2143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5656;p60">
              <a:extLst>
                <a:ext uri="{FF2B5EF4-FFF2-40B4-BE49-F238E27FC236}">
                  <a16:creationId xmlns:a16="http://schemas.microsoft.com/office/drawing/2014/main" id="{998DBE6A-96CE-41B6-8E1E-E9B2FAF849D0}"/>
                </a:ext>
              </a:extLst>
            </p:cNvPr>
            <p:cNvSpPr/>
            <p:nvPr/>
          </p:nvSpPr>
          <p:spPr>
            <a:xfrm>
              <a:off x="-50237550" y="3921175"/>
              <a:ext cx="35450" cy="53575"/>
            </a:xfrm>
            <a:custGeom>
              <a:avLst/>
              <a:gdLst/>
              <a:ahLst/>
              <a:cxnLst/>
              <a:rect l="l" t="t" r="r" b="b"/>
              <a:pathLst>
                <a:path w="1418" h="2143" extrusionOk="0">
                  <a:moveTo>
                    <a:pt x="0" y="0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945" y="2143"/>
                    <a:pt x="1418" y="1670"/>
                    <a:pt x="1418" y="1071"/>
                  </a:cubicBezTo>
                  <a:cubicBezTo>
                    <a:pt x="1418" y="473"/>
                    <a:pt x="945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5657;p60">
              <a:extLst>
                <a:ext uri="{FF2B5EF4-FFF2-40B4-BE49-F238E27FC236}">
                  <a16:creationId xmlns:a16="http://schemas.microsoft.com/office/drawing/2014/main" id="{F5CD37DC-88CE-423F-8686-B76575363EEE}"/>
                </a:ext>
              </a:extLst>
            </p:cNvPr>
            <p:cNvSpPr/>
            <p:nvPr/>
          </p:nvSpPr>
          <p:spPr>
            <a:xfrm>
              <a:off x="-50414775" y="4045625"/>
              <a:ext cx="159125" cy="122875"/>
            </a:xfrm>
            <a:custGeom>
              <a:avLst/>
              <a:gdLst/>
              <a:ahLst/>
              <a:cxnLst/>
              <a:rect l="l" t="t" r="r" b="b"/>
              <a:pathLst>
                <a:path w="6365" h="4915" extrusionOk="0">
                  <a:moveTo>
                    <a:pt x="0" y="0"/>
                  </a:moveTo>
                  <a:lnTo>
                    <a:pt x="0" y="4915"/>
                  </a:lnTo>
                  <a:lnTo>
                    <a:pt x="6364" y="4915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5658;p60">
              <a:extLst>
                <a:ext uri="{FF2B5EF4-FFF2-40B4-BE49-F238E27FC236}">
                  <a16:creationId xmlns:a16="http://schemas.microsoft.com/office/drawing/2014/main" id="{1B25784B-B130-4B1F-B1C0-D896ABD4FBC6}"/>
                </a:ext>
              </a:extLst>
            </p:cNvPr>
            <p:cNvSpPr/>
            <p:nvPr/>
          </p:nvSpPr>
          <p:spPr>
            <a:xfrm>
              <a:off x="-50503000" y="3992050"/>
              <a:ext cx="300900" cy="228450"/>
            </a:xfrm>
            <a:custGeom>
              <a:avLst/>
              <a:gdLst/>
              <a:ahLst/>
              <a:cxnLst/>
              <a:rect l="l" t="t" r="r" b="b"/>
              <a:pathLst>
                <a:path w="12036" h="9138" extrusionOk="0">
                  <a:moveTo>
                    <a:pt x="1797" y="1387"/>
                  </a:moveTo>
                  <a:cubicBezTo>
                    <a:pt x="1986" y="1387"/>
                    <a:pt x="2143" y="1544"/>
                    <a:pt x="2143" y="1733"/>
                  </a:cubicBezTo>
                  <a:lnTo>
                    <a:pt x="2143" y="3151"/>
                  </a:lnTo>
                  <a:cubicBezTo>
                    <a:pt x="2143" y="3372"/>
                    <a:pt x="1986" y="3529"/>
                    <a:pt x="1797" y="3529"/>
                  </a:cubicBezTo>
                  <a:cubicBezTo>
                    <a:pt x="1608" y="3529"/>
                    <a:pt x="1450" y="3372"/>
                    <a:pt x="1450" y="3151"/>
                  </a:cubicBezTo>
                  <a:lnTo>
                    <a:pt x="1450" y="1733"/>
                  </a:lnTo>
                  <a:cubicBezTo>
                    <a:pt x="1450" y="1544"/>
                    <a:pt x="1608" y="1387"/>
                    <a:pt x="1797" y="1387"/>
                  </a:cubicBezTo>
                  <a:close/>
                  <a:moveTo>
                    <a:pt x="1797" y="4222"/>
                  </a:moveTo>
                  <a:cubicBezTo>
                    <a:pt x="1986" y="4222"/>
                    <a:pt x="2143" y="4380"/>
                    <a:pt x="2143" y="4569"/>
                  </a:cubicBezTo>
                  <a:cubicBezTo>
                    <a:pt x="2143" y="4789"/>
                    <a:pt x="1986" y="4947"/>
                    <a:pt x="1797" y="4947"/>
                  </a:cubicBezTo>
                  <a:cubicBezTo>
                    <a:pt x="1576" y="4947"/>
                    <a:pt x="1419" y="4789"/>
                    <a:pt x="1419" y="4569"/>
                  </a:cubicBezTo>
                  <a:cubicBezTo>
                    <a:pt x="1419" y="4380"/>
                    <a:pt x="1576" y="4222"/>
                    <a:pt x="1797" y="4222"/>
                  </a:cubicBezTo>
                  <a:close/>
                  <a:moveTo>
                    <a:pt x="1797" y="5609"/>
                  </a:moveTo>
                  <a:cubicBezTo>
                    <a:pt x="1986" y="5609"/>
                    <a:pt x="2143" y="5766"/>
                    <a:pt x="2143" y="5955"/>
                  </a:cubicBezTo>
                  <a:lnTo>
                    <a:pt x="2143" y="7373"/>
                  </a:lnTo>
                  <a:cubicBezTo>
                    <a:pt x="2143" y="7562"/>
                    <a:pt x="1986" y="7719"/>
                    <a:pt x="1797" y="7719"/>
                  </a:cubicBezTo>
                  <a:cubicBezTo>
                    <a:pt x="1608" y="7719"/>
                    <a:pt x="1450" y="7562"/>
                    <a:pt x="1450" y="7373"/>
                  </a:cubicBezTo>
                  <a:lnTo>
                    <a:pt x="1450" y="5955"/>
                  </a:lnTo>
                  <a:cubicBezTo>
                    <a:pt x="1450" y="5766"/>
                    <a:pt x="1608" y="5609"/>
                    <a:pt x="1797" y="5609"/>
                  </a:cubicBezTo>
                  <a:close/>
                  <a:moveTo>
                    <a:pt x="10272" y="1387"/>
                  </a:moveTo>
                  <a:cubicBezTo>
                    <a:pt x="10461" y="1387"/>
                    <a:pt x="10618" y="1544"/>
                    <a:pt x="10618" y="1733"/>
                  </a:cubicBezTo>
                  <a:lnTo>
                    <a:pt x="10618" y="7373"/>
                  </a:lnTo>
                  <a:cubicBezTo>
                    <a:pt x="10618" y="7562"/>
                    <a:pt x="10461" y="7719"/>
                    <a:pt x="10272" y="7719"/>
                  </a:cubicBezTo>
                  <a:lnTo>
                    <a:pt x="3183" y="7719"/>
                  </a:lnTo>
                  <a:cubicBezTo>
                    <a:pt x="2962" y="7719"/>
                    <a:pt x="2805" y="7562"/>
                    <a:pt x="2805" y="7373"/>
                  </a:cubicBezTo>
                  <a:lnTo>
                    <a:pt x="2805" y="1733"/>
                  </a:lnTo>
                  <a:cubicBezTo>
                    <a:pt x="2805" y="1544"/>
                    <a:pt x="2962" y="1387"/>
                    <a:pt x="3183" y="1387"/>
                  </a:cubicBezTo>
                  <a:close/>
                  <a:moveTo>
                    <a:pt x="1072" y="1"/>
                  </a:moveTo>
                  <a:cubicBezTo>
                    <a:pt x="474" y="1"/>
                    <a:pt x="1" y="473"/>
                    <a:pt x="1" y="1072"/>
                  </a:cubicBezTo>
                  <a:lnTo>
                    <a:pt x="1" y="8097"/>
                  </a:lnTo>
                  <a:cubicBezTo>
                    <a:pt x="1" y="8664"/>
                    <a:pt x="474" y="9137"/>
                    <a:pt x="1072" y="9137"/>
                  </a:cubicBezTo>
                  <a:lnTo>
                    <a:pt x="10965" y="9137"/>
                  </a:lnTo>
                  <a:cubicBezTo>
                    <a:pt x="11563" y="9137"/>
                    <a:pt x="12036" y="8664"/>
                    <a:pt x="12036" y="8097"/>
                  </a:cubicBezTo>
                  <a:lnTo>
                    <a:pt x="12036" y="1072"/>
                  </a:lnTo>
                  <a:cubicBezTo>
                    <a:pt x="12036" y="473"/>
                    <a:pt x="11563" y="1"/>
                    <a:pt x="109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5" name="Google Shape;5659;p60">
            <a:extLst>
              <a:ext uri="{FF2B5EF4-FFF2-40B4-BE49-F238E27FC236}">
                <a16:creationId xmlns:a16="http://schemas.microsoft.com/office/drawing/2014/main" id="{CEB6E2F2-C9E9-4FD4-AFF9-BF2E84747B86}"/>
              </a:ext>
            </a:extLst>
          </p:cNvPr>
          <p:cNvGrpSpPr/>
          <p:nvPr/>
        </p:nvGrpSpPr>
        <p:grpSpPr>
          <a:xfrm>
            <a:off x="6795019" y="4856054"/>
            <a:ext cx="331821" cy="332705"/>
            <a:chOff x="-48630025" y="3199700"/>
            <a:chExt cx="300100" cy="300900"/>
          </a:xfrm>
        </p:grpSpPr>
        <p:sp>
          <p:nvSpPr>
            <p:cNvPr id="1746" name="Google Shape;5660;p60">
              <a:extLst>
                <a:ext uri="{FF2B5EF4-FFF2-40B4-BE49-F238E27FC236}">
                  <a16:creationId xmlns:a16="http://schemas.microsoft.com/office/drawing/2014/main" id="{6FEFC6E1-1FA7-4EE8-A865-722C662082F6}"/>
                </a:ext>
              </a:extLst>
            </p:cNvPr>
            <p:cNvSpPr/>
            <p:nvPr/>
          </p:nvSpPr>
          <p:spPr>
            <a:xfrm>
              <a:off x="-48630025" y="3199700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9893" y="1419"/>
                  </a:moveTo>
                  <a:lnTo>
                    <a:pt x="9893" y="1765"/>
                  </a:lnTo>
                  <a:cubicBezTo>
                    <a:pt x="9893" y="1986"/>
                    <a:pt x="10051" y="2143"/>
                    <a:pt x="10240" y="2143"/>
                  </a:cubicBezTo>
                  <a:lnTo>
                    <a:pt x="10586" y="2143"/>
                  </a:lnTo>
                  <a:lnTo>
                    <a:pt x="10586" y="5294"/>
                  </a:lnTo>
                  <a:cubicBezTo>
                    <a:pt x="9738" y="4603"/>
                    <a:pt x="8014" y="3599"/>
                    <a:pt x="6006" y="3592"/>
                  </a:cubicBezTo>
                  <a:lnTo>
                    <a:pt x="6006" y="3592"/>
                  </a:lnTo>
                  <a:cubicBezTo>
                    <a:pt x="6010" y="3592"/>
                    <a:pt x="6014" y="3592"/>
                    <a:pt x="6018" y="3592"/>
                  </a:cubicBezTo>
                  <a:lnTo>
                    <a:pt x="6018" y="3592"/>
                  </a:lnTo>
                  <a:cubicBezTo>
                    <a:pt x="6013" y="3592"/>
                    <a:pt x="6008" y="3592"/>
                    <a:pt x="6003" y="3592"/>
                  </a:cubicBezTo>
                  <a:lnTo>
                    <a:pt x="6003" y="3592"/>
                  </a:lnTo>
                  <a:cubicBezTo>
                    <a:pt x="5997" y="3592"/>
                    <a:pt x="5992" y="3592"/>
                    <a:pt x="5987" y="3592"/>
                  </a:cubicBezTo>
                  <a:cubicBezTo>
                    <a:pt x="5991" y="3592"/>
                    <a:pt x="5995" y="3592"/>
                    <a:pt x="5999" y="3592"/>
                  </a:cubicBezTo>
                  <a:lnTo>
                    <a:pt x="5999" y="3592"/>
                  </a:lnTo>
                  <a:cubicBezTo>
                    <a:pt x="4022" y="3599"/>
                    <a:pt x="2298" y="4666"/>
                    <a:pt x="1418" y="5294"/>
                  </a:cubicBezTo>
                  <a:lnTo>
                    <a:pt x="1418" y="2143"/>
                  </a:lnTo>
                  <a:lnTo>
                    <a:pt x="1765" y="2143"/>
                  </a:lnTo>
                  <a:cubicBezTo>
                    <a:pt x="1986" y="2143"/>
                    <a:pt x="2112" y="1986"/>
                    <a:pt x="2112" y="1765"/>
                  </a:cubicBezTo>
                  <a:lnTo>
                    <a:pt x="2112" y="1419"/>
                  </a:lnTo>
                  <a:close/>
                  <a:moveTo>
                    <a:pt x="6002" y="3592"/>
                  </a:moveTo>
                  <a:cubicBezTo>
                    <a:pt x="7319" y="3601"/>
                    <a:pt x="8413" y="4700"/>
                    <a:pt x="8413" y="6018"/>
                  </a:cubicBezTo>
                  <a:cubicBezTo>
                    <a:pt x="8413" y="7368"/>
                    <a:pt x="7319" y="8467"/>
                    <a:pt x="6002" y="8476"/>
                  </a:cubicBezTo>
                  <a:lnTo>
                    <a:pt x="6002" y="8476"/>
                  </a:lnTo>
                  <a:cubicBezTo>
                    <a:pt x="4686" y="8467"/>
                    <a:pt x="3592" y="7368"/>
                    <a:pt x="3592" y="6018"/>
                  </a:cubicBezTo>
                  <a:cubicBezTo>
                    <a:pt x="3592" y="4700"/>
                    <a:pt x="4686" y="3601"/>
                    <a:pt x="6002" y="3592"/>
                  </a:cubicBezTo>
                  <a:close/>
                  <a:moveTo>
                    <a:pt x="10586" y="6774"/>
                  </a:moveTo>
                  <a:lnTo>
                    <a:pt x="10586" y="9925"/>
                  </a:lnTo>
                  <a:lnTo>
                    <a:pt x="10240" y="9925"/>
                  </a:lnTo>
                  <a:cubicBezTo>
                    <a:pt x="10051" y="9925"/>
                    <a:pt x="9893" y="10082"/>
                    <a:pt x="9893" y="10271"/>
                  </a:cubicBezTo>
                  <a:lnTo>
                    <a:pt x="9893" y="10618"/>
                  </a:lnTo>
                  <a:lnTo>
                    <a:pt x="2112" y="10618"/>
                  </a:lnTo>
                  <a:lnTo>
                    <a:pt x="2112" y="10271"/>
                  </a:lnTo>
                  <a:cubicBezTo>
                    <a:pt x="2112" y="10082"/>
                    <a:pt x="1986" y="9925"/>
                    <a:pt x="1765" y="9925"/>
                  </a:cubicBezTo>
                  <a:lnTo>
                    <a:pt x="1418" y="9925"/>
                  </a:lnTo>
                  <a:lnTo>
                    <a:pt x="1418" y="6774"/>
                  </a:lnTo>
                  <a:cubicBezTo>
                    <a:pt x="2298" y="7434"/>
                    <a:pt x="4022" y="8469"/>
                    <a:pt x="5999" y="8476"/>
                  </a:cubicBezTo>
                  <a:lnTo>
                    <a:pt x="5999" y="8476"/>
                  </a:lnTo>
                  <a:cubicBezTo>
                    <a:pt x="5995" y="8476"/>
                    <a:pt x="5991" y="8476"/>
                    <a:pt x="5987" y="8476"/>
                  </a:cubicBezTo>
                  <a:cubicBezTo>
                    <a:pt x="5992" y="8476"/>
                    <a:pt x="5997" y="8476"/>
                    <a:pt x="6002" y="8476"/>
                  </a:cubicBezTo>
                  <a:lnTo>
                    <a:pt x="6002" y="8476"/>
                  </a:lnTo>
                  <a:cubicBezTo>
                    <a:pt x="6008" y="8476"/>
                    <a:pt x="6013" y="8476"/>
                    <a:pt x="6018" y="8476"/>
                  </a:cubicBezTo>
                  <a:cubicBezTo>
                    <a:pt x="6014" y="8476"/>
                    <a:pt x="6010" y="8476"/>
                    <a:pt x="6006" y="8476"/>
                  </a:cubicBezTo>
                  <a:lnTo>
                    <a:pt x="6006" y="8476"/>
                  </a:lnTo>
                  <a:cubicBezTo>
                    <a:pt x="8014" y="8469"/>
                    <a:pt x="9738" y="7402"/>
                    <a:pt x="10586" y="6774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86"/>
                    <a:pt x="158" y="2143"/>
                    <a:pt x="347" y="2143"/>
                  </a:cubicBezTo>
                  <a:lnTo>
                    <a:pt x="694" y="2143"/>
                  </a:lnTo>
                  <a:lnTo>
                    <a:pt x="694" y="9925"/>
                  </a:lnTo>
                  <a:lnTo>
                    <a:pt x="347" y="9925"/>
                  </a:lnTo>
                  <a:cubicBezTo>
                    <a:pt x="158" y="9925"/>
                    <a:pt x="1" y="10082"/>
                    <a:pt x="1" y="10271"/>
                  </a:cubicBezTo>
                  <a:lnTo>
                    <a:pt x="1" y="11689"/>
                  </a:lnTo>
                  <a:cubicBezTo>
                    <a:pt x="1" y="11910"/>
                    <a:pt x="158" y="12036"/>
                    <a:pt x="347" y="12036"/>
                  </a:cubicBezTo>
                  <a:lnTo>
                    <a:pt x="1765" y="12036"/>
                  </a:lnTo>
                  <a:cubicBezTo>
                    <a:pt x="1986" y="12036"/>
                    <a:pt x="2112" y="11910"/>
                    <a:pt x="2112" y="11689"/>
                  </a:cubicBezTo>
                  <a:lnTo>
                    <a:pt x="2112" y="11343"/>
                  </a:lnTo>
                  <a:lnTo>
                    <a:pt x="9893" y="11343"/>
                  </a:lnTo>
                  <a:lnTo>
                    <a:pt x="9893" y="11689"/>
                  </a:lnTo>
                  <a:cubicBezTo>
                    <a:pt x="9893" y="11910"/>
                    <a:pt x="10051" y="12036"/>
                    <a:pt x="10240" y="12036"/>
                  </a:cubicBezTo>
                  <a:lnTo>
                    <a:pt x="11658" y="12036"/>
                  </a:lnTo>
                  <a:cubicBezTo>
                    <a:pt x="11847" y="12036"/>
                    <a:pt x="12004" y="11910"/>
                    <a:pt x="12004" y="11689"/>
                  </a:cubicBezTo>
                  <a:lnTo>
                    <a:pt x="12004" y="10271"/>
                  </a:lnTo>
                  <a:cubicBezTo>
                    <a:pt x="12004" y="10082"/>
                    <a:pt x="11847" y="9925"/>
                    <a:pt x="11658" y="9925"/>
                  </a:cubicBezTo>
                  <a:lnTo>
                    <a:pt x="11311" y="9925"/>
                  </a:lnTo>
                  <a:lnTo>
                    <a:pt x="11311" y="2143"/>
                  </a:lnTo>
                  <a:lnTo>
                    <a:pt x="11658" y="2143"/>
                  </a:lnTo>
                  <a:cubicBezTo>
                    <a:pt x="11847" y="2143"/>
                    <a:pt x="12004" y="1986"/>
                    <a:pt x="12004" y="1765"/>
                  </a:cubicBezTo>
                  <a:lnTo>
                    <a:pt x="12004" y="347"/>
                  </a:lnTo>
                  <a:cubicBezTo>
                    <a:pt x="12004" y="158"/>
                    <a:pt x="11847" y="1"/>
                    <a:pt x="11658" y="1"/>
                  </a:cubicBezTo>
                  <a:lnTo>
                    <a:pt x="10240" y="1"/>
                  </a:lnTo>
                  <a:cubicBezTo>
                    <a:pt x="10051" y="1"/>
                    <a:pt x="9893" y="158"/>
                    <a:pt x="9893" y="347"/>
                  </a:cubicBezTo>
                  <a:lnTo>
                    <a:pt x="9893" y="725"/>
                  </a:lnTo>
                  <a:lnTo>
                    <a:pt x="2112" y="725"/>
                  </a:lnTo>
                  <a:lnTo>
                    <a:pt x="2112" y="347"/>
                  </a:lnTo>
                  <a:cubicBezTo>
                    <a:pt x="2112" y="158"/>
                    <a:pt x="1986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5661;p60">
              <a:extLst>
                <a:ext uri="{FF2B5EF4-FFF2-40B4-BE49-F238E27FC236}">
                  <a16:creationId xmlns:a16="http://schemas.microsoft.com/office/drawing/2014/main" id="{F7B3684C-0710-4287-92D9-2D5B932BE47D}"/>
                </a:ext>
              </a:extLst>
            </p:cNvPr>
            <p:cNvSpPr/>
            <p:nvPr/>
          </p:nvSpPr>
          <p:spPr>
            <a:xfrm>
              <a:off x="-48524475" y="3306025"/>
              <a:ext cx="88225" cy="89050"/>
            </a:xfrm>
            <a:custGeom>
              <a:avLst/>
              <a:gdLst/>
              <a:ahLst/>
              <a:cxnLst/>
              <a:rect l="l" t="t" r="r" b="b"/>
              <a:pathLst>
                <a:path w="3529" h="3562" extrusionOk="0">
                  <a:moveTo>
                    <a:pt x="1765" y="726"/>
                  </a:moveTo>
                  <a:cubicBezTo>
                    <a:pt x="2363" y="726"/>
                    <a:pt x="2836" y="1198"/>
                    <a:pt x="2836" y="1765"/>
                  </a:cubicBezTo>
                  <a:cubicBezTo>
                    <a:pt x="2836" y="2364"/>
                    <a:pt x="2363" y="2836"/>
                    <a:pt x="1765" y="2836"/>
                  </a:cubicBezTo>
                  <a:cubicBezTo>
                    <a:pt x="1166" y="2836"/>
                    <a:pt x="694" y="2364"/>
                    <a:pt x="694" y="1765"/>
                  </a:cubicBezTo>
                  <a:cubicBezTo>
                    <a:pt x="694" y="1198"/>
                    <a:pt x="1166" y="726"/>
                    <a:pt x="1765" y="726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9"/>
                    <a:pt x="0" y="1765"/>
                  </a:cubicBezTo>
                  <a:cubicBezTo>
                    <a:pt x="0" y="2773"/>
                    <a:pt x="788" y="3561"/>
                    <a:pt x="1765" y="3561"/>
                  </a:cubicBezTo>
                  <a:cubicBezTo>
                    <a:pt x="2741" y="3561"/>
                    <a:pt x="3529" y="2773"/>
                    <a:pt x="3529" y="1765"/>
                  </a:cubicBezTo>
                  <a:cubicBezTo>
                    <a:pt x="3529" y="789"/>
                    <a:pt x="2741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5662;p60">
              <a:extLst>
                <a:ext uri="{FF2B5EF4-FFF2-40B4-BE49-F238E27FC236}">
                  <a16:creationId xmlns:a16="http://schemas.microsoft.com/office/drawing/2014/main" id="{E78A3230-37D7-4907-899B-9B417C5C3226}"/>
                </a:ext>
              </a:extLst>
            </p:cNvPr>
            <p:cNvSpPr/>
            <p:nvPr/>
          </p:nvSpPr>
          <p:spPr>
            <a:xfrm>
              <a:off x="-48489025" y="33414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9" name="Google Shape;5663;p60">
            <a:extLst>
              <a:ext uri="{FF2B5EF4-FFF2-40B4-BE49-F238E27FC236}">
                <a16:creationId xmlns:a16="http://schemas.microsoft.com/office/drawing/2014/main" id="{AA6E1F92-17B7-4089-9B44-65F9BE579CCB}"/>
              </a:ext>
            </a:extLst>
          </p:cNvPr>
          <p:cNvGrpSpPr/>
          <p:nvPr/>
        </p:nvGrpSpPr>
        <p:grpSpPr>
          <a:xfrm>
            <a:off x="6795019" y="5264500"/>
            <a:ext cx="331821" cy="331821"/>
            <a:chOff x="-48630025" y="3569100"/>
            <a:chExt cx="300100" cy="300100"/>
          </a:xfrm>
        </p:grpSpPr>
        <p:sp>
          <p:nvSpPr>
            <p:cNvPr id="1750" name="Google Shape;5664;p60">
              <a:extLst>
                <a:ext uri="{FF2B5EF4-FFF2-40B4-BE49-F238E27FC236}">
                  <a16:creationId xmlns:a16="http://schemas.microsoft.com/office/drawing/2014/main" id="{B5EE701A-5E85-4BD6-8495-88E63894C899}"/>
                </a:ext>
              </a:extLst>
            </p:cNvPr>
            <p:cNvSpPr/>
            <p:nvPr/>
          </p:nvSpPr>
          <p:spPr>
            <a:xfrm>
              <a:off x="-48400825" y="37108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5665;p60">
              <a:extLst>
                <a:ext uri="{FF2B5EF4-FFF2-40B4-BE49-F238E27FC236}">
                  <a16:creationId xmlns:a16="http://schemas.microsoft.com/office/drawing/2014/main" id="{512C0A5E-2EC8-410C-B0AB-CF92C093CCDE}"/>
                </a:ext>
              </a:extLst>
            </p:cNvPr>
            <p:cNvSpPr/>
            <p:nvPr/>
          </p:nvSpPr>
          <p:spPr>
            <a:xfrm>
              <a:off x="-48400825" y="37817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5666;p60">
              <a:extLst>
                <a:ext uri="{FF2B5EF4-FFF2-40B4-BE49-F238E27FC236}">
                  <a16:creationId xmlns:a16="http://schemas.microsoft.com/office/drawing/2014/main" id="{00396FA4-5099-4D7C-8FC8-FF8A1F659AE0}"/>
                </a:ext>
              </a:extLst>
            </p:cNvPr>
            <p:cNvSpPr/>
            <p:nvPr/>
          </p:nvSpPr>
          <p:spPr>
            <a:xfrm>
              <a:off x="-48488250" y="37108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5667;p60">
              <a:extLst>
                <a:ext uri="{FF2B5EF4-FFF2-40B4-BE49-F238E27FC236}">
                  <a16:creationId xmlns:a16="http://schemas.microsoft.com/office/drawing/2014/main" id="{8BDE9BB6-2829-4090-9169-7E705C12CA02}"/>
                </a:ext>
              </a:extLst>
            </p:cNvPr>
            <p:cNvSpPr/>
            <p:nvPr/>
          </p:nvSpPr>
          <p:spPr>
            <a:xfrm>
              <a:off x="-48488250" y="36400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5668;p60">
              <a:extLst>
                <a:ext uri="{FF2B5EF4-FFF2-40B4-BE49-F238E27FC236}">
                  <a16:creationId xmlns:a16="http://schemas.microsoft.com/office/drawing/2014/main" id="{17176F25-FC9B-4F75-82D6-3EDDB124E99D}"/>
                </a:ext>
              </a:extLst>
            </p:cNvPr>
            <p:cNvSpPr/>
            <p:nvPr/>
          </p:nvSpPr>
          <p:spPr>
            <a:xfrm>
              <a:off x="-48400825" y="36400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5669;p60">
              <a:extLst>
                <a:ext uri="{FF2B5EF4-FFF2-40B4-BE49-F238E27FC236}">
                  <a16:creationId xmlns:a16="http://schemas.microsoft.com/office/drawing/2014/main" id="{7EC4AABC-F810-458B-A535-1538F321C498}"/>
                </a:ext>
              </a:extLst>
            </p:cNvPr>
            <p:cNvSpPr/>
            <p:nvPr/>
          </p:nvSpPr>
          <p:spPr>
            <a:xfrm>
              <a:off x="-48541800" y="3569100"/>
              <a:ext cx="211875" cy="300100"/>
            </a:xfrm>
            <a:custGeom>
              <a:avLst/>
              <a:gdLst/>
              <a:ahLst/>
              <a:cxnLst/>
              <a:rect l="l" t="t" r="r" b="b"/>
              <a:pathLst>
                <a:path w="8475" h="12004" extrusionOk="0">
                  <a:moveTo>
                    <a:pt x="2489" y="2080"/>
                  </a:moveTo>
                  <a:cubicBezTo>
                    <a:pt x="3088" y="2080"/>
                    <a:pt x="3560" y="2552"/>
                    <a:pt x="3560" y="3151"/>
                  </a:cubicBezTo>
                  <a:cubicBezTo>
                    <a:pt x="3560" y="3750"/>
                    <a:pt x="3088" y="4222"/>
                    <a:pt x="2489" y="4222"/>
                  </a:cubicBezTo>
                  <a:cubicBezTo>
                    <a:pt x="1891" y="4222"/>
                    <a:pt x="1418" y="3750"/>
                    <a:pt x="1418" y="3151"/>
                  </a:cubicBezTo>
                  <a:cubicBezTo>
                    <a:pt x="1418" y="2552"/>
                    <a:pt x="1891" y="2080"/>
                    <a:pt x="2489" y="2080"/>
                  </a:cubicBezTo>
                  <a:close/>
                  <a:moveTo>
                    <a:pt x="6018" y="2080"/>
                  </a:moveTo>
                  <a:cubicBezTo>
                    <a:pt x="6585" y="2080"/>
                    <a:pt x="7057" y="2552"/>
                    <a:pt x="7057" y="3151"/>
                  </a:cubicBezTo>
                  <a:cubicBezTo>
                    <a:pt x="7057" y="3750"/>
                    <a:pt x="6585" y="4222"/>
                    <a:pt x="6018" y="4222"/>
                  </a:cubicBezTo>
                  <a:cubicBezTo>
                    <a:pt x="5419" y="4222"/>
                    <a:pt x="4947" y="3750"/>
                    <a:pt x="4947" y="3151"/>
                  </a:cubicBezTo>
                  <a:cubicBezTo>
                    <a:pt x="4947" y="2552"/>
                    <a:pt x="5419" y="2080"/>
                    <a:pt x="6018" y="2080"/>
                  </a:cubicBezTo>
                  <a:close/>
                  <a:moveTo>
                    <a:pt x="2489" y="4915"/>
                  </a:moveTo>
                  <a:cubicBezTo>
                    <a:pt x="3088" y="4915"/>
                    <a:pt x="3560" y="5388"/>
                    <a:pt x="3560" y="5987"/>
                  </a:cubicBezTo>
                  <a:cubicBezTo>
                    <a:pt x="3560" y="6585"/>
                    <a:pt x="3088" y="7058"/>
                    <a:pt x="2489" y="7058"/>
                  </a:cubicBezTo>
                  <a:cubicBezTo>
                    <a:pt x="1891" y="7058"/>
                    <a:pt x="1418" y="6585"/>
                    <a:pt x="1418" y="5987"/>
                  </a:cubicBezTo>
                  <a:cubicBezTo>
                    <a:pt x="1418" y="5388"/>
                    <a:pt x="1891" y="4915"/>
                    <a:pt x="2489" y="4915"/>
                  </a:cubicBezTo>
                  <a:close/>
                  <a:moveTo>
                    <a:pt x="6018" y="4915"/>
                  </a:moveTo>
                  <a:cubicBezTo>
                    <a:pt x="6585" y="4915"/>
                    <a:pt x="7057" y="5388"/>
                    <a:pt x="7057" y="5987"/>
                  </a:cubicBezTo>
                  <a:cubicBezTo>
                    <a:pt x="7057" y="6585"/>
                    <a:pt x="6585" y="7058"/>
                    <a:pt x="6018" y="7058"/>
                  </a:cubicBezTo>
                  <a:cubicBezTo>
                    <a:pt x="5419" y="7058"/>
                    <a:pt x="4947" y="6585"/>
                    <a:pt x="4947" y="5987"/>
                  </a:cubicBezTo>
                  <a:cubicBezTo>
                    <a:pt x="4947" y="5388"/>
                    <a:pt x="5419" y="4915"/>
                    <a:pt x="6018" y="4915"/>
                  </a:cubicBezTo>
                  <a:close/>
                  <a:moveTo>
                    <a:pt x="2489" y="7751"/>
                  </a:moveTo>
                  <a:cubicBezTo>
                    <a:pt x="3088" y="7751"/>
                    <a:pt x="3560" y="8223"/>
                    <a:pt x="3560" y="8822"/>
                  </a:cubicBezTo>
                  <a:cubicBezTo>
                    <a:pt x="3560" y="9421"/>
                    <a:pt x="3088" y="9862"/>
                    <a:pt x="2489" y="9862"/>
                  </a:cubicBezTo>
                  <a:cubicBezTo>
                    <a:pt x="1891" y="9862"/>
                    <a:pt x="1418" y="9421"/>
                    <a:pt x="1418" y="8822"/>
                  </a:cubicBezTo>
                  <a:cubicBezTo>
                    <a:pt x="1418" y="8223"/>
                    <a:pt x="1891" y="7751"/>
                    <a:pt x="2489" y="7751"/>
                  </a:cubicBezTo>
                  <a:close/>
                  <a:moveTo>
                    <a:pt x="6018" y="7751"/>
                  </a:moveTo>
                  <a:cubicBezTo>
                    <a:pt x="6585" y="7751"/>
                    <a:pt x="7057" y="8223"/>
                    <a:pt x="7057" y="8822"/>
                  </a:cubicBezTo>
                  <a:cubicBezTo>
                    <a:pt x="7057" y="9421"/>
                    <a:pt x="6585" y="9862"/>
                    <a:pt x="6018" y="9862"/>
                  </a:cubicBezTo>
                  <a:cubicBezTo>
                    <a:pt x="5419" y="9862"/>
                    <a:pt x="4947" y="9421"/>
                    <a:pt x="4947" y="8822"/>
                  </a:cubicBezTo>
                  <a:cubicBezTo>
                    <a:pt x="4947" y="8223"/>
                    <a:pt x="5419" y="7751"/>
                    <a:pt x="6018" y="7751"/>
                  </a:cubicBezTo>
                  <a:close/>
                  <a:moveTo>
                    <a:pt x="1796" y="1"/>
                  </a:moveTo>
                  <a:cubicBezTo>
                    <a:pt x="788" y="1"/>
                    <a:pt x="0" y="788"/>
                    <a:pt x="0" y="1765"/>
                  </a:cubicBezTo>
                  <a:lnTo>
                    <a:pt x="0" y="10240"/>
                  </a:lnTo>
                  <a:cubicBezTo>
                    <a:pt x="0" y="11216"/>
                    <a:pt x="788" y="12004"/>
                    <a:pt x="1796" y="12004"/>
                  </a:cubicBezTo>
                  <a:lnTo>
                    <a:pt x="6711" y="12004"/>
                  </a:lnTo>
                  <a:cubicBezTo>
                    <a:pt x="7687" y="12004"/>
                    <a:pt x="8475" y="11216"/>
                    <a:pt x="8475" y="10240"/>
                  </a:cubicBezTo>
                  <a:lnTo>
                    <a:pt x="8475" y="1765"/>
                  </a:lnTo>
                  <a:cubicBezTo>
                    <a:pt x="8475" y="788"/>
                    <a:pt x="7687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5670;p60">
              <a:extLst>
                <a:ext uri="{FF2B5EF4-FFF2-40B4-BE49-F238E27FC236}">
                  <a16:creationId xmlns:a16="http://schemas.microsoft.com/office/drawing/2014/main" id="{B8BD8C3F-1FCB-4FF4-A703-8B7A7D056DD3}"/>
                </a:ext>
              </a:extLst>
            </p:cNvPr>
            <p:cNvSpPr/>
            <p:nvPr/>
          </p:nvSpPr>
          <p:spPr>
            <a:xfrm>
              <a:off x="-48488250" y="37817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5671;p60">
              <a:extLst>
                <a:ext uri="{FF2B5EF4-FFF2-40B4-BE49-F238E27FC236}">
                  <a16:creationId xmlns:a16="http://schemas.microsoft.com/office/drawing/2014/main" id="{D669033E-B383-4CDF-8ACA-AECF84364692}"/>
                </a:ext>
              </a:extLst>
            </p:cNvPr>
            <p:cNvSpPr/>
            <p:nvPr/>
          </p:nvSpPr>
          <p:spPr>
            <a:xfrm>
              <a:off x="-48630025" y="3569900"/>
              <a:ext cx="71700" cy="87450"/>
            </a:xfrm>
            <a:custGeom>
              <a:avLst/>
              <a:gdLst/>
              <a:ahLst/>
              <a:cxnLst/>
              <a:rect l="l" t="t" r="r" b="b"/>
              <a:pathLst>
                <a:path w="2868" h="3498" extrusionOk="0">
                  <a:moveTo>
                    <a:pt x="2490" y="0"/>
                  </a:moveTo>
                  <a:cubicBezTo>
                    <a:pt x="1765" y="0"/>
                    <a:pt x="1229" y="32"/>
                    <a:pt x="631" y="630"/>
                  </a:cubicBezTo>
                  <a:cubicBezTo>
                    <a:pt x="221" y="1040"/>
                    <a:pt x="1" y="1575"/>
                    <a:pt x="1" y="2142"/>
                  </a:cubicBezTo>
                  <a:cubicBezTo>
                    <a:pt x="1" y="2867"/>
                    <a:pt x="631" y="3497"/>
                    <a:pt x="1418" y="3497"/>
                  </a:cubicBezTo>
                  <a:cubicBezTo>
                    <a:pt x="2017" y="3497"/>
                    <a:pt x="2553" y="3119"/>
                    <a:pt x="2742" y="2552"/>
                  </a:cubicBezTo>
                  <a:cubicBezTo>
                    <a:pt x="2868" y="2237"/>
                    <a:pt x="2805" y="1922"/>
                    <a:pt x="2584" y="1701"/>
                  </a:cubicBezTo>
                  <a:cubicBezTo>
                    <a:pt x="2395" y="1449"/>
                    <a:pt x="2269" y="1134"/>
                    <a:pt x="2742" y="567"/>
                  </a:cubicBezTo>
                  <a:cubicBezTo>
                    <a:pt x="2836" y="441"/>
                    <a:pt x="2868" y="315"/>
                    <a:pt x="2805" y="189"/>
                  </a:cubicBezTo>
                  <a:cubicBezTo>
                    <a:pt x="2742" y="95"/>
                    <a:pt x="2584" y="0"/>
                    <a:pt x="24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5672;p60">
              <a:extLst>
                <a:ext uri="{FF2B5EF4-FFF2-40B4-BE49-F238E27FC236}">
                  <a16:creationId xmlns:a16="http://schemas.microsoft.com/office/drawing/2014/main" id="{DF53E386-E553-4B5B-BF96-525242AD2651}"/>
                </a:ext>
              </a:extLst>
            </p:cNvPr>
            <p:cNvSpPr/>
            <p:nvPr/>
          </p:nvSpPr>
          <p:spPr>
            <a:xfrm>
              <a:off x="-48626875" y="3668350"/>
              <a:ext cx="64625" cy="42550"/>
            </a:xfrm>
            <a:custGeom>
              <a:avLst/>
              <a:gdLst/>
              <a:ahLst/>
              <a:cxnLst/>
              <a:rect l="l" t="t" r="r" b="b"/>
              <a:pathLst>
                <a:path w="2585" h="1702" extrusionOk="0">
                  <a:moveTo>
                    <a:pt x="316" y="0"/>
                  </a:moveTo>
                  <a:cubicBezTo>
                    <a:pt x="158" y="473"/>
                    <a:pt x="32" y="1103"/>
                    <a:pt x="1" y="1701"/>
                  </a:cubicBezTo>
                  <a:lnTo>
                    <a:pt x="2584" y="1701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5673;p60">
              <a:extLst>
                <a:ext uri="{FF2B5EF4-FFF2-40B4-BE49-F238E27FC236}">
                  <a16:creationId xmlns:a16="http://schemas.microsoft.com/office/drawing/2014/main" id="{3C9C9A51-43A4-4AA4-96A1-DD9435B069FC}"/>
                </a:ext>
              </a:extLst>
            </p:cNvPr>
            <p:cNvSpPr/>
            <p:nvPr/>
          </p:nvSpPr>
          <p:spPr>
            <a:xfrm>
              <a:off x="-48630025" y="3727425"/>
              <a:ext cx="70925" cy="141775"/>
            </a:xfrm>
            <a:custGeom>
              <a:avLst/>
              <a:gdLst/>
              <a:ahLst/>
              <a:cxnLst/>
              <a:rect l="l" t="t" r="r" b="b"/>
              <a:pathLst>
                <a:path w="2837" h="5671" extrusionOk="0">
                  <a:moveTo>
                    <a:pt x="32" y="0"/>
                  </a:moveTo>
                  <a:cubicBezTo>
                    <a:pt x="1" y="347"/>
                    <a:pt x="1" y="756"/>
                    <a:pt x="1" y="1071"/>
                  </a:cubicBezTo>
                  <a:cubicBezTo>
                    <a:pt x="1" y="2741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36" y="756"/>
                    <a:pt x="2836" y="378"/>
                    <a:pt x="28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0" name="Google Shape;5674;p60">
            <a:extLst>
              <a:ext uri="{FF2B5EF4-FFF2-40B4-BE49-F238E27FC236}">
                <a16:creationId xmlns:a16="http://schemas.microsoft.com/office/drawing/2014/main" id="{BD248092-94B0-455E-A71B-C251BD0B3D03}"/>
              </a:ext>
            </a:extLst>
          </p:cNvPr>
          <p:cNvGrpSpPr/>
          <p:nvPr/>
        </p:nvGrpSpPr>
        <p:grpSpPr>
          <a:xfrm>
            <a:off x="6795461" y="5672945"/>
            <a:ext cx="330936" cy="330079"/>
            <a:chOff x="-48629225" y="3938500"/>
            <a:chExt cx="299300" cy="298525"/>
          </a:xfrm>
        </p:grpSpPr>
        <p:sp>
          <p:nvSpPr>
            <p:cNvPr id="1761" name="Google Shape;5675;p60">
              <a:extLst>
                <a:ext uri="{FF2B5EF4-FFF2-40B4-BE49-F238E27FC236}">
                  <a16:creationId xmlns:a16="http://schemas.microsoft.com/office/drawing/2014/main" id="{0A803323-E0A8-42E7-A490-0E9AA7CAE547}"/>
                </a:ext>
              </a:extLst>
            </p:cNvPr>
            <p:cNvSpPr/>
            <p:nvPr/>
          </p:nvSpPr>
          <p:spPr>
            <a:xfrm>
              <a:off x="-48629225" y="3938500"/>
              <a:ext cx="299300" cy="298525"/>
            </a:xfrm>
            <a:custGeom>
              <a:avLst/>
              <a:gdLst/>
              <a:ahLst/>
              <a:cxnLst/>
              <a:rect l="l" t="t" r="r" b="b"/>
              <a:pathLst>
                <a:path w="11972" h="11941" extrusionOk="0">
                  <a:moveTo>
                    <a:pt x="5955" y="2111"/>
                  </a:moveTo>
                  <a:cubicBezTo>
                    <a:pt x="8097" y="2111"/>
                    <a:pt x="9830" y="3844"/>
                    <a:pt x="9830" y="5986"/>
                  </a:cubicBezTo>
                  <a:cubicBezTo>
                    <a:pt x="9798" y="8129"/>
                    <a:pt x="8066" y="9830"/>
                    <a:pt x="5955" y="9830"/>
                  </a:cubicBezTo>
                  <a:cubicBezTo>
                    <a:pt x="3875" y="9830"/>
                    <a:pt x="2080" y="8129"/>
                    <a:pt x="2080" y="5986"/>
                  </a:cubicBezTo>
                  <a:cubicBezTo>
                    <a:pt x="2080" y="3844"/>
                    <a:pt x="3812" y="2111"/>
                    <a:pt x="5955" y="2111"/>
                  </a:cubicBezTo>
                  <a:close/>
                  <a:moveTo>
                    <a:pt x="5293" y="0"/>
                  </a:moveTo>
                  <a:cubicBezTo>
                    <a:pt x="5167" y="0"/>
                    <a:pt x="5041" y="63"/>
                    <a:pt x="4978" y="189"/>
                  </a:cubicBezTo>
                  <a:lnTo>
                    <a:pt x="4631" y="882"/>
                  </a:lnTo>
                  <a:cubicBezTo>
                    <a:pt x="4190" y="1009"/>
                    <a:pt x="3749" y="1166"/>
                    <a:pt x="3371" y="1418"/>
                  </a:cubicBezTo>
                  <a:lnTo>
                    <a:pt x="2615" y="1166"/>
                  </a:lnTo>
                  <a:cubicBezTo>
                    <a:pt x="2584" y="1158"/>
                    <a:pt x="2550" y="1154"/>
                    <a:pt x="2517" y="1154"/>
                  </a:cubicBezTo>
                  <a:cubicBezTo>
                    <a:pt x="2416" y="1154"/>
                    <a:pt x="2316" y="1190"/>
                    <a:pt x="2269" y="1261"/>
                  </a:cubicBezTo>
                  <a:lnTo>
                    <a:pt x="1260" y="2237"/>
                  </a:lnTo>
                  <a:cubicBezTo>
                    <a:pt x="1197" y="2300"/>
                    <a:pt x="1166" y="2458"/>
                    <a:pt x="1197" y="2584"/>
                  </a:cubicBezTo>
                  <a:lnTo>
                    <a:pt x="1418" y="3340"/>
                  </a:lnTo>
                  <a:cubicBezTo>
                    <a:pt x="1197" y="3718"/>
                    <a:pt x="1040" y="4159"/>
                    <a:pt x="914" y="4600"/>
                  </a:cubicBezTo>
                  <a:lnTo>
                    <a:pt x="221" y="4947"/>
                  </a:lnTo>
                  <a:cubicBezTo>
                    <a:pt x="95" y="5010"/>
                    <a:pt x="0" y="5136"/>
                    <a:pt x="0" y="5262"/>
                  </a:cubicBezTo>
                  <a:lnTo>
                    <a:pt x="0" y="6679"/>
                  </a:lnTo>
                  <a:cubicBezTo>
                    <a:pt x="0" y="6805"/>
                    <a:pt x="95" y="6931"/>
                    <a:pt x="221" y="6994"/>
                  </a:cubicBezTo>
                  <a:lnTo>
                    <a:pt x="914" y="7341"/>
                  </a:lnTo>
                  <a:cubicBezTo>
                    <a:pt x="1040" y="7782"/>
                    <a:pt x="1229" y="8223"/>
                    <a:pt x="1418" y="8601"/>
                  </a:cubicBezTo>
                  <a:lnTo>
                    <a:pt x="1197" y="9357"/>
                  </a:lnTo>
                  <a:cubicBezTo>
                    <a:pt x="1166" y="9483"/>
                    <a:pt x="1197" y="9641"/>
                    <a:pt x="1260" y="9704"/>
                  </a:cubicBezTo>
                  <a:lnTo>
                    <a:pt x="2269" y="10680"/>
                  </a:lnTo>
                  <a:cubicBezTo>
                    <a:pt x="2316" y="10751"/>
                    <a:pt x="2416" y="10787"/>
                    <a:pt x="2517" y="10787"/>
                  </a:cubicBezTo>
                  <a:cubicBezTo>
                    <a:pt x="2550" y="10787"/>
                    <a:pt x="2584" y="10783"/>
                    <a:pt x="2615" y="10775"/>
                  </a:cubicBezTo>
                  <a:lnTo>
                    <a:pt x="3371" y="10523"/>
                  </a:lnTo>
                  <a:cubicBezTo>
                    <a:pt x="3749" y="10775"/>
                    <a:pt x="4190" y="10933"/>
                    <a:pt x="4631" y="11059"/>
                  </a:cubicBezTo>
                  <a:lnTo>
                    <a:pt x="4978" y="11752"/>
                  </a:lnTo>
                  <a:cubicBezTo>
                    <a:pt x="5041" y="11878"/>
                    <a:pt x="5167" y="11941"/>
                    <a:pt x="5293" y="11941"/>
                  </a:cubicBezTo>
                  <a:lnTo>
                    <a:pt x="6711" y="11941"/>
                  </a:lnTo>
                  <a:cubicBezTo>
                    <a:pt x="6837" y="11941"/>
                    <a:pt x="6931" y="11878"/>
                    <a:pt x="7026" y="11752"/>
                  </a:cubicBezTo>
                  <a:lnTo>
                    <a:pt x="7372" y="11059"/>
                  </a:lnTo>
                  <a:cubicBezTo>
                    <a:pt x="7813" y="10933"/>
                    <a:pt x="8255" y="10775"/>
                    <a:pt x="8633" y="10523"/>
                  </a:cubicBezTo>
                  <a:lnTo>
                    <a:pt x="9389" y="10775"/>
                  </a:lnTo>
                  <a:cubicBezTo>
                    <a:pt x="9420" y="10783"/>
                    <a:pt x="9452" y="10787"/>
                    <a:pt x="9483" y="10787"/>
                  </a:cubicBezTo>
                  <a:cubicBezTo>
                    <a:pt x="9576" y="10787"/>
                    <a:pt x="9664" y="10751"/>
                    <a:pt x="9735" y="10680"/>
                  </a:cubicBezTo>
                  <a:lnTo>
                    <a:pt x="10712" y="9704"/>
                  </a:lnTo>
                  <a:cubicBezTo>
                    <a:pt x="10806" y="9641"/>
                    <a:pt x="10838" y="9483"/>
                    <a:pt x="10806" y="9357"/>
                  </a:cubicBezTo>
                  <a:lnTo>
                    <a:pt x="10554" y="8601"/>
                  </a:lnTo>
                  <a:cubicBezTo>
                    <a:pt x="10806" y="8223"/>
                    <a:pt x="10964" y="7782"/>
                    <a:pt x="11058" y="7341"/>
                  </a:cubicBezTo>
                  <a:lnTo>
                    <a:pt x="11783" y="6994"/>
                  </a:lnTo>
                  <a:cubicBezTo>
                    <a:pt x="11909" y="6931"/>
                    <a:pt x="11972" y="6805"/>
                    <a:pt x="11972" y="6679"/>
                  </a:cubicBezTo>
                  <a:lnTo>
                    <a:pt x="11972" y="5262"/>
                  </a:lnTo>
                  <a:cubicBezTo>
                    <a:pt x="11972" y="5136"/>
                    <a:pt x="11909" y="5041"/>
                    <a:pt x="11783" y="4947"/>
                  </a:cubicBezTo>
                  <a:lnTo>
                    <a:pt x="11058" y="4600"/>
                  </a:lnTo>
                  <a:cubicBezTo>
                    <a:pt x="10964" y="4159"/>
                    <a:pt x="10743" y="3718"/>
                    <a:pt x="10554" y="3340"/>
                  </a:cubicBezTo>
                  <a:lnTo>
                    <a:pt x="10806" y="2584"/>
                  </a:lnTo>
                  <a:cubicBezTo>
                    <a:pt x="10838" y="2458"/>
                    <a:pt x="10806" y="2300"/>
                    <a:pt x="10712" y="2237"/>
                  </a:cubicBezTo>
                  <a:lnTo>
                    <a:pt x="9735" y="1261"/>
                  </a:lnTo>
                  <a:cubicBezTo>
                    <a:pt x="9664" y="1190"/>
                    <a:pt x="9558" y="1154"/>
                    <a:pt x="9469" y="1154"/>
                  </a:cubicBezTo>
                  <a:cubicBezTo>
                    <a:pt x="9440" y="1154"/>
                    <a:pt x="9412" y="1158"/>
                    <a:pt x="9389" y="1166"/>
                  </a:cubicBezTo>
                  <a:lnTo>
                    <a:pt x="8633" y="1418"/>
                  </a:lnTo>
                  <a:cubicBezTo>
                    <a:pt x="8255" y="1166"/>
                    <a:pt x="7813" y="1009"/>
                    <a:pt x="7372" y="882"/>
                  </a:cubicBezTo>
                  <a:lnTo>
                    <a:pt x="7026" y="189"/>
                  </a:lnTo>
                  <a:cubicBezTo>
                    <a:pt x="6931" y="63"/>
                    <a:pt x="6837" y="0"/>
                    <a:pt x="6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5676;p60">
              <a:extLst>
                <a:ext uri="{FF2B5EF4-FFF2-40B4-BE49-F238E27FC236}">
                  <a16:creationId xmlns:a16="http://schemas.microsoft.com/office/drawing/2014/main" id="{676AE745-261B-450A-9225-E659BAA46FB9}"/>
                </a:ext>
              </a:extLst>
            </p:cNvPr>
            <p:cNvSpPr/>
            <p:nvPr/>
          </p:nvSpPr>
          <p:spPr>
            <a:xfrm>
              <a:off x="-48496900" y="4119650"/>
              <a:ext cx="35450" cy="47275"/>
            </a:xfrm>
            <a:custGeom>
              <a:avLst/>
              <a:gdLst/>
              <a:ahLst/>
              <a:cxnLst/>
              <a:rect l="l" t="t" r="r" b="b"/>
              <a:pathLst>
                <a:path w="1418" h="1891" extrusionOk="0">
                  <a:moveTo>
                    <a:pt x="0" y="0"/>
                  </a:moveTo>
                  <a:lnTo>
                    <a:pt x="0" y="1796"/>
                  </a:lnTo>
                  <a:cubicBezTo>
                    <a:pt x="221" y="1828"/>
                    <a:pt x="473" y="1891"/>
                    <a:pt x="693" y="1891"/>
                  </a:cubicBezTo>
                  <a:cubicBezTo>
                    <a:pt x="945" y="1891"/>
                    <a:pt x="1166" y="1828"/>
                    <a:pt x="1418" y="1796"/>
                  </a:cubicBezTo>
                  <a:lnTo>
                    <a:pt x="1418" y="0"/>
                  </a:lnTo>
                  <a:cubicBezTo>
                    <a:pt x="1166" y="63"/>
                    <a:pt x="945" y="95"/>
                    <a:pt x="693" y="95"/>
                  </a:cubicBezTo>
                  <a:cubicBezTo>
                    <a:pt x="473" y="95"/>
                    <a:pt x="189" y="63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5677;p60">
              <a:extLst>
                <a:ext uri="{FF2B5EF4-FFF2-40B4-BE49-F238E27FC236}">
                  <a16:creationId xmlns:a16="http://schemas.microsoft.com/office/drawing/2014/main" id="{FCA4252C-4943-4347-97F0-1BF337F4E4A8}"/>
                </a:ext>
              </a:extLst>
            </p:cNvPr>
            <p:cNvSpPr/>
            <p:nvPr/>
          </p:nvSpPr>
          <p:spPr>
            <a:xfrm>
              <a:off x="-48495325" y="4073175"/>
              <a:ext cx="29950" cy="31325"/>
            </a:xfrm>
            <a:custGeom>
              <a:avLst/>
              <a:gdLst/>
              <a:ahLst/>
              <a:cxnLst/>
              <a:rect l="l" t="t" r="r" b="b"/>
              <a:pathLst>
                <a:path w="1198" h="1253" extrusionOk="0">
                  <a:moveTo>
                    <a:pt x="599" y="1"/>
                  </a:moveTo>
                  <a:lnTo>
                    <a:pt x="0" y="1135"/>
                  </a:lnTo>
                  <a:cubicBezTo>
                    <a:pt x="205" y="1214"/>
                    <a:pt x="410" y="1253"/>
                    <a:pt x="610" y="1253"/>
                  </a:cubicBezTo>
                  <a:cubicBezTo>
                    <a:pt x="811" y="1253"/>
                    <a:pt x="1008" y="1214"/>
                    <a:pt x="1197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5678;p60">
              <a:extLst>
                <a:ext uri="{FF2B5EF4-FFF2-40B4-BE49-F238E27FC236}">
                  <a16:creationId xmlns:a16="http://schemas.microsoft.com/office/drawing/2014/main" id="{FB174139-F563-421F-98E0-3C295D5BE4A6}"/>
                </a:ext>
              </a:extLst>
            </p:cNvPr>
            <p:cNvSpPr/>
            <p:nvPr/>
          </p:nvSpPr>
          <p:spPr>
            <a:xfrm>
              <a:off x="-48559125" y="4009375"/>
              <a:ext cx="159900" cy="149675"/>
            </a:xfrm>
            <a:custGeom>
              <a:avLst/>
              <a:gdLst/>
              <a:ahLst/>
              <a:cxnLst/>
              <a:rect l="l" t="t" r="r" b="b"/>
              <a:pathLst>
                <a:path w="6396" h="5987" extrusionOk="0">
                  <a:moveTo>
                    <a:pt x="3151" y="1"/>
                  </a:moveTo>
                  <a:cubicBezTo>
                    <a:pt x="1418" y="1"/>
                    <a:pt x="0" y="1418"/>
                    <a:pt x="0" y="3151"/>
                  </a:cubicBezTo>
                  <a:cubicBezTo>
                    <a:pt x="0" y="4348"/>
                    <a:pt x="725" y="5420"/>
                    <a:pt x="1764" y="5987"/>
                  </a:cubicBezTo>
                  <a:lnTo>
                    <a:pt x="1764" y="3844"/>
                  </a:lnTo>
                  <a:cubicBezTo>
                    <a:pt x="1764" y="3687"/>
                    <a:pt x="2804" y="1734"/>
                    <a:pt x="2867" y="1608"/>
                  </a:cubicBezTo>
                  <a:cubicBezTo>
                    <a:pt x="2930" y="1482"/>
                    <a:pt x="3064" y="1418"/>
                    <a:pt x="3194" y="1418"/>
                  </a:cubicBezTo>
                  <a:cubicBezTo>
                    <a:pt x="3324" y="1418"/>
                    <a:pt x="3450" y="1482"/>
                    <a:pt x="3497" y="1608"/>
                  </a:cubicBezTo>
                  <a:cubicBezTo>
                    <a:pt x="3592" y="1734"/>
                    <a:pt x="4600" y="3718"/>
                    <a:pt x="4600" y="3844"/>
                  </a:cubicBezTo>
                  <a:lnTo>
                    <a:pt x="4600" y="5987"/>
                  </a:lnTo>
                  <a:cubicBezTo>
                    <a:pt x="5640" y="5451"/>
                    <a:pt x="6396" y="4411"/>
                    <a:pt x="6396" y="3151"/>
                  </a:cubicBezTo>
                  <a:cubicBezTo>
                    <a:pt x="6333" y="1418"/>
                    <a:pt x="4915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5" name="Google Shape;5679;p60">
            <a:extLst>
              <a:ext uri="{FF2B5EF4-FFF2-40B4-BE49-F238E27FC236}">
                <a16:creationId xmlns:a16="http://schemas.microsoft.com/office/drawing/2014/main" id="{33926EB0-F240-4E05-8BA7-AEB671603304}"/>
              </a:ext>
            </a:extLst>
          </p:cNvPr>
          <p:cNvGrpSpPr/>
          <p:nvPr/>
        </p:nvGrpSpPr>
        <p:grpSpPr>
          <a:xfrm>
            <a:off x="8879286" y="4856939"/>
            <a:ext cx="290910" cy="330964"/>
            <a:chOff x="-46762575" y="3200500"/>
            <a:chExt cx="263100" cy="299325"/>
          </a:xfrm>
        </p:grpSpPr>
        <p:sp>
          <p:nvSpPr>
            <p:cNvPr id="1766" name="Google Shape;5680;p60">
              <a:extLst>
                <a:ext uri="{FF2B5EF4-FFF2-40B4-BE49-F238E27FC236}">
                  <a16:creationId xmlns:a16="http://schemas.microsoft.com/office/drawing/2014/main" id="{6BBE0E8F-6CA6-4B1E-A518-4DB0845EAA94}"/>
                </a:ext>
              </a:extLst>
            </p:cNvPr>
            <p:cNvSpPr/>
            <p:nvPr/>
          </p:nvSpPr>
          <p:spPr>
            <a:xfrm>
              <a:off x="-46762575" y="3393475"/>
              <a:ext cx="263100" cy="106350"/>
            </a:xfrm>
            <a:custGeom>
              <a:avLst/>
              <a:gdLst/>
              <a:ahLst/>
              <a:cxnLst/>
              <a:rect l="l" t="t" r="r" b="b"/>
              <a:pathLst>
                <a:path w="10524" h="4254" extrusionOk="0">
                  <a:moveTo>
                    <a:pt x="7814" y="1418"/>
                  </a:moveTo>
                  <a:lnTo>
                    <a:pt x="8003" y="2142"/>
                  </a:lnTo>
                  <a:lnTo>
                    <a:pt x="2553" y="2142"/>
                  </a:lnTo>
                  <a:lnTo>
                    <a:pt x="2710" y="1418"/>
                  </a:lnTo>
                  <a:close/>
                  <a:moveTo>
                    <a:pt x="726" y="0"/>
                  </a:moveTo>
                  <a:lnTo>
                    <a:pt x="726" y="725"/>
                  </a:lnTo>
                  <a:lnTo>
                    <a:pt x="379" y="725"/>
                  </a:lnTo>
                  <a:cubicBezTo>
                    <a:pt x="159" y="725"/>
                    <a:pt x="1" y="882"/>
                    <a:pt x="1" y="1071"/>
                  </a:cubicBezTo>
                  <a:cubicBezTo>
                    <a:pt x="1" y="1260"/>
                    <a:pt x="159" y="1418"/>
                    <a:pt x="379" y="1418"/>
                  </a:cubicBezTo>
                  <a:lnTo>
                    <a:pt x="2017" y="1418"/>
                  </a:lnTo>
                  <a:lnTo>
                    <a:pt x="1419" y="3844"/>
                  </a:lnTo>
                  <a:cubicBezTo>
                    <a:pt x="1387" y="4033"/>
                    <a:pt x="1513" y="4222"/>
                    <a:pt x="1671" y="4253"/>
                  </a:cubicBezTo>
                  <a:lnTo>
                    <a:pt x="1734" y="4253"/>
                  </a:lnTo>
                  <a:cubicBezTo>
                    <a:pt x="1891" y="4253"/>
                    <a:pt x="2049" y="4159"/>
                    <a:pt x="2112" y="4001"/>
                  </a:cubicBezTo>
                  <a:lnTo>
                    <a:pt x="2364" y="2804"/>
                  </a:lnTo>
                  <a:lnTo>
                    <a:pt x="8161" y="2804"/>
                  </a:lnTo>
                  <a:lnTo>
                    <a:pt x="8444" y="4001"/>
                  </a:lnTo>
                  <a:cubicBezTo>
                    <a:pt x="8476" y="4159"/>
                    <a:pt x="8633" y="4253"/>
                    <a:pt x="8791" y="4253"/>
                  </a:cubicBezTo>
                  <a:lnTo>
                    <a:pt x="8854" y="4253"/>
                  </a:lnTo>
                  <a:cubicBezTo>
                    <a:pt x="9074" y="4222"/>
                    <a:pt x="9169" y="4033"/>
                    <a:pt x="9106" y="3844"/>
                  </a:cubicBezTo>
                  <a:lnTo>
                    <a:pt x="8507" y="1418"/>
                  </a:lnTo>
                  <a:lnTo>
                    <a:pt x="10177" y="1418"/>
                  </a:lnTo>
                  <a:cubicBezTo>
                    <a:pt x="10366" y="1418"/>
                    <a:pt x="10524" y="1260"/>
                    <a:pt x="10524" y="1071"/>
                  </a:cubicBezTo>
                  <a:cubicBezTo>
                    <a:pt x="10524" y="882"/>
                    <a:pt x="10398" y="725"/>
                    <a:pt x="10209" y="725"/>
                  </a:cubicBezTo>
                  <a:lnTo>
                    <a:pt x="9862" y="725"/>
                  </a:lnTo>
                  <a:lnTo>
                    <a:pt x="98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5681;p60">
              <a:extLst>
                <a:ext uri="{FF2B5EF4-FFF2-40B4-BE49-F238E27FC236}">
                  <a16:creationId xmlns:a16="http://schemas.microsoft.com/office/drawing/2014/main" id="{C1E1335A-FCA4-48D1-955B-0659D4E05526}"/>
                </a:ext>
              </a:extLst>
            </p:cNvPr>
            <p:cNvSpPr/>
            <p:nvPr/>
          </p:nvSpPr>
          <p:spPr>
            <a:xfrm>
              <a:off x="-46743650" y="3200500"/>
              <a:ext cx="228425" cy="176450"/>
            </a:xfrm>
            <a:custGeom>
              <a:avLst/>
              <a:gdLst/>
              <a:ahLst/>
              <a:cxnLst/>
              <a:rect l="l" t="t" r="r" b="b"/>
              <a:pathLst>
                <a:path w="9137" h="7058" extrusionOk="0">
                  <a:moveTo>
                    <a:pt x="4568" y="725"/>
                  </a:moveTo>
                  <a:cubicBezTo>
                    <a:pt x="5041" y="725"/>
                    <a:pt x="5419" y="1040"/>
                    <a:pt x="5545" y="1418"/>
                  </a:cubicBezTo>
                  <a:lnTo>
                    <a:pt x="3592" y="1418"/>
                  </a:lnTo>
                  <a:cubicBezTo>
                    <a:pt x="3686" y="1040"/>
                    <a:pt x="4096" y="725"/>
                    <a:pt x="4568" y="725"/>
                  </a:cubicBezTo>
                  <a:close/>
                  <a:moveTo>
                    <a:pt x="4568" y="2804"/>
                  </a:moveTo>
                  <a:cubicBezTo>
                    <a:pt x="5167" y="2804"/>
                    <a:pt x="5640" y="3277"/>
                    <a:pt x="5640" y="3875"/>
                  </a:cubicBezTo>
                  <a:cubicBezTo>
                    <a:pt x="5576" y="4474"/>
                    <a:pt x="5104" y="4947"/>
                    <a:pt x="4568" y="4947"/>
                  </a:cubicBezTo>
                  <a:cubicBezTo>
                    <a:pt x="3970" y="4947"/>
                    <a:pt x="3497" y="4474"/>
                    <a:pt x="3497" y="3875"/>
                  </a:cubicBezTo>
                  <a:cubicBezTo>
                    <a:pt x="3497" y="3277"/>
                    <a:pt x="3970" y="2804"/>
                    <a:pt x="4568" y="2804"/>
                  </a:cubicBezTo>
                  <a:close/>
                  <a:moveTo>
                    <a:pt x="4568" y="0"/>
                  </a:moveTo>
                  <a:cubicBezTo>
                    <a:pt x="3718" y="0"/>
                    <a:pt x="2993" y="630"/>
                    <a:pt x="2836" y="1418"/>
                  </a:cubicBezTo>
                  <a:lnTo>
                    <a:pt x="1071" y="1418"/>
                  </a:lnTo>
                  <a:cubicBezTo>
                    <a:pt x="473" y="1418"/>
                    <a:pt x="0" y="1891"/>
                    <a:pt x="0" y="2489"/>
                  </a:cubicBezTo>
                  <a:lnTo>
                    <a:pt x="0" y="7057"/>
                  </a:lnTo>
                  <a:lnTo>
                    <a:pt x="914" y="7057"/>
                  </a:lnTo>
                  <a:lnTo>
                    <a:pt x="2899" y="5041"/>
                  </a:lnTo>
                  <a:cubicBezTo>
                    <a:pt x="2962" y="4978"/>
                    <a:pt x="3056" y="4947"/>
                    <a:pt x="3155" y="4947"/>
                  </a:cubicBezTo>
                  <a:cubicBezTo>
                    <a:pt x="3253" y="4947"/>
                    <a:pt x="3355" y="4978"/>
                    <a:pt x="3434" y="5041"/>
                  </a:cubicBezTo>
                  <a:lnTo>
                    <a:pt x="4600" y="6238"/>
                  </a:lnTo>
                  <a:lnTo>
                    <a:pt x="5703" y="5041"/>
                  </a:lnTo>
                  <a:cubicBezTo>
                    <a:pt x="5766" y="4962"/>
                    <a:pt x="5852" y="4923"/>
                    <a:pt x="5943" y="4923"/>
                  </a:cubicBezTo>
                  <a:cubicBezTo>
                    <a:pt x="6033" y="4923"/>
                    <a:pt x="6128" y="4962"/>
                    <a:pt x="6207" y="5041"/>
                  </a:cubicBezTo>
                  <a:lnTo>
                    <a:pt x="8223" y="7057"/>
                  </a:lnTo>
                  <a:lnTo>
                    <a:pt x="9137" y="7057"/>
                  </a:lnTo>
                  <a:lnTo>
                    <a:pt x="9137" y="2489"/>
                  </a:lnTo>
                  <a:cubicBezTo>
                    <a:pt x="9137" y="1891"/>
                    <a:pt x="8664" y="1418"/>
                    <a:pt x="8065" y="1418"/>
                  </a:cubicBezTo>
                  <a:lnTo>
                    <a:pt x="6301" y="1418"/>
                  </a:lnTo>
                  <a:cubicBezTo>
                    <a:pt x="6144" y="630"/>
                    <a:pt x="5450" y="0"/>
                    <a:pt x="4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5682;p60">
              <a:extLst>
                <a:ext uri="{FF2B5EF4-FFF2-40B4-BE49-F238E27FC236}">
                  <a16:creationId xmlns:a16="http://schemas.microsoft.com/office/drawing/2014/main" id="{21AE1057-C726-45E4-80A8-9C691AAF9E4D}"/>
                </a:ext>
              </a:extLst>
            </p:cNvPr>
            <p:cNvSpPr/>
            <p:nvPr/>
          </p:nvSpPr>
          <p:spPr>
            <a:xfrm>
              <a:off x="-46638125" y="32895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5683;p60">
              <a:extLst>
                <a:ext uri="{FF2B5EF4-FFF2-40B4-BE49-F238E27FC236}">
                  <a16:creationId xmlns:a16="http://schemas.microsoft.com/office/drawing/2014/main" id="{A31ACC8A-23FF-49BA-8719-B8FED58AAADC}"/>
                </a:ext>
              </a:extLst>
            </p:cNvPr>
            <p:cNvSpPr/>
            <p:nvPr/>
          </p:nvSpPr>
          <p:spPr>
            <a:xfrm>
              <a:off x="-46696400" y="3345425"/>
              <a:ext cx="63025" cy="31525"/>
            </a:xfrm>
            <a:custGeom>
              <a:avLst/>
              <a:gdLst/>
              <a:ahLst/>
              <a:cxnLst/>
              <a:rect l="l" t="t" r="r" b="b"/>
              <a:pathLst>
                <a:path w="2521" h="1261" extrusionOk="0">
                  <a:moveTo>
                    <a:pt x="1261" y="0"/>
                  </a:moveTo>
                  <a:lnTo>
                    <a:pt x="0" y="1260"/>
                  </a:lnTo>
                  <a:lnTo>
                    <a:pt x="2521" y="1260"/>
                  </a:lnTo>
                  <a:lnTo>
                    <a:pt x="1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5684;p60">
              <a:extLst>
                <a:ext uri="{FF2B5EF4-FFF2-40B4-BE49-F238E27FC236}">
                  <a16:creationId xmlns:a16="http://schemas.microsoft.com/office/drawing/2014/main" id="{5F01093A-DC06-4C3A-8F1B-A748C4B49C96}"/>
                </a:ext>
              </a:extLst>
            </p:cNvPr>
            <p:cNvSpPr/>
            <p:nvPr/>
          </p:nvSpPr>
          <p:spPr>
            <a:xfrm>
              <a:off x="-46616850" y="3345425"/>
              <a:ext cx="53575" cy="31525"/>
            </a:xfrm>
            <a:custGeom>
              <a:avLst/>
              <a:gdLst/>
              <a:ahLst/>
              <a:cxnLst/>
              <a:rect l="l" t="t" r="r" b="b"/>
              <a:pathLst>
                <a:path w="2143" h="1261" extrusionOk="0">
                  <a:moveTo>
                    <a:pt x="883" y="0"/>
                  </a:moveTo>
                  <a:lnTo>
                    <a:pt x="0" y="945"/>
                  </a:lnTo>
                  <a:lnTo>
                    <a:pt x="315" y="1260"/>
                  </a:lnTo>
                  <a:lnTo>
                    <a:pt x="2143" y="1260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1" name="Google Shape;5685;p60">
            <a:extLst>
              <a:ext uri="{FF2B5EF4-FFF2-40B4-BE49-F238E27FC236}">
                <a16:creationId xmlns:a16="http://schemas.microsoft.com/office/drawing/2014/main" id="{256EAB9A-FC74-40CE-9DAE-7EEE5A289C1B}"/>
              </a:ext>
            </a:extLst>
          </p:cNvPr>
          <p:cNvGrpSpPr/>
          <p:nvPr/>
        </p:nvGrpSpPr>
        <p:grpSpPr>
          <a:xfrm>
            <a:off x="8858817" y="5285398"/>
            <a:ext cx="331848" cy="291767"/>
            <a:chOff x="-46779900" y="3588000"/>
            <a:chExt cx="300125" cy="263875"/>
          </a:xfrm>
        </p:grpSpPr>
        <p:sp>
          <p:nvSpPr>
            <p:cNvPr id="1772" name="Google Shape;5686;p60">
              <a:extLst>
                <a:ext uri="{FF2B5EF4-FFF2-40B4-BE49-F238E27FC236}">
                  <a16:creationId xmlns:a16="http://schemas.microsoft.com/office/drawing/2014/main" id="{CF8AEE7E-5A00-41EE-81F8-713CCED84AAB}"/>
                </a:ext>
              </a:extLst>
            </p:cNvPr>
            <p:cNvSpPr/>
            <p:nvPr/>
          </p:nvSpPr>
          <p:spPr>
            <a:xfrm>
              <a:off x="-46746025" y="3588000"/>
              <a:ext cx="230800" cy="263875"/>
            </a:xfrm>
            <a:custGeom>
              <a:avLst/>
              <a:gdLst/>
              <a:ahLst/>
              <a:cxnLst/>
              <a:rect l="l" t="t" r="r" b="b"/>
              <a:pathLst>
                <a:path w="9232" h="10555" extrusionOk="0">
                  <a:moveTo>
                    <a:pt x="4632" y="1"/>
                  </a:moveTo>
                  <a:cubicBezTo>
                    <a:pt x="3309" y="1"/>
                    <a:pt x="2017" y="442"/>
                    <a:pt x="1040" y="1355"/>
                  </a:cubicBezTo>
                  <a:cubicBezTo>
                    <a:pt x="694" y="1670"/>
                    <a:pt x="599" y="2206"/>
                    <a:pt x="851" y="2679"/>
                  </a:cubicBezTo>
                  <a:cubicBezTo>
                    <a:pt x="284" y="3403"/>
                    <a:pt x="1" y="4317"/>
                    <a:pt x="1" y="5262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cubicBezTo>
                    <a:pt x="1670" y="10555"/>
                    <a:pt x="2143" y="10082"/>
                    <a:pt x="2143" y="9484"/>
                  </a:cubicBezTo>
                  <a:lnTo>
                    <a:pt x="2143" y="6680"/>
                  </a:lnTo>
                  <a:cubicBezTo>
                    <a:pt x="2143" y="6081"/>
                    <a:pt x="1670" y="5609"/>
                    <a:pt x="1072" y="5609"/>
                  </a:cubicBezTo>
                  <a:cubicBezTo>
                    <a:pt x="946" y="5609"/>
                    <a:pt x="851" y="5672"/>
                    <a:pt x="725" y="5703"/>
                  </a:cubicBezTo>
                  <a:lnTo>
                    <a:pt x="725" y="5262"/>
                  </a:lnTo>
                  <a:cubicBezTo>
                    <a:pt x="725" y="4474"/>
                    <a:pt x="946" y="3750"/>
                    <a:pt x="1387" y="3151"/>
                  </a:cubicBezTo>
                  <a:cubicBezTo>
                    <a:pt x="1499" y="3182"/>
                    <a:pt x="1620" y="3199"/>
                    <a:pt x="1745" y="3199"/>
                  </a:cubicBezTo>
                  <a:cubicBezTo>
                    <a:pt x="2005" y="3199"/>
                    <a:pt x="2276" y="3123"/>
                    <a:pt x="2489" y="2931"/>
                  </a:cubicBezTo>
                  <a:cubicBezTo>
                    <a:pt x="3057" y="2427"/>
                    <a:pt x="3836" y="2175"/>
                    <a:pt x="4616" y="2175"/>
                  </a:cubicBezTo>
                  <a:cubicBezTo>
                    <a:pt x="5396" y="2175"/>
                    <a:pt x="6176" y="2427"/>
                    <a:pt x="6743" y="2931"/>
                  </a:cubicBezTo>
                  <a:cubicBezTo>
                    <a:pt x="6942" y="3107"/>
                    <a:pt x="7187" y="3207"/>
                    <a:pt x="7468" y="3207"/>
                  </a:cubicBezTo>
                  <a:cubicBezTo>
                    <a:pt x="7588" y="3207"/>
                    <a:pt x="7714" y="3189"/>
                    <a:pt x="7845" y="3151"/>
                  </a:cubicBezTo>
                  <a:cubicBezTo>
                    <a:pt x="8286" y="3781"/>
                    <a:pt x="8507" y="4506"/>
                    <a:pt x="8507" y="5262"/>
                  </a:cubicBezTo>
                  <a:lnTo>
                    <a:pt x="8507" y="5703"/>
                  </a:lnTo>
                  <a:cubicBezTo>
                    <a:pt x="8412" y="5640"/>
                    <a:pt x="8286" y="5609"/>
                    <a:pt x="8160" y="5609"/>
                  </a:cubicBezTo>
                  <a:cubicBezTo>
                    <a:pt x="7562" y="5609"/>
                    <a:pt x="7089" y="6081"/>
                    <a:pt x="7089" y="6680"/>
                  </a:cubicBezTo>
                  <a:lnTo>
                    <a:pt x="7089" y="9484"/>
                  </a:lnTo>
                  <a:cubicBezTo>
                    <a:pt x="7089" y="10082"/>
                    <a:pt x="7562" y="10555"/>
                    <a:pt x="8160" y="10555"/>
                  </a:cubicBezTo>
                  <a:cubicBezTo>
                    <a:pt x="8759" y="10555"/>
                    <a:pt x="9232" y="10082"/>
                    <a:pt x="9232" y="9484"/>
                  </a:cubicBezTo>
                  <a:lnTo>
                    <a:pt x="9232" y="5262"/>
                  </a:lnTo>
                  <a:cubicBezTo>
                    <a:pt x="9232" y="4317"/>
                    <a:pt x="8948" y="3466"/>
                    <a:pt x="8412" y="2679"/>
                  </a:cubicBezTo>
                  <a:cubicBezTo>
                    <a:pt x="8664" y="2206"/>
                    <a:pt x="8570" y="1670"/>
                    <a:pt x="8223" y="1355"/>
                  </a:cubicBezTo>
                  <a:cubicBezTo>
                    <a:pt x="7215" y="442"/>
                    <a:pt x="5955" y="1"/>
                    <a:pt x="4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5687;p60">
              <a:extLst>
                <a:ext uri="{FF2B5EF4-FFF2-40B4-BE49-F238E27FC236}">
                  <a16:creationId xmlns:a16="http://schemas.microsoft.com/office/drawing/2014/main" id="{32ACC8FD-2B57-4ACA-A643-18AFF9F95C37}"/>
                </a:ext>
              </a:extLst>
            </p:cNvPr>
            <p:cNvSpPr/>
            <p:nvPr/>
          </p:nvSpPr>
          <p:spPr>
            <a:xfrm>
              <a:off x="-46674350" y="3710075"/>
              <a:ext cx="91400" cy="122900"/>
            </a:xfrm>
            <a:custGeom>
              <a:avLst/>
              <a:gdLst/>
              <a:ahLst/>
              <a:cxnLst/>
              <a:rect l="l" t="t" r="r" b="b"/>
              <a:pathLst>
                <a:path w="3656" h="4916" extrusionOk="0">
                  <a:moveTo>
                    <a:pt x="1765" y="1"/>
                  </a:moveTo>
                  <a:cubicBezTo>
                    <a:pt x="1544" y="1"/>
                    <a:pt x="1418" y="158"/>
                    <a:pt x="1418" y="348"/>
                  </a:cubicBezTo>
                  <a:lnTo>
                    <a:pt x="1418" y="2868"/>
                  </a:lnTo>
                  <a:cubicBezTo>
                    <a:pt x="1292" y="2805"/>
                    <a:pt x="1166" y="2773"/>
                    <a:pt x="1040" y="2773"/>
                  </a:cubicBezTo>
                  <a:cubicBezTo>
                    <a:pt x="473" y="2773"/>
                    <a:pt x="1" y="3246"/>
                    <a:pt x="1" y="3845"/>
                  </a:cubicBezTo>
                  <a:cubicBezTo>
                    <a:pt x="1" y="4443"/>
                    <a:pt x="473" y="4916"/>
                    <a:pt x="1040" y="4916"/>
                  </a:cubicBezTo>
                  <a:cubicBezTo>
                    <a:pt x="1639" y="4916"/>
                    <a:pt x="2111" y="4443"/>
                    <a:pt x="2111" y="3845"/>
                  </a:cubicBezTo>
                  <a:lnTo>
                    <a:pt x="2111" y="1450"/>
                  </a:lnTo>
                  <a:cubicBezTo>
                    <a:pt x="2363" y="1513"/>
                    <a:pt x="2521" y="1639"/>
                    <a:pt x="2584" y="1797"/>
                  </a:cubicBezTo>
                  <a:cubicBezTo>
                    <a:pt x="2868" y="2112"/>
                    <a:pt x="2931" y="2584"/>
                    <a:pt x="2836" y="3057"/>
                  </a:cubicBezTo>
                  <a:cubicBezTo>
                    <a:pt x="2773" y="3246"/>
                    <a:pt x="2899" y="3435"/>
                    <a:pt x="3057" y="3498"/>
                  </a:cubicBezTo>
                  <a:lnTo>
                    <a:pt x="3151" y="3498"/>
                  </a:lnTo>
                  <a:cubicBezTo>
                    <a:pt x="3309" y="3498"/>
                    <a:pt x="3466" y="3372"/>
                    <a:pt x="3498" y="3214"/>
                  </a:cubicBezTo>
                  <a:cubicBezTo>
                    <a:pt x="3655" y="2553"/>
                    <a:pt x="3529" y="1828"/>
                    <a:pt x="3151" y="1324"/>
                  </a:cubicBezTo>
                  <a:cubicBezTo>
                    <a:pt x="2899" y="1041"/>
                    <a:pt x="2552" y="820"/>
                    <a:pt x="2111" y="726"/>
                  </a:cubicBezTo>
                  <a:lnTo>
                    <a:pt x="2111" y="348"/>
                  </a:lnTo>
                  <a:cubicBezTo>
                    <a:pt x="2111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5688;p60">
              <a:extLst>
                <a:ext uri="{FF2B5EF4-FFF2-40B4-BE49-F238E27FC236}">
                  <a16:creationId xmlns:a16="http://schemas.microsoft.com/office/drawing/2014/main" id="{F3B46907-084F-4D69-A278-76EF7615C9B7}"/>
                </a:ext>
              </a:extLst>
            </p:cNvPr>
            <p:cNvSpPr/>
            <p:nvPr/>
          </p:nvSpPr>
          <p:spPr>
            <a:xfrm>
              <a:off x="-46779900" y="3754200"/>
              <a:ext cx="17350" cy="70125"/>
            </a:xfrm>
            <a:custGeom>
              <a:avLst/>
              <a:gdLst/>
              <a:ahLst/>
              <a:cxnLst/>
              <a:rect l="l" t="t" r="r" b="b"/>
              <a:pathLst>
                <a:path w="694" h="2805" extrusionOk="0">
                  <a:moveTo>
                    <a:pt x="694" y="0"/>
                  </a:moveTo>
                  <a:cubicBezTo>
                    <a:pt x="253" y="347"/>
                    <a:pt x="1" y="819"/>
                    <a:pt x="1" y="1418"/>
                  </a:cubicBezTo>
                  <a:cubicBezTo>
                    <a:pt x="1" y="2017"/>
                    <a:pt x="253" y="2458"/>
                    <a:pt x="694" y="2804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5689;p60">
              <a:extLst>
                <a:ext uri="{FF2B5EF4-FFF2-40B4-BE49-F238E27FC236}">
                  <a16:creationId xmlns:a16="http://schemas.microsoft.com/office/drawing/2014/main" id="{2E68555D-2A79-4275-AF6D-4147F74D4B8C}"/>
                </a:ext>
              </a:extLst>
            </p:cNvPr>
            <p:cNvSpPr/>
            <p:nvPr/>
          </p:nvSpPr>
          <p:spPr>
            <a:xfrm>
              <a:off x="-46497925" y="3754200"/>
              <a:ext cx="18150" cy="70125"/>
            </a:xfrm>
            <a:custGeom>
              <a:avLst/>
              <a:gdLst/>
              <a:ahLst/>
              <a:cxnLst/>
              <a:rect l="l" t="t" r="r" b="b"/>
              <a:pathLst>
                <a:path w="726" h="2805" extrusionOk="0">
                  <a:moveTo>
                    <a:pt x="1" y="0"/>
                  </a:moveTo>
                  <a:lnTo>
                    <a:pt x="1" y="2804"/>
                  </a:lnTo>
                  <a:cubicBezTo>
                    <a:pt x="442" y="2489"/>
                    <a:pt x="725" y="1954"/>
                    <a:pt x="725" y="1418"/>
                  </a:cubicBezTo>
                  <a:cubicBezTo>
                    <a:pt x="725" y="851"/>
                    <a:pt x="442" y="347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6" name="Google Shape;5690;p60">
            <a:extLst>
              <a:ext uri="{FF2B5EF4-FFF2-40B4-BE49-F238E27FC236}">
                <a16:creationId xmlns:a16="http://schemas.microsoft.com/office/drawing/2014/main" id="{FBD29769-D4C9-4FFF-99A3-9B21EEBDAF9B}"/>
              </a:ext>
            </a:extLst>
          </p:cNvPr>
          <p:cNvGrpSpPr/>
          <p:nvPr/>
        </p:nvGrpSpPr>
        <p:grpSpPr>
          <a:xfrm>
            <a:off x="8859259" y="5672945"/>
            <a:ext cx="330964" cy="330079"/>
            <a:chOff x="-46779100" y="3938500"/>
            <a:chExt cx="299325" cy="298525"/>
          </a:xfrm>
        </p:grpSpPr>
        <p:sp>
          <p:nvSpPr>
            <p:cNvPr id="1777" name="Google Shape;5691;p60">
              <a:extLst>
                <a:ext uri="{FF2B5EF4-FFF2-40B4-BE49-F238E27FC236}">
                  <a16:creationId xmlns:a16="http://schemas.microsoft.com/office/drawing/2014/main" id="{41D2EC97-ABEF-41F2-86E3-A858EBC15018}"/>
                </a:ext>
              </a:extLst>
            </p:cNvPr>
            <p:cNvSpPr/>
            <p:nvPr/>
          </p:nvSpPr>
          <p:spPr>
            <a:xfrm>
              <a:off x="-46656225" y="4061375"/>
              <a:ext cx="53575" cy="52775"/>
            </a:xfrm>
            <a:custGeom>
              <a:avLst/>
              <a:gdLst/>
              <a:ahLst/>
              <a:cxnLst/>
              <a:rect l="l" t="t" r="r" b="b"/>
              <a:pathLst>
                <a:path w="2143" h="2111" extrusionOk="0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38"/>
                    <a:pt x="473" y="2111"/>
                    <a:pt x="1071" y="2111"/>
                  </a:cubicBezTo>
                  <a:cubicBezTo>
                    <a:pt x="1670" y="2111"/>
                    <a:pt x="2143" y="1638"/>
                    <a:pt x="2143" y="1071"/>
                  </a:cubicBezTo>
                  <a:cubicBezTo>
                    <a:pt x="2079" y="473"/>
                    <a:pt x="1607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5692;p60">
              <a:extLst>
                <a:ext uri="{FF2B5EF4-FFF2-40B4-BE49-F238E27FC236}">
                  <a16:creationId xmlns:a16="http://schemas.microsoft.com/office/drawing/2014/main" id="{862DEC70-BAE7-4C21-A053-EEE2E38E5A96}"/>
                </a:ext>
              </a:extLst>
            </p:cNvPr>
            <p:cNvSpPr/>
            <p:nvPr/>
          </p:nvSpPr>
          <p:spPr>
            <a:xfrm>
              <a:off x="-46779100" y="3938500"/>
              <a:ext cx="299325" cy="298525"/>
            </a:xfrm>
            <a:custGeom>
              <a:avLst/>
              <a:gdLst/>
              <a:ahLst/>
              <a:cxnLst/>
              <a:rect l="l" t="t" r="r" b="b"/>
              <a:pathLst>
                <a:path w="11973" h="11941" extrusionOk="0">
                  <a:moveTo>
                    <a:pt x="6301" y="1418"/>
                  </a:moveTo>
                  <a:cubicBezTo>
                    <a:pt x="8538" y="1607"/>
                    <a:pt x="10366" y="3371"/>
                    <a:pt x="10523" y="5608"/>
                  </a:cubicBezTo>
                  <a:lnTo>
                    <a:pt x="9798" y="5608"/>
                  </a:lnTo>
                  <a:cubicBezTo>
                    <a:pt x="9641" y="3781"/>
                    <a:pt x="8160" y="2300"/>
                    <a:pt x="6301" y="2111"/>
                  </a:cubicBezTo>
                  <a:lnTo>
                    <a:pt x="6301" y="1418"/>
                  </a:lnTo>
                  <a:close/>
                  <a:moveTo>
                    <a:pt x="5640" y="1450"/>
                  </a:moveTo>
                  <a:lnTo>
                    <a:pt x="5640" y="2143"/>
                  </a:lnTo>
                  <a:cubicBezTo>
                    <a:pt x="3781" y="2300"/>
                    <a:pt x="2332" y="3812"/>
                    <a:pt x="2111" y="5671"/>
                  </a:cubicBezTo>
                  <a:lnTo>
                    <a:pt x="1418" y="5671"/>
                  </a:lnTo>
                  <a:cubicBezTo>
                    <a:pt x="1576" y="3371"/>
                    <a:pt x="3371" y="1607"/>
                    <a:pt x="5640" y="1450"/>
                  </a:cubicBezTo>
                  <a:close/>
                  <a:moveTo>
                    <a:pt x="6333" y="2899"/>
                  </a:moveTo>
                  <a:cubicBezTo>
                    <a:pt x="7782" y="3056"/>
                    <a:pt x="8948" y="4190"/>
                    <a:pt x="9105" y="5671"/>
                  </a:cubicBezTo>
                  <a:lnTo>
                    <a:pt x="8790" y="5671"/>
                  </a:lnTo>
                  <a:cubicBezTo>
                    <a:pt x="8570" y="5671"/>
                    <a:pt x="8412" y="5829"/>
                    <a:pt x="8412" y="6018"/>
                  </a:cubicBezTo>
                  <a:cubicBezTo>
                    <a:pt x="8412" y="6175"/>
                    <a:pt x="8570" y="6333"/>
                    <a:pt x="8790" y="6333"/>
                  </a:cubicBezTo>
                  <a:lnTo>
                    <a:pt x="9105" y="6333"/>
                  </a:lnTo>
                  <a:cubicBezTo>
                    <a:pt x="8948" y="7782"/>
                    <a:pt x="7782" y="8916"/>
                    <a:pt x="6333" y="9137"/>
                  </a:cubicBezTo>
                  <a:lnTo>
                    <a:pt x="6333" y="8822"/>
                  </a:lnTo>
                  <a:cubicBezTo>
                    <a:pt x="6333" y="8601"/>
                    <a:pt x="6175" y="8444"/>
                    <a:pt x="5986" y="8444"/>
                  </a:cubicBezTo>
                  <a:cubicBezTo>
                    <a:pt x="5797" y="8444"/>
                    <a:pt x="5640" y="8601"/>
                    <a:pt x="5640" y="8822"/>
                  </a:cubicBezTo>
                  <a:lnTo>
                    <a:pt x="5640" y="9137"/>
                  </a:lnTo>
                  <a:cubicBezTo>
                    <a:pt x="4191" y="8979"/>
                    <a:pt x="3025" y="7814"/>
                    <a:pt x="2867" y="6364"/>
                  </a:cubicBezTo>
                  <a:lnTo>
                    <a:pt x="3182" y="6364"/>
                  </a:lnTo>
                  <a:cubicBezTo>
                    <a:pt x="3403" y="6364"/>
                    <a:pt x="3560" y="6207"/>
                    <a:pt x="3560" y="6018"/>
                  </a:cubicBezTo>
                  <a:cubicBezTo>
                    <a:pt x="3560" y="5829"/>
                    <a:pt x="3403" y="5671"/>
                    <a:pt x="3182" y="5671"/>
                  </a:cubicBezTo>
                  <a:lnTo>
                    <a:pt x="2867" y="5671"/>
                  </a:lnTo>
                  <a:cubicBezTo>
                    <a:pt x="3025" y="4190"/>
                    <a:pt x="4191" y="3056"/>
                    <a:pt x="5640" y="2899"/>
                  </a:cubicBezTo>
                  <a:lnTo>
                    <a:pt x="5640" y="3214"/>
                  </a:lnTo>
                  <a:cubicBezTo>
                    <a:pt x="5640" y="3403"/>
                    <a:pt x="5797" y="3560"/>
                    <a:pt x="5986" y="3560"/>
                  </a:cubicBezTo>
                  <a:cubicBezTo>
                    <a:pt x="6175" y="3560"/>
                    <a:pt x="6333" y="3403"/>
                    <a:pt x="6333" y="3214"/>
                  </a:cubicBezTo>
                  <a:lnTo>
                    <a:pt x="6333" y="2899"/>
                  </a:lnTo>
                  <a:close/>
                  <a:moveTo>
                    <a:pt x="2111" y="6333"/>
                  </a:moveTo>
                  <a:cubicBezTo>
                    <a:pt x="2269" y="8192"/>
                    <a:pt x="3781" y="9641"/>
                    <a:pt x="5640" y="9830"/>
                  </a:cubicBezTo>
                  <a:lnTo>
                    <a:pt x="5640" y="10554"/>
                  </a:lnTo>
                  <a:cubicBezTo>
                    <a:pt x="3371" y="10334"/>
                    <a:pt x="1576" y="8570"/>
                    <a:pt x="1418" y="6333"/>
                  </a:cubicBezTo>
                  <a:close/>
                  <a:moveTo>
                    <a:pt x="10523" y="6333"/>
                  </a:moveTo>
                  <a:cubicBezTo>
                    <a:pt x="10366" y="8570"/>
                    <a:pt x="8538" y="10334"/>
                    <a:pt x="6301" y="10554"/>
                  </a:cubicBezTo>
                  <a:lnTo>
                    <a:pt x="6301" y="9830"/>
                  </a:lnTo>
                  <a:cubicBezTo>
                    <a:pt x="8160" y="9672"/>
                    <a:pt x="9609" y="8192"/>
                    <a:pt x="9798" y="6333"/>
                  </a:cubicBezTo>
                  <a:close/>
                  <a:moveTo>
                    <a:pt x="5986" y="0"/>
                  </a:moveTo>
                  <a:cubicBezTo>
                    <a:pt x="5797" y="0"/>
                    <a:pt x="5640" y="158"/>
                    <a:pt x="5640" y="347"/>
                  </a:cubicBezTo>
                  <a:lnTo>
                    <a:pt x="5640" y="725"/>
                  </a:lnTo>
                  <a:cubicBezTo>
                    <a:pt x="2993" y="882"/>
                    <a:pt x="914" y="3025"/>
                    <a:pt x="757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86"/>
                  </a:cubicBezTo>
                  <a:cubicBezTo>
                    <a:pt x="0" y="6175"/>
                    <a:pt x="158" y="6333"/>
                    <a:pt x="347" y="6333"/>
                  </a:cubicBezTo>
                  <a:lnTo>
                    <a:pt x="757" y="6333"/>
                  </a:lnTo>
                  <a:cubicBezTo>
                    <a:pt x="914" y="8979"/>
                    <a:pt x="3025" y="11059"/>
                    <a:pt x="5640" y="11216"/>
                  </a:cubicBezTo>
                  <a:lnTo>
                    <a:pt x="5640" y="11594"/>
                  </a:lnTo>
                  <a:cubicBezTo>
                    <a:pt x="5640" y="11783"/>
                    <a:pt x="5797" y="11941"/>
                    <a:pt x="5986" y="11941"/>
                  </a:cubicBezTo>
                  <a:cubicBezTo>
                    <a:pt x="6175" y="11941"/>
                    <a:pt x="6333" y="11783"/>
                    <a:pt x="6333" y="11594"/>
                  </a:cubicBezTo>
                  <a:lnTo>
                    <a:pt x="6333" y="11216"/>
                  </a:lnTo>
                  <a:cubicBezTo>
                    <a:pt x="8979" y="11059"/>
                    <a:pt x="11059" y="8916"/>
                    <a:pt x="11216" y="6333"/>
                  </a:cubicBezTo>
                  <a:lnTo>
                    <a:pt x="11626" y="6333"/>
                  </a:lnTo>
                  <a:cubicBezTo>
                    <a:pt x="11815" y="6333"/>
                    <a:pt x="11972" y="6175"/>
                    <a:pt x="11972" y="5986"/>
                  </a:cubicBezTo>
                  <a:cubicBezTo>
                    <a:pt x="11972" y="5766"/>
                    <a:pt x="11815" y="5608"/>
                    <a:pt x="11626" y="5608"/>
                  </a:cubicBezTo>
                  <a:lnTo>
                    <a:pt x="11216" y="5608"/>
                  </a:lnTo>
                  <a:cubicBezTo>
                    <a:pt x="11059" y="2993"/>
                    <a:pt x="8948" y="882"/>
                    <a:pt x="6333" y="725"/>
                  </a:cubicBezTo>
                  <a:lnTo>
                    <a:pt x="6333" y="347"/>
                  </a:lnTo>
                  <a:cubicBezTo>
                    <a:pt x="6333" y="158"/>
                    <a:pt x="6175" y="0"/>
                    <a:pt x="59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9" name="Google Shape;5693;p60">
            <a:extLst>
              <a:ext uri="{FF2B5EF4-FFF2-40B4-BE49-F238E27FC236}">
                <a16:creationId xmlns:a16="http://schemas.microsoft.com/office/drawing/2014/main" id="{C312997B-6CDB-4F49-9891-C75F447A2A8E}"/>
              </a:ext>
            </a:extLst>
          </p:cNvPr>
          <p:cNvGrpSpPr/>
          <p:nvPr/>
        </p:nvGrpSpPr>
        <p:grpSpPr>
          <a:xfrm>
            <a:off x="10921343" y="4863020"/>
            <a:ext cx="331821" cy="331848"/>
            <a:chOff x="-44924250" y="3206000"/>
            <a:chExt cx="300100" cy="300125"/>
          </a:xfrm>
        </p:grpSpPr>
        <p:sp>
          <p:nvSpPr>
            <p:cNvPr id="1780" name="Google Shape;5694;p60">
              <a:extLst>
                <a:ext uri="{FF2B5EF4-FFF2-40B4-BE49-F238E27FC236}">
                  <a16:creationId xmlns:a16="http://schemas.microsoft.com/office/drawing/2014/main" id="{E3B57D02-E8BB-4F39-A2C5-67B23EAC6694}"/>
                </a:ext>
              </a:extLst>
            </p:cNvPr>
            <p:cNvSpPr/>
            <p:nvPr/>
          </p:nvSpPr>
          <p:spPr>
            <a:xfrm>
              <a:off x="-44747025" y="3365100"/>
              <a:ext cx="122875" cy="87450"/>
            </a:xfrm>
            <a:custGeom>
              <a:avLst/>
              <a:gdLst/>
              <a:ahLst/>
              <a:cxnLst/>
              <a:rect l="l" t="t" r="r" b="b"/>
              <a:pathLst>
                <a:path w="4915" h="3498" extrusionOk="0">
                  <a:moveTo>
                    <a:pt x="0" y="1"/>
                  </a:moveTo>
                  <a:lnTo>
                    <a:pt x="0" y="3498"/>
                  </a:lnTo>
                  <a:lnTo>
                    <a:pt x="4915" y="3498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5695;p60">
              <a:extLst>
                <a:ext uri="{FF2B5EF4-FFF2-40B4-BE49-F238E27FC236}">
                  <a16:creationId xmlns:a16="http://schemas.microsoft.com/office/drawing/2014/main" id="{5D191DB5-D38E-4487-B7D7-1FF864429C01}"/>
                </a:ext>
              </a:extLst>
            </p:cNvPr>
            <p:cNvSpPr/>
            <p:nvPr/>
          </p:nvSpPr>
          <p:spPr>
            <a:xfrm>
              <a:off x="-44747025" y="3470650"/>
              <a:ext cx="122875" cy="35475"/>
            </a:xfrm>
            <a:custGeom>
              <a:avLst/>
              <a:gdLst/>
              <a:ahLst/>
              <a:cxnLst/>
              <a:rect l="l" t="t" r="r" b="b"/>
              <a:pathLst>
                <a:path w="4915" h="1419" extrusionOk="0">
                  <a:moveTo>
                    <a:pt x="0" y="0"/>
                  </a:moveTo>
                  <a:lnTo>
                    <a:pt x="0" y="347"/>
                  </a:lnTo>
                  <a:cubicBezTo>
                    <a:pt x="0" y="946"/>
                    <a:pt x="473" y="1418"/>
                    <a:pt x="1071" y="1418"/>
                  </a:cubicBezTo>
                  <a:lnTo>
                    <a:pt x="3875" y="1418"/>
                  </a:lnTo>
                  <a:cubicBezTo>
                    <a:pt x="4442" y="1418"/>
                    <a:pt x="4915" y="946"/>
                    <a:pt x="4915" y="347"/>
                  </a:cubicBez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5696;p60">
              <a:extLst>
                <a:ext uri="{FF2B5EF4-FFF2-40B4-BE49-F238E27FC236}">
                  <a16:creationId xmlns:a16="http://schemas.microsoft.com/office/drawing/2014/main" id="{4BEB73E2-BA3F-4FE2-B0E7-2C073FA254AC}"/>
                </a:ext>
              </a:extLst>
            </p:cNvPr>
            <p:cNvSpPr/>
            <p:nvPr/>
          </p:nvSpPr>
          <p:spPr>
            <a:xfrm>
              <a:off x="-44747025" y="3313125"/>
              <a:ext cx="122875" cy="35475"/>
            </a:xfrm>
            <a:custGeom>
              <a:avLst/>
              <a:gdLst/>
              <a:ahLst/>
              <a:cxnLst/>
              <a:rect l="l" t="t" r="r" b="b"/>
              <a:pathLst>
                <a:path w="4915" h="1419" extrusionOk="0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1418"/>
                  </a:lnTo>
                  <a:lnTo>
                    <a:pt x="4915" y="1418"/>
                  </a:lnTo>
                  <a:lnTo>
                    <a:pt x="4915" y="1072"/>
                  </a:lnTo>
                  <a:cubicBezTo>
                    <a:pt x="4915" y="473"/>
                    <a:pt x="4442" y="1"/>
                    <a:pt x="38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5697;p60">
              <a:extLst>
                <a:ext uri="{FF2B5EF4-FFF2-40B4-BE49-F238E27FC236}">
                  <a16:creationId xmlns:a16="http://schemas.microsoft.com/office/drawing/2014/main" id="{7D4BFEF7-0E47-4AD7-B79B-29F54772E3CA}"/>
                </a:ext>
              </a:extLst>
            </p:cNvPr>
            <p:cNvSpPr/>
            <p:nvPr/>
          </p:nvSpPr>
          <p:spPr>
            <a:xfrm>
              <a:off x="-44924250" y="3384000"/>
              <a:ext cx="159125" cy="69350"/>
            </a:xfrm>
            <a:custGeom>
              <a:avLst/>
              <a:gdLst/>
              <a:ahLst/>
              <a:cxnLst/>
              <a:rect l="l" t="t" r="r" b="b"/>
              <a:pathLst>
                <a:path w="6365" h="2774" extrusionOk="0">
                  <a:moveTo>
                    <a:pt x="1" y="1"/>
                  </a:moveTo>
                  <a:lnTo>
                    <a:pt x="1" y="316"/>
                  </a:lnTo>
                  <a:lnTo>
                    <a:pt x="32" y="316"/>
                  </a:lnTo>
                  <a:cubicBezTo>
                    <a:pt x="32" y="915"/>
                    <a:pt x="505" y="1387"/>
                    <a:pt x="1103" y="1387"/>
                  </a:cubicBezTo>
                  <a:lnTo>
                    <a:pt x="4254" y="1387"/>
                  </a:lnTo>
                  <a:lnTo>
                    <a:pt x="4254" y="2080"/>
                  </a:lnTo>
                  <a:lnTo>
                    <a:pt x="3183" y="2080"/>
                  </a:lnTo>
                  <a:cubicBezTo>
                    <a:pt x="2994" y="2080"/>
                    <a:pt x="2836" y="2238"/>
                    <a:pt x="2836" y="2427"/>
                  </a:cubicBezTo>
                  <a:cubicBezTo>
                    <a:pt x="2836" y="2647"/>
                    <a:pt x="2994" y="2773"/>
                    <a:pt x="3183" y="2773"/>
                  </a:cubicBezTo>
                  <a:lnTo>
                    <a:pt x="6365" y="2773"/>
                  </a:lnTo>
                  <a:lnTo>
                    <a:pt x="63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5698;p60">
              <a:extLst>
                <a:ext uri="{FF2B5EF4-FFF2-40B4-BE49-F238E27FC236}">
                  <a16:creationId xmlns:a16="http://schemas.microsoft.com/office/drawing/2014/main" id="{47DB68F3-F7DA-483E-B845-1F42672B2BE4}"/>
                </a:ext>
              </a:extLst>
            </p:cNvPr>
            <p:cNvSpPr/>
            <p:nvPr/>
          </p:nvSpPr>
          <p:spPr>
            <a:xfrm>
              <a:off x="-44924250" y="3206000"/>
              <a:ext cx="264675" cy="159125"/>
            </a:xfrm>
            <a:custGeom>
              <a:avLst/>
              <a:gdLst/>
              <a:ahLst/>
              <a:cxnLst/>
              <a:rect l="l" t="t" r="r" b="b"/>
              <a:pathLst>
                <a:path w="10587" h="6365" extrusionOk="0">
                  <a:moveTo>
                    <a:pt x="1072" y="1"/>
                  </a:moveTo>
                  <a:cubicBezTo>
                    <a:pt x="473" y="1"/>
                    <a:pt x="1" y="473"/>
                    <a:pt x="1" y="1041"/>
                  </a:cubicBezTo>
                  <a:lnTo>
                    <a:pt x="1" y="6365"/>
                  </a:lnTo>
                  <a:lnTo>
                    <a:pt x="6365" y="6365"/>
                  </a:lnTo>
                  <a:lnTo>
                    <a:pt x="6365" y="5357"/>
                  </a:lnTo>
                  <a:cubicBezTo>
                    <a:pt x="6365" y="4349"/>
                    <a:pt x="7152" y="3561"/>
                    <a:pt x="8160" y="3561"/>
                  </a:cubicBezTo>
                  <a:lnTo>
                    <a:pt x="10586" y="3561"/>
                  </a:lnTo>
                  <a:lnTo>
                    <a:pt x="10586" y="1041"/>
                  </a:lnTo>
                  <a:cubicBezTo>
                    <a:pt x="10586" y="473"/>
                    <a:pt x="10114" y="1"/>
                    <a:pt x="95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5" name="Google Shape;5699;p60">
            <a:extLst>
              <a:ext uri="{FF2B5EF4-FFF2-40B4-BE49-F238E27FC236}">
                <a16:creationId xmlns:a16="http://schemas.microsoft.com/office/drawing/2014/main" id="{5800A243-8678-4DCA-B4D7-C72B7E72CE1C}"/>
              </a:ext>
            </a:extLst>
          </p:cNvPr>
          <p:cNvGrpSpPr/>
          <p:nvPr/>
        </p:nvGrpSpPr>
        <p:grpSpPr>
          <a:xfrm>
            <a:off x="5148012" y="4837783"/>
            <a:ext cx="331821" cy="331821"/>
            <a:chOff x="-50134375" y="3183175"/>
            <a:chExt cx="300100" cy="300100"/>
          </a:xfrm>
        </p:grpSpPr>
        <p:sp>
          <p:nvSpPr>
            <p:cNvPr id="1786" name="Google Shape;5700;p60">
              <a:extLst>
                <a:ext uri="{FF2B5EF4-FFF2-40B4-BE49-F238E27FC236}">
                  <a16:creationId xmlns:a16="http://schemas.microsoft.com/office/drawing/2014/main" id="{F9ADA70A-8918-49BD-8D46-4D1291038737}"/>
                </a:ext>
              </a:extLst>
            </p:cNvPr>
            <p:cNvSpPr/>
            <p:nvPr/>
          </p:nvSpPr>
          <p:spPr>
            <a:xfrm>
              <a:off x="-50134375" y="3270600"/>
              <a:ext cx="87450" cy="53575"/>
            </a:xfrm>
            <a:custGeom>
              <a:avLst/>
              <a:gdLst/>
              <a:ahLst/>
              <a:cxnLst/>
              <a:rect l="l" t="t" r="r" b="b"/>
              <a:pathLst>
                <a:path w="3498" h="2143" extrusionOk="0">
                  <a:moveTo>
                    <a:pt x="0" y="0"/>
                  </a:moveTo>
                  <a:lnTo>
                    <a:pt x="0" y="2143"/>
                  </a:lnTo>
                  <a:lnTo>
                    <a:pt x="3497" y="2143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5701;p60">
              <a:extLst>
                <a:ext uri="{FF2B5EF4-FFF2-40B4-BE49-F238E27FC236}">
                  <a16:creationId xmlns:a16="http://schemas.microsoft.com/office/drawing/2014/main" id="{AC183B26-491E-4D70-A773-0D39C70E67DB}"/>
                </a:ext>
              </a:extLst>
            </p:cNvPr>
            <p:cNvSpPr/>
            <p:nvPr/>
          </p:nvSpPr>
          <p:spPr>
            <a:xfrm>
              <a:off x="-50134375" y="3340700"/>
              <a:ext cx="87450" cy="54375"/>
            </a:xfrm>
            <a:custGeom>
              <a:avLst/>
              <a:gdLst/>
              <a:ahLst/>
              <a:cxnLst/>
              <a:rect l="l" t="t" r="r" b="b"/>
              <a:pathLst>
                <a:path w="3498" h="2175" extrusionOk="0">
                  <a:moveTo>
                    <a:pt x="0" y="0"/>
                  </a:moveTo>
                  <a:lnTo>
                    <a:pt x="0" y="2174"/>
                  </a:lnTo>
                  <a:cubicBezTo>
                    <a:pt x="441" y="1701"/>
                    <a:pt x="1071" y="1418"/>
                    <a:pt x="1765" y="1418"/>
                  </a:cubicBezTo>
                  <a:cubicBezTo>
                    <a:pt x="2426" y="1418"/>
                    <a:pt x="3056" y="1670"/>
                    <a:pt x="3497" y="2174"/>
                  </a:cubicBez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5702;p60">
              <a:extLst>
                <a:ext uri="{FF2B5EF4-FFF2-40B4-BE49-F238E27FC236}">
                  <a16:creationId xmlns:a16="http://schemas.microsoft.com/office/drawing/2014/main" id="{B5E459C1-BD9B-43F1-B317-D532F1C0D32A}"/>
                </a:ext>
              </a:extLst>
            </p:cNvPr>
            <p:cNvSpPr/>
            <p:nvPr/>
          </p:nvSpPr>
          <p:spPr>
            <a:xfrm>
              <a:off x="-50134375" y="3183175"/>
              <a:ext cx="87450" cy="70125"/>
            </a:xfrm>
            <a:custGeom>
              <a:avLst/>
              <a:gdLst/>
              <a:ahLst/>
              <a:cxnLst/>
              <a:rect l="l" t="t" r="r" b="b"/>
              <a:pathLst>
                <a:path w="3498" h="280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2804"/>
                  </a:lnTo>
                  <a:lnTo>
                    <a:pt x="3497" y="2804"/>
                  </a:lnTo>
                  <a:lnTo>
                    <a:pt x="3497" y="347"/>
                  </a:ln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5703;p60">
              <a:extLst>
                <a:ext uri="{FF2B5EF4-FFF2-40B4-BE49-F238E27FC236}">
                  <a16:creationId xmlns:a16="http://schemas.microsoft.com/office/drawing/2014/main" id="{BF022F57-6E4C-43ED-A3A7-68EA80FD5E72}"/>
                </a:ext>
              </a:extLst>
            </p:cNvPr>
            <p:cNvSpPr/>
            <p:nvPr/>
          </p:nvSpPr>
          <p:spPr>
            <a:xfrm>
              <a:off x="-50028050" y="3363525"/>
              <a:ext cx="37050" cy="75650"/>
            </a:xfrm>
            <a:custGeom>
              <a:avLst/>
              <a:gdLst/>
              <a:ahLst/>
              <a:cxnLst/>
              <a:rect l="l" t="t" r="r" b="b"/>
              <a:pathLst>
                <a:path w="1482" h="3026" extrusionOk="0">
                  <a:moveTo>
                    <a:pt x="0" y="1"/>
                  </a:moveTo>
                  <a:lnTo>
                    <a:pt x="0" y="3025"/>
                  </a:lnTo>
                  <a:lnTo>
                    <a:pt x="1481" y="148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5704;p60">
              <a:extLst>
                <a:ext uri="{FF2B5EF4-FFF2-40B4-BE49-F238E27FC236}">
                  <a16:creationId xmlns:a16="http://schemas.microsoft.com/office/drawing/2014/main" id="{513B8844-F039-4F98-A470-06C6C3881EE3}"/>
                </a:ext>
              </a:extLst>
            </p:cNvPr>
            <p:cNvSpPr/>
            <p:nvPr/>
          </p:nvSpPr>
          <p:spPr>
            <a:xfrm>
              <a:off x="-50028050" y="3287125"/>
              <a:ext cx="88225" cy="101625"/>
            </a:xfrm>
            <a:custGeom>
              <a:avLst/>
              <a:gdLst/>
              <a:ahLst/>
              <a:cxnLst/>
              <a:rect l="l" t="t" r="r" b="b"/>
              <a:pathLst>
                <a:path w="3529" h="4065" extrusionOk="0">
                  <a:moveTo>
                    <a:pt x="1072" y="1"/>
                  </a:moveTo>
                  <a:lnTo>
                    <a:pt x="0" y="1104"/>
                  </a:lnTo>
                  <a:lnTo>
                    <a:pt x="0" y="2049"/>
                  </a:lnTo>
                  <a:lnTo>
                    <a:pt x="2017" y="4065"/>
                  </a:lnTo>
                  <a:lnTo>
                    <a:pt x="3529" y="2490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5705;p60">
              <a:extLst>
                <a:ext uri="{FF2B5EF4-FFF2-40B4-BE49-F238E27FC236}">
                  <a16:creationId xmlns:a16="http://schemas.microsoft.com/office/drawing/2014/main" id="{55644358-B4FC-4EFD-B337-C80DE0F70090}"/>
                </a:ext>
              </a:extLst>
            </p:cNvPr>
            <p:cNvSpPr/>
            <p:nvPr/>
          </p:nvSpPr>
          <p:spPr>
            <a:xfrm>
              <a:off x="-49988675" y="3225700"/>
              <a:ext cx="111875" cy="111875"/>
            </a:xfrm>
            <a:custGeom>
              <a:avLst/>
              <a:gdLst/>
              <a:ahLst/>
              <a:cxnLst/>
              <a:rect l="l" t="t" r="r" b="b"/>
              <a:pathLst>
                <a:path w="4475" h="4475" extrusionOk="0">
                  <a:moveTo>
                    <a:pt x="2155" y="0"/>
                  </a:moveTo>
                  <a:cubicBezTo>
                    <a:pt x="2064" y="0"/>
                    <a:pt x="1970" y="32"/>
                    <a:pt x="1891" y="95"/>
                  </a:cubicBezTo>
                  <a:lnTo>
                    <a:pt x="1" y="1985"/>
                  </a:lnTo>
                  <a:lnTo>
                    <a:pt x="2490" y="4474"/>
                  </a:lnTo>
                  <a:lnTo>
                    <a:pt x="4380" y="2584"/>
                  </a:lnTo>
                  <a:cubicBezTo>
                    <a:pt x="4474" y="2458"/>
                    <a:pt x="4474" y="2237"/>
                    <a:pt x="4380" y="2080"/>
                  </a:cubicBezTo>
                  <a:lnTo>
                    <a:pt x="2395" y="95"/>
                  </a:lnTo>
                  <a:cubicBezTo>
                    <a:pt x="2332" y="32"/>
                    <a:pt x="2245" y="0"/>
                    <a:pt x="21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5706;p60">
              <a:extLst>
                <a:ext uri="{FF2B5EF4-FFF2-40B4-BE49-F238E27FC236}">
                  <a16:creationId xmlns:a16="http://schemas.microsoft.com/office/drawing/2014/main" id="{2B2A7D6A-9835-443A-B220-6C36FC4D8800}"/>
                </a:ext>
              </a:extLst>
            </p:cNvPr>
            <p:cNvSpPr/>
            <p:nvPr/>
          </p:nvSpPr>
          <p:spPr>
            <a:xfrm>
              <a:off x="-50134375" y="3395050"/>
              <a:ext cx="89025" cy="88225"/>
            </a:xfrm>
            <a:custGeom>
              <a:avLst/>
              <a:gdLst/>
              <a:ahLst/>
              <a:cxnLst/>
              <a:rect l="l" t="t" r="r" b="b"/>
              <a:pathLst>
                <a:path w="3561" h="3529" extrusionOk="0">
                  <a:moveTo>
                    <a:pt x="1765" y="1418"/>
                  </a:moveTo>
                  <a:cubicBezTo>
                    <a:pt x="1985" y="1418"/>
                    <a:pt x="2111" y="1575"/>
                    <a:pt x="2111" y="1764"/>
                  </a:cubicBezTo>
                  <a:cubicBezTo>
                    <a:pt x="2111" y="1953"/>
                    <a:pt x="1985" y="2111"/>
                    <a:pt x="1765" y="2111"/>
                  </a:cubicBezTo>
                  <a:cubicBezTo>
                    <a:pt x="1576" y="2111"/>
                    <a:pt x="1418" y="1953"/>
                    <a:pt x="1418" y="1764"/>
                  </a:cubicBezTo>
                  <a:cubicBezTo>
                    <a:pt x="1418" y="1575"/>
                    <a:pt x="1576" y="1418"/>
                    <a:pt x="1765" y="1418"/>
                  </a:cubicBezTo>
                  <a:close/>
                  <a:moveTo>
                    <a:pt x="1765" y="0"/>
                  </a:moveTo>
                  <a:cubicBezTo>
                    <a:pt x="788" y="0"/>
                    <a:pt x="0" y="788"/>
                    <a:pt x="0" y="1764"/>
                  </a:cubicBezTo>
                  <a:cubicBezTo>
                    <a:pt x="0" y="2741"/>
                    <a:pt x="788" y="3529"/>
                    <a:pt x="1765" y="3529"/>
                  </a:cubicBezTo>
                  <a:cubicBezTo>
                    <a:pt x="2773" y="3529"/>
                    <a:pt x="3560" y="2741"/>
                    <a:pt x="3560" y="1764"/>
                  </a:cubicBezTo>
                  <a:cubicBezTo>
                    <a:pt x="3497" y="788"/>
                    <a:pt x="2710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5707;p60">
              <a:extLst>
                <a:ext uri="{FF2B5EF4-FFF2-40B4-BE49-F238E27FC236}">
                  <a16:creationId xmlns:a16="http://schemas.microsoft.com/office/drawing/2014/main" id="{9E1FED8B-2F39-44DA-84BC-1E97E2C0086A}"/>
                </a:ext>
              </a:extLst>
            </p:cNvPr>
            <p:cNvSpPr/>
            <p:nvPr/>
          </p:nvSpPr>
          <p:spPr>
            <a:xfrm>
              <a:off x="-50045375" y="3428900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2111" y="1"/>
                  </a:move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5708;p60">
              <a:extLst>
                <a:ext uri="{FF2B5EF4-FFF2-40B4-BE49-F238E27FC236}">
                  <a16:creationId xmlns:a16="http://schemas.microsoft.com/office/drawing/2014/main" id="{805A678D-1E9E-4EBF-8110-91F6D9F20AA8}"/>
                </a:ext>
              </a:extLst>
            </p:cNvPr>
            <p:cNvSpPr/>
            <p:nvPr/>
          </p:nvSpPr>
          <p:spPr>
            <a:xfrm>
              <a:off x="-49975275" y="3395050"/>
              <a:ext cx="52775" cy="87450"/>
            </a:xfrm>
            <a:custGeom>
              <a:avLst/>
              <a:gdLst/>
              <a:ahLst/>
              <a:cxnLst/>
              <a:rect l="l" t="t" r="r" b="b"/>
              <a:pathLst>
                <a:path w="2111" h="3498" extrusionOk="0">
                  <a:moveTo>
                    <a:pt x="693" y="0"/>
                  </a:moveTo>
                  <a:lnTo>
                    <a:pt x="0" y="662"/>
                  </a:lnTo>
                  <a:lnTo>
                    <a:pt x="0" y="3497"/>
                  </a:lnTo>
                  <a:lnTo>
                    <a:pt x="2111" y="3497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5709;p60">
              <a:extLst>
                <a:ext uri="{FF2B5EF4-FFF2-40B4-BE49-F238E27FC236}">
                  <a16:creationId xmlns:a16="http://schemas.microsoft.com/office/drawing/2014/main" id="{3439EB6E-5EB7-4E40-A495-85FA711CA514}"/>
                </a:ext>
              </a:extLst>
            </p:cNvPr>
            <p:cNvSpPr/>
            <p:nvPr/>
          </p:nvSpPr>
          <p:spPr>
            <a:xfrm>
              <a:off x="-49905175" y="3395050"/>
              <a:ext cx="70900" cy="87450"/>
            </a:xfrm>
            <a:custGeom>
              <a:avLst/>
              <a:gdLst/>
              <a:ahLst/>
              <a:cxnLst/>
              <a:rect l="l" t="t" r="r" b="b"/>
              <a:pathLst>
                <a:path w="2836" h="3498" extrusionOk="0">
                  <a:moveTo>
                    <a:pt x="0" y="0"/>
                  </a:moveTo>
                  <a:lnTo>
                    <a:pt x="0" y="3497"/>
                  </a:lnTo>
                  <a:lnTo>
                    <a:pt x="2489" y="3497"/>
                  </a:lnTo>
                  <a:cubicBezTo>
                    <a:pt x="2678" y="3497"/>
                    <a:pt x="2836" y="3340"/>
                    <a:pt x="2836" y="315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96" name="Google Shape;5710;p60">
            <a:extLst>
              <a:ext uri="{FF2B5EF4-FFF2-40B4-BE49-F238E27FC236}">
                <a16:creationId xmlns:a16="http://schemas.microsoft.com/office/drawing/2014/main" id="{53CAF4E4-6435-47BB-BFD5-77BDA4DECEEE}"/>
              </a:ext>
            </a:extLst>
          </p:cNvPr>
          <p:cNvGrpSpPr/>
          <p:nvPr/>
        </p:nvGrpSpPr>
        <p:grpSpPr>
          <a:xfrm>
            <a:off x="5148012" y="5244459"/>
            <a:ext cx="331821" cy="331848"/>
            <a:chOff x="-50134375" y="3550975"/>
            <a:chExt cx="300100" cy="300125"/>
          </a:xfrm>
        </p:grpSpPr>
        <p:sp>
          <p:nvSpPr>
            <p:cNvPr id="1797" name="Google Shape;5711;p60">
              <a:extLst>
                <a:ext uri="{FF2B5EF4-FFF2-40B4-BE49-F238E27FC236}">
                  <a16:creationId xmlns:a16="http://schemas.microsoft.com/office/drawing/2014/main" id="{524C4221-5CFF-4DBF-9518-B2FB1A94A5AD}"/>
                </a:ext>
              </a:extLst>
            </p:cNvPr>
            <p:cNvSpPr/>
            <p:nvPr/>
          </p:nvSpPr>
          <p:spPr>
            <a:xfrm>
              <a:off x="-50134375" y="3550975"/>
              <a:ext cx="300100" cy="300125"/>
            </a:xfrm>
            <a:custGeom>
              <a:avLst/>
              <a:gdLst/>
              <a:ahLst/>
              <a:cxnLst/>
              <a:rect l="l" t="t" r="r" b="b"/>
              <a:pathLst>
                <a:path w="12004" h="12005" extrusionOk="0">
                  <a:moveTo>
                    <a:pt x="9893" y="1419"/>
                  </a:moveTo>
                  <a:lnTo>
                    <a:pt x="9893" y="1797"/>
                  </a:lnTo>
                  <a:cubicBezTo>
                    <a:pt x="9893" y="1986"/>
                    <a:pt x="10050" y="2143"/>
                    <a:pt x="10239" y="2143"/>
                  </a:cubicBezTo>
                  <a:lnTo>
                    <a:pt x="10586" y="2143"/>
                  </a:lnTo>
                  <a:lnTo>
                    <a:pt x="10586" y="9893"/>
                  </a:lnTo>
                  <a:lnTo>
                    <a:pt x="10239" y="9893"/>
                  </a:lnTo>
                  <a:cubicBezTo>
                    <a:pt x="10050" y="9893"/>
                    <a:pt x="9893" y="10051"/>
                    <a:pt x="9893" y="10240"/>
                  </a:cubicBezTo>
                  <a:lnTo>
                    <a:pt x="9893" y="10587"/>
                  </a:lnTo>
                  <a:lnTo>
                    <a:pt x="2143" y="10587"/>
                  </a:lnTo>
                  <a:lnTo>
                    <a:pt x="2143" y="10240"/>
                  </a:lnTo>
                  <a:cubicBezTo>
                    <a:pt x="2143" y="10051"/>
                    <a:pt x="1985" y="9893"/>
                    <a:pt x="1765" y="9893"/>
                  </a:cubicBezTo>
                  <a:lnTo>
                    <a:pt x="1418" y="9893"/>
                  </a:lnTo>
                  <a:lnTo>
                    <a:pt x="1418" y="2143"/>
                  </a:lnTo>
                  <a:lnTo>
                    <a:pt x="1765" y="2143"/>
                  </a:lnTo>
                  <a:cubicBezTo>
                    <a:pt x="1985" y="2143"/>
                    <a:pt x="2143" y="1986"/>
                    <a:pt x="2143" y="1797"/>
                  </a:cubicBezTo>
                  <a:lnTo>
                    <a:pt x="2143" y="1419"/>
                  </a:lnTo>
                  <a:close/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1797"/>
                  </a:lnTo>
                  <a:cubicBezTo>
                    <a:pt x="0" y="1986"/>
                    <a:pt x="158" y="2143"/>
                    <a:pt x="347" y="2143"/>
                  </a:cubicBezTo>
                  <a:lnTo>
                    <a:pt x="693" y="2143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1"/>
                    <a:pt x="0" y="10240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47" y="12004"/>
                  </a:cubicBezTo>
                  <a:lnTo>
                    <a:pt x="1765" y="12004"/>
                  </a:lnTo>
                  <a:cubicBezTo>
                    <a:pt x="1985" y="12004"/>
                    <a:pt x="2111" y="11847"/>
                    <a:pt x="2111" y="11658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8"/>
                  </a:lnTo>
                  <a:cubicBezTo>
                    <a:pt x="9893" y="11847"/>
                    <a:pt x="10050" y="12004"/>
                    <a:pt x="10239" y="12004"/>
                  </a:cubicBezTo>
                  <a:lnTo>
                    <a:pt x="11657" y="12004"/>
                  </a:lnTo>
                  <a:cubicBezTo>
                    <a:pt x="11846" y="12004"/>
                    <a:pt x="12004" y="11847"/>
                    <a:pt x="12004" y="11658"/>
                  </a:cubicBezTo>
                  <a:lnTo>
                    <a:pt x="12004" y="10240"/>
                  </a:lnTo>
                  <a:cubicBezTo>
                    <a:pt x="12004" y="10051"/>
                    <a:pt x="11846" y="9893"/>
                    <a:pt x="11657" y="9893"/>
                  </a:cubicBezTo>
                  <a:lnTo>
                    <a:pt x="11311" y="9893"/>
                  </a:lnTo>
                  <a:lnTo>
                    <a:pt x="11311" y="2143"/>
                  </a:lnTo>
                  <a:lnTo>
                    <a:pt x="11657" y="2143"/>
                  </a:lnTo>
                  <a:cubicBezTo>
                    <a:pt x="11846" y="2143"/>
                    <a:pt x="12004" y="1986"/>
                    <a:pt x="12004" y="1797"/>
                  </a:cubicBezTo>
                  <a:lnTo>
                    <a:pt x="12004" y="348"/>
                  </a:lnTo>
                  <a:cubicBezTo>
                    <a:pt x="12004" y="159"/>
                    <a:pt x="11846" y="1"/>
                    <a:pt x="11657" y="1"/>
                  </a:cubicBezTo>
                  <a:lnTo>
                    <a:pt x="10239" y="1"/>
                  </a:lnTo>
                  <a:cubicBezTo>
                    <a:pt x="10050" y="1"/>
                    <a:pt x="9893" y="159"/>
                    <a:pt x="9893" y="348"/>
                  </a:cubicBezTo>
                  <a:lnTo>
                    <a:pt x="9893" y="726"/>
                  </a:lnTo>
                  <a:lnTo>
                    <a:pt x="2111" y="726"/>
                  </a:lnTo>
                  <a:lnTo>
                    <a:pt x="2111" y="348"/>
                  </a:lnTo>
                  <a:cubicBezTo>
                    <a:pt x="2111" y="159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5712;p60">
              <a:extLst>
                <a:ext uri="{FF2B5EF4-FFF2-40B4-BE49-F238E27FC236}">
                  <a16:creationId xmlns:a16="http://schemas.microsoft.com/office/drawing/2014/main" id="{FEF41C8A-848C-4E5F-9A12-3443C830BAAC}"/>
                </a:ext>
              </a:extLst>
            </p:cNvPr>
            <p:cNvSpPr/>
            <p:nvPr/>
          </p:nvSpPr>
          <p:spPr>
            <a:xfrm>
              <a:off x="-50054825" y="3603750"/>
              <a:ext cx="141800" cy="194575"/>
            </a:xfrm>
            <a:custGeom>
              <a:avLst/>
              <a:gdLst/>
              <a:ahLst/>
              <a:cxnLst/>
              <a:rect l="l" t="t" r="r" b="b"/>
              <a:pathLst>
                <a:path w="5672" h="7783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65"/>
                  </a:lnTo>
                  <a:cubicBezTo>
                    <a:pt x="0" y="1873"/>
                    <a:pt x="74" y="1922"/>
                    <a:pt x="151" y="1922"/>
                  </a:cubicBezTo>
                  <a:cubicBezTo>
                    <a:pt x="186" y="1922"/>
                    <a:pt x="222" y="1911"/>
                    <a:pt x="252" y="1891"/>
                  </a:cubicBezTo>
                  <a:lnTo>
                    <a:pt x="725" y="1419"/>
                  </a:lnTo>
                  <a:lnTo>
                    <a:pt x="2143" y="1419"/>
                  </a:lnTo>
                  <a:lnTo>
                    <a:pt x="2143" y="7089"/>
                  </a:lnTo>
                  <a:lnTo>
                    <a:pt x="1670" y="7562"/>
                  </a:lnTo>
                  <a:cubicBezTo>
                    <a:pt x="1576" y="7625"/>
                    <a:pt x="1670" y="7782"/>
                    <a:pt x="1765" y="7782"/>
                  </a:cubicBezTo>
                  <a:lnTo>
                    <a:pt x="3907" y="7782"/>
                  </a:lnTo>
                  <a:cubicBezTo>
                    <a:pt x="4064" y="7782"/>
                    <a:pt x="4096" y="7625"/>
                    <a:pt x="4033" y="7562"/>
                  </a:cubicBezTo>
                  <a:lnTo>
                    <a:pt x="3560" y="7089"/>
                  </a:lnTo>
                  <a:lnTo>
                    <a:pt x="3560" y="1419"/>
                  </a:lnTo>
                  <a:lnTo>
                    <a:pt x="4978" y="1419"/>
                  </a:lnTo>
                  <a:lnTo>
                    <a:pt x="5451" y="1891"/>
                  </a:lnTo>
                  <a:cubicBezTo>
                    <a:pt x="5467" y="1908"/>
                    <a:pt x="5491" y="1916"/>
                    <a:pt x="5517" y="1916"/>
                  </a:cubicBezTo>
                  <a:cubicBezTo>
                    <a:pt x="5587" y="1916"/>
                    <a:pt x="5671" y="1857"/>
                    <a:pt x="5671" y="1765"/>
                  </a:cubicBezTo>
                  <a:lnTo>
                    <a:pt x="5671" y="347"/>
                  </a:lnTo>
                  <a:cubicBezTo>
                    <a:pt x="5671" y="158"/>
                    <a:pt x="5514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99" name="Google Shape;5713;p60">
            <a:extLst>
              <a:ext uri="{FF2B5EF4-FFF2-40B4-BE49-F238E27FC236}">
                <a16:creationId xmlns:a16="http://schemas.microsoft.com/office/drawing/2014/main" id="{314FF565-BB76-413C-AC2F-C59DC4F8CE25}"/>
              </a:ext>
            </a:extLst>
          </p:cNvPr>
          <p:cNvGrpSpPr/>
          <p:nvPr/>
        </p:nvGrpSpPr>
        <p:grpSpPr>
          <a:xfrm>
            <a:off x="5148012" y="5653126"/>
            <a:ext cx="331821" cy="331627"/>
            <a:chOff x="-50134375" y="3920575"/>
            <a:chExt cx="300100" cy="299925"/>
          </a:xfrm>
        </p:grpSpPr>
        <p:sp>
          <p:nvSpPr>
            <p:cNvPr id="1800" name="Google Shape;5714;p60">
              <a:extLst>
                <a:ext uri="{FF2B5EF4-FFF2-40B4-BE49-F238E27FC236}">
                  <a16:creationId xmlns:a16="http://schemas.microsoft.com/office/drawing/2014/main" id="{AFA387A9-91ED-47A3-9AAE-CB52B4755BC4}"/>
                </a:ext>
              </a:extLst>
            </p:cNvPr>
            <p:cNvSpPr/>
            <p:nvPr/>
          </p:nvSpPr>
          <p:spPr>
            <a:xfrm>
              <a:off x="-49985525" y="3920575"/>
              <a:ext cx="151250" cy="151850"/>
            </a:xfrm>
            <a:custGeom>
              <a:avLst/>
              <a:gdLst/>
              <a:ahLst/>
              <a:cxnLst/>
              <a:rect l="l" t="t" r="r" b="b"/>
              <a:pathLst>
                <a:path w="6050" h="6074" extrusionOk="0">
                  <a:moveTo>
                    <a:pt x="1986" y="1"/>
                  </a:moveTo>
                  <a:cubicBezTo>
                    <a:pt x="1537" y="1"/>
                    <a:pt x="1088" y="166"/>
                    <a:pt x="757" y="497"/>
                  </a:cubicBezTo>
                  <a:lnTo>
                    <a:pt x="1" y="1284"/>
                  </a:lnTo>
                  <a:lnTo>
                    <a:pt x="4758" y="6073"/>
                  </a:lnTo>
                  <a:lnTo>
                    <a:pt x="5546" y="5317"/>
                  </a:lnTo>
                  <a:cubicBezTo>
                    <a:pt x="5861" y="5002"/>
                    <a:pt x="6050" y="4529"/>
                    <a:pt x="6050" y="4057"/>
                  </a:cubicBezTo>
                  <a:cubicBezTo>
                    <a:pt x="6050" y="3616"/>
                    <a:pt x="5861" y="3143"/>
                    <a:pt x="5546" y="2828"/>
                  </a:cubicBezTo>
                  <a:lnTo>
                    <a:pt x="3214" y="497"/>
                  </a:lnTo>
                  <a:cubicBezTo>
                    <a:pt x="2883" y="166"/>
                    <a:pt x="2434" y="1"/>
                    <a:pt x="19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5715;p60">
              <a:extLst>
                <a:ext uri="{FF2B5EF4-FFF2-40B4-BE49-F238E27FC236}">
                  <a16:creationId xmlns:a16="http://schemas.microsoft.com/office/drawing/2014/main" id="{EBAB9361-8D27-4535-A7A1-E8D2206EE327}"/>
                </a:ext>
              </a:extLst>
            </p:cNvPr>
            <p:cNvSpPr/>
            <p:nvPr/>
          </p:nvSpPr>
          <p:spPr>
            <a:xfrm>
              <a:off x="-50134375" y="4069250"/>
              <a:ext cx="151250" cy="151250"/>
            </a:xfrm>
            <a:custGeom>
              <a:avLst/>
              <a:gdLst/>
              <a:ahLst/>
              <a:cxnLst/>
              <a:rect l="l" t="t" r="r" b="b"/>
              <a:pathLst>
                <a:path w="6050" h="6050" extrusionOk="0">
                  <a:moveTo>
                    <a:pt x="1292" y="0"/>
                  </a:moveTo>
                  <a:lnTo>
                    <a:pt x="504" y="756"/>
                  </a:lnTo>
                  <a:cubicBezTo>
                    <a:pt x="189" y="1071"/>
                    <a:pt x="0" y="1544"/>
                    <a:pt x="0" y="2016"/>
                  </a:cubicBezTo>
                  <a:cubicBezTo>
                    <a:pt x="0" y="2489"/>
                    <a:pt x="189" y="2899"/>
                    <a:pt x="504" y="3277"/>
                  </a:cubicBezTo>
                  <a:lnTo>
                    <a:pt x="2804" y="5545"/>
                  </a:lnTo>
                  <a:cubicBezTo>
                    <a:pt x="3119" y="5860"/>
                    <a:pt x="3592" y="6049"/>
                    <a:pt x="4064" y="6049"/>
                  </a:cubicBezTo>
                  <a:cubicBezTo>
                    <a:pt x="4537" y="6049"/>
                    <a:pt x="4947" y="5860"/>
                    <a:pt x="5325" y="5545"/>
                  </a:cubicBezTo>
                  <a:lnTo>
                    <a:pt x="6049" y="4757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5716;p60">
              <a:extLst>
                <a:ext uri="{FF2B5EF4-FFF2-40B4-BE49-F238E27FC236}">
                  <a16:creationId xmlns:a16="http://schemas.microsoft.com/office/drawing/2014/main" id="{095C62DB-3EF2-4A28-846A-0F88CBAC071F}"/>
                </a:ext>
              </a:extLst>
            </p:cNvPr>
            <p:cNvSpPr/>
            <p:nvPr/>
          </p:nvSpPr>
          <p:spPr>
            <a:xfrm>
              <a:off x="-50090275" y="3964500"/>
              <a:ext cx="211100" cy="211100"/>
            </a:xfrm>
            <a:custGeom>
              <a:avLst/>
              <a:gdLst/>
              <a:ahLst/>
              <a:cxnLst/>
              <a:rect l="l" t="t" r="r" b="b"/>
              <a:pathLst>
                <a:path w="8444" h="8444" extrusionOk="0">
                  <a:moveTo>
                    <a:pt x="2446" y="4316"/>
                  </a:moveTo>
                  <a:cubicBezTo>
                    <a:pt x="2537" y="4316"/>
                    <a:pt x="2631" y="4348"/>
                    <a:pt x="2710" y="4411"/>
                  </a:cubicBezTo>
                  <a:lnTo>
                    <a:pt x="4033" y="5734"/>
                  </a:lnTo>
                  <a:cubicBezTo>
                    <a:pt x="4191" y="5828"/>
                    <a:pt x="4191" y="6080"/>
                    <a:pt x="4033" y="6238"/>
                  </a:cubicBezTo>
                  <a:cubicBezTo>
                    <a:pt x="3970" y="6301"/>
                    <a:pt x="3884" y="6332"/>
                    <a:pt x="3789" y="6332"/>
                  </a:cubicBezTo>
                  <a:cubicBezTo>
                    <a:pt x="3694" y="6332"/>
                    <a:pt x="3592" y="6301"/>
                    <a:pt x="3498" y="6238"/>
                  </a:cubicBezTo>
                  <a:lnTo>
                    <a:pt x="2206" y="4946"/>
                  </a:lnTo>
                  <a:cubicBezTo>
                    <a:pt x="2080" y="4820"/>
                    <a:pt x="2080" y="4568"/>
                    <a:pt x="2206" y="4411"/>
                  </a:cubicBezTo>
                  <a:cubicBezTo>
                    <a:pt x="2269" y="4348"/>
                    <a:pt x="2356" y="4316"/>
                    <a:pt x="2446" y="4316"/>
                  </a:cubicBezTo>
                  <a:close/>
                  <a:moveTo>
                    <a:pt x="3687" y="0"/>
                  </a:moveTo>
                  <a:lnTo>
                    <a:pt x="1" y="3686"/>
                  </a:lnTo>
                  <a:lnTo>
                    <a:pt x="4789" y="8443"/>
                  </a:lnTo>
                  <a:lnTo>
                    <a:pt x="8444" y="4789"/>
                  </a:lnTo>
                  <a:lnTo>
                    <a:pt x="36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3" name="Google Shape;5717;p60">
            <a:extLst>
              <a:ext uri="{FF2B5EF4-FFF2-40B4-BE49-F238E27FC236}">
                <a16:creationId xmlns:a16="http://schemas.microsoft.com/office/drawing/2014/main" id="{3EFEC450-6726-4B7B-8B35-5D12BEECDB9C}"/>
              </a:ext>
            </a:extLst>
          </p:cNvPr>
          <p:cNvGrpSpPr/>
          <p:nvPr/>
        </p:nvGrpSpPr>
        <p:grpSpPr>
          <a:xfrm>
            <a:off x="7212886" y="4856939"/>
            <a:ext cx="333562" cy="331821"/>
            <a:chOff x="-48262200" y="3200500"/>
            <a:chExt cx="301675" cy="300100"/>
          </a:xfrm>
        </p:grpSpPr>
        <p:sp>
          <p:nvSpPr>
            <p:cNvPr id="1804" name="Google Shape;5718;p60">
              <a:extLst>
                <a:ext uri="{FF2B5EF4-FFF2-40B4-BE49-F238E27FC236}">
                  <a16:creationId xmlns:a16="http://schemas.microsoft.com/office/drawing/2014/main" id="{63FA96C8-57EE-4377-9741-2EF18BCB9A76}"/>
                </a:ext>
              </a:extLst>
            </p:cNvPr>
            <p:cNvSpPr/>
            <p:nvPr/>
          </p:nvSpPr>
          <p:spPr>
            <a:xfrm>
              <a:off x="-48191325" y="32887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72" y="1"/>
                  </a:moveTo>
                  <a:cubicBezTo>
                    <a:pt x="474" y="1"/>
                    <a:pt x="1" y="473"/>
                    <a:pt x="1" y="1041"/>
                  </a:cubicBezTo>
                  <a:cubicBezTo>
                    <a:pt x="1" y="1513"/>
                    <a:pt x="285" y="1891"/>
                    <a:pt x="726" y="2049"/>
                  </a:cubicBezTo>
                  <a:lnTo>
                    <a:pt x="726" y="1041"/>
                  </a:lnTo>
                  <a:cubicBezTo>
                    <a:pt x="726" y="852"/>
                    <a:pt x="883" y="694"/>
                    <a:pt x="1072" y="694"/>
                  </a:cubicBezTo>
                  <a:lnTo>
                    <a:pt x="2049" y="694"/>
                  </a:lnTo>
                  <a:cubicBezTo>
                    <a:pt x="1891" y="253"/>
                    <a:pt x="1513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5719;p60">
              <a:extLst>
                <a:ext uri="{FF2B5EF4-FFF2-40B4-BE49-F238E27FC236}">
                  <a16:creationId xmlns:a16="http://schemas.microsoft.com/office/drawing/2014/main" id="{C55673DF-F5A6-4AE0-B28C-083F274085A9}"/>
                </a:ext>
              </a:extLst>
            </p:cNvPr>
            <p:cNvSpPr/>
            <p:nvPr/>
          </p:nvSpPr>
          <p:spPr>
            <a:xfrm>
              <a:off x="-48155875" y="33241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1"/>
                  </a:moveTo>
                  <a:lnTo>
                    <a:pt x="1" y="631"/>
                  </a:lnTo>
                  <a:cubicBezTo>
                    <a:pt x="284" y="505"/>
                    <a:pt x="536" y="25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5720;p60">
              <a:extLst>
                <a:ext uri="{FF2B5EF4-FFF2-40B4-BE49-F238E27FC236}">
                  <a16:creationId xmlns:a16="http://schemas.microsoft.com/office/drawing/2014/main" id="{A8B98DB2-4E8C-4583-B6AC-0FA1AC217499}"/>
                </a:ext>
              </a:extLst>
            </p:cNvPr>
            <p:cNvSpPr/>
            <p:nvPr/>
          </p:nvSpPr>
          <p:spPr>
            <a:xfrm>
              <a:off x="-48085775" y="3206000"/>
              <a:ext cx="47275" cy="47300"/>
            </a:xfrm>
            <a:custGeom>
              <a:avLst/>
              <a:gdLst/>
              <a:ahLst/>
              <a:cxnLst/>
              <a:rect l="l" t="t" r="r" b="b"/>
              <a:pathLst>
                <a:path w="1891" h="1892" extrusionOk="0">
                  <a:moveTo>
                    <a:pt x="1" y="1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5721;p60">
              <a:extLst>
                <a:ext uri="{FF2B5EF4-FFF2-40B4-BE49-F238E27FC236}">
                  <a16:creationId xmlns:a16="http://schemas.microsoft.com/office/drawing/2014/main" id="{E108FBE3-9B21-4DE6-9DC8-E04A34D202F4}"/>
                </a:ext>
              </a:extLst>
            </p:cNvPr>
            <p:cNvSpPr/>
            <p:nvPr/>
          </p:nvSpPr>
          <p:spPr>
            <a:xfrm>
              <a:off x="-48262200" y="3200500"/>
              <a:ext cx="228425" cy="300100"/>
            </a:xfrm>
            <a:custGeom>
              <a:avLst/>
              <a:gdLst/>
              <a:ahLst/>
              <a:cxnLst/>
              <a:rect l="l" t="t" r="r" b="b"/>
              <a:pathLst>
                <a:path w="9137" h="12004" extrusionOk="0">
                  <a:moveTo>
                    <a:pt x="3907" y="2773"/>
                  </a:moveTo>
                  <a:cubicBezTo>
                    <a:pt x="4789" y="2773"/>
                    <a:pt x="5482" y="3371"/>
                    <a:pt x="5640" y="4190"/>
                  </a:cubicBezTo>
                  <a:lnTo>
                    <a:pt x="6743" y="4190"/>
                  </a:lnTo>
                  <a:cubicBezTo>
                    <a:pt x="6900" y="4222"/>
                    <a:pt x="7058" y="4380"/>
                    <a:pt x="7058" y="4569"/>
                  </a:cubicBezTo>
                  <a:lnTo>
                    <a:pt x="7058" y="7372"/>
                  </a:lnTo>
                  <a:cubicBezTo>
                    <a:pt x="7058" y="7562"/>
                    <a:pt x="6900" y="7719"/>
                    <a:pt x="6711" y="7719"/>
                  </a:cubicBezTo>
                  <a:lnTo>
                    <a:pt x="3907" y="7719"/>
                  </a:lnTo>
                  <a:cubicBezTo>
                    <a:pt x="3718" y="7719"/>
                    <a:pt x="3561" y="7562"/>
                    <a:pt x="3561" y="7372"/>
                  </a:cubicBezTo>
                  <a:lnTo>
                    <a:pt x="3561" y="6270"/>
                  </a:lnTo>
                  <a:cubicBezTo>
                    <a:pt x="2773" y="6112"/>
                    <a:pt x="2143" y="5419"/>
                    <a:pt x="2143" y="4537"/>
                  </a:cubicBezTo>
                  <a:cubicBezTo>
                    <a:pt x="2143" y="3560"/>
                    <a:pt x="2931" y="2773"/>
                    <a:pt x="3907" y="2773"/>
                  </a:cubicBezTo>
                  <a:close/>
                  <a:moveTo>
                    <a:pt x="5293" y="8475"/>
                  </a:moveTo>
                  <a:cubicBezTo>
                    <a:pt x="5482" y="8475"/>
                    <a:pt x="5640" y="8633"/>
                    <a:pt x="5640" y="8822"/>
                  </a:cubicBezTo>
                  <a:cubicBezTo>
                    <a:pt x="5640" y="9042"/>
                    <a:pt x="5482" y="9200"/>
                    <a:pt x="5293" y="9200"/>
                  </a:cubicBezTo>
                  <a:lnTo>
                    <a:pt x="2489" y="9200"/>
                  </a:lnTo>
                  <a:cubicBezTo>
                    <a:pt x="2300" y="9200"/>
                    <a:pt x="2143" y="9042"/>
                    <a:pt x="2143" y="8822"/>
                  </a:cubicBezTo>
                  <a:cubicBezTo>
                    <a:pt x="2143" y="8633"/>
                    <a:pt x="2300" y="8475"/>
                    <a:pt x="2489" y="8475"/>
                  </a:cubicBezTo>
                  <a:close/>
                  <a:moveTo>
                    <a:pt x="6711" y="8475"/>
                  </a:moveTo>
                  <a:cubicBezTo>
                    <a:pt x="6900" y="8475"/>
                    <a:pt x="7058" y="8633"/>
                    <a:pt x="7058" y="8822"/>
                  </a:cubicBezTo>
                  <a:cubicBezTo>
                    <a:pt x="7058" y="9042"/>
                    <a:pt x="6900" y="9200"/>
                    <a:pt x="6711" y="9200"/>
                  </a:cubicBezTo>
                  <a:cubicBezTo>
                    <a:pt x="6522" y="9200"/>
                    <a:pt x="6365" y="9042"/>
                    <a:pt x="6365" y="8822"/>
                  </a:cubicBezTo>
                  <a:cubicBezTo>
                    <a:pt x="6365" y="8633"/>
                    <a:pt x="6522" y="8475"/>
                    <a:pt x="6711" y="8475"/>
                  </a:cubicBezTo>
                  <a:close/>
                  <a:moveTo>
                    <a:pt x="6711" y="9893"/>
                  </a:moveTo>
                  <a:cubicBezTo>
                    <a:pt x="6900" y="9893"/>
                    <a:pt x="7058" y="10050"/>
                    <a:pt x="7058" y="10239"/>
                  </a:cubicBezTo>
                  <a:cubicBezTo>
                    <a:pt x="7058" y="10428"/>
                    <a:pt x="6900" y="10617"/>
                    <a:pt x="6711" y="10617"/>
                  </a:cubicBezTo>
                  <a:lnTo>
                    <a:pt x="2489" y="10617"/>
                  </a:lnTo>
                  <a:cubicBezTo>
                    <a:pt x="2300" y="10617"/>
                    <a:pt x="2143" y="10460"/>
                    <a:pt x="2143" y="10239"/>
                  </a:cubicBezTo>
                  <a:cubicBezTo>
                    <a:pt x="2143" y="10050"/>
                    <a:pt x="2300" y="9893"/>
                    <a:pt x="2489" y="9893"/>
                  </a:cubicBez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1657"/>
                  </a:lnTo>
                  <a:cubicBezTo>
                    <a:pt x="1" y="11878"/>
                    <a:pt x="158" y="12004"/>
                    <a:pt x="379" y="12004"/>
                  </a:cubicBezTo>
                  <a:lnTo>
                    <a:pt x="8790" y="12004"/>
                  </a:lnTo>
                  <a:cubicBezTo>
                    <a:pt x="8979" y="12004"/>
                    <a:pt x="9137" y="11878"/>
                    <a:pt x="9137" y="11657"/>
                  </a:cubicBezTo>
                  <a:lnTo>
                    <a:pt x="9137" y="2804"/>
                  </a:lnTo>
                  <a:lnTo>
                    <a:pt x="6711" y="2804"/>
                  </a:lnTo>
                  <a:cubicBezTo>
                    <a:pt x="6522" y="2804"/>
                    <a:pt x="6365" y="2647"/>
                    <a:pt x="6365" y="2458"/>
                  </a:cubicBezTo>
                  <a:lnTo>
                    <a:pt x="63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5722;p60">
              <a:extLst>
                <a:ext uri="{FF2B5EF4-FFF2-40B4-BE49-F238E27FC236}">
                  <a16:creationId xmlns:a16="http://schemas.microsoft.com/office/drawing/2014/main" id="{47BF3125-BCFC-4163-9B06-A0E0E1635667}"/>
                </a:ext>
              </a:extLst>
            </p:cNvPr>
            <p:cNvSpPr/>
            <p:nvPr/>
          </p:nvSpPr>
          <p:spPr>
            <a:xfrm>
              <a:off x="-48155075" y="3322575"/>
              <a:ext cx="52775" cy="53575"/>
            </a:xfrm>
            <a:custGeom>
              <a:avLst/>
              <a:gdLst/>
              <a:ahLst/>
              <a:cxnLst/>
              <a:rect l="l" t="t" r="r" b="b"/>
              <a:pathLst>
                <a:path w="2111" h="2143" extrusionOk="0">
                  <a:moveTo>
                    <a:pt x="1355" y="1"/>
                  </a:moveTo>
                  <a:cubicBezTo>
                    <a:pt x="1197" y="725"/>
                    <a:pt x="662" y="1261"/>
                    <a:pt x="0" y="1387"/>
                  </a:cubicBez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5723;p60">
              <a:extLst>
                <a:ext uri="{FF2B5EF4-FFF2-40B4-BE49-F238E27FC236}">
                  <a16:creationId xmlns:a16="http://schemas.microsoft.com/office/drawing/2014/main" id="{D702D497-DE96-4AAA-9C81-6C01E51C8363}"/>
                </a:ext>
              </a:extLst>
            </p:cNvPr>
            <p:cNvSpPr/>
            <p:nvPr/>
          </p:nvSpPr>
          <p:spPr>
            <a:xfrm>
              <a:off x="-48014100" y="3417100"/>
              <a:ext cx="53575" cy="18125"/>
            </a:xfrm>
            <a:custGeom>
              <a:avLst/>
              <a:gdLst/>
              <a:ahLst/>
              <a:cxnLst/>
              <a:rect l="l" t="t" r="r" b="b"/>
              <a:pathLst>
                <a:path w="2143" h="725" extrusionOk="0">
                  <a:moveTo>
                    <a:pt x="1" y="0"/>
                  </a:moveTo>
                  <a:lnTo>
                    <a:pt x="1" y="725"/>
                  </a:lnTo>
                  <a:lnTo>
                    <a:pt x="2143" y="725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5724;p60">
              <a:extLst>
                <a:ext uri="{FF2B5EF4-FFF2-40B4-BE49-F238E27FC236}">
                  <a16:creationId xmlns:a16="http://schemas.microsoft.com/office/drawing/2014/main" id="{8B34B3A8-07F2-48AE-BA2C-53F277219EF2}"/>
                </a:ext>
              </a:extLst>
            </p:cNvPr>
            <p:cNvSpPr/>
            <p:nvPr/>
          </p:nvSpPr>
          <p:spPr>
            <a:xfrm>
              <a:off x="-48014100" y="3289500"/>
              <a:ext cx="53575" cy="110300"/>
            </a:xfrm>
            <a:custGeom>
              <a:avLst/>
              <a:gdLst/>
              <a:ahLst/>
              <a:cxnLst/>
              <a:rect l="l" t="t" r="r" b="b"/>
              <a:pathLst>
                <a:path w="2143" h="4412" extrusionOk="0">
                  <a:moveTo>
                    <a:pt x="1" y="0"/>
                  </a:moveTo>
                  <a:lnTo>
                    <a:pt x="1" y="4411"/>
                  </a:lnTo>
                  <a:lnTo>
                    <a:pt x="2143" y="4411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5725;p60">
              <a:extLst>
                <a:ext uri="{FF2B5EF4-FFF2-40B4-BE49-F238E27FC236}">
                  <a16:creationId xmlns:a16="http://schemas.microsoft.com/office/drawing/2014/main" id="{BB96658E-8B33-4026-AEC3-B101DCEC439B}"/>
                </a:ext>
              </a:extLst>
            </p:cNvPr>
            <p:cNvSpPr/>
            <p:nvPr/>
          </p:nvSpPr>
          <p:spPr>
            <a:xfrm>
              <a:off x="-48014100" y="3451750"/>
              <a:ext cx="53575" cy="48075"/>
            </a:xfrm>
            <a:custGeom>
              <a:avLst/>
              <a:gdLst/>
              <a:ahLst/>
              <a:cxnLst/>
              <a:rect l="l" t="t" r="r" b="b"/>
              <a:pathLst>
                <a:path w="2143" h="1923" extrusionOk="0">
                  <a:moveTo>
                    <a:pt x="1" y="0"/>
                  </a:moveTo>
                  <a:lnTo>
                    <a:pt x="1" y="883"/>
                  </a:lnTo>
                  <a:cubicBezTo>
                    <a:pt x="1" y="1450"/>
                    <a:pt x="473" y="1922"/>
                    <a:pt x="1072" y="1922"/>
                  </a:cubicBezTo>
                  <a:cubicBezTo>
                    <a:pt x="1670" y="1922"/>
                    <a:pt x="2143" y="1450"/>
                    <a:pt x="2143" y="883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5726;p60">
              <a:extLst>
                <a:ext uri="{FF2B5EF4-FFF2-40B4-BE49-F238E27FC236}">
                  <a16:creationId xmlns:a16="http://schemas.microsoft.com/office/drawing/2014/main" id="{F2B56040-0D89-4A9B-A988-7D38F10D39C2}"/>
                </a:ext>
              </a:extLst>
            </p:cNvPr>
            <p:cNvSpPr/>
            <p:nvPr/>
          </p:nvSpPr>
          <p:spPr>
            <a:xfrm>
              <a:off x="-48011725" y="3220375"/>
              <a:ext cx="48050" cy="51025"/>
            </a:xfrm>
            <a:custGeom>
              <a:avLst/>
              <a:gdLst/>
              <a:ahLst/>
              <a:cxnLst/>
              <a:rect l="l" t="t" r="r" b="b"/>
              <a:pathLst>
                <a:path w="1922" h="2041" extrusionOk="0">
                  <a:moveTo>
                    <a:pt x="985" y="1"/>
                  </a:moveTo>
                  <a:cubicBezTo>
                    <a:pt x="843" y="1"/>
                    <a:pt x="693" y="72"/>
                    <a:pt x="630" y="213"/>
                  </a:cubicBezTo>
                  <a:lnTo>
                    <a:pt x="0" y="2041"/>
                  </a:lnTo>
                  <a:lnTo>
                    <a:pt x="1922" y="2041"/>
                  </a:lnTo>
                  <a:lnTo>
                    <a:pt x="1292" y="213"/>
                  </a:lnTo>
                  <a:cubicBezTo>
                    <a:pt x="1260" y="72"/>
                    <a:pt x="1126" y="1"/>
                    <a:pt x="9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3" name="Google Shape;5727;p60">
            <a:extLst>
              <a:ext uri="{FF2B5EF4-FFF2-40B4-BE49-F238E27FC236}">
                <a16:creationId xmlns:a16="http://schemas.microsoft.com/office/drawing/2014/main" id="{E12F0576-B708-47C4-A079-C06CDC317234}"/>
              </a:ext>
            </a:extLst>
          </p:cNvPr>
          <p:cNvGrpSpPr/>
          <p:nvPr/>
        </p:nvGrpSpPr>
        <p:grpSpPr>
          <a:xfrm>
            <a:off x="7240321" y="5265191"/>
            <a:ext cx="278692" cy="331130"/>
            <a:chOff x="-48233050" y="3569725"/>
            <a:chExt cx="252050" cy="299475"/>
          </a:xfrm>
        </p:grpSpPr>
        <p:sp>
          <p:nvSpPr>
            <p:cNvPr id="1814" name="Google Shape;5728;p60">
              <a:extLst>
                <a:ext uri="{FF2B5EF4-FFF2-40B4-BE49-F238E27FC236}">
                  <a16:creationId xmlns:a16="http://schemas.microsoft.com/office/drawing/2014/main" id="{7A6060D4-C5B6-4AF8-891E-432FB19EECC0}"/>
                </a:ext>
              </a:extLst>
            </p:cNvPr>
            <p:cNvSpPr/>
            <p:nvPr/>
          </p:nvSpPr>
          <p:spPr>
            <a:xfrm>
              <a:off x="-48233050" y="3569725"/>
              <a:ext cx="252050" cy="299475"/>
            </a:xfrm>
            <a:custGeom>
              <a:avLst/>
              <a:gdLst/>
              <a:ahLst/>
              <a:cxnLst/>
              <a:rect l="l" t="t" r="r" b="b"/>
              <a:pathLst>
                <a:path w="10082" h="11979" extrusionOk="0">
                  <a:moveTo>
                    <a:pt x="5230" y="1393"/>
                  </a:moveTo>
                  <a:cubicBezTo>
                    <a:pt x="5419" y="1393"/>
                    <a:pt x="5577" y="1551"/>
                    <a:pt x="5577" y="1740"/>
                  </a:cubicBezTo>
                  <a:lnTo>
                    <a:pt x="5577" y="1960"/>
                  </a:lnTo>
                  <a:cubicBezTo>
                    <a:pt x="5703" y="2023"/>
                    <a:pt x="5829" y="2086"/>
                    <a:pt x="5923" y="2181"/>
                  </a:cubicBezTo>
                  <a:lnTo>
                    <a:pt x="6144" y="2055"/>
                  </a:lnTo>
                  <a:cubicBezTo>
                    <a:pt x="6194" y="2025"/>
                    <a:pt x="6251" y="2011"/>
                    <a:pt x="6308" y="2011"/>
                  </a:cubicBezTo>
                  <a:cubicBezTo>
                    <a:pt x="6430" y="2011"/>
                    <a:pt x="6552" y="2074"/>
                    <a:pt x="6616" y="2181"/>
                  </a:cubicBezTo>
                  <a:lnTo>
                    <a:pt x="7309" y="3410"/>
                  </a:lnTo>
                  <a:cubicBezTo>
                    <a:pt x="7467" y="3725"/>
                    <a:pt x="7246" y="3819"/>
                    <a:pt x="6963" y="3977"/>
                  </a:cubicBezTo>
                  <a:lnTo>
                    <a:pt x="6963" y="4386"/>
                  </a:lnTo>
                  <a:cubicBezTo>
                    <a:pt x="7246" y="4544"/>
                    <a:pt x="7467" y="4670"/>
                    <a:pt x="7309" y="4985"/>
                  </a:cubicBezTo>
                  <a:lnTo>
                    <a:pt x="6616" y="6182"/>
                  </a:lnTo>
                  <a:cubicBezTo>
                    <a:pt x="6531" y="6289"/>
                    <a:pt x="6417" y="6366"/>
                    <a:pt x="6303" y="6366"/>
                  </a:cubicBezTo>
                  <a:cubicBezTo>
                    <a:pt x="6249" y="6366"/>
                    <a:pt x="6195" y="6349"/>
                    <a:pt x="6144" y="6308"/>
                  </a:cubicBezTo>
                  <a:lnTo>
                    <a:pt x="5923" y="6182"/>
                  </a:lnTo>
                  <a:cubicBezTo>
                    <a:pt x="5829" y="6277"/>
                    <a:pt x="5703" y="6340"/>
                    <a:pt x="5577" y="6403"/>
                  </a:cubicBezTo>
                  <a:lnTo>
                    <a:pt x="5577" y="6623"/>
                  </a:lnTo>
                  <a:cubicBezTo>
                    <a:pt x="5577" y="6812"/>
                    <a:pt x="5419" y="6970"/>
                    <a:pt x="5230" y="6970"/>
                  </a:cubicBezTo>
                  <a:lnTo>
                    <a:pt x="3812" y="6970"/>
                  </a:lnTo>
                  <a:cubicBezTo>
                    <a:pt x="3623" y="6970"/>
                    <a:pt x="3466" y="6812"/>
                    <a:pt x="3466" y="6623"/>
                  </a:cubicBezTo>
                  <a:lnTo>
                    <a:pt x="3466" y="6403"/>
                  </a:lnTo>
                  <a:cubicBezTo>
                    <a:pt x="3340" y="6340"/>
                    <a:pt x="3214" y="6277"/>
                    <a:pt x="3119" y="6182"/>
                  </a:cubicBezTo>
                  <a:lnTo>
                    <a:pt x="2899" y="6308"/>
                  </a:lnTo>
                  <a:cubicBezTo>
                    <a:pt x="2848" y="6338"/>
                    <a:pt x="2791" y="6352"/>
                    <a:pt x="2734" y="6352"/>
                  </a:cubicBezTo>
                  <a:cubicBezTo>
                    <a:pt x="2613" y="6352"/>
                    <a:pt x="2490" y="6289"/>
                    <a:pt x="2426" y="6182"/>
                  </a:cubicBezTo>
                  <a:lnTo>
                    <a:pt x="1733" y="4985"/>
                  </a:lnTo>
                  <a:cubicBezTo>
                    <a:pt x="1638" y="4827"/>
                    <a:pt x="1670" y="4575"/>
                    <a:pt x="1859" y="4512"/>
                  </a:cubicBezTo>
                  <a:lnTo>
                    <a:pt x="2048" y="4386"/>
                  </a:lnTo>
                  <a:lnTo>
                    <a:pt x="2048" y="3977"/>
                  </a:lnTo>
                  <a:lnTo>
                    <a:pt x="1859" y="3882"/>
                  </a:lnTo>
                  <a:cubicBezTo>
                    <a:pt x="1702" y="3788"/>
                    <a:pt x="1607" y="3536"/>
                    <a:pt x="1733" y="3410"/>
                  </a:cubicBezTo>
                  <a:lnTo>
                    <a:pt x="2426" y="2181"/>
                  </a:lnTo>
                  <a:cubicBezTo>
                    <a:pt x="2490" y="2074"/>
                    <a:pt x="2612" y="1997"/>
                    <a:pt x="2733" y="1997"/>
                  </a:cubicBezTo>
                  <a:cubicBezTo>
                    <a:pt x="2790" y="1997"/>
                    <a:pt x="2848" y="2014"/>
                    <a:pt x="2899" y="2055"/>
                  </a:cubicBezTo>
                  <a:lnTo>
                    <a:pt x="3119" y="2181"/>
                  </a:lnTo>
                  <a:cubicBezTo>
                    <a:pt x="3214" y="2086"/>
                    <a:pt x="3340" y="2023"/>
                    <a:pt x="3466" y="1960"/>
                  </a:cubicBezTo>
                  <a:lnTo>
                    <a:pt x="3466" y="1740"/>
                  </a:lnTo>
                  <a:cubicBezTo>
                    <a:pt x="3466" y="1551"/>
                    <a:pt x="3623" y="1393"/>
                    <a:pt x="3812" y="1393"/>
                  </a:cubicBezTo>
                  <a:close/>
                  <a:moveTo>
                    <a:pt x="4547" y="0"/>
                  </a:moveTo>
                  <a:cubicBezTo>
                    <a:pt x="3499" y="0"/>
                    <a:pt x="2484" y="337"/>
                    <a:pt x="1670" y="984"/>
                  </a:cubicBezTo>
                  <a:cubicBezTo>
                    <a:pt x="630" y="1866"/>
                    <a:pt x="0" y="3158"/>
                    <a:pt x="0" y="4544"/>
                  </a:cubicBezTo>
                  <a:cubicBezTo>
                    <a:pt x="0" y="5804"/>
                    <a:pt x="504" y="6970"/>
                    <a:pt x="1418" y="7852"/>
                  </a:cubicBezTo>
                  <a:lnTo>
                    <a:pt x="1418" y="11632"/>
                  </a:lnTo>
                  <a:cubicBezTo>
                    <a:pt x="1418" y="11821"/>
                    <a:pt x="1575" y="11979"/>
                    <a:pt x="1765" y="11979"/>
                  </a:cubicBezTo>
                  <a:lnTo>
                    <a:pt x="5986" y="11979"/>
                  </a:lnTo>
                  <a:cubicBezTo>
                    <a:pt x="6175" y="11979"/>
                    <a:pt x="6333" y="11821"/>
                    <a:pt x="6333" y="11632"/>
                  </a:cubicBezTo>
                  <a:lnTo>
                    <a:pt x="6333" y="10530"/>
                  </a:lnTo>
                  <a:lnTo>
                    <a:pt x="8097" y="10530"/>
                  </a:lnTo>
                  <a:cubicBezTo>
                    <a:pt x="8286" y="10530"/>
                    <a:pt x="8444" y="10372"/>
                    <a:pt x="8444" y="10183"/>
                  </a:cubicBezTo>
                  <a:lnTo>
                    <a:pt x="8444" y="8387"/>
                  </a:lnTo>
                  <a:lnTo>
                    <a:pt x="9042" y="8387"/>
                  </a:lnTo>
                  <a:cubicBezTo>
                    <a:pt x="9389" y="8387"/>
                    <a:pt x="9767" y="8198"/>
                    <a:pt x="9956" y="7883"/>
                  </a:cubicBezTo>
                  <a:cubicBezTo>
                    <a:pt x="10082" y="7568"/>
                    <a:pt x="10082" y="7190"/>
                    <a:pt x="9924" y="6875"/>
                  </a:cubicBezTo>
                  <a:lnTo>
                    <a:pt x="9042" y="5237"/>
                  </a:lnTo>
                  <a:cubicBezTo>
                    <a:pt x="9137" y="4701"/>
                    <a:pt x="9137" y="4134"/>
                    <a:pt x="9011" y="3599"/>
                  </a:cubicBezTo>
                  <a:cubicBezTo>
                    <a:pt x="8664" y="1866"/>
                    <a:pt x="7246" y="480"/>
                    <a:pt x="5545" y="102"/>
                  </a:cubicBezTo>
                  <a:cubicBezTo>
                    <a:pt x="5213" y="34"/>
                    <a:pt x="4878" y="0"/>
                    <a:pt x="45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5729;p60">
              <a:extLst>
                <a:ext uri="{FF2B5EF4-FFF2-40B4-BE49-F238E27FC236}">
                  <a16:creationId xmlns:a16="http://schemas.microsoft.com/office/drawing/2014/main" id="{C2840248-A7DF-482E-9DC4-D049FC10B46F}"/>
                </a:ext>
              </a:extLst>
            </p:cNvPr>
            <p:cNvSpPr/>
            <p:nvPr/>
          </p:nvSpPr>
          <p:spPr>
            <a:xfrm>
              <a:off x="-48170050" y="3622650"/>
              <a:ext cx="100050" cy="103225"/>
            </a:xfrm>
            <a:custGeom>
              <a:avLst/>
              <a:gdLst/>
              <a:ahLst/>
              <a:cxnLst/>
              <a:rect l="l" t="t" r="r" b="b"/>
              <a:pathLst>
                <a:path w="4002" h="4129" extrusionOk="0">
                  <a:moveTo>
                    <a:pt x="1985" y="1009"/>
                  </a:moveTo>
                  <a:cubicBezTo>
                    <a:pt x="2584" y="1009"/>
                    <a:pt x="3057" y="1482"/>
                    <a:pt x="3057" y="2080"/>
                  </a:cubicBezTo>
                  <a:cubicBezTo>
                    <a:pt x="3057" y="2647"/>
                    <a:pt x="2584" y="3120"/>
                    <a:pt x="1985" y="3120"/>
                  </a:cubicBezTo>
                  <a:cubicBezTo>
                    <a:pt x="1418" y="3120"/>
                    <a:pt x="946" y="2647"/>
                    <a:pt x="946" y="2080"/>
                  </a:cubicBezTo>
                  <a:cubicBezTo>
                    <a:pt x="946" y="1482"/>
                    <a:pt x="1418" y="1009"/>
                    <a:pt x="1985" y="1009"/>
                  </a:cubicBezTo>
                  <a:close/>
                  <a:moveTo>
                    <a:pt x="1639" y="1"/>
                  </a:moveTo>
                  <a:lnTo>
                    <a:pt x="1639" y="127"/>
                  </a:lnTo>
                  <a:cubicBezTo>
                    <a:pt x="1639" y="284"/>
                    <a:pt x="1576" y="410"/>
                    <a:pt x="1418" y="442"/>
                  </a:cubicBezTo>
                  <a:cubicBezTo>
                    <a:pt x="1198" y="537"/>
                    <a:pt x="1009" y="631"/>
                    <a:pt x="851" y="757"/>
                  </a:cubicBezTo>
                  <a:cubicBezTo>
                    <a:pt x="770" y="818"/>
                    <a:pt x="689" y="853"/>
                    <a:pt x="607" y="853"/>
                  </a:cubicBezTo>
                  <a:cubicBezTo>
                    <a:pt x="562" y="853"/>
                    <a:pt x="518" y="842"/>
                    <a:pt x="473" y="820"/>
                  </a:cubicBezTo>
                  <a:lnTo>
                    <a:pt x="347" y="726"/>
                  </a:lnTo>
                  <a:lnTo>
                    <a:pt x="1" y="1324"/>
                  </a:lnTo>
                  <a:lnTo>
                    <a:pt x="127" y="1387"/>
                  </a:lnTo>
                  <a:cubicBezTo>
                    <a:pt x="221" y="1482"/>
                    <a:pt x="316" y="1639"/>
                    <a:pt x="253" y="1765"/>
                  </a:cubicBezTo>
                  <a:cubicBezTo>
                    <a:pt x="221" y="1986"/>
                    <a:pt x="221" y="2143"/>
                    <a:pt x="253" y="2395"/>
                  </a:cubicBezTo>
                  <a:cubicBezTo>
                    <a:pt x="316" y="2553"/>
                    <a:pt x="221" y="2647"/>
                    <a:pt x="127" y="2742"/>
                  </a:cubicBezTo>
                  <a:lnTo>
                    <a:pt x="1" y="2805"/>
                  </a:lnTo>
                  <a:lnTo>
                    <a:pt x="347" y="3403"/>
                  </a:lnTo>
                  <a:lnTo>
                    <a:pt x="473" y="3340"/>
                  </a:lnTo>
                  <a:cubicBezTo>
                    <a:pt x="532" y="3297"/>
                    <a:pt x="590" y="3273"/>
                    <a:pt x="649" y="3273"/>
                  </a:cubicBezTo>
                  <a:cubicBezTo>
                    <a:pt x="716" y="3273"/>
                    <a:pt x="784" y="3304"/>
                    <a:pt x="851" y="3372"/>
                  </a:cubicBezTo>
                  <a:cubicBezTo>
                    <a:pt x="1009" y="3529"/>
                    <a:pt x="1198" y="3592"/>
                    <a:pt x="1418" y="3687"/>
                  </a:cubicBezTo>
                  <a:cubicBezTo>
                    <a:pt x="1576" y="3718"/>
                    <a:pt x="1639" y="3876"/>
                    <a:pt x="1639" y="4002"/>
                  </a:cubicBezTo>
                  <a:lnTo>
                    <a:pt x="1639" y="4128"/>
                  </a:lnTo>
                  <a:lnTo>
                    <a:pt x="2364" y="4128"/>
                  </a:lnTo>
                  <a:lnTo>
                    <a:pt x="2364" y="4002"/>
                  </a:lnTo>
                  <a:cubicBezTo>
                    <a:pt x="2364" y="3845"/>
                    <a:pt x="2427" y="3718"/>
                    <a:pt x="2584" y="3687"/>
                  </a:cubicBezTo>
                  <a:cubicBezTo>
                    <a:pt x="2805" y="3592"/>
                    <a:pt x="2994" y="3498"/>
                    <a:pt x="3151" y="3372"/>
                  </a:cubicBezTo>
                  <a:cubicBezTo>
                    <a:pt x="3224" y="3317"/>
                    <a:pt x="3298" y="3283"/>
                    <a:pt x="3371" y="3283"/>
                  </a:cubicBezTo>
                  <a:cubicBezTo>
                    <a:pt x="3424" y="3283"/>
                    <a:pt x="3476" y="3301"/>
                    <a:pt x="3529" y="3340"/>
                  </a:cubicBezTo>
                  <a:lnTo>
                    <a:pt x="3655" y="3403"/>
                  </a:lnTo>
                  <a:lnTo>
                    <a:pt x="4002" y="2805"/>
                  </a:lnTo>
                  <a:lnTo>
                    <a:pt x="3876" y="2742"/>
                  </a:lnTo>
                  <a:cubicBezTo>
                    <a:pt x="3781" y="2647"/>
                    <a:pt x="3687" y="2490"/>
                    <a:pt x="3750" y="2395"/>
                  </a:cubicBezTo>
                  <a:cubicBezTo>
                    <a:pt x="3781" y="2143"/>
                    <a:pt x="3781" y="1986"/>
                    <a:pt x="3750" y="1765"/>
                  </a:cubicBezTo>
                  <a:cubicBezTo>
                    <a:pt x="3687" y="1608"/>
                    <a:pt x="3781" y="1482"/>
                    <a:pt x="3876" y="1387"/>
                  </a:cubicBezTo>
                  <a:lnTo>
                    <a:pt x="4002" y="1324"/>
                  </a:lnTo>
                  <a:lnTo>
                    <a:pt x="3655" y="726"/>
                  </a:lnTo>
                  <a:lnTo>
                    <a:pt x="3529" y="820"/>
                  </a:lnTo>
                  <a:cubicBezTo>
                    <a:pt x="3477" y="846"/>
                    <a:pt x="3425" y="861"/>
                    <a:pt x="3373" y="861"/>
                  </a:cubicBezTo>
                  <a:cubicBezTo>
                    <a:pt x="3299" y="861"/>
                    <a:pt x="3225" y="831"/>
                    <a:pt x="3151" y="757"/>
                  </a:cubicBezTo>
                  <a:cubicBezTo>
                    <a:pt x="2994" y="600"/>
                    <a:pt x="2805" y="537"/>
                    <a:pt x="2584" y="442"/>
                  </a:cubicBezTo>
                  <a:cubicBezTo>
                    <a:pt x="2427" y="410"/>
                    <a:pt x="2364" y="253"/>
                    <a:pt x="2364" y="127"/>
                  </a:cubicBezTo>
                  <a:lnTo>
                    <a:pt x="23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5730;p60">
              <a:extLst>
                <a:ext uri="{FF2B5EF4-FFF2-40B4-BE49-F238E27FC236}">
                  <a16:creationId xmlns:a16="http://schemas.microsoft.com/office/drawing/2014/main" id="{4A478FC8-D5A9-42B5-9586-CB4DD3B130EA}"/>
                </a:ext>
              </a:extLst>
            </p:cNvPr>
            <p:cNvSpPr/>
            <p:nvPr/>
          </p:nvSpPr>
          <p:spPr>
            <a:xfrm>
              <a:off x="-48129100" y="366520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68" y="725"/>
                    <a:pt x="726" y="567"/>
                    <a:pt x="726" y="378"/>
                  </a:cubicBezTo>
                  <a:cubicBezTo>
                    <a:pt x="726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7" name="Google Shape;5731;p60">
            <a:extLst>
              <a:ext uri="{FF2B5EF4-FFF2-40B4-BE49-F238E27FC236}">
                <a16:creationId xmlns:a16="http://schemas.microsoft.com/office/drawing/2014/main" id="{4D57D8CA-7B97-46BB-9989-E48D5E98101E}"/>
              </a:ext>
            </a:extLst>
          </p:cNvPr>
          <p:cNvGrpSpPr/>
          <p:nvPr/>
        </p:nvGrpSpPr>
        <p:grpSpPr>
          <a:xfrm>
            <a:off x="7262518" y="5670319"/>
            <a:ext cx="234298" cy="334447"/>
            <a:chOff x="-48216525" y="3936125"/>
            <a:chExt cx="211900" cy="302475"/>
          </a:xfrm>
        </p:grpSpPr>
        <p:sp>
          <p:nvSpPr>
            <p:cNvPr id="1818" name="Google Shape;5732;p60">
              <a:extLst>
                <a:ext uri="{FF2B5EF4-FFF2-40B4-BE49-F238E27FC236}">
                  <a16:creationId xmlns:a16="http://schemas.microsoft.com/office/drawing/2014/main" id="{D2E18301-0EF4-4956-AC2D-5B9B6342091C}"/>
                </a:ext>
              </a:extLst>
            </p:cNvPr>
            <p:cNvSpPr/>
            <p:nvPr/>
          </p:nvSpPr>
          <p:spPr>
            <a:xfrm>
              <a:off x="-48207850" y="3955825"/>
              <a:ext cx="105550" cy="158325"/>
            </a:xfrm>
            <a:custGeom>
              <a:avLst/>
              <a:gdLst/>
              <a:ahLst/>
              <a:cxnLst/>
              <a:rect l="l" t="t" r="r" b="b"/>
              <a:pathLst>
                <a:path w="4222" h="6333" extrusionOk="0">
                  <a:moveTo>
                    <a:pt x="2080" y="2080"/>
                  </a:moveTo>
                  <a:cubicBezTo>
                    <a:pt x="2300" y="2080"/>
                    <a:pt x="2458" y="2237"/>
                    <a:pt x="2458" y="2458"/>
                  </a:cubicBezTo>
                  <a:lnTo>
                    <a:pt x="2458" y="3151"/>
                  </a:lnTo>
                  <a:cubicBezTo>
                    <a:pt x="2458" y="3340"/>
                    <a:pt x="2300" y="3497"/>
                    <a:pt x="2080" y="3497"/>
                  </a:cubicBezTo>
                  <a:cubicBezTo>
                    <a:pt x="1891" y="3497"/>
                    <a:pt x="1733" y="3340"/>
                    <a:pt x="1733" y="3151"/>
                  </a:cubicBezTo>
                  <a:lnTo>
                    <a:pt x="1733" y="2458"/>
                  </a:lnTo>
                  <a:cubicBezTo>
                    <a:pt x="1733" y="2237"/>
                    <a:pt x="1891" y="2080"/>
                    <a:pt x="2080" y="2080"/>
                  </a:cubicBezTo>
                  <a:close/>
                  <a:moveTo>
                    <a:pt x="2080" y="4222"/>
                  </a:moveTo>
                  <a:cubicBezTo>
                    <a:pt x="2300" y="4222"/>
                    <a:pt x="2458" y="4380"/>
                    <a:pt x="2458" y="4569"/>
                  </a:cubicBezTo>
                  <a:lnTo>
                    <a:pt x="2458" y="5293"/>
                  </a:lnTo>
                  <a:cubicBezTo>
                    <a:pt x="2458" y="5482"/>
                    <a:pt x="2300" y="5640"/>
                    <a:pt x="2080" y="5640"/>
                  </a:cubicBezTo>
                  <a:cubicBezTo>
                    <a:pt x="1891" y="5640"/>
                    <a:pt x="1733" y="5482"/>
                    <a:pt x="1733" y="5293"/>
                  </a:cubicBezTo>
                  <a:lnTo>
                    <a:pt x="1733" y="4569"/>
                  </a:lnTo>
                  <a:cubicBezTo>
                    <a:pt x="1733" y="4380"/>
                    <a:pt x="1891" y="4222"/>
                    <a:pt x="2080" y="4222"/>
                  </a:cubicBezTo>
                  <a:close/>
                  <a:moveTo>
                    <a:pt x="2111" y="0"/>
                  </a:moveTo>
                  <a:cubicBezTo>
                    <a:pt x="1891" y="0"/>
                    <a:pt x="1733" y="158"/>
                    <a:pt x="1733" y="347"/>
                  </a:cubicBezTo>
                  <a:lnTo>
                    <a:pt x="1733" y="757"/>
                  </a:lnTo>
                  <a:cubicBezTo>
                    <a:pt x="1544" y="788"/>
                    <a:pt x="1355" y="914"/>
                    <a:pt x="1198" y="1072"/>
                  </a:cubicBezTo>
                  <a:lnTo>
                    <a:pt x="883" y="757"/>
                  </a:lnTo>
                  <a:cubicBezTo>
                    <a:pt x="820" y="694"/>
                    <a:pt x="733" y="662"/>
                    <a:pt x="642" y="662"/>
                  </a:cubicBezTo>
                  <a:cubicBezTo>
                    <a:pt x="552" y="662"/>
                    <a:pt x="457" y="694"/>
                    <a:pt x="378" y="757"/>
                  </a:cubicBezTo>
                  <a:cubicBezTo>
                    <a:pt x="252" y="883"/>
                    <a:pt x="252" y="1103"/>
                    <a:pt x="378" y="1261"/>
                  </a:cubicBezTo>
                  <a:lnTo>
                    <a:pt x="788" y="1702"/>
                  </a:lnTo>
                  <a:cubicBezTo>
                    <a:pt x="757" y="1859"/>
                    <a:pt x="725" y="2017"/>
                    <a:pt x="725" y="2174"/>
                  </a:cubicBezTo>
                  <a:lnTo>
                    <a:pt x="378" y="2174"/>
                  </a:lnTo>
                  <a:cubicBezTo>
                    <a:pt x="158" y="2174"/>
                    <a:pt x="0" y="2332"/>
                    <a:pt x="0" y="2521"/>
                  </a:cubicBezTo>
                  <a:cubicBezTo>
                    <a:pt x="0" y="2710"/>
                    <a:pt x="158" y="2867"/>
                    <a:pt x="378" y="2867"/>
                  </a:cubicBezTo>
                  <a:lnTo>
                    <a:pt x="725" y="2867"/>
                  </a:lnTo>
                  <a:lnTo>
                    <a:pt x="725" y="3592"/>
                  </a:lnTo>
                  <a:lnTo>
                    <a:pt x="378" y="3592"/>
                  </a:lnTo>
                  <a:cubicBezTo>
                    <a:pt x="158" y="3592"/>
                    <a:pt x="0" y="3750"/>
                    <a:pt x="0" y="3939"/>
                  </a:cubicBezTo>
                  <a:cubicBezTo>
                    <a:pt x="0" y="4128"/>
                    <a:pt x="158" y="4285"/>
                    <a:pt x="378" y="4285"/>
                  </a:cubicBezTo>
                  <a:lnTo>
                    <a:pt x="725" y="4285"/>
                  </a:lnTo>
                  <a:lnTo>
                    <a:pt x="725" y="5010"/>
                  </a:lnTo>
                  <a:lnTo>
                    <a:pt x="347" y="5010"/>
                  </a:lnTo>
                  <a:lnTo>
                    <a:pt x="347" y="4915"/>
                  </a:lnTo>
                  <a:cubicBezTo>
                    <a:pt x="158" y="4915"/>
                    <a:pt x="0" y="5073"/>
                    <a:pt x="0" y="5293"/>
                  </a:cubicBezTo>
                  <a:cubicBezTo>
                    <a:pt x="0" y="5482"/>
                    <a:pt x="158" y="5640"/>
                    <a:pt x="347" y="5640"/>
                  </a:cubicBezTo>
                  <a:lnTo>
                    <a:pt x="725" y="5640"/>
                  </a:lnTo>
                  <a:lnTo>
                    <a:pt x="725" y="6333"/>
                  </a:lnTo>
                  <a:lnTo>
                    <a:pt x="3497" y="6333"/>
                  </a:lnTo>
                  <a:lnTo>
                    <a:pt x="3497" y="5640"/>
                  </a:lnTo>
                  <a:lnTo>
                    <a:pt x="3876" y="5640"/>
                  </a:lnTo>
                  <a:cubicBezTo>
                    <a:pt x="4065" y="5640"/>
                    <a:pt x="4222" y="5482"/>
                    <a:pt x="4222" y="5293"/>
                  </a:cubicBezTo>
                  <a:cubicBezTo>
                    <a:pt x="4222" y="5073"/>
                    <a:pt x="4065" y="4915"/>
                    <a:pt x="3876" y="4915"/>
                  </a:cubicBezTo>
                  <a:lnTo>
                    <a:pt x="3497" y="4915"/>
                  </a:lnTo>
                  <a:lnTo>
                    <a:pt x="3497" y="4222"/>
                  </a:lnTo>
                  <a:lnTo>
                    <a:pt x="3876" y="4222"/>
                  </a:lnTo>
                  <a:cubicBezTo>
                    <a:pt x="4065" y="4222"/>
                    <a:pt x="4222" y="4065"/>
                    <a:pt x="4222" y="3876"/>
                  </a:cubicBezTo>
                  <a:cubicBezTo>
                    <a:pt x="4222" y="3655"/>
                    <a:pt x="4065" y="3497"/>
                    <a:pt x="3876" y="3497"/>
                  </a:cubicBezTo>
                  <a:lnTo>
                    <a:pt x="3497" y="3497"/>
                  </a:lnTo>
                  <a:lnTo>
                    <a:pt x="3497" y="2804"/>
                  </a:lnTo>
                  <a:lnTo>
                    <a:pt x="3876" y="2804"/>
                  </a:lnTo>
                  <a:cubicBezTo>
                    <a:pt x="4065" y="2804"/>
                    <a:pt x="4222" y="2647"/>
                    <a:pt x="4222" y="2458"/>
                  </a:cubicBezTo>
                  <a:cubicBezTo>
                    <a:pt x="4222" y="2237"/>
                    <a:pt x="4065" y="2080"/>
                    <a:pt x="3876" y="2080"/>
                  </a:cubicBezTo>
                  <a:lnTo>
                    <a:pt x="3497" y="2080"/>
                  </a:lnTo>
                  <a:cubicBezTo>
                    <a:pt x="3497" y="1418"/>
                    <a:pt x="3088" y="914"/>
                    <a:pt x="2458" y="757"/>
                  </a:cubicBezTo>
                  <a:lnTo>
                    <a:pt x="2458" y="347"/>
                  </a:lnTo>
                  <a:cubicBezTo>
                    <a:pt x="2458" y="158"/>
                    <a:pt x="2300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5733;p60">
              <a:extLst>
                <a:ext uri="{FF2B5EF4-FFF2-40B4-BE49-F238E27FC236}">
                  <a16:creationId xmlns:a16="http://schemas.microsoft.com/office/drawing/2014/main" id="{BDFEF5E8-AEAB-4A35-8F69-63B35D8CDE3A}"/>
                </a:ext>
              </a:extLst>
            </p:cNvPr>
            <p:cNvSpPr/>
            <p:nvPr/>
          </p:nvSpPr>
          <p:spPr>
            <a:xfrm>
              <a:off x="-48192100" y="4184225"/>
              <a:ext cx="163850" cy="54375"/>
            </a:xfrm>
            <a:custGeom>
              <a:avLst/>
              <a:gdLst/>
              <a:ahLst/>
              <a:cxnLst/>
              <a:rect l="l" t="t" r="r" b="b"/>
              <a:pathLst>
                <a:path w="6554" h="2175" extrusionOk="0">
                  <a:moveTo>
                    <a:pt x="0" y="1"/>
                  </a:moveTo>
                  <a:lnTo>
                    <a:pt x="442" y="1891"/>
                  </a:lnTo>
                  <a:cubicBezTo>
                    <a:pt x="473" y="2049"/>
                    <a:pt x="631" y="2175"/>
                    <a:pt x="788" y="2175"/>
                  </a:cubicBezTo>
                  <a:lnTo>
                    <a:pt x="5703" y="2175"/>
                  </a:lnTo>
                  <a:cubicBezTo>
                    <a:pt x="5860" y="2175"/>
                    <a:pt x="6018" y="2049"/>
                    <a:pt x="6081" y="1891"/>
                  </a:cubicBezTo>
                  <a:lnTo>
                    <a:pt x="655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5734;p60">
              <a:extLst>
                <a:ext uri="{FF2B5EF4-FFF2-40B4-BE49-F238E27FC236}">
                  <a16:creationId xmlns:a16="http://schemas.microsoft.com/office/drawing/2014/main" id="{2D612B3F-DB9A-4942-88A5-D088E89C6DC2}"/>
                </a:ext>
              </a:extLst>
            </p:cNvPr>
            <p:cNvSpPr/>
            <p:nvPr/>
          </p:nvSpPr>
          <p:spPr>
            <a:xfrm>
              <a:off x="-48216525" y="4131475"/>
              <a:ext cx="211900" cy="34675"/>
            </a:xfrm>
            <a:custGeom>
              <a:avLst/>
              <a:gdLst/>
              <a:ahLst/>
              <a:cxnLst/>
              <a:rect l="l" t="t" r="r" b="b"/>
              <a:pathLst>
                <a:path w="8476" h="1387" extrusionOk="0">
                  <a:moveTo>
                    <a:pt x="347" y="0"/>
                  </a:moveTo>
                  <a:cubicBezTo>
                    <a:pt x="158" y="0"/>
                    <a:pt x="1" y="126"/>
                    <a:pt x="1" y="347"/>
                  </a:cubicBezTo>
                  <a:cubicBezTo>
                    <a:pt x="1" y="914"/>
                    <a:pt x="473" y="1386"/>
                    <a:pt x="1072" y="1386"/>
                  </a:cubicBezTo>
                  <a:lnTo>
                    <a:pt x="7405" y="1386"/>
                  </a:lnTo>
                  <a:cubicBezTo>
                    <a:pt x="8003" y="1386"/>
                    <a:pt x="8476" y="914"/>
                    <a:pt x="8476" y="347"/>
                  </a:cubicBez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5735;p60">
              <a:extLst>
                <a:ext uri="{FF2B5EF4-FFF2-40B4-BE49-F238E27FC236}">
                  <a16:creationId xmlns:a16="http://schemas.microsoft.com/office/drawing/2014/main" id="{0A1BAA60-D788-436A-BDE4-D6EE1A6ECA0F}"/>
                </a:ext>
              </a:extLst>
            </p:cNvPr>
            <p:cNvSpPr/>
            <p:nvPr/>
          </p:nvSpPr>
          <p:spPr>
            <a:xfrm>
              <a:off x="-48113350" y="3936125"/>
              <a:ext cx="98475" cy="178025"/>
            </a:xfrm>
            <a:custGeom>
              <a:avLst/>
              <a:gdLst/>
              <a:ahLst/>
              <a:cxnLst/>
              <a:rect l="l" t="t" r="r" b="b"/>
              <a:pathLst>
                <a:path w="3939" h="7121" extrusionOk="0">
                  <a:moveTo>
                    <a:pt x="1860" y="2175"/>
                  </a:moveTo>
                  <a:cubicBezTo>
                    <a:pt x="2049" y="2175"/>
                    <a:pt x="2206" y="2332"/>
                    <a:pt x="2206" y="2521"/>
                  </a:cubicBezTo>
                  <a:lnTo>
                    <a:pt x="2206" y="3246"/>
                  </a:lnTo>
                  <a:cubicBezTo>
                    <a:pt x="2206" y="3435"/>
                    <a:pt x="2049" y="3592"/>
                    <a:pt x="1860" y="3592"/>
                  </a:cubicBezTo>
                  <a:cubicBezTo>
                    <a:pt x="1671" y="3592"/>
                    <a:pt x="1513" y="3435"/>
                    <a:pt x="1513" y="3246"/>
                  </a:cubicBezTo>
                  <a:lnTo>
                    <a:pt x="1513" y="2521"/>
                  </a:lnTo>
                  <a:cubicBezTo>
                    <a:pt x="1513" y="2332"/>
                    <a:pt x="1671" y="2175"/>
                    <a:pt x="1860" y="2175"/>
                  </a:cubicBezTo>
                  <a:close/>
                  <a:moveTo>
                    <a:pt x="1860" y="4285"/>
                  </a:moveTo>
                  <a:cubicBezTo>
                    <a:pt x="2049" y="4285"/>
                    <a:pt x="2206" y="4443"/>
                    <a:pt x="2206" y="4632"/>
                  </a:cubicBezTo>
                  <a:lnTo>
                    <a:pt x="2206" y="5357"/>
                  </a:lnTo>
                  <a:cubicBezTo>
                    <a:pt x="2206" y="5546"/>
                    <a:pt x="2049" y="5703"/>
                    <a:pt x="1860" y="5703"/>
                  </a:cubicBezTo>
                  <a:cubicBezTo>
                    <a:pt x="1671" y="5703"/>
                    <a:pt x="1513" y="5546"/>
                    <a:pt x="1513" y="5357"/>
                  </a:cubicBezTo>
                  <a:lnTo>
                    <a:pt x="1513" y="4632"/>
                  </a:lnTo>
                  <a:cubicBezTo>
                    <a:pt x="1513" y="4443"/>
                    <a:pt x="1671" y="4285"/>
                    <a:pt x="1860" y="4285"/>
                  </a:cubicBezTo>
                  <a:close/>
                  <a:moveTo>
                    <a:pt x="1860" y="1"/>
                  </a:moveTo>
                  <a:cubicBezTo>
                    <a:pt x="1671" y="1"/>
                    <a:pt x="1513" y="158"/>
                    <a:pt x="1513" y="347"/>
                  </a:cubicBezTo>
                  <a:lnTo>
                    <a:pt x="1513" y="757"/>
                  </a:lnTo>
                  <a:cubicBezTo>
                    <a:pt x="1324" y="788"/>
                    <a:pt x="1104" y="914"/>
                    <a:pt x="946" y="1072"/>
                  </a:cubicBezTo>
                  <a:lnTo>
                    <a:pt x="631" y="757"/>
                  </a:lnTo>
                  <a:cubicBezTo>
                    <a:pt x="584" y="694"/>
                    <a:pt x="497" y="662"/>
                    <a:pt x="403" y="662"/>
                  </a:cubicBezTo>
                  <a:cubicBezTo>
                    <a:pt x="308" y="662"/>
                    <a:pt x="206" y="694"/>
                    <a:pt x="127" y="757"/>
                  </a:cubicBezTo>
                  <a:cubicBezTo>
                    <a:pt x="1" y="883"/>
                    <a:pt x="1" y="1104"/>
                    <a:pt x="127" y="1261"/>
                  </a:cubicBezTo>
                  <a:lnTo>
                    <a:pt x="505" y="1702"/>
                  </a:lnTo>
                  <a:cubicBezTo>
                    <a:pt x="474" y="1860"/>
                    <a:pt x="442" y="2017"/>
                    <a:pt x="442" y="2175"/>
                  </a:cubicBezTo>
                  <a:lnTo>
                    <a:pt x="442" y="2238"/>
                  </a:lnTo>
                  <a:cubicBezTo>
                    <a:pt x="820" y="2395"/>
                    <a:pt x="1135" y="2742"/>
                    <a:pt x="1135" y="3214"/>
                  </a:cubicBezTo>
                  <a:cubicBezTo>
                    <a:pt x="1135" y="3498"/>
                    <a:pt x="1041" y="3750"/>
                    <a:pt x="883" y="3939"/>
                  </a:cubicBezTo>
                  <a:cubicBezTo>
                    <a:pt x="1041" y="4128"/>
                    <a:pt x="1135" y="4380"/>
                    <a:pt x="1135" y="4632"/>
                  </a:cubicBezTo>
                  <a:cubicBezTo>
                    <a:pt x="1135" y="4916"/>
                    <a:pt x="1041" y="5168"/>
                    <a:pt x="883" y="5357"/>
                  </a:cubicBezTo>
                  <a:cubicBezTo>
                    <a:pt x="1041" y="5546"/>
                    <a:pt x="1135" y="5798"/>
                    <a:pt x="1135" y="6081"/>
                  </a:cubicBezTo>
                  <a:cubicBezTo>
                    <a:pt x="1135" y="6554"/>
                    <a:pt x="883" y="6932"/>
                    <a:pt x="442" y="7058"/>
                  </a:cubicBezTo>
                  <a:lnTo>
                    <a:pt x="442" y="7121"/>
                  </a:lnTo>
                  <a:lnTo>
                    <a:pt x="3246" y="7121"/>
                  </a:lnTo>
                  <a:lnTo>
                    <a:pt x="3246" y="5703"/>
                  </a:lnTo>
                  <a:lnTo>
                    <a:pt x="3593" y="5703"/>
                  </a:lnTo>
                  <a:cubicBezTo>
                    <a:pt x="3782" y="5703"/>
                    <a:pt x="3939" y="5546"/>
                    <a:pt x="3939" y="5357"/>
                  </a:cubicBezTo>
                  <a:cubicBezTo>
                    <a:pt x="3939" y="5168"/>
                    <a:pt x="3782" y="5010"/>
                    <a:pt x="3593" y="5010"/>
                  </a:cubicBezTo>
                  <a:lnTo>
                    <a:pt x="3246" y="5010"/>
                  </a:lnTo>
                  <a:lnTo>
                    <a:pt x="3246" y="4285"/>
                  </a:lnTo>
                  <a:lnTo>
                    <a:pt x="3593" y="4285"/>
                  </a:lnTo>
                  <a:cubicBezTo>
                    <a:pt x="3782" y="4285"/>
                    <a:pt x="3939" y="4128"/>
                    <a:pt x="3939" y="3939"/>
                  </a:cubicBezTo>
                  <a:cubicBezTo>
                    <a:pt x="3939" y="3750"/>
                    <a:pt x="3782" y="3592"/>
                    <a:pt x="3593" y="3592"/>
                  </a:cubicBezTo>
                  <a:lnTo>
                    <a:pt x="3246" y="3592"/>
                  </a:lnTo>
                  <a:lnTo>
                    <a:pt x="3246" y="2868"/>
                  </a:lnTo>
                  <a:lnTo>
                    <a:pt x="3593" y="2868"/>
                  </a:lnTo>
                  <a:cubicBezTo>
                    <a:pt x="3782" y="2868"/>
                    <a:pt x="3939" y="2710"/>
                    <a:pt x="3939" y="2521"/>
                  </a:cubicBezTo>
                  <a:cubicBezTo>
                    <a:pt x="3939" y="2332"/>
                    <a:pt x="3782" y="2175"/>
                    <a:pt x="3593" y="2175"/>
                  </a:cubicBezTo>
                  <a:lnTo>
                    <a:pt x="3246" y="2175"/>
                  </a:lnTo>
                  <a:cubicBezTo>
                    <a:pt x="3246" y="2017"/>
                    <a:pt x="3183" y="1860"/>
                    <a:pt x="3151" y="1702"/>
                  </a:cubicBezTo>
                  <a:lnTo>
                    <a:pt x="3593" y="1261"/>
                  </a:lnTo>
                  <a:cubicBezTo>
                    <a:pt x="3719" y="1135"/>
                    <a:pt x="3719" y="914"/>
                    <a:pt x="3593" y="757"/>
                  </a:cubicBezTo>
                  <a:cubicBezTo>
                    <a:pt x="3530" y="694"/>
                    <a:pt x="3443" y="662"/>
                    <a:pt x="3352" y="662"/>
                  </a:cubicBezTo>
                  <a:cubicBezTo>
                    <a:pt x="3262" y="662"/>
                    <a:pt x="3167" y="694"/>
                    <a:pt x="3088" y="757"/>
                  </a:cubicBezTo>
                  <a:lnTo>
                    <a:pt x="2773" y="1072"/>
                  </a:lnTo>
                  <a:cubicBezTo>
                    <a:pt x="2616" y="946"/>
                    <a:pt x="2427" y="820"/>
                    <a:pt x="2206" y="757"/>
                  </a:cubicBezTo>
                  <a:lnTo>
                    <a:pt x="2206" y="347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2" name="Google Shape;5736;p60">
            <a:extLst>
              <a:ext uri="{FF2B5EF4-FFF2-40B4-BE49-F238E27FC236}">
                <a16:creationId xmlns:a16="http://schemas.microsoft.com/office/drawing/2014/main" id="{41816521-A920-48D6-BEDF-644C274230B1}"/>
              </a:ext>
            </a:extLst>
          </p:cNvPr>
          <p:cNvGrpSpPr/>
          <p:nvPr/>
        </p:nvGrpSpPr>
        <p:grpSpPr>
          <a:xfrm>
            <a:off x="9271915" y="4857796"/>
            <a:ext cx="331821" cy="331848"/>
            <a:chOff x="-46410500" y="3201275"/>
            <a:chExt cx="300100" cy="300125"/>
          </a:xfrm>
        </p:grpSpPr>
        <p:sp>
          <p:nvSpPr>
            <p:cNvPr id="1823" name="Google Shape;5737;p60">
              <a:extLst>
                <a:ext uri="{FF2B5EF4-FFF2-40B4-BE49-F238E27FC236}">
                  <a16:creationId xmlns:a16="http://schemas.microsoft.com/office/drawing/2014/main" id="{004CE78C-8413-4610-8FD7-FFCC6B1F56CA}"/>
                </a:ext>
              </a:extLst>
            </p:cNvPr>
            <p:cNvSpPr/>
            <p:nvPr/>
          </p:nvSpPr>
          <p:spPr>
            <a:xfrm>
              <a:off x="-46358500" y="3201275"/>
              <a:ext cx="37825" cy="87450"/>
            </a:xfrm>
            <a:custGeom>
              <a:avLst/>
              <a:gdLst/>
              <a:ahLst/>
              <a:cxnLst/>
              <a:rect l="l" t="t" r="r" b="b"/>
              <a:pathLst>
                <a:path w="1513" h="3498" extrusionOk="0">
                  <a:moveTo>
                    <a:pt x="768" y="1"/>
                  </a:moveTo>
                  <a:cubicBezTo>
                    <a:pt x="677" y="1"/>
                    <a:pt x="583" y="32"/>
                    <a:pt x="504" y="95"/>
                  </a:cubicBezTo>
                  <a:cubicBezTo>
                    <a:pt x="0" y="599"/>
                    <a:pt x="0" y="1482"/>
                    <a:pt x="504" y="1986"/>
                  </a:cubicBezTo>
                  <a:cubicBezTo>
                    <a:pt x="725" y="2238"/>
                    <a:pt x="725" y="2616"/>
                    <a:pt x="504" y="2899"/>
                  </a:cubicBezTo>
                  <a:cubicBezTo>
                    <a:pt x="378" y="3025"/>
                    <a:pt x="378" y="3246"/>
                    <a:pt x="504" y="3403"/>
                  </a:cubicBezTo>
                  <a:cubicBezTo>
                    <a:pt x="567" y="3466"/>
                    <a:pt x="654" y="3498"/>
                    <a:pt x="744" y="3498"/>
                  </a:cubicBezTo>
                  <a:cubicBezTo>
                    <a:pt x="835" y="3498"/>
                    <a:pt x="929" y="3466"/>
                    <a:pt x="1008" y="3403"/>
                  </a:cubicBezTo>
                  <a:cubicBezTo>
                    <a:pt x="1512" y="2899"/>
                    <a:pt x="1512" y="2017"/>
                    <a:pt x="1008" y="1513"/>
                  </a:cubicBezTo>
                  <a:cubicBezTo>
                    <a:pt x="788" y="1293"/>
                    <a:pt x="788" y="851"/>
                    <a:pt x="1008" y="599"/>
                  </a:cubicBezTo>
                  <a:cubicBezTo>
                    <a:pt x="1134" y="505"/>
                    <a:pt x="1134" y="253"/>
                    <a:pt x="1008" y="95"/>
                  </a:cubicBezTo>
                  <a:cubicBezTo>
                    <a:pt x="945" y="32"/>
                    <a:pt x="859" y="1"/>
                    <a:pt x="7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5738;p60">
              <a:extLst>
                <a:ext uri="{FF2B5EF4-FFF2-40B4-BE49-F238E27FC236}">
                  <a16:creationId xmlns:a16="http://schemas.microsoft.com/office/drawing/2014/main" id="{CF4DA86A-556F-4978-9AFA-8C10B353C940}"/>
                </a:ext>
              </a:extLst>
            </p:cNvPr>
            <p:cNvSpPr/>
            <p:nvPr/>
          </p:nvSpPr>
          <p:spPr>
            <a:xfrm>
              <a:off x="-46307325" y="3201275"/>
              <a:ext cx="38625" cy="88250"/>
            </a:xfrm>
            <a:custGeom>
              <a:avLst/>
              <a:gdLst/>
              <a:ahLst/>
              <a:cxnLst/>
              <a:rect l="l" t="t" r="r" b="b"/>
              <a:pathLst>
                <a:path w="1545" h="3530" extrusionOk="0">
                  <a:moveTo>
                    <a:pt x="781" y="1"/>
                  </a:moveTo>
                  <a:cubicBezTo>
                    <a:pt x="686" y="1"/>
                    <a:pt x="584" y="32"/>
                    <a:pt x="505" y="95"/>
                  </a:cubicBezTo>
                  <a:cubicBezTo>
                    <a:pt x="1" y="599"/>
                    <a:pt x="1" y="1482"/>
                    <a:pt x="505" y="1986"/>
                  </a:cubicBezTo>
                  <a:cubicBezTo>
                    <a:pt x="788" y="2238"/>
                    <a:pt x="788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631" y="3498"/>
                    <a:pt x="694" y="3529"/>
                    <a:pt x="788" y="3529"/>
                  </a:cubicBezTo>
                  <a:cubicBezTo>
                    <a:pt x="851" y="3529"/>
                    <a:pt x="978" y="3498"/>
                    <a:pt x="1009" y="3403"/>
                  </a:cubicBezTo>
                  <a:cubicBezTo>
                    <a:pt x="1545" y="2899"/>
                    <a:pt x="1545" y="2017"/>
                    <a:pt x="1009" y="1513"/>
                  </a:cubicBezTo>
                  <a:cubicBezTo>
                    <a:pt x="788" y="1293"/>
                    <a:pt x="788" y="851"/>
                    <a:pt x="1009" y="599"/>
                  </a:cubicBezTo>
                  <a:cubicBezTo>
                    <a:pt x="1135" y="505"/>
                    <a:pt x="1135" y="253"/>
                    <a:pt x="1009" y="95"/>
                  </a:cubicBezTo>
                  <a:cubicBezTo>
                    <a:pt x="962" y="32"/>
                    <a:pt x="875" y="1"/>
                    <a:pt x="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5739;p60">
              <a:extLst>
                <a:ext uri="{FF2B5EF4-FFF2-40B4-BE49-F238E27FC236}">
                  <a16:creationId xmlns:a16="http://schemas.microsoft.com/office/drawing/2014/main" id="{3E0CFDCB-38CF-4CC2-AF30-9C3A93E2469E}"/>
                </a:ext>
              </a:extLst>
            </p:cNvPr>
            <p:cNvSpPr/>
            <p:nvPr/>
          </p:nvSpPr>
          <p:spPr>
            <a:xfrm>
              <a:off x="-46253750" y="3201275"/>
              <a:ext cx="38600" cy="87450"/>
            </a:xfrm>
            <a:custGeom>
              <a:avLst/>
              <a:gdLst/>
              <a:ahLst/>
              <a:cxnLst/>
              <a:rect l="l" t="t" r="r" b="b"/>
              <a:pathLst>
                <a:path w="1544" h="3498" extrusionOk="0">
                  <a:moveTo>
                    <a:pt x="800" y="1"/>
                  </a:moveTo>
                  <a:cubicBezTo>
                    <a:pt x="709" y="1"/>
                    <a:pt x="615" y="32"/>
                    <a:pt x="536" y="95"/>
                  </a:cubicBezTo>
                  <a:cubicBezTo>
                    <a:pt x="0" y="599"/>
                    <a:pt x="0" y="1482"/>
                    <a:pt x="536" y="1986"/>
                  </a:cubicBezTo>
                  <a:cubicBezTo>
                    <a:pt x="756" y="2238"/>
                    <a:pt x="756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599" y="3466"/>
                    <a:pt x="685" y="3498"/>
                    <a:pt x="776" y="3498"/>
                  </a:cubicBezTo>
                  <a:cubicBezTo>
                    <a:pt x="867" y="3498"/>
                    <a:pt x="961" y="3466"/>
                    <a:pt x="1040" y="3403"/>
                  </a:cubicBezTo>
                  <a:cubicBezTo>
                    <a:pt x="1544" y="2899"/>
                    <a:pt x="1544" y="2017"/>
                    <a:pt x="1040" y="1513"/>
                  </a:cubicBezTo>
                  <a:cubicBezTo>
                    <a:pt x="788" y="1293"/>
                    <a:pt x="788" y="851"/>
                    <a:pt x="1040" y="599"/>
                  </a:cubicBezTo>
                  <a:cubicBezTo>
                    <a:pt x="1166" y="505"/>
                    <a:pt x="1166" y="253"/>
                    <a:pt x="1040" y="95"/>
                  </a:cubicBezTo>
                  <a:cubicBezTo>
                    <a:pt x="977" y="32"/>
                    <a:pt x="890" y="1"/>
                    <a:pt x="8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5740;p60">
              <a:extLst>
                <a:ext uri="{FF2B5EF4-FFF2-40B4-BE49-F238E27FC236}">
                  <a16:creationId xmlns:a16="http://schemas.microsoft.com/office/drawing/2014/main" id="{4B58102F-FF04-40AA-B53A-1B10FBB880EE}"/>
                </a:ext>
              </a:extLst>
            </p:cNvPr>
            <p:cNvSpPr/>
            <p:nvPr/>
          </p:nvSpPr>
          <p:spPr>
            <a:xfrm>
              <a:off x="-46410500" y="3306025"/>
              <a:ext cx="300100" cy="141025"/>
            </a:xfrm>
            <a:custGeom>
              <a:avLst/>
              <a:gdLst/>
              <a:ahLst/>
              <a:cxnLst/>
              <a:rect l="l" t="t" r="r" b="b"/>
              <a:pathLst>
                <a:path w="12004" h="5641" extrusionOk="0">
                  <a:moveTo>
                    <a:pt x="10933" y="1419"/>
                  </a:moveTo>
                  <a:cubicBezTo>
                    <a:pt x="11122" y="1419"/>
                    <a:pt x="11279" y="1576"/>
                    <a:pt x="11279" y="1765"/>
                  </a:cubicBezTo>
                  <a:cubicBezTo>
                    <a:pt x="11248" y="3057"/>
                    <a:pt x="10208" y="4128"/>
                    <a:pt x="8980" y="4223"/>
                  </a:cubicBezTo>
                  <a:cubicBezTo>
                    <a:pt x="9389" y="3404"/>
                    <a:pt x="9673" y="2458"/>
                    <a:pt x="9799" y="1419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2458"/>
                    <a:pt x="694" y="4412"/>
                    <a:pt x="1923" y="5640"/>
                  </a:cubicBezTo>
                  <a:lnTo>
                    <a:pt x="7971" y="5640"/>
                  </a:lnTo>
                  <a:cubicBezTo>
                    <a:pt x="8192" y="5420"/>
                    <a:pt x="8381" y="5168"/>
                    <a:pt x="8539" y="4916"/>
                  </a:cubicBezTo>
                  <a:lnTo>
                    <a:pt x="8854" y="4916"/>
                  </a:lnTo>
                  <a:cubicBezTo>
                    <a:pt x="10586" y="4916"/>
                    <a:pt x="12004" y="3498"/>
                    <a:pt x="12004" y="1765"/>
                  </a:cubicBezTo>
                  <a:cubicBezTo>
                    <a:pt x="11941" y="1198"/>
                    <a:pt x="11469" y="726"/>
                    <a:pt x="10933" y="726"/>
                  </a:cubicBezTo>
                  <a:lnTo>
                    <a:pt x="9862" y="726"/>
                  </a:lnTo>
                  <a:lnTo>
                    <a:pt x="9862" y="348"/>
                  </a:lnTo>
                  <a:cubicBezTo>
                    <a:pt x="9862" y="159"/>
                    <a:pt x="9704" y="1"/>
                    <a:pt x="95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5741;p60">
              <a:extLst>
                <a:ext uri="{FF2B5EF4-FFF2-40B4-BE49-F238E27FC236}">
                  <a16:creationId xmlns:a16="http://schemas.microsoft.com/office/drawing/2014/main" id="{4A56AADF-FCB6-4A48-80D0-54AA6D7A9C19}"/>
                </a:ext>
              </a:extLst>
            </p:cNvPr>
            <p:cNvSpPr/>
            <p:nvPr/>
          </p:nvSpPr>
          <p:spPr>
            <a:xfrm>
              <a:off x="-46401050" y="3465925"/>
              <a:ext cx="226075" cy="35475"/>
            </a:xfrm>
            <a:custGeom>
              <a:avLst/>
              <a:gdLst/>
              <a:ahLst/>
              <a:cxnLst/>
              <a:rect l="l" t="t" r="r" b="b"/>
              <a:pathLst>
                <a:path w="9043" h="1419" extrusionOk="0">
                  <a:moveTo>
                    <a:pt x="473" y="0"/>
                  </a:moveTo>
                  <a:cubicBezTo>
                    <a:pt x="158" y="0"/>
                    <a:pt x="1" y="379"/>
                    <a:pt x="221" y="631"/>
                  </a:cubicBezTo>
                  <a:cubicBezTo>
                    <a:pt x="757" y="1135"/>
                    <a:pt x="1450" y="1418"/>
                    <a:pt x="2206" y="1418"/>
                  </a:cubicBezTo>
                  <a:lnTo>
                    <a:pt x="6837" y="1418"/>
                  </a:lnTo>
                  <a:cubicBezTo>
                    <a:pt x="7593" y="1418"/>
                    <a:pt x="8318" y="1135"/>
                    <a:pt x="8822" y="631"/>
                  </a:cubicBezTo>
                  <a:cubicBezTo>
                    <a:pt x="9043" y="379"/>
                    <a:pt x="8948" y="0"/>
                    <a:pt x="86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8" name="Google Shape;5742;p60">
            <a:extLst>
              <a:ext uri="{FF2B5EF4-FFF2-40B4-BE49-F238E27FC236}">
                <a16:creationId xmlns:a16="http://schemas.microsoft.com/office/drawing/2014/main" id="{A2CCF0F0-11A0-4E89-99EE-7CFD237473AD}"/>
              </a:ext>
            </a:extLst>
          </p:cNvPr>
          <p:cNvGrpSpPr/>
          <p:nvPr/>
        </p:nvGrpSpPr>
        <p:grpSpPr>
          <a:xfrm>
            <a:off x="9271915" y="5264500"/>
            <a:ext cx="331821" cy="332705"/>
            <a:chOff x="-46409700" y="3569100"/>
            <a:chExt cx="300100" cy="300900"/>
          </a:xfrm>
        </p:grpSpPr>
        <p:sp>
          <p:nvSpPr>
            <p:cNvPr id="1829" name="Google Shape;5743;p60">
              <a:extLst>
                <a:ext uri="{FF2B5EF4-FFF2-40B4-BE49-F238E27FC236}">
                  <a16:creationId xmlns:a16="http://schemas.microsoft.com/office/drawing/2014/main" id="{2E409582-01AE-4268-BEA4-49A2077F3B6D}"/>
                </a:ext>
              </a:extLst>
            </p:cNvPr>
            <p:cNvSpPr/>
            <p:nvPr/>
          </p:nvSpPr>
          <p:spPr>
            <a:xfrm>
              <a:off x="-46234850" y="3569100"/>
              <a:ext cx="18125" cy="52800"/>
            </a:xfrm>
            <a:custGeom>
              <a:avLst/>
              <a:gdLst/>
              <a:ahLst/>
              <a:cxnLst/>
              <a:rect l="l" t="t" r="r" b="b"/>
              <a:pathLst>
                <a:path w="725" h="2112" extrusionOk="0">
                  <a:moveTo>
                    <a:pt x="0" y="1"/>
                  </a:moveTo>
                  <a:lnTo>
                    <a:pt x="0" y="2111"/>
                  </a:lnTo>
                  <a:lnTo>
                    <a:pt x="725" y="2111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5744;p60">
              <a:extLst>
                <a:ext uri="{FF2B5EF4-FFF2-40B4-BE49-F238E27FC236}">
                  <a16:creationId xmlns:a16="http://schemas.microsoft.com/office/drawing/2014/main" id="{DB32F5E9-C6D7-482C-901A-E7B2B74A7CD8}"/>
                </a:ext>
              </a:extLst>
            </p:cNvPr>
            <p:cNvSpPr/>
            <p:nvPr/>
          </p:nvSpPr>
          <p:spPr>
            <a:xfrm>
              <a:off x="-46270300" y="37455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5745;p60">
              <a:extLst>
                <a:ext uri="{FF2B5EF4-FFF2-40B4-BE49-F238E27FC236}">
                  <a16:creationId xmlns:a16="http://schemas.microsoft.com/office/drawing/2014/main" id="{9BD9D1AB-5F3A-4C74-B285-12202FBBC5C3}"/>
                </a:ext>
              </a:extLst>
            </p:cNvPr>
            <p:cNvSpPr/>
            <p:nvPr/>
          </p:nvSpPr>
          <p:spPr>
            <a:xfrm>
              <a:off x="-46305750" y="3710875"/>
              <a:ext cx="89025" cy="88225"/>
            </a:xfrm>
            <a:custGeom>
              <a:avLst/>
              <a:gdLst/>
              <a:ahLst/>
              <a:cxnLst/>
              <a:rect l="l" t="t" r="r" b="b"/>
              <a:pathLst>
                <a:path w="3561" h="3529" extrusionOk="0">
                  <a:moveTo>
                    <a:pt x="1765" y="662"/>
                  </a:moveTo>
                  <a:cubicBezTo>
                    <a:pt x="2364" y="662"/>
                    <a:pt x="2836" y="1135"/>
                    <a:pt x="2836" y="1733"/>
                  </a:cubicBezTo>
                  <a:cubicBezTo>
                    <a:pt x="2836" y="2332"/>
                    <a:pt x="2364" y="2804"/>
                    <a:pt x="1765" y="2804"/>
                  </a:cubicBezTo>
                  <a:cubicBezTo>
                    <a:pt x="1198" y="2804"/>
                    <a:pt x="725" y="2332"/>
                    <a:pt x="725" y="1733"/>
                  </a:cubicBezTo>
                  <a:cubicBezTo>
                    <a:pt x="725" y="1135"/>
                    <a:pt x="1198" y="662"/>
                    <a:pt x="1765" y="662"/>
                  </a:cubicBezTo>
                  <a:close/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cubicBezTo>
                    <a:pt x="1" y="2741"/>
                    <a:pt x="788" y="3529"/>
                    <a:pt x="1765" y="3529"/>
                  </a:cubicBezTo>
                  <a:cubicBezTo>
                    <a:pt x="2773" y="3529"/>
                    <a:pt x="3561" y="2741"/>
                    <a:pt x="3561" y="1765"/>
                  </a:cubicBezTo>
                  <a:cubicBezTo>
                    <a:pt x="3561" y="788"/>
                    <a:pt x="2773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5746;p60">
              <a:extLst>
                <a:ext uri="{FF2B5EF4-FFF2-40B4-BE49-F238E27FC236}">
                  <a16:creationId xmlns:a16="http://schemas.microsoft.com/office/drawing/2014/main" id="{07C10B32-1E9E-4524-89BE-33AEB4726DB3}"/>
                </a:ext>
              </a:extLst>
            </p:cNvPr>
            <p:cNvSpPr/>
            <p:nvPr/>
          </p:nvSpPr>
          <p:spPr>
            <a:xfrm>
              <a:off x="-46409700" y="3569900"/>
              <a:ext cx="300100" cy="300100"/>
            </a:xfrm>
            <a:custGeom>
              <a:avLst/>
              <a:gdLst/>
              <a:ahLst/>
              <a:cxnLst/>
              <a:rect l="l" t="t" r="r" b="b"/>
              <a:pathLst>
                <a:path w="12004" h="12004" extrusionOk="0">
                  <a:moveTo>
                    <a:pt x="5923" y="4978"/>
                  </a:moveTo>
                  <a:cubicBezTo>
                    <a:pt x="7278" y="4978"/>
                    <a:pt x="8381" y="6081"/>
                    <a:pt x="8381" y="7404"/>
                  </a:cubicBezTo>
                  <a:cubicBezTo>
                    <a:pt x="8412" y="8758"/>
                    <a:pt x="7309" y="9830"/>
                    <a:pt x="5923" y="9830"/>
                  </a:cubicBezTo>
                  <a:cubicBezTo>
                    <a:pt x="4600" y="9830"/>
                    <a:pt x="3497" y="8727"/>
                    <a:pt x="3497" y="7404"/>
                  </a:cubicBezTo>
                  <a:cubicBezTo>
                    <a:pt x="3497" y="6081"/>
                    <a:pt x="4600" y="4978"/>
                    <a:pt x="5923" y="4978"/>
                  </a:cubicBezTo>
                  <a:close/>
                  <a:moveTo>
                    <a:pt x="2426" y="9861"/>
                  </a:moveTo>
                  <a:cubicBezTo>
                    <a:pt x="2647" y="9861"/>
                    <a:pt x="2773" y="10019"/>
                    <a:pt x="2773" y="10208"/>
                  </a:cubicBezTo>
                  <a:cubicBezTo>
                    <a:pt x="2773" y="10397"/>
                    <a:pt x="2647" y="10554"/>
                    <a:pt x="2426" y="10554"/>
                  </a:cubicBezTo>
                  <a:lnTo>
                    <a:pt x="1733" y="10554"/>
                  </a:lnTo>
                  <a:cubicBezTo>
                    <a:pt x="1512" y="10554"/>
                    <a:pt x="1386" y="10397"/>
                    <a:pt x="1386" y="10208"/>
                  </a:cubicBezTo>
                  <a:cubicBezTo>
                    <a:pt x="1386" y="10019"/>
                    <a:pt x="1512" y="9861"/>
                    <a:pt x="1733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1657"/>
                  </a:lnTo>
                  <a:cubicBezTo>
                    <a:pt x="0" y="11846"/>
                    <a:pt x="158" y="12003"/>
                    <a:pt x="347" y="12003"/>
                  </a:cubicBezTo>
                  <a:lnTo>
                    <a:pt x="11657" y="12003"/>
                  </a:lnTo>
                  <a:cubicBezTo>
                    <a:pt x="11846" y="12003"/>
                    <a:pt x="12004" y="11846"/>
                    <a:pt x="12004" y="11657"/>
                  </a:cubicBezTo>
                  <a:lnTo>
                    <a:pt x="12004" y="2489"/>
                  </a:lnTo>
                  <a:cubicBezTo>
                    <a:pt x="11909" y="2331"/>
                    <a:pt x="11878" y="2237"/>
                    <a:pt x="11846" y="2205"/>
                  </a:cubicBezTo>
                  <a:lnTo>
                    <a:pt x="9830" y="189"/>
                  </a:lnTo>
                  <a:lnTo>
                    <a:pt x="9830" y="3875"/>
                  </a:lnTo>
                  <a:cubicBezTo>
                    <a:pt x="9830" y="4064"/>
                    <a:pt x="9672" y="4222"/>
                    <a:pt x="9483" y="4222"/>
                  </a:cubicBezTo>
                  <a:lnTo>
                    <a:pt x="2458" y="4222"/>
                  </a:lnTo>
                  <a:cubicBezTo>
                    <a:pt x="2269" y="4222"/>
                    <a:pt x="2111" y="4064"/>
                    <a:pt x="2111" y="3875"/>
                  </a:cubicBez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5747;p60">
              <a:extLst>
                <a:ext uri="{FF2B5EF4-FFF2-40B4-BE49-F238E27FC236}">
                  <a16:creationId xmlns:a16="http://schemas.microsoft.com/office/drawing/2014/main" id="{A0035B65-69DA-49EC-9E4C-01FE815C794A}"/>
                </a:ext>
              </a:extLst>
            </p:cNvPr>
            <p:cNvSpPr/>
            <p:nvPr/>
          </p:nvSpPr>
          <p:spPr>
            <a:xfrm>
              <a:off x="-46341175" y="3569100"/>
              <a:ext cx="159125" cy="87450"/>
            </a:xfrm>
            <a:custGeom>
              <a:avLst/>
              <a:gdLst/>
              <a:ahLst/>
              <a:cxnLst/>
              <a:rect l="l" t="t" r="r" b="b"/>
              <a:pathLst>
                <a:path w="6365" h="3498" extrusionOk="0">
                  <a:moveTo>
                    <a:pt x="0" y="1"/>
                  </a:moveTo>
                  <a:lnTo>
                    <a:pt x="0" y="3498"/>
                  </a:lnTo>
                  <a:lnTo>
                    <a:pt x="6364" y="3498"/>
                  </a:lnTo>
                  <a:lnTo>
                    <a:pt x="6364" y="1"/>
                  </a:lnTo>
                  <a:lnTo>
                    <a:pt x="5640" y="1"/>
                  </a:lnTo>
                  <a:lnTo>
                    <a:pt x="5640" y="2426"/>
                  </a:lnTo>
                  <a:cubicBezTo>
                    <a:pt x="5640" y="2647"/>
                    <a:pt x="5482" y="2773"/>
                    <a:pt x="5293" y="2773"/>
                  </a:cubicBezTo>
                  <a:lnTo>
                    <a:pt x="3875" y="2773"/>
                  </a:lnTo>
                  <a:cubicBezTo>
                    <a:pt x="3655" y="2773"/>
                    <a:pt x="3497" y="2647"/>
                    <a:pt x="3497" y="2426"/>
                  </a:cubicBezTo>
                  <a:lnTo>
                    <a:pt x="349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4" name="Google Shape;5748;p60">
            <a:extLst>
              <a:ext uri="{FF2B5EF4-FFF2-40B4-BE49-F238E27FC236}">
                <a16:creationId xmlns:a16="http://schemas.microsoft.com/office/drawing/2014/main" id="{D1DBEDF8-8A39-45F5-B696-C30C0BE4BF62}"/>
              </a:ext>
            </a:extLst>
          </p:cNvPr>
          <p:cNvGrpSpPr/>
          <p:nvPr/>
        </p:nvGrpSpPr>
        <p:grpSpPr>
          <a:xfrm>
            <a:off x="9260596" y="5671204"/>
            <a:ext cx="354460" cy="334447"/>
            <a:chOff x="-46422300" y="3936925"/>
            <a:chExt cx="320575" cy="302475"/>
          </a:xfrm>
        </p:grpSpPr>
        <p:sp>
          <p:nvSpPr>
            <p:cNvPr id="1835" name="Google Shape;5749;p60">
              <a:extLst>
                <a:ext uri="{FF2B5EF4-FFF2-40B4-BE49-F238E27FC236}">
                  <a16:creationId xmlns:a16="http://schemas.microsoft.com/office/drawing/2014/main" id="{6E858FA2-6157-45A9-AB67-10CAAACD6737}"/>
                </a:ext>
              </a:extLst>
            </p:cNvPr>
            <p:cNvSpPr/>
            <p:nvPr/>
          </p:nvSpPr>
          <p:spPr>
            <a:xfrm>
              <a:off x="-46254550" y="3936925"/>
              <a:ext cx="152825" cy="300900"/>
            </a:xfrm>
            <a:custGeom>
              <a:avLst/>
              <a:gdLst/>
              <a:ahLst/>
              <a:cxnLst/>
              <a:rect l="l" t="t" r="r" b="b"/>
              <a:pathLst>
                <a:path w="6113" h="12036" extrusionOk="0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0617"/>
                  </a:lnTo>
                  <a:cubicBezTo>
                    <a:pt x="1" y="11405"/>
                    <a:pt x="631" y="12035"/>
                    <a:pt x="1418" y="12035"/>
                  </a:cubicBezTo>
                  <a:cubicBezTo>
                    <a:pt x="2332" y="12035"/>
                    <a:pt x="3120" y="11405"/>
                    <a:pt x="3403" y="10554"/>
                  </a:cubicBezTo>
                  <a:lnTo>
                    <a:pt x="3403" y="10554"/>
                  </a:lnTo>
                  <a:cubicBezTo>
                    <a:pt x="3309" y="10554"/>
                    <a:pt x="3246" y="10617"/>
                    <a:pt x="3151" y="10617"/>
                  </a:cubicBezTo>
                  <a:cubicBezTo>
                    <a:pt x="2332" y="10617"/>
                    <a:pt x="1513" y="10302"/>
                    <a:pt x="914" y="9672"/>
                  </a:cubicBezTo>
                  <a:cubicBezTo>
                    <a:pt x="788" y="9546"/>
                    <a:pt x="788" y="9294"/>
                    <a:pt x="914" y="9137"/>
                  </a:cubicBezTo>
                  <a:cubicBezTo>
                    <a:pt x="1024" y="9095"/>
                    <a:pt x="1128" y="9072"/>
                    <a:pt x="1221" y="9072"/>
                  </a:cubicBezTo>
                  <a:cubicBezTo>
                    <a:pt x="1341" y="9072"/>
                    <a:pt x="1442" y="9111"/>
                    <a:pt x="1513" y="9200"/>
                  </a:cubicBezTo>
                  <a:cubicBezTo>
                    <a:pt x="1998" y="9685"/>
                    <a:pt x="2614" y="9906"/>
                    <a:pt x="3224" y="9906"/>
                  </a:cubicBezTo>
                  <a:cubicBezTo>
                    <a:pt x="4477" y="9906"/>
                    <a:pt x="5703" y="8971"/>
                    <a:pt x="5703" y="7467"/>
                  </a:cubicBezTo>
                  <a:cubicBezTo>
                    <a:pt x="5703" y="7215"/>
                    <a:pt x="5672" y="6994"/>
                    <a:pt x="5609" y="6742"/>
                  </a:cubicBezTo>
                  <a:cubicBezTo>
                    <a:pt x="5010" y="7372"/>
                    <a:pt x="4191" y="7814"/>
                    <a:pt x="3246" y="7814"/>
                  </a:cubicBezTo>
                  <a:cubicBezTo>
                    <a:pt x="3025" y="7814"/>
                    <a:pt x="2868" y="7656"/>
                    <a:pt x="2868" y="7467"/>
                  </a:cubicBezTo>
                  <a:cubicBezTo>
                    <a:pt x="2868" y="7246"/>
                    <a:pt x="3025" y="7089"/>
                    <a:pt x="3246" y="7089"/>
                  </a:cubicBezTo>
                  <a:cubicBezTo>
                    <a:pt x="4065" y="7089"/>
                    <a:pt x="4821" y="6679"/>
                    <a:pt x="5231" y="6049"/>
                  </a:cubicBezTo>
                  <a:cubicBezTo>
                    <a:pt x="6113" y="4789"/>
                    <a:pt x="5640" y="3088"/>
                    <a:pt x="4254" y="2426"/>
                  </a:cubicBezTo>
                  <a:cubicBezTo>
                    <a:pt x="4128" y="3844"/>
                    <a:pt x="2931" y="4978"/>
                    <a:pt x="1450" y="4978"/>
                  </a:cubicBezTo>
                  <a:cubicBezTo>
                    <a:pt x="1261" y="4978"/>
                    <a:pt x="1103" y="4821"/>
                    <a:pt x="1103" y="4632"/>
                  </a:cubicBezTo>
                  <a:cubicBezTo>
                    <a:pt x="1103" y="4411"/>
                    <a:pt x="1261" y="4253"/>
                    <a:pt x="1450" y="4253"/>
                  </a:cubicBezTo>
                  <a:cubicBezTo>
                    <a:pt x="2616" y="4253"/>
                    <a:pt x="3561" y="3308"/>
                    <a:pt x="3561" y="2174"/>
                  </a:cubicBezTo>
                  <a:lnTo>
                    <a:pt x="3561" y="2143"/>
                  </a:lnTo>
                  <a:cubicBezTo>
                    <a:pt x="3561" y="945"/>
                    <a:pt x="2616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5750;p60">
              <a:extLst>
                <a:ext uri="{FF2B5EF4-FFF2-40B4-BE49-F238E27FC236}">
                  <a16:creationId xmlns:a16="http://schemas.microsoft.com/office/drawing/2014/main" id="{111DAD5D-E3CE-4C07-AD0D-ABB205833560}"/>
                </a:ext>
              </a:extLst>
            </p:cNvPr>
            <p:cNvSpPr/>
            <p:nvPr/>
          </p:nvSpPr>
          <p:spPr>
            <a:xfrm>
              <a:off x="-46422300" y="3938500"/>
              <a:ext cx="152025" cy="300900"/>
            </a:xfrm>
            <a:custGeom>
              <a:avLst/>
              <a:gdLst/>
              <a:ahLst/>
              <a:cxnLst/>
              <a:rect l="l" t="t" r="r" b="b"/>
              <a:pathLst>
                <a:path w="6081" h="12036" extrusionOk="0">
                  <a:moveTo>
                    <a:pt x="4726" y="0"/>
                  </a:moveTo>
                  <a:cubicBezTo>
                    <a:pt x="3529" y="0"/>
                    <a:pt x="2584" y="977"/>
                    <a:pt x="2584" y="2111"/>
                  </a:cubicBezTo>
                  <a:lnTo>
                    <a:pt x="2584" y="2143"/>
                  </a:lnTo>
                  <a:cubicBezTo>
                    <a:pt x="2584" y="3308"/>
                    <a:pt x="3529" y="4253"/>
                    <a:pt x="4663" y="4253"/>
                  </a:cubicBezTo>
                  <a:cubicBezTo>
                    <a:pt x="4883" y="4253"/>
                    <a:pt x="5041" y="4411"/>
                    <a:pt x="5041" y="4600"/>
                  </a:cubicBezTo>
                  <a:cubicBezTo>
                    <a:pt x="5041" y="4789"/>
                    <a:pt x="4883" y="4947"/>
                    <a:pt x="4663" y="4947"/>
                  </a:cubicBezTo>
                  <a:cubicBezTo>
                    <a:pt x="3214" y="4947"/>
                    <a:pt x="2048" y="3812"/>
                    <a:pt x="1890" y="2395"/>
                  </a:cubicBezTo>
                  <a:cubicBezTo>
                    <a:pt x="441" y="3056"/>
                    <a:pt x="0" y="4758"/>
                    <a:pt x="882" y="6018"/>
                  </a:cubicBezTo>
                  <a:cubicBezTo>
                    <a:pt x="1323" y="6648"/>
                    <a:pt x="2111" y="7057"/>
                    <a:pt x="2930" y="7057"/>
                  </a:cubicBezTo>
                  <a:cubicBezTo>
                    <a:pt x="3151" y="7057"/>
                    <a:pt x="3277" y="7215"/>
                    <a:pt x="3277" y="7435"/>
                  </a:cubicBezTo>
                  <a:cubicBezTo>
                    <a:pt x="3277" y="7625"/>
                    <a:pt x="3151" y="7782"/>
                    <a:pt x="2930" y="7782"/>
                  </a:cubicBezTo>
                  <a:cubicBezTo>
                    <a:pt x="1985" y="7782"/>
                    <a:pt x="1166" y="7341"/>
                    <a:pt x="567" y="6711"/>
                  </a:cubicBezTo>
                  <a:cubicBezTo>
                    <a:pt x="504" y="6963"/>
                    <a:pt x="441" y="7183"/>
                    <a:pt x="441" y="7435"/>
                  </a:cubicBezTo>
                  <a:cubicBezTo>
                    <a:pt x="441" y="8940"/>
                    <a:pt x="1695" y="9874"/>
                    <a:pt x="2958" y="9874"/>
                  </a:cubicBezTo>
                  <a:cubicBezTo>
                    <a:pt x="3572" y="9874"/>
                    <a:pt x="4188" y="9653"/>
                    <a:pt x="4663" y="9168"/>
                  </a:cubicBezTo>
                  <a:cubicBezTo>
                    <a:pt x="4726" y="9105"/>
                    <a:pt x="4813" y="9074"/>
                    <a:pt x="4903" y="9074"/>
                  </a:cubicBezTo>
                  <a:cubicBezTo>
                    <a:pt x="4994" y="9074"/>
                    <a:pt x="5088" y="9105"/>
                    <a:pt x="5167" y="9168"/>
                  </a:cubicBezTo>
                  <a:cubicBezTo>
                    <a:pt x="5293" y="9263"/>
                    <a:pt x="5293" y="9515"/>
                    <a:pt x="5167" y="9672"/>
                  </a:cubicBezTo>
                  <a:cubicBezTo>
                    <a:pt x="4600" y="10271"/>
                    <a:pt x="3812" y="10617"/>
                    <a:pt x="2930" y="10617"/>
                  </a:cubicBezTo>
                  <a:cubicBezTo>
                    <a:pt x="2867" y="10617"/>
                    <a:pt x="2773" y="10617"/>
                    <a:pt x="2710" y="10586"/>
                  </a:cubicBezTo>
                  <a:lnTo>
                    <a:pt x="2710" y="10586"/>
                  </a:lnTo>
                  <a:cubicBezTo>
                    <a:pt x="2962" y="11405"/>
                    <a:pt x="3749" y="12035"/>
                    <a:pt x="4663" y="12035"/>
                  </a:cubicBezTo>
                  <a:cubicBezTo>
                    <a:pt x="5450" y="12035"/>
                    <a:pt x="6081" y="11405"/>
                    <a:pt x="6081" y="10617"/>
                  </a:cubicBezTo>
                  <a:lnTo>
                    <a:pt x="6081" y="1450"/>
                  </a:lnTo>
                  <a:cubicBezTo>
                    <a:pt x="6081" y="599"/>
                    <a:pt x="5450" y="0"/>
                    <a:pt x="47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7" name="Google Shape;5751;p60">
            <a:extLst>
              <a:ext uri="{FF2B5EF4-FFF2-40B4-BE49-F238E27FC236}">
                <a16:creationId xmlns:a16="http://schemas.microsoft.com/office/drawing/2014/main" id="{408AA49C-C272-4BA9-ACC9-D37BC58CBF20}"/>
              </a:ext>
            </a:extLst>
          </p:cNvPr>
          <p:cNvGrpSpPr/>
          <p:nvPr/>
        </p:nvGrpSpPr>
        <p:grpSpPr>
          <a:xfrm>
            <a:off x="10920901" y="5254936"/>
            <a:ext cx="332705" cy="331821"/>
            <a:chOff x="-44914800" y="3560450"/>
            <a:chExt cx="300900" cy="300100"/>
          </a:xfrm>
        </p:grpSpPr>
        <p:sp>
          <p:nvSpPr>
            <p:cNvPr id="1838" name="Google Shape;5752;p60">
              <a:extLst>
                <a:ext uri="{FF2B5EF4-FFF2-40B4-BE49-F238E27FC236}">
                  <a16:creationId xmlns:a16="http://schemas.microsoft.com/office/drawing/2014/main" id="{C7D0DCEF-8476-4089-A22F-35161E5E19B6}"/>
                </a:ext>
              </a:extLst>
            </p:cNvPr>
            <p:cNvSpPr/>
            <p:nvPr/>
          </p:nvSpPr>
          <p:spPr>
            <a:xfrm>
              <a:off x="-44914800" y="3560450"/>
              <a:ext cx="300900" cy="300100"/>
            </a:xfrm>
            <a:custGeom>
              <a:avLst/>
              <a:gdLst/>
              <a:ahLst/>
              <a:cxnLst/>
              <a:rect l="l" t="t" r="r" b="b"/>
              <a:pathLst>
                <a:path w="12036" h="12004" extrusionOk="0">
                  <a:moveTo>
                    <a:pt x="9893" y="1418"/>
                  </a:moveTo>
                  <a:lnTo>
                    <a:pt x="9893" y="1764"/>
                  </a:lnTo>
                  <a:cubicBezTo>
                    <a:pt x="9893" y="1953"/>
                    <a:pt x="10051" y="2111"/>
                    <a:pt x="10240" y="2111"/>
                  </a:cubicBezTo>
                  <a:lnTo>
                    <a:pt x="10618" y="2111"/>
                  </a:lnTo>
                  <a:lnTo>
                    <a:pt x="10618" y="9924"/>
                  </a:lnTo>
                  <a:lnTo>
                    <a:pt x="10240" y="9924"/>
                  </a:lnTo>
                  <a:cubicBezTo>
                    <a:pt x="10051" y="9924"/>
                    <a:pt x="9893" y="10082"/>
                    <a:pt x="9893" y="10271"/>
                  </a:cubicBezTo>
                  <a:lnTo>
                    <a:pt x="9893" y="10617"/>
                  </a:lnTo>
                  <a:lnTo>
                    <a:pt x="2143" y="10617"/>
                  </a:lnTo>
                  <a:lnTo>
                    <a:pt x="2143" y="10271"/>
                  </a:lnTo>
                  <a:cubicBezTo>
                    <a:pt x="2143" y="10082"/>
                    <a:pt x="1985" y="9924"/>
                    <a:pt x="1796" y="9924"/>
                  </a:cubicBezTo>
                  <a:lnTo>
                    <a:pt x="1450" y="9924"/>
                  </a:lnTo>
                  <a:lnTo>
                    <a:pt x="1450" y="2142"/>
                  </a:lnTo>
                  <a:lnTo>
                    <a:pt x="1796" y="2142"/>
                  </a:lnTo>
                  <a:cubicBezTo>
                    <a:pt x="1985" y="2142"/>
                    <a:pt x="2143" y="1985"/>
                    <a:pt x="2143" y="1796"/>
                  </a:cubicBezTo>
                  <a:lnTo>
                    <a:pt x="2143" y="1418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4"/>
                  </a:lnTo>
                  <a:cubicBezTo>
                    <a:pt x="1" y="1953"/>
                    <a:pt x="158" y="2111"/>
                    <a:pt x="379" y="2111"/>
                  </a:cubicBezTo>
                  <a:lnTo>
                    <a:pt x="725" y="2111"/>
                  </a:lnTo>
                  <a:lnTo>
                    <a:pt x="725" y="9861"/>
                  </a:lnTo>
                  <a:lnTo>
                    <a:pt x="379" y="9861"/>
                  </a:lnTo>
                  <a:cubicBezTo>
                    <a:pt x="158" y="9861"/>
                    <a:pt x="1" y="10019"/>
                    <a:pt x="1" y="10208"/>
                  </a:cubicBezTo>
                  <a:lnTo>
                    <a:pt x="1" y="11657"/>
                  </a:lnTo>
                  <a:cubicBezTo>
                    <a:pt x="1" y="11846"/>
                    <a:pt x="158" y="12003"/>
                    <a:pt x="379" y="12003"/>
                  </a:cubicBezTo>
                  <a:lnTo>
                    <a:pt x="1796" y="12003"/>
                  </a:lnTo>
                  <a:cubicBezTo>
                    <a:pt x="1985" y="12003"/>
                    <a:pt x="2143" y="11846"/>
                    <a:pt x="2143" y="11657"/>
                  </a:cubicBezTo>
                  <a:lnTo>
                    <a:pt x="2143" y="11279"/>
                  </a:lnTo>
                  <a:lnTo>
                    <a:pt x="9893" y="11279"/>
                  </a:lnTo>
                  <a:lnTo>
                    <a:pt x="9893" y="11657"/>
                  </a:lnTo>
                  <a:cubicBezTo>
                    <a:pt x="9893" y="11846"/>
                    <a:pt x="10051" y="12003"/>
                    <a:pt x="10240" y="12003"/>
                  </a:cubicBezTo>
                  <a:lnTo>
                    <a:pt x="11657" y="12003"/>
                  </a:lnTo>
                  <a:cubicBezTo>
                    <a:pt x="11878" y="12003"/>
                    <a:pt x="12036" y="11846"/>
                    <a:pt x="12036" y="11657"/>
                  </a:cubicBezTo>
                  <a:lnTo>
                    <a:pt x="12036" y="10208"/>
                  </a:lnTo>
                  <a:cubicBezTo>
                    <a:pt x="12036" y="10019"/>
                    <a:pt x="11878" y="9861"/>
                    <a:pt x="11657" y="9861"/>
                  </a:cubicBezTo>
                  <a:lnTo>
                    <a:pt x="11311" y="9861"/>
                  </a:lnTo>
                  <a:lnTo>
                    <a:pt x="11311" y="2111"/>
                  </a:lnTo>
                  <a:lnTo>
                    <a:pt x="11657" y="2111"/>
                  </a:lnTo>
                  <a:cubicBezTo>
                    <a:pt x="11878" y="2111"/>
                    <a:pt x="12036" y="1953"/>
                    <a:pt x="12036" y="1764"/>
                  </a:cubicBezTo>
                  <a:lnTo>
                    <a:pt x="12036" y="347"/>
                  </a:lnTo>
                  <a:cubicBezTo>
                    <a:pt x="12036" y="158"/>
                    <a:pt x="11878" y="0"/>
                    <a:pt x="11657" y="0"/>
                  </a:cubicBezTo>
                  <a:lnTo>
                    <a:pt x="10240" y="0"/>
                  </a:lnTo>
                  <a:cubicBezTo>
                    <a:pt x="10051" y="0"/>
                    <a:pt x="9893" y="158"/>
                    <a:pt x="9893" y="347"/>
                  </a:cubicBezTo>
                  <a:lnTo>
                    <a:pt x="9893" y="693"/>
                  </a:lnTo>
                  <a:lnTo>
                    <a:pt x="2143" y="693"/>
                  </a:lnTo>
                  <a:lnTo>
                    <a:pt x="2143" y="347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5753;p60">
              <a:extLst>
                <a:ext uri="{FF2B5EF4-FFF2-40B4-BE49-F238E27FC236}">
                  <a16:creationId xmlns:a16="http://schemas.microsoft.com/office/drawing/2014/main" id="{E957591E-B9D5-4651-AB07-9C74972A6BBC}"/>
                </a:ext>
              </a:extLst>
            </p:cNvPr>
            <p:cNvSpPr/>
            <p:nvPr/>
          </p:nvSpPr>
          <p:spPr>
            <a:xfrm>
              <a:off x="-44861250" y="3632100"/>
              <a:ext cx="193800" cy="146525"/>
            </a:xfrm>
            <a:custGeom>
              <a:avLst/>
              <a:gdLst/>
              <a:ahLst/>
              <a:cxnLst/>
              <a:rect l="l" t="t" r="r" b="b"/>
              <a:pathLst>
                <a:path w="7752" h="5861" extrusionOk="0">
                  <a:moveTo>
                    <a:pt x="3845" y="1009"/>
                  </a:moveTo>
                  <a:cubicBezTo>
                    <a:pt x="4443" y="1009"/>
                    <a:pt x="4916" y="1482"/>
                    <a:pt x="4916" y="2080"/>
                  </a:cubicBezTo>
                  <a:cubicBezTo>
                    <a:pt x="4916" y="2679"/>
                    <a:pt x="4443" y="3151"/>
                    <a:pt x="3845" y="3151"/>
                  </a:cubicBezTo>
                  <a:cubicBezTo>
                    <a:pt x="3277" y="3151"/>
                    <a:pt x="2805" y="2679"/>
                    <a:pt x="2805" y="2080"/>
                  </a:cubicBezTo>
                  <a:cubicBezTo>
                    <a:pt x="2805" y="1482"/>
                    <a:pt x="3277" y="1009"/>
                    <a:pt x="3845" y="1009"/>
                  </a:cubicBezTo>
                  <a:close/>
                  <a:moveTo>
                    <a:pt x="348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5829"/>
                  </a:lnTo>
                  <a:lnTo>
                    <a:pt x="2206" y="3624"/>
                  </a:lnTo>
                  <a:cubicBezTo>
                    <a:pt x="2269" y="3561"/>
                    <a:pt x="2356" y="3530"/>
                    <a:pt x="2447" y="3530"/>
                  </a:cubicBezTo>
                  <a:cubicBezTo>
                    <a:pt x="2537" y="3530"/>
                    <a:pt x="2632" y="3561"/>
                    <a:pt x="2710" y="3624"/>
                  </a:cubicBezTo>
                  <a:lnTo>
                    <a:pt x="3939" y="4821"/>
                  </a:lnTo>
                  <a:lnTo>
                    <a:pt x="5042" y="3656"/>
                  </a:lnTo>
                  <a:cubicBezTo>
                    <a:pt x="5136" y="3561"/>
                    <a:pt x="5199" y="3530"/>
                    <a:pt x="5294" y="3530"/>
                  </a:cubicBezTo>
                  <a:cubicBezTo>
                    <a:pt x="5388" y="3530"/>
                    <a:pt x="5483" y="3561"/>
                    <a:pt x="5546" y="3656"/>
                  </a:cubicBezTo>
                  <a:lnTo>
                    <a:pt x="7751" y="5861"/>
                  </a:lnTo>
                  <a:lnTo>
                    <a:pt x="7751" y="379"/>
                  </a:lnTo>
                  <a:cubicBezTo>
                    <a:pt x="7720" y="159"/>
                    <a:pt x="7562" y="1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5754;p60">
              <a:extLst>
                <a:ext uri="{FF2B5EF4-FFF2-40B4-BE49-F238E27FC236}">
                  <a16:creationId xmlns:a16="http://schemas.microsoft.com/office/drawing/2014/main" id="{48F85584-F5AC-4B85-B998-5036B81090FE}"/>
                </a:ext>
              </a:extLst>
            </p:cNvPr>
            <p:cNvSpPr/>
            <p:nvPr/>
          </p:nvSpPr>
          <p:spPr>
            <a:xfrm>
              <a:off x="-44773800" y="36754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5755;p60">
              <a:extLst>
                <a:ext uri="{FF2B5EF4-FFF2-40B4-BE49-F238E27FC236}">
                  <a16:creationId xmlns:a16="http://schemas.microsoft.com/office/drawing/2014/main" id="{2E3A726E-8C39-4C21-AB7C-4530B3FA0EF7}"/>
                </a:ext>
              </a:extLst>
            </p:cNvPr>
            <p:cNvSpPr/>
            <p:nvPr/>
          </p:nvSpPr>
          <p:spPr>
            <a:xfrm>
              <a:off x="-44750975" y="3741600"/>
              <a:ext cx="70900" cy="48050"/>
            </a:xfrm>
            <a:custGeom>
              <a:avLst/>
              <a:gdLst/>
              <a:ahLst/>
              <a:cxnLst/>
              <a:rect l="l" t="t" r="r" b="b"/>
              <a:pathLst>
                <a:path w="2836" h="1922" extrusionOk="0">
                  <a:moveTo>
                    <a:pt x="883" y="0"/>
                  </a:moveTo>
                  <a:lnTo>
                    <a:pt x="1" y="945"/>
                  </a:lnTo>
                  <a:lnTo>
                    <a:pt x="1009" y="1922"/>
                  </a:lnTo>
                  <a:lnTo>
                    <a:pt x="2836" y="1922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5756;p60">
              <a:extLst>
                <a:ext uri="{FF2B5EF4-FFF2-40B4-BE49-F238E27FC236}">
                  <a16:creationId xmlns:a16="http://schemas.microsoft.com/office/drawing/2014/main" id="{B1EBBE80-D264-4325-A581-ED8194B7FD35}"/>
                </a:ext>
              </a:extLst>
            </p:cNvPr>
            <p:cNvSpPr/>
            <p:nvPr/>
          </p:nvSpPr>
          <p:spPr>
            <a:xfrm>
              <a:off x="-44848625" y="3740025"/>
              <a:ext cx="97675" cy="49625"/>
            </a:xfrm>
            <a:custGeom>
              <a:avLst/>
              <a:gdLst/>
              <a:ahLst/>
              <a:cxnLst/>
              <a:rect l="l" t="t" r="r" b="b"/>
              <a:pathLst>
                <a:path w="3907" h="1985" extrusionOk="0">
                  <a:moveTo>
                    <a:pt x="1985" y="0"/>
                  </a:moveTo>
                  <a:lnTo>
                    <a:pt x="0" y="1985"/>
                  </a:lnTo>
                  <a:lnTo>
                    <a:pt x="3907" y="1985"/>
                  </a:lnTo>
                  <a:lnTo>
                    <a:pt x="198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3" name="Google Shape;5757;p60">
            <a:extLst>
              <a:ext uri="{FF2B5EF4-FFF2-40B4-BE49-F238E27FC236}">
                <a16:creationId xmlns:a16="http://schemas.microsoft.com/office/drawing/2014/main" id="{C16301B3-4DED-4CB0-A92E-389E52303C9C}"/>
              </a:ext>
            </a:extLst>
          </p:cNvPr>
          <p:cNvGrpSpPr/>
          <p:nvPr/>
        </p:nvGrpSpPr>
        <p:grpSpPr>
          <a:xfrm>
            <a:off x="5559069" y="4838004"/>
            <a:ext cx="330936" cy="330743"/>
            <a:chOff x="-49764975" y="3183375"/>
            <a:chExt cx="299300" cy="299125"/>
          </a:xfrm>
        </p:grpSpPr>
        <p:sp>
          <p:nvSpPr>
            <p:cNvPr id="1844" name="Google Shape;5758;p60">
              <a:extLst>
                <a:ext uri="{FF2B5EF4-FFF2-40B4-BE49-F238E27FC236}">
                  <a16:creationId xmlns:a16="http://schemas.microsoft.com/office/drawing/2014/main" id="{62F164C1-0048-4222-84D7-A4DF7E363BD3}"/>
                </a:ext>
              </a:extLst>
            </p:cNvPr>
            <p:cNvSpPr/>
            <p:nvPr/>
          </p:nvSpPr>
          <p:spPr>
            <a:xfrm>
              <a:off x="-49606675" y="3233575"/>
              <a:ext cx="70125" cy="103200"/>
            </a:xfrm>
            <a:custGeom>
              <a:avLst/>
              <a:gdLst/>
              <a:ahLst/>
              <a:cxnLst/>
              <a:rect l="l" t="t" r="r" b="b"/>
              <a:pathLst>
                <a:path w="2805" h="4128" extrusionOk="0">
                  <a:moveTo>
                    <a:pt x="2805" y="1"/>
                  </a:moveTo>
                  <a:lnTo>
                    <a:pt x="1" y="1355"/>
                  </a:lnTo>
                  <a:lnTo>
                    <a:pt x="1" y="4128"/>
                  </a:lnTo>
                  <a:lnTo>
                    <a:pt x="2805" y="2710"/>
                  </a:lnTo>
                  <a:lnTo>
                    <a:pt x="28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5759;p60">
              <a:extLst>
                <a:ext uri="{FF2B5EF4-FFF2-40B4-BE49-F238E27FC236}">
                  <a16:creationId xmlns:a16="http://schemas.microsoft.com/office/drawing/2014/main" id="{F48BD027-D96E-480F-A916-25C278C573F7}"/>
                </a:ext>
              </a:extLst>
            </p:cNvPr>
            <p:cNvSpPr/>
            <p:nvPr/>
          </p:nvSpPr>
          <p:spPr>
            <a:xfrm>
              <a:off x="-49676775" y="3364325"/>
              <a:ext cx="52000" cy="118175"/>
            </a:xfrm>
            <a:custGeom>
              <a:avLst/>
              <a:gdLst/>
              <a:ahLst/>
              <a:cxnLst/>
              <a:rect l="l" t="t" r="r" b="b"/>
              <a:pathLst>
                <a:path w="2080" h="4727" extrusionOk="0">
                  <a:moveTo>
                    <a:pt x="2080" y="0"/>
                  </a:moveTo>
                  <a:lnTo>
                    <a:pt x="1" y="1072"/>
                  </a:lnTo>
                  <a:lnTo>
                    <a:pt x="1" y="4726"/>
                  </a:lnTo>
                  <a:lnTo>
                    <a:pt x="2080" y="3529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5760;p60">
              <a:extLst>
                <a:ext uri="{FF2B5EF4-FFF2-40B4-BE49-F238E27FC236}">
                  <a16:creationId xmlns:a16="http://schemas.microsoft.com/office/drawing/2014/main" id="{64B8D09E-7DDE-4C46-AF9D-AA6AEFDEDA14}"/>
                </a:ext>
              </a:extLst>
            </p:cNvPr>
            <p:cNvSpPr/>
            <p:nvPr/>
          </p:nvSpPr>
          <p:spPr>
            <a:xfrm>
              <a:off x="-49694100" y="3233575"/>
              <a:ext cx="69325" cy="103200"/>
            </a:xfrm>
            <a:custGeom>
              <a:avLst/>
              <a:gdLst/>
              <a:ahLst/>
              <a:cxnLst/>
              <a:rect l="l" t="t" r="r" b="b"/>
              <a:pathLst>
                <a:path w="2773" h="4128" extrusionOk="0">
                  <a:moveTo>
                    <a:pt x="1" y="1"/>
                  </a:moveTo>
                  <a:lnTo>
                    <a:pt x="1" y="2710"/>
                  </a:lnTo>
                  <a:lnTo>
                    <a:pt x="2773" y="4128"/>
                  </a:lnTo>
                  <a:lnTo>
                    <a:pt x="2773" y="135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5761;p60">
              <a:extLst>
                <a:ext uri="{FF2B5EF4-FFF2-40B4-BE49-F238E27FC236}">
                  <a16:creationId xmlns:a16="http://schemas.microsoft.com/office/drawing/2014/main" id="{48CB91C4-3CDC-4B7B-9CD0-83211062B0C2}"/>
                </a:ext>
              </a:extLst>
            </p:cNvPr>
            <p:cNvSpPr/>
            <p:nvPr/>
          </p:nvSpPr>
          <p:spPr>
            <a:xfrm>
              <a:off x="-49756325" y="3314700"/>
              <a:ext cx="121325" cy="61450"/>
            </a:xfrm>
            <a:custGeom>
              <a:avLst/>
              <a:gdLst/>
              <a:ahLst/>
              <a:cxnLst/>
              <a:rect l="l" t="t" r="r" b="b"/>
              <a:pathLst>
                <a:path w="4853" h="2458" extrusionOk="0">
                  <a:moveTo>
                    <a:pt x="2048" y="1"/>
                  </a:moveTo>
                  <a:lnTo>
                    <a:pt x="1" y="1040"/>
                  </a:lnTo>
                  <a:lnTo>
                    <a:pt x="2836" y="2458"/>
                  </a:lnTo>
                  <a:lnTo>
                    <a:pt x="4852" y="141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5762;p60">
              <a:extLst>
                <a:ext uri="{FF2B5EF4-FFF2-40B4-BE49-F238E27FC236}">
                  <a16:creationId xmlns:a16="http://schemas.microsoft.com/office/drawing/2014/main" id="{3AD9A18E-CA4B-4E8F-894B-98301AFC905D}"/>
                </a:ext>
              </a:extLst>
            </p:cNvPr>
            <p:cNvSpPr/>
            <p:nvPr/>
          </p:nvSpPr>
          <p:spPr>
            <a:xfrm>
              <a:off x="-49606675" y="3364325"/>
              <a:ext cx="52000" cy="118175"/>
            </a:xfrm>
            <a:custGeom>
              <a:avLst/>
              <a:gdLst/>
              <a:ahLst/>
              <a:cxnLst/>
              <a:rect l="l" t="t" r="r" b="b"/>
              <a:pathLst>
                <a:path w="2080" h="4727" extrusionOk="0">
                  <a:moveTo>
                    <a:pt x="1" y="0"/>
                  </a:moveTo>
                  <a:lnTo>
                    <a:pt x="1" y="3529"/>
                  </a:lnTo>
                  <a:lnTo>
                    <a:pt x="2080" y="4726"/>
                  </a:lnTo>
                  <a:lnTo>
                    <a:pt x="2080" y="107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5763;p60">
              <a:extLst>
                <a:ext uri="{FF2B5EF4-FFF2-40B4-BE49-F238E27FC236}">
                  <a16:creationId xmlns:a16="http://schemas.microsoft.com/office/drawing/2014/main" id="{755BE6EF-FF3E-45E4-BB5C-A1187C7F019A}"/>
                </a:ext>
              </a:extLst>
            </p:cNvPr>
            <p:cNvSpPr/>
            <p:nvPr/>
          </p:nvSpPr>
          <p:spPr>
            <a:xfrm>
              <a:off x="-49595650" y="3314700"/>
              <a:ext cx="121325" cy="61450"/>
            </a:xfrm>
            <a:custGeom>
              <a:avLst/>
              <a:gdLst/>
              <a:ahLst/>
              <a:cxnLst/>
              <a:rect l="l" t="t" r="r" b="b"/>
              <a:pathLst>
                <a:path w="4853" h="2458" extrusionOk="0">
                  <a:moveTo>
                    <a:pt x="2773" y="1"/>
                  </a:moveTo>
                  <a:lnTo>
                    <a:pt x="1" y="1418"/>
                  </a:lnTo>
                  <a:lnTo>
                    <a:pt x="1985" y="2458"/>
                  </a:lnTo>
                  <a:lnTo>
                    <a:pt x="4852" y="1040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5764;p60">
              <a:extLst>
                <a:ext uri="{FF2B5EF4-FFF2-40B4-BE49-F238E27FC236}">
                  <a16:creationId xmlns:a16="http://schemas.microsoft.com/office/drawing/2014/main" id="{72C42E1B-9D0C-4B34-8682-74631950D4D3}"/>
                </a:ext>
              </a:extLst>
            </p:cNvPr>
            <p:cNvSpPr/>
            <p:nvPr/>
          </p:nvSpPr>
          <p:spPr>
            <a:xfrm>
              <a:off x="-49764975" y="3355650"/>
              <a:ext cx="70100" cy="126850"/>
            </a:xfrm>
            <a:custGeom>
              <a:avLst/>
              <a:gdLst/>
              <a:ahLst/>
              <a:cxnLst/>
              <a:rect l="l" t="t" r="r" b="b"/>
              <a:pathLst>
                <a:path w="2804" h="5074" extrusionOk="0">
                  <a:moveTo>
                    <a:pt x="0" y="1"/>
                  </a:moveTo>
                  <a:lnTo>
                    <a:pt x="0" y="3309"/>
                  </a:lnTo>
                  <a:cubicBezTo>
                    <a:pt x="0" y="3403"/>
                    <a:pt x="63" y="3529"/>
                    <a:pt x="189" y="3624"/>
                  </a:cubicBezTo>
                  <a:lnTo>
                    <a:pt x="2804" y="5073"/>
                  </a:lnTo>
                  <a:lnTo>
                    <a:pt x="2804" y="14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5765;p60">
              <a:extLst>
                <a:ext uri="{FF2B5EF4-FFF2-40B4-BE49-F238E27FC236}">
                  <a16:creationId xmlns:a16="http://schemas.microsoft.com/office/drawing/2014/main" id="{65B14B4D-59C3-455F-B509-B16CC49A0430}"/>
                </a:ext>
              </a:extLst>
            </p:cNvPr>
            <p:cNvSpPr/>
            <p:nvPr/>
          </p:nvSpPr>
          <p:spPr>
            <a:xfrm>
              <a:off x="-49535775" y="3355650"/>
              <a:ext cx="70100" cy="126850"/>
            </a:xfrm>
            <a:custGeom>
              <a:avLst/>
              <a:gdLst/>
              <a:ahLst/>
              <a:cxnLst/>
              <a:rect l="l" t="t" r="r" b="b"/>
              <a:pathLst>
                <a:path w="2804" h="5074" extrusionOk="0">
                  <a:moveTo>
                    <a:pt x="2804" y="1"/>
                  </a:moveTo>
                  <a:lnTo>
                    <a:pt x="0" y="1419"/>
                  </a:lnTo>
                  <a:lnTo>
                    <a:pt x="0" y="5073"/>
                  </a:lnTo>
                  <a:lnTo>
                    <a:pt x="2583" y="3624"/>
                  </a:lnTo>
                  <a:cubicBezTo>
                    <a:pt x="2709" y="3529"/>
                    <a:pt x="2804" y="3403"/>
                    <a:pt x="2804" y="3309"/>
                  </a:cubicBezTo>
                  <a:lnTo>
                    <a:pt x="2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5766;p60">
              <a:extLst>
                <a:ext uri="{FF2B5EF4-FFF2-40B4-BE49-F238E27FC236}">
                  <a16:creationId xmlns:a16="http://schemas.microsoft.com/office/drawing/2014/main" id="{8DF57D0D-4068-4A4F-904B-5433560AEDFE}"/>
                </a:ext>
              </a:extLst>
            </p:cNvPr>
            <p:cNvSpPr/>
            <p:nvPr/>
          </p:nvSpPr>
          <p:spPr>
            <a:xfrm>
              <a:off x="-49685425" y="3183375"/>
              <a:ext cx="140200" cy="69925"/>
            </a:xfrm>
            <a:custGeom>
              <a:avLst/>
              <a:gdLst/>
              <a:ahLst/>
              <a:cxnLst/>
              <a:rect l="l" t="t" r="r" b="b"/>
              <a:pathLst>
                <a:path w="5608" h="2797" extrusionOk="0">
                  <a:moveTo>
                    <a:pt x="2792" y="0"/>
                  </a:moveTo>
                  <a:cubicBezTo>
                    <a:pt x="2741" y="0"/>
                    <a:pt x="2694" y="8"/>
                    <a:pt x="2647" y="24"/>
                  </a:cubicBezTo>
                  <a:lnTo>
                    <a:pt x="0" y="1378"/>
                  </a:lnTo>
                  <a:lnTo>
                    <a:pt x="2804" y="2796"/>
                  </a:lnTo>
                  <a:lnTo>
                    <a:pt x="5608" y="1378"/>
                  </a:lnTo>
                  <a:lnTo>
                    <a:pt x="2962" y="24"/>
                  </a:lnTo>
                  <a:cubicBezTo>
                    <a:pt x="2899" y="8"/>
                    <a:pt x="2843" y="0"/>
                    <a:pt x="27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3" name="Google Shape;5767;p60">
            <a:extLst>
              <a:ext uri="{FF2B5EF4-FFF2-40B4-BE49-F238E27FC236}">
                <a16:creationId xmlns:a16="http://schemas.microsoft.com/office/drawing/2014/main" id="{C196AF82-1E86-49F1-9B74-6D46CB957BD3}"/>
              </a:ext>
            </a:extLst>
          </p:cNvPr>
          <p:cNvGrpSpPr/>
          <p:nvPr/>
        </p:nvGrpSpPr>
        <p:grpSpPr>
          <a:xfrm>
            <a:off x="5559069" y="5244736"/>
            <a:ext cx="330936" cy="332429"/>
            <a:chOff x="-49764975" y="3551225"/>
            <a:chExt cx="299300" cy="300650"/>
          </a:xfrm>
        </p:grpSpPr>
        <p:sp>
          <p:nvSpPr>
            <p:cNvPr id="1854" name="Google Shape;5768;p60">
              <a:extLst>
                <a:ext uri="{FF2B5EF4-FFF2-40B4-BE49-F238E27FC236}">
                  <a16:creationId xmlns:a16="http://schemas.microsoft.com/office/drawing/2014/main" id="{0DB8FE8F-3CDD-4166-AA60-AF7F436537E9}"/>
                </a:ext>
              </a:extLst>
            </p:cNvPr>
            <p:cNvSpPr/>
            <p:nvPr/>
          </p:nvSpPr>
          <p:spPr>
            <a:xfrm>
              <a:off x="-49764975" y="3657325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386" y="158"/>
                    <a:pt x="1197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5769;p60">
              <a:extLst>
                <a:ext uri="{FF2B5EF4-FFF2-40B4-BE49-F238E27FC236}">
                  <a16:creationId xmlns:a16="http://schemas.microsoft.com/office/drawing/2014/main" id="{C31EF583-D4C9-4D43-BA52-2DEECEA3C4CE}"/>
                </a:ext>
              </a:extLst>
            </p:cNvPr>
            <p:cNvSpPr/>
            <p:nvPr/>
          </p:nvSpPr>
          <p:spPr>
            <a:xfrm>
              <a:off x="-49763400" y="3598250"/>
              <a:ext cx="31525" cy="29950"/>
            </a:xfrm>
            <a:custGeom>
              <a:avLst/>
              <a:gdLst/>
              <a:ahLst/>
              <a:cxnLst/>
              <a:rect l="l" t="t" r="r" b="b"/>
              <a:pathLst>
                <a:path w="1261" h="1198" extrusionOk="0">
                  <a:moveTo>
                    <a:pt x="390" y="0"/>
                  </a:moveTo>
                  <a:cubicBezTo>
                    <a:pt x="299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7"/>
                    <a:pt x="870" y="1197"/>
                  </a:cubicBezTo>
                  <a:cubicBezTo>
                    <a:pt x="961" y="1197"/>
                    <a:pt x="1056" y="1166"/>
                    <a:pt x="1134" y="1103"/>
                  </a:cubicBezTo>
                  <a:cubicBezTo>
                    <a:pt x="1260" y="1008"/>
                    <a:pt x="1260" y="756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5770;p60">
              <a:extLst>
                <a:ext uri="{FF2B5EF4-FFF2-40B4-BE49-F238E27FC236}">
                  <a16:creationId xmlns:a16="http://schemas.microsoft.com/office/drawing/2014/main" id="{60EFE355-004F-4FC8-A969-1B7C9C900BC1}"/>
                </a:ext>
              </a:extLst>
            </p:cNvPr>
            <p:cNvSpPr/>
            <p:nvPr/>
          </p:nvSpPr>
          <p:spPr>
            <a:xfrm>
              <a:off x="-49763400" y="3703975"/>
              <a:ext cx="31525" cy="30550"/>
            </a:xfrm>
            <a:custGeom>
              <a:avLst/>
              <a:gdLst/>
              <a:ahLst/>
              <a:cxnLst/>
              <a:rect l="l" t="t" r="r" b="b"/>
              <a:pathLst>
                <a:path w="1261" h="1222" extrusionOk="0">
                  <a:moveTo>
                    <a:pt x="882" y="1"/>
                  </a:moveTo>
                  <a:cubicBezTo>
                    <a:pt x="796" y="1"/>
                    <a:pt x="709" y="40"/>
                    <a:pt x="630" y="119"/>
                  </a:cubicBezTo>
                  <a:lnTo>
                    <a:pt x="126" y="623"/>
                  </a:lnTo>
                  <a:cubicBezTo>
                    <a:pt x="0" y="749"/>
                    <a:pt x="0" y="970"/>
                    <a:pt x="126" y="1127"/>
                  </a:cubicBezTo>
                  <a:cubicBezTo>
                    <a:pt x="189" y="1190"/>
                    <a:pt x="276" y="1222"/>
                    <a:pt x="366" y="1222"/>
                  </a:cubicBezTo>
                  <a:cubicBezTo>
                    <a:pt x="457" y="1222"/>
                    <a:pt x="551" y="1190"/>
                    <a:pt x="630" y="1127"/>
                  </a:cubicBezTo>
                  <a:lnTo>
                    <a:pt x="1134" y="623"/>
                  </a:lnTo>
                  <a:cubicBezTo>
                    <a:pt x="1260" y="497"/>
                    <a:pt x="1260" y="276"/>
                    <a:pt x="1134" y="119"/>
                  </a:cubicBezTo>
                  <a:cubicBezTo>
                    <a:pt x="1056" y="40"/>
                    <a:pt x="969" y="1"/>
                    <a:pt x="8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5771;p60">
              <a:extLst>
                <a:ext uri="{FF2B5EF4-FFF2-40B4-BE49-F238E27FC236}">
                  <a16:creationId xmlns:a16="http://schemas.microsoft.com/office/drawing/2014/main" id="{EAEBD428-81C2-4D23-B84A-9FB511CDAF8E}"/>
                </a:ext>
              </a:extLst>
            </p:cNvPr>
            <p:cNvSpPr/>
            <p:nvPr/>
          </p:nvSpPr>
          <p:spPr>
            <a:xfrm>
              <a:off x="-49501125" y="3657325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5772;p60">
              <a:extLst>
                <a:ext uri="{FF2B5EF4-FFF2-40B4-BE49-F238E27FC236}">
                  <a16:creationId xmlns:a16="http://schemas.microsoft.com/office/drawing/2014/main" id="{2C08FE3A-445C-4583-AB68-5050B9056456}"/>
                </a:ext>
              </a:extLst>
            </p:cNvPr>
            <p:cNvSpPr/>
            <p:nvPr/>
          </p:nvSpPr>
          <p:spPr>
            <a:xfrm>
              <a:off x="-49499550" y="3598250"/>
              <a:ext cx="31525" cy="30550"/>
            </a:xfrm>
            <a:custGeom>
              <a:avLst/>
              <a:gdLst/>
              <a:ahLst/>
              <a:cxnLst/>
              <a:rect l="l" t="t" r="r" b="b"/>
              <a:pathLst>
                <a:path w="1261" h="1222" extrusionOk="0">
                  <a:moveTo>
                    <a:pt x="906" y="0"/>
                  </a:moveTo>
                  <a:cubicBezTo>
                    <a:pt x="812" y="0"/>
                    <a:pt x="709" y="32"/>
                    <a:pt x="630" y="95"/>
                  </a:cubicBezTo>
                  <a:lnTo>
                    <a:pt x="126" y="599"/>
                  </a:lnTo>
                  <a:cubicBezTo>
                    <a:pt x="0" y="725"/>
                    <a:pt x="0" y="945"/>
                    <a:pt x="126" y="1103"/>
                  </a:cubicBezTo>
                  <a:cubicBezTo>
                    <a:pt x="205" y="1182"/>
                    <a:pt x="292" y="1221"/>
                    <a:pt x="378" y="1221"/>
                  </a:cubicBezTo>
                  <a:cubicBezTo>
                    <a:pt x="465" y="1221"/>
                    <a:pt x="552" y="1182"/>
                    <a:pt x="630" y="1103"/>
                  </a:cubicBezTo>
                  <a:lnTo>
                    <a:pt x="1134" y="599"/>
                  </a:lnTo>
                  <a:cubicBezTo>
                    <a:pt x="1260" y="473"/>
                    <a:pt x="1260" y="252"/>
                    <a:pt x="1134" y="95"/>
                  </a:cubicBezTo>
                  <a:cubicBezTo>
                    <a:pt x="1087" y="3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5773;p60">
              <a:extLst>
                <a:ext uri="{FF2B5EF4-FFF2-40B4-BE49-F238E27FC236}">
                  <a16:creationId xmlns:a16="http://schemas.microsoft.com/office/drawing/2014/main" id="{98DD9B04-27CF-4CEB-AD30-91E5B5971FED}"/>
                </a:ext>
              </a:extLst>
            </p:cNvPr>
            <p:cNvSpPr/>
            <p:nvPr/>
          </p:nvSpPr>
          <p:spPr>
            <a:xfrm>
              <a:off x="-49499550" y="3704575"/>
              <a:ext cx="31525" cy="29950"/>
            </a:xfrm>
            <a:custGeom>
              <a:avLst/>
              <a:gdLst/>
              <a:ahLst/>
              <a:cxnLst/>
              <a:rect l="l" t="t" r="r" b="b"/>
              <a:pathLst>
                <a:path w="1261" h="1198" extrusionOk="0">
                  <a:moveTo>
                    <a:pt x="390" y="0"/>
                  </a:moveTo>
                  <a:cubicBezTo>
                    <a:pt x="300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8"/>
                    <a:pt x="871" y="1198"/>
                  </a:cubicBezTo>
                  <a:cubicBezTo>
                    <a:pt x="961" y="1198"/>
                    <a:pt x="1056" y="1166"/>
                    <a:pt x="1134" y="1103"/>
                  </a:cubicBezTo>
                  <a:cubicBezTo>
                    <a:pt x="1260" y="1009"/>
                    <a:pt x="1260" y="757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5774;p60">
              <a:extLst>
                <a:ext uri="{FF2B5EF4-FFF2-40B4-BE49-F238E27FC236}">
                  <a16:creationId xmlns:a16="http://schemas.microsoft.com/office/drawing/2014/main" id="{8290F800-1B78-4267-9F43-86C388663850}"/>
                </a:ext>
              </a:extLst>
            </p:cNvPr>
            <p:cNvSpPr/>
            <p:nvPr/>
          </p:nvSpPr>
          <p:spPr>
            <a:xfrm>
              <a:off x="-49725600" y="3551225"/>
              <a:ext cx="215050" cy="210875"/>
            </a:xfrm>
            <a:custGeom>
              <a:avLst/>
              <a:gdLst/>
              <a:ahLst/>
              <a:cxnLst/>
              <a:rect l="l" t="t" r="r" b="b"/>
              <a:pathLst>
                <a:path w="8602" h="8435" extrusionOk="0">
                  <a:moveTo>
                    <a:pt x="4354" y="0"/>
                  </a:moveTo>
                  <a:cubicBezTo>
                    <a:pt x="4070" y="0"/>
                    <a:pt x="3783" y="28"/>
                    <a:pt x="3497" y="86"/>
                  </a:cubicBezTo>
                  <a:cubicBezTo>
                    <a:pt x="1922" y="401"/>
                    <a:pt x="630" y="1724"/>
                    <a:pt x="252" y="3299"/>
                  </a:cubicBezTo>
                  <a:cubicBezTo>
                    <a:pt x="0" y="4654"/>
                    <a:pt x="347" y="6040"/>
                    <a:pt x="1261" y="7017"/>
                  </a:cubicBezTo>
                  <a:cubicBezTo>
                    <a:pt x="1607" y="7395"/>
                    <a:pt x="1828" y="7930"/>
                    <a:pt x="1922" y="8434"/>
                  </a:cubicBezTo>
                  <a:lnTo>
                    <a:pt x="3025" y="8434"/>
                  </a:lnTo>
                  <a:lnTo>
                    <a:pt x="3025" y="5284"/>
                  </a:lnTo>
                  <a:cubicBezTo>
                    <a:pt x="3025" y="5158"/>
                    <a:pt x="4064" y="3141"/>
                    <a:pt x="4127" y="3047"/>
                  </a:cubicBezTo>
                  <a:cubicBezTo>
                    <a:pt x="4190" y="2921"/>
                    <a:pt x="4317" y="2858"/>
                    <a:pt x="4443" y="2858"/>
                  </a:cubicBezTo>
                  <a:cubicBezTo>
                    <a:pt x="4569" y="2858"/>
                    <a:pt x="4695" y="2921"/>
                    <a:pt x="4758" y="3047"/>
                  </a:cubicBezTo>
                  <a:cubicBezTo>
                    <a:pt x="4852" y="3141"/>
                    <a:pt x="5860" y="5158"/>
                    <a:pt x="5860" y="5284"/>
                  </a:cubicBezTo>
                  <a:lnTo>
                    <a:pt x="5860" y="8434"/>
                  </a:lnTo>
                  <a:lnTo>
                    <a:pt x="6963" y="8434"/>
                  </a:lnTo>
                  <a:cubicBezTo>
                    <a:pt x="7057" y="7930"/>
                    <a:pt x="7278" y="7395"/>
                    <a:pt x="7625" y="6985"/>
                  </a:cubicBezTo>
                  <a:cubicBezTo>
                    <a:pt x="8255" y="6260"/>
                    <a:pt x="8601" y="5284"/>
                    <a:pt x="8601" y="4244"/>
                  </a:cubicBezTo>
                  <a:cubicBezTo>
                    <a:pt x="8601" y="2984"/>
                    <a:pt x="8066" y="1787"/>
                    <a:pt x="7026" y="936"/>
                  </a:cubicBezTo>
                  <a:cubicBezTo>
                    <a:pt x="6270" y="327"/>
                    <a:pt x="5327" y="0"/>
                    <a:pt x="43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5775;p60">
              <a:extLst>
                <a:ext uri="{FF2B5EF4-FFF2-40B4-BE49-F238E27FC236}">
                  <a16:creationId xmlns:a16="http://schemas.microsoft.com/office/drawing/2014/main" id="{A6D20045-BA6F-4E09-8B49-9C1058A9B69A}"/>
                </a:ext>
              </a:extLst>
            </p:cNvPr>
            <p:cNvSpPr/>
            <p:nvPr/>
          </p:nvSpPr>
          <p:spPr>
            <a:xfrm>
              <a:off x="-49633450" y="3697475"/>
              <a:ext cx="35475" cy="65400"/>
            </a:xfrm>
            <a:custGeom>
              <a:avLst/>
              <a:gdLst/>
              <a:ahLst/>
              <a:cxnLst/>
              <a:rect l="l" t="t" r="r" b="b"/>
              <a:pathLst>
                <a:path w="1419" h="2616" extrusionOk="0">
                  <a:moveTo>
                    <a:pt x="0" y="1"/>
                  </a:moveTo>
                  <a:lnTo>
                    <a:pt x="0" y="2616"/>
                  </a:lnTo>
                  <a:lnTo>
                    <a:pt x="1418" y="2616"/>
                  </a:lnTo>
                  <a:lnTo>
                    <a:pt x="1418" y="1"/>
                  </a:lnTo>
                  <a:cubicBezTo>
                    <a:pt x="1198" y="95"/>
                    <a:pt x="946" y="127"/>
                    <a:pt x="725" y="127"/>
                  </a:cubicBezTo>
                  <a:cubicBezTo>
                    <a:pt x="473" y="127"/>
                    <a:pt x="252" y="95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5776;p60">
              <a:extLst>
                <a:ext uri="{FF2B5EF4-FFF2-40B4-BE49-F238E27FC236}">
                  <a16:creationId xmlns:a16="http://schemas.microsoft.com/office/drawing/2014/main" id="{A996FBDA-DAAD-4846-AB3D-2C899EAA08DC}"/>
                </a:ext>
              </a:extLst>
            </p:cNvPr>
            <p:cNvSpPr/>
            <p:nvPr/>
          </p:nvSpPr>
          <p:spPr>
            <a:xfrm>
              <a:off x="-49676775" y="3780975"/>
              <a:ext cx="123675" cy="34675"/>
            </a:xfrm>
            <a:custGeom>
              <a:avLst/>
              <a:gdLst/>
              <a:ahLst/>
              <a:cxnLst/>
              <a:rect l="l" t="t" r="r" b="b"/>
              <a:pathLst>
                <a:path w="4947" h="1387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946"/>
                    <a:pt x="473" y="1387"/>
                    <a:pt x="1072" y="1387"/>
                  </a:cubicBezTo>
                  <a:lnTo>
                    <a:pt x="3876" y="1387"/>
                  </a:lnTo>
                  <a:cubicBezTo>
                    <a:pt x="4474" y="1387"/>
                    <a:pt x="4947" y="946"/>
                    <a:pt x="4947" y="347"/>
                  </a:cubicBezTo>
                  <a:lnTo>
                    <a:pt x="49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5777;p60">
              <a:extLst>
                <a:ext uri="{FF2B5EF4-FFF2-40B4-BE49-F238E27FC236}">
                  <a16:creationId xmlns:a16="http://schemas.microsoft.com/office/drawing/2014/main" id="{7D567B34-9DD8-4350-BF8F-64CC4F71DC5E}"/>
                </a:ext>
              </a:extLst>
            </p:cNvPr>
            <p:cNvSpPr/>
            <p:nvPr/>
          </p:nvSpPr>
          <p:spPr>
            <a:xfrm>
              <a:off x="-49630300" y="3651800"/>
              <a:ext cx="29150" cy="31325"/>
            </a:xfrm>
            <a:custGeom>
              <a:avLst/>
              <a:gdLst/>
              <a:ahLst/>
              <a:cxnLst/>
              <a:rect l="l" t="t" r="r" b="b"/>
              <a:pathLst>
                <a:path w="1166" h="1253" extrusionOk="0">
                  <a:moveTo>
                    <a:pt x="599" y="1"/>
                  </a:moveTo>
                  <a:lnTo>
                    <a:pt x="0" y="1135"/>
                  </a:lnTo>
                  <a:cubicBezTo>
                    <a:pt x="189" y="1214"/>
                    <a:pt x="386" y="1253"/>
                    <a:pt x="583" y="1253"/>
                  </a:cubicBezTo>
                  <a:cubicBezTo>
                    <a:pt x="780" y="1253"/>
                    <a:pt x="977" y="1214"/>
                    <a:pt x="1166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5778;p60">
              <a:extLst>
                <a:ext uri="{FF2B5EF4-FFF2-40B4-BE49-F238E27FC236}">
                  <a16:creationId xmlns:a16="http://schemas.microsoft.com/office/drawing/2014/main" id="{4A764984-023A-4AD6-8DB0-EE57DD914F4F}"/>
                </a:ext>
              </a:extLst>
            </p:cNvPr>
            <p:cNvSpPr/>
            <p:nvPr/>
          </p:nvSpPr>
          <p:spPr>
            <a:xfrm>
              <a:off x="-49657875" y="3833750"/>
              <a:ext cx="85100" cy="18125"/>
            </a:xfrm>
            <a:custGeom>
              <a:avLst/>
              <a:gdLst/>
              <a:ahLst/>
              <a:cxnLst/>
              <a:rect l="l" t="t" r="r" b="b"/>
              <a:pathLst>
                <a:path w="3404" h="725" extrusionOk="0">
                  <a:moveTo>
                    <a:pt x="1" y="0"/>
                  </a:moveTo>
                  <a:cubicBezTo>
                    <a:pt x="158" y="410"/>
                    <a:pt x="536" y="725"/>
                    <a:pt x="977" y="725"/>
                  </a:cubicBezTo>
                  <a:lnTo>
                    <a:pt x="2395" y="725"/>
                  </a:lnTo>
                  <a:cubicBezTo>
                    <a:pt x="2868" y="725"/>
                    <a:pt x="3246" y="410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65" name="Google Shape;5779;p60">
            <a:extLst>
              <a:ext uri="{FF2B5EF4-FFF2-40B4-BE49-F238E27FC236}">
                <a16:creationId xmlns:a16="http://schemas.microsoft.com/office/drawing/2014/main" id="{AA864F1F-0361-466E-B028-AAB937B6E7A7}"/>
              </a:ext>
            </a:extLst>
          </p:cNvPr>
          <p:cNvGrpSpPr/>
          <p:nvPr/>
        </p:nvGrpSpPr>
        <p:grpSpPr>
          <a:xfrm>
            <a:off x="5556886" y="5652684"/>
            <a:ext cx="335304" cy="332069"/>
            <a:chOff x="-49766550" y="3920175"/>
            <a:chExt cx="303250" cy="300325"/>
          </a:xfrm>
        </p:grpSpPr>
        <p:sp>
          <p:nvSpPr>
            <p:cNvPr id="1866" name="Google Shape;5780;p60">
              <a:extLst>
                <a:ext uri="{FF2B5EF4-FFF2-40B4-BE49-F238E27FC236}">
                  <a16:creationId xmlns:a16="http://schemas.microsoft.com/office/drawing/2014/main" id="{181D34C7-EB06-48E0-BF16-18E1F12C1705}"/>
                </a:ext>
              </a:extLst>
            </p:cNvPr>
            <p:cNvSpPr/>
            <p:nvPr/>
          </p:nvSpPr>
          <p:spPr>
            <a:xfrm>
              <a:off x="-49764975" y="3920175"/>
              <a:ext cx="228425" cy="89225"/>
            </a:xfrm>
            <a:custGeom>
              <a:avLst/>
              <a:gdLst/>
              <a:ahLst/>
              <a:cxnLst/>
              <a:rect l="l" t="t" r="r" b="b"/>
              <a:pathLst>
                <a:path w="9137" h="3569" extrusionOk="0">
                  <a:moveTo>
                    <a:pt x="4568" y="1"/>
                  </a:moveTo>
                  <a:cubicBezTo>
                    <a:pt x="2284" y="1"/>
                    <a:pt x="0" y="592"/>
                    <a:pt x="0" y="1773"/>
                  </a:cubicBezTo>
                  <a:cubicBezTo>
                    <a:pt x="0" y="2970"/>
                    <a:pt x="2300" y="3569"/>
                    <a:pt x="4568" y="3569"/>
                  </a:cubicBezTo>
                  <a:cubicBezTo>
                    <a:pt x="6837" y="3569"/>
                    <a:pt x="9137" y="2970"/>
                    <a:pt x="9137" y="1773"/>
                  </a:cubicBezTo>
                  <a:cubicBezTo>
                    <a:pt x="9137" y="592"/>
                    <a:pt x="6852" y="1"/>
                    <a:pt x="4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5781;p60">
              <a:extLst>
                <a:ext uri="{FF2B5EF4-FFF2-40B4-BE49-F238E27FC236}">
                  <a16:creationId xmlns:a16="http://schemas.microsoft.com/office/drawing/2014/main" id="{4F5FF293-BF8A-4A66-A84B-78BC0733431D}"/>
                </a:ext>
              </a:extLst>
            </p:cNvPr>
            <p:cNvSpPr/>
            <p:nvPr/>
          </p:nvSpPr>
          <p:spPr>
            <a:xfrm>
              <a:off x="-49764975" y="3998350"/>
              <a:ext cx="141775" cy="115800"/>
            </a:xfrm>
            <a:custGeom>
              <a:avLst/>
              <a:gdLst/>
              <a:ahLst/>
              <a:cxnLst/>
              <a:rect l="l" t="t" r="r" b="b"/>
              <a:pathLst>
                <a:path w="5671" h="4632" extrusionOk="0">
                  <a:moveTo>
                    <a:pt x="0" y="1"/>
                  </a:moveTo>
                  <a:lnTo>
                    <a:pt x="0" y="3939"/>
                  </a:lnTo>
                  <a:cubicBezTo>
                    <a:pt x="0" y="4317"/>
                    <a:pt x="315" y="4632"/>
                    <a:pt x="693" y="4632"/>
                  </a:cubicBezTo>
                  <a:cubicBezTo>
                    <a:pt x="1103" y="4632"/>
                    <a:pt x="1418" y="4317"/>
                    <a:pt x="1418" y="3939"/>
                  </a:cubicBezTo>
                  <a:lnTo>
                    <a:pt x="1418" y="2868"/>
                  </a:lnTo>
                  <a:cubicBezTo>
                    <a:pt x="1418" y="2269"/>
                    <a:pt x="1890" y="1796"/>
                    <a:pt x="2457" y="1796"/>
                  </a:cubicBezTo>
                  <a:cubicBezTo>
                    <a:pt x="3056" y="1796"/>
                    <a:pt x="3529" y="2269"/>
                    <a:pt x="3529" y="2868"/>
                  </a:cubicBezTo>
                  <a:lnTo>
                    <a:pt x="3529" y="3592"/>
                  </a:lnTo>
                  <a:cubicBezTo>
                    <a:pt x="3529" y="3781"/>
                    <a:pt x="3686" y="3939"/>
                    <a:pt x="3875" y="3939"/>
                  </a:cubicBezTo>
                  <a:cubicBezTo>
                    <a:pt x="4096" y="3939"/>
                    <a:pt x="4253" y="3781"/>
                    <a:pt x="4253" y="3592"/>
                  </a:cubicBezTo>
                  <a:lnTo>
                    <a:pt x="4253" y="2868"/>
                  </a:lnTo>
                  <a:cubicBezTo>
                    <a:pt x="4253" y="2427"/>
                    <a:pt x="4568" y="1954"/>
                    <a:pt x="5041" y="1828"/>
                  </a:cubicBezTo>
                  <a:cubicBezTo>
                    <a:pt x="5104" y="1796"/>
                    <a:pt x="5198" y="1796"/>
                    <a:pt x="5293" y="1796"/>
                  </a:cubicBezTo>
                  <a:cubicBezTo>
                    <a:pt x="5513" y="1796"/>
                    <a:pt x="5671" y="1639"/>
                    <a:pt x="5671" y="1450"/>
                  </a:cubicBezTo>
                  <a:lnTo>
                    <a:pt x="5671" y="1040"/>
                  </a:lnTo>
                  <a:cubicBezTo>
                    <a:pt x="5293" y="1103"/>
                    <a:pt x="4946" y="1103"/>
                    <a:pt x="4600" y="1103"/>
                  </a:cubicBezTo>
                  <a:cubicBezTo>
                    <a:pt x="2899" y="1103"/>
                    <a:pt x="1008" y="78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5782;p60">
              <a:extLst>
                <a:ext uri="{FF2B5EF4-FFF2-40B4-BE49-F238E27FC236}">
                  <a16:creationId xmlns:a16="http://schemas.microsoft.com/office/drawing/2014/main" id="{EBB0FA07-61A8-407D-9DEC-8C07B3EDB620}"/>
                </a:ext>
              </a:extLst>
            </p:cNvPr>
            <p:cNvSpPr/>
            <p:nvPr/>
          </p:nvSpPr>
          <p:spPr>
            <a:xfrm>
              <a:off x="-49627150" y="3996000"/>
              <a:ext cx="163850" cy="148100"/>
            </a:xfrm>
            <a:custGeom>
              <a:avLst/>
              <a:gdLst/>
              <a:ahLst/>
              <a:cxnLst/>
              <a:rect l="l" t="t" r="r" b="b"/>
              <a:pathLst>
                <a:path w="6554" h="5924" extrusionOk="0">
                  <a:moveTo>
                    <a:pt x="3655" y="725"/>
                  </a:moveTo>
                  <a:cubicBezTo>
                    <a:pt x="4348" y="1040"/>
                    <a:pt x="5041" y="1544"/>
                    <a:pt x="5451" y="2206"/>
                  </a:cubicBezTo>
                  <a:cubicBezTo>
                    <a:pt x="5766" y="2678"/>
                    <a:pt x="5860" y="3308"/>
                    <a:pt x="5671" y="3875"/>
                  </a:cubicBezTo>
                  <a:cubicBezTo>
                    <a:pt x="5451" y="4411"/>
                    <a:pt x="5041" y="4852"/>
                    <a:pt x="4443" y="5041"/>
                  </a:cubicBezTo>
                  <a:cubicBezTo>
                    <a:pt x="4171" y="5132"/>
                    <a:pt x="3899" y="5193"/>
                    <a:pt x="3655" y="5198"/>
                  </a:cubicBezTo>
                  <a:lnTo>
                    <a:pt x="3655" y="5198"/>
                  </a:lnTo>
                  <a:lnTo>
                    <a:pt x="3655" y="725"/>
                  </a:lnTo>
                  <a:close/>
                  <a:moveTo>
                    <a:pt x="3718" y="0"/>
                  </a:moveTo>
                  <a:cubicBezTo>
                    <a:pt x="3088" y="599"/>
                    <a:pt x="1985" y="914"/>
                    <a:pt x="820" y="1071"/>
                  </a:cubicBezTo>
                  <a:lnTo>
                    <a:pt x="820" y="1544"/>
                  </a:lnTo>
                  <a:cubicBezTo>
                    <a:pt x="820" y="2048"/>
                    <a:pt x="473" y="2489"/>
                    <a:pt x="0" y="2584"/>
                  </a:cubicBezTo>
                  <a:lnTo>
                    <a:pt x="1009" y="3938"/>
                  </a:lnTo>
                  <a:cubicBezTo>
                    <a:pt x="1619" y="4793"/>
                    <a:pt x="2554" y="5263"/>
                    <a:pt x="3557" y="5263"/>
                  </a:cubicBezTo>
                  <a:cubicBezTo>
                    <a:pt x="3579" y="5263"/>
                    <a:pt x="3601" y="5263"/>
                    <a:pt x="3624" y="5262"/>
                  </a:cubicBezTo>
                  <a:lnTo>
                    <a:pt x="3624" y="5262"/>
                  </a:lnTo>
                  <a:lnTo>
                    <a:pt x="3624" y="5923"/>
                  </a:lnTo>
                  <a:cubicBezTo>
                    <a:pt x="3970" y="5923"/>
                    <a:pt x="4317" y="5829"/>
                    <a:pt x="4632" y="5734"/>
                  </a:cubicBezTo>
                  <a:cubicBezTo>
                    <a:pt x="5419" y="5451"/>
                    <a:pt x="6018" y="4852"/>
                    <a:pt x="6301" y="4096"/>
                  </a:cubicBezTo>
                  <a:cubicBezTo>
                    <a:pt x="6553" y="3371"/>
                    <a:pt x="6459" y="2521"/>
                    <a:pt x="6018" y="1859"/>
                  </a:cubicBezTo>
                  <a:cubicBezTo>
                    <a:pt x="5451" y="1040"/>
                    <a:pt x="4632" y="41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5783;p60">
              <a:extLst>
                <a:ext uri="{FF2B5EF4-FFF2-40B4-BE49-F238E27FC236}">
                  <a16:creationId xmlns:a16="http://schemas.microsoft.com/office/drawing/2014/main" id="{DD17DCF7-BE04-4006-A64A-CF09F8786D5E}"/>
                </a:ext>
              </a:extLst>
            </p:cNvPr>
            <p:cNvSpPr/>
            <p:nvPr/>
          </p:nvSpPr>
          <p:spPr>
            <a:xfrm>
              <a:off x="-49766550" y="4061375"/>
              <a:ext cx="230000" cy="159125"/>
            </a:xfrm>
            <a:custGeom>
              <a:avLst/>
              <a:gdLst/>
              <a:ahLst/>
              <a:cxnLst/>
              <a:rect l="l" t="t" r="r" b="b"/>
              <a:pathLst>
                <a:path w="9200" h="6365" extrusionOk="0">
                  <a:moveTo>
                    <a:pt x="2489" y="0"/>
                  </a:moveTo>
                  <a:cubicBezTo>
                    <a:pt x="2300" y="0"/>
                    <a:pt x="2142" y="158"/>
                    <a:pt x="2142" y="347"/>
                  </a:cubicBezTo>
                  <a:lnTo>
                    <a:pt x="2142" y="1418"/>
                  </a:lnTo>
                  <a:cubicBezTo>
                    <a:pt x="2142" y="2205"/>
                    <a:pt x="1481" y="2836"/>
                    <a:pt x="725" y="2836"/>
                  </a:cubicBezTo>
                  <a:cubicBezTo>
                    <a:pt x="441" y="2836"/>
                    <a:pt x="221" y="2741"/>
                    <a:pt x="0" y="2647"/>
                  </a:cubicBezTo>
                  <a:lnTo>
                    <a:pt x="0" y="4600"/>
                  </a:lnTo>
                  <a:cubicBezTo>
                    <a:pt x="0" y="5734"/>
                    <a:pt x="2331" y="6364"/>
                    <a:pt x="4631" y="6364"/>
                  </a:cubicBezTo>
                  <a:cubicBezTo>
                    <a:pt x="6900" y="6364"/>
                    <a:pt x="9200" y="5797"/>
                    <a:pt x="9200" y="4600"/>
                  </a:cubicBezTo>
                  <a:lnTo>
                    <a:pt x="9200" y="3340"/>
                  </a:lnTo>
                  <a:cubicBezTo>
                    <a:pt x="9121" y="3353"/>
                    <a:pt x="9033" y="3360"/>
                    <a:pt x="8938" y="3360"/>
                  </a:cubicBezTo>
                  <a:cubicBezTo>
                    <a:pt x="8153" y="3360"/>
                    <a:pt x="6857" y="2888"/>
                    <a:pt x="5986" y="1764"/>
                  </a:cubicBezTo>
                  <a:lnTo>
                    <a:pt x="4978" y="378"/>
                  </a:lnTo>
                  <a:lnTo>
                    <a:pt x="4978" y="1071"/>
                  </a:lnTo>
                  <a:cubicBezTo>
                    <a:pt x="4978" y="1638"/>
                    <a:pt x="4505" y="2111"/>
                    <a:pt x="3907" y="2111"/>
                  </a:cubicBezTo>
                  <a:cubicBezTo>
                    <a:pt x="3308" y="2111"/>
                    <a:pt x="2836" y="1638"/>
                    <a:pt x="2836" y="107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0" name="Google Shape;5784;p60">
            <a:extLst>
              <a:ext uri="{FF2B5EF4-FFF2-40B4-BE49-F238E27FC236}">
                <a16:creationId xmlns:a16="http://schemas.microsoft.com/office/drawing/2014/main" id="{39E428A3-4831-4FBE-BBD1-2CD027AB0460}"/>
              </a:ext>
            </a:extLst>
          </p:cNvPr>
          <p:cNvGrpSpPr/>
          <p:nvPr/>
        </p:nvGrpSpPr>
        <p:grpSpPr>
          <a:xfrm>
            <a:off x="7626249" y="4856939"/>
            <a:ext cx="333562" cy="330964"/>
            <a:chOff x="-47892800" y="3200500"/>
            <a:chExt cx="301675" cy="299325"/>
          </a:xfrm>
        </p:grpSpPr>
        <p:sp>
          <p:nvSpPr>
            <p:cNvPr id="1871" name="Google Shape;5785;p60">
              <a:extLst>
                <a:ext uri="{FF2B5EF4-FFF2-40B4-BE49-F238E27FC236}">
                  <a16:creationId xmlns:a16="http://schemas.microsoft.com/office/drawing/2014/main" id="{6D27F4F4-B707-4958-8566-8C810C8F76FB}"/>
                </a:ext>
              </a:extLst>
            </p:cNvPr>
            <p:cNvSpPr/>
            <p:nvPr/>
          </p:nvSpPr>
          <p:spPr>
            <a:xfrm>
              <a:off x="-47892800" y="3200500"/>
              <a:ext cx="301675" cy="177225"/>
            </a:xfrm>
            <a:custGeom>
              <a:avLst/>
              <a:gdLst/>
              <a:ahLst/>
              <a:cxnLst/>
              <a:rect l="l" t="t" r="r" b="b"/>
              <a:pathLst>
                <a:path w="12067" h="7089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796"/>
                  </a:lnTo>
                  <a:cubicBezTo>
                    <a:pt x="0" y="1985"/>
                    <a:pt x="158" y="2143"/>
                    <a:pt x="347" y="2143"/>
                  </a:cubicBezTo>
                  <a:lnTo>
                    <a:pt x="1765" y="2143"/>
                  </a:lnTo>
                  <a:cubicBezTo>
                    <a:pt x="1985" y="2143"/>
                    <a:pt x="2143" y="1985"/>
                    <a:pt x="2143" y="1796"/>
                  </a:cubicBezTo>
                  <a:lnTo>
                    <a:pt x="2143" y="1418"/>
                  </a:lnTo>
                  <a:lnTo>
                    <a:pt x="5010" y="1418"/>
                  </a:lnTo>
                  <a:cubicBezTo>
                    <a:pt x="4915" y="1576"/>
                    <a:pt x="3277" y="4506"/>
                    <a:pt x="3182" y="4663"/>
                  </a:cubicBezTo>
                  <a:lnTo>
                    <a:pt x="4821" y="7089"/>
                  </a:lnTo>
                  <a:lnTo>
                    <a:pt x="5671" y="7089"/>
                  </a:lnTo>
                  <a:lnTo>
                    <a:pt x="5671" y="5577"/>
                  </a:lnTo>
                  <a:cubicBezTo>
                    <a:pt x="5293" y="5419"/>
                    <a:pt x="4978" y="5010"/>
                    <a:pt x="4978" y="4569"/>
                  </a:cubicBezTo>
                  <a:cubicBezTo>
                    <a:pt x="4978" y="4001"/>
                    <a:pt x="5451" y="3529"/>
                    <a:pt x="6018" y="3529"/>
                  </a:cubicBezTo>
                  <a:cubicBezTo>
                    <a:pt x="6616" y="3529"/>
                    <a:pt x="7089" y="4001"/>
                    <a:pt x="7089" y="4569"/>
                  </a:cubicBezTo>
                  <a:cubicBezTo>
                    <a:pt x="7089" y="5041"/>
                    <a:pt x="6805" y="5419"/>
                    <a:pt x="6396" y="5577"/>
                  </a:cubicBezTo>
                  <a:lnTo>
                    <a:pt x="6396" y="7026"/>
                  </a:lnTo>
                  <a:lnTo>
                    <a:pt x="7247" y="7026"/>
                  </a:lnTo>
                  <a:lnTo>
                    <a:pt x="8853" y="4569"/>
                  </a:lnTo>
                  <a:cubicBezTo>
                    <a:pt x="8790" y="4411"/>
                    <a:pt x="7120" y="1513"/>
                    <a:pt x="7057" y="1355"/>
                  </a:cubicBezTo>
                  <a:lnTo>
                    <a:pt x="9924" y="1355"/>
                  </a:lnTo>
                  <a:lnTo>
                    <a:pt x="9924" y="1702"/>
                  </a:lnTo>
                  <a:cubicBezTo>
                    <a:pt x="9924" y="1891"/>
                    <a:pt x="10082" y="2048"/>
                    <a:pt x="10271" y="2048"/>
                  </a:cubicBezTo>
                  <a:lnTo>
                    <a:pt x="11689" y="2048"/>
                  </a:lnTo>
                  <a:cubicBezTo>
                    <a:pt x="11909" y="2048"/>
                    <a:pt x="12067" y="1891"/>
                    <a:pt x="12067" y="1702"/>
                  </a:cubicBezTo>
                  <a:lnTo>
                    <a:pt x="12067" y="284"/>
                  </a:lnTo>
                  <a:cubicBezTo>
                    <a:pt x="12004" y="158"/>
                    <a:pt x="11846" y="0"/>
                    <a:pt x="11657" y="0"/>
                  </a:cubicBezTo>
                  <a:lnTo>
                    <a:pt x="10239" y="0"/>
                  </a:lnTo>
                  <a:cubicBezTo>
                    <a:pt x="10050" y="0"/>
                    <a:pt x="9893" y="158"/>
                    <a:pt x="9893" y="378"/>
                  </a:cubicBezTo>
                  <a:lnTo>
                    <a:pt x="9893" y="725"/>
                  </a:lnTo>
                  <a:lnTo>
                    <a:pt x="6616" y="725"/>
                  </a:lnTo>
                  <a:lnTo>
                    <a:pt x="6301" y="221"/>
                  </a:lnTo>
                  <a:cubicBezTo>
                    <a:pt x="6238" y="95"/>
                    <a:pt x="6120" y="32"/>
                    <a:pt x="6002" y="32"/>
                  </a:cubicBezTo>
                  <a:cubicBezTo>
                    <a:pt x="5884" y="32"/>
                    <a:pt x="5766" y="95"/>
                    <a:pt x="5703" y="221"/>
                  </a:cubicBezTo>
                  <a:lnTo>
                    <a:pt x="5388" y="725"/>
                  </a:ln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5786;p60">
              <a:extLst>
                <a:ext uri="{FF2B5EF4-FFF2-40B4-BE49-F238E27FC236}">
                  <a16:creationId xmlns:a16="http://schemas.microsoft.com/office/drawing/2014/main" id="{2B2DDD10-0548-44D0-810F-0AD5C25AD73C}"/>
                </a:ext>
              </a:extLst>
            </p:cNvPr>
            <p:cNvSpPr/>
            <p:nvPr/>
          </p:nvSpPr>
          <p:spPr>
            <a:xfrm>
              <a:off x="-47751825" y="33060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6" y="726"/>
                    <a:pt x="694" y="568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5787;p60">
              <a:extLst>
                <a:ext uri="{FF2B5EF4-FFF2-40B4-BE49-F238E27FC236}">
                  <a16:creationId xmlns:a16="http://schemas.microsoft.com/office/drawing/2014/main" id="{51E261A2-7F04-4E36-B6C1-C4601B59959B}"/>
                </a:ext>
              </a:extLst>
            </p:cNvPr>
            <p:cNvSpPr/>
            <p:nvPr/>
          </p:nvSpPr>
          <p:spPr>
            <a:xfrm>
              <a:off x="-47786475" y="339505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3"/>
                  </a:lnTo>
                  <a:lnTo>
                    <a:pt x="3498" y="693"/>
                  </a:lnTo>
                  <a:lnTo>
                    <a:pt x="3498" y="347"/>
                  </a:lnTo>
                  <a:cubicBezTo>
                    <a:pt x="3498" y="158"/>
                    <a:pt x="3372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5788;p60">
              <a:extLst>
                <a:ext uri="{FF2B5EF4-FFF2-40B4-BE49-F238E27FC236}">
                  <a16:creationId xmlns:a16="http://schemas.microsoft.com/office/drawing/2014/main" id="{4F0DC9AA-6DC8-44DC-9E36-A0F5D073DCFB}"/>
                </a:ext>
              </a:extLst>
            </p:cNvPr>
            <p:cNvSpPr/>
            <p:nvPr/>
          </p:nvSpPr>
          <p:spPr>
            <a:xfrm>
              <a:off x="-47692750" y="3271375"/>
              <a:ext cx="101625" cy="140225"/>
            </a:xfrm>
            <a:custGeom>
              <a:avLst/>
              <a:gdLst/>
              <a:ahLst/>
              <a:cxnLst/>
              <a:rect l="l" t="t" r="r" b="b"/>
              <a:pathLst>
                <a:path w="4065" h="5609" extrusionOk="0">
                  <a:moveTo>
                    <a:pt x="631" y="1"/>
                  </a:moveTo>
                  <a:lnTo>
                    <a:pt x="1576" y="1639"/>
                  </a:lnTo>
                  <a:cubicBezTo>
                    <a:pt x="1639" y="1734"/>
                    <a:pt x="1639" y="1891"/>
                    <a:pt x="1576" y="1986"/>
                  </a:cubicBezTo>
                  <a:lnTo>
                    <a:pt x="1" y="4348"/>
                  </a:lnTo>
                  <a:cubicBezTo>
                    <a:pt x="316" y="4537"/>
                    <a:pt x="505" y="4853"/>
                    <a:pt x="505" y="5262"/>
                  </a:cubicBezTo>
                  <a:lnTo>
                    <a:pt x="505" y="5609"/>
                  </a:lnTo>
                  <a:lnTo>
                    <a:pt x="4065" y="5609"/>
                  </a:lnTo>
                  <a:lnTo>
                    <a:pt x="4065" y="1040"/>
                  </a:lnTo>
                  <a:cubicBezTo>
                    <a:pt x="4002" y="473"/>
                    <a:pt x="3561" y="1"/>
                    <a:pt x="2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5789;p60">
              <a:extLst>
                <a:ext uri="{FF2B5EF4-FFF2-40B4-BE49-F238E27FC236}">
                  <a16:creationId xmlns:a16="http://schemas.microsoft.com/office/drawing/2014/main" id="{2951B659-0E27-4232-875E-1B9612A2B5A3}"/>
                </a:ext>
              </a:extLst>
            </p:cNvPr>
            <p:cNvSpPr/>
            <p:nvPr/>
          </p:nvSpPr>
          <p:spPr>
            <a:xfrm>
              <a:off x="-47891225" y="3272950"/>
              <a:ext cx="100050" cy="140225"/>
            </a:xfrm>
            <a:custGeom>
              <a:avLst/>
              <a:gdLst/>
              <a:ahLst/>
              <a:cxnLst/>
              <a:rect l="l" t="t" r="r" b="b"/>
              <a:pathLst>
                <a:path w="4002" h="5609" extrusionOk="0">
                  <a:moveTo>
                    <a:pt x="1040" y="1"/>
                  </a:moveTo>
                  <a:cubicBezTo>
                    <a:pt x="473" y="1"/>
                    <a:pt x="0" y="442"/>
                    <a:pt x="0" y="1040"/>
                  </a:cubicBezTo>
                  <a:lnTo>
                    <a:pt x="0" y="5609"/>
                  </a:lnTo>
                  <a:lnTo>
                    <a:pt x="3529" y="5609"/>
                  </a:lnTo>
                  <a:lnTo>
                    <a:pt x="3529" y="5231"/>
                  </a:lnTo>
                  <a:lnTo>
                    <a:pt x="3497" y="5231"/>
                  </a:lnTo>
                  <a:cubicBezTo>
                    <a:pt x="3497" y="4821"/>
                    <a:pt x="3686" y="4506"/>
                    <a:pt x="4002" y="4317"/>
                  </a:cubicBezTo>
                  <a:lnTo>
                    <a:pt x="2426" y="1954"/>
                  </a:lnTo>
                  <a:cubicBezTo>
                    <a:pt x="2363" y="1828"/>
                    <a:pt x="2363" y="1734"/>
                    <a:pt x="2426" y="1608"/>
                  </a:cubicBezTo>
                  <a:lnTo>
                    <a:pt x="33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5790;p60">
              <a:extLst>
                <a:ext uri="{FF2B5EF4-FFF2-40B4-BE49-F238E27FC236}">
                  <a16:creationId xmlns:a16="http://schemas.microsoft.com/office/drawing/2014/main" id="{0E4B0C18-DF1A-4AE8-BB11-71E8AD33DAAE}"/>
                </a:ext>
              </a:extLst>
            </p:cNvPr>
            <p:cNvSpPr/>
            <p:nvPr/>
          </p:nvSpPr>
          <p:spPr>
            <a:xfrm>
              <a:off x="-47892800" y="3428900"/>
              <a:ext cx="300100" cy="70925"/>
            </a:xfrm>
            <a:custGeom>
              <a:avLst/>
              <a:gdLst/>
              <a:ahLst/>
              <a:cxnLst/>
              <a:rect l="l" t="t" r="r" b="b"/>
              <a:pathLst>
                <a:path w="12004" h="2837" extrusionOk="0">
                  <a:moveTo>
                    <a:pt x="0" y="1"/>
                  </a:moveTo>
                  <a:lnTo>
                    <a:pt x="0" y="379"/>
                  </a:lnTo>
                  <a:cubicBezTo>
                    <a:pt x="0" y="946"/>
                    <a:pt x="473" y="1418"/>
                    <a:pt x="1072" y="1418"/>
                  </a:cubicBezTo>
                  <a:lnTo>
                    <a:pt x="4978" y="1418"/>
                  </a:lnTo>
                  <a:lnTo>
                    <a:pt x="4978" y="2143"/>
                  </a:lnTo>
                  <a:lnTo>
                    <a:pt x="3907" y="2143"/>
                  </a:lnTo>
                  <a:cubicBezTo>
                    <a:pt x="3718" y="2143"/>
                    <a:pt x="3560" y="2301"/>
                    <a:pt x="3560" y="2490"/>
                  </a:cubicBezTo>
                  <a:cubicBezTo>
                    <a:pt x="3560" y="2679"/>
                    <a:pt x="3718" y="2836"/>
                    <a:pt x="3907" y="2836"/>
                  </a:cubicBezTo>
                  <a:lnTo>
                    <a:pt x="8129" y="2836"/>
                  </a:lnTo>
                  <a:cubicBezTo>
                    <a:pt x="8318" y="2836"/>
                    <a:pt x="8475" y="2679"/>
                    <a:pt x="8475" y="2490"/>
                  </a:cubicBezTo>
                  <a:cubicBezTo>
                    <a:pt x="8475" y="2301"/>
                    <a:pt x="8318" y="2143"/>
                    <a:pt x="8129" y="2143"/>
                  </a:cubicBezTo>
                  <a:lnTo>
                    <a:pt x="7057" y="2143"/>
                  </a:lnTo>
                  <a:lnTo>
                    <a:pt x="7057" y="1418"/>
                  </a:lnTo>
                  <a:lnTo>
                    <a:pt x="10964" y="1418"/>
                  </a:lnTo>
                  <a:cubicBezTo>
                    <a:pt x="11531" y="1418"/>
                    <a:pt x="12004" y="946"/>
                    <a:pt x="12004" y="379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7" name="Google Shape;5791;p60">
            <a:extLst>
              <a:ext uri="{FF2B5EF4-FFF2-40B4-BE49-F238E27FC236}">
                <a16:creationId xmlns:a16="http://schemas.microsoft.com/office/drawing/2014/main" id="{9D010055-01B7-487E-8C01-BAF50AE6EC82}"/>
              </a:ext>
            </a:extLst>
          </p:cNvPr>
          <p:cNvGrpSpPr/>
          <p:nvPr/>
        </p:nvGrpSpPr>
        <p:grpSpPr>
          <a:xfrm>
            <a:off x="7685902" y="5264500"/>
            <a:ext cx="214257" cy="331821"/>
            <a:chOff x="-47839250" y="3569100"/>
            <a:chExt cx="193775" cy="300100"/>
          </a:xfrm>
        </p:grpSpPr>
        <p:sp>
          <p:nvSpPr>
            <p:cNvPr id="1878" name="Google Shape;5792;p60">
              <a:extLst>
                <a:ext uri="{FF2B5EF4-FFF2-40B4-BE49-F238E27FC236}">
                  <a16:creationId xmlns:a16="http://schemas.microsoft.com/office/drawing/2014/main" id="{07AE2C14-9987-409D-85C5-053B51294599}"/>
                </a:ext>
              </a:extLst>
            </p:cNvPr>
            <p:cNvSpPr/>
            <p:nvPr/>
          </p:nvSpPr>
          <p:spPr>
            <a:xfrm>
              <a:off x="-47786475" y="3657325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44"/>
                    <a:pt x="284" y="1890"/>
                    <a:pt x="725" y="2048"/>
                  </a:cubicBezTo>
                  <a:lnTo>
                    <a:pt x="725" y="1071"/>
                  </a:lnTo>
                  <a:cubicBezTo>
                    <a:pt x="725" y="882"/>
                    <a:pt x="883" y="725"/>
                    <a:pt x="1072" y="725"/>
                  </a:cubicBezTo>
                  <a:lnTo>
                    <a:pt x="2048" y="725"/>
                  </a:lnTo>
                  <a:cubicBezTo>
                    <a:pt x="1891" y="315"/>
                    <a:pt x="1513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5793;p60">
              <a:extLst>
                <a:ext uri="{FF2B5EF4-FFF2-40B4-BE49-F238E27FC236}">
                  <a16:creationId xmlns:a16="http://schemas.microsoft.com/office/drawing/2014/main" id="{896ED7EE-E5CC-49B2-9755-31AA5F86B388}"/>
                </a:ext>
              </a:extLst>
            </p:cNvPr>
            <p:cNvSpPr/>
            <p:nvPr/>
          </p:nvSpPr>
          <p:spPr>
            <a:xfrm>
              <a:off x="-47751025" y="36927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0" y="1"/>
                  </a:moveTo>
                  <a:lnTo>
                    <a:pt x="0" y="631"/>
                  </a:lnTo>
                  <a:cubicBezTo>
                    <a:pt x="315" y="536"/>
                    <a:pt x="504" y="284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5794;p60">
              <a:extLst>
                <a:ext uri="{FF2B5EF4-FFF2-40B4-BE49-F238E27FC236}">
                  <a16:creationId xmlns:a16="http://schemas.microsoft.com/office/drawing/2014/main" id="{CDF2BFAA-ED30-49BE-863E-1F0CD49364B2}"/>
                </a:ext>
              </a:extLst>
            </p:cNvPr>
            <p:cNvSpPr/>
            <p:nvPr/>
          </p:nvSpPr>
          <p:spPr>
            <a:xfrm>
              <a:off x="-47838450" y="3569100"/>
              <a:ext cx="192975" cy="35475"/>
            </a:xfrm>
            <a:custGeom>
              <a:avLst/>
              <a:gdLst/>
              <a:ahLst/>
              <a:cxnLst/>
              <a:rect l="l" t="t" r="r" b="b"/>
              <a:pathLst>
                <a:path w="7719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7719" y="1418"/>
                  </a:lnTo>
                  <a:lnTo>
                    <a:pt x="7719" y="347"/>
                  </a:lnTo>
                  <a:cubicBezTo>
                    <a:pt x="7719" y="158"/>
                    <a:pt x="7561" y="1"/>
                    <a:pt x="7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5795;p60">
              <a:extLst>
                <a:ext uri="{FF2B5EF4-FFF2-40B4-BE49-F238E27FC236}">
                  <a16:creationId xmlns:a16="http://schemas.microsoft.com/office/drawing/2014/main" id="{63EAEDC2-794E-41B1-AEBA-CCEBF41929DB}"/>
                </a:ext>
              </a:extLst>
            </p:cNvPr>
            <p:cNvSpPr/>
            <p:nvPr/>
          </p:nvSpPr>
          <p:spPr>
            <a:xfrm>
              <a:off x="-47751025" y="3691975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386" y="0"/>
                  </a:moveTo>
                  <a:cubicBezTo>
                    <a:pt x="1229" y="662"/>
                    <a:pt x="725" y="1229"/>
                    <a:pt x="0" y="1387"/>
                  </a:cubicBezTo>
                  <a:lnTo>
                    <a:pt x="0" y="2143"/>
                  </a:lnTo>
                  <a:lnTo>
                    <a:pt x="2143" y="2143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5796;p60">
              <a:extLst>
                <a:ext uri="{FF2B5EF4-FFF2-40B4-BE49-F238E27FC236}">
                  <a16:creationId xmlns:a16="http://schemas.microsoft.com/office/drawing/2014/main" id="{61252E79-DA30-4666-A42D-EE8553BBF681}"/>
                </a:ext>
              </a:extLst>
            </p:cNvPr>
            <p:cNvSpPr/>
            <p:nvPr/>
          </p:nvSpPr>
          <p:spPr>
            <a:xfrm>
              <a:off x="-47839250" y="3621875"/>
              <a:ext cx="193000" cy="159125"/>
            </a:xfrm>
            <a:custGeom>
              <a:avLst/>
              <a:gdLst/>
              <a:ahLst/>
              <a:cxnLst/>
              <a:rect l="l" t="t" r="r" b="b"/>
              <a:pathLst>
                <a:path w="7720" h="6365" extrusionOk="0">
                  <a:moveTo>
                    <a:pt x="3183" y="725"/>
                  </a:moveTo>
                  <a:cubicBezTo>
                    <a:pt x="4033" y="725"/>
                    <a:pt x="4758" y="1324"/>
                    <a:pt x="4915" y="2143"/>
                  </a:cubicBezTo>
                  <a:lnTo>
                    <a:pt x="6018" y="2143"/>
                  </a:lnTo>
                  <a:cubicBezTo>
                    <a:pt x="6207" y="2143"/>
                    <a:pt x="6365" y="2300"/>
                    <a:pt x="6365" y="2489"/>
                  </a:cubicBezTo>
                  <a:lnTo>
                    <a:pt x="6365" y="5293"/>
                  </a:lnTo>
                  <a:cubicBezTo>
                    <a:pt x="6365" y="5482"/>
                    <a:pt x="6207" y="5640"/>
                    <a:pt x="6018" y="5640"/>
                  </a:cubicBezTo>
                  <a:lnTo>
                    <a:pt x="3214" y="5640"/>
                  </a:lnTo>
                  <a:cubicBezTo>
                    <a:pt x="3025" y="5640"/>
                    <a:pt x="2868" y="5482"/>
                    <a:pt x="2868" y="5293"/>
                  </a:cubicBezTo>
                  <a:lnTo>
                    <a:pt x="2868" y="4191"/>
                  </a:lnTo>
                  <a:cubicBezTo>
                    <a:pt x="2080" y="4033"/>
                    <a:pt x="1450" y="3308"/>
                    <a:pt x="1450" y="2458"/>
                  </a:cubicBezTo>
                  <a:cubicBezTo>
                    <a:pt x="1418" y="1513"/>
                    <a:pt x="2206" y="725"/>
                    <a:pt x="3183" y="725"/>
                  </a:cubicBezTo>
                  <a:close/>
                  <a:moveTo>
                    <a:pt x="1" y="0"/>
                  </a:moveTo>
                  <a:lnTo>
                    <a:pt x="1" y="6364"/>
                  </a:lnTo>
                  <a:lnTo>
                    <a:pt x="7719" y="6364"/>
                  </a:lnTo>
                  <a:lnTo>
                    <a:pt x="77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5797;p60">
              <a:extLst>
                <a:ext uri="{FF2B5EF4-FFF2-40B4-BE49-F238E27FC236}">
                  <a16:creationId xmlns:a16="http://schemas.microsoft.com/office/drawing/2014/main" id="{45A26766-2643-46F3-A524-567DC469391C}"/>
                </a:ext>
              </a:extLst>
            </p:cNvPr>
            <p:cNvSpPr/>
            <p:nvPr/>
          </p:nvSpPr>
          <p:spPr>
            <a:xfrm>
              <a:off x="-47839250" y="3799075"/>
              <a:ext cx="193000" cy="70125"/>
            </a:xfrm>
            <a:custGeom>
              <a:avLst/>
              <a:gdLst/>
              <a:ahLst/>
              <a:cxnLst/>
              <a:rect l="l" t="t" r="r" b="b"/>
              <a:pathLst>
                <a:path w="7720" h="2805" extrusionOk="0">
                  <a:moveTo>
                    <a:pt x="4600" y="663"/>
                  </a:moveTo>
                  <a:cubicBezTo>
                    <a:pt x="4789" y="663"/>
                    <a:pt x="4947" y="820"/>
                    <a:pt x="4947" y="1041"/>
                  </a:cubicBezTo>
                  <a:cubicBezTo>
                    <a:pt x="4947" y="1230"/>
                    <a:pt x="4789" y="1387"/>
                    <a:pt x="4600" y="1387"/>
                  </a:cubicBezTo>
                  <a:lnTo>
                    <a:pt x="3183" y="1387"/>
                  </a:lnTo>
                  <a:cubicBezTo>
                    <a:pt x="2994" y="1387"/>
                    <a:pt x="2836" y="1230"/>
                    <a:pt x="2836" y="1041"/>
                  </a:cubicBezTo>
                  <a:cubicBezTo>
                    <a:pt x="2836" y="852"/>
                    <a:pt x="2994" y="663"/>
                    <a:pt x="3183" y="663"/>
                  </a:cubicBezTo>
                  <a:close/>
                  <a:moveTo>
                    <a:pt x="1" y="1"/>
                  </a:moveTo>
                  <a:lnTo>
                    <a:pt x="1" y="2458"/>
                  </a:lnTo>
                  <a:cubicBezTo>
                    <a:pt x="1" y="2647"/>
                    <a:pt x="158" y="2805"/>
                    <a:pt x="347" y="2805"/>
                  </a:cubicBezTo>
                  <a:lnTo>
                    <a:pt x="7341" y="2805"/>
                  </a:lnTo>
                  <a:cubicBezTo>
                    <a:pt x="7562" y="2805"/>
                    <a:pt x="7719" y="2647"/>
                    <a:pt x="7719" y="2458"/>
                  </a:cubicBezTo>
                  <a:lnTo>
                    <a:pt x="77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84" name="Google Shape;5798;p60">
            <a:extLst>
              <a:ext uri="{FF2B5EF4-FFF2-40B4-BE49-F238E27FC236}">
                <a16:creationId xmlns:a16="http://schemas.microsoft.com/office/drawing/2014/main" id="{6BE3AE73-2DFC-4111-8F27-C510BC0139F4}"/>
              </a:ext>
            </a:extLst>
          </p:cNvPr>
          <p:cNvGrpSpPr/>
          <p:nvPr/>
        </p:nvGrpSpPr>
        <p:grpSpPr>
          <a:xfrm>
            <a:off x="7627120" y="5672061"/>
            <a:ext cx="331821" cy="332705"/>
            <a:chOff x="-47892800" y="3937700"/>
            <a:chExt cx="300100" cy="300900"/>
          </a:xfrm>
        </p:grpSpPr>
        <p:sp>
          <p:nvSpPr>
            <p:cNvPr id="1885" name="Google Shape;5799;p60">
              <a:extLst>
                <a:ext uri="{FF2B5EF4-FFF2-40B4-BE49-F238E27FC236}">
                  <a16:creationId xmlns:a16="http://schemas.microsoft.com/office/drawing/2014/main" id="{3EE3958E-3E27-4315-A522-6879FD5BE3F2}"/>
                </a:ext>
              </a:extLst>
            </p:cNvPr>
            <p:cNvSpPr/>
            <p:nvPr/>
          </p:nvSpPr>
          <p:spPr>
            <a:xfrm>
              <a:off x="-47858150" y="3937700"/>
              <a:ext cx="70900" cy="44150"/>
            </a:xfrm>
            <a:custGeom>
              <a:avLst/>
              <a:gdLst/>
              <a:ahLst/>
              <a:cxnLst/>
              <a:rect l="l" t="t" r="r" b="b"/>
              <a:pathLst>
                <a:path w="2836" h="1766" extrusionOk="0">
                  <a:moveTo>
                    <a:pt x="1418" y="1"/>
                  </a:moveTo>
                  <a:cubicBezTo>
                    <a:pt x="631" y="1"/>
                    <a:pt x="1" y="694"/>
                    <a:pt x="1" y="1419"/>
                  </a:cubicBezTo>
                  <a:lnTo>
                    <a:pt x="1" y="1765"/>
                  </a:lnTo>
                  <a:cubicBezTo>
                    <a:pt x="442" y="1545"/>
                    <a:pt x="914" y="1419"/>
                    <a:pt x="1418" y="1419"/>
                  </a:cubicBezTo>
                  <a:cubicBezTo>
                    <a:pt x="1922" y="1419"/>
                    <a:pt x="2395" y="1545"/>
                    <a:pt x="2836" y="1765"/>
                  </a:cubicBezTo>
                  <a:lnTo>
                    <a:pt x="2836" y="1419"/>
                  </a:ln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5800;p60">
              <a:extLst>
                <a:ext uri="{FF2B5EF4-FFF2-40B4-BE49-F238E27FC236}">
                  <a16:creationId xmlns:a16="http://schemas.microsoft.com/office/drawing/2014/main" id="{BA34B333-AFFB-4AA3-AA38-B50467DE0AD4}"/>
                </a:ext>
              </a:extLst>
            </p:cNvPr>
            <p:cNvSpPr/>
            <p:nvPr/>
          </p:nvSpPr>
          <p:spPr>
            <a:xfrm>
              <a:off x="-47892800" y="3991275"/>
              <a:ext cx="141000" cy="105550"/>
            </a:xfrm>
            <a:custGeom>
              <a:avLst/>
              <a:gdLst/>
              <a:ahLst/>
              <a:cxnLst/>
              <a:rect l="l" t="t" r="r" b="b"/>
              <a:pathLst>
                <a:path w="5640" h="4222" extrusionOk="0">
                  <a:moveTo>
                    <a:pt x="2836" y="0"/>
                  </a:moveTo>
                  <a:cubicBezTo>
                    <a:pt x="1292" y="0"/>
                    <a:pt x="32" y="1260"/>
                    <a:pt x="32" y="2804"/>
                  </a:cubicBezTo>
                  <a:lnTo>
                    <a:pt x="32" y="3875"/>
                  </a:lnTo>
                  <a:cubicBezTo>
                    <a:pt x="0" y="4064"/>
                    <a:pt x="158" y="4222"/>
                    <a:pt x="347" y="4222"/>
                  </a:cubicBezTo>
                  <a:lnTo>
                    <a:pt x="5293" y="4222"/>
                  </a:lnTo>
                  <a:cubicBezTo>
                    <a:pt x="5482" y="4222"/>
                    <a:pt x="5640" y="4064"/>
                    <a:pt x="5640" y="3875"/>
                  </a:cubicBezTo>
                  <a:lnTo>
                    <a:pt x="5640" y="2804"/>
                  </a:lnTo>
                  <a:cubicBezTo>
                    <a:pt x="5640" y="1260"/>
                    <a:pt x="4380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5801;p60">
              <a:extLst>
                <a:ext uri="{FF2B5EF4-FFF2-40B4-BE49-F238E27FC236}">
                  <a16:creationId xmlns:a16="http://schemas.microsoft.com/office/drawing/2014/main" id="{964B9435-4169-474F-98AD-1FDB9E0F34AB}"/>
                </a:ext>
              </a:extLst>
            </p:cNvPr>
            <p:cNvSpPr/>
            <p:nvPr/>
          </p:nvSpPr>
          <p:spPr>
            <a:xfrm>
              <a:off x="-47773875" y="3956600"/>
              <a:ext cx="119750" cy="89025"/>
            </a:xfrm>
            <a:custGeom>
              <a:avLst/>
              <a:gdLst/>
              <a:ahLst/>
              <a:cxnLst/>
              <a:rect l="l" t="t" r="r" b="b"/>
              <a:pathLst>
                <a:path w="4790" h="3561" extrusionOk="0">
                  <a:moveTo>
                    <a:pt x="1" y="1"/>
                  </a:moveTo>
                  <a:cubicBezTo>
                    <a:pt x="95" y="253"/>
                    <a:pt x="127" y="474"/>
                    <a:pt x="127" y="726"/>
                  </a:cubicBezTo>
                  <a:lnTo>
                    <a:pt x="127" y="1419"/>
                  </a:lnTo>
                  <a:lnTo>
                    <a:pt x="158" y="1419"/>
                  </a:lnTo>
                  <a:cubicBezTo>
                    <a:pt x="442" y="1639"/>
                    <a:pt x="694" y="1860"/>
                    <a:pt x="883" y="2143"/>
                  </a:cubicBezTo>
                  <a:cubicBezTo>
                    <a:pt x="1702" y="2301"/>
                    <a:pt x="2427" y="2805"/>
                    <a:pt x="2805" y="3561"/>
                  </a:cubicBezTo>
                  <a:cubicBezTo>
                    <a:pt x="3214" y="3120"/>
                    <a:pt x="3750" y="2805"/>
                    <a:pt x="4380" y="2805"/>
                  </a:cubicBezTo>
                  <a:cubicBezTo>
                    <a:pt x="4506" y="2805"/>
                    <a:pt x="4663" y="2805"/>
                    <a:pt x="4789" y="2836"/>
                  </a:cubicBezTo>
                  <a:cubicBezTo>
                    <a:pt x="4033" y="1167"/>
                    <a:pt x="2332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5802;p60">
              <a:extLst>
                <a:ext uri="{FF2B5EF4-FFF2-40B4-BE49-F238E27FC236}">
                  <a16:creationId xmlns:a16="http://schemas.microsoft.com/office/drawing/2014/main" id="{CCCB6C26-235E-4D00-958B-F0E945A3AEC6}"/>
                </a:ext>
              </a:extLst>
            </p:cNvPr>
            <p:cNvSpPr/>
            <p:nvPr/>
          </p:nvSpPr>
          <p:spPr>
            <a:xfrm>
              <a:off x="-47699050" y="4043250"/>
              <a:ext cx="71700" cy="70900"/>
            </a:xfrm>
            <a:custGeom>
              <a:avLst/>
              <a:gdLst/>
              <a:ahLst/>
              <a:cxnLst/>
              <a:rect l="l" t="t" r="r" b="b"/>
              <a:pathLst>
                <a:path w="2868" h="2836" extrusionOk="0">
                  <a:moveTo>
                    <a:pt x="1450" y="0"/>
                  </a:moveTo>
                  <a:cubicBezTo>
                    <a:pt x="662" y="0"/>
                    <a:pt x="1" y="694"/>
                    <a:pt x="1" y="1418"/>
                  </a:cubicBezTo>
                  <a:cubicBezTo>
                    <a:pt x="1" y="2206"/>
                    <a:pt x="662" y="2836"/>
                    <a:pt x="1450" y="2836"/>
                  </a:cubicBezTo>
                  <a:cubicBezTo>
                    <a:pt x="2237" y="2836"/>
                    <a:pt x="2868" y="2206"/>
                    <a:pt x="2868" y="1418"/>
                  </a:cubicBezTo>
                  <a:cubicBezTo>
                    <a:pt x="2868" y="631"/>
                    <a:pt x="2237" y="0"/>
                    <a:pt x="14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5803;p60">
              <a:extLst>
                <a:ext uri="{FF2B5EF4-FFF2-40B4-BE49-F238E27FC236}">
                  <a16:creationId xmlns:a16="http://schemas.microsoft.com/office/drawing/2014/main" id="{33DE6C46-FD01-45A9-89A2-C13372868637}"/>
                </a:ext>
              </a:extLst>
            </p:cNvPr>
            <p:cNvSpPr/>
            <p:nvPr/>
          </p:nvSpPr>
          <p:spPr>
            <a:xfrm>
              <a:off x="-47770725" y="4124375"/>
              <a:ext cx="178025" cy="114225"/>
            </a:xfrm>
            <a:custGeom>
              <a:avLst/>
              <a:gdLst/>
              <a:ahLst/>
              <a:cxnLst/>
              <a:rect l="l" t="t" r="r" b="b"/>
              <a:pathLst>
                <a:path w="7121" h="4569" extrusionOk="0">
                  <a:moveTo>
                    <a:pt x="3183" y="0"/>
                  </a:moveTo>
                  <a:lnTo>
                    <a:pt x="3183" y="2426"/>
                  </a:lnTo>
                  <a:lnTo>
                    <a:pt x="2490" y="2426"/>
                  </a:lnTo>
                  <a:lnTo>
                    <a:pt x="2490" y="2080"/>
                  </a:lnTo>
                  <a:cubicBezTo>
                    <a:pt x="2490" y="1891"/>
                    <a:pt x="2332" y="1733"/>
                    <a:pt x="2143" y="1733"/>
                  </a:cubicBezTo>
                  <a:cubicBezTo>
                    <a:pt x="1954" y="1733"/>
                    <a:pt x="1796" y="1891"/>
                    <a:pt x="1796" y="2080"/>
                  </a:cubicBezTo>
                  <a:lnTo>
                    <a:pt x="1796" y="2426"/>
                  </a:lnTo>
                  <a:cubicBezTo>
                    <a:pt x="788" y="2426"/>
                    <a:pt x="1" y="3214"/>
                    <a:pt x="1" y="4222"/>
                  </a:cubicBezTo>
                  <a:cubicBezTo>
                    <a:pt x="1" y="4411"/>
                    <a:pt x="158" y="4569"/>
                    <a:pt x="379" y="4569"/>
                  </a:cubicBezTo>
                  <a:lnTo>
                    <a:pt x="6711" y="4569"/>
                  </a:lnTo>
                  <a:cubicBezTo>
                    <a:pt x="6900" y="4569"/>
                    <a:pt x="7058" y="4411"/>
                    <a:pt x="7058" y="4222"/>
                  </a:cubicBezTo>
                  <a:cubicBezTo>
                    <a:pt x="7121" y="3214"/>
                    <a:pt x="6302" y="2426"/>
                    <a:pt x="5325" y="2426"/>
                  </a:cubicBezTo>
                  <a:lnTo>
                    <a:pt x="5325" y="0"/>
                  </a:lnTo>
                  <a:cubicBezTo>
                    <a:pt x="5010" y="190"/>
                    <a:pt x="4663" y="284"/>
                    <a:pt x="4254" y="284"/>
                  </a:cubicBezTo>
                  <a:cubicBezTo>
                    <a:pt x="3876" y="284"/>
                    <a:pt x="3529" y="158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5804;p60">
              <a:extLst>
                <a:ext uri="{FF2B5EF4-FFF2-40B4-BE49-F238E27FC236}">
                  <a16:creationId xmlns:a16="http://schemas.microsoft.com/office/drawing/2014/main" id="{C5123038-B595-427F-8FEB-8E2947744ACA}"/>
                </a:ext>
              </a:extLst>
            </p:cNvPr>
            <p:cNvSpPr/>
            <p:nvPr/>
          </p:nvSpPr>
          <p:spPr>
            <a:xfrm>
              <a:off x="-47830575" y="41322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5805;p60">
              <a:extLst>
                <a:ext uri="{FF2B5EF4-FFF2-40B4-BE49-F238E27FC236}">
                  <a16:creationId xmlns:a16="http://schemas.microsoft.com/office/drawing/2014/main" id="{F85A664B-55A1-4A76-821F-77E71B29EE48}"/>
                </a:ext>
              </a:extLst>
            </p:cNvPr>
            <p:cNvSpPr/>
            <p:nvPr/>
          </p:nvSpPr>
          <p:spPr>
            <a:xfrm>
              <a:off x="-47785675" y="4112375"/>
              <a:ext cx="37825" cy="36250"/>
            </a:xfrm>
            <a:custGeom>
              <a:avLst/>
              <a:gdLst/>
              <a:ahLst/>
              <a:cxnLst/>
              <a:rect l="l" t="t" r="r" b="b"/>
              <a:pathLst>
                <a:path w="1513" h="1450" extrusionOk="0">
                  <a:moveTo>
                    <a:pt x="402" y="0"/>
                  </a:moveTo>
                  <a:cubicBezTo>
                    <a:pt x="307" y="0"/>
                    <a:pt x="205" y="24"/>
                    <a:pt x="126" y="71"/>
                  </a:cubicBezTo>
                  <a:cubicBezTo>
                    <a:pt x="0" y="197"/>
                    <a:pt x="0" y="449"/>
                    <a:pt x="126" y="607"/>
                  </a:cubicBezTo>
                  <a:lnTo>
                    <a:pt x="882" y="1331"/>
                  </a:lnTo>
                  <a:cubicBezTo>
                    <a:pt x="961" y="1410"/>
                    <a:pt x="1055" y="1449"/>
                    <a:pt x="1146" y="1449"/>
                  </a:cubicBezTo>
                  <a:cubicBezTo>
                    <a:pt x="1237" y="1449"/>
                    <a:pt x="1323" y="1410"/>
                    <a:pt x="1386" y="1331"/>
                  </a:cubicBezTo>
                  <a:cubicBezTo>
                    <a:pt x="1512" y="1237"/>
                    <a:pt x="1512" y="985"/>
                    <a:pt x="1386" y="827"/>
                  </a:cubicBezTo>
                  <a:lnTo>
                    <a:pt x="630" y="71"/>
                  </a:lnTo>
                  <a:cubicBezTo>
                    <a:pt x="583" y="24"/>
                    <a:pt x="496" y="0"/>
                    <a:pt x="4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5806;p60">
              <a:extLst>
                <a:ext uri="{FF2B5EF4-FFF2-40B4-BE49-F238E27FC236}">
                  <a16:creationId xmlns:a16="http://schemas.microsoft.com/office/drawing/2014/main" id="{4ECE45B8-2122-490E-987E-69823326DB66}"/>
                </a:ext>
              </a:extLst>
            </p:cNvPr>
            <p:cNvSpPr/>
            <p:nvPr/>
          </p:nvSpPr>
          <p:spPr>
            <a:xfrm>
              <a:off x="-47892800" y="4112750"/>
              <a:ext cx="37825" cy="36250"/>
            </a:xfrm>
            <a:custGeom>
              <a:avLst/>
              <a:gdLst/>
              <a:ahLst/>
              <a:cxnLst/>
              <a:rect l="l" t="t" r="r" b="b"/>
              <a:pathLst>
                <a:path w="1513" h="1450" extrusionOk="0">
                  <a:moveTo>
                    <a:pt x="1111" y="1"/>
                  </a:moveTo>
                  <a:cubicBezTo>
                    <a:pt x="1016" y="1"/>
                    <a:pt x="930" y="40"/>
                    <a:pt x="883" y="119"/>
                  </a:cubicBezTo>
                  <a:lnTo>
                    <a:pt x="126" y="844"/>
                  </a:lnTo>
                  <a:cubicBezTo>
                    <a:pt x="0" y="970"/>
                    <a:pt x="0" y="1222"/>
                    <a:pt x="126" y="1379"/>
                  </a:cubicBezTo>
                  <a:cubicBezTo>
                    <a:pt x="189" y="1426"/>
                    <a:pt x="276" y="1450"/>
                    <a:pt x="367" y="1450"/>
                  </a:cubicBezTo>
                  <a:cubicBezTo>
                    <a:pt x="457" y="1450"/>
                    <a:pt x="552" y="1426"/>
                    <a:pt x="630" y="1379"/>
                  </a:cubicBezTo>
                  <a:lnTo>
                    <a:pt x="1387" y="623"/>
                  </a:lnTo>
                  <a:cubicBezTo>
                    <a:pt x="1513" y="497"/>
                    <a:pt x="1513" y="276"/>
                    <a:pt x="1387" y="119"/>
                  </a:cubicBezTo>
                  <a:cubicBezTo>
                    <a:pt x="1308" y="40"/>
                    <a:pt x="1205" y="1"/>
                    <a:pt x="1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93" name="Google Shape;5807;p60">
            <a:extLst>
              <a:ext uri="{FF2B5EF4-FFF2-40B4-BE49-F238E27FC236}">
                <a16:creationId xmlns:a16="http://schemas.microsoft.com/office/drawing/2014/main" id="{7C237418-9FAF-4248-96F4-8C108A5EBA57}"/>
              </a:ext>
            </a:extLst>
          </p:cNvPr>
          <p:cNvGrpSpPr/>
          <p:nvPr/>
        </p:nvGrpSpPr>
        <p:grpSpPr>
          <a:xfrm>
            <a:off x="9682823" y="4876952"/>
            <a:ext cx="331821" cy="290910"/>
            <a:chOff x="-46042675" y="3218600"/>
            <a:chExt cx="300100" cy="263100"/>
          </a:xfrm>
        </p:grpSpPr>
        <p:sp>
          <p:nvSpPr>
            <p:cNvPr id="1894" name="Google Shape;5808;p60">
              <a:extLst>
                <a:ext uri="{FF2B5EF4-FFF2-40B4-BE49-F238E27FC236}">
                  <a16:creationId xmlns:a16="http://schemas.microsoft.com/office/drawing/2014/main" id="{A0A7ACF6-B549-4B38-B151-3AD658266D53}"/>
                </a:ext>
              </a:extLst>
            </p:cNvPr>
            <p:cNvSpPr/>
            <p:nvPr/>
          </p:nvSpPr>
          <p:spPr>
            <a:xfrm>
              <a:off x="-46042675" y="3302875"/>
              <a:ext cx="35475" cy="130000"/>
            </a:xfrm>
            <a:custGeom>
              <a:avLst/>
              <a:gdLst/>
              <a:ahLst/>
              <a:cxnLst/>
              <a:rect l="l" t="t" r="r" b="b"/>
              <a:pathLst>
                <a:path w="1419" h="5200" extrusionOk="0">
                  <a:moveTo>
                    <a:pt x="1" y="1"/>
                  </a:moveTo>
                  <a:lnTo>
                    <a:pt x="1" y="5199"/>
                  </a:lnTo>
                  <a:lnTo>
                    <a:pt x="1418" y="4506"/>
                  </a:lnTo>
                  <a:lnTo>
                    <a:pt x="1418" y="7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5809;p60">
              <a:extLst>
                <a:ext uri="{FF2B5EF4-FFF2-40B4-BE49-F238E27FC236}">
                  <a16:creationId xmlns:a16="http://schemas.microsoft.com/office/drawing/2014/main" id="{9AD9B467-B866-4249-AA9A-F0C0BA92E641}"/>
                </a:ext>
              </a:extLst>
            </p:cNvPr>
            <p:cNvSpPr/>
            <p:nvPr/>
          </p:nvSpPr>
          <p:spPr>
            <a:xfrm>
              <a:off x="-45919025" y="3341475"/>
              <a:ext cx="53600" cy="52800"/>
            </a:xfrm>
            <a:custGeom>
              <a:avLst/>
              <a:gdLst/>
              <a:ahLst/>
              <a:cxnLst/>
              <a:rect l="l" t="t" r="r" b="b"/>
              <a:pathLst>
                <a:path w="2144" h="2112" extrusionOk="0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39"/>
                    <a:pt x="473" y="2112"/>
                    <a:pt x="1072" y="2112"/>
                  </a:cubicBezTo>
                  <a:cubicBezTo>
                    <a:pt x="1671" y="2112"/>
                    <a:pt x="2143" y="1639"/>
                    <a:pt x="2143" y="1072"/>
                  </a:cubicBezTo>
                  <a:cubicBezTo>
                    <a:pt x="2143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5810;p60">
              <a:extLst>
                <a:ext uri="{FF2B5EF4-FFF2-40B4-BE49-F238E27FC236}">
                  <a16:creationId xmlns:a16="http://schemas.microsoft.com/office/drawing/2014/main" id="{91012930-4E16-4A87-B3D8-24E7C4CDEFEE}"/>
                </a:ext>
              </a:extLst>
            </p:cNvPr>
            <p:cNvSpPr/>
            <p:nvPr/>
          </p:nvSpPr>
          <p:spPr>
            <a:xfrm>
              <a:off x="-45778025" y="3302875"/>
              <a:ext cx="35450" cy="130000"/>
            </a:xfrm>
            <a:custGeom>
              <a:avLst/>
              <a:gdLst/>
              <a:ahLst/>
              <a:cxnLst/>
              <a:rect l="l" t="t" r="r" b="b"/>
              <a:pathLst>
                <a:path w="1418" h="5200" extrusionOk="0">
                  <a:moveTo>
                    <a:pt x="1418" y="1"/>
                  </a:moveTo>
                  <a:lnTo>
                    <a:pt x="0" y="726"/>
                  </a:lnTo>
                  <a:lnTo>
                    <a:pt x="0" y="4506"/>
                  </a:lnTo>
                  <a:lnTo>
                    <a:pt x="1418" y="5199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5811;p60">
              <a:extLst>
                <a:ext uri="{FF2B5EF4-FFF2-40B4-BE49-F238E27FC236}">
                  <a16:creationId xmlns:a16="http://schemas.microsoft.com/office/drawing/2014/main" id="{D9957042-A809-4AC0-AA7B-E80B9C1A59C8}"/>
                </a:ext>
              </a:extLst>
            </p:cNvPr>
            <p:cNvSpPr/>
            <p:nvPr/>
          </p:nvSpPr>
          <p:spPr>
            <a:xfrm>
              <a:off x="-46042675" y="3235950"/>
              <a:ext cx="300100" cy="245750"/>
            </a:xfrm>
            <a:custGeom>
              <a:avLst/>
              <a:gdLst/>
              <a:ahLst/>
              <a:cxnLst/>
              <a:rect l="l" t="t" r="r" b="b"/>
              <a:pathLst>
                <a:path w="12004" h="9830" extrusionOk="0">
                  <a:moveTo>
                    <a:pt x="6018" y="2142"/>
                  </a:moveTo>
                  <a:cubicBezTo>
                    <a:pt x="7751" y="2142"/>
                    <a:pt x="9168" y="3560"/>
                    <a:pt x="9168" y="5293"/>
                  </a:cubicBezTo>
                  <a:cubicBezTo>
                    <a:pt x="9168" y="7026"/>
                    <a:pt x="7751" y="8443"/>
                    <a:pt x="6018" y="8443"/>
                  </a:cubicBezTo>
                  <a:cubicBezTo>
                    <a:pt x="4285" y="8443"/>
                    <a:pt x="2867" y="7026"/>
                    <a:pt x="2867" y="5293"/>
                  </a:cubicBezTo>
                  <a:cubicBezTo>
                    <a:pt x="2867" y="3560"/>
                    <a:pt x="4285" y="2142"/>
                    <a:pt x="6018" y="2142"/>
                  </a:cubicBezTo>
                  <a:close/>
                  <a:moveTo>
                    <a:pt x="1765" y="0"/>
                  </a:moveTo>
                  <a:cubicBezTo>
                    <a:pt x="1576" y="0"/>
                    <a:pt x="1418" y="158"/>
                    <a:pt x="1418" y="378"/>
                  </a:cubicBezTo>
                  <a:lnTo>
                    <a:pt x="1418" y="725"/>
                  </a:lnTo>
                  <a:lnTo>
                    <a:pt x="1072" y="725"/>
                  </a:lnTo>
                  <a:cubicBezTo>
                    <a:pt x="473" y="725"/>
                    <a:pt x="1" y="1197"/>
                    <a:pt x="1" y="1796"/>
                  </a:cubicBezTo>
                  <a:lnTo>
                    <a:pt x="1" y="1890"/>
                  </a:lnTo>
                  <a:lnTo>
                    <a:pt x="1922" y="2835"/>
                  </a:lnTo>
                  <a:cubicBezTo>
                    <a:pt x="2048" y="2930"/>
                    <a:pt x="2143" y="3056"/>
                    <a:pt x="2143" y="3151"/>
                  </a:cubicBezTo>
                  <a:lnTo>
                    <a:pt x="2143" y="7372"/>
                  </a:lnTo>
                  <a:cubicBezTo>
                    <a:pt x="2143" y="7498"/>
                    <a:pt x="2048" y="7624"/>
                    <a:pt x="1922" y="7687"/>
                  </a:cubicBezTo>
                  <a:lnTo>
                    <a:pt x="1" y="8632"/>
                  </a:lnTo>
                  <a:lnTo>
                    <a:pt x="1" y="8758"/>
                  </a:lnTo>
                  <a:cubicBezTo>
                    <a:pt x="1" y="9357"/>
                    <a:pt x="473" y="9830"/>
                    <a:pt x="1072" y="9830"/>
                  </a:cubicBezTo>
                  <a:lnTo>
                    <a:pt x="10964" y="9830"/>
                  </a:lnTo>
                  <a:cubicBezTo>
                    <a:pt x="11531" y="9830"/>
                    <a:pt x="12004" y="9357"/>
                    <a:pt x="12004" y="8758"/>
                  </a:cubicBezTo>
                  <a:lnTo>
                    <a:pt x="12004" y="8632"/>
                  </a:lnTo>
                  <a:lnTo>
                    <a:pt x="10082" y="7687"/>
                  </a:lnTo>
                  <a:cubicBezTo>
                    <a:pt x="9956" y="7624"/>
                    <a:pt x="9893" y="7498"/>
                    <a:pt x="9893" y="7372"/>
                  </a:cubicBezTo>
                  <a:lnTo>
                    <a:pt x="9893" y="3151"/>
                  </a:lnTo>
                  <a:cubicBezTo>
                    <a:pt x="9893" y="3056"/>
                    <a:pt x="9956" y="2930"/>
                    <a:pt x="10082" y="2835"/>
                  </a:cubicBezTo>
                  <a:lnTo>
                    <a:pt x="12004" y="1890"/>
                  </a:lnTo>
                  <a:lnTo>
                    <a:pt x="12004" y="1796"/>
                  </a:lnTo>
                  <a:cubicBezTo>
                    <a:pt x="12004" y="1197"/>
                    <a:pt x="11531" y="725"/>
                    <a:pt x="10933" y="725"/>
                  </a:cubicBez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5812;p60">
              <a:extLst>
                <a:ext uri="{FF2B5EF4-FFF2-40B4-BE49-F238E27FC236}">
                  <a16:creationId xmlns:a16="http://schemas.microsoft.com/office/drawing/2014/main" id="{29CAC5F7-A138-41A9-999C-464CFC51F00B}"/>
                </a:ext>
              </a:extLst>
            </p:cNvPr>
            <p:cNvSpPr/>
            <p:nvPr/>
          </p:nvSpPr>
          <p:spPr>
            <a:xfrm>
              <a:off x="-45952875" y="3306025"/>
              <a:ext cx="122100" cy="122125"/>
            </a:xfrm>
            <a:custGeom>
              <a:avLst/>
              <a:gdLst/>
              <a:ahLst/>
              <a:cxnLst/>
              <a:rect l="l" t="t" r="r" b="b"/>
              <a:pathLst>
                <a:path w="4884" h="4885" extrusionOk="0">
                  <a:moveTo>
                    <a:pt x="2426" y="663"/>
                  </a:moveTo>
                  <a:cubicBezTo>
                    <a:pt x="3403" y="663"/>
                    <a:pt x="4190" y="1450"/>
                    <a:pt x="4190" y="2458"/>
                  </a:cubicBezTo>
                  <a:cubicBezTo>
                    <a:pt x="4159" y="3435"/>
                    <a:pt x="3371" y="4223"/>
                    <a:pt x="2426" y="4223"/>
                  </a:cubicBezTo>
                  <a:cubicBezTo>
                    <a:pt x="1449" y="4223"/>
                    <a:pt x="662" y="3435"/>
                    <a:pt x="662" y="2458"/>
                  </a:cubicBezTo>
                  <a:cubicBezTo>
                    <a:pt x="662" y="1450"/>
                    <a:pt x="1449" y="663"/>
                    <a:pt x="2426" y="663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4"/>
                    <a:pt x="0" y="2458"/>
                  </a:cubicBezTo>
                  <a:cubicBezTo>
                    <a:pt x="0" y="3782"/>
                    <a:pt x="1103" y="4884"/>
                    <a:pt x="2426" y="4884"/>
                  </a:cubicBezTo>
                  <a:cubicBezTo>
                    <a:pt x="3781" y="4884"/>
                    <a:pt x="4883" y="3782"/>
                    <a:pt x="4883" y="2458"/>
                  </a:cubicBezTo>
                  <a:cubicBezTo>
                    <a:pt x="4883" y="1104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5813;p60">
              <a:extLst>
                <a:ext uri="{FF2B5EF4-FFF2-40B4-BE49-F238E27FC236}">
                  <a16:creationId xmlns:a16="http://schemas.microsoft.com/office/drawing/2014/main" id="{7A023A11-81C8-4308-BACA-8DC4B5EB6A6B}"/>
                </a:ext>
              </a:extLst>
            </p:cNvPr>
            <p:cNvSpPr/>
            <p:nvPr/>
          </p:nvSpPr>
          <p:spPr>
            <a:xfrm>
              <a:off x="-45941075" y="3218600"/>
              <a:ext cx="98475" cy="17375"/>
            </a:xfrm>
            <a:custGeom>
              <a:avLst/>
              <a:gdLst/>
              <a:ahLst/>
              <a:cxnLst/>
              <a:rect l="l" t="t" r="r" b="b"/>
              <a:pathLst>
                <a:path w="3939" h="695" extrusionOk="0">
                  <a:moveTo>
                    <a:pt x="536" y="1"/>
                  </a:moveTo>
                  <a:cubicBezTo>
                    <a:pt x="410" y="1"/>
                    <a:pt x="316" y="64"/>
                    <a:pt x="221" y="190"/>
                  </a:cubicBezTo>
                  <a:lnTo>
                    <a:pt x="1" y="694"/>
                  </a:lnTo>
                  <a:lnTo>
                    <a:pt x="3939" y="694"/>
                  </a:lnTo>
                  <a:lnTo>
                    <a:pt x="3655" y="190"/>
                  </a:lnTo>
                  <a:cubicBezTo>
                    <a:pt x="3592" y="64"/>
                    <a:pt x="3466" y="1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00" name="Google Shape;5814;p60">
            <a:extLst>
              <a:ext uri="{FF2B5EF4-FFF2-40B4-BE49-F238E27FC236}">
                <a16:creationId xmlns:a16="http://schemas.microsoft.com/office/drawing/2014/main" id="{D2816D3B-4E13-4206-BD41-590937CC4EE9}"/>
              </a:ext>
            </a:extLst>
          </p:cNvPr>
          <p:cNvGrpSpPr/>
          <p:nvPr/>
        </p:nvGrpSpPr>
        <p:grpSpPr>
          <a:xfrm>
            <a:off x="9682823" y="5264058"/>
            <a:ext cx="331821" cy="301801"/>
            <a:chOff x="-46042675" y="3568700"/>
            <a:chExt cx="300100" cy="272950"/>
          </a:xfrm>
        </p:grpSpPr>
        <p:sp>
          <p:nvSpPr>
            <p:cNvPr id="1901" name="Google Shape;5815;p60">
              <a:extLst>
                <a:ext uri="{FF2B5EF4-FFF2-40B4-BE49-F238E27FC236}">
                  <a16:creationId xmlns:a16="http://schemas.microsoft.com/office/drawing/2014/main" id="{49A879D8-C5E8-4008-B7B4-1A9FBF0EA085}"/>
                </a:ext>
              </a:extLst>
            </p:cNvPr>
            <p:cNvSpPr/>
            <p:nvPr/>
          </p:nvSpPr>
          <p:spPr>
            <a:xfrm>
              <a:off x="-46042675" y="3758125"/>
              <a:ext cx="115025" cy="83525"/>
            </a:xfrm>
            <a:custGeom>
              <a:avLst/>
              <a:gdLst/>
              <a:ahLst/>
              <a:cxnLst/>
              <a:rect l="l" t="t" r="r" b="b"/>
              <a:pathLst>
                <a:path w="4601" h="3341" extrusionOk="0">
                  <a:moveTo>
                    <a:pt x="1985" y="1"/>
                  </a:moveTo>
                  <a:lnTo>
                    <a:pt x="127" y="1797"/>
                  </a:lnTo>
                  <a:cubicBezTo>
                    <a:pt x="32" y="1891"/>
                    <a:pt x="1" y="2017"/>
                    <a:pt x="32" y="2112"/>
                  </a:cubicBezTo>
                  <a:cubicBezTo>
                    <a:pt x="95" y="2238"/>
                    <a:pt x="158" y="2332"/>
                    <a:pt x="284" y="2364"/>
                  </a:cubicBezTo>
                  <a:lnTo>
                    <a:pt x="3277" y="3340"/>
                  </a:lnTo>
                  <a:lnTo>
                    <a:pt x="3403" y="3340"/>
                  </a:lnTo>
                  <a:cubicBezTo>
                    <a:pt x="3466" y="3340"/>
                    <a:pt x="3592" y="3309"/>
                    <a:pt x="3624" y="3214"/>
                  </a:cubicBezTo>
                  <a:lnTo>
                    <a:pt x="4600" y="2238"/>
                  </a:lnTo>
                  <a:lnTo>
                    <a:pt x="2395" y="1639"/>
                  </a:lnTo>
                  <a:cubicBezTo>
                    <a:pt x="2367" y="1650"/>
                    <a:pt x="2340" y="1656"/>
                    <a:pt x="2316" y="1656"/>
                  </a:cubicBezTo>
                  <a:cubicBezTo>
                    <a:pt x="2206" y="1656"/>
                    <a:pt x="2143" y="1548"/>
                    <a:pt x="2143" y="1418"/>
                  </a:cubicBezTo>
                  <a:lnTo>
                    <a:pt x="19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5816;p60">
              <a:extLst>
                <a:ext uri="{FF2B5EF4-FFF2-40B4-BE49-F238E27FC236}">
                  <a16:creationId xmlns:a16="http://schemas.microsoft.com/office/drawing/2014/main" id="{685B9F05-3544-44F0-80D1-07BCC1281C7F}"/>
                </a:ext>
              </a:extLst>
            </p:cNvPr>
            <p:cNvSpPr/>
            <p:nvPr/>
          </p:nvSpPr>
          <p:spPr>
            <a:xfrm>
              <a:off x="-45866250" y="36541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1009" y="0"/>
                  </a:moveTo>
                  <a:lnTo>
                    <a:pt x="1" y="1008"/>
                  </a:lnTo>
                  <a:lnTo>
                    <a:pt x="505" y="1512"/>
                  </a:lnTo>
                  <a:lnTo>
                    <a:pt x="1513" y="50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5817;p60">
              <a:extLst>
                <a:ext uri="{FF2B5EF4-FFF2-40B4-BE49-F238E27FC236}">
                  <a16:creationId xmlns:a16="http://schemas.microsoft.com/office/drawing/2014/main" id="{A5DFC366-09C2-4B44-89F6-6DB10DD1F54E}"/>
                </a:ext>
              </a:extLst>
            </p:cNvPr>
            <p:cNvSpPr/>
            <p:nvPr/>
          </p:nvSpPr>
          <p:spPr>
            <a:xfrm>
              <a:off x="-45828450" y="3629750"/>
              <a:ext cx="25225" cy="25225"/>
            </a:xfrm>
            <a:custGeom>
              <a:avLst/>
              <a:gdLst/>
              <a:ahLst/>
              <a:cxnLst/>
              <a:rect l="l" t="t" r="r" b="b"/>
              <a:pathLst>
                <a:path w="1009" h="1009" extrusionOk="0">
                  <a:moveTo>
                    <a:pt x="505" y="0"/>
                  </a:moveTo>
                  <a:lnTo>
                    <a:pt x="1" y="505"/>
                  </a:lnTo>
                  <a:lnTo>
                    <a:pt x="505" y="1009"/>
                  </a:lnTo>
                  <a:lnTo>
                    <a:pt x="1009" y="505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5818;p60">
              <a:extLst>
                <a:ext uri="{FF2B5EF4-FFF2-40B4-BE49-F238E27FC236}">
                  <a16:creationId xmlns:a16="http://schemas.microsoft.com/office/drawing/2014/main" id="{F98A2126-DC2D-4A7D-8B39-434C733FE257}"/>
                </a:ext>
              </a:extLst>
            </p:cNvPr>
            <p:cNvSpPr/>
            <p:nvPr/>
          </p:nvSpPr>
          <p:spPr>
            <a:xfrm>
              <a:off x="-45979675" y="3568700"/>
              <a:ext cx="237100" cy="237800"/>
            </a:xfrm>
            <a:custGeom>
              <a:avLst/>
              <a:gdLst/>
              <a:ahLst/>
              <a:cxnLst/>
              <a:rect l="l" t="t" r="r" b="b"/>
              <a:pathLst>
                <a:path w="9484" h="9512" extrusionOk="0">
                  <a:moveTo>
                    <a:pt x="6499" y="1615"/>
                  </a:moveTo>
                  <a:cubicBezTo>
                    <a:pt x="6593" y="1615"/>
                    <a:pt x="6696" y="1639"/>
                    <a:pt x="6774" y="1686"/>
                  </a:cubicBezTo>
                  <a:lnTo>
                    <a:pt x="7751" y="2695"/>
                  </a:lnTo>
                  <a:cubicBezTo>
                    <a:pt x="7909" y="2852"/>
                    <a:pt x="7909" y="3073"/>
                    <a:pt x="7751" y="3199"/>
                  </a:cubicBezTo>
                  <a:lnTo>
                    <a:pt x="5262" y="5687"/>
                  </a:lnTo>
                  <a:cubicBezTo>
                    <a:pt x="5215" y="5750"/>
                    <a:pt x="5128" y="5782"/>
                    <a:pt x="5034" y="5782"/>
                  </a:cubicBezTo>
                  <a:cubicBezTo>
                    <a:pt x="4939" y="5782"/>
                    <a:pt x="4837" y="5750"/>
                    <a:pt x="4758" y="5687"/>
                  </a:cubicBezTo>
                  <a:lnTo>
                    <a:pt x="3782" y="4711"/>
                  </a:lnTo>
                  <a:cubicBezTo>
                    <a:pt x="3656" y="4585"/>
                    <a:pt x="3656" y="4333"/>
                    <a:pt x="3782" y="4175"/>
                  </a:cubicBezTo>
                  <a:lnTo>
                    <a:pt x="6270" y="1686"/>
                  </a:lnTo>
                  <a:cubicBezTo>
                    <a:pt x="6318" y="1639"/>
                    <a:pt x="6404" y="1615"/>
                    <a:pt x="6499" y="1615"/>
                  </a:cubicBezTo>
                  <a:close/>
                  <a:moveTo>
                    <a:pt x="3506" y="5593"/>
                  </a:moveTo>
                  <a:cubicBezTo>
                    <a:pt x="3600" y="5593"/>
                    <a:pt x="3703" y="5624"/>
                    <a:pt x="3782" y="5687"/>
                  </a:cubicBezTo>
                  <a:cubicBezTo>
                    <a:pt x="3939" y="5845"/>
                    <a:pt x="3939" y="6034"/>
                    <a:pt x="3782" y="6192"/>
                  </a:cubicBezTo>
                  <a:lnTo>
                    <a:pt x="2553" y="7420"/>
                  </a:lnTo>
                  <a:cubicBezTo>
                    <a:pt x="2490" y="7483"/>
                    <a:pt x="2403" y="7515"/>
                    <a:pt x="2313" y="7515"/>
                  </a:cubicBezTo>
                  <a:cubicBezTo>
                    <a:pt x="2222" y="7515"/>
                    <a:pt x="2128" y="7483"/>
                    <a:pt x="2049" y="7420"/>
                  </a:cubicBezTo>
                  <a:cubicBezTo>
                    <a:pt x="1923" y="7294"/>
                    <a:pt x="1923" y="7074"/>
                    <a:pt x="2049" y="6916"/>
                  </a:cubicBezTo>
                  <a:lnTo>
                    <a:pt x="3277" y="5687"/>
                  </a:lnTo>
                  <a:cubicBezTo>
                    <a:pt x="3325" y="5624"/>
                    <a:pt x="3411" y="5593"/>
                    <a:pt x="3506" y="5593"/>
                  </a:cubicBezTo>
                  <a:close/>
                  <a:moveTo>
                    <a:pt x="7034" y="1"/>
                  </a:moveTo>
                  <a:cubicBezTo>
                    <a:pt x="6396" y="1"/>
                    <a:pt x="5766" y="237"/>
                    <a:pt x="5325" y="710"/>
                  </a:cubicBezTo>
                  <a:lnTo>
                    <a:pt x="127" y="5908"/>
                  </a:lnTo>
                  <a:cubicBezTo>
                    <a:pt x="32" y="6003"/>
                    <a:pt x="1" y="6129"/>
                    <a:pt x="1" y="6192"/>
                  </a:cubicBezTo>
                  <a:lnTo>
                    <a:pt x="221" y="8428"/>
                  </a:lnTo>
                  <a:cubicBezTo>
                    <a:pt x="221" y="8586"/>
                    <a:pt x="347" y="8712"/>
                    <a:pt x="505" y="8743"/>
                  </a:cubicBezTo>
                  <a:lnTo>
                    <a:pt x="3214" y="9500"/>
                  </a:lnTo>
                  <a:cubicBezTo>
                    <a:pt x="3248" y="9508"/>
                    <a:pt x="3282" y="9512"/>
                    <a:pt x="3316" y="9512"/>
                  </a:cubicBezTo>
                  <a:cubicBezTo>
                    <a:pt x="3408" y="9512"/>
                    <a:pt x="3500" y="9483"/>
                    <a:pt x="3592" y="9437"/>
                  </a:cubicBezTo>
                  <a:lnTo>
                    <a:pt x="8791" y="4238"/>
                  </a:lnTo>
                  <a:cubicBezTo>
                    <a:pt x="9263" y="3766"/>
                    <a:pt x="9484" y="3167"/>
                    <a:pt x="9484" y="2505"/>
                  </a:cubicBezTo>
                  <a:cubicBezTo>
                    <a:pt x="9484" y="1812"/>
                    <a:pt x="9200" y="1182"/>
                    <a:pt x="8791" y="710"/>
                  </a:cubicBezTo>
                  <a:cubicBezTo>
                    <a:pt x="8318" y="237"/>
                    <a:pt x="7672" y="1"/>
                    <a:pt x="70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05" name="Google Shape;5819;p60">
            <a:extLst>
              <a:ext uri="{FF2B5EF4-FFF2-40B4-BE49-F238E27FC236}">
                <a16:creationId xmlns:a16="http://schemas.microsoft.com/office/drawing/2014/main" id="{F270E07A-95E9-448C-A199-D54403767004}"/>
              </a:ext>
            </a:extLst>
          </p:cNvPr>
          <p:cNvGrpSpPr/>
          <p:nvPr/>
        </p:nvGrpSpPr>
        <p:grpSpPr>
          <a:xfrm>
            <a:off x="9722006" y="5672199"/>
            <a:ext cx="253454" cy="332567"/>
            <a:chOff x="-46007225" y="3937825"/>
            <a:chExt cx="229225" cy="300775"/>
          </a:xfrm>
        </p:grpSpPr>
        <p:sp>
          <p:nvSpPr>
            <p:cNvPr id="1906" name="Google Shape;5820;p60">
              <a:extLst>
                <a:ext uri="{FF2B5EF4-FFF2-40B4-BE49-F238E27FC236}">
                  <a16:creationId xmlns:a16="http://schemas.microsoft.com/office/drawing/2014/main" id="{022DCC67-EE79-4A7F-97D6-417B8401C937}"/>
                </a:ext>
              </a:extLst>
            </p:cNvPr>
            <p:cNvSpPr/>
            <p:nvPr/>
          </p:nvSpPr>
          <p:spPr>
            <a:xfrm>
              <a:off x="-45813475" y="39904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5821;p60">
              <a:extLst>
                <a:ext uri="{FF2B5EF4-FFF2-40B4-BE49-F238E27FC236}">
                  <a16:creationId xmlns:a16="http://schemas.microsoft.com/office/drawing/2014/main" id="{7C069C71-59AF-4A4F-87B0-16A4770CDFBE}"/>
                </a:ext>
              </a:extLst>
            </p:cNvPr>
            <p:cNvSpPr/>
            <p:nvPr/>
          </p:nvSpPr>
          <p:spPr>
            <a:xfrm>
              <a:off x="-46007225" y="39904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5822;p60">
              <a:extLst>
                <a:ext uri="{FF2B5EF4-FFF2-40B4-BE49-F238E27FC236}">
                  <a16:creationId xmlns:a16="http://schemas.microsoft.com/office/drawing/2014/main" id="{0ED3BDCD-4522-4855-9524-35B56C4FBA4C}"/>
                </a:ext>
              </a:extLst>
            </p:cNvPr>
            <p:cNvSpPr/>
            <p:nvPr/>
          </p:nvSpPr>
          <p:spPr>
            <a:xfrm>
              <a:off x="-45826875" y="3937825"/>
              <a:ext cx="35475" cy="26750"/>
            </a:xfrm>
            <a:custGeom>
              <a:avLst/>
              <a:gdLst/>
              <a:ahLst/>
              <a:cxnLst/>
              <a:rect l="l" t="t" r="r" b="b"/>
              <a:pathLst>
                <a:path w="1419" h="1070" extrusionOk="0">
                  <a:moveTo>
                    <a:pt x="993" y="0"/>
                  </a:moveTo>
                  <a:cubicBezTo>
                    <a:pt x="932" y="0"/>
                    <a:pt x="871" y="18"/>
                    <a:pt x="820" y="59"/>
                  </a:cubicBezTo>
                  <a:lnTo>
                    <a:pt x="221" y="405"/>
                  </a:lnTo>
                  <a:cubicBezTo>
                    <a:pt x="64" y="500"/>
                    <a:pt x="1" y="720"/>
                    <a:pt x="127" y="878"/>
                  </a:cubicBezTo>
                  <a:cubicBezTo>
                    <a:pt x="188" y="1000"/>
                    <a:pt x="288" y="1070"/>
                    <a:pt x="403" y="1070"/>
                  </a:cubicBezTo>
                  <a:cubicBezTo>
                    <a:pt x="466" y="1070"/>
                    <a:pt x="533" y="1049"/>
                    <a:pt x="599" y="1004"/>
                  </a:cubicBezTo>
                  <a:lnTo>
                    <a:pt x="1167" y="657"/>
                  </a:lnTo>
                  <a:cubicBezTo>
                    <a:pt x="1324" y="563"/>
                    <a:pt x="1419" y="342"/>
                    <a:pt x="1293" y="185"/>
                  </a:cubicBezTo>
                  <a:cubicBezTo>
                    <a:pt x="1250" y="78"/>
                    <a:pt x="1121" y="0"/>
                    <a:pt x="9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5823;p60">
              <a:extLst>
                <a:ext uri="{FF2B5EF4-FFF2-40B4-BE49-F238E27FC236}">
                  <a16:creationId xmlns:a16="http://schemas.microsoft.com/office/drawing/2014/main" id="{8433235B-B174-4337-AD65-DFAC8A75B8CE}"/>
                </a:ext>
              </a:extLst>
            </p:cNvPr>
            <p:cNvSpPr/>
            <p:nvPr/>
          </p:nvSpPr>
          <p:spPr>
            <a:xfrm>
              <a:off x="-45993850" y="4034625"/>
              <a:ext cx="35475" cy="25850"/>
            </a:xfrm>
            <a:custGeom>
              <a:avLst/>
              <a:gdLst/>
              <a:ahLst/>
              <a:cxnLst/>
              <a:rect l="l" t="t" r="r" b="b"/>
              <a:pathLst>
                <a:path w="1419" h="1034" extrusionOk="0">
                  <a:moveTo>
                    <a:pt x="1014" y="0"/>
                  </a:moveTo>
                  <a:cubicBezTo>
                    <a:pt x="958" y="0"/>
                    <a:pt x="901" y="10"/>
                    <a:pt x="851" y="30"/>
                  </a:cubicBezTo>
                  <a:lnTo>
                    <a:pt x="253" y="377"/>
                  </a:lnTo>
                  <a:cubicBezTo>
                    <a:pt x="95" y="472"/>
                    <a:pt x="1" y="692"/>
                    <a:pt x="127" y="850"/>
                  </a:cubicBezTo>
                  <a:cubicBezTo>
                    <a:pt x="191" y="956"/>
                    <a:pt x="313" y="1034"/>
                    <a:pt x="433" y="1034"/>
                  </a:cubicBezTo>
                  <a:cubicBezTo>
                    <a:pt x="491" y="1034"/>
                    <a:pt x="549" y="1016"/>
                    <a:pt x="599" y="976"/>
                  </a:cubicBezTo>
                  <a:lnTo>
                    <a:pt x="1198" y="629"/>
                  </a:lnTo>
                  <a:cubicBezTo>
                    <a:pt x="1356" y="566"/>
                    <a:pt x="1419" y="314"/>
                    <a:pt x="1324" y="156"/>
                  </a:cubicBezTo>
                  <a:cubicBezTo>
                    <a:pt x="1259" y="49"/>
                    <a:pt x="1136" y="0"/>
                    <a:pt x="10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5824;p60">
              <a:extLst>
                <a:ext uri="{FF2B5EF4-FFF2-40B4-BE49-F238E27FC236}">
                  <a16:creationId xmlns:a16="http://schemas.microsoft.com/office/drawing/2014/main" id="{A0D66390-77F9-4E8B-9BD2-729EEB60CA39}"/>
                </a:ext>
              </a:extLst>
            </p:cNvPr>
            <p:cNvSpPr/>
            <p:nvPr/>
          </p:nvSpPr>
          <p:spPr>
            <a:xfrm>
              <a:off x="-45825300" y="4034625"/>
              <a:ext cx="34675" cy="25725"/>
            </a:xfrm>
            <a:custGeom>
              <a:avLst/>
              <a:gdLst/>
              <a:ahLst/>
              <a:cxnLst/>
              <a:rect l="l" t="t" r="r" b="b"/>
              <a:pathLst>
                <a:path w="1387" h="1029" extrusionOk="0">
                  <a:moveTo>
                    <a:pt x="399" y="0"/>
                  </a:moveTo>
                  <a:cubicBezTo>
                    <a:pt x="270" y="0"/>
                    <a:pt x="138" y="49"/>
                    <a:pt x="95" y="156"/>
                  </a:cubicBezTo>
                  <a:cubicBezTo>
                    <a:pt x="1" y="314"/>
                    <a:pt x="32" y="566"/>
                    <a:pt x="190" y="629"/>
                  </a:cubicBezTo>
                  <a:lnTo>
                    <a:pt x="789" y="976"/>
                  </a:lnTo>
                  <a:cubicBezTo>
                    <a:pt x="848" y="1011"/>
                    <a:pt x="920" y="1029"/>
                    <a:pt x="991" y="1029"/>
                  </a:cubicBezTo>
                  <a:cubicBezTo>
                    <a:pt x="1108" y="1029"/>
                    <a:pt x="1222" y="980"/>
                    <a:pt x="1261" y="881"/>
                  </a:cubicBezTo>
                  <a:cubicBezTo>
                    <a:pt x="1387" y="692"/>
                    <a:pt x="1324" y="503"/>
                    <a:pt x="1135" y="408"/>
                  </a:cubicBezTo>
                  <a:lnTo>
                    <a:pt x="568" y="30"/>
                  </a:lnTo>
                  <a:cubicBezTo>
                    <a:pt x="518" y="10"/>
                    <a:pt x="459" y="0"/>
                    <a:pt x="3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5825;p60">
              <a:extLst>
                <a:ext uri="{FF2B5EF4-FFF2-40B4-BE49-F238E27FC236}">
                  <a16:creationId xmlns:a16="http://schemas.microsoft.com/office/drawing/2014/main" id="{ABFD792C-29A5-42BC-B204-F7F1D508D6B7}"/>
                </a:ext>
              </a:extLst>
            </p:cNvPr>
            <p:cNvSpPr/>
            <p:nvPr/>
          </p:nvSpPr>
          <p:spPr>
            <a:xfrm>
              <a:off x="-45992275" y="3938175"/>
              <a:ext cx="33900" cy="25525"/>
            </a:xfrm>
            <a:custGeom>
              <a:avLst/>
              <a:gdLst/>
              <a:ahLst/>
              <a:cxnLst/>
              <a:rect l="l" t="t" r="r" b="b"/>
              <a:pathLst>
                <a:path w="1356" h="1021" extrusionOk="0">
                  <a:moveTo>
                    <a:pt x="372" y="0"/>
                  </a:moveTo>
                  <a:cubicBezTo>
                    <a:pt x="250" y="0"/>
                    <a:pt x="128" y="64"/>
                    <a:pt x="64" y="171"/>
                  </a:cubicBezTo>
                  <a:cubicBezTo>
                    <a:pt x="1" y="328"/>
                    <a:pt x="32" y="549"/>
                    <a:pt x="190" y="643"/>
                  </a:cubicBezTo>
                  <a:lnTo>
                    <a:pt x="788" y="990"/>
                  </a:lnTo>
                  <a:cubicBezTo>
                    <a:pt x="838" y="1010"/>
                    <a:pt x="895" y="1020"/>
                    <a:pt x="951" y="1020"/>
                  </a:cubicBezTo>
                  <a:cubicBezTo>
                    <a:pt x="1073" y="1020"/>
                    <a:pt x="1196" y="972"/>
                    <a:pt x="1261" y="864"/>
                  </a:cubicBezTo>
                  <a:cubicBezTo>
                    <a:pt x="1356" y="706"/>
                    <a:pt x="1293" y="517"/>
                    <a:pt x="1135" y="391"/>
                  </a:cubicBezTo>
                  <a:lnTo>
                    <a:pt x="536" y="45"/>
                  </a:lnTo>
                  <a:cubicBezTo>
                    <a:pt x="486" y="15"/>
                    <a:pt x="429" y="0"/>
                    <a:pt x="3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5826;p60">
              <a:extLst>
                <a:ext uri="{FF2B5EF4-FFF2-40B4-BE49-F238E27FC236}">
                  <a16:creationId xmlns:a16="http://schemas.microsoft.com/office/drawing/2014/main" id="{C2D24EA3-D9E2-4696-8DC1-38D802E5FA29}"/>
                </a:ext>
              </a:extLst>
            </p:cNvPr>
            <p:cNvSpPr/>
            <p:nvPr/>
          </p:nvSpPr>
          <p:spPr>
            <a:xfrm>
              <a:off x="-45953675" y="4078700"/>
              <a:ext cx="122900" cy="35450"/>
            </a:xfrm>
            <a:custGeom>
              <a:avLst/>
              <a:gdLst/>
              <a:ahLst/>
              <a:cxnLst/>
              <a:rect l="l" t="t" r="r" b="b"/>
              <a:pathLst>
                <a:path w="4916" h="1418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40" y="725"/>
                  </a:lnTo>
                  <a:lnTo>
                    <a:pt x="1040" y="1418"/>
                  </a:lnTo>
                  <a:lnTo>
                    <a:pt x="3844" y="1418"/>
                  </a:lnTo>
                  <a:lnTo>
                    <a:pt x="3844" y="725"/>
                  </a:lnTo>
                  <a:lnTo>
                    <a:pt x="4569" y="725"/>
                  </a:lnTo>
                  <a:cubicBezTo>
                    <a:pt x="4758" y="725"/>
                    <a:pt x="4915" y="567"/>
                    <a:pt x="4915" y="378"/>
                  </a:cubicBezTo>
                  <a:cubicBezTo>
                    <a:pt x="4915" y="158"/>
                    <a:pt x="4758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5827;p60">
              <a:extLst>
                <a:ext uri="{FF2B5EF4-FFF2-40B4-BE49-F238E27FC236}">
                  <a16:creationId xmlns:a16="http://schemas.microsoft.com/office/drawing/2014/main" id="{4AA5F9A2-2C93-4DC4-ACA4-FE8A33C2DC87}"/>
                </a:ext>
              </a:extLst>
            </p:cNvPr>
            <p:cNvSpPr/>
            <p:nvPr/>
          </p:nvSpPr>
          <p:spPr>
            <a:xfrm>
              <a:off x="-45956025" y="3938325"/>
              <a:ext cx="126025" cy="123075"/>
            </a:xfrm>
            <a:custGeom>
              <a:avLst/>
              <a:gdLst/>
              <a:ahLst/>
              <a:cxnLst/>
              <a:rect l="l" t="t" r="r" b="b"/>
              <a:pathLst>
                <a:path w="5041" h="4923" extrusionOk="0">
                  <a:moveTo>
                    <a:pt x="2557" y="1"/>
                  </a:moveTo>
                  <a:cubicBezTo>
                    <a:pt x="2408" y="1"/>
                    <a:pt x="2259" y="13"/>
                    <a:pt x="2111" y="39"/>
                  </a:cubicBezTo>
                  <a:cubicBezTo>
                    <a:pt x="1134" y="196"/>
                    <a:pt x="315" y="1016"/>
                    <a:pt x="158" y="1992"/>
                  </a:cubicBezTo>
                  <a:cubicBezTo>
                    <a:pt x="0" y="2874"/>
                    <a:pt x="284" y="3410"/>
                    <a:pt x="693" y="4103"/>
                  </a:cubicBezTo>
                  <a:cubicBezTo>
                    <a:pt x="914" y="4355"/>
                    <a:pt x="1071" y="4639"/>
                    <a:pt x="1134" y="4922"/>
                  </a:cubicBezTo>
                  <a:lnTo>
                    <a:pt x="2237" y="4922"/>
                  </a:lnTo>
                  <a:lnTo>
                    <a:pt x="2237" y="2780"/>
                  </a:lnTo>
                  <a:lnTo>
                    <a:pt x="1890" y="2780"/>
                  </a:lnTo>
                  <a:cubicBezTo>
                    <a:pt x="1701" y="2780"/>
                    <a:pt x="1544" y="2622"/>
                    <a:pt x="1544" y="2433"/>
                  </a:cubicBezTo>
                  <a:cubicBezTo>
                    <a:pt x="1544" y="2244"/>
                    <a:pt x="1701" y="2087"/>
                    <a:pt x="1890" y="2087"/>
                  </a:cubicBezTo>
                  <a:lnTo>
                    <a:pt x="3308" y="2087"/>
                  </a:lnTo>
                  <a:cubicBezTo>
                    <a:pt x="3497" y="2087"/>
                    <a:pt x="3655" y="2244"/>
                    <a:pt x="3655" y="2433"/>
                  </a:cubicBezTo>
                  <a:cubicBezTo>
                    <a:pt x="3655" y="2622"/>
                    <a:pt x="3497" y="2780"/>
                    <a:pt x="3308" y="2780"/>
                  </a:cubicBezTo>
                  <a:lnTo>
                    <a:pt x="2962" y="2780"/>
                  </a:lnTo>
                  <a:lnTo>
                    <a:pt x="2962" y="4922"/>
                  </a:lnTo>
                  <a:lnTo>
                    <a:pt x="4064" y="4922"/>
                  </a:lnTo>
                  <a:cubicBezTo>
                    <a:pt x="4127" y="4639"/>
                    <a:pt x="4348" y="4355"/>
                    <a:pt x="4505" y="4040"/>
                  </a:cubicBezTo>
                  <a:cubicBezTo>
                    <a:pt x="4820" y="3536"/>
                    <a:pt x="5041" y="3158"/>
                    <a:pt x="5041" y="2433"/>
                  </a:cubicBezTo>
                  <a:cubicBezTo>
                    <a:pt x="5041" y="1740"/>
                    <a:pt x="4726" y="1016"/>
                    <a:pt x="4190" y="543"/>
                  </a:cubicBezTo>
                  <a:cubicBezTo>
                    <a:pt x="3714" y="192"/>
                    <a:pt x="3138" y="1"/>
                    <a:pt x="25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5828;p60">
              <a:extLst>
                <a:ext uri="{FF2B5EF4-FFF2-40B4-BE49-F238E27FC236}">
                  <a16:creationId xmlns:a16="http://schemas.microsoft.com/office/drawing/2014/main" id="{D308FB25-F4F3-4807-BD07-FF34947382A6}"/>
                </a:ext>
              </a:extLst>
            </p:cNvPr>
            <p:cNvSpPr/>
            <p:nvPr/>
          </p:nvSpPr>
          <p:spPr>
            <a:xfrm>
              <a:off x="-45927675" y="4132250"/>
              <a:ext cx="70125" cy="39400"/>
            </a:xfrm>
            <a:custGeom>
              <a:avLst/>
              <a:gdLst/>
              <a:ahLst/>
              <a:cxnLst/>
              <a:rect l="l" t="t" r="r" b="b"/>
              <a:pathLst>
                <a:path w="2805" h="1576" extrusionOk="0">
                  <a:moveTo>
                    <a:pt x="0" y="1"/>
                  </a:moveTo>
                  <a:lnTo>
                    <a:pt x="0" y="1576"/>
                  </a:lnTo>
                  <a:lnTo>
                    <a:pt x="158" y="1450"/>
                  </a:lnTo>
                  <a:cubicBezTo>
                    <a:pt x="536" y="1198"/>
                    <a:pt x="969" y="1072"/>
                    <a:pt x="1402" y="1072"/>
                  </a:cubicBezTo>
                  <a:cubicBezTo>
                    <a:pt x="1835" y="1072"/>
                    <a:pt x="2269" y="1198"/>
                    <a:pt x="2647" y="1450"/>
                  </a:cubicBezTo>
                  <a:lnTo>
                    <a:pt x="2804" y="1576"/>
                  </a:lnTo>
                  <a:lnTo>
                    <a:pt x="2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5829;p60">
              <a:extLst>
                <a:ext uri="{FF2B5EF4-FFF2-40B4-BE49-F238E27FC236}">
                  <a16:creationId xmlns:a16="http://schemas.microsoft.com/office/drawing/2014/main" id="{C821A0EC-BF7F-4874-B0A4-23CB404404CB}"/>
                </a:ext>
              </a:extLst>
            </p:cNvPr>
            <p:cNvSpPr/>
            <p:nvPr/>
          </p:nvSpPr>
          <p:spPr>
            <a:xfrm>
              <a:off x="-45921375" y="4176950"/>
              <a:ext cx="59100" cy="61650"/>
            </a:xfrm>
            <a:custGeom>
              <a:avLst/>
              <a:gdLst/>
              <a:ahLst/>
              <a:cxnLst/>
              <a:rect l="l" t="t" r="r" b="b"/>
              <a:pathLst>
                <a:path w="2364" h="2466" extrusionOk="0">
                  <a:moveTo>
                    <a:pt x="1158" y="0"/>
                  </a:moveTo>
                  <a:cubicBezTo>
                    <a:pt x="859" y="0"/>
                    <a:pt x="567" y="87"/>
                    <a:pt x="315" y="260"/>
                  </a:cubicBezTo>
                  <a:lnTo>
                    <a:pt x="0" y="481"/>
                  </a:lnTo>
                  <a:lnTo>
                    <a:pt x="851" y="2277"/>
                  </a:lnTo>
                  <a:cubicBezTo>
                    <a:pt x="945" y="2371"/>
                    <a:pt x="1040" y="2466"/>
                    <a:pt x="1166" y="2466"/>
                  </a:cubicBezTo>
                  <a:cubicBezTo>
                    <a:pt x="1292" y="2466"/>
                    <a:pt x="1418" y="2371"/>
                    <a:pt x="1481" y="2277"/>
                  </a:cubicBezTo>
                  <a:lnTo>
                    <a:pt x="2363" y="481"/>
                  </a:lnTo>
                  <a:lnTo>
                    <a:pt x="2048" y="260"/>
                  </a:lnTo>
                  <a:cubicBezTo>
                    <a:pt x="1765" y="87"/>
                    <a:pt x="1457" y="0"/>
                    <a:pt x="1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16" name="Google Shape;5830;p60">
            <a:extLst>
              <a:ext uri="{FF2B5EF4-FFF2-40B4-BE49-F238E27FC236}">
                <a16:creationId xmlns:a16="http://schemas.microsoft.com/office/drawing/2014/main" id="{1DEC92B0-2E07-41FE-A7DD-E2651AF2FED9}"/>
              </a:ext>
            </a:extLst>
          </p:cNvPr>
          <p:cNvGrpSpPr/>
          <p:nvPr/>
        </p:nvGrpSpPr>
        <p:grpSpPr>
          <a:xfrm>
            <a:off x="10941370" y="5662939"/>
            <a:ext cx="291767" cy="334004"/>
            <a:chOff x="-44895900" y="3929450"/>
            <a:chExt cx="263875" cy="302075"/>
          </a:xfrm>
        </p:grpSpPr>
        <p:sp>
          <p:nvSpPr>
            <p:cNvPr id="1917" name="Google Shape;5831;p60">
              <a:extLst>
                <a:ext uri="{FF2B5EF4-FFF2-40B4-BE49-F238E27FC236}">
                  <a16:creationId xmlns:a16="http://schemas.microsoft.com/office/drawing/2014/main" id="{AC72332D-5F3C-46DC-886E-426C43F0702F}"/>
                </a:ext>
              </a:extLst>
            </p:cNvPr>
            <p:cNvSpPr/>
            <p:nvPr/>
          </p:nvSpPr>
          <p:spPr>
            <a:xfrm>
              <a:off x="-44813975" y="4100750"/>
              <a:ext cx="101625" cy="50425"/>
            </a:xfrm>
            <a:custGeom>
              <a:avLst/>
              <a:gdLst/>
              <a:ahLst/>
              <a:cxnLst/>
              <a:rect l="l" t="t" r="r" b="b"/>
              <a:pathLst>
                <a:path w="4065" h="2017" extrusionOk="0">
                  <a:moveTo>
                    <a:pt x="2017" y="0"/>
                  </a:moveTo>
                  <a:lnTo>
                    <a:pt x="0" y="977"/>
                  </a:lnTo>
                  <a:lnTo>
                    <a:pt x="2017" y="2017"/>
                  </a:lnTo>
                  <a:lnTo>
                    <a:pt x="4064" y="977"/>
                  </a:lnTo>
                  <a:lnTo>
                    <a:pt x="20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5832;p60">
              <a:extLst>
                <a:ext uri="{FF2B5EF4-FFF2-40B4-BE49-F238E27FC236}">
                  <a16:creationId xmlns:a16="http://schemas.microsoft.com/office/drawing/2014/main" id="{7D08F6F2-A61F-42E5-A6FF-710CF6197D4B}"/>
                </a:ext>
              </a:extLst>
            </p:cNvPr>
            <p:cNvSpPr/>
            <p:nvPr/>
          </p:nvSpPr>
          <p:spPr>
            <a:xfrm>
              <a:off x="-44885650" y="3929450"/>
              <a:ext cx="244175" cy="87825"/>
            </a:xfrm>
            <a:custGeom>
              <a:avLst/>
              <a:gdLst/>
              <a:ahLst/>
              <a:cxnLst/>
              <a:rect l="l" t="t" r="r" b="b"/>
              <a:pathLst>
                <a:path w="9767" h="3513" extrusionOk="0">
                  <a:moveTo>
                    <a:pt x="4832" y="0"/>
                  </a:moveTo>
                  <a:cubicBezTo>
                    <a:pt x="4781" y="0"/>
                    <a:pt x="4726" y="16"/>
                    <a:pt x="4663" y="47"/>
                  </a:cubicBezTo>
                  <a:lnTo>
                    <a:pt x="0" y="2410"/>
                  </a:lnTo>
                  <a:lnTo>
                    <a:pt x="2080" y="3513"/>
                  </a:lnTo>
                  <a:lnTo>
                    <a:pt x="4726" y="2158"/>
                  </a:lnTo>
                  <a:cubicBezTo>
                    <a:pt x="4758" y="2142"/>
                    <a:pt x="4805" y="2134"/>
                    <a:pt x="4852" y="2134"/>
                  </a:cubicBezTo>
                  <a:cubicBezTo>
                    <a:pt x="4899" y="2134"/>
                    <a:pt x="4947" y="2142"/>
                    <a:pt x="4978" y="2158"/>
                  </a:cubicBezTo>
                  <a:lnTo>
                    <a:pt x="7625" y="3513"/>
                  </a:lnTo>
                  <a:lnTo>
                    <a:pt x="9767" y="2442"/>
                  </a:lnTo>
                  <a:lnTo>
                    <a:pt x="4978" y="47"/>
                  </a:lnTo>
                  <a:cubicBezTo>
                    <a:pt x="4931" y="16"/>
                    <a:pt x="4884" y="0"/>
                    <a:pt x="4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5833;p60">
              <a:extLst>
                <a:ext uri="{FF2B5EF4-FFF2-40B4-BE49-F238E27FC236}">
                  <a16:creationId xmlns:a16="http://schemas.microsoft.com/office/drawing/2014/main" id="{C89D8EEC-D3BA-4F8A-9EE3-FB87F8C149A7}"/>
                </a:ext>
              </a:extLst>
            </p:cNvPr>
            <p:cNvSpPr/>
            <p:nvPr/>
          </p:nvSpPr>
          <p:spPr>
            <a:xfrm>
              <a:off x="-44825000" y="4006225"/>
              <a:ext cx="52000" cy="105575"/>
            </a:xfrm>
            <a:custGeom>
              <a:avLst/>
              <a:gdLst/>
              <a:ahLst/>
              <a:cxnLst/>
              <a:rect l="l" t="t" r="r" b="b"/>
              <a:pathLst>
                <a:path w="2080" h="4223" extrusionOk="0">
                  <a:moveTo>
                    <a:pt x="2080" y="1"/>
                  </a:moveTo>
                  <a:lnTo>
                    <a:pt x="0" y="1009"/>
                  </a:lnTo>
                  <a:lnTo>
                    <a:pt x="0" y="4222"/>
                  </a:lnTo>
                  <a:lnTo>
                    <a:pt x="2080" y="3151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5834;p60">
              <a:extLst>
                <a:ext uri="{FF2B5EF4-FFF2-40B4-BE49-F238E27FC236}">
                  <a16:creationId xmlns:a16="http://schemas.microsoft.com/office/drawing/2014/main" id="{423CC025-93C9-411C-9D36-F031156DB69C}"/>
                </a:ext>
              </a:extLst>
            </p:cNvPr>
            <p:cNvSpPr/>
            <p:nvPr/>
          </p:nvSpPr>
          <p:spPr>
            <a:xfrm>
              <a:off x="-44754900" y="4005450"/>
              <a:ext cx="122875" cy="222925"/>
            </a:xfrm>
            <a:custGeom>
              <a:avLst/>
              <a:gdLst/>
              <a:ahLst/>
              <a:cxnLst/>
              <a:rect l="l" t="t" r="r" b="b"/>
              <a:pathLst>
                <a:path w="4915" h="8917" extrusionOk="0">
                  <a:moveTo>
                    <a:pt x="4915" y="0"/>
                  </a:moveTo>
                  <a:lnTo>
                    <a:pt x="2804" y="1040"/>
                  </a:lnTo>
                  <a:lnTo>
                    <a:pt x="2804" y="4789"/>
                  </a:lnTo>
                  <a:cubicBezTo>
                    <a:pt x="2804" y="4915"/>
                    <a:pt x="2710" y="5041"/>
                    <a:pt x="2615" y="5104"/>
                  </a:cubicBezTo>
                  <a:lnTo>
                    <a:pt x="0" y="6396"/>
                  </a:lnTo>
                  <a:lnTo>
                    <a:pt x="0" y="8916"/>
                  </a:lnTo>
                  <a:lnTo>
                    <a:pt x="4726" y="6396"/>
                  </a:lnTo>
                  <a:cubicBezTo>
                    <a:pt x="4852" y="6333"/>
                    <a:pt x="4915" y="6207"/>
                    <a:pt x="4915" y="6081"/>
                  </a:cubicBez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5835;p60">
              <a:extLst>
                <a:ext uri="{FF2B5EF4-FFF2-40B4-BE49-F238E27FC236}">
                  <a16:creationId xmlns:a16="http://schemas.microsoft.com/office/drawing/2014/main" id="{AC9ADC18-CCF5-408A-9896-4B76A40C7872}"/>
                </a:ext>
              </a:extLst>
            </p:cNvPr>
            <p:cNvSpPr/>
            <p:nvPr/>
          </p:nvSpPr>
          <p:spPr>
            <a:xfrm>
              <a:off x="-44754900" y="4006225"/>
              <a:ext cx="52775" cy="105575"/>
            </a:xfrm>
            <a:custGeom>
              <a:avLst/>
              <a:gdLst/>
              <a:ahLst/>
              <a:cxnLst/>
              <a:rect l="l" t="t" r="r" b="b"/>
              <a:pathLst>
                <a:path w="2111" h="4223" extrusionOk="0">
                  <a:moveTo>
                    <a:pt x="0" y="1"/>
                  </a:moveTo>
                  <a:lnTo>
                    <a:pt x="0" y="3151"/>
                  </a:lnTo>
                  <a:lnTo>
                    <a:pt x="2111" y="4222"/>
                  </a:lnTo>
                  <a:lnTo>
                    <a:pt x="2111" y="100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5836;p60">
              <a:extLst>
                <a:ext uri="{FF2B5EF4-FFF2-40B4-BE49-F238E27FC236}">
                  <a16:creationId xmlns:a16="http://schemas.microsoft.com/office/drawing/2014/main" id="{9E7CD435-FD0C-4B85-AA58-8B0EB8552B4F}"/>
                </a:ext>
              </a:extLst>
            </p:cNvPr>
            <p:cNvSpPr/>
            <p:nvPr/>
          </p:nvSpPr>
          <p:spPr>
            <a:xfrm>
              <a:off x="-44895900" y="4006225"/>
              <a:ext cx="122900" cy="225300"/>
            </a:xfrm>
            <a:custGeom>
              <a:avLst/>
              <a:gdLst/>
              <a:ahLst/>
              <a:cxnLst/>
              <a:rect l="l" t="t" r="r" b="b"/>
              <a:pathLst>
                <a:path w="4916" h="9012" extrusionOk="0">
                  <a:moveTo>
                    <a:pt x="1" y="1"/>
                  </a:moveTo>
                  <a:lnTo>
                    <a:pt x="1" y="6176"/>
                  </a:lnTo>
                  <a:cubicBezTo>
                    <a:pt x="1" y="6302"/>
                    <a:pt x="95" y="6428"/>
                    <a:pt x="190" y="6491"/>
                  </a:cubicBezTo>
                  <a:lnTo>
                    <a:pt x="4916" y="9011"/>
                  </a:lnTo>
                  <a:lnTo>
                    <a:pt x="4916" y="6428"/>
                  </a:lnTo>
                  <a:lnTo>
                    <a:pt x="2332" y="5105"/>
                  </a:lnTo>
                  <a:lnTo>
                    <a:pt x="2301" y="5105"/>
                  </a:lnTo>
                  <a:cubicBezTo>
                    <a:pt x="2206" y="5073"/>
                    <a:pt x="2143" y="4947"/>
                    <a:pt x="2143" y="4853"/>
                  </a:cubicBezTo>
                  <a:lnTo>
                    <a:pt x="2143" y="110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23" name="Google Shape;5837;p60">
            <a:extLst>
              <a:ext uri="{FF2B5EF4-FFF2-40B4-BE49-F238E27FC236}">
                <a16:creationId xmlns:a16="http://schemas.microsoft.com/office/drawing/2014/main" id="{05E3F0B0-4AB4-4D82-9B43-176E7F412FE2}"/>
              </a:ext>
            </a:extLst>
          </p:cNvPr>
          <p:cNvGrpSpPr/>
          <p:nvPr/>
        </p:nvGrpSpPr>
        <p:grpSpPr>
          <a:xfrm>
            <a:off x="5970678" y="4848231"/>
            <a:ext cx="332705" cy="310923"/>
            <a:chOff x="-49397175" y="3192625"/>
            <a:chExt cx="300900" cy="281200"/>
          </a:xfrm>
        </p:grpSpPr>
        <p:sp>
          <p:nvSpPr>
            <p:cNvPr id="1924" name="Google Shape;5838;p60">
              <a:extLst>
                <a:ext uri="{FF2B5EF4-FFF2-40B4-BE49-F238E27FC236}">
                  <a16:creationId xmlns:a16="http://schemas.microsoft.com/office/drawing/2014/main" id="{7E8AE142-1819-46BE-BFC0-6417A3D2928A}"/>
                </a:ext>
              </a:extLst>
            </p:cNvPr>
            <p:cNvSpPr/>
            <p:nvPr/>
          </p:nvSpPr>
          <p:spPr>
            <a:xfrm>
              <a:off x="-49325500" y="3297975"/>
              <a:ext cx="64625" cy="58500"/>
            </a:xfrm>
            <a:custGeom>
              <a:avLst/>
              <a:gdLst/>
              <a:ahLst/>
              <a:cxnLst/>
              <a:rect l="l" t="t" r="r" b="b"/>
              <a:pathLst>
                <a:path w="2585" h="2340" extrusionOk="0">
                  <a:moveTo>
                    <a:pt x="1045" y="1"/>
                  </a:moveTo>
                  <a:cubicBezTo>
                    <a:pt x="692" y="1"/>
                    <a:pt x="336" y="54"/>
                    <a:pt x="1" y="165"/>
                  </a:cubicBezTo>
                  <a:cubicBezTo>
                    <a:pt x="158" y="1079"/>
                    <a:pt x="694" y="1867"/>
                    <a:pt x="1482" y="2339"/>
                  </a:cubicBezTo>
                  <a:cubicBezTo>
                    <a:pt x="1639" y="1583"/>
                    <a:pt x="2017" y="890"/>
                    <a:pt x="2584" y="354"/>
                  </a:cubicBezTo>
                  <a:cubicBezTo>
                    <a:pt x="2126" y="126"/>
                    <a:pt x="1588" y="1"/>
                    <a:pt x="1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5839;p60">
              <a:extLst>
                <a:ext uri="{FF2B5EF4-FFF2-40B4-BE49-F238E27FC236}">
                  <a16:creationId xmlns:a16="http://schemas.microsoft.com/office/drawing/2014/main" id="{D733DF77-9A02-4ABE-8B1C-FCBE86CC4BB8}"/>
                </a:ext>
              </a:extLst>
            </p:cNvPr>
            <p:cNvSpPr/>
            <p:nvPr/>
          </p:nvSpPr>
          <p:spPr>
            <a:xfrm>
              <a:off x="-49345975" y="3192625"/>
              <a:ext cx="199300" cy="103975"/>
            </a:xfrm>
            <a:custGeom>
              <a:avLst/>
              <a:gdLst/>
              <a:ahLst/>
              <a:cxnLst/>
              <a:rect l="l" t="t" r="r" b="b"/>
              <a:pathLst>
                <a:path w="7972" h="4159" extrusionOk="0">
                  <a:moveTo>
                    <a:pt x="3970" y="0"/>
                  </a:moveTo>
                  <a:cubicBezTo>
                    <a:pt x="1670" y="0"/>
                    <a:pt x="1" y="2048"/>
                    <a:pt x="127" y="3907"/>
                  </a:cubicBezTo>
                  <a:cubicBezTo>
                    <a:pt x="743" y="3639"/>
                    <a:pt x="1342" y="3513"/>
                    <a:pt x="1908" y="3513"/>
                  </a:cubicBezTo>
                  <a:cubicBezTo>
                    <a:pt x="2671" y="3513"/>
                    <a:pt x="3373" y="3743"/>
                    <a:pt x="3970" y="4159"/>
                  </a:cubicBezTo>
                  <a:cubicBezTo>
                    <a:pt x="4586" y="3743"/>
                    <a:pt x="5274" y="3513"/>
                    <a:pt x="6036" y="3513"/>
                  </a:cubicBezTo>
                  <a:cubicBezTo>
                    <a:pt x="6599" y="3513"/>
                    <a:pt x="7202" y="3639"/>
                    <a:pt x="7845" y="3907"/>
                  </a:cubicBezTo>
                  <a:cubicBezTo>
                    <a:pt x="7971" y="2048"/>
                    <a:pt x="6302" y="0"/>
                    <a:pt x="39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5840;p60">
              <a:extLst>
                <a:ext uri="{FF2B5EF4-FFF2-40B4-BE49-F238E27FC236}">
                  <a16:creationId xmlns:a16="http://schemas.microsoft.com/office/drawing/2014/main" id="{194FFA65-12A5-40FD-85E6-85C03A3410D8}"/>
                </a:ext>
              </a:extLst>
            </p:cNvPr>
            <p:cNvSpPr/>
            <p:nvPr/>
          </p:nvSpPr>
          <p:spPr>
            <a:xfrm>
              <a:off x="-49272725" y="3381650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2112" y="0"/>
                  </a:moveTo>
                  <a:cubicBezTo>
                    <a:pt x="1765" y="111"/>
                    <a:pt x="1403" y="166"/>
                    <a:pt x="1044" y="166"/>
                  </a:cubicBezTo>
                  <a:cubicBezTo>
                    <a:pt x="686" y="166"/>
                    <a:pt x="331" y="111"/>
                    <a:pt x="1" y="0"/>
                  </a:cubicBezTo>
                  <a:lnTo>
                    <a:pt x="1" y="0"/>
                  </a:lnTo>
                  <a:cubicBezTo>
                    <a:pt x="32" y="851"/>
                    <a:pt x="442" y="1576"/>
                    <a:pt x="1040" y="2143"/>
                  </a:cubicBezTo>
                  <a:cubicBezTo>
                    <a:pt x="1702" y="1576"/>
                    <a:pt x="2049" y="788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5841;p60">
              <a:extLst>
                <a:ext uri="{FF2B5EF4-FFF2-40B4-BE49-F238E27FC236}">
                  <a16:creationId xmlns:a16="http://schemas.microsoft.com/office/drawing/2014/main" id="{C23EF7FD-BBB6-494E-83C9-BE0153BEE68F}"/>
                </a:ext>
              </a:extLst>
            </p:cNvPr>
            <p:cNvSpPr/>
            <p:nvPr/>
          </p:nvSpPr>
          <p:spPr>
            <a:xfrm>
              <a:off x="-49231775" y="3298075"/>
              <a:ext cx="63050" cy="58400"/>
            </a:xfrm>
            <a:custGeom>
              <a:avLst/>
              <a:gdLst/>
              <a:ahLst/>
              <a:cxnLst/>
              <a:rect l="l" t="t" r="r" b="b"/>
              <a:pathLst>
                <a:path w="2522" h="2336" extrusionOk="0">
                  <a:moveTo>
                    <a:pt x="1547" y="0"/>
                  </a:moveTo>
                  <a:cubicBezTo>
                    <a:pt x="1009" y="0"/>
                    <a:pt x="469" y="141"/>
                    <a:pt x="1" y="414"/>
                  </a:cubicBezTo>
                  <a:cubicBezTo>
                    <a:pt x="568" y="918"/>
                    <a:pt x="915" y="1611"/>
                    <a:pt x="1072" y="2335"/>
                  </a:cubicBezTo>
                  <a:cubicBezTo>
                    <a:pt x="1860" y="1863"/>
                    <a:pt x="2364" y="1075"/>
                    <a:pt x="2521" y="161"/>
                  </a:cubicBezTo>
                  <a:cubicBezTo>
                    <a:pt x="2209" y="53"/>
                    <a:pt x="1879" y="0"/>
                    <a:pt x="15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5842;p60">
              <a:extLst>
                <a:ext uri="{FF2B5EF4-FFF2-40B4-BE49-F238E27FC236}">
                  <a16:creationId xmlns:a16="http://schemas.microsoft.com/office/drawing/2014/main" id="{5DF94464-D30E-4CE2-9096-3512260D4057}"/>
                </a:ext>
              </a:extLst>
            </p:cNvPr>
            <p:cNvSpPr/>
            <p:nvPr/>
          </p:nvSpPr>
          <p:spPr>
            <a:xfrm>
              <a:off x="-49271925" y="3317850"/>
              <a:ext cx="48850" cy="49850"/>
            </a:xfrm>
            <a:custGeom>
              <a:avLst/>
              <a:gdLst/>
              <a:ahLst/>
              <a:cxnLst/>
              <a:rect l="l" t="t" r="r" b="b"/>
              <a:pathLst>
                <a:path w="1954" h="1994" extrusionOk="0">
                  <a:moveTo>
                    <a:pt x="977" y="1"/>
                  </a:moveTo>
                  <a:cubicBezTo>
                    <a:pt x="441" y="505"/>
                    <a:pt x="158" y="1040"/>
                    <a:pt x="0" y="1828"/>
                  </a:cubicBezTo>
                  <a:cubicBezTo>
                    <a:pt x="347" y="1938"/>
                    <a:pt x="670" y="1993"/>
                    <a:pt x="989" y="1993"/>
                  </a:cubicBezTo>
                  <a:cubicBezTo>
                    <a:pt x="1308" y="1993"/>
                    <a:pt x="1623" y="1938"/>
                    <a:pt x="1953" y="1828"/>
                  </a:cubicBezTo>
                  <a:cubicBezTo>
                    <a:pt x="1859" y="1103"/>
                    <a:pt x="1607" y="568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5843;p60">
              <a:extLst>
                <a:ext uri="{FF2B5EF4-FFF2-40B4-BE49-F238E27FC236}">
                  <a16:creationId xmlns:a16="http://schemas.microsoft.com/office/drawing/2014/main" id="{AF53583B-8CAA-4FE6-A452-E5086B096FD0}"/>
                </a:ext>
              </a:extLst>
            </p:cNvPr>
            <p:cNvSpPr/>
            <p:nvPr/>
          </p:nvSpPr>
          <p:spPr>
            <a:xfrm>
              <a:off x="-49245950" y="3291075"/>
              <a:ext cx="149675" cy="182750"/>
            </a:xfrm>
            <a:custGeom>
              <a:avLst/>
              <a:gdLst/>
              <a:ahLst/>
              <a:cxnLst/>
              <a:rect l="l" t="t" r="r" b="b"/>
              <a:pathLst>
                <a:path w="5987" h="7310" extrusionOk="0">
                  <a:moveTo>
                    <a:pt x="3844" y="0"/>
                  </a:moveTo>
                  <a:cubicBezTo>
                    <a:pt x="3718" y="1670"/>
                    <a:pt x="2899" y="2773"/>
                    <a:pt x="1734" y="3371"/>
                  </a:cubicBezTo>
                  <a:cubicBezTo>
                    <a:pt x="1765" y="4537"/>
                    <a:pt x="1261" y="5734"/>
                    <a:pt x="1" y="6679"/>
                  </a:cubicBezTo>
                  <a:cubicBezTo>
                    <a:pt x="631" y="7057"/>
                    <a:pt x="1324" y="7310"/>
                    <a:pt x="2080" y="7310"/>
                  </a:cubicBezTo>
                  <a:cubicBezTo>
                    <a:pt x="4191" y="7310"/>
                    <a:pt x="5987" y="5577"/>
                    <a:pt x="5987" y="3434"/>
                  </a:cubicBezTo>
                  <a:cubicBezTo>
                    <a:pt x="5955" y="1985"/>
                    <a:pt x="5105" y="63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5844;p60">
              <a:extLst>
                <a:ext uri="{FF2B5EF4-FFF2-40B4-BE49-F238E27FC236}">
                  <a16:creationId xmlns:a16="http://schemas.microsoft.com/office/drawing/2014/main" id="{62B87703-A48C-4FD3-88CC-826F9CAC604B}"/>
                </a:ext>
              </a:extLst>
            </p:cNvPr>
            <p:cNvSpPr/>
            <p:nvPr/>
          </p:nvSpPr>
          <p:spPr>
            <a:xfrm>
              <a:off x="-49397175" y="3291075"/>
              <a:ext cx="149675" cy="182750"/>
            </a:xfrm>
            <a:custGeom>
              <a:avLst/>
              <a:gdLst/>
              <a:ahLst/>
              <a:cxnLst/>
              <a:rect l="l" t="t" r="r" b="b"/>
              <a:pathLst>
                <a:path w="5987" h="7310" extrusionOk="0">
                  <a:moveTo>
                    <a:pt x="2143" y="0"/>
                  </a:moveTo>
                  <a:cubicBezTo>
                    <a:pt x="852" y="694"/>
                    <a:pt x="1" y="1985"/>
                    <a:pt x="1" y="3434"/>
                  </a:cubicBezTo>
                  <a:cubicBezTo>
                    <a:pt x="1" y="5577"/>
                    <a:pt x="1797" y="7310"/>
                    <a:pt x="3908" y="7310"/>
                  </a:cubicBezTo>
                  <a:cubicBezTo>
                    <a:pt x="4664" y="7310"/>
                    <a:pt x="5357" y="7057"/>
                    <a:pt x="5987" y="6679"/>
                  </a:cubicBezTo>
                  <a:cubicBezTo>
                    <a:pt x="4727" y="5734"/>
                    <a:pt x="4223" y="4537"/>
                    <a:pt x="4254" y="3371"/>
                  </a:cubicBezTo>
                  <a:cubicBezTo>
                    <a:pt x="3088" y="2773"/>
                    <a:pt x="2301" y="167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31" name="Google Shape;5845;p60">
            <a:extLst>
              <a:ext uri="{FF2B5EF4-FFF2-40B4-BE49-F238E27FC236}">
                <a16:creationId xmlns:a16="http://schemas.microsoft.com/office/drawing/2014/main" id="{215C8EC8-74FD-4D83-811C-B4EC473B42BE}"/>
              </a:ext>
            </a:extLst>
          </p:cNvPr>
          <p:cNvGrpSpPr/>
          <p:nvPr/>
        </p:nvGrpSpPr>
        <p:grpSpPr>
          <a:xfrm>
            <a:off x="5995058" y="5244459"/>
            <a:ext cx="283944" cy="332705"/>
            <a:chOff x="-49375900" y="3550975"/>
            <a:chExt cx="256800" cy="300900"/>
          </a:xfrm>
        </p:grpSpPr>
        <p:sp>
          <p:nvSpPr>
            <p:cNvPr id="1932" name="Google Shape;5846;p60">
              <a:extLst>
                <a:ext uri="{FF2B5EF4-FFF2-40B4-BE49-F238E27FC236}">
                  <a16:creationId xmlns:a16="http://schemas.microsoft.com/office/drawing/2014/main" id="{51CA2429-1BA8-49B0-955C-7F74127141B5}"/>
                </a:ext>
              </a:extLst>
            </p:cNvPr>
            <p:cNvSpPr/>
            <p:nvPr/>
          </p:nvSpPr>
          <p:spPr>
            <a:xfrm>
              <a:off x="-49231775" y="3638425"/>
              <a:ext cx="59100" cy="59075"/>
            </a:xfrm>
            <a:custGeom>
              <a:avLst/>
              <a:gdLst/>
              <a:ahLst/>
              <a:cxnLst/>
              <a:rect l="l" t="t" r="r" b="b"/>
              <a:pathLst>
                <a:path w="2364" h="2363" extrusionOk="0">
                  <a:moveTo>
                    <a:pt x="1" y="0"/>
                  </a:moveTo>
                  <a:lnTo>
                    <a:pt x="1513" y="2363"/>
                  </a:lnTo>
                  <a:lnTo>
                    <a:pt x="2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5847;p60">
              <a:extLst>
                <a:ext uri="{FF2B5EF4-FFF2-40B4-BE49-F238E27FC236}">
                  <a16:creationId xmlns:a16="http://schemas.microsoft.com/office/drawing/2014/main" id="{B766980C-DAD3-41DE-987E-D5C709B44537}"/>
                </a:ext>
              </a:extLst>
            </p:cNvPr>
            <p:cNvSpPr/>
            <p:nvPr/>
          </p:nvSpPr>
          <p:spPr>
            <a:xfrm>
              <a:off x="-49291625" y="3726625"/>
              <a:ext cx="87450" cy="123675"/>
            </a:xfrm>
            <a:custGeom>
              <a:avLst/>
              <a:gdLst/>
              <a:ahLst/>
              <a:cxnLst/>
              <a:rect l="l" t="t" r="r" b="b"/>
              <a:pathLst>
                <a:path w="3498" h="4947" extrusionOk="0">
                  <a:moveTo>
                    <a:pt x="1" y="1"/>
                  </a:moveTo>
                  <a:lnTo>
                    <a:pt x="1733" y="4947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5848;p60">
              <a:extLst>
                <a:ext uri="{FF2B5EF4-FFF2-40B4-BE49-F238E27FC236}">
                  <a16:creationId xmlns:a16="http://schemas.microsoft.com/office/drawing/2014/main" id="{15596B06-24D5-41FC-88DD-2185FCA42F58}"/>
                </a:ext>
              </a:extLst>
            </p:cNvPr>
            <p:cNvSpPr/>
            <p:nvPr/>
          </p:nvSpPr>
          <p:spPr>
            <a:xfrm>
              <a:off x="-49288475" y="3647075"/>
              <a:ext cx="81150" cy="61450"/>
            </a:xfrm>
            <a:custGeom>
              <a:avLst/>
              <a:gdLst/>
              <a:ahLst/>
              <a:cxnLst/>
              <a:rect l="l" t="t" r="r" b="b"/>
              <a:pathLst>
                <a:path w="3246" h="2458" extrusionOk="0">
                  <a:moveTo>
                    <a:pt x="1607" y="1"/>
                  </a:moveTo>
                  <a:lnTo>
                    <a:pt x="1" y="2458"/>
                  </a:lnTo>
                  <a:lnTo>
                    <a:pt x="3246" y="2458"/>
                  </a:lnTo>
                  <a:lnTo>
                    <a:pt x="16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5849;p60">
              <a:extLst>
                <a:ext uri="{FF2B5EF4-FFF2-40B4-BE49-F238E27FC236}">
                  <a16:creationId xmlns:a16="http://schemas.microsoft.com/office/drawing/2014/main" id="{42FD4A6D-B5B5-46C3-B99B-48087C4A4378}"/>
                </a:ext>
              </a:extLst>
            </p:cNvPr>
            <p:cNvSpPr/>
            <p:nvPr/>
          </p:nvSpPr>
          <p:spPr>
            <a:xfrm>
              <a:off x="-49375900" y="3648650"/>
              <a:ext cx="59100" cy="59875"/>
            </a:xfrm>
            <a:custGeom>
              <a:avLst/>
              <a:gdLst/>
              <a:ahLst/>
              <a:cxnLst/>
              <a:rect l="l" t="t" r="r" b="b"/>
              <a:pathLst>
                <a:path w="2364" h="2395" extrusionOk="0">
                  <a:moveTo>
                    <a:pt x="1513" y="1"/>
                  </a:moveTo>
                  <a:lnTo>
                    <a:pt x="1" y="2395"/>
                  </a:lnTo>
                  <a:lnTo>
                    <a:pt x="2363" y="2395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5850;p60">
              <a:extLst>
                <a:ext uri="{FF2B5EF4-FFF2-40B4-BE49-F238E27FC236}">
                  <a16:creationId xmlns:a16="http://schemas.microsoft.com/office/drawing/2014/main" id="{B35CA86A-89F9-411E-8F9B-09F3F449C6B3}"/>
                </a:ext>
              </a:extLst>
            </p:cNvPr>
            <p:cNvSpPr/>
            <p:nvPr/>
          </p:nvSpPr>
          <p:spPr>
            <a:xfrm>
              <a:off x="-49229400" y="3726625"/>
              <a:ext cx="109500" cy="125250"/>
            </a:xfrm>
            <a:custGeom>
              <a:avLst/>
              <a:gdLst/>
              <a:ahLst/>
              <a:cxnLst/>
              <a:rect l="l" t="t" r="r" b="b"/>
              <a:pathLst>
                <a:path w="4380" h="5010" extrusionOk="0">
                  <a:moveTo>
                    <a:pt x="1765" y="1"/>
                  </a:moveTo>
                  <a:lnTo>
                    <a:pt x="0" y="5010"/>
                  </a:lnTo>
                  <a:lnTo>
                    <a:pt x="43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5851;p60">
              <a:extLst>
                <a:ext uri="{FF2B5EF4-FFF2-40B4-BE49-F238E27FC236}">
                  <a16:creationId xmlns:a16="http://schemas.microsoft.com/office/drawing/2014/main" id="{D047902E-8C3C-4F06-BA4C-02FF00164D48}"/>
                </a:ext>
              </a:extLst>
            </p:cNvPr>
            <p:cNvSpPr/>
            <p:nvPr/>
          </p:nvSpPr>
          <p:spPr>
            <a:xfrm>
              <a:off x="-49179000" y="3648650"/>
              <a:ext cx="59900" cy="59875"/>
            </a:xfrm>
            <a:custGeom>
              <a:avLst/>
              <a:gdLst/>
              <a:ahLst/>
              <a:cxnLst/>
              <a:rect l="l" t="t" r="r" b="b"/>
              <a:pathLst>
                <a:path w="2396" h="2395" extrusionOk="0">
                  <a:moveTo>
                    <a:pt x="851" y="1"/>
                  </a:moveTo>
                  <a:lnTo>
                    <a:pt x="1" y="2395"/>
                  </a:lnTo>
                  <a:lnTo>
                    <a:pt x="2395" y="2395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5852;p60">
              <a:extLst>
                <a:ext uri="{FF2B5EF4-FFF2-40B4-BE49-F238E27FC236}">
                  <a16:creationId xmlns:a16="http://schemas.microsoft.com/office/drawing/2014/main" id="{3F6D43FF-FEFF-4CDA-A774-D46AD054799C}"/>
                </a:ext>
              </a:extLst>
            </p:cNvPr>
            <p:cNvSpPr/>
            <p:nvPr/>
          </p:nvSpPr>
          <p:spPr>
            <a:xfrm>
              <a:off x="-49323125" y="3638425"/>
              <a:ext cx="59100" cy="59075"/>
            </a:xfrm>
            <a:custGeom>
              <a:avLst/>
              <a:gdLst/>
              <a:ahLst/>
              <a:cxnLst/>
              <a:rect l="l" t="t" r="r" b="b"/>
              <a:pathLst>
                <a:path w="2364" h="2363" extrusionOk="0">
                  <a:moveTo>
                    <a:pt x="0" y="0"/>
                  </a:moveTo>
                  <a:lnTo>
                    <a:pt x="819" y="2363"/>
                  </a:lnTo>
                  <a:lnTo>
                    <a:pt x="23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5853;p60">
              <a:extLst>
                <a:ext uri="{FF2B5EF4-FFF2-40B4-BE49-F238E27FC236}">
                  <a16:creationId xmlns:a16="http://schemas.microsoft.com/office/drawing/2014/main" id="{8BCC1F3A-7296-44CB-9201-E57640D34E51}"/>
                </a:ext>
              </a:extLst>
            </p:cNvPr>
            <p:cNvSpPr/>
            <p:nvPr/>
          </p:nvSpPr>
          <p:spPr>
            <a:xfrm>
              <a:off x="-49375100" y="3726625"/>
              <a:ext cx="108700" cy="125250"/>
            </a:xfrm>
            <a:custGeom>
              <a:avLst/>
              <a:gdLst/>
              <a:ahLst/>
              <a:cxnLst/>
              <a:rect l="l" t="t" r="r" b="b"/>
              <a:pathLst>
                <a:path w="4348" h="5010" extrusionOk="0">
                  <a:moveTo>
                    <a:pt x="0" y="1"/>
                  </a:moveTo>
                  <a:lnTo>
                    <a:pt x="4348" y="5010"/>
                  </a:lnTo>
                  <a:lnTo>
                    <a:pt x="2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5854;p60">
              <a:extLst>
                <a:ext uri="{FF2B5EF4-FFF2-40B4-BE49-F238E27FC236}">
                  <a16:creationId xmlns:a16="http://schemas.microsoft.com/office/drawing/2014/main" id="{CF3F4E22-04A9-49D0-B4CB-16704D9E94AC}"/>
                </a:ext>
              </a:extLst>
            </p:cNvPr>
            <p:cNvSpPr/>
            <p:nvPr/>
          </p:nvSpPr>
          <p:spPr>
            <a:xfrm>
              <a:off x="-49256975" y="3550975"/>
              <a:ext cx="17350" cy="53600"/>
            </a:xfrm>
            <a:custGeom>
              <a:avLst/>
              <a:gdLst/>
              <a:ahLst/>
              <a:cxnLst/>
              <a:rect l="l" t="t" r="r" b="b"/>
              <a:pathLst>
                <a:path w="694" h="2144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1797"/>
                  </a:lnTo>
                  <a:cubicBezTo>
                    <a:pt x="1" y="1986"/>
                    <a:pt x="158" y="2143"/>
                    <a:pt x="347" y="2143"/>
                  </a:cubicBezTo>
                  <a:cubicBezTo>
                    <a:pt x="536" y="2143"/>
                    <a:pt x="694" y="1986"/>
                    <a:pt x="694" y="1797"/>
                  </a:cubicBezTo>
                  <a:lnTo>
                    <a:pt x="694" y="348"/>
                  </a:ln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5855;p60">
              <a:extLst>
                <a:ext uri="{FF2B5EF4-FFF2-40B4-BE49-F238E27FC236}">
                  <a16:creationId xmlns:a16="http://schemas.microsoft.com/office/drawing/2014/main" id="{968B1856-5A2F-4C3E-9945-649116B5AA22}"/>
                </a:ext>
              </a:extLst>
            </p:cNvPr>
            <p:cNvSpPr/>
            <p:nvPr/>
          </p:nvSpPr>
          <p:spPr>
            <a:xfrm>
              <a:off x="-49323125" y="3575850"/>
              <a:ext cx="43350" cy="32650"/>
            </a:xfrm>
            <a:custGeom>
              <a:avLst/>
              <a:gdLst/>
              <a:ahLst/>
              <a:cxnLst/>
              <a:rect l="l" t="t" r="r" b="b"/>
              <a:pathLst>
                <a:path w="1734" h="1306" extrusionOk="0">
                  <a:moveTo>
                    <a:pt x="371" y="0"/>
                  </a:moveTo>
                  <a:cubicBezTo>
                    <a:pt x="259" y="0"/>
                    <a:pt x="147" y="56"/>
                    <a:pt x="63" y="140"/>
                  </a:cubicBezTo>
                  <a:cubicBezTo>
                    <a:pt x="0" y="298"/>
                    <a:pt x="32" y="518"/>
                    <a:pt x="189" y="613"/>
                  </a:cubicBezTo>
                  <a:lnTo>
                    <a:pt x="1166" y="1274"/>
                  </a:lnTo>
                  <a:cubicBezTo>
                    <a:pt x="1261" y="1306"/>
                    <a:pt x="1292" y="1306"/>
                    <a:pt x="1387" y="1306"/>
                  </a:cubicBezTo>
                  <a:cubicBezTo>
                    <a:pt x="1481" y="1306"/>
                    <a:pt x="1607" y="1211"/>
                    <a:pt x="1639" y="1148"/>
                  </a:cubicBezTo>
                  <a:cubicBezTo>
                    <a:pt x="1733" y="991"/>
                    <a:pt x="1702" y="802"/>
                    <a:pt x="1544" y="676"/>
                  </a:cubicBezTo>
                  <a:lnTo>
                    <a:pt x="536" y="46"/>
                  </a:lnTo>
                  <a:cubicBezTo>
                    <a:pt x="483" y="14"/>
                    <a:pt x="427" y="0"/>
                    <a:pt x="3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5856;p60">
              <a:extLst>
                <a:ext uri="{FF2B5EF4-FFF2-40B4-BE49-F238E27FC236}">
                  <a16:creationId xmlns:a16="http://schemas.microsoft.com/office/drawing/2014/main" id="{FEC42DD9-0BDC-4B10-A9BE-2A181C23F9C8}"/>
                </a:ext>
              </a:extLst>
            </p:cNvPr>
            <p:cNvSpPr/>
            <p:nvPr/>
          </p:nvSpPr>
          <p:spPr>
            <a:xfrm>
              <a:off x="-49217575" y="3575525"/>
              <a:ext cx="44900" cy="32975"/>
            </a:xfrm>
            <a:custGeom>
              <a:avLst/>
              <a:gdLst/>
              <a:ahLst/>
              <a:cxnLst/>
              <a:rect l="l" t="t" r="r" b="b"/>
              <a:pathLst>
                <a:path w="1796" h="1319" extrusionOk="0">
                  <a:moveTo>
                    <a:pt x="1370" y="0"/>
                  </a:moveTo>
                  <a:cubicBezTo>
                    <a:pt x="1309" y="0"/>
                    <a:pt x="1248" y="18"/>
                    <a:pt x="1197" y="59"/>
                  </a:cubicBezTo>
                  <a:lnTo>
                    <a:pt x="221" y="689"/>
                  </a:lnTo>
                  <a:cubicBezTo>
                    <a:pt x="63" y="752"/>
                    <a:pt x="0" y="1004"/>
                    <a:pt x="95" y="1161"/>
                  </a:cubicBezTo>
                  <a:cubicBezTo>
                    <a:pt x="158" y="1287"/>
                    <a:pt x="252" y="1319"/>
                    <a:pt x="378" y="1319"/>
                  </a:cubicBezTo>
                  <a:cubicBezTo>
                    <a:pt x="473" y="1319"/>
                    <a:pt x="536" y="1287"/>
                    <a:pt x="567" y="1287"/>
                  </a:cubicBezTo>
                  <a:lnTo>
                    <a:pt x="1575" y="657"/>
                  </a:lnTo>
                  <a:cubicBezTo>
                    <a:pt x="1733" y="563"/>
                    <a:pt x="1796" y="342"/>
                    <a:pt x="1670" y="185"/>
                  </a:cubicBezTo>
                  <a:cubicBezTo>
                    <a:pt x="1627" y="78"/>
                    <a:pt x="1498" y="0"/>
                    <a:pt x="13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43" name="Google Shape;5857;p60">
            <a:extLst>
              <a:ext uri="{FF2B5EF4-FFF2-40B4-BE49-F238E27FC236}">
                <a16:creationId xmlns:a16="http://schemas.microsoft.com/office/drawing/2014/main" id="{05EA0423-8490-44A6-BAFE-E59E52AD394A}"/>
              </a:ext>
            </a:extLst>
          </p:cNvPr>
          <p:cNvGrpSpPr/>
          <p:nvPr/>
        </p:nvGrpSpPr>
        <p:grpSpPr>
          <a:xfrm>
            <a:off x="5990718" y="5652905"/>
            <a:ext cx="292624" cy="332705"/>
            <a:chOff x="-49378250" y="3920375"/>
            <a:chExt cx="264650" cy="300900"/>
          </a:xfrm>
        </p:grpSpPr>
        <p:sp>
          <p:nvSpPr>
            <p:cNvPr id="1944" name="Google Shape;5858;p60">
              <a:extLst>
                <a:ext uri="{FF2B5EF4-FFF2-40B4-BE49-F238E27FC236}">
                  <a16:creationId xmlns:a16="http://schemas.microsoft.com/office/drawing/2014/main" id="{6D751887-AF1A-452D-9EFD-1933CCF125D5}"/>
                </a:ext>
              </a:extLst>
            </p:cNvPr>
            <p:cNvSpPr/>
            <p:nvPr/>
          </p:nvSpPr>
          <p:spPr>
            <a:xfrm>
              <a:off x="-49272725" y="4185025"/>
              <a:ext cx="70925" cy="35475"/>
            </a:xfrm>
            <a:custGeom>
              <a:avLst/>
              <a:gdLst/>
              <a:ahLst/>
              <a:cxnLst/>
              <a:rect l="l" t="t" r="r" b="b"/>
              <a:pathLst>
                <a:path w="2837" h="1419" extrusionOk="0">
                  <a:moveTo>
                    <a:pt x="32" y="0"/>
                  </a:moveTo>
                  <a:lnTo>
                    <a:pt x="32" y="378"/>
                  </a:lnTo>
                  <a:lnTo>
                    <a:pt x="1" y="378"/>
                  </a:lnTo>
                  <a:cubicBezTo>
                    <a:pt x="1" y="945"/>
                    <a:pt x="473" y="1418"/>
                    <a:pt x="1040" y="1418"/>
                  </a:cubicBezTo>
                  <a:lnTo>
                    <a:pt x="1765" y="1418"/>
                  </a:lnTo>
                  <a:cubicBezTo>
                    <a:pt x="2364" y="1418"/>
                    <a:pt x="2836" y="945"/>
                    <a:pt x="2836" y="378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5859;p60">
              <a:extLst>
                <a:ext uri="{FF2B5EF4-FFF2-40B4-BE49-F238E27FC236}">
                  <a16:creationId xmlns:a16="http://schemas.microsoft.com/office/drawing/2014/main" id="{B5F92FEB-FFC3-4276-ABD9-BC73E8C1C352}"/>
                </a:ext>
              </a:extLst>
            </p:cNvPr>
            <p:cNvSpPr/>
            <p:nvPr/>
          </p:nvSpPr>
          <p:spPr>
            <a:xfrm>
              <a:off x="-49378250" y="3920375"/>
              <a:ext cx="87425" cy="300900"/>
            </a:xfrm>
            <a:custGeom>
              <a:avLst/>
              <a:gdLst/>
              <a:ahLst/>
              <a:cxnLst/>
              <a:rect l="l" t="t" r="r" b="b"/>
              <a:pathLst>
                <a:path w="3497" h="1203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1764" y="1418"/>
                  </a:lnTo>
                  <a:cubicBezTo>
                    <a:pt x="1953" y="1418"/>
                    <a:pt x="2111" y="1576"/>
                    <a:pt x="2111" y="1765"/>
                  </a:cubicBezTo>
                  <a:cubicBezTo>
                    <a:pt x="2111" y="1954"/>
                    <a:pt x="1953" y="2112"/>
                    <a:pt x="1764" y="2112"/>
                  </a:cubicBezTo>
                  <a:lnTo>
                    <a:pt x="0" y="2112"/>
                  </a:lnTo>
                  <a:lnTo>
                    <a:pt x="0" y="2836"/>
                  </a:lnTo>
                  <a:lnTo>
                    <a:pt x="1071" y="2836"/>
                  </a:lnTo>
                  <a:cubicBezTo>
                    <a:pt x="1260" y="2836"/>
                    <a:pt x="1418" y="2994"/>
                    <a:pt x="1418" y="3183"/>
                  </a:cubicBezTo>
                  <a:cubicBezTo>
                    <a:pt x="1418" y="3372"/>
                    <a:pt x="1260" y="3529"/>
                    <a:pt x="1071" y="3529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1764" y="4254"/>
                  </a:lnTo>
                  <a:cubicBezTo>
                    <a:pt x="1953" y="4254"/>
                    <a:pt x="2111" y="4411"/>
                    <a:pt x="2111" y="4600"/>
                  </a:cubicBezTo>
                  <a:cubicBezTo>
                    <a:pt x="2111" y="4789"/>
                    <a:pt x="1953" y="4947"/>
                    <a:pt x="1764" y="4947"/>
                  </a:cubicBezTo>
                  <a:lnTo>
                    <a:pt x="0" y="4947"/>
                  </a:lnTo>
                  <a:lnTo>
                    <a:pt x="0" y="5672"/>
                  </a:lnTo>
                  <a:lnTo>
                    <a:pt x="1071" y="5672"/>
                  </a:lnTo>
                  <a:cubicBezTo>
                    <a:pt x="1260" y="5672"/>
                    <a:pt x="1418" y="5829"/>
                    <a:pt x="1418" y="6018"/>
                  </a:cubicBezTo>
                  <a:cubicBezTo>
                    <a:pt x="1418" y="6207"/>
                    <a:pt x="1260" y="6365"/>
                    <a:pt x="1071" y="6365"/>
                  </a:cubicBezTo>
                  <a:lnTo>
                    <a:pt x="0" y="6365"/>
                  </a:lnTo>
                  <a:lnTo>
                    <a:pt x="0" y="7089"/>
                  </a:lnTo>
                  <a:lnTo>
                    <a:pt x="1764" y="7089"/>
                  </a:lnTo>
                  <a:cubicBezTo>
                    <a:pt x="1953" y="7089"/>
                    <a:pt x="2111" y="7247"/>
                    <a:pt x="2111" y="7436"/>
                  </a:cubicBezTo>
                  <a:cubicBezTo>
                    <a:pt x="2111" y="7625"/>
                    <a:pt x="1953" y="7782"/>
                    <a:pt x="1764" y="7782"/>
                  </a:cubicBezTo>
                  <a:lnTo>
                    <a:pt x="0" y="7782"/>
                  </a:lnTo>
                  <a:lnTo>
                    <a:pt x="0" y="8507"/>
                  </a:lnTo>
                  <a:lnTo>
                    <a:pt x="1071" y="8507"/>
                  </a:lnTo>
                  <a:cubicBezTo>
                    <a:pt x="1260" y="8507"/>
                    <a:pt x="1418" y="8665"/>
                    <a:pt x="1418" y="8854"/>
                  </a:cubicBezTo>
                  <a:cubicBezTo>
                    <a:pt x="1418" y="9043"/>
                    <a:pt x="1260" y="9200"/>
                    <a:pt x="1071" y="9200"/>
                  </a:cubicBezTo>
                  <a:lnTo>
                    <a:pt x="0" y="9200"/>
                  </a:lnTo>
                  <a:lnTo>
                    <a:pt x="0" y="9925"/>
                  </a:lnTo>
                  <a:lnTo>
                    <a:pt x="1764" y="9925"/>
                  </a:lnTo>
                  <a:cubicBezTo>
                    <a:pt x="1953" y="9925"/>
                    <a:pt x="2111" y="10082"/>
                    <a:pt x="2111" y="10271"/>
                  </a:cubicBezTo>
                  <a:cubicBezTo>
                    <a:pt x="2111" y="10460"/>
                    <a:pt x="1953" y="10618"/>
                    <a:pt x="1764" y="10618"/>
                  </a:cubicBezTo>
                  <a:lnTo>
                    <a:pt x="0" y="10618"/>
                  </a:lnTo>
                  <a:lnTo>
                    <a:pt x="0" y="11689"/>
                  </a:lnTo>
                  <a:cubicBezTo>
                    <a:pt x="0" y="11878"/>
                    <a:pt x="158" y="12036"/>
                    <a:pt x="347" y="12036"/>
                  </a:cubicBezTo>
                  <a:lnTo>
                    <a:pt x="3151" y="12036"/>
                  </a:lnTo>
                  <a:cubicBezTo>
                    <a:pt x="3340" y="12036"/>
                    <a:pt x="3497" y="11878"/>
                    <a:pt x="3497" y="11689"/>
                  </a:cubicBezTo>
                  <a:lnTo>
                    <a:pt x="3497" y="379"/>
                  </a:lnTo>
                  <a:cubicBezTo>
                    <a:pt x="3497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5860;p60">
              <a:extLst>
                <a:ext uri="{FF2B5EF4-FFF2-40B4-BE49-F238E27FC236}">
                  <a16:creationId xmlns:a16="http://schemas.microsoft.com/office/drawing/2014/main" id="{6B0DC501-1ABF-42E4-9194-6CFB80756447}"/>
                </a:ext>
              </a:extLst>
            </p:cNvPr>
            <p:cNvSpPr/>
            <p:nvPr/>
          </p:nvSpPr>
          <p:spPr>
            <a:xfrm>
              <a:off x="-49185300" y="3920375"/>
              <a:ext cx="71700" cy="87450"/>
            </a:xfrm>
            <a:custGeom>
              <a:avLst/>
              <a:gdLst/>
              <a:ahLst/>
              <a:cxnLst/>
              <a:rect l="l" t="t" r="r" b="b"/>
              <a:pathLst>
                <a:path w="2868" h="3498" extrusionOk="0">
                  <a:moveTo>
                    <a:pt x="2490" y="1"/>
                  </a:moveTo>
                  <a:cubicBezTo>
                    <a:pt x="1765" y="1"/>
                    <a:pt x="1229" y="32"/>
                    <a:pt x="631" y="631"/>
                  </a:cubicBezTo>
                  <a:cubicBezTo>
                    <a:pt x="253" y="1040"/>
                    <a:pt x="1" y="1576"/>
                    <a:pt x="1" y="2143"/>
                  </a:cubicBezTo>
                  <a:cubicBezTo>
                    <a:pt x="1" y="2868"/>
                    <a:pt x="631" y="3498"/>
                    <a:pt x="1418" y="3498"/>
                  </a:cubicBezTo>
                  <a:cubicBezTo>
                    <a:pt x="2017" y="3498"/>
                    <a:pt x="2553" y="3120"/>
                    <a:pt x="2742" y="2553"/>
                  </a:cubicBezTo>
                  <a:cubicBezTo>
                    <a:pt x="2868" y="2238"/>
                    <a:pt x="2805" y="1923"/>
                    <a:pt x="2616" y="1702"/>
                  </a:cubicBezTo>
                  <a:cubicBezTo>
                    <a:pt x="2395" y="1450"/>
                    <a:pt x="2269" y="1135"/>
                    <a:pt x="2742" y="568"/>
                  </a:cubicBezTo>
                  <a:cubicBezTo>
                    <a:pt x="2836" y="442"/>
                    <a:pt x="2868" y="316"/>
                    <a:pt x="2805" y="190"/>
                  </a:cubicBezTo>
                  <a:cubicBezTo>
                    <a:pt x="2742" y="95"/>
                    <a:pt x="2616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5861;p60">
              <a:extLst>
                <a:ext uri="{FF2B5EF4-FFF2-40B4-BE49-F238E27FC236}">
                  <a16:creationId xmlns:a16="http://schemas.microsoft.com/office/drawing/2014/main" id="{943243E7-DF4D-4DBA-9198-861042BC47AA}"/>
                </a:ext>
              </a:extLst>
            </p:cNvPr>
            <p:cNvSpPr/>
            <p:nvPr/>
          </p:nvSpPr>
          <p:spPr>
            <a:xfrm>
              <a:off x="-49182150" y="4019625"/>
              <a:ext cx="64625" cy="42550"/>
            </a:xfrm>
            <a:custGeom>
              <a:avLst/>
              <a:gdLst/>
              <a:ahLst/>
              <a:cxnLst/>
              <a:rect l="l" t="t" r="r" b="b"/>
              <a:pathLst>
                <a:path w="2585" h="1702" extrusionOk="0">
                  <a:moveTo>
                    <a:pt x="316" y="0"/>
                  </a:moveTo>
                  <a:cubicBezTo>
                    <a:pt x="158" y="473"/>
                    <a:pt x="32" y="1103"/>
                    <a:pt x="1" y="1702"/>
                  </a:cubicBezTo>
                  <a:lnTo>
                    <a:pt x="2584" y="1702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5862;p60">
              <a:extLst>
                <a:ext uri="{FF2B5EF4-FFF2-40B4-BE49-F238E27FC236}">
                  <a16:creationId xmlns:a16="http://schemas.microsoft.com/office/drawing/2014/main" id="{6CC52A5F-BF95-4BB9-8346-E88D4BA8FB61}"/>
                </a:ext>
              </a:extLst>
            </p:cNvPr>
            <p:cNvSpPr/>
            <p:nvPr/>
          </p:nvSpPr>
          <p:spPr>
            <a:xfrm>
              <a:off x="-49185300" y="4078700"/>
              <a:ext cx="70925" cy="141800"/>
            </a:xfrm>
            <a:custGeom>
              <a:avLst/>
              <a:gdLst/>
              <a:ahLst/>
              <a:cxnLst/>
              <a:rect l="l" t="t" r="r" b="b"/>
              <a:pathLst>
                <a:path w="2837" h="5672" extrusionOk="0">
                  <a:moveTo>
                    <a:pt x="32" y="0"/>
                  </a:moveTo>
                  <a:cubicBezTo>
                    <a:pt x="1" y="378"/>
                    <a:pt x="1" y="756"/>
                    <a:pt x="1" y="1071"/>
                  </a:cubicBezTo>
                  <a:cubicBezTo>
                    <a:pt x="1" y="2773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05" y="756"/>
                    <a:pt x="2805" y="410"/>
                    <a:pt x="27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5863;p60">
              <a:extLst>
                <a:ext uri="{FF2B5EF4-FFF2-40B4-BE49-F238E27FC236}">
                  <a16:creationId xmlns:a16="http://schemas.microsoft.com/office/drawing/2014/main" id="{046976D7-0117-4DA4-B18B-ED02F32F6EA2}"/>
                </a:ext>
              </a:extLst>
            </p:cNvPr>
            <p:cNvSpPr/>
            <p:nvPr/>
          </p:nvSpPr>
          <p:spPr>
            <a:xfrm>
              <a:off x="-49271150" y="3920375"/>
              <a:ext cx="65400" cy="70125"/>
            </a:xfrm>
            <a:custGeom>
              <a:avLst/>
              <a:gdLst/>
              <a:ahLst/>
              <a:cxnLst/>
              <a:rect l="l" t="t" r="r" b="b"/>
              <a:pathLst>
                <a:path w="2616" h="2805" extrusionOk="0">
                  <a:moveTo>
                    <a:pt x="1324" y="1"/>
                  </a:moveTo>
                  <a:cubicBezTo>
                    <a:pt x="1182" y="1"/>
                    <a:pt x="1040" y="64"/>
                    <a:pt x="977" y="190"/>
                  </a:cubicBezTo>
                  <a:lnTo>
                    <a:pt x="1" y="2805"/>
                  </a:lnTo>
                  <a:lnTo>
                    <a:pt x="2616" y="2805"/>
                  </a:lnTo>
                  <a:lnTo>
                    <a:pt x="1670" y="190"/>
                  </a:lnTo>
                  <a:cubicBezTo>
                    <a:pt x="1607" y="64"/>
                    <a:pt x="1466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5864;p60">
              <a:extLst>
                <a:ext uri="{FF2B5EF4-FFF2-40B4-BE49-F238E27FC236}">
                  <a16:creationId xmlns:a16="http://schemas.microsoft.com/office/drawing/2014/main" id="{A213DC95-92D0-4A80-A4DB-DAD21DBDADE8}"/>
                </a:ext>
              </a:extLst>
            </p:cNvPr>
            <p:cNvSpPr/>
            <p:nvPr/>
          </p:nvSpPr>
          <p:spPr>
            <a:xfrm>
              <a:off x="-49272725" y="4007800"/>
              <a:ext cx="70125" cy="159925"/>
            </a:xfrm>
            <a:custGeom>
              <a:avLst/>
              <a:gdLst/>
              <a:ahLst/>
              <a:cxnLst/>
              <a:rect l="l" t="t" r="r" b="b"/>
              <a:pathLst>
                <a:path w="2805" h="6397" extrusionOk="0">
                  <a:moveTo>
                    <a:pt x="1" y="1"/>
                  </a:moveTo>
                  <a:lnTo>
                    <a:pt x="1" y="6396"/>
                  </a:lnTo>
                  <a:lnTo>
                    <a:pt x="2805" y="6396"/>
                  </a:lnTo>
                  <a:lnTo>
                    <a:pt x="28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51" name="Google Shape;5865;p60">
            <a:extLst>
              <a:ext uri="{FF2B5EF4-FFF2-40B4-BE49-F238E27FC236}">
                <a16:creationId xmlns:a16="http://schemas.microsoft.com/office/drawing/2014/main" id="{8CC82162-0371-4A1E-92C7-B0B9D959B137}"/>
              </a:ext>
            </a:extLst>
          </p:cNvPr>
          <p:cNvGrpSpPr/>
          <p:nvPr/>
        </p:nvGrpSpPr>
        <p:grpSpPr>
          <a:xfrm>
            <a:off x="8059211" y="4856939"/>
            <a:ext cx="291767" cy="333562"/>
            <a:chOff x="-47505300" y="3200500"/>
            <a:chExt cx="263875" cy="301675"/>
          </a:xfrm>
        </p:grpSpPr>
        <p:sp>
          <p:nvSpPr>
            <p:cNvPr id="1952" name="Google Shape;5866;p60">
              <a:extLst>
                <a:ext uri="{FF2B5EF4-FFF2-40B4-BE49-F238E27FC236}">
                  <a16:creationId xmlns:a16="http://schemas.microsoft.com/office/drawing/2014/main" id="{99209920-1755-4818-90E9-12BAABE916EF}"/>
                </a:ext>
              </a:extLst>
            </p:cNvPr>
            <p:cNvSpPr/>
            <p:nvPr/>
          </p:nvSpPr>
          <p:spPr>
            <a:xfrm>
              <a:off x="-47382425" y="3306025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1387" y="1"/>
                  </a:moveTo>
                  <a:cubicBezTo>
                    <a:pt x="1198" y="726"/>
                    <a:pt x="694" y="1261"/>
                    <a:pt x="1" y="1387"/>
                  </a:cubicBezTo>
                  <a:lnTo>
                    <a:pt x="1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5867;p60">
              <a:extLst>
                <a:ext uri="{FF2B5EF4-FFF2-40B4-BE49-F238E27FC236}">
                  <a16:creationId xmlns:a16="http://schemas.microsoft.com/office/drawing/2014/main" id="{242429B9-164E-4355-9C32-B8015F9B5760}"/>
                </a:ext>
              </a:extLst>
            </p:cNvPr>
            <p:cNvSpPr/>
            <p:nvPr/>
          </p:nvSpPr>
          <p:spPr>
            <a:xfrm>
              <a:off x="-47382425" y="3306025"/>
              <a:ext cx="15775" cy="15800"/>
            </a:xfrm>
            <a:custGeom>
              <a:avLst/>
              <a:gdLst/>
              <a:ahLst/>
              <a:cxnLst/>
              <a:rect l="l" t="t" r="r" b="b"/>
              <a:pathLst>
                <a:path w="631" h="632" extrusionOk="0">
                  <a:moveTo>
                    <a:pt x="1" y="1"/>
                  </a:moveTo>
                  <a:lnTo>
                    <a:pt x="1" y="631"/>
                  </a:lnTo>
                  <a:cubicBezTo>
                    <a:pt x="316" y="568"/>
                    <a:pt x="536" y="316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5868;p60">
              <a:extLst>
                <a:ext uri="{FF2B5EF4-FFF2-40B4-BE49-F238E27FC236}">
                  <a16:creationId xmlns:a16="http://schemas.microsoft.com/office/drawing/2014/main" id="{683134E3-E145-4DCA-8177-5C8A0ABBD24B}"/>
                </a:ext>
              </a:extLst>
            </p:cNvPr>
            <p:cNvSpPr/>
            <p:nvPr/>
          </p:nvSpPr>
          <p:spPr>
            <a:xfrm>
              <a:off x="-47487975" y="3200500"/>
              <a:ext cx="210325" cy="301675"/>
            </a:xfrm>
            <a:custGeom>
              <a:avLst/>
              <a:gdLst/>
              <a:ahLst/>
              <a:cxnLst/>
              <a:rect l="l" t="t" r="r" b="b"/>
              <a:pathLst>
                <a:path w="8413" h="12067" extrusionOk="0">
                  <a:moveTo>
                    <a:pt x="3845" y="2111"/>
                  </a:moveTo>
                  <a:cubicBezTo>
                    <a:pt x="4727" y="2111"/>
                    <a:pt x="5420" y="2678"/>
                    <a:pt x="5577" y="3529"/>
                  </a:cubicBezTo>
                  <a:lnTo>
                    <a:pt x="6680" y="3529"/>
                  </a:lnTo>
                  <a:cubicBezTo>
                    <a:pt x="6901" y="3529"/>
                    <a:pt x="7058" y="3686"/>
                    <a:pt x="7058" y="3875"/>
                  </a:cubicBezTo>
                  <a:lnTo>
                    <a:pt x="7058" y="6711"/>
                  </a:lnTo>
                  <a:lnTo>
                    <a:pt x="6995" y="6711"/>
                  </a:lnTo>
                  <a:cubicBezTo>
                    <a:pt x="6995" y="6900"/>
                    <a:pt x="6838" y="7057"/>
                    <a:pt x="6648" y="7057"/>
                  </a:cubicBezTo>
                  <a:lnTo>
                    <a:pt x="3845" y="7057"/>
                  </a:lnTo>
                  <a:cubicBezTo>
                    <a:pt x="3656" y="7057"/>
                    <a:pt x="3498" y="6900"/>
                    <a:pt x="3498" y="6711"/>
                  </a:cubicBezTo>
                  <a:lnTo>
                    <a:pt x="3498" y="5608"/>
                  </a:lnTo>
                  <a:cubicBezTo>
                    <a:pt x="2710" y="5451"/>
                    <a:pt x="2080" y="4726"/>
                    <a:pt x="2080" y="3875"/>
                  </a:cubicBezTo>
                  <a:cubicBezTo>
                    <a:pt x="2080" y="2899"/>
                    <a:pt x="2868" y="2111"/>
                    <a:pt x="3845" y="2111"/>
                  </a:cubicBezTo>
                  <a:close/>
                  <a:moveTo>
                    <a:pt x="5262" y="8444"/>
                  </a:moveTo>
                  <a:cubicBezTo>
                    <a:pt x="5483" y="8444"/>
                    <a:pt x="5640" y="8601"/>
                    <a:pt x="5640" y="8790"/>
                  </a:cubicBezTo>
                  <a:cubicBezTo>
                    <a:pt x="5640" y="8979"/>
                    <a:pt x="5483" y="9137"/>
                    <a:pt x="5262" y="9137"/>
                  </a:cubicBezTo>
                  <a:lnTo>
                    <a:pt x="2490" y="9137"/>
                  </a:lnTo>
                  <a:cubicBezTo>
                    <a:pt x="2269" y="9137"/>
                    <a:pt x="2112" y="8979"/>
                    <a:pt x="2112" y="8790"/>
                  </a:cubicBezTo>
                  <a:cubicBezTo>
                    <a:pt x="2112" y="8601"/>
                    <a:pt x="2269" y="8444"/>
                    <a:pt x="2490" y="8444"/>
                  </a:cubicBezTo>
                  <a:close/>
                  <a:moveTo>
                    <a:pt x="6680" y="8444"/>
                  </a:moveTo>
                  <a:cubicBezTo>
                    <a:pt x="6901" y="8444"/>
                    <a:pt x="7058" y="8601"/>
                    <a:pt x="7058" y="8790"/>
                  </a:cubicBezTo>
                  <a:cubicBezTo>
                    <a:pt x="6995" y="8979"/>
                    <a:pt x="6838" y="9137"/>
                    <a:pt x="6680" y="9137"/>
                  </a:cubicBezTo>
                  <a:cubicBezTo>
                    <a:pt x="6491" y="9137"/>
                    <a:pt x="6333" y="8979"/>
                    <a:pt x="6333" y="8790"/>
                  </a:cubicBezTo>
                  <a:cubicBezTo>
                    <a:pt x="6333" y="8601"/>
                    <a:pt x="6491" y="8444"/>
                    <a:pt x="6680" y="8444"/>
                  </a:cubicBezTo>
                  <a:close/>
                  <a:moveTo>
                    <a:pt x="6680" y="9861"/>
                  </a:moveTo>
                  <a:cubicBezTo>
                    <a:pt x="6901" y="9861"/>
                    <a:pt x="7058" y="10019"/>
                    <a:pt x="7058" y="10208"/>
                  </a:cubicBezTo>
                  <a:cubicBezTo>
                    <a:pt x="7058" y="10397"/>
                    <a:pt x="6838" y="10554"/>
                    <a:pt x="6680" y="10554"/>
                  </a:cubicBezTo>
                  <a:lnTo>
                    <a:pt x="2490" y="10554"/>
                  </a:lnTo>
                  <a:cubicBezTo>
                    <a:pt x="2269" y="10554"/>
                    <a:pt x="2112" y="10397"/>
                    <a:pt x="2112" y="10208"/>
                  </a:cubicBezTo>
                  <a:cubicBezTo>
                    <a:pt x="2112" y="10019"/>
                    <a:pt x="2269" y="9861"/>
                    <a:pt x="2490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418"/>
                  </a:lnTo>
                  <a:lnTo>
                    <a:pt x="1072" y="1418"/>
                  </a:lnTo>
                  <a:cubicBezTo>
                    <a:pt x="1261" y="1418"/>
                    <a:pt x="1419" y="1576"/>
                    <a:pt x="1419" y="1796"/>
                  </a:cubicBezTo>
                  <a:cubicBezTo>
                    <a:pt x="1419" y="1985"/>
                    <a:pt x="1261" y="2143"/>
                    <a:pt x="1072" y="2143"/>
                  </a:cubicBezTo>
                  <a:lnTo>
                    <a:pt x="1" y="2143"/>
                  </a:lnTo>
                  <a:lnTo>
                    <a:pt x="1" y="3560"/>
                  </a:lnTo>
                  <a:lnTo>
                    <a:pt x="1072" y="3560"/>
                  </a:lnTo>
                  <a:cubicBezTo>
                    <a:pt x="1261" y="3560"/>
                    <a:pt x="1419" y="3718"/>
                    <a:pt x="1419" y="3907"/>
                  </a:cubicBezTo>
                  <a:cubicBezTo>
                    <a:pt x="1419" y="4096"/>
                    <a:pt x="1261" y="4253"/>
                    <a:pt x="1072" y="4253"/>
                  </a:cubicBezTo>
                  <a:lnTo>
                    <a:pt x="1" y="4253"/>
                  </a:lnTo>
                  <a:lnTo>
                    <a:pt x="1" y="5671"/>
                  </a:lnTo>
                  <a:lnTo>
                    <a:pt x="1072" y="5671"/>
                  </a:lnTo>
                  <a:cubicBezTo>
                    <a:pt x="1261" y="5671"/>
                    <a:pt x="1419" y="5829"/>
                    <a:pt x="1419" y="6049"/>
                  </a:cubicBezTo>
                  <a:cubicBezTo>
                    <a:pt x="1419" y="6238"/>
                    <a:pt x="1261" y="6396"/>
                    <a:pt x="1072" y="6396"/>
                  </a:cubicBezTo>
                  <a:lnTo>
                    <a:pt x="1" y="6396"/>
                  </a:lnTo>
                  <a:lnTo>
                    <a:pt x="1" y="7814"/>
                  </a:lnTo>
                  <a:lnTo>
                    <a:pt x="1072" y="7814"/>
                  </a:lnTo>
                  <a:cubicBezTo>
                    <a:pt x="1261" y="7814"/>
                    <a:pt x="1419" y="7971"/>
                    <a:pt x="1419" y="8160"/>
                  </a:cubicBezTo>
                  <a:cubicBezTo>
                    <a:pt x="1419" y="8349"/>
                    <a:pt x="1261" y="8507"/>
                    <a:pt x="1072" y="8507"/>
                  </a:cubicBezTo>
                  <a:lnTo>
                    <a:pt x="1" y="8507"/>
                  </a:lnTo>
                  <a:lnTo>
                    <a:pt x="1" y="9924"/>
                  </a:lnTo>
                  <a:lnTo>
                    <a:pt x="1072" y="9924"/>
                  </a:lnTo>
                  <a:cubicBezTo>
                    <a:pt x="1261" y="9924"/>
                    <a:pt x="1419" y="10082"/>
                    <a:pt x="1419" y="10302"/>
                  </a:cubicBezTo>
                  <a:cubicBezTo>
                    <a:pt x="1419" y="10491"/>
                    <a:pt x="1261" y="10649"/>
                    <a:pt x="1072" y="10649"/>
                  </a:cubicBezTo>
                  <a:lnTo>
                    <a:pt x="1" y="10649"/>
                  </a:lnTo>
                  <a:lnTo>
                    <a:pt x="1" y="11689"/>
                  </a:lnTo>
                  <a:cubicBezTo>
                    <a:pt x="1" y="11909"/>
                    <a:pt x="158" y="12067"/>
                    <a:pt x="347" y="12067"/>
                  </a:cubicBezTo>
                  <a:lnTo>
                    <a:pt x="8066" y="12067"/>
                  </a:lnTo>
                  <a:cubicBezTo>
                    <a:pt x="8255" y="12067"/>
                    <a:pt x="8413" y="11909"/>
                    <a:pt x="8413" y="11689"/>
                  </a:cubicBezTo>
                  <a:lnTo>
                    <a:pt x="8413" y="410"/>
                  </a:ln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5869;p60">
              <a:extLst>
                <a:ext uri="{FF2B5EF4-FFF2-40B4-BE49-F238E27FC236}">
                  <a16:creationId xmlns:a16="http://schemas.microsoft.com/office/drawing/2014/main" id="{FD90EBB1-C5C2-45B7-A5E5-78AB4146601B}"/>
                </a:ext>
              </a:extLst>
            </p:cNvPr>
            <p:cNvSpPr/>
            <p:nvPr/>
          </p:nvSpPr>
          <p:spPr>
            <a:xfrm>
              <a:off x="-47417875" y="32713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1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545"/>
                    <a:pt x="253" y="1891"/>
                    <a:pt x="694" y="2049"/>
                  </a:cubicBezTo>
                  <a:lnTo>
                    <a:pt x="694" y="1072"/>
                  </a:lnTo>
                  <a:cubicBezTo>
                    <a:pt x="694" y="883"/>
                    <a:pt x="852" y="725"/>
                    <a:pt x="1041" y="725"/>
                  </a:cubicBezTo>
                  <a:lnTo>
                    <a:pt x="2049" y="725"/>
                  </a:lnTo>
                  <a:cubicBezTo>
                    <a:pt x="1923" y="284"/>
                    <a:pt x="1513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5870;p60">
              <a:extLst>
                <a:ext uri="{FF2B5EF4-FFF2-40B4-BE49-F238E27FC236}">
                  <a16:creationId xmlns:a16="http://schemas.microsoft.com/office/drawing/2014/main" id="{472F3A0E-4D05-4032-B1B2-C431C5247C8E}"/>
                </a:ext>
              </a:extLst>
            </p:cNvPr>
            <p:cNvSpPr/>
            <p:nvPr/>
          </p:nvSpPr>
          <p:spPr>
            <a:xfrm>
              <a:off x="-47505300" y="323595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27" y="0"/>
                    <a:pt x="1" y="158"/>
                    <a:pt x="1" y="378"/>
                  </a:cubicBezTo>
                  <a:cubicBezTo>
                    <a:pt x="1" y="567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5871;p60">
              <a:extLst>
                <a:ext uri="{FF2B5EF4-FFF2-40B4-BE49-F238E27FC236}">
                  <a16:creationId xmlns:a16="http://schemas.microsoft.com/office/drawing/2014/main" id="{6BED6560-D199-4FE1-958B-2E8198F29A8F}"/>
                </a:ext>
              </a:extLst>
            </p:cNvPr>
            <p:cNvSpPr/>
            <p:nvPr/>
          </p:nvSpPr>
          <p:spPr>
            <a:xfrm>
              <a:off x="-47505300" y="34470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5872;p60">
              <a:extLst>
                <a:ext uri="{FF2B5EF4-FFF2-40B4-BE49-F238E27FC236}">
                  <a16:creationId xmlns:a16="http://schemas.microsoft.com/office/drawing/2014/main" id="{1611A213-7EDB-405B-9685-6CCD325E470D}"/>
                </a:ext>
              </a:extLst>
            </p:cNvPr>
            <p:cNvSpPr/>
            <p:nvPr/>
          </p:nvSpPr>
          <p:spPr>
            <a:xfrm>
              <a:off x="-47505300" y="33942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lnTo>
                    <a:pt x="347" y="32"/>
                  </a:lnTo>
                  <a:cubicBezTo>
                    <a:pt x="127" y="32"/>
                    <a:pt x="1" y="190"/>
                    <a:pt x="1" y="379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5873;p60">
              <a:extLst>
                <a:ext uri="{FF2B5EF4-FFF2-40B4-BE49-F238E27FC236}">
                  <a16:creationId xmlns:a16="http://schemas.microsoft.com/office/drawing/2014/main" id="{B457B720-FB2C-4562-BC61-502E6D78DEDB}"/>
                </a:ext>
              </a:extLst>
            </p:cNvPr>
            <p:cNvSpPr/>
            <p:nvPr/>
          </p:nvSpPr>
          <p:spPr>
            <a:xfrm>
              <a:off x="-47505300" y="33414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27" y="1"/>
                    <a:pt x="1" y="158"/>
                    <a:pt x="1" y="347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5874;p60">
              <a:extLst>
                <a:ext uri="{FF2B5EF4-FFF2-40B4-BE49-F238E27FC236}">
                  <a16:creationId xmlns:a16="http://schemas.microsoft.com/office/drawing/2014/main" id="{D5AA7C66-9586-4477-8814-7E140C3281E5}"/>
                </a:ext>
              </a:extLst>
            </p:cNvPr>
            <p:cNvSpPr/>
            <p:nvPr/>
          </p:nvSpPr>
          <p:spPr>
            <a:xfrm>
              <a:off x="-47505300" y="32895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5875;p60">
              <a:extLst>
                <a:ext uri="{FF2B5EF4-FFF2-40B4-BE49-F238E27FC236}">
                  <a16:creationId xmlns:a16="http://schemas.microsoft.com/office/drawing/2014/main" id="{A7EE8964-4420-40B3-A0E8-92EBA2931F15}"/>
                </a:ext>
              </a:extLst>
            </p:cNvPr>
            <p:cNvSpPr/>
            <p:nvPr/>
          </p:nvSpPr>
          <p:spPr>
            <a:xfrm>
              <a:off x="-47259550" y="3411575"/>
              <a:ext cx="18125" cy="51225"/>
            </a:xfrm>
            <a:custGeom>
              <a:avLst/>
              <a:gdLst/>
              <a:ahLst/>
              <a:cxnLst/>
              <a:rect l="l" t="t" r="r" b="b"/>
              <a:pathLst>
                <a:path w="725" h="2049" extrusionOk="0">
                  <a:moveTo>
                    <a:pt x="0" y="1"/>
                  </a:moveTo>
                  <a:lnTo>
                    <a:pt x="0" y="2048"/>
                  </a:lnTo>
                  <a:cubicBezTo>
                    <a:pt x="410" y="1891"/>
                    <a:pt x="725" y="1481"/>
                    <a:pt x="725" y="1072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5876;p60">
              <a:extLst>
                <a:ext uri="{FF2B5EF4-FFF2-40B4-BE49-F238E27FC236}">
                  <a16:creationId xmlns:a16="http://schemas.microsoft.com/office/drawing/2014/main" id="{034040A0-56E5-4FC9-B715-6547914332A2}"/>
                </a:ext>
              </a:extLst>
            </p:cNvPr>
            <p:cNvSpPr/>
            <p:nvPr/>
          </p:nvSpPr>
          <p:spPr>
            <a:xfrm>
              <a:off x="-47259550" y="3306025"/>
              <a:ext cx="18125" cy="35475"/>
            </a:xfrm>
            <a:custGeom>
              <a:avLst/>
              <a:gdLst/>
              <a:ahLst/>
              <a:cxnLst/>
              <a:rect l="l" t="t" r="r" b="b"/>
              <a:pathLst>
                <a:path w="725" h="1419" extrusionOk="0">
                  <a:moveTo>
                    <a:pt x="0" y="1"/>
                  </a:moveTo>
                  <a:lnTo>
                    <a:pt x="0" y="1419"/>
                  </a:lnTo>
                  <a:lnTo>
                    <a:pt x="725" y="1419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5877;p60">
              <a:extLst>
                <a:ext uri="{FF2B5EF4-FFF2-40B4-BE49-F238E27FC236}">
                  <a16:creationId xmlns:a16="http://schemas.microsoft.com/office/drawing/2014/main" id="{5AE3C020-745F-43BB-A343-58E350D363BF}"/>
                </a:ext>
              </a:extLst>
            </p:cNvPr>
            <p:cNvSpPr/>
            <p:nvPr/>
          </p:nvSpPr>
          <p:spPr>
            <a:xfrm>
              <a:off x="-47259550" y="3359600"/>
              <a:ext cx="18125" cy="34675"/>
            </a:xfrm>
            <a:custGeom>
              <a:avLst/>
              <a:gdLst/>
              <a:ahLst/>
              <a:cxnLst/>
              <a:rect l="l" t="t" r="r" b="b"/>
              <a:pathLst>
                <a:path w="725" h="1387" extrusionOk="0">
                  <a:moveTo>
                    <a:pt x="0" y="0"/>
                  </a:moveTo>
                  <a:lnTo>
                    <a:pt x="0" y="1387"/>
                  </a:lnTo>
                  <a:lnTo>
                    <a:pt x="725" y="1387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5878;p60">
              <a:extLst>
                <a:ext uri="{FF2B5EF4-FFF2-40B4-BE49-F238E27FC236}">
                  <a16:creationId xmlns:a16="http://schemas.microsoft.com/office/drawing/2014/main" id="{0803DCC5-CE31-4F9A-BC60-BF3563893DA6}"/>
                </a:ext>
              </a:extLst>
            </p:cNvPr>
            <p:cNvSpPr/>
            <p:nvPr/>
          </p:nvSpPr>
          <p:spPr>
            <a:xfrm>
              <a:off x="-47259550" y="3238300"/>
              <a:ext cx="18125" cy="51225"/>
            </a:xfrm>
            <a:custGeom>
              <a:avLst/>
              <a:gdLst/>
              <a:ahLst/>
              <a:cxnLst/>
              <a:rect l="l" t="t" r="r" b="b"/>
              <a:pathLst>
                <a:path w="725" h="2049" extrusionOk="0">
                  <a:moveTo>
                    <a:pt x="0" y="1"/>
                  </a:moveTo>
                  <a:lnTo>
                    <a:pt x="0" y="2048"/>
                  </a:lnTo>
                  <a:lnTo>
                    <a:pt x="725" y="2048"/>
                  </a:lnTo>
                  <a:lnTo>
                    <a:pt x="725" y="977"/>
                  </a:lnTo>
                  <a:cubicBezTo>
                    <a:pt x="693" y="505"/>
                    <a:pt x="410" y="127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5" name="Google Shape;5879;p60">
            <a:extLst>
              <a:ext uri="{FF2B5EF4-FFF2-40B4-BE49-F238E27FC236}">
                <a16:creationId xmlns:a16="http://schemas.microsoft.com/office/drawing/2014/main" id="{5F7C8EF7-BF75-4EFB-8223-579D992F3733}"/>
              </a:ext>
            </a:extLst>
          </p:cNvPr>
          <p:cNvGrpSpPr/>
          <p:nvPr/>
        </p:nvGrpSpPr>
        <p:grpSpPr>
          <a:xfrm>
            <a:off x="8038756" y="5264500"/>
            <a:ext cx="332677" cy="331627"/>
            <a:chOff x="-47524975" y="3569100"/>
            <a:chExt cx="300875" cy="299925"/>
          </a:xfrm>
        </p:grpSpPr>
        <p:sp>
          <p:nvSpPr>
            <p:cNvPr id="1966" name="Google Shape;5880;p60">
              <a:extLst>
                <a:ext uri="{FF2B5EF4-FFF2-40B4-BE49-F238E27FC236}">
                  <a16:creationId xmlns:a16="http://schemas.microsoft.com/office/drawing/2014/main" id="{31FFF0AE-B255-4DD7-9696-1F2989C5BFCA}"/>
                </a:ext>
              </a:extLst>
            </p:cNvPr>
            <p:cNvSpPr/>
            <p:nvPr/>
          </p:nvSpPr>
          <p:spPr>
            <a:xfrm>
              <a:off x="-47524975" y="3755775"/>
              <a:ext cx="115000" cy="113250"/>
            </a:xfrm>
            <a:custGeom>
              <a:avLst/>
              <a:gdLst/>
              <a:ahLst/>
              <a:cxnLst/>
              <a:rect l="l" t="t" r="r" b="b"/>
              <a:pathLst>
                <a:path w="4600" h="4530" extrusionOk="0">
                  <a:moveTo>
                    <a:pt x="3088" y="0"/>
                  </a:moveTo>
                  <a:lnTo>
                    <a:pt x="378" y="2741"/>
                  </a:lnTo>
                  <a:cubicBezTo>
                    <a:pt x="0" y="3119"/>
                    <a:pt x="0" y="3781"/>
                    <a:pt x="378" y="4222"/>
                  </a:cubicBezTo>
                  <a:cubicBezTo>
                    <a:pt x="583" y="4427"/>
                    <a:pt x="851" y="4529"/>
                    <a:pt x="1123" y="4529"/>
                  </a:cubicBezTo>
                  <a:cubicBezTo>
                    <a:pt x="1394" y="4529"/>
                    <a:pt x="1670" y="4427"/>
                    <a:pt x="1890" y="4222"/>
                  </a:cubicBezTo>
                  <a:lnTo>
                    <a:pt x="4600" y="1512"/>
                  </a:lnTo>
                  <a:cubicBezTo>
                    <a:pt x="4001" y="1103"/>
                    <a:pt x="3497" y="599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5881;p60">
              <a:extLst>
                <a:ext uri="{FF2B5EF4-FFF2-40B4-BE49-F238E27FC236}">
                  <a16:creationId xmlns:a16="http://schemas.microsoft.com/office/drawing/2014/main" id="{33DB89F9-A945-4B67-B155-D6CC37D7BAB7}"/>
                </a:ext>
              </a:extLst>
            </p:cNvPr>
            <p:cNvSpPr/>
            <p:nvPr/>
          </p:nvSpPr>
          <p:spPr>
            <a:xfrm>
              <a:off x="-47346200" y="36746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284" y="536"/>
                    <a:pt x="505" y="315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5882;p60">
              <a:extLst>
                <a:ext uri="{FF2B5EF4-FFF2-40B4-BE49-F238E27FC236}">
                  <a16:creationId xmlns:a16="http://schemas.microsoft.com/office/drawing/2014/main" id="{0546035B-1EFE-4EC0-B0CA-5C182CD64744}"/>
                </a:ext>
              </a:extLst>
            </p:cNvPr>
            <p:cNvSpPr/>
            <p:nvPr/>
          </p:nvSpPr>
          <p:spPr>
            <a:xfrm>
              <a:off x="-47382425" y="364000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12"/>
                    <a:pt x="253" y="1890"/>
                    <a:pt x="694" y="2048"/>
                  </a:cubicBezTo>
                  <a:lnTo>
                    <a:pt x="694" y="1071"/>
                  </a:lnTo>
                  <a:cubicBezTo>
                    <a:pt x="694" y="851"/>
                    <a:pt x="851" y="693"/>
                    <a:pt x="1040" y="693"/>
                  </a:cubicBezTo>
                  <a:lnTo>
                    <a:pt x="2048" y="693"/>
                  </a:lnTo>
                  <a:cubicBezTo>
                    <a:pt x="1922" y="284"/>
                    <a:pt x="1513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5883;p60">
              <a:extLst>
                <a:ext uri="{FF2B5EF4-FFF2-40B4-BE49-F238E27FC236}">
                  <a16:creationId xmlns:a16="http://schemas.microsoft.com/office/drawing/2014/main" id="{96833125-1522-417C-8092-71E137505442}"/>
                </a:ext>
              </a:extLst>
            </p:cNvPr>
            <p:cNvSpPr/>
            <p:nvPr/>
          </p:nvSpPr>
          <p:spPr>
            <a:xfrm>
              <a:off x="-47346975" y="36746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355" y="0"/>
                  </a:moveTo>
                  <a:cubicBezTo>
                    <a:pt x="1261" y="693"/>
                    <a:pt x="693" y="1260"/>
                    <a:pt x="0" y="1355"/>
                  </a:cubicBezTo>
                  <a:lnTo>
                    <a:pt x="0" y="2111"/>
                  </a:lnTo>
                  <a:lnTo>
                    <a:pt x="2111" y="2111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5884;p60">
              <a:extLst>
                <a:ext uri="{FF2B5EF4-FFF2-40B4-BE49-F238E27FC236}">
                  <a16:creationId xmlns:a16="http://schemas.microsoft.com/office/drawing/2014/main" id="{115167E8-40ED-4096-B6B3-9C4694444E1F}"/>
                </a:ext>
              </a:extLst>
            </p:cNvPr>
            <p:cNvSpPr/>
            <p:nvPr/>
          </p:nvSpPr>
          <p:spPr>
            <a:xfrm>
              <a:off x="-47452525" y="3569100"/>
              <a:ext cx="228425" cy="228425"/>
            </a:xfrm>
            <a:custGeom>
              <a:avLst/>
              <a:gdLst/>
              <a:ahLst/>
              <a:cxnLst/>
              <a:rect l="l" t="t" r="r" b="b"/>
              <a:pathLst>
                <a:path w="9137" h="9137" extrusionOk="0">
                  <a:moveTo>
                    <a:pt x="3907" y="2080"/>
                  </a:moveTo>
                  <a:cubicBezTo>
                    <a:pt x="4758" y="2080"/>
                    <a:pt x="5483" y="2679"/>
                    <a:pt x="5640" y="3498"/>
                  </a:cubicBezTo>
                  <a:lnTo>
                    <a:pt x="6743" y="3498"/>
                  </a:lnTo>
                  <a:cubicBezTo>
                    <a:pt x="6932" y="3498"/>
                    <a:pt x="7089" y="3655"/>
                    <a:pt x="7089" y="3844"/>
                  </a:cubicBezTo>
                  <a:lnTo>
                    <a:pt x="7089" y="6680"/>
                  </a:lnTo>
                  <a:lnTo>
                    <a:pt x="7058" y="6680"/>
                  </a:lnTo>
                  <a:cubicBezTo>
                    <a:pt x="7058" y="6900"/>
                    <a:pt x="6900" y="7058"/>
                    <a:pt x="6680" y="7058"/>
                  </a:cubicBezTo>
                  <a:lnTo>
                    <a:pt x="3907" y="7058"/>
                  </a:lnTo>
                  <a:cubicBezTo>
                    <a:pt x="3687" y="7058"/>
                    <a:pt x="3529" y="6900"/>
                    <a:pt x="3529" y="6680"/>
                  </a:cubicBezTo>
                  <a:lnTo>
                    <a:pt x="3529" y="5577"/>
                  </a:lnTo>
                  <a:cubicBezTo>
                    <a:pt x="2742" y="5419"/>
                    <a:pt x="2111" y="4726"/>
                    <a:pt x="2111" y="3844"/>
                  </a:cubicBezTo>
                  <a:cubicBezTo>
                    <a:pt x="2111" y="2868"/>
                    <a:pt x="2899" y="2080"/>
                    <a:pt x="3907" y="2080"/>
                  </a:cubicBezTo>
                  <a:close/>
                  <a:moveTo>
                    <a:pt x="4569" y="1"/>
                  </a:moveTo>
                  <a:cubicBezTo>
                    <a:pt x="2048" y="1"/>
                    <a:pt x="1" y="2048"/>
                    <a:pt x="1" y="4569"/>
                  </a:cubicBezTo>
                  <a:cubicBezTo>
                    <a:pt x="1" y="7089"/>
                    <a:pt x="2048" y="9137"/>
                    <a:pt x="4569" y="9137"/>
                  </a:cubicBezTo>
                  <a:cubicBezTo>
                    <a:pt x="7089" y="9137"/>
                    <a:pt x="9137" y="7089"/>
                    <a:pt x="9137" y="4569"/>
                  </a:cubicBezTo>
                  <a:cubicBezTo>
                    <a:pt x="9137" y="2048"/>
                    <a:pt x="7089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71" name="Google Shape;5885;p60">
            <a:extLst>
              <a:ext uri="{FF2B5EF4-FFF2-40B4-BE49-F238E27FC236}">
                <a16:creationId xmlns:a16="http://schemas.microsoft.com/office/drawing/2014/main" id="{A3F81949-550C-4AA3-A77B-9368A49113B6}"/>
              </a:ext>
            </a:extLst>
          </p:cNvPr>
          <p:cNvGrpSpPr/>
          <p:nvPr/>
        </p:nvGrpSpPr>
        <p:grpSpPr>
          <a:xfrm>
            <a:off x="8039184" y="5712143"/>
            <a:ext cx="331821" cy="252570"/>
            <a:chOff x="-47523400" y="3973950"/>
            <a:chExt cx="300100" cy="228425"/>
          </a:xfrm>
        </p:grpSpPr>
        <p:sp>
          <p:nvSpPr>
            <p:cNvPr id="1972" name="Google Shape;5886;p60">
              <a:extLst>
                <a:ext uri="{FF2B5EF4-FFF2-40B4-BE49-F238E27FC236}">
                  <a16:creationId xmlns:a16="http://schemas.microsoft.com/office/drawing/2014/main" id="{7687107C-DFA1-4A68-AAD9-F1CA7F43D34E}"/>
                </a:ext>
              </a:extLst>
            </p:cNvPr>
            <p:cNvSpPr/>
            <p:nvPr/>
          </p:nvSpPr>
          <p:spPr>
            <a:xfrm>
              <a:off x="-47417075" y="4061375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0" y="0"/>
                  </a:moveTo>
                  <a:lnTo>
                    <a:pt x="0" y="630"/>
                  </a:lnTo>
                  <a:cubicBezTo>
                    <a:pt x="284" y="536"/>
                    <a:pt x="504" y="315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5887;p60">
              <a:extLst>
                <a:ext uri="{FF2B5EF4-FFF2-40B4-BE49-F238E27FC236}">
                  <a16:creationId xmlns:a16="http://schemas.microsoft.com/office/drawing/2014/main" id="{FB98C0A2-6D16-4481-83A4-2753E02269C8}"/>
                </a:ext>
              </a:extLst>
            </p:cNvPr>
            <p:cNvSpPr/>
            <p:nvPr/>
          </p:nvSpPr>
          <p:spPr>
            <a:xfrm>
              <a:off x="-47417875" y="4061375"/>
              <a:ext cx="52800" cy="52775"/>
            </a:xfrm>
            <a:custGeom>
              <a:avLst/>
              <a:gdLst/>
              <a:ahLst/>
              <a:cxnLst/>
              <a:rect l="l" t="t" r="r" b="b"/>
              <a:pathLst>
                <a:path w="2112" h="2111" extrusionOk="0">
                  <a:moveTo>
                    <a:pt x="1356" y="0"/>
                  </a:moveTo>
                  <a:cubicBezTo>
                    <a:pt x="1261" y="693"/>
                    <a:pt x="694" y="1260"/>
                    <a:pt x="1" y="1386"/>
                  </a:cubicBezTo>
                  <a:lnTo>
                    <a:pt x="1" y="2111"/>
                  </a:lnTo>
                  <a:lnTo>
                    <a:pt x="2112" y="2111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5888;p60">
              <a:extLst>
                <a:ext uri="{FF2B5EF4-FFF2-40B4-BE49-F238E27FC236}">
                  <a16:creationId xmlns:a16="http://schemas.microsoft.com/office/drawing/2014/main" id="{324A151C-2B4E-436B-B6FC-2221BD811889}"/>
                </a:ext>
              </a:extLst>
            </p:cNvPr>
            <p:cNvSpPr/>
            <p:nvPr/>
          </p:nvSpPr>
          <p:spPr>
            <a:xfrm>
              <a:off x="-47453300" y="40267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545"/>
                    <a:pt x="284" y="1891"/>
                    <a:pt x="693" y="2049"/>
                  </a:cubicBezTo>
                  <a:lnTo>
                    <a:pt x="693" y="1072"/>
                  </a:lnTo>
                  <a:cubicBezTo>
                    <a:pt x="693" y="883"/>
                    <a:pt x="851" y="725"/>
                    <a:pt x="1071" y="725"/>
                  </a:cubicBezTo>
                  <a:lnTo>
                    <a:pt x="2048" y="725"/>
                  </a:lnTo>
                  <a:cubicBezTo>
                    <a:pt x="1922" y="284"/>
                    <a:pt x="1512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5889;p60">
              <a:extLst>
                <a:ext uri="{FF2B5EF4-FFF2-40B4-BE49-F238E27FC236}">
                  <a16:creationId xmlns:a16="http://schemas.microsoft.com/office/drawing/2014/main" id="{09A381B8-3495-479D-B020-E0518FB4C027}"/>
                </a:ext>
              </a:extLst>
            </p:cNvPr>
            <p:cNvSpPr/>
            <p:nvPr/>
          </p:nvSpPr>
          <p:spPr>
            <a:xfrm>
              <a:off x="-47506875" y="3973950"/>
              <a:ext cx="264675" cy="174875"/>
            </a:xfrm>
            <a:custGeom>
              <a:avLst/>
              <a:gdLst/>
              <a:ahLst/>
              <a:cxnLst/>
              <a:rect l="l" t="t" r="r" b="b"/>
              <a:pathLst>
                <a:path w="10587" h="6995" extrusionOk="0">
                  <a:moveTo>
                    <a:pt x="8854" y="1418"/>
                  </a:moveTo>
                  <a:cubicBezTo>
                    <a:pt x="9074" y="1418"/>
                    <a:pt x="9232" y="1575"/>
                    <a:pt x="9232" y="1764"/>
                  </a:cubicBezTo>
                  <a:cubicBezTo>
                    <a:pt x="9232" y="1953"/>
                    <a:pt x="9074" y="2111"/>
                    <a:pt x="8854" y="2111"/>
                  </a:cubicBezTo>
                  <a:lnTo>
                    <a:pt x="7436" y="2111"/>
                  </a:lnTo>
                  <a:cubicBezTo>
                    <a:pt x="7247" y="2111"/>
                    <a:pt x="7089" y="1953"/>
                    <a:pt x="7089" y="1764"/>
                  </a:cubicBezTo>
                  <a:cubicBezTo>
                    <a:pt x="7089" y="1575"/>
                    <a:pt x="7247" y="1418"/>
                    <a:pt x="7436" y="1418"/>
                  </a:cubicBezTo>
                  <a:close/>
                  <a:moveTo>
                    <a:pt x="8854" y="2772"/>
                  </a:moveTo>
                  <a:cubicBezTo>
                    <a:pt x="9074" y="2772"/>
                    <a:pt x="9232" y="2930"/>
                    <a:pt x="9232" y="3151"/>
                  </a:cubicBezTo>
                  <a:cubicBezTo>
                    <a:pt x="9232" y="3340"/>
                    <a:pt x="9074" y="3497"/>
                    <a:pt x="8854" y="3497"/>
                  </a:cubicBezTo>
                  <a:lnTo>
                    <a:pt x="7436" y="3497"/>
                  </a:lnTo>
                  <a:cubicBezTo>
                    <a:pt x="7247" y="3497"/>
                    <a:pt x="7089" y="3340"/>
                    <a:pt x="7089" y="3151"/>
                  </a:cubicBezTo>
                  <a:cubicBezTo>
                    <a:pt x="7089" y="2930"/>
                    <a:pt x="7247" y="2772"/>
                    <a:pt x="7436" y="2772"/>
                  </a:cubicBezTo>
                  <a:close/>
                  <a:moveTo>
                    <a:pt x="8854" y="4190"/>
                  </a:moveTo>
                  <a:cubicBezTo>
                    <a:pt x="9074" y="4190"/>
                    <a:pt x="9232" y="4348"/>
                    <a:pt x="9232" y="4568"/>
                  </a:cubicBezTo>
                  <a:cubicBezTo>
                    <a:pt x="9232" y="4757"/>
                    <a:pt x="9074" y="4915"/>
                    <a:pt x="8854" y="4915"/>
                  </a:cubicBezTo>
                  <a:lnTo>
                    <a:pt x="7436" y="4915"/>
                  </a:lnTo>
                  <a:cubicBezTo>
                    <a:pt x="7247" y="4915"/>
                    <a:pt x="7089" y="4757"/>
                    <a:pt x="7089" y="4568"/>
                  </a:cubicBezTo>
                  <a:cubicBezTo>
                    <a:pt x="7089" y="4348"/>
                    <a:pt x="7247" y="4190"/>
                    <a:pt x="7436" y="4190"/>
                  </a:cubicBezTo>
                  <a:close/>
                  <a:moveTo>
                    <a:pt x="3246" y="1355"/>
                  </a:moveTo>
                  <a:cubicBezTo>
                    <a:pt x="4096" y="1355"/>
                    <a:pt x="4821" y="1953"/>
                    <a:pt x="4979" y="2772"/>
                  </a:cubicBezTo>
                  <a:lnTo>
                    <a:pt x="6081" y="2772"/>
                  </a:lnTo>
                  <a:cubicBezTo>
                    <a:pt x="6270" y="2772"/>
                    <a:pt x="6428" y="2930"/>
                    <a:pt x="6428" y="3151"/>
                  </a:cubicBezTo>
                  <a:lnTo>
                    <a:pt x="6428" y="5986"/>
                  </a:lnTo>
                  <a:lnTo>
                    <a:pt x="6396" y="5986"/>
                  </a:lnTo>
                  <a:cubicBezTo>
                    <a:pt x="6396" y="6175"/>
                    <a:pt x="6239" y="6333"/>
                    <a:pt x="6018" y="6333"/>
                  </a:cubicBezTo>
                  <a:lnTo>
                    <a:pt x="3246" y="6333"/>
                  </a:lnTo>
                  <a:cubicBezTo>
                    <a:pt x="3025" y="6333"/>
                    <a:pt x="2868" y="6175"/>
                    <a:pt x="2868" y="5986"/>
                  </a:cubicBezTo>
                  <a:lnTo>
                    <a:pt x="2868" y="4883"/>
                  </a:lnTo>
                  <a:cubicBezTo>
                    <a:pt x="2080" y="4726"/>
                    <a:pt x="1450" y="4001"/>
                    <a:pt x="1450" y="3151"/>
                  </a:cubicBezTo>
                  <a:cubicBezTo>
                    <a:pt x="1450" y="2142"/>
                    <a:pt x="2238" y="1355"/>
                    <a:pt x="3246" y="1355"/>
                  </a:cubicBezTo>
                  <a:close/>
                  <a:moveTo>
                    <a:pt x="8854" y="5608"/>
                  </a:moveTo>
                  <a:cubicBezTo>
                    <a:pt x="9074" y="5608"/>
                    <a:pt x="9232" y="5765"/>
                    <a:pt x="9232" y="5986"/>
                  </a:cubicBezTo>
                  <a:cubicBezTo>
                    <a:pt x="9232" y="6175"/>
                    <a:pt x="9074" y="6333"/>
                    <a:pt x="8854" y="6333"/>
                  </a:cubicBezTo>
                  <a:lnTo>
                    <a:pt x="7436" y="6333"/>
                  </a:lnTo>
                  <a:cubicBezTo>
                    <a:pt x="7247" y="6333"/>
                    <a:pt x="7089" y="6175"/>
                    <a:pt x="7089" y="5986"/>
                  </a:cubicBezTo>
                  <a:cubicBezTo>
                    <a:pt x="7089" y="5765"/>
                    <a:pt x="7247" y="5608"/>
                    <a:pt x="7436" y="5608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94"/>
                  </a:lnTo>
                  <a:lnTo>
                    <a:pt x="10586" y="6994"/>
                  </a:lnTo>
                  <a:lnTo>
                    <a:pt x="10586" y="347"/>
                  </a:lnTo>
                  <a:cubicBezTo>
                    <a:pt x="10586" y="158"/>
                    <a:pt x="10429" y="0"/>
                    <a:pt x="10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5890;p60">
              <a:extLst>
                <a:ext uri="{FF2B5EF4-FFF2-40B4-BE49-F238E27FC236}">
                  <a16:creationId xmlns:a16="http://schemas.microsoft.com/office/drawing/2014/main" id="{A6EAE362-626E-4DD9-9F61-3596C33BD58C}"/>
                </a:ext>
              </a:extLst>
            </p:cNvPr>
            <p:cNvSpPr/>
            <p:nvPr/>
          </p:nvSpPr>
          <p:spPr>
            <a:xfrm>
              <a:off x="-47523400" y="4166900"/>
              <a:ext cx="300100" cy="35475"/>
            </a:xfrm>
            <a:custGeom>
              <a:avLst/>
              <a:gdLst/>
              <a:ahLst/>
              <a:cxnLst/>
              <a:rect l="l" t="t" r="r" b="b"/>
              <a:pathLst>
                <a:path w="12004" h="1419" extrusionOk="0">
                  <a:moveTo>
                    <a:pt x="0" y="1"/>
                  </a:move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11657" y="1418"/>
                  </a:lnTo>
                  <a:cubicBezTo>
                    <a:pt x="11846" y="1418"/>
                    <a:pt x="12004" y="1261"/>
                    <a:pt x="12004" y="1040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77" name="Google Shape;5891;p60">
            <a:extLst>
              <a:ext uri="{FF2B5EF4-FFF2-40B4-BE49-F238E27FC236}">
                <a16:creationId xmlns:a16="http://schemas.microsoft.com/office/drawing/2014/main" id="{2CD58F4A-E58C-4305-A3A5-D70589410E8B}"/>
              </a:ext>
            </a:extLst>
          </p:cNvPr>
          <p:cNvGrpSpPr/>
          <p:nvPr/>
        </p:nvGrpSpPr>
        <p:grpSpPr>
          <a:xfrm>
            <a:off x="10098824" y="4855640"/>
            <a:ext cx="330964" cy="334004"/>
            <a:chOff x="-45673275" y="3199325"/>
            <a:chExt cx="299325" cy="302075"/>
          </a:xfrm>
        </p:grpSpPr>
        <p:sp>
          <p:nvSpPr>
            <p:cNvPr id="1978" name="Google Shape;5892;p60">
              <a:extLst>
                <a:ext uri="{FF2B5EF4-FFF2-40B4-BE49-F238E27FC236}">
                  <a16:creationId xmlns:a16="http://schemas.microsoft.com/office/drawing/2014/main" id="{1E814157-1C04-4B73-8906-46D17FDA9041}"/>
                </a:ext>
              </a:extLst>
            </p:cNvPr>
            <p:cNvSpPr/>
            <p:nvPr/>
          </p:nvSpPr>
          <p:spPr>
            <a:xfrm>
              <a:off x="-45672500" y="3199325"/>
              <a:ext cx="298550" cy="194175"/>
            </a:xfrm>
            <a:custGeom>
              <a:avLst/>
              <a:gdLst/>
              <a:ahLst/>
              <a:cxnLst/>
              <a:rect l="l" t="t" r="r" b="b"/>
              <a:pathLst>
                <a:path w="11942" h="7767" extrusionOk="0">
                  <a:moveTo>
                    <a:pt x="5947" y="0"/>
                  </a:moveTo>
                  <a:cubicBezTo>
                    <a:pt x="5884" y="0"/>
                    <a:pt x="5829" y="16"/>
                    <a:pt x="5798" y="47"/>
                  </a:cubicBezTo>
                  <a:lnTo>
                    <a:pt x="158" y="3607"/>
                  </a:lnTo>
                  <a:cubicBezTo>
                    <a:pt x="32" y="3670"/>
                    <a:pt x="1" y="3765"/>
                    <a:pt x="1" y="3922"/>
                  </a:cubicBezTo>
                  <a:cubicBezTo>
                    <a:pt x="1" y="4017"/>
                    <a:pt x="64" y="4143"/>
                    <a:pt x="158" y="4237"/>
                  </a:cubicBezTo>
                  <a:lnTo>
                    <a:pt x="5735" y="7735"/>
                  </a:lnTo>
                  <a:cubicBezTo>
                    <a:pt x="5798" y="7766"/>
                    <a:pt x="5861" y="7766"/>
                    <a:pt x="5955" y="7766"/>
                  </a:cubicBezTo>
                  <a:cubicBezTo>
                    <a:pt x="6018" y="7766"/>
                    <a:pt x="6050" y="7766"/>
                    <a:pt x="6144" y="7735"/>
                  </a:cubicBezTo>
                  <a:lnTo>
                    <a:pt x="11784" y="4237"/>
                  </a:lnTo>
                  <a:cubicBezTo>
                    <a:pt x="11878" y="4143"/>
                    <a:pt x="11941" y="4080"/>
                    <a:pt x="11941" y="3922"/>
                  </a:cubicBezTo>
                  <a:cubicBezTo>
                    <a:pt x="11941" y="3796"/>
                    <a:pt x="11847" y="3670"/>
                    <a:pt x="11784" y="3607"/>
                  </a:cubicBezTo>
                  <a:lnTo>
                    <a:pt x="6144" y="47"/>
                  </a:lnTo>
                  <a:cubicBezTo>
                    <a:pt x="6081" y="16"/>
                    <a:pt x="6010" y="0"/>
                    <a:pt x="5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5893;p60">
              <a:extLst>
                <a:ext uri="{FF2B5EF4-FFF2-40B4-BE49-F238E27FC236}">
                  <a16:creationId xmlns:a16="http://schemas.microsoft.com/office/drawing/2014/main" id="{D1DAC608-2DBA-46A2-A7AB-C471F62E629A}"/>
                </a:ext>
              </a:extLst>
            </p:cNvPr>
            <p:cNvSpPr/>
            <p:nvPr/>
          </p:nvSpPr>
          <p:spPr>
            <a:xfrm>
              <a:off x="-45673275" y="3387150"/>
              <a:ext cx="299325" cy="114250"/>
            </a:xfrm>
            <a:custGeom>
              <a:avLst/>
              <a:gdLst/>
              <a:ahLst/>
              <a:cxnLst/>
              <a:rect l="l" t="t" r="r" b="b"/>
              <a:pathLst>
                <a:path w="11973" h="4570" extrusionOk="0">
                  <a:moveTo>
                    <a:pt x="693" y="1"/>
                  </a:moveTo>
                  <a:lnTo>
                    <a:pt x="158" y="348"/>
                  </a:lnTo>
                  <a:cubicBezTo>
                    <a:pt x="32" y="411"/>
                    <a:pt x="0" y="505"/>
                    <a:pt x="0" y="663"/>
                  </a:cubicBezTo>
                  <a:cubicBezTo>
                    <a:pt x="0" y="789"/>
                    <a:pt x="63" y="883"/>
                    <a:pt x="158" y="978"/>
                  </a:cubicBezTo>
                  <a:lnTo>
                    <a:pt x="5797" y="4506"/>
                  </a:lnTo>
                  <a:cubicBezTo>
                    <a:pt x="5829" y="4569"/>
                    <a:pt x="5892" y="4569"/>
                    <a:pt x="5986" y="4569"/>
                  </a:cubicBezTo>
                  <a:cubicBezTo>
                    <a:pt x="6049" y="4569"/>
                    <a:pt x="6112" y="4569"/>
                    <a:pt x="6175" y="4506"/>
                  </a:cubicBezTo>
                  <a:lnTo>
                    <a:pt x="11815" y="978"/>
                  </a:lnTo>
                  <a:cubicBezTo>
                    <a:pt x="11941" y="883"/>
                    <a:pt x="11972" y="820"/>
                    <a:pt x="11972" y="663"/>
                  </a:cubicBezTo>
                  <a:cubicBezTo>
                    <a:pt x="11972" y="537"/>
                    <a:pt x="11878" y="411"/>
                    <a:pt x="11815" y="348"/>
                  </a:cubicBezTo>
                  <a:lnTo>
                    <a:pt x="11248" y="1"/>
                  </a:lnTo>
                  <a:lnTo>
                    <a:pt x="6175" y="3151"/>
                  </a:lnTo>
                  <a:cubicBezTo>
                    <a:pt x="6144" y="3183"/>
                    <a:pt x="6049" y="3183"/>
                    <a:pt x="5986" y="3183"/>
                  </a:cubicBezTo>
                  <a:cubicBezTo>
                    <a:pt x="5892" y="3183"/>
                    <a:pt x="5860" y="3183"/>
                    <a:pt x="5797" y="3151"/>
                  </a:cubicBezTo>
                  <a:lnTo>
                    <a:pt x="6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5894;p60">
              <a:extLst>
                <a:ext uri="{FF2B5EF4-FFF2-40B4-BE49-F238E27FC236}">
                  <a16:creationId xmlns:a16="http://schemas.microsoft.com/office/drawing/2014/main" id="{384D8F0D-3F30-400C-A59C-B68A8ACB9921}"/>
                </a:ext>
              </a:extLst>
            </p:cNvPr>
            <p:cNvSpPr/>
            <p:nvPr/>
          </p:nvSpPr>
          <p:spPr>
            <a:xfrm>
              <a:off x="-45673275" y="3334400"/>
              <a:ext cx="299325" cy="113425"/>
            </a:xfrm>
            <a:custGeom>
              <a:avLst/>
              <a:gdLst/>
              <a:ahLst/>
              <a:cxnLst/>
              <a:rect l="l" t="t" r="r" b="b"/>
              <a:pathLst>
                <a:path w="11973" h="4537" extrusionOk="0">
                  <a:moveTo>
                    <a:pt x="693" y="0"/>
                  </a:moveTo>
                  <a:lnTo>
                    <a:pt x="158" y="378"/>
                  </a:lnTo>
                  <a:cubicBezTo>
                    <a:pt x="32" y="441"/>
                    <a:pt x="0" y="536"/>
                    <a:pt x="0" y="693"/>
                  </a:cubicBezTo>
                  <a:cubicBezTo>
                    <a:pt x="0" y="851"/>
                    <a:pt x="63" y="914"/>
                    <a:pt x="158" y="1008"/>
                  </a:cubicBezTo>
                  <a:lnTo>
                    <a:pt x="5797" y="4505"/>
                  </a:lnTo>
                  <a:cubicBezTo>
                    <a:pt x="5829" y="4537"/>
                    <a:pt x="5892" y="4537"/>
                    <a:pt x="5986" y="4537"/>
                  </a:cubicBezTo>
                  <a:cubicBezTo>
                    <a:pt x="6049" y="4537"/>
                    <a:pt x="6112" y="4537"/>
                    <a:pt x="6175" y="4505"/>
                  </a:cubicBezTo>
                  <a:lnTo>
                    <a:pt x="11815" y="1008"/>
                  </a:lnTo>
                  <a:cubicBezTo>
                    <a:pt x="11941" y="914"/>
                    <a:pt x="11972" y="851"/>
                    <a:pt x="11972" y="693"/>
                  </a:cubicBezTo>
                  <a:cubicBezTo>
                    <a:pt x="11972" y="536"/>
                    <a:pt x="11878" y="441"/>
                    <a:pt x="11815" y="378"/>
                  </a:cubicBezTo>
                  <a:lnTo>
                    <a:pt x="11248" y="0"/>
                  </a:lnTo>
                  <a:lnTo>
                    <a:pt x="6175" y="3214"/>
                  </a:lnTo>
                  <a:cubicBezTo>
                    <a:pt x="6144" y="3245"/>
                    <a:pt x="6049" y="3245"/>
                    <a:pt x="5986" y="3245"/>
                  </a:cubicBezTo>
                  <a:cubicBezTo>
                    <a:pt x="5892" y="3245"/>
                    <a:pt x="5860" y="3245"/>
                    <a:pt x="5797" y="3214"/>
                  </a:cubicBez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81" name="Google Shape;5895;p60">
            <a:extLst>
              <a:ext uri="{FF2B5EF4-FFF2-40B4-BE49-F238E27FC236}">
                <a16:creationId xmlns:a16="http://schemas.microsoft.com/office/drawing/2014/main" id="{A1A732C8-75AF-48D8-A231-ADA8963A5E38}"/>
              </a:ext>
            </a:extLst>
          </p:cNvPr>
          <p:cNvGrpSpPr/>
          <p:nvPr/>
        </p:nvGrpSpPr>
        <p:grpSpPr>
          <a:xfrm>
            <a:off x="10097953" y="5283656"/>
            <a:ext cx="332705" cy="293508"/>
            <a:chOff x="-45674075" y="3586425"/>
            <a:chExt cx="300900" cy="265450"/>
          </a:xfrm>
        </p:grpSpPr>
        <p:sp>
          <p:nvSpPr>
            <p:cNvPr id="1982" name="Google Shape;5896;p60">
              <a:extLst>
                <a:ext uri="{FF2B5EF4-FFF2-40B4-BE49-F238E27FC236}">
                  <a16:creationId xmlns:a16="http://schemas.microsoft.com/office/drawing/2014/main" id="{04271465-D07D-45F0-8115-9BF4118FD4C7}"/>
                </a:ext>
              </a:extLst>
            </p:cNvPr>
            <p:cNvSpPr/>
            <p:nvPr/>
          </p:nvSpPr>
          <p:spPr>
            <a:xfrm>
              <a:off x="-45674075" y="3586425"/>
              <a:ext cx="300125" cy="70925"/>
            </a:xfrm>
            <a:custGeom>
              <a:avLst/>
              <a:gdLst/>
              <a:ahLst/>
              <a:cxnLst/>
              <a:rect l="l" t="t" r="r" b="b"/>
              <a:pathLst>
                <a:path w="12005" h="2837" extrusionOk="0">
                  <a:moveTo>
                    <a:pt x="6018" y="1418"/>
                  </a:moveTo>
                  <a:cubicBezTo>
                    <a:pt x="6207" y="1418"/>
                    <a:pt x="6365" y="1576"/>
                    <a:pt x="6365" y="1765"/>
                  </a:cubicBezTo>
                  <a:cubicBezTo>
                    <a:pt x="6365" y="1986"/>
                    <a:pt x="6207" y="2143"/>
                    <a:pt x="6018" y="2143"/>
                  </a:cubicBezTo>
                  <a:lnTo>
                    <a:pt x="5294" y="2143"/>
                  </a:lnTo>
                  <a:cubicBezTo>
                    <a:pt x="5105" y="2143"/>
                    <a:pt x="4947" y="1986"/>
                    <a:pt x="4947" y="1765"/>
                  </a:cubicBezTo>
                  <a:cubicBezTo>
                    <a:pt x="4947" y="1576"/>
                    <a:pt x="5105" y="1418"/>
                    <a:pt x="5294" y="1418"/>
                  </a:cubicBezTo>
                  <a:close/>
                  <a:moveTo>
                    <a:pt x="8129" y="1418"/>
                  </a:moveTo>
                  <a:cubicBezTo>
                    <a:pt x="8318" y="1418"/>
                    <a:pt x="8476" y="1576"/>
                    <a:pt x="8476" y="1765"/>
                  </a:cubicBezTo>
                  <a:cubicBezTo>
                    <a:pt x="8476" y="1986"/>
                    <a:pt x="8318" y="2143"/>
                    <a:pt x="8129" y="2143"/>
                  </a:cubicBezTo>
                  <a:lnTo>
                    <a:pt x="7436" y="2143"/>
                  </a:lnTo>
                  <a:cubicBezTo>
                    <a:pt x="7215" y="2143"/>
                    <a:pt x="7089" y="1986"/>
                    <a:pt x="7089" y="1765"/>
                  </a:cubicBezTo>
                  <a:cubicBezTo>
                    <a:pt x="7089" y="1576"/>
                    <a:pt x="7215" y="1418"/>
                    <a:pt x="7436" y="1418"/>
                  </a:cubicBezTo>
                  <a:close/>
                  <a:moveTo>
                    <a:pt x="10240" y="1418"/>
                  </a:moveTo>
                  <a:cubicBezTo>
                    <a:pt x="10429" y="1418"/>
                    <a:pt x="10587" y="1576"/>
                    <a:pt x="10587" y="1765"/>
                  </a:cubicBezTo>
                  <a:cubicBezTo>
                    <a:pt x="10587" y="1986"/>
                    <a:pt x="10429" y="2143"/>
                    <a:pt x="10240" y="2143"/>
                  </a:cubicBezTo>
                  <a:lnTo>
                    <a:pt x="9515" y="2143"/>
                  </a:lnTo>
                  <a:cubicBezTo>
                    <a:pt x="9326" y="2143"/>
                    <a:pt x="9169" y="1986"/>
                    <a:pt x="9169" y="1765"/>
                  </a:cubicBezTo>
                  <a:cubicBezTo>
                    <a:pt x="9169" y="1576"/>
                    <a:pt x="9326" y="1418"/>
                    <a:pt x="9515" y="1418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73"/>
                    <a:pt x="1" y="1072"/>
                  </a:cubicBezTo>
                  <a:lnTo>
                    <a:pt x="1" y="2836"/>
                  </a:lnTo>
                  <a:lnTo>
                    <a:pt x="12004" y="2836"/>
                  </a:lnTo>
                  <a:lnTo>
                    <a:pt x="12004" y="1072"/>
                  </a:lnTo>
                  <a:cubicBezTo>
                    <a:pt x="12004" y="473"/>
                    <a:pt x="11532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5897;p60">
              <a:extLst>
                <a:ext uri="{FF2B5EF4-FFF2-40B4-BE49-F238E27FC236}">
                  <a16:creationId xmlns:a16="http://schemas.microsoft.com/office/drawing/2014/main" id="{E6488A44-A4D2-4B50-81AB-713AF3DB829F}"/>
                </a:ext>
              </a:extLst>
            </p:cNvPr>
            <p:cNvSpPr/>
            <p:nvPr/>
          </p:nvSpPr>
          <p:spPr>
            <a:xfrm>
              <a:off x="-45673275" y="3675425"/>
              <a:ext cx="300100" cy="176450"/>
            </a:xfrm>
            <a:custGeom>
              <a:avLst/>
              <a:gdLst/>
              <a:ahLst/>
              <a:cxnLst/>
              <a:rect l="l" t="t" r="r" b="b"/>
              <a:pathLst>
                <a:path w="12004" h="7058" extrusionOk="0">
                  <a:moveTo>
                    <a:pt x="3852" y="1387"/>
                  </a:moveTo>
                  <a:cubicBezTo>
                    <a:pt x="3946" y="1387"/>
                    <a:pt x="4049" y="1418"/>
                    <a:pt x="4128" y="1481"/>
                  </a:cubicBezTo>
                  <a:cubicBezTo>
                    <a:pt x="4254" y="1607"/>
                    <a:pt x="4254" y="1828"/>
                    <a:pt x="4128" y="2017"/>
                  </a:cubicBezTo>
                  <a:lnTo>
                    <a:pt x="2993" y="3151"/>
                  </a:lnTo>
                  <a:lnTo>
                    <a:pt x="4128" y="4317"/>
                  </a:lnTo>
                  <a:cubicBezTo>
                    <a:pt x="4254" y="4443"/>
                    <a:pt x="4254" y="4695"/>
                    <a:pt x="4128" y="4852"/>
                  </a:cubicBezTo>
                  <a:cubicBezTo>
                    <a:pt x="4064" y="4900"/>
                    <a:pt x="3978" y="4923"/>
                    <a:pt x="3887" y="4923"/>
                  </a:cubicBezTo>
                  <a:cubicBezTo>
                    <a:pt x="3797" y="4923"/>
                    <a:pt x="3702" y="4900"/>
                    <a:pt x="3623" y="4852"/>
                  </a:cubicBezTo>
                  <a:lnTo>
                    <a:pt x="2206" y="3435"/>
                  </a:lnTo>
                  <a:cubicBezTo>
                    <a:pt x="2080" y="3309"/>
                    <a:pt x="2080" y="3057"/>
                    <a:pt x="2206" y="2899"/>
                  </a:cubicBezTo>
                  <a:lnTo>
                    <a:pt x="3623" y="1481"/>
                  </a:lnTo>
                  <a:cubicBezTo>
                    <a:pt x="3671" y="1418"/>
                    <a:pt x="3757" y="1387"/>
                    <a:pt x="3852" y="1387"/>
                  </a:cubicBezTo>
                  <a:close/>
                  <a:moveTo>
                    <a:pt x="8070" y="1450"/>
                  </a:moveTo>
                  <a:cubicBezTo>
                    <a:pt x="8168" y="1450"/>
                    <a:pt x="8270" y="1481"/>
                    <a:pt x="8349" y="1544"/>
                  </a:cubicBezTo>
                  <a:lnTo>
                    <a:pt x="9767" y="2962"/>
                  </a:lnTo>
                  <a:cubicBezTo>
                    <a:pt x="9861" y="3025"/>
                    <a:pt x="9861" y="3246"/>
                    <a:pt x="9767" y="3435"/>
                  </a:cubicBezTo>
                  <a:lnTo>
                    <a:pt x="8349" y="4852"/>
                  </a:lnTo>
                  <a:cubicBezTo>
                    <a:pt x="8286" y="4900"/>
                    <a:pt x="8192" y="4923"/>
                    <a:pt x="8093" y="4923"/>
                  </a:cubicBezTo>
                  <a:cubicBezTo>
                    <a:pt x="7995" y="4923"/>
                    <a:pt x="7892" y="4900"/>
                    <a:pt x="7814" y="4852"/>
                  </a:cubicBezTo>
                  <a:cubicBezTo>
                    <a:pt x="7719" y="4726"/>
                    <a:pt x="7719" y="4474"/>
                    <a:pt x="7814" y="4317"/>
                  </a:cubicBezTo>
                  <a:lnTo>
                    <a:pt x="8979" y="3183"/>
                  </a:lnTo>
                  <a:lnTo>
                    <a:pt x="7814" y="2049"/>
                  </a:lnTo>
                  <a:cubicBezTo>
                    <a:pt x="7719" y="1923"/>
                    <a:pt x="7719" y="1702"/>
                    <a:pt x="7814" y="1544"/>
                  </a:cubicBezTo>
                  <a:cubicBezTo>
                    <a:pt x="7877" y="1481"/>
                    <a:pt x="7971" y="1450"/>
                    <a:pt x="8070" y="1450"/>
                  </a:cubicBezTo>
                  <a:close/>
                  <a:moveTo>
                    <a:pt x="6704" y="737"/>
                  </a:moveTo>
                  <a:cubicBezTo>
                    <a:pt x="6738" y="737"/>
                    <a:pt x="6773" y="744"/>
                    <a:pt x="6805" y="757"/>
                  </a:cubicBezTo>
                  <a:cubicBezTo>
                    <a:pt x="6994" y="788"/>
                    <a:pt x="7089" y="977"/>
                    <a:pt x="7057" y="1166"/>
                  </a:cubicBezTo>
                  <a:lnTo>
                    <a:pt x="5608" y="5388"/>
                  </a:lnTo>
                  <a:cubicBezTo>
                    <a:pt x="5553" y="5553"/>
                    <a:pt x="5402" y="5646"/>
                    <a:pt x="5260" y="5646"/>
                  </a:cubicBezTo>
                  <a:cubicBezTo>
                    <a:pt x="5239" y="5646"/>
                    <a:pt x="5219" y="5644"/>
                    <a:pt x="5199" y="5640"/>
                  </a:cubicBezTo>
                  <a:cubicBezTo>
                    <a:pt x="4978" y="5546"/>
                    <a:pt x="4915" y="5357"/>
                    <a:pt x="4947" y="5199"/>
                  </a:cubicBezTo>
                  <a:lnTo>
                    <a:pt x="6364" y="977"/>
                  </a:lnTo>
                  <a:cubicBezTo>
                    <a:pt x="6439" y="828"/>
                    <a:pt x="6573" y="737"/>
                    <a:pt x="6704" y="737"/>
                  </a:cubicBezTo>
                  <a:close/>
                  <a:moveTo>
                    <a:pt x="0" y="1"/>
                  </a:moveTo>
                  <a:lnTo>
                    <a:pt x="0" y="5987"/>
                  </a:lnTo>
                  <a:cubicBezTo>
                    <a:pt x="0" y="6585"/>
                    <a:pt x="473" y="7058"/>
                    <a:pt x="1040" y="7058"/>
                  </a:cubicBezTo>
                  <a:lnTo>
                    <a:pt x="10933" y="7058"/>
                  </a:lnTo>
                  <a:cubicBezTo>
                    <a:pt x="11531" y="7058"/>
                    <a:pt x="12004" y="6585"/>
                    <a:pt x="12004" y="5987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84" name="Google Shape;5898;p60">
            <a:extLst>
              <a:ext uri="{FF2B5EF4-FFF2-40B4-BE49-F238E27FC236}">
                <a16:creationId xmlns:a16="http://schemas.microsoft.com/office/drawing/2014/main" id="{6E596377-606C-44CA-910F-EA385EE4F0EB}"/>
              </a:ext>
            </a:extLst>
          </p:cNvPr>
          <p:cNvGrpSpPr/>
          <p:nvPr/>
        </p:nvGrpSpPr>
        <p:grpSpPr>
          <a:xfrm>
            <a:off x="10098824" y="5672061"/>
            <a:ext cx="330964" cy="332705"/>
            <a:chOff x="-45673275" y="3937700"/>
            <a:chExt cx="299325" cy="300900"/>
          </a:xfrm>
        </p:grpSpPr>
        <p:sp>
          <p:nvSpPr>
            <p:cNvPr id="1985" name="Google Shape;5899;p60">
              <a:extLst>
                <a:ext uri="{FF2B5EF4-FFF2-40B4-BE49-F238E27FC236}">
                  <a16:creationId xmlns:a16="http://schemas.microsoft.com/office/drawing/2014/main" id="{B847A259-F8E0-4CF6-8C69-0A7E6F14D92D}"/>
                </a:ext>
              </a:extLst>
            </p:cNvPr>
            <p:cNvSpPr/>
            <p:nvPr/>
          </p:nvSpPr>
          <p:spPr>
            <a:xfrm>
              <a:off x="-45673275" y="3937700"/>
              <a:ext cx="285925" cy="135500"/>
            </a:xfrm>
            <a:custGeom>
              <a:avLst/>
              <a:gdLst/>
              <a:ahLst/>
              <a:cxnLst/>
              <a:rect l="l" t="t" r="r" b="b"/>
              <a:pathLst>
                <a:path w="11437" h="5420" extrusionOk="0">
                  <a:moveTo>
                    <a:pt x="11437" y="1"/>
                  </a:moveTo>
                  <a:lnTo>
                    <a:pt x="221" y="3435"/>
                  </a:lnTo>
                  <a:cubicBezTo>
                    <a:pt x="63" y="3466"/>
                    <a:pt x="0" y="3624"/>
                    <a:pt x="0" y="3781"/>
                  </a:cubicBezTo>
                  <a:cubicBezTo>
                    <a:pt x="0" y="3939"/>
                    <a:pt x="95" y="4065"/>
                    <a:pt x="221" y="4159"/>
                  </a:cubicBezTo>
                  <a:lnTo>
                    <a:pt x="4348" y="5420"/>
                  </a:lnTo>
                  <a:lnTo>
                    <a:pt x="11405" y="64"/>
                  </a:lnTo>
                  <a:lnTo>
                    <a:pt x="114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5900;p60">
              <a:extLst>
                <a:ext uri="{FF2B5EF4-FFF2-40B4-BE49-F238E27FC236}">
                  <a16:creationId xmlns:a16="http://schemas.microsoft.com/office/drawing/2014/main" id="{A5B7C346-2DA9-4052-9624-9B7304FC0C9A}"/>
                </a:ext>
              </a:extLst>
            </p:cNvPr>
            <p:cNvSpPr/>
            <p:nvPr/>
          </p:nvSpPr>
          <p:spPr>
            <a:xfrm>
              <a:off x="-45577975" y="3990475"/>
              <a:ext cx="151250" cy="150925"/>
            </a:xfrm>
            <a:custGeom>
              <a:avLst/>
              <a:gdLst/>
              <a:ahLst/>
              <a:cxnLst/>
              <a:rect l="l" t="t" r="r" b="b"/>
              <a:pathLst>
                <a:path w="6050" h="6037" extrusionOk="0">
                  <a:moveTo>
                    <a:pt x="6049" y="1"/>
                  </a:moveTo>
                  <a:lnTo>
                    <a:pt x="536" y="4159"/>
                  </a:lnTo>
                  <a:lnTo>
                    <a:pt x="32" y="5577"/>
                  </a:lnTo>
                  <a:cubicBezTo>
                    <a:pt x="0" y="5703"/>
                    <a:pt x="32" y="5861"/>
                    <a:pt x="126" y="5955"/>
                  </a:cubicBezTo>
                  <a:cubicBezTo>
                    <a:pt x="186" y="6015"/>
                    <a:pt x="259" y="6037"/>
                    <a:pt x="336" y="6037"/>
                  </a:cubicBezTo>
                  <a:cubicBezTo>
                    <a:pt x="381" y="6037"/>
                    <a:pt x="427" y="6030"/>
                    <a:pt x="473" y="6018"/>
                  </a:cubicBezTo>
                  <a:lnTo>
                    <a:pt x="1891" y="5514"/>
                  </a:lnTo>
                  <a:lnTo>
                    <a:pt x="6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5901;p60">
              <a:extLst>
                <a:ext uri="{FF2B5EF4-FFF2-40B4-BE49-F238E27FC236}">
                  <a16:creationId xmlns:a16="http://schemas.microsoft.com/office/drawing/2014/main" id="{FC920336-A8E7-4A91-8D8D-9A213AEDE11D}"/>
                </a:ext>
              </a:extLst>
            </p:cNvPr>
            <p:cNvSpPr/>
            <p:nvPr/>
          </p:nvSpPr>
          <p:spPr>
            <a:xfrm>
              <a:off x="-45509450" y="3951100"/>
              <a:ext cx="135500" cy="286725"/>
            </a:xfrm>
            <a:custGeom>
              <a:avLst/>
              <a:gdLst/>
              <a:ahLst/>
              <a:cxnLst/>
              <a:rect l="l" t="t" r="r" b="b"/>
              <a:pathLst>
                <a:path w="5420" h="11469" extrusionOk="0">
                  <a:moveTo>
                    <a:pt x="5419" y="0"/>
                  </a:moveTo>
                  <a:lnTo>
                    <a:pt x="5356" y="32"/>
                  </a:lnTo>
                  <a:lnTo>
                    <a:pt x="0" y="7089"/>
                  </a:lnTo>
                  <a:lnTo>
                    <a:pt x="1261" y="11216"/>
                  </a:lnTo>
                  <a:cubicBezTo>
                    <a:pt x="1324" y="11374"/>
                    <a:pt x="1481" y="11468"/>
                    <a:pt x="1639" y="11468"/>
                  </a:cubicBezTo>
                  <a:cubicBezTo>
                    <a:pt x="1796" y="11468"/>
                    <a:pt x="1891" y="11342"/>
                    <a:pt x="1985" y="11216"/>
                  </a:cubicBezTo>
                  <a:lnTo>
                    <a:pt x="5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5902;p60">
              <a:extLst>
                <a:ext uri="{FF2B5EF4-FFF2-40B4-BE49-F238E27FC236}">
                  <a16:creationId xmlns:a16="http://schemas.microsoft.com/office/drawing/2014/main" id="{2B19A185-4CFF-4C8E-884A-62F6686F02E3}"/>
                </a:ext>
              </a:extLst>
            </p:cNvPr>
            <p:cNvSpPr/>
            <p:nvPr/>
          </p:nvSpPr>
          <p:spPr>
            <a:xfrm>
              <a:off x="-45670925" y="4114125"/>
              <a:ext cx="72500" cy="70325"/>
            </a:xfrm>
            <a:custGeom>
              <a:avLst/>
              <a:gdLst/>
              <a:ahLst/>
              <a:cxnLst/>
              <a:rect l="l" t="t" r="r" b="b"/>
              <a:pathLst>
                <a:path w="2900" h="2813" extrusionOk="0">
                  <a:moveTo>
                    <a:pt x="2521" y="1"/>
                  </a:moveTo>
                  <a:cubicBezTo>
                    <a:pt x="2435" y="1"/>
                    <a:pt x="2348" y="32"/>
                    <a:pt x="2269" y="95"/>
                  </a:cubicBezTo>
                  <a:lnTo>
                    <a:pt x="127" y="2206"/>
                  </a:lnTo>
                  <a:cubicBezTo>
                    <a:pt x="1" y="2332"/>
                    <a:pt x="1" y="2553"/>
                    <a:pt x="127" y="2742"/>
                  </a:cubicBezTo>
                  <a:cubicBezTo>
                    <a:pt x="190" y="2789"/>
                    <a:pt x="277" y="2813"/>
                    <a:pt x="371" y="2813"/>
                  </a:cubicBezTo>
                  <a:cubicBezTo>
                    <a:pt x="466" y="2813"/>
                    <a:pt x="568" y="2789"/>
                    <a:pt x="662" y="2742"/>
                  </a:cubicBezTo>
                  <a:lnTo>
                    <a:pt x="2773" y="600"/>
                  </a:lnTo>
                  <a:cubicBezTo>
                    <a:pt x="2899" y="473"/>
                    <a:pt x="2899" y="253"/>
                    <a:pt x="2773" y="95"/>
                  </a:cubicBezTo>
                  <a:cubicBezTo>
                    <a:pt x="2695" y="32"/>
                    <a:pt x="2608" y="1"/>
                    <a:pt x="25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5903;p60">
              <a:extLst>
                <a:ext uri="{FF2B5EF4-FFF2-40B4-BE49-F238E27FC236}">
                  <a16:creationId xmlns:a16="http://schemas.microsoft.com/office/drawing/2014/main" id="{17D476BC-D101-4844-9330-9D924A01C3CE}"/>
                </a:ext>
              </a:extLst>
            </p:cNvPr>
            <p:cNvSpPr/>
            <p:nvPr/>
          </p:nvSpPr>
          <p:spPr>
            <a:xfrm>
              <a:off x="-45620500" y="4163550"/>
              <a:ext cx="70900" cy="71125"/>
            </a:xfrm>
            <a:custGeom>
              <a:avLst/>
              <a:gdLst/>
              <a:ahLst/>
              <a:cxnLst/>
              <a:rect l="l" t="t" r="r" b="b"/>
              <a:pathLst>
                <a:path w="2836" h="2845" extrusionOk="0">
                  <a:moveTo>
                    <a:pt x="2489" y="1"/>
                  </a:moveTo>
                  <a:cubicBezTo>
                    <a:pt x="2395" y="1"/>
                    <a:pt x="2300" y="24"/>
                    <a:pt x="2237" y="72"/>
                  </a:cubicBezTo>
                  <a:lnTo>
                    <a:pt x="126" y="2214"/>
                  </a:lnTo>
                  <a:cubicBezTo>
                    <a:pt x="0" y="2340"/>
                    <a:pt x="0" y="2561"/>
                    <a:pt x="126" y="2718"/>
                  </a:cubicBezTo>
                  <a:cubicBezTo>
                    <a:pt x="221" y="2781"/>
                    <a:pt x="284" y="2844"/>
                    <a:pt x="378" y="2844"/>
                  </a:cubicBezTo>
                  <a:cubicBezTo>
                    <a:pt x="441" y="2844"/>
                    <a:pt x="567" y="2781"/>
                    <a:pt x="599" y="2718"/>
                  </a:cubicBezTo>
                  <a:lnTo>
                    <a:pt x="2741" y="607"/>
                  </a:lnTo>
                  <a:cubicBezTo>
                    <a:pt x="2836" y="481"/>
                    <a:pt x="2836" y="229"/>
                    <a:pt x="2741" y="72"/>
                  </a:cubicBezTo>
                  <a:cubicBezTo>
                    <a:pt x="2678" y="24"/>
                    <a:pt x="2584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5904;p60">
              <a:extLst>
                <a:ext uri="{FF2B5EF4-FFF2-40B4-BE49-F238E27FC236}">
                  <a16:creationId xmlns:a16="http://schemas.microsoft.com/office/drawing/2014/main" id="{F95DD4E1-EC4E-4E71-9C60-891E9A18AF8A}"/>
                </a:ext>
              </a:extLst>
            </p:cNvPr>
            <p:cNvSpPr/>
            <p:nvPr/>
          </p:nvSpPr>
          <p:spPr>
            <a:xfrm>
              <a:off x="-45673275" y="4159625"/>
              <a:ext cx="79575" cy="78975"/>
            </a:xfrm>
            <a:custGeom>
              <a:avLst/>
              <a:gdLst/>
              <a:ahLst/>
              <a:cxnLst/>
              <a:rect l="l" t="t" r="r" b="b"/>
              <a:pathLst>
                <a:path w="3183" h="3159" extrusionOk="0">
                  <a:moveTo>
                    <a:pt x="2816" y="0"/>
                  </a:moveTo>
                  <a:cubicBezTo>
                    <a:pt x="2726" y="0"/>
                    <a:pt x="2631" y="24"/>
                    <a:pt x="2552" y="71"/>
                  </a:cubicBezTo>
                  <a:lnTo>
                    <a:pt x="95" y="2529"/>
                  </a:lnTo>
                  <a:cubicBezTo>
                    <a:pt x="0" y="2655"/>
                    <a:pt x="0" y="2875"/>
                    <a:pt x="95" y="3033"/>
                  </a:cubicBezTo>
                  <a:cubicBezTo>
                    <a:pt x="189" y="3127"/>
                    <a:pt x="252" y="3159"/>
                    <a:pt x="347" y="3159"/>
                  </a:cubicBezTo>
                  <a:cubicBezTo>
                    <a:pt x="441" y="3159"/>
                    <a:pt x="536" y="3127"/>
                    <a:pt x="599" y="3033"/>
                  </a:cubicBezTo>
                  <a:lnTo>
                    <a:pt x="3025" y="607"/>
                  </a:lnTo>
                  <a:cubicBezTo>
                    <a:pt x="3182" y="449"/>
                    <a:pt x="3182" y="197"/>
                    <a:pt x="3056" y="71"/>
                  </a:cubicBezTo>
                  <a:cubicBezTo>
                    <a:pt x="2993" y="24"/>
                    <a:pt x="2907" y="0"/>
                    <a:pt x="28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91" name="Google Shape;5905;p60">
            <a:extLst>
              <a:ext uri="{FF2B5EF4-FFF2-40B4-BE49-F238E27FC236}">
                <a16:creationId xmlns:a16="http://schemas.microsoft.com/office/drawing/2014/main" id="{F3754E6F-F35A-4CD5-8A34-F0DD5BAB0F9E}"/>
              </a:ext>
            </a:extLst>
          </p:cNvPr>
          <p:cNvGrpSpPr/>
          <p:nvPr/>
        </p:nvGrpSpPr>
        <p:grpSpPr>
          <a:xfrm>
            <a:off x="11368088" y="4829932"/>
            <a:ext cx="332705" cy="332705"/>
            <a:chOff x="-44512325" y="3176075"/>
            <a:chExt cx="300900" cy="300900"/>
          </a:xfrm>
        </p:grpSpPr>
        <p:sp>
          <p:nvSpPr>
            <p:cNvPr id="1992" name="Google Shape;5906;p60">
              <a:extLst>
                <a:ext uri="{FF2B5EF4-FFF2-40B4-BE49-F238E27FC236}">
                  <a16:creationId xmlns:a16="http://schemas.microsoft.com/office/drawing/2014/main" id="{5900F61E-B737-431A-ADF9-E778C2DB9B70}"/>
                </a:ext>
              </a:extLst>
            </p:cNvPr>
            <p:cNvSpPr/>
            <p:nvPr/>
          </p:nvSpPr>
          <p:spPr>
            <a:xfrm>
              <a:off x="-44512325" y="3176075"/>
              <a:ext cx="300900" cy="300900"/>
            </a:xfrm>
            <a:custGeom>
              <a:avLst/>
              <a:gdLst/>
              <a:ahLst/>
              <a:cxnLst/>
              <a:rect l="l" t="t" r="r" b="b"/>
              <a:pathLst>
                <a:path w="12036" h="12036" extrusionOk="0">
                  <a:moveTo>
                    <a:pt x="3246" y="2868"/>
                  </a:moveTo>
                  <a:cubicBezTo>
                    <a:pt x="3435" y="2868"/>
                    <a:pt x="3592" y="3025"/>
                    <a:pt x="3592" y="3246"/>
                  </a:cubicBezTo>
                  <a:cubicBezTo>
                    <a:pt x="3592" y="3435"/>
                    <a:pt x="3435" y="3592"/>
                    <a:pt x="3246" y="3592"/>
                  </a:cubicBezTo>
                  <a:cubicBezTo>
                    <a:pt x="3057" y="3592"/>
                    <a:pt x="2899" y="3435"/>
                    <a:pt x="2899" y="3246"/>
                  </a:cubicBezTo>
                  <a:cubicBezTo>
                    <a:pt x="2899" y="3025"/>
                    <a:pt x="3057" y="2868"/>
                    <a:pt x="3246" y="2868"/>
                  </a:cubicBezTo>
                  <a:close/>
                  <a:moveTo>
                    <a:pt x="8854" y="2868"/>
                  </a:moveTo>
                  <a:cubicBezTo>
                    <a:pt x="9043" y="2868"/>
                    <a:pt x="9200" y="3025"/>
                    <a:pt x="9200" y="3246"/>
                  </a:cubicBezTo>
                  <a:cubicBezTo>
                    <a:pt x="9200" y="3435"/>
                    <a:pt x="9043" y="3592"/>
                    <a:pt x="8854" y="3592"/>
                  </a:cubicBezTo>
                  <a:cubicBezTo>
                    <a:pt x="8665" y="3592"/>
                    <a:pt x="8507" y="3435"/>
                    <a:pt x="8507" y="3246"/>
                  </a:cubicBezTo>
                  <a:cubicBezTo>
                    <a:pt x="8507" y="3025"/>
                    <a:pt x="8665" y="2868"/>
                    <a:pt x="8854" y="2868"/>
                  </a:cubicBezTo>
                  <a:close/>
                  <a:moveTo>
                    <a:pt x="6774" y="3277"/>
                  </a:moveTo>
                  <a:cubicBezTo>
                    <a:pt x="6963" y="3277"/>
                    <a:pt x="7121" y="3435"/>
                    <a:pt x="7121" y="3624"/>
                  </a:cubicBezTo>
                  <a:lnTo>
                    <a:pt x="7121" y="3876"/>
                  </a:lnTo>
                  <a:cubicBezTo>
                    <a:pt x="7247" y="3907"/>
                    <a:pt x="7341" y="3970"/>
                    <a:pt x="7467" y="4065"/>
                  </a:cubicBezTo>
                  <a:lnTo>
                    <a:pt x="7656" y="3939"/>
                  </a:lnTo>
                  <a:cubicBezTo>
                    <a:pt x="7706" y="3919"/>
                    <a:pt x="7766" y="3908"/>
                    <a:pt x="7825" y="3908"/>
                  </a:cubicBezTo>
                  <a:cubicBezTo>
                    <a:pt x="7955" y="3908"/>
                    <a:pt x="8086" y="3957"/>
                    <a:pt x="8129" y="4065"/>
                  </a:cubicBezTo>
                  <a:lnTo>
                    <a:pt x="8854" y="5294"/>
                  </a:lnTo>
                  <a:cubicBezTo>
                    <a:pt x="8917" y="5451"/>
                    <a:pt x="8885" y="5672"/>
                    <a:pt x="8728" y="5735"/>
                  </a:cubicBezTo>
                  <a:lnTo>
                    <a:pt x="8539" y="5861"/>
                  </a:lnTo>
                  <a:lnTo>
                    <a:pt x="8539" y="6270"/>
                  </a:lnTo>
                  <a:lnTo>
                    <a:pt x="8728" y="6396"/>
                  </a:lnTo>
                  <a:cubicBezTo>
                    <a:pt x="8885" y="6459"/>
                    <a:pt x="8980" y="6711"/>
                    <a:pt x="8854" y="6869"/>
                  </a:cubicBezTo>
                  <a:lnTo>
                    <a:pt x="8129" y="8066"/>
                  </a:lnTo>
                  <a:cubicBezTo>
                    <a:pt x="8043" y="8174"/>
                    <a:pt x="7927" y="8222"/>
                    <a:pt x="7812" y="8222"/>
                  </a:cubicBezTo>
                  <a:cubicBezTo>
                    <a:pt x="7759" y="8222"/>
                    <a:pt x="7706" y="8212"/>
                    <a:pt x="7656" y="8192"/>
                  </a:cubicBezTo>
                  <a:lnTo>
                    <a:pt x="7467" y="8066"/>
                  </a:lnTo>
                  <a:cubicBezTo>
                    <a:pt x="7341" y="8160"/>
                    <a:pt x="7215" y="8223"/>
                    <a:pt x="7121" y="8255"/>
                  </a:cubicBezTo>
                  <a:lnTo>
                    <a:pt x="7121" y="8507"/>
                  </a:lnTo>
                  <a:cubicBezTo>
                    <a:pt x="7121" y="8696"/>
                    <a:pt x="6963" y="8854"/>
                    <a:pt x="6774" y="8854"/>
                  </a:cubicBezTo>
                  <a:lnTo>
                    <a:pt x="5357" y="8854"/>
                  </a:lnTo>
                  <a:cubicBezTo>
                    <a:pt x="5136" y="8854"/>
                    <a:pt x="4978" y="8696"/>
                    <a:pt x="4978" y="8507"/>
                  </a:cubicBezTo>
                  <a:lnTo>
                    <a:pt x="4978" y="8255"/>
                  </a:lnTo>
                  <a:cubicBezTo>
                    <a:pt x="4884" y="8223"/>
                    <a:pt x="4758" y="8160"/>
                    <a:pt x="4632" y="8066"/>
                  </a:cubicBezTo>
                  <a:lnTo>
                    <a:pt x="4443" y="8192"/>
                  </a:lnTo>
                  <a:cubicBezTo>
                    <a:pt x="4393" y="8212"/>
                    <a:pt x="4334" y="8222"/>
                    <a:pt x="4274" y="8222"/>
                  </a:cubicBezTo>
                  <a:cubicBezTo>
                    <a:pt x="4145" y="8222"/>
                    <a:pt x="4013" y="8174"/>
                    <a:pt x="3970" y="8066"/>
                  </a:cubicBezTo>
                  <a:lnTo>
                    <a:pt x="3246" y="6869"/>
                  </a:lnTo>
                  <a:cubicBezTo>
                    <a:pt x="3183" y="6680"/>
                    <a:pt x="3214" y="6459"/>
                    <a:pt x="3372" y="6396"/>
                  </a:cubicBezTo>
                  <a:lnTo>
                    <a:pt x="3561" y="6270"/>
                  </a:lnTo>
                  <a:lnTo>
                    <a:pt x="3561" y="5861"/>
                  </a:lnTo>
                  <a:lnTo>
                    <a:pt x="3372" y="5735"/>
                  </a:lnTo>
                  <a:cubicBezTo>
                    <a:pt x="3214" y="5672"/>
                    <a:pt x="3151" y="5420"/>
                    <a:pt x="3246" y="5294"/>
                  </a:cubicBezTo>
                  <a:lnTo>
                    <a:pt x="3970" y="4065"/>
                  </a:lnTo>
                  <a:cubicBezTo>
                    <a:pt x="4013" y="3958"/>
                    <a:pt x="4142" y="3880"/>
                    <a:pt x="4270" y="3880"/>
                  </a:cubicBezTo>
                  <a:cubicBezTo>
                    <a:pt x="4331" y="3880"/>
                    <a:pt x="4392" y="3898"/>
                    <a:pt x="4443" y="3939"/>
                  </a:cubicBezTo>
                  <a:lnTo>
                    <a:pt x="4632" y="4065"/>
                  </a:lnTo>
                  <a:cubicBezTo>
                    <a:pt x="4758" y="3970"/>
                    <a:pt x="4884" y="3907"/>
                    <a:pt x="4978" y="3876"/>
                  </a:cubicBezTo>
                  <a:lnTo>
                    <a:pt x="4978" y="3624"/>
                  </a:lnTo>
                  <a:cubicBezTo>
                    <a:pt x="4978" y="3435"/>
                    <a:pt x="5136" y="3277"/>
                    <a:pt x="5357" y="3277"/>
                  </a:cubicBezTo>
                  <a:close/>
                  <a:moveTo>
                    <a:pt x="3246" y="8475"/>
                  </a:moveTo>
                  <a:cubicBezTo>
                    <a:pt x="3435" y="8475"/>
                    <a:pt x="3592" y="8633"/>
                    <a:pt x="3592" y="8822"/>
                  </a:cubicBezTo>
                  <a:cubicBezTo>
                    <a:pt x="3592" y="9043"/>
                    <a:pt x="3435" y="9169"/>
                    <a:pt x="3246" y="9169"/>
                  </a:cubicBezTo>
                  <a:cubicBezTo>
                    <a:pt x="3057" y="9169"/>
                    <a:pt x="2899" y="9011"/>
                    <a:pt x="2899" y="8822"/>
                  </a:cubicBezTo>
                  <a:cubicBezTo>
                    <a:pt x="2899" y="8633"/>
                    <a:pt x="3057" y="8475"/>
                    <a:pt x="3246" y="8475"/>
                  </a:cubicBezTo>
                  <a:close/>
                  <a:moveTo>
                    <a:pt x="8854" y="8475"/>
                  </a:moveTo>
                  <a:cubicBezTo>
                    <a:pt x="9043" y="8475"/>
                    <a:pt x="9200" y="8633"/>
                    <a:pt x="9200" y="8822"/>
                  </a:cubicBezTo>
                  <a:cubicBezTo>
                    <a:pt x="9200" y="9043"/>
                    <a:pt x="9043" y="9169"/>
                    <a:pt x="8854" y="9169"/>
                  </a:cubicBezTo>
                  <a:cubicBezTo>
                    <a:pt x="8665" y="9169"/>
                    <a:pt x="8507" y="9011"/>
                    <a:pt x="8507" y="8822"/>
                  </a:cubicBezTo>
                  <a:cubicBezTo>
                    <a:pt x="8507" y="8633"/>
                    <a:pt x="8665" y="8475"/>
                    <a:pt x="8854" y="8475"/>
                  </a:cubicBezTo>
                  <a:close/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418"/>
                  </a:lnTo>
                  <a:lnTo>
                    <a:pt x="2458" y="1418"/>
                  </a:lnTo>
                  <a:cubicBezTo>
                    <a:pt x="1891" y="1418"/>
                    <a:pt x="1418" y="1891"/>
                    <a:pt x="1418" y="2490"/>
                  </a:cubicBezTo>
                  <a:lnTo>
                    <a:pt x="1418" y="2836"/>
                  </a:lnTo>
                  <a:lnTo>
                    <a:pt x="347" y="2836"/>
                  </a:lnTo>
                  <a:cubicBezTo>
                    <a:pt x="158" y="2836"/>
                    <a:pt x="1" y="2994"/>
                    <a:pt x="1" y="3183"/>
                  </a:cubicBezTo>
                  <a:cubicBezTo>
                    <a:pt x="1" y="3372"/>
                    <a:pt x="158" y="3529"/>
                    <a:pt x="347" y="3529"/>
                  </a:cubicBezTo>
                  <a:lnTo>
                    <a:pt x="1418" y="3529"/>
                  </a:lnTo>
                  <a:lnTo>
                    <a:pt x="1418" y="4254"/>
                  </a:lnTo>
                  <a:lnTo>
                    <a:pt x="347" y="4254"/>
                  </a:lnTo>
                  <a:cubicBezTo>
                    <a:pt x="158" y="4254"/>
                    <a:pt x="1" y="4411"/>
                    <a:pt x="1" y="4600"/>
                  </a:cubicBezTo>
                  <a:cubicBezTo>
                    <a:pt x="1" y="4821"/>
                    <a:pt x="158" y="4978"/>
                    <a:pt x="347" y="4978"/>
                  </a:cubicBezTo>
                  <a:lnTo>
                    <a:pt x="1418" y="4978"/>
                  </a:lnTo>
                  <a:lnTo>
                    <a:pt x="1418" y="5672"/>
                  </a:ln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39"/>
                    <a:pt x="158" y="6396"/>
                    <a:pt x="347" y="6396"/>
                  </a:cubicBezTo>
                  <a:lnTo>
                    <a:pt x="1418" y="6396"/>
                  </a:lnTo>
                  <a:lnTo>
                    <a:pt x="1418" y="7089"/>
                  </a:lnTo>
                  <a:lnTo>
                    <a:pt x="347" y="7089"/>
                  </a:lnTo>
                  <a:cubicBezTo>
                    <a:pt x="158" y="7089"/>
                    <a:pt x="1" y="7247"/>
                    <a:pt x="1" y="7436"/>
                  </a:cubicBezTo>
                  <a:cubicBezTo>
                    <a:pt x="1" y="7656"/>
                    <a:pt x="158" y="7814"/>
                    <a:pt x="347" y="7814"/>
                  </a:cubicBezTo>
                  <a:lnTo>
                    <a:pt x="1418" y="7814"/>
                  </a:lnTo>
                  <a:lnTo>
                    <a:pt x="1418" y="8507"/>
                  </a:lnTo>
                  <a:lnTo>
                    <a:pt x="347" y="8507"/>
                  </a:lnTo>
                  <a:cubicBezTo>
                    <a:pt x="158" y="8507"/>
                    <a:pt x="1" y="8665"/>
                    <a:pt x="1" y="8854"/>
                  </a:cubicBezTo>
                  <a:cubicBezTo>
                    <a:pt x="1" y="9074"/>
                    <a:pt x="158" y="9232"/>
                    <a:pt x="347" y="9232"/>
                  </a:cubicBezTo>
                  <a:lnTo>
                    <a:pt x="1418" y="9232"/>
                  </a:lnTo>
                  <a:lnTo>
                    <a:pt x="1418" y="9578"/>
                  </a:lnTo>
                  <a:cubicBezTo>
                    <a:pt x="1418" y="10177"/>
                    <a:pt x="1891" y="10618"/>
                    <a:pt x="2458" y="10618"/>
                  </a:cubicBezTo>
                  <a:lnTo>
                    <a:pt x="2836" y="10618"/>
                  </a:lnTo>
                  <a:lnTo>
                    <a:pt x="2836" y="11689"/>
                  </a:lnTo>
                  <a:cubicBezTo>
                    <a:pt x="2836" y="11878"/>
                    <a:pt x="2994" y="12036"/>
                    <a:pt x="3183" y="12036"/>
                  </a:cubicBezTo>
                  <a:cubicBezTo>
                    <a:pt x="3372" y="12036"/>
                    <a:pt x="3529" y="11878"/>
                    <a:pt x="3529" y="11689"/>
                  </a:cubicBezTo>
                  <a:lnTo>
                    <a:pt x="3529" y="10618"/>
                  </a:lnTo>
                  <a:lnTo>
                    <a:pt x="4254" y="10618"/>
                  </a:lnTo>
                  <a:lnTo>
                    <a:pt x="4254" y="11689"/>
                  </a:lnTo>
                  <a:cubicBezTo>
                    <a:pt x="4254" y="11878"/>
                    <a:pt x="4411" y="12036"/>
                    <a:pt x="4600" y="12036"/>
                  </a:cubicBezTo>
                  <a:cubicBezTo>
                    <a:pt x="4789" y="12036"/>
                    <a:pt x="4947" y="11878"/>
                    <a:pt x="4947" y="11689"/>
                  </a:cubicBezTo>
                  <a:lnTo>
                    <a:pt x="4947" y="10618"/>
                  </a:lnTo>
                  <a:lnTo>
                    <a:pt x="5672" y="10618"/>
                  </a:lnTo>
                  <a:lnTo>
                    <a:pt x="5672" y="11689"/>
                  </a:lnTo>
                  <a:cubicBezTo>
                    <a:pt x="5672" y="11878"/>
                    <a:pt x="5829" y="12036"/>
                    <a:pt x="6018" y="12036"/>
                  </a:cubicBezTo>
                  <a:cubicBezTo>
                    <a:pt x="6207" y="12036"/>
                    <a:pt x="6365" y="11878"/>
                    <a:pt x="6365" y="11689"/>
                  </a:cubicBezTo>
                  <a:lnTo>
                    <a:pt x="6365" y="10618"/>
                  </a:lnTo>
                  <a:lnTo>
                    <a:pt x="7089" y="10618"/>
                  </a:lnTo>
                  <a:lnTo>
                    <a:pt x="7089" y="11689"/>
                  </a:lnTo>
                  <a:cubicBezTo>
                    <a:pt x="7089" y="11878"/>
                    <a:pt x="7247" y="12036"/>
                    <a:pt x="7436" y="12036"/>
                  </a:cubicBezTo>
                  <a:cubicBezTo>
                    <a:pt x="7625" y="12036"/>
                    <a:pt x="7782" y="11878"/>
                    <a:pt x="7782" y="11689"/>
                  </a:cubicBezTo>
                  <a:lnTo>
                    <a:pt x="7782" y="10618"/>
                  </a:lnTo>
                  <a:lnTo>
                    <a:pt x="8507" y="10618"/>
                  </a:lnTo>
                  <a:lnTo>
                    <a:pt x="8507" y="11689"/>
                  </a:lnTo>
                  <a:cubicBezTo>
                    <a:pt x="8507" y="11878"/>
                    <a:pt x="8665" y="12036"/>
                    <a:pt x="8854" y="12036"/>
                  </a:cubicBezTo>
                  <a:cubicBezTo>
                    <a:pt x="9043" y="12036"/>
                    <a:pt x="9200" y="11878"/>
                    <a:pt x="9200" y="11689"/>
                  </a:cubicBezTo>
                  <a:lnTo>
                    <a:pt x="9200" y="10618"/>
                  </a:lnTo>
                  <a:lnTo>
                    <a:pt x="9547" y="10618"/>
                  </a:lnTo>
                  <a:cubicBezTo>
                    <a:pt x="10145" y="10618"/>
                    <a:pt x="10618" y="10177"/>
                    <a:pt x="10618" y="9578"/>
                  </a:cubicBezTo>
                  <a:lnTo>
                    <a:pt x="10618" y="9232"/>
                  </a:lnTo>
                  <a:lnTo>
                    <a:pt x="11689" y="9232"/>
                  </a:lnTo>
                  <a:cubicBezTo>
                    <a:pt x="11878" y="9232"/>
                    <a:pt x="12036" y="9074"/>
                    <a:pt x="12036" y="8854"/>
                  </a:cubicBezTo>
                  <a:cubicBezTo>
                    <a:pt x="12036" y="8665"/>
                    <a:pt x="11878" y="8507"/>
                    <a:pt x="11689" y="8507"/>
                  </a:cubicBezTo>
                  <a:lnTo>
                    <a:pt x="10618" y="8507"/>
                  </a:lnTo>
                  <a:lnTo>
                    <a:pt x="10618" y="7814"/>
                  </a:lnTo>
                  <a:lnTo>
                    <a:pt x="11689" y="7814"/>
                  </a:lnTo>
                  <a:cubicBezTo>
                    <a:pt x="11878" y="7814"/>
                    <a:pt x="12036" y="7656"/>
                    <a:pt x="12036" y="7436"/>
                  </a:cubicBezTo>
                  <a:cubicBezTo>
                    <a:pt x="12036" y="7247"/>
                    <a:pt x="11878" y="7089"/>
                    <a:pt x="11689" y="7089"/>
                  </a:cubicBezTo>
                  <a:lnTo>
                    <a:pt x="10618" y="7089"/>
                  </a:lnTo>
                  <a:lnTo>
                    <a:pt x="10618" y="6396"/>
                  </a:lnTo>
                  <a:lnTo>
                    <a:pt x="11689" y="6396"/>
                  </a:lnTo>
                  <a:cubicBezTo>
                    <a:pt x="11878" y="6396"/>
                    <a:pt x="12036" y="6239"/>
                    <a:pt x="12036" y="6018"/>
                  </a:cubicBezTo>
                  <a:cubicBezTo>
                    <a:pt x="12036" y="5829"/>
                    <a:pt x="11878" y="5672"/>
                    <a:pt x="11689" y="5672"/>
                  </a:cubicBezTo>
                  <a:lnTo>
                    <a:pt x="10618" y="5672"/>
                  </a:lnTo>
                  <a:lnTo>
                    <a:pt x="10618" y="4978"/>
                  </a:lnTo>
                  <a:lnTo>
                    <a:pt x="11689" y="4978"/>
                  </a:lnTo>
                  <a:cubicBezTo>
                    <a:pt x="11878" y="4978"/>
                    <a:pt x="12036" y="4821"/>
                    <a:pt x="12036" y="4600"/>
                  </a:cubicBezTo>
                  <a:cubicBezTo>
                    <a:pt x="12036" y="4411"/>
                    <a:pt x="11878" y="4254"/>
                    <a:pt x="11689" y="4254"/>
                  </a:cubicBezTo>
                  <a:lnTo>
                    <a:pt x="10618" y="4254"/>
                  </a:lnTo>
                  <a:lnTo>
                    <a:pt x="10618" y="3529"/>
                  </a:lnTo>
                  <a:lnTo>
                    <a:pt x="11689" y="3529"/>
                  </a:lnTo>
                  <a:cubicBezTo>
                    <a:pt x="11878" y="3529"/>
                    <a:pt x="12036" y="3372"/>
                    <a:pt x="12036" y="3183"/>
                  </a:cubicBezTo>
                  <a:cubicBezTo>
                    <a:pt x="12036" y="2994"/>
                    <a:pt x="11878" y="2836"/>
                    <a:pt x="11689" y="2836"/>
                  </a:cubicBezTo>
                  <a:lnTo>
                    <a:pt x="10618" y="2836"/>
                  </a:lnTo>
                  <a:lnTo>
                    <a:pt x="10618" y="2490"/>
                  </a:lnTo>
                  <a:cubicBezTo>
                    <a:pt x="10618" y="1891"/>
                    <a:pt x="10145" y="1418"/>
                    <a:pt x="9547" y="1418"/>
                  </a:cubicBezTo>
                  <a:lnTo>
                    <a:pt x="9200" y="1418"/>
                  </a:lnTo>
                  <a:lnTo>
                    <a:pt x="9200" y="347"/>
                  </a:lnTo>
                  <a:cubicBezTo>
                    <a:pt x="9200" y="158"/>
                    <a:pt x="9043" y="1"/>
                    <a:pt x="8854" y="1"/>
                  </a:cubicBezTo>
                  <a:cubicBezTo>
                    <a:pt x="8665" y="1"/>
                    <a:pt x="8507" y="158"/>
                    <a:pt x="8507" y="347"/>
                  </a:cubicBezTo>
                  <a:lnTo>
                    <a:pt x="8507" y="1418"/>
                  </a:lnTo>
                  <a:lnTo>
                    <a:pt x="7782" y="1418"/>
                  </a:lnTo>
                  <a:lnTo>
                    <a:pt x="7782" y="347"/>
                  </a:lnTo>
                  <a:cubicBezTo>
                    <a:pt x="7782" y="158"/>
                    <a:pt x="7625" y="1"/>
                    <a:pt x="7436" y="1"/>
                  </a:cubicBezTo>
                  <a:cubicBezTo>
                    <a:pt x="7247" y="1"/>
                    <a:pt x="7089" y="158"/>
                    <a:pt x="7089" y="347"/>
                  </a:cubicBezTo>
                  <a:lnTo>
                    <a:pt x="7089" y="1418"/>
                  </a:lnTo>
                  <a:lnTo>
                    <a:pt x="6365" y="1418"/>
                  </a:ln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ubicBezTo>
                    <a:pt x="5829" y="1"/>
                    <a:pt x="5672" y="158"/>
                    <a:pt x="5672" y="347"/>
                  </a:cubicBezTo>
                  <a:lnTo>
                    <a:pt x="5672" y="1418"/>
                  </a:lnTo>
                  <a:lnTo>
                    <a:pt x="4947" y="1418"/>
                  </a:lnTo>
                  <a:lnTo>
                    <a:pt x="4947" y="347"/>
                  </a:lnTo>
                  <a:cubicBezTo>
                    <a:pt x="4947" y="158"/>
                    <a:pt x="4789" y="1"/>
                    <a:pt x="4600" y="1"/>
                  </a:cubicBezTo>
                  <a:cubicBezTo>
                    <a:pt x="4411" y="1"/>
                    <a:pt x="4254" y="158"/>
                    <a:pt x="4254" y="347"/>
                  </a:cubicBezTo>
                  <a:lnTo>
                    <a:pt x="4254" y="1418"/>
                  </a:lnTo>
                  <a:lnTo>
                    <a:pt x="3529" y="1418"/>
                  </a:ln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5907;p60">
              <a:extLst>
                <a:ext uri="{FF2B5EF4-FFF2-40B4-BE49-F238E27FC236}">
                  <a16:creationId xmlns:a16="http://schemas.microsoft.com/office/drawing/2014/main" id="{1D782C0D-A086-42E2-AAAC-4F25AAED5ABB}"/>
                </a:ext>
              </a:extLst>
            </p:cNvPr>
            <p:cNvSpPr/>
            <p:nvPr/>
          </p:nvSpPr>
          <p:spPr>
            <a:xfrm>
              <a:off x="-44369750" y="33178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5908;p60">
              <a:extLst>
                <a:ext uri="{FF2B5EF4-FFF2-40B4-BE49-F238E27FC236}">
                  <a16:creationId xmlns:a16="http://schemas.microsoft.com/office/drawing/2014/main" id="{9FC30DED-8A2E-4852-8F8F-66B53116C271}"/>
                </a:ext>
              </a:extLst>
            </p:cNvPr>
            <p:cNvSpPr/>
            <p:nvPr/>
          </p:nvSpPr>
          <p:spPr>
            <a:xfrm>
              <a:off x="-44411500" y="3275325"/>
              <a:ext cx="100825" cy="102400"/>
            </a:xfrm>
            <a:custGeom>
              <a:avLst/>
              <a:gdLst/>
              <a:ahLst/>
              <a:cxnLst/>
              <a:rect l="l" t="t" r="r" b="b"/>
              <a:pathLst>
                <a:path w="4033" h="4096" extrusionOk="0">
                  <a:moveTo>
                    <a:pt x="2017" y="1008"/>
                  </a:moveTo>
                  <a:cubicBezTo>
                    <a:pt x="2615" y="1008"/>
                    <a:pt x="3088" y="1481"/>
                    <a:pt x="3088" y="2048"/>
                  </a:cubicBezTo>
                  <a:cubicBezTo>
                    <a:pt x="3088" y="2647"/>
                    <a:pt x="2615" y="3119"/>
                    <a:pt x="2017" y="3119"/>
                  </a:cubicBezTo>
                  <a:cubicBezTo>
                    <a:pt x="1418" y="3119"/>
                    <a:pt x="945" y="2647"/>
                    <a:pt x="945" y="2048"/>
                  </a:cubicBezTo>
                  <a:cubicBezTo>
                    <a:pt x="945" y="1481"/>
                    <a:pt x="1418" y="1008"/>
                    <a:pt x="2017" y="1008"/>
                  </a:cubicBezTo>
                  <a:close/>
                  <a:moveTo>
                    <a:pt x="1670" y="0"/>
                  </a:moveTo>
                  <a:lnTo>
                    <a:pt x="1670" y="126"/>
                  </a:lnTo>
                  <a:cubicBezTo>
                    <a:pt x="1670" y="284"/>
                    <a:pt x="1576" y="410"/>
                    <a:pt x="1418" y="441"/>
                  </a:cubicBezTo>
                  <a:cubicBezTo>
                    <a:pt x="1229" y="536"/>
                    <a:pt x="1040" y="630"/>
                    <a:pt x="882" y="756"/>
                  </a:cubicBezTo>
                  <a:cubicBezTo>
                    <a:pt x="809" y="811"/>
                    <a:pt x="725" y="845"/>
                    <a:pt x="643" y="845"/>
                  </a:cubicBezTo>
                  <a:cubicBezTo>
                    <a:pt x="584" y="845"/>
                    <a:pt x="526" y="828"/>
                    <a:pt x="473" y="788"/>
                  </a:cubicBezTo>
                  <a:lnTo>
                    <a:pt x="347" y="725"/>
                  </a:lnTo>
                  <a:lnTo>
                    <a:pt x="0" y="1324"/>
                  </a:lnTo>
                  <a:lnTo>
                    <a:pt x="126" y="1387"/>
                  </a:lnTo>
                  <a:cubicBezTo>
                    <a:pt x="252" y="1481"/>
                    <a:pt x="315" y="1639"/>
                    <a:pt x="284" y="1733"/>
                  </a:cubicBezTo>
                  <a:cubicBezTo>
                    <a:pt x="252" y="1985"/>
                    <a:pt x="252" y="2143"/>
                    <a:pt x="284" y="2363"/>
                  </a:cubicBezTo>
                  <a:cubicBezTo>
                    <a:pt x="315" y="2521"/>
                    <a:pt x="252" y="2647"/>
                    <a:pt x="126" y="2741"/>
                  </a:cubicBezTo>
                  <a:lnTo>
                    <a:pt x="0" y="2804"/>
                  </a:lnTo>
                  <a:lnTo>
                    <a:pt x="347" y="3403"/>
                  </a:lnTo>
                  <a:lnTo>
                    <a:pt x="473" y="3308"/>
                  </a:lnTo>
                  <a:cubicBezTo>
                    <a:pt x="518" y="3286"/>
                    <a:pt x="566" y="3276"/>
                    <a:pt x="616" y="3276"/>
                  </a:cubicBezTo>
                  <a:cubicBezTo>
                    <a:pt x="707" y="3276"/>
                    <a:pt x="801" y="3310"/>
                    <a:pt x="882" y="3371"/>
                  </a:cubicBezTo>
                  <a:cubicBezTo>
                    <a:pt x="1040" y="3529"/>
                    <a:pt x="1229" y="3592"/>
                    <a:pt x="1418" y="3686"/>
                  </a:cubicBezTo>
                  <a:cubicBezTo>
                    <a:pt x="1576" y="3718"/>
                    <a:pt x="1670" y="3875"/>
                    <a:pt x="1670" y="4001"/>
                  </a:cubicBezTo>
                  <a:lnTo>
                    <a:pt x="1670" y="4096"/>
                  </a:lnTo>
                  <a:lnTo>
                    <a:pt x="2363" y="4096"/>
                  </a:lnTo>
                  <a:lnTo>
                    <a:pt x="2363" y="4001"/>
                  </a:lnTo>
                  <a:cubicBezTo>
                    <a:pt x="2363" y="3844"/>
                    <a:pt x="2458" y="3718"/>
                    <a:pt x="2615" y="3686"/>
                  </a:cubicBezTo>
                  <a:cubicBezTo>
                    <a:pt x="2804" y="3592"/>
                    <a:pt x="2993" y="3466"/>
                    <a:pt x="3151" y="3371"/>
                  </a:cubicBezTo>
                  <a:cubicBezTo>
                    <a:pt x="3232" y="3310"/>
                    <a:pt x="3327" y="3276"/>
                    <a:pt x="3417" y="3276"/>
                  </a:cubicBezTo>
                  <a:cubicBezTo>
                    <a:pt x="3467" y="3276"/>
                    <a:pt x="3516" y="3286"/>
                    <a:pt x="3560" y="3308"/>
                  </a:cubicBezTo>
                  <a:lnTo>
                    <a:pt x="3686" y="3403"/>
                  </a:lnTo>
                  <a:lnTo>
                    <a:pt x="4033" y="2804"/>
                  </a:lnTo>
                  <a:lnTo>
                    <a:pt x="3907" y="2741"/>
                  </a:lnTo>
                  <a:cubicBezTo>
                    <a:pt x="3781" y="2647"/>
                    <a:pt x="3718" y="2489"/>
                    <a:pt x="3749" y="2363"/>
                  </a:cubicBezTo>
                  <a:cubicBezTo>
                    <a:pt x="3781" y="2143"/>
                    <a:pt x="3781" y="1985"/>
                    <a:pt x="3749" y="1733"/>
                  </a:cubicBezTo>
                  <a:cubicBezTo>
                    <a:pt x="3718" y="1576"/>
                    <a:pt x="3781" y="1481"/>
                    <a:pt x="3907" y="1387"/>
                  </a:cubicBezTo>
                  <a:lnTo>
                    <a:pt x="4033" y="1324"/>
                  </a:lnTo>
                  <a:lnTo>
                    <a:pt x="3686" y="725"/>
                  </a:lnTo>
                  <a:lnTo>
                    <a:pt x="3560" y="788"/>
                  </a:lnTo>
                  <a:cubicBezTo>
                    <a:pt x="3502" y="832"/>
                    <a:pt x="3437" y="855"/>
                    <a:pt x="3371" y="855"/>
                  </a:cubicBezTo>
                  <a:cubicBezTo>
                    <a:pt x="3295" y="855"/>
                    <a:pt x="3218" y="824"/>
                    <a:pt x="3151" y="756"/>
                  </a:cubicBezTo>
                  <a:cubicBezTo>
                    <a:pt x="2993" y="599"/>
                    <a:pt x="2804" y="536"/>
                    <a:pt x="2615" y="441"/>
                  </a:cubicBezTo>
                  <a:cubicBezTo>
                    <a:pt x="2458" y="410"/>
                    <a:pt x="2363" y="252"/>
                    <a:pt x="2363" y="126"/>
                  </a:cubicBezTo>
                  <a:lnTo>
                    <a:pt x="23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95" name="Google Shape;5909;p60">
            <a:extLst>
              <a:ext uri="{FF2B5EF4-FFF2-40B4-BE49-F238E27FC236}">
                <a16:creationId xmlns:a16="http://schemas.microsoft.com/office/drawing/2014/main" id="{CE6B047E-7CC1-425D-8256-3C5A85643AC8}"/>
              </a:ext>
            </a:extLst>
          </p:cNvPr>
          <p:cNvGrpSpPr/>
          <p:nvPr/>
        </p:nvGrpSpPr>
        <p:grpSpPr>
          <a:xfrm>
            <a:off x="6383170" y="4837783"/>
            <a:ext cx="330964" cy="330964"/>
            <a:chOff x="-49027775" y="3183175"/>
            <a:chExt cx="299325" cy="299325"/>
          </a:xfrm>
        </p:grpSpPr>
        <p:sp>
          <p:nvSpPr>
            <p:cNvPr id="1996" name="Google Shape;5910;p60">
              <a:extLst>
                <a:ext uri="{FF2B5EF4-FFF2-40B4-BE49-F238E27FC236}">
                  <a16:creationId xmlns:a16="http://schemas.microsoft.com/office/drawing/2014/main" id="{B877FB42-5C7B-4AB3-A940-47FE14B376DC}"/>
                </a:ext>
              </a:extLst>
            </p:cNvPr>
            <p:cNvSpPr/>
            <p:nvPr/>
          </p:nvSpPr>
          <p:spPr>
            <a:xfrm>
              <a:off x="-48870250" y="3183175"/>
              <a:ext cx="141800" cy="185900"/>
            </a:xfrm>
            <a:custGeom>
              <a:avLst/>
              <a:gdLst/>
              <a:ahLst/>
              <a:cxnLst/>
              <a:rect l="l" t="t" r="r" b="b"/>
              <a:pathLst>
                <a:path w="5672" h="7436" extrusionOk="0">
                  <a:moveTo>
                    <a:pt x="1" y="0"/>
                  </a:moveTo>
                  <a:lnTo>
                    <a:pt x="1" y="1796"/>
                  </a:lnTo>
                  <a:lnTo>
                    <a:pt x="32" y="1796"/>
                  </a:lnTo>
                  <a:cubicBezTo>
                    <a:pt x="158" y="1765"/>
                    <a:pt x="284" y="1765"/>
                    <a:pt x="379" y="1765"/>
                  </a:cubicBezTo>
                  <a:cubicBezTo>
                    <a:pt x="1166" y="1765"/>
                    <a:pt x="1828" y="2395"/>
                    <a:pt x="1828" y="3182"/>
                  </a:cubicBezTo>
                  <a:cubicBezTo>
                    <a:pt x="1828" y="3970"/>
                    <a:pt x="1166" y="4600"/>
                    <a:pt x="379" y="4600"/>
                  </a:cubicBezTo>
                  <a:cubicBezTo>
                    <a:pt x="284" y="4600"/>
                    <a:pt x="158" y="4600"/>
                    <a:pt x="32" y="4568"/>
                  </a:cubicBezTo>
                  <a:lnTo>
                    <a:pt x="32" y="5671"/>
                  </a:lnTo>
                  <a:lnTo>
                    <a:pt x="1702" y="5671"/>
                  </a:lnTo>
                  <a:cubicBezTo>
                    <a:pt x="2017" y="5671"/>
                    <a:pt x="2175" y="6018"/>
                    <a:pt x="1954" y="6270"/>
                  </a:cubicBezTo>
                  <a:cubicBezTo>
                    <a:pt x="1860" y="6364"/>
                    <a:pt x="1765" y="6585"/>
                    <a:pt x="1765" y="6742"/>
                  </a:cubicBezTo>
                  <a:cubicBezTo>
                    <a:pt x="1765" y="7120"/>
                    <a:pt x="2080" y="7435"/>
                    <a:pt x="2490" y="7435"/>
                  </a:cubicBezTo>
                  <a:cubicBezTo>
                    <a:pt x="2868" y="7435"/>
                    <a:pt x="3183" y="7120"/>
                    <a:pt x="3183" y="6742"/>
                  </a:cubicBezTo>
                  <a:cubicBezTo>
                    <a:pt x="3183" y="6585"/>
                    <a:pt x="3120" y="6364"/>
                    <a:pt x="2994" y="6270"/>
                  </a:cubicBezTo>
                  <a:cubicBezTo>
                    <a:pt x="2805" y="6018"/>
                    <a:pt x="2962" y="5671"/>
                    <a:pt x="3277" y="5671"/>
                  </a:cubicBezTo>
                  <a:lnTo>
                    <a:pt x="5672" y="5671"/>
                  </a:lnTo>
                  <a:lnTo>
                    <a:pt x="5672" y="1765"/>
                  </a:lnTo>
                  <a:cubicBezTo>
                    <a:pt x="5672" y="788"/>
                    <a:pt x="4884" y="0"/>
                    <a:pt x="39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5911;p60">
              <a:extLst>
                <a:ext uri="{FF2B5EF4-FFF2-40B4-BE49-F238E27FC236}">
                  <a16:creationId xmlns:a16="http://schemas.microsoft.com/office/drawing/2014/main" id="{E86087E5-5EE1-4FAD-815D-999AB818ECAD}"/>
                </a:ext>
              </a:extLst>
            </p:cNvPr>
            <p:cNvSpPr/>
            <p:nvPr/>
          </p:nvSpPr>
          <p:spPr>
            <a:xfrm>
              <a:off x="-49027775" y="3183175"/>
              <a:ext cx="185900" cy="141800"/>
            </a:xfrm>
            <a:custGeom>
              <a:avLst/>
              <a:gdLst/>
              <a:ahLst/>
              <a:cxnLst/>
              <a:rect l="l" t="t" r="r" b="b"/>
              <a:pathLst>
                <a:path w="7436" h="5672" extrusionOk="0"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lnTo>
                    <a:pt x="1" y="5671"/>
                  </a:lnTo>
                  <a:lnTo>
                    <a:pt x="1828" y="5671"/>
                  </a:lnTo>
                  <a:lnTo>
                    <a:pt x="1828" y="5640"/>
                  </a:lnTo>
                  <a:cubicBezTo>
                    <a:pt x="1765" y="5514"/>
                    <a:pt x="1765" y="5388"/>
                    <a:pt x="1765" y="5262"/>
                  </a:cubicBezTo>
                  <a:cubicBezTo>
                    <a:pt x="1765" y="4474"/>
                    <a:pt x="2395" y="3844"/>
                    <a:pt x="3183" y="3844"/>
                  </a:cubicBezTo>
                  <a:cubicBezTo>
                    <a:pt x="3970" y="3844"/>
                    <a:pt x="4600" y="4474"/>
                    <a:pt x="4600" y="5262"/>
                  </a:cubicBezTo>
                  <a:cubicBezTo>
                    <a:pt x="4600" y="5388"/>
                    <a:pt x="4569" y="5514"/>
                    <a:pt x="4569" y="5640"/>
                  </a:cubicBezTo>
                  <a:lnTo>
                    <a:pt x="5672" y="5640"/>
                  </a:lnTo>
                  <a:lnTo>
                    <a:pt x="5672" y="3970"/>
                  </a:lnTo>
                  <a:cubicBezTo>
                    <a:pt x="5672" y="3748"/>
                    <a:pt x="5843" y="3605"/>
                    <a:pt x="6032" y="3605"/>
                  </a:cubicBezTo>
                  <a:cubicBezTo>
                    <a:pt x="6112" y="3605"/>
                    <a:pt x="6195" y="3630"/>
                    <a:pt x="6270" y="3686"/>
                  </a:cubicBezTo>
                  <a:cubicBezTo>
                    <a:pt x="6396" y="3812"/>
                    <a:pt x="6585" y="3907"/>
                    <a:pt x="6743" y="3907"/>
                  </a:cubicBezTo>
                  <a:cubicBezTo>
                    <a:pt x="7121" y="3907"/>
                    <a:pt x="7436" y="3592"/>
                    <a:pt x="7436" y="3182"/>
                  </a:cubicBezTo>
                  <a:cubicBezTo>
                    <a:pt x="7436" y="2804"/>
                    <a:pt x="7121" y="2489"/>
                    <a:pt x="6743" y="2489"/>
                  </a:cubicBezTo>
                  <a:cubicBezTo>
                    <a:pt x="6585" y="2489"/>
                    <a:pt x="6396" y="2552"/>
                    <a:pt x="6270" y="2678"/>
                  </a:cubicBezTo>
                  <a:cubicBezTo>
                    <a:pt x="6195" y="2734"/>
                    <a:pt x="6112" y="2760"/>
                    <a:pt x="6032" y="2760"/>
                  </a:cubicBezTo>
                  <a:cubicBezTo>
                    <a:pt x="5843" y="2760"/>
                    <a:pt x="5672" y="2616"/>
                    <a:pt x="5672" y="2395"/>
                  </a:cubicBezTo>
                  <a:lnTo>
                    <a:pt x="56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5912;p60">
              <a:extLst>
                <a:ext uri="{FF2B5EF4-FFF2-40B4-BE49-F238E27FC236}">
                  <a16:creationId xmlns:a16="http://schemas.microsoft.com/office/drawing/2014/main" id="{66B06CD0-EFDE-4202-8F0E-36D53CC585BD}"/>
                </a:ext>
              </a:extLst>
            </p:cNvPr>
            <p:cNvSpPr/>
            <p:nvPr/>
          </p:nvSpPr>
          <p:spPr>
            <a:xfrm>
              <a:off x="-49027775" y="3295800"/>
              <a:ext cx="141800" cy="186700"/>
            </a:xfrm>
            <a:custGeom>
              <a:avLst/>
              <a:gdLst/>
              <a:ahLst/>
              <a:cxnLst/>
              <a:rect l="l" t="t" r="r" b="b"/>
              <a:pathLst>
                <a:path w="5672" h="7468" extrusionOk="0">
                  <a:moveTo>
                    <a:pt x="3183" y="0"/>
                  </a:moveTo>
                  <a:cubicBezTo>
                    <a:pt x="2805" y="0"/>
                    <a:pt x="2490" y="315"/>
                    <a:pt x="2490" y="725"/>
                  </a:cubicBezTo>
                  <a:cubicBezTo>
                    <a:pt x="2490" y="883"/>
                    <a:pt x="2553" y="1072"/>
                    <a:pt x="2679" y="1198"/>
                  </a:cubicBezTo>
                  <a:cubicBezTo>
                    <a:pt x="2868" y="1418"/>
                    <a:pt x="2710" y="1796"/>
                    <a:pt x="2395" y="1796"/>
                  </a:cubicBezTo>
                  <a:lnTo>
                    <a:pt x="1" y="1796"/>
                  </a:lnTo>
                  <a:lnTo>
                    <a:pt x="1" y="5671"/>
                  </a:lnTo>
                  <a:cubicBezTo>
                    <a:pt x="1" y="6679"/>
                    <a:pt x="788" y="7467"/>
                    <a:pt x="1765" y="7467"/>
                  </a:cubicBezTo>
                  <a:lnTo>
                    <a:pt x="5672" y="7467"/>
                  </a:lnTo>
                  <a:lnTo>
                    <a:pt x="5672" y="5640"/>
                  </a:lnTo>
                  <a:lnTo>
                    <a:pt x="5640" y="5640"/>
                  </a:lnTo>
                  <a:cubicBezTo>
                    <a:pt x="5514" y="5703"/>
                    <a:pt x="5388" y="5703"/>
                    <a:pt x="5294" y="5703"/>
                  </a:cubicBezTo>
                  <a:cubicBezTo>
                    <a:pt x="4506" y="5703"/>
                    <a:pt x="3844" y="5041"/>
                    <a:pt x="3844" y="4254"/>
                  </a:cubicBezTo>
                  <a:cubicBezTo>
                    <a:pt x="3844" y="3466"/>
                    <a:pt x="4506" y="2867"/>
                    <a:pt x="5294" y="2867"/>
                  </a:cubicBezTo>
                  <a:cubicBezTo>
                    <a:pt x="5388" y="2867"/>
                    <a:pt x="5514" y="2867"/>
                    <a:pt x="5640" y="2899"/>
                  </a:cubicBezTo>
                  <a:lnTo>
                    <a:pt x="5640" y="1796"/>
                  </a:lnTo>
                  <a:lnTo>
                    <a:pt x="3970" y="1796"/>
                  </a:lnTo>
                  <a:cubicBezTo>
                    <a:pt x="3655" y="1796"/>
                    <a:pt x="3498" y="1418"/>
                    <a:pt x="3718" y="1198"/>
                  </a:cubicBezTo>
                  <a:cubicBezTo>
                    <a:pt x="3813" y="1072"/>
                    <a:pt x="3907" y="883"/>
                    <a:pt x="3907" y="725"/>
                  </a:cubicBezTo>
                  <a:cubicBezTo>
                    <a:pt x="3907" y="315"/>
                    <a:pt x="3592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5913;p60">
              <a:extLst>
                <a:ext uri="{FF2B5EF4-FFF2-40B4-BE49-F238E27FC236}">
                  <a16:creationId xmlns:a16="http://schemas.microsoft.com/office/drawing/2014/main" id="{1BA6E3BA-1833-4F79-A219-39CA2C9913CC}"/>
                </a:ext>
              </a:extLst>
            </p:cNvPr>
            <p:cNvSpPr/>
            <p:nvPr/>
          </p:nvSpPr>
          <p:spPr>
            <a:xfrm>
              <a:off x="-48914350" y="3340700"/>
              <a:ext cx="185900" cy="141800"/>
            </a:xfrm>
            <a:custGeom>
              <a:avLst/>
              <a:gdLst/>
              <a:ahLst/>
              <a:cxnLst/>
              <a:rect l="l" t="t" r="r" b="b"/>
              <a:pathLst>
                <a:path w="7436" h="5672" extrusionOk="0">
                  <a:moveTo>
                    <a:pt x="5608" y="0"/>
                  </a:moveTo>
                  <a:lnTo>
                    <a:pt x="5608" y="32"/>
                  </a:lnTo>
                  <a:cubicBezTo>
                    <a:pt x="5671" y="158"/>
                    <a:pt x="5671" y="284"/>
                    <a:pt x="5671" y="378"/>
                  </a:cubicBezTo>
                  <a:cubicBezTo>
                    <a:pt x="5671" y="1166"/>
                    <a:pt x="5041" y="1796"/>
                    <a:pt x="4254" y="1796"/>
                  </a:cubicBezTo>
                  <a:cubicBezTo>
                    <a:pt x="3466" y="1796"/>
                    <a:pt x="2836" y="1166"/>
                    <a:pt x="2836" y="378"/>
                  </a:cubicBezTo>
                  <a:cubicBezTo>
                    <a:pt x="2836" y="284"/>
                    <a:pt x="2867" y="158"/>
                    <a:pt x="2867" y="32"/>
                  </a:cubicBezTo>
                  <a:lnTo>
                    <a:pt x="1765" y="32"/>
                  </a:lnTo>
                  <a:lnTo>
                    <a:pt x="1765" y="1670"/>
                  </a:lnTo>
                  <a:cubicBezTo>
                    <a:pt x="1765" y="1907"/>
                    <a:pt x="1602" y="2041"/>
                    <a:pt x="1419" y="2041"/>
                  </a:cubicBezTo>
                  <a:cubicBezTo>
                    <a:pt x="1334" y="2041"/>
                    <a:pt x="1245" y="2013"/>
                    <a:pt x="1166" y="1954"/>
                  </a:cubicBezTo>
                  <a:cubicBezTo>
                    <a:pt x="1040" y="1827"/>
                    <a:pt x="851" y="1764"/>
                    <a:pt x="694" y="1764"/>
                  </a:cubicBezTo>
                  <a:cubicBezTo>
                    <a:pt x="315" y="1764"/>
                    <a:pt x="0" y="2080"/>
                    <a:pt x="0" y="2458"/>
                  </a:cubicBezTo>
                  <a:cubicBezTo>
                    <a:pt x="0" y="2867"/>
                    <a:pt x="315" y="3182"/>
                    <a:pt x="694" y="3182"/>
                  </a:cubicBezTo>
                  <a:cubicBezTo>
                    <a:pt x="851" y="3182"/>
                    <a:pt x="1040" y="3119"/>
                    <a:pt x="1166" y="2993"/>
                  </a:cubicBezTo>
                  <a:cubicBezTo>
                    <a:pt x="1247" y="2933"/>
                    <a:pt x="1337" y="2904"/>
                    <a:pt x="1423" y="2904"/>
                  </a:cubicBezTo>
                  <a:cubicBezTo>
                    <a:pt x="1605" y="2904"/>
                    <a:pt x="1765" y="3031"/>
                    <a:pt x="1765" y="3245"/>
                  </a:cubicBezTo>
                  <a:lnTo>
                    <a:pt x="1765" y="5671"/>
                  </a:lnTo>
                  <a:lnTo>
                    <a:pt x="5671" y="5671"/>
                  </a:lnTo>
                  <a:cubicBezTo>
                    <a:pt x="6648" y="5671"/>
                    <a:pt x="7436" y="4883"/>
                    <a:pt x="7436" y="3907"/>
                  </a:cubicBezTo>
                  <a:lnTo>
                    <a:pt x="74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00" name="Google Shape;5914;p60">
            <a:extLst>
              <a:ext uri="{FF2B5EF4-FFF2-40B4-BE49-F238E27FC236}">
                <a16:creationId xmlns:a16="http://schemas.microsoft.com/office/drawing/2014/main" id="{EC8FDD75-D101-45E2-9D36-5C9878A3941A}"/>
              </a:ext>
            </a:extLst>
          </p:cNvPr>
          <p:cNvGrpSpPr/>
          <p:nvPr/>
        </p:nvGrpSpPr>
        <p:grpSpPr>
          <a:xfrm>
            <a:off x="6382742" y="5244459"/>
            <a:ext cx="331821" cy="333590"/>
            <a:chOff x="-49027775" y="3550975"/>
            <a:chExt cx="300100" cy="301700"/>
          </a:xfrm>
        </p:grpSpPr>
        <p:sp>
          <p:nvSpPr>
            <p:cNvPr id="2001" name="Google Shape;5915;p60">
              <a:extLst>
                <a:ext uri="{FF2B5EF4-FFF2-40B4-BE49-F238E27FC236}">
                  <a16:creationId xmlns:a16="http://schemas.microsoft.com/office/drawing/2014/main" id="{1EACB090-4583-4351-B5B0-091B8FF13D74}"/>
                </a:ext>
              </a:extLst>
            </p:cNvPr>
            <p:cNvSpPr/>
            <p:nvPr/>
          </p:nvSpPr>
          <p:spPr>
            <a:xfrm>
              <a:off x="-48941125" y="3613200"/>
              <a:ext cx="74050" cy="26825"/>
            </a:xfrm>
            <a:custGeom>
              <a:avLst/>
              <a:gdLst/>
              <a:ahLst/>
              <a:cxnLst/>
              <a:rect l="l" t="t" r="r" b="b"/>
              <a:pathLst>
                <a:path w="2962" h="1073" extrusionOk="0">
                  <a:moveTo>
                    <a:pt x="1260" y="1"/>
                  </a:moveTo>
                  <a:lnTo>
                    <a:pt x="0" y="1072"/>
                  </a:lnTo>
                  <a:lnTo>
                    <a:pt x="1702" y="1072"/>
                  </a:ln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5916;p60">
              <a:extLst>
                <a:ext uri="{FF2B5EF4-FFF2-40B4-BE49-F238E27FC236}">
                  <a16:creationId xmlns:a16="http://schemas.microsoft.com/office/drawing/2014/main" id="{47936A63-535C-479E-80AF-9A9313258538}"/>
                </a:ext>
              </a:extLst>
            </p:cNvPr>
            <p:cNvSpPr/>
            <p:nvPr/>
          </p:nvSpPr>
          <p:spPr>
            <a:xfrm>
              <a:off x="-48871025" y="3613200"/>
              <a:ext cx="73275" cy="26825"/>
            </a:xfrm>
            <a:custGeom>
              <a:avLst/>
              <a:gdLst/>
              <a:ahLst/>
              <a:cxnLst/>
              <a:rect l="l" t="t" r="r" b="b"/>
              <a:pathLst>
                <a:path w="2931" h="1073" extrusionOk="0">
                  <a:moveTo>
                    <a:pt x="1260" y="1"/>
                  </a:moveTo>
                  <a:lnTo>
                    <a:pt x="0" y="1072"/>
                  </a:lnTo>
                  <a:lnTo>
                    <a:pt x="1670" y="1072"/>
                  </a:lnTo>
                  <a:lnTo>
                    <a:pt x="29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5917;p60">
              <a:extLst>
                <a:ext uri="{FF2B5EF4-FFF2-40B4-BE49-F238E27FC236}">
                  <a16:creationId xmlns:a16="http://schemas.microsoft.com/office/drawing/2014/main" id="{F65C7E5A-B67A-4E94-BC6C-2E066D68DD7C}"/>
                </a:ext>
              </a:extLst>
            </p:cNvPr>
            <p:cNvSpPr/>
            <p:nvPr/>
          </p:nvSpPr>
          <p:spPr>
            <a:xfrm>
              <a:off x="-48893075" y="3552550"/>
              <a:ext cx="95325" cy="43350"/>
            </a:xfrm>
            <a:custGeom>
              <a:avLst/>
              <a:gdLst/>
              <a:ahLst/>
              <a:cxnLst/>
              <a:rect l="l" t="t" r="r" b="b"/>
              <a:pathLst>
                <a:path w="3813" h="1734" extrusionOk="0">
                  <a:moveTo>
                    <a:pt x="0" y="1"/>
                  </a:moveTo>
                  <a:lnTo>
                    <a:pt x="2142" y="1734"/>
                  </a:lnTo>
                  <a:lnTo>
                    <a:pt x="3812" y="1734"/>
                  </a:lnTo>
                  <a:lnTo>
                    <a:pt x="1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5918;p60">
              <a:extLst>
                <a:ext uri="{FF2B5EF4-FFF2-40B4-BE49-F238E27FC236}">
                  <a16:creationId xmlns:a16="http://schemas.microsoft.com/office/drawing/2014/main" id="{46A00337-045E-4A85-A2D3-A6C8E9932706}"/>
                </a:ext>
              </a:extLst>
            </p:cNvPr>
            <p:cNvSpPr/>
            <p:nvPr/>
          </p:nvSpPr>
          <p:spPr>
            <a:xfrm>
              <a:off x="-49027775" y="3550975"/>
              <a:ext cx="100050" cy="87475"/>
            </a:xfrm>
            <a:custGeom>
              <a:avLst/>
              <a:gdLst/>
              <a:ahLst/>
              <a:cxnLst/>
              <a:rect l="l" t="t" r="r" b="b"/>
              <a:pathLst>
                <a:path w="4002" h="3499" extrusionOk="0">
                  <a:moveTo>
                    <a:pt x="2112" y="1797"/>
                  </a:moveTo>
                  <a:cubicBezTo>
                    <a:pt x="2332" y="1797"/>
                    <a:pt x="2490" y="1923"/>
                    <a:pt x="2490" y="2143"/>
                  </a:cubicBezTo>
                  <a:cubicBezTo>
                    <a:pt x="2490" y="2332"/>
                    <a:pt x="2332" y="2490"/>
                    <a:pt x="2112" y="2490"/>
                  </a:cubicBezTo>
                  <a:cubicBezTo>
                    <a:pt x="1923" y="2490"/>
                    <a:pt x="1765" y="2332"/>
                    <a:pt x="1765" y="2143"/>
                  </a:cubicBezTo>
                  <a:cubicBezTo>
                    <a:pt x="1765" y="1923"/>
                    <a:pt x="1923" y="1797"/>
                    <a:pt x="2112" y="1797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3498"/>
                  </a:lnTo>
                  <a:lnTo>
                    <a:pt x="2364" y="3498"/>
                  </a:lnTo>
                  <a:lnTo>
                    <a:pt x="4002" y="2143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5919;p60">
              <a:extLst>
                <a:ext uri="{FF2B5EF4-FFF2-40B4-BE49-F238E27FC236}">
                  <a16:creationId xmlns:a16="http://schemas.microsoft.com/office/drawing/2014/main" id="{95B933A4-C30E-413D-BAB1-9B3FE12B05ED}"/>
                </a:ext>
              </a:extLst>
            </p:cNvPr>
            <p:cNvSpPr/>
            <p:nvPr/>
          </p:nvSpPr>
          <p:spPr>
            <a:xfrm>
              <a:off x="-48962400" y="3552550"/>
              <a:ext cx="95325" cy="43350"/>
            </a:xfrm>
            <a:custGeom>
              <a:avLst/>
              <a:gdLst/>
              <a:ahLst/>
              <a:cxnLst/>
              <a:rect l="l" t="t" r="r" b="b"/>
              <a:pathLst>
                <a:path w="3813" h="1734" extrusionOk="0">
                  <a:moveTo>
                    <a:pt x="1" y="1"/>
                  </a:moveTo>
                  <a:lnTo>
                    <a:pt x="2111" y="1734"/>
                  </a:lnTo>
                  <a:lnTo>
                    <a:pt x="3813" y="1734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5920;p60">
              <a:extLst>
                <a:ext uri="{FF2B5EF4-FFF2-40B4-BE49-F238E27FC236}">
                  <a16:creationId xmlns:a16="http://schemas.microsoft.com/office/drawing/2014/main" id="{ABB9926D-878C-4508-AF44-F3EBE886FAD7}"/>
                </a:ext>
              </a:extLst>
            </p:cNvPr>
            <p:cNvSpPr/>
            <p:nvPr/>
          </p:nvSpPr>
          <p:spPr>
            <a:xfrm>
              <a:off x="-49027775" y="3657325"/>
              <a:ext cx="300100" cy="195350"/>
            </a:xfrm>
            <a:custGeom>
              <a:avLst/>
              <a:gdLst/>
              <a:ahLst/>
              <a:cxnLst/>
              <a:rect l="l" t="t" r="r" b="b"/>
              <a:pathLst>
                <a:path w="12004" h="7814" extrusionOk="0">
                  <a:moveTo>
                    <a:pt x="5987" y="410"/>
                  </a:moveTo>
                  <a:cubicBezTo>
                    <a:pt x="7719" y="410"/>
                    <a:pt x="9137" y="1827"/>
                    <a:pt x="9137" y="3560"/>
                  </a:cubicBezTo>
                  <a:cubicBezTo>
                    <a:pt x="9137" y="5293"/>
                    <a:pt x="7719" y="6711"/>
                    <a:pt x="5987" y="6711"/>
                  </a:cubicBezTo>
                  <a:cubicBezTo>
                    <a:pt x="4254" y="6711"/>
                    <a:pt x="2836" y="5293"/>
                    <a:pt x="2836" y="3560"/>
                  </a:cubicBezTo>
                  <a:cubicBezTo>
                    <a:pt x="2836" y="1827"/>
                    <a:pt x="4254" y="410"/>
                    <a:pt x="5987" y="410"/>
                  </a:cubicBezTo>
                  <a:close/>
                  <a:moveTo>
                    <a:pt x="1" y="0"/>
                  </a:moveTo>
                  <a:lnTo>
                    <a:pt x="1" y="6742"/>
                  </a:lnTo>
                  <a:cubicBezTo>
                    <a:pt x="1" y="7341"/>
                    <a:pt x="473" y="7813"/>
                    <a:pt x="1072" y="7813"/>
                  </a:cubicBezTo>
                  <a:lnTo>
                    <a:pt x="10933" y="7813"/>
                  </a:lnTo>
                  <a:cubicBezTo>
                    <a:pt x="11532" y="7813"/>
                    <a:pt x="12004" y="7341"/>
                    <a:pt x="12004" y="6742"/>
                  </a:cubicBezTo>
                  <a:lnTo>
                    <a:pt x="120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5921;p60">
              <a:extLst>
                <a:ext uri="{FF2B5EF4-FFF2-40B4-BE49-F238E27FC236}">
                  <a16:creationId xmlns:a16="http://schemas.microsoft.com/office/drawing/2014/main" id="{8CF42218-3BCC-4E89-9CA8-10E7C6332C19}"/>
                </a:ext>
              </a:extLst>
            </p:cNvPr>
            <p:cNvSpPr/>
            <p:nvPr/>
          </p:nvSpPr>
          <p:spPr>
            <a:xfrm>
              <a:off x="-48886775" y="3726625"/>
              <a:ext cx="28375" cy="37050"/>
            </a:xfrm>
            <a:custGeom>
              <a:avLst/>
              <a:gdLst/>
              <a:ahLst/>
              <a:cxnLst/>
              <a:rect l="l" t="t" r="r" b="b"/>
              <a:pathLst>
                <a:path w="1135" h="1482" extrusionOk="0">
                  <a:moveTo>
                    <a:pt x="0" y="1"/>
                  </a:moveTo>
                  <a:lnTo>
                    <a:pt x="0" y="1481"/>
                  </a:lnTo>
                  <a:lnTo>
                    <a:pt x="1134" y="7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5922;p60">
              <a:extLst>
                <a:ext uri="{FF2B5EF4-FFF2-40B4-BE49-F238E27FC236}">
                  <a16:creationId xmlns:a16="http://schemas.microsoft.com/office/drawing/2014/main" id="{D9A64064-33FD-4282-8349-F38B936C7A8F}"/>
                </a:ext>
              </a:extLst>
            </p:cNvPr>
            <p:cNvSpPr/>
            <p:nvPr/>
          </p:nvSpPr>
          <p:spPr>
            <a:xfrm>
              <a:off x="-48822975" y="3550975"/>
              <a:ext cx="94525" cy="44925"/>
            </a:xfrm>
            <a:custGeom>
              <a:avLst/>
              <a:gdLst/>
              <a:ahLst/>
              <a:cxnLst/>
              <a:rect l="l" t="t" r="r" b="b"/>
              <a:pathLst>
                <a:path w="3781" h="1797" extrusionOk="0">
                  <a:moveTo>
                    <a:pt x="0" y="1"/>
                  </a:moveTo>
                  <a:lnTo>
                    <a:pt x="2111" y="1797"/>
                  </a:lnTo>
                  <a:lnTo>
                    <a:pt x="3781" y="1797"/>
                  </a:lnTo>
                  <a:lnTo>
                    <a:pt x="3781" y="1072"/>
                  </a:lnTo>
                  <a:cubicBezTo>
                    <a:pt x="3781" y="474"/>
                    <a:pt x="3308" y="1"/>
                    <a:pt x="27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5923;p60">
              <a:extLst>
                <a:ext uri="{FF2B5EF4-FFF2-40B4-BE49-F238E27FC236}">
                  <a16:creationId xmlns:a16="http://schemas.microsoft.com/office/drawing/2014/main" id="{B0619338-6AB5-4A63-B9F4-B8A5F65A0A4E}"/>
                </a:ext>
              </a:extLst>
            </p:cNvPr>
            <p:cNvSpPr/>
            <p:nvPr/>
          </p:nvSpPr>
          <p:spPr>
            <a:xfrm>
              <a:off x="-48939550" y="3684100"/>
              <a:ext cx="122100" cy="122100"/>
            </a:xfrm>
            <a:custGeom>
              <a:avLst/>
              <a:gdLst/>
              <a:ahLst/>
              <a:cxnLst/>
              <a:rect l="l" t="t" r="r" b="b"/>
              <a:pathLst>
                <a:path w="4884" h="4884" extrusionOk="0">
                  <a:moveTo>
                    <a:pt x="1741" y="757"/>
                  </a:moveTo>
                  <a:cubicBezTo>
                    <a:pt x="1812" y="757"/>
                    <a:pt x="1885" y="777"/>
                    <a:pt x="1954" y="819"/>
                  </a:cubicBezTo>
                  <a:lnTo>
                    <a:pt x="4064" y="2237"/>
                  </a:lnTo>
                  <a:cubicBezTo>
                    <a:pt x="4253" y="2300"/>
                    <a:pt x="4253" y="2615"/>
                    <a:pt x="4064" y="2773"/>
                  </a:cubicBezTo>
                  <a:lnTo>
                    <a:pt x="1954" y="4190"/>
                  </a:lnTo>
                  <a:cubicBezTo>
                    <a:pt x="1885" y="4233"/>
                    <a:pt x="1812" y="4253"/>
                    <a:pt x="1741" y="4253"/>
                  </a:cubicBezTo>
                  <a:cubicBezTo>
                    <a:pt x="1553" y="4253"/>
                    <a:pt x="1387" y="4113"/>
                    <a:pt x="1387" y="3907"/>
                  </a:cubicBezTo>
                  <a:lnTo>
                    <a:pt x="1387" y="1103"/>
                  </a:lnTo>
                  <a:cubicBezTo>
                    <a:pt x="1387" y="897"/>
                    <a:pt x="1553" y="757"/>
                    <a:pt x="1741" y="757"/>
                  </a:cubicBezTo>
                  <a:close/>
                  <a:moveTo>
                    <a:pt x="2458" y="0"/>
                  </a:moveTo>
                  <a:cubicBezTo>
                    <a:pt x="1103" y="0"/>
                    <a:pt x="0" y="1103"/>
                    <a:pt x="0" y="2458"/>
                  </a:cubicBezTo>
                  <a:cubicBezTo>
                    <a:pt x="0" y="3781"/>
                    <a:pt x="1103" y="4884"/>
                    <a:pt x="2458" y="4884"/>
                  </a:cubicBezTo>
                  <a:cubicBezTo>
                    <a:pt x="3781" y="4884"/>
                    <a:pt x="4884" y="3781"/>
                    <a:pt x="4884" y="2458"/>
                  </a:cubicBezTo>
                  <a:cubicBezTo>
                    <a:pt x="4884" y="1103"/>
                    <a:pt x="3812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5924;p60">
              <a:extLst>
                <a:ext uri="{FF2B5EF4-FFF2-40B4-BE49-F238E27FC236}">
                  <a16:creationId xmlns:a16="http://schemas.microsoft.com/office/drawing/2014/main" id="{0056BA9A-AA81-4991-A9DC-9A5F6AB0877E}"/>
                </a:ext>
              </a:extLst>
            </p:cNvPr>
            <p:cNvSpPr/>
            <p:nvPr/>
          </p:nvSpPr>
          <p:spPr>
            <a:xfrm>
              <a:off x="-48801725" y="3613200"/>
              <a:ext cx="73275" cy="26825"/>
            </a:xfrm>
            <a:custGeom>
              <a:avLst/>
              <a:gdLst/>
              <a:ahLst/>
              <a:cxnLst/>
              <a:rect l="l" t="t" r="r" b="b"/>
              <a:pathLst>
                <a:path w="2931" h="1073" extrusionOk="0">
                  <a:moveTo>
                    <a:pt x="1261" y="1"/>
                  </a:moveTo>
                  <a:lnTo>
                    <a:pt x="1" y="1072"/>
                  </a:lnTo>
                  <a:lnTo>
                    <a:pt x="2931" y="1072"/>
                  </a:lnTo>
                  <a:lnTo>
                    <a:pt x="293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11" name="Google Shape;5925;p60">
            <a:extLst>
              <a:ext uri="{FF2B5EF4-FFF2-40B4-BE49-F238E27FC236}">
                <a16:creationId xmlns:a16="http://schemas.microsoft.com/office/drawing/2014/main" id="{260C6D0A-2DB7-4FAF-A15F-081C59D2EA28}"/>
              </a:ext>
            </a:extLst>
          </p:cNvPr>
          <p:cNvGrpSpPr/>
          <p:nvPr/>
        </p:nvGrpSpPr>
        <p:grpSpPr>
          <a:xfrm>
            <a:off x="6380945" y="5652684"/>
            <a:ext cx="335414" cy="332069"/>
            <a:chOff x="-49031025" y="3920175"/>
            <a:chExt cx="303350" cy="300325"/>
          </a:xfrm>
        </p:grpSpPr>
        <p:sp>
          <p:nvSpPr>
            <p:cNvPr id="2012" name="Google Shape;5926;p60">
              <a:extLst>
                <a:ext uri="{FF2B5EF4-FFF2-40B4-BE49-F238E27FC236}">
                  <a16:creationId xmlns:a16="http://schemas.microsoft.com/office/drawing/2014/main" id="{4867F799-8794-461D-8A24-542A7D41C897}"/>
                </a:ext>
              </a:extLst>
            </p:cNvPr>
            <p:cNvSpPr/>
            <p:nvPr/>
          </p:nvSpPr>
          <p:spPr>
            <a:xfrm>
              <a:off x="-49031025" y="4131875"/>
              <a:ext cx="109600" cy="88625"/>
            </a:xfrm>
            <a:custGeom>
              <a:avLst/>
              <a:gdLst/>
              <a:ahLst/>
              <a:cxnLst/>
              <a:rect l="l" t="t" r="r" b="b"/>
              <a:pathLst>
                <a:path w="4384" h="3545" extrusionOk="0">
                  <a:moveTo>
                    <a:pt x="472" y="1"/>
                  </a:moveTo>
                  <a:cubicBezTo>
                    <a:pt x="202" y="1"/>
                    <a:pt x="0" y="326"/>
                    <a:pt x="225" y="551"/>
                  </a:cubicBezTo>
                  <a:lnTo>
                    <a:pt x="2336" y="3387"/>
                  </a:lnTo>
                  <a:cubicBezTo>
                    <a:pt x="2399" y="3481"/>
                    <a:pt x="2494" y="3544"/>
                    <a:pt x="2620" y="3544"/>
                  </a:cubicBezTo>
                  <a:lnTo>
                    <a:pt x="4384" y="3544"/>
                  </a:lnTo>
                  <a:lnTo>
                    <a:pt x="2620" y="583"/>
                  </a:lnTo>
                  <a:lnTo>
                    <a:pt x="572" y="16"/>
                  </a:lnTo>
                  <a:cubicBezTo>
                    <a:pt x="538" y="5"/>
                    <a:pt x="505" y="1"/>
                    <a:pt x="4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5927;p60">
              <a:extLst>
                <a:ext uri="{FF2B5EF4-FFF2-40B4-BE49-F238E27FC236}">
                  <a16:creationId xmlns:a16="http://schemas.microsoft.com/office/drawing/2014/main" id="{DCAEE0E2-B897-4E9C-BD83-D11143B77BE8}"/>
                </a:ext>
              </a:extLst>
            </p:cNvPr>
            <p:cNvSpPr/>
            <p:nvPr/>
          </p:nvSpPr>
          <p:spPr>
            <a:xfrm>
              <a:off x="-48921450" y="3920175"/>
              <a:ext cx="79575" cy="130975"/>
            </a:xfrm>
            <a:custGeom>
              <a:avLst/>
              <a:gdLst/>
              <a:ahLst/>
              <a:cxnLst/>
              <a:rect l="l" t="t" r="r" b="b"/>
              <a:pathLst>
                <a:path w="3183" h="5239" extrusionOk="0">
                  <a:moveTo>
                    <a:pt x="302" y="1"/>
                  </a:moveTo>
                  <a:cubicBezTo>
                    <a:pt x="275" y="1"/>
                    <a:pt x="248" y="3"/>
                    <a:pt x="221" y="9"/>
                  </a:cubicBezTo>
                  <a:cubicBezTo>
                    <a:pt x="64" y="40"/>
                    <a:pt x="1" y="198"/>
                    <a:pt x="1" y="355"/>
                  </a:cubicBezTo>
                  <a:lnTo>
                    <a:pt x="64" y="1269"/>
                  </a:lnTo>
                  <a:lnTo>
                    <a:pt x="2584" y="5239"/>
                  </a:lnTo>
                  <a:lnTo>
                    <a:pt x="3183" y="4199"/>
                  </a:lnTo>
                  <a:lnTo>
                    <a:pt x="631" y="166"/>
                  </a:lnTo>
                  <a:cubicBezTo>
                    <a:pt x="553" y="62"/>
                    <a:pt x="431" y="1"/>
                    <a:pt x="3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5928;p60">
              <a:extLst>
                <a:ext uri="{FF2B5EF4-FFF2-40B4-BE49-F238E27FC236}">
                  <a16:creationId xmlns:a16="http://schemas.microsoft.com/office/drawing/2014/main" id="{A76AE3B9-2AFD-4C4E-A380-4B4459C30B02}"/>
                </a:ext>
              </a:extLst>
            </p:cNvPr>
            <p:cNvSpPr/>
            <p:nvPr/>
          </p:nvSpPr>
          <p:spPr>
            <a:xfrm>
              <a:off x="-48842675" y="4008100"/>
              <a:ext cx="115000" cy="53300"/>
            </a:xfrm>
            <a:custGeom>
              <a:avLst/>
              <a:gdLst/>
              <a:ahLst/>
              <a:cxnLst/>
              <a:rect l="l" t="t" r="r" b="b"/>
              <a:pathLst>
                <a:path w="4600" h="2132" extrusionOk="0">
                  <a:moveTo>
                    <a:pt x="1359" y="0"/>
                  </a:moveTo>
                  <a:cubicBezTo>
                    <a:pt x="1245" y="0"/>
                    <a:pt x="1132" y="57"/>
                    <a:pt x="1072" y="178"/>
                  </a:cubicBezTo>
                  <a:lnTo>
                    <a:pt x="0" y="2131"/>
                  </a:lnTo>
                  <a:lnTo>
                    <a:pt x="4191" y="2131"/>
                  </a:lnTo>
                  <a:cubicBezTo>
                    <a:pt x="4317" y="2131"/>
                    <a:pt x="4506" y="2005"/>
                    <a:pt x="4537" y="1848"/>
                  </a:cubicBezTo>
                  <a:cubicBezTo>
                    <a:pt x="4600" y="1690"/>
                    <a:pt x="4537" y="1533"/>
                    <a:pt x="4380" y="1469"/>
                  </a:cubicBezTo>
                  <a:lnTo>
                    <a:pt x="1544" y="52"/>
                  </a:lnTo>
                  <a:cubicBezTo>
                    <a:pt x="1488" y="18"/>
                    <a:pt x="1423" y="0"/>
                    <a:pt x="1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5929;p60">
              <a:extLst>
                <a:ext uri="{FF2B5EF4-FFF2-40B4-BE49-F238E27FC236}">
                  <a16:creationId xmlns:a16="http://schemas.microsoft.com/office/drawing/2014/main" id="{9F5B610B-D5ED-4808-BCDF-C589806AEA84}"/>
                </a:ext>
              </a:extLst>
            </p:cNvPr>
            <p:cNvSpPr/>
            <p:nvPr/>
          </p:nvSpPr>
          <p:spPr>
            <a:xfrm>
              <a:off x="-48838750" y="4078700"/>
              <a:ext cx="51225" cy="66975"/>
            </a:xfrm>
            <a:custGeom>
              <a:avLst/>
              <a:gdLst/>
              <a:ahLst/>
              <a:cxnLst/>
              <a:rect l="l" t="t" r="r" b="b"/>
              <a:pathLst>
                <a:path w="2049" h="2679" extrusionOk="0">
                  <a:moveTo>
                    <a:pt x="1" y="0"/>
                  </a:moveTo>
                  <a:lnTo>
                    <a:pt x="1734" y="2678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5930;p60">
              <a:extLst>
                <a:ext uri="{FF2B5EF4-FFF2-40B4-BE49-F238E27FC236}">
                  <a16:creationId xmlns:a16="http://schemas.microsoft.com/office/drawing/2014/main" id="{27DBD394-7A0A-4F2C-B511-C5482DE64681}"/>
                </a:ext>
              </a:extLst>
            </p:cNvPr>
            <p:cNvSpPr/>
            <p:nvPr/>
          </p:nvSpPr>
          <p:spPr>
            <a:xfrm>
              <a:off x="-48975000" y="3920575"/>
              <a:ext cx="173300" cy="248725"/>
            </a:xfrm>
            <a:custGeom>
              <a:avLst/>
              <a:gdLst/>
              <a:ahLst/>
              <a:cxnLst/>
              <a:rect l="l" t="t" r="r" b="b"/>
              <a:pathLst>
                <a:path w="6932" h="9949" extrusionOk="0">
                  <a:moveTo>
                    <a:pt x="374" y="0"/>
                  </a:moveTo>
                  <a:cubicBezTo>
                    <a:pt x="334" y="0"/>
                    <a:pt x="293" y="8"/>
                    <a:pt x="253" y="24"/>
                  </a:cubicBezTo>
                  <a:cubicBezTo>
                    <a:pt x="95" y="87"/>
                    <a:pt x="1" y="245"/>
                    <a:pt x="1" y="402"/>
                  </a:cubicBezTo>
                  <a:lnTo>
                    <a:pt x="694" y="7585"/>
                  </a:lnTo>
                  <a:lnTo>
                    <a:pt x="6932" y="9948"/>
                  </a:lnTo>
                  <a:lnTo>
                    <a:pt x="694" y="182"/>
                  </a:lnTo>
                  <a:cubicBezTo>
                    <a:pt x="600" y="65"/>
                    <a:pt x="489" y="0"/>
                    <a:pt x="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5931;p60">
              <a:extLst>
                <a:ext uri="{FF2B5EF4-FFF2-40B4-BE49-F238E27FC236}">
                  <a16:creationId xmlns:a16="http://schemas.microsoft.com/office/drawing/2014/main" id="{C64CBFA7-5669-47EC-92FF-5E21C05ACC49}"/>
                </a:ext>
              </a:extLst>
            </p:cNvPr>
            <p:cNvSpPr/>
            <p:nvPr/>
          </p:nvSpPr>
          <p:spPr>
            <a:xfrm>
              <a:off x="-48955300" y="4129900"/>
              <a:ext cx="151250" cy="89800"/>
            </a:xfrm>
            <a:custGeom>
              <a:avLst/>
              <a:gdLst/>
              <a:ahLst/>
              <a:cxnLst/>
              <a:rect l="l" t="t" r="r" b="b"/>
              <a:pathLst>
                <a:path w="6050" h="3592" extrusionOk="0">
                  <a:moveTo>
                    <a:pt x="0" y="0"/>
                  </a:moveTo>
                  <a:lnTo>
                    <a:pt x="2174" y="3592"/>
                  </a:lnTo>
                  <a:lnTo>
                    <a:pt x="5167" y="3592"/>
                  </a:lnTo>
                  <a:cubicBezTo>
                    <a:pt x="5293" y="3592"/>
                    <a:pt x="5419" y="3529"/>
                    <a:pt x="5482" y="3403"/>
                  </a:cubicBezTo>
                  <a:lnTo>
                    <a:pt x="6049" y="2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18" name="Google Shape;5932;p60">
            <a:extLst>
              <a:ext uri="{FF2B5EF4-FFF2-40B4-BE49-F238E27FC236}">
                <a16:creationId xmlns:a16="http://schemas.microsoft.com/office/drawing/2014/main" id="{789CB951-0E1E-4255-BF43-3F37F9DC34FF}"/>
              </a:ext>
            </a:extLst>
          </p:cNvPr>
          <p:cNvGrpSpPr/>
          <p:nvPr/>
        </p:nvGrpSpPr>
        <p:grpSpPr>
          <a:xfrm>
            <a:off x="8446745" y="4856939"/>
            <a:ext cx="332677" cy="330964"/>
            <a:chOff x="-47155575" y="3200500"/>
            <a:chExt cx="300875" cy="299325"/>
          </a:xfrm>
        </p:grpSpPr>
        <p:sp>
          <p:nvSpPr>
            <p:cNvPr id="2019" name="Google Shape;5933;p60">
              <a:extLst>
                <a:ext uri="{FF2B5EF4-FFF2-40B4-BE49-F238E27FC236}">
                  <a16:creationId xmlns:a16="http://schemas.microsoft.com/office/drawing/2014/main" id="{A258397F-6F89-4219-9681-E3ED3CECFD7D}"/>
                </a:ext>
              </a:extLst>
            </p:cNvPr>
            <p:cNvSpPr/>
            <p:nvPr/>
          </p:nvSpPr>
          <p:spPr>
            <a:xfrm>
              <a:off x="-46943725" y="3206000"/>
              <a:ext cx="47300" cy="48075"/>
            </a:xfrm>
            <a:custGeom>
              <a:avLst/>
              <a:gdLst/>
              <a:ahLst/>
              <a:cxnLst/>
              <a:rect l="l" t="t" r="r" b="b"/>
              <a:pathLst>
                <a:path w="1892" h="1923" extrusionOk="0">
                  <a:moveTo>
                    <a:pt x="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5934;p60">
              <a:extLst>
                <a:ext uri="{FF2B5EF4-FFF2-40B4-BE49-F238E27FC236}">
                  <a16:creationId xmlns:a16="http://schemas.microsoft.com/office/drawing/2014/main" id="{0D64C059-EF14-4C4B-9E2B-EC7888A05903}"/>
                </a:ext>
              </a:extLst>
            </p:cNvPr>
            <p:cNvSpPr/>
            <p:nvPr/>
          </p:nvSpPr>
          <p:spPr>
            <a:xfrm>
              <a:off x="-47118575" y="3200500"/>
              <a:ext cx="228450" cy="89025"/>
            </a:xfrm>
            <a:custGeom>
              <a:avLst/>
              <a:gdLst/>
              <a:ahLst/>
              <a:cxnLst/>
              <a:rect l="l" t="t" r="r" b="b"/>
              <a:pathLst>
                <a:path w="9138" h="3561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2143"/>
                  </a:lnTo>
                  <a:lnTo>
                    <a:pt x="2017" y="2143"/>
                  </a:lnTo>
                  <a:cubicBezTo>
                    <a:pt x="2679" y="2143"/>
                    <a:pt x="3246" y="2489"/>
                    <a:pt x="3561" y="3119"/>
                  </a:cubicBezTo>
                  <a:lnTo>
                    <a:pt x="3813" y="3560"/>
                  </a:lnTo>
                  <a:lnTo>
                    <a:pt x="9137" y="3560"/>
                  </a:lnTo>
                  <a:lnTo>
                    <a:pt x="9137" y="2836"/>
                  </a:lnTo>
                  <a:lnTo>
                    <a:pt x="6680" y="2836"/>
                  </a:lnTo>
                  <a:cubicBezTo>
                    <a:pt x="6491" y="2836"/>
                    <a:pt x="6333" y="2678"/>
                    <a:pt x="6333" y="2489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5935;p60">
              <a:extLst>
                <a:ext uri="{FF2B5EF4-FFF2-40B4-BE49-F238E27FC236}">
                  <a16:creationId xmlns:a16="http://schemas.microsoft.com/office/drawing/2014/main" id="{AF5EA6B0-91A3-4500-8E63-F411EF3885A2}"/>
                </a:ext>
              </a:extLst>
            </p:cNvPr>
            <p:cNvSpPr/>
            <p:nvPr/>
          </p:nvSpPr>
          <p:spPr>
            <a:xfrm>
              <a:off x="-47013825" y="33950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284" y="504"/>
                    <a:pt x="536" y="252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5936;p60">
              <a:extLst>
                <a:ext uri="{FF2B5EF4-FFF2-40B4-BE49-F238E27FC236}">
                  <a16:creationId xmlns:a16="http://schemas.microsoft.com/office/drawing/2014/main" id="{65B31C09-90AE-49C9-AB43-ECA1F698CDED}"/>
                </a:ext>
              </a:extLst>
            </p:cNvPr>
            <p:cNvSpPr/>
            <p:nvPr/>
          </p:nvSpPr>
          <p:spPr>
            <a:xfrm>
              <a:off x="-47049250" y="33596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71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13"/>
                    <a:pt x="284" y="1891"/>
                    <a:pt x="725" y="2048"/>
                  </a:cubicBezTo>
                  <a:lnTo>
                    <a:pt x="725" y="1040"/>
                  </a:lnTo>
                  <a:cubicBezTo>
                    <a:pt x="725" y="851"/>
                    <a:pt x="882" y="693"/>
                    <a:pt x="1071" y="693"/>
                  </a:cubicBezTo>
                  <a:lnTo>
                    <a:pt x="2048" y="693"/>
                  </a:lnTo>
                  <a:cubicBezTo>
                    <a:pt x="1890" y="252"/>
                    <a:pt x="1512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5937;p60">
              <a:extLst>
                <a:ext uri="{FF2B5EF4-FFF2-40B4-BE49-F238E27FC236}">
                  <a16:creationId xmlns:a16="http://schemas.microsoft.com/office/drawing/2014/main" id="{10238D9F-5534-471E-A762-5149EF94EF46}"/>
                </a:ext>
              </a:extLst>
            </p:cNvPr>
            <p:cNvSpPr/>
            <p:nvPr/>
          </p:nvSpPr>
          <p:spPr>
            <a:xfrm>
              <a:off x="-47013025" y="3393475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1355" y="0"/>
                  </a:moveTo>
                  <a:cubicBezTo>
                    <a:pt x="1198" y="725"/>
                    <a:pt x="662" y="1260"/>
                    <a:pt x="0" y="1386"/>
                  </a:cubicBezTo>
                  <a:lnTo>
                    <a:pt x="0" y="2142"/>
                  </a:lnTo>
                  <a:lnTo>
                    <a:pt x="2111" y="2142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5938;p60">
              <a:extLst>
                <a:ext uri="{FF2B5EF4-FFF2-40B4-BE49-F238E27FC236}">
                  <a16:creationId xmlns:a16="http://schemas.microsoft.com/office/drawing/2014/main" id="{28FCB764-D42F-4D86-9698-587D9C006A5C}"/>
                </a:ext>
              </a:extLst>
            </p:cNvPr>
            <p:cNvSpPr/>
            <p:nvPr/>
          </p:nvSpPr>
          <p:spPr>
            <a:xfrm>
              <a:off x="-47155575" y="3270600"/>
              <a:ext cx="300875" cy="229225"/>
            </a:xfrm>
            <a:custGeom>
              <a:avLst/>
              <a:gdLst/>
              <a:ahLst/>
              <a:cxnLst/>
              <a:rect l="l" t="t" r="r" b="b"/>
              <a:pathLst>
                <a:path w="12035" h="9169" extrusionOk="0">
                  <a:moveTo>
                    <a:pt x="5324" y="2804"/>
                  </a:moveTo>
                  <a:cubicBezTo>
                    <a:pt x="6206" y="2804"/>
                    <a:pt x="6900" y="3403"/>
                    <a:pt x="7057" y="4222"/>
                  </a:cubicBezTo>
                  <a:lnTo>
                    <a:pt x="8160" y="4222"/>
                  </a:lnTo>
                  <a:cubicBezTo>
                    <a:pt x="8349" y="4222"/>
                    <a:pt x="8506" y="4379"/>
                    <a:pt x="8506" y="4568"/>
                  </a:cubicBezTo>
                  <a:lnTo>
                    <a:pt x="8506" y="7404"/>
                  </a:lnTo>
                  <a:lnTo>
                    <a:pt x="8475" y="7404"/>
                  </a:lnTo>
                  <a:cubicBezTo>
                    <a:pt x="8475" y="7593"/>
                    <a:pt x="8317" y="7750"/>
                    <a:pt x="8128" y="7750"/>
                  </a:cubicBezTo>
                  <a:lnTo>
                    <a:pt x="5324" y="7750"/>
                  </a:lnTo>
                  <a:cubicBezTo>
                    <a:pt x="5135" y="7750"/>
                    <a:pt x="4978" y="7593"/>
                    <a:pt x="4978" y="7404"/>
                  </a:cubicBezTo>
                  <a:lnTo>
                    <a:pt x="4978" y="6301"/>
                  </a:lnTo>
                  <a:cubicBezTo>
                    <a:pt x="4190" y="6144"/>
                    <a:pt x="3560" y="5451"/>
                    <a:pt x="3560" y="4568"/>
                  </a:cubicBezTo>
                  <a:cubicBezTo>
                    <a:pt x="3560" y="3592"/>
                    <a:pt x="4348" y="2804"/>
                    <a:pt x="5324" y="2804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8097"/>
                  </a:lnTo>
                  <a:cubicBezTo>
                    <a:pt x="0" y="8696"/>
                    <a:pt x="473" y="9168"/>
                    <a:pt x="1071" y="9168"/>
                  </a:cubicBezTo>
                  <a:lnTo>
                    <a:pt x="10964" y="9168"/>
                  </a:lnTo>
                  <a:cubicBezTo>
                    <a:pt x="11562" y="9168"/>
                    <a:pt x="12035" y="8696"/>
                    <a:pt x="12035" y="8097"/>
                  </a:cubicBezTo>
                  <a:lnTo>
                    <a:pt x="12035" y="2489"/>
                  </a:lnTo>
                  <a:cubicBezTo>
                    <a:pt x="12035" y="1891"/>
                    <a:pt x="11562" y="1418"/>
                    <a:pt x="10964" y="1418"/>
                  </a:cubicBezTo>
                  <a:lnTo>
                    <a:pt x="4820" y="1418"/>
                  </a:lnTo>
                  <a:lnTo>
                    <a:pt x="4411" y="599"/>
                  </a:lnTo>
                  <a:cubicBezTo>
                    <a:pt x="4222" y="252"/>
                    <a:pt x="3875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5" name="Google Shape;5939;p60">
            <a:extLst>
              <a:ext uri="{FF2B5EF4-FFF2-40B4-BE49-F238E27FC236}">
                <a16:creationId xmlns:a16="http://schemas.microsoft.com/office/drawing/2014/main" id="{F0B4C874-B16B-4F41-A780-DC82508893A1}"/>
              </a:ext>
            </a:extLst>
          </p:cNvPr>
          <p:cNvGrpSpPr/>
          <p:nvPr/>
        </p:nvGrpSpPr>
        <p:grpSpPr>
          <a:xfrm>
            <a:off x="8447174" y="5264500"/>
            <a:ext cx="331821" cy="331821"/>
            <a:chOff x="-47154800" y="3569100"/>
            <a:chExt cx="300100" cy="300100"/>
          </a:xfrm>
        </p:grpSpPr>
        <p:sp>
          <p:nvSpPr>
            <p:cNvPr id="2026" name="Google Shape;5940;p60">
              <a:extLst>
                <a:ext uri="{FF2B5EF4-FFF2-40B4-BE49-F238E27FC236}">
                  <a16:creationId xmlns:a16="http://schemas.microsoft.com/office/drawing/2014/main" id="{ECC7346D-E603-4E49-981B-01326667FC4B}"/>
                </a:ext>
              </a:extLst>
            </p:cNvPr>
            <p:cNvSpPr/>
            <p:nvPr/>
          </p:nvSpPr>
          <p:spPr>
            <a:xfrm>
              <a:off x="-46994900" y="3728200"/>
              <a:ext cx="140200" cy="141000"/>
            </a:xfrm>
            <a:custGeom>
              <a:avLst/>
              <a:gdLst/>
              <a:ahLst/>
              <a:cxnLst/>
              <a:rect l="l" t="t" r="r" b="b"/>
              <a:pathLst>
                <a:path w="5608" h="5640" extrusionOk="0">
                  <a:moveTo>
                    <a:pt x="2772" y="1733"/>
                  </a:moveTo>
                  <a:cubicBezTo>
                    <a:pt x="2961" y="1733"/>
                    <a:pt x="3119" y="1891"/>
                    <a:pt x="3119" y="2111"/>
                  </a:cubicBezTo>
                  <a:lnTo>
                    <a:pt x="3119" y="2458"/>
                  </a:lnTo>
                  <a:lnTo>
                    <a:pt x="3466" y="2458"/>
                  </a:lnTo>
                  <a:cubicBezTo>
                    <a:pt x="3655" y="2458"/>
                    <a:pt x="3812" y="2615"/>
                    <a:pt x="3812" y="2804"/>
                  </a:cubicBezTo>
                  <a:cubicBezTo>
                    <a:pt x="3812" y="2994"/>
                    <a:pt x="3655" y="3151"/>
                    <a:pt x="3466" y="3151"/>
                  </a:cubicBezTo>
                  <a:lnTo>
                    <a:pt x="2772" y="3151"/>
                  </a:lnTo>
                  <a:cubicBezTo>
                    <a:pt x="2552" y="3151"/>
                    <a:pt x="2426" y="2994"/>
                    <a:pt x="2426" y="2804"/>
                  </a:cubicBezTo>
                  <a:lnTo>
                    <a:pt x="2426" y="2111"/>
                  </a:lnTo>
                  <a:cubicBezTo>
                    <a:pt x="2426" y="1891"/>
                    <a:pt x="2552" y="1733"/>
                    <a:pt x="2772" y="1733"/>
                  </a:cubicBezTo>
                  <a:close/>
                  <a:moveTo>
                    <a:pt x="2457" y="1"/>
                  </a:moveTo>
                  <a:cubicBezTo>
                    <a:pt x="1197" y="158"/>
                    <a:pt x="221" y="1166"/>
                    <a:pt x="0" y="2458"/>
                  </a:cubicBezTo>
                  <a:lnTo>
                    <a:pt x="693" y="2458"/>
                  </a:lnTo>
                  <a:cubicBezTo>
                    <a:pt x="882" y="2458"/>
                    <a:pt x="1040" y="2615"/>
                    <a:pt x="1040" y="2804"/>
                  </a:cubicBezTo>
                  <a:cubicBezTo>
                    <a:pt x="1040" y="2994"/>
                    <a:pt x="882" y="3151"/>
                    <a:pt x="693" y="3151"/>
                  </a:cubicBezTo>
                  <a:lnTo>
                    <a:pt x="0" y="3151"/>
                  </a:lnTo>
                  <a:cubicBezTo>
                    <a:pt x="158" y="4411"/>
                    <a:pt x="1166" y="5451"/>
                    <a:pt x="2457" y="5608"/>
                  </a:cubicBezTo>
                  <a:lnTo>
                    <a:pt x="2457" y="4947"/>
                  </a:lnTo>
                  <a:cubicBezTo>
                    <a:pt x="2457" y="4726"/>
                    <a:pt x="2615" y="4569"/>
                    <a:pt x="2804" y="4569"/>
                  </a:cubicBezTo>
                  <a:cubicBezTo>
                    <a:pt x="2993" y="4569"/>
                    <a:pt x="3151" y="4726"/>
                    <a:pt x="3151" y="4947"/>
                  </a:cubicBezTo>
                  <a:lnTo>
                    <a:pt x="3151" y="5640"/>
                  </a:lnTo>
                  <a:cubicBezTo>
                    <a:pt x="4411" y="5482"/>
                    <a:pt x="5450" y="4474"/>
                    <a:pt x="5608" y="3214"/>
                  </a:cubicBezTo>
                  <a:lnTo>
                    <a:pt x="4883" y="3214"/>
                  </a:lnTo>
                  <a:cubicBezTo>
                    <a:pt x="4694" y="3151"/>
                    <a:pt x="4537" y="2994"/>
                    <a:pt x="4537" y="2804"/>
                  </a:cubicBezTo>
                  <a:cubicBezTo>
                    <a:pt x="4537" y="2615"/>
                    <a:pt x="4694" y="2458"/>
                    <a:pt x="4883" y="2458"/>
                  </a:cubicBezTo>
                  <a:lnTo>
                    <a:pt x="5608" y="2458"/>
                  </a:lnTo>
                  <a:cubicBezTo>
                    <a:pt x="5450" y="1198"/>
                    <a:pt x="4411" y="221"/>
                    <a:pt x="3151" y="1"/>
                  </a:cubicBezTo>
                  <a:lnTo>
                    <a:pt x="3151" y="694"/>
                  </a:lnTo>
                  <a:cubicBezTo>
                    <a:pt x="3151" y="883"/>
                    <a:pt x="2993" y="1040"/>
                    <a:pt x="2804" y="1040"/>
                  </a:cubicBezTo>
                  <a:cubicBezTo>
                    <a:pt x="2615" y="1040"/>
                    <a:pt x="2457" y="883"/>
                    <a:pt x="2457" y="694"/>
                  </a:cubicBezTo>
                  <a:lnTo>
                    <a:pt x="24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5941;p60">
              <a:extLst>
                <a:ext uri="{FF2B5EF4-FFF2-40B4-BE49-F238E27FC236}">
                  <a16:creationId xmlns:a16="http://schemas.microsoft.com/office/drawing/2014/main" id="{917D0A29-D5A4-4BA9-BD8F-6523C8210984}"/>
                </a:ext>
              </a:extLst>
            </p:cNvPr>
            <p:cNvSpPr/>
            <p:nvPr/>
          </p:nvSpPr>
          <p:spPr>
            <a:xfrm>
              <a:off x="-46978375" y="35746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0"/>
                  </a:lnTo>
                  <a:lnTo>
                    <a:pt x="1891" y="189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5942;p60">
              <a:extLst>
                <a:ext uri="{FF2B5EF4-FFF2-40B4-BE49-F238E27FC236}">
                  <a16:creationId xmlns:a16="http://schemas.microsoft.com/office/drawing/2014/main" id="{D44ED06F-4A25-46A5-8EB1-2DDC32F82887}"/>
                </a:ext>
              </a:extLst>
            </p:cNvPr>
            <p:cNvSpPr/>
            <p:nvPr/>
          </p:nvSpPr>
          <p:spPr>
            <a:xfrm>
              <a:off x="-47075250" y="366520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316" y="536"/>
                    <a:pt x="505" y="284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5943;p60">
              <a:extLst>
                <a:ext uri="{FF2B5EF4-FFF2-40B4-BE49-F238E27FC236}">
                  <a16:creationId xmlns:a16="http://schemas.microsoft.com/office/drawing/2014/main" id="{AE83FB9D-3ECA-44B9-9279-7EB3D7FCD79F}"/>
                </a:ext>
              </a:extLst>
            </p:cNvPr>
            <p:cNvSpPr/>
            <p:nvPr/>
          </p:nvSpPr>
          <p:spPr>
            <a:xfrm>
              <a:off x="-47110700" y="363132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0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481"/>
                    <a:pt x="253" y="1859"/>
                    <a:pt x="694" y="2048"/>
                  </a:cubicBezTo>
                  <a:lnTo>
                    <a:pt x="694" y="1040"/>
                  </a:lnTo>
                  <a:cubicBezTo>
                    <a:pt x="694" y="851"/>
                    <a:pt x="851" y="694"/>
                    <a:pt x="1040" y="694"/>
                  </a:cubicBezTo>
                  <a:lnTo>
                    <a:pt x="2049" y="694"/>
                  </a:lnTo>
                  <a:cubicBezTo>
                    <a:pt x="1891" y="316"/>
                    <a:pt x="1482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5944;p60">
              <a:extLst>
                <a:ext uri="{FF2B5EF4-FFF2-40B4-BE49-F238E27FC236}">
                  <a16:creationId xmlns:a16="http://schemas.microsoft.com/office/drawing/2014/main" id="{6D22D7DF-80E5-4A7E-9DCB-45397ACB6466}"/>
                </a:ext>
              </a:extLst>
            </p:cNvPr>
            <p:cNvSpPr/>
            <p:nvPr/>
          </p:nvSpPr>
          <p:spPr>
            <a:xfrm>
              <a:off x="-47075250" y="3665200"/>
              <a:ext cx="53575" cy="54350"/>
            </a:xfrm>
            <a:custGeom>
              <a:avLst/>
              <a:gdLst/>
              <a:ahLst/>
              <a:cxnLst/>
              <a:rect l="l" t="t" r="r" b="b"/>
              <a:pathLst>
                <a:path w="2143" h="2174" extrusionOk="0">
                  <a:moveTo>
                    <a:pt x="1355" y="0"/>
                  </a:moveTo>
                  <a:cubicBezTo>
                    <a:pt x="1229" y="693"/>
                    <a:pt x="694" y="1229"/>
                    <a:pt x="1" y="1386"/>
                  </a:cubicBezTo>
                  <a:lnTo>
                    <a:pt x="1" y="2174"/>
                  </a:lnTo>
                  <a:lnTo>
                    <a:pt x="2143" y="2174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5945;p60">
              <a:extLst>
                <a:ext uri="{FF2B5EF4-FFF2-40B4-BE49-F238E27FC236}">
                  <a16:creationId xmlns:a16="http://schemas.microsoft.com/office/drawing/2014/main" id="{F5DAD425-36A0-4F62-B11F-AF2C00C0910F}"/>
                </a:ext>
              </a:extLst>
            </p:cNvPr>
            <p:cNvSpPr/>
            <p:nvPr/>
          </p:nvSpPr>
          <p:spPr>
            <a:xfrm>
              <a:off x="-47154800" y="3569100"/>
              <a:ext cx="229225" cy="300100"/>
            </a:xfrm>
            <a:custGeom>
              <a:avLst/>
              <a:gdLst/>
              <a:ahLst/>
              <a:cxnLst/>
              <a:rect l="l" t="t" r="r" b="b"/>
              <a:pathLst>
                <a:path w="9169" h="12004" extrusionOk="0">
                  <a:moveTo>
                    <a:pt x="2804" y="1765"/>
                  </a:moveTo>
                  <a:cubicBezTo>
                    <a:pt x="3687" y="1765"/>
                    <a:pt x="4380" y="2363"/>
                    <a:pt x="4537" y="3183"/>
                  </a:cubicBezTo>
                  <a:lnTo>
                    <a:pt x="5703" y="3183"/>
                  </a:lnTo>
                  <a:cubicBezTo>
                    <a:pt x="5892" y="3183"/>
                    <a:pt x="6049" y="3340"/>
                    <a:pt x="6049" y="3529"/>
                  </a:cubicBezTo>
                  <a:lnTo>
                    <a:pt x="6049" y="6428"/>
                  </a:lnTo>
                  <a:cubicBezTo>
                    <a:pt x="6049" y="6617"/>
                    <a:pt x="5892" y="6774"/>
                    <a:pt x="5703" y="6774"/>
                  </a:cubicBezTo>
                  <a:lnTo>
                    <a:pt x="2804" y="6774"/>
                  </a:lnTo>
                  <a:cubicBezTo>
                    <a:pt x="2615" y="6774"/>
                    <a:pt x="2458" y="6617"/>
                    <a:pt x="2458" y="6428"/>
                  </a:cubicBezTo>
                  <a:lnTo>
                    <a:pt x="2458" y="5262"/>
                  </a:lnTo>
                  <a:cubicBezTo>
                    <a:pt x="1670" y="5104"/>
                    <a:pt x="1040" y="4411"/>
                    <a:pt x="1040" y="3529"/>
                  </a:cubicBezTo>
                  <a:cubicBezTo>
                    <a:pt x="1040" y="2552"/>
                    <a:pt x="1828" y="1765"/>
                    <a:pt x="2804" y="1765"/>
                  </a:cubicBezTo>
                  <a:close/>
                  <a:moveTo>
                    <a:pt x="4191" y="8160"/>
                  </a:moveTo>
                  <a:cubicBezTo>
                    <a:pt x="4380" y="8160"/>
                    <a:pt x="4537" y="8318"/>
                    <a:pt x="4537" y="8507"/>
                  </a:cubicBezTo>
                  <a:cubicBezTo>
                    <a:pt x="4537" y="8696"/>
                    <a:pt x="4380" y="8853"/>
                    <a:pt x="4191" y="8853"/>
                  </a:cubicBezTo>
                  <a:lnTo>
                    <a:pt x="1387" y="8853"/>
                  </a:lnTo>
                  <a:cubicBezTo>
                    <a:pt x="1198" y="8853"/>
                    <a:pt x="1040" y="8696"/>
                    <a:pt x="1040" y="8507"/>
                  </a:cubicBezTo>
                  <a:cubicBezTo>
                    <a:pt x="1040" y="8318"/>
                    <a:pt x="1198" y="8160"/>
                    <a:pt x="1387" y="8160"/>
                  </a:cubicBezTo>
                  <a:close/>
                  <a:moveTo>
                    <a:pt x="4191" y="9515"/>
                  </a:moveTo>
                  <a:cubicBezTo>
                    <a:pt x="4380" y="9515"/>
                    <a:pt x="4537" y="9673"/>
                    <a:pt x="4537" y="9893"/>
                  </a:cubicBezTo>
                  <a:cubicBezTo>
                    <a:pt x="4537" y="10082"/>
                    <a:pt x="4380" y="10240"/>
                    <a:pt x="4191" y="10240"/>
                  </a:cubicBezTo>
                  <a:lnTo>
                    <a:pt x="1387" y="10240"/>
                  </a:lnTo>
                  <a:cubicBezTo>
                    <a:pt x="1198" y="10240"/>
                    <a:pt x="1040" y="10082"/>
                    <a:pt x="1040" y="9893"/>
                  </a:cubicBezTo>
                  <a:cubicBezTo>
                    <a:pt x="1040" y="9673"/>
                    <a:pt x="1198" y="9515"/>
                    <a:pt x="1387" y="9515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1657"/>
                  </a:lnTo>
                  <a:cubicBezTo>
                    <a:pt x="1" y="11846"/>
                    <a:pt x="158" y="12004"/>
                    <a:pt x="347" y="12004"/>
                  </a:cubicBezTo>
                  <a:lnTo>
                    <a:pt x="7089" y="12004"/>
                  </a:lnTo>
                  <a:cubicBezTo>
                    <a:pt x="6239" y="11342"/>
                    <a:pt x="5671" y="10366"/>
                    <a:pt x="5671" y="9168"/>
                  </a:cubicBezTo>
                  <a:cubicBezTo>
                    <a:pt x="5671" y="7247"/>
                    <a:pt x="7247" y="5671"/>
                    <a:pt x="9168" y="5671"/>
                  </a:cubicBezTo>
                  <a:lnTo>
                    <a:pt x="9168" y="2805"/>
                  </a:lnTo>
                  <a:lnTo>
                    <a:pt x="6711" y="2805"/>
                  </a:lnTo>
                  <a:cubicBezTo>
                    <a:pt x="6522" y="2805"/>
                    <a:pt x="6365" y="2647"/>
                    <a:pt x="6365" y="2426"/>
                  </a:cubicBezTo>
                  <a:lnTo>
                    <a:pt x="63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32" name="Google Shape;5946;p60">
            <a:extLst>
              <a:ext uri="{FF2B5EF4-FFF2-40B4-BE49-F238E27FC236}">
                <a16:creationId xmlns:a16="http://schemas.microsoft.com/office/drawing/2014/main" id="{4147375C-7425-416E-BC3B-A201642EF59F}"/>
              </a:ext>
            </a:extLst>
          </p:cNvPr>
          <p:cNvGrpSpPr/>
          <p:nvPr/>
        </p:nvGrpSpPr>
        <p:grpSpPr>
          <a:xfrm>
            <a:off x="8447616" y="5673802"/>
            <a:ext cx="330936" cy="330107"/>
            <a:chOff x="-47154000" y="3939275"/>
            <a:chExt cx="299300" cy="298550"/>
          </a:xfrm>
        </p:grpSpPr>
        <p:sp>
          <p:nvSpPr>
            <p:cNvPr id="2033" name="Google Shape;5947;p60">
              <a:extLst>
                <a:ext uri="{FF2B5EF4-FFF2-40B4-BE49-F238E27FC236}">
                  <a16:creationId xmlns:a16="http://schemas.microsoft.com/office/drawing/2014/main" id="{22CBE44D-85F4-4119-9489-255BA1AAB420}"/>
                </a:ext>
              </a:extLst>
            </p:cNvPr>
            <p:cNvSpPr/>
            <p:nvPr/>
          </p:nvSpPr>
          <p:spPr>
            <a:xfrm>
              <a:off x="-47084700" y="4131475"/>
              <a:ext cx="159125" cy="106350"/>
            </a:xfrm>
            <a:custGeom>
              <a:avLst/>
              <a:gdLst/>
              <a:ahLst/>
              <a:cxnLst/>
              <a:rect l="l" t="t" r="r" b="b"/>
              <a:pathLst>
                <a:path w="6365" h="4254" extrusionOk="0">
                  <a:moveTo>
                    <a:pt x="4569" y="693"/>
                  </a:moveTo>
                  <a:cubicBezTo>
                    <a:pt x="4789" y="693"/>
                    <a:pt x="4947" y="851"/>
                    <a:pt x="4947" y="1040"/>
                  </a:cubicBezTo>
                  <a:cubicBezTo>
                    <a:pt x="4947" y="1260"/>
                    <a:pt x="4789" y="1418"/>
                    <a:pt x="4569" y="1418"/>
                  </a:cubicBezTo>
                  <a:lnTo>
                    <a:pt x="1796" y="1418"/>
                  </a:lnTo>
                  <a:cubicBezTo>
                    <a:pt x="1576" y="1418"/>
                    <a:pt x="1418" y="1260"/>
                    <a:pt x="1418" y="1040"/>
                  </a:cubicBezTo>
                  <a:cubicBezTo>
                    <a:pt x="1418" y="851"/>
                    <a:pt x="1576" y="693"/>
                    <a:pt x="1796" y="693"/>
                  </a:cubicBezTo>
                  <a:close/>
                  <a:moveTo>
                    <a:pt x="4569" y="2111"/>
                  </a:moveTo>
                  <a:cubicBezTo>
                    <a:pt x="4789" y="2111"/>
                    <a:pt x="4947" y="2268"/>
                    <a:pt x="4947" y="2457"/>
                  </a:cubicBezTo>
                  <a:cubicBezTo>
                    <a:pt x="4947" y="2678"/>
                    <a:pt x="4789" y="2835"/>
                    <a:pt x="4569" y="2835"/>
                  </a:cubicBezTo>
                  <a:lnTo>
                    <a:pt x="1796" y="2835"/>
                  </a:lnTo>
                  <a:cubicBezTo>
                    <a:pt x="1576" y="2835"/>
                    <a:pt x="1418" y="2678"/>
                    <a:pt x="1418" y="2457"/>
                  </a:cubicBezTo>
                  <a:cubicBezTo>
                    <a:pt x="1418" y="2268"/>
                    <a:pt x="1576" y="2111"/>
                    <a:pt x="1796" y="2111"/>
                  </a:cubicBezTo>
                  <a:close/>
                  <a:moveTo>
                    <a:pt x="0" y="0"/>
                  </a:moveTo>
                  <a:lnTo>
                    <a:pt x="0" y="1418"/>
                  </a:lnTo>
                  <a:lnTo>
                    <a:pt x="0" y="3875"/>
                  </a:lnTo>
                  <a:cubicBezTo>
                    <a:pt x="0" y="4096"/>
                    <a:pt x="158" y="4253"/>
                    <a:pt x="379" y="4253"/>
                  </a:cubicBezTo>
                  <a:lnTo>
                    <a:pt x="5986" y="4253"/>
                  </a:lnTo>
                  <a:cubicBezTo>
                    <a:pt x="6207" y="4253"/>
                    <a:pt x="6364" y="4096"/>
                    <a:pt x="6364" y="3875"/>
                  </a:cubicBezTo>
                  <a:lnTo>
                    <a:pt x="6364" y="1418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5948;p60">
              <a:extLst>
                <a:ext uri="{FF2B5EF4-FFF2-40B4-BE49-F238E27FC236}">
                  <a16:creationId xmlns:a16="http://schemas.microsoft.com/office/drawing/2014/main" id="{4974CD1C-73A9-49F3-BDFF-BAC6D47E9ACA}"/>
                </a:ext>
              </a:extLst>
            </p:cNvPr>
            <p:cNvSpPr/>
            <p:nvPr/>
          </p:nvSpPr>
          <p:spPr>
            <a:xfrm>
              <a:off x="-46979150" y="3943225"/>
              <a:ext cx="48050" cy="47275"/>
            </a:xfrm>
            <a:custGeom>
              <a:avLst/>
              <a:gdLst/>
              <a:ahLst/>
              <a:cxnLst/>
              <a:rect l="l" t="t" r="r" b="b"/>
              <a:pathLst>
                <a:path w="1922" h="1891" extrusionOk="0">
                  <a:moveTo>
                    <a:pt x="0" y="0"/>
                  </a:moveTo>
                  <a:lnTo>
                    <a:pt x="0" y="1891"/>
                  </a:lnTo>
                  <a:lnTo>
                    <a:pt x="1922" y="18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5949;p60">
              <a:extLst>
                <a:ext uri="{FF2B5EF4-FFF2-40B4-BE49-F238E27FC236}">
                  <a16:creationId xmlns:a16="http://schemas.microsoft.com/office/drawing/2014/main" id="{2A5EA039-0E4D-4A18-AFE4-EDD9A3F14F36}"/>
                </a:ext>
              </a:extLst>
            </p:cNvPr>
            <p:cNvSpPr/>
            <p:nvPr/>
          </p:nvSpPr>
          <p:spPr>
            <a:xfrm>
              <a:off x="-47154000" y="4026700"/>
              <a:ext cx="299300" cy="141025"/>
            </a:xfrm>
            <a:custGeom>
              <a:avLst/>
              <a:gdLst/>
              <a:ahLst/>
              <a:cxnLst/>
              <a:rect l="l" t="t" r="r" b="b"/>
              <a:pathLst>
                <a:path w="11972" h="5641" extrusionOk="0">
                  <a:moveTo>
                    <a:pt x="3151" y="2080"/>
                  </a:moveTo>
                  <a:cubicBezTo>
                    <a:pt x="3340" y="2080"/>
                    <a:pt x="3497" y="2238"/>
                    <a:pt x="3497" y="2458"/>
                  </a:cubicBezTo>
                  <a:cubicBezTo>
                    <a:pt x="3497" y="2647"/>
                    <a:pt x="3340" y="2805"/>
                    <a:pt x="3151" y="2805"/>
                  </a:cubicBezTo>
                  <a:cubicBezTo>
                    <a:pt x="2930" y="2805"/>
                    <a:pt x="2804" y="2647"/>
                    <a:pt x="2804" y="2458"/>
                  </a:cubicBezTo>
                  <a:cubicBezTo>
                    <a:pt x="2804" y="2238"/>
                    <a:pt x="2930" y="2080"/>
                    <a:pt x="3151" y="2080"/>
                  </a:cubicBezTo>
                  <a:close/>
                  <a:moveTo>
                    <a:pt x="4568" y="2080"/>
                  </a:moveTo>
                  <a:cubicBezTo>
                    <a:pt x="4757" y="2080"/>
                    <a:pt x="4915" y="2238"/>
                    <a:pt x="4915" y="2458"/>
                  </a:cubicBezTo>
                  <a:cubicBezTo>
                    <a:pt x="4915" y="2647"/>
                    <a:pt x="4757" y="2805"/>
                    <a:pt x="4568" y="2805"/>
                  </a:cubicBezTo>
                  <a:cubicBezTo>
                    <a:pt x="4348" y="2805"/>
                    <a:pt x="4190" y="2647"/>
                    <a:pt x="4190" y="2458"/>
                  </a:cubicBezTo>
                  <a:cubicBezTo>
                    <a:pt x="4190" y="2238"/>
                    <a:pt x="4348" y="2080"/>
                    <a:pt x="4568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8"/>
                    <a:pt x="6994" y="2458"/>
                  </a:cubicBezTo>
                  <a:cubicBezTo>
                    <a:pt x="6994" y="2647"/>
                    <a:pt x="6837" y="2805"/>
                    <a:pt x="6648" y="2805"/>
                  </a:cubicBezTo>
                  <a:lnTo>
                    <a:pt x="5923" y="2805"/>
                  </a:lnTo>
                  <a:cubicBezTo>
                    <a:pt x="5734" y="2805"/>
                    <a:pt x="5576" y="2647"/>
                    <a:pt x="5576" y="2458"/>
                  </a:cubicBezTo>
                  <a:cubicBezTo>
                    <a:pt x="5576" y="2238"/>
                    <a:pt x="5734" y="2080"/>
                    <a:pt x="5923" y="2080"/>
                  </a:cubicBezTo>
                  <a:close/>
                  <a:moveTo>
                    <a:pt x="8790" y="2080"/>
                  </a:moveTo>
                  <a:cubicBezTo>
                    <a:pt x="8979" y="2080"/>
                    <a:pt x="9136" y="2238"/>
                    <a:pt x="9136" y="2458"/>
                  </a:cubicBezTo>
                  <a:cubicBezTo>
                    <a:pt x="9136" y="2647"/>
                    <a:pt x="8979" y="2805"/>
                    <a:pt x="8790" y="2805"/>
                  </a:cubicBezTo>
                  <a:lnTo>
                    <a:pt x="8065" y="2805"/>
                  </a:lnTo>
                  <a:cubicBezTo>
                    <a:pt x="7876" y="2805"/>
                    <a:pt x="7719" y="2647"/>
                    <a:pt x="7719" y="2458"/>
                  </a:cubicBezTo>
                  <a:cubicBezTo>
                    <a:pt x="7719" y="2238"/>
                    <a:pt x="7876" y="2080"/>
                    <a:pt x="8065" y="2080"/>
                  </a:cubicBezTo>
                  <a:close/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4569"/>
                  </a:lnTo>
                  <a:cubicBezTo>
                    <a:pt x="0" y="5168"/>
                    <a:pt x="473" y="5640"/>
                    <a:pt x="1071" y="5640"/>
                  </a:cubicBezTo>
                  <a:lnTo>
                    <a:pt x="2111" y="5640"/>
                  </a:lnTo>
                  <a:lnTo>
                    <a:pt x="2111" y="4223"/>
                  </a:lnTo>
                  <a:lnTo>
                    <a:pt x="1764" y="4223"/>
                  </a:lnTo>
                  <a:cubicBezTo>
                    <a:pt x="1575" y="4223"/>
                    <a:pt x="1418" y="4065"/>
                    <a:pt x="1418" y="3876"/>
                  </a:cubicBezTo>
                  <a:cubicBezTo>
                    <a:pt x="1418" y="3655"/>
                    <a:pt x="1575" y="3498"/>
                    <a:pt x="1764" y="3498"/>
                  </a:cubicBezTo>
                  <a:lnTo>
                    <a:pt x="10208" y="3498"/>
                  </a:lnTo>
                  <a:cubicBezTo>
                    <a:pt x="10397" y="3498"/>
                    <a:pt x="10554" y="3655"/>
                    <a:pt x="10554" y="3876"/>
                  </a:cubicBezTo>
                  <a:cubicBezTo>
                    <a:pt x="10554" y="4065"/>
                    <a:pt x="10397" y="4223"/>
                    <a:pt x="10208" y="4223"/>
                  </a:cubicBezTo>
                  <a:lnTo>
                    <a:pt x="9830" y="4223"/>
                  </a:lnTo>
                  <a:lnTo>
                    <a:pt x="9830" y="5640"/>
                  </a:lnTo>
                  <a:lnTo>
                    <a:pt x="10901" y="5640"/>
                  </a:lnTo>
                  <a:cubicBezTo>
                    <a:pt x="11499" y="5640"/>
                    <a:pt x="11972" y="5168"/>
                    <a:pt x="11972" y="4569"/>
                  </a:cubicBezTo>
                  <a:lnTo>
                    <a:pt x="11972" y="1072"/>
                  </a:lnTo>
                  <a:cubicBezTo>
                    <a:pt x="11972" y="473"/>
                    <a:pt x="11499" y="1"/>
                    <a:pt x="10901" y="1"/>
                  </a:cubicBezTo>
                  <a:lnTo>
                    <a:pt x="9830" y="1"/>
                  </a:lnTo>
                  <a:lnTo>
                    <a:pt x="9830" y="1072"/>
                  </a:lnTo>
                  <a:cubicBezTo>
                    <a:pt x="9830" y="1261"/>
                    <a:pt x="9672" y="1419"/>
                    <a:pt x="9483" y="1419"/>
                  </a:cubicBezTo>
                  <a:lnTo>
                    <a:pt x="2489" y="1419"/>
                  </a:lnTo>
                  <a:cubicBezTo>
                    <a:pt x="2268" y="1419"/>
                    <a:pt x="2111" y="1261"/>
                    <a:pt x="2111" y="1072"/>
                  </a:cubicBez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5950;p60">
              <a:extLst>
                <a:ext uri="{FF2B5EF4-FFF2-40B4-BE49-F238E27FC236}">
                  <a16:creationId xmlns:a16="http://schemas.microsoft.com/office/drawing/2014/main" id="{63ADF23E-2F93-4CD5-832B-BCB3EA350B1E}"/>
                </a:ext>
              </a:extLst>
            </p:cNvPr>
            <p:cNvSpPr/>
            <p:nvPr/>
          </p:nvSpPr>
          <p:spPr>
            <a:xfrm>
              <a:off x="-47083125" y="3939275"/>
              <a:ext cx="158325" cy="106350"/>
            </a:xfrm>
            <a:custGeom>
              <a:avLst/>
              <a:gdLst/>
              <a:ahLst/>
              <a:cxnLst/>
              <a:rect l="l" t="t" r="r" b="b"/>
              <a:pathLst>
                <a:path w="6333" h="425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6333" y="4254"/>
                  </a:lnTo>
                  <a:lnTo>
                    <a:pt x="6333" y="3498"/>
                  </a:lnTo>
                  <a:lnTo>
                    <a:pt x="6301" y="3498"/>
                  </a:lnTo>
                  <a:lnTo>
                    <a:pt x="6301" y="2805"/>
                  </a:lnTo>
                  <a:lnTo>
                    <a:pt x="3844" y="2805"/>
                  </a:lnTo>
                  <a:cubicBezTo>
                    <a:pt x="3655" y="2805"/>
                    <a:pt x="3498" y="2647"/>
                    <a:pt x="3498" y="2427"/>
                  </a:cubicBez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37" name="Google Shape;5951;p60">
            <a:extLst>
              <a:ext uri="{FF2B5EF4-FFF2-40B4-BE49-F238E27FC236}">
                <a16:creationId xmlns:a16="http://schemas.microsoft.com/office/drawing/2014/main" id="{5E098D29-0702-4F57-AFFB-63AEB4FE0E4B}"/>
              </a:ext>
            </a:extLst>
          </p:cNvPr>
          <p:cNvGrpSpPr/>
          <p:nvPr/>
        </p:nvGrpSpPr>
        <p:grpSpPr>
          <a:xfrm>
            <a:off x="10526094" y="4856939"/>
            <a:ext cx="291767" cy="330964"/>
            <a:chOff x="-45286550" y="3200500"/>
            <a:chExt cx="263875" cy="299325"/>
          </a:xfrm>
        </p:grpSpPr>
        <p:sp>
          <p:nvSpPr>
            <p:cNvPr id="2038" name="Google Shape;5952;p60">
              <a:extLst>
                <a:ext uri="{FF2B5EF4-FFF2-40B4-BE49-F238E27FC236}">
                  <a16:creationId xmlns:a16="http://schemas.microsoft.com/office/drawing/2014/main" id="{91B62F27-6FB5-45A1-B4BF-EDEA087706AB}"/>
                </a:ext>
              </a:extLst>
            </p:cNvPr>
            <p:cNvSpPr/>
            <p:nvPr/>
          </p:nvSpPr>
          <p:spPr>
            <a:xfrm>
              <a:off x="-45233000" y="3200500"/>
              <a:ext cx="210325" cy="247325"/>
            </a:xfrm>
            <a:custGeom>
              <a:avLst/>
              <a:gdLst/>
              <a:ahLst/>
              <a:cxnLst/>
              <a:rect l="l" t="t" r="r" b="b"/>
              <a:pathLst>
                <a:path w="8413" h="9893" extrusionOk="0">
                  <a:moveTo>
                    <a:pt x="3151" y="0"/>
                  </a:moveTo>
                  <a:cubicBezTo>
                    <a:pt x="1891" y="0"/>
                    <a:pt x="851" y="945"/>
                    <a:pt x="694" y="2174"/>
                  </a:cubicBezTo>
                  <a:cubicBezTo>
                    <a:pt x="347" y="2300"/>
                    <a:pt x="64" y="2615"/>
                    <a:pt x="1" y="2962"/>
                  </a:cubicBezTo>
                  <a:cubicBezTo>
                    <a:pt x="316" y="2899"/>
                    <a:pt x="662" y="2804"/>
                    <a:pt x="1009" y="2804"/>
                  </a:cubicBezTo>
                  <a:cubicBezTo>
                    <a:pt x="1355" y="2804"/>
                    <a:pt x="1733" y="2836"/>
                    <a:pt x="2048" y="2962"/>
                  </a:cubicBezTo>
                  <a:cubicBezTo>
                    <a:pt x="1954" y="2615"/>
                    <a:pt x="1733" y="2332"/>
                    <a:pt x="1355" y="2174"/>
                  </a:cubicBezTo>
                  <a:cubicBezTo>
                    <a:pt x="1481" y="1355"/>
                    <a:pt x="2237" y="693"/>
                    <a:pt x="3088" y="693"/>
                  </a:cubicBezTo>
                  <a:cubicBezTo>
                    <a:pt x="4096" y="693"/>
                    <a:pt x="4884" y="1481"/>
                    <a:pt x="4884" y="2458"/>
                  </a:cubicBezTo>
                  <a:lnTo>
                    <a:pt x="4884" y="8475"/>
                  </a:lnTo>
                  <a:cubicBezTo>
                    <a:pt x="4884" y="9263"/>
                    <a:pt x="5514" y="9893"/>
                    <a:pt x="6302" y="9893"/>
                  </a:cubicBezTo>
                  <a:cubicBezTo>
                    <a:pt x="7089" y="9893"/>
                    <a:pt x="7719" y="9263"/>
                    <a:pt x="7719" y="8475"/>
                  </a:cubicBezTo>
                  <a:lnTo>
                    <a:pt x="7719" y="6270"/>
                  </a:lnTo>
                  <a:cubicBezTo>
                    <a:pt x="8097" y="6112"/>
                    <a:pt x="8412" y="5766"/>
                    <a:pt x="8412" y="5293"/>
                  </a:cubicBezTo>
                  <a:lnTo>
                    <a:pt x="8412" y="3875"/>
                  </a:lnTo>
                  <a:cubicBezTo>
                    <a:pt x="8412" y="3686"/>
                    <a:pt x="8255" y="3529"/>
                    <a:pt x="8066" y="3529"/>
                  </a:cubicBezTo>
                  <a:lnTo>
                    <a:pt x="7688" y="3529"/>
                  </a:lnTo>
                  <a:lnTo>
                    <a:pt x="7688" y="2458"/>
                  </a:lnTo>
                  <a:cubicBezTo>
                    <a:pt x="7688" y="2269"/>
                    <a:pt x="7562" y="2111"/>
                    <a:pt x="7341" y="2111"/>
                  </a:cubicBezTo>
                  <a:cubicBezTo>
                    <a:pt x="7152" y="2111"/>
                    <a:pt x="6995" y="2269"/>
                    <a:pt x="6995" y="2458"/>
                  </a:cubicBezTo>
                  <a:lnTo>
                    <a:pt x="6995" y="3529"/>
                  </a:lnTo>
                  <a:lnTo>
                    <a:pt x="6648" y="3529"/>
                  </a:lnTo>
                  <a:cubicBezTo>
                    <a:pt x="6459" y="3529"/>
                    <a:pt x="6302" y="3686"/>
                    <a:pt x="6302" y="3875"/>
                  </a:cubicBezTo>
                  <a:lnTo>
                    <a:pt x="6302" y="5293"/>
                  </a:lnTo>
                  <a:cubicBezTo>
                    <a:pt x="6302" y="5766"/>
                    <a:pt x="6554" y="6112"/>
                    <a:pt x="6995" y="6270"/>
                  </a:cubicBezTo>
                  <a:lnTo>
                    <a:pt x="6995" y="8475"/>
                  </a:lnTo>
                  <a:cubicBezTo>
                    <a:pt x="6995" y="8885"/>
                    <a:pt x="6680" y="9200"/>
                    <a:pt x="6302" y="9200"/>
                  </a:cubicBezTo>
                  <a:cubicBezTo>
                    <a:pt x="5892" y="9200"/>
                    <a:pt x="5577" y="8885"/>
                    <a:pt x="5577" y="8475"/>
                  </a:cubicBezTo>
                  <a:lnTo>
                    <a:pt x="5577" y="2458"/>
                  </a:lnTo>
                  <a:cubicBezTo>
                    <a:pt x="5577" y="1103"/>
                    <a:pt x="447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5953;p60">
              <a:extLst>
                <a:ext uri="{FF2B5EF4-FFF2-40B4-BE49-F238E27FC236}">
                  <a16:creationId xmlns:a16="http://schemas.microsoft.com/office/drawing/2014/main" id="{D5EA897E-EEDF-4F38-B2E6-4BBC6725E904}"/>
                </a:ext>
              </a:extLst>
            </p:cNvPr>
            <p:cNvSpPr/>
            <p:nvPr/>
          </p:nvSpPr>
          <p:spPr>
            <a:xfrm>
              <a:off x="-45216450" y="3340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5954;p60">
              <a:extLst>
                <a:ext uri="{FF2B5EF4-FFF2-40B4-BE49-F238E27FC236}">
                  <a16:creationId xmlns:a16="http://schemas.microsoft.com/office/drawing/2014/main" id="{5176BBC3-60EE-4A5B-BC34-2756E1C926C4}"/>
                </a:ext>
              </a:extLst>
            </p:cNvPr>
            <p:cNvSpPr/>
            <p:nvPr/>
          </p:nvSpPr>
          <p:spPr>
            <a:xfrm>
              <a:off x="-45286550" y="3289500"/>
              <a:ext cx="158325" cy="210325"/>
            </a:xfrm>
            <a:custGeom>
              <a:avLst/>
              <a:gdLst/>
              <a:ahLst/>
              <a:cxnLst/>
              <a:rect l="l" t="t" r="r" b="b"/>
              <a:pathLst>
                <a:path w="6333" h="8413" extrusionOk="0">
                  <a:moveTo>
                    <a:pt x="2804" y="0"/>
                  </a:moveTo>
                  <a:cubicBezTo>
                    <a:pt x="1229" y="189"/>
                    <a:pt x="0" y="1481"/>
                    <a:pt x="0" y="3119"/>
                  </a:cubicBezTo>
                  <a:lnTo>
                    <a:pt x="0" y="5262"/>
                  </a:lnTo>
                  <a:cubicBezTo>
                    <a:pt x="0" y="6994"/>
                    <a:pt x="1418" y="8412"/>
                    <a:pt x="3151" y="8412"/>
                  </a:cubicBezTo>
                  <a:cubicBezTo>
                    <a:pt x="4884" y="8412"/>
                    <a:pt x="6301" y="6994"/>
                    <a:pt x="6301" y="5262"/>
                  </a:cubicBezTo>
                  <a:lnTo>
                    <a:pt x="6301" y="3119"/>
                  </a:lnTo>
                  <a:cubicBezTo>
                    <a:pt x="6333" y="1481"/>
                    <a:pt x="5073" y="158"/>
                    <a:pt x="3497" y="0"/>
                  </a:cubicBezTo>
                  <a:lnTo>
                    <a:pt x="3497" y="1418"/>
                  </a:lnTo>
                  <a:cubicBezTo>
                    <a:pt x="3907" y="1576"/>
                    <a:pt x="4222" y="1954"/>
                    <a:pt x="4222" y="2395"/>
                  </a:cubicBezTo>
                  <a:cubicBezTo>
                    <a:pt x="4222" y="2836"/>
                    <a:pt x="3938" y="3214"/>
                    <a:pt x="3497" y="3371"/>
                  </a:cubicBezTo>
                  <a:lnTo>
                    <a:pt x="3497" y="3844"/>
                  </a:lnTo>
                  <a:cubicBezTo>
                    <a:pt x="3497" y="4065"/>
                    <a:pt x="3340" y="4191"/>
                    <a:pt x="3151" y="4191"/>
                  </a:cubicBezTo>
                  <a:cubicBezTo>
                    <a:pt x="2962" y="4191"/>
                    <a:pt x="2804" y="4065"/>
                    <a:pt x="2804" y="3844"/>
                  </a:cubicBezTo>
                  <a:lnTo>
                    <a:pt x="2804" y="3371"/>
                  </a:lnTo>
                  <a:cubicBezTo>
                    <a:pt x="2395" y="3214"/>
                    <a:pt x="2080" y="2836"/>
                    <a:pt x="2080" y="2395"/>
                  </a:cubicBezTo>
                  <a:cubicBezTo>
                    <a:pt x="2080" y="1954"/>
                    <a:pt x="2363" y="1576"/>
                    <a:pt x="2804" y="1418"/>
                  </a:cubicBez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41" name="Google Shape;5955;p60">
            <a:extLst>
              <a:ext uri="{FF2B5EF4-FFF2-40B4-BE49-F238E27FC236}">
                <a16:creationId xmlns:a16="http://schemas.microsoft.com/office/drawing/2014/main" id="{5CFDCB06-3624-46AD-A24D-C6CF8B80085A}"/>
              </a:ext>
            </a:extLst>
          </p:cNvPr>
          <p:cNvGrpSpPr/>
          <p:nvPr/>
        </p:nvGrpSpPr>
        <p:grpSpPr>
          <a:xfrm>
            <a:off x="10526094" y="5265384"/>
            <a:ext cx="291767" cy="330936"/>
            <a:chOff x="-45286550" y="3569900"/>
            <a:chExt cx="263875" cy="299300"/>
          </a:xfrm>
        </p:grpSpPr>
        <p:sp>
          <p:nvSpPr>
            <p:cNvPr id="2042" name="Google Shape;5956;p60">
              <a:extLst>
                <a:ext uri="{FF2B5EF4-FFF2-40B4-BE49-F238E27FC236}">
                  <a16:creationId xmlns:a16="http://schemas.microsoft.com/office/drawing/2014/main" id="{DBC37CDE-61C9-4575-880E-16623ED24FAB}"/>
                </a:ext>
              </a:extLst>
            </p:cNvPr>
            <p:cNvSpPr/>
            <p:nvPr/>
          </p:nvSpPr>
          <p:spPr>
            <a:xfrm>
              <a:off x="-45234575" y="372820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1" y="1"/>
                  </a:moveTo>
                  <a:lnTo>
                    <a:pt x="1" y="725"/>
                  </a:lnTo>
                  <a:lnTo>
                    <a:pt x="347" y="725"/>
                  </a:lnTo>
                  <a:cubicBezTo>
                    <a:pt x="568" y="725"/>
                    <a:pt x="725" y="568"/>
                    <a:pt x="725" y="379"/>
                  </a:cubicBezTo>
                  <a:cubicBezTo>
                    <a:pt x="725" y="127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5957;p60">
              <a:extLst>
                <a:ext uri="{FF2B5EF4-FFF2-40B4-BE49-F238E27FC236}">
                  <a16:creationId xmlns:a16="http://schemas.microsoft.com/office/drawing/2014/main" id="{F714CD05-36AF-404B-8A4B-3025F0A3A7D7}"/>
                </a:ext>
              </a:extLst>
            </p:cNvPr>
            <p:cNvSpPr/>
            <p:nvPr/>
          </p:nvSpPr>
          <p:spPr>
            <a:xfrm>
              <a:off x="-45286550" y="3692750"/>
              <a:ext cx="263875" cy="122900"/>
            </a:xfrm>
            <a:custGeom>
              <a:avLst/>
              <a:gdLst/>
              <a:ahLst/>
              <a:cxnLst/>
              <a:rect l="l" t="t" r="r" b="b"/>
              <a:pathLst>
                <a:path w="10555" h="4916" extrusionOk="0">
                  <a:moveTo>
                    <a:pt x="2458" y="725"/>
                  </a:moveTo>
                  <a:cubicBezTo>
                    <a:pt x="3025" y="725"/>
                    <a:pt x="3497" y="1198"/>
                    <a:pt x="3497" y="1765"/>
                  </a:cubicBezTo>
                  <a:cubicBezTo>
                    <a:pt x="3497" y="2364"/>
                    <a:pt x="3025" y="2805"/>
                    <a:pt x="2426" y="2805"/>
                  </a:cubicBezTo>
                  <a:lnTo>
                    <a:pt x="2080" y="2805"/>
                  </a:lnTo>
                  <a:lnTo>
                    <a:pt x="2080" y="3876"/>
                  </a:lnTo>
                  <a:cubicBezTo>
                    <a:pt x="2080" y="4065"/>
                    <a:pt x="1922" y="4222"/>
                    <a:pt x="1733" y="4222"/>
                  </a:cubicBezTo>
                  <a:cubicBezTo>
                    <a:pt x="1544" y="4222"/>
                    <a:pt x="1387" y="4065"/>
                    <a:pt x="1387" y="3876"/>
                  </a:cubicBezTo>
                  <a:lnTo>
                    <a:pt x="1387" y="1072"/>
                  </a:lnTo>
                  <a:cubicBezTo>
                    <a:pt x="1387" y="883"/>
                    <a:pt x="1544" y="725"/>
                    <a:pt x="1733" y="725"/>
                  </a:cubicBezTo>
                  <a:close/>
                  <a:moveTo>
                    <a:pt x="5262" y="694"/>
                  </a:moveTo>
                  <a:cubicBezTo>
                    <a:pt x="5860" y="694"/>
                    <a:pt x="6333" y="1167"/>
                    <a:pt x="6333" y="1734"/>
                  </a:cubicBezTo>
                  <a:cubicBezTo>
                    <a:pt x="6333" y="1954"/>
                    <a:pt x="6175" y="2112"/>
                    <a:pt x="5986" y="2112"/>
                  </a:cubicBezTo>
                  <a:cubicBezTo>
                    <a:pt x="5797" y="2112"/>
                    <a:pt x="5640" y="1954"/>
                    <a:pt x="5640" y="1734"/>
                  </a:cubicBezTo>
                  <a:cubicBezTo>
                    <a:pt x="5640" y="1545"/>
                    <a:pt x="5482" y="1387"/>
                    <a:pt x="5262" y="1387"/>
                  </a:cubicBezTo>
                  <a:cubicBezTo>
                    <a:pt x="5073" y="1387"/>
                    <a:pt x="4915" y="1545"/>
                    <a:pt x="4915" y="1734"/>
                  </a:cubicBezTo>
                  <a:cubicBezTo>
                    <a:pt x="4915" y="1954"/>
                    <a:pt x="5073" y="2112"/>
                    <a:pt x="5262" y="2112"/>
                  </a:cubicBezTo>
                  <a:cubicBezTo>
                    <a:pt x="5860" y="2112"/>
                    <a:pt x="6333" y="2553"/>
                    <a:pt x="6333" y="3151"/>
                  </a:cubicBezTo>
                  <a:cubicBezTo>
                    <a:pt x="6333" y="3750"/>
                    <a:pt x="5860" y="4222"/>
                    <a:pt x="5262" y="4222"/>
                  </a:cubicBezTo>
                  <a:cubicBezTo>
                    <a:pt x="4695" y="4222"/>
                    <a:pt x="4222" y="3750"/>
                    <a:pt x="4222" y="3151"/>
                  </a:cubicBezTo>
                  <a:cubicBezTo>
                    <a:pt x="4222" y="2962"/>
                    <a:pt x="4379" y="2805"/>
                    <a:pt x="4569" y="2805"/>
                  </a:cubicBezTo>
                  <a:cubicBezTo>
                    <a:pt x="4758" y="2805"/>
                    <a:pt x="4915" y="2962"/>
                    <a:pt x="4915" y="3151"/>
                  </a:cubicBezTo>
                  <a:cubicBezTo>
                    <a:pt x="4915" y="3340"/>
                    <a:pt x="5073" y="3498"/>
                    <a:pt x="5262" y="3498"/>
                  </a:cubicBezTo>
                  <a:cubicBezTo>
                    <a:pt x="5482" y="3498"/>
                    <a:pt x="5640" y="3340"/>
                    <a:pt x="5640" y="3151"/>
                  </a:cubicBezTo>
                  <a:cubicBezTo>
                    <a:pt x="5640" y="2962"/>
                    <a:pt x="5482" y="2805"/>
                    <a:pt x="5262" y="2805"/>
                  </a:cubicBezTo>
                  <a:cubicBezTo>
                    <a:pt x="4695" y="2805"/>
                    <a:pt x="4222" y="2332"/>
                    <a:pt x="4222" y="1734"/>
                  </a:cubicBezTo>
                  <a:cubicBezTo>
                    <a:pt x="4222" y="1167"/>
                    <a:pt x="4695" y="694"/>
                    <a:pt x="5262" y="694"/>
                  </a:cubicBezTo>
                  <a:close/>
                  <a:moveTo>
                    <a:pt x="8066" y="725"/>
                  </a:moveTo>
                  <a:cubicBezTo>
                    <a:pt x="8664" y="725"/>
                    <a:pt x="9137" y="1198"/>
                    <a:pt x="9137" y="1765"/>
                  </a:cubicBezTo>
                  <a:lnTo>
                    <a:pt x="9137" y="3151"/>
                  </a:lnTo>
                  <a:cubicBezTo>
                    <a:pt x="9137" y="3750"/>
                    <a:pt x="8664" y="4222"/>
                    <a:pt x="8066" y="4222"/>
                  </a:cubicBezTo>
                  <a:lnTo>
                    <a:pt x="7372" y="4222"/>
                  </a:lnTo>
                  <a:cubicBezTo>
                    <a:pt x="7152" y="4222"/>
                    <a:pt x="6994" y="4065"/>
                    <a:pt x="6994" y="3876"/>
                  </a:cubicBezTo>
                  <a:lnTo>
                    <a:pt x="6994" y="1072"/>
                  </a:lnTo>
                  <a:cubicBezTo>
                    <a:pt x="6994" y="883"/>
                    <a:pt x="7152" y="725"/>
                    <a:pt x="7372" y="725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569"/>
                  </a:lnTo>
                  <a:cubicBezTo>
                    <a:pt x="0" y="4758"/>
                    <a:pt x="158" y="4916"/>
                    <a:pt x="347" y="4916"/>
                  </a:cubicBezTo>
                  <a:lnTo>
                    <a:pt x="10208" y="4916"/>
                  </a:lnTo>
                  <a:cubicBezTo>
                    <a:pt x="10397" y="4916"/>
                    <a:pt x="10554" y="4758"/>
                    <a:pt x="10554" y="4569"/>
                  </a:cubicBezTo>
                  <a:lnTo>
                    <a:pt x="10554" y="347"/>
                  </a:lnTo>
                  <a:cubicBezTo>
                    <a:pt x="10554" y="158"/>
                    <a:pt x="10397" y="1"/>
                    <a:pt x="102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5958;p60">
              <a:extLst>
                <a:ext uri="{FF2B5EF4-FFF2-40B4-BE49-F238E27FC236}">
                  <a16:creationId xmlns:a16="http://schemas.microsoft.com/office/drawing/2014/main" id="{4187C20C-F9F9-44F6-B0F1-145AD725E0A1}"/>
                </a:ext>
              </a:extLst>
            </p:cNvPr>
            <p:cNvSpPr/>
            <p:nvPr/>
          </p:nvSpPr>
          <p:spPr>
            <a:xfrm>
              <a:off x="-45093575" y="3728200"/>
              <a:ext cx="17325" cy="53575"/>
            </a:xfrm>
            <a:custGeom>
              <a:avLst/>
              <a:gdLst/>
              <a:ahLst/>
              <a:cxnLst/>
              <a:rect l="l" t="t" r="r" b="b"/>
              <a:pathLst>
                <a:path w="693" h="2143" extrusionOk="0">
                  <a:moveTo>
                    <a:pt x="0" y="1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536" y="2143"/>
                    <a:pt x="693" y="1985"/>
                    <a:pt x="693" y="1796"/>
                  </a:cubicBezTo>
                  <a:lnTo>
                    <a:pt x="693" y="347"/>
                  </a:lnTo>
                  <a:cubicBezTo>
                    <a:pt x="693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5959;p60">
              <a:extLst>
                <a:ext uri="{FF2B5EF4-FFF2-40B4-BE49-F238E27FC236}">
                  <a16:creationId xmlns:a16="http://schemas.microsoft.com/office/drawing/2014/main" id="{45148DA5-42A8-4E97-8E75-24B7E43C633A}"/>
                </a:ext>
              </a:extLst>
            </p:cNvPr>
            <p:cNvSpPr/>
            <p:nvPr/>
          </p:nvSpPr>
          <p:spPr>
            <a:xfrm>
              <a:off x="-45268450" y="3569900"/>
              <a:ext cx="228450" cy="106350"/>
            </a:xfrm>
            <a:custGeom>
              <a:avLst/>
              <a:gdLst/>
              <a:ahLst/>
              <a:cxnLst/>
              <a:rect l="l" t="t" r="r" b="b"/>
              <a:pathLst>
                <a:path w="9138" h="425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53"/>
                  </a:lnTo>
                  <a:lnTo>
                    <a:pt x="9137" y="4253"/>
                  </a:lnTo>
                  <a:lnTo>
                    <a:pt x="9137" y="2804"/>
                  </a:lnTo>
                  <a:lnTo>
                    <a:pt x="6680" y="2804"/>
                  </a:lnTo>
                  <a:cubicBezTo>
                    <a:pt x="6491" y="2804"/>
                    <a:pt x="6333" y="2647"/>
                    <a:pt x="6333" y="2457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5960;p60">
              <a:extLst>
                <a:ext uri="{FF2B5EF4-FFF2-40B4-BE49-F238E27FC236}">
                  <a16:creationId xmlns:a16="http://schemas.microsoft.com/office/drawing/2014/main" id="{2634A76A-E859-4397-B8B4-CB1CEF18D673}"/>
                </a:ext>
              </a:extLst>
            </p:cNvPr>
            <p:cNvSpPr/>
            <p:nvPr/>
          </p:nvSpPr>
          <p:spPr>
            <a:xfrm>
              <a:off x="-45093575" y="35746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0" y="0"/>
                  </a:moveTo>
                  <a:lnTo>
                    <a:pt x="0" y="1890"/>
                  </a:lnTo>
                  <a:lnTo>
                    <a:pt x="1890" y="18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5961;p60">
              <a:extLst>
                <a:ext uri="{FF2B5EF4-FFF2-40B4-BE49-F238E27FC236}">
                  <a16:creationId xmlns:a16="http://schemas.microsoft.com/office/drawing/2014/main" id="{51F08429-42C8-4C47-A1CD-95CC9CDBD5AB}"/>
                </a:ext>
              </a:extLst>
            </p:cNvPr>
            <p:cNvSpPr/>
            <p:nvPr/>
          </p:nvSpPr>
          <p:spPr>
            <a:xfrm>
              <a:off x="-45269225" y="3833750"/>
              <a:ext cx="228425" cy="35450"/>
            </a:xfrm>
            <a:custGeom>
              <a:avLst/>
              <a:gdLst/>
              <a:ahLst/>
              <a:cxnLst/>
              <a:rect l="l" t="t" r="r" b="b"/>
              <a:pathLst>
                <a:path w="9137" h="1418" extrusionOk="0">
                  <a:moveTo>
                    <a:pt x="0" y="0"/>
                  </a:move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lnTo>
                    <a:pt x="8790" y="1418"/>
                  </a:lnTo>
                  <a:cubicBezTo>
                    <a:pt x="8979" y="1418"/>
                    <a:pt x="9137" y="1260"/>
                    <a:pt x="9137" y="1071"/>
                  </a:cubicBezTo>
                  <a:lnTo>
                    <a:pt x="91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48" name="Google Shape;5962;p60">
            <a:extLst>
              <a:ext uri="{FF2B5EF4-FFF2-40B4-BE49-F238E27FC236}">
                <a16:creationId xmlns:a16="http://schemas.microsoft.com/office/drawing/2014/main" id="{9EAC3C73-010D-40D1-A3A2-419A2EFE30DF}"/>
              </a:ext>
            </a:extLst>
          </p:cNvPr>
          <p:cNvGrpSpPr/>
          <p:nvPr/>
        </p:nvGrpSpPr>
        <p:grpSpPr>
          <a:xfrm>
            <a:off x="10536543" y="5672945"/>
            <a:ext cx="270869" cy="331821"/>
            <a:chOff x="-45277900" y="3938500"/>
            <a:chExt cx="244975" cy="300100"/>
          </a:xfrm>
        </p:grpSpPr>
        <p:sp>
          <p:nvSpPr>
            <p:cNvPr id="2049" name="Google Shape;5963;p60">
              <a:extLst>
                <a:ext uri="{FF2B5EF4-FFF2-40B4-BE49-F238E27FC236}">
                  <a16:creationId xmlns:a16="http://schemas.microsoft.com/office/drawing/2014/main" id="{0A3BE653-B36D-42E9-AF2E-6CA795FBD317}"/>
                </a:ext>
              </a:extLst>
            </p:cNvPr>
            <p:cNvSpPr/>
            <p:nvPr/>
          </p:nvSpPr>
          <p:spPr>
            <a:xfrm>
              <a:off x="-45210950" y="4107825"/>
              <a:ext cx="23650" cy="24450"/>
            </a:xfrm>
            <a:custGeom>
              <a:avLst/>
              <a:gdLst/>
              <a:ahLst/>
              <a:cxnLst/>
              <a:rect l="l" t="t" r="r" b="b"/>
              <a:pathLst>
                <a:path w="946" h="978" extrusionOk="0">
                  <a:moveTo>
                    <a:pt x="473" y="1"/>
                  </a:moveTo>
                  <a:lnTo>
                    <a:pt x="1" y="978"/>
                  </a:lnTo>
                  <a:lnTo>
                    <a:pt x="946" y="978"/>
                  </a:lnTo>
                  <a:lnTo>
                    <a:pt x="4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5964;p60">
              <a:extLst>
                <a:ext uri="{FF2B5EF4-FFF2-40B4-BE49-F238E27FC236}">
                  <a16:creationId xmlns:a16="http://schemas.microsoft.com/office/drawing/2014/main" id="{8532E2D8-9A5B-45CB-832E-FCBA9127590E}"/>
                </a:ext>
              </a:extLst>
            </p:cNvPr>
            <p:cNvSpPr/>
            <p:nvPr/>
          </p:nvSpPr>
          <p:spPr>
            <a:xfrm>
              <a:off x="-45084925" y="39432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5965;p60">
              <a:extLst>
                <a:ext uri="{FF2B5EF4-FFF2-40B4-BE49-F238E27FC236}">
                  <a16:creationId xmlns:a16="http://schemas.microsoft.com/office/drawing/2014/main" id="{4B93DCE7-A0A7-427D-A1D5-BA6EB1D3EFE1}"/>
                </a:ext>
              </a:extLst>
            </p:cNvPr>
            <p:cNvSpPr/>
            <p:nvPr/>
          </p:nvSpPr>
          <p:spPr>
            <a:xfrm>
              <a:off x="-45260575" y="3938500"/>
              <a:ext cx="227650" cy="300100"/>
            </a:xfrm>
            <a:custGeom>
              <a:avLst/>
              <a:gdLst/>
              <a:ahLst/>
              <a:cxnLst/>
              <a:rect l="l" t="t" r="r" b="b"/>
              <a:pathLst>
                <a:path w="9106" h="12004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22"/>
                  </a:lnTo>
                  <a:lnTo>
                    <a:pt x="7342" y="4222"/>
                  </a:lnTo>
                  <a:cubicBezTo>
                    <a:pt x="7562" y="4222"/>
                    <a:pt x="7720" y="4380"/>
                    <a:pt x="7720" y="4600"/>
                  </a:cubicBezTo>
                  <a:lnTo>
                    <a:pt x="7720" y="10208"/>
                  </a:lnTo>
                  <a:cubicBezTo>
                    <a:pt x="7720" y="10428"/>
                    <a:pt x="7562" y="10586"/>
                    <a:pt x="7342" y="10586"/>
                  </a:cubicBezTo>
                  <a:lnTo>
                    <a:pt x="1" y="10586"/>
                  </a:lnTo>
                  <a:lnTo>
                    <a:pt x="1" y="11626"/>
                  </a:lnTo>
                  <a:cubicBezTo>
                    <a:pt x="1" y="11846"/>
                    <a:pt x="158" y="12004"/>
                    <a:pt x="348" y="12004"/>
                  </a:cubicBezTo>
                  <a:lnTo>
                    <a:pt x="8759" y="12004"/>
                  </a:lnTo>
                  <a:cubicBezTo>
                    <a:pt x="8980" y="12004"/>
                    <a:pt x="9106" y="11846"/>
                    <a:pt x="9106" y="11626"/>
                  </a:cubicBezTo>
                  <a:lnTo>
                    <a:pt x="9106" y="2804"/>
                  </a:lnTo>
                  <a:lnTo>
                    <a:pt x="6680" y="2804"/>
                  </a:lnTo>
                  <a:lnTo>
                    <a:pt x="6680" y="2773"/>
                  </a:lnTo>
                  <a:cubicBezTo>
                    <a:pt x="6491" y="2773"/>
                    <a:pt x="6333" y="2615"/>
                    <a:pt x="6333" y="2426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5966;p60">
              <a:extLst>
                <a:ext uri="{FF2B5EF4-FFF2-40B4-BE49-F238E27FC236}">
                  <a16:creationId xmlns:a16="http://schemas.microsoft.com/office/drawing/2014/main" id="{ECC8FAAD-3273-4535-8201-A1D7E6666737}"/>
                </a:ext>
              </a:extLst>
            </p:cNvPr>
            <p:cNvSpPr/>
            <p:nvPr/>
          </p:nvSpPr>
          <p:spPr>
            <a:xfrm>
              <a:off x="-45277900" y="4061375"/>
              <a:ext cx="193000" cy="122875"/>
            </a:xfrm>
            <a:custGeom>
              <a:avLst/>
              <a:gdLst/>
              <a:ahLst/>
              <a:cxnLst/>
              <a:rect l="l" t="t" r="r" b="b"/>
              <a:pathLst>
                <a:path w="7720" h="4915" extrusionOk="0">
                  <a:moveTo>
                    <a:pt x="5987" y="693"/>
                  </a:moveTo>
                  <a:cubicBezTo>
                    <a:pt x="6207" y="693"/>
                    <a:pt x="6333" y="851"/>
                    <a:pt x="6333" y="1071"/>
                  </a:cubicBezTo>
                  <a:cubicBezTo>
                    <a:pt x="6302" y="1260"/>
                    <a:pt x="6144" y="1418"/>
                    <a:pt x="5987" y="1418"/>
                  </a:cubicBezTo>
                  <a:cubicBezTo>
                    <a:pt x="5798" y="1418"/>
                    <a:pt x="5640" y="1260"/>
                    <a:pt x="5640" y="1071"/>
                  </a:cubicBezTo>
                  <a:cubicBezTo>
                    <a:pt x="5640" y="851"/>
                    <a:pt x="5798" y="693"/>
                    <a:pt x="5987" y="693"/>
                  </a:cubicBezTo>
                  <a:close/>
                  <a:moveTo>
                    <a:pt x="3246" y="701"/>
                  </a:moveTo>
                  <a:cubicBezTo>
                    <a:pt x="3372" y="701"/>
                    <a:pt x="3498" y="772"/>
                    <a:pt x="3561" y="914"/>
                  </a:cubicBezTo>
                  <a:lnTo>
                    <a:pt x="4979" y="3686"/>
                  </a:lnTo>
                  <a:cubicBezTo>
                    <a:pt x="4979" y="3907"/>
                    <a:pt x="4884" y="4096"/>
                    <a:pt x="4727" y="4159"/>
                  </a:cubicBezTo>
                  <a:cubicBezTo>
                    <a:pt x="4695" y="4222"/>
                    <a:pt x="4601" y="4222"/>
                    <a:pt x="4569" y="4222"/>
                  </a:cubicBezTo>
                  <a:cubicBezTo>
                    <a:pt x="4443" y="4222"/>
                    <a:pt x="4349" y="4127"/>
                    <a:pt x="4254" y="4001"/>
                  </a:cubicBezTo>
                  <a:lnTo>
                    <a:pt x="4033" y="3497"/>
                  </a:lnTo>
                  <a:lnTo>
                    <a:pt x="2364" y="3497"/>
                  </a:lnTo>
                  <a:lnTo>
                    <a:pt x="2143" y="4001"/>
                  </a:lnTo>
                  <a:cubicBezTo>
                    <a:pt x="2075" y="4115"/>
                    <a:pt x="1940" y="4196"/>
                    <a:pt x="1811" y="4196"/>
                  </a:cubicBezTo>
                  <a:cubicBezTo>
                    <a:pt x="1762" y="4196"/>
                    <a:pt x="1714" y="4185"/>
                    <a:pt x="1671" y="4159"/>
                  </a:cubicBezTo>
                  <a:cubicBezTo>
                    <a:pt x="1513" y="4096"/>
                    <a:pt x="1419" y="3844"/>
                    <a:pt x="1513" y="3686"/>
                  </a:cubicBezTo>
                  <a:lnTo>
                    <a:pt x="2931" y="914"/>
                  </a:lnTo>
                  <a:cubicBezTo>
                    <a:pt x="2994" y="772"/>
                    <a:pt x="3120" y="701"/>
                    <a:pt x="3246" y="701"/>
                  </a:cubicBezTo>
                  <a:close/>
                  <a:moveTo>
                    <a:pt x="5955" y="2079"/>
                  </a:moveTo>
                  <a:cubicBezTo>
                    <a:pt x="6144" y="2079"/>
                    <a:pt x="6302" y="2237"/>
                    <a:pt x="6302" y="2426"/>
                  </a:cubicBezTo>
                  <a:lnTo>
                    <a:pt x="6302" y="3844"/>
                  </a:lnTo>
                  <a:cubicBezTo>
                    <a:pt x="6302" y="4064"/>
                    <a:pt x="6144" y="4222"/>
                    <a:pt x="5955" y="4222"/>
                  </a:cubicBezTo>
                  <a:cubicBezTo>
                    <a:pt x="5766" y="4222"/>
                    <a:pt x="5609" y="4064"/>
                    <a:pt x="5609" y="3844"/>
                  </a:cubicBezTo>
                  <a:lnTo>
                    <a:pt x="5609" y="2426"/>
                  </a:lnTo>
                  <a:cubicBezTo>
                    <a:pt x="5609" y="2237"/>
                    <a:pt x="5766" y="2079"/>
                    <a:pt x="5955" y="2079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568"/>
                  </a:lnTo>
                  <a:cubicBezTo>
                    <a:pt x="1" y="4757"/>
                    <a:pt x="158" y="4915"/>
                    <a:pt x="347" y="4915"/>
                  </a:cubicBezTo>
                  <a:lnTo>
                    <a:pt x="7720" y="4915"/>
                  </a:lnTo>
                  <a:lnTo>
                    <a:pt x="77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3" name="Google Shape;5967;p60">
            <a:extLst>
              <a:ext uri="{FF2B5EF4-FFF2-40B4-BE49-F238E27FC236}">
                <a16:creationId xmlns:a16="http://schemas.microsoft.com/office/drawing/2014/main" id="{3A9F6DF6-6D86-4B62-B9DC-6F8CF560E902}"/>
              </a:ext>
            </a:extLst>
          </p:cNvPr>
          <p:cNvGrpSpPr/>
          <p:nvPr/>
        </p:nvGrpSpPr>
        <p:grpSpPr>
          <a:xfrm>
            <a:off x="11368530" y="5273207"/>
            <a:ext cx="331821" cy="331821"/>
            <a:chOff x="-44502875" y="3576975"/>
            <a:chExt cx="300100" cy="300100"/>
          </a:xfrm>
        </p:grpSpPr>
        <p:sp>
          <p:nvSpPr>
            <p:cNvPr id="2054" name="Google Shape;5968;p60">
              <a:extLst>
                <a:ext uri="{FF2B5EF4-FFF2-40B4-BE49-F238E27FC236}">
                  <a16:creationId xmlns:a16="http://schemas.microsoft.com/office/drawing/2014/main" id="{980A233E-DD75-4029-A805-C07A08EAD69F}"/>
                </a:ext>
              </a:extLst>
            </p:cNvPr>
            <p:cNvSpPr/>
            <p:nvPr/>
          </p:nvSpPr>
          <p:spPr>
            <a:xfrm>
              <a:off x="-44466650" y="3576975"/>
              <a:ext cx="53600" cy="18925"/>
            </a:xfrm>
            <a:custGeom>
              <a:avLst/>
              <a:gdLst/>
              <a:ahLst/>
              <a:cxnLst/>
              <a:rect l="l" t="t" r="r" b="b"/>
              <a:pathLst>
                <a:path w="2144" h="757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757"/>
                  </a:lnTo>
                  <a:lnTo>
                    <a:pt x="2143" y="757"/>
                  </a:lnTo>
                  <a:lnTo>
                    <a:pt x="2143" y="347"/>
                  </a:lnTo>
                  <a:cubicBezTo>
                    <a:pt x="2143" y="158"/>
                    <a:pt x="1986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5969;p60">
              <a:extLst>
                <a:ext uri="{FF2B5EF4-FFF2-40B4-BE49-F238E27FC236}">
                  <a16:creationId xmlns:a16="http://schemas.microsoft.com/office/drawing/2014/main" id="{935D6B2E-4229-4F2E-89BB-D99B885DF281}"/>
                </a:ext>
              </a:extLst>
            </p:cNvPr>
            <p:cNvSpPr/>
            <p:nvPr/>
          </p:nvSpPr>
          <p:spPr>
            <a:xfrm>
              <a:off x="-44502875" y="3595100"/>
              <a:ext cx="283575" cy="281975"/>
            </a:xfrm>
            <a:custGeom>
              <a:avLst/>
              <a:gdLst/>
              <a:ahLst/>
              <a:cxnLst/>
              <a:rect l="l" t="t" r="r" b="b"/>
              <a:pathLst>
                <a:path w="11343" h="11279" extrusionOk="0">
                  <a:moveTo>
                    <a:pt x="10945" y="0"/>
                  </a:moveTo>
                  <a:cubicBezTo>
                    <a:pt x="10854" y="0"/>
                    <a:pt x="10760" y="32"/>
                    <a:pt x="10681" y="95"/>
                  </a:cubicBezTo>
                  <a:lnTo>
                    <a:pt x="10082" y="693"/>
                  </a:lnTo>
                  <a:lnTo>
                    <a:pt x="347" y="693"/>
                  </a:lnTo>
                  <a:cubicBezTo>
                    <a:pt x="158" y="693"/>
                    <a:pt x="1" y="851"/>
                    <a:pt x="1" y="1040"/>
                  </a:cubicBezTo>
                  <a:lnTo>
                    <a:pt x="1" y="2458"/>
                  </a:lnTo>
                  <a:cubicBezTo>
                    <a:pt x="1" y="2647"/>
                    <a:pt x="158" y="2804"/>
                    <a:pt x="347" y="2804"/>
                  </a:cubicBezTo>
                  <a:lnTo>
                    <a:pt x="7940" y="2804"/>
                  </a:lnTo>
                  <a:lnTo>
                    <a:pt x="3561" y="7215"/>
                  </a:lnTo>
                  <a:lnTo>
                    <a:pt x="3561" y="3529"/>
                  </a:lnTo>
                  <a:lnTo>
                    <a:pt x="1418" y="3529"/>
                  </a:lnTo>
                  <a:lnTo>
                    <a:pt x="1418" y="9357"/>
                  </a:lnTo>
                  <a:lnTo>
                    <a:pt x="820" y="9956"/>
                  </a:lnTo>
                  <a:cubicBezTo>
                    <a:pt x="725" y="10050"/>
                    <a:pt x="725" y="10302"/>
                    <a:pt x="820" y="10460"/>
                  </a:cubicBezTo>
                  <a:cubicBezTo>
                    <a:pt x="914" y="10523"/>
                    <a:pt x="977" y="10586"/>
                    <a:pt x="1072" y="10586"/>
                  </a:cubicBezTo>
                  <a:cubicBezTo>
                    <a:pt x="1135" y="10586"/>
                    <a:pt x="1261" y="10523"/>
                    <a:pt x="1292" y="10460"/>
                  </a:cubicBezTo>
                  <a:lnTo>
                    <a:pt x="1891" y="9861"/>
                  </a:lnTo>
                  <a:lnTo>
                    <a:pt x="7719" y="9861"/>
                  </a:lnTo>
                  <a:lnTo>
                    <a:pt x="7719" y="7750"/>
                  </a:lnTo>
                  <a:lnTo>
                    <a:pt x="4033" y="7750"/>
                  </a:lnTo>
                  <a:lnTo>
                    <a:pt x="8444" y="3340"/>
                  </a:lnTo>
                  <a:lnTo>
                    <a:pt x="8444" y="10932"/>
                  </a:lnTo>
                  <a:cubicBezTo>
                    <a:pt x="8444" y="11121"/>
                    <a:pt x="8602" y="11279"/>
                    <a:pt x="8791" y="11279"/>
                  </a:cubicBezTo>
                  <a:lnTo>
                    <a:pt x="10208" y="11279"/>
                  </a:lnTo>
                  <a:cubicBezTo>
                    <a:pt x="10397" y="11279"/>
                    <a:pt x="10555" y="11121"/>
                    <a:pt x="10555" y="10932"/>
                  </a:cubicBezTo>
                  <a:lnTo>
                    <a:pt x="10555" y="1197"/>
                  </a:lnTo>
                  <a:lnTo>
                    <a:pt x="11153" y="599"/>
                  </a:lnTo>
                  <a:cubicBezTo>
                    <a:pt x="11343" y="441"/>
                    <a:pt x="11343" y="252"/>
                    <a:pt x="11185" y="95"/>
                  </a:cubicBezTo>
                  <a:cubicBezTo>
                    <a:pt x="11122" y="32"/>
                    <a:pt x="11035" y="0"/>
                    <a:pt x="109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5970;p60">
              <a:extLst>
                <a:ext uri="{FF2B5EF4-FFF2-40B4-BE49-F238E27FC236}">
                  <a16:creationId xmlns:a16="http://schemas.microsoft.com/office/drawing/2014/main" id="{497DABC8-0446-4A5D-B1FF-FB21A1D47E3F}"/>
                </a:ext>
              </a:extLst>
            </p:cNvPr>
            <p:cNvSpPr/>
            <p:nvPr/>
          </p:nvSpPr>
          <p:spPr>
            <a:xfrm>
              <a:off x="-44221675" y="3788850"/>
              <a:ext cx="18900" cy="52800"/>
            </a:xfrm>
            <a:custGeom>
              <a:avLst/>
              <a:gdLst/>
              <a:ahLst/>
              <a:cxnLst/>
              <a:rect l="l" t="t" r="r" b="b"/>
              <a:pathLst>
                <a:path w="756" h="2112" extrusionOk="0">
                  <a:moveTo>
                    <a:pt x="0" y="0"/>
                  </a:moveTo>
                  <a:lnTo>
                    <a:pt x="0" y="2111"/>
                  </a:lnTo>
                  <a:lnTo>
                    <a:pt x="410" y="2111"/>
                  </a:lnTo>
                  <a:cubicBezTo>
                    <a:pt x="599" y="2111"/>
                    <a:pt x="756" y="1954"/>
                    <a:pt x="756" y="1765"/>
                  </a:cubicBezTo>
                  <a:lnTo>
                    <a:pt x="756" y="347"/>
                  </a:lnTo>
                  <a:cubicBezTo>
                    <a:pt x="756" y="158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7" name="Google Shape;5971;p60">
            <a:extLst>
              <a:ext uri="{FF2B5EF4-FFF2-40B4-BE49-F238E27FC236}">
                <a16:creationId xmlns:a16="http://schemas.microsoft.com/office/drawing/2014/main" id="{27EE1846-1D3D-4CE6-8AB7-C7BF9FCF3C27}"/>
              </a:ext>
            </a:extLst>
          </p:cNvPr>
          <p:cNvGrpSpPr/>
          <p:nvPr/>
        </p:nvGrpSpPr>
        <p:grpSpPr>
          <a:xfrm>
            <a:off x="5996773" y="3963903"/>
            <a:ext cx="284806" cy="241434"/>
            <a:chOff x="1636184" y="2959225"/>
            <a:chExt cx="232666" cy="197250"/>
          </a:xfrm>
        </p:grpSpPr>
        <p:sp>
          <p:nvSpPr>
            <p:cNvPr id="2058" name="Google Shape;5972;p60">
              <a:extLst>
                <a:ext uri="{FF2B5EF4-FFF2-40B4-BE49-F238E27FC236}">
                  <a16:creationId xmlns:a16="http://schemas.microsoft.com/office/drawing/2014/main" id="{673950B8-1F13-4BF9-A22F-98B04BFC9DE7}"/>
                </a:ext>
              </a:extLst>
            </p:cNvPr>
            <p:cNvSpPr/>
            <p:nvPr/>
          </p:nvSpPr>
          <p:spPr>
            <a:xfrm>
              <a:off x="1649300" y="2959225"/>
              <a:ext cx="219550" cy="197250"/>
            </a:xfrm>
            <a:custGeom>
              <a:avLst/>
              <a:gdLst/>
              <a:ahLst/>
              <a:cxnLst/>
              <a:rect l="l" t="t" r="r" b="b"/>
              <a:pathLst>
                <a:path w="8782" h="7890" extrusionOk="0">
                  <a:moveTo>
                    <a:pt x="3485" y="419"/>
                  </a:moveTo>
                  <a:lnTo>
                    <a:pt x="2342" y="1952"/>
                  </a:lnTo>
                  <a:lnTo>
                    <a:pt x="1757" y="419"/>
                  </a:lnTo>
                  <a:close/>
                  <a:moveTo>
                    <a:pt x="6495" y="419"/>
                  </a:moveTo>
                  <a:lnTo>
                    <a:pt x="5882" y="1952"/>
                  </a:lnTo>
                  <a:lnTo>
                    <a:pt x="4739" y="419"/>
                  </a:lnTo>
                  <a:close/>
                  <a:moveTo>
                    <a:pt x="1255" y="809"/>
                  </a:moveTo>
                  <a:lnTo>
                    <a:pt x="1812" y="2314"/>
                  </a:lnTo>
                  <a:lnTo>
                    <a:pt x="307" y="2314"/>
                  </a:lnTo>
                  <a:lnTo>
                    <a:pt x="1255" y="809"/>
                  </a:lnTo>
                  <a:close/>
                  <a:moveTo>
                    <a:pt x="4154" y="614"/>
                  </a:moveTo>
                  <a:lnTo>
                    <a:pt x="5408" y="2314"/>
                  </a:lnTo>
                  <a:lnTo>
                    <a:pt x="2900" y="2314"/>
                  </a:lnTo>
                  <a:lnTo>
                    <a:pt x="4154" y="614"/>
                  </a:lnTo>
                  <a:close/>
                  <a:moveTo>
                    <a:pt x="6997" y="809"/>
                  </a:moveTo>
                  <a:lnTo>
                    <a:pt x="7945" y="2314"/>
                  </a:lnTo>
                  <a:lnTo>
                    <a:pt x="6440" y="2314"/>
                  </a:lnTo>
                  <a:lnTo>
                    <a:pt x="6997" y="809"/>
                  </a:lnTo>
                  <a:close/>
                  <a:moveTo>
                    <a:pt x="2035" y="2928"/>
                  </a:moveTo>
                  <a:lnTo>
                    <a:pt x="3206" y="6133"/>
                  </a:lnTo>
                  <a:lnTo>
                    <a:pt x="419" y="2928"/>
                  </a:lnTo>
                  <a:close/>
                  <a:moveTo>
                    <a:pt x="7806" y="2928"/>
                  </a:moveTo>
                  <a:lnTo>
                    <a:pt x="5018" y="6133"/>
                  </a:lnTo>
                  <a:lnTo>
                    <a:pt x="6217" y="2928"/>
                  </a:lnTo>
                  <a:close/>
                  <a:moveTo>
                    <a:pt x="5548" y="2928"/>
                  </a:moveTo>
                  <a:lnTo>
                    <a:pt x="4126" y="6719"/>
                  </a:lnTo>
                  <a:lnTo>
                    <a:pt x="2677" y="2928"/>
                  </a:lnTo>
                  <a:close/>
                  <a:moveTo>
                    <a:pt x="1562" y="1"/>
                  </a:moveTo>
                  <a:lnTo>
                    <a:pt x="1" y="2482"/>
                  </a:lnTo>
                  <a:lnTo>
                    <a:pt x="1" y="2510"/>
                  </a:lnTo>
                  <a:lnTo>
                    <a:pt x="1" y="2537"/>
                  </a:lnTo>
                  <a:lnTo>
                    <a:pt x="1" y="2593"/>
                  </a:lnTo>
                  <a:lnTo>
                    <a:pt x="1" y="2621"/>
                  </a:lnTo>
                  <a:lnTo>
                    <a:pt x="1" y="2649"/>
                  </a:lnTo>
                  <a:lnTo>
                    <a:pt x="1" y="2677"/>
                  </a:lnTo>
                  <a:lnTo>
                    <a:pt x="1" y="2733"/>
                  </a:lnTo>
                  <a:lnTo>
                    <a:pt x="1" y="2760"/>
                  </a:lnTo>
                  <a:lnTo>
                    <a:pt x="1" y="2788"/>
                  </a:lnTo>
                  <a:lnTo>
                    <a:pt x="1" y="2816"/>
                  </a:lnTo>
                  <a:lnTo>
                    <a:pt x="1" y="2872"/>
                  </a:lnTo>
                  <a:lnTo>
                    <a:pt x="4349" y="7834"/>
                  </a:lnTo>
                  <a:lnTo>
                    <a:pt x="4405" y="7890"/>
                  </a:lnTo>
                  <a:lnTo>
                    <a:pt x="4879" y="7890"/>
                  </a:lnTo>
                  <a:lnTo>
                    <a:pt x="4907" y="7834"/>
                  </a:lnTo>
                  <a:lnTo>
                    <a:pt x="8753" y="2788"/>
                  </a:lnTo>
                  <a:lnTo>
                    <a:pt x="8753" y="2788"/>
                  </a:lnTo>
                  <a:cubicBezTo>
                    <a:pt x="8744" y="2798"/>
                    <a:pt x="8738" y="2801"/>
                    <a:pt x="8735" y="2801"/>
                  </a:cubicBezTo>
                  <a:cubicBezTo>
                    <a:pt x="8729" y="2801"/>
                    <a:pt x="8735" y="2788"/>
                    <a:pt x="8753" y="2788"/>
                  </a:cubicBezTo>
                  <a:lnTo>
                    <a:pt x="8781" y="2760"/>
                  </a:lnTo>
                  <a:lnTo>
                    <a:pt x="8781" y="2733"/>
                  </a:lnTo>
                  <a:lnTo>
                    <a:pt x="8781" y="2677"/>
                  </a:lnTo>
                  <a:lnTo>
                    <a:pt x="8781" y="2649"/>
                  </a:lnTo>
                  <a:lnTo>
                    <a:pt x="8781" y="2621"/>
                  </a:lnTo>
                  <a:lnTo>
                    <a:pt x="8781" y="2593"/>
                  </a:lnTo>
                  <a:lnTo>
                    <a:pt x="8781" y="2537"/>
                  </a:lnTo>
                  <a:lnTo>
                    <a:pt x="8781" y="2510"/>
                  </a:lnTo>
                  <a:lnTo>
                    <a:pt x="8781" y="2482"/>
                  </a:lnTo>
                  <a:lnTo>
                    <a:pt x="72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5973;p60">
              <a:extLst>
                <a:ext uri="{FF2B5EF4-FFF2-40B4-BE49-F238E27FC236}">
                  <a16:creationId xmlns:a16="http://schemas.microsoft.com/office/drawing/2014/main" id="{BC8F9B4D-1BF5-41AB-940D-F7971649CC38}"/>
                </a:ext>
              </a:extLst>
            </p:cNvPr>
            <p:cNvSpPr/>
            <p:nvPr/>
          </p:nvSpPr>
          <p:spPr>
            <a:xfrm flipH="1">
              <a:off x="1636184" y="2959225"/>
              <a:ext cx="219550" cy="197250"/>
            </a:xfrm>
            <a:custGeom>
              <a:avLst/>
              <a:gdLst/>
              <a:ahLst/>
              <a:cxnLst/>
              <a:rect l="l" t="t" r="r" b="b"/>
              <a:pathLst>
                <a:path w="8782" h="7890" extrusionOk="0">
                  <a:moveTo>
                    <a:pt x="3485" y="419"/>
                  </a:moveTo>
                  <a:lnTo>
                    <a:pt x="2342" y="1952"/>
                  </a:lnTo>
                  <a:lnTo>
                    <a:pt x="1757" y="419"/>
                  </a:lnTo>
                  <a:close/>
                  <a:moveTo>
                    <a:pt x="6495" y="419"/>
                  </a:moveTo>
                  <a:lnTo>
                    <a:pt x="5882" y="1952"/>
                  </a:lnTo>
                  <a:lnTo>
                    <a:pt x="4739" y="419"/>
                  </a:lnTo>
                  <a:close/>
                  <a:moveTo>
                    <a:pt x="1255" y="809"/>
                  </a:moveTo>
                  <a:lnTo>
                    <a:pt x="1812" y="2314"/>
                  </a:lnTo>
                  <a:lnTo>
                    <a:pt x="307" y="2314"/>
                  </a:lnTo>
                  <a:lnTo>
                    <a:pt x="1255" y="809"/>
                  </a:lnTo>
                  <a:close/>
                  <a:moveTo>
                    <a:pt x="4154" y="614"/>
                  </a:moveTo>
                  <a:lnTo>
                    <a:pt x="5408" y="2314"/>
                  </a:lnTo>
                  <a:lnTo>
                    <a:pt x="2900" y="2314"/>
                  </a:lnTo>
                  <a:lnTo>
                    <a:pt x="4154" y="614"/>
                  </a:lnTo>
                  <a:close/>
                  <a:moveTo>
                    <a:pt x="6997" y="809"/>
                  </a:moveTo>
                  <a:lnTo>
                    <a:pt x="7945" y="2314"/>
                  </a:lnTo>
                  <a:lnTo>
                    <a:pt x="6440" y="2314"/>
                  </a:lnTo>
                  <a:lnTo>
                    <a:pt x="6997" y="809"/>
                  </a:lnTo>
                  <a:close/>
                  <a:moveTo>
                    <a:pt x="2035" y="2928"/>
                  </a:moveTo>
                  <a:lnTo>
                    <a:pt x="3206" y="6133"/>
                  </a:lnTo>
                  <a:lnTo>
                    <a:pt x="419" y="2928"/>
                  </a:lnTo>
                  <a:close/>
                  <a:moveTo>
                    <a:pt x="7806" y="2928"/>
                  </a:moveTo>
                  <a:lnTo>
                    <a:pt x="5018" y="6133"/>
                  </a:lnTo>
                  <a:lnTo>
                    <a:pt x="6217" y="2928"/>
                  </a:lnTo>
                  <a:close/>
                  <a:moveTo>
                    <a:pt x="5548" y="2928"/>
                  </a:moveTo>
                  <a:lnTo>
                    <a:pt x="4126" y="6719"/>
                  </a:lnTo>
                  <a:lnTo>
                    <a:pt x="2677" y="2928"/>
                  </a:lnTo>
                  <a:close/>
                  <a:moveTo>
                    <a:pt x="1562" y="1"/>
                  </a:moveTo>
                  <a:lnTo>
                    <a:pt x="1" y="2482"/>
                  </a:lnTo>
                  <a:lnTo>
                    <a:pt x="1" y="2510"/>
                  </a:lnTo>
                  <a:lnTo>
                    <a:pt x="1" y="2537"/>
                  </a:lnTo>
                  <a:lnTo>
                    <a:pt x="1" y="2593"/>
                  </a:lnTo>
                  <a:lnTo>
                    <a:pt x="1" y="2621"/>
                  </a:lnTo>
                  <a:lnTo>
                    <a:pt x="1" y="2649"/>
                  </a:lnTo>
                  <a:lnTo>
                    <a:pt x="1" y="2677"/>
                  </a:lnTo>
                  <a:lnTo>
                    <a:pt x="1" y="2733"/>
                  </a:lnTo>
                  <a:lnTo>
                    <a:pt x="1" y="2760"/>
                  </a:lnTo>
                  <a:lnTo>
                    <a:pt x="1" y="2788"/>
                  </a:lnTo>
                  <a:lnTo>
                    <a:pt x="1" y="2816"/>
                  </a:lnTo>
                  <a:lnTo>
                    <a:pt x="1" y="2872"/>
                  </a:lnTo>
                  <a:lnTo>
                    <a:pt x="4349" y="7834"/>
                  </a:lnTo>
                  <a:lnTo>
                    <a:pt x="4405" y="7890"/>
                  </a:lnTo>
                  <a:lnTo>
                    <a:pt x="4879" y="7890"/>
                  </a:lnTo>
                  <a:lnTo>
                    <a:pt x="4907" y="7834"/>
                  </a:lnTo>
                  <a:lnTo>
                    <a:pt x="8753" y="2788"/>
                  </a:lnTo>
                  <a:lnTo>
                    <a:pt x="8753" y="2788"/>
                  </a:lnTo>
                  <a:cubicBezTo>
                    <a:pt x="8744" y="2798"/>
                    <a:pt x="8738" y="2801"/>
                    <a:pt x="8735" y="2801"/>
                  </a:cubicBezTo>
                  <a:cubicBezTo>
                    <a:pt x="8729" y="2801"/>
                    <a:pt x="8735" y="2788"/>
                    <a:pt x="8753" y="2788"/>
                  </a:cubicBezTo>
                  <a:lnTo>
                    <a:pt x="8781" y="2760"/>
                  </a:lnTo>
                  <a:lnTo>
                    <a:pt x="8781" y="2733"/>
                  </a:lnTo>
                  <a:lnTo>
                    <a:pt x="8781" y="2677"/>
                  </a:lnTo>
                  <a:lnTo>
                    <a:pt x="8781" y="2649"/>
                  </a:lnTo>
                  <a:lnTo>
                    <a:pt x="8781" y="2621"/>
                  </a:lnTo>
                  <a:lnTo>
                    <a:pt x="8781" y="2593"/>
                  </a:lnTo>
                  <a:lnTo>
                    <a:pt x="8781" y="2537"/>
                  </a:lnTo>
                  <a:lnTo>
                    <a:pt x="8781" y="2510"/>
                  </a:lnTo>
                  <a:lnTo>
                    <a:pt x="8781" y="2482"/>
                  </a:lnTo>
                  <a:lnTo>
                    <a:pt x="72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5974;p60">
              <a:extLst>
                <a:ext uri="{FF2B5EF4-FFF2-40B4-BE49-F238E27FC236}">
                  <a16:creationId xmlns:a16="http://schemas.microsoft.com/office/drawing/2014/main" id="{EFC3853C-E8E0-4C6F-A169-DFF03DCB0700}"/>
                </a:ext>
              </a:extLst>
            </p:cNvPr>
            <p:cNvSpPr/>
            <p:nvPr/>
          </p:nvSpPr>
          <p:spPr>
            <a:xfrm>
              <a:off x="1734750" y="3136775"/>
              <a:ext cx="36900" cy="19650"/>
            </a:xfrm>
            <a:custGeom>
              <a:avLst/>
              <a:gdLst/>
              <a:ahLst/>
              <a:cxnLst/>
              <a:rect l="l" t="t" r="r" b="b"/>
              <a:pathLst>
                <a:path w="1476" h="786" extrusionOk="0">
                  <a:moveTo>
                    <a:pt x="0" y="786"/>
                  </a:moveTo>
                  <a:lnTo>
                    <a:pt x="1476" y="78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2061" name="Google Shape;5975;p60">
              <a:extLst>
                <a:ext uri="{FF2B5EF4-FFF2-40B4-BE49-F238E27FC236}">
                  <a16:creationId xmlns:a16="http://schemas.microsoft.com/office/drawing/2014/main" id="{E6256590-B3D6-4816-A6BB-EA003E16AA28}"/>
                </a:ext>
              </a:extLst>
            </p:cNvPr>
            <p:cNvSpPr/>
            <p:nvPr/>
          </p:nvSpPr>
          <p:spPr>
            <a:xfrm>
              <a:off x="1684150" y="2963550"/>
              <a:ext cx="139900" cy="11300"/>
            </a:xfrm>
            <a:custGeom>
              <a:avLst/>
              <a:gdLst/>
              <a:ahLst/>
              <a:cxnLst/>
              <a:rect l="l" t="t" r="r" b="b"/>
              <a:pathLst>
                <a:path w="5596" h="452" extrusionOk="0">
                  <a:moveTo>
                    <a:pt x="0" y="452"/>
                  </a:moveTo>
                  <a:lnTo>
                    <a:pt x="5596" y="452"/>
                  </a:lnTo>
                  <a:lnTo>
                    <a:pt x="5500" y="0"/>
                  </a:lnTo>
                  <a:lnTo>
                    <a:pt x="238" y="4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  <p:grpSp>
        <p:nvGrpSpPr>
          <p:cNvPr id="2062" name="Google Shape;5976;p60">
            <a:extLst>
              <a:ext uri="{FF2B5EF4-FFF2-40B4-BE49-F238E27FC236}">
                <a16:creationId xmlns:a16="http://schemas.microsoft.com/office/drawing/2014/main" id="{405ED75F-9320-4940-B7E8-6DF9FE0423F9}"/>
              </a:ext>
            </a:extLst>
          </p:cNvPr>
          <p:cNvGrpSpPr/>
          <p:nvPr/>
        </p:nvGrpSpPr>
        <p:grpSpPr>
          <a:xfrm>
            <a:off x="7264169" y="4313950"/>
            <a:ext cx="239502" cy="338262"/>
            <a:chOff x="-47300587" y="123275"/>
            <a:chExt cx="190975" cy="269725"/>
          </a:xfrm>
        </p:grpSpPr>
        <p:sp>
          <p:nvSpPr>
            <p:cNvPr id="2063" name="Google Shape;5977;p60">
              <a:extLst>
                <a:ext uri="{FF2B5EF4-FFF2-40B4-BE49-F238E27FC236}">
                  <a16:creationId xmlns:a16="http://schemas.microsoft.com/office/drawing/2014/main" id="{E18BB759-B6EC-4C69-B79C-494BB4FCC043}"/>
                </a:ext>
              </a:extLst>
            </p:cNvPr>
            <p:cNvSpPr/>
            <p:nvPr/>
          </p:nvSpPr>
          <p:spPr>
            <a:xfrm>
              <a:off x="-47300587" y="123275"/>
              <a:ext cx="190975" cy="269725"/>
            </a:xfrm>
            <a:custGeom>
              <a:avLst/>
              <a:gdLst/>
              <a:ahLst/>
              <a:cxnLst/>
              <a:rect l="l" t="t" r="r" b="b"/>
              <a:pathLst>
                <a:path w="7639" h="10789" extrusionOk="0">
                  <a:moveTo>
                    <a:pt x="5130" y="1283"/>
                  </a:moveTo>
                  <a:cubicBezTo>
                    <a:pt x="5659" y="1283"/>
                    <a:pt x="6050" y="1701"/>
                    <a:pt x="6050" y="2231"/>
                  </a:cubicBezTo>
                  <a:lnTo>
                    <a:pt x="6050" y="6273"/>
                  </a:lnTo>
                  <a:lnTo>
                    <a:pt x="4182" y="6273"/>
                  </a:lnTo>
                  <a:lnTo>
                    <a:pt x="4182" y="5687"/>
                  </a:lnTo>
                  <a:lnTo>
                    <a:pt x="4489" y="5687"/>
                  </a:lnTo>
                  <a:cubicBezTo>
                    <a:pt x="4684" y="5687"/>
                    <a:pt x="4823" y="5548"/>
                    <a:pt x="4823" y="5381"/>
                  </a:cubicBezTo>
                  <a:cubicBezTo>
                    <a:pt x="4823" y="5213"/>
                    <a:pt x="4684" y="5074"/>
                    <a:pt x="4489" y="5074"/>
                  </a:cubicBezTo>
                  <a:lnTo>
                    <a:pt x="4182" y="5074"/>
                  </a:lnTo>
                  <a:lnTo>
                    <a:pt x="4182" y="4433"/>
                  </a:lnTo>
                  <a:lnTo>
                    <a:pt x="4489" y="4433"/>
                  </a:lnTo>
                  <a:cubicBezTo>
                    <a:pt x="4684" y="4433"/>
                    <a:pt x="4823" y="4294"/>
                    <a:pt x="4823" y="4126"/>
                  </a:cubicBezTo>
                  <a:cubicBezTo>
                    <a:pt x="4823" y="3931"/>
                    <a:pt x="4684" y="3792"/>
                    <a:pt x="4489" y="3792"/>
                  </a:cubicBezTo>
                  <a:lnTo>
                    <a:pt x="4182" y="3792"/>
                  </a:lnTo>
                  <a:lnTo>
                    <a:pt x="4182" y="3179"/>
                  </a:lnTo>
                  <a:lnTo>
                    <a:pt x="4489" y="3179"/>
                  </a:lnTo>
                  <a:cubicBezTo>
                    <a:pt x="4684" y="3179"/>
                    <a:pt x="4823" y="3039"/>
                    <a:pt x="4823" y="2872"/>
                  </a:cubicBezTo>
                  <a:cubicBezTo>
                    <a:pt x="4823" y="2677"/>
                    <a:pt x="4684" y="2537"/>
                    <a:pt x="4489" y="2537"/>
                  </a:cubicBezTo>
                  <a:lnTo>
                    <a:pt x="4182" y="2537"/>
                  </a:lnTo>
                  <a:lnTo>
                    <a:pt x="4182" y="2231"/>
                  </a:lnTo>
                  <a:cubicBezTo>
                    <a:pt x="4182" y="1701"/>
                    <a:pt x="4600" y="1283"/>
                    <a:pt x="5130" y="1283"/>
                  </a:cubicBezTo>
                  <a:close/>
                  <a:moveTo>
                    <a:pt x="2649" y="1952"/>
                  </a:moveTo>
                  <a:cubicBezTo>
                    <a:pt x="3178" y="1952"/>
                    <a:pt x="3597" y="2370"/>
                    <a:pt x="3597" y="2900"/>
                  </a:cubicBezTo>
                  <a:lnTo>
                    <a:pt x="3597" y="6328"/>
                  </a:lnTo>
                  <a:lnTo>
                    <a:pt x="1701" y="6328"/>
                  </a:lnTo>
                  <a:lnTo>
                    <a:pt x="1701" y="2900"/>
                  </a:lnTo>
                  <a:cubicBezTo>
                    <a:pt x="1701" y="2370"/>
                    <a:pt x="2119" y="1952"/>
                    <a:pt x="2649" y="1952"/>
                  </a:cubicBezTo>
                  <a:close/>
                  <a:moveTo>
                    <a:pt x="6969" y="6942"/>
                  </a:moveTo>
                  <a:lnTo>
                    <a:pt x="6969" y="7248"/>
                  </a:lnTo>
                  <a:lnTo>
                    <a:pt x="6997" y="7248"/>
                  </a:lnTo>
                  <a:cubicBezTo>
                    <a:pt x="6997" y="7443"/>
                    <a:pt x="6858" y="7583"/>
                    <a:pt x="6691" y="7583"/>
                  </a:cubicBezTo>
                  <a:lnTo>
                    <a:pt x="1088" y="7583"/>
                  </a:lnTo>
                  <a:cubicBezTo>
                    <a:pt x="920" y="7583"/>
                    <a:pt x="781" y="7443"/>
                    <a:pt x="781" y="7248"/>
                  </a:cubicBezTo>
                  <a:lnTo>
                    <a:pt x="781" y="6942"/>
                  </a:lnTo>
                  <a:close/>
                  <a:moveTo>
                    <a:pt x="6273" y="8168"/>
                  </a:moveTo>
                  <a:lnTo>
                    <a:pt x="5827" y="10092"/>
                  </a:lnTo>
                  <a:lnTo>
                    <a:pt x="1952" y="10092"/>
                  </a:lnTo>
                  <a:lnTo>
                    <a:pt x="1506" y="8168"/>
                  </a:lnTo>
                  <a:close/>
                  <a:moveTo>
                    <a:pt x="5102" y="1"/>
                  </a:moveTo>
                  <a:cubicBezTo>
                    <a:pt x="4907" y="1"/>
                    <a:pt x="4767" y="140"/>
                    <a:pt x="4767" y="307"/>
                  </a:cubicBezTo>
                  <a:lnTo>
                    <a:pt x="4767" y="670"/>
                  </a:lnTo>
                  <a:cubicBezTo>
                    <a:pt x="4572" y="698"/>
                    <a:pt x="4405" y="781"/>
                    <a:pt x="4210" y="921"/>
                  </a:cubicBezTo>
                  <a:lnTo>
                    <a:pt x="3987" y="670"/>
                  </a:lnTo>
                  <a:cubicBezTo>
                    <a:pt x="3931" y="614"/>
                    <a:pt x="3847" y="586"/>
                    <a:pt x="3760" y="586"/>
                  </a:cubicBezTo>
                  <a:cubicBezTo>
                    <a:pt x="3673" y="586"/>
                    <a:pt x="3583" y="614"/>
                    <a:pt x="3513" y="670"/>
                  </a:cubicBezTo>
                  <a:cubicBezTo>
                    <a:pt x="3429" y="781"/>
                    <a:pt x="3429" y="976"/>
                    <a:pt x="3513" y="1116"/>
                  </a:cubicBezTo>
                  <a:lnTo>
                    <a:pt x="3764" y="1367"/>
                  </a:lnTo>
                  <a:cubicBezTo>
                    <a:pt x="3708" y="1478"/>
                    <a:pt x="3652" y="1562"/>
                    <a:pt x="3597" y="1673"/>
                  </a:cubicBezTo>
                  <a:cubicBezTo>
                    <a:pt x="3374" y="1506"/>
                    <a:pt x="3123" y="1367"/>
                    <a:pt x="2872" y="1339"/>
                  </a:cubicBezTo>
                  <a:lnTo>
                    <a:pt x="2872" y="976"/>
                  </a:lnTo>
                  <a:cubicBezTo>
                    <a:pt x="2872" y="809"/>
                    <a:pt x="2732" y="670"/>
                    <a:pt x="2537" y="670"/>
                  </a:cubicBezTo>
                  <a:cubicBezTo>
                    <a:pt x="2370" y="670"/>
                    <a:pt x="2231" y="809"/>
                    <a:pt x="2231" y="976"/>
                  </a:cubicBezTo>
                  <a:lnTo>
                    <a:pt x="2231" y="1339"/>
                  </a:lnTo>
                  <a:cubicBezTo>
                    <a:pt x="2036" y="1367"/>
                    <a:pt x="1840" y="1450"/>
                    <a:pt x="1673" y="1562"/>
                  </a:cubicBezTo>
                  <a:lnTo>
                    <a:pt x="1422" y="1339"/>
                  </a:lnTo>
                  <a:cubicBezTo>
                    <a:pt x="1380" y="1283"/>
                    <a:pt x="1304" y="1255"/>
                    <a:pt x="1220" y="1255"/>
                  </a:cubicBezTo>
                  <a:cubicBezTo>
                    <a:pt x="1137" y="1255"/>
                    <a:pt x="1046" y="1283"/>
                    <a:pt x="976" y="1339"/>
                  </a:cubicBezTo>
                  <a:cubicBezTo>
                    <a:pt x="865" y="1450"/>
                    <a:pt x="865" y="1645"/>
                    <a:pt x="976" y="1785"/>
                  </a:cubicBezTo>
                  <a:lnTo>
                    <a:pt x="1227" y="2036"/>
                  </a:lnTo>
                  <a:cubicBezTo>
                    <a:pt x="1116" y="2203"/>
                    <a:pt x="1032" y="2370"/>
                    <a:pt x="976" y="2593"/>
                  </a:cubicBezTo>
                  <a:lnTo>
                    <a:pt x="642" y="2593"/>
                  </a:lnTo>
                  <a:cubicBezTo>
                    <a:pt x="447" y="2593"/>
                    <a:pt x="307" y="2733"/>
                    <a:pt x="307" y="2900"/>
                  </a:cubicBezTo>
                  <a:cubicBezTo>
                    <a:pt x="307" y="3067"/>
                    <a:pt x="447" y="3206"/>
                    <a:pt x="642" y="3206"/>
                  </a:cubicBezTo>
                  <a:lnTo>
                    <a:pt x="948" y="3206"/>
                  </a:lnTo>
                  <a:lnTo>
                    <a:pt x="948" y="3848"/>
                  </a:lnTo>
                  <a:lnTo>
                    <a:pt x="642" y="3848"/>
                  </a:lnTo>
                  <a:cubicBezTo>
                    <a:pt x="447" y="3848"/>
                    <a:pt x="307" y="3987"/>
                    <a:pt x="307" y="4154"/>
                  </a:cubicBezTo>
                  <a:cubicBezTo>
                    <a:pt x="307" y="4321"/>
                    <a:pt x="447" y="4461"/>
                    <a:pt x="642" y="4461"/>
                  </a:cubicBezTo>
                  <a:lnTo>
                    <a:pt x="948" y="4461"/>
                  </a:lnTo>
                  <a:lnTo>
                    <a:pt x="948" y="5102"/>
                  </a:lnTo>
                  <a:lnTo>
                    <a:pt x="642" y="5102"/>
                  </a:lnTo>
                  <a:cubicBezTo>
                    <a:pt x="447" y="5102"/>
                    <a:pt x="307" y="5241"/>
                    <a:pt x="307" y="5409"/>
                  </a:cubicBezTo>
                  <a:cubicBezTo>
                    <a:pt x="307" y="5576"/>
                    <a:pt x="447" y="5715"/>
                    <a:pt x="642" y="5715"/>
                  </a:cubicBezTo>
                  <a:lnTo>
                    <a:pt x="948" y="5715"/>
                  </a:lnTo>
                  <a:lnTo>
                    <a:pt x="948" y="6356"/>
                  </a:lnTo>
                  <a:lnTo>
                    <a:pt x="307" y="6356"/>
                  </a:lnTo>
                  <a:cubicBezTo>
                    <a:pt x="140" y="6356"/>
                    <a:pt x="1" y="6496"/>
                    <a:pt x="1" y="6663"/>
                  </a:cubicBezTo>
                  <a:lnTo>
                    <a:pt x="1" y="7304"/>
                  </a:lnTo>
                  <a:cubicBezTo>
                    <a:pt x="1" y="7722"/>
                    <a:pt x="279" y="8085"/>
                    <a:pt x="697" y="8196"/>
                  </a:cubicBezTo>
                  <a:lnTo>
                    <a:pt x="1255" y="10538"/>
                  </a:lnTo>
                  <a:cubicBezTo>
                    <a:pt x="1283" y="10677"/>
                    <a:pt x="1422" y="10789"/>
                    <a:pt x="1562" y="10789"/>
                  </a:cubicBezTo>
                  <a:lnTo>
                    <a:pt x="5910" y="10789"/>
                  </a:lnTo>
                  <a:cubicBezTo>
                    <a:pt x="6050" y="10789"/>
                    <a:pt x="6217" y="10677"/>
                    <a:pt x="6245" y="10538"/>
                  </a:cubicBezTo>
                  <a:lnTo>
                    <a:pt x="6802" y="8196"/>
                  </a:lnTo>
                  <a:cubicBezTo>
                    <a:pt x="7165" y="8085"/>
                    <a:pt x="7499" y="7722"/>
                    <a:pt x="7499" y="7304"/>
                  </a:cubicBezTo>
                  <a:lnTo>
                    <a:pt x="7499" y="6663"/>
                  </a:lnTo>
                  <a:cubicBezTo>
                    <a:pt x="7638" y="6468"/>
                    <a:pt x="7499" y="6328"/>
                    <a:pt x="7332" y="6328"/>
                  </a:cubicBezTo>
                  <a:lnTo>
                    <a:pt x="6691" y="6328"/>
                  </a:lnTo>
                  <a:lnTo>
                    <a:pt x="6691" y="5074"/>
                  </a:lnTo>
                  <a:lnTo>
                    <a:pt x="6997" y="5074"/>
                  </a:lnTo>
                  <a:cubicBezTo>
                    <a:pt x="7192" y="5074"/>
                    <a:pt x="7332" y="4935"/>
                    <a:pt x="7332" y="4740"/>
                  </a:cubicBezTo>
                  <a:cubicBezTo>
                    <a:pt x="7332" y="4572"/>
                    <a:pt x="7192" y="4433"/>
                    <a:pt x="6997" y="4433"/>
                  </a:cubicBezTo>
                  <a:lnTo>
                    <a:pt x="6691" y="4433"/>
                  </a:lnTo>
                  <a:lnTo>
                    <a:pt x="6691" y="3820"/>
                  </a:lnTo>
                  <a:lnTo>
                    <a:pt x="6997" y="3820"/>
                  </a:lnTo>
                  <a:cubicBezTo>
                    <a:pt x="7192" y="3820"/>
                    <a:pt x="7332" y="3680"/>
                    <a:pt x="7332" y="3485"/>
                  </a:cubicBezTo>
                  <a:cubicBezTo>
                    <a:pt x="7332" y="3318"/>
                    <a:pt x="7192" y="3179"/>
                    <a:pt x="6997" y="3179"/>
                  </a:cubicBezTo>
                  <a:lnTo>
                    <a:pt x="6691" y="3179"/>
                  </a:lnTo>
                  <a:lnTo>
                    <a:pt x="6691" y="2537"/>
                  </a:lnTo>
                  <a:lnTo>
                    <a:pt x="6997" y="2537"/>
                  </a:lnTo>
                  <a:cubicBezTo>
                    <a:pt x="7192" y="2537"/>
                    <a:pt x="7332" y="2398"/>
                    <a:pt x="7332" y="2231"/>
                  </a:cubicBezTo>
                  <a:cubicBezTo>
                    <a:pt x="7332" y="2064"/>
                    <a:pt x="7192" y="1924"/>
                    <a:pt x="6997" y="1924"/>
                  </a:cubicBezTo>
                  <a:lnTo>
                    <a:pt x="6663" y="1924"/>
                  </a:lnTo>
                  <a:cubicBezTo>
                    <a:pt x="6635" y="1701"/>
                    <a:pt x="6551" y="1534"/>
                    <a:pt x="6412" y="1367"/>
                  </a:cubicBezTo>
                  <a:lnTo>
                    <a:pt x="6663" y="1116"/>
                  </a:lnTo>
                  <a:cubicBezTo>
                    <a:pt x="6774" y="1004"/>
                    <a:pt x="6774" y="809"/>
                    <a:pt x="6663" y="670"/>
                  </a:cubicBezTo>
                  <a:cubicBezTo>
                    <a:pt x="6607" y="614"/>
                    <a:pt x="6530" y="586"/>
                    <a:pt x="6450" y="586"/>
                  </a:cubicBezTo>
                  <a:cubicBezTo>
                    <a:pt x="6370" y="586"/>
                    <a:pt x="6286" y="614"/>
                    <a:pt x="6217" y="670"/>
                  </a:cubicBezTo>
                  <a:lnTo>
                    <a:pt x="5966" y="921"/>
                  </a:lnTo>
                  <a:cubicBezTo>
                    <a:pt x="5799" y="809"/>
                    <a:pt x="5604" y="726"/>
                    <a:pt x="5408" y="670"/>
                  </a:cubicBezTo>
                  <a:lnTo>
                    <a:pt x="5408" y="307"/>
                  </a:lnTo>
                  <a:cubicBezTo>
                    <a:pt x="5408" y="140"/>
                    <a:pt x="5269" y="1"/>
                    <a:pt x="51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5978;p60">
              <a:extLst>
                <a:ext uri="{FF2B5EF4-FFF2-40B4-BE49-F238E27FC236}">
                  <a16:creationId xmlns:a16="http://schemas.microsoft.com/office/drawing/2014/main" id="{53D3B29A-B158-4CC7-8164-C807979B4EE0}"/>
                </a:ext>
              </a:extLst>
            </p:cNvPr>
            <p:cNvSpPr/>
            <p:nvPr/>
          </p:nvSpPr>
          <p:spPr>
            <a:xfrm>
              <a:off x="-47242037" y="188100"/>
              <a:ext cx="15350" cy="31375"/>
            </a:xfrm>
            <a:custGeom>
              <a:avLst/>
              <a:gdLst/>
              <a:ahLst/>
              <a:cxnLst/>
              <a:rect l="l" t="t" r="r" b="b"/>
              <a:pathLst>
                <a:path w="614" h="1255" extrusionOk="0">
                  <a:moveTo>
                    <a:pt x="307" y="0"/>
                  </a:moveTo>
                  <a:cubicBezTo>
                    <a:pt x="140" y="0"/>
                    <a:pt x="0" y="140"/>
                    <a:pt x="0" y="307"/>
                  </a:cubicBezTo>
                  <a:lnTo>
                    <a:pt x="0" y="948"/>
                  </a:lnTo>
                  <a:cubicBezTo>
                    <a:pt x="0" y="1115"/>
                    <a:pt x="140" y="1255"/>
                    <a:pt x="307" y="1255"/>
                  </a:cubicBezTo>
                  <a:cubicBezTo>
                    <a:pt x="474" y="1255"/>
                    <a:pt x="613" y="1115"/>
                    <a:pt x="613" y="948"/>
                  </a:cubicBezTo>
                  <a:lnTo>
                    <a:pt x="613" y="307"/>
                  </a:lnTo>
                  <a:cubicBezTo>
                    <a:pt x="613" y="140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5979;p60">
              <a:extLst>
                <a:ext uri="{FF2B5EF4-FFF2-40B4-BE49-F238E27FC236}">
                  <a16:creationId xmlns:a16="http://schemas.microsoft.com/office/drawing/2014/main" id="{08685172-BB8F-4ABC-BB7B-49FA773B93CF}"/>
                </a:ext>
              </a:extLst>
            </p:cNvPr>
            <p:cNvSpPr/>
            <p:nvPr/>
          </p:nvSpPr>
          <p:spPr>
            <a:xfrm>
              <a:off x="-47242037" y="234775"/>
              <a:ext cx="15350" cy="31400"/>
            </a:xfrm>
            <a:custGeom>
              <a:avLst/>
              <a:gdLst/>
              <a:ahLst/>
              <a:cxnLst/>
              <a:rect l="l" t="t" r="r" b="b"/>
              <a:pathLst>
                <a:path w="614" h="1256" extrusionOk="0">
                  <a:moveTo>
                    <a:pt x="307" y="1"/>
                  </a:moveTo>
                  <a:cubicBezTo>
                    <a:pt x="140" y="1"/>
                    <a:pt x="0" y="140"/>
                    <a:pt x="0" y="335"/>
                  </a:cubicBezTo>
                  <a:lnTo>
                    <a:pt x="0" y="949"/>
                  </a:lnTo>
                  <a:cubicBezTo>
                    <a:pt x="0" y="1116"/>
                    <a:pt x="140" y="1255"/>
                    <a:pt x="307" y="1255"/>
                  </a:cubicBezTo>
                  <a:cubicBezTo>
                    <a:pt x="474" y="1255"/>
                    <a:pt x="613" y="1116"/>
                    <a:pt x="613" y="949"/>
                  </a:cubicBezTo>
                  <a:lnTo>
                    <a:pt x="613" y="335"/>
                  </a:lnTo>
                  <a:cubicBezTo>
                    <a:pt x="613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5980;p60">
              <a:extLst>
                <a:ext uri="{FF2B5EF4-FFF2-40B4-BE49-F238E27FC236}">
                  <a16:creationId xmlns:a16="http://schemas.microsoft.com/office/drawing/2014/main" id="{D339FF6B-3E8E-436A-BDA3-32469EEAD16E}"/>
                </a:ext>
              </a:extLst>
            </p:cNvPr>
            <p:cNvSpPr/>
            <p:nvPr/>
          </p:nvSpPr>
          <p:spPr>
            <a:xfrm>
              <a:off x="-47180012" y="172075"/>
              <a:ext cx="15350" cy="31375"/>
            </a:xfrm>
            <a:custGeom>
              <a:avLst/>
              <a:gdLst/>
              <a:ahLst/>
              <a:cxnLst/>
              <a:rect l="l" t="t" r="r" b="b"/>
              <a:pathLst>
                <a:path w="614" h="1255" extrusionOk="0">
                  <a:moveTo>
                    <a:pt x="307" y="0"/>
                  </a:moveTo>
                  <a:cubicBezTo>
                    <a:pt x="139" y="0"/>
                    <a:pt x="0" y="139"/>
                    <a:pt x="0" y="335"/>
                  </a:cubicBezTo>
                  <a:lnTo>
                    <a:pt x="0" y="948"/>
                  </a:lnTo>
                  <a:cubicBezTo>
                    <a:pt x="0" y="1115"/>
                    <a:pt x="139" y="1254"/>
                    <a:pt x="307" y="1254"/>
                  </a:cubicBezTo>
                  <a:cubicBezTo>
                    <a:pt x="474" y="1254"/>
                    <a:pt x="613" y="1115"/>
                    <a:pt x="613" y="948"/>
                  </a:cubicBezTo>
                  <a:lnTo>
                    <a:pt x="613" y="335"/>
                  </a:lnTo>
                  <a:cubicBezTo>
                    <a:pt x="613" y="139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5981;p60">
              <a:extLst>
                <a:ext uri="{FF2B5EF4-FFF2-40B4-BE49-F238E27FC236}">
                  <a16:creationId xmlns:a16="http://schemas.microsoft.com/office/drawing/2014/main" id="{82932BCF-727F-4835-B067-64E28BAD319B}"/>
                </a:ext>
              </a:extLst>
            </p:cNvPr>
            <p:cNvSpPr/>
            <p:nvPr/>
          </p:nvSpPr>
          <p:spPr>
            <a:xfrm>
              <a:off x="-47180012" y="218050"/>
              <a:ext cx="15350" cy="32100"/>
            </a:xfrm>
            <a:custGeom>
              <a:avLst/>
              <a:gdLst/>
              <a:ahLst/>
              <a:cxnLst/>
              <a:rect l="l" t="t" r="r" b="b"/>
              <a:pathLst>
                <a:path w="614" h="1284" extrusionOk="0">
                  <a:moveTo>
                    <a:pt x="307" y="1"/>
                  </a:moveTo>
                  <a:cubicBezTo>
                    <a:pt x="139" y="1"/>
                    <a:pt x="0" y="140"/>
                    <a:pt x="0" y="335"/>
                  </a:cubicBezTo>
                  <a:lnTo>
                    <a:pt x="0" y="949"/>
                  </a:lnTo>
                  <a:cubicBezTo>
                    <a:pt x="0" y="1144"/>
                    <a:pt x="139" y="1283"/>
                    <a:pt x="307" y="1283"/>
                  </a:cubicBezTo>
                  <a:cubicBezTo>
                    <a:pt x="474" y="1283"/>
                    <a:pt x="613" y="1144"/>
                    <a:pt x="613" y="949"/>
                  </a:cubicBezTo>
                  <a:lnTo>
                    <a:pt x="613" y="335"/>
                  </a:lnTo>
                  <a:cubicBezTo>
                    <a:pt x="613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858862180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Retângulo 52">
            <a:extLst>
              <a:ext uri="{FF2B5EF4-FFF2-40B4-BE49-F238E27FC236}">
                <a16:creationId xmlns:a16="http://schemas.microsoft.com/office/drawing/2014/main" id="{2173FA70-617A-46F6-91A1-F8A5CC477441}"/>
              </a:ext>
            </a:extLst>
          </p:cNvPr>
          <p:cNvSpPr/>
          <p:nvPr/>
        </p:nvSpPr>
        <p:spPr>
          <a:xfrm>
            <a:off x="0" y="0"/>
            <a:ext cx="3974471" cy="6858000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9" name="CaixaDeTexto 48">
            <a:extLst>
              <a:ext uri="{FF2B5EF4-FFF2-40B4-BE49-F238E27FC236}">
                <a16:creationId xmlns:a16="http://schemas.microsoft.com/office/drawing/2014/main" id="{282939D0-A281-4212-B9F3-0627F8DC1EA3}"/>
              </a:ext>
            </a:extLst>
          </p:cNvPr>
          <p:cNvSpPr txBox="1"/>
          <p:nvPr/>
        </p:nvSpPr>
        <p:spPr>
          <a:xfrm>
            <a:off x="393889" y="2370341"/>
            <a:ext cx="323031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4400">
                <a:solidFill>
                  <a:schemeClr val="bg1"/>
                </a:solidFill>
                <a:latin typeface="Montserrat" panose="02000505000000020004" pitchFamily="2" charset="0"/>
              </a:rPr>
              <a:t>ÍCONES </a:t>
            </a:r>
          </a:p>
          <a:p>
            <a:r>
              <a:rPr lang="pt-BR" sz="4400">
                <a:solidFill>
                  <a:schemeClr val="bg1"/>
                </a:solidFill>
                <a:latin typeface="Montserrat" panose="02000505000000020004" pitchFamily="2" charset="0"/>
              </a:rPr>
              <a:t>EDITÁVEIS</a:t>
            </a:r>
          </a:p>
        </p:txBody>
      </p:sp>
      <p:sp>
        <p:nvSpPr>
          <p:cNvPr id="50" name="CaixaDeTexto 49">
            <a:extLst>
              <a:ext uri="{FF2B5EF4-FFF2-40B4-BE49-F238E27FC236}">
                <a16:creationId xmlns:a16="http://schemas.microsoft.com/office/drawing/2014/main" id="{B7688E70-B842-40EB-BC3B-240E3CE8698B}"/>
              </a:ext>
            </a:extLst>
          </p:cNvPr>
          <p:cNvSpPr txBox="1"/>
          <p:nvPr/>
        </p:nvSpPr>
        <p:spPr>
          <a:xfrm>
            <a:off x="402587" y="3737750"/>
            <a:ext cx="323031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000">
                <a:solidFill>
                  <a:schemeClr val="bg1"/>
                </a:solidFill>
                <a:latin typeface="Montserrat" panose="02000505000000020004" pitchFamily="2" charset="0"/>
              </a:rPr>
              <a:t>(CORES E TAMANHOS)</a:t>
            </a:r>
          </a:p>
        </p:txBody>
      </p:sp>
      <p:grpSp>
        <p:nvGrpSpPr>
          <p:cNvPr id="972" name="Google Shape;4463;p58">
            <a:extLst>
              <a:ext uri="{FF2B5EF4-FFF2-40B4-BE49-F238E27FC236}">
                <a16:creationId xmlns:a16="http://schemas.microsoft.com/office/drawing/2014/main" id="{FD1C77D7-62E6-4AFD-8C42-B268180CD118}"/>
              </a:ext>
            </a:extLst>
          </p:cNvPr>
          <p:cNvGrpSpPr/>
          <p:nvPr/>
        </p:nvGrpSpPr>
        <p:grpSpPr>
          <a:xfrm>
            <a:off x="4538363" y="374952"/>
            <a:ext cx="348568" cy="348541"/>
            <a:chOff x="-65131525" y="1914325"/>
            <a:chExt cx="316650" cy="316625"/>
          </a:xfrm>
        </p:grpSpPr>
        <p:sp>
          <p:nvSpPr>
            <p:cNvPr id="973" name="Google Shape;4464;p58">
              <a:extLst>
                <a:ext uri="{FF2B5EF4-FFF2-40B4-BE49-F238E27FC236}">
                  <a16:creationId xmlns:a16="http://schemas.microsoft.com/office/drawing/2014/main" id="{1A02528D-4B14-4393-87DB-9A0FCBB6DA94}"/>
                </a:ext>
              </a:extLst>
            </p:cNvPr>
            <p:cNvSpPr/>
            <p:nvPr/>
          </p:nvSpPr>
          <p:spPr>
            <a:xfrm>
              <a:off x="-65024400" y="1949750"/>
              <a:ext cx="103175" cy="247350"/>
            </a:xfrm>
            <a:custGeom>
              <a:avLst/>
              <a:gdLst/>
              <a:ahLst/>
              <a:cxnLst/>
              <a:rect l="l" t="t" r="r" b="b"/>
              <a:pathLst>
                <a:path w="4127" h="9894" extrusionOk="0">
                  <a:moveTo>
                    <a:pt x="2048" y="1"/>
                  </a:moveTo>
                  <a:cubicBezTo>
                    <a:pt x="1859" y="1"/>
                    <a:pt x="1638" y="190"/>
                    <a:pt x="1638" y="379"/>
                  </a:cubicBezTo>
                  <a:lnTo>
                    <a:pt x="1638" y="851"/>
                  </a:lnTo>
                  <a:cubicBezTo>
                    <a:pt x="725" y="1040"/>
                    <a:pt x="0" y="1891"/>
                    <a:pt x="0" y="2868"/>
                  </a:cubicBezTo>
                  <a:cubicBezTo>
                    <a:pt x="0" y="3970"/>
                    <a:pt x="977" y="4632"/>
                    <a:pt x="1827" y="5262"/>
                  </a:cubicBezTo>
                  <a:cubicBezTo>
                    <a:pt x="2552" y="5829"/>
                    <a:pt x="3308" y="6333"/>
                    <a:pt x="3308" y="6995"/>
                  </a:cubicBezTo>
                  <a:cubicBezTo>
                    <a:pt x="3308" y="7656"/>
                    <a:pt x="2772" y="8255"/>
                    <a:pt x="2079" y="8255"/>
                  </a:cubicBezTo>
                  <a:cubicBezTo>
                    <a:pt x="1418" y="8255"/>
                    <a:pt x="851" y="7688"/>
                    <a:pt x="851" y="6995"/>
                  </a:cubicBezTo>
                  <a:cubicBezTo>
                    <a:pt x="851" y="6774"/>
                    <a:pt x="662" y="6617"/>
                    <a:pt x="441" y="6617"/>
                  </a:cubicBezTo>
                  <a:cubicBezTo>
                    <a:pt x="189" y="6617"/>
                    <a:pt x="32" y="6806"/>
                    <a:pt x="32" y="6995"/>
                  </a:cubicBezTo>
                  <a:cubicBezTo>
                    <a:pt x="32" y="7971"/>
                    <a:pt x="756" y="8854"/>
                    <a:pt x="1701" y="9011"/>
                  </a:cubicBezTo>
                  <a:lnTo>
                    <a:pt x="1701" y="9484"/>
                  </a:lnTo>
                  <a:cubicBezTo>
                    <a:pt x="1701" y="9704"/>
                    <a:pt x="1890" y="9893"/>
                    <a:pt x="2079" y="9893"/>
                  </a:cubicBezTo>
                  <a:cubicBezTo>
                    <a:pt x="2268" y="9893"/>
                    <a:pt x="2489" y="9704"/>
                    <a:pt x="2489" y="9484"/>
                  </a:cubicBezTo>
                  <a:lnTo>
                    <a:pt x="2489" y="9011"/>
                  </a:lnTo>
                  <a:cubicBezTo>
                    <a:pt x="3434" y="8791"/>
                    <a:pt x="4127" y="7971"/>
                    <a:pt x="4127" y="6995"/>
                  </a:cubicBezTo>
                  <a:cubicBezTo>
                    <a:pt x="4127" y="5892"/>
                    <a:pt x="3151" y="5231"/>
                    <a:pt x="2331" y="4600"/>
                  </a:cubicBezTo>
                  <a:cubicBezTo>
                    <a:pt x="1575" y="4033"/>
                    <a:pt x="819" y="3529"/>
                    <a:pt x="819" y="2868"/>
                  </a:cubicBezTo>
                  <a:cubicBezTo>
                    <a:pt x="788" y="2143"/>
                    <a:pt x="1386" y="1607"/>
                    <a:pt x="2048" y="1607"/>
                  </a:cubicBezTo>
                  <a:cubicBezTo>
                    <a:pt x="2709" y="1607"/>
                    <a:pt x="3277" y="2143"/>
                    <a:pt x="3277" y="2868"/>
                  </a:cubicBezTo>
                  <a:cubicBezTo>
                    <a:pt x="3277" y="3088"/>
                    <a:pt x="3466" y="3246"/>
                    <a:pt x="3686" y="3246"/>
                  </a:cubicBezTo>
                  <a:cubicBezTo>
                    <a:pt x="3938" y="3246"/>
                    <a:pt x="4096" y="3057"/>
                    <a:pt x="4096" y="2868"/>
                  </a:cubicBezTo>
                  <a:cubicBezTo>
                    <a:pt x="4096" y="1891"/>
                    <a:pt x="3371" y="1009"/>
                    <a:pt x="2426" y="851"/>
                  </a:cubicBezTo>
                  <a:lnTo>
                    <a:pt x="2426" y="379"/>
                  </a:lnTo>
                  <a:cubicBezTo>
                    <a:pt x="2426" y="158"/>
                    <a:pt x="2237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4465;p58">
              <a:extLst>
                <a:ext uri="{FF2B5EF4-FFF2-40B4-BE49-F238E27FC236}">
                  <a16:creationId xmlns:a16="http://schemas.microsoft.com/office/drawing/2014/main" id="{26A5C7DB-3AB6-4E3E-BFF9-55AAE61D513C}"/>
                </a:ext>
              </a:extLst>
            </p:cNvPr>
            <p:cNvSpPr/>
            <p:nvPr/>
          </p:nvSpPr>
          <p:spPr>
            <a:xfrm>
              <a:off x="-65131525" y="1914325"/>
              <a:ext cx="316650" cy="316625"/>
            </a:xfrm>
            <a:custGeom>
              <a:avLst/>
              <a:gdLst/>
              <a:ahLst/>
              <a:cxnLst/>
              <a:rect l="l" t="t" r="r" b="b"/>
              <a:pathLst>
                <a:path w="12666" h="12665" extrusionOk="0">
                  <a:moveTo>
                    <a:pt x="6333" y="819"/>
                  </a:moveTo>
                  <a:cubicBezTo>
                    <a:pt x="9357" y="819"/>
                    <a:pt x="11846" y="3308"/>
                    <a:pt x="11846" y="6332"/>
                  </a:cubicBezTo>
                  <a:cubicBezTo>
                    <a:pt x="11846" y="9357"/>
                    <a:pt x="9357" y="11846"/>
                    <a:pt x="6333" y="11846"/>
                  </a:cubicBezTo>
                  <a:cubicBezTo>
                    <a:pt x="3308" y="11846"/>
                    <a:pt x="819" y="9357"/>
                    <a:pt x="819" y="6332"/>
                  </a:cubicBezTo>
                  <a:cubicBezTo>
                    <a:pt x="819" y="3308"/>
                    <a:pt x="3308" y="819"/>
                    <a:pt x="6333" y="819"/>
                  </a:cubicBezTo>
                  <a:close/>
                  <a:moveTo>
                    <a:pt x="6333" y="0"/>
                  </a:moveTo>
                  <a:cubicBezTo>
                    <a:pt x="2836" y="0"/>
                    <a:pt x="0" y="2835"/>
                    <a:pt x="0" y="6332"/>
                  </a:cubicBezTo>
                  <a:cubicBezTo>
                    <a:pt x="0" y="9830"/>
                    <a:pt x="2836" y="12665"/>
                    <a:pt x="6333" y="12665"/>
                  </a:cubicBezTo>
                  <a:cubicBezTo>
                    <a:pt x="9830" y="12665"/>
                    <a:pt x="12665" y="9830"/>
                    <a:pt x="12665" y="6332"/>
                  </a:cubicBezTo>
                  <a:cubicBezTo>
                    <a:pt x="12665" y="2835"/>
                    <a:pt x="9830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5" name="Google Shape;4466;p58">
            <a:extLst>
              <a:ext uri="{FF2B5EF4-FFF2-40B4-BE49-F238E27FC236}">
                <a16:creationId xmlns:a16="http://schemas.microsoft.com/office/drawing/2014/main" id="{C1C102CC-179A-4EA3-A20B-FE22E4E015F9}"/>
              </a:ext>
            </a:extLst>
          </p:cNvPr>
          <p:cNvGrpSpPr/>
          <p:nvPr/>
        </p:nvGrpSpPr>
        <p:grpSpPr>
          <a:xfrm>
            <a:off x="4538363" y="779661"/>
            <a:ext cx="348568" cy="348568"/>
            <a:chOff x="-65131525" y="2281350"/>
            <a:chExt cx="316650" cy="316650"/>
          </a:xfrm>
        </p:grpSpPr>
        <p:sp>
          <p:nvSpPr>
            <p:cNvPr id="976" name="Google Shape;4467;p58">
              <a:extLst>
                <a:ext uri="{FF2B5EF4-FFF2-40B4-BE49-F238E27FC236}">
                  <a16:creationId xmlns:a16="http://schemas.microsoft.com/office/drawing/2014/main" id="{D15F9D76-7017-40B2-9E40-93C105893411}"/>
                </a:ext>
              </a:extLst>
            </p:cNvPr>
            <p:cNvSpPr/>
            <p:nvPr/>
          </p:nvSpPr>
          <p:spPr>
            <a:xfrm>
              <a:off x="-65131525" y="2322300"/>
              <a:ext cx="275675" cy="275700"/>
            </a:xfrm>
            <a:custGeom>
              <a:avLst/>
              <a:gdLst/>
              <a:ahLst/>
              <a:cxnLst/>
              <a:rect l="l" t="t" r="r" b="b"/>
              <a:pathLst>
                <a:path w="11027" h="11028" extrusionOk="0">
                  <a:moveTo>
                    <a:pt x="5073" y="820"/>
                  </a:moveTo>
                  <a:lnTo>
                    <a:pt x="5073" y="5514"/>
                  </a:lnTo>
                  <a:cubicBezTo>
                    <a:pt x="5073" y="5766"/>
                    <a:pt x="5262" y="5923"/>
                    <a:pt x="5482" y="5923"/>
                  </a:cubicBezTo>
                  <a:lnTo>
                    <a:pt x="10145" y="5923"/>
                  </a:lnTo>
                  <a:cubicBezTo>
                    <a:pt x="9956" y="8318"/>
                    <a:pt x="7940" y="10208"/>
                    <a:pt x="5482" y="10208"/>
                  </a:cubicBezTo>
                  <a:cubicBezTo>
                    <a:pt x="2867" y="10208"/>
                    <a:pt x="788" y="8129"/>
                    <a:pt x="788" y="5514"/>
                  </a:cubicBezTo>
                  <a:cubicBezTo>
                    <a:pt x="788" y="3088"/>
                    <a:pt x="2678" y="1072"/>
                    <a:pt x="5073" y="820"/>
                  </a:cubicBezTo>
                  <a:close/>
                  <a:moveTo>
                    <a:pt x="5514" y="0"/>
                  </a:moveTo>
                  <a:cubicBezTo>
                    <a:pt x="2458" y="0"/>
                    <a:pt x="0" y="2489"/>
                    <a:pt x="0" y="5514"/>
                  </a:cubicBezTo>
                  <a:cubicBezTo>
                    <a:pt x="0" y="8538"/>
                    <a:pt x="2458" y="11027"/>
                    <a:pt x="5514" y="11027"/>
                  </a:cubicBezTo>
                  <a:cubicBezTo>
                    <a:pt x="8538" y="11027"/>
                    <a:pt x="11027" y="8538"/>
                    <a:pt x="11027" y="5514"/>
                  </a:cubicBezTo>
                  <a:cubicBezTo>
                    <a:pt x="11027" y="5293"/>
                    <a:pt x="10807" y="5104"/>
                    <a:pt x="10618" y="5104"/>
                  </a:cubicBezTo>
                  <a:lnTo>
                    <a:pt x="5923" y="5104"/>
                  </a:lnTo>
                  <a:lnTo>
                    <a:pt x="5923" y="410"/>
                  </a:lnTo>
                  <a:cubicBezTo>
                    <a:pt x="5892" y="158"/>
                    <a:pt x="5734" y="0"/>
                    <a:pt x="55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4468;p58">
              <a:extLst>
                <a:ext uri="{FF2B5EF4-FFF2-40B4-BE49-F238E27FC236}">
                  <a16:creationId xmlns:a16="http://schemas.microsoft.com/office/drawing/2014/main" id="{1B1E6A13-B5ED-4393-9071-3C2412480E14}"/>
                </a:ext>
              </a:extLst>
            </p:cNvPr>
            <p:cNvSpPr/>
            <p:nvPr/>
          </p:nvSpPr>
          <p:spPr>
            <a:xfrm>
              <a:off x="-64963775" y="2281350"/>
              <a:ext cx="148900" cy="148875"/>
            </a:xfrm>
            <a:custGeom>
              <a:avLst/>
              <a:gdLst/>
              <a:ahLst/>
              <a:cxnLst/>
              <a:rect l="l" t="t" r="r" b="b"/>
              <a:pathLst>
                <a:path w="5956" h="5955" extrusionOk="0">
                  <a:moveTo>
                    <a:pt x="852" y="819"/>
                  </a:moveTo>
                  <a:cubicBezTo>
                    <a:pt x="3088" y="1008"/>
                    <a:pt x="4884" y="2836"/>
                    <a:pt x="5105" y="5073"/>
                  </a:cubicBezTo>
                  <a:lnTo>
                    <a:pt x="852" y="5073"/>
                  </a:lnTo>
                  <a:lnTo>
                    <a:pt x="852" y="819"/>
                  </a:ln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lnTo>
                    <a:pt x="1" y="5514"/>
                  </a:lnTo>
                  <a:cubicBezTo>
                    <a:pt x="1" y="5734"/>
                    <a:pt x="221" y="5955"/>
                    <a:pt x="442" y="5955"/>
                  </a:cubicBezTo>
                  <a:lnTo>
                    <a:pt x="5514" y="5955"/>
                  </a:lnTo>
                  <a:cubicBezTo>
                    <a:pt x="5766" y="5955"/>
                    <a:pt x="5955" y="5734"/>
                    <a:pt x="5955" y="5514"/>
                  </a:cubicBezTo>
                  <a:cubicBezTo>
                    <a:pt x="5955" y="2426"/>
                    <a:pt x="3466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8" name="Google Shape;4469;p58">
            <a:extLst>
              <a:ext uri="{FF2B5EF4-FFF2-40B4-BE49-F238E27FC236}">
                <a16:creationId xmlns:a16="http://schemas.microsoft.com/office/drawing/2014/main" id="{ACB90685-DB8F-42D3-B522-79DB77B01A5D}"/>
              </a:ext>
            </a:extLst>
          </p:cNvPr>
          <p:cNvGrpSpPr/>
          <p:nvPr/>
        </p:nvGrpSpPr>
        <p:grpSpPr>
          <a:xfrm>
            <a:off x="4541404" y="1182389"/>
            <a:ext cx="342486" cy="349421"/>
            <a:chOff x="-65129950" y="2646800"/>
            <a:chExt cx="311125" cy="317425"/>
          </a:xfrm>
        </p:grpSpPr>
        <p:sp>
          <p:nvSpPr>
            <p:cNvPr id="979" name="Google Shape;4470;p58">
              <a:extLst>
                <a:ext uri="{FF2B5EF4-FFF2-40B4-BE49-F238E27FC236}">
                  <a16:creationId xmlns:a16="http://schemas.microsoft.com/office/drawing/2014/main" id="{825E5B9E-C93B-465E-A2D9-FF9F3310973C}"/>
                </a:ext>
              </a:extLst>
            </p:cNvPr>
            <p:cNvSpPr/>
            <p:nvPr/>
          </p:nvSpPr>
          <p:spPr>
            <a:xfrm>
              <a:off x="-65129950" y="2646800"/>
              <a:ext cx="311125" cy="317425"/>
            </a:xfrm>
            <a:custGeom>
              <a:avLst/>
              <a:gdLst/>
              <a:ahLst/>
              <a:cxnLst/>
              <a:rect l="l" t="t" r="r" b="b"/>
              <a:pathLst>
                <a:path w="12445" h="12697" extrusionOk="0">
                  <a:moveTo>
                    <a:pt x="6648" y="851"/>
                  </a:moveTo>
                  <a:lnTo>
                    <a:pt x="6648" y="1954"/>
                  </a:lnTo>
                  <a:lnTo>
                    <a:pt x="5860" y="1954"/>
                  </a:lnTo>
                  <a:lnTo>
                    <a:pt x="5860" y="851"/>
                  </a:lnTo>
                  <a:close/>
                  <a:moveTo>
                    <a:pt x="1261" y="1954"/>
                  </a:moveTo>
                  <a:cubicBezTo>
                    <a:pt x="1355" y="1954"/>
                    <a:pt x="1450" y="1985"/>
                    <a:pt x="1544" y="2080"/>
                  </a:cubicBezTo>
                  <a:cubicBezTo>
                    <a:pt x="1733" y="2237"/>
                    <a:pt x="1733" y="2521"/>
                    <a:pt x="1576" y="2678"/>
                  </a:cubicBezTo>
                  <a:cubicBezTo>
                    <a:pt x="1497" y="2757"/>
                    <a:pt x="1387" y="2797"/>
                    <a:pt x="1276" y="2797"/>
                  </a:cubicBezTo>
                  <a:cubicBezTo>
                    <a:pt x="1166" y="2797"/>
                    <a:pt x="1056" y="2757"/>
                    <a:pt x="977" y="2678"/>
                  </a:cubicBezTo>
                  <a:cubicBezTo>
                    <a:pt x="819" y="2521"/>
                    <a:pt x="819" y="2237"/>
                    <a:pt x="977" y="2080"/>
                  </a:cubicBezTo>
                  <a:cubicBezTo>
                    <a:pt x="1072" y="1985"/>
                    <a:pt x="1198" y="1954"/>
                    <a:pt x="1261" y="1954"/>
                  </a:cubicBezTo>
                  <a:close/>
                  <a:moveTo>
                    <a:pt x="11216" y="1954"/>
                  </a:moveTo>
                  <a:cubicBezTo>
                    <a:pt x="11468" y="1954"/>
                    <a:pt x="11626" y="2143"/>
                    <a:pt x="11626" y="2395"/>
                  </a:cubicBezTo>
                  <a:cubicBezTo>
                    <a:pt x="11626" y="2615"/>
                    <a:pt x="11437" y="2836"/>
                    <a:pt x="11216" y="2836"/>
                  </a:cubicBezTo>
                  <a:cubicBezTo>
                    <a:pt x="11027" y="2836"/>
                    <a:pt x="10807" y="2615"/>
                    <a:pt x="10807" y="2395"/>
                  </a:cubicBezTo>
                  <a:cubicBezTo>
                    <a:pt x="10807" y="2143"/>
                    <a:pt x="10996" y="1954"/>
                    <a:pt x="11216" y="1954"/>
                  </a:cubicBezTo>
                  <a:close/>
                  <a:moveTo>
                    <a:pt x="6270" y="2773"/>
                  </a:moveTo>
                  <a:cubicBezTo>
                    <a:pt x="8759" y="2773"/>
                    <a:pt x="10807" y="4821"/>
                    <a:pt x="10807" y="7341"/>
                  </a:cubicBezTo>
                  <a:cubicBezTo>
                    <a:pt x="10807" y="9861"/>
                    <a:pt x="8759" y="11909"/>
                    <a:pt x="6270" y="11909"/>
                  </a:cubicBezTo>
                  <a:cubicBezTo>
                    <a:pt x="3781" y="11909"/>
                    <a:pt x="1733" y="9861"/>
                    <a:pt x="1733" y="7341"/>
                  </a:cubicBezTo>
                  <a:cubicBezTo>
                    <a:pt x="1733" y="4821"/>
                    <a:pt x="3781" y="2773"/>
                    <a:pt x="6270" y="2773"/>
                  </a:cubicBezTo>
                  <a:close/>
                  <a:moveTo>
                    <a:pt x="4663" y="0"/>
                  </a:moveTo>
                  <a:cubicBezTo>
                    <a:pt x="4411" y="0"/>
                    <a:pt x="4254" y="189"/>
                    <a:pt x="4254" y="410"/>
                  </a:cubicBezTo>
                  <a:cubicBezTo>
                    <a:pt x="4254" y="662"/>
                    <a:pt x="4474" y="851"/>
                    <a:pt x="4663" y="851"/>
                  </a:cubicBezTo>
                  <a:lnTo>
                    <a:pt x="5104" y="851"/>
                  </a:lnTo>
                  <a:lnTo>
                    <a:pt x="5104" y="2111"/>
                  </a:lnTo>
                  <a:cubicBezTo>
                    <a:pt x="4254" y="2300"/>
                    <a:pt x="3466" y="2710"/>
                    <a:pt x="2836" y="3245"/>
                  </a:cubicBezTo>
                  <a:lnTo>
                    <a:pt x="2489" y="2899"/>
                  </a:lnTo>
                  <a:cubicBezTo>
                    <a:pt x="2741" y="2426"/>
                    <a:pt x="2647" y="1891"/>
                    <a:pt x="2269" y="1481"/>
                  </a:cubicBezTo>
                  <a:cubicBezTo>
                    <a:pt x="2032" y="1245"/>
                    <a:pt x="1717" y="1127"/>
                    <a:pt x="1394" y="1127"/>
                  </a:cubicBezTo>
                  <a:cubicBezTo>
                    <a:pt x="1072" y="1127"/>
                    <a:pt x="741" y="1245"/>
                    <a:pt x="473" y="1481"/>
                  </a:cubicBezTo>
                  <a:cubicBezTo>
                    <a:pt x="0" y="1954"/>
                    <a:pt x="0" y="2741"/>
                    <a:pt x="473" y="3245"/>
                  </a:cubicBezTo>
                  <a:cubicBezTo>
                    <a:pt x="725" y="3498"/>
                    <a:pt x="1040" y="3624"/>
                    <a:pt x="1355" y="3624"/>
                  </a:cubicBezTo>
                  <a:cubicBezTo>
                    <a:pt x="1544" y="3624"/>
                    <a:pt x="1702" y="3561"/>
                    <a:pt x="1891" y="3498"/>
                  </a:cubicBezTo>
                  <a:lnTo>
                    <a:pt x="2269" y="3844"/>
                  </a:lnTo>
                  <a:cubicBezTo>
                    <a:pt x="1481" y="4789"/>
                    <a:pt x="946" y="6018"/>
                    <a:pt x="946" y="7341"/>
                  </a:cubicBezTo>
                  <a:cubicBezTo>
                    <a:pt x="946" y="10303"/>
                    <a:pt x="3371" y="12697"/>
                    <a:pt x="6301" y="12697"/>
                  </a:cubicBezTo>
                  <a:cubicBezTo>
                    <a:pt x="9263" y="12697"/>
                    <a:pt x="11657" y="10303"/>
                    <a:pt x="11657" y="7341"/>
                  </a:cubicBezTo>
                  <a:cubicBezTo>
                    <a:pt x="11657" y="6018"/>
                    <a:pt x="11185" y="4789"/>
                    <a:pt x="10365" y="3844"/>
                  </a:cubicBezTo>
                  <a:lnTo>
                    <a:pt x="10712" y="3498"/>
                  </a:lnTo>
                  <a:cubicBezTo>
                    <a:pt x="10838" y="3561"/>
                    <a:pt x="11027" y="3624"/>
                    <a:pt x="11216" y="3624"/>
                  </a:cubicBezTo>
                  <a:cubicBezTo>
                    <a:pt x="11909" y="3624"/>
                    <a:pt x="12445" y="3056"/>
                    <a:pt x="12445" y="2363"/>
                  </a:cubicBezTo>
                  <a:cubicBezTo>
                    <a:pt x="12445" y="1670"/>
                    <a:pt x="11909" y="1135"/>
                    <a:pt x="11216" y="1135"/>
                  </a:cubicBezTo>
                  <a:cubicBezTo>
                    <a:pt x="10555" y="1135"/>
                    <a:pt x="10019" y="1670"/>
                    <a:pt x="10019" y="2363"/>
                  </a:cubicBezTo>
                  <a:cubicBezTo>
                    <a:pt x="10019" y="2552"/>
                    <a:pt x="10050" y="2710"/>
                    <a:pt x="10113" y="2899"/>
                  </a:cubicBezTo>
                  <a:lnTo>
                    <a:pt x="9767" y="3245"/>
                  </a:lnTo>
                  <a:cubicBezTo>
                    <a:pt x="9137" y="2710"/>
                    <a:pt x="8349" y="2300"/>
                    <a:pt x="7530" y="2111"/>
                  </a:cubicBezTo>
                  <a:lnTo>
                    <a:pt x="7530" y="851"/>
                  </a:lnTo>
                  <a:lnTo>
                    <a:pt x="7971" y="851"/>
                  </a:lnTo>
                  <a:cubicBezTo>
                    <a:pt x="8192" y="851"/>
                    <a:pt x="8349" y="662"/>
                    <a:pt x="8349" y="410"/>
                  </a:cubicBezTo>
                  <a:cubicBezTo>
                    <a:pt x="8349" y="189"/>
                    <a:pt x="8160" y="0"/>
                    <a:pt x="79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4471;p58">
              <a:extLst>
                <a:ext uri="{FF2B5EF4-FFF2-40B4-BE49-F238E27FC236}">
                  <a16:creationId xmlns:a16="http://schemas.microsoft.com/office/drawing/2014/main" id="{5DBF76AA-2D40-4363-AFC6-5B27BD8CD13B}"/>
                </a:ext>
              </a:extLst>
            </p:cNvPr>
            <p:cNvSpPr/>
            <p:nvPr/>
          </p:nvSpPr>
          <p:spPr>
            <a:xfrm>
              <a:off x="-65066950" y="2738175"/>
              <a:ext cx="187475" cy="185100"/>
            </a:xfrm>
            <a:custGeom>
              <a:avLst/>
              <a:gdLst/>
              <a:ahLst/>
              <a:cxnLst/>
              <a:rect l="l" t="t" r="r" b="b"/>
              <a:pathLst>
                <a:path w="7499" h="7404" extrusionOk="0">
                  <a:moveTo>
                    <a:pt x="3309" y="819"/>
                  </a:moveTo>
                  <a:lnTo>
                    <a:pt x="3309" y="3686"/>
                  </a:lnTo>
                  <a:cubicBezTo>
                    <a:pt x="3309" y="3938"/>
                    <a:pt x="3498" y="4127"/>
                    <a:pt x="3718" y="4127"/>
                  </a:cubicBezTo>
                  <a:lnTo>
                    <a:pt x="6612" y="4127"/>
                  </a:lnTo>
                  <a:cubicBezTo>
                    <a:pt x="6410" y="5529"/>
                    <a:pt x="5188" y="6585"/>
                    <a:pt x="3750" y="6585"/>
                  </a:cubicBezTo>
                  <a:cubicBezTo>
                    <a:pt x="2143" y="6585"/>
                    <a:pt x="820" y="5261"/>
                    <a:pt x="820" y="3686"/>
                  </a:cubicBezTo>
                  <a:cubicBezTo>
                    <a:pt x="820" y="2237"/>
                    <a:pt x="1891" y="1008"/>
                    <a:pt x="3309" y="819"/>
                  </a:cubicBezTo>
                  <a:close/>
                  <a:moveTo>
                    <a:pt x="3750" y="0"/>
                  </a:moveTo>
                  <a:cubicBezTo>
                    <a:pt x="1702" y="0"/>
                    <a:pt x="1" y="1638"/>
                    <a:pt x="1" y="3686"/>
                  </a:cubicBezTo>
                  <a:cubicBezTo>
                    <a:pt x="1" y="5734"/>
                    <a:pt x="1671" y="7404"/>
                    <a:pt x="3750" y="7404"/>
                  </a:cubicBezTo>
                  <a:cubicBezTo>
                    <a:pt x="5798" y="7404"/>
                    <a:pt x="7499" y="5734"/>
                    <a:pt x="7499" y="3686"/>
                  </a:cubicBezTo>
                  <a:cubicBezTo>
                    <a:pt x="7499" y="3466"/>
                    <a:pt x="7278" y="3277"/>
                    <a:pt x="7058" y="3277"/>
                  </a:cubicBezTo>
                  <a:lnTo>
                    <a:pt x="4128" y="3277"/>
                  </a:lnTo>
                  <a:lnTo>
                    <a:pt x="4128" y="378"/>
                  </a:lnTo>
                  <a:cubicBezTo>
                    <a:pt x="4128" y="158"/>
                    <a:pt x="3939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1" name="Google Shape;4472;p58">
            <a:extLst>
              <a:ext uri="{FF2B5EF4-FFF2-40B4-BE49-F238E27FC236}">
                <a16:creationId xmlns:a16="http://schemas.microsoft.com/office/drawing/2014/main" id="{00265D1A-A6AF-4893-AD4C-F5D3BC064E73}"/>
              </a:ext>
            </a:extLst>
          </p:cNvPr>
          <p:cNvGrpSpPr/>
          <p:nvPr/>
        </p:nvGrpSpPr>
        <p:grpSpPr>
          <a:xfrm>
            <a:off x="6638254" y="373631"/>
            <a:ext cx="351155" cy="351183"/>
            <a:chOff x="-63252250" y="1930850"/>
            <a:chExt cx="319000" cy="319025"/>
          </a:xfrm>
        </p:grpSpPr>
        <p:sp>
          <p:nvSpPr>
            <p:cNvPr id="982" name="Google Shape;4473;p58">
              <a:extLst>
                <a:ext uri="{FF2B5EF4-FFF2-40B4-BE49-F238E27FC236}">
                  <a16:creationId xmlns:a16="http://schemas.microsoft.com/office/drawing/2014/main" id="{24EF09BC-40AD-494E-A898-128B3CC697AE}"/>
                </a:ext>
              </a:extLst>
            </p:cNvPr>
            <p:cNvSpPr/>
            <p:nvPr/>
          </p:nvSpPr>
          <p:spPr>
            <a:xfrm>
              <a:off x="-63252250" y="1930850"/>
              <a:ext cx="319000" cy="319025"/>
            </a:xfrm>
            <a:custGeom>
              <a:avLst/>
              <a:gdLst/>
              <a:ahLst/>
              <a:cxnLst/>
              <a:rect l="l" t="t" r="r" b="b"/>
              <a:pathLst>
                <a:path w="12760" h="12761" extrusionOk="0">
                  <a:moveTo>
                    <a:pt x="7026" y="914"/>
                  </a:moveTo>
                  <a:lnTo>
                    <a:pt x="7026" y="1954"/>
                  </a:lnTo>
                  <a:cubicBezTo>
                    <a:pt x="7026" y="2174"/>
                    <a:pt x="7120" y="2332"/>
                    <a:pt x="7341" y="2363"/>
                  </a:cubicBezTo>
                  <a:cubicBezTo>
                    <a:pt x="7813" y="2489"/>
                    <a:pt x="8286" y="2647"/>
                    <a:pt x="8664" y="2899"/>
                  </a:cubicBezTo>
                  <a:cubicBezTo>
                    <a:pt x="8733" y="2954"/>
                    <a:pt x="8820" y="2979"/>
                    <a:pt x="8905" y="2979"/>
                  </a:cubicBezTo>
                  <a:cubicBezTo>
                    <a:pt x="9012" y="2979"/>
                    <a:pt x="9115" y="2938"/>
                    <a:pt x="9168" y="2868"/>
                  </a:cubicBezTo>
                  <a:lnTo>
                    <a:pt x="9924" y="2111"/>
                  </a:lnTo>
                  <a:lnTo>
                    <a:pt x="10712" y="2899"/>
                  </a:lnTo>
                  <a:lnTo>
                    <a:pt x="9956" y="3655"/>
                  </a:lnTo>
                  <a:cubicBezTo>
                    <a:pt x="9861" y="3781"/>
                    <a:pt x="9798" y="4002"/>
                    <a:pt x="9924" y="4159"/>
                  </a:cubicBezTo>
                  <a:cubicBezTo>
                    <a:pt x="10208" y="4600"/>
                    <a:pt x="10397" y="5041"/>
                    <a:pt x="10460" y="5514"/>
                  </a:cubicBezTo>
                  <a:cubicBezTo>
                    <a:pt x="10523" y="5703"/>
                    <a:pt x="10680" y="5829"/>
                    <a:pt x="10869" y="5829"/>
                  </a:cubicBezTo>
                  <a:lnTo>
                    <a:pt x="11941" y="5829"/>
                  </a:lnTo>
                  <a:lnTo>
                    <a:pt x="11941" y="6932"/>
                  </a:lnTo>
                  <a:lnTo>
                    <a:pt x="10869" y="6932"/>
                  </a:lnTo>
                  <a:cubicBezTo>
                    <a:pt x="10680" y="6932"/>
                    <a:pt x="10523" y="7058"/>
                    <a:pt x="10460" y="7247"/>
                  </a:cubicBezTo>
                  <a:cubicBezTo>
                    <a:pt x="10365" y="7719"/>
                    <a:pt x="10208" y="8192"/>
                    <a:pt x="9924" y="8570"/>
                  </a:cubicBezTo>
                  <a:cubicBezTo>
                    <a:pt x="9798" y="8727"/>
                    <a:pt x="9861" y="8979"/>
                    <a:pt x="9956" y="9105"/>
                  </a:cubicBezTo>
                  <a:lnTo>
                    <a:pt x="10712" y="9830"/>
                  </a:lnTo>
                  <a:lnTo>
                    <a:pt x="9924" y="10618"/>
                  </a:lnTo>
                  <a:lnTo>
                    <a:pt x="9168" y="9893"/>
                  </a:lnTo>
                  <a:cubicBezTo>
                    <a:pt x="9111" y="9817"/>
                    <a:pt x="8996" y="9775"/>
                    <a:pt x="8879" y="9775"/>
                  </a:cubicBezTo>
                  <a:cubicBezTo>
                    <a:pt x="8803" y="9775"/>
                    <a:pt x="8726" y="9793"/>
                    <a:pt x="8664" y="9830"/>
                  </a:cubicBezTo>
                  <a:cubicBezTo>
                    <a:pt x="8223" y="10114"/>
                    <a:pt x="7813" y="10303"/>
                    <a:pt x="7341" y="10397"/>
                  </a:cubicBezTo>
                  <a:cubicBezTo>
                    <a:pt x="7120" y="10429"/>
                    <a:pt x="7026" y="10586"/>
                    <a:pt x="7026" y="10775"/>
                  </a:cubicBezTo>
                  <a:lnTo>
                    <a:pt x="7026" y="11846"/>
                  </a:lnTo>
                  <a:lnTo>
                    <a:pt x="5923" y="11846"/>
                  </a:lnTo>
                  <a:lnTo>
                    <a:pt x="5923" y="10775"/>
                  </a:lnTo>
                  <a:cubicBezTo>
                    <a:pt x="5923" y="10586"/>
                    <a:pt x="5797" y="10429"/>
                    <a:pt x="5577" y="10397"/>
                  </a:cubicBezTo>
                  <a:cubicBezTo>
                    <a:pt x="5135" y="10271"/>
                    <a:pt x="4663" y="10114"/>
                    <a:pt x="4253" y="9830"/>
                  </a:cubicBezTo>
                  <a:cubicBezTo>
                    <a:pt x="4191" y="9793"/>
                    <a:pt x="4119" y="9775"/>
                    <a:pt x="4047" y="9775"/>
                  </a:cubicBezTo>
                  <a:cubicBezTo>
                    <a:pt x="3937" y="9775"/>
                    <a:pt x="3826" y="9817"/>
                    <a:pt x="3749" y="9893"/>
                  </a:cubicBezTo>
                  <a:lnTo>
                    <a:pt x="2993" y="10618"/>
                  </a:lnTo>
                  <a:lnTo>
                    <a:pt x="2206" y="9830"/>
                  </a:lnTo>
                  <a:lnTo>
                    <a:pt x="2962" y="9105"/>
                  </a:lnTo>
                  <a:cubicBezTo>
                    <a:pt x="3088" y="8979"/>
                    <a:pt x="3119" y="8727"/>
                    <a:pt x="2993" y="8570"/>
                  </a:cubicBezTo>
                  <a:cubicBezTo>
                    <a:pt x="2710" y="8160"/>
                    <a:pt x="2521" y="7719"/>
                    <a:pt x="2458" y="7247"/>
                  </a:cubicBezTo>
                  <a:cubicBezTo>
                    <a:pt x="2395" y="7058"/>
                    <a:pt x="2237" y="6932"/>
                    <a:pt x="2048" y="6932"/>
                  </a:cubicBezTo>
                  <a:lnTo>
                    <a:pt x="977" y="6932"/>
                  </a:lnTo>
                  <a:lnTo>
                    <a:pt x="977" y="5829"/>
                  </a:lnTo>
                  <a:lnTo>
                    <a:pt x="2048" y="5829"/>
                  </a:lnTo>
                  <a:cubicBezTo>
                    <a:pt x="2237" y="5829"/>
                    <a:pt x="2395" y="5703"/>
                    <a:pt x="2458" y="5514"/>
                  </a:cubicBezTo>
                  <a:cubicBezTo>
                    <a:pt x="2552" y="5041"/>
                    <a:pt x="2710" y="4569"/>
                    <a:pt x="2993" y="4159"/>
                  </a:cubicBezTo>
                  <a:cubicBezTo>
                    <a:pt x="3119" y="4002"/>
                    <a:pt x="3088" y="3781"/>
                    <a:pt x="2962" y="3655"/>
                  </a:cubicBezTo>
                  <a:lnTo>
                    <a:pt x="2206" y="2899"/>
                  </a:lnTo>
                  <a:lnTo>
                    <a:pt x="2993" y="2111"/>
                  </a:lnTo>
                  <a:lnTo>
                    <a:pt x="3749" y="2868"/>
                  </a:lnTo>
                  <a:cubicBezTo>
                    <a:pt x="3820" y="2938"/>
                    <a:pt x="3921" y="2979"/>
                    <a:pt x="4023" y="2979"/>
                  </a:cubicBezTo>
                  <a:cubicBezTo>
                    <a:pt x="4103" y="2979"/>
                    <a:pt x="4184" y="2954"/>
                    <a:pt x="4253" y="2899"/>
                  </a:cubicBezTo>
                  <a:cubicBezTo>
                    <a:pt x="4694" y="2647"/>
                    <a:pt x="5135" y="2426"/>
                    <a:pt x="5577" y="2363"/>
                  </a:cubicBezTo>
                  <a:cubicBezTo>
                    <a:pt x="5797" y="2332"/>
                    <a:pt x="5923" y="2174"/>
                    <a:pt x="5923" y="1954"/>
                  </a:cubicBezTo>
                  <a:lnTo>
                    <a:pt x="5923" y="914"/>
                  </a:lnTo>
                  <a:close/>
                  <a:moveTo>
                    <a:pt x="5829" y="1"/>
                  </a:moveTo>
                  <a:cubicBezTo>
                    <a:pt x="5356" y="1"/>
                    <a:pt x="5009" y="347"/>
                    <a:pt x="5009" y="820"/>
                  </a:cubicBezTo>
                  <a:lnTo>
                    <a:pt x="5009" y="1576"/>
                  </a:lnTo>
                  <a:cubicBezTo>
                    <a:pt x="4631" y="1702"/>
                    <a:pt x="4285" y="1796"/>
                    <a:pt x="3970" y="2017"/>
                  </a:cubicBezTo>
                  <a:lnTo>
                    <a:pt x="3466" y="1481"/>
                  </a:lnTo>
                  <a:cubicBezTo>
                    <a:pt x="3308" y="1324"/>
                    <a:pt x="3103" y="1245"/>
                    <a:pt x="2891" y="1245"/>
                  </a:cubicBezTo>
                  <a:cubicBezTo>
                    <a:pt x="2678" y="1245"/>
                    <a:pt x="2458" y="1324"/>
                    <a:pt x="2269" y="1481"/>
                  </a:cubicBezTo>
                  <a:lnTo>
                    <a:pt x="1481" y="2269"/>
                  </a:lnTo>
                  <a:cubicBezTo>
                    <a:pt x="1166" y="2584"/>
                    <a:pt x="1166" y="3120"/>
                    <a:pt x="1481" y="3466"/>
                  </a:cubicBezTo>
                  <a:lnTo>
                    <a:pt x="2017" y="3970"/>
                  </a:lnTo>
                  <a:cubicBezTo>
                    <a:pt x="1796" y="4285"/>
                    <a:pt x="1701" y="4632"/>
                    <a:pt x="1575" y="5010"/>
                  </a:cubicBezTo>
                  <a:lnTo>
                    <a:pt x="819" y="5010"/>
                  </a:lnTo>
                  <a:cubicBezTo>
                    <a:pt x="347" y="5010"/>
                    <a:pt x="0" y="5356"/>
                    <a:pt x="0" y="5829"/>
                  </a:cubicBezTo>
                  <a:lnTo>
                    <a:pt x="0" y="6932"/>
                  </a:lnTo>
                  <a:cubicBezTo>
                    <a:pt x="0" y="7404"/>
                    <a:pt x="347" y="7751"/>
                    <a:pt x="819" y="7751"/>
                  </a:cubicBezTo>
                  <a:lnTo>
                    <a:pt x="1575" y="7751"/>
                  </a:lnTo>
                  <a:cubicBezTo>
                    <a:pt x="1701" y="8097"/>
                    <a:pt x="1796" y="8475"/>
                    <a:pt x="2017" y="8759"/>
                  </a:cubicBezTo>
                  <a:lnTo>
                    <a:pt x="1481" y="9295"/>
                  </a:lnTo>
                  <a:cubicBezTo>
                    <a:pt x="1166" y="9610"/>
                    <a:pt x="1166" y="10114"/>
                    <a:pt x="1481" y="10460"/>
                  </a:cubicBezTo>
                  <a:lnTo>
                    <a:pt x="2269" y="11248"/>
                  </a:lnTo>
                  <a:cubicBezTo>
                    <a:pt x="2426" y="11405"/>
                    <a:pt x="2639" y="11484"/>
                    <a:pt x="2855" y="11484"/>
                  </a:cubicBezTo>
                  <a:cubicBezTo>
                    <a:pt x="3072" y="11484"/>
                    <a:pt x="3292" y="11405"/>
                    <a:pt x="3466" y="11248"/>
                  </a:cubicBezTo>
                  <a:lnTo>
                    <a:pt x="3970" y="10744"/>
                  </a:lnTo>
                  <a:cubicBezTo>
                    <a:pt x="4285" y="10933"/>
                    <a:pt x="4631" y="11059"/>
                    <a:pt x="5009" y="11185"/>
                  </a:cubicBezTo>
                  <a:lnTo>
                    <a:pt x="5009" y="11909"/>
                  </a:lnTo>
                  <a:cubicBezTo>
                    <a:pt x="5009" y="12382"/>
                    <a:pt x="5356" y="12760"/>
                    <a:pt x="5829" y="12760"/>
                  </a:cubicBezTo>
                  <a:lnTo>
                    <a:pt x="6931" y="12760"/>
                  </a:lnTo>
                  <a:cubicBezTo>
                    <a:pt x="7404" y="12760"/>
                    <a:pt x="7750" y="12382"/>
                    <a:pt x="7750" y="11909"/>
                  </a:cubicBezTo>
                  <a:lnTo>
                    <a:pt x="7750" y="11185"/>
                  </a:lnTo>
                  <a:cubicBezTo>
                    <a:pt x="8097" y="11059"/>
                    <a:pt x="8475" y="10933"/>
                    <a:pt x="8790" y="10744"/>
                  </a:cubicBezTo>
                  <a:lnTo>
                    <a:pt x="9294" y="11248"/>
                  </a:lnTo>
                  <a:cubicBezTo>
                    <a:pt x="9452" y="11405"/>
                    <a:pt x="9656" y="11484"/>
                    <a:pt x="9865" y="11484"/>
                  </a:cubicBezTo>
                  <a:cubicBezTo>
                    <a:pt x="10074" y="11484"/>
                    <a:pt x="10287" y="11405"/>
                    <a:pt x="10460" y="11248"/>
                  </a:cubicBezTo>
                  <a:lnTo>
                    <a:pt x="11247" y="10460"/>
                  </a:lnTo>
                  <a:cubicBezTo>
                    <a:pt x="11563" y="10145"/>
                    <a:pt x="11563" y="9641"/>
                    <a:pt x="11247" y="9295"/>
                  </a:cubicBezTo>
                  <a:lnTo>
                    <a:pt x="10743" y="8759"/>
                  </a:lnTo>
                  <a:cubicBezTo>
                    <a:pt x="10932" y="8444"/>
                    <a:pt x="11058" y="8097"/>
                    <a:pt x="11184" y="7751"/>
                  </a:cubicBezTo>
                  <a:lnTo>
                    <a:pt x="11941" y="7751"/>
                  </a:lnTo>
                  <a:cubicBezTo>
                    <a:pt x="12413" y="7751"/>
                    <a:pt x="12760" y="7404"/>
                    <a:pt x="12760" y="6932"/>
                  </a:cubicBezTo>
                  <a:lnTo>
                    <a:pt x="12760" y="5829"/>
                  </a:lnTo>
                  <a:cubicBezTo>
                    <a:pt x="12760" y="5356"/>
                    <a:pt x="12350" y="5010"/>
                    <a:pt x="11941" y="5010"/>
                  </a:cubicBezTo>
                  <a:lnTo>
                    <a:pt x="11184" y="5010"/>
                  </a:lnTo>
                  <a:cubicBezTo>
                    <a:pt x="11058" y="4632"/>
                    <a:pt x="10932" y="4285"/>
                    <a:pt x="10743" y="3970"/>
                  </a:cubicBezTo>
                  <a:lnTo>
                    <a:pt x="11247" y="3466"/>
                  </a:lnTo>
                  <a:cubicBezTo>
                    <a:pt x="11563" y="3151"/>
                    <a:pt x="11563" y="2647"/>
                    <a:pt x="11247" y="2269"/>
                  </a:cubicBezTo>
                  <a:lnTo>
                    <a:pt x="10460" y="1481"/>
                  </a:lnTo>
                  <a:cubicBezTo>
                    <a:pt x="10302" y="1324"/>
                    <a:pt x="10098" y="1245"/>
                    <a:pt x="9889" y="1245"/>
                  </a:cubicBezTo>
                  <a:cubicBezTo>
                    <a:pt x="9680" y="1245"/>
                    <a:pt x="9467" y="1324"/>
                    <a:pt x="9294" y="1481"/>
                  </a:cubicBezTo>
                  <a:lnTo>
                    <a:pt x="8790" y="2017"/>
                  </a:lnTo>
                  <a:cubicBezTo>
                    <a:pt x="8475" y="1796"/>
                    <a:pt x="8097" y="1702"/>
                    <a:pt x="7750" y="1576"/>
                  </a:cubicBezTo>
                  <a:lnTo>
                    <a:pt x="7750" y="820"/>
                  </a:lnTo>
                  <a:cubicBezTo>
                    <a:pt x="7750" y="347"/>
                    <a:pt x="7404" y="1"/>
                    <a:pt x="6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4474;p58">
              <a:extLst>
                <a:ext uri="{FF2B5EF4-FFF2-40B4-BE49-F238E27FC236}">
                  <a16:creationId xmlns:a16="http://schemas.microsoft.com/office/drawing/2014/main" id="{393F4071-C4A4-422C-8A01-BC875D2DC269}"/>
                </a:ext>
              </a:extLst>
            </p:cNvPr>
            <p:cNvSpPr/>
            <p:nvPr/>
          </p:nvSpPr>
          <p:spPr>
            <a:xfrm>
              <a:off x="-63160900" y="2021425"/>
              <a:ext cx="137850" cy="137850"/>
            </a:xfrm>
            <a:custGeom>
              <a:avLst/>
              <a:gdLst/>
              <a:ahLst/>
              <a:cxnLst/>
              <a:rect l="l" t="t" r="r" b="b"/>
              <a:pathLst>
                <a:path w="5514" h="5514" extrusionOk="0">
                  <a:moveTo>
                    <a:pt x="2773" y="820"/>
                  </a:moveTo>
                  <a:cubicBezTo>
                    <a:pt x="3813" y="820"/>
                    <a:pt x="4695" y="1702"/>
                    <a:pt x="4695" y="2742"/>
                  </a:cubicBezTo>
                  <a:cubicBezTo>
                    <a:pt x="4695" y="3813"/>
                    <a:pt x="3813" y="4695"/>
                    <a:pt x="2773" y="4695"/>
                  </a:cubicBezTo>
                  <a:cubicBezTo>
                    <a:pt x="1702" y="4695"/>
                    <a:pt x="820" y="3813"/>
                    <a:pt x="820" y="2742"/>
                  </a:cubicBezTo>
                  <a:cubicBezTo>
                    <a:pt x="820" y="1702"/>
                    <a:pt x="1702" y="820"/>
                    <a:pt x="2773" y="820"/>
                  </a:cubicBezTo>
                  <a:close/>
                  <a:moveTo>
                    <a:pt x="2773" y="1"/>
                  </a:moveTo>
                  <a:cubicBezTo>
                    <a:pt x="1229" y="1"/>
                    <a:pt x="1" y="1198"/>
                    <a:pt x="1" y="2742"/>
                  </a:cubicBezTo>
                  <a:cubicBezTo>
                    <a:pt x="1" y="4285"/>
                    <a:pt x="1229" y="5514"/>
                    <a:pt x="2773" y="5514"/>
                  </a:cubicBezTo>
                  <a:cubicBezTo>
                    <a:pt x="4285" y="5514"/>
                    <a:pt x="5514" y="4285"/>
                    <a:pt x="5514" y="2742"/>
                  </a:cubicBezTo>
                  <a:cubicBezTo>
                    <a:pt x="5514" y="1229"/>
                    <a:pt x="4254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4" name="Google Shape;4475;p58">
            <a:extLst>
              <a:ext uri="{FF2B5EF4-FFF2-40B4-BE49-F238E27FC236}">
                <a16:creationId xmlns:a16="http://schemas.microsoft.com/office/drawing/2014/main" id="{097575FB-6AF5-44E5-9998-06526600ABF9}"/>
              </a:ext>
            </a:extLst>
          </p:cNvPr>
          <p:cNvSpPr/>
          <p:nvPr/>
        </p:nvSpPr>
        <p:spPr>
          <a:xfrm>
            <a:off x="6634682" y="778933"/>
            <a:ext cx="354375" cy="350164"/>
          </a:xfrm>
          <a:custGeom>
            <a:avLst/>
            <a:gdLst/>
            <a:ahLst/>
            <a:cxnLst/>
            <a:rect l="l" t="t" r="r" b="b"/>
            <a:pathLst>
              <a:path w="12877" h="12724" extrusionOk="0">
                <a:moveTo>
                  <a:pt x="10492" y="1603"/>
                </a:moveTo>
                <a:lnTo>
                  <a:pt x="10429" y="1855"/>
                </a:lnTo>
                <a:cubicBezTo>
                  <a:pt x="10429" y="1981"/>
                  <a:pt x="10492" y="2138"/>
                  <a:pt x="10555" y="2201"/>
                </a:cubicBezTo>
                <a:cubicBezTo>
                  <a:pt x="10649" y="2296"/>
                  <a:pt x="10807" y="2327"/>
                  <a:pt x="10901" y="2327"/>
                </a:cubicBezTo>
                <a:lnTo>
                  <a:pt x="11153" y="2296"/>
                </a:lnTo>
                <a:lnTo>
                  <a:pt x="10492" y="2957"/>
                </a:lnTo>
                <a:lnTo>
                  <a:pt x="9736" y="3083"/>
                </a:lnTo>
                <a:lnTo>
                  <a:pt x="9799" y="2296"/>
                </a:lnTo>
                <a:lnTo>
                  <a:pt x="10492" y="1603"/>
                </a:lnTo>
                <a:close/>
                <a:moveTo>
                  <a:pt x="6270" y="6108"/>
                </a:moveTo>
                <a:cubicBezTo>
                  <a:pt x="6396" y="6108"/>
                  <a:pt x="6459" y="6139"/>
                  <a:pt x="6554" y="6234"/>
                </a:cubicBezTo>
                <a:cubicBezTo>
                  <a:pt x="6617" y="6265"/>
                  <a:pt x="6648" y="6391"/>
                  <a:pt x="6648" y="6486"/>
                </a:cubicBezTo>
                <a:cubicBezTo>
                  <a:pt x="6648" y="6738"/>
                  <a:pt x="6459" y="6927"/>
                  <a:pt x="6270" y="6927"/>
                </a:cubicBezTo>
                <a:cubicBezTo>
                  <a:pt x="6081" y="6927"/>
                  <a:pt x="5861" y="6738"/>
                  <a:pt x="5861" y="6486"/>
                </a:cubicBezTo>
                <a:cubicBezTo>
                  <a:pt x="5861" y="6265"/>
                  <a:pt x="6081" y="6108"/>
                  <a:pt x="6270" y="6108"/>
                </a:cubicBezTo>
                <a:close/>
                <a:moveTo>
                  <a:pt x="6176" y="4375"/>
                </a:moveTo>
                <a:cubicBezTo>
                  <a:pt x="6617" y="4375"/>
                  <a:pt x="7026" y="4501"/>
                  <a:pt x="7341" y="4722"/>
                </a:cubicBezTo>
                <a:lnTo>
                  <a:pt x="6743" y="5320"/>
                </a:lnTo>
                <a:cubicBezTo>
                  <a:pt x="6617" y="5289"/>
                  <a:pt x="6428" y="5226"/>
                  <a:pt x="6239" y="5226"/>
                </a:cubicBezTo>
                <a:cubicBezTo>
                  <a:pt x="5546" y="5226"/>
                  <a:pt x="5010" y="5793"/>
                  <a:pt x="5010" y="6454"/>
                </a:cubicBezTo>
                <a:cubicBezTo>
                  <a:pt x="5010" y="7116"/>
                  <a:pt x="5546" y="7715"/>
                  <a:pt x="6239" y="7715"/>
                </a:cubicBezTo>
                <a:cubicBezTo>
                  <a:pt x="6900" y="7715"/>
                  <a:pt x="7467" y="7147"/>
                  <a:pt x="7467" y="6454"/>
                </a:cubicBezTo>
                <a:cubicBezTo>
                  <a:pt x="7467" y="6265"/>
                  <a:pt x="7404" y="6108"/>
                  <a:pt x="7341" y="5887"/>
                </a:cubicBezTo>
                <a:lnTo>
                  <a:pt x="7908" y="5320"/>
                </a:lnTo>
                <a:cubicBezTo>
                  <a:pt x="8160" y="5635"/>
                  <a:pt x="8286" y="6013"/>
                  <a:pt x="8286" y="6454"/>
                </a:cubicBezTo>
                <a:cubicBezTo>
                  <a:pt x="8286" y="7588"/>
                  <a:pt x="7341" y="8534"/>
                  <a:pt x="6176" y="8534"/>
                </a:cubicBezTo>
                <a:cubicBezTo>
                  <a:pt x="5041" y="8534"/>
                  <a:pt x="4096" y="7588"/>
                  <a:pt x="4096" y="6454"/>
                </a:cubicBezTo>
                <a:cubicBezTo>
                  <a:pt x="4096" y="5320"/>
                  <a:pt x="5041" y="4375"/>
                  <a:pt x="6176" y="4375"/>
                </a:cubicBezTo>
                <a:close/>
                <a:moveTo>
                  <a:pt x="6239" y="2800"/>
                </a:moveTo>
                <a:cubicBezTo>
                  <a:pt x="7089" y="2800"/>
                  <a:pt x="7908" y="3115"/>
                  <a:pt x="8539" y="3619"/>
                </a:cubicBezTo>
                <a:lnTo>
                  <a:pt x="7971" y="4217"/>
                </a:lnTo>
                <a:cubicBezTo>
                  <a:pt x="7499" y="3839"/>
                  <a:pt x="6869" y="3619"/>
                  <a:pt x="6239" y="3619"/>
                </a:cubicBezTo>
                <a:cubicBezTo>
                  <a:pt x="4600" y="3619"/>
                  <a:pt x="3309" y="4911"/>
                  <a:pt x="3309" y="6486"/>
                </a:cubicBezTo>
                <a:cubicBezTo>
                  <a:pt x="3309" y="8124"/>
                  <a:pt x="4632" y="9416"/>
                  <a:pt x="6239" y="9416"/>
                </a:cubicBezTo>
                <a:cubicBezTo>
                  <a:pt x="7845" y="9416"/>
                  <a:pt x="9137" y="8124"/>
                  <a:pt x="9137" y="6486"/>
                </a:cubicBezTo>
                <a:cubicBezTo>
                  <a:pt x="9137" y="5856"/>
                  <a:pt x="8948" y="5226"/>
                  <a:pt x="8539" y="4753"/>
                </a:cubicBezTo>
                <a:lnTo>
                  <a:pt x="9137" y="4154"/>
                </a:lnTo>
                <a:cubicBezTo>
                  <a:pt x="9641" y="4816"/>
                  <a:pt x="9956" y="5604"/>
                  <a:pt x="9956" y="6486"/>
                </a:cubicBezTo>
                <a:cubicBezTo>
                  <a:pt x="9956" y="8534"/>
                  <a:pt x="8318" y="10235"/>
                  <a:pt x="6239" y="10235"/>
                </a:cubicBezTo>
                <a:cubicBezTo>
                  <a:pt x="4191" y="10235"/>
                  <a:pt x="2490" y="8597"/>
                  <a:pt x="2490" y="6486"/>
                </a:cubicBezTo>
                <a:cubicBezTo>
                  <a:pt x="2490" y="4438"/>
                  <a:pt x="4128" y="2800"/>
                  <a:pt x="6239" y="2800"/>
                </a:cubicBezTo>
                <a:close/>
                <a:moveTo>
                  <a:pt x="6270" y="1130"/>
                </a:moveTo>
                <a:cubicBezTo>
                  <a:pt x="7247" y="1130"/>
                  <a:pt x="8223" y="1414"/>
                  <a:pt x="9074" y="1918"/>
                </a:cubicBezTo>
                <a:cubicBezTo>
                  <a:pt x="9074" y="1949"/>
                  <a:pt x="9011" y="2012"/>
                  <a:pt x="9011" y="2044"/>
                </a:cubicBezTo>
                <a:lnTo>
                  <a:pt x="8917" y="2831"/>
                </a:lnTo>
                <a:cubicBezTo>
                  <a:pt x="8160" y="2296"/>
                  <a:pt x="7247" y="1981"/>
                  <a:pt x="6270" y="1981"/>
                </a:cubicBezTo>
                <a:cubicBezTo>
                  <a:pt x="3750" y="1981"/>
                  <a:pt x="1733" y="4028"/>
                  <a:pt x="1733" y="6486"/>
                </a:cubicBezTo>
                <a:cubicBezTo>
                  <a:pt x="1733" y="9006"/>
                  <a:pt x="3781" y="11054"/>
                  <a:pt x="6270" y="11054"/>
                </a:cubicBezTo>
                <a:cubicBezTo>
                  <a:pt x="8759" y="11054"/>
                  <a:pt x="10807" y="9006"/>
                  <a:pt x="10807" y="6486"/>
                </a:cubicBezTo>
                <a:cubicBezTo>
                  <a:pt x="10807" y="5509"/>
                  <a:pt x="10492" y="4596"/>
                  <a:pt x="9925" y="3871"/>
                </a:cubicBezTo>
                <a:lnTo>
                  <a:pt x="10712" y="3745"/>
                </a:lnTo>
                <a:cubicBezTo>
                  <a:pt x="10744" y="3745"/>
                  <a:pt x="10807" y="3745"/>
                  <a:pt x="10838" y="3713"/>
                </a:cubicBezTo>
                <a:cubicBezTo>
                  <a:pt x="11342" y="4533"/>
                  <a:pt x="11626" y="5478"/>
                  <a:pt x="11626" y="6486"/>
                </a:cubicBezTo>
                <a:cubicBezTo>
                  <a:pt x="11626" y="9447"/>
                  <a:pt x="9232" y="11873"/>
                  <a:pt x="6270" y="11873"/>
                </a:cubicBezTo>
                <a:cubicBezTo>
                  <a:pt x="3309" y="11873"/>
                  <a:pt x="914" y="9479"/>
                  <a:pt x="914" y="6486"/>
                </a:cubicBezTo>
                <a:cubicBezTo>
                  <a:pt x="914" y="3524"/>
                  <a:pt x="3309" y="1130"/>
                  <a:pt x="6270" y="1130"/>
                </a:cubicBezTo>
                <a:close/>
                <a:moveTo>
                  <a:pt x="11030" y="0"/>
                </a:moveTo>
                <a:cubicBezTo>
                  <a:pt x="10930" y="0"/>
                  <a:pt x="10829" y="37"/>
                  <a:pt x="10744" y="122"/>
                </a:cubicBezTo>
                <a:lnTo>
                  <a:pt x="9610" y="1256"/>
                </a:lnTo>
                <a:cubicBezTo>
                  <a:pt x="8602" y="594"/>
                  <a:pt x="7467" y="279"/>
                  <a:pt x="6239" y="279"/>
                </a:cubicBezTo>
                <a:cubicBezTo>
                  <a:pt x="2805" y="279"/>
                  <a:pt x="1" y="3020"/>
                  <a:pt x="1" y="6486"/>
                </a:cubicBezTo>
                <a:cubicBezTo>
                  <a:pt x="1" y="9920"/>
                  <a:pt x="2773" y="12724"/>
                  <a:pt x="6239" y="12724"/>
                </a:cubicBezTo>
                <a:cubicBezTo>
                  <a:pt x="9641" y="12724"/>
                  <a:pt x="12445" y="9951"/>
                  <a:pt x="12445" y="6486"/>
                </a:cubicBezTo>
                <a:cubicBezTo>
                  <a:pt x="12445" y="5289"/>
                  <a:pt x="12099" y="4123"/>
                  <a:pt x="11468" y="3115"/>
                </a:cubicBezTo>
                <a:lnTo>
                  <a:pt x="12603" y="1981"/>
                </a:lnTo>
                <a:cubicBezTo>
                  <a:pt x="12877" y="1706"/>
                  <a:pt x="12650" y="1255"/>
                  <a:pt x="12292" y="1255"/>
                </a:cubicBezTo>
                <a:cubicBezTo>
                  <a:pt x="12280" y="1255"/>
                  <a:pt x="12268" y="1255"/>
                  <a:pt x="12256" y="1256"/>
                </a:cubicBezTo>
                <a:lnTo>
                  <a:pt x="11342" y="1382"/>
                </a:lnTo>
                <a:lnTo>
                  <a:pt x="11468" y="468"/>
                </a:lnTo>
                <a:cubicBezTo>
                  <a:pt x="11491" y="203"/>
                  <a:pt x="11265" y="0"/>
                  <a:pt x="110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85" name="Google Shape;4476;p58">
            <a:extLst>
              <a:ext uri="{FF2B5EF4-FFF2-40B4-BE49-F238E27FC236}">
                <a16:creationId xmlns:a16="http://schemas.microsoft.com/office/drawing/2014/main" id="{47B8D638-54F7-4843-9B3A-8BF3E992D3B6}"/>
              </a:ext>
            </a:extLst>
          </p:cNvPr>
          <p:cNvGrpSpPr/>
          <p:nvPr/>
        </p:nvGrpSpPr>
        <p:grpSpPr>
          <a:xfrm>
            <a:off x="6639121" y="1181948"/>
            <a:ext cx="349421" cy="350302"/>
            <a:chOff x="-63250675" y="2664125"/>
            <a:chExt cx="317425" cy="318225"/>
          </a:xfrm>
        </p:grpSpPr>
        <p:sp>
          <p:nvSpPr>
            <p:cNvPr id="986" name="Google Shape;4477;p58">
              <a:extLst>
                <a:ext uri="{FF2B5EF4-FFF2-40B4-BE49-F238E27FC236}">
                  <a16:creationId xmlns:a16="http://schemas.microsoft.com/office/drawing/2014/main" id="{1ACD43EE-E5A5-450D-8816-105B0923D1F4}"/>
                </a:ext>
              </a:extLst>
            </p:cNvPr>
            <p:cNvSpPr/>
            <p:nvPr/>
          </p:nvSpPr>
          <p:spPr>
            <a:xfrm>
              <a:off x="-63250675" y="2664125"/>
              <a:ext cx="317425" cy="318225"/>
            </a:xfrm>
            <a:custGeom>
              <a:avLst/>
              <a:gdLst/>
              <a:ahLst/>
              <a:cxnLst/>
              <a:rect l="l" t="t" r="r" b="b"/>
              <a:pathLst>
                <a:path w="12697" h="12729" extrusionOk="0">
                  <a:moveTo>
                    <a:pt x="6364" y="2521"/>
                  </a:moveTo>
                  <a:cubicBezTo>
                    <a:pt x="8475" y="2521"/>
                    <a:pt x="10208" y="4254"/>
                    <a:pt x="10208" y="6396"/>
                  </a:cubicBezTo>
                  <a:cubicBezTo>
                    <a:pt x="10208" y="8507"/>
                    <a:pt x="8475" y="10240"/>
                    <a:pt x="6364" y="10240"/>
                  </a:cubicBezTo>
                  <a:cubicBezTo>
                    <a:pt x="4222" y="10240"/>
                    <a:pt x="2489" y="8507"/>
                    <a:pt x="2489" y="6396"/>
                  </a:cubicBezTo>
                  <a:cubicBezTo>
                    <a:pt x="2489" y="4254"/>
                    <a:pt x="4222" y="2521"/>
                    <a:pt x="6364" y="2521"/>
                  </a:cubicBezTo>
                  <a:close/>
                  <a:moveTo>
                    <a:pt x="6364" y="1"/>
                  </a:moveTo>
                  <a:cubicBezTo>
                    <a:pt x="6112" y="1"/>
                    <a:pt x="5923" y="190"/>
                    <a:pt x="5923" y="442"/>
                  </a:cubicBezTo>
                  <a:lnTo>
                    <a:pt x="5923" y="1702"/>
                  </a:lnTo>
                  <a:cubicBezTo>
                    <a:pt x="4946" y="1765"/>
                    <a:pt x="4033" y="2174"/>
                    <a:pt x="3308" y="2773"/>
                  </a:cubicBezTo>
                  <a:lnTo>
                    <a:pt x="2426" y="1859"/>
                  </a:lnTo>
                  <a:cubicBezTo>
                    <a:pt x="2347" y="1781"/>
                    <a:pt x="2237" y="1741"/>
                    <a:pt x="2127" y="1741"/>
                  </a:cubicBezTo>
                  <a:cubicBezTo>
                    <a:pt x="2017" y="1741"/>
                    <a:pt x="1906" y="1781"/>
                    <a:pt x="1827" y="1859"/>
                  </a:cubicBezTo>
                  <a:cubicBezTo>
                    <a:pt x="1670" y="2017"/>
                    <a:pt x="1670" y="2300"/>
                    <a:pt x="1827" y="2458"/>
                  </a:cubicBezTo>
                  <a:lnTo>
                    <a:pt x="2741" y="3340"/>
                  </a:lnTo>
                  <a:cubicBezTo>
                    <a:pt x="2143" y="4065"/>
                    <a:pt x="1733" y="4978"/>
                    <a:pt x="1670" y="5955"/>
                  </a:cubicBezTo>
                  <a:lnTo>
                    <a:pt x="410" y="5955"/>
                  </a:lnTo>
                  <a:cubicBezTo>
                    <a:pt x="158" y="5955"/>
                    <a:pt x="0" y="6144"/>
                    <a:pt x="0" y="6333"/>
                  </a:cubicBezTo>
                  <a:cubicBezTo>
                    <a:pt x="0" y="6585"/>
                    <a:pt x="221" y="6774"/>
                    <a:pt x="410" y="6774"/>
                  </a:cubicBezTo>
                  <a:lnTo>
                    <a:pt x="1670" y="6774"/>
                  </a:lnTo>
                  <a:cubicBezTo>
                    <a:pt x="1733" y="7751"/>
                    <a:pt x="2143" y="8664"/>
                    <a:pt x="2741" y="9389"/>
                  </a:cubicBezTo>
                  <a:lnTo>
                    <a:pt x="1827" y="10271"/>
                  </a:lnTo>
                  <a:cubicBezTo>
                    <a:pt x="1670" y="10429"/>
                    <a:pt x="1670" y="10712"/>
                    <a:pt x="1827" y="10870"/>
                  </a:cubicBezTo>
                  <a:cubicBezTo>
                    <a:pt x="1890" y="10964"/>
                    <a:pt x="2017" y="10996"/>
                    <a:pt x="2111" y="10996"/>
                  </a:cubicBezTo>
                  <a:cubicBezTo>
                    <a:pt x="2174" y="10996"/>
                    <a:pt x="2300" y="10964"/>
                    <a:pt x="2363" y="10870"/>
                  </a:cubicBezTo>
                  <a:lnTo>
                    <a:pt x="3277" y="9956"/>
                  </a:lnTo>
                  <a:cubicBezTo>
                    <a:pt x="4001" y="10555"/>
                    <a:pt x="4883" y="10964"/>
                    <a:pt x="5892" y="11027"/>
                  </a:cubicBezTo>
                  <a:lnTo>
                    <a:pt x="5892" y="12287"/>
                  </a:lnTo>
                  <a:cubicBezTo>
                    <a:pt x="5892" y="12508"/>
                    <a:pt x="6081" y="12729"/>
                    <a:pt x="6301" y="12729"/>
                  </a:cubicBezTo>
                  <a:cubicBezTo>
                    <a:pt x="6553" y="12729"/>
                    <a:pt x="6711" y="12508"/>
                    <a:pt x="6711" y="12287"/>
                  </a:cubicBezTo>
                  <a:lnTo>
                    <a:pt x="6711" y="11027"/>
                  </a:lnTo>
                  <a:cubicBezTo>
                    <a:pt x="7687" y="10964"/>
                    <a:pt x="8601" y="10555"/>
                    <a:pt x="9294" y="9956"/>
                  </a:cubicBezTo>
                  <a:lnTo>
                    <a:pt x="10208" y="10870"/>
                  </a:lnTo>
                  <a:cubicBezTo>
                    <a:pt x="10302" y="10964"/>
                    <a:pt x="10397" y="10996"/>
                    <a:pt x="10491" y="10996"/>
                  </a:cubicBezTo>
                  <a:cubicBezTo>
                    <a:pt x="10617" y="10996"/>
                    <a:pt x="10680" y="10964"/>
                    <a:pt x="10775" y="10870"/>
                  </a:cubicBezTo>
                  <a:cubicBezTo>
                    <a:pt x="10932" y="10712"/>
                    <a:pt x="10932" y="10429"/>
                    <a:pt x="10775" y="10271"/>
                  </a:cubicBezTo>
                  <a:lnTo>
                    <a:pt x="9861" y="9389"/>
                  </a:lnTo>
                  <a:cubicBezTo>
                    <a:pt x="10460" y="8664"/>
                    <a:pt x="10838" y="7751"/>
                    <a:pt x="10932" y="6774"/>
                  </a:cubicBezTo>
                  <a:lnTo>
                    <a:pt x="12193" y="6774"/>
                  </a:lnTo>
                  <a:cubicBezTo>
                    <a:pt x="12413" y="6774"/>
                    <a:pt x="12602" y="6585"/>
                    <a:pt x="12602" y="6333"/>
                  </a:cubicBezTo>
                  <a:cubicBezTo>
                    <a:pt x="12697" y="6144"/>
                    <a:pt x="12508" y="5955"/>
                    <a:pt x="12256" y="5955"/>
                  </a:cubicBezTo>
                  <a:lnTo>
                    <a:pt x="10995" y="5955"/>
                  </a:lnTo>
                  <a:cubicBezTo>
                    <a:pt x="10932" y="4978"/>
                    <a:pt x="10523" y="4065"/>
                    <a:pt x="9924" y="3340"/>
                  </a:cubicBezTo>
                  <a:lnTo>
                    <a:pt x="10838" y="2458"/>
                  </a:lnTo>
                  <a:cubicBezTo>
                    <a:pt x="10995" y="2300"/>
                    <a:pt x="10995" y="2017"/>
                    <a:pt x="10838" y="1859"/>
                  </a:cubicBezTo>
                  <a:cubicBezTo>
                    <a:pt x="10759" y="1781"/>
                    <a:pt x="10649" y="1741"/>
                    <a:pt x="10539" y="1741"/>
                  </a:cubicBezTo>
                  <a:cubicBezTo>
                    <a:pt x="10428" y="1741"/>
                    <a:pt x="10318" y="1781"/>
                    <a:pt x="10239" y="1859"/>
                  </a:cubicBezTo>
                  <a:lnTo>
                    <a:pt x="9357" y="2773"/>
                  </a:lnTo>
                  <a:cubicBezTo>
                    <a:pt x="8633" y="2174"/>
                    <a:pt x="7719" y="1765"/>
                    <a:pt x="6742" y="1702"/>
                  </a:cubicBezTo>
                  <a:lnTo>
                    <a:pt x="6742" y="442"/>
                  </a:lnTo>
                  <a:cubicBezTo>
                    <a:pt x="6742" y="190"/>
                    <a:pt x="6553" y="1"/>
                    <a:pt x="6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4478;p58">
              <a:extLst>
                <a:ext uri="{FF2B5EF4-FFF2-40B4-BE49-F238E27FC236}">
                  <a16:creationId xmlns:a16="http://schemas.microsoft.com/office/drawing/2014/main" id="{0B58B82E-B10F-4EA2-A582-C251A3B05931}"/>
                </a:ext>
              </a:extLst>
            </p:cNvPr>
            <p:cNvSpPr/>
            <p:nvPr/>
          </p:nvSpPr>
          <p:spPr>
            <a:xfrm>
              <a:off x="-63167975" y="2747625"/>
              <a:ext cx="152025" cy="152025"/>
            </a:xfrm>
            <a:custGeom>
              <a:avLst/>
              <a:gdLst/>
              <a:ahLst/>
              <a:cxnLst/>
              <a:rect l="l" t="t" r="r" b="b"/>
              <a:pathLst>
                <a:path w="6081" h="6081" extrusionOk="0">
                  <a:moveTo>
                    <a:pt x="2615" y="819"/>
                  </a:moveTo>
                  <a:lnTo>
                    <a:pt x="2615" y="1701"/>
                  </a:lnTo>
                  <a:cubicBezTo>
                    <a:pt x="2521" y="1733"/>
                    <a:pt x="2458" y="1733"/>
                    <a:pt x="2363" y="1764"/>
                  </a:cubicBezTo>
                  <a:lnTo>
                    <a:pt x="1796" y="1197"/>
                  </a:lnTo>
                  <a:cubicBezTo>
                    <a:pt x="2017" y="1040"/>
                    <a:pt x="2300" y="914"/>
                    <a:pt x="2615" y="819"/>
                  </a:cubicBezTo>
                  <a:close/>
                  <a:moveTo>
                    <a:pt x="3434" y="882"/>
                  </a:moveTo>
                  <a:cubicBezTo>
                    <a:pt x="3749" y="914"/>
                    <a:pt x="4033" y="1040"/>
                    <a:pt x="4253" y="1229"/>
                  </a:cubicBezTo>
                  <a:lnTo>
                    <a:pt x="3686" y="1827"/>
                  </a:lnTo>
                  <a:cubicBezTo>
                    <a:pt x="3592" y="1796"/>
                    <a:pt x="3529" y="1733"/>
                    <a:pt x="3434" y="1733"/>
                  </a:cubicBezTo>
                  <a:lnTo>
                    <a:pt x="3434" y="882"/>
                  </a:lnTo>
                  <a:close/>
                  <a:moveTo>
                    <a:pt x="1197" y="1796"/>
                  </a:moveTo>
                  <a:lnTo>
                    <a:pt x="1796" y="2363"/>
                  </a:lnTo>
                  <a:cubicBezTo>
                    <a:pt x="1733" y="2457"/>
                    <a:pt x="1701" y="2520"/>
                    <a:pt x="1701" y="2615"/>
                  </a:cubicBezTo>
                  <a:lnTo>
                    <a:pt x="851" y="2615"/>
                  </a:lnTo>
                  <a:cubicBezTo>
                    <a:pt x="914" y="2300"/>
                    <a:pt x="1040" y="2016"/>
                    <a:pt x="1197" y="1796"/>
                  </a:cubicBezTo>
                  <a:close/>
                  <a:moveTo>
                    <a:pt x="4852" y="1796"/>
                  </a:moveTo>
                  <a:cubicBezTo>
                    <a:pt x="5010" y="2016"/>
                    <a:pt x="5136" y="2300"/>
                    <a:pt x="5199" y="2615"/>
                  </a:cubicBezTo>
                  <a:lnTo>
                    <a:pt x="4348" y="2615"/>
                  </a:lnTo>
                  <a:cubicBezTo>
                    <a:pt x="4316" y="2520"/>
                    <a:pt x="4316" y="2457"/>
                    <a:pt x="4253" y="2363"/>
                  </a:cubicBezTo>
                  <a:lnTo>
                    <a:pt x="4852" y="1796"/>
                  </a:lnTo>
                  <a:close/>
                  <a:moveTo>
                    <a:pt x="3056" y="2457"/>
                  </a:moveTo>
                  <a:cubicBezTo>
                    <a:pt x="3214" y="2457"/>
                    <a:pt x="3308" y="2520"/>
                    <a:pt x="3434" y="2615"/>
                  </a:cubicBezTo>
                  <a:cubicBezTo>
                    <a:pt x="3560" y="2741"/>
                    <a:pt x="3592" y="2836"/>
                    <a:pt x="3592" y="2993"/>
                  </a:cubicBezTo>
                  <a:cubicBezTo>
                    <a:pt x="3592" y="3151"/>
                    <a:pt x="3529" y="3308"/>
                    <a:pt x="3434" y="3403"/>
                  </a:cubicBezTo>
                  <a:cubicBezTo>
                    <a:pt x="3308" y="3529"/>
                    <a:pt x="3214" y="3560"/>
                    <a:pt x="3056" y="3560"/>
                  </a:cubicBezTo>
                  <a:cubicBezTo>
                    <a:pt x="2899" y="3560"/>
                    <a:pt x="2773" y="3466"/>
                    <a:pt x="2647" y="3403"/>
                  </a:cubicBezTo>
                  <a:cubicBezTo>
                    <a:pt x="2521" y="3277"/>
                    <a:pt x="2489" y="3151"/>
                    <a:pt x="2489" y="2993"/>
                  </a:cubicBezTo>
                  <a:cubicBezTo>
                    <a:pt x="2489" y="2836"/>
                    <a:pt x="2584" y="2741"/>
                    <a:pt x="2647" y="2615"/>
                  </a:cubicBezTo>
                  <a:cubicBezTo>
                    <a:pt x="2773" y="2489"/>
                    <a:pt x="2899" y="2457"/>
                    <a:pt x="3056" y="2457"/>
                  </a:cubicBezTo>
                  <a:close/>
                  <a:moveTo>
                    <a:pt x="1733" y="3434"/>
                  </a:moveTo>
                  <a:cubicBezTo>
                    <a:pt x="1796" y="3529"/>
                    <a:pt x="1796" y="3592"/>
                    <a:pt x="1828" y="3686"/>
                  </a:cubicBezTo>
                  <a:lnTo>
                    <a:pt x="1229" y="4253"/>
                  </a:lnTo>
                  <a:cubicBezTo>
                    <a:pt x="1040" y="4033"/>
                    <a:pt x="914" y="3749"/>
                    <a:pt x="882" y="3434"/>
                  </a:cubicBezTo>
                  <a:close/>
                  <a:moveTo>
                    <a:pt x="5199" y="3434"/>
                  </a:moveTo>
                  <a:cubicBezTo>
                    <a:pt x="5136" y="3749"/>
                    <a:pt x="5010" y="4033"/>
                    <a:pt x="4852" y="4253"/>
                  </a:cubicBezTo>
                  <a:lnTo>
                    <a:pt x="4253" y="3686"/>
                  </a:lnTo>
                  <a:cubicBezTo>
                    <a:pt x="4316" y="3592"/>
                    <a:pt x="4348" y="3529"/>
                    <a:pt x="4348" y="3434"/>
                  </a:cubicBezTo>
                  <a:close/>
                  <a:moveTo>
                    <a:pt x="2363" y="4253"/>
                  </a:moveTo>
                  <a:cubicBezTo>
                    <a:pt x="2458" y="4316"/>
                    <a:pt x="2521" y="4348"/>
                    <a:pt x="2615" y="4348"/>
                  </a:cubicBezTo>
                  <a:lnTo>
                    <a:pt x="2615" y="5198"/>
                  </a:lnTo>
                  <a:cubicBezTo>
                    <a:pt x="2300" y="5167"/>
                    <a:pt x="2017" y="5041"/>
                    <a:pt x="1796" y="4852"/>
                  </a:cubicBezTo>
                  <a:lnTo>
                    <a:pt x="2363" y="4253"/>
                  </a:lnTo>
                  <a:close/>
                  <a:moveTo>
                    <a:pt x="3686" y="4253"/>
                  </a:moveTo>
                  <a:lnTo>
                    <a:pt x="4253" y="4852"/>
                  </a:lnTo>
                  <a:cubicBezTo>
                    <a:pt x="4033" y="5009"/>
                    <a:pt x="3749" y="5135"/>
                    <a:pt x="3434" y="5198"/>
                  </a:cubicBezTo>
                  <a:lnTo>
                    <a:pt x="3434" y="4348"/>
                  </a:lnTo>
                  <a:cubicBezTo>
                    <a:pt x="3529" y="4316"/>
                    <a:pt x="3592" y="4316"/>
                    <a:pt x="3686" y="4253"/>
                  </a:cubicBezTo>
                  <a:close/>
                  <a:moveTo>
                    <a:pt x="3056" y="0"/>
                  </a:moveTo>
                  <a:cubicBezTo>
                    <a:pt x="1355" y="0"/>
                    <a:pt x="0" y="1386"/>
                    <a:pt x="0" y="3056"/>
                  </a:cubicBezTo>
                  <a:cubicBezTo>
                    <a:pt x="0" y="3875"/>
                    <a:pt x="315" y="4631"/>
                    <a:pt x="882" y="5167"/>
                  </a:cubicBezTo>
                  <a:cubicBezTo>
                    <a:pt x="1229" y="5608"/>
                    <a:pt x="2111" y="6081"/>
                    <a:pt x="3056" y="6081"/>
                  </a:cubicBezTo>
                  <a:cubicBezTo>
                    <a:pt x="4694" y="6081"/>
                    <a:pt x="6081" y="4726"/>
                    <a:pt x="6081" y="3056"/>
                  </a:cubicBezTo>
                  <a:cubicBezTo>
                    <a:pt x="6081" y="1355"/>
                    <a:pt x="4694" y="0"/>
                    <a:pt x="3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8" name="Google Shape;4479;p58">
            <a:extLst>
              <a:ext uri="{FF2B5EF4-FFF2-40B4-BE49-F238E27FC236}">
                <a16:creationId xmlns:a16="http://schemas.microsoft.com/office/drawing/2014/main" id="{1E8DB6B7-C46F-47E7-8123-23833F7AD12A}"/>
              </a:ext>
            </a:extLst>
          </p:cNvPr>
          <p:cNvGrpSpPr/>
          <p:nvPr/>
        </p:nvGrpSpPr>
        <p:grpSpPr>
          <a:xfrm>
            <a:off x="8762008" y="377318"/>
            <a:ext cx="345954" cy="343807"/>
            <a:chOff x="-61354075" y="1940500"/>
            <a:chExt cx="314275" cy="312325"/>
          </a:xfrm>
        </p:grpSpPr>
        <p:sp>
          <p:nvSpPr>
            <p:cNvPr id="989" name="Google Shape;4480;p58">
              <a:extLst>
                <a:ext uri="{FF2B5EF4-FFF2-40B4-BE49-F238E27FC236}">
                  <a16:creationId xmlns:a16="http://schemas.microsoft.com/office/drawing/2014/main" id="{A2714351-3BD1-4D42-8C1F-962E7F734FB0}"/>
                </a:ext>
              </a:extLst>
            </p:cNvPr>
            <p:cNvSpPr/>
            <p:nvPr/>
          </p:nvSpPr>
          <p:spPr>
            <a:xfrm>
              <a:off x="-61354075" y="1940500"/>
              <a:ext cx="314275" cy="312325"/>
            </a:xfrm>
            <a:custGeom>
              <a:avLst/>
              <a:gdLst/>
              <a:ahLst/>
              <a:cxnLst/>
              <a:rect l="l" t="t" r="r" b="b"/>
              <a:pathLst>
                <a:path w="12571" h="12493" extrusionOk="0">
                  <a:moveTo>
                    <a:pt x="6270" y="1001"/>
                  </a:moveTo>
                  <a:lnTo>
                    <a:pt x="7687" y="2419"/>
                  </a:lnTo>
                  <a:cubicBezTo>
                    <a:pt x="7750" y="2482"/>
                    <a:pt x="7876" y="2513"/>
                    <a:pt x="7971" y="2513"/>
                  </a:cubicBezTo>
                  <a:lnTo>
                    <a:pt x="9956" y="2513"/>
                  </a:lnTo>
                  <a:lnTo>
                    <a:pt x="9956" y="4529"/>
                  </a:lnTo>
                  <a:cubicBezTo>
                    <a:pt x="9956" y="4655"/>
                    <a:pt x="10019" y="4718"/>
                    <a:pt x="10082" y="4813"/>
                  </a:cubicBezTo>
                  <a:lnTo>
                    <a:pt x="11499" y="6231"/>
                  </a:lnTo>
                  <a:lnTo>
                    <a:pt x="10082" y="7648"/>
                  </a:lnTo>
                  <a:cubicBezTo>
                    <a:pt x="10019" y="7711"/>
                    <a:pt x="9956" y="7837"/>
                    <a:pt x="9956" y="7900"/>
                  </a:cubicBezTo>
                  <a:lnTo>
                    <a:pt x="9956" y="9917"/>
                  </a:lnTo>
                  <a:lnTo>
                    <a:pt x="7971" y="9917"/>
                  </a:lnTo>
                  <a:cubicBezTo>
                    <a:pt x="7845" y="9917"/>
                    <a:pt x="7750" y="9948"/>
                    <a:pt x="7687" y="10043"/>
                  </a:cubicBezTo>
                  <a:lnTo>
                    <a:pt x="6270" y="11460"/>
                  </a:lnTo>
                  <a:lnTo>
                    <a:pt x="4852" y="10043"/>
                  </a:lnTo>
                  <a:cubicBezTo>
                    <a:pt x="4757" y="9948"/>
                    <a:pt x="4631" y="9917"/>
                    <a:pt x="4568" y="9917"/>
                  </a:cubicBezTo>
                  <a:lnTo>
                    <a:pt x="2552" y="9917"/>
                  </a:lnTo>
                  <a:lnTo>
                    <a:pt x="2552" y="7900"/>
                  </a:lnTo>
                  <a:cubicBezTo>
                    <a:pt x="2552" y="7806"/>
                    <a:pt x="2521" y="7711"/>
                    <a:pt x="2426" y="7648"/>
                  </a:cubicBezTo>
                  <a:lnTo>
                    <a:pt x="1008" y="6231"/>
                  </a:lnTo>
                  <a:lnTo>
                    <a:pt x="2426" y="4813"/>
                  </a:lnTo>
                  <a:cubicBezTo>
                    <a:pt x="2521" y="4718"/>
                    <a:pt x="2552" y="4624"/>
                    <a:pt x="2552" y="4529"/>
                  </a:cubicBezTo>
                  <a:lnTo>
                    <a:pt x="2552" y="2513"/>
                  </a:lnTo>
                  <a:lnTo>
                    <a:pt x="4568" y="2513"/>
                  </a:lnTo>
                  <a:cubicBezTo>
                    <a:pt x="4694" y="2513"/>
                    <a:pt x="4757" y="2482"/>
                    <a:pt x="4852" y="2419"/>
                  </a:cubicBezTo>
                  <a:lnTo>
                    <a:pt x="6270" y="1001"/>
                  </a:lnTo>
                  <a:close/>
                  <a:moveTo>
                    <a:pt x="6285" y="1"/>
                  </a:moveTo>
                  <a:cubicBezTo>
                    <a:pt x="6175" y="1"/>
                    <a:pt x="6065" y="40"/>
                    <a:pt x="5986" y="119"/>
                  </a:cubicBezTo>
                  <a:lnTo>
                    <a:pt x="4411" y="1694"/>
                  </a:lnTo>
                  <a:lnTo>
                    <a:pt x="2174" y="1694"/>
                  </a:lnTo>
                  <a:cubicBezTo>
                    <a:pt x="1922" y="1694"/>
                    <a:pt x="1733" y="1883"/>
                    <a:pt x="1733" y="2135"/>
                  </a:cubicBezTo>
                  <a:lnTo>
                    <a:pt x="1733" y="4372"/>
                  </a:lnTo>
                  <a:lnTo>
                    <a:pt x="158" y="5947"/>
                  </a:lnTo>
                  <a:cubicBezTo>
                    <a:pt x="0" y="6105"/>
                    <a:pt x="0" y="6388"/>
                    <a:pt x="158" y="6546"/>
                  </a:cubicBezTo>
                  <a:lnTo>
                    <a:pt x="1733" y="8121"/>
                  </a:lnTo>
                  <a:lnTo>
                    <a:pt x="1733" y="10358"/>
                  </a:lnTo>
                  <a:cubicBezTo>
                    <a:pt x="1733" y="10578"/>
                    <a:pt x="1922" y="10736"/>
                    <a:pt x="2174" y="10736"/>
                  </a:cubicBezTo>
                  <a:lnTo>
                    <a:pt x="4411" y="10736"/>
                  </a:lnTo>
                  <a:lnTo>
                    <a:pt x="5986" y="12374"/>
                  </a:lnTo>
                  <a:cubicBezTo>
                    <a:pt x="6065" y="12453"/>
                    <a:pt x="6175" y="12492"/>
                    <a:pt x="6285" y="12492"/>
                  </a:cubicBezTo>
                  <a:cubicBezTo>
                    <a:pt x="6396" y="12492"/>
                    <a:pt x="6506" y="12453"/>
                    <a:pt x="6585" y="12374"/>
                  </a:cubicBezTo>
                  <a:lnTo>
                    <a:pt x="8160" y="10736"/>
                  </a:lnTo>
                  <a:lnTo>
                    <a:pt x="10397" y="10736"/>
                  </a:lnTo>
                  <a:cubicBezTo>
                    <a:pt x="10617" y="10736"/>
                    <a:pt x="10775" y="10547"/>
                    <a:pt x="10775" y="10358"/>
                  </a:cubicBezTo>
                  <a:lnTo>
                    <a:pt x="10775" y="8121"/>
                  </a:lnTo>
                  <a:lnTo>
                    <a:pt x="12413" y="6546"/>
                  </a:lnTo>
                  <a:cubicBezTo>
                    <a:pt x="12571" y="6388"/>
                    <a:pt x="12571" y="6105"/>
                    <a:pt x="12413" y="5947"/>
                  </a:cubicBezTo>
                  <a:lnTo>
                    <a:pt x="10775" y="4372"/>
                  </a:lnTo>
                  <a:lnTo>
                    <a:pt x="10775" y="2135"/>
                  </a:lnTo>
                  <a:cubicBezTo>
                    <a:pt x="10775" y="1883"/>
                    <a:pt x="10586" y="1694"/>
                    <a:pt x="10397" y="1694"/>
                  </a:cubicBezTo>
                  <a:lnTo>
                    <a:pt x="8160" y="1694"/>
                  </a:lnTo>
                  <a:lnTo>
                    <a:pt x="6585" y="119"/>
                  </a:lnTo>
                  <a:cubicBezTo>
                    <a:pt x="6506" y="40"/>
                    <a:pt x="6396" y="1"/>
                    <a:pt x="6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4481;p58">
              <a:extLst>
                <a:ext uri="{FF2B5EF4-FFF2-40B4-BE49-F238E27FC236}">
                  <a16:creationId xmlns:a16="http://schemas.microsoft.com/office/drawing/2014/main" id="{F9D86CC5-D438-481C-8FA2-7D6AD039D9A3}"/>
                </a:ext>
              </a:extLst>
            </p:cNvPr>
            <p:cNvSpPr/>
            <p:nvPr/>
          </p:nvSpPr>
          <p:spPr>
            <a:xfrm>
              <a:off x="-61268225" y="2024575"/>
              <a:ext cx="60650" cy="61475"/>
            </a:xfrm>
            <a:custGeom>
              <a:avLst/>
              <a:gdLst/>
              <a:ahLst/>
              <a:cxnLst/>
              <a:rect l="l" t="t" r="r" b="b"/>
              <a:pathLst>
                <a:path w="2426" h="2459" extrusionOk="0">
                  <a:moveTo>
                    <a:pt x="1197" y="820"/>
                  </a:moveTo>
                  <a:cubicBezTo>
                    <a:pt x="1449" y="820"/>
                    <a:pt x="1607" y="1009"/>
                    <a:pt x="1607" y="1261"/>
                  </a:cubicBezTo>
                  <a:cubicBezTo>
                    <a:pt x="1607" y="1481"/>
                    <a:pt x="1418" y="1639"/>
                    <a:pt x="1197" y="1639"/>
                  </a:cubicBezTo>
                  <a:cubicBezTo>
                    <a:pt x="1008" y="1639"/>
                    <a:pt x="819" y="1450"/>
                    <a:pt x="819" y="1261"/>
                  </a:cubicBezTo>
                  <a:cubicBezTo>
                    <a:pt x="788" y="977"/>
                    <a:pt x="977" y="820"/>
                    <a:pt x="1197" y="820"/>
                  </a:cubicBezTo>
                  <a:close/>
                  <a:moveTo>
                    <a:pt x="1197" y="1"/>
                  </a:moveTo>
                  <a:cubicBezTo>
                    <a:pt x="536" y="1"/>
                    <a:pt x="0" y="536"/>
                    <a:pt x="0" y="1261"/>
                  </a:cubicBezTo>
                  <a:cubicBezTo>
                    <a:pt x="0" y="1954"/>
                    <a:pt x="504" y="2458"/>
                    <a:pt x="1197" y="2458"/>
                  </a:cubicBezTo>
                  <a:cubicBezTo>
                    <a:pt x="1890" y="2458"/>
                    <a:pt x="2426" y="1922"/>
                    <a:pt x="2426" y="1261"/>
                  </a:cubicBezTo>
                  <a:cubicBezTo>
                    <a:pt x="2426" y="568"/>
                    <a:pt x="1890" y="1"/>
                    <a:pt x="1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4482;p58">
              <a:extLst>
                <a:ext uri="{FF2B5EF4-FFF2-40B4-BE49-F238E27FC236}">
                  <a16:creationId xmlns:a16="http://schemas.microsoft.com/office/drawing/2014/main" id="{822623B3-25F5-4B1A-94B2-40E122394E64}"/>
                </a:ext>
              </a:extLst>
            </p:cNvPr>
            <p:cNvSpPr/>
            <p:nvPr/>
          </p:nvSpPr>
          <p:spPr>
            <a:xfrm>
              <a:off x="-61187100" y="2107275"/>
              <a:ext cx="61450" cy="61475"/>
            </a:xfrm>
            <a:custGeom>
              <a:avLst/>
              <a:gdLst/>
              <a:ahLst/>
              <a:cxnLst/>
              <a:rect l="l" t="t" r="r" b="b"/>
              <a:pathLst>
                <a:path w="2458" h="2459" extrusionOk="0">
                  <a:moveTo>
                    <a:pt x="1229" y="788"/>
                  </a:moveTo>
                  <a:cubicBezTo>
                    <a:pt x="1512" y="820"/>
                    <a:pt x="1670" y="977"/>
                    <a:pt x="1670" y="1198"/>
                  </a:cubicBezTo>
                  <a:cubicBezTo>
                    <a:pt x="1670" y="1450"/>
                    <a:pt x="1481" y="1639"/>
                    <a:pt x="1229" y="1639"/>
                  </a:cubicBezTo>
                  <a:cubicBezTo>
                    <a:pt x="1008" y="1639"/>
                    <a:pt x="851" y="1450"/>
                    <a:pt x="851" y="1198"/>
                  </a:cubicBezTo>
                  <a:cubicBezTo>
                    <a:pt x="851" y="977"/>
                    <a:pt x="1040" y="788"/>
                    <a:pt x="1229" y="788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58"/>
                    <a:pt x="1229" y="2458"/>
                  </a:cubicBezTo>
                  <a:cubicBezTo>
                    <a:pt x="1922" y="2458"/>
                    <a:pt x="2458" y="1922"/>
                    <a:pt x="2458" y="1198"/>
                  </a:cubicBezTo>
                  <a:cubicBezTo>
                    <a:pt x="2458" y="536"/>
                    <a:pt x="1922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4483;p58">
              <a:extLst>
                <a:ext uri="{FF2B5EF4-FFF2-40B4-BE49-F238E27FC236}">
                  <a16:creationId xmlns:a16="http://schemas.microsoft.com/office/drawing/2014/main" id="{1C314F1E-A887-4ACD-B7DB-1FEC153AD0CC}"/>
                </a:ext>
              </a:extLst>
            </p:cNvPr>
            <p:cNvSpPr/>
            <p:nvPr/>
          </p:nvSpPr>
          <p:spPr>
            <a:xfrm>
              <a:off x="-61250125" y="2044475"/>
              <a:ext cx="105575" cy="103600"/>
            </a:xfrm>
            <a:custGeom>
              <a:avLst/>
              <a:gdLst/>
              <a:ahLst/>
              <a:cxnLst/>
              <a:rect l="l" t="t" r="r" b="b"/>
              <a:pathLst>
                <a:path w="4223" h="4144" extrusionOk="0">
                  <a:moveTo>
                    <a:pt x="3766" y="0"/>
                  </a:moveTo>
                  <a:cubicBezTo>
                    <a:pt x="3655" y="0"/>
                    <a:pt x="3545" y="40"/>
                    <a:pt x="3466" y="118"/>
                  </a:cubicBezTo>
                  <a:lnTo>
                    <a:pt x="158" y="3426"/>
                  </a:lnTo>
                  <a:cubicBezTo>
                    <a:pt x="1" y="3615"/>
                    <a:pt x="1" y="3836"/>
                    <a:pt x="158" y="4025"/>
                  </a:cubicBezTo>
                  <a:cubicBezTo>
                    <a:pt x="237" y="4104"/>
                    <a:pt x="347" y="4143"/>
                    <a:pt x="458" y="4143"/>
                  </a:cubicBezTo>
                  <a:cubicBezTo>
                    <a:pt x="568" y="4143"/>
                    <a:pt x="678" y="4104"/>
                    <a:pt x="757" y="4025"/>
                  </a:cubicBezTo>
                  <a:lnTo>
                    <a:pt x="4065" y="717"/>
                  </a:lnTo>
                  <a:cubicBezTo>
                    <a:pt x="4222" y="559"/>
                    <a:pt x="4222" y="276"/>
                    <a:pt x="4065" y="118"/>
                  </a:cubicBezTo>
                  <a:cubicBezTo>
                    <a:pt x="3986" y="40"/>
                    <a:pt x="3876" y="0"/>
                    <a:pt x="37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3" name="Google Shape;4484;p58">
            <a:extLst>
              <a:ext uri="{FF2B5EF4-FFF2-40B4-BE49-F238E27FC236}">
                <a16:creationId xmlns:a16="http://schemas.microsoft.com/office/drawing/2014/main" id="{9AC64509-79A6-474E-BDF0-C86968BD86E0}"/>
              </a:ext>
            </a:extLst>
          </p:cNvPr>
          <p:cNvGrpSpPr/>
          <p:nvPr/>
        </p:nvGrpSpPr>
        <p:grpSpPr>
          <a:xfrm>
            <a:off x="8760700" y="793971"/>
            <a:ext cx="348568" cy="319948"/>
            <a:chOff x="-61354875" y="2322300"/>
            <a:chExt cx="316650" cy="290650"/>
          </a:xfrm>
        </p:grpSpPr>
        <p:sp>
          <p:nvSpPr>
            <p:cNvPr id="994" name="Google Shape;4485;p58">
              <a:extLst>
                <a:ext uri="{FF2B5EF4-FFF2-40B4-BE49-F238E27FC236}">
                  <a16:creationId xmlns:a16="http://schemas.microsoft.com/office/drawing/2014/main" id="{E9D959F9-4539-452D-A99E-E3E5191556F5}"/>
                </a:ext>
              </a:extLst>
            </p:cNvPr>
            <p:cNvSpPr/>
            <p:nvPr/>
          </p:nvSpPr>
          <p:spPr>
            <a:xfrm>
              <a:off x="-61354875" y="2322300"/>
              <a:ext cx="316650" cy="290650"/>
            </a:xfrm>
            <a:custGeom>
              <a:avLst/>
              <a:gdLst/>
              <a:ahLst/>
              <a:cxnLst/>
              <a:rect l="l" t="t" r="r" b="b"/>
              <a:pathLst>
                <a:path w="12666" h="11626" extrusionOk="0">
                  <a:moveTo>
                    <a:pt x="11405" y="788"/>
                  </a:moveTo>
                  <a:cubicBezTo>
                    <a:pt x="11657" y="788"/>
                    <a:pt x="11847" y="1009"/>
                    <a:pt x="11847" y="1229"/>
                  </a:cubicBezTo>
                  <a:lnTo>
                    <a:pt x="11847" y="10334"/>
                  </a:lnTo>
                  <a:cubicBezTo>
                    <a:pt x="11847" y="10555"/>
                    <a:pt x="11657" y="10775"/>
                    <a:pt x="11405" y="10775"/>
                  </a:cubicBezTo>
                  <a:lnTo>
                    <a:pt x="1198" y="10775"/>
                  </a:lnTo>
                  <a:cubicBezTo>
                    <a:pt x="977" y="10775"/>
                    <a:pt x="820" y="10555"/>
                    <a:pt x="820" y="10334"/>
                  </a:cubicBezTo>
                  <a:lnTo>
                    <a:pt x="820" y="1229"/>
                  </a:lnTo>
                  <a:cubicBezTo>
                    <a:pt x="820" y="1009"/>
                    <a:pt x="1009" y="788"/>
                    <a:pt x="1198" y="788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8"/>
                    <a:pt x="1" y="1261"/>
                  </a:cubicBezTo>
                  <a:lnTo>
                    <a:pt x="1" y="10366"/>
                  </a:lnTo>
                  <a:cubicBezTo>
                    <a:pt x="1" y="11027"/>
                    <a:pt x="536" y="11626"/>
                    <a:pt x="1198" y="11626"/>
                  </a:cubicBezTo>
                  <a:lnTo>
                    <a:pt x="11405" y="11626"/>
                  </a:lnTo>
                  <a:cubicBezTo>
                    <a:pt x="12067" y="11626"/>
                    <a:pt x="12666" y="11059"/>
                    <a:pt x="12666" y="10366"/>
                  </a:cubicBezTo>
                  <a:lnTo>
                    <a:pt x="12666" y="1261"/>
                  </a:lnTo>
                  <a:cubicBezTo>
                    <a:pt x="12666" y="568"/>
                    <a:pt x="12130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4486;p58">
              <a:extLst>
                <a:ext uri="{FF2B5EF4-FFF2-40B4-BE49-F238E27FC236}">
                  <a16:creationId xmlns:a16="http://schemas.microsoft.com/office/drawing/2014/main" id="{4DFA6C59-0FE9-4731-B1EB-5F563D32339C}"/>
                </a:ext>
              </a:extLst>
            </p:cNvPr>
            <p:cNvSpPr/>
            <p:nvPr/>
          </p:nvSpPr>
          <p:spPr>
            <a:xfrm>
              <a:off x="-61313925" y="2364050"/>
              <a:ext cx="234750" cy="206375"/>
            </a:xfrm>
            <a:custGeom>
              <a:avLst/>
              <a:gdLst/>
              <a:ahLst/>
              <a:cxnLst/>
              <a:rect l="l" t="t" r="r" b="b"/>
              <a:pathLst>
                <a:path w="9390" h="8255" extrusionOk="0">
                  <a:moveTo>
                    <a:pt x="8539" y="819"/>
                  </a:moveTo>
                  <a:lnTo>
                    <a:pt x="8539" y="7435"/>
                  </a:lnTo>
                  <a:lnTo>
                    <a:pt x="820" y="7435"/>
                  </a:lnTo>
                  <a:lnTo>
                    <a:pt x="820" y="6207"/>
                  </a:lnTo>
                  <a:lnTo>
                    <a:pt x="1671" y="6207"/>
                  </a:lnTo>
                  <a:cubicBezTo>
                    <a:pt x="1891" y="6207"/>
                    <a:pt x="2080" y="6018"/>
                    <a:pt x="2080" y="5797"/>
                  </a:cubicBezTo>
                  <a:cubicBezTo>
                    <a:pt x="2080" y="5545"/>
                    <a:pt x="1891" y="5356"/>
                    <a:pt x="1671" y="5356"/>
                  </a:cubicBezTo>
                  <a:lnTo>
                    <a:pt x="820" y="5356"/>
                  </a:lnTo>
                  <a:lnTo>
                    <a:pt x="820" y="2867"/>
                  </a:lnTo>
                  <a:lnTo>
                    <a:pt x="1671" y="2867"/>
                  </a:lnTo>
                  <a:cubicBezTo>
                    <a:pt x="1891" y="2867"/>
                    <a:pt x="2080" y="2678"/>
                    <a:pt x="2080" y="2426"/>
                  </a:cubicBezTo>
                  <a:cubicBezTo>
                    <a:pt x="2080" y="2206"/>
                    <a:pt x="1891" y="2048"/>
                    <a:pt x="1671" y="2048"/>
                  </a:cubicBezTo>
                  <a:lnTo>
                    <a:pt x="820" y="2048"/>
                  </a:lnTo>
                  <a:lnTo>
                    <a:pt x="820" y="819"/>
                  </a:lnTo>
                  <a:close/>
                  <a:moveTo>
                    <a:pt x="410" y="0"/>
                  </a:moveTo>
                  <a:cubicBezTo>
                    <a:pt x="158" y="0"/>
                    <a:pt x="1" y="189"/>
                    <a:pt x="1" y="378"/>
                  </a:cubicBezTo>
                  <a:lnTo>
                    <a:pt x="1" y="7845"/>
                  </a:lnTo>
                  <a:cubicBezTo>
                    <a:pt x="1" y="8065"/>
                    <a:pt x="190" y="8255"/>
                    <a:pt x="410" y="8255"/>
                  </a:cubicBezTo>
                  <a:lnTo>
                    <a:pt x="8948" y="8255"/>
                  </a:lnTo>
                  <a:cubicBezTo>
                    <a:pt x="9169" y="8255"/>
                    <a:pt x="9326" y="8065"/>
                    <a:pt x="9326" y="7845"/>
                  </a:cubicBezTo>
                  <a:lnTo>
                    <a:pt x="9326" y="378"/>
                  </a:lnTo>
                  <a:cubicBezTo>
                    <a:pt x="9389" y="158"/>
                    <a:pt x="9169" y="0"/>
                    <a:pt x="89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4487;p58">
              <a:extLst>
                <a:ext uri="{FF2B5EF4-FFF2-40B4-BE49-F238E27FC236}">
                  <a16:creationId xmlns:a16="http://schemas.microsoft.com/office/drawing/2014/main" id="{85F14BE1-11C6-4C92-AE6F-EED79CFB8556}"/>
                </a:ext>
              </a:extLst>
            </p:cNvPr>
            <p:cNvSpPr/>
            <p:nvPr/>
          </p:nvSpPr>
          <p:spPr>
            <a:xfrm>
              <a:off x="-61234375" y="2416225"/>
              <a:ext cx="104775" cy="102225"/>
            </a:xfrm>
            <a:custGeom>
              <a:avLst/>
              <a:gdLst/>
              <a:ahLst/>
              <a:cxnLst/>
              <a:rect l="l" t="t" r="r" b="b"/>
              <a:pathLst>
                <a:path w="4191" h="4089" extrusionOk="0">
                  <a:moveTo>
                    <a:pt x="2175" y="1221"/>
                  </a:moveTo>
                  <a:cubicBezTo>
                    <a:pt x="2647" y="1221"/>
                    <a:pt x="2994" y="1568"/>
                    <a:pt x="2994" y="2040"/>
                  </a:cubicBezTo>
                  <a:cubicBezTo>
                    <a:pt x="2994" y="2513"/>
                    <a:pt x="2647" y="2859"/>
                    <a:pt x="2175" y="2859"/>
                  </a:cubicBezTo>
                  <a:cubicBezTo>
                    <a:pt x="1702" y="2859"/>
                    <a:pt x="1356" y="2513"/>
                    <a:pt x="1356" y="2040"/>
                  </a:cubicBezTo>
                  <a:cubicBezTo>
                    <a:pt x="1356" y="1568"/>
                    <a:pt x="1702" y="1221"/>
                    <a:pt x="2175" y="1221"/>
                  </a:cubicBezTo>
                  <a:close/>
                  <a:moveTo>
                    <a:pt x="458" y="0"/>
                  </a:moveTo>
                  <a:cubicBezTo>
                    <a:pt x="347" y="0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lnTo>
                    <a:pt x="694" y="1221"/>
                  </a:lnTo>
                  <a:cubicBezTo>
                    <a:pt x="536" y="1442"/>
                    <a:pt x="442" y="1757"/>
                    <a:pt x="442" y="2040"/>
                  </a:cubicBezTo>
                  <a:cubicBezTo>
                    <a:pt x="442" y="2324"/>
                    <a:pt x="536" y="2639"/>
                    <a:pt x="694" y="2859"/>
                  </a:cubicBezTo>
                  <a:lnTo>
                    <a:pt x="158" y="3395"/>
                  </a:lnTo>
                  <a:cubicBezTo>
                    <a:pt x="95" y="3553"/>
                    <a:pt x="95" y="3805"/>
                    <a:pt x="253" y="3962"/>
                  </a:cubicBezTo>
                  <a:cubicBezTo>
                    <a:pt x="316" y="4057"/>
                    <a:pt x="442" y="4088"/>
                    <a:pt x="536" y="4088"/>
                  </a:cubicBezTo>
                  <a:cubicBezTo>
                    <a:pt x="631" y="4088"/>
                    <a:pt x="726" y="4057"/>
                    <a:pt x="789" y="3962"/>
                  </a:cubicBezTo>
                  <a:lnTo>
                    <a:pt x="1324" y="3458"/>
                  </a:lnTo>
                  <a:cubicBezTo>
                    <a:pt x="1545" y="3616"/>
                    <a:pt x="1860" y="3710"/>
                    <a:pt x="2143" y="3710"/>
                  </a:cubicBezTo>
                  <a:cubicBezTo>
                    <a:pt x="2427" y="3710"/>
                    <a:pt x="2742" y="3616"/>
                    <a:pt x="2962" y="3458"/>
                  </a:cubicBezTo>
                  <a:lnTo>
                    <a:pt x="3498" y="3962"/>
                  </a:lnTo>
                  <a:cubicBezTo>
                    <a:pt x="3561" y="4057"/>
                    <a:pt x="3687" y="4088"/>
                    <a:pt x="3750" y="4088"/>
                  </a:cubicBezTo>
                  <a:cubicBezTo>
                    <a:pt x="3876" y="4088"/>
                    <a:pt x="3971" y="4057"/>
                    <a:pt x="4034" y="3962"/>
                  </a:cubicBezTo>
                  <a:cubicBezTo>
                    <a:pt x="4191" y="3805"/>
                    <a:pt x="4191" y="3553"/>
                    <a:pt x="4034" y="3395"/>
                  </a:cubicBezTo>
                  <a:lnTo>
                    <a:pt x="3529" y="2859"/>
                  </a:lnTo>
                  <a:cubicBezTo>
                    <a:pt x="3687" y="2639"/>
                    <a:pt x="3750" y="2324"/>
                    <a:pt x="3750" y="2040"/>
                  </a:cubicBezTo>
                  <a:cubicBezTo>
                    <a:pt x="3750" y="1757"/>
                    <a:pt x="3687" y="1442"/>
                    <a:pt x="3529" y="1221"/>
                  </a:cubicBezTo>
                  <a:lnTo>
                    <a:pt x="4034" y="717"/>
                  </a:lnTo>
                  <a:cubicBezTo>
                    <a:pt x="4191" y="560"/>
                    <a:pt x="4191" y="276"/>
                    <a:pt x="4034" y="119"/>
                  </a:cubicBezTo>
                  <a:cubicBezTo>
                    <a:pt x="3955" y="40"/>
                    <a:pt x="3845" y="0"/>
                    <a:pt x="3734" y="0"/>
                  </a:cubicBezTo>
                  <a:cubicBezTo>
                    <a:pt x="3624" y="0"/>
                    <a:pt x="3514" y="40"/>
                    <a:pt x="3435" y="119"/>
                  </a:cubicBezTo>
                  <a:lnTo>
                    <a:pt x="2931" y="623"/>
                  </a:lnTo>
                  <a:cubicBezTo>
                    <a:pt x="2679" y="465"/>
                    <a:pt x="2395" y="402"/>
                    <a:pt x="2112" y="402"/>
                  </a:cubicBezTo>
                  <a:cubicBezTo>
                    <a:pt x="1828" y="402"/>
                    <a:pt x="1513" y="465"/>
                    <a:pt x="1261" y="623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7" name="Google Shape;4488;p58">
            <a:extLst>
              <a:ext uri="{FF2B5EF4-FFF2-40B4-BE49-F238E27FC236}">
                <a16:creationId xmlns:a16="http://schemas.microsoft.com/office/drawing/2014/main" id="{4E05D0AE-757F-432A-A52E-FFC27230A2EA}"/>
              </a:ext>
            </a:extLst>
          </p:cNvPr>
          <p:cNvGrpSpPr/>
          <p:nvPr/>
        </p:nvGrpSpPr>
        <p:grpSpPr>
          <a:xfrm>
            <a:off x="8760700" y="1182815"/>
            <a:ext cx="348568" cy="348568"/>
            <a:chOff x="-61354875" y="2671225"/>
            <a:chExt cx="316650" cy="316650"/>
          </a:xfrm>
        </p:grpSpPr>
        <p:sp>
          <p:nvSpPr>
            <p:cNvPr id="998" name="Google Shape;4489;p58">
              <a:extLst>
                <a:ext uri="{FF2B5EF4-FFF2-40B4-BE49-F238E27FC236}">
                  <a16:creationId xmlns:a16="http://schemas.microsoft.com/office/drawing/2014/main" id="{9F683E67-2199-4922-AC2D-159BABF20784}"/>
                </a:ext>
              </a:extLst>
            </p:cNvPr>
            <p:cNvSpPr/>
            <p:nvPr/>
          </p:nvSpPr>
          <p:spPr>
            <a:xfrm>
              <a:off x="-61354875" y="2671225"/>
              <a:ext cx="316650" cy="316650"/>
            </a:xfrm>
            <a:custGeom>
              <a:avLst/>
              <a:gdLst/>
              <a:ahLst/>
              <a:cxnLst/>
              <a:rect l="l" t="t" r="r" b="b"/>
              <a:pathLst>
                <a:path w="12666" h="12666" extrusionOk="0">
                  <a:moveTo>
                    <a:pt x="11405" y="1701"/>
                  </a:moveTo>
                  <a:cubicBezTo>
                    <a:pt x="11657" y="1701"/>
                    <a:pt x="11847" y="1890"/>
                    <a:pt x="11847" y="2111"/>
                  </a:cubicBezTo>
                  <a:lnTo>
                    <a:pt x="11847" y="3340"/>
                  </a:lnTo>
                  <a:lnTo>
                    <a:pt x="820" y="3340"/>
                  </a:lnTo>
                  <a:lnTo>
                    <a:pt x="820" y="2111"/>
                  </a:lnTo>
                  <a:cubicBezTo>
                    <a:pt x="820" y="1890"/>
                    <a:pt x="1009" y="1701"/>
                    <a:pt x="1198" y="1701"/>
                  </a:cubicBezTo>
                  <a:lnTo>
                    <a:pt x="1639" y="1701"/>
                  </a:lnTo>
                  <a:lnTo>
                    <a:pt x="1639" y="2111"/>
                  </a:lnTo>
                  <a:cubicBezTo>
                    <a:pt x="1639" y="2363"/>
                    <a:pt x="1828" y="2552"/>
                    <a:pt x="2048" y="2552"/>
                  </a:cubicBezTo>
                  <a:cubicBezTo>
                    <a:pt x="2237" y="2552"/>
                    <a:pt x="2427" y="2363"/>
                    <a:pt x="2427" y="2111"/>
                  </a:cubicBezTo>
                  <a:lnTo>
                    <a:pt x="2427" y="1701"/>
                  </a:lnTo>
                  <a:lnTo>
                    <a:pt x="5892" y="1701"/>
                  </a:lnTo>
                  <a:lnTo>
                    <a:pt x="5892" y="2111"/>
                  </a:lnTo>
                  <a:cubicBezTo>
                    <a:pt x="5892" y="2363"/>
                    <a:pt x="6081" y="2552"/>
                    <a:pt x="6333" y="2552"/>
                  </a:cubicBezTo>
                  <a:cubicBezTo>
                    <a:pt x="6585" y="2552"/>
                    <a:pt x="6743" y="2363"/>
                    <a:pt x="6743" y="2111"/>
                  </a:cubicBezTo>
                  <a:lnTo>
                    <a:pt x="6743" y="1701"/>
                  </a:lnTo>
                  <a:lnTo>
                    <a:pt x="10208" y="1701"/>
                  </a:lnTo>
                  <a:lnTo>
                    <a:pt x="10208" y="2111"/>
                  </a:lnTo>
                  <a:cubicBezTo>
                    <a:pt x="10208" y="2363"/>
                    <a:pt x="10397" y="2552"/>
                    <a:pt x="10618" y="2552"/>
                  </a:cubicBezTo>
                  <a:cubicBezTo>
                    <a:pt x="10870" y="2552"/>
                    <a:pt x="11027" y="2363"/>
                    <a:pt x="11027" y="2111"/>
                  </a:cubicBezTo>
                  <a:lnTo>
                    <a:pt x="11027" y="1701"/>
                  </a:lnTo>
                  <a:close/>
                  <a:moveTo>
                    <a:pt x="11878" y="4159"/>
                  </a:moveTo>
                  <a:lnTo>
                    <a:pt x="11878" y="6112"/>
                  </a:lnTo>
                  <a:lnTo>
                    <a:pt x="11847" y="6112"/>
                  </a:lnTo>
                  <a:cubicBezTo>
                    <a:pt x="11090" y="5072"/>
                    <a:pt x="9862" y="4442"/>
                    <a:pt x="8538" y="4442"/>
                  </a:cubicBezTo>
                  <a:cubicBezTo>
                    <a:pt x="6239" y="4442"/>
                    <a:pt x="4411" y="6301"/>
                    <a:pt x="4411" y="8569"/>
                  </a:cubicBezTo>
                  <a:cubicBezTo>
                    <a:pt x="4411" y="9168"/>
                    <a:pt x="4506" y="9735"/>
                    <a:pt x="4758" y="10239"/>
                  </a:cubicBezTo>
                  <a:lnTo>
                    <a:pt x="1261" y="10239"/>
                  </a:lnTo>
                  <a:cubicBezTo>
                    <a:pt x="1009" y="10239"/>
                    <a:pt x="851" y="10050"/>
                    <a:pt x="851" y="9830"/>
                  </a:cubicBezTo>
                  <a:lnTo>
                    <a:pt x="851" y="4159"/>
                  </a:lnTo>
                  <a:close/>
                  <a:moveTo>
                    <a:pt x="8538" y="5261"/>
                  </a:moveTo>
                  <a:cubicBezTo>
                    <a:pt x="10334" y="5261"/>
                    <a:pt x="11847" y="6774"/>
                    <a:pt x="11847" y="8569"/>
                  </a:cubicBezTo>
                  <a:cubicBezTo>
                    <a:pt x="11847" y="10397"/>
                    <a:pt x="10334" y="11877"/>
                    <a:pt x="8538" y="11877"/>
                  </a:cubicBezTo>
                  <a:cubicBezTo>
                    <a:pt x="6711" y="11877"/>
                    <a:pt x="5230" y="10397"/>
                    <a:pt x="5230" y="8569"/>
                  </a:cubicBezTo>
                  <a:cubicBezTo>
                    <a:pt x="5230" y="6774"/>
                    <a:pt x="6743" y="5261"/>
                    <a:pt x="8538" y="5261"/>
                  </a:cubicBezTo>
                  <a:close/>
                  <a:moveTo>
                    <a:pt x="2048" y="0"/>
                  </a:moveTo>
                  <a:cubicBezTo>
                    <a:pt x="1828" y="0"/>
                    <a:pt x="1639" y="189"/>
                    <a:pt x="1639" y="441"/>
                  </a:cubicBezTo>
                  <a:lnTo>
                    <a:pt x="1639" y="851"/>
                  </a:lnTo>
                  <a:lnTo>
                    <a:pt x="1198" y="851"/>
                  </a:lnTo>
                  <a:cubicBezTo>
                    <a:pt x="536" y="851"/>
                    <a:pt x="1" y="1418"/>
                    <a:pt x="1" y="2079"/>
                  </a:cubicBezTo>
                  <a:lnTo>
                    <a:pt x="1" y="9798"/>
                  </a:lnTo>
                  <a:cubicBezTo>
                    <a:pt x="1" y="10460"/>
                    <a:pt x="536" y="11027"/>
                    <a:pt x="1198" y="11027"/>
                  </a:cubicBezTo>
                  <a:lnTo>
                    <a:pt x="5230" y="11027"/>
                  </a:lnTo>
                  <a:cubicBezTo>
                    <a:pt x="5987" y="12003"/>
                    <a:pt x="7184" y="12665"/>
                    <a:pt x="8538" y="12665"/>
                  </a:cubicBezTo>
                  <a:cubicBezTo>
                    <a:pt x="10807" y="12665"/>
                    <a:pt x="12666" y="10838"/>
                    <a:pt x="12666" y="8538"/>
                  </a:cubicBezTo>
                  <a:lnTo>
                    <a:pt x="12666" y="2079"/>
                  </a:lnTo>
                  <a:cubicBezTo>
                    <a:pt x="12666" y="1418"/>
                    <a:pt x="12130" y="851"/>
                    <a:pt x="11405" y="851"/>
                  </a:cubicBezTo>
                  <a:lnTo>
                    <a:pt x="11027" y="851"/>
                  </a:lnTo>
                  <a:lnTo>
                    <a:pt x="11027" y="441"/>
                  </a:lnTo>
                  <a:cubicBezTo>
                    <a:pt x="11027" y="189"/>
                    <a:pt x="10807" y="0"/>
                    <a:pt x="10618" y="0"/>
                  </a:cubicBezTo>
                  <a:cubicBezTo>
                    <a:pt x="10397" y="0"/>
                    <a:pt x="10177" y="189"/>
                    <a:pt x="10177" y="441"/>
                  </a:cubicBezTo>
                  <a:lnTo>
                    <a:pt x="10177" y="851"/>
                  </a:lnTo>
                  <a:lnTo>
                    <a:pt x="6711" y="851"/>
                  </a:lnTo>
                  <a:lnTo>
                    <a:pt x="6711" y="441"/>
                  </a:lnTo>
                  <a:cubicBezTo>
                    <a:pt x="6711" y="189"/>
                    <a:pt x="6522" y="0"/>
                    <a:pt x="6333" y="0"/>
                  </a:cubicBezTo>
                  <a:cubicBezTo>
                    <a:pt x="6081" y="0"/>
                    <a:pt x="5892" y="189"/>
                    <a:pt x="5892" y="441"/>
                  </a:cubicBezTo>
                  <a:lnTo>
                    <a:pt x="5892" y="851"/>
                  </a:lnTo>
                  <a:lnTo>
                    <a:pt x="2427" y="851"/>
                  </a:lnTo>
                  <a:lnTo>
                    <a:pt x="2427" y="441"/>
                  </a:lnTo>
                  <a:cubicBezTo>
                    <a:pt x="2427" y="189"/>
                    <a:pt x="2237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4490;p58">
              <a:extLst>
                <a:ext uri="{FF2B5EF4-FFF2-40B4-BE49-F238E27FC236}">
                  <a16:creationId xmlns:a16="http://schemas.microsoft.com/office/drawing/2014/main" id="{24D6F581-CCD4-4A67-B23A-1E212CE6A36A}"/>
                </a:ext>
              </a:extLst>
            </p:cNvPr>
            <p:cNvSpPr/>
            <p:nvPr/>
          </p:nvSpPr>
          <p:spPr>
            <a:xfrm>
              <a:off x="-61172925" y="2813775"/>
              <a:ext cx="62225" cy="145725"/>
            </a:xfrm>
            <a:custGeom>
              <a:avLst/>
              <a:gdLst/>
              <a:ahLst/>
              <a:cxnLst/>
              <a:rect l="l" t="t" r="r" b="b"/>
              <a:pathLst>
                <a:path w="2489" h="5829" extrusionOk="0">
                  <a:moveTo>
                    <a:pt x="1260" y="0"/>
                  </a:moveTo>
                  <a:cubicBezTo>
                    <a:pt x="1008" y="0"/>
                    <a:pt x="819" y="190"/>
                    <a:pt x="819" y="410"/>
                  </a:cubicBezTo>
                  <a:lnTo>
                    <a:pt x="819" y="662"/>
                  </a:lnTo>
                  <a:cubicBezTo>
                    <a:pt x="347" y="820"/>
                    <a:pt x="0" y="1292"/>
                    <a:pt x="0" y="1859"/>
                  </a:cubicBezTo>
                  <a:cubicBezTo>
                    <a:pt x="0" y="2521"/>
                    <a:pt x="536" y="2899"/>
                    <a:pt x="977" y="3245"/>
                  </a:cubicBezTo>
                  <a:cubicBezTo>
                    <a:pt x="1292" y="3466"/>
                    <a:pt x="1639" y="3687"/>
                    <a:pt x="1639" y="3939"/>
                  </a:cubicBezTo>
                  <a:cubicBezTo>
                    <a:pt x="1639" y="4191"/>
                    <a:pt x="1450" y="4380"/>
                    <a:pt x="1260" y="4380"/>
                  </a:cubicBezTo>
                  <a:cubicBezTo>
                    <a:pt x="1008" y="4380"/>
                    <a:pt x="819" y="4191"/>
                    <a:pt x="819" y="3939"/>
                  </a:cubicBezTo>
                  <a:cubicBezTo>
                    <a:pt x="819" y="3718"/>
                    <a:pt x="630" y="3498"/>
                    <a:pt x="441" y="3498"/>
                  </a:cubicBezTo>
                  <a:cubicBezTo>
                    <a:pt x="189" y="3498"/>
                    <a:pt x="0" y="3718"/>
                    <a:pt x="0" y="3939"/>
                  </a:cubicBezTo>
                  <a:cubicBezTo>
                    <a:pt x="0" y="4506"/>
                    <a:pt x="347" y="4915"/>
                    <a:pt x="819" y="5136"/>
                  </a:cubicBezTo>
                  <a:lnTo>
                    <a:pt x="819" y="5388"/>
                  </a:lnTo>
                  <a:cubicBezTo>
                    <a:pt x="819" y="5640"/>
                    <a:pt x="1008" y="5829"/>
                    <a:pt x="1260" y="5829"/>
                  </a:cubicBezTo>
                  <a:cubicBezTo>
                    <a:pt x="1481" y="5829"/>
                    <a:pt x="1639" y="5640"/>
                    <a:pt x="1639" y="5388"/>
                  </a:cubicBezTo>
                  <a:lnTo>
                    <a:pt x="1639" y="5136"/>
                  </a:lnTo>
                  <a:cubicBezTo>
                    <a:pt x="2111" y="4978"/>
                    <a:pt x="2489" y="4506"/>
                    <a:pt x="2489" y="3939"/>
                  </a:cubicBezTo>
                  <a:cubicBezTo>
                    <a:pt x="2489" y="3277"/>
                    <a:pt x="1922" y="2867"/>
                    <a:pt x="1481" y="2552"/>
                  </a:cubicBezTo>
                  <a:cubicBezTo>
                    <a:pt x="1166" y="2332"/>
                    <a:pt x="819" y="2080"/>
                    <a:pt x="819" y="1859"/>
                  </a:cubicBezTo>
                  <a:cubicBezTo>
                    <a:pt x="819" y="1607"/>
                    <a:pt x="1008" y="1418"/>
                    <a:pt x="1260" y="1418"/>
                  </a:cubicBezTo>
                  <a:cubicBezTo>
                    <a:pt x="1513" y="1418"/>
                    <a:pt x="1639" y="1607"/>
                    <a:pt x="1639" y="1859"/>
                  </a:cubicBezTo>
                  <a:cubicBezTo>
                    <a:pt x="1639" y="2080"/>
                    <a:pt x="1859" y="2269"/>
                    <a:pt x="2048" y="2269"/>
                  </a:cubicBezTo>
                  <a:cubicBezTo>
                    <a:pt x="2300" y="2269"/>
                    <a:pt x="2489" y="2080"/>
                    <a:pt x="2489" y="1859"/>
                  </a:cubicBezTo>
                  <a:cubicBezTo>
                    <a:pt x="2489" y="1292"/>
                    <a:pt x="2143" y="883"/>
                    <a:pt x="1639" y="662"/>
                  </a:cubicBezTo>
                  <a:lnTo>
                    <a:pt x="1639" y="410"/>
                  </a:lnTo>
                  <a:cubicBezTo>
                    <a:pt x="1639" y="158"/>
                    <a:pt x="1450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4491;p58">
              <a:extLst>
                <a:ext uri="{FF2B5EF4-FFF2-40B4-BE49-F238E27FC236}">
                  <a16:creationId xmlns:a16="http://schemas.microsoft.com/office/drawing/2014/main" id="{EE345FB5-28E6-485B-A121-0DB819844861}"/>
                </a:ext>
              </a:extLst>
            </p:cNvPr>
            <p:cNvSpPr/>
            <p:nvPr/>
          </p:nvSpPr>
          <p:spPr>
            <a:xfrm>
              <a:off x="-61313925" y="2796450"/>
              <a:ext cx="40975" cy="20500"/>
            </a:xfrm>
            <a:custGeom>
              <a:avLst/>
              <a:gdLst/>
              <a:ahLst/>
              <a:cxnLst/>
              <a:rect l="l" t="t" r="r" b="b"/>
              <a:pathLst>
                <a:path w="1639" h="820" extrusionOk="0">
                  <a:moveTo>
                    <a:pt x="410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58" y="820"/>
                    <a:pt x="410" y="820"/>
                  </a:cubicBezTo>
                  <a:lnTo>
                    <a:pt x="1230" y="820"/>
                  </a:lnTo>
                  <a:cubicBezTo>
                    <a:pt x="1482" y="820"/>
                    <a:pt x="1639" y="630"/>
                    <a:pt x="1639" y="378"/>
                  </a:cubicBezTo>
                  <a:cubicBezTo>
                    <a:pt x="1639" y="158"/>
                    <a:pt x="1419" y="0"/>
                    <a:pt x="1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4492;p58">
              <a:extLst>
                <a:ext uri="{FF2B5EF4-FFF2-40B4-BE49-F238E27FC236}">
                  <a16:creationId xmlns:a16="http://schemas.microsoft.com/office/drawing/2014/main" id="{7444927B-9295-404F-A477-3C1E991BA1A4}"/>
                </a:ext>
              </a:extLst>
            </p:cNvPr>
            <p:cNvSpPr/>
            <p:nvPr/>
          </p:nvSpPr>
          <p:spPr>
            <a:xfrm>
              <a:off x="-61313925" y="2837400"/>
              <a:ext cx="40975" cy="20500"/>
            </a:xfrm>
            <a:custGeom>
              <a:avLst/>
              <a:gdLst/>
              <a:ahLst/>
              <a:cxnLst/>
              <a:rect l="l" t="t" r="r" b="b"/>
              <a:pathLst>
                <a:path w="1639" h="820" extrusionOk="0">
                  <a:moveTo>
                    <a:pt x="410" y="1"/>
                  </a:moveTo>
                  <a:cubicBezTo>
                    <a:pt x="158" y="1"/>
                    <a:pt x="1" y="190"/>
                    <a:pt x="1" y="442"/>
                  </a:cubicBezTo>
                  <a:cubicBezTo>
                    <a:pt x="1" y="631"/>
                    <a:pt x="158" y="820"/>
                    <a:pt x="410" y="820"/>
                  </a:cubicBezTo>
                  <a:lnTo>
                    <a:pt x="1230" y="820"/>
                  </a:lnTo>
                  <a:cubicBezTo>
                    <a:pt x="1482" y="820"/>
                    <a:pt x="1639" y="631"/>
                    <a:pt x="1639" y="442"/>
                  </a:cubicBezTo>
                  <a:cubicBezTo>
                    <a:pt x="1639" y="190"/>
                    <a:pt x="1419" y="1"/>
                    <a:pt x="12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4493;p58">
              <a:extLst>
                <a:ext uri="{FF2B5EF4-FFF2-40B4-BE49-F238E27FC236}">
                  <a16:creationId xmlns:a16="http://schemas.microsoft.com/office/drawing/2014/main" id="{90BCD845-6AE6-4344-801F-65F2DC3D6079}"/>
                </a:ext>
              </a:extLst>
            </p:cNvPr>
            <p:cNvSpPr/>
            <p:nvPr/>
          </p:nvSpPr>
          <p:spPr>
            <a:xfrm>
              <a:off x="-61313925" y="2877575"/>
              <a:ext cx="40975" cy="22075"/>
            </a:xfrm>
            <a:custGeom>
              <a:avLst/>
              <a:gdLst/>
              <a:ahLst/>
              <a:cxnLst/>
              <a:rect l="l" t="t" r="r" b="b"/>
              <a:pathLst>
                <a:path w="1639" h="883" extrusionOk="0">
                  <a:moveTo>
                    <a:pt x="410" y="0"/>
                  </a:moveTo>
                  <a:cubicBezTo>
                    <a:pt x="158" y="0"/>
                    <a:pt x="1" y="221"/>
                    <a:pt x="1" y="441"/>
                  </a:cubicBezTo>
                  <a:cubicBezTo>
                    <a:pt x="1" y="693"/>
                    <a:pt x="158" y="883"/>
                    <a:pt x="410" y="883"/>
                  </a:cubicBezTo>
                  <a:lnTo>
                    <a:pt x="1230" y="883"/>
                  </a:lnTo>
                  <a:cubicBezTo>
                    <a:pt x="1482" y="883"/>
                    <a:pt x="1639" y="693"/>
                    <a:pt x="1639" y="441"/>
                  </a:cubicBezTo>
                  <a:cubicBezTo>
                    <a:pt x="1639" y="221"/>
                    <a:pt x="1419" y="0"/>
                    <a:pt x="1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3" name="Google Shape;4494;p58">
            <a:extLst>
              <a:ext uri="{FF2B5EF4-FFF2-40B4-BE49-F238E27FC236}">
                <a16:creationId xmlns:a16="http://schemas.microsoft.com/office/drawing/2014/main" id="{668F07CC-45C7-4CD6-9D59-81BCE7C4C276}"/>
              </a:ext>
            </a:extLst>
          </p:cNvPr>
          <p:cNvGrpSpPr/>
          <p:nvPr/>
        </p:nvGrpSpPr>
        <p:grpSpPr>
          <a:xfrm>
            <a:off x="10869036" y="373370"/>
            <a:ext cx="351155" cy="351706"/>
            <a:chOff x="-59502375" y="1904375"/>
            <a:chExt cx="319000" cy="319500"/>
          </a:xfrm>
        </p:grpSpPr>
        <p:sp>
          <p:nvSpPr>
            <p:cNvPr id="1004" name="Google Shape;4495;p58">
              <a:extLst>
                <a:ext uri="{FF2B5EF4-FFF2-40B4-BE49-F238E27FC236}">
                  <a16:creationId xmlns:a16="http://schemas.microsoft.com/office/drawing/2014/main" id="{F124EFFB-5DC8-4912-8F40-CCE29BFD0F77}"/>
                </a:ext>
              </a:extLst>
            </p:cNvPr>
            <p:cNvSpPr/>
            <p:nvPr/>
          </p:nvSpPr>
          <p:spPr>
            <a:xfrm>
              <a:off x="-59455125" y="2097050"/>
              <a:ext cx="227650" cy="62225"/>
            </a:xfrm>
            <a:custGeom>
              <a:avLst/>
              <a:gdLst/>
              <a:ahLst/>
              <a:cxnLst/>
              <a:rect l="l" t="t" r="r" b="b"/>
              <a:pathLst>
                <a:path w="9106" h="2489" extrusionOk="0">
                  <a:moveTo>
                    <a:pt x="1670" y="819"/>
                  </a:moveTo>
                  <a:lnTo>
                    <a:pt x="1670" y="1670"/>
                  </a:lnTo>
                  <a:lnTo>
                    <a:pt x="820" y="1670"/>
                  </a:lnTo>
                  <a:lnTo>
                    <a:pt x="820" y="819"/>
                  </a:lnTo>
                  <a:close/>
                  <a:moveTo>
                    <a:pt x="3309" y="819"/>
                  </a:moveTo>
                  <a:lnTo>
                    <a:pt x="3309" y="1670"/>
                  </a:lnTo>
                  <a:lnTo>
                    <a:pt x="2489" y="1670"/>
                  </a:lnTo>
                  <a:lnTo>
                    <a:pt x="2489" y="819"/>
                  </a:lnTo>
                  <a:close/>
                  <a:moveTo>
                    <a:pt x="4978" y="819"/>
                  </a:moveTo>
                  <a:lnTo>
                    <a:pt x="4978" y="1670"/>
                  </a:lnTo>
                  <a:lnTo>
                    <a:pt x="4128" y="1670"/>
                  </a:lnTo>
                  <a:lnTo>
                    <a:pt x="4128" y="819"/>
                  </a:lnTo>
                  <a:close/>
                  <a:moveTo>
                    <a:pt x="6617" y="819"/>
                  </a:moveTo>
                  <a:lnTo>
                    <a:pt x="6617" y="1670"/>
                  </a:lnTo>
                  <a:lnTo>
                    <a:pt x="5798" y="1670"/>
                  </a:lnTo>
                  <a:lnTo>
                    <a:pt x="5798" y="819"/>
                  </a:lnTo>
                  <a:close/>
                  <a:moveTo>
                    <a:pt x="8286" y="819"/>
                  </a:moveTo>
                  <a:lnTo>
                    <a:pt x="8286" y="1670"/>
                  </a:lnTo>
                  <a:lnTo>
                    <a:pt x="7436" y="1670"/>
                  </a:lnTo>
                  <a:lnTo>
                    <a:pt x="7436" y="819"/>
                  </a:lnTo>
                  <a:close/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lnTo>
                    <a:pt x="1" y="2048"/>
                  </a:lnTo>
                  <a:cubicBezTo>
                    <a:pt x="1" y="2300"/>
                    <a:pt x="190" y="2489"/>
                    <a:pt x="410" y="2489"/>
                  </a:cubicBezTo>
                  <a:lnTo>
                    <a:pt x="8664" y="2489"/>
                  </a:lnTo>
                  <a:cubicBezTo>
                    <a:pt x="8917" y="2489"/>
                    <a:pt x="9106" y="2300"/>
                    <a:pt x="9106" y="2048"/>
                  </a:cubicBezTo>
                  <a:lnTo>
                    <a:pt x="9106" y="410"/>
                  </a:lnTo>
                  <a:cubicBezTo>
                    <a:pt x="9106" y="158"/>
                    <a:pt x="8917" y="0"/>
                    <a:pt x="8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4496;p58">
              <a:extLst>
                <a:ext uri="{FF2B5EF4-FFF2-40B4-BE49-F238E27FC236}">
                  <a16:creationId xmlns:a16="http://schemas.microsoft.com/office/drawing/2014/main" id="{4359A473-C2A7-4B0A-A60D-A67DB76A4C60}"/>
                </a:ext>
              </a:extLst>
            </p:cNvPr>
            <p:cNvSpPr/>
            <p:nvPr/>
          </p:nvSpPr>
          <p:spPr>
            <a:xfrm>
              <a:off x="-59502375" y="1966300"/>
              <a:ext cx="319000" cy="257575"/>
            </a:xfrm>
            <a:custGeom>
              <a:avLst/>
              <a:gdLst/>
              <a:ahLst/>
              <a:cxnLst/>
              <a:rect l="l" t="t" r="r" b="b"/>
              <a:pathLst>
                <a:path w="12760" h="10303" extrusionOk="0">
                  <a:moveTo>
                    <a:pt x="8633" y="1639"/>
                  </a:moveTo>
                  <a:lnTo>
                    <a:pt x="8633" y="3592"/>
                  </a:lnTo>
                  <a:lnTo>
                    <a:pt x="7814" y="3592"/>
                  </a:lnTo>
                  <a:lnTo>
                    <a:pt x="7814" y="1639"/>
                  </a:lnTo>
                  <a:close/>
                  <a:moveTo>
                    <a:pt x="11941" y="819"/>
                  </a:moveTo>
                  <a:lnTo>
                    <a:pt x="11941" y="3592"/>
                  </a:lnTo>
                  <a:lnTo>
                    <a:pt x="11122" y="3592"/>
                  </a:lnTo>
                  <a:lnTo>
                    <a:pt x="11122" y="819"/>
                  </a:lnTo>
                  <a:close/>
                  <a:moveTo>
                    <a:pt x="5041" y="3119"/>
                  </a:moveTo>
                  <a:lnTo>
                    <a:pt x="5041" y="3970"/>
                  </a:lnTo>
                  <a:cubicBezTo>
                    <a:pt x="5041" y="4222"/>
                    <a:pt x="5230" y="4411"/>
                    <a:pt x="5482" y="4411"/>
                  </a:cubicBezTo>
                  <a:lnTo>
                    <a:pt x="11941" y="4411"/>
                  </a:lnTo>
                  <a:lnTo>
                    <a:pt x="11941" y="9357"/>
                  </a:lnTo>
                  <a:lnTo>
                    <a:pt x="914" y="9357"/>
                  </a:lnTo>
                  <a:lnTo>
                    <a:pt x="914" y="4222"/>
                  </a:lnTo>
                  <a:lnTo>
                    <a:pt x="2552" y="3119"/>
                  </a:lnTo>
                  <a:lnTo>
                    <a:pt x="2552" y="3970"/>
                  </a:lnTo>
                  <a:cubicBezTo>
                    <a:pt x="2552" y="4207"/>
                    <a:pt x="2767" y="4373"/>
                    <a:pt x="2980" y="4373"/>
                  </a:cubicBezTo>
                  <a:cubicBezTo>
                    <a:pt x="3050" y="4373"/>
                    <a:pt x="3120" y="4355"/>
                    <a:pt x="3182" y="4316"/>
                  </a:cubicBezTo>
                  <a:lnTo>
                    <a:pt x="5041" y="3119"/>
                  </a:lnTo>
                  <a:close/>
                  <a:moveTo>
                    <a:pt x="10712" y="0"/>
                  </a:moveTo>
                  <a:cubicBezTo>
                    <a:pt x="10491" y="0"/>
                    <a:pt x="10334" y="189"/>
                    <a:pt x="10334" y="441"/>
                  </a:cubicBezTo>
                  <a:lnTo>
                    <a:pt x="10334" y="3592"/>
                  </a:lnTo>
                  <a:lnTo>
                    <a:pt x="9483" y="3592"/>
                  </a:lnTo>
                  <a:lnTo>
                    <a:pt x="9483" y="1261"/>
                  </a:lnTo>
                  <a:cubicBezTo>
                    <a:pt x="9483" y="1008"/>
                    <a:pt x="9294" y="819"/>
                    <a:pt x="9074" y="819"/>
                  </a:cubicBezTo>
                  <a:lnTo>
                    <a:pt x="7404" y="819"/>
                  </a:lnTo>
                  <a:cubicBezTo>
                    <a:pt x="7183" y="819"/>
                    <a:pt x="6963" y="1008"/>
                    <a:pt x="6963" y="1261"/>
                  </a:cubicBezTo>
                  <a:lnTo>
                    <a:pt x="6963" y="3592"/>
                  </a:lnTo>
                  <a:lnTo>
                    <a:pt x="5860" y="3592"/>
                  </a:lnTo>
                  <a:lnTo>
                    <a:pt x="5860" y="2363"/>
                  </a:lnTo>
                  <a:cubicBezTo>
                    <a:pt x="5860" y="2206"/>
                    <a:pt x="5797" y="2080"/>
                    <a:pt x="5640" y="2017"/>
                  </a:cubicBezTo>
                  <a:cubicBezTo>
                    <a:pt x="5581" y="1973"/>
                    <a:pt x="5509" y="1949"/>
                    <a:pt x="5436" y="1949"/>
                  </a:cubicBezTo>
                  <a:cubicBezTo>
                    <a:pt x="5352" y="1949"/>
                    <a:pt x="5266" y="1981"/>
                    <a:pt x="5199" y="2048"/>
                  </a:cubicBezTo>
                  <a:lnTo>
                    <a:pt x="3340" y="3245"/>
                  </a:lnTo>
                  <a:lnTo>
                    <a:pt x="3340" y="2395"/>
                  </a:lnTo>
                  <a:cubicBezTo>
                    <a:pt x="3340" y="2237"/>
                    <a:pt x="3277" y="2111"/>
                    <a:pt x="3119" y="2048"/>
                  </a:cubicBezTo>
                  <a:cubicBezTo>
                    <a:pt x="3061" y="2004"/>
                    <a:pt x="2989" y="1981"/>
                    <a:pt x="2916" y="1981"/>
                  </a:cubicBezTo>
                  <a:cubicBezTo>
                    <a:pt x="2831" y="1981"/>
                    <a:pt x="2746" y="2012"/>
                    <a:pt x="2678" y="2080"/>
                  </a:cubicBezTo>
                  <a:lnTo>
                    <a:pt x="189" y="3718"/>
                  </a:lnTo>
                  <a:cubicBezTo>
                    <a:pt x="95" y="3812"/>
                    <a:pt x="0" y="3938"/>
                    <a:pt x="0" y="4096"/>
                  </a:cubicBezTo>
                  <a:lnTo>
                    <a:pt x="0" y="9861"/>
                  </a:lnTo>
                  <a:cubicBezTo>
                    <a:pt x="0" y="10113"/>
                    <a:pt x="189" y="10302"/>
                    <a:pt x="441" y="10302"/>
                  </a:cubicBezTo>
                  <a:lnTo>
                    <a:pt x="12287" y="10302"/>
                  </a:lnTo>
                  <a:cubicBezTo>
                    <a:pt x="12539" y="10302"/>
                    <a:pt x="12697" y="10113"/>
                    <a:pt x="12697" y="9861"/>
                  </a:cubicBezTo>
                  <a:lnTo>
                    <a:pt x="12697" y="504"/>
                  </a:lnTo>
                  <a:cubicBezTo>
                    <a:pt x="12760" y="158"/>
                    <a:pt x="12602" y="0"/>
                    <a:pt x="123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4497;p58">
              <a:extLst>
                <a:ext uri="{FF2B5EF4-FFF2-40B4-BE49-F238E27FC236}">
                  <a16:creationId xmlns:a16="http://schemas.microsoft.com/office/drawing/2014/main" id="{498CA389-0E51-41C8-911C-988821EEE3DD}"/>
                </a:ext>
              </a:extLst>
            </p:cNvPr>
            <p:cNvSpPr/>
            <p:nvPr/>
          </p:nvSpPr>
          <p:spPr>
            <a:xfrm>
              <a:off x="-59322800" y="1904375"/>
              <a:ext cx="106350" cy="41175"/>
            </a:xfrm>
            <a:custGeom>
              <a:avLst/>
              <a:gdLst/>
              <a:ahLst/>
              <a:cxnLst/>
              <a:rect l="l" t="t" r="r" b="b"/>
              <a:pathLst>
                <a:path w="4254" h="1647" extrusionOk="0">
                  <a:moveTo>
                    <a:pt x="1291" y="0"/>
                  </a:moveTo>
                  <a:cubicBezTo>
                    <a:pt x="890" y="0"/>
                    <a:pt x="485" y="181"/>
                    <a:pt x="158" y="556"/>
                  </a:cubicBezTo>
                  <a:cubicBezTo>
                    <a:pt x="0" y="713"/>
                    <a:pt x="32" y="965"/>
                    <a:pt x="189" y="1123"/>
                  </a:cubicBezTo>
                  <a:cubicBezTo>
                    <a:pt x="265" y="1198"/>
                    <a:pt x="369" y="1237"/>
                    <a:pt x="474" y="1237"/>
                  </a:cubicBezTo>
                  <a:cubicBezTo>
                    <a:pt x="589" y="1237"/>
                    <a:pt x="706" y="1190"/>
                    <a:pt x="788" y="1091"/>
                  </a:cubicBezTo>
                  <a:cubicBezTo>
                    <a:pt x="946" y="918"/>
                    <a:pt x="1119" y="831"/>
                    <a:pt x="1292" y="831"/>
                  </a:cubicBezTo>
                  <a:cubicBezTo>
                    <a:pt x="1465" y="831"/>
                    <a:pt x="1639" y="918"/>
                    <a:pt x="1796" y="1091"/>
                  </a:cubicBezTo>
                  <a:cubicBezTo>
                    <a:pt x="2115" y="1457"/>
                    <a:pt x="2530" y="1646"/>
                    <a:pt x="2948" y="1646"/>
                  </a:cubicBezTo>
                  <a:cubicBezTo>
                    <a:pt x="3357" y="1646"/>
                    <a:pt x="3769" y="1465"/>
                    <a:pt x="4096" y="1091"/>
                  </a:cubicBezTo>
                  <a:cubicBezTo>
                    <a:pt x="4254" y="902"/>
                    <a:pt x="4191" y="650"/>
                    <a:pt x="4033" y="493"/>
                  </a:cubicBezTo>
                  <a:cubicBezTo>
                    <a:pt x="3975" y="420"/>
                    <a:pt x="3885" y="381"/>
                    <a:pt x="3788" y="381"/>
                  </a:cubicBezTo>
                  <a:cubicBezTo>
                    <a:pt x="3674" y="381"/>
                    <a:pt x="3551" y="436"/>
                    <a:pt x="3466" y="556"/>
                  </a:cubicBezTo>
                  <a:cubicBezTo>
                    <a:pt x="3308" y="729"/>
                    <a:pt x="3127" y="815"/>
                    <a:pt x="2946" y="815"/>
                  </a:cubicBezTo>
                  <a:cubicBezTo>
                    <a:pt x="2765" y="815"/>
                    <a:pt x="2584" y="729"/>
                    <a:pt x="2426" y="556"/>
                  </a:cubicBezTo>
                  <a:cubicBezTo>
                    <a:pt x="2108" y="189"/>
                    <a:pt x="1701" y="0"/>
                    <a:pt x="12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7" name="Google Shape;4498;p58">
            <a:extLst>
              <a:ext uri="{FF2B5EF4-FFF2-40B4-BE49-F238E27FC236}">
                <a16:creationId xmlns:a16="http://schemas.microsoft.com/office/drawing/2014/main" id="{0176D799-6158-47F8-8F50-846BD1B57FF1}"/>
              </a:ext>
            </a:extLst>
          </p:cNvPr>
          <p:cNvGrpSpPr/>
          <p:nvPr/>
        </p:nvGrpSpPr>
        <p:grpSpPr>
          <a:xfrm>
            <a:off x="4961144" y="376177"/>
            <a:ext cx="351155" cy="346092"/>
            <a:chOff x="-64774725" y="1916550"/>
            <a:chExt cx="319000" cy="314400"/>
          </a:xfrm>
        </p:grpSpPr>
        <p:sp>
          <p:nvSpPr>
            <p:cNvPr id="1008" name="Google Shape;4499;p58">
              <a:extLst>
                <a:ext uri="{FF2B5EF4-FFF2-40B4-BE49-F238E27FC236}">
                  <a16:creationId xmlns:a16="http://schemas.microsoft.com/office/drawing/2014/main" id="{D7FAD343-2DE9-42A2-A0FF-E9AAD865BB33}"/>
                </a:ext>
              </a:extLst>
            </p:cNvPr>
            <p:cNvSpPr/>
            <p:nvPr/>
          </p:nvSpPr>
          <p:spPr>
            <a:xfrm>
              <a:off x="-64774725" y="1916550"/>
              <a:ext cx="319000" cy="314400"/>
            </a:xfrm>
            <a:custGeom>
              <a:avLst/>
              <a:gdLst/>
              <a:ahLst/>
              <a:cxnLst/>
              <a:rect l="l" t="t" r="r" b="b"/>
              <a:pathLst>
                <a:path w="12760" h="12576" extrusionOk="0">
                  <a:moveTo>
                    <a:pt x="11436" y="856"/>
                  </a:moveTo>
                  <a:cubicBezTo>
                    <a:pt x="11562" y="856"/>
                    <a:pt x="11657" y="888"/>
                    <a:pt x="11783" y="951"/>
                  </a:cubicBezTo>
                  <a:cubicBezTo>
                    <a:pt x="11877" y="1077"/>
                    <a:pt x="11940" y="1203"/>
                    <a:pt x="11909" y="1329"/>
                  </a:cubicBezTo>
                  <a:cubicBezTo>
                    <a:pt x="11814" y="2431"/>
                    <a:pt x="11562" y="3440"/>
                    <a:pt x="11090" y="4416"/>
                  </a:cubicBezTo>
                  <a:lnTo>
                    <a:pt x="8317" y="1675"/>
                  </a:lnTo>
                  <a:cubicBezTo>
                    <a:pt x="9263" y="1234"/>
                    <a:pt x="10334" y="951"/>
                    <a:pt x="11436" y="856"/>
                  </a:cubicBezTo>
                  <a:close/>
                  <a:moveTo>
                    <a:pt x="3781" y="4542"/>
                  </a:moveTo>
                  <a:lnTo>
                    <a:pt x="3781" y="4542"/>
                  </a:lnTo>
                  <a:cubicBezTo>
                    <a:pt x="3529" y="4983"/>
                    <a:pt x="3245" y="5456"/>
                    <a:pt x="3056" y="5960"/>
                  </a:cubicBezTo>
                  <a:cubicBezTo>
                    <a:pt x="2878" y="5949"/>
                    <a:pt x="2699" y="5942"/>
                    <a:pt x="2522" y="5942"/>
                  </a:cubicBezTo>
                  <a:cubicBezTo>
                    <a:pt x="2167" y="5942"/>
                    <a:pt x="1817" y="5970"/>
                    <a:pt x="1481" y="6054"/>
                  </a:cubicBezTo>
                  <a:cubicBezTo>
                    <a:pt x="1544" y="5928"/>
                    <a:pt x="1670" y="5802"/>
                    <a:pt x="1733" y="5739"/>
                  </a:cubicBezTo>
                  <a:cubicBezTo>
                    <a:pt x="2331" y="5141"/>
                    <a:pt x="2993" y="4731"/>
                    <a:pt x="3781" y="4542"/>
                  </a:cubicBezTo>
                  <a:close/>
                  <a:moveTo>
                    <a:pt x="7561" y="2022"/>
                  </a:moveTo>
                  <a:lnTo>
                    <a:pt x="10680" y="5141"/>
                  </a:lnTo>
                  <a:cubicBezTo>
                    <a:pt x="9546" y="7157"/>
                    <a:pt x="7687" y="8669"/>
                    <a:pt x="5419" y="9331"/>
                  </a:cubicBezTo>
                  <a:lnTo>
                    <a:pt x="3403" y="7346"/>
                  </a:lnTo>
                  <a:cubicBezTo>
                    <a:pt x="4064" y="5109"/>
                    <a:pt x="5576" y="3219"/>
                    <a:pt x="7561" y="2022"/>
                  </a:cubicBezTo>
                  <a:close/>
                  <a:moveTo>
                    <a:pt x="2899" y="8008"/>
                  </a:moveTo>
                  <a:lnTo>
                    <a:pt x="4789" y="9898"/>
                  </a:lnTo>
                  <a:lnTo>
                    <a:pt x="4316" y="10623"/>
                  </a:lnTo>
                  <a:lnTo>
                    <a:pt x="2142" y="8449"/>
                  </a:lnTo>
                  <a:lnTo>
                    <a:pt x="2899" y="8008"/>
                  </a:lnTo>
                  <a:close/>
                  <a:moveTo>
                    <a:pt x="2363" y="9867"/>
                  </a:moveTo>
                  <a:lnTo>
                    <a:pt x="2899" y="10371"/>
                  </a:lnTo>
                  <a:cubicBezTo>
                    <a:pt x="2741" y="10497"/>
                    <a:pt x="2520" y="10654"/>
                    <a:pt x="2300" y="10780"/>
                  </a:cubicBezTo>
                  <a:cubicBezTo>
                    <a:pt x="1985" y="10969"/>
                    <a:pt x="1733" y="11095"/>
                    <a:pt x="1638" y="11127"/>
                  </a:cubicBezTo>
                  <a:cubicBezTo>
                    <a:pt x="1701" y="10969"/>
                    <a:pt x="1796" y="10780"/>
                    <a:pt x="1985" y="10465"/>
                  </a:cubicBezTo>
                  <a:cubicBezTo>
                    <a:pt x="2142" y="10213"/>
                    <a:pt x="2268" y="10024"/>
                    <a:pt x="2363" y="9867"/>
                  </a:cubicBezTo>
                  <a:close/>
                  <a:moveTo>
                    <a:pt x="8191" y="8984"/>
                  </a:moveTo>
                  <a:lnTo>
                    <a:pt x="8191" y="8984"/>
                  </a:lnTo>
                  <a:cubicBezTo>
                    <a:pt x="7971" y="9867"/>
                    <a:pt x="7467" y="10686"/>
                    <a:pt x="6711" y="11284"/>
                  </a:cubicBezTo>
                  <a:cubicBezTo>
                    <a:pt x="6837" y="10749"/>
                    <a:pt x="6837" y="10245"/>
                    <a:pt x="6774" y="9741"/>
                  </a:cubicBezTo>
                  <a:cubicBezTo>
                    <a:pt x="7309" y="9551"/>
                    <a:pt x="7782" y="9268"/>
                    <a:pt x="8191" y="8984"/>
                  </a:cubicBezTo>
                  <a:close/>
                  <a:moveTo>
                    <a:pt x="11509" y="1"/>
                  </a:moveTo>
                  <a:cubicBezTo>
                    <a:pt x="11474" y="1"/>
                    <a:pt x="11440" y="2"/>
                    <a:pt x="11405" y="6"/>
                  </a:cubicBezTo>
                  <a:cubicBezTo>
                    <a:pt x="10365" y="100"/>
                    <a:pt x="9389" y="321"/>
                    <a:pt x="8412" y="730"/>
                  </a:cubicBezTo>
                  <a:cubicBezTo>
                    <a:pt x="7498" y="1077"/>
                    <a:pt x="6616" y="1644"/>
                    <a:pt x="5797" y="2274"/>
                  </a:cubicBezTo>
                  <a:cubicBezTo>
                    <a:pt x="5324" y="2652"/>
                    <a:pt x="4852" y="3093"/>
                    <a:pt x="4474" y="3566"/>
                  </a:cubicBezTo>
                  <a:cubicBezTo>
                    <a:pt x="3245" y="3629"/>
                    <a:pt x="2048" y="4196"/>
                    <a:pt x="1166" y="5109"/>
                  </a:cubicBezTo>
                  <a:cubicBezTo>
                    <a:pt x="725" y="5519"/>
                    <a:pt x="378" y="6054"/>
                    <a:pt x="95" y="6590"/>
                  </a:cubicBezTo>
                  <a:cubicBezTo>
                    <a:pt x="0" y="6748"/>
                    <a:pt x="63" y="6937"/>
                    <a:pt x="158" y="7063"/>
                  </a:cubicBezTo>
                  <a:cubicBezTo>
                    <a:pt x="252" y="7157"/>
                    <a:pt x="378" y="7189"/>
                    <a:pt x="441" y="7189"/>
                  </a:cubicBezTo>
                  <a:cubicBezTo>
                    <a:pt x="536" y="7189"/>
                    <a:pt x="567" y="7189"/>
                    <a:pt x="630" y="7157"/>
                  </a:cubicBezTo>
                  <a:cubicBezTo>
                    <a:pt x="1198" y="6873"/>
                    <a:pt x="1842" y="6743"/>
                    <a:pt x="2471" y="6743"/>
                  </a:cubicBezTo>
                  <a:cubicBezTo>
                    <a:pt x="2540" y="6743"/>
                    <a:pt x="2609" y="6744"/>
                    <a:pt x="2678" y="6748"/>
                  </a:cubicBezTo>
                  <a:cubicBezTo>
                    <a:pt x="2647" y="6905"/>
                    <a:pt x="2615" y="7031"/>
                    <a:pt x="2584" y="7189"/>
                  </a:cubicBezTo>
                  <a:lnTo>
                    <a:pt x="1229" y="7976"/>
                  </a:lnTo>
                  <a:cubicBezTo>
                    <a:pt x="1008" y="8134"/>
                    <a:pt x="945" y="8449"/>
                    <a:pt x="1166" y="8606"/>
                  </a:cubicBezTo>
                  <a:lnTo>
                    <a:pt x="1733" y="9173"/>
                  </a:lnTo>
                  <a:cubicBezTo>
                    <a:pt x="1544" y="9425"/>
                    <a:pt x="1323" y="9772"/>
                    <a:pt x="1103" y="10119"/>
                  </a:cubicBezTo>
                  <a:cubicBezTo>
                    <a:pt x="945" y="10465"/>
                    <a:pt x="788" y="10717"/>
                    <a:pt x="725" y="10906"/>
                  </a:cubicBezTo>
                  <a:cubicBezTo>
                    <a:pt x="599" y="11316"/>
                    <a:pt x="630" y="11599"/>
                    <a:pt x="851" y="11788"/>
                  </a:cubicBezTo>
                  <a:cubicBezTo>
                    <a:pt x="981" y="11918"/>
                    <a:pt x="1144" y="11961"/>
                    <a:pt x="1320" y="11961"/>
                  </a:cubicBezTo>
                  <a:cubicBezTo>
                    <a:pt x="1443" y="11961"/>
                    <a:pt x="1572" y="11940"/>
                    <a:pt x="1701" y="11914"/>
                  </a:cubicBezTo>
                  <a:cubicBezTo>
                    <a:pt x="1953" y="11820"/>
                    <a:pt x="2174" y="11694"/>
                    <a:pt x="2489" y="11505"/>
                  </a:cubicBezTo>
                  <a:cubicBezTo>
                    <a:pt x="2836" y="11316"/>
                    <a:pt x="3151" y="11095"/>
                    <a:pt x="3434" y="10875"/>
                  </a:cubicBezTo>
                  <a:lnTo>
                    <a:pt x="4033" y="11473"/>
                  </a:lnTo>
                  <a:cubicBezTo>
                    <a:pt x="4116" y="11557"/>
                    <a:pt x="4225" y="11597"/>
                    <a:pt x="4330" y="11597"/>
                  </a:cubicBezTo>
                  <a:cubicBezTo>
                    <a:pt x="4464" y="11597"/>
                    <a:pt x="4593" y="11533"/>
                    <a:pt x="4663" y="11410"/>
                  </a:cubicBezTo>
                  <a:lnTo>
                    <a:pt x="5450" y="10056"/>
                  </a:lnTo>
                  <a:cubicBezTo>
                    <a:pt x="5608" y="10024"/>
                    <a:pt x="5734" y="9993"/>
                    <a:pt x="5892" y="9930"/>
                  </a:cubicBezTo>
                  <a:lnTo>
                    <a:pt x="5892" y="9930"/>
                  </a:lnTo>
                  <a:cubicBezTo>
                    <a:pt x="5923" y="10591"/>
                    <a:pt x="5797" y="11316"/>
                    <a:pt x="5482" y="11977"/>
                  </a:cubicBezTo>
                  <a:cubicBezTo>
                    <a:pt x="5419" y="12135"/>
                    <a:pt x="5450" y="12324"/>
                    <a:pt x="5576" y="12450"/>
                  </a:cubicBezTo>
                  <a:cubicBezTo>
                    <a:pt x="5639" y="12534"/>
                    <a:pt x="5759" y="12576"/>
                    <a:pt x="5878" y="12576"/>
                  </a:cubicBezTo>
                  <a:cubicBezTo>
                    <a:pt x="5937" y="12576"/>
                    <a:pt x="5997" y="12565"/>
                    <a:pt x="6049" y="12544"/>
                  </a:cubicBezTo>
                  <a:cubicBezTo>
                    <a:pt x="6585" y="12261"/>
                    <a:pt x="7089" y="11914"/>
                    <a:pt x="7530" y="11473"/>
                  </a:cubicBezTo>
                  <a:cubicBezTo>
                    <a:pt x="8443" y="10560"/>
                    <a:pt x="8979" y="9394"/>
                    <a:pt x="9074" y="8165"/>
                  </a:cubicBezTo>
                  <a:cubicBezTo>
                    <a:pt x="9546" y="7756"/>
                    <a:pt x="9987" y="7346"/>
                    <a:pt x="10365" y="6811"/>
                  </a:cubicBezTo>
                  <a:cubicBezTo>
                    <a:pt x="11027" y="5991"/>
                    <a:pt x="11562" y="5141"/>
                    <a:pt x="11940" y="4227"/>
                  </a:cubicBezTo>
                  <a:cubicBezTo>
                    <a:pt x="12350" y="3282"/>
                    <a:pt x="12571" y="2242"/>
                    <a:pt x="12665" y="1234"/>
                  </a:cubicBezTo>
                  <a:cubicBezTo>
                    <a:pt x="12760" y="1014"/>
                    <a:pt x="12665" y="636"/>
                    <a:pt x="12382" y="384"/>
                  </a:cubicBezTo>
                  <a:cubicBezTo>
                    <a:pt x="12126" y="128"/>
                    <a:pt x="11820" y="1"/>
                    <a:pt x="1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4500;p58">
              <a:extLst>
                <a:ext uri="{FF2B5EF4-FFF2-40B4-BE49-F238E27FC236}">
                  <a16:creationId xmlns:a16="http://schemas.microsoft.com/office/drawing/2014/main" id="{84A06E8E-7E4E-48AF-9287-AAF0C4E19500}"/>
                </a:ext>
              </a:extLst>
            </p:cNvPr>
            <p:cNvSpPr/>
            <p:nvPr/>
          </p:nvSpPr>
          <p:spPr>
            <a:xfrm>
              <a:off x="-64636900" y="2010600"/>
              <a:ext cx="89800" cy="82525"/>
            </a:xfrm>
            <a:custGeom>
              <a:avLst/>
              <a:gdLst/>
              <a:ahLst/>
              <a:cxnLst/>
              <a:rect l="l" t="t" r="r" b="b"/>
              <a:pathLst>
                <a:path w="3592" h="3301" extrusionOk="0">
                  <a:moveTo>
                    <a:pt x="1828" y="827"/>
                  </a:moveTo>
                  <a:cubicBezTo>
                    <a:pt x="2048" y="827"/>
                    <a:pt x="2269" y="906"/>
                    <a:pt x="2426" y="1064"/>
                  </a:cubicBezTo>
                  <a:cubicBezTo>
                    <a:pt x="2741" y="1410"/>
                    <a:pt x="2741" y="1914"/>
                    <a:pt x="2426" y="2229"/>
                  </a:cubicBezTo>
                  <a:cubicBezTo>
                    <a:pt x="2269" y="2387"/>
                    <a:pt x="2048" y="2466"/>
                    <a:pt x="1828" y="2466"/>
                  </a:cubicBezTo>
                  <a:cubicBezTo>
                    <a:pt x="1607" y="2466"/>
                    <a:pt x="1387" y="2387"/>
                    <a:pt x="1229" y="2229"/>
                  </a:cubicBezTo>
                  <a:cubicBezTo>
                    <a:pt x="914" y="1914"/>
                    <a:pt x="914" y="1379"/>
                    <a:pt x="1229" y="1064"/>
                  </a:cubicBezTo>
                  <a:cubicBezTo>
                    <a:pt x="1387" y="906"/>
                    <a:pt x="1607" y="827"/>
                    <a:pt x="1828" y="827"/>
                  </a:cubicBezTo>
                  <a:close/>
                  <a:moveTo>
                    <a:pt x="1820" y="0"/>
                  </a:moveTo>
                  <a:cubicBezTo>
                    <a:pt x="1402" y="0"/>
                    <a:pt x="977" y="166"/>
                    <a:pt x="631" y="497"/>
                  </a:cubicBezTo>
                  <a:cubicBezTo>
                    <a:pt x="0" y="1127"/>
                    <a:pt x="0" y="2198"/>
                    <a:pt x="631" y="2828"/>
                  </a:cubicBezTo>
                  <a:cubicBezTo>
                    <a:pt x="946" y="3143"/>
                    <a:pt x="1371" y="3301"/>
                    <a:pt x="1796" y="3301"/>
                  </a:cubicBezTo>
                  <a:cubicBezTo>
                    <a:pt x="2222" y="3301"/>
                    <a:pt x="2647" y="3143"/>
                    <a:pt x="2962" y="2828"/>
                  </a:cubicBezTo>
                  <a:cubicBezTo>
                    <a:pt x="3592" y="2198"/>
                    <a:pt x="3592" y="1127"/>
                    <a:pt x="2962" y="497"/>
                  </a:cubicBezTo>
                  <a:cubicBezTo>
                    <a:pt x="2647" y="166"/>
                    <a:pt x="2237" y="0"/>
                    <a:pt x="1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0" name="Google Shape;4501;p58">
            <a:extLst>
              <a:ext uri="{FF2B5EF4-FFF2-40B4-BE49-F238E27FC236}">
                <a16:creationId xmlns:a16="http://schemas.microsoft.com/office/drawing/2014/main" id="{A5DB7529-013A-41A6-9B33-1E1C31A7E717}"/>
              </a:ext>
            </a:extLst>
          </p:cNvPr>
          <p:cNvGrpSpPr/>
          <p:nvPr/>
        </p:nvGrpSpPr>
        <p:grpSpPr>
          <a:xfrm>
            <a:off x="4962438" y="777927"/>
            <a:ext cx="348568" cy="352036"/>
            <a:chOff x="-64764500" y="2280550"/>
            <a:chExt cx="316650" cy="319800"/>
          </a:xfrm>
        </p:grpSpPr>
        <p:sp>
          <p:nvSpPr>
            <p:cNvPr id="1011" name="Google Shape;4502;p58">
              <a:extLst>
                <a:ext uri="{FF2B5EF4-FFF2-40B4-BE49-F238E27FC236}">
                  <a16:creationId xmlns:a16="http://schemas.microsoft.com/office/drawing/2014/main" id="{3E0F6C2D-8AB9-4028-B9D6-5DB235F99896}"/>
                </a:ext>
              </a:extLst>
            </p:cNvPr>
            <p:cNvSpPr/>
            <p:nvPr/>
          </p:nvSpPr>
          <p:spPr>
            <a:xfrm>
              <a:off x="-64764500" y="2280550"/>
              <a:ext cx="316650" cy="319800"/>
            </a:xfrm>
            <a:custGeom>
              <a:avLst/>
              <a:gdLst/>
              <a:ahLst/>
              <a:cxnLst/>
              <a:rect l="l" t="t" r="r" b="b"/>
              <a:pathLst>
                <a:path w="12666" h="12792" extrusionOk="0">
                  <a:moveTo>
                    <a:pt x="11405" y="820"/>
                  </a:moveTo>
                  <a:cubicBezTo>
                    <a:pt x="11657" y="820"/>
                    <a:pt x="11815" y="1009"/>
                    <a:pt x="11815" y="1261"/>
                  </a:cubicBezTo>
                  <a:cubicBezTo>
                    <a:pt x="11815" y="1481"/>
                    <a:pt x="11657" y="1670"/>
                    <a:pt x="11405" y="1670"/>
                  </a:cubicBezTo>
                  <a:lnTo>
                    <a:pt x="1229" y="1670"/>
                  </a:lnTo>
                  <a:cubicBezTo>
                    <a:pt x="977" y="1670"/>
                    <a:pt x="788" y="1481"/>
                    <a:pt x="788" y="1261"/>
                  </a:cubicBezTo>
                  <a:cubicBezTo>
                    <a:pt x="788" y="1009"/>
                    <a:pt x="977" y="820"/>
                    <a:pt x="1229" y="820"/>
                  </a:cubicBezTo>
                  <a:close/>
                  <a:moveTo>
                    <a:pt x="10996" y="2521"/>
                  </a:moveTo>
                  <a:lnTo>
                    <a:pt x="10996" y="8286"/>
                  </a:lnTo>
                  <a:lnTo>
                    <a:pt x="1607" y="8286"/>
                  </a:lnTo>
                  <a:lnTo>
                    <a:pt x="1607" y="2521"/>
                  </a:lnTo>
                  <a:close/>
                  <a:moveTo>
                    <a:pt x="6302" y="11027"/>
                  </a:moveTo>
                  <a:cubicBezTo>
                    <a:pt x="6554" y="11027"/>
                    <a:pt x="6743" y="11216"/>
                    <a:pt x="6743" y="11437"/>
                  </a:cubicBezTo>
                  <a:cubicBezTo>
                    <a:pt x="6743" y="11689"/>
                    <a:pt x="6522" y="11878"/>
                    <a:pt x="6302" y="11878"/>
                  </a:cubicBezTo>
                  <a:cubicBezTo>
                    <a:pt x="6050" y="11878"/>
                    <a:pt x="5892" y="11689"/>
                    <a:pt x="5892" y="11437"/>
                  </a:cubicBezTo>
                  <a:cubicBezTo>
                    <a:pt x="5892" y="11216"/>
                    <a:pt x="6113" y="11027"/>
                    <a:pt x="6302" y="11027"/>
                  </a:cubicBezTo>
                  <a:close/>
                  <a:moveTo>
                    <a:pt x="1229" y="1"/>
                  </a:moveTo>
                  <a:cubicBezTo>
                    <a:pt x="536" y="1"/>
                    <a:pt x="1" y="536"/>
                    <a:pt x="1" y="1261"/>
                  </a:cubicBezTo>
                  <a:cubicBezTo>
                    <a:pt x="1" y="1797"/>
                    <a:pt x="347" y="2238"/>
                    <a:pt x="820" y="2427"/>
                  </a:cubicBezTo>
                  <a:lnTo>
                    <a:pt x="820" y="8286"/>
                  </a:lnTo>
                  <a:lnTo>
                    <a:pt x="442" y="8286"/>
                  </a:lnTo>
                  <a:cubicBezTo>
                    <a:pt x="190" y="8286"/>
                    <a:pt x="32" y="8507"/>
                    <a:pt x="32" y="8728"/>
                  </a:cubicBezTo>
                  <a:cubicBezTo>
                    <a:pt x="32" y="8980"/>
                    <a:pt x="221" y="9169"/>
                    <a:pt x="442" y="9169"/>
                  </a:cubicBezTo>
                  <a:lnTo>
                    <a:pt x="5955" y="9169"/>
                  </a:lnTo>
                  <a:lnTo>
                    <a:pt x="5955" y="10334"/>
                  </a:lnTo>
                  <a:cubicBezTo>
                    <a:pt x="5483" y="10492"/>
                    <a:pt x="5104" y="10964"/>
                    <a:pt x="5104" y="11531"/>
                  </a:cubicBezTo>
                  <a:cubicBezTo>
                    <a:pt x="5104" y="12193"/>
                    <a:pt x="5672" y="12792"/>
                    <a:pt x="6333" y="12792"/>
                  </a:cubicBezTo>
                  <a:cubicBezTo>
                    <a:pt x="6995" y="12792"/>
                    <a:pt x="7593" y="12225"/>
                    <a:pt x="7593" y="11531"/>
                  </a:cubicBezTo>
                  <a:cubicBezTo>
                    <a:pt x="7593" y="10964"/>
                    <a:pt x="7247" y="10555"/>
                    <a:pt x="6774" y="10334"/>
                  </a:cubicBezTo>
                  <a:lnTo>
                    <a:pt x="6774" y="9169"/>
                  </a:lnTo>
                  <a:lnTo>
                    <a:pt x="12288" y="9169"/>
                  </a:lnTo>
                  <a:cubicBezTo>
                    <a:pt x="12508" y="9169"/>
                    <a:pt x="12666" y="8980"/>
                    <a:pt x="12666" y="8728"/>
                  </a:cubicBezTo>
                  <a:cubicBezTo>
                    <a:pt x="12666" y="8507"/>
                    <a:pt x="12477" y="8286"/>
                    <a:pt x="12288" y="8286"/>
                  </a:cubicBezTo>
                  <a:lnTo>
                    <a:pt x="11847" y="8286"/>
                  </a:lnTo>
                  <a:lnTo>
                    <a:pt x="11847" y="2427"/>
                  </a:lnTo>
                  <a:cubicBezTo>
                    <a:pt x="12319" y="2238"/>
                    <a:pt x="12634" y="1797"/>
                    <a:pt x="12634" y="1261"/>
                  </a:cubicBezTo>
                  <a:cubicBezTo>
                    <a:pt x="12634" y="568"/>
                    <a:pt x="12099" y="1"/>
                    <a:pt x="11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4503;p58">
              <a:extLst>
                <a:ext uri="{FF2B5EF4-FFF2-40B4-BE49-F238E27FC236}">
                  <a16:creationId xmlns:a16="http://schemas.microsoft.com/office/drawing/2014/main" id="{C40508DC-C804-45DA-BE2D-F121C1D85DEB}"/>
                </a:ext>
              </a:extLst>
            </p:cNvPr>
            <p:cNvSpPr/>
            <p:nvPr/>
          </p:nvSpPr>
          <p:spPr>
            <a:xfrm>
              <a:off x="-64679425" y="2364825"/>
              <a:ext cx="146500" cy="102450"/>
            </a:xfrm>
            <a:custGeom>
              <a:avLst/>
              <a:gdLst/>
              <a:ahLst/>
              <a:cxnLst/>
              <a:rect l="l" t="t" r="r" b="b"/>
              <a:pathLst>
                <a:path w="5860" h="4098" extrusionOk="0">
                  <a:moveTo>
                    <a:pt x="3749" y="1"/>
                  </a:moveTo>
                  <a:cubicBezTo>
                    <a:pt x="3529" y="1"/>
                    <a:pt x="3371" y="190"/>
                    <a:pt x="3371" y="442"/>
                  </a:cubicBezTo>
                  <a:cubicBezTo>
                    <a:pt x="3371" y="662"/>
                    <a:pt x="3560" y="820"/>
                    <a:pt x="3749" y="820"/>
                  </a:cubicBezTo>
                  <a:lnTo>
                    <a:pt x="4442" y="820"/>
                  </a:lnTo>
                  <a:lnTo>
                    <a:pt x="2930" y="2332"/>
                  </a:lnTo>
                  <a:lnTo>
                    <a:pt x="2395" y="1765"/>
                  </a:lnTo>
                  <a:cubicBezTo>
                    <a:pt x="2316" y="1686"/>
                    <a:pt x="2206" y="1647"/>
                    <a:pt x="2095" y="1647"/>
                  </a:cubicBezTo>
                  <a:cubicBezTo>
                    <a:pt x="1985" y="1647"/>
                    <a:pt x="1875" y="1686"/>
                    <a:pt x="1796" y="1765"/>
                  </a:cubicBezTo>
                  <a:lnTo>
                    <a:pt x="126" y="3435"/>
                  </a:lnTo>
                  <a:cubicBezTo>
                    <a:pt x="0" y="3592"/>
                    <a:pt x="0" y="3844"/>
                    <a:pt x="126" y="4033"/>
                  </a:cubicBezTo>
                  <a:cubicBezTo>
                    <a:pt x="195" y="4075"/>
                    <a:pt x="288" y="4098"/>
                    <a:pt x="384" y="4098"/>
                  </a:cubicBezTo>
                  <a:cubicBezTo>
                    <a:pt x="507" y="4098"/>
                    <a:pt x="636" y="4059"/>
                    <a:pt x="725" y="3970"/>
                  </a:cubicBezTo>
                  <a:lnTo>
                    <a:pt x="2111" y="2616"/>
                  </a:lnTo>
                  <a:lnTo>
                    <a:pt x="2647" y="3151"/>
                  </a:lnTo>
                  <a:cubicBezTo>
                    <a:pt x="2725" y="3230"/>
                    <a:pt x="2836" y="3269"/>
                    <a:pt x="2946" y="3269"/>
                  </a:cubicBezTo>
                  <a:cubicBezTo>
                    <a:pt x="3056" y="3269"/>
                    <a:pt x="3166" y="3230"/>
                    <a:pt x="3245" y="3151"/>
                  </a:cubicBezTo>
                  <a:lnTo>
                    <a:pt x="5009" y="1387"/>
                  </a:lnTo>
                  <a:lnTo>
                    <a:pt x="5009" y="2049"/>
                  </a:lnTo>
                  <a:cubicBezTo>
                    <a:pt x="5009" y="2269"/>
                    <a:pt x="5230" y="2490"/>
                    <a:pt x="5451" y="2490"/>
                  </a:cubicBezTo>
                  <a:cubicBezTo>
                    <a:pt x="5703" y="2490"/>
                    <a:pt x="5860" y="2269"/>
                    <a:pt x="5860" y="2049"/>
                  </a:cubicBezTo>
                  <a:lnTo>
                    <a:pt x="5860" y="410"/>
                  </a:lnTo>
                  <a:cubicBezTo>
                    <a:pt x="5860" y="158"/>
                    <a:pt x="5640" y="1"/>
                    <a:pt x="5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3" name="Google Shape;4504;p58">
            <a:extLst>
              <a:ext uri="{FF2B5EF4-FFF2-40B4-BE49-F238E27FC236}">
                <a16:creationId xmlns:a16="http://schemas.microsoft.com/office/drawing/2014/main" id="{A05C4EF6-963C-4B7D-A23D-D651B70D8EED}"/>
              </a:ext>
            </a:extLst>
          </p:cNvPr>
          <p:cNvSpPr/>
          <p:nvPr/>
        </p:nvSpPr>
        <p:spPr>
          <a:xfrm>
            <a:off x="4982541" y="1182897"/>
            <a:ext cx="304344" cy="348568"/>
          </a:xfrm>
          <a:custGeom>
            <a:avLst/>
            <a:gdLst/>
            <a:ahLst/>
            <a:cxnLst/>
            <a:rect l="l" t="t" r="r" b="b"/>
            <a:pathLst>
              <a:path w="11059" h="12666" extrusionOk="0">
                <a:moveTo>
                  <a:pt x="4285" y="789"/>
                </a:moveTo>
                <a:cubicBezTo>
                  <a:pt x="4758" y="789"/>
                  <a:pt x="5136" y="1135"/>
                  <a:pt x="5136" y="1608"/>
                </a:cubicBezTo>
                <a:lnTo>
                  <a:pt x="5136" y="4128"/>
                </a:lnTo>
                <a:cubicBezTo>
                  <a:pt x="4190" y="4317"/>
                  <a:pt x="3466" y="5168"/>
                  <a:pt x="3466" y="6144"/>
                </a:cubicBezTo>
                <a:cubicBezTo>
                  <a:pt x="3466" y="6365"/>
                  <a:pt x="3655" y="6585"/>
                  <a:pt x="3907" y="6585"/>
                </a:cubicBezTo>
                <a:cubicBezTo>
                  <a:pt x="4127" y="6585"/>
                  <a:pt x="4285" y="6365"/>
                  <a:pt x="4285" y="6144"/>
                </a:cubicBezTo>
                <a:cubicBezTo>
                  <a:pt x="4285" y="5577"/>
                  <a:pt x="4663" y="5168"/>
                  <a:pt x="5136" y="4947"/>
                </a:cubicBezTo>
                <a:lnTo>
                  <a:pt x="5136" y="8192"/>
                </a:lnTo>
                <a:cubicBezTo>
                  <a:pt x="5136" y="8665"/>
                  <a:pt x="4758" y="9011"/>
                  <a:pt x="4285" y="9011"/>
                </a:cubicBezTo>
                <a:cubicBezTo>
                  <a:pt x="3938" y="9011"/>
                  <a:pt x="3592" y="8791"/>
                  <a:pt x="3497" y="8381"/>
                </a:cubicBezTo>
                <a:cubicBezTo>
                  <a:pt x="3434" y="8318"/>
                  <a:pt x="3277" y="8192"/>
                  <a:pt x="3119" y="8192"/>
                </a:cubicBezTo>
                <a:cubicBezTo>
                  <a:pt x="2962" y="8192"/>
                  <a:pt x="2899" y="8255"/>
                  <a:pt x="2647" y="8255"/>
                </a:cubicBezTo>
                <a:cubicBezTo>
                  <a:pt x="1544" y="8255"/>
                  <a:pt x="1544" y="6617"/>
                  <a:pt x="2647" y="6617"/>
                </a:cubicBezTo>
                <a:cubicBezTo>
                  <a:pt x="2867" y="6617"/>
                  <a:pt x="3025" y="6428"/>
                  <a:pt x="3025" y="6176"/>
                </a:cubicBezTo>
                <a:cubicBezTo>
                  <a:pt x="3025" y="5955"/>
                  <a:pt x="2836" y="5735"/>
                  <a:pt x="2647" y="5735"/>
                </a:cubicBezTo>
                <a:cubicBezTo>
                  <a:pt x="2080" y="5735"/>
                  <a:pt x="1607" y="6018"/>
                  <a:pt x="1292" y="6428"/>
                </a:cubicBezTo>
                <a:cubicBezTo>
                  <a:pt x="1103" y="6270"/>
                  <a:pt x="977" y="6018"/>
                  <a:pt x="977" y="5735"/>
                </a:cubicBezTo>
                <a:cubicBezTo>
                  <a:pt x="977" y="5483"/>
                  <a:pt x="1103" y="5325"/>
                  <a:pt x="1166" y="5199"/>
                </a:cubicBezTo>
                <a:cubicBezTo>
                  <a:pt x="1323" y="5042"/>
                  <a:pt x="1323" y="4790"/>
                  <a:pt x="1166" y="4632"/>
                </a:cubicBezTo>
                <a:cubicBezTo>
                  <a:pt x="662" y="4097"/>
                  <a:pt x="1103" y="3277"/>
                  <a:pt x="1828" y="3277"/>
                </a:cubicBezTo>
                <a:cubicBezTo>
                  <a:pt x="2048" y="3277"/>
                  <a:pt x="2237" y="3340"/>
                  <a:pt x="2395" y="3498"/>
                </a:cubicBezTo>
                <a:cubicBezTo>
                  <a:pt x="2473" y="3577"/>
                  <a:pt x="2584" y="3616"/>
                  <a:pt x="2694" y="3616"/>
                </a:cubicBezTo>
                <a:cubicBezTo>
                  <a:pt x="2804" y="3616"/>
                  <a:pt x="2914" y="3577"/>
                  <a:pt x="2993" y="3498"/>
                </a:cubicBezTo>
                <a:cubicBezTo>
                  <a:pt x="3151" y="3340"/>
                  <a:pt x="3151" y="3057"/>
                  <a:pt x="2993" y="2899"/>
                </a:cubicBezTo>
                <a:cubicBezTo>
                  <a:pt x="2678" y="2584"/>
                  <a:pt x="2269" y="2427"/>
                  <a:pt x="1828" y="2427"/>
                </a:cubicBezTo>
                <a:cubicBezTo>
                  <a:pt x="1828" y="1954"/>
                  <a:pt x="2174" y="1608"/>
                  <a:pt x="2647" y="1608"/>
                </a:cubicBezTo>
                <a:cubicBezTo>
                  <a:pt x="2773" y="1608"/>
                  <a:pt x="2836" y="1639"/>
                  <a:pt x="2962" y="1702"/>
                </a:cubicBezTo>
                <a:cubicBezTo>
                  <a:pt x="3000" y="1713"/>
                  <a:pt x="3040" y="1718"/>
                  <a:pt x="3079" y="1718"/>
                </a:cubicBezTo>
                <a:cubicBezTo>
                  <a:pt x="3264" y="1718"/>
                  <a:pt x="3445" y="1601"/>
                  <a:pt x="3497" y="1419"/>
                </a:cubicBezTo>
                <a:cubicBezTo>
                  <a:pt x="3592" y="1072"/>
                  <a:pt x="3938" y="789"/>
                  <a:pt x="4285" y="789"/>
                </a:cubicBezTo>
                <a:close/>
                <a:moveTo>
                  <a:pt x="6711" y="915"/>
                </a:moveTo>
                <a:cubicBezTo>
                  <a:pt x="7057" y="915"/>
                  <a:pt x="7404" y="1135"/>
                  <a:pt x="7498" y="1545"/>
                </a:cubicBezTo>
                <a:cubicBezTo>
                  <a:pt x="7547" y="1715"/>
                  <a:pt x="7708" y="1828"/>
                  <a:pt x="7880" y="1828"/>
                </a:cubicBezTo>
                <a:cubicBezTo>
                  <a:pt x="7931" y="1828"/>
                  <a:pt x="7983" y="1818"/>
                  <a:pt x="8034" y="1797"/>
                </a:cubicBezTo>
                <a:cubicBezTo>
                  <a:pt x="8160" y="1765"/>
                  <a:pt x="8223" y="1734"/>
                  <a:pt x="8349" y="1734"/>
                </a:cubicBezTo>
                <a:cubicBezTo>
                  <a:pt x="8822" y="1734"/>
                  <a:pt x="9168" y="2080"/>
                  <a:pt x="9168" y="2553"/>
                </a:cubicBezTo>
                <a:cubicBezTo>
                  <a:pt x="8759" y="2553"/>
                  <a:pt x="8318" y="2710"/>
                  <a:pt x="8003" y="3025"/>
                </a:cubicBezTo>
                <a:cubicBezTo>
                  <a:pt x="7845" y="3183"/>
                  <a:pt x="7845" y="3467"/>
                  <a:pt x="8003" y="3624"/>
                </a:cubicBezTo>
                <a:cubicBezTo>
                  <a:pt x="8081" y="3703"/>
                  <a:pt x="8192" y="3742"/>
                  <a:pt x="8302" y="3742"/>
                </a:cubicBezTo>
                <a:cubicBezTo>
                  <a:pt x="8412" y="3742"/>
                  <a:pt x="8522" y="3703"/>
                  <a:pt x="8601" y="3624"/>
                </a:cubicBezTo>
                <a:cubicBezTo>
                  <a:pt x="8759" y="3467"/>
                  <a:pt x="8948" y="3372"/>
                  <a:pt x="9168" y="3372"/>
                </a:cubicBezTo>
                <a:cubicBezTo>
                  <a:pt x="9893" y="3372"/>
                  <a:pt x="10271" y="4191"/>
                  <a:pt x="9798" y="4758"/>
                </a:cubicBezTo>
                <a:cubicBezTo>
                  <a:pt x="9735" y="4853"/>
                  <a:pt x="9735" y="5073"/>
                  <a:pt x="9830" y="5231"/>
                </a:cubicBezTo>
                <a:cubicBezTo>
                  <a:pt x="9956" y="5357"/>
                  <a:pt x="10050" y="5514"/>
                  <a:pt x="10050" y="5798"/>
                </a:cubicBezTo>
                <a:cubicBezTo>
                  <a:pt x="10050" y="6050"/>
                  <a:pt x="9924" y="6302"/>
                  <a:pt x="9735" y="6459"/>
                </a:cubicBezTo>
                <a:cubicBezTo>
                  <a:pt x="9420" y="6050"/>
                  <a:pt x="8948" y="5798"/>
                  <a:pt x="8381" y="5798"/>
                </a:cubicBezTo>
                <a:cubicBezTo>
                  <a:pt x="8160" y="5798"/>
                  <a:pt x="8003" y="5987"/>
                  <a:pt x="8003" y="6207"/>
                </a:cubicBezTo>
                <a:cubicBezTo>
                  <a:pt x="8003" y="6459"/>
                  <a:pt x="8192" y="6648"/>
                  <a:pt x="8381" y="6648"/>
                </a:cubicBezTo>
                <a:cubicBezTo>
                  <a:pt x="9483" y="6648"/>
                  <a:pt x="9483" y="8318"/>
                  <a:pt x="8381" y="8318"/>
                </a:cubicBezTo>
                <a:cubicBezTo>
                  <a:pt x="8255" y="8318"/>
                  <a:pt x="8192" y="8255"/>
                  <a:pt x="8066" y="8224"/>
                </a:cubicBezTo>
                <a:cubicBezTo>
                  <a:pt x="8021" y="8211"/>
                  <a:pt x="7976" y="8205"/>
                  <a:pt x="7931" y="8205"/>
                </a:cubicBezTo>
                <a:cubicBezTo>
                  <a:pt x="7752" y="8205"/>
                  <a:pt x="7580" y="8306"/>
                  <a:pt x="7530" y="8507"/>
                </a:cubicBezTo>
                <a:cubicBezTo>
                  <a:pt x="7435" y="8854"/>
                  <a:pt x="7089" y="9137"/>
                  <a:pt x="6742" y="9137"/>
                </a:cubicBezTo>
                <a:cubicBezTo>
                  <a:pt x="6270" y="9137"/>
                  <a:pt x="5892" y="8759"/>
                  <a:pt x="5892" y="8318"/>
                </a:cubicBezTo>
                <a:lnTo>
                  <a:pt x="5892" y="5073"/>
                </a:lnTo>
                <a:cubicBezTo>
                  <a:pt x="6364" y="5231"/>
                  <a:pt x="6742" y="5703"/>
                  <a:pt x="6742" y="6270"/>
                </a:cubicBezTo>
                <a:cubicBezTo>
                  <a:pt x="6742" y="6491"/>
                  <a:pt x="6931" y="6680"/>
                  <a:pt x="7120" y="6680"/>
                </a:cubicBezTo>
                <a:cubicBezTo>
                  <a:pt x="7341" y="6680"/>
                  <a:pt x="7530" y="6491"/>
                  <a:pt x="7530" y="6270"/>
                </a:cubicBezTo>
                <a:cubicBezTo>
                  <a:pt x="7530" y="5262"/>
                  <a:pt x="6805" y="4412"/>
                  <a:pt x="5860" y="4254"/>
                </a:cubicBezTo>
                <a:lnTo>
                  <a:pt x="5860" y="1734"/>
                </a:lnTo>
                <a:cubicBezTo>
                  <a:pt x="5860" y="1261"/>
                  <a:pt x="6207" y="915"/>
                  <a:pt x="6711" y="915"/>
                </a:cubicBezTo>
                <a:close/>
                <a:moveTo>
                  <a:pt x="5514" y="9358"/>
                </a:moveTo>
                <a:cubicBezTo>
                  <a:pt x="5829" y="9736"/>
                  <a:pt x="6270" y="9925"/>
                  <a:pt x="6774" y="9925"/>
                </a:cubicBezTo>
                <a:lnTo>
                  <a:pt x="6774" y="10209"/>
                </a:lnTo>
                <a:lnTo>
                  <a:pt x="4285" y="10209"/>
                </a:lnTo>
                <a:lnTo>
                  <a:pt x="4285" y="9925"/>
                </a:lnTo>
                <a:cubicBezTo>
                  <a:pt x="4789" y="9925"/>
                  <a:pt x="5230" y="9673"/>
                  <a:pt x="5514" y="9358"/>
                </a:cubicBezTo>
                <a:close/>
                <a:moveTo>
                  <a:pt x="6648" y="11028"/>
                </a:moveTo>
                <a:cubicBezTo>
                  <a:pt x="6522" y="11500"/>
                  <a:pt x="6049" y="11847"/>
                  <a:pt x="5514" y="11847"/>
                </a:cubicBezTo>
                <a:cubicBezTo>
                  <a:pt x="4978" y="11847"/>
                  <a:pt x="4537" y="11500"/>
                  <a:pt x="4316" y="11028"/>
                </a:cubicBezTo>
                <a:close/>
                <a:moveTo>
                  <a:pt x="4285" y="1"/>
                </a:moveTo>
                <a:cubicBezTo>
                  <a:pt x="3686" y="1"/>
                  <a:pt x="3151" y="316"/>
                  <a:pt x="2867" y="820"/>
                </a:cubicBezTo>
                <a:cubicBezTo>
                  <a:pt x="2796" y="811"/>
                  <a:pt x="2724" y="806"/>
                  <a:pt x="2654" y="806"/>
                </a:cubicBezTo>
                <a:cubicBezTo>
                  <a:pt x="1762" y="806"/>
                  <a:pt x="977" y="1526"/>
                  <a:pt x="977" y="2490"/>
                </a:cubicBezTo>
                <a:lnTo>
                  <a:pt x="977" y="2679"/>
                </a:lnTo>
                <a:cubicBezTo>
                  <a:pt x="851" y="2742"/>
                  <a:pt x="756" y="2836"/>
                  <a:pt x="630" y="2962"/>
                </a:cubicBezTo>
                <a:cubicBezTo>
                  <a:pt x="63" y="3498"/>
                  <a:pt x="0" y="4286"/>
                  <a:pt x="347" y="4947"/>
                </a:cubicBezTo>
                <a:cubicBezTo>
                  <a:pt x="189" y="5199"/>
                  <a:pt x="126" y="5514"/>
                  <a:pt x="126" y="5766"/>
                </a:cubicBezTo>
                <a:cubicBezTo>
                  <a:pt x="126" y="6365"/>
                  <a:pt x="441" y="6932"/>
                  <a:pt x="945" y="7184"/>
                </a:cubicBezTo>
                <a:cubicBezTo>
                  <a:pt x="819" y="8192"/>
                  <a:pt x="1576" y="9043"/>
                  <a:pt x="2584" y="9043"/>
                </a:cubicBezTo>
                <a:lnTo>
                  <a:pt x="2836" y="9043"/>
                </a:lnTo>
                <a:cubicBezTo>
                  <a:pt x="2993" y="9326"/>
                  <a:pt x="3182" y="9515"/>
                  <a:pt x="3434" y="9673"/>
                </a:cubicBezTo>
                <a:lnTo>
                  <a:pt x="3434" y="10587"/>
                </a:lnTo>
                <a:cubicBezTo>
                  <a:pt x="3434" y="11721"/>
                  <a:pt x="4379" y="12666"/>
                  <a:pt x="5514" y="12666"/>
                </a:cubicBezTo>
                <a:cubicBezTo>
                  <a:pt x="6648" y="12666"/>
                  <a:pt x="7593" y="11721"/>
                  <a:pt x="7593" y="10587"/>
                </a:cubicBezTo>
                <a:lnTo>
                  <a:pt x="7593" y="9673"/>
                </a:lnTo>
                <a:cubicBezTo>
                  <a:pt x="7845" y="9515"/>
                  <a:pt x="8066" y="9326"/>
                  <a:pt x="8192" y="9043"/>
                </a:cubicBezTo>
                <a:lnTo>
                  <a:pt x="8444" y="9043"/>
                </a:lnTo>
                <a:cubicBezTo>
                  <a:pt x="9420" y="9043"/>
                  <a:pt x="10208" y="8129"/>
                  <a:pt x="10082" y="7153"/>
                </a:cubicBezTo>
                <a:cubicBezTo>
                  <a:pt x="10586" y="6869"/>
                  <a:pt x="10901" y="6333"/>
                  <a:pt x="10901" y="5735"/>
                </a:cubicBezTo>
                <a:cubicBezTo>
                  <a:pt x="10901" y="5451"/>
                  <a:pt x="10838" y="5136"/>
                  <a:pt x="10680" y="4916"/>
                </a:cubicBezTo>
                <a:cubicBezTo>
                  <a:pt x="11059" y="4317"/>
                  <a:pt x="10933" y="3498"/>
                  <a:pt x="10428" y="2962"/>
                </a:cubicBezTo>
                <a:cubicBezTo>
                  <a:pt x="10302" y="2836"/>
                  <a:pt x="10208" y="2742"/>
                  <a:pt x="10082" y="2679"/>
                </a:cubicBezTo>
                <a:lnTo>
                  <a:pt x="10082" y="2490"/>
                </a:lnTo>
                <a:cubicBezTo>
                  <a:pt x="10082" y="1576"/>
                  <a:pt x="9326" y="820"/>
                  <a:pt x="8444" y="820"/>
                </a:cubicBezTo>
                <a:lnTo>
                  <a:pt x="8192" y="820"/>
                </a:lnTo>
                <a:cubicBezTo>
                  <a:pt x="7908" y="316"/>
                  <a:pt x="7372" y="1"/>
                  <a:pt x="6774" y="1"/>
                </a:cubicBezTo>
                <a:cubicBezTo>
                  <a:pt x="6270" y="1"/>
                  <a:pt x="5829" y="222"/>
                  <a:pt x="5514" y="537"/>
                </a:cubicBezTo>
                <a:cubicBezTo>
                  <a:pt x="5199" y="190"/>
                  <a:pt x="4758" y="1"/>
                  <a:pt x="42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4" name="Google Shape;4505;p58">
            <a:extLst>
              <a:ext uri="{FF2B5EF4-FFF2-40B4-BE49-F238E27FC236}">
                <a16:creationId xmlns:a16="http://schemas.microsoft.com/office/drawing/2014/main" id="{AB3C878F-63D3-4A0D-8424-417BE539A3D7}"/>
              </a:ext>
            </a:extLst>
          </p:cNvPr>
          <p:cNvGrpSpPr/>
          <p:nvPr/>
        </p:nvGrpSpPr>
        <p:grpSpPr>
          <a:xfrm>
            <a:off x="7067578" y="411346"/>
            <a:ext cx="347688" cy="275750"/>
            <a:chOff x="-62882850" y="1999375"/>
            <a:chExt cx="315850" cy="250500"/>
          </a:xfrm>
        </p:grpSpPr>
        <p:sp>
          <p:nvSpPr>
            <p:cNvPr id="1015" name="Google Shape;4506;p58">
              <a:extLst>
                <a:ext uri="{FF2B5EF4-FFF2-40B4-BE49-F238E27FC236}">
                  <a16:creationId xmlns:a16="http://schemas.microsoft.com/office/drawing/2014/main" id="{5A1287B2-2C12-4B9A-969C-E68F230B0507}"/>
                </a:ext>
              </a:extLst>
            </p:cNvPr>
            <p:cNvSpPr/>
            <p:nvPr/>
          </p:nvSpPr>
          <p:spPr>
            <a:xfrm>
              <a:off x="-62882850" y="1999375"/>
              <a:ext cx="315850" cy="250500"/>
            </a:xfrm>
            <a:custGeom>
              <a:avLst/>
              <a:gdLst/>
              <a:ahLst/>
              <a:cxnLst/>
              <a:rect l="l" t="t" r="r" b="b"/>
              <a:pathLst>
                <a:path w="12634" h="10020" extrusionOk="0">
                  <a:moveTo>
                    <a:pt x="10586" y="851"/>
                  </a:moveTo>
                  <a:cubicBezTo>
                    <a:pt x="10838" y="851"/>
                    <a:pt x="11027" y="1040"/>
                    <a:pt x="11027" y="1261"/>
                  </a:cubicBezTo>
                  <a:lnTo>
                    <a:pt x="11027" y="7499"/>
                  </a:lnTo>
                  <a:lnTo>
                    <a:pt x="1638" y="7499"/>
                  </a:lnTo>
                  <a:lnTo>
                    <a:pt x="1638" y="1261"/>
                  </a:lnTo>
                  <a:lnTo>
                    <a:pt x="1607" y="1261"/>
                  </a:lnTo>
                  <a:cubicBezTo>
                    <a:pt x="1607" y="1040"/>
                    <a:pt x="1796" y="851"/>
                    <a:pt x="2048" y="851"/>
                  </a:cubicBezTo>
                  <a:close/>
                  <a:moveTo>
                    <a:pt x="11814" y="8318"/>
                  </a:moveTo>
                  <a:lnTo>
                    <a:pt x="11814" y="8727"/>
                  </a:lnTo>
                  <a:cubicBezTo>
                    <a:pt x="11814" y="8948"/>
                    <a:pt x="11594" y="9137"/>
                    <a:pt x="11405" y="9137"/>
                  </a:cubicBezTo>
                  <a:lnTo>
                    <a:pt x="1197" y="9137"/>
                  </a:lnTo>
                  <a:cubicBezTo>
                    <a:pt x="977" y="9137"/>
                    <a:pt x="788" y="8948"/>
                    <a:pt x="788" y="8727"/>
                  </a:cubicBezTo>
                  <a:lnTo>
                    <a:pt x="788" y="8318"/>
                  </a:lnTo>
                  <a:close/>
                  <a:moveTo>
                    <a:pt x="2048" y="1"/>
                  </a:moveTo>
                  <a:cubicBezTo>
                    <a:pt x="1355" y="1"/>
                    <a:pt x="788" y="568"/>
                    <a:pt x="788" y="1261"/>
                  </a:cubicBezTo>
                  <a:lnTo>
                    <a:pt x="788" y="7499"/>
                  </a:lnTo>
                  <a:lnTo>
                    <a:pt x="378" y="7499"/>
                  </a:lnTo>
                  <a:cubicBezTo>
                    <a:pt x="158" y="7499"/>
                    <a:pt x="0" y="7688"/>
                    <a:pt x="0" y="7940"/>
                  </a:cubicBezTo>
                  <a:lnTo>
                    <a:pt x="0" y="8759"/>
                  </a:lnTo>
                  <a:cubicBezTo>
                    <a:pt x="0" y="9420"/>
                    <a:pt x="536" y="10019"/>
                    <a:pt x="1197" y="10019"/>
                  </a:cubicBezTo>
                  <a:lnTo>
                    <a:pt x="11405" y="10019"/>
                  </a:lnTo>
                  <a:cubicBezTo>
                    <a:pt x="12066" y="10019"/>
                    <a:pt x="12634" y="9452"/>
                    <a:pt x="12634" y="8759"/>
                  </a:cubicBezTo>
                  <a:lnTo>
                    <a:pt x="12634" y="7940"/>
                  </a:lnTo>
                  <a:cubicBezTo>
                    <a:pt x="12634" y="7656"/>
                    <a:pt x="12444" y="7499"/>
                    <a:pt x="12224" y="7499"/>
                  </a:cubicBezTo>
                  <a:lnTo>
                    <a:pt x="11814" y="7499"/>
                  </a:lnTo>
                  <a:lnTo>
                    <a:pt x="11814" y="1261"/>
                  </a:lnTo>
                  <a:cubicBezTo>
                    <a:pt x="11814" y="599"/>
                    <a:pt x="11247" y="1"/>
                    <a:pt x="105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4507;p58">
              <a:extLst>
                <a:ext uri="{FF2B5EF4-FFF2-40B4-BE49-F238E27FC236}">
                  <a16:creationId xmlns:a16="http://schemas.microsoft.com/office/drawing/2014/main" id="{3A824FF9-00EF-4F7D-899E-ABC03AFAD651}"/>
                </a:ext>
              </a:extLst>
            </p:cNvPr>
            <p:cNvSpPr/>
            <p:nvPr/>
          </p:nvSpPr>
          <p:spPr>
            <a:xfrm>
              <a:off x="-62806475" y="2062375"/>
              <a:ext cx="146525" cy="103800"/>
            </a:xfrm>
            <a:custGeom>
              <a:avLst/>
              <a:gdLst/>
              <a:ahLst/>
              <a:cxnLst/>
              <a:rect l="l" t="t" r="r" b="b"/>
              <a:pathLst>
                <a:path w="5861" h="4152" extrusionOk="0">
                  <a:moveTo>
                    <a:pt x="3782" y="1"/>
                  </a:moveTo>
                  <a:cubicBezTo>
                    <a:pt x="3561" y="1"/>
                    <a:pt x="3341" y="221"/>
                    <a:pt x="3341" y="410"/>
                  </a:cubicBezTo>
                  <a:cubicBezTo>
                    <a:pt x="3341" y="631"/>
                    <a:pt x="3561" y="852"/>
                    <a:pt x="3782" y="852"/>
                  </a:cubicBezTo>
                  <a:lnTo>
                    <a:pt x="4443" y="852"/>
                  </a:lnTo>
                  <a:lnTo>
                    <a:pt x="2962" y="2332"/>
                  </a:lnTo>
                  <a:lnTo>
                    <a:pt x="2395" y="1765"/>
                  </a:lnTo>
                  <a:cubicBezTo>
                    <a:pt x="2332" y="1686"/>
                    <a:pt x="2230" y="1647"/>
                    <a:pt x="2124" y="1647"/>
                  </a:cubicBezTo>
                  <a:cubicBezTo>
                    <a:pt x="2017" y="1647"/>
                    <a:pt x="1907" y="1686"/>
                    <a:pt x="1828" y="1765"/>
                  </a:cubicBezTo>
                  <a:lnTo>
                    <a:pt x="159" y="3435"/>
                  </a:lnTo>
                  <a:cubicBezTo>
                    <a:pt x="1" y="3592"/>
                    <a:pt x="1" y="3876"/>
                    <a:pt x="159" y="4034"/>
                  </a:cubicBezTo>
                  <a:cubicBezTo>
                    <a:pt x="237" y="4112"/>
                    <a:pt x="348" y="4152"/>
                    <a:pt x="458" y="4152"/>
                  </a:cubicBezTo>
                  <a:cubicBezTo>
                    <a:pt x="568" y="4152"/>
                    <a:pt x="678" y="4112"/>
                    <a:pt x="757" y="4034"/>
                  </a:cubicBezTo>
                  <a:lnTo>
                    <a:pt x="2143" y="2647"/>
                  </a:lnTo>
                  <a:lnTo>
                    <a:pt x="2679" y="3183"/>
                  </a:lnTo>
                  <a:cubicBezTo>
                    <a:pt x="2758" y="3262"/>
                    <a:pt x="2868" y="3301"/>
                    <a:pt x="2978" y="3301"/>
                  </a:cubicBezTo>
                  <a:cubicBezTo>
                    <a:pt x="3088" y="3301"/>
                    <a:pt x="3199" y="3262"/>
                    <a:pt x="3278" y="3183"/>
                  </a:cubicBezTo>
                  <a:lnTo>
                    <a:pt x="5042" y="1419"/>
                  </a:lnTo>
                  <a:lnTo>
                    <a:pt x="5042" y="2080"/>
                  </a:lnTo>
                  <a:cubicBezTo>
                    <a:pt x="5042" y="2332"/>
                    <a:pt x="5231" y="2521"/>
                    <a:pt x="5451" y="2521"/>
                  </a:cubicBezTo>
                  <a:cubicBezTo>
                    <a:pt x="5640" y="2521"/>
                    <a:pt x="5861" y="2332"/>
                    <a:pt x="5861" y="2080"/>
                  </a:cubicBezTo>
                  <a:lnTo>
                    <a:pt x="5861" y="442"/>
                  </a:lnTo>
                  <a:cubicBezTo>
                    <a:pt x="5861" y="158"/>
                    <a:pt x="5672" y="1"/>
                    <a:pt x="54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7" name="Google Shape;4508;p58">
            <a:extLst>
              <a:ext uri="{FF2B5EF4-FFF2-40B4-BE49-F238E27FC236}">
                <a16:creationId xmlns:a16="http://schemas.microsoft.com/office/drawing/2014/main" id="{C978CB45-1098-4829-9E7F-5BC24C1ED2D7}"/>
              </a:ext>
            </a:extLst>
          </p:cNvPr>
          <p:cNvGrpSpPr/>
          <p:nvPr/>
        </p:nvGrpSpPr>
        <p:grpSpPr>
          <a:xfrm>
            <a:off x="7059336" y="779220"/>
            <a:ext cx="364172" cy="349449"/>
            <a:chOff x="-62890750" y="2296300"/>
            <a:chExt cx="330825" cy="317450"/>
          </a:xfrm>
        </p:grpSpPr>
        <p:sp>
          <p:nvSpPr>
            <p:cNvPr id="1018" name="Google Shape;4509;p58">
              <a:extLst>
                <a:ext uri="{FF2B5EF4-FFF2-40B4-BE49-F238E27FC236}">
                  <a16:creationId xmlns:a16="http://schemas.microsoft.com/office/drawing/2014/main" id="{50F3C3B5-688E-4D80-9BF8-8B659066E64A}"/>
                </a:ext>
              </a:extLst>
            </p:cNvPr>
            <p:cNvSpPr/>
            <p:nvPr/>
          </p:nvSpPr>
          <p:spPr>
            <a:xfrm>
              <a:off x="-62890750" y="2296300"/>
              <a:ext cx="313500" cy="195375"/>
            </a:xfrm>
            <a:custGeom>
              <a:avLst/>
              <a:gdLst/>
              <a:ahLst/>
              <a:cxnLst/>
              <a:rect l="l" t="t" r="r" b="b"/>
              <a:pathLst>
                <a:path w="12540" h="7815" extrusionOk="0">
                  <a:moveTo>
                    <a:pt x="11437" y="2080"/>
                  </a:moveTo>
                  <a:lnTo>
                    <a:pt x="11658" y="2931"/>
                  </a:lnTo>
                  <a:lnTo>
                    <a:pt x="10776" y="2742"/>
                  </a:lnTo>
                  <a:lnTo>
                    <a:pt x="11437" y="2080"/>
                  </a:lnTo>
                  <a:close/>
                  <a:moveTo>
                    <a:pt x="6617" y="1"/>
                  </a:moveTo>
                  <a:cubicBezTo>
                    <a:pt x="4916" y="1"/>
                    <a:pt x="3340" y="662"/>
                    <a:pt x="2112" y="1828"/>
                  </a:cubicBezTo>
                  <a:cubicBezTo>
                    <a:pt x="663" y="3277"/>
                    <a:pt x="1" y="5420"/>
                    <a:pt x="379" y="7467"/>
                  </a:cubicBezTo>
                  <a:cubicBezTo>
                    <a:pt x="442" y="7656"/>
                    <a:pt x="568" y="7814"/>
                    <a:pt x="789" y="7814"/>
                  </a:cubicBezTo>
                  <a:lnTo>
                    <a:pt x="852" y="7814"/>
                  </a:lnTo>
                  <a:cubicBezTo>
                    <a:pt x="1104" y="7783"/>
                    <a:pt x="1198" y="7562"/>
                    <a:pt x="1167" y="7341"/>
                  </a:cubicBezTo>
                  <a:cubicBezTo>
                    <a:pt x="852" y="5577"/>
                    <a:pt x="1419" y="3718"/>
                    <a:pt x="2710" y="2458"/>
                  </a:cubicBezTo>
                  <a:cubicBezTo>
                    <a:pt x="3719" y="1450"/>
                    <a:pt x="5136" y="851"/>
                    <a:pt x="6617" y="851"/>
                  </a:cubicBezTo>
                  <a:cubicBezTo>
                    <a:pt x="7940" y="851"/>
                    <a:pt x="9200" y="1324"/>
                    <a:pt x="10177" y="2206"/>
                  </a:cubicBezTo>
                  <a:lnTo>
                    <a:pt x="9610" y="2773"/>
                  </a:lnTo>
                  <a:cubicBezTo>
                    <a:pt x="9484" y="2899"/>
                    <a:pt x="9452" y="3057"/>
                    <a:pt x="9484" y="3183"/>
                  </a:cubicBezTo>
                  <a:cubicBezTo>
                    <a:pt x="9515" y="3340"/>
                    <a:pt x="9641" y="3403"/>
                    <a:pt x="9799" y="3466"/>
                  </a:cubicBezTo>
                  <a:lnTo>
                    <a:pt x="12036" y="3939"/>
                  </a:lnTo>
                  <a:lnTo>
                    <a:pt x="12130" y="3939"/>
                  </a:lnTo>
                  <a:cubicBezTo>
                    <a:pt x="12225" y="3939"/>
                    <a:pt x="12319" y="3876"/>
                    <a:pt x="12382" y="3813"/>
                  </a:cubicBezTo>
                  <a:cubicBezTo>
                    <a:pt x="12508" y="3687"/>
                    <a:pt x="12540" y="3561"/>
                    <a:pt x="12508" y="3403"/>
                  </a:cubicBezTo>
                  <a:lnTo>
                    <a:pt x="12036" y="1167"/>
                  </a:lnTo>
                  <a:cubicBezTo>
                    <a:pt x="12004" y="1009"/>
                    <a:pt x="11878" y="883"/>
                    <a:pt x="11752" y="851"/>
                  </a:cubicBezTo>
                  <a:cubicBezTo>
                    <a:pt x="11715" y="844"/>
                    <a:pt x="11678" y="840"/>
                    <a:pt x="11642" y="840"/>
                  </a:cubicBezTo>
                  <a:cubicBezTo>
                    <a:pt x="11526" y="840"/>
                    <a:pt x="11422" y="881"/>
                    <a:pt x="11374" y="977"/>
                  </a:cubicBezTo>
                  <a:lnTo>
                    <a:pt x="10776" y="1576"/>
                  </a:lnTo>
                  <a:cubicBezTo>
                    <a:pt x="9641" y="536"/>
                    <a:pt x="8129" y="1"/>
                    <a:pt x="6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4510;p58">
              <a:extLst>
                <a:ext uri="{FF2B5EF4-FFF2-40B4-BE49-F238E27FC236}">
                  <a16:creationId xmlns:a16="http://schemas.microsoft.com/office/drawing/2014/main" id="{1A3EF9FF-BF42-428C-B565-DE5A7251C8D9}"/>
                </a:ext>
              </a:extLst>
            </p:cNvPr>
            <p:cNvSpPr/>
            <p:nvPr/>
          </p:nvSpPr>
          <p:spPr>
            <a:xfrm>
              <a:off x="-62874975" y="2417475"/>
              <a:ext cx="315050" cy="196275"/>
            </a:xfrm>
            <a:custGeom>
              <a:avLst/>
              <a:gdLst/>
              <a:ahLst/>
              <a:cxnLst/>
              <a:rect l="l" t="t" r="r" b="b"/>
              <a:pathLst>
                <a:path w="12602" h="7851" extrusionOk="0">
                  <a:moveTo>
                    <a:pt x="977" y="4857"/>
                  </a:moveTo>
                  <a:lnTo>
                    <a:pt x="1827" y="5078"/>
                  </a:lnTo>
                  <a:lnTo>
                    <a:pt x="1166" y="5739"/>
                  </a:lnTo>
                  <a:lnTo>
                    <a:pt x="977" y="4857"/>
                  </a:lnTo>
                  <a:close/>
                  <a:moveTo>
                    <a:pt x="11779" y="1"/>
                  </a:moveTo>
                  <a:cubicBezTo>
                    <a:pt x="11759" y="1"/>
                    <a:pt x="11739" y="2"/>
                    <a:pt x="11720" y="6"/>
                  </a:cubicBezTo>
                  <a:cubicBezTo>
                    <a:pt x="11499" y="69"/>
                    <a:pt x="11373" y="289"/>
                    <a:pt x="11405" y="478"/>
                  </a:cubicBezTo>
                  <a:cubicBezTo>
                    <a:pt x="11720" y="2274"/>
                    <a:pt x="11184" y="4101"/>
                    <a:pt x="9861" y="5361"/>
                  </a:cubicBezTo>
                  <a:cubicBezTo>
                    <a:pt x="8853" y="6401"/>
                    <a:pt x="7435" y="7000"/>
                    <a:pt x="5986" y="7000"/>
                  </a:cubicBezTo>
                  <a:cubicBezTo>
                    <a:pt x="4631" y="7000"/>
                    <a:pt x="3371" y="6527"/>
                    <a:pt x="2394" y="5645"/>
                  </a:cubicBezTo>
                  <a:lnTo>
                    <a:pt x="2993" y="5046"/>
                  </a:lnTo>
                  <a:cubicBezTo>
                    <a:pt x="3088" y="4952"/>
                    <a:pt x="3151" y="4794"/>
                    <a:pt x="3088" y="4668"/>
                  </a:cubicBezTo>
                  <a:cubicBezTo>
                    <a:pt x="3056" y="4511"/>
                    <a:pt x="2962" y="4416"/>
                    <a:pt x="2772" y="4385"/>
                  </a:cubicBezTo>
                  <a:lnTo>
                    <a:pt x="536" y="3912"/>
                  </a:lnTo>
                  <a:cubicBezTo>
                    <a:pt x="506" y="3905"/>
                    <a:pt x="476" y="3901"/>
                    <a:pt x="446" y="3901"/>
                  </a:cubicBezTo>
                  <a:cubicBezTo>
                    <a:pt x="350" y="3901"/>
                    <a:pt x="254" y="3942"/>
                    <a:pt x="158" y="4038"/>
                  </a:cubicBezTo>
                  <a:cubicBezTo>
                    <a:pt x="32" y="4164"/>
                    <a:pt x="0" y="4290"/>
                    <a:pt x="32" y="4448"/>
                  </a:cubicBezTo>
                  <a:lnTo>
                    <a:pt x="504" y="6685"/>
                  </a:lnTo>
                  <a:cubicBezTo>
                    <a:pt x="536" y="6842"/>
                    <a:pt x="662" y="6937"/>
                    <a:pt x="788" y="7000"/>
                  </a:cubicBezTo>
                  <a:lnTo>
                    <a:pt x="882" y="7000"/>
                  </a:lnTo>
                  <a:cubicBezTo>
                    <a:pt x="1008" y="7000"/>
                    <a:pt x="1103" y="6968"/>
                    <a:pt x="1166" y="6874"/>
                  </a:cubicBezTo>
                  <a:lnTo>
                    <a:pt x="1764" y="6275"/>
                  </a:lnTo>
                  <a:cubicBezTo>
                    <a:pt x="2899" y="7315"/>
                    <a:pt x="4411" y="7850"/>
                    <a:pt x="5923" y="7850"/>
                  </a:cubicBezTo>
                  <a:cubicBezTo>
                    <a:pt x="7624" y="7850"/>
                    <a:pt x="9200" y="7189"/>
                    <a:pt x="10428" y="6023"/>
                  </a:cubicBezTo>
                  <a:cubicBezTo>
                    <a:pt x="11909" y="4511"/>
                    <a:pt x="12602" y="2400"/>
                    <a:pt x="12192" y="321"/>
                  </a:cubicBezTo>
                  <a:cubicBezTo>
                    <a:pt x="12164" y="123"/>
                    <a:pt x="11958" y="1"/>
                    <a:pt x="11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4511;p58">
              <a:extLst>
                <a:ext uri="{FF2B5EF4-FFF2-40B4-BE49-F238E27FC236}">
                  <a16:creationId xmlns:a16="http://schemas.microsoft.com/office/drawing/2014/main" id="{F3D57A27-A0B5-429E-A37D-E67E5EC19B1C}"/>
                </a:ext>
              </a:extLst>
            </p:cNvPr>
            <p:cNvSpPr/>
            <p:nvPr/>
          </p:nvSpPr>
          <p:spPr>
            <a:xfrm>
              <a:off x="-62822225" y="2357750"/>
              <a:ext cx="193000" cy="192975"/>
            </a:xfrm>
            <a:custGeom>
              <a:avLst/>
              <a:gdLst/>
              <a:ahLst/>
              <a:cxnLst/>
              <a:rect l="l" t="t" r="r" b="b"/>
              <a:pathLst>
                <a:path w="7720" h="7719" extrusionOk="0">
                  <a:moveTo>
                    <a:pt x="2238" y="1323"/>
                  </a:moveTo>
                  <a:lnTo>
                    <a:pt x="2238" y="1323"/>
                  </a:lnTo>
                  <a:cubicBezTo>
                    <a:pt x="2143" y="1544"/>
                    <a:pt x="2049" y="1827"/>
                    <a:pt x="1986" y="2111"/>
                  </a:cubicBezTo>
                  <a:lnTo>
                    <a:pt x="1419" y="2111"/>
                  </a:lnTo>
                  <a:cubicBezTo>
                    <a:pt x="1671" y="1796"/>
                    <a:pt x="1923" y="1512"/>
                    <a:pt x="2238" y="1323"/>
                  </a:cubicBezTo>
                  <a:close/>
                  <a:moveTo>
                    <a:pt x="3466" y="1040"/>
                  </a:moveTo>
                  <a:lnTo>
                    <a:pt x="3466" y="2111"/>
                  </a:lnTo>
                  <a:lnTo>
                    <a:pt x="2836" y="2111"/>
                  </a:lnTo>
                  <a:cubicBezTo>
                    <a:pt x="2994" y="1575"/>
                    <a:pt x="3246" y="1229"/>
                    <a:pt x="3466" y="1040"/>
                  </a:cubicBezTo>
                  <a:close/>
                  <a:moveTo>
                    <a:pt x="4254" y="1040"/>
                  </a:moveTo>
                  <a:cubicBezTo>
                    <a:pt x="4538" y="1229"/>
                    <a:pt x="4727" y="1575"/>
                    <a:pt x="4884" y="2111"/>
                  </a:cubicBezTo>
                  <a:lnTo>
                    <a:pt x="4254" y="2111"/>
                  </a:lnTo>
                  <a:lnTo>
                    <a:pt x="4254" y="1040"/>
                  </a:lnTo>
                  <a:close/>
                  <a:moveTo>
                    <a:pt x="5483" y="1323"/>
                  </a:moveTo>
                  <a:lnTo>
                    <a:pt x="5483" y="1323"/>
                  </a:lnTo>
                  <a:cubicBezTo>
                    <a:pt x="5798" y="1512"/>
                    <a:pt x="6081" y="1796"/>
                    <a:pt x="6302" y="2111"/>
                  </a:cubicBezTo>
                  <a:lnTo>
                    <a:pt x="5766" y="2111"/>
                  </a:lnTo>
                  <a:cubicBezTo>
                    <a:pt x="5672" y="1827"/>
                    <a:pt x="5609" y="1544"/>
                    <a:pt x="5483" y="1323"/>
                  </a:cubicBezTo>
                  <a:close/>
                  <a:moveTo>
                    <a:pt x="1765" y="2930"/>
                  </a:moveTo>
                  <a:cubicBezTo>
                    <a:pt x="1734" y="3245"/>
                    <a:pt x="1702" y="3560"/>
                    <a:pt x="1702" y="3875"/>
                  </a:cubicBezTo>
                  <a:cubicBezTo>
                    <a:pt x="1702" y="4190"/>
                    <a:pt x="1734" y="4537"/>
                    <a:pt x="1765" y="4820"/>
                  </a:cubicBezTo>
                  <a:lnTo>
                    <a:pt x="978" y="4820"/>
                  </a:lnTo>
                  <a:cubicBezTo>
                    <a:pt x="883" y="4537"/>
                    <a:pt x="820" y="4222"/>
                    <a:pt x="820" y="3875"/>
                  </a:cubicBezTo>
                  <a:cubicBezTo>
                    <a:pt x="820" y="3497"/>
                    <a:pt x="883" y="3214"/>
                    <a:pt x="978" y="2930"/>
                  </a:cubicBezTo>
                  <a:close/>
                  <a:moveTo>
                    <a:pt x="5136" y="2930"/>
                  </a:moveTo>
                  <a:cubicBezTo>
                    <a:pt x="5168" y="3245"/>
                    <a:pt x="5199" y="3560"/>
                    <a:pt x="5199" y="3875"/>
                  </a:cubicBezTo>
                  <a:cubicBezTo>
                    <a:pt x="5199" y="4222"/>
                    <a:pt x="5168" y="4537"/>
                    <a:pt x="5136" y="4820"/>
                  </a:cubicBezTo>
                  <a:lnTo>
                    <a:pt x="4286" y="4820"/>
                  </a:lnTo>
                  <a:lnTo>
                    <a:pt x="4286" y="2930"/>
                  </a:lnTo>
                  <a:close/>
                  <a:moveTo>
                    <a:pt x="6743" y="2930"/>
                  </a:moveTo>
                  <a:cubicBezTo>
                    <a:pt x="6869" y="3245"/>
                    <a:pt x="6900" y="3560"/>
                    <a:pt x="6900" y="3875"/>
                  </a:cubicBezTo>
                  <a:cubicBezTo>
                    <a:pt x="6900" y="4222"/>
                    <a:pt x="6869" y="4537"/>
                    <a:pt x="6743" y="4820"/>
                  </a:cubicBezTo>
                  <a:lnTo>
                    <a:pt x="5955" y="4820"/>
                  </a:lnTo>
                  <a:cubicBezTo>
                    <a:pt x="5987" y="4505"/>
                    <a:pt x="6018" y="4190"/>
                    <a:pt x="6018" y="3875"/>
                  </a:cubicBezTo>
                  <a:cubicBezTo>
                    <a:pt x="6018" y="3560"/>
                    <a:pt x="5987" y="3214"/>
                    <a:pt x="5955" y="2930"/>
                  </a:cubicBezTo>
                  <a:close/>
                  <a:moveTo>
                    <a:pt x="3466" y="2930"/>
                  </a:moveTo>
                  <a:lnTo>
                    <a:pt x="3466" y="4852"/>
                  </a:lnTo>
                  <a:lnTo>
                    <a:pt x="2647" y="4852"/>
                  </a:lnTo>
                  <a:cubicBezTo>
                    <a:pt x="2553" y="4537"/>
                    <a:pt x="2553" y="4222"/>
                    <a:pt x="2553" y="3875"/>
                  </a:cubicBezTo>
                  <a:cubicBezTo>
                    <a:pt x="2553" y="3497"/>
                    <a:pt x="2616" y="3214"/>
                    <a:pt x="2647" y="2930"/>
                  </a:cubicBezTo>
                  <a:close/>
                  <a:moveTo>
                    <a:pt x="6302" y="5640"/>
                  </a:moveTo>
                  <a:cubicBezTo>
                    <a:pt x="6081" y="5955"/>
                    <a:pt x="5798" y="6238"/>
                    <a:pt x="5483" y="6427"/>
                  </a:cubicBezTo>
                  <a:cubicBezTo>
                    <a:pt x="5609" y="6207"/>
                    <a:pt x="5672" y="5923"/>
                    <a:pt x="5766" y="5640"/>
                  </a:cubicBezTo>
                  <a:close/>
                  <a:moveTo>
                    <a:pt x="1986" y="5671"/>
                  </a:moveTo>
                  <a:cubicBezTo>
                    <a:pt x="2049" y="5955"/>
                    <a:pt x="2143" y="6238"/>
                    <a:pt x="2238" y="6459"/>
                  </a:cubicBezTo>
                  <a:cubicBezTo>
                    <a:pt x="1923" y="6238"/>
                    <a:pt x="1671" y="5955"/>
                    <a:pt x="1419" y="5671"/>
                  </a:cubicBezTo>
                  <a:close/>
                  <a:moveTo>
                    <a:pt x="4916" y="5640"/>
                  </a:moveTo>
                  <a:cubicBezTo>
                    <a:pt x="4727" y="6144"/>
                    <a:pt x="4538" y="6522"/>
                    <a:pt x="4286" y="6711"/>
                  </a:cubicBezTo>
                  <a:lnTo>
                    <a:pt x="4286" y="5640"/>
                  </a:lnTo>
                  <a:close/>
                  <a:moveTo>
                    <a:pt x="3466" y="5671"/>
                  </a:moveTo>
                  <a:lnTo>
                    <a:pt x="3466" y="6742"/>
                  </a:lnTo>
                  <a:cubicBezTo>
                    <a:pt x="3246" y="6553"/>
                    <a:pt x="2994" y="6144"/>
                    <a:pt x="2836" y="5671"/>
                  </a:cubicBezTo>
                  <a:close/>
                  <a:moveTo>
                    <a:pt x="3876" y="0"/>
                  </a:moveTo>
                  <a:cubicBezTo>
                    <a:pt x="2301" y="0"/>
                    <a:pt x="915" y="945"/>
                    <a:pt x="316" y="2332"/>
                  </a:cubicBezTo>
                  <a:cubicBezTo>
                    <a:pt x="127" y="2804"/>
                    <a:pt x="1" y="3308"/>
                    <a:pt x="1" y="3875"/>
                  </a:cubicBezTo>
                  <a:cubicBezTo>
                    <a:pt x="1" y="4411"/>
                    <a:pt x="127" y="4946"/>
                    <a:pt x="316" y="5419"/>
                  </a:cubicBezTo>
                  <a:cubicBezTo>
                    <a:pt x="915" y="6774"/>
                    <a:pt x="2301" y="7719"/>
                    <a:pt x="3876" y="7719"/>
                  </a:cubicBezTo>
                  <a:cubicBezTo>
                    <a:pt x="5451" y="7719"/>
                    <a:pt x="6806" y="6774"/>
                    <a:pt x="7405" y="5419"/>
                  </a:cubicBezTo>
                  <a:cubicBezTo>
                    <a:pt x="7594" y="4946"/>
                    <a:pt x="7720" y="4411"/>
                    <a:pt x="7720" y="3875"/>
                  </a:cubicBezTo>
                  <a:cubicBezTo>
                    <a:pt x="7720" y="3308"/>
                    <a:pt x="7594" y="2804"/>
                    <a:pt x="7405" y="2332"/>
                  </a:cubicBezTo>
                  <a:cubicBezTo>
                    <a:pt x="6806" y="945"/>
                    <a:pt x="5451" y="0"/>
                    <a:pt x="38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1" name="Google Shape;4512;p58">
            <a:extLst>
              <a:ext uri="{FF2B5EF4-FFF2-40B4-BE49-F238E27FC236}">
                <a16:creationId xmlns:a16="http://schemas.microsoft.com/office/drawing/2014/main" id="{975EEC44-9B67-4743-AAE8-5852EF26EFA5}"/>
              </a:ext>
            </a:extLst>
          </p:cNvPr>
          <p:cNvGrpSpPr/>
          <p:nvPr/>
        </p:nvGrpSpPr>
        <p:grpSpPr>
          <a:xfrm>
            <a:off x="7067578" y="1182388"/>
            <a:ext cx="347688" cy="349421"/>
            <a:chOff x="-62882850" y="2664925"/>
            <a:chExt cx="315850" cy="317425"/>
          </a:xfrm>
        </p:grpSpPr>
        <p:sp>
          <p:nvSpPr>
            <p:cNvPr id="1022" name="Google Shape;4513;p58">
              <a:extLst>
                <a:ext uri="{FF2B5EF4-FFF2-40B4-BE49-F238E27FC236}">
                  <a16:creationId xmlns:a16="http://schemas.microsoft.com/office/drawing/2014/main" id="{18080B90-739E-4D29-96DF-94F5ED7A76D4}"/>
                </a:ext>
              </a:extLst>
            </p:cNvPr>
            <p:cNvSpPr/>
            <p:nvPr/>
          </p:nvSpPr>
          <p:spPr>
            <a:xfrm>
              <a:off x="-62882850" y="2664925"/>
              <a:ext cx="315850" cy="317425"/>
            </a:xfrm>
            <a:custGeom>
              <a:avLst/>
              <a:gdLst/>
              <a:ahLst/>
              <a:cxnLst/>
              <a:rect l="l" t="t" r="r" b="b"/>
              <a:pathLst>
                <a:path w="12634" h="12697" extrusionOk="0">
                  <a:moveTo>
                    <a:pt x="11405" y="851"/>
                  </a:moveTo>
                  <a:cubicBezTo>
                    <a:pt x="11657" y="851"/>
                    <a:pt x="11814" y="1040"/>
                    <a:pt x="11814" y="1260"/>
                  </a:cubicBezTo>
                  <a:lnTo>
                    <a:pt x="11814" y="7719"/>
                  </a:lnTo>
                  <a:lnTo>
                    <a:pt x="788" y="7719"/>
                  </a:lnTo>
                  <a:lnTo>
                    <a:pt x="788" y="1260"/>
                  </a:lnTo>
                  <a:cubicBezTo>
                    <a:pt x="788" y="1040"/>
                    <a:pt x="977" y="851"/>
                    <a:pt x="1197" y="851"/>
                  </a:cubicBezTo>
                  <a:close/>
                  <a:moveTo>
                    <a:pt x="11814" y="8506"/>
                  </a:moveTo>
                  <a:lnTo>
                    <a:pt x="11814" y="8947"/>
                  </a:lnTo>
                  <a:cubicBezTo>
                    <a:pt x="11814" y="9199"/>
                    <a:pt x="11594" y="9389"/>
                    <a:pt x="11405" y="9389"/>
                  </a:cubicBezTo>
                  <a:lnTo>
                    <a:pt x="1197" y="9389"/>
                  </a:lnTo>
                  <a:cubicBezTo>
                    <a:pt x="977" y="9389"/>
                    <a:pt x="788" y="9199"/>
                    <a:pt x="788" y="8947"/>
                  </a:cubicBezTo>
                  <a:lnTo>
                    <a:pt x="788" y="8506"/>
                  </a:lnTo>
                  <a:close/>
                  <a:moveTo>
                    <a:pt x="7782" y="10208"/>
                  </a:moveTo>
                  <a:lnTo>
                    <a:pt x="8349" y="11877"/>
                  </a:lnTo>
                  <a:lnTo>
                    <a:pt x="4253" y="11877"/>
                  </a:lnTo>
                  <a:lnTo>
                    <a:pt x="4789" y="10208"/>
                  </a:lnTo>
                  <a:close/>
                  <a:moveTo>
                    <a:pt x="1197" y="0"/>
                  </a:moveTo>
                  <a:cubicBezTo>
                    <a:pt x="536" y="0"/>
                    <a:pt x="0" y="567"/>
                    <a:pt x="0" y="1229"/>
                  </a:cubicBezTo>
                  <a:lnTo>
                    <a:pt x="0" y="8947"/>
                  </a:lnTo>
                  <a:cubicBezTo>
                    <a:pt x="0" y="9609"/>
                    <a:pt x="536" y="10176"/>
                    <a:pt x="1197" y="10176"/>
                  </a:cubicBezTo>
                  <a:lnTo>
                    <a:pt x="3938" y="10176"/>
                  </a:lnTo>
                  <a:lnTo>
                    <a:pt x="3371" y="11814"/>
                  </a:lnTo>
                  <a:lnTo>
                    <a:pt x="2867" y="11814"/>
                  </a:lnTo>
                  <a:cubicBezTo>
                    <a:pt x="2615" y="11814"/>
                    <a:pt x="2457" y="12003"/>
                    <a:pt x="2457" y="12255"/>
                  </a:cubicBezTo>
                  <a:cubicBezTo>
                    <a:pt x="2457" y="12476"/>
                    <a:pt x="2678" y="12697"/>
                    <a:pt x="2867" y="12697"/>
                  </a:cubicBezTo>
                  <a:lnTo>
                    <a:pt x="9767" y="12697"/>
                  </a:lnTo>
                  <a:cubicBezTo>
                    <a:pt x="9987" y="12697"/>
                    <a:pt x="10176" y="12476"/>
                    <a:pt x="10176" y="12255"/>
                  </a:cubicBezTo>
                  <a:cubicBezTo>
                    <a:pt x="10176" y="12003"/>
                    <a:pt x="9987" y="11814"/>
                    <a:pt x="9767" y="11814"/>
                  </a:cubicBezTo>
                  <a:lnTo>
                    <a:pt x="9231" y="11814"/>
                  </a:lnTo>
                  <a:lnTo>
                    <a:pt x="8695" y="10176"/>
                  </a:lnTo>
                  <a:lnTo>
                    <a:pt x="11405" y="10176"/>
                  </a:lnTo>
                  <a:cubicBezTo>
                    <a:pt x="12066" y="10176"/>
                    <a:pt x="12634" y="9609"/>
                    <a:pt x="12634" y="8947"/>
                  </a:cubicBezTo>
                  <a:lnTo>
                    <a:pt x="12634" y="1229"/>
                  </a:lnTo>
                  <a:cubicBezTo>
                    <a:pt x="12634" y="567"/>
                    <a:pt x="12066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4514;p58">
              <a:extLst>
                <a:ext uri="{FF2B5EF4-FFF2-40B4-BE49-F238E27FC236}">
                  <a16:creationId xmlns:a16="http://schemas.microsoft.com/office/drawing/2014/main" id="{C845A6AC-FC66-420E-9684-B4EB4113FEF7}"/>
                </a:ext>
              </a:extLst>
            </p:cNvPr>
            <p:cNvSpPr/>
            <p:nvPr/>
          </p:nvSpPr>
          <p:spPr>
            <a:xfrm>
              <a:off x="-62756050" y="2702725"/>
              <a:ext cx="62225" cy="146525"/>
            </a:xfrm>
            <a:custGeom>
              <a:avLst/>
              <a:gdLst/>
              <a:ahLst/>
              <a:cxnLst/>
              <a:rect l="l" t="t" r="r" b="b"/>
              <a:pathLst>
                <a:path w="2489" h="5861" extrusionOk="0">
                  <a:moveTo>
                    <a:pt x="1229" y="0"/>
                  </a:moveTo>
                  <a:cubicBezTo>
                    <a:pt x="977" y="0"/>
                    <a:pt x="819" y="189"/>
                    <a:pt x="819" y="441"/>
                  </a:cubicBezTo>
                  <a:lnTo>
                    <a:pt x="819" y="693"/>
                  </a:lnTo>
                  <a:cubicBezTo>
                    <a:pt x="347" y="851"/>
                    <a:pt x="0" y="1324"/>
                    <a:pt x="0" y="1891"/>
                  </a:cubicBezTo>
                  <a:cubicBezTo>
                    <a:pt x="0" y="2552"/>
                    <a:pt x="536" y="2962"/>
                    <a:pt x="977" y="3277"/>
                  </a:cubicBezTo>
                  <a:cubicBezTo>
                    <a:pt x="1292" y="3497"/>
                    <a:pt x="1639" y="3749"/>
                    <a:pt x="1639" y="3970"/>
                  </a:cubicBezTo>
                  <a:cubicBezTo>
                    <a:pt x="1639" y="4222"/>
                    <a:pt x="1450" y="4411"/>
                    <a:pt x="1229" y="4411"/>
                  </a:cubicBezTo>
                  <a:cubicBezTo>
                    <a:pt x="977" y="4411"/>
                    <a:pt x="819" y="4222"/>
                    <a:pt x="819" y="3970"/>
                  </a:cubicBezTo>
                  <a:cubicBezTo>
                    <a:pt x="819" y="3749"/>
                    <a:pt x="630" y="3529"/>
                    <a:pt x="441" y="3529"/>
                  </a:cubicBezTo>
                  <a:cubicBezTo>
                    <a:pt x="189" y="3529"/>
                    <a:pt x="0" y="3749"/>
                    <a:pt x="0" y="3970"/>
                  </a:cubicBezTo>
                  <a:cubicBezTo>
                    <a:pt x="0" y="4537"/>
                    <a:pt x="347" y="4947"/>
                    <a:pt x="819" y="5167"/>
                  </a:cubicBezTo>
                  <a:lnTo>
                    <a:pt x="819" y="5419"/>
                  </a:lnTo>
                  <a:cubicBezTo>
                    <a:pt x="819" y="5671"/>
                    <a:pt x="1008" y="5860"/>
                    <a:pt x="1229" y="5860"/>
                  </a:cubicBezTo>
                  <a:cubicBezTo>
                    <a:pt x="1450" y="5860"/>
                    <a:pt x="1639" y="5671"/>
                    <a:pt x="1639" y="5419"/>
                  </a:cubicBezTo>
                  <a:lnTo>
                    <a:pt x="1639" y="5167"/>
                  </a:lnTo>
                  <a:cubicBezTo>
                    <a:pt x="2111" y="5010"/>
                    <a:pt x="2489" y="4537"/>
                    <a:pt x="2489" y="3970"/>
                  </a:cubicBezTo>
                  <a:cubicBezTo>
                    <a:pt x="2489" y="3308"/>
                    <a:pt x="1922" y="2899"/>
                    <a:pt x="1481" y="2584"/>
                  </a:cubicBezTo>
                  <a:cubicBezTo>
                    <a:pt x="1166" y="2363"/>
                    <a:pt x="819" y="2111"/>
                    <a:pt x="819" y="1891"/>
                  </a:cubicBezTo>
                  <a:cubicBezTo>
                    <a:pt x="819" y="1639"/>
                    <a:pt x="977" y="1450"/>
                    <a:pt x="1229" y="1450"/>
                  </a:cubicBezTo>
                  <a:cubicBezTo>
                    <a:pt x="1450" y="1450"/>
                    <a:pt x="1639" y="1639"/>
                    <a:pt x="1639" y="1891"/>
                  </a:cubicBezTo>
                  <a:cubicBezTo>
                    <a:pt x="1639" y="2111"/>
                    <a:pt x="1859" y="2332"/>
                    <a:pt x="2048" y="2332"/>
                  </a:cubicBezTo>
                  <a:cubicBezTo>
                    <a:pt x="2237" y="2332"/>
                    <a:pt x="2489" y="2111"/>
                    <a:pt x="2489" y="1891"/>
                  </a:cubicBezTo>
                  <a:cubicBezTo>
                    <a:pt x="2489" y="1324"/>
                    <a:pt x="2143" y="914"/>
                    <a:pt x="1639" y="693"/>
                  </a:cubicBezTo>
                  <a:lnTo>
                    <a:pt x="1639" y="441"/>
                  </a:lnTo>
                  <a:cubicBezTo>
                    <a:pt x="1639" y="189"/>
                    <a:pt x="1450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4" name="Google Shape;4515;p58">
            <a:extLst>
              <a:ext uri="{FF2B5EF4-FFF2-40B4-BE49-F238E27FC236}">
                <a16:creationId xmlns:a16="http://schemas.microsoft.com/office/drawing/2014/main" id="{240FC474-EECC-49FB-9E36-602C5A2F710B}"/>
              </a:ext>
            </a:extLst>
          </p:cNvPr>
          <p:cNvSpPr/>
          <p:nvPr/>
        </p:nvSpPr>
        <p:spPr>
          <a:xfrm>
            <a:off x="9182016" y="375809"/>
            <a:ext cx="351183" cy="346945"/>
          </a:xfrm>
          <a:custGeom>
            <a:avLst/>
            <a:gdLst/>
            <a:ahLst/>
            <a:cxnLst/>
            <a:rect l="l" t="t" r="r" b="b"/>
            <a:pathLst>
              <a:path w="12761" h="12607" extrusionOk="0">
                <a:moveTo>
                  <a:pt x="1860" y="2084"/>
                </a:moveTo>
                <a:lnTo>
                  <a:pt x="7373" y="2997"/>
                </a:lnTo>
                <a:lnTo>
                  <a:pt x="5861" y="4509"/>
                </a:lnTo>
                <a:lnTo>
                  <a:pt x="1261" y="2682"/>
                </a:lnTo>
                <a:lnTo>
                  <a:pt x="1860" y="2084"/>
                </a:lnTo>
                <a:close/>
                <a:moveTo>
                  <a:pt x="11229" y="836"/>
                </a:moveTo>
                <a:cubicBezTo>
                  <a:pt x="11412" y="836"/>
                  <a:pt x="11578" y="881"/>
                  <a:pt x="11689" y="981"/>
                </a:cubicBezTo>
                <a:cubicBezTo>
                  <a:pt x="11847" y="1107"/>
                  <a:pt x="11878" y="1359"/>
                  <a:pt x="11847" y="1611"/>
                </a:cubicBezTo>
                <a:cubicBezTo>
                  <a:pt x="11815" y="1894"/>
                  <a:pt x="11658" y="2210"/>
                  <a:pt x="11500" y="2367"/>
                </a:cubicBezTo>
                <a:lnTo>
                  <a:pt x="7405" y="6463"/>
                </a:lnTo>
                <a:lnTo>
                  <a:pt x="5168" y="8700"/>
                </a:lnTo>
                <a:cubicBezTo>
                  <a:pt x="5073" y="8794"/>
                  <a:pt x="5010" y="8952"/>
                  <a:pt x="5042" y="9078"/>
                </a:cubicBezTo>
                <a:lnTo>
                  <a:pt x="5262" y="10306"/>
                </a:lnTo>
                <a:lnTo>
                  <a:pt x="4223" y="11377"/>
                </a:lnTo>
                <a:lnTo>
                  <a:pt x="3782" y="9204"/>
                </a:lnTo>
                <a:cubicBezTo>
                  <a:pt x="3750" y="9046"/>
                  <a:pt x="3624" y="8952"/>
                  <a:pt x="3466" y="8889"/>
                </a:cubicBezTo>
                <a:lnTo>
                  <a:pt x="1293" y="8479"/>
                </a:lnTo>
                <a:lnTo>
                  <a:pt x="2364" y="7408"/>
                </a:lnTo>
                <a:lnTo>
                  <a:pt x="3624" y="7628"/>
                </a:lnTo>
                <a:cubicBezTo>
                  <a:pt x="3659" y="7646"/>
                  <a:pt x="3697" y="7654"/>
                  <a:pt x="3734" y="7654"/>
                </a:cubicBezTo>
                <a:cubicBezTo>
                  <a:pt x="3831" y="7654"/>
                  <a:pt x="3925" y="7602"/>
                  <a:pt x="3971" y="7534"/>
                </a:cubicBezTo>
                <a:lnTo>
                  <a:pt x="6207" y="5266"/>
                </a:lnTo>
                <a:lnTo>
                  <a:pt x="10272" y="1233"/>
                </a:lnTo>
                <a:cubicBezTo>
                  <a:pt x="10496" y="988"/>
                  <a:pt x="10892" y="836"/>
                  <a:pt x="11229" y="836"/>
                </a:cubicBezTo>
                <a:close/>
                <a:moveTo>
                  <a:pt x="9641" y="5360"/>
                </a:moveTo>
                <a:lnTo>
                  <a:pt x="10587" y="10873"/>
                </a:lnTo>
                <a:lnTo>
                  <a:pt x="9988" y="11472"/>
                </a:lnTo>
                <a:lnTo>
                  <a:pt x="8161" y="6872"/>
                </a:lnTo>
                <a:lnTo>
                  <a:pt x="9641" y="5360"/>
                </a:lnTo>
                <a:close/>
                <a:moveTo>
                  <a:pt x="11241" y="1"/>
                </a:moveTo>
                <a:cubicBezTo>
                  <a:pt x="10688" y="1"/>
                  <a:pt x="10104" y="248"/>
                  <a:pt x="9736" y="634"/>
                </a:cubicBezTo>
                <a:lnTo>
                  <a:pt x="8066" y="2304"/>
                </a:lnTo>
                <a:lnTo>
                  <a:pt x="1765" y="1233"/>
                </a:lnTo>
                <a:cubicBezTo>
                  <a:pt x="1742" y="1227"/>
                  <a:pt x="1718" y="1225"/>
                  <a:pt x="1693" y="1225"/>
                </a:cubicBezTo>
                <a:cubicBezTo>
                  <a:pt x="1585" y="1225"/>
                  <a:pt x="1470" y="1276"/>
                  <a:pt x="1419" y="1327"/>
                </a:cubicBezTo>
                <a:lnTo>
                  <a:pt x="221" y="2525"/>
                </a:lnTo>
                <a:cubicBezTo>
                  <a:pt x="158" y="2588"/>
                  <a:pt x="64" y="2745"/>
                  <a:pt x="127" y="2903"/>
                </a:cubicBezTo>
                <a:cubicBezTo>
                  <a:pt x="158" y="3029"/>
                  <a:pt x="221" y="3155"/>
                  <a:pt x="348" y="3218"/>
                </a:cubicBezTo>
                <a:lnTo>
                  <a:pt x="5199" y="5171"/>
                </a:lnTo>
                <a:lnTo>
                  <a:pt x="3561" y="6809"/>
                </a:lnTo>
                <a:lnTo>
                  <a:pt x="2301" y="6589"/>
                </a:lnTo>
                <a:cubicBezTo>
                  <a:pt x="2267" y="6572"/>
                  <a:pt x="2231" y="6564"/>
                  <a:pt x="2195" y="6564"/>
                </a:cubicBezTo>
                <a:cubicBezTo>
                  <a:pt x="2095" y="6564"/>
                  <a:pt x="1992" y="6622"/>
                  <a:pt x="1923" y="6715"/>
                </a:cubicBezTo>
                <a:lnTo>
                  <a:pt x="158" y="8479"/>
                </a:lnTo>
                <a:cubicBezTo>
                  <a:pt x="32" y="8605"/>
                  <a:pt x="1" y="8731"/>
                  <a:pt x="32" y="8857"/>
                </a:cubicBezTo>
                <a:cubicBezTo>
                  <a:pt x="95" y="9015"/>
                  <a:pt x="190" y="9109"/>
                  <a:pt x="348" y="9141"/>
                </a:cubicBezTo>
                <a:lnTo>
                  <a:pt x="2994" y="9645"/>
                </a:lnTo>
                <a:lnTo>
                  <a:pt x="3498" y="12291"/>
                </a:lnTo>
                <a:cubicBezTo>
                  <a:pt x="3561" y="12449"/>
                  <a:pt x="3656" y="12575"/>
                  <a:pt x="3782" y="12606"/>
                </a:cubicBezTo>
                <a:lnTo>
                  <a:pt x="3908" y="12606"/>
                </a:lnTo>
                <a:cubicBezTo>
                  <a:pt x="4034" y="12606"/>
                  <a:pt x="4097" y="12575"/>
                  <a:pt x="4191" y="12480"/>
                </a:cubicBezTo>
                <a:lnTo>
                  <a:pt x="5955" y="10716"/>
                </a:lnTo>
                <a:cubicBezTo>
                  <a:pt x="6018" y="10653"/>
                  <a:pt x="6113" y="10464"/>
                  <a:pt x="6081" y="10369"/>
                </a:cubicBezTo>
                <a:lnTo>
                  <a:pt x="5829" y="9109"/>
                </a:lnTo>
                <a:lnTo>
                  <a:pt x="7499" y="7439"/>
                </a:lnTo>
                <a:lnTo>
                  <a:pt x="9421" y="12291"/>
                </a:lnTo>
                <a:cubicBezTo>
                  <a:pt x="9452" y="12417"/>
                  <a:pt x="9578" y="12543"/>
                  <a:pt x="9736" y="12543"/>
                </a:cubicBezTo>
                <a:lnTo>
                  <a:pt x="9799" y="12543"/>
                </a:lnTo>
                <a:cubicBezTo>
                  <a:pt x="9925" y="12543"/>
                  <a:pt x="9988" y="12480"/>
                  <a:pt x="10083" y="12417"/>
                </a:cubicBezTo>
                <a:lnTo>
                  <a:pt x="11248" y="11220"/>
                </a:lnTo>
                <a:cubicBezTo>
                  <a:pt x="11343" y="11157"/>
                  <a:pt x="11374" y="10999"/>
                  <a:pt x="11374" y="10873"/>
                </a:cubicBezTo>
                <a:lnTo>
                  <a:pt x="10303" y="4572"/>
                </a:lnTo>
                <a:lnTo>
                  <a:pt x="11973" y="2903"/>
                </a:lnTo>
                <a:cubicBezTo>
                  <a:pt x="12288" y="2588"/>
                  <a:pt x="12477" y="2178"/>
                  <a:pt x="12571" y="1705"/>
                </a:cubicBezTo>
                <a:cubicBezTo>
                  <a:pt x="12760" y="1201"/>
                  <a:pt x="12603" y="729"/>
                  <a:pt x="12288" y="414"/>
                </a:cubicBezTo>
                <a:cubicBezTo>
                  <a:pt x="12013" y="126"/>
                  <a:pt x="11635" y="1"/>
                  <a:pt x="1124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5" name="Google Shape;4516;p58">
            <a:extLst>
              <a:ext uri="{FF2B5EF4-FFF2-40B4-BE49-F238E27FC236}">
                <a16:creationId xmlns:a16="http://schemas.microsoft.com/office/drawing/2014/main" id="{AAC6940C-0BF2-4F53-B3E3-6DA775B00F2A}"/>
              </a:ext>
            </a:extLst>
          </p:cNvPr>
          <p:cNvGrpSpPr/>
          <p:nvPr/>
        </p:nvGrpSpPr>
        <p:grpSpPr>
          <a:xfrm>
            <a:off x="9185216" y="782688"/>
            <a:ext cx="348568" cy="342514"/>
            <a:chOff x="-60988625" y="2310475"/>
            <a:chExt cx="316650" cy="311150"/>
          </a:xfrm>
        </p:grpSpPr>
        <p:sp>
          <p:nvSpPr>
            <p:cNvPr id="1026" name="Google Shape;4517;p58">
              <a:extLst>
                <a:ext uri="{FF2B5EF4-FFF2-40B4-BE49-F238E27FC236}">
                  <a16:creationId xmlns:a16="http://schemas.microsoft.com/office/drawing/2014/main" id="{2736715B-CDEF-424A-B666-D847C1156782}"/>
                </a:ext>
              </a:extLst>
            </p:cNvPr>
            <p:cNvSpPr/>
            <p:nvPr/>
          </p:nvSpPr>
          <p:spPr>
            <a:xfrm>
              <a:off x="-60988625" y="2310475"/>
              <a:ext cx="311125" cy="311150"/>
            </a:xfrm>
            <a:custGeom>
              <a:avLst/>
              <a:gdLst/>
              <a:ahLst/>
              <a:cxnLst/>
              <a:rect l="l" t="t" r="r" b="b"/>
              <a:pathLst>
                <a:path w="12445" h="12446" extrusionOk="0">
                  <a:moveTo>
                    <a:pt x="7877" y="883"/>
                  </a:moveTo>
                  <a:cubicBezTo>
                    <a:pt x="8097" y="883"/>
                    <a:pt x="8318" y="1072"/>
                    <a:pt x="8318" y="1324"/>
                  </a:cubicBezTo>
                  <a:lnTo>
                    <a:pt x="8318" y="10398"/>
                  </a:lnTo>
                  <a:cubicBezTo>
                    <a:pt x="8318" y="10870"/>
                    <a:pt x="8444" y="11311"/>
                    <a:pt x="8727" y="11626"/>
                  </a:cubicBezTo>
                  <a:lnTo>
                    <a:pt x="2111" y="11626"/>
                  </a:lnTo>
                  <a:cubicBezTo>
                    <a:pt x="1450" y="11626"/>
                    <a:pt x="851" y="11091"/>
                    <a:pt x="851" y="10398"/>
                  </a:cubicBezTo>
                  <a:lnTo>
                    <a:pt x="851" y="1324"/>
                  </a:lnTo>
                  <a:lnTo>
                    <a:pt x="820" y="1324"/>
                  </a:lnTo>
                  <a:cubicBezTo>
                    <a:pt x="820" y="1072"/>
                    <a:pt x="1009" y="883"/>
                    <a:pt x="1261" y="883"/>
                  </a:cubicBezTo>
                  <a:close/>
                  <a:moveTo>
                    <a:pt x="11500" y="10807"/>
                  </a:moveTo>
                  <a:cubicBezTo>
                    <a:pt x="11342" y="11280"/>
                    <a:pt x="10870" y="11626"/>
                    <a:pt x="10303" y="11626"/>
                  </a:cubicBezTo>
                  <a:cubicBezTo>
                    <a:pt x="9767" y="11626"/>
                    <a:pt x="9326" y="11280"/>
                    <a:pt x="9137" y="10807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30"/>
                  </a:cubicBezTo>
                  <a:lnTo>
                    <a:pt x="32" y="10334"/>
                  </a:lnTo>
                  <a:cubicBezTo>
                    <a:pt x="0" y="11563"/>
                    <a:pt x="946" y="12445"/>
                    <a:pt x="2080" y="12445"/>
                  </a:cubicBezTo>
                  <a:lnTo>
                    <a:pt x="10334" y="12445"/>
                  </a:lnTo>
                  <a:cubicBezTo>
                    <a:pt x="11500" y="12445"/>
                    <a:pt x="12445" y="11500"/>
                    <a:pt x="12445" y="10366"/>
                  </a:cubicBezTo>
                  <a:cubicBezTo>
                    <a:pt x="12445" y="10145"/>
                    <a:pt x="12224" y="9925"/>
                    <a:pt x="12004" y="9925"/>
                  </a:cubicBezTo>
                  <a:lnTo>
                    <a:pt x="9074" y="9925"/>
                  </a:lnTo>
                  <a:lnTo>
                    <a:pt x="9074" y="1230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4518;p58">
              <a:extLst>
                <a:ext uri="{FF2B5EF4-FFF2-40B4-BE49-F238E27FC236}">
                  <a16:creationId xmlns:a16="http://schemas.microsoft.com/office/drawing/2014/main" id="{6990108C-D4B8-4A7B-A7CC-4AC6F9FCEE2C}"/>
                </a:ext>
              </a:extLst>
            </p:cNvPr>
            <p:cNvSpPr/>
            <p:nvPr/>
          </p:nvSpPr>
          <p:spPr>
            <a:xfrm>
              <a:off x="-60947675" y="2353025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cubicBezTo>
                    <a:pt x="1" y="630"/>
                    <a:pt x="190" y="819"/>
                    <a:pt x="442" y="819"/>
                  </a:cubicBezTo>
                  <a:lnTo>
                    <a:pt x="5388" y="819"/>
                  </a:lnTo>
                  <a:cubicBezTo>
                    <a:pt x="5640" y="819"/>
                    <a:pt x="5829" y="630"/>
                    <a:pt x="5829" y="441"/>
                  </a:cubicBez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4519;p58">
              <a:extLst>
                <a:ext uri="{FF2B5EF4-FFF2-40B4-BE49-F238E27FC236}">
                  <a16:creationId xmlns:a16="http://schemas.microsoft.com/office/drawing/2014/main" id="{88FCEDB1-BE4F-4DC9-AC0C-CC380FA97EAB}"/>
                </a:ext>
              </a:extLst>
            </p:cNvPr>
            <p:cNvSpPr/>
            <p:nvPr/>
          </p:nvSpPr>
          <p:spPr>
            <a:xfrm>
              <a:off x="-60947675" y="241525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cubicBezTo>
                    <a:pt x="1" y="630"/>
                    <a:pt x="190" y="819"/>
                    <a:pt x="442" y="819"/>
                  </a:cubicBezTo>
                  <a:lnTo>
                    <a:pt x="5388" y="819"/>
                  </a:lnTo>
                  <a:cubicBezTo>
                    <a:pt x="5640" y="819"/>
                    <a:pt x="5829" y="630"/>
                    <a:pt x="5829" y="378"/>
                  </a:cubicBezTo>
                  <a:cubicBezTo>
                    <a:pt x="5829" y="158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4520;p58">
              <a:extLst>
                <a:ext uri="{FF2B5EF4-FFF2-40B4-BE49-F238E27FC236}">
                  <a16:creationId xmlns:a16="http://schemas.microsoft.com/office/drawing/2014/main" id="{1880E320-822E-4194-9F27-8ED1C7DE6E99}"/>
                </a:ext>
              </a:extLst>
            </p:cNvPr>
            <p:cNvSpPr/>
            <p:nvPr/>
          </p:nvSpPr>
          <p:spPr>
            <a:xfrm>
              <a:off x="-60947675" y="2475875"/>
              <a:ext cx="145725" cy="22100"/>
            </a:xfrm>
            <a:custGeom>
              <a:avLst/>
              <a:gdLst/>
              <a:ahLst/>
              <a:cxnLst/>
              <a:rect l="l" t="t" r="r" b="b"/>
              <a:pathLst>
                <a:path w="5829" h="884" extrusionOk="0">
                  <a:moveTo>
                    <a:pt x="442" y="1"/>
                  </a:moveTo>
                  <a:cubicBezTo>
                    <a:pt x="190" y="1"/>
                    <a:pt x="1" y="221"/>
                    <a:pt x="1" y="442"/>
                  </a:cubicBezTo>
                  <a:cubicBezTo>
                    <a:pt x="1" y="694"/>
                    <a:pt x="190" y="883"/>
                    <a:pt x="442" y="883"/>
                  </a:cubicBezTo>
                  <a:lnTo>
                    <a:pt x="5388" y="883"/>
                  </a:lnTo>
                  <a:cubicBezTo>
                    <a:pt x="5640" y="883"/>
                    <a:pt x="5829" y="694"/>
                    <a:pt x="5829" y="442"/>
                  </a:cubicBezTo>
                  <a:cubicBezTo>
                    <a:pt x="5829" y="221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4521;p58">
              <a:extLst>
                <a:ext uri="{FF2B5EF4-FFF2-40B4-BE49-F238E27FC236}">
                  <a16:creationId xmlns:a16="http://schemas.microsoft.com/office/drawing/2014/main" id="{8FFE9647-8B57-40CC-B1AE-5255FEEA90BA}"/>
                </a:ext>
              </a:extLst>
            </p:cNvPr>
            <p:cNvSpPr/>
            <p:nvPr/>
          </p:nvSpPr>
          <p:spPr>
            <a:xfrm>
              <a:off x="-60947675" y="2538100"/>
              <a:ext cx="145725" cy="22075"/>
            </a:xfrm>
            <a:custGeom>
              <a:avLst/>
              <a:gdLst/>
              <a:ahLst/>
              <a:cxnLst/>
              <a:rect l="l" t="t" r="r" b="b"/>
              <a:pathLst>
                <a:path w="5829" h="883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2"/>
                    <a:pt x="190" y="883"/>
                    <a:pt x="442" y="883"/>
                  </a:cubicBezTo>
                  <a:lnTo>
                    <a:pt x="5388" y="883"/>
                  </a:lnTo>
                  <a:cubicBezTo>
                    <a:pt x="5640" y="883"/>
                    <a:pt x="5829" y="662"/>
                    <a:pt x="5829" y="442"/>
                  </a:cubicBez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4522;p58">
              <a:extLst>
                <a:ext uri="{FF2B5EF4-FFF2-40B4-BE49-F238E27FC236}">
                  <a16:creationId xmlns:a16="http://schemas.microsoft.com/office/drawing/2014/main" id="{F9596D43-59CB-49E6-A209-99A0E7D5158B}"/>
                </a:ext>
              </a:extLst>
            </p:cNvPr>
            <p:cNvSpPr/>
            <p:nvPr/>
          </p:nvSpPr>
          <p:spPr>
            <a:xfrm>
              <a:off x="-60740525" y="2312050"/>
              <a:ext cx="68550" cy="233950"/>
            </a:xfrm>
            <a:custGeom>
              <a:avLst/>
              <a:gdLst/>
              <a:ahLst/>
              <a:cxnLst/>
              <a:rect l="l" t="t" r="r" b="b"/>
              <a:pathLst>
                <a:path w="2742" h="9358" extrusionOk="0">
                  <a:moveTo>
                    <a:pt x="1796" y="789"/>
                  </a:moveTo>
                  <a:cubicBezTo>
                    <a:pt x="1891" y="789"/>
                    <a:pt x="1922" y="852"/>
                    <a:pt x="1922" y="946"/>
                  </a:cubicBezTo>
                  <a:lnTo>
                    <a:pt x="1922" y="1639"/>
                  </a:lnTo>
                  <a:lnTo>
                    <a:pt x="820" y="1639"/>
                  </a:lnTo>
                  <a:lnTo>
                    <a:pt x="820" y="946"/>
                  </a:lnTo>
                  <a:cubicBezTo>
                    <a:pt x="820" y="852"/>
                    <a:pt x="883" y="789"/>
                    <a:pt x="977" y="789"/>
                  </a:cubicBezTo>
                  <a:close/>
                  <a:moveTo>
                    <a:pt x="1922" y="2458"/>
                  </a:moveTo>
                  <a:lnTo>
                    <a:pt x="1922" y="6617"/>
                  </a:lnTo>
                  <a:lnTo>
                    <a:pt x="820" y="6617"/>
                  </a:lnTo>
                  <a:lnTo>
                    <a:pt x="820" y="2458"/>
                  </a:lnTo>
                  <a:close/>
                  <a:moveTo>
                    <a:pt x="1639" y="7436"/>
                  </a:moveTo>
                  <a:lnTo>
                    <a:pt x="1355" y="8035"/>
                  </a:lnTo>
                  <a:lnTo>
                    <a:pt x="1040" y="7436"/>
                  </a:lnTo>
                  <a:close/>
                  <a:moveTo>
                    <a:pt x="977" y="1"/>
                  </a:moveTo>
                  <a:cubicBezTo>
                    <a:pt x="410" y="1"/>
                    <a:pt x="1" y="410"/>
                    <a:pt x="1" y="946"/>
                  </a:cubicBezTo>
                  <a:lnTo>
                    <a:pt x="1" y="6995"/>
                  </a:lnTo>
                  <a:cubicBezTo>
                    <a:pt x="1" y="7090"/>
                    <a:pt x="1" y="7121"/>
                    <a:pt x="32" y="7184"/>
                  </a:cubicBezTo>
                  <a:lnTo>
                    <a:pt x="1009" y="9137"/>
                  </a:lnTo>
                  <a:cubicBezTo>
                    <a:pt x="1103" y="9295"/>
                    <a:pt x="1198" y="9358"/>
                    <a:pt x="1355" y="9358"/>
                  </a:cubicBezTo>
                  <a:cubicBezTo>
                    <a:pt x="1513" y="9358"/>
                    <a:pt x="1670" y="9295"/>
                    <a:pt x="1733" y="9137"/>
                  </a:cubicBezTo>
                  <a:lnTo>
                    <a:pt x="2678" y="7184"/>
                  </a:lnTo>
                  <a:cubicBezTo>
                    <a:pt x="2710" y="7153"/>
                    <a:pt x="2710" y="7090"/>
                    <a:pt x="2710" y="6995"/>
                  </a:cubicBezTo>
                  <a:lnTo>
                    <a:pt x="2710" y="946"/>
                  </a:lnTo>
                  <a:cubicBezTo>
                    <a:pt x="2741" y="410"/>
                    <a:pt x="2300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2" name="Google Shape;4523;p58">
            <a:extLst>
              <a:ext uri="{FF2B5EF4-FFF2-40B4-BE49-F238E27FC236}">
                <a16:creationId xmlns:a16="http://schemas.microsoft.com/office/drawing/2014/main" id="{475A56B7-15E9-4610-ABEA-E5DCC15CE0A0}"/>
              </a:ext>
            </a:extLst>
          </p:cNvPr>
          <p:cNvGrpSpPr/>
          <p:nvPr/>
        </p:nvGrpSpPr>
        <p:grpSpPr>
          <a:xfrm>
            <a:off x="9185656" y="1181618"/>
            <a:ext cx="347688" cy="350963"/>
            <a:chOff x="-60987050" y="2671400"/>
            <a:chExt cx="315850" cy="318825"/>
          </a:xfrm>
        </p:grpSpPr>
        <p:sp>
          <p:nvSpPr>
            <p:cNvPr id="1033" name="Google Shape;4524;p58">
              <a:extLst>
                <a:ext uri="{FF2B5EF4-FFF2-40B4-BE49-F238E27FC236}">
                  <a16:creationId xmlns:a16="http://schemas.microsoft.com/office/drawing/2014/main" id="{C6F0A94E-5433-4A27-B3DA-F5473D207F89}"/>
                </a:ext>
              </a:extLst>
            </p:cNvPr>
            <p:cNvSpPr/>
            <p:nvPr/>
          </p:nvSpPr>
          <p:spPr>
            <a:xfrm>
              <a:off x="-60987050" y="2671400"/>
              <a:ext cx="315850" cy="318825"/>
            </a:xfrm>
            <a:custGeom>
              <a:avLst/>
              <a:gdLst/>
              <a:ahLst/>
              <a:cxnLst/>
              <a:rect l="l" t="t" r="r" b="b"/>
              <a:pathLst>
                <a:path w="12634" h="12753" extrusionOk="0">
                  <a:moveTo>
                    <a:pt x="6270" y="844"/>
                  </a:moveTo>
                  <a:lnTo>
                    <a:pt x="11783" y="3175"/>
                  </a:lnTo>
                  <a:lnTo>
                    <a:pt x="11783" y="4152"/>
                  </a:lnTo>
                  <a:lnTo>
                    <a:pt x="757" y="4152"/>
                  </a:lnTo>
                  <a:lnTo>
                    <a:pt x="757" y="3175"/>
                  </a:lnTo>
                  <a:lnTo>
                    <a:pt x="6270" y="844"/>
                  </a:lnTo>
                  <a:close/>
                  <a:moveTo>
                    <a:pt x="2552" y="5002"/>
                  </a:moveTo>
                  <a:lnTo>
                    <a:pt x="2552" y="10232"/>
                  </a:lnTo>
                  <a:lnTo>
                    <a:pt x="1733" y="10232"/>
                  </a:lnTo>
                  <a:lnTo>
                    <a:pt x="1733" y="5002"/>
                  </a:lnTo>
                  <a:close/>
                  <a:moveTo>
                    <a:pt x="5041" y="5002"/>
                  </a:moveTo>
                  <a:lnTo>
                    <a:pt x="5041" y="10232"/>
                  </a:lnTo>
                  <a:lnTo>
                    <a:pt x="3403" y="10232"/>
                  </a:lnTo>
                  <a:lnTo>
                    <a:pt x="3403" y="5002"/>
                  </a:lnTo>
                  <a:close/>
                  <a:moveTo>
                    <a:pt x="6711" y="5002"/>
                  </a:moveTo>
                  <a:lnTo>
                    <a:pt x="6711" y="10232"/>
                  </a:lnTo>
                  <a:lnTo>
                    <a:pt x="5860" y="10232"/>
                  </a:lnTo>
                  <a:lnTo>
                    <a:pt x="5860" y="5002"/>
                  </a:lnTo>
                  <a:close/>
                  <a:moveTo>
                    <a:pt x="9168" y="5002"/>
                  </a:moveTo>
                  <a:lnTo>
                    <a:pt x="9168" y="10232"/>
                  </a:lnTo>
                  <a:lnTo>
                    <a:pt x="7530" y="10232"/>
                  </a:lnTo>
                  <a:lnTo>
                    <a:pt x="7530" y="5002"/>
                  </a:lnTo>
                  <a:close/>
                  <a:moveTo>
                    <a:pt x="10838" y="5002"/>
                  </a:moveTo>
                  <a:lnTo>
                    <a:pt x="10838" y="10232"/>
                  </a:lnTo>
                  <a:lnTo>
                    <a:pt x="10019" y="10232"/>
                  </a:lnTo>
                  <a:lnTo>
                    <a:pt x="10019" y="5002"/>
                  </a:lnTo>
                  <a:close/>
                  <a:moveTo>
                    <a:pt x="11374" y="11020"/>
                  </a:moveTo>
                  <a:cubicBezTo>
                    <a:pt x="11594" y="11051"/>
                    <a:pt x="11783" y="11209"/>
                    <a:pt x="11783" y="11461"/>
                  </a:cubicBezTo>
                  <a:lnTo>
                    <a:pt x="11783" y="11870"/>
                  </a:lnTo>
                  <a:lnTo>
                    <a:pt x="757" y="11870"/>
                  </a:lnTo>
                  <a:lnTo>
                    <a:pt x="757" y="11461"/>
                  </a:lnTo>
                  <a:cubicBezTo>
                    <a:pt x="757" y="11209"/>
                    <a:pt x="946" y="11020"/>
                    <a:pt x="1198" y="11020"/>
                  </a:cubicBezTo>
                  <a:close/>
                  <a:moveTo>
                    <a:pt x="6290" y="1"/>
                  </a:moveTo>
                  <a:cubicBezTo>
                    <a:pt x="6238" y="1"/>
                    <a:pt x="6191" y="9"/>
                    <a:pt x="6144" y="25"/>
                  </a:cubicBezTo>
                  <a:lnTo>
                    <a:pt x="252" y="2514"/>
                  </a:lnTo>
                  <a:cubicBezTo>
                    <a:pt x="95" y="2577"/>
                    <a:pt x="0" y="2703"/>
                    <a:pt x="0" y="2892"/>
                  </a:cubicBezTo>
                  <a:lnTo>
                    <a:pt x="0" y="4561"/>
                  </a:lnTo>
                  <a:cubicBezTo>
                    <a:pt x="0" y="4782"/>
                    <a:pt x="189" y="5002"/>
                    <a:pt x="410" y="5002"/>
                  </a:cubicBezTo>
                  <a:lnTo>
                    <a:pt x="946" y="5002"/>
                  </a:lnTo>
                  <a:lnTo>
                    <a:pt x="946" y="10264"/>
                  </a:lnTo>
                  <a:cubicBezTo>
                    <a:pt x="410" y="10390"/>
                    <a:pt x="0" y="10894"/>
                    <a:pt x="0" y="11492"/>
                  </a:cubicBezTo>
                  <a:lnTo>
                    <a:pt x="0" y="12311"/>
                  </a:lnTo>
                  <a:cubicBezTo>
                    <a:pt x="0" y="12532"/>
                    <a:pt x="189" y="12753"/>
                    <a:pt x="410" y="12753"/>
                  </a:cubicBezTo>
                  <a:lnTo>
                    <a:pt x="12256" y="12753"/>
                  </a:lnTo>
                  <a:cubicBezTo>
                    <a:pt x="12476" y="12753"/>
                    <a:pt x="12634" y="12532"/>
                    <a:pt x="12634" y="12311"/>
                  </a:cubicBezTo>
                  <a:lnTo>
                    <a:pt x="12634" y="11492"/>
                  </a:lnTo>
                  <a:cubicBezTo>
                    <a:pt x="12634" y="10894"/>
                    <a:pt x="12256" y="10390"/>
                    <a:pt x="11689" y="10264"/>
                  </a:cubicBezTo>
                  <a:lnTo>
                    <a:pt x="11689" y="5002"/>
                  </a:lnTo>
                  <a:lnTo>
                    <a:pt x="12256" y="5002"/>
                  </a:lnTo>
                  <a:cubicBezTo>
                    <a:pt x="12476" y="5002"/>
                    <a:pt x="12634" y="4782"/>
                    <a:pt x="12634" y="4561"/>
                  </a:cubicBezTo>
                  <a:lnTo>
                    <a:pt x="12634" y="2892"/>
                  </a:lnTo>
                  <a:cubicBezTo>
                    <a:pt x="12602" y="2734"/>
                    <a:pt x="12539" y="2577"/>
                    <a:pt x="12382" y="2514"/>
                  </a:cubicBezTo>
                  <a:lnTo>
                    <a:pt x="6459" y="25"/>
                  </a:lnTo>
                  <a:cubicBezTo>
                    <a:pt x="6396" y="9"/>
                    <a:pt x="6341" y="1"/>
                    <a:pt x="62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4525;p58">
              <a:extLst>
                <a:ext uri="{FF2B5EF4-FFF2-40B4-BE49-F238E27FC236}">
                  <a16:creationId xmlns:a16="http://schemas.microsoft.com/office/drawing/2014/main" id="{B538A66F-7B4B-4203-8E39-D7F56D6D1028}"/>
                </a:ext>
              </a:extLst>
            </p:cNvPr>
            <p:cNvSpPr/>
            <p:nvPr/>
          </p:nvSpPr>
          <p:spPr>
            <a:xfrm>
              <a:off x="-60839775" y="27310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9" y="0"/>
                  </a:moveTo>
                  <a:cubicBezTo>
                    <a:pt x="158" y="0"/>
                    <a:pt x="1" y="190"/>
                    <a:pt x="1" y="379"/>
                  </a:cubicBezTo>
                  <a:cubicBezTo>
                    <a:pt x="1" y="599"/>
                    <a:pt x="158" y="788"/>
                    <a:pt x="379" y="788"/>
                  </a:cubicBezTo>
                  <a:cubicBezTo>
                    <a:pt x="599" y="788"/>
                    <a:pt x="789" y="599"/>
                    <a:pt x="789" y="379"/>
                  </a:cubicBezTo>
                  <a:cubicBezTo>
                    <a:pt x="789" y="190"/>
                    <a:pt x="599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5" name="Google Shape;4526;p58">
            <a:extLst>
              <a:ext uri="{FF2B5EF4-FFF2-40B4-BE49-F238E27FC236}">
                <a16:creationId xmlns:a16="http://schemas.microsoft.com/office/drawing/2014/main" id="{AFD9B9EC-6DE6-4512-BBA9-306AD112E89B}"/>
              </a:ext>
            </a:extLst>
          </p:cNvPr>
          <p:cNvGrpSpPr/>
          <p:nvPr/>
        </p:nvGrpSpPr>
        <p:grpSpPr>
          <a:xfrm>
            <a:off x="10869035" y="783569"/>
            <a:ext cx="351155" cy="340753"/>
            <a:chOff x="-59481900" y="2290800"/>
            <a:chExt cx="319000" cy="309550"/>
          </a:xfrm>
        </p:grpSpPr>
        <p:sp>
          <p:nvSpPr>
            <p:cNvPr id="1036" name="Google Shape;4527;p58">
              <a:extLst>
                <a:ext uri="{FF2B5EF4-FFF2-40B4-BE49-F238E27FC236}">
                  <a16:creationId xmlns:a16="http://schemas.microsoft.com/office/drawing/2014/main" id="{3D42E2A2-91C0-445A-A03B-83B1F7031A20}"/>
                </a:ext>
              </a:extLst>
            </p:cNvPr>
            <p:cNvSpPr/>
            <p:nvPr/>
          </p:nvSpPr>
          <p:spPr>
            <a:xfrm>
              <a:off x="-59481900" y="2290800"/>
              <a:ext cx="319000" cy="309550"/>
            </a:xfrm>
            <a:custGeom>
              <a:avLst/>
              <a:gdLst/>
              <a:ahLst/>
              <a:cxnLst/>
              <a:rect l="l" t="t" r="r" b="b"/>
              <a:pathLst>
                <a:path w="12760" h="12382" extrusionOk="0">
                  <a:moveTo>
                    <a:pt x="6427" y="851"/>
                  </a:moveTo>
                  <a:cubicBezTo>
                    <a:pt x="6900" y="851"/>
                    <a:pt x="7247" y="1197"/>
                    <a:pt x="7247" y="1670"/>
                  </a:cubicBezTo>
                  <a:lnTo>
                    <a:pt x="7247" y="4159"/>
                  </a:lnTo>
                  <a:lnTo>
                    <a:pt x="5608" y="4159"/>
                  </a:lnTo>
                  <a:lnTo>
                    <a:pt x="5608" y="1670"/>
                  </a:lnTo>
                  <a:cubicBezTo>
                    <a:pt x="5608" y="1197"/>
                    <a:pt x="5955" y="851"/>
                    <a:pt x="6427" y="851"/>
                  </a:cubicBezTo>
                  <a:close/>
                  <a:moveTo>
                    <a:pt x="11594" y="3308"/>
                  </a:moveTo>
                  <a:cubicBezTo>
                    <a:pt x="11846" y="3308"/>
                    <a:pt x="12004" y="3529"/>
                    <a:pt x="12004" y="3749"/>
                  </a:cubicBezTo>
                  <a:lnTo>
                    <a:pt x="12004" y="11185"/>
                  </a:lnTo>
                  <a:lnTo>
                    <a:pt x="11941" y="11185"/>
                  </a:lnTo>
                  <a:cubicBezTo>
                    <a:pt x="11941" y="11437"/>
                    <a:pt x="11752" y="11594"/>
                    <a:pt x="11563" y="11594"/>
                  </a:cubicBezTo>
                  <a:lnTo>
                    <a:pt x="1355" y="11594"/>
                  </a:lnTo>
                  <a:cubicBezTo>
                    <a:pt x="1103" y="11594"/>
                    <a:pt x="914" y="11405"/>
                    <a:pt x="914" y="11185"/>
                  </a:cubicBezTo>
                  <a:lnTo>
                    <a:pt x="914" y="3749"/>
                  </a:lnTo>
                  <a:cubicBezTo>
                    <a:pt x="914" y="3529"/>
                    <a:pt x="1103" y="3308"/>
                    <a:pt x="1355" y="3308"/>
                  </a:cubicBezTo>
                  <a:lnTo>
                    <a:pt x="4821" y="3308"/>
                  </a:lnTo>
                  <a:lnTo>
                    <a:pt x="4821" y="4568"/>
                  </a:lnTo>
                  <a:cubicBezTo>
                    <a:pt x="4821" y="4821"/>
                    <a:pt x="5010" y="5010"/>
                    <a:pt x="5199" y="5010"/>
                  </a:cubicBezTo>
                  <a:lnTo>
                    <a:pt x="7688" y="5010"/>
                  </a:lnTo>
                  <a:cubicBezTo>
                    <a:pt x="7940" y="5010"/>
                    <a:pt x="8129" y="4821"/>
                    <a:pt x="8129" y="4568"/>
                  </a:cubicBezTo>
                  <a:lnTo>
                    <a:pt x="8129" y="3308"/>
                  </a:lnTo>
                  <a:close/>
                  <a:moveTo>
                    <a:pt x="6396" y="0"/>
                  </a:moveTo>
                  <a:cubicBezTo>
                    <a:pt x="5482" y="0"/>
                    <a:pt x="4726" y="756"/>
                    <a:pt x="4726" y="1670"/>
                  </a:cubicBezTo>
                  <a:lnTo>
                    <a:pt x="4726" y="2489"/>
                  </a:lnTo>
                  <a:lnTo>
                    <a:pt x="1261" y="2489"/>
                  </a:lnTo>
                  <a:cubicBezTo>
                    <a:pt x="599" y="2489"/>
                    <a:pt x="0" y="3056"/>
                    <a:pt x="0" y="3718"/>
                  </a:cubicBezTo>
                  <a:lnTo>
                    <a:pt x="0" y="11153"/>
                  </a:lnTo>
                  <a:cubicBezTo>
                    <a:pt x="0" y="11815"/>
                    <a:pt x="568" y="12382"/>
                    <a:pt x="1261" y="12382"/>
                  </a:cubicBezTo>
                  <a:lnTo>
                    <a:pt x="11468" y="12382"/>
                  </a:lnTo>
                  <a:cubicBezTo>
                    <a:pt x="12130" y="12382"/>
                    <a:pt x="12697" y="11815"/>
                    <a:pt x="12697" y="11153"/>
                  </a:cubicBezTo>
                  <a:lnTo>
                    <a:pt x="12697" y="3749"/>
                  </a:lnTo>
                  <a:cubicBezTo>
                    <a:pt x="12760" y="3025"/>
                    <a:pt x="12193" y="2489"/>
                    <a:pt x="11500" y="2489"/>
                  </a:cubicBezTo>
                  <a:lnTo>
                    <a:pt x="8034" y="2489"/>
                  </a:lnTo>
                  <a:lnTo>
                    <a:pt x="8034" y="1670"/>
                  </a:lnTo>
                  <a:cubicBezTo>
                    <a:pt x="8034" y="756"/>
                    <a:pt x="7310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4528;p58">
              <a:extLst>
                <a:ext uri="{FF2B5EF4-FFF2-40B4-BE49-F238E27FC236}">
                  <a16:creationId xmlns:a16="http://schemas.microsoft.com/office/drawing/2014/main" id="{133C00CA-B425-4030-993F-4F8DEE64BBA3}"/>
                </a:ext>
              </a:extLst>
            </p:cNvPr>
            <p:cNvSpPr/>
            <p:nvPr/>
          </p:nvSpPr>
          <p:spPr>
            <a:xfrm>
              <a:off x="-59287350" y="2456200"/>
              <a:ext cx="83500" cy="21275"/>
            </a:xfrm>
            <a:custGeom>
              <a:avLst/>
              <a:gdLst/>
              <a:ahLst/>
              <a:cxnLst/>
              <a:rect l="l" t="t" r="r" b="b"/>
              <a:pathLst>
                <a:path w="3340" h="851" extrusionOk="0">
                  <a:moveTo>
                    <a:pt x="410" y="0"/>
                  </a:moveTo>
                  <a:cubicBezTo>
                    <a:pt x="189" y="0"/>
                    <a:pt x="0" y="221"/>
                    <a:pt x="0" y="441"/>
                  </a:cubicBezTo>
                  <a:cubicBezTo>
                    <a:pt x="0" y="693"/>
                    <a:pt x="189" y="851"/>
                    <a:pt x="410" y="851"/>
                  </a:cubicBezTo>
                  <a:lnTo>
                    <a:pt x="2899" y="851"/>
                  </a:lnTo>
                  <a:cubicBezTo>
                    <a:pt x="3151" y="851"/>
                    <a:pt x="3308" y="630"/>
                    <a:pt x="3308" y="441"/>
                  </a:cubicBezTo>
                  <a:cubicBezTo>
                    <a:pt x="3340" y="221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4529;p58">
              <a:extLst>
                <a:ext uri="{FF2B5EF4-FFF2-40B4-BE49-F238E27FC236}">
                  <a16:creationId xmlns:a16="http://schemas.microsoft.com/office/drawing/2014/main" id="{FA70BE38-EA1E-45E3-AC2E-F2304B076830}"/>
                </a:ext>
              </a:extLst>
            </p:cNvPr>
            <p:cNvSpPr/>
            <p:nvPr/>
          </p:nvSpPr>
          <p:spPr>
            <a:xfrm>
              <a:off x="-59287350" y="2497950"/>
              <a:ext cx="83500" cy="21275"/>
            </a:xfrm>
            <a:custGeom>
              <a:avLst/>
              <a:gdLst/>
              <a:ahLst/>
              <a:cxnLst/>
              <a:rect l="l" t="t" r="r" b="b"/>
              <a:pathLst>
                <a:path w="3340" h="851" extrusionOk="0">
                  <a:moveTo>
                    <a:pt x="410" y="0"/>
                  </a:moveTo>
                  <a:cubicBezTo>
                    <a:pt x="189" y="0"/>
                    <a:pt x="0" y="189"/>
                    <a:pt x="0" y="441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2899" y="851"/>
                  </a:lnTo>
                  <a:cubicBezTo>
                    <a:pt x="3151" y="851"/>
                    <a:pt x="3308" y="662"/>
                    <a:pt x="3308" y="441"/>
                  </a:cubicBezTo>
                  <a:cubicBezTo>
                    <a:pt x="3340" y="189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4530;p58">
              <a:extLst>
                <a:ext uri="{FF2B5EF4-FFF2-40B4-BE49-F238E27FC236}">
                  <a16:creationId xmlns:a16="http://schemas.microsoft.com/office/drawing/2014/main" id="{F855B25A-7B08-426D-9D4A-F1CA1622FFC7}"/>
                </a:ext>
              </a:extLst>
            </p:cNvPr>
            <p:cNvSpPr/>
            <p:nvPr/>
          </p:nvSpPr>
          <p:spPr>
            <a:xfrm>
              <a:off x="-59287350" y="2538900"/>
              <a:ext cx="82700" cy="22075"/>
            </a:xfrm>
            <a:custGeom>
              <a:avLst/>
              <a:gdLst/>
              <a:ahLst/>
              <a:cxnLst/>
              <a:rect l="l" t="t" r="r" b="b"/>
              <a:pathLst>
                <a:path w="3308" h="883" extrusionOk="0">
                  <a:moveTo>
                    <a:pt x="410" y="0"/>
                  </a:moveTo>
                  <a:cubicBezTo>
                    <a:pt x="189" y="0"/>
                    <a:pt x="0" y="221"/>
                    <a:pt x="0" y="441"/>
                  </a:cubicBezTo>
                  <a:cubicBezTo>
                    <a:pt x="0" y="662"/>
                    <a:pt x="189" y="882"/>
                    <a:pt x="410" y="882"/>
                  </a:cubicBezTo>
                  <a:lnTo>
                    <a:pt x="2899" y="882"/>
                  </a:lnTo>
                  <a:cubicBezTo>
                    <a:pt x="3151" y="882"/>
                    <a:pt x="3308" y="662"/>
                    <a:pt x="3308" y="441"/>
                  </a:cubicBezTo>
                  <a:cubicBezTo>
                    <a:pt x="3308" y="221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4531;p58">
              <a:extLst>
                <a:ext uri="{FF2B5EF4-FFF2-40B4-BE49-F238E27FC236}">
                  <a16:creationId xmlns:a16="http://schemas.microsoft.com/office/drawing/2014/main" id="{E152B67B-06DC-4FE3-B74B-CF68CE13094C}"/>
                </a:ext>
              </a:extLst>
            </p:cNvPr>
            <p:cNvSpPr/>
            <p:nvPr/>
          </p:nvSpPr>
          <p:spPr>
            <a:xfrm>
              <a:off x="-59439375" y="2425425"/>
              <a:ext cx="125250" cy="134750"/>
            </a:xfrm>
            <a:custGeom>
              <a:avLst/>
              <a:gdLst/>
              <a:ahLst/>
              <a:cxnLst/>
              <a:rect l="l" t="t" r="r" b="b"/>
              <a:pathLst>
                <a:path w="5010" h="5390" extrusionOk="0">
                  <a:moveTo>
                    <a:pt x="2518" y="855"/>
                  </a:moveTo>
                  <a:cubicBezTo>
                    <a:pt x="2722" y="855"/>
                    <a:pt x="2928" y="925"/>
                    <a:pt x="3088" y="1074"/>
                  </a:cubicBezTo>
                  <a:cubicBezTo>
                    <a:pt x="3277" y="1294"/>
                    <a:pt x="3340" y="1609"/>
                    <a:pt x="3277" y="1924"/>
                  </a:cubicBezTo>
                  <a:cubicBezTo>
                    <a:pt x="3183" y="2176"/>
                    <a:pt x="2994" y="2428"/>
                    <a:pt x="2710" y="2460"/>
                  </a:cubicBezTo>
                  <a:cubicBezTo>
                    <a:pt x="2626" y="2485"/>
                    <a:pt x="2546" y="2497"/>
                    <a:pt x="2469" y="2497"/>
                  </a:cubicBezTo>
                  <a:cubicBezTo>
                    <a:pt x="2260" y="2497"/>
                    <a:pt x="2076" y="2409"/>
                    <a:pt x="1891" y="2271"/>
                  </a:cubicBezTo>
                  <a:cubicBezTo>
                    <a:pt x="1702" y="2019"/>
                    <a:pt x="1607" y="1704"/>
                    <a:pt x="1702" y="1452"/>
                  </a:cubicBezTo>
                  <a:cubicBezTo>
                    <a:pt x="1802" y="1070"/>
                    <a:pt x="2158" y="855"/>
                    <a:pt x="2518" y="855"/>
                  </a:cubicBezTo>
                  <a:close/>
                  <a:moveTo>
                    <a:pt x="2521" y="3342"/>
                  </a:moveTo>
                  <a:cubicBezTo>
                    <a:pt x="3309" y="3342"/>
                    <a:pt x="3939" y="3846"/>
                    <a:pt x="4159" y="4539"/>
                  </a:cubicBezTo>
                  <a:lnTo>
                    <a:pt x="914" y="4539"/>
                  </a:lnTo>
                  <a:cubicBezTo>
                    <a:pt x="1103" y="3846"/>
                    <a:pt x="1733" y="3342"/>
                    <a:pt x="2521" y="3342"/>
                  </a:cubicBezTo>
                  <a:close/>
                  <a:moveTo>
                    <a:pt x="2473" y="0"/>
                  </a:moveTo>
                  <a:cubicBezTo>
                    <a:pt x="1781" y="0"/>
                    <a:pt x="1110" y="436"/>
                    <a:pt x="914" y="1200"/>
                  </a:cubicBezTo>
                  <a:cubicBezTo>
                    <a:pt x="757" y="1798"/>
                    <a:pt x="914" y="2334"/>
                    <a:pt x="1292" y="2775"/>
                  </a:cubicBezTo>
                  <a:cubicBezTo>
                    <a:pt x="568" y="3216"/>
                    <a:pt x="1" y="4004"/>
                    <a:pt x="1" y="4949"/>
                  </a:cubicBezTo>
                  <a:cubicBezTo>
                    <a:pt x="1" y="5169"/>
                    <a:pt x="190" y="5390"/>
                    <a:pt x="410" y="5390"/>
                  </a:cubicBezTo>
                  <a:lnTo>
                    <a:pt x="4537" y="5390"/>
                  </a:lnTo>
                  <a:cubicBezTo>
                    <a:pt x="4758" y="5390"/>
                    <a:pt x="4978" y="5169"/>
                    <a:pt x="4978" y="4949"/>
                  </a:cubicBezTo>
                  <a:cubicBezTo>
                    <a:pt x="5010" y="4035"/>
                    <a:pt x="4506" y="3216"/>
                    <a:pt x="3718" y="2807"/>
                  </a:cubicBezTo>
                  <a:cubicBezTo>
                    <a:pt x="3907" y="2618"/>
                    <a:pt x="4033" y="2397"/>
                    <a:pt x="4096" y="2113"/>
                  </a:cubicBezTo>
                  <a:cubicBezTo>
                    <a:pt x="4254" y="1515"/>
                    <a:pt x="4096" y="916"/>
                    <a:pt x="3655" y="507"/>
                  </a:cubicBezTo>
                  <a:cubicBezTo>
                    <a:pt x="3322" y="161"/>
                    <a:pt x="2894" y="0"/>
                    <a:pt x="24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4532;p58">
              <a:extLst>
                <a:ext uri="{FF2B5EF4-FFF2-40B4-BE49-F238E27FC236}">
                  <a16:creationId xmlns:a16="http://schemas.microsoft.com/office/drawing/2014/main" id="{C2B16F71-ABB1-43F8-98D8-00304BD93298}"/>
                </a:ext>
              </a:extLst>
            </p:cNvPr>
            <p:cNvSpPr/>
            <p:nvPr/>
          </p:nvSpPr>
          <p:spPr>
            <a:xfrm>
              <a:off x="-59327525" y="2325450"/>
              <a:ext cx="13400" cy="13425"/>
            </a:xfrm>
            <a:custGeom>
              <a:avLst/>
              <a:gdLst/>
              <a:ahLst/>
              <a:cxnLst/>
              <a:rect l="l" t="t" r="r" b="b"/>
              <a:pathLst>
                <a:path w="536" h="537" extrusionOk="0">
                  <a:moveTo>
                    <a:pt x="252" y="1"/>
                  </a:moveTo>
                  <a:cubicBezTo>
                    <a:pt x="95" y="1"/>
                    <a:pt x="0" y="127"/>
                    <a:pt x="0" y="284"/>
                  </a:cubicBezTo>
                  <a:cubicBezTo>
                    <a:pt x="0" y="442"/>
                    <a:pt x="95" y="536"/>
                    <a:pt x="252" y="536"/>
                  </a:cubicBezTo>
                  <a:cubicBezTo>
                    <a:pt x="410" y="536"/>
                    <a:pt x="536" y="442"/>
                    <a:pt x="536" y="284"/>
                  </a:cubicBezTo>
                  <a:cubicBezTo>
                    <a:pt x="536" y="127"/>
                    <a:pt x="410" y="1"/>
                    <a:pt x="2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2" name="Google Shape;4533;p58">
            <a:extLst>
              <a:ext uri="{FF2B5EF4-FFF2-40B4-BE49-F238E27FC236}">
                <a16:creationId xmlns:a16="http://schemas.microsoft.com/office/drawing/2014/main" id="{35B27874-80BE-4338-9DD4-9F87CEB71CBE}"/>
              </a:ext>
            </a:extLst>
          </p:cNvPr>
          <p:cNvGrpSpPr/>
          <p:nvPr/>
        </p:nvGrpSpPr>
        <p:grpSpPr>
          <a:xfrm>
            <a:off x="5382910" y="374594"/>
            <a:ext cx="351155" cy="349256"/>
            <a:chOff x="-64401400" y="1914475"/>
            <a:chExt cx="319000" cy="317275"/>
          </a:xfrm>
        </p:grpSpPr>
        <p:sp>
          <p:nvSpPr>
            <p:cNvPr id="1043" name="Google Shape;4534;p58">
              <a:extLst>
                <a:ext uri="{FF2B5EF4-FFF2-40B4-BE49-F238E27FC236}">
                  <a16:creationId xmlns:a16="http://schemas.microsoft.com/office/drawing/2014/main" id="{B8BB481E-1FBE-44B7-920E-BD5D8155ED82}"/>
                </a:ext>
              </a:extLst>
            </p:cNvPr>
            <p:cNvSpPr/>
            <p:nvPr/>
          </p:nvSpPr>
          <p:spPr>
            <a:xfrm>
              <a:off x="-64401400" y="1914475"/>
              <a:ext cx="319000" cy="317275"/>
            </a:xfrm>
            <a:custGeom>
              <a:avLst/>
              <a:gdLst/>
              <a:ahLst/>
              <a:cxnLst/>
              <a:rect l="l" t="t" r="r" b="b"/>
              <a:pathLst>
                <a:path w="12760" h="12691" extrusionOk="0">
                  <a:moveTo>
                    <a:pt x="4726" y="1317"/>
                  </a:moveTo>
                  <a:lnTo>
                    <a:pt x="4726" y="2703"/>
                  </a:lnTo>
                  <a:cubicBezTo>
                    <a:pt x="4663" y="2735"/>
                    <a:pt x="4600" y="2829"/>
                    <a:pt x="4569" y="2861"/>
                  </a:cubicBezTo>
                  <a:lnTo>
                    <a:pt x="4065" y="3554"/>
                  </a:lnTo>
                  <a:cubicBezTo>
                    <a:pt x="3970" y="3176"/>
                    <a:pt x="3907" y="2703"/>
                    <a:pt x="3907" y="2388"/>
                  </a:cubicBezTo>
                  <a:cubicBezTo>
                    <a:pt x="3876" y="1947"/>
                    <a:pt x="3970" y="1632"/>
                    <a:pt x="4222" y="1475"/>
                  </a:cubicBezTo>
                  <a:cubicBezTo>
                    <a:pt x="4348" y="1349"/>
                    <a:pt x="4537" y="1317"/>
                    <a:pt x="4726" y="1317"/>
                  </a:cubicBezTo>
                  <a:close/>
                  <a:moveTo>
                    <a:pt x="7046" y="813"/>
                  </a:moveTo>
                  <a:cubicBezTo>
                    <a:pt x="7507" y="813"/>
                    <a:pt x="7937" y="916"/>
                    <a:pt x="8286" y="1128"/>
                  </a:cubicBezTo>
                  <a:cubicBezTo>
                    <a:pt x="8759" y="1412"/>
                    <a:pt x="8979" y="1821"/>
                    <a:pt x="8948" y="2420"/>
                  </a:cubicBezTo>
                  <a:cubicBezTo>
                    <a:pt x="8948" y="2703"/>
                    <a:pt x="8853" y="3113"/>
                    <a:pt x="8790" y="3554"/>
                  </a:cubicBezTo>
                  <a:lnTo>
                    <a:pt x="8286" y="2861"/>
                  </a:lnTo>
                  <a:cubicBezTo>
                    <a:pt x="8066" y="2609"/>
                    <a:pt x="7814" y="2451"/>
                    <a:pt x="7499" y="2451"/>
                  </a:cubicBezTo>
                  <a:lnTo>
                    <a:pt x="5514" y="2451"/>
                  </a:lnTo>
                  <a:lnTo>
                    <a:pt x="5514" y="1160"/>
                  </a:lnTo>
                  <a:cubicBezTo>
                    <a:pt x="6020" y="931"/>
                    <a:pt x="6551" y="813"/>
                    <a:pt x="7046" y="813"/>
                  </a:cubicBezTo>
                  <a:close/>
                  <a:moveTo>
                    <a:pt x="7530" y="3334"/>
                  </a:moveTo>
                  <a:cubicBezTo>
                    <a:pt x="7562" y="3334"/>
                    <a:pt x="7593" y="3365"/>
                    <a:pt x="7656" y="3365"/>
                  </a:cubicBezTo>
                  <a:lnTo>
                    <a:pt x="8601" y="4657"/>
                  </a:lnTo>
                  <a:cubicBezTo>
                    <a:pt x="8444" y="5917"/>
                    <a:pt x="7688" y="7177"/>
                    <a:pt x="6427" y="7177"/>
                  </a:cubicBezTo>
                  <a:cubicBezTo>
                    <a:pt x="5167" y="7177"/>
                    <a:pt x="4411" y="5980"/>
                    <a:pt x="4254" y="4657"/>
                  </a:cubicBezTo>
                  <a:lnTo>
                    <a:pt x="5199" y="3365"/>
                  </a:lnTo>
                  <a:cubicBezTo>
                    <a:pt x="5230" y="3334"/>
                    <a:pt x="5293" y="3334"/>
                    <a:pt x="5325" y="3334"/>
                  </a:cubicBezTo>
                  <a:close/>
                  <a:moveTo>
                    <a:pt x="5199" y="7681"/>
                  </a:moveTo>
                  <a:cubicBezTo>
                    <a:pt x="5608" y="7902"/>
                    <a:pt x="5986" y="8028"/>
                    <a:pt x="6427" y="8028"/>
                  </a:cubicBezTo>
                  <a:cubicBezTo>
                    <a:pt x="6869" y="8028"/>
                    <a:pt x="7310" y="7902"/>
                    <a:pt x="7688" y="7713"/>
                  </a:cubicBezTo>
                  <a:lnTo>
                    <a:pt x="7688" y="7807"/>
                  </a:lnTo>
                  <a:cubicBezTo>
                    <a:pt x="7688" y="8028"/>
                    <a:pt x="7719" y="8185"/>
                    <a:pt x="7814" y="8343"/>
                  </a:cubicBezTo>
                  <a:lnTo>
                    <a:pt x="6427" y="9634"/>
                  </a:lnTo>
                  <a:lnTo>
                    <a:pt x="5073" y="8280"/>
                  </a:lnTo>
                  <a:cubicBezTo>
                    <a:pt x="5167" y="8122"/>
                    <a:pt x="5199" y="7965"/>
                    <a:pt x="5199" y="7776"/>
                  </a:cubicBezTo>
                  <a:lnTo>
                    <a:pt x="5199" y="7681"/>
                  </a:lnTo>
                  <a:close/>
                  <a:moveTo>
                    <a:pt x="4537" y="8878"/>
                  </a:moveTo>
                  <a:lnTo>
                    <a:pt x="5829" y="10170"/>
                  </a:lnTo>
                  <a:lnTo>
                    <a:pt x="5230" y="10769"/>
                  </a:lnTo>
                  <a:lnTo>
                    <a:pt x="4065" y="9036"/>
                  </a:lnTo>
                  <a:cubicBezTo>
                    <a:pt x="4222" y="9036"/>
                    <a:pt x="4380" y="9004"/>
                    <a:pt x="4537" y="8878"/>
                  </a:cubicBezTo>
                  <a:close/>
                  <a:moveTo>
                    <a:pt x="8318" y="8878"/>
                  </a:moveTo>
                  <a:cubicBezTo>
                    <a:pt x="8475" y="8973"/>
                    <a:pt x="8633" y="9036"/>
                    <a:pt x="8790" y="9036"/>
                  </a:cubicBezTo>
                  <a:lnTo>
                    <a:pt x="7593" y="10769"/>
                  </a:lnTo>
                  <a:lnTo>
                    <a:pt x="7026" y="10170"/>
                  </a:lnTo>
                  <a:lnTo>
                    <a:pt x="8318" y="8878"/>
                  </a:lnTo>
                  <a:close/>
                  <a:moveTo>
                    <a:pt x="10460" y="9067"/>
                  </a:moveTo>
                  <a:cubicBezTo>
                    <a:pt x="11279" y="9067"/>
                    <a:pt x="11941" y="9760"/>
                    <a:pt x="11941" y="10580"/>
                  </a:cubicBezTo>
                  <a:lnTo>
                    <a:pt x="11941" y="11840"/>
                  </a:lnTo>
                  <a:lnTo>
                    <a:pt x="7814" y="11840"/>
                  </a:lnTo>
                  <a:cubicBezTo>
                    <a:pt x="7908" y="11808"/>
                    <a:pt x="8003" y="11745"/>
                    <a:pt x="8034" y="11682"/>
                  </a:cubicBezTo>
                  <a:lnTo>
                    <a:pt x="9798" y="9067"/>
                  </a:lnTo>
                  <a:close/>
                  <a:moveTo>
                    <a:pt x="3088" y="9067"/>
                  </a:moveTo>
                  <a:lnTo>
                    <a:pt x="4852" y="11651"/>
                  </a:lnTo>
                  <a:cubicBezTo>
                    <a:pt x="4915" y="11745"/>
                    <a:pt x="5041" y="11808"/>
                    <a:pt x="5167" y="11840"/>
                  </a:cubicBezTo>
                  <a:lnTo>
                    <a:pt x="5199" y="11840"/>
                  </a:lnTo>
                  <a:cubicBezTo>
                    <a:pt x="5325" y="11840"/>
                    <a:pt x="5419" y="11808"/>
                    <a:pt x="5482" y="11714"/>
                  </a:cubicBezTo>
                  <a:lnTo>
                    <a:pt x="6427" y="10769"/>
                  </a:lnTo>
                  <a:lnTo>
                    <a:pt x="7404" y="11745"/>
                  </a:lnTo>
                  <a:cubicBezTo>
                    <a:pt x="7436" y="11777"/>
                    <a:pt x="7530" y="11840"/>
                    <a:pt x="7593" y="11871"/>
                  </a:cubicBezTo>
                  <a:lnTo>
                    <a:pt x="914" y="11871"/>
                  </a:lnTo>
                  <a:lnTo>
                    <a:pt x="914" y="11840"/>
                  </a:lnTo>
                  <a:lnTo>
                    <a:pt x="914" y="10580"/>
                  </a:lnTo>
                  <a:cubicBezTo>
                    <a:pt x="914" y="9760"/>
                    <a:pt x="1576" y="9067"/>
                    <a:pt x="2395" y="9067"/>
                  </a:cubicBezTo>
                  <a:close/>
                  <a:moveTo>
                    <a:pt x="7043" y="1"/>
                  </a:moveTo>
                  <a:cubicBezTo>
                    <a:pt x="6380" y="1"/>
                    <a:pt x="5673" y="166"/>
                    <a:pt x="5010" y="498"/>
                  </a:cubicBezTo>
                  <a:cubicBezTo>
                    <a:pt x="4898" y="477"/>
                    <a:pt x="4788" y="467"/>
                    <a:pt x="4680" y="467"/>
                  </a:cubicBezTo>
                  <a:cubicBezTo>
                    <a:pt x="4300" y="467"/>
                    <a:pt x="3942" y="592"/>
                    <a:pt x="3624" y="813"/>
                  </a:cubicBezTo>
                  <a:cubicBezTo>
                    <a:pt x="3308" y="1034"/>
                    <a:pt x="2962" y="1506"/>
                    <a:pt x="2962" y="2388"/>
                  </a:cubicBezTo>
                  <a:cubicBezTo>
                    <a:pt x="2962" y="3144"/>
                    <a:pt x="3277" y="4405"/>
                    <a:pt x="3340" y="4625"/>
                  </a:cubicBezTo>
                  <a:cubicBezTo>
                    <a:pt x="3466" y="5570"/>
                    <a:pt x="3781" y="6389"/>
                    <a:pt x="4285" y="6988"/>
                  </a:cubicBezTo>
                  <a:lnTo>
                    <a:pt x="4285" y="7744"/>
                  </a:lnTo>
                  <a:cubicBezTo>
                    <a:pt x="4285" y="8028"/>
                    <a:pt x="4065" y="8248"/>
                    <a:pt x="3781" y="8248"/>
                  </a:cubicBezTo>
                  <a:lnTo>
                    <a:pt x="2332" y="8248"/>
                  </a:lnTo>
                  <a:cubicBezTo>
                    <a:pt x="1072" y="8248"/>
                    <a:pt x="0" y="9288"/>
                    <a:pt x="0" y="10580"/>
                  </a:cubicBezTo>
                  <a:lnTo>
                    <a:pt x="0" y="12281"/>
                  </a:lnTo>
                  <a:cubicBezTo>
                    <a:pt x="0" y="12501"/>
                    <a:pt x="189" y="12690"/>
                    <a:pt x="410" y="12690"/>
                  </a:cubicBezTo>
                  <a:lnTo>
                    <a:pt x="12256" y="12690"/>
                  </a:lnTo>
                  <a:cubicBezTo>
                    <a:pt x="12508" y="12690"/>
                    <a:pt x="12697" y="12501"/>
                    <a:pt x="12697" y="12281"/>
                  </a:cubicBezTo>
                  <a:lnTo>
                    <a:pt x="12697" y="10580"/>
                  </a:lnTo>
                  <a:cubicBezTo>
                    <a:pt x="12760" y="9319"/>
                    <a:pt x="11689" y="8248"/>
                    <a:pt x="10429" y="8248"/>
                  </a:cubicBezTo>
                  <a:lnTo>
                    <a:pt x="8979" y="8248"/>
                  </a:lnTo>
                  <a:cubicBezTo>
                    <a:pt x="8696" y="8248"/>
                    <a:pt x="8475" y="8028"/>
                    <a:pt x="8475" y="7744"/>
                  </a:cubicBezTo>
                  <a:lnTo>
                    <a:pt x="8475" y="6957"/>
                  </a:lnTo>
                  <a:cubicBezTo>
                    <a:pt x="8979" y="6358"/>
                    <a:pt x="9294" y="5539"/>
                    <a:pt x="9389" y="4625"/>
                  </a:cubicBezTo>
                  <a:cubicBezTo>
                    <a:pt x="9546" y="4121"/>
                    <a:pt x="9735" y="3050"/>
                    <a:pt x="9767" y="2420"/>
                  </a:cubicBezTo>
                  <a:cubicBezTo>
                    <a:pt x="9767" y="1538"/>
                    <a:pt x="9420" y="845"/>
                    <a:pt x="8664" y="404"/>
                  </a:cubicBezTo>
                  <a:cubicBezTo>
                    <a:pt x="8202" y="135"/>
                    <a:pt x="7640" y="1"/>
                    <a:pt x="70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4535;p58">
              <a:extLst>
                <a:ext uri="{FF2B5EF4-FFF2-40B4-BE49-F238E27FC236}">
                  <a16:creationId xmlns:a16="http://schemas.microsoft.com/office/drawing/2014/main" id="{0601E30C-AA66-4009-A156-F2489D4D111E}"/>
                </a:ext>
              </a:extLst>
            </p:cNvPr>
            <p:cNvSpPr/>
            <p:nvPr/>
          </p:nvSpPr>
          <p:spPr>
            <a:xfrm>
              <a:off x="-64172200" y="2175800"/>
              <a:ext cx="48850" cy="22075"/>
            </a:xfrm>
            <a:custGeom>
              <a:avLst/>
              <a:gdLst/>
              <a:ahLst/>
              <a:cxnLst/>
              <a:rect l="l" t="t" r="r" b="b"/>
              <a:pathLst>
                <a:path w="1954" h="883" extrusionOk="0">
                  <a:moveTo>
                    <a:pt x="410" y="1"/>
                  </a:moveTo>
                  <a:cubicBezTo>
                    <a:pt x="158" y="1"/>
                    <a:pt x="0" y="190"/>
                    <a:pt x="0" y="442"/>
                  </a:cubicBezTo>
                  <a:cubicBezTo>
                    <a:pt x="0" y="662"/>
                    <a:pt x="221" y="883"/>
                    <a:pt x="410" y="883"/>
                  </a:cubicBezTo>
                  <a:lnTo>
                    <a:pt x="1513" y="883"/>
                  </a:lnTo>
                  <a:cubicBezTo>
                    <a:pt x="1765" y="883"/>
                    <a:pt x="1891" y="662"/>
                    <a:pt x="1891" y="442"/>
                  </a:cubicBezTo>
                  <a:cubicBezTo>
                    <a:pt x="1954" y="190"/>
                    <a:pt x="1733" y="1"/>
                    <a:pt x="15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4536;p58">
              <a:extLst>
                <a:ext uri="{FF2B5EF4-FFF2-40B4-BE49-F238E27FC236}">
                  <a16:creationId xmlns:a16="http://schemas.microsoft.com/office/drawing/2014/main" id="{4D408DC6-2C4B-4616-B272-6159964AD747}"/>
                </a:ext>
              </a:extLst>
            </p:cNvPr>
            <p:cNvSpPr/>
            <p:nvPr/>
          </p:nvSpPr>
          <p:spPr>
            <a:xfrm>
              <a:off x="-64212375" y="2210450"/>
              <a:ext cx="5525" cy="25"/>
            </a:xfrm>
            <a:custGeom>
              <a:avLst/>
              <a:gdLst/>
              <a:ahLst/>
              <a:cxnLst/>
              <a:rect l="l" t="t" r="r" b="b"/>
              <a:pathLst>
                <a:path w="221" h="1" extrusionOk="0">
                  <a:moveTo>
                    <a:pt x="1" y="1"/>
                  </a:moveTo>
                  <a:lnTo>
                    <a:pt x="221" y="1"/>
                  </a:ln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6" name="Google Shape;4537;p58">
            <a:extLst>
              <a:ext uri="{FF2B5EF4-FFF2-40B4-BE49-F238E27FC236}">
                <a16:creationId xmlns:a16="http://schemas.microsoft.com/office/drawing/2014/main" id="{A98BECE6-79DF-433A-AD67-8ACD8EFAB5D0}"/>
              </a:ext>
            </a:extLst>
          </p:cNvPr>
          <p:cNvGrpSpPr/>
          <p:nvPr/>
        </p:nvGrpSpPr>
        <p:grpSpPr>
          <a:xfrm>
            <a:off x="5444472" y="780019"/>
            <a:ext cx="228031" cy="347853"/>
            <a:chOff x="-64343900" y="2282125"/>
            <a:chExt cx="207150" cy="316000"/>
          </a:xfrm>
        </p:grpSpPr>
        <p:sp>
          <p:nvSpPr>
            <p:cNvPr id="1047" name="Google Shape;4538;p58">
              <a:extLst>
                <a:ext uri="{FF2B5EF4-FFF2-40B4-BE49-F238E27FC236}">
                  <a16:creationId xmlns:a16="http://schemas.microsoft.com/office/drawing/2014/main" id="{580636FB-D68F-42EF-83F4-BD6C92A5EDE1}"/>
                </a:ext>
              </a:extLst>
            </p:cNvPr>
            <p:cNvSpPr/>
            <p:nvPr/>
          </p:nvSpPr>
          <p:spPr>
            <a:xfrm>
              <a:off x="-64270650" y="2310475"/>
              <a:ext cx="61450" cy="147325"/>
            </a:xfrm>
            <a:custGeom>
              <a:avLst/>
              <a:gdLst/>
              <a:ahLst/>
              <a:cxnLst/>
              <a:rect l="l" t="t" r="r" b="b"/>
              <a:pathLst>
                <a:path w="2458" h="5893" extrusionOk="0">
                  <a:moveTo>
                    <a:pt x="1229" y="1"/>
                  </a:moveTo>
                  <a:cubicBezTo>
                    <a:pt x="1008" y="1"/>
                    <a:pt x="851" y="221"/>
                    <a:pt x="851" y="442"/>
                  </a:cubicBezTo>
                  <a:lnTo>
                    <a:pt x="851" y="726"/>
                  </a:lnTo>
                  <a:cubicBezTo>
                    <a:pt x="378" y="883"/>
                    <a:pt x="0" y="1356"/>
                    <a:pt x="0" y="1891"/>
                  </a:cubicBezTo>
                  <a:cubicBezTo>
                    <a:pt x="0" y="2584"/>
                    <a:pt x="567" y="2962"/>
                    <a:pt x="1008" y="3277"/>
                  </a:cubicBezTo>
                  <a:cubicBezTo>
                    <a:pt x="1323" y="3529"/>
                    <a:pt x="1670" y="3750"/>
                    <a:pt x="1670" y="4002"/>
                  </a:cubicBezTo>
                  <a:cubicBezTo>
                    <a:pt x="1670" y="4223"/>
                    <a:pt x="1481" y="4412"/>
                    <a:pt x="1229" y="4412"/>
                  </a:cubicBezTo>
                  <a:cubicBezTo>
                    <a:pt x="1008" y="4412"/>
                    <a:pt x="851" y="4223"/>
                    <a:pt x="851" y="4002"/>
                  </a:cubicBezTo>
                  <a:cubicBezTo>
                    <a:pt x="851" y="3750"/>
                    <a:pt x="630" y="3592"/>
                    <a:pt x="441" y="3592"/>
                  </a:cubicBezTo>
                  <a:cubicBezTo>
                    <a:pt x="221" y="3592"/>
                    <a:pt x="0" y="3781"/>
                    <a:pt x="0" y="4002"/>
                  </a:cubicBezTo>
                  <a:cubicBezTo>
                    <a:pt x="0" y="4538"/>
                    <a:pt x="378" y="4979"/>
                    <a:pt x="851" y="5168"/>
                  </a:cubicBezTo>
                  <a:lnTo>
                    <a:pt x="851" y="5451"/>
                  </a:lnTo>
                  <a:cubicBezTo>
                    <a:pt x="851" y="5672"/>
                    <a:pt x="1040" y="5892"/>
                    <a:pt x="1229" y="5892"/>
                  </a:cubicBezTo>
                  <a:cubicBezTo>
                    <a:pt x="1481" y="5829"/>
                    <a:pt x="1639" y="5640"/>
                    <a:pt x="1639" y="5451"/>
                  </a:cubicBezTo>
                  <a:lnTo>
                    <a:pt x="1639" y="5168"/>
                  </a:lnTo>
                  <a:cubicBezTo>
                    <a:pt x="2111" y="5010"/>
                    <a:pt x="2458" y="4538"/>
                    <a:pt x="2458" y="4002"/>
                  </a:cubicBezTo>
                  <a:cubicBezTo>
                    <a:pt x="2458" y="3309"/>
                    <a:pt x="1891" y="2931"/>
                    <a:pt x="1481" y="2616"/>
                  </a:cubicBezTo>
                  <a:cubicBezTo>
                    <a:pt x="1166" y="2364"/>
                    <a:pt x="788" y="2143"/>
                    <a:pt x="788" y="1891"/>
                  </a:cubicBezTo>
                  <a:cubicBezTo>
                    <a:pt x="788" y="1671"/>
                    <a:pt x="1008" y="1513"/>
                    <a:pt x="1197" y="1513"/>
                  </a:cubicBezTo>
                  <a:cubicBezTo>
                    <a:pt x="1418" y="1513"/>
                    <a:pt x="1639" y="1702"/>
                    <a:pt x="1639" y="1891"/>
                  </a:cubicBezTo>
                  <a:cubicBezTo>
                    <a:pt x="1639" y="2143"/>
                    <a:pt x="1828" y="2332"/>
                    <a:pt x="2017" y="2332"/>
                  </a:cubicBezTo>
                  <a:cubicBezTo>
                    <a:pt x="2269" y="2332"/>
                    <a:pt x="2458" y="2143"/>
                    <a:pt x="2458" y="1891"/>
                  </a:cubicBezTo>
                  <a:cubicBezTo>
                    <a:pt x="2458" y="1356"/>
                    <a:pt x="2111" y="915"/>
                    <a:pt x="1639" y="726"/>
                  </a:cubicBezTo>
                  <a:lnTo>
                    <a:pt x="1639" y="442"/>
                  </a:lnTo>
                  <a:cubicBezTo>
                    <a:pt x="1639" y="221"/>
                    <a:pt x="1418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4539;p58">
              <a:extLst>
                <a:ext uri="{FF2B5EF4-FFF2-40B4-BE49-F238E27FC236}">
                  <a16:creationId xmlns:a16="http://schemas.microsoft.com/office/drawing/2014/main" id="{BDDD0040-B082-4381-90D6-F2897894D9E4}"/>
                </a:ext>
              </a:extLst>
            </p:cNvPr>
            <p:cNvSpPr/>
            <p:nvPr/>
          </p:nvSpPr>
          <p:spPr>
            <a:xfrm>
              <a:off x="-64343900" y="2282125"/>
              <a:ext cx="207150" cy="316000"/>
            </a:xfrm>
            <a:custGeom>
              <a:avLst/>
              <a:gdLst/>
              <a:ahLst/>
              <a:cxnLst/>
              <a:rect l="l" t="t" r="r" b="b"/>
              <a:pathLst>
                <a:path w="8286" h="12640" extrusionOk="0">
                  <a:moveTo>
                    <a:pt x="4159" y="788"/>
                  </a:moveTo>
                  <a:cubicBezTo>
                    <a:pt x="5986" y="788"/>
                    <a:pt x="7467" y="2301"/>
                    <a:pt x="7467" y="4096"/>
                  </a:cubicBezTo>
                  <a:cubicBezTo>
                    <a:pt x="7467" y="5924"/>
                    <a:pt x="5986" y="7404"/>
                    <a:pt x="4159" y="7404"/>
                  </a:cubicBezTo>
                  <a:cubicBezTo>
                    <a:pt x="2300" y="7404"/>
                    <a:pt x="851" y="5924"/>
                    <a:pt x="851" y="4096"/>
                  </a:cubicBezTo>
                  <a:cubicBezTo>
                    <a:pt x="851" y="2301"/>
                    <a:pt x="2363" y="788"/>
                    <a:pt x="4159" y="788"/>
                  </a:cubicBezTo>
                  <a:close/>
                  <a:moveTo>
                    <a:pt x="851" y="8917"/>
                  </a:moveTo>
                  <a:cubicBezTo>
                    <a:pt x="1513" y="8980"/>
                    <a:pt x="2206" y="9295"/>
                    <a:pt x="2773" y="9862"/>
                  </a:cubicBezTo>
                  <a:cubicBezTo>
                    <a:pt x="3340" y="10429"/>
                    <a:pt x="3655" y="11122"/>
                    <a:pt x="3718" y="11784"/>
                  </a:cubicBezTo>
                  <a:cubicBezTo>
                    <a:pt x="3056" y="11689"/>
                    <a:pt x="2395" y="11374"/>
                    <a:pt x="1796" y="10838"/>
                  </a:cubicBezTo>
                  <a:cubicBezTo>
                    <a:pt x="1261" y="10271"/>
                    <a:pt x="945" y="9578"/>
                    <a:pt x="851" y="8917"/>
                  </a:cubicBezTo>
                  <a:close/>
                  <a:moveTo>
                    <a:pt x="7467" y="8917"/>
                  </a:moveTo>
                  <a:lnTo>
                    <a:pt x="7467" y="8917"/>
                  </a:lnTo>
                  <a:cubicBezTo>
                    <a:pt x="7404" y="9578"/>
                    <a:pt x="7089" y="10240"/>
                    <a:pt x="6522" y="10838"/>
                  </a:cubicBezTo>
                  <a:cubicBezTo>
                    <a:pt x="5923" y="11374"/>
                    <a:pt x="5262" y="11689"/>
                    <a:pt x="4600" y="11784"/>
                  </a:cubicBezTo>
                  <a:cubicBezTo>
                    <a:pt x="4663" y="11122"/>
                    <a:pt x="4947" y="10429"/>
                    <a:pt x="5545" y="9862"/>
                  </a:cubicBezTo>
                  <a:cubicBezTo>
                    <a:pt x="6081" y="9295"/>
                    <a:pt x="6805" y="8980"/>
                    <a:pt x="7467" y="8917"/>
                  </a:cubicBezTo>
                  <a:close/>
                  <a:moveTo>
                    <a:pt x="4159" y="1"/>
                  </a:moveTo>
                  <a:cubicBezTo>
                    <a:pt x="1891" y="1"/>
                    <a:pt x="32" y="1860"/>
                    <a:pt x="32" y="4128"/>
                  </a:cubicBezTo>
                  <a:cubicBezTo>
                    <a:pt x="32" y="6270"/>
                    <a:pt x="1670" y="8034"/>
                    <a:pt x="3781" y="8223"/>
                  </a:cubicBezTo>
                  <a:lnTo>
                    <a:pt x="3781" y="9736"/>
                  </a:lnTo>
                  <a:cubicBezTo>
                    <a:pt x="3623" y="9578"/>
                    <a:pt x="3497" y="9421"/>
                    <a:pt x="3371" y="9295"/>
                  </a:cubicBezTo>
                  <a:cubicBezTo>
                    <a:pt x="2584" y="8507"/>
                    <a:pt x="1576" y="8066"/>
                    <a:pt x="410" y="8066"/>
                  </a:cubicBezTo>
                  <a:cubicBezTo>
                    <a:pt x="189" y="8066"/>
                    <a:pt x="32" y="8287"/>
                    <a:pt x="32" y="8476"/>
                  </a:cubicBezTo>
                  <a:cubicBezTo>
                    <a:pt x="0" y="9578"/>
                    <a:pt x="410" y="10649"/>
                    <a:pt x="1261" y="11437"/>
                  </a:cubicBezTo>
                  <a:cubicBezTo>
                    <a:pt x="2048" y="12225"/>
                    <a:pt x="3056" y="12634"/>
                    <a:pt x="4096" y="12634"/>
                  </a:cubicBezTo>
                  <a:lnTo>
                    <a:pt x="4159" y="12634"/>
                  </a:lnTo>
                  <a:cubicBezTo>
                    <a:pt x="4225" y="12638"/>
                    <a:pt x="4290" y="12640"/>
                    <a:pt x="4355" y="12640"/>
                  </a:cubicBezTo>
                  <a:cubicBezTo>
                    <a:pt x="5385" y="12640"/>
                    <a:pt x="6348" y="12178"/>
                    <a:pt x="7089" y="11437"/>
                  </a:cubicBezTo>
                  <a:cubicBezTo>
                    <a:pt x="7877" y="10649"/>
                    <a:pt x="8286" y="9610"/>
                    <a:pt x="8286" y="8476"/>
                  </a:cubicBezTo>
                  <a:cubicBezTo>
                    <a:pt x="8286" y="8223"/>
                    <a:pt x="8097" y="8066"/>
                    <a:pt x="7908" y="8066"/>
                  </a:cubicBezTo>
                  <a:cubicBezTo>
                    <a:pt x="7872" y="8065"/>
                    <a:pt x="7837" y="8064"/>
                    <a:pt x="7801" y="8064"/>
                  </a:cubicBezTo>
                  <a:cubicBezTo>
                    <a:pt x="6709" y="8064"/>
                    <a:pt x="5709" y="8532"/>
                    <a:pt x="4947" y="9295"/>
                  </a:cubicBezTo>
                  <a:cubicBezTo>
                    <a:pt x="4821" y="9452"/>
                    <a:pt x="4663" y="9578"/>
                    <a:pt x="4569" y="9736"/>
                  </a:cubicBezTo>
                  <a:lnTo>
                    <a:pt x="4569" y="8223"/>
                  </a:lnTo>
                  <a:cubicBezTo>
                    <a:pt x="6648" y="8034"/>
                    <a:pt x="8286" y="6270"/>
                    <a:pt x="8286" y="4128"/>
                  </a:cubicBezTo>
                  <a:cubicBezTo>
                    <a:pt x="8286" y="1860"/>
                    <a:pt x="6459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9" name="Google Shape;4540;p58">
            <a:extLst>
              <a:ext uri="{FF2B5EF4-FFF2-40B4-BE49-F238E27FC236}">
                <a16:creationId xmlns:a16="http://schemas.microsoft.com/office/drawing/2014/main" id="{498D9272-2963-4D38-97AB-EC7FB48CA18F}"/>
              </a:ext>
            </a:extLst>
          </p:cNvPr>
          <p:cNvSpPr/>
          <p:nvPr/>
        </p:nvSpPr>
        <p:spPr>
          <a:xfrm>
            <a:off x="5381778" y="1181163"/>
            <a:ext cx="349421" cy="352036"/>
          </a:xfrm>
          <a:custGeom>
            <a:avLst/>
            <a:gdLst/>
            <a:ahLst/>
            <a:cxnLst/>
            <a:rect l="l" t="t" r="r" b="b"/>
            <a:pathLst>
              <a:path w="12697" h="12792" extrusionOk="0">
                <a:moveTo>
                  <a:pt x="7310" y="3435"/>
                </a:moveTo>
                <a:cubicBezTo>
                  <a:pt x="7404" y="3435"/>
                  <a:pt x="7467" y="3498"/>
                  <a:pt x="7436" y="3624"/>
                </a:cubicBezTo>
                <a:cubicBezTo>
                  <a:pt x="7310" y="3939"/>
                  <a:pt x="7247" y="4223"/>
                  <a:pt x="7215" y="4538"/>
                </a:cubicBezTo>
                <a:lnTo>
                  <a:pt x="5419" y="4538"/>
                </a:lnTo>
                <a:cubicBezTo>
                  <a:pt x="5388" y="4223"/>
                  <a:pt x="5293" y="3908"/>
                  <a:pt x="5199" y="3624"/>
                </a:cubicBezTo>
                <a:cubicBezTo>
                  <a:pt x="5167" y="3498"/>
                  <a:pt x="5230" y="3435"/>
                  <a:pt x="5325" y="3435"/>
                </a:cubicBezTo>
                <a:close/>
                <a:moveTo>
                  <a:pt x="7121" y="5357"/>
                </a:moveTo>
                <a:cubicBezTo>
                  <a:pt x="7089" y="6428"/>
                  <a:pt x="7310" y="7436"/>
                  <a:pt x="7845" y="8381"/>
                </a:cubicBezTo>
                <a:lnTo>
                  <a:pt x="8003" y="8665"/>
                </a:lnTo>
                <a:lnTo>
                  <a:pt x="4726" y="8665"/>
                </a:lnTo>
                <a:lnTo>
                  <a:pt x="4852" y="8381"/>
                </a:lnTo>
                <a:cubicBezTo>
                  <a:pt x="5356" y="7436"/>
                  <a:pt x="5577" y="6396"/>
                  <a:pt x="5545" y="5357"/>
                </a:cubicBezTo>
                <a:close/>
                <a:moveTo>
                  <a:pt x="8381" y="9484"/>
                </a:moveTo>
                <a:cubicBezTo>
                  <a:pt x="8633" y="9484"/>
                  <a:pt x="8790" y="9704"/>
                  <a:pt x="8790" y="9925"/>
                </a:cubicBezTo>
                <a:lnTo>
                  <a:pt x="8790" y="10335"/>
                </a:lnTo>
                <a:lnTo>
                  <a:pt x="3813" y="10335"/>
                </a:lnTo>
                <a:lnTo>
                  <a:pt x="3813" y="9925"/>
                </a:lnTo>
                <a:lnTo>
                  <a:pt x="3844" y="9925"/>
                </a:lnTo>
                <a:cubicBezTo>
                  <a:pt x="3844" y="9704"/>
                  <a:pt x="4065" y="9484"/>
                  <a:pt x="4254" y="9484"/>
                </a:cubicBezTo>
                <a:close/>
                <a:moveTo>
                  <a:pt x="9200" y="11154"/>
                </a:moveTo>
                <a:cubicBezTo>
                  <a:pt x="9452" y="11154"/>
                  <a:pt x="9609" y="11343"/>
                  <a:pt x="9609" y="11595"/>
                </a:cubicBezTo>
                <a:lnTo>
                  <a:pt x="9609" y="12004"/>
                </a:lnTo>
                <a:lnTo>
                  <a:pt x="2993" y="12004"/>
                </a:lnTo>
                <a:lnTo>
                  <a:pt x="2993" y="11595"/>
                </a:lnTo>
                <a:lnTo>
                  <a:pt x="3025" y="11595"/>
                </a:lnTo>
                <a:cubicBezTo>
                  <a:pt x="3025" y="11343"/>
                  <a:pt x="3214" y="11154"/>
                  <a:pt x="3435" y="11154"/>
                </a:cubicBezTo>
                <a:close/>
                <a:moveTo>
                  <a:pt x="6333" y="1"/>
                </a:moveTo>
                <a:cubicBezTo>
                  <a:pt x="6144" y="1"/>
                  <a:pt x="5955" y="190"/>
                  <a:pt x="5955" y="442"/>
                </a:cubicBezTo>
                <a:lnTo>
                  <a:pt x="5955" y="883"/>
                </a:lnTo>
                <a:lnTo>
                  <a:pt x="5514" y="883"/>
                </a:lnTo>
                <a:cubicBezTo>
                  <a:pt x="5262" y="883"/>
                  <a:pt x="5104" y="1072"/>
                  <a:pt x="5104" y="1261"/>
                </a:cubicBezTo>
                <a:cubicBezTo>
                  <a:pt x="5104" y="1513"/>
                  <a:pt x="5325" y="1702"/>
                  <a:pt x="5514" y="1702"/>
                </a:cubicBezTo>
                <a:lnTo>
                  <a:pt x="5955" y="1702"/>
                </a:lnTo>
                <a:lnTo>
                  <a:pt x="5955" y="2521"/>
                </a:lnTo>
                <a:lnTo>
                  <a:pt x="5356" y="2521"/>
                </a:lnTo>
                <a:cubicBezTo>
                  <a:pt x="4695" y="2521"/>
                  <a:pt x="4222" y="3183"/>
                  <a:pt x="4443" y="3813"/>
                </a:cubicBezTo>
                <a:cubicBezTo>
                  <a:pt x="4537" y="4034"/>
                  <a:pt x="4569" y="4254"/>
                  <a:pt x="4632" y="4443"/>
                </a:cubicBezTo>
                <a:lnTo>
                  <a:pt x="4285" y="4443"/>
                </a:lnTo>
                <a:cubicBezTo>
                  <a:pt x="4065" y="4443"/>
                  <a:pt x="3907" y="4664"/>
                  <a:pt x="3907" y="4884"/>
                </a:cubicBezTo>
                <a:cubicBezTo>
                  <a:pt x="3907" y="5136"/>
                  <a:pt x="4096" y="5325"/>
                  <a:pt x="4285" y="5325"/>
                </a:cubicBezTo>
                <a:lnTo>
                  <a:pt x="4726" y="5325"/>
                </a:lnTo>
                <a:cubicBezTo>
                  <a:pt x="4821" y="6901"/>
                  <a:pt x="4191" y="7846"/>
                  <a:pt x="3718" y="8791"/>
                </a:cubicBezTo>
                <a:cubicBezTo>
                  <a:pt x="3308" y="8980"/>
                  <a:pt x="3025" y="9421"/>
                  <a:pt x="3025" y="9893"/>
                </a:cubicBezTo>
                <a:lnTo>
                  <a:pt x="3025" y="10366"/>
                </a:lnTo>
                <a:cubicBezTo>
                  <a:pt x="2552" y="10524"/>
                  <a:pt x="2206" y="10996"/>
                  <a:pt x="2206" y="11532"/>
                </a:cubicBezTo>
                <a:lnTo>
                  <a:pt x="2206" y="11973"/>
                </a:lnTo>
                <a:lnTo>
                  <a:pt x="442" y="11973"/>
                </a:lnTo>
                <a:cubicBezTo>
                  <a:pt x="189" y="11973"/>
                  <a:pt x="0" y="12162"/>
                  <a:pt x="0" y="12382"/>
                </a:cubicBezTo>
                <a:cubicBezTo>
                  <a:pt x="0" y="12603"/>
                  <a:pt x="158" y="12792"/>
                  <a:pt x="379" y="12792"/>
                </a:cubicBezTo>
                <a:lnTo>
                  <a:pt x="12256" y="12792"/>
                </a:lnTo>
                <a:cubicBezTo>
                  <a:pt x="12476" y="12792"/>
                  <a:pt x="12697" y="12603"/>
                  <a:pt x="12697" y="12382"/>
                </a:cubicBezTo>
                <a:cubicBezTo>
                  <a:pt x="12697" y="12130"/>
                  <a:pt x="12476" y="11973"/>
                  <a:pt x="12256" y="11973"/>
                </a:cubicBezTo>
                <a:lnTo>
                  <a:pt x="10460" y="11973"/>
                </a:lnTo>
                <a:lnTo>
                  <a:pt x="10460" y="11532"/>
                </a:lnTo>
                <a:cubicBezTo>
                  <a:pt x="10460" y="10996"/>
                  <a:pt x="10114" y="10555"/>
                  <a:pt x="9641" y="10366"/>
                </a:cubicBezTo>
                <a:lnTo>
                  <a:pt x="9641" y="9893"/>
                </a:lnTo>
                <a:cubicBezTo>
                  <a:pt x="9641" y="9421"/>
                  <a:pt x="9357" y="8980"/>
                  <a:pt x="8979" y="8791"/>
                </a:cubicBezTo>
                <a:cubicBezTo>
                  <a:pt x="8507" y="7877"/>
                  <a:pt x="7877" y="6932"/>
                  <a:pt x="7940" y="5325"/>
                </a:cubicBezTo>
                <a:lnTo>
                  <a:pt x="8381" y="5325"/>
                </a:lnTo>
                <a:cubicBezTo>
                  <a:pt x="8633" y="5325"/>
                  <a:pt x="8790" y="5136"/>
                  <a:pt x="8790" y="4884"/>
                </a:cubicBezTo>
                <a:cubicBezTo>
                  <a:pt x="8790" y="4664"/>
                  <a:pt x="8570" y="4443"/>
                  <a:pt x="8381" y="4443"/>
                </a:cubicBezTo>
                <a:lnTo>
                  <a:pt x="8034" y="4443"/>
                </a:lnTo>
                <a:cubicBezTo>
                  <a:pt x="8066" y="4254"/>
                  <a:pt x="8160" y="4034"/>
                  <a:pt x="8223" y="3813"/>
                </a:cubicBezTo>
                <a:cubicBezTo>
                  <a:pt x="8475" y="3183"/>
                  <a:pt x="8003" y="2521"/>
                  <a:pt x="7310" y="2521"/>
                </a:cubicBezTo>
                <a:lnTo>
                  <a:pt x="6743" y="2521"/>
                </a:lnTo>
                <a:lnTo>
                  <a:pt x="6743" y="1702"/>
                </a:lnTo>
                <a:lnTo>
                  <a:pt x="7184" y="1702"/>
                </a:lnTo>
                <a:cubicBezTo>
                  <a:pt x="7404" y="1702"/>
                  <a:pt x="7562" y="1513"/>
                  <a:pt x="7562" y="1261"/>
                </a:cubicBezTo>
                <a:cubicBezTo>
                  <a:pt x="7562" y="1041"/>
                  <a:pt x="7373" y="883"/>
                  <a:pt x="7184" y="883"/>
                </a:cubicBezTo>
                <a:lnTo>
                  <a:pt x="6743" y="883"/>
                </a:lnTo>
                <a:lnTo>
                  <a:pt x="6743" y="442"/>
                </a:lnTo>
                <a:cubicBezTo>
                  <a:pt x="6743" y="190"/>
                  <a:pt x="6522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50" name="Google Shape;4541;p58">
            <a:extLst>
              <a:ext uri="{FF2B5EF4-FFF2-40B4-BE49-F238E27FC236}">
                <a16:creationId xmlns:a16="http://schemas.microsoft.com/office/drawing/2014/main" id="{EB132553-AB9D-45D1-B2E3-EB1DA743FBDF}"/>
              </a:ext>
            </a:extLst>
          </p:cNvPr>
          <p:cNvGrpSpPr/>
          <p:nvPr/>
        </p:nvGrpSpPr>
        <p:grpSpPr>
          <a:xfrm>
            <a:off x="7519542" y="374841"/>
            <a:ext cx="303463" cy="348761"/>
            <a:chOff x="-62496925" y="1931475"/>
            <a:chExt cx="275675" cy="316825"/>
          </a:xfrm>
        </p:grpSpPr>
        <p:sp>
          <p:nvSpPr>
            <p:cNvPr id="1051" name="Google Shape;4542;p58">
              <a:extLst>
                <a:ext uri="{FF2B5EF4-FFF2-40B4-BE49-F238E27FC236}">
                  <a16:creationId xmlns:a16="http://schemas.microsoft.com/office/drawing/2014/main" id="{DBED9E62-9010-4A0C-8B8B-778C9FFF9D38}"/>
                </a:ext>
              </a:extLst>
            </p:cNvPr>
            <p:cNvSpPr/>
            <p:nvPr/>
          </p:nvSpPr>
          <p:spPr>
            <a:xfrm>
              <a:off x="-62496925" y="1931475"/>
              <a:ext cx="275675" cy="316825"/>
            </a:xfrm>
            <a:custGeom>
              <a:avLst/>
              <a:gdLst/>
              <a:ahLst/>
              <a:cxnLst/>
              <a:rect l="l" t="t" r="r" b="b"/>
              <a:pathLst>
                <a:path w="11027" h="12673" extrusionOk="0">
                  <a:moveTo>
                    <a:pt x="5514" y="1047"/>
                  </a:moveTo>
                  <a:cubicBezTo>
                    <a:pt x="6238" y="1519"/>
                    <a:pt x="7215" y="1834"/>
                    <a:pt x="8003" y="1834"/>
                  </a:cubicBezTo>
                  <a:cubicBezTo>
                    <a:pt x="8538" y="1834"/>
                    <a:pt x="9294" y="1708"/>
                    <a:pt x="10208" y="1204"/>
                  </a:cubicBezTo>
                  <a:lnTo>
                    <a:pt x="10208" y="5237"/>
                  </a:lnTo>
                  <a:cubicBezTo>
                    <a:pt x="10177" y="8198"/>
                    <a:pt x="8349" y="10845"/>
                    <a:pt x="5514" y="11821"/>
                  </a:cubicBezTo>
                  <a:cubicBezTo>
                    <a:pt x="2710" y="10845"/>
                    <a:pt x="820" y="8198"/>
                    <a:pt x="820" y="5237"/>
                  </a:cubicBezTo>
                  <a:lnTo>
                    <a:pt x="820" y="1204"/>
                  </a:lnTo>
                  <a:cubicBezTo>
                    <a:pt x="1513" y="1582"/>
                    <a:pt x="2269" y="1834"/>
                    <a:pt x="3025" y="1834"/>
                  </a:cubicBezTo>
                  <a:cubicBezTo>
                    <a:pt x="3844" y="1834"/>
                    <a:pt x="4758" y="1551"/>
                    <a:pt x="5514" y="1047"/>
                  </a:cubicBezTo>
                  <a:close/>
                  <a:moveTo>
                    <a:pt x="10654" y="1"/>
                  </a:moveTo>
                  <a:cubicBezTo>
                    <a:pt x="10567" y="1"/>
                    <a:pt x="10476" y="33"/>
                    <a:pt x="10397" y="102"/>
                  </a:cubicBezTo>
                  <a:cubicBezTo>
                    <a:pt x="9389" y="826"/>
                    <a:pt x="8538" y="952"/>
                    <a:pt x="8034" y="952"/>
                  </a:cubicBezTo>
                  <a:cubicBezTo>
                    <a:pt x="7310" y="952"/>
                    <a:pt x="6396" y="637"/>
                    <a:pt x="5766" y="165"/>
                  </a:cubicBezTo>
                  <a:cubicBezTo>
                    <a:pt x="5703" y="102"/>
                    <a:pt x="5616" y="70"/>
                    <a:pt x="5526" y="70"/>
                  </a:cubicBezTo>
                  <a:cubicBezTo>
                    <a:pt x="5435" y="70"/>
                    <a:pt x="5341" y="102"/>
                    <a:pt x="5262" y="165"/>
                  </a:cubicBezTo>
                  <a:cubicBezTo>
                    <a:pt x="4632" y="637"/>
                    <a:pt x="3781" y="952"/>
                    <a:pt x="3025" y="952"/>
                  </a:cubicBezTo>
                  <a:cubicBezTo>
                    <a:pt x="2237" y="952"/>
                    <a:pt x="1450" y="637"/>
                    <a:pt x="662" y="102"/>
                  </a:cubicBezTo>
                  <a:cubicBezTo>
                    <a:pt x="582" y="40"/>
                    <a:pt x="495" y="13"/>
                    <a:pt x="411" y="13"/>
                  </a:cubicBezTo>
                  <a:cubicBezTo>
                    <a:pt x="196" y="13"/>
                    <a:pt x="0" y="190"/>
                    <a:pt x="0" y="417"/>
                  </a:cubicBezTo>
                  <a:lnTo>
                    <a:pt x="0" y="5237"/>
                  </a:lnTo>
                  <a:cubicBezTo>
                    <a:pt x="0" y="8608"/>
                    <a:pt x="2080" y="11601"/>
                    <a:pt x="5388" y="12641"/>
                  </a:cubicBezTo>
                  <a:cubicBezTo>
                    <a:pt x="5419" y="12641"/>
                    <a:pt x="5451" y="12672"/>
                    <a:pt x="5514" y="12672"/>
                  </a:cubicBezTo>
                  <a:cubicBezTo>
                    <a:pt x="5545" y="12672"/>
                    <a:pt x="5577" y="12672"/>
                    <a:pt x="5640" y="12641"/>
                  </a:cubicBezTo>
                  <a:cubicBezTo>
                    <a:pt x="8979" y="11538"/>
                    <a:pt x="11027" y="8513"/>
                    <a:pt x="11027" y="5237"/>
                  </a:cubicBezTo>
                  <a:lnTo>
                    <a:pt x="11027" y="417"/>
                  </a:lnTo>
                  <a:cubicBezTo>
                    <a:pt x="11027" y="157"/>
                    <a:pt x="10848" y="1"/>
                    <a:pt x="106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4543;p58">
              <a:extLst>
                <a:ext uri="{FF2B5EF4-FFF2-40B4-BE49-F238E27FC236}">
                  <a16:creationId xmlns:a16="http://schemas.microsoft.com/office/drawing/2014/main" id="{F78215D4-E45E-4543-985C-9B03D837FE8C}"/>
                </a:ext>
              </a:extLst>
            </p:cNvPr>
            <p:cNvSpPr/>
            <p:nvPr/>
          </p:nvSpPr>
          <p:spPr>
            <a:xfrm>
              <a:off x="-62390600" y="2016700"/>
              <a:ext cx="63025" cy="146525"/>
            </a:xfrm>
            <a:custGeom>
              <a:avLst/>
              <a:gdLst/>
              <a:ahLst/>
              <a:cxnLst/>
              <a:rect l="l" t="t" r="r" b="b"/>
              <a:pathLst>
                <a:path w="2521" h="5861" extrusionOk="0">
                  <a:moveTo>
                    <a:pt x="1261" y="1"/>
                  </a:moveTo>
                  <a:cubicBezTo>
                    <a:pt x="1009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7" y="851"/>
                    <a:pt x="1" y="1324"/>
                    <a:pt x="1" y="1891"/>
                  </a:cubicBezTo>
                  <a:cubicBezTo>
                    <a:pt x="1" y="2553"/>
                    <a:pt x="536" y="2931"/>
                    <a:pt x="977" y="3246"/>
                  </a:cubicBezTo>
                  <a:cubicBezTo>
                    <a:pt x="1292" y="3498"/>
                    <a:pt x="1639" y="3718"/>
                    <a:pt x="1639" y="3970"/>
                  </a:cubicBezTo>
                  <a:cubicBezTo>
                    <a:pt x="1639" y="4191"/>
                    <a:pt x="1450" y="4411"/>
                    <a:pt x="1261" y="4411"/>
                  </a:cubicBezTo>
                  <a:cubicBezTo>
                    <a:pt x="1040" y="4411"/>
                    <a:pt x="820" y="4191"/>
                    <a:pt x="820" y="3970"/>
                  </a:cubicBezTo>
                  <a:cubicBezTo>
                    <a:pt x="820" y="3718"/>
                    <a:pt x="631" y="3561"/>
                    <a:pt x="410" y="3561"/>
                  </a:cubicBezTo>
                  <a:cubicBezTo>
                    <a:pt x="221" y="3561"/>
                    <a:pt x="32" y="3781"/>
                    <a:pt x="32" y="3970"/>
                  </a:cubicBezTo>
                  <a:cubicBezTo>
                    <a:pt x="32" y="4506"/>
                    <a:pt x="379" y="4947"/>
                    <a:pt x="851" y="5136"/>
                  </a:cubicBezTo>
                  <a:lnTo>
                    <a:pt x="851" y="5419"/>
                  </a:lnTo>
                  <a:cubicBezTo>
                    <a:pt x="851" y="5671"/>
                    <a:pt x="1040" y="5861"/>
                    <a:pt x="1292" y="5861"/>
                  </a:cubicBezTo>
                  <a:cubicBezTo>
                    <a:pt x="1513" y="5861"/>
                    <a:pt x="1670" y="5671"/>
                    <a:pt x="1670" y="5419"/>
                  </a:cubicBezTo>
                  <a:lnTo>
                    <a:pt x="1670" y="5136"/>
                  </a:lnTo>
                  <a:cubicBezTo>
                    <a:pt x="2143" y="4978"/>
                    <a:pt x="2521" y="4506"/>
                    <a:pt x="2521" y="3970"/>
                  </a:cubicBezTo>
                  <a:cubicBezTo>
                    <a:pt x="2521" y="3309"/>
                    <a:pt x="1954" y="2899"/>
                    <a:pt x="1513" y="2584"/>
                  </a:cubicBezTo>
                  <a:cubicBezTo>
                    <a:pt x="1198" y="2363"/>
                    <a:pt x="851" y="2111"/>
                    <a:pt x="851" y="1891"/>
                  </a:cubicBezTo>
                  <a:cubicBezTo>
                    <a:pt x="851" y="1670"/>
                    <a:pt x="1040" y="1481"/>
                    <a:pt x="1261" y="1481"/>
                  </a:cubicBezTo>
                  <a:cubicBezTo>
                    <a:pt x="1481" y="1481"/>
                    <a:pt x="1639" y="1670"/>
                    <a:pt x="1639" y="1891"/>
                  </a:cubicBezTo>
                  <a:cubicBezTo>
                    <a:pt x="1639" y="2111"/>
                    <a:pt x="1828" y="2300"/>
                    <a:pt x="2080" y="2300"/>
                  </a:cubicBezTo>
                  <a:cubicBezTo>
                    <a:pt x="2300" y="2300"/>
                    <a:pt x="2458" y="2111"/>
                    <a:pt x="2458" y="1891"/>
                  </a:cubicBezTo>
                  <a:cubicBezTo>
                    <a:pt x="2458" y="1324"/>
                    <a:pt x="2111" y="883"/>
                    <a:pt x="1639" y="694"/>
                  </a:cubicBezTo>
                  <a:lnTo>
                    <a:pt x="1639" y="410"/>
                  </a:lnTo>
                  <a:cubicBezTo>
                    <a:pt x="1639" y="190"/>
                    <a:pt x="1450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3" name="Google Shape;4544;p58">
            <a:extLst>
              <a:ext uri="{FF2B5EF4-FFF2-40B4-BE49-F238E27FC236}">
                <a16:creationId xmlns:a16="http://schemas.microsoft.com/office/drawing/2014/main" id="{3D6D7BEB-3A50-447F-8DD8-743CD7BA9C04}"/>
              </a:ext>
            </a:extLst>
          </p:cNvPr>
          <p:cNvGrpSpPr/>
          <p:nvPr/>
        </p:nvGrpSpPr>
        <p:grpSpPr>
          <a:xfrm>
            <a:off x="7497416" y="779110"/>
            <a:ext cx="347715" cy="349669"/>
            <a:chOff x="-62516625" y="2297875"/>
            <a:chExt cx="315875" cy="317650"/>
          </a:xfrm>
        </p:grpSpPr>
        <p:sp>
          <p:nvSpPr>
            <p:cNvPr id="1054" name="Google Shape;4545;p58">
              <a:extLst>
                <a:ext uri="{FF2B5EF4-FFF2-40B4-BE49-F238E27FC236}">
                  <a16:creationId xmlns:a16="http://schemas.microsoft.com/office/drawing/2014/main" id="{097BA8E2-235A-452E-865A-CE47CEBB777C}"/>
                </a:ext>
              </a:extLst>
            </p:cNvPr>
            <p:cNvSpPr/>
            <p:nvPr/>
          </p:nvSpPr>
          <p:spPr>
            <a:xfrm>
              <a:off x="-62516625" y="2297875"/>
              <a:ext cx="315875" cy="317650"/>
            </a:xfrm>
            <a:custGeom>
              <a:avLst/>
              <a:gdLst/>
              <a:ahLst/>
              <a:cxnLst/>
              <a:rect l="l" t="t" r="r" b="b"/>
              <a:pathLst>
                <a:path w="12635" h="12706" extrusionOk="0">
                  <a:moveTo>
                    <a:pt x="4632" y="3309"/>
                  </a:moveTo>
                  <a:cubicBezTo>
                    <a:pt x="5388" y="3309"/>
                    <a:pt x="6018" y="3939"/>
                    <a:pt x="6018" y="4695"/>
                  </a:cubicBezTo>
                  <a:cubicBezTo>
                    <a:pt x="6018" y="4916"/>
                    <a:pt x="5924" y="5168"/>
                    <a:pt x="5829" y="5388"/>
                  </a:cubicBezTo>
                  <a:lnTo>
                    <a:pt x="5357" y="5861"/>
                  </a:lnTo>
                  <a:cubicBezTo>
                    <a:pt x="5136" y="5987"/>
                    <a:pt x="4916" y="6081"/>
                    <a:pt x="4632" y="6081"/>
                  </a:cubicBezTo>
                  <a:cubicBezTo>
                    <a:pt x="3876" y="6081"/>
                    <a:pt x="3246" y="5451"/>
                    <a:pt x="3246" y="4695"/>
                  </a:cubicBezTo>
                  <a:cubicBezTo>
                    <a:pt x="3246" y="3939"/>
                    <a:pt x="3876" y="3309"/>
                    <a:pt x="4632" y="3309"/>
                  </a:cubicBezTo>
                  <a:close/>
                  <a:moveTo>
                    <a:pt x="4632" y="820"/>
                  </a:moveTo>
                  <a:cubicBezTo>
                    <a:pt x="6617" y="820"/>
                    <a:pt x="8287" y="2364"/>
                    <a:pt x="8444" y="4285"/>
                  </a:cubicBezTo>
                  <a:lnTo>
                    <a:pt x="8444" y="4412"/>
                  </a:lnTo>
                  <a:cubicBezTo>
                    <a:pt x="7877" y="4412"/>
                    <a:pt x="7310" y="4538"/>
                    <a:pt x="6806" y="4758"/>
                  </a:cubicBezTo>
                  <a:lnTo>
                    <a:pt x="6806" y="4695"/>
                  </a:lnTo>
                  <a:cubicBezTo>
                    <a:pt x="6806" y="3466"/>
                    <a:pt x="5829" y="2490"/>
                    <a:pt x="4601" y="2490"/>
                  </a:cubicBezTo>
                  <a:cubicBezTo>
                    <a:pt x="3372" y="2490"/>
                    <a:pt x="2395" y="3466"/>
                    <a:pt x="2395" y="4695"/>
                  </a:cubicBezTo>
                  <a:cubicBezTo>
                    <a:pt x="2395" y="5924"/>
                    <a:pt x="3372" y="6900"/>
                    <a:pt x="4601" y="6900"/>
                  </a:cubicBezTo>
                  <a:lnTo>
                    <a:pt x="4664" y="6900"/>
                  </a:lnTo>
                  <a:cubicBezTo>
                    <a:pt x="4443" y="7404"/>
                    <a:pt x="4317" y="7972"/>
                    <a:pt x="4317" y="8539"/>
                  </a:cubicBezTo>
                  <a:cubicBezTo>
                    <a:pt x="4317" y="9421"/>
                    <a:pt x="4601" y="10240"/>
                    <a:pt x="5073" y="10902"/>
                  </a:cubicBezTo>
                  <a:lnTo>
                    <a:pt x="4601" y="11532"/>
                  </a:lnTo>
                  <a:lnTo>
                    <a:pt x="1513" y="7026"/>
                  </a:lnTo>
                  <a:cubicBezTo>
                    <a:pt x="1009" y="6333"/>
                    <a:pt x="725" y="5546"/>
                    <a:pt x="725" y="4695"/>
                  </a:cubicBezTo>
                  <a:cubicBezTo>
                    <a:pt x="788" y="2553"/>
                    <a:pt x="2521" y="820"/>
                    <a:pt x="4632" y="820"/>
                  </a:cubicBezTo>
                  <a:close/>
                  <a:moveTo>
                    <a:pt x="8507" y="5231"/>
                  </a:moveTo>
                  <a:cubicBezTo>
                    <a:pt x="10334" y="5231"/>
                    <a:pt x="11815" y="6743"/>
                    <a:pt x="11815" y="8539"/>
                  </a:cubicBezTo>
                  <a:cubicBezTo>
                    <a:pt x="11815" y="10366"/>
                    <a:pt x="10303" y="11847"/>
                    <a:pt x="8507" y="11847"/>
                  </a:cubicBezTo>
                  <a:cubicBezTo>
                    <a:pt x="6680" y="11847"/>
                    <a:pt x="5199" y="10366"/>
                    <a:pt x="5199" y="8539"/>
                  </a:cubicBezTo>
                  <a:cubicBezTo>
                    <a:pt x="5199" y="6743"/>
                    <a:pt x="6680" y="5231"/>
                    <a:pt x="8507" y="5231"/>
                  </a:cubicBezTo>
                  <a:close/>
                  <a:moveTo>
                    <a:pt x="4664" y="1"/>
                  </a:moveTo>
                  <a:cubicBezTo>
                    <a:pt x="2080" y="1"/>
                    <a:pt x="1" y="2080"/>
                    <a:pt x="1" y="4695"/>
                  </a:cubicBezTo>
                  <a:cubicBezTo>
                    <a:pt x="1" y="5703"/>
                    <a:pt x="316" y="6711"/>
                    <a:pt x="946" y="7499"/>
                  </a:cubicBezTo>
                  <a:lnTo>
                    <a:pt x="4317" y="12540"/>
                  </a:lnTo>
                  <a:cubicBezTo>
                    <a:pt x="4396" y="12650"/>
                    <a:pt x="4522" y="12705"/>
                    <a:pt x="4648" y="12705"/>
                  </a:cubicBezTo>
                  <a:cubicBezTo>
                    <a:pt x="4774" y="12705"/>
                    <a:pt x="4900" y="12650"/>
                    <a:pt x="4979" y="12540"/>
                  </a:cubicBezTo>
                  <a:lnTo>
                    <a:pt x="5672" y="11532"/>
                  </a:lnTo>
                  <a:cubicBezTo>
                    <a:pt x="6396" y="12256"/>
                    <a:pt x="7404" y="12697"/>
                    <a:pt x="8507" y="12697"/>
                  </a:cubicBezTo>
                  <a:cubicBezTo>
                    <a:pt x="10776" y="12697"/>
                    <a:pt x="12634" y="10838"/>
                    <a:pt x="12634" y="8539"/>
                  </a:cubicBezTo>
                  <a:cubicBezTo>
                    <a:pt x="12634" y="6554"/>
                    <a:pt x="11217" y="4884"/>
                    <a:pt x="9326" y="4506"/>
                  </a:cubicBezTo>
                  <a:lnTo>
                    <a:pt x="9326" y="4222"/>
                  </a:lnTo>
                  <a:cubicBezTo>
                    <a:pt x="9074" y="1891"/>
                    <a:pt x="7121" y="1"/>
                    <a:pt x="46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4546;p58">
              <a:extLst>
                <a:ext uri="{FF2B5EF4-FFF2-40B4-BE49-F238E27FC236}">
                  <a16:creationId xmlns:a16="http://schemas.microsoft.com/office/drawing/2014/main" id="{4C390B8F-A1B6-46C0-A995-DE8F632BA7B1}"/>
                </a:ext>
              </a:extLst>
            </p:cNvPr>
            <p:cNvSpPr/>
            <p:nvPr/>
          </p:nvSpPr>
          <p:spPr>
            <a:xfrm>
              <a:off x="-62335475" y="2438075"/>
              <a:ext cx="62250" cy="145750"/>
            </a:xfrm>
            <a:custGeom>
              <a:avLst/>
              <a:gdLst/>
              <a:ahLst/>
              <a:cxnLst/>
              <a:rect l="l" t="t" r="r" b="b"/>
              <a:pathLst>
                <a:path w="2490" h="5830" extrusionOk="0">
                  <a:moveTo>
                    <a:pt x="1261" y="1"/>
                  </a:moveTo>
                  <a:cubicBezTo>
                    <a:pt x="1009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8" y="851"/>
                    <a:pt x="1" y="1324"/>
                    <a:pt x="1" y="1891"/>
                  </a:cubicBezTo>
                  <a:cubicBezTo>
                    <a:pt x="1" y="2553"/>
                    <a:pt x="537" y="2931"/>
                    <a:pt x="978" y="3246"/>
                  </a:cubicBezTo>
                  <a:cubicBezTo>
                    <a:pt x="1293" y="3498"/>
                    <a:pt x="1639" y="3718"/>
                    <a:pt x="1639" y="3970"/>
                  </a:cubicBezTo>
                  <a:cubicBezTo>
                    <a:pt x="1671" y="4191"/>
                    <a:pt x="1482" y="4411"/>
                    <a:pt x="1261" y="4411"/>
                  </a:cubicBezTo>
                  <a:cubicBezTo>
                    <a:pt x="1009" y="4411"/>
                    <a:pt x="820" y="4191"/>
                    <a:pt x="820" y="3970"/>
                  </a:cubicBezTo>
                  <a:cubicBezTo>
                    <a:pt x="820" y="3718"/>
                    <a:pt x="631" y="3529"/>
                    <a:pt x="411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8" y="4947"/>
                    <a:pt x="820" y="5136"/>
                  </a:cubicBezTo>
                  <a:lnTo>
                    <a:pt x="820" y="5420"/>
                  </a:lnTo>
                  <a:cubicBezTo>
                    <a:pt x="820" y="5672"/>
                    <a:pt x="1009" y="5829"/>
                    <a:pt x="1261" y="5829"/>
                  </a:cubicBezTo>
                  <a:cubicBezTo>
                    <a:pt x="1482" y="5829"/>
                    <a:pt x="1639" y="5609"/>
                    <a:pt x="1639" y="5420"/>
                  </a:cubicBezTo>
                  <a:lnTo>
                    <a:pt x="1639" y="5136"/>
                  </a:lnTo>
                  <a:cubicBezTo>
                    <a:pt x="2112" y="4978"/>
                    <a:pt x="2458" y="4506"/>
                    <a:pt x="2458" y="3970"/>
                  </a:cubicBezTo>
                  <a:cubicBezTo>
                    <a:pt x="2458" y="3309"/>
                    <a:pt x="1923" y="2899"/>
                    <a:pt x="1482" y="2584"/>
                  </a:cubicBezTo>
                  <a:cubicBezTo>
                    <a:pt x="1167" y="2364"/>
                    <a:pt x="820" y="2112"/>
                    <a:pt x="820" y="1891"/>
                  </a:cubicBezTo>
                  <a:cubicBezTo>
                    <a:pt x="820" y="1639"/>
                    <a:pt x="1009" y="1450"/>
                    <a:pt x="1261" y="1450"/>
                  </a:cubicBezTo>
                  <a:cubicBezTo>
                    <a:pt x="1482" y="1450"/>
                    <a:pt x="1639" y="1639"/>
                    <a:pt x="1639" y="1891"/>
                  </a:cubicBezTo>
                  <a:cubicBezTo>
                    <a:pt x="1639" y="2112"/>
                    <a:pt x="1860" y="2301"/>
                    <a:pt x="2049" y="2301"/>
                  </a:cubicBezTo>
                  <a:cubicBezTo>
                    <a:pt x="2269" y="2301"/>
                    <a:pt x="2490" y="2112"/>
                    <a:pt x="2490" y="1891"/>
                  </a:cubicBezTo>
                  <a:cubicBezTo>
                    <a:pt x="2490" y="1324"/>
                    <a:pt x="2112" y="883"/>
                    <a:pt x="1639" y="694"/>
                  </a:cubicBezTo>
                  <a:lnTo>
                    <a:pt x="1639" y="410"/>
                  </a:lnTo>
                  <a:cubicBezTo>
                    <a:pt x="1639" y="190"/>
                    <a:pt x="1450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6" name="Google Shape;4547;p58">
            <a:extLst>
              <a:ext uri="{FF2B5EF4-FFF2-40B4-BE49-F238E27FC236}">
                <a16:creationId xmlns:a16="http://schemas.microsoft.com/office/drawing/2014/main" id="{51E9060E-25C3-4A76-B498-4D8FEA7718FD}"/>
              </a:ext>
            </a:extLst>
          </p:cNvPr>
          <p:cNvGrpSpPr/>
          <p:nvPr/>
        </p:nvGrpSpPr>
        <p:grpSpPr>
          <a:xfrm>
            <a:off x="7496123" y="1197978"/>
            <a:ext cx="350302" cy="318241"/>
            <a:chOff x="-62518200" y="2692475"/>
            <a:chExt cx="318225" cy="289100"/>
          </a:xfrm>
        </p:grpSpPr>
        <p:sp>
          <p:nvSpPr>
            <p:cNvPr id="1057" name="Google Shape;4548;p58">
              <a:extLst>
                <a:ext uri="{FF2B5EF4-FFF2-40B4-BE49-F238E27FC236}">
                  <a16:creationId xmlns:a16="http://schemas.microsoft.com/office/drawing/2014/main" id="{BDB31013-7177-4582-9CC1-BDD1E3D21BA1}"/>
                </a:ext>
              </a:extLst>
            </p:cNvPr>
            <p:cNvSpPr/>
            <p:nvPr/>
          </p:nvSpPr>
          <p:spPr>
            <a:xfrm>
              <a:off x="-62518200" y="2692475"/>
              <a:ext cx="318225" cy="289100"/>
            </a:xfrm>
            <a:custGeom>
              <a:avLst/>
              <a:gdLst/>
              <a:ahLst/>
              <a:cxnLst/>
              <a:rect l="l" t="t" r="r" b="b"/>
              <a:pathLst>
                <a:path w="12729" h="11564" extrusionOk="0">
                  <a:moveTo>
                    <a:pt x="3750" y="851"/>
                  </a:moveTo>
                  <a:cubicBezTo>
                    <a:pt x="5420" y="851"/>
                    <a:pt x="6617" y="1513"/>
                    <a:pt x="6617" y="2112"/>
                  </a:cubicBezTo>
                  <a:cubicBezTo>
                    <a:pt x="6617" y="2679"/>
                    <a:pt x="5420" y="3309"/>
                    <a:pt x="3750" y="3309"/>
                  </a:cubicBezTo>
                  <a:cubicBezTo>
                    <a:pt x="2206" y="3309"/>
                    <a:pt x="851" y="2679"/>
                    <a:pt x="851" y="2112"/>
                  </a:cubicBezTo>
                  <a:cubicBezTo>
                    <a:pt x="851" y="1481"/>
                    <a:pt x="2112" y="851"/>
                    <a:pt x="3750" y="851"/>
                  </a:cubicBezTo>
                  <a:close/>
                  <a:moveTo>
                    <a:pt x="6617" y="3403"/>
                  </a:moveTo>
                  <a:lnTo>
                    <a:pt x="6617" y="3781"/>
                  </a:lnTo>
                  <a:cubicBezTo>
                    <a:pt x="5829" y="4222"/>
                    <a:pt x="5199" y="4884"/>
                    <a:pt x="4821" y="5672"/>
                  </a:cubicBezTo>
                  <a:cubicBezTo>
                    <a:pt x="4475" y="5766"/>
                    <a:pt x="4096" y="5766"/>
                    <a:pt x="3750" y="5766"/>
                  </a:cubicBezTo>
                  <a:cubicBezTo>
                    <a:pt x="2206" y="5766"/>
                    <a:pt x="851" y="5136"/>
                    <a:pt x="851" y="4506"/>
                  </a:cubicBezTo>
                  <a:lnTo>
                    <a:pt x="851" y="3403"/>
                  </a:lnTo>
                  <a:cubicBezTo>
                    <a:pt x="1639" y="3939"/>
                    <a:pt x="2742" y="4159"/>
                    <a:pt x="3750" y="4159"/>
                  </a:cubicBezTo>
                  <a:cubicBezTo>
                    <a:pt x="4727" y="4159"/>
                    <a:pt x="5829" y="3939"/>
                    <a:pt x="6617" y="3403"/>
                  </a:cubicBezTo>
                  <a:close/>
                  <a:moveTo>
                    <a:pt x="883" y="5913"/>
                  </a:moveTo>
                  <a:cubicBezTo>
                    <a:pt x="1396" y="6254"/>
                    <a:pt x="2361" y="6617"/>
                    <a:pt x="3750" y="6617"/>
                  </a:cubicBezTo>
                  <a:cubicBezTo>
                    <a:pt x="4033" y="6617"/>
                    <a:pt x="4254" y="6617"/>
                    <a:pt x="4538" y="6585"/>
                  </a:cubicBezTo>
                  <a:lnTo>
                    <a:pt x="4538" y="6585"/>
                  </a:lnTo>
                  <a:cubicBezTo>
                    <a:pt x="4475" y="6869"/>
                    <a:pt x="4475" y="7184"/>
                    <a:pt x="4475" y="7467"/>
                  </a:cubicBezTo>
                  <a:cubicBezTo>
                    <a:pt x="4475" y="7719"/>
                    <a:pt x="4506" y="7971"/>
                    <a:pt x="4538" y="8255"/>
                  </a:cubicBezTo>
                  <a:cubicBezTo>
                    <a:pt x="4317" y="8287"/>
                    <a:pt x="4033" y="8287"/>
                    <a:pt x="3781" y="8287"/>
                  </a:cubicBezTo>
                  <a:cubicBezTo>
                    <a:pt x="2269" y="8287"/>
                    <a:pt x="883" y="7656"/>
                    <a:pt x="883" y="7026"/>
                  </a:cubicBezTo>
                  <a:lnTo>
                    <a:pt x="883" y="5913"/>
                  </a:lnTo>
                  <a:close/>
                  <a:moveTo>
                    <a:pt x="851" y="8350"/>
                  </a:moveTo>
                  <a:cubicBezTo>
                    <a:pt x="1639" y="8917"/>
                    <a:pt x="2773" y="9106"/>
                    <a:pt x="3750" y="9106"/>
                  </a:cubicBezTo>
                  <a:cubicBezTo>
                    <a:pt x="4096" y="9106"/>
                    <a:pt x="4412" y="9074"/>
                    <a:pt x="4727" y="9043"/>
                  </a:cubicBezTo>
                  <a:cubicBezTo>
                    <a:pt x="4979" y="9547"/>
                    <a:pt x="5294" y="10019"/>
                    <a:pt x="5672" y="10397"/>
                  </a:cubicBezTo>
                  <a:cubicBezTo>
                    <a:pt x="5136" y="10649"/>
                    <a:pt x="4475" y="10775"/>
                    <a:pt x="3750" y="10775"/>
                  </a:cubicBezTo>
                  <a:cubicBezTo>
                    <a:pt x="2112" y="10775"/>
                    <a:pt x="851" y="10082"/>
                    <a:pt x="851" y="9547"/>
                  </a:cubicBezTo>
                  <a:lnTo>
                    <a:pt x="851" y="8350"/>
                  </a:lnTo>
                  <a:close/>
                  <a:moveTo>
                    <a:pt x="8570" y="4159"/>
                  </a:moveTo>
                  <a:cubicBezTo>
                    <a:pt x="10366" y="4159"/>
                    <a:pt x="11878" y="5640"/>
                    <a:pt x="11878" y="7467"/>
                  </a:cubicBezTo>
                  <a:cubicBezTo>
                    <a:pt x="11878" y="9263"/>
                    <a:pt x="10366" y="10775"/>
                    <a:pt x="8570" y="10775"/>
                  </a:cubicBezTo>
                  <a:cubicBezTo>
                    <a:pt x="6743" y="10775"/>
                    <a:pt x="5262" y="9263"/>
                    <a:pt x="5262" y="7467"/>
                  </a:cubicBezTo>
                  <a:cubicBezTo>
                    <a:pt x="5262" y="5609"/>
                    <a:pt x="6743" y="4159"/>
                    <a:pt x="8570" y="4159"/>
                  </a:cubicBezTo>
                  <a:close/>
                  <a:moveTo>
                    <a:pt x="3781" y="1"/>
                  </a:moveTo>
                  <a:cubicBezTo>
                    <a:pt x="1797" y="1"/>
                    <a:pt x="64" y="851"/>
                    <a:pt x="64" y="2112"/>
                  </a:cubicBezTo>
                  <a:lnTo>
                    <a:pt x="64" y="9547"/>
                  </a:lnTo>
                  <a:cubicBezTo>
                    <a:pt x="1" y="10082"/>
                    <a:pt x="442" y="10649"/>
                    <a:pt x="1230" y="11027"/>
                  </a:cubicBezTo>
                  <a:cubicBezTo>
                    <a:pt x="1891" y="11405"/>
                    <a:pt x="2805" y="11563"/>
                    <a:pt x="3750" y="11563"/>
                  </a:cubicBezTo>
                  <a:cubicBezTo>
                    <a:pt x="4790" y="11563"/>
                    <a:pt x="5735" y="11311"/>
                    <a:pt x="6428" y="10964"/>
                  </a:cubicBezTo>
                  <a:cubicBezTo>
                    <a:pt x="7058" y="11342"/>
                    <a:pt x="7814" y="11563"/>
                    <a:pt x="8602" y="11563"/>
                  </a:cubicBezTo>
                  <a:cubicBezTo>
                    <a:pt x="10870" y="11563"/>
                    <a:pt x="12729" y="9704"/>
                    <a:pt x="12729" y="7404"/>
                  </a:cubicBezTo>
                  <a:cubicBezTo>
                    <a:pt x="12729" y="5136"/>
                    <a:pt x="10870" y="3277"/>
                    <a:pt x="8602" y="3277"/>
                  </a:cubicBezTo>
                  <a:cubicBezTo>
                    <a:pt x="8192" y="3277"/>
                    <a:pt x="7846" y="3309"/>
                    <a:pt x="7499" y="3435"/>
                  </a:cubicBezTo>
                  <a:lnTo>
                    <a:pt x="7499" y="2049"/>
                  </a:lnTo>
                  <a:cubicBezTo>
                    <a:pt x="7499" y="1481"/>
                    <a:pt x="7058" y="914"/>
                    <a:pt x="6302" y="536"/>
                  </a:cubicBezTo>
                  <a:cubicBezTo>
                    <a:pt x="5640" y="158"/>
                    <a:pt x="4727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4549;p58">
              <a:extLst>
                <a:ext uri="{FF2B5EF4-FFF2-40B4-BE49-F238E27FC236}">
                  <a16:creationId xmlns:a16="http://schemas.microsoft.com/office/drawing/2014/main" id="{E91EADF1-C737-4C70-BF61-198E380782B5}"/>
                </a:ext>
              </a:extLst>
            </p:cNvPr>
            <p:cNvSpPr/>
            <p:nvPr/>
          </p:nvSpPr>
          <p:spPr>
            <a:xfrm>
              <a:off x="-62335475" y="2804325"/>
              <a:ext cx="62250" cy="146525"/>
            </a:xfrm>
            <a:custGeom>
              <a:avLst/>
              <a:gdLst/>
              <a:ahLst/>
              <a:cxnLst/>
              <a:rect l="l" t="t" r="r" b="b"/>
              <a:pathLst>
                <a:path w="2490" h="5861" extrusionOk="0">
                  <a:moveTo>
                    <a:pt x="1261" y="0"/>
                  </a:moveTo>
                  <a:cubicBezTo>
                    <a:pt x="1009" y="0"/>
                    <a:pt x="820" y="189"/>
                    <a:pt x="820" y="410"/>
                  </a:cubicBezTo>
                  <a:lnTo>
                    <a:pt x="820" y="694"/>
                  </a:lnTo>
                  <a:cubicBezTo>
                    <a:pt x="348" y="851"/>
                    <a:pt x="1" y="1324"/>
                    <a:pt x="1" y="1891"/>
                  </a:cubicBezTo>
                  <a:cubicBezTo>
                    <a:pt x="1" y="2552"/>
                    <a:pt x="537" y="2930"/>
                    <a:pt x="978" y="3245"/>
                  </a:cubicBezTo>
                  <a:cubicBezTo>
                    <a:pt x="1293" y="3497"/>
                    <a:pt x="1639" y="3718"/>
                    <a:pt x="1639" y="3970"/>
                  </a:cubicBezTo>
                  <a:cubicBezTo>
                    <a:pt x="1671" y="4254"/>
                    <a:pt x="1482" y="4411"/>
                    <a:pt x="1261" y="4411"/>
                  </a:cubicBezTo>
                  <a:cubicBezTo>
                    <a:pt x="1009" y="4411"/>
                    <a:pt x="820" y="4191"/>
                    <a:pt x="820" y="3970"/>
                  </a:cubicBezTo>
                  <a:cubicBezTo>
                    <a:pt x="820" y="3718"/>
                    <a:pt x="631" y="3529"/>
                    <a:pt x="411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8" y="4947"/>
                    <a:pt x="820" y="5136"/>
                  </a:cubicBezTo>
                  <a:lnTo>
                    <a:pt x="820" y="5419"/>
                  </a:lnTo>
                  <a:cubicBezTo>
                    <a:pt x="820" y="5671"/>
                    <a:pt x="1009" y="5860"/>
                    <a:pt x="1261" y="5860"/>
                  </a:cubicBezTo>
                  <a:cubicBezTo>
                    <a:pt x="1482" y="5860"/>
                    <a:pt x="1639" y="5671"/>
                    <a:pt x="1639" y="5419"/>
                  </a:cubicBezTo>
                  <a:lnTo>
                    <a:pt x="1639" y="5136"/>
                  </a:lnTo>
                  <a:cubicBezTo>
                    <a:pt x="2112" y="4978"/>
                    <a:pt x="2458" y="4506"/>
                    <a:pt x="2458" y="3970"/>
                  </a:cubicBezTo>
                  <a:cubicBezTo>
                    <a:pt x="2458" y="3308"/>
                    <a:pt x="1923" y="2899"/>
                    <a:pt x="1482" y="2584"/>
                  </a:cubicBezTo>
                  <a:cubicBezTo>
                    <a:pt x="1167" y="2363"/>
                    <a:pt x="820" y="2111"/>
                    <a:pt x="820" y="1891"/>
                  </a:cubicBezTo>
                  <a:cubicBezTo>
                    <a:pt x="820" y="1639"/>
                    <a:pt x="1009" y="1450"/>
                    <a:pt x="1261" y="1450"/>
                  </a:cubicBezTo>
                  <a:cubicBezTo>
                    <a:pt x="1482" y="1450"/>
                    <a:pt x="1639" y="1639"/>
                    <a:pt x="1639" y="1891"/>
                  </a:cubicBezTo>
                  <a:cubicBezTo>
                    <a:pt x="1639" y="2111"/>
                    <a:pt x="1860" y="2300"/>
                    <a:pt x="2049" y="2300"/>
                  </a:cubicBezTo>
                  <a:cubicBezTo>
                    <a:pt x="2269" y="2300"/>
                    <a:pt x="2490" y="2111"/>
                    <a:pt x="2490" y="1891"/>
                  </a:cubicBezTo>
                  <a:cubicBezTo>
                    <a:pt x="2490" y="1324"/>
                    <a:pt x="2112" y="883"/>
                    <a:pt x="1639" y="694"/>
                  </a:cubicBezTo>
                  <a:lnTo>
                    <a:pt x="1639" y="410"/>
                  </a:lnTo>
                  <a:cubicBezTo>
                    <a:pt x="1639" y="189"/>
                    <a:pt x="1450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9" name="Google Shape;4550;p58">
            <a:extLst>
              <a:ext uri="{FF2B5EF4-FFF2-40B4-BE49-F238E27FC236}">
                <a16:creationId xmlns:a16="http://schemas.microsoft.com/office/drawing/2014/main" id="{C43F8CAA-B4C0-41BC-883C-8CF3F9E6BE97}"/>
              </a:ext>
            </a:extLst>
          </p:cNvPr>
          <p:cNvGrpSpPr/>
          <p:nvPr/>
        </p:nvGrpSpPr>
        <p:grpSpPr>
          <a:xfrm>
            <a:off x="9628517" y="375378"/>
            <a:ext cx="294822" cy="347688"/>
            <a:chOff x="-60597975" y="1939525"/>
            <a:chExt cx="267825" cy="315850"/>
          </a:xfrm>
        </p:grpSpPr>
        <p:sp>
          <p:nvSpPr>
            <p:cNvPr id="1060" name="Google Shape;4551;p58">
              <a:extLst>
                <a:ext uri="{FF2B5EF4-FFF2-40B4-BE49-F238E27FC236}">
                  <a16:creationId xmlns:a16="http://schemas.microsoft.com/office/drawing/2014/main" id="{EA283153-24F0-425A-BF5F-4FA163732818}"/>
                </a:ext>
              </a:extLst>
            </p:cNvPr>
            <p:cNvSpPr/>
            <p:nvPr/>
          </p:nvSpPr>
          <p:spPr>
            <a:xfrm>
              <a:off x="-60597975" y="1939525"/>
              <a:ext cx="267825" cy="315850"/>
            </a:xfrm>
            <a:custGeom>
              <a:avLst/>
              <a:gdLst/>
              <a:ahLst/>
              <a:cxnLst/>
              <a:rect l="l" t="t" r="r" b="b"/>
              <a:pathLst>
                <a:path w="10713" h="12634" extrusionOk="0">
                  <a:moveTo>
                    <a:pt x="7436" y="788"/>
                  </a:moveTo>
                  <a:lnTo>
                    <a:pt x="7436" y="1859"/>
                  </a:lnTo>
                  <a:cubicBezTo>
                    <a:pt x="7310" y="1733"/>
                    <a:pt x="7247" y="1607"/>
                    <a:pt x="6995" y="1607"/>
                  </a:cubicBezTo>
                  <a:cubicBezTo>
                    <a:pt x="6806" y="1607"/>
                    <a:pt x="6743" y="1733"/>
                    <a:pt x="6617" y="1859"/>
                  </a:cubicBezTo>
                  <a:lnTo>
                    <a:pt x="6617" y="788"/>
                  </a:lnTo>
                  <a:close/>
                  <a:moveTo>
                    <a:pt x="9515" y="788"/>
                  </a:moveTo>
                  <a:cubicBezTo>
                    <a:pt x="9767" y="788"/>
                    <a:pt x="9925" y="977"/>
                    <a:pt x="9925" y="1197"/>
                  </a:cubicBezTo>
                  <a:lnTo>
                    <a:pt x="9925" y="4222"/>
                  </a:lnTo>
                  <a:lnTo>
                    <a:pt x="2490" y="4222"/>
                  </a:lnTo>
                  <a:lnTo>
                    <a:pt x="2490" y="788"/>
                  </a:lnTo>
                  <a:lnTo>
                    <a:pt x="5798" y="788"/>
                  </a:lnTo>
                  <a:lnTo>
                    <a:pt x="5798" y="2867"/>
                  </a:lnTo>
                  <a:cubicBezTo>
                    <a:pt x="5798" y="3119"/>
                    <a:pt x="5980" y="3287"/>
                    <a:pt x="6185" y="3287"/>
                  </a:cubicBezTo>
                  <a:cubicBezTo>
                    <a:pt x="6288" y="3287"/>
                    <a:pt x="6396" y="3245"/>
                    <a:pt x="6491" y="3151"/>
                  </a:cubicBezTo>
                  <a:lnTo>
                    <a:pt x="7058" y="2615"/>
                  </a:lnTo>
                  <a:lnTo>
                    <a:pt x="7594" y="3151"/>
                  </a:lnTo>
                  <a:cubicBezTo>
                    <a:pt x="7688" y="3245"/>
                    <a:pt x="7800" y="3287"/>
                    <a:pt x="7907" y="3287"/>
                  </a:cubicBezTo>
                  <a:cubicBezTo>
                    <a:pt x="8122" y="3287"/>
                    <a:pt x="8318" y="3119"/>
                    <a:pt x="8318" y="2867"/>
                  </a:cubicBezTo>
                  <a:lnTo>
                    <a:pt x="8318" y="788"/>
                  </a:lnTo>
                  <a:close/>
                  <a:moveTo>
                    <a:pt x="9925" y="5041"/>
                  </a:moveTo>
                  <a:lnTo>
                    <a:pt x="9925" y="8349"/>
                  </a:lnTo>
                  <a:lnTo>
                    <a:pt x="2490" y="8349"/>
                  </a:lnTo>
                  <a:lnTo>
                    <a:pt x="2490" y="5041"/>
                  </a:lnTo>
                  <a:close/>
                  <a:moveTo>
                    <a:pt x="9925" y="9168"/>
                  </a:moveTo>
                  <a:lnTo>
                    <a:pt x="9925" y="11373"/>
                  </a:lnTo>
                  <a:cubicBezTo>
                    <a:pt x="9925" y="11625"/>
                    <a:pt x="9736" y="11783"/>
                    <a:pt x="9515" y="11783"/>
                  </a:cubicBezTo>
                  <a:lnTo>
                    <a:pt x="2490" y="11783"/>
                  </a:lnTo>
                  <a:lnTo>
                    <a:pt x="2490" y="9168"/>
                  </a:lnTo>
                  <a:close/>
                  <a:moveTo>
                    <a:pt x="1639" y="788"/>
                  </a:moveTo>
                  <a:lnTo>
                    <a:pt x="1639" y="11814"/>
                  </a:lnTo>
                  <a:lnTo>
                    <a:pt x="820" y="11814"/>
                  </a:lnTo>
                  <a:lnTo>
                    <a:pt x="820" y="788"/>
                  </a:lnTo>
                  <a:close/>
                  <a:moveTo>
                    <a:pt x="379" y="0"/>
                  </a:moveTo>
                  <a:cubicBezTo>
                    <a:pt x="158" y="0"/>
                    <a:pt x="1" y="189"/>
                    <a:pt x="1" y="410"/>
                  </a:cubicBezTo>
                  <a:lnTo>
                    <a:pt x="1" y="12256"/>
                  </a:lnTo>
                  <a:cubicBezTo>
                    <a:pt x="1" y="12445"/>
                    <a:pt x="190" y="12634"/>
                    <a:pt x="379" y="12634"/>
                  </a:cubicBezTo>
                  <a:lnTo>
                    <a:pt x="9484" y="12634"/>
                  </a:lnTo>
                  <a:cubicBezTo>
                    <a:pt x="10146" y="12634"/>
                    <a:pt x="10713" y="12098"/>
                    <a:pt x="10713" y="11436"/>
                  </a:cubicBezTo>
                  <a:lnTo>
                    <a:pt x="10713" y="1229"/>
                  </a:lnTo>
                  <a:cubicBezTo>
                    <a:pt x="10713" y="567"/>
                    <a:pt x="10177" y="0"/>
                    <a:pt x="94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4552;p58">
              <a:extLst>
                <a:ext uri="{FF2B5EF4-FFF2-40B4-BE49-F238E27FC236}">
                  <a16:creationId xmlns:a16="http://schemas.microsoft.com/office/drawing/2014/main" id="{FED18003-028C-40D0-ABE0-7D8D3EFB51DC}"/>
                </a:ext>
              </a:extLst>
            </p:cNvPr>
            <p:cNvSpPr/>
            <p:nvPr/>
          </p:nvSpPr>
          <p:spPr>
            <a:xfrm>
              <a:off x="-60494775" y="2097050"/>
              <a:ext cx="103175" cy="20500"/>
            </a:xfrm>
            <a:custGeom>
              <a:avLst/>
              <a:gdLst/>
              <a:ahLst/>
              <a:cxnLst/>
              <a:rect l="l" t="t" r="r" b="b"/>
              <a:pathLst>
                <a:path w="4127" h="820" extrusionOk="0"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30"/>
                    <a:pt x="189" y="819"/>
                    <a:pt x="410" y="819"/>
                  </a:cubicBezTo>
                  <a:lnTo>
                    <a:pt x="3718" y="819"/>
                  </a:lnTo>
                  <a:cubicBezTo>
                    <a:pt x="3938" y="819"/>
                    <a:pt x="4127" y="630"/>
                    <a:pt x="4127" y="410"/>
                  </a:cubicBezTo>
                  <a:cubicBezTo>
                    <a:pt x="4127" y="158"/>
                    <a:pt x="3938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2" name="Google Shape;4553;p58">
            <a:extLst>
              <a:ext uri="{FF2B5EF4-FFF2-40B4-BE49-F238E27FC236}">
                <a16:creationId xmlns:a16="http://schemas.microsoft.com/office/drawing/2014/main" id="{7FC31376-7370-4250-825A-811B7BC43FCC}"/>
              </a:ext>
            </a:extLst>
          </p:cNvPr>
          <p:cNvGrpSpPr/>
          <p:nvPr/>
        </p:nvGrpSpPr>
        <p:grpSpPr>
          <a:xfrm>
            <a:off x="9600351" y="778587"/>
            <a:ext cx="351155" cy="350715"/>
            <a:chOff x="-60620800" y="2304600"/>
            <a:chExt cx="319000" cy="318600"/>
          </a:xfrm>
        </p:grpSpPr>
        <p:sp>
          <p:nvSpPr>
            <p:cNvPr id="1063" name="Google Shape;4554;p58">
              <a:extLst>
                <a:ext uri="{FF2B5EF4-FFF2-40B4-BE49-F238E27FC236}">
                  <a16:creationId xmlns:a16="http://schemas.microsoft.com/office/drawing/2014/main" id="{03631C29-DFAA-4BDA-A12E-DACE391FAF82}"/>
                </a:ext>
              </a:extLst>
            </p:cNvPr>
            <p:cNvSpPr/>
            <p:nvPr/>
          </p:nvSpPr>
          <p:spPr>
            <a:xfrm>
              <a:off x="-60620800" y="2304600"/>
              <a:ext cx="319000" cy="318600"/>
            </a:xfrm>
            <a:custGeom>
              <a:avLst/>
              <a:gdLst/>
              <a:ahLst/>
              <a:cxnLst/>
              <a:rect l="l" t="t" r="r" b="b"/>
              <a:pathLst>
                <a:path w="12760" h="12744" extrusionOk="0">
                  <a:moveTo>
                    <a:pt x="10939" y="845"/>
                  </a:moveTo>
                  <a:cubicBezTo>
                    <a:pt x="10969" y="845"/>
                    <a:pt x="11001" y="853"/>
                    <a:pt x="11027" y="866"/>
                  </a:cubicBezTo>
                  <a:lnTo>
                    <a:pt x="11752" y="1276"/>
                  </a:lnTo>
                  <a:cubicBezTo>
                    <a:pt x="11783" y="1339"/>
                    <a:pt x="11815" y="1433"/>
                    <a:pt x="11783" y="1465"/>
                  </a:cubicBezTo>
                  <a:lnTo>
                    <a:pt x="11437" y="2063"/>
                  </a:lnTo>
                  <a:lnTo>
                    <a:pt x="10491" y="1496"/>
                  </a:lnTo>
                  <a:lnTo>
                    <a:pt x="10838" y="898"/>
                  </a:lnTo>
                  <a:cubicBezTo>
                    <a:pt x="10856" y="861"/>
                    <a:pt x="10897" y="845"/>
                    <a:pt x="10939" y="845"/>
                  </a:cubicBezTo>
                  <a:close/>
                  <a:moveTo>
                    <a:pt x="10050" y="2252"/>
                  </a:moveTo>
                  <a:lnTo>
                    <a:pt x="10995" y="2819"/>
                  </a:lnTo>
                  <a:lnTo>
                    <a:pt x="8916" y="6379"/>
                  </a:lnTo>
                  <a:lnTo>
                    <a:pt x="7971" y="5844"/>
                  </a:lnTo>
                  <a:lnTo>
                    <a:pt x="10050" y="2252"/>
                  </a:lnTo>
                  <a:close/>
                  <a:moveTo>
                    <a:pt x="7813" y="6663"/>
                  </a:moveTo>
                  <a:lnTo>
                    <a:pt x="8318" y="6978"/>
                  </a:lnTo>
                  <a:lnTo>
                    <a:pt x="7782" y="7324"/>
                  </a:lnTo>
                  <a:lnTo>
                    <a:pt x="7813" y="6663"/>
                  </a:lnTo>
                  <a:close/>
                  <a:moveTo>
                    <a:pt x="11342" y="5245"/>
                  </a:moveTo>
                  <a:cubicBezTo>
                    <a:pt x="11594" y="5245"/>
                    <a:pt x="11752" y="5434"/>
                    <a:pt x="11752" y="5686"/>
                  </a:cubicBezTo>
                  <a:lnTo>
                    <a:pt x="11752" y="11483"/>
                  </a:lnTo>
                  <a:cubicBezTo>
                    <a:pt x="11752" y="11704"/>
                    <a:pt x="11531" y="11893"/>
                    <a:pt x="11342" y="11893"/>
                  </a:cubicBezTo>
                  <a:lnTo>
                    <a:pt x="1197" y="11893"/>
                  </a:lnTo>
                  <a:cubicBezTo>
                    <a:pt x="945" y="11893"/>
                    <a:pt x="788" y="11704"/>
                    <a:pt x="788" y="11483"/>
                  </a:cubicBezTo>
                  <a:lnTo>
                    <a:pt x="788" y="5686"/>
                  </a:lnTo>
                  <a:cubicBezTo>
                    <a:pt x="788" y="5434"/>
                    <a:pt x="977" y="5245"/>
                    <a:pt x="1197" y="5245"/>
                  </a:cubicBezTo>
                  <a:lnTo>
                    <a:pt x="7372" y="5245"/>
                  </a:lnTo>
                  <a:lnTo>
                    <a:pt x="7057" y="5749"/>
                  </a:lnTo>
                  <a:cubicBezTo>
                    <a:pt x="7026" y="5812"/>
                    <a:pt x="7026" y="5875"/>
                    <a:pt x="7026" y="5970"/>
                  </a:cubicBezTo>
                  <a:lnTo>
                    <a:pt x="6900" y="7734"/>
                  </a:lnTo>
                  <a:lnTo>
                    <a:pt x="5545" y="7734"/>
                  </a:lnTo>
                  <a:cubicBezTo>
                    <a:pt x="5325" y="7734"/>
                    <a:pt x="5167" y="7923"/>
                    <a:pt x="5167" y="8175"/>
                  </a:cubicBezTo>
                  <a:cubicBezTo>
                    <a:pt x="5167" y="8396"/>
                    <a:pt x="5356" y="8585"/>
                    <a:pt x="5545" y="8585"/>
                  </a:cubicBezTo>
                  <a:lnTo>
                    <a:pt x="10523" y="8585"/>
                  </a:lnTo>
                  <a:cubicBezTo>
                    <a:pt x="10743" y="8585"/>
                    <a:pt x="10964" y="8396"/>
                    <a:pt x="10964" y="8175"/>
                  </a:cubicBezTo>
                  <a:cubicBezTo>
                    <a:pt x="10964" y="7923"/>
                    <a:pt x="10743" y="7734"/>
                    <a:pt x="10523" y="7734"/>
                  </a:cubicBezTo>
                  <a:lnTo>
                    <a:pt x="8633" y="7734"/>
                  </a:lnTo>
                  <a:lnTo>
                    <a:pt x="9294" y="7293"/>
                  </a:lnTo>
                  <a:cubicBezTo>
                    <a:pt x="9326" y="7261"/>
                    <a:pt x="9420" y="7230"/>
                    <a:pt x="9420" y="7135"/>
                  </a:cubicBezTo>
                  <a:lnTo>
                    <a:pt x="10523" y="5245"/>
                  </a:lnTo>
                  <a:close/>
                  <a:moveTo>
                    <a:pt x="10933" y="0"/>
                  </a:moveTo>
                  <a:cubicBezTo>
                    <a:pt x="10599" y="0"/>
                    <a:pt x="10280" y="175"/>
                    <a:pt x="10113" y="488"/>
                  </a:cubicBezTo>
                  <a:lnTo>
                    <a:pt x="9578" y="1433"/>
                  </a:lnTo>
                  <a:lnTo>
                    <a:pt x="7877" y="4395"/>
                  </a:lnTo>
                  <a:lnTo>
                    <a:pt x="1229" y="4395"/>
                  </a:lnTo>
                  <a:cubicBezTo>
                    <a:pt x="567" y="4395"/>
                    <a:pt x="0" y="4930"/>
                    <a:pt x="0" y="5592"/>
                  </a:cubicBezTo>
                  <a:lnTo>
                    <a:pt x="0" y="11483"/>
                  </a:lnTo>
                  <a:cubicBezTo>
                    <a:pt x="0" y="12145"/>
                    <a:pt x="567" y="12743"/>
                    <a:pt x="1229" y="12743"/>
                  </a:cubicBezTo>
                  <a:lnTo>
                    <a:pt x="11374" y="12743"/>
                  </a:lnTo>
                  <a:cubicBezTo>
                    <a:pt x="12067" y="12743"/>
                    <a:pt x="12602" y="12176"/>
                    <a:pt x="12602" y="11483"/>
                  </a:cubicBezTo>
                  <a:lnTo>
                    <a:pt x="12602" y="5686"/>
                  </a:lnTo>
                  <a:cubicBezTo>
                    <a:pt x="12602" y="5025"/>
                    <a:pt x="12067" y="4458"/>
                    <a:pt x="11374" y="4458"/>
                  </a:cubicBezTo>
                  <a:lnTo>
                    <a:pt x="11027" y="4458"/>
                  </a:lnTo>
                  <a:lnTo>
                    <a:pt x="12508" y="1937"/>
                  </a:lnTo>
                  <a:cubicBezTo>
                    <a:pt x="12760" y="1433"/>
                    <a:pt x="12602" y="835"/>
                    <a:pt x="12130" y="551"/>
                  </a:cubicBezTo>
                  <a:lnTo>
                    <a:pt x="11437" y="141"/>
                  </a:lnTo>
                  <a:cubicBezTo>
                    <a:pt x="11277" y="46"/>
                    <a:pt x="11103" y="0"/>
                    <a:pt x="10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4555;p58">
              <a:extLst>
                <a:ext uri="{FF2B5EF4-FFF2-40B4-BE49-F238E27FC236}">
                  <a16:creationId xmlns:a16="http://schemas.microsoft.com/office/drawing/2014/main" id="{BEE9324B-D98B-45F3-83C6-6705C9C0D281}"/>
                </a:ext>
              </a:extLst>
            </p:cNvPr>
            <p:cNvSpPr/>
            <p:nvPr/>
          </p:nvSpPr>
          <p:spPr>
            <a:xfrm>
              <a:off x="-60491625" y="2560150"/>
              <a:ext cx="144925" cy="20525"/>
            </a:xfrm>
            <a:custGeom>
              <a:avLst/>
              <a:gdLst/>
              <a:ahLst/>
              <a:cxnLst/>
              <a:rect l="l" t="t" r="r" b="b"/>
              <a:pathLst>
                <a:path w="5797" h="821" extrusionOk="0">
                  <a:moveTo>
                    <a:pt x="378" y="1"/>
                  </a:moveTo>
                  <a:cubicBezTo>
                    <a:pt x="158" y="1"/>
                    <a:pt x="0" y="190"/>
                    <a:pt x="0" y="411"/>
                  </a:cubicBezTo>
                  <a:cubicBezTo>
                    <a:pt x="0" y="663"/>
                    <a:pt x="189" y="820"/>
                    <a:pt x="378" y="820"/>
                  </a:cubicBezTo>
                  <a:lnTo>
                    <a:pt x="5356" y="820"/>
                  </a:lnTo>
                  <a:cubicBezTo>
                    <a:pt x="5576" y="820"/>
                    <a:pt x="5797" y="631"/>
                    <a:pt x="5797" y="411"/>
                  </a:cubicBezTo>
                  <a:cubicBezTo>
                    <a:pt x="5797" y="190"/>
                    <a:pt x="5576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4556;p58">
              <a:extLst>
                <a:ext uri="{FF2B5EF4-FFF2-40B4-BE49-F238E27FC236}">
                  <a16:creationId xmlns:a16="http://schemas.microsoft.com/office/drawing/2014/main" id="{73DA6B70-48C3-43B0-813C-D990161B4447}"/>
                </a:ext>
              </a:extLst>
            </p:cNvPr>
            <p:cNvSpPr/>
            <p:nvPr/>
          </p:nvSpPr>
          <p:spPr>
            <a:xfrm>
              <a:off x="-60573550" y="2445950"/>
              <a:ext cx="62250" cy="146525"/>
            </a:xfrm>
            <a:custGeom>
              <a:avLst/>
              <a:gdLst/>
              <a:ahLst/>
              <a:cxnLst/>
              <a:rect l="l" t="t" r="r" b="b"/>
              <a:pathLst>
                <a:path w="2490" h="5861" extrusionOk="0">
                  <a:moveTo>
                    <a:pt x="1229" y="1"/>
                  </a:moveTo>
                  <a:cubicBezTo>
                    <a:pt x="977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7" y="851"/>
                    <a:pt x="1" y="1324"/>
                    <a:pt x="1" y="1891"/>
                  </a:cubicBezTo>
                  <a:cubicBezTo>
                    <a:pt x="1" y="2553"/>
                    <a:pt x="568" y="2931"/>
                    <a:pt x="977" y="3246"/>
                  </a:cubicBezTo>
                  <a:cubicBezTo>
                    <a:pt x="1292" y="3498"/>
                    <a:pt x="1670" y="3718"/>
                    <a:pt x="1670" y="3970"/>
                  </a:cubicBezTo>
                  <a:cubicBezTo>
                    <a:pt x="1670" y="4191"/>
                    <a:pt x="1450" y="4348"/>
                    <a:pt x="1229" y="4348"/>
                  </a:cubicBezTo>
                  <a:cubicBezTo>
                    <a:pt x="977" y="4348"/>
                    <a:pt x="820" y="4159"/>
                    <a:pt x="820" y="3970"/>
                  </a:cubicBezTo>
                  <a:cubicBezTo>
                    <a:pt x="820" y="3718"/>
                    <a:pt x="631" y="3529"/>
                    <a:pt x="442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7" y="4947"/>
                    <a:pt x="820" y="5136"/>
                  </a:cubicBezTo>
                  <a:lnTo>
                    <a:pt x="820" y="5420"/>
                  </a:lnTo>
                  <a:cubicBezTo>
                    <a:pt x="820" y="5672"/>
                    <a:pt x="1040" y="5861"/>
                    <a:pt x="1229" y="5861"/>
                  </a:cubicBezTo>
                  <a:cubicBezTo>
                    <a:pt x="1450" y="5861"/>
                    <a:pt x="1670" y="5672"/>
                    <a:pt x="1670" y="5420"/>
                  </a:cubicBezTo>
                  <a:lnTo>
                    <a:pt x="1670" y="5136"/>
                  </a:lnTo>
                  <a:cubicBezTo>
                    <a:pt x="2143" y="4979"/>
                    <a:pt x="2489" y="4506"/>
                    <a:pt x="2489" y="3970"/>
                  </a:cubicBezTo>
                  <a:cubicBezTo>
                    <a:pt x="2489" y="3309"/>
                    <a:pt x="1922" y="2899"/>
                    <a:pt x="1513" y="2584"/>
                  </a:cubicBezTo>
                  <a:cubicBezTo>
                    <a:pt x="1198" y="2364"/>
                    <a:pt x="820" y="2112"/>
                    <a:pt x="820" y="1891"/>
                  </a:cubicBezTo>
                  <a:cubicBezTo>
                    <a:pt x="788" y="1639"/>
                    <a:pt x="977" y="1450"/>
                    <a:pt x="1229" y="1450"/>
                  </a:cubicBezTo>
                  <a:cubicBezTo>
                    <a:pt x="1450" y="1450"/>
                    <a:pt x="1670" y="1639"/>
                    <a:pt x="1670" y="1891"/>
                  </a:cubicBezTo>
                  <a:cubicBezTo>
                    <a:pt x="1670" y="2112"/>
                    <a:pt x="1859" y="2269"/>
                    <a:pt x="2048" y="2269"/>
                  </a:cubicBezTo>
                  <a:cubicBezTo>
                    <a:pt x="2300" y="2269"/>
                    <a:pt x="2489" y="2080"/>
                    <a:pt x="2489" y="1891"/>
                  </a:cubicBezTo>
                  <a:cubicBezTo>
                    <a:pt x="2489" y="1324"/>
                    <a:pt x="2143" y="883"/>
                    <a:pt x="1670" y="694"/>
                  </a:cubicBezTo>
                  <a:lnTo>
                    <a:pt x="1670" y="410"/>
                  </a:lnTo>
                  <a:cubicBezTo>
                    <a:pt x="1670" y="190"/>
                    <a:pt x="1450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6" name="Google Shape;4557;p58">
            <a:extLst>
              <a:ext uri="{FF2B5EF4-FFF2-40B4-BE49-F238E27FC236}">
                <a16:creationId xmlns:a16="http://schemas.microsoft.com/office/drawing/2014/main" id="{3E1FC443-321A-4ECA-984C-748FB3239CF5}"/>
              </a:ext>
            </a:extLst>
          </p:cNvPr>
          <p:cNvGrpSpPr/>
          <p:nvPr/>
        </p:nvGrpSpPr>
        <p:grpSpPr>
          <a:xfrm>
            <a:off x="9601644" y="1232227"/>
            <a:ext cx="348568" cy="249744"/>
            <a:chOff x="-60621600" y="2716100"/>
            <a:chExt cx="316650" cy="226875"/>
          </a:xfrm>
        </p:grpSpPr>
        <p:sp>
          <p:nvSpPr>
            <p:cNvPr id="1067" name="Google Shape;4558;p58">
              <a:extLst>
                <a:ext uri="{FF2B5EF4-FFF2-40B4-BE49-F238E27FC236}">
                  <a16:creationId xmlns:a16="http://schemas.microsoft.com/office/drawing/2014/main" id="{255BFBD9-66A5-4C52-9E8D-A87B690CD8AD}"/>
                </a:ext>
              </a:extLst>
            </p:cNvPr>
            <p:cNvSpPr/>
            <p:nvPr/>
          </p:nvSpPr>
          <p:spPr>
            <a:xfrm>
              <a:off x="-60621600" y="2716100"/>
              <a:ext cx="316650" cy="226875"/>
            </a:xfrm>
            <a:custGeom>
              <a:avLst/>
              <a:gdLst/>
              <a:ahLst/>
              <a:cxnLst/>
              <a:rect l="l" t="t" r="r" b="b"/>
              <a:pathLst>
                <a:path w="12666" h="9075" extrusionOk="0">
                  <a:moveTo>
                    <a:pt x="11374" y="789"/>
                  </a:moveTo>
                  <a:cubicBezTo>
                    <a:pt x="11626" y="789"/>
                    <a:pt x="11815" y="1009"/>
                    <a:pt x="11815" y="1230"/>
                  </a:cubicBezTo>
                  <a:lnTo>
                    <a:pt x="11815" y="1671"/>
                  </a:lnTo>
                  <a:lnTo>
                    <a:pt x="788" y="1671"/>
                  </a:lnTo>
                  <a:lnTo>
                    <a:pt x="788" y="1230"/>
                  </a:lnTo>
                  <a:cubicBezTo>
                    <a:pt x="788" y="1009"/>
                    <a:pt x="977" y="789"/>
                    <a:pt x="1166" y="789"/>
                  </a:cubicBezTo>
                  <a:close/>
                  <a:moveTo>
                    <a:pt x="11815" y="2490"/>
                  </a:moveTo>
                  <a:lnTo>
                    <a:pt x="11815" y="7877"/>
                  </a:lnTo>
                  <a:cubicBezTo>
                    <a:pt x="11815" y="8129"/>
                    <a:pt x="11626" y="8318"/>
                    <a:pt x="11374" y="8318"/>
                  </a:cubicBezTo>
                  <a:lnTo>
                    <a:pt x="1166" y="8318"/>
                  </a:lnTo>
                  <a:cubicBezTo>
                    <a:pt x="946" y="8318"/>
                    <a:pt x="788" y="8129"/>
                    <a:pt x="788" y="7877"/>
                  </a:cubicBezTo>
                  <a:lnTo>
                    <a:pt x="788" y="2490"/>
                  </a:lnTo>
                  <a:close/>
                  <a:moveTo>
                    <a:pt x="1229" y="1"/>
                  </a:moveTo>
                  <a:cubicBezTo>
                    <a:pt x="536" y="1"/>
                    <a:pt x="1" y="568"/>
                    <a:pt x="1" y="1230"/>
                  </a:cubicBezTo>
                  <a:lnTo>
                    <a:pt x="1" y="7846"/>
                  </a:lnTo>
                  <a:cubicBezTo>
                    <a:pt x="1" y="8507"/>
                    <a:pt x="536" y="9074"/>
                    <a:pt x="1229" y="9074"/>
                  </a:cubicBezTo>
                  <a:lnTo>
                    <a:pt x="11406" y="9074"/>
                  </a:lnTo>
                  <a:cubicBezTo>
                    <a:pt x="12099" y="9074"/>
                    <a:pt x="12666" y="8507"/>
                    <a:pt x="12666" y="7846"/>
                  </a:cubicBezTo>
                  <a:lnTo>
                    <a:pt x="12666" y="1230"/>
                  </a:lnTo>
                  <a:cubicBezTo>
                    <a:pt x="12634" y="568"/>
                    <a:pt x="12099" y="1"/>
                    <a:pt x="11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4559;p58">
              <a:extLst>
                <a:ext uri="{FF2B5EF4-FFF2-40B4-BE49-F238E27FC236}">
                  <a16:creationId xmlns:a16="http://schemas.microsoft.com/office/drawing/2014/main" id="{6C0D63B9-B4FE-4EBE-897F-6EDE73A6AA75}"/>
                </a:ext>
              </a:extLst>
            </p:cNvPr>
            <p:cNvSpPr/>
            <p:nvPr/>
          </p:nvSpPr>
          <p:spPr>
            <a:xfrm>
              <a:off x="-60546775" y="2798025"/>
              <a:ext cx="166225" cy="104775"/>
            </a:xfrm>
            <a:custGeom>
              <a:avLst/>
              <a:gdLst/>
              <a:ahLst/>
              <a:cxnLst/>
              <a:rect l="l" t="t" r="r" b="b"/>
              <a:pathLst>
                <a:path w="6649" h="4191" extrusionOk="0">
                  <a:moveTo>
                    <a:pt x="2080" y="883"/>
                  </a:moveTo>
                  <a:cubicBezTo>
                    <a:pt x="2332" y="883"/>
                    <a:pt x="2553" y="946"/>
                    <a:pt x="2805" y="1072"/>
                  </a:cubicBezTo>
                  <a:cubicBezTo>
                    <a:pt x="2647" y="1387"/>
                    <a:pt x="2521" y="1733"/>
                    <a:pt x="2521" y="2080"/>
                  </a:cubicBezTo>
                  <a:cubicBezTo>
                    <a:pt x="2521" y="2489"/>
                    <a:pt x="2647" y="2804"/>
                    <a:pt x="2805" y="3119"/>
                  </a:cubicBezTo>
                  <a:cubicBezTo>
                    <a:pt x="2584" y="3245"/>
                    <a:pt x="2364" y="3308"/>
                    <a:pt x="2080" y="3308"/>
                  </a:cubicBezTo>
                  <a:cubicBezTo>
                    <a:pt x="1418" y="3308"/>
                    <a:pt x="820" y="2741"/>
                    <a:pt x="820" y="2048"/>
                  </a:cubicBezTo>
                  <a:cubicBezTo>
                    <a:pt x="820" y="1418"/>
                    <a:pt x="1418" y="883"/>
                    <a:pt x="2080" y="883"/>
                  </a:cubicBezTo>
                  <a:close/>
                  <a:moveTo>
                    <a:pt x="4569" y="883"/>
                  </a:moveTo>
                  <a:cubicBezTo>
                    <a:pt x="5231" y="883"/>
                    <a:pt x="5798" y="1418"/>
                    <a:pt x="5798" y="2080"/>
                  </a:cubicBezTo>
                  <a:cubicBezTo>
                    <a:pt x="5798" y="2741"/>
                    <a:pt x="5231" y="3340"/>
                    <a:pt x="4569" y="3340"/>
                  </a:cubicBezTo>
                  <a:cubicBezTo>
                    <a:pt x="3907" y="3340"/>
                    <a:pt x="3340" y="2804"/>
                    <a:pt x="3340" y="2080"/>
                  </a:cubicBezTo>
                  <a:cubicBezTo>
                    <a:pt x="3309" y="1418"/>
                    <a:pt x="3907" y="883"/>
                    <a:pt x="4569" y="883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6"/>
                    <a:pt x="1" y="2080"/>
                  </a:cubicBezTo>
                  <a:cubicBezTo>
                    <a:pt x="1" y="3245"/>
                    <a:pt x="946" y="4191"/>
                    <a:pt x="2080" y="4191"/>
                  </a:cubicBezTo>
                  <a:cubicBezTo>
                    <a:pt x="2521" y="4191"/>
                    <a:pt x="2962" y="4033"/>
                    <a:pt x="3340" y="3749"/>
                  </a:cubicBezTo>
                  <a:cubicBezTo>
                    <a:pt x="3687" y="4033"/>
                    <a:pt x="4128" y="4191"/>
                    <a:pt x="4569" y="4191"/>
                  </a:cubicBezTo>
                  <a:cubicBezTo>
                    <a:pt x="5703" y="4191"/>
                    <a:pt x="6648" y="3245"/>
                    <a:pt x="6648" y="2080"/>
                  </a:cubicBezTo>
                  <a:cubicBezTo>
                    <a:pt x="6648" y="946"/>
                    <a:pt x="5703" y="0"/>
                    <a:pt x="4569" y="0"/>
                  </a:cubicBezTo>
                  <a:cubicBezTo>
                    <a:pt x="4096" y="0"/>
                    <a:pt x="3655" y="158"/>
                    <a:pt x="3340" y="441"/>
                  </a:cubicBezTo>
                  <a:cubicBezTo>
                    <a:pt x="2994" y="158"/>
                    <a:pt x="2553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9" name="Google Shape;4560;p58">
            <a:extLst>
              <a:ext uri="{FF2B5EF4-FFF2-40B4-BE49-F238E27FC236}">
                <a16:creationId xmlns:a16="http://schemas.microsoft.com/office/drawing/2014/main" id="{C27CB164-B755-4DE3-BBD3-0879BE5D6AC4}"/>
              </a:ext>
            </a:extLst>
          </p:cNvPr>
          <p:cNvGrpSpPr/>
          <p:nvPr/>
        </p:nvGrpSpPr>
        <p:grpSpPr>
          <a:xfrm>
            <a:off x="10874237" y="1182829"/>
            <a:ext cx="340753" cy="348541"/>
            <a:chOff x="-59475600" y="2658625"/>
            <a:chExt cx="309550" cy="316625"/>
          </a:xfrm>
        </p:grpSpPr>
        <p:sp>
          <p:nvSpPr>
            <p:cNvPr id="1070" name="Google Shape;4561;p58">
              <a:extLst>
                <a:ext uri="{FF2B5EF4-FFF2-40B4-BE49-F238E27FC236}">
                  <a16:creationId xmlns:a16="http://schemas.microsoft.com/office/drawing/2014/main" id="{BEEE8AB0-1474-49EF-9D8C-0EF08E55E44D}"/>
                </a:ext>
              </a:extLst>
            </p:cNvPr>
            <p:cNvSpPr/>
            <p:nvPr/>
          </p:nvSpPr>
          <p:spPr>
            <a:xfrm>
              <a:off x="-59427550" y="291302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410" y="788"/>
                  </a:cubicBezTo>
                  <a:cubicBezTo>
                    <a:pt x="630" y="788"/>
                    <a:pt x="788" y="630"/>
                    <a:pt x="788" y="410"/>
                  </a:cubicBezTo>
                  <a:cubicBezTo>
                    <a:pt x="788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4562;p58">
              <a:extLst>
                <a:ext uri="{FF2B5EF4-FFF2-40B4-BE49-F238E27FC236}">
                  <a16:creationId xmlns:a16="http://schemas.microsoft.com/office/drawing/2014/main" id="{B7A579B1-513B-4A30-8FE7-1BB69293B150}"/>
                </a:ext>
              </a:extLst>
            </p:cNvPr>
            <p:cNvSpPr/>
            <p:nvPr/>
          </p:nvSpPr>
          <p:spPr>
            <a:xfrm>
              <a:off x="-59428350" y="2699575"/>
              <a:ext cx="20500" cy="152825"/>
            </a:xfrm>
            <a:custGeom>
              <a:avLst/>
              <a:gdLst/>
              <a:ahLst/>
              <a:cxnLst/>
              <a:rect l="l" t="t" r="r" b="b"/>
              <a:pathLst>
                <a:path w="820" h="6113" extrusionOk="0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671"/>
                  </a:lnTo>
                  <a:cubicBezTo>
                    <a:pt x="1" y="5923"/>
                    <a:pt x="190" y="6112"/>
                    <a:pt x="442" y="6112"/>
                  </a:cubicBezTo>
                  <a:cubicBezTo>
                    <a:pt x="662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820" y="158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4563;p58">
              <a:extLst>
                <a:ext uri="{FF2B5EF4-FFF2-40B4-BE49-F238E27FC236}">
                  <a16:creationId xmlns:a16="http://schemas.microsoft.com/office/drawing/2014/main" id="{BA430754-8AB0-4766-AB18-07E7243FE3A9}"/>
                </a:ext>
              </a:extLst>
            </p:cNvPr>
            <p:cNvSpPr/>
            <p:nvPr/>
          </p:nvSpPr>
          <p:spPr>
            <a:xfrm>
              <a:off x="-59330675" y="291302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378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30"/>
                    <a:pt x="158" y="788"/>
                    <a:pt x="378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4564;p58">
              <a:extLst>
                <a:ext uri="{FF2B5EF4-FFF2-40B4-BE49-F238E27FC236}">
                  <a16:creationId xmlns:a16="http://schemas.microsoft.com/office/drawing/2014/main" id="{F22FA41D-A4EE-47F3-ADE0-2ABD90DBEF65}"/>
                </a:ext>
              </a:extLst>
            </p:cNvPr>
            <p:cNvSpPr/>
            <p:nvPr/>
          </p:nvSpPr>
          <p:spPr>
            <a:xfrm>
              <a:off x="-59330675" y="2699575"/>
              <a:ext cx="20500" cy="152825"/>
            </a:xfrm>
            <a:custGeom>
              <a:avLst/>
              <a:gdLst/>
              <a:ahLst/>
              <a:cxnLst/>
              <a:rect l="l" t="t" r="r" b="b"/>
              <a:pathLst>
                <a:path w="820" h="6113" extrusionOk="0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lnTo>
                    <a:pt x="0" y="5671"/>
                  </a:lnTo>
                  <a:cubicBezTo>
                    <a:pt x="0" y="5923"/>
                    <a:pt x="189" y="6112"/>
                    <a:pt x="378" y="6112"/>
                  </a:cubicBezTo>
                  <a:cubicBezTo>
                    <a:pt x="630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788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4565;p58">
              <a:extLst>
                <a:ext uri="{FF2B5EF4-FFF2-40B4-BE49-F238E27FC236}">
                  <a16:creationId xmlns:a16="http://schemas.microsoft.com/office/drawing/2014/main" id="{887AC2FC-EF6D-4B73-B047-1661D536B70B}"/>
                </a:ext>
              </a:extLst>
            </p:cNvPr>
            <p:cNvSpPr/>
            <p:nvPr/>
          </p:nvSpPr>
          <p:spPr>
            <a:xfrm>
              <a:off x="-59475600" y="2658625"/>
              <a:ext cx="309550" cy="316625"/>
            </a:xfrm>
            <a:custGeom>
              <a:avLst/>
              <a:gdLst/>
              <a:ahLst/>
              <a:cxnLst/>
              <a:rect l="l" t="t" r="r" b="b"/>
              <a:pathLst>
                <a:path w="12382" h="12665" extrusionOk="0">
                  <a:moveTo>
                    <a:pt x="3372" y="788"/>
                  </a:moveTo>
                  <a:cubicBezTo>
                    <a:pt x="3624" y="788"/>
                    <a:pt x="3813" y="977"/>
                    <a:pt x="3813" y="1197"/>
                  </a:cubicBezTo>
                  <a:lnTo>
                    <a:pt x="3813" y="8538"/>
                  </a:lnTo>
                  <a:lnTo>
                    <a:pt x="788" y="8538"/>
                  </a:lnTo>
                  <a:lnTo>
                    <a:pt x="788" y="1197"/>
                  </a:lnTo>
                  <a:cubicBezTo>
                    <a:pt x="788" y="977"/>
                    <a:pt x="977" y="788"/>
                    <a:pt x="1166" y="788"/>
                  </a:cubicBezTo>
                  <a:close/>
                  <a:moveTo>
                    <a:pt x="7278" y="788"/>
                  </a:moveTo>
                  <a:cubicBezTo>
                    <a:pt x="7530" y="788"/>
                    <a:pt x="7688" y="977"/>
                    <a:pt x="7688" y="1197"/>
                  </a:cubicBezTo>
                  <a:lnTo>
                    <a:pt x="7688" y="8538"/>
                  </a:lnTo>
                  <a:lnTo>
                    <a:pt x="4632" y="8538"/>
                  </a:lnTo>
                  <a:lnTo>
                    <a:pt x="4632" y="1197"/>
                  </a:lnTo>
                  <a:cubicBezTo>
                    <a:pt x="4632" y="977"/>
                    <a:pt x="4852" y="788"/>
                    <a:pt x="5073" y="788"/>
                  </a:cubicBezTo>
                  <a:close/>
                  <a:moveTo>
                    <a:pt x="11122" y="788"/>
                  </a:moveTo>
                  <a:cubicBezTo>
                    <a:pt x="11342" y="788"/>
                    <a:pt x="11500" y="977"/>
                    <a:pt x="11500" y="1197"/>
                  </a:cubicBezTo>
                  <a:lnTo>
                    <a:pt x="11500" y="8538"/>
                  </a:lnTo>
                  <a:lnTo>
                    <a:pt x="8507" y="8538"/>
                  </a:lnTo>
                  <a:lnTo>
                    <a:pt x="8507" y="1197"/>
                  </a:lnTo>
                  <a:cubicBezTo>
                    <a:pt x="8507" y="977"/>
                    <a:pt x="8696" y="788"/>
                    <a:pt x="8885" y="788"/>
                  </a:cubicBezTo>
                  <a:close/>
                  <a:moveTo>
                    <a:pt x="3813" y="9325"/>
                  </a:moveTo>
                  <a:lnTo>
                    <a:pt x="3813" y="11405"/>
                  </a:lnTo>
                  <a:cubicBezTo>
                    <a:pt x="3813" y="11657"/>
                    <a:pt x="3624" y="11846"/>
                    <a:pt x="3372" y="11846"/>
                  </a:cubicBezTo>
                  <a:lnTo>
                    <a:pt x="1166" y="11846"/>
                  </a:lnTo>
                  <a:cubicBezTo>
                    <a:pt x="946" y="11846"/>
                    <a:pt x="788" y="11657"/>
                    <a:pt x="788" y="11405"/>
                  </a:cubicBezTo>
                  <a:lnTo>
                    <a:pt x="788" y="9325"/>
                  </a:lnTo>
                  <a:close/>
                  <a:moveTo>
                    <a:pt x="7688" y="9325"/>
                  </a:moveTo>
                  <a:lnTo>
                    <a:pt x="7688" y="11405"/>
                  </a:lnTo>
                  <a:cubicBezTo>
                    <a:pt x="7688" y="11657"/>
                    <a:pt x="7467" y="11846"/>
                    <a:pt x="7278" y="11846"/>
                  </a:cubicBezTo>
                  <a:lnTo>
                    <a:pt x="5073" y="11846"/>
                  </a:lnTo>
                  <a:cubicBezTo>
                    <a:pt x="4852" y="11846"/>
                    <a:pt x="4632" y="11657"/>
                    <a:pt x="4632" y="11405"/>
                  </a:cubicBezTo>
                  <a:lnTo>
                    <a:pt x="4632" y="9325"/>
                  </a:lnTo>
                  <a:close/>
                  <a:moveTo>
                    <a:pt x="11563" y="9325"/>
                  </a:moveTo>
                  <a:lnTo>
                    <a:pt x="11563" y="11405"/>
                  </a:lnTo>
                  <a:lnTo>
                    <a:pt x="11531" y="11405"/>
                  </a:lnTo>
                  <a:cubicBezTo>
                    <a:pt x="11531" y="11657"/>
                    <a:pt x="11342" y="11846"/>
                    <a:pt x="11153" y="11846"/>
                  </a:cubicBezTo>
                  <a:lnTo>
                    <a:pt x="8948" y="11846"/>
                  </a:lnTo>
                  <a:cubicBezTo>
                    <a:pt x="8696" y="11846"/>
                    <a:pt x="8538" y="11657"/>
                    <a:pt x="8538" y="11405"/>
                  </a:cubicBezTo>
                  <a:lnTo>
                    <a:pt x="8538" y="9325"/>
                  </a:lnTo>
                  <a:close/>
                  <a:moveTo>
                    <a:pt x="1229" y="0"/>
                  </a:moveTo>
                  <a:cubicBezTo>
                    <a:pt x="536" y="0"/>
                    <a:pt x="0" y="536"/>
                    <a:pt x="0" y="1197"/>
                  </a:cubicBezTo>
                  <a:lnTo>
                    <a:pt x="0" y="11405"/>
                  </a:lnTo>
                  <a:cubicBezTo>
                    <a:pt x="0" y="12066"/>
                    <a:pt x="536" y="12665"/>
                    <a:pt x="1229" y="12665"/>
                  </a:cubicBezTo>
                  <a:lnTo>
                    <a:pt x="3435" y="12665"/>
                  </a:lnTo>
                  <a:cubicBezTo>
                    <a:pt x="3750" y="12665"/>
                    <a:pt x="4002" y="12539"/>
                    <a:pt x="4254" y="12350"/>
                  </a:cubicBezTo>
                  <a:cubicBezTo>
                    <a:pt x="4474" y="12539"/>
                    <a:pt x="4758" y="12665"/>
                    <a:pt x="5073" y="12665"/>
                  </a:cubicBezTo>
                  <a:lnTo>
                    <a:pt x="7278" y="12665"/>
                  </a:lnTo>
                  <a:cubicBezTo>
                    <a:pt x="7593" y="12665"/>
                    <a:pt x="7877" y="12539"/>
                    <a:pt x="8097" y="12350"/>
                  </a:cubicBezTo>
                  <a:cubicBezTo>
                    <a:pt x="8349" y="12539"/>
                    <a:pt x="8633" y="12665"/>
                    <a:pt x="8948" y="12665"/>
                  </a:cubicBezTo>
                  <a:lnTo>
                    <a:pt x="11153" y="12665"/>
                  </a:lnTo>
                  <a:cubicBezTo>
                    <a:pt x="11815" y="12665"/>
                    <a:pt x="12382" y="12129"/>
                    <a:pt x="12382" y="11405"/>
                  </a:cubicBezTo>
                  <a:lnTo>
                    <a:pt x="12382" y="1197"/>
                  </a:lnTo>
                  <a:cubicBezTo>
                    <a:pt x="12350" y="536"/>
                    <a:pt x="11815" y="0"/>
                    <a:pt x="11153" y="0"/>
                  </a:cubicBezTo>
                  <a:lnTo>
                    <a:pt x="8948" y="0"/>
                  </a:lnTo>
                  <a:cubicBezTo>
                    <a:pt x="8633" y="0"/>
                    <a:pt x="8349" y="95"/>
                    <a:pt x="8097" y="315"/>
                  </a:cubicBezTo>
                  <a:cubicBezTo>
                    <a:pt x="7877" y="95"/>
                    <a:pt x="7593" y="0"/>
                    <a:pt x="7278" y="0"/>
                  </a:cubicBezTo>
                  <a:lnTo>
                    <a:pt x="5073" y="0"/>
                  </a:lnTo>
                  <a:cubicBezTo>
                    <a:pt x="4758" y="0"/>
                    <a:pt x="4474" y="95"/>
                    <a:pt x="4254" y="315"/>
                  </a:cubicBezTo>
                  <a:cubicBezTo>
                    <a:pt x="4002" y="95"/>
                    <a:pt x="3750" y="0"/>
                    <a:pt x="34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4566;p58">
              <a:extLst>
                <a:ext uri="{FF2B5EF4-FFF2-40B4-BE49-F238E27FC236}">
                  <a16:creationId xmlns:a16="http://schemas.microsoft.com/office/drawing/2014/main" id="{FE95975C-89DD-4CD7-99EE-F9E1C3EE0513}"/>
                </a:ext>
              </a:extLst>
            </p:cNvPr>
            <p:cNvSpPr/>
            <p:nvPr/>
          </p:nvSpPr>
          <p:spPr>
            <a:xfrm>
              <a:off x="-59234600" y="2913025"/>
              <a:ext cx="19725" cy="19700"/>
            </a:xfrm>
            <a:custGeom>
              <a:avLst/>
              <a:gdLst/>
              <a:ahLst/>
              <a:cxnLst/>
              <a:rect l="l" t="t" r="r" b="b"/>
              <a:pathLst>
                <a:path w="789" h="788" extrusionOk="0">
                  <a:moveTo>
                    <a:pt x="411" y="0"/>
                  </a:moveTo>
                  <a:cubicBezTo>
                    <a:pt x="190" y="0"/>
                    <a:pt x="1" y="189"/>
                    <a:pt x="1" y="410"/>
                  </a:cubicBezTo>
                  <a:cubicBezTo>
                    <a:pt x="1" y="630"/>
                    <a:pt x="190" y="788"/>
                    <a:pt x="411" y="788"/>
                  </a:cubicBezTo>
                  <a:cubicBezTo>
                    <a:pt x="631" y="788"/>
                    <a:pt x="789" y="630"/>
                    <a:pt x="789" y="410"/>
                  </a:cubicBezTo>
                  <a:cubicBezTo>
                    <a:pt x="789" y="189"/>
                    <a:pt x="631" y="0"/>
                    <a:pt x="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4567;p58">
              <a:extLst>
                <a:ext uri="{FF2B5EF4-FFF2-40B4-BE49-F238E27FC236}">
                  <a16:creationId xmlns:a16="http://schemas.microsoft.com/office/drawing/2014/main" id="{E0326234-5AF6-4C41-8B6C-4A1BE5847F95}"/>
                </a:ext>
              </a:extLst>
            </p:cNvPr>
            <p:cNvSpPr/>
            <p:nvPr/>
          </p:nvSpPr>
          <p:spPr>
            <a:xfrm>
              <a:off x="-59235375" y="2699575"/>
              <a:ext cx="20500" cy="152825"/>
            </a:xfrm>
            <a:custGeom>
              <a:avLst/>
              <a:gdLst/>
              <a:ahLst/>
              <a:cxnLst/>
              <a:rect l="l" t="t" r="r" b="b"/>
              <a:pathLst>
                <a:path w="820" h="6113" extrusionOk="0">
                  <a:moveTo>
                    <a:pt x="442" y="0"/>
                  </a:moveTo>
                  <a:cubicBezTo>
                    <a:pt x="190" y="0"/>
                    <a:pt x="0" y="189"/>
                    <a:pt x="0" y="441"/>
                  </a:cubicBezTo>
                  <a:lnTo>
                    <a:pt x="0" y="5671"/>
                  </a:lnTo>
                  <a:cubicBezTo>
                    <a:pt x="0" y="5923"/>
                    <a:pt x="190" y="6112"/>
                    <a:pt x="442" y="6112"/>
                  </a:cubicBezTo>
                  <a:cubicBezTo>
                    <a:pt x="662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820" y="158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7" name="Google Shape;4568;p58">
            <a:extLst>
              <a:ext uri="{FF2B5EF4-FFF2-40B4-BE49-F238E27FC236}">
                <a16:creationId xmlns:a16="http://schemas.microsoft.com/office/drawing/2014/main" id="{F6CE33BB-1C70-4C2A-80ED-B9063C7B0187}"/>
              </a:ext>
            </a:extLst>
          </p:cNvPr>
          <p:cNvSpPr/>
          <p:nvPr/>
        </p:nvSpPr>
        <p:spPr>
          <a:xfrm>
            <a:off x="5799889" y="375438"/>
            <a:ext cx="347715" cy="347688"/>
          </a:xfrm>
          <a:custGeom>
            <a:avLst/>
            <a:gdLst/>
            <a:ahLst/>
            <a:cxnLst/>
            <a:rect l="l" t="t" r="r" b="b"/>
            <a:pathLst>
              <a:path w="12635" h="12634" extrusionOk="0">
                <a:moveTo>
                  <a:pt x="6302" y="2741"/>
                </a:moveTo>
                <a:cubicBezTo>
                  <a:pt x="6774" y="2741"/>
                  <a:pt x="7152" y="3087"/>
                  <a:pt x="7152" y="3560"/>
                </a:cubicBezTo>
                <a:cubicBezTo>
                  <a:pt x="7152" y="4033"/>
                  <a:pt x="6774" y="4411"/>
                  <a:pt x="6302" y="4411"/>
                </a:cubicBezTo>
                <a:cubicBezTo>
                  <a:pt x="5861" y="4411"/>
                  <a:pt x="5483" y="4033"/>
                  <a:pt x="5483" y="3560"/>
                </a:cubicBezTo>
                <a:cubicBezTo>
                  <a:pt x="5483" y="3087"/>
                  <a:pt x="5829" y="2741"/>
                  <a:pt x="6302" y="2741"/>
                </a:cubicBezTo>
                <a:close/>
                <a:moveTo>
                  <a:pt x="11910" y="819"/>
                </a:moveTo>
                <a:lnTo>
                  <a:pt x="11910" y="5230"/>
                </a:lnTo>
                <a:lnTo>
                  <a:pt x="8161" y="5230"/>
                </a:lnTo>
                <a:cubicBezTo>
                  <a:pt x="7972" y="5041"/>
                  <a:pt x="7751" y="4820"/>
                  <a:pt x="7530" y="4726"/>
                </a:cubicBezTo>
                <a:cubicBezTo>
                  <a:pt x="7814" y="4411"/>
                  <a:pt x="8003" y="4001"/>
                  <a:pt x="8003" y="3560"/>
                </a:cubicBezTo>
                <a:cubicBezTo>
                  <a:pt x="8003" y="2678"/>
                  <a:pt x="7247" y="1922"/>
                  <a:pt x="6333" y="1922"/>
                </a:cubicBezTo>
                <a:cubicBezTo>
                  <a:pt x="5451" y="1922"/>
                  <a:pt x="4695" y="2678"/>
                  <a:pt x="4695" y="3560"/>
                </a:cubicBezTo>
                <a:cubicBezTo>
                  <a:pt x="4695" y="4001"/>
                  <a:pt x="4853" y="4411"/>
                  <a:pt x="5168" y="4726"/>
                </a:cubicBezTo>
                <a:cubicBezTo>
                  <a:pt x="4916" y="4820"/>
                  <a:pt x="4695" y="5041"/>
                  <a:pt x="4537" y="5230"/>
                </a:cubicBezTo>
                <a:lnTo>
                  <a:pt x="883" y="5230"/>
                </a:lnTo>
                <a:lnTo>
                  <a:pt x="883" y="819"/>
                </a:lnTo>
                <a:close/>
                <a:moveTo>
                  <a:pt x="6302" y="5230"/>
                </a:moveTo>
                <a:cubicBezTo>
                  <a:pt x="7215" y="5230"/>
                  <a:pt x="7972" y="5986"/>
                  <a:pt x="7972" y="6868"/>
                </a:cubicBezTo>
                <a:lnTo>
                  <a:pt x="4664" y="6868"/>
                </a:lnTo>
                <a:cubicBezTo>
                  <a:pt x="4664" y="5986"/>
                  <a:pt x="5388" y="5230"/>
                  <a:pt x="6302" y="5230"/>
                </a:cubicBezTo>
                <a:close/>
                <a:moveTo>
                  <a:pt x="8287" y="7719"/>
                </a:moveTo>
                <a:lnTo>
                  <a:pt x="7593" y="11846"/>
                </a:lnTo>
                <a:lnTo>
                  <a:pt x="5010" y="11846"/>
                </a:lnTo>
                <a:lnTo>
                  <a:pt x="4285" y="7719"/>
                </a:lnTo>
                <a:close/>
                <a:moveTo>
                  <a:pt x="410" y="0"/>
                </a:moveTo>
                <a:cubicBezTo>
                  <a:pt x="158" y="0"/>
                  <a:pt x="1" y="189"/>
                  <a:pt x="1" y="378"/>
                </a:cubicBezTo>
                <a:lnTo>
                  <a:pt x="1" y="5608"/>
                </a:lnTo>
                <a:cubicBezTo>
                  <a:pt x="1" y="5860"/>
                  <a:pt x="190" y="6017"/>
                  <a:pt x="410" y="6017"/>
                </a:cubicBezTo>
                <a:lnTo>
                  <a:pt x="3970" y="6017"/>
                </a:lnTo>
                <a:cubicBezTo>
                  <a:pt x="3907" y="6301"/>
                  <a:pt x="3813" y="6553"/>
                  <a:pt x="3813" y="6837"/>
                </a:cubicBezTo>
                <a:lnTo>
                  <a:pt x="2994" y="6837"/>
                </a:lnTo>
                <a:cubicBezTo>
                  <a:pt x="2773" y="6837"/>
                  <a:pt x="2616" y="7026"/>
                  <a:pt x="2616" y="7246"/>
                </a:cubicBezTo>
                <a:cubicBezTo>
                  <a:pt x="2616" y="7467"/>
                  <a:pt x="2805" y="7656"/>
                  <a:pt x="2994" y="7656"/>
                </a:cubicBezTo>
                <a:lnTo>
                  <a:pt x="3466" y="7656"/>
                </a:lnTo>
                <a:lnTo>
                  <a:pt x="4254" y="12255"/>
                </a:lnTo>
                <a:cubicBezTo>
                  <a:pt x="4285" y="12476"/>
                  <a:pt x="4443" y="12633"/>
                  <a:pt x="4664" y="12633"/>
                </a:cubicBezTo>
                <a:lnTo>
                  <a:pt x="7972" y="12633"/>
                </a:lnTo>
                <a:cubicBezTo>
                  <a:pt x="8161" y="12633"/>
                  <a:pt x="8350" y="12476"/>
                  <a:pt x="8350" y="12255"/>
                </a:cubicBezTo>
                <a:lnTo>
                  <a:pt x="9137" y="7656"/>
                </a:lnTo>
                <a:lnTo>
                  <a:pt x="9610" y="7656"/>
                </a:lnTo>
                <a:cubicBezTo>
                  <a:pt x="9862" y="7656"/>
                  <a:pt x="10019" y="7467"/>
                  <a:pt x="10019" y="7215"/>
                </a:cubicBezTo>
                <a:cubicBezTo>
                  <a:pt x="10019" y="6994"/>
                  <a:pt x="9799" y="6837"/>
                  <a:pt x="9610" y="6837"/>
                </a:cubicBezTo>
                <a:lnTo>
                  <a:pt x="8791" y="6837"/>
                </a:lnTo>
                <a:cubicBezTo>
                  <a:pt x="8791" y="6553"/>
                  <a:pt x="8759" y="6269"/>
                  <a:pt x="8633" y="6017"/>
                </a:cubicBezTo>
                <a:lnTo>
                  <a:pt x="12225" y="6017"/>
                </a:lnTo>
                <a:cubicBezTo>
                  <a:pt x="12445" y="6017"/>
                  <a:pt x="12603" y="5797"/>
                  <a:pt x="12603" y="5608"/>
                </a:cubicBezTo>
                <a:lnTo>
                  <a:pt x="12603" y="378"/>
                </a:lnTo>
                <a:cubicBezTo>
                  <a:pt x="12634" y="189"/>
                  <a:pt x="12445" y="0"/>
                  <a:pt x="122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8" name="Google Shape;4569;p58">
            <a:extLst>
              <a:ext uri="{FF2B5EF4-FFF2-40B4-BE49-F238E27FC236}">
                <a16:creationId xmlns:a16="http://schemas.microsoft.com/office/drawing/2014/main" id="{9F67ACD1-912A-4833-AC71-C06DB79CFD6E}"/>
              </a:ext>
            </a:extLst>
          </p:cNvPr>
          <p:cNvSpPr/>
          <p:nvPr/>
        </p:nvSpPr>
        <p:spPr>
          <a:xfrm>
            <a:off x="5825910" y="778424"/>
            <a:ext cx="295675" cy="351183"/>
          </a:xfrm>
          <a:custGeom>
            <a:avLst/>
            <a:gdLst/>
            <a:ahLst/>
            <a:cxnLst/>
            <a:rect l="l" t="t" r="r" b="b"/>
            <a:pathLst>
              <a:path w="10744" h="12761" extrusionOk="0">
                <a:moveTo>
                  <a:pt x="5419" y="820"/>
                </a:moveTo>
                <a:cubicBezTo>
                  <a:pt x="6585" y="820"/>
                  <a:pt x="7530" y="1765"/>
                  <a:pt x="7530" y="2899"/>
                </a:cubicBezTo>
                <a:cubicBezTo>
                  <a:pt x="7530" y="3655"/>
                  <a:pt x="7121" y="4317"/>
                  <a:pt x="6490" y="4663"/>
                </a:cubicBezTo>
                <a:cubicBezTo>
                  <a:pt x="6364" y="4758"/>
                  <a:pt x="6301" y="4884"/>
                  <a:pt x="6301" y="5042"/>
                </a:cubicBezTo>
                <a:lnTo>
                  <a:pt x="6301" y="7436"/>
                </a:lnTo>
                <a:lnTo>
                  <a:pt x="4632" y="7436"/>
                </a:lnTo>
                <a:lnTo>
                  <a:pt x="4632" y="5042"/>
                </a:lnTo>
                <a:cubicBezTo>
                  <a:pt x="4632" y="4884"/>
                  <a:pt x="4569" y="4758"/>
                  <a:pt x="4443" y="4663"/>
                </a:cubicBezTo>
                <a:cubicBezTo>
                  <a:pt x="3687" y="4317"/>
                  <a:pt x="3340" y="3655"/>
                  <a:pt x="3340" y="2899"/>
                </a:cubicBezTo>
                <a:cubicBezTo>
                  <a:pt x="3340" y="1765"/>
                  <a:pt x="4285" y="820"/>
                  <a:pt x="5419" y="820"/>
                </a:cubicBezTo>
                <a:close/>
                <a:moveTo>
                  <a:pt x="8696" y="8286"/>
                </a:moveTo>
                <a:cubicBezTo>
                  <a:pt x="9357" y="8286"/>
                  <a:pt x="9924" y="8854"/>
                  <a:pt x="9924" y="9547"/>
                </a:cubicBezTo>
                <a:lnTo>
                  <a:pt x="9924" y="10271"/>
                </a:lnTo>
                <a:lnTo>
                  <a:pt x="820" y="10271"/>
                </a:lnTo>
                <a:lnTo>
                  <a:pt x="820" y="9547"/>
                </a:lnTo>
                <a:cubicBezTo>
                  <a:pt x="820" y="8885"/>
                  <a:pt x="1387" y="8286"/>
                  <a:pt x="2048" y="8286"/>
                </a:cubicBezTo>
                <a:close/>
                <a:moveTo>
                  <a:pt x="9137" y="11059"/>
                </a:moveTo>
                <a:lnTo>
                  <a:pt x="9137" y="11878"/>
                </a:lnTo>
                <a:lnTo>
                  <a:pt x="1702" y="11878"/>
                </a:lnTo>
                <a:lnTo>
                  <a:pt x="1702" y="11059"/>
                </a:lnTo>
                <a:close/>
                <a:moveTo>
                  <a:pt x="5325" y="1"/>
                </a:moveTo>
                <a:cubicBezTo>
                  <a:pt x="3718" y="1"/>
                  <a:pt x="2458" y="1292"/>
                  <a:pt x="2458" y="2899"/>
                </a:cubicBezTo>
                <a:cubicBezTo>
                  <a:pt x="2458" y="3403"/>
                  <a:pt x="2615" y="3939"/>
                  <a:pt x="2836" y="4348"/>
                </a:cubicBezTo>
                <a:cubicBezTo>
                  <a:pt x="3025" y="4726"/>
                  <a:pt x="3340" y="5010"/>
                  <a:pt x="3655" y="5262"/>
                </a:cubicBezTo>
                <a:lnTo>
                  <a:pt x="3655" y="7467"/>
                </a:lnTo>
                <a:lnTo>
                  <a:pt x="2080" y="7467"/>
                </a:lnTo>
                <a:cubicBezTo>
                  <a:pt x="946" y="7467"/>
                  <a:pt x="0" y="8413"/>
                  <a:pt x="0" y="9547"/>
                </a:cubicBezTo>
                <a:lnTo>
                  <a:pt x="0" y="10649"/>
                </a:lnTo>
                <a:cubicBezTo>
                  <a:pt x="0" y="10901"/>
                  <a:pt x="189" y="11059"/>
                  <a:pt x="441" y="11059"/>
                </a:cubicBezTo>
                <a:lnTo>
                  <a:pt x="820" y="11059"/>
                </a:lnTo>
                <a:lnTo>
                  <a:pt x="820" y="12319"/>
                </a:lnTo>
                <a:cubicBezTo>
                  <a:pt x="820" y="12540"/>
                  <a:pt x="1009" y="12760"/>
                  <a:pt x="1229" y="12760"/>
                </a:cubicBezTo>
                <a:lnTo>
                  <a:pt x="9483" y="12760"/>
                </a:lnTo>
                <a:cubicBezTo>
                  <a:pt x="9735" y="12760"/>
                  <a:pt x="9924" y="12540"/>
                  <a:pt x="9924" y="12319"/>
                </a:cubicBezTo>
                <a:lnTo>
                  <a:pt x="9924" y="11059"/>
                </a:lnTo>
                <a:lnTo>
                  <a:pt x="10303" y="11059"/>
                </a:lnTo>
                <a:cubicBezTo>
                  <a:pt x="10555" y="11059"/>
                  <a:pt x="10744" y="10870"/>
                  <a:pt x="10744" y="10649"/>
                </a:cubicBezTo>
                <a:lnTo>
                  <a:pt x="10744" y="9547"/>
                </a:lnTo>
                <a:cubicBezTo>
                  <a:pt x="10744" y="8413"/>
                  <a:pt x="9798" y="7467"/>
                  <a:pt x="8664" y="7467"/>
                </a:cubicBezTo>
                <a:lnTo>
                  <a:pt x="7026" y="7467"/>
                </a:lnTo>
                <a:lnTo>
                  <a:pt x="7026" y="5262"/>
                </a:lnTo>
                <a:cubicBezTo>
                  <a:pt x="7373" y="5042"/>
                  <a:pt x="7656" y="4726"/>
                  <a:pt x="7845" y="4348"/>
                </a:cubicBezTo>
                <a:cubicBezTo>
                  <a:pt x="8129" y="3939"/>
                  <a:pt x="8223" y="3403"/>
                  <a:pt x="8223" y="2899"/>
                </a:cubicBezTo>
                <a:cubicBezTo>
                  <a:pt x="8223" y="1292"/>
                  <a:pt x="6932" y="1"/>
                  <a:pt x="532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9" name="Google Shape;4570;p58">
            <a:extLst>
              <a:ext uri="{FF2B5EF4-FFF2-40B4-BE49-F238E27FC236}">
                <a16:creationId xmlns:a16="http://schemas.microsoft.com/office/drawing/2014/main" id="{02159540-BA0F-4F4D-9F91-4B2E685A62F0}"/>
              </a:ext>
            </a:extLst>
          </p:cNvPr>
          <p:cNvGrpSpPr/>
          <p:nvPr/>
        </p:nvGrpSpPr>
        <p:grpSpPr>
          <a:xfrm>
            <a:off x="5850449" y="1182389"/>
            <a:ext cx="250570" cy="349421"/>
            <a:chOff x="-63987100" y="2646800"/>
            <a:chExt cx="227625" cy="317425"/>
          </a:xfrm>
        </p:grpSpPr>
        <p:sp>
          <p:nvSpPr>
            <p:cNvPr id="1080" name="Google Shape;4571;p58">
              <a:extLst>
                <a:ext uri="{FF2B5EF4-FFF2-40B4-BE49-F238E27FC236}">
                  <a16:creationId xmlns:a16="http://schemas.microsoft.com/office/drawing/2014/main" id="{E894D5ED-CA58-4091-9146-0CEA7070A8BD}"/>
                </a:ext>
              </a:extLst>
            </p:cNvPr>
            <p:cNvSpPr/>
            <p:nvPr/>
          </p:nvSpPr>
          <p:spPr>
            <a:xfrm>
              <a:off x="-63987100" y="2646800"/>
              <a:ext cx="227625" cy="317425"/>
            </a:xfrm>
            <a:custGeom>
              <a:avLst/>
              <a:gdLst/>
              <a:ahLst/>
              <a:cxnLst/>
              <a:rect l="l" t="t" r="r" b="b"/>
              <a:pathLst>
                <a:path w="9105" h="12697" extrusionOk="0">
                  <a:moveTo>
                    <a:pt x="7467" y="851"/>
                  </a:moveTo>
                  <a:lnTo>
                    <a:pt x="7467" y="2426"/>
                  </a:lnTo>
                  <a:cubicBezTo>
                    <a:pt x="7152" y="2300"/>
                    <a:pt x="6711" y="2237"/>
                    <a:pt x="6238" y="2237"/>
                  </a:cubicBezTo>
                  <a:cubicBezTo>
                    <a:pt x="5198" y="2237"/>
                    <a:pt x="4411" y="2678"/>
                    <a:pt x="4379" y="2710"/>
                  </a:cubicBezTo>
                  <a:cubicBezTo>
                    <a:pt x="4379" y="2710"/>
                    <a:pt x="3718" y="3056"/>
                    <a:pt x="2930" y="3056"/>
                  </a:cubicBezTo>
                  <a:cubicBezTo>
                    <a:pt x="2426" y="3056"/>
                    <a:pt x="1953" y="2899"/>
                    <a:pt x="1701" y="2773"/>
                  </a:cubicBezTo>
                  <a:lnTo>
                    <a:pt x="1701" y="851"/>
                  </a:lnTo>
                  <a:close/>
                  <a:moveTo>
                    <a:pt x="6207" y="3088"/>
                  </a:moveTo>
                  <a:cubicBezTo>
                    <a:pt x="6711" y="3088"/>
                    <a:pt x="7183" y="3245"/>
                    <a:pt x="7404" y="3371"/>
                  </a:cubicBezTo>
                  <a:cubicBezTo>
                    <a:pt x="7309" y="4789"/>
                    <a:pt x="6049" y="5986"/>
                    <a:pt x="4537" y="5986"/>
                  </a:cubicBezTo>
                  <a:cubicBezTo>
                    <a:pt x="3151" y="5986"/>
                    <a:pt x="2016" y="5041"/>
                    <a:pt x="1701" y="3718"/>
                  </a:cubicBezTo>
                  <a:lnTo>
                    <a:pt x="1701" y="3718"/>
                  </a:lnTo>
                  <a:cubicBezTo>
                    <a:pt x="2016" y="3844"/>
                    <a:pt x="2426" y="3939"/>
                    <a:pt x="2899" y="3939"/>
                  </a:cubicBezTo>
                  <a:cubicBezTo>
                    <a:pt x="3907" y="3939"/>
                    <a:pt x="4694" y="3498"/>
                    <a:pt x="4726" y="3466"/>
                  </a:cubicBezTo>
                  <a:cubicBezTo>
                    <a:pt x="4726" y="3466"/>
                    <a:pt x="5419" y="3088"/>
                    <a:pt x="6207" y="3088"/>
                  </a:cubicBezTo>
                  <a:close/>
                  <a:moveTo>
                    <a:pt x="4537" y="10240"/>
                  </a:moveTo>
                  <a:cubicBezTo>
                    <a:pt x="5135" y="10240"/>
                    <a:pt x="5639" y="10933"/>
                    <a:pt x="5765" y="11878"/>
                  </a:cubicBezTo>
                  <a:lnTo>
                    <a:pt x="3308" y="11878"/>
                  </a:lnTo>
                  <a:cubicBezTo>
                    <a:pt x="3434" y="10933"/>
                    <a:pt x="3938" y="10240"/>
                    <a:pt x="4537" y="10240"/>
                  </a:cubicBezTo>
                  <a:close/>
                  <a:moveTo>
                    <a:pt x="4505" y="6774"/>
                  </a:moveTo>
                  <a:cubicBezTo>
                    <a:pt x="6144" y="6806"/>
                    <a:pt x="7467" y="8066"/>
                    <a:pt x="7467" y="9672"/>
                  </a:cubicBezTo>
                  <a:lnTo>
                    <a:pt x="7467" y="11878"/>
                  </a:lnTo>
                  <a:lnTo>
                    <a:pt x="6585" y="11878"/>
                  </a:lnTo>
                  <a:cubicBezTo>
                    <a:pt x="6553" y="11279"/>
                    <a:pt x="6364" y="10744"/>
                    <a:pt x="6049" y="10303"/>
                  </a:cubicBezTo>
                  <a:cubicBezTo>
                    <a:pt x="5639" y="9704"/>
                    <a:pt x="5104" y="9389"/>
                    <a:pt x="4537" y="9389"/>
                  </a:cubicBezTo>
                  <a:cubicBezTo>
                    <a:pt x="3938" y="9389"/>
                    <a:pt x="3434" y="9704"/>
                    <a:pt x="3056" y="10303"/>
                  </a:cubicBezTo>
                  <a:cubicBezTo>
                    <a:pt x="2772" y="10744"/>
                    <a:pt x="2583" y="11279"/>
                    <a:pt x="2489" y="11878"/>
                  </a:cubicBezTo>
                  <a:lnTo>
                    <a:pt x="1638" y="11878"/>
                  </a:lnTo>
                  <a:lnTo>
                    <a:pt x="1638" y="9672"/>
                  </a:lnTo>
                  <a:cubicBezTo>
                    <a:pt x="1638" y="8066"/>
                    <a:pt x="2930" y="6774"/>
                    <a:pt x="4505" y="6774"/>
                  </a:cubicBez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62"/>
                    <a:pt x="221" y="851"/>
                    <a:pt x="410" y="851"/>
                  </a:cubicBezTo>
                  <a:lnTo>
                    <a:pt x="851" y="851"/>
                  </a:lnTo>
                  <a:lnTo>
                    <a:pt x="851" y="3056"/>
                  </a:lnTo>
                  <a:cubicBezTo>
                    <a:pt x="851" y="4506"/>
                    <a:pt x="1670" y="5734"/>
                    <a:pt x="2867" y="6364"/>
                  </a:cubicBezTo>
                  <a:cubicBezTo>
                    <a:pt x="1670" y="6995"/>
                    <a:pt x="851" y="8223"/>
                    <a:pt x="851" y="9672"/>
                  </a:cubicBezTo>
                  <a:lnTo>
                    <a:pt x="851" y="11878"/>
                  </a:lnTo>
                  <a:lnTo>
                    <a:pt x="410" y="11878"/>
                  </a:lnTo>
                  <a:cubicBezTo>
                    <a:pt x="158" y="11878"/>
                    <a:pt x="0" y="12067"/>
                    <a:pt x="0" y="12287"/>
                  </a:cubicBezTo>
                  <a:cubicBezTo>
                    <a:pt x="0" y="12508"/>
                    <a:pt x="221" y="12697"/>
                    <a:pt x="410" y="12697"/>
                  </a:cubicBezTo>
                  <a:lnTo>
                    <a:pt x="8664" y="12697"/>
                  </a:lnTo>
                  <a:cubicBezTo>
                    <a:pt x="8916" y="12697"/>
                    <a:pt x="9105" y="12508"/>
                    <a:pt x="9105" y="12287"/>
                  </a:cubicBezTo>
                  <a:cubicBezTo>
                    <a:pt x="9105" y="12035"/>
                    <a:pt x="8916" y="11878"/>
                    <a:pt x="8664" y="11878"/>
                  </a:cubicBezTo>
                  <a:lnTo>
                    <a:pt x="8286" y="11878"/>
                  </a:lnTo>
                  <a:lnTo>
                    <a:pt x="8286" y="9672"/>
                  </a:lnTo>
                  <a:cubicBezTo>
                    <a:pt x="8286" y="8223"/>
                    <a:pt x="7467" y="6995"/>
                    <a:pt x="6270" y="6364"/>
                  </a:cubicBezTo>
                  <a:cubicBezTo>
                    <a:pt x="7467" y="5734"/>
                    <a:pt x="8286" y="4506"/>
                    <a:pt x="8286" y="3056"/>
                  </a:cubicBezTo>
                  <a:lnTo>
                    <a:pt x="8286" y="851"/>
                  </a:lnTo>
                  <a:lnTo>
                    <a:pt x="8664" y="851"/>
                  </a:lnTo>
                  <a:cubicBezTo>
                    <a:pt x="8916" y="851"/>
                    <a:pt x="9105" y="662"/>
                    <a:pt x="9105" y="410"/>
                  </a:cubicBezTo>
                  <a:cubicBezTo>
                    <a:pt x="9105" y="189"/>
                    <a:pt x="8916" y="0"/>
                    <a:pt x="8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4572;p58">
              <a:extLst>
                <a:ext uri="{FF2B5EF4-FFF2-40B4-BE49-F238E27FC236}">
                  <a16:creationId xmlns:a16="http://schemas.microsoft.com/office/drawing/2014/main" id="{D3F533B4-7C1B-481E-80F2-AD9112566DC9}"/>
                </a:ext>
              </a:extLst>
            </p:cNvPr>
            <p:cNvSpPr/>
            <p:nvPr/>
          </p:nvSpPr>
          <p:spPr>
            <a:xfrm>
              <a:off x="-63883150" y="2826375"/>
              <a:ext cx="20500" cy="41775"/>
            </a:xfrm>
            <a:custGeom>
              <a:avLst/>
              <a:gdLst/>
              <a:ahLst/>
              <a:cxnLst/>
              <a:rect l="l" t="t" r="r" b="b"/>
              <a:pathLst>
                <a:path w="820" h="1671" extrusionOk="0">
                  <a:moveTo>
                    <a:pt x="379" y="1"/>
                  </a:moveTo>
                  <a:cubicBezTo>
                    <a:pt x="158" y="1"/>
                    <a:pt x="1" y="221"/>
                    <a:pt x="1" y="442"/>
                  </a:cubicBezTo>
                  <a:lnTo>
                    <a:pt x="1" y="1261"/>
                  </a:lnTo>
                  <a:cubicBezTo>
                    <a:pt x="1" y="1513"/>
                    <a:pt x="190" y="1670"/>
                    <a:pt x="379" y="1670"/>
                  </a:cubicBezTo>
                  <a:cubicBezTo>
                    <a:pt x="631" y="1670"/>
                    <a:pt x="820" y="1481"/>
                    <a:pt x="820" y="1261"/>
                  </a:cubicBezTo>
                  <a:lnTo>
                    <a:pt x="820" y="442"/>
                  </a:lnTo>
                  <a:cubicBezTo>
                    <a:pt x="820" y="221"/>
                    <a:pt x="631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2" name="Google Shape;4573;p58">
            <a:extLst>
              <a:ext uri="{FF2B5EF4-FFF2-40B4-BE49-F238E27FC236}">
                <a16:creationId xmlns:a16="http://schemas.microsoft.com/office/drawing/2014/main" id="{CEA41583-E410-44F6-B8F2-A61D66C8A328}"/>
              </a:ext>
            </a:extLst>
          </p:cNvPr>
          <p:cNvGrpSpPr/>
          <p:nvPr/>
        </p:nvGrpSpPr>
        <p:grpSpPr>
          <a:xfrm>
            <a:off x="7918782" y="373204"/>
            <a:ext cx="340753" cy="352036"/>
            <a:chOff x="-62148000" y="1930075"/>
            <a:chExt cx="309550" cy="319800"/>
          </a:xfrm>
        </p:grpSpPr>
        <p:sp>
          <p:nvSpPr>
            <p:cNvPr id="1083" name="Google Shape;4574;p58">
              <a:extLst>
                <a:ext uri="{FF2B5EF4-FFF2-40B4-BE49-F238E27FC236}">
                  <a16:creationId xmlns:a16="http://schemas.microsoft.com/office/drawing/2014/main" id="{C0D5313E-A429-48C2-AB18-445FB175E35E}"/>
                </a:ext>
              </a:extLst>
            </p:cNvPr>
            <p:cNvSpPr/>
            <p:nvPr/>
          </p:nvSpPr>
          <p:spPr>
            <a:xfrm>
              <a:off x="-62148000" y="1930075"/>
              <a:ext cx="309550" cy="319800"/>
            </a:xfrm>
            <a:custGeom>
              <a:avLst/>
              <a:gdLst/>
              <a:ahLst/>
              <a:cxnLst/>
              <a:rect l="l" t="t" r="r" b="b"/>
              <a:pathLst>
                <a:path w="12382" h="12792" extrusionOk="0">
                  <a:moveTo>
                    <a:pt x="11594" y="1670"/>
                  </a:moveTo>
                  <a:lnTo>
                    <a:pt x="11594" y="2899"/>
                  </a:lnTo>
                  <a:cubicBezTo>
                    <a:pt x="11594" y="3970"/>
                    <a:pt x="10775" y="4883"/>
                    <a:pt x="9735" y="4946"/>
                  </a:cubicBezTo>
                  <a:cubicBezTo>
                    <a:pt x="9861" y="4631"/>
                    <a:pt x="9924" y="4190"/>
                    <a:pt x="9924" y="3781"/>
                  </a:cubicBezTo>
                  <a:lnTo>
                    <a:pt x="9924" y="1670"/>
                  </a:lnTo>
                  <a:close/>
                  <a:moveTo>
                    <a:pt x="2489" y="1733"/>
                  </a:moveTo>
                  <a:lnTo>
                    <a:pt x="2489" y="3812"/>
                  </a:lnTo>
                  <a:cubicBezTo>
                    <a:pt x="2489" y="4253"/>
                    <a:pt x="2584" y="4631"/>
                    <a:pt x="2678" y="5041"/>
                  </a:cubicBezTo>
                  <a:cubicBezTo>
                    <a:pt x="1638" y="4915"/>
                    <a:pt x="851" y="4033"/>
                    <a:pt x="851" y="2993"/>
                  </a:cubicBezTo>
                  <a:lnTo>
                    <a:pt x="851" y="1733"/>
                  </a:lnTo>
                  <a:close/>
                  <a:moveTo>
                    <a:pt x="9105" y="882"/>
                  </a:moveTo>
                  <a:lnTo>
                    <a:pt x="9105" y="3812"/>
                  </a:lnTo>
                  <a:cubicBezTo>
                    <a:pt x="9105" y="5419"/>
                    <a:pt x="7813" y="6679"/>
                    <a:pt x="6207" y="6679"/>
                  </a:cubicBezTo>
                  <a:cubicBezTo>
                    <a:pt x="4600" y="6679"/>
                    <a:pt x="3308" y="5387"/>
                    <a:pt x="3308" y="3812"/>
                  </a:cubicBezTo>
                  <a:lnTo>
                    <a:pt x="3308" y="882"/>
                  </a:lnTo>
                  <a:close/>
                  <a:moveTo>
                    <a:pt x="6648" y="7467"/>
                  </a:moveTo>
                  <a:lnTo>
                    <a:pt x="6648" y="8601"/>
                  </a:lnTo>
                  <a:lnTo>
                    <a:pt x="5797" y="8601"/>
                  </a:lnTo>
                  <a:lnTo>
                    <a:pt x="5797" y="7467"/>
                  </a:lnTo>
                  <a:cubicBezTo>
                    <a:pt x="5923" y="7467"/>
                    <a:pt x="6081" y="7498"/>
                    <a:pt x="6207" y="7498"/>
                  </a:cubicBezTo>
                  <a:cubicBezTo>
                    <a:pt x="6301" y="7498"/>
                    <a:pt x="6459" y="7498"/>
                    <a:pt x="6648" y="7467"/>
                  </a:cubicBezTo>
                  <a:close/>
                  <a:moveTo>
                    <a:pt x="7057" y="9389"/>
                  </a:moveTo>
                  <a:cubicBezTo>
                    <a:pt x="7309" y="9389"/>
                    <a:pt x="7498" y="9609"/>
                    <a:pt x="7498" y="9830"/>
                  </a:cubicBezTo>
                  <a:lnTo>
                    <a:pt x="7498" y="10271"/>
                  </a:lnTo>
                  <a:lnTo>
                    <a:pt x="5009" y="10271"/>
                  </a:lnTo>
                  <a:lnTo>
                    <a:pt x="5009" y="9830"/>
                  </a:lnTo>
                  <a:lnTo>
                    <a:pt x="4978" y="9830"/>
                  </a:lnTo>
                  <a:cubicBezTo>
                    <a:pt x="4978" y="9609"/>
                    <a:pt x="5167" y="9389"/>
                    <a:pt x="5419" y="9389"/>
                  </a:cubicBezTo>
                  <a:close/>
                  <a:moveTo>
                    <a:pt x="8727" y="11090"/>
                  </a:moveTo>
                  <a:cubicBezTo>
                    <a:pt x="8948" y="11090"/>
                    <a:pt x="9105" y="11279"/>
                    <a:pt x="9105" y="11499"/>
                  </a:cubicBezTo>
                  <a:lnTo>
                    <a:pt x="9105" y="11909"/>
                  </a:lnTo>
                  <a:lnTo>
                    <a:pt x="3308" y="11909"/>
                  </a:lnTo>
                  <a:lnTo>
                    <a:pt x="3308" y="11499"/>
                  </a:lnTo>
                  <a:cubicBezTo>
                    <a:pt x="3308" y="11247"/>
                    <a:pt x="3529" y="11090"/>
                    <a:pt x="3718" y="11090"/>
                  </a:cubicBezTo>
                  <a:close/>
                  <a:moveTo>
                    <a:pt x="2899" y="0"/>
                  </a:moveTo>
                  <a:cubicBezTo>
                    <a:pt x="2647" y="0"/>
                    <a:pt x="2489" y="189"/>
                    <a:pt x="2489" y="410"/>
                  </a:cubicBezTo>
                  <a:lnTo>
                    <a:pt x="2489" y="819"/>
                  </a:lnTo>
                  <a:lnTo>
                    <a:pt x="410" y="819"/>
                  </a:lnTo>
                  <a:cubicBezTo>
                    <a:pt x="221" y="882"/>
                    <a:pt x="0" y="1040"/>
                    <a:pt x="0" y="1292"/>
                  </a:cubicBezTo>
                  <a:lnTo>
                    <a:pt x="0" y="2930"/>
                  </a:lnTo>
                  <a:cubicBezTo>
                    <a:pt x="0" y="4568"/>
                    <a:pt x="1323" y="5860"/>
                    <a:pt x="2930" y="5860"/>
                  </a:cubicBezTo>
                  <a:lnTo>
                    <a:pt x="3119" y="5860"/>
                  </a:lnTo>
                  <a:cubicBezTo>
                    <a:pt x="3560" y="6522"/>
                    <a:pt x="4222" y="7026"/>
                    <a:pt x="4978" y="7309"/>
                  </a:cubicBezTo>
                  <a:lnTo>
                    <a:pt x="4978" y="8695"/>
                  </a:lnTo>
                  <a:cubicBezTo>
                    <a:pt x="4505" y="8853"/>
                    <a:pt x="4159" y="9326"/>
                    <a:pt x="4159" y="9861"/>
                  </a:cubicBezTo>
                  <a:lnTo>
                    <a:pt x="4159" y="10302"/>
                  </a:lnTo>
                  <a:lnTo>
                    <a:pt x="3749" y="10302"/>
                  </a:lnTo>
                  <a:cubicBezTo>
                    <a:pt x="3088" y="10302"/>
                    <a:pt x="2521" y="10869"/>
                    <a:pt x="2521" y="11531"/>
                  </a:cubicBezTo>
                  <a:lnTo>
                    <a:pt x="2521" y="12350"/>
                  </a:lnTo>
                  <a:cubicBezTo>
                    <a:pt x="2521" y="12571"/>
                    <a:pt x="2741" y="12791"/>
                    <a:pt x="2930" y="12791"/>
                  </a:cubicBezTo>
                  <a:lnTo>
                    <a:pt x="9546" y="12791"/>
                  </a:lnTo>
                  <a:cubicBezTo>
                    <a:pt x="9767" y="12791"/>
                    <a:pt x="9924" y="12571"/>
                    <a:pt x="9924" y="12350"/>
                  </a:cubicBezTo>
                  <a:lnTo>
                    <a:pt x="9924" y="11499"/>
                  </a:lnTo>
                  <a:cubicBezTo>
                    <a:pt x="9924" y="10806"/>
                    <a:pt x="9389" y="10271"/>
                    <a:pt x="8727" y="10271"/>
                  </a:cubicBezTo>
                  <a:lnTo>
                    <a:pt x="8286" y="10271"/>
                  </a:lnTo>
                  <a:lnTo>
                    <a:pt x="8286" y="9830"/>
                  </a:lnTo>
                  <a:cubicBezTo>
                    <a:pt x="8286" y="9294"/>
                    <a:pt x="7939" y="8853"/>
                    <a:pt x="7467" y="8664"/>
                  </a:cubicBezTo>
                  <a:lnTo>
                    <a:pt x="7467" y="7278"/>
                  </a:lnTo>
                  <a:cubicBezTo>
                    <a:pt x="8191" y="6994"/>
                    <a:pt x="8885" y="6490"/>
                    <a:pt x="9294" y="5828"/>
                  </a:cubicBezTo>
                  <a:lnTo>
                    <a:pt x="9515" y="5828"/>
                  </a:lnTo>
                  <a:cubicBezTo>
                    <a:pt x="11121" y="5828"/>
                    <a:pt x="12382" y="4505"/>
                    <a:pt x="12382" y="2899"/>
                  </a:cubicBezTo>
                  <a:lnTo>
                    <a:pt x="12382" y="1260"/>
                  </a:lnTo>
                  <a:cubicBezTo>
                    <a:pt x="12382" y="1008"/>
                    <a:pt x="12193" y="819"/>
                    <a:pt x="11972" y="819"/>
                  </a:cubicBezTo>
                  <a:lnTo>
                    <a:pt x="9893" y="819"/>
                  </a:lnTo>
                  <a:lnTo>
                    <a:pt x="9893" y="410"/>
                  </a:lnTo>
                  <a:cubicBezTo>
                    <a:pt x="9893" y="189"/>
                    <a:pt x="9704" y="0"/>
                    <a:pt x="9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4575;p58">
              <a:extLst>
                <a:ext uri="{FF2B5EF4-FFF2-40B4-BE49-F238E27FC236}">
                  <a16:creationId xmlns:a16="http://schemas.microsoft.com/office/drawing/2014/main" id="{11830E91-9DF2-457B-8B05-35AA0EEAA665}"/>
                </a:ext>
              </a:extLst>
            </p:cNvPr>
            <p:cNvSpPr/>
            <p:nvPr/>
          </p:nvSpPr>
          <p:spPr>
            <a:xfrm>
              <a:off x="-62044825" y="1972200"/>
              <a:ext cx="107125" cy="97700"/>
            </a:xfrm>
            <a:custGeom>
              <a:avLst/>
              <a:gdLst/>
              <a:ahLst/>
              <a:cxnLst/>
              <a:rect l="l" t="t" r="r" b="b"/>
              <a:pathLst>
                <a:path w="4285" h="3908" extrusionOk="0">
                  <a:moveTo>
                    <a:pt x="2111" y="1308"/>
                  </a:moveTo>
                  <a:lnTo>
                    <a:pt x="2237" y="1560"/>
                  </a:lnTo>
                  <a:cubicBezTo>
                    <a:pt x="2300" y="1686"/>
                    <a:pt x="2395" y="1781"/>
                    <a:pt x="2552" y="1812"/>
                  </a:cubicBezTo>
                  <a:lnTo>
                    <a:pt x="2867" y="1844"/>
                  </a:lnTo>
                  <a:lnTo>
                    <a:pt x="2615" y="2033"/>
                  </a:lnTo>
                  <a:cubicBezTo>
                    <a:pt x="2552" y="2127"/>
                    <a:pt x="2458" y="2285"/>
                    <a:pt x="2521" y="2411"/>
                  </a:cubicBezTo>
                  <a:lnTo>
                    <a:pt x="2552" y="2726"/>
                  </a:lnTo>
                  <a:lnTo>
                    <a:pt x="2269" y="2568"/>
                  </a:lnTo>
                  <a:cubicBezTo>
                    <a:pt x="2206" y="2505"/>
                    <a:pt x="2143" y="2505"/>
                    <a:pt x="2080" y="2505"/>
                  </a:cubicBezTo>
                  <a:cubicBezTo>
                    <a:pt x="1985" y="2505"/>
                    <a:pt x="1954" y="2505"/>
                    <a:pt x="1891" y="2568"/>
                  </a:cubicBezTo>
                  <a:lnTo>
                    <a:pt x="1607" y="2726"/>
                  </a:lnTo>
                  <a:lnTo>
                    <a:pt x="1639" y="2411"/>
                  </a:lnTo>
                  <a:cubicBezTo>
                    <a:pt x="1670" y="2285"/>
                    <a:pt x="1607" y="2127"/>
                    <a:pt x="1513" y="2033"/>
                  </a:cubicBezTo>
                  <a:lnTo>
                    <a:pt x="1292" y="1844"/>
                  </a:lnTo>
                  <a:lnTo>
                    <a:pt x="1670" y="1812"/>
                  </a:lnTo>
                  <a:cubicBezTo>
                    <a:pt x="1796" y="1812"/>
                    <a:pt x="1922" y="1686"/>
                    <a:pt x="1985" y="1560"/>
                  </a:cubicBezTo>
                  <a:lnTo>
                    <a:pt x="2111" y="1308"/>
                  </a:lnTo>
                  <a:close/>
                  <a:moveTo>
                    <a:pt x="2143" y="1"/>
                  </a:moveTo>
                  <a:cubicBezTo>
                    <a:pt x="1993" y="1"/>
                    <a:pt x="1843" y="79"/>
                    <a:pt x="1765" y="237"/>
                  </a:cubicBezTo>
                  <a:lnTo>
                    <a:pt x="1355" y="1056"/>
                  </a:lnTo>
                  <a:lnTo>
                    <a:pt x="473" y="1182"/>
                  </a:lnTo>
                  <a:cubicBezTo>
                    <a:pt x="95" y="1214"/>
                    <a:pt x="0" y="1655"/>
                    <a:pt x="221" y="1875"/>
                  </a:cubicBezTo>
                  <a:lnTo>
                    <a:pt x="851" y="2505"/>
                  </a:lnTo>
                  <a:lnTo>
                    <a:pt x="693" y="3419"/>
                  </a:lnTo>
                  <a:cubicBezTo>
                    <a:pt x="668" y="3693"/>
                    <a:pt x="880" y="3908"/>
                    <a:pt x="1110" y="3908"/>
                  </a:cubicBezTo>
                  <a:cubicBezTo>
                    <a:pt x="1171" y="3908"/>
                    <a:pt x="1233" y="3893"/>
                    <a:pt x="1292" y="3860"/>
                  </a:cubicBezTo>
                  <a:lnTo>
                    <a:pt x="2111" y="3419"/>
                  </a:lnTo>
                  <a:lnTo>
                    <a:pt x="2930" y="3860"/>
                  </a:lnTo>
                  <a:cubicBezTo>
                    <a:pt x="2992" y="3891"/>
                    <a:pt x="3056" y="3905"/>
                    <a:pt x="3119" y="3905"/>
                  </a:cubicBezTo>
                  <a:cubicBezTo>
                    <a:pt x="3376" y="3905"/>
                    <a:pt x="3605" y="3672"/>
                    <a:pt x="3529" y="3419"/>
                  </a:cubicBezTo>
                  <a:lnTo>
                    <a:pt x="3371" y="2505"/>
                  </a:lnTo>
                  <a:lnTo>
                    <a:pt x="4033" y="1875"/>
                  </a:lnTo>
                  <a:cubicBezTo>
                    <a:pt x="4285" y="1655"/>
                    <a:pt x="4159" y="1214"/>
                    <a:pt x="3812" y="1182"/>
                  </a:cubicBezTo>
                  <a:lnTo>
                    <a:pt x="2899" y="1056"/>
                  </a:lnTo>
                  <a:lnTo>
                    <a:pt x="2521" y="237"/>
                  </a:lnTo>
                  <a:cubicBezTo>
                    <a:pt x="2442" y="79"/>
                    <a:pt x="2292" y="1"/>
                    <a:pt x="21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5" name="Google Shape;4576;p58">
            <a:extLst>
              <a:ext uri="{FF2B5EF4-FFF2-40B4-BE49-F238E27FC236}">
                <a16:creationId xmlns:a16="http://schemas.microsoft.com/office/drawing/2014/main" id="{FF034C20-0E92-4BBE-A03C-1533A29EAFA5}"/>
              </a:ext>
            </a:extLst>
          </p:cNvPr>
          <p:cNvGrpSpPr/>
          <p:nvPr/>
        </p:nvGrpSpPr>
        <p:grpSpPr>
          <a:xfrm>
            <a:off x="7916182" y="780087"/>
            <a:ext cx="345954" cy="347715"/>
            <a:chOff x="-62150375" y="2297875"/>
            <a:chExt cx="314275" cy="315875"/>
          </a:xfrm>
        </p:grpSpPr>
        <p:sp>
          <p:nvSpPr>
            <p:cNvPr id="1086" name="Google Shape;4577;p58">
              <a:extLst>
                <a:ext uri="{FF2B5EF4-FFF2-40B4-BE49-F238E27FC236}">
                  <a16:creationId xmlns:a16="http://schemas.microsoft.com/office/drawing/2014/main" id="{FDE5D36B-8FD4-4007-83D4-F716EC67AA50}"/>
                </a:ext>
              </a:extLst>
            </p:cNvPr>
            <p:cNvSpPr/>
            <p:nvPr/>
          </p:nvSpPr>
          <p:spPr>
            <a:xfrm>
              <a:off x="-61994425" y="2297875"/>
              <a:ext cx="64600" cy="69925"/>
            </a:xfrm>
            <a:custGeom>
              <a:avLst/>
              <a:gdLst/>
              <a:ahLst/>
              <a:cxnLst/>
              <a:rect l="l" t="t" r="r" b="b"/>
              <a:pathLst>
                <a:path w="2584" h="2797" extrusionOk="0">
                  <a:moveTo>
                    <a:pt x="1324" y="1"/>
                  </a:moveTo>
                  <a:cubicBezTo>
                    <a:pt x="1072" y="1"/>
                    <a:pt x="883" y="190"/>
                    <a:pt x="883" y="442"/>
                  </a:cubicBezTo>
                  <a:lnTo>
                    <a:pt x="883" y="1387"/>
                  </a:lnTo>
                  <a:lnTo>
                    <a:pt x="757" y="1261"/>
                  </a:lnTo>
                  <a:cubicBezTo>
                    <a:pt x="678" y="1182"/>
                    <a:pt x="568" y="1143"/>
                    <a:pt x="457" y="1143"/>
                  </a:cubicBezTo>
                  <a:cubicBezTo>
                    <a:pt x="347" y="1143"/>
                    <a:pt x="237" y="1182"/>
                    <a:pt x="158" y="1261"/>
                  </a:cubicBezTo>
                  <a:cubicBezTo>
                    <a:pt x="1" y="1419"/>
                    <a:pt x="1" y="1702"/>
                    <a:pt x="158" y="1860"/>
                  </a:cubicBezTo>
                  <a:lnTo>
                    <a:pt x="1009" y="2679"/>
                  </a:lnTo>
                  <a:cubicBezTo>
                    <a:pt x="1088" y="2758"/>
                    <a:pt x="1190" y="2797"/>
                    <a:pt x="1292" y="2797"/>
                  </a:cubicBezTo>
                  <a:cubicBezTo>
                    <a:pt x="1395" y="2797"/>
                    <a:pt x="1497" y="2758"/>
                    <a:pt x="1576" y="2679"/>
                  </a:cubicBezTo>
                  <a:lnTo>
                    <a:pt x="2426" y="1860"/>
                  </a:lnTo>
                  <a:cubicBezTo>
                    <a:pt x="2584" y="1702"/>
                    <a:pt x="2584" y="1419"/>
                    <a:pt x="2426" y="1261"/>
                  </a:cubicBezTo>
                  <a:cubicBezTo>
                    <a:pt x="2348" y="1182"/>
                    <a:pt x="2237" y="1143"/>
                    <a:pt x="2127" y="1143"/>
                  </a:cubicBezTo>
                  <a:cubicBezTo>
                    <a:pt x="2017" y="1143"/>
                    <a:pt x="1907" y="1182"/>
                    <a:pt x="1828" y="1261"/>
                  </a:cubicBezTo>
                  <a:lnTo>
                    <a:pt x="1702" y="1387"/>
                  </a:lnTo>
                  <a:lnTo>
                    <a:pt x="1702" y="442"/>
                  </a:lnTo>
                  <a:cubicBezTo>
                    <a:pt x="1733" y="190"/>
                    <a:pt x="1544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4578;p58">
              <a:extLst>
                <a:ext uri="{FF2B5EF4-FFF2-40B4-BE49-F238E27FC236}">
                  <a16:creationId xmlns:a16="http://schemas.microsoft.com/office/drawing/2014/main" id="{A2CE333F-A73E-4ED1-848D-40E65D668CBB}"/>
                </a:ext>
              </a:extLst>
            </p:cNvPr>
            <p:cNvSpPr/>
            <p:nvPr/>
          </p:nvSpPr>
          <p:spPr>
            <a:xfrm>
              <a:off x="-62150375" y="2338050"/>
              <a:ext cx="314275" cy="275700"/>
            </a:xfrm>
            <a:custGeom>
              <a:avLst/>
              <a:gdLst/>
              <a:ahLst/>
              <a:cxnLst/>
              <a:rect l="l" t="t" r="r" b="b"/>
              <a:pathLst>
                <a:path w="12571" h="11028" extrusionOk="0">
                  <a:moveTo>
                    <a:pt x="11752" y="2805"/>
                  </a:moveTo>
                  <a:lnTo>
                    <a:pt x="11059" y="6932"/>
                  </a:lnTo>
                  <a:lnTo>
                    <a:pt x="3970" y="6932"/>
                  </a:lnTo>
                  <a:lnTo>
                    <a:pt x="3183" y="2805"/>
                  </a:lnTo>
                  <a:close/>
                  <a:moveTo>
                    <a:pt x="5199" y="9421"/>
                  </a:moveTo>
                  <a:cubicBezTo>
                    <a:pt x="5388" y="9452"/>
                    <a:pt x="5514" y="9610"/>
                    <a:pt x="5514" y="9830"/>
                  </a:cubicBezTo>
                  <a:cubicBezTo>
                    <a:pt x="5514" y="10051"/>
                    <a:pt x="5293" y="10240"/>
                    <a:pt x="5073" y="10240"/>
                  </a:cubicBezTo>
                  <a:cubicBezTo>
                    <a:pt x="4821" y="10240"/>
                    <a:pt x="4663" y="10051"/>
                    <a:pt x="4663" y="9830"/>
                  </a:cubicBezTo>
                  <a:cubicBezTo>
                    <a:pt x="4663" y="9610"/>
                    <a:pt x="4789" y="9452"/>
                    <a:pt x="4978" y="9421"/>
                  </a:cubicBezTo>
                  <a:close/>
                  <a:moveTo>
                    <a:pt x="9830" y="9421"/>
                  </a:moveTo>
                  <a:cubicBezTo>
                    <a:pt x="10019" y="9452"/>
                    <a:pt x="10145" y="9610"/>
                    <a:pt x="10145" y="9830"/>
                  </a:cubicBezTo>
                  <a:cubicBezTo>
                    <a:pt x="10145" y="10051"/>
                    <a:pt x="9956" y="10240"/>
                    <a:pt x="9704" y="10240"/>
                  </a:cubicBezTo>
                  <a:cubicBezTo>
                    <a:pt x="9484" y="10240"/>
                    <a:pt x="9326" y="10051"/>
                    <a:pt x="9326" y="9830"/>
                  </a:cubicBezTo>
                  <a:cubicBezTo>
                    <a:pt x="9358" y="9610"/>
                    <a:pt x="9484" y="9452"/>
                    <a:pt x="9673" y="9421"/>
                  </a:cubicBezTo>
                  <a:close/>
                  <a:moveTo>
                    <a:pt x="284" y="1"/>
                  </a:moveTo>
                  <a:cubicBezTo>
                    <a:pt x="190" y="64"/>
                    <a:pt x="1" y="253"/>
                    <a:pt x="1" y="473"/>
                  </a:cubicBezTo>
                  <a:cubicBezTo>
                    <a:pt x="1" y="725"/>
                    <a:pt x="190" y="883"/>
                    <a:pt x="379" y="883"/>
                  </a:cubicBezTo>
                  <a:lnTo>
                    <a:pt x="1954" y="883"/>
                  </a:lnTo>
                  <a:lnTo>
                    <a:pt x="3151" y="7058"/>
                  </a:lnTo>
                  <a:cubicBezTo>
                    <a:pt x="2710" y="7247"/>
                    <a:pt x="2427" y="7688"/>
                    <a:pt x="2427" y="8192"/>
                  </a:cubicBezTo>
                  <a:cubicBezTo>
                    <a:pt x="2427" y="8885"/>
                    <a:pt x="2994" y="9421"/>
                    <a:pt x="3655" y="9421"/>
                  </a:cubicBezTo>
                  <a:lnTo>
                    <a:pt x="3844" y="9421"/>
                  </a:lnTo>
                  <a:cubicBezTo>
                    <a:pt x="3813" y="9547"/>
                    <a:pt x="3781" y="9704"/>
                    <a:pt x="3781" y="9830"/>
                  </a:cubicBezTo>
                  <a:cubicBezTo>
                    <a:pt x="3781" y="10492"/>
                    <a:pt x="4317" y="11027"/>
                    <a:pt x="5010" y="11027"/>
                  </a:cubicBezTo>
                  <a:cubicBezTo>
                    <a:pt x="5672" y="11027"/>
                    <a:pt x="6207" y="10492"/>
                    <a:pt x="6207" y="9830"/>
                  </a:cubicBezTo>
                  <a:cubicBezTo>
                    <a:pt x="6207" y="9673"/>
                    <a:pt x="6176" y="9547"/>
                    <a:pt x="6144" y="9421"/>
                  </a:cubicBezTo>
                  <a:lnTo>
                    <a:pt x="8475" y="9421"/>
                  </a:lnTo>
                  <a:cubicBezTo>
                    <a:pt x="8412" y="9547"/>
                    <a:pt x="8381" y="9704"/>
                    <a:pt x="8381" y="9830"/>
                  </a:cubicBezTo>
                  <a:cubicBezTo>
                    <a:pt x="8381" y="10492"/>
                    <a:pt x="8948" y="11027"/>
                    <a:pt x="9610" y="11027"/>
                  </a:cubicBezTo>
                  <a:cubicBezTo>
                    <a:pt x="10271" y="11027"/>
                    <a:pt x="10870" y="10492"/>
                    <a:pt x="10870" y="9830"/>
                  </a:cubicBezTo>
                  <a:cubicBezTo>
                    <a:pt x="10870" y="9673"/>
                    <a:pt x="10838" y="9547"/>
                    <a:pt x="10775" y="9421"/>
                  </a:cubicBezTo>
                  <a:lnTo>
                    <a:pt x="11405" y="9421"/>
                  </a:lnTo>
                  <a:cubicBezTo>
                    <a:pt x="11657" y="9421"/>
                    <a:pt x="11815" y="9231"/>
                    <a:pt x="11815" y="9042"/>
                  </a:cubicBezTo>
                  <a:cubicBezTo>
                    <a:pt x="11815" y="8822"/>
                    <a:pt x="11626" y="8601"/>
                    <a:pt x="11405" y="8601"/>
                  </a:cubicBezTo>
                  <a:lnTo>
                    <a:pt x="3529" y="8601"/>
                  </a:lnTo>
                  <a:cubicBezTo>
                    <a:pt x="3309" y="8601"/>
                    <a:pt x="3151" y="8412"/>
                    <a:pt x="3151" y="8160"/>
                  </a:cubicBezTo>
                  <a:cubicBezTo>
                    <a:pt x="3151" y="7940"/>
                    <a:pt x="3340" y="7719"/>
                    <a:pt x="3529" y="7719"/>
                  </a:cubicBezTo>
                  <a:lnTo>
                    <a:pt x="11311" y="7719"/>
                  </a:lnTo>
                  <a:cubicBezTo>
                    <a:pt x="11500" y="7719"/>
                    <a:pt x="11689" y="7562"/>
                    <a:pt x="11689" y="7373"/>
                  </a:cubicBezTo>
                  <a:lnTo>
                    <a:pt x="12508" y="2426"/>
                  </a:lnTo>
                  <a:cubicBezTo>
                    <a:pt x="12571" y="2174"/>
                    <a:pt x="12351" y="1954"/>
                    <a:pt x="12130" y="1954"/>
                  </a:cubicBezTo>
                  <a:lnTo>
                    <a:pt x="2899" y="1954"/>
                  </a:lnTo>
                  <a:lnTo>
                    <a:pt x="2584" y="379"/>
                  </a:lnTo>
                  <a:cubicBezTo>
                    <a:pt x="2553" y="158"/>
                    <a:pt x="2395" y="1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4579;p58">
              <a:extLst>
                <a:ext uri="{FF2B5EF4-FFF2-40B4-BE49-F238E27FC236}">
                  <a16:creationId xmlns:a16="http://schemas.microsoft.com/office/drawing/2014/main" id="{7C5AD5F5-6205-4E0A-B596-2FE7E73F770F}"/>
                </a:ext>
              </a:extLst>
            </p:cNvPr>
            <p:cNvSpPr/>
            <p:nvPr/>
          </p:nvSpPr>
          <p:spPr>
            <a:xfrm>
              <a:off x="-61972375" y="2430200"/>
              <a:ext cx="20500" cy="60675"/>
            </a:xfrm>
            <a:custGeom>
              <a:avLst/>
              <a:gdLst/>
              <a:ahLst/>
              <a:cxnLst/>
              <a:rect l="l" t="t" r="r" b="b"/>
              <a:pathLst>
                <a:path w="820" h="2427" extrusionOk="0"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2048"/>
                  </a:lnTo>
                  <a:cubicBezTo>
                    <a:pt x="32" y="2269"/>
                    <a:pt x="221" y="2427"/>
                    <a:pt x="442" y="2427"/>
                  </a:cubicBezTo>
                  <a:cubicBezTo>
                    <a:pt x="662" y="2427"/>
                    <a:pt x="820" y="2237"/>
                    <a:pt x="820" y="2048"/>
                  </a:cubicBezTo>
                  <a:lnTo>
                    <a:pt x="820" y="379"/>
                  </a:lnTo>
                  <a:cubicBezTo>
                    <a:pt x="820" y="158"/>
                    <a:pt x="631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4580;p58">
              <a:extLst>
                <a:ext uri="{FF2B5EF4-FFF2-40B4-BE49-F238E27FC236}">
                  <a16:creationId xmlns:a16="http://schemas.microsoft.com/office/drawing/2014/main" id="{FB523D38-96A9-456B-B087-D3975EFF900B}"/>
                </a:ext>
              </a:extLst>
            </p:cNvPr>
            <p:cNvSpPr/>
            <p:nvPr/>
          </p:nvSpPr>
          <p:spPr>
            <a:xfrm>
              <a:off x="-61909350" y="2430200"/>
              <a:ext cx="19700" cy="60675"/>
            </a:xfrm>
            <a:custGeom>
              <a:avLst/>
              <a:gdLst/>
              <a:ahLst/>
              <a:cxnLst/>
              <a:rect l="l" t="t" r="r" b="b"/>
              <a:pathLst>
                <a:path w="788" h="2427" extrusionOk="0">
                  <a:moveTo>
                    <a:pt x="378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2048"/>
                  </a:lnTo>
                  <a:cubicBezTo>
                    <a:pt x="0" y="2269"/>
                    <a:pt x="189" y="2427"/>
                    <a:pt x="378" y="2427"/>
                  </a:cubicBezTo>
                  <a:cubicBezTo>
                    <a:pt x="630" y="2427"/>
                    <a:pt x="788" y="2237"/>
                    <a:pt x="788" y="2048"/>
                  </a:cubicBezTo>
                  <a:lnTo>
                    <a:pt x="788" y="379"/>
                  </a:lnTo>
                  <a:cubicBezTo>
                    <a:pt x="788" y="158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4581;p58">
              <a:extLst>
                <a:ext uri="{FF2B5EF4-FFF2-40B4-BE49-F238E27FC236}">
                  <a16:creationId xmlns:a16="http://schemas.microsoft.com/office/drawing/2014/main" id="{CD529FF8-1457-485C-A176-0E78AA71C1B4}"/>
                </a:ext>
              </a:extLst>
            </p:cNvPr>
            <p:cNvSpPr/>
            <p:nvPr/>
          </p:nvSpPr>
          <p:spPr>
            <a:xfrm>
              <a:off x="-62033800" y="2430200"/>
              <a:ext cx="21275" cy="60675"/>
            </a:xfrm>
            <a:custGeom>
              <a:avLst/>
              <a:gdLst/>
              <a:ahLst/>
              <a:cxnLst/>
              <a:rect l="l" t="t" r="r" b="b"/>
              <a:pathLst>
                <a:path w="851" h="2427" extrusionOk="0"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2048"/>
                  </a:lnTo>
                  <a:cubicBezTo>
                    <a:pt x="0" y="2269"/>
                    <a:pt x="221" y="2427"/>
                    <a:pt x="410" y="2427"/>
                  </a:cubicBezTo>
                  <a:cubicBezTo>
                    <a:pt x="630" y="2427"/>
                    <a:pt x="851" y="2237"/>
                    <a:pt x="851" y="2048"/>
                  </a:cubicBezTo>
                  <a:lnTo>
                    <a:pt x="851" y="379"/>
                  </a:lnTo>
                  <a:cubicBezTo>
                    <a:pt x="851" y="158"/>
                    <a:pt x="630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1" name="Google Shape;4582;p58">
            <a:extLst>
              <a:ext uri="{FF2B5EF4-FFF2-40B4-BE49-F238E27FC236}">
                <a16:creationId xmlns:a16="http://schemas.microsoft.com/office/drawing/2014/main" id="{D691B4D2-400F-4FC8-AC9F-A8E6099A71AC}"/>
              </a:ext>
            </a:extLst>
          </p:cNvPr>
          <p:cNvGrpSpPr/>
          <p:nvPr/>
        </p:nvGrpSpPr>
        <p:grpSpPr>
          <a:xfrm>
            <a:off x="7914874" y="1181948"/>
            <a:ext cx="348568" cy="350302"/>
            <a:chOff x="-62150375" y="2664925"/>
            <a:chExt cx="316650" cy="318225"/>
          </a:xfrm>
        </p:grpSpPr>
        <p:sp>
          <p:nvSpPr>
            <p:cNvPr id="1092" name="Google Shape;4583;p58">
              <a:extLst>
                <a:ext uri="{FF2B5EF4-FFF2-40B4-BE49-F238E27FC236}">
                  <a16:creationId xmlns:a16="http://schemas.microsoft.com/office/drawing/2014/main" id="{35F46431-A20B-48AB-9375-71786BD53A7A}"/>
                </a:ext>
              </a:extLst>
            </p:cNvPr>
            <p:cNvSpPr/>
            <p:nvPr/>
          </p:nvSpPr>
          <p:spPr>
            <a:xfrm>
              <a:off x="-62150375" y="2961850"/>
              <a:ext cx="316650" cy="21300"/>
            </a:xfrm>
            <a:custGeom>
              <a:avLst/>
              <a:gdLst/>
              <a:ahLst/>
              <a:cxnLst/>
              <a:rect l="l" t="t" r="r" b="b"/>
              <a:pathLst>
                <a:path w="12666" h="852" extrusionOk="0">
                  <a:moveTo>
                    <a:pt x="379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51"/>
                    <a:pt x="379" y="851"/>
                  </a:cubicBezTo>
                  <a:lnTo>
                    <a:pt x="12225" y="851"/>
                  </a:lnTo>
                  <a:cubicBezTo>
                    <a:pt x="12477" y="851"/>
                    <a:pt x="12634" y="662"/>
                    <a:pt x="12634" y="410"/>
                  </a:cubicBezTo>
                  <a:cubicBezTo>
                    <a:pt x="12666" y="158"/>
                    <a:pt x="12477" y="0"/>
                    <a:pt x="122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4584;p58">
              <a:extLst>
                <a:ext uri="{FF2B5EF4-FFF2-40B4-BE49-F238E27FC236}">
                  <a16:creationId xmlns:a16="http://schemas.microsoft.com/office/drawing/2014/main" id="{DF9293D6-58B1-4E9C-AEE7-7A403BD8C17A}"/>
                </a:ext>
              </a:extLst>
            </p:cNvPr>
            <p:cNvSpPr/>
            <p:nvPr/>
          </p:nvSpPr>
          <p:spPr>
            <a:xfrm>
              <a:off x="-62150375" y="2838200"/>
              <a:ext cx="82725" cy="102400"/>
            </a:xfrm>
            <a:custGeom>
              <a:avLst/>
              <a:gdLst/>
              <a:ahLst/>
              <a:cxnLst/>
              <a:rect l="l" t="t" r="r" b="b"/>
              <a:pathLst>
                <a:path w="3309" h="4096" extrusionOk="0">
                  <a:moveTo>
                    <a:pt x="2363" y="756"/>
                  </a:moveTo>
                  <a:cubicBezTo>
                    <a:pt x="2427" y="756"/>
                    <a:pt x="2521" y="851"/>
                    <a:pt x="2521" y="914"/>
                  </a:cubicBezTo>
                  <a:lnTo>
                    <a:pt x="2521" y="3119"/>
                  </a:lnTo>
                  <a:cubicBezTo>
                    <a:pt x="2521" y="3214"/>
                    <a:pt x="2427" y="3245"/>
                    <a:pt x="2363" y="3245"/>
                  </a:cubicBezTo>
                  <a:lnTo>
                    <a:pt x="977" y="3245"/>
                  </a:lnTo>
                  <a:cubicBezTo>
                    <a:pt x="883" y="3245"/>
                    <a:pt x="820" y="3151"/>
                    <a:pt x="820" y="3119"/>
                  </a:cubicBezTo>
                  <a:lnTo>
                    <a:pt x="820" y="914"/>
                  </a:lnTo>
                  <a:cubicBezTo>
                    <a:pt x="820" y="851"/>
                    <a:pt x="883" y="756"/>
                    <a:pt x="977" y="756"/>
                  </a:cubicBezTo>
                  <a:close/>
                  <a:moveTo>
                    <a:pt x="946" y="0"/>
                  </a:moveTo>
                  <a:cubicBezTo>
                    <a:pt x="379" y="0"/>
                    <a:pt x="1" y="441"/>
                    <a:pt x="1" y="945"/>
                  </a:cubicBezTo>
                  <a:lnTo>
                    <a:pt x="1" y="3151"/>
                  </a:lnTo>
                  <a:cubicBezTo>
                    <a:pt x="1" y="3686"/>
                    <a:pt x="410" y="4096"/>
                    <a:pt x="946" y="4096"/>
                  </a:cubicBezTo>
                  <a:lnTo>
                    <a:pt x="2300" y="4096"/>
                  </a:lnTo>
                  <a:cubicBezTo>
                    <a:pt x="2868" y="4096"/>
                    <a:pt x="3309" y="3686"/>
                    <a:pt x="3309" y="3151"/>
                  </a:cubicBezTo>
                  <a:lnTo>
                    <a:pt x="3309" y="945"/>
                  </a:lnTo>
                  <a:cubicBezTo>
                    <a:pt x="3309" y="410"/>
                    <a:pt x="2868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4585;p58">
              <a:extLst>
                <a:ext uri="{FF2B5EF4-FFF2-40B4-BE49-F238E27FC236}">
                  <a16:creationId xmlns:a16="http://schemas.microsoft.com/office/drawing/2014/main" id="{038DA322-7565-4CBA-B78F-DA4E0F90467F}"/>
                </a:ext>
              </a:extLst>
            </p:cNvPr>
            <p:cNvSpPr/>
            <p:nvPr/>
          </p:nvSpPr>
          <p:spPr>
            <a:xfrm>
              <a:off x="-62033800" y="2664925"/>
              <a:ext cx="82725" cy="274900"/>
            </a:xfrm>
            <a:custGeom>
              <a:avLst/>
              <a:gdLst/>
              <a:ahLst/>
              <a:cxnLst/>
              <a:rect l="l" t="t" r="r" b="b"/>
              <a:pathLst>
                <a:path w="3309" h="10996" extrusionOk="0">
                  <a:moveTo>
                    <a:pt x="2332" y="788"/>
                  </a:moveTo>
                  <a:cubicBezTo>
                    <a:pt x="2426" y="851"/>
                    <a:pt x="2489" y="882"/>
                    <a:pt x="2489" y="945"/>
                  </a:cubicBezTo>
                  <a:lnTo>
                    <a:pt x="2489" y="10050"/>
                  </a:lnTo>
                  <a:cubicBezTo>
                    <a:pt x="2489" y="10145"/>
                    <a:pt x="2426" y="10176"/>
                    <a:pt x="2332" y="10176"/>
                  </a:cubicBezTo>
                  <a:lnTo>
                    <a:pt x="946" y="10176"/>
                  </a:lnTo>
                  <a:cubicBezTo>
                    <a:pt x="882" y="10176"/>
                    <a:pt x="851" y="10082"/>
                    <a:pt x="851" y="10050"/>
                  </a:cubicBezTo>
                  <a:lnTo>
                    <a:pt x="851" y="945"/>
                  </a:lnTo>
                  <a:cubicBezTo>
                    <a:pt x="851" y="882"/>
                    <a:pt x="914" y="788"/>
                    <a:pt x="946" y="788"/>
                  </a:cubicBezTo>
                  <a:close/>
                  <a:moveTo>
                    <a:pt x="946" y="0"/>
                  </a:moveTo>
                  <a:cubicBezTo>
                    <a:pt x="410" y="0"/>
                    <a:pt x="0" y="441"/>
                    <a:pt x="0" y="945"/>
                  </a:cubicBezTo>
                  <a:lnTo>
                    <a:pt x="0" y="10050"/>
                  </a:lnTo>
                  <a:cubicBezTo>
                    <a:pt x="0" y="10617"/>
                    <a:pt x="441" y="10995"/>
                    <a:pt x="946" y="10995"/>
                  </a:cubicBezTo>
                  <a:lnTo>
                    <a:pt x="2332" y="10995"/>
                  </a:lnTo>
                  <a:cubicBezTo>
                    <a:pt x="2899" y="10995"/>
                    <a:pt x="3308" y="10554"/>
                    <a:pt x="3308" y="10050"/>
                  </a:cubicBezTo>
                  <a:lnTo>
                    <a:pt x="3308" y="945"/>
                  </a:lnTo>
                  <a:cubicBezTo>
                    <a:pt x="3308" y="410"/>
                    <a:pt x="2899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4586;p58">
              <a:extLst>
                <a:ext uri="{FF2B5EF4-FFF2-40B4-BE49-F238E27FC236}">
                  <a16:creationId xmlns:a16="http://schemas.microsoft.com/office/drawing/2014/main" id="{27EEC862-F0C4-4783-9454-C39450E4F3B0}"/>
                </a:ext>
              </a:extLst>
            </p:cNvPr>
            <p:cNvSpPr/>
            <p:nvPr/>
          </p:nvSpPr>
          <p:spPr>
            <a:xfrm>
              <a:off x="-61917225" y="2754700"/>
              <a:ext cx="83500" cy="185900"/>
            </a:xfrm>
            <a:custGeom>
              <a:avLst/>
              <a:gdLst/>
              <a:ahLst/>
              <a:cxnLst/>
              <a:rect l="l" t="t" r="r" b="b"/>
              <a:pathLst>
                <a:path w="3340" h="7436" extrusionOk="0">
                  <a:moveTo>
                    <a:pt x="2394" y="788"/>
                  </a:moveTo>
                  <a:cubicBezTo>
                    <a:pt x="2489" y="788"/>
                    <a:pt x="2520" y="883"/>
                    <a:pt x="2520" y="946"/>
                  </a:cubicBezTo>
                  <a:lnTo>
                    <a:pt x="2520" y="6459"/>
                  </a:lnTo>
                  <a:cubicBezTo>
                    <a:pt x="2520" y="6554"/>
                    <a:pt x="2426" y="6585"/>
                    <a:pt x="2394" y="6585"/>
                  </a:cubicBezTo>
                  <a:lnTo>
                    <a:pt x="1008" y="6585"/>
                  </a:lnTo>
                  <a:cubicBezTo>
                    <a:pt x="945" y="6585"/>
                    <a:pt x="851" y="6491"/>
                    <a:pt x="851" y="6459"/>
                  </a:cubicBezTo>
                  <a:lnTo>
                    <a:pt x="851" y="946"/>
                  </a:lnTo>
                  <a:cubicBezTo>
                    <a:pt x="851" y="883"/>
                    <a:pt x="945" y="788"/>
                    <a:pt x="1008" y="788"/>
                  </a:cubicBezTo>
                  <a:close/>
                  <a:moveTo>
                    <a:pt x="977" y="1"/>
                  </a:moveTo>
                  <a:cubicBezTo>
                    <a:pt x="441" y="1"/>
                    <a:pt x="0" y="442"/>
                    <a:pt x="0" y="977"/>
                  </a:cubicBezTo>
                  <a:lnTo>
                    <a:pt x="0" y="6491"/>
                  </a:lnTo>
                  <a:cubicBezTo>
                    <a:pt x="0" y="7058"/>
                    <a:pt x="441" y="7436"/>
                    <a:pt x="977" y="7436"/>
                  </a:cubicBezTo>
                  <a:lnTo>
                    <a:pt x="2363" y="7436"/>
                  </a:lnTo>
                  <a:cubicBezTo>
                    <a:pt x="2899" y="7436"/>
                    <a:pt x="3308" y="7026"/>
                    <a:pt x="3308" y="6491"/>
                  </a:cubicBezTo>
                  <a:lnTo>
                    <a:pt x="3308" y="977"/>
                  </a:lnTo>
                  <a:cubicBezTo>
                    <a:pt x="3340" y="442"/>
                    <a:pt x="2899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6" name="Google Shape;4587;p58">
            <a:extLst>
              <a:ext uri="{FF2B5EF4-FFF2-40B4-BE49-F238E27FC236}">
                <a16:creationId xmlns:a16="http://schemas.microsoft.com/office/drawing/2014/main" id="{1B48A0AE-E6C7-438D-B8D7-EA1067902A46}"/>
              </a:ext>
            </a:extLst>
          </p:cNvPr>
          <p:cNvGrpSpPr/>
          <p:nvPr/>
        </p:nvGrpSpPr>
        <p:grpSpPr>
          <a:xfrm>
            <a:off x="10025292" y="373685"/>
            <a:ext cx="349421" cy="351073"/>
            <a:chOff x="-60254550" y="1938025"/>
            <a:chExt cx="317425" cy="318925"/>
          </a:xfrm>
        </p:grpSpPr>
        <p:sp>
          <p:nvSpPr>
            <p:cNvPr id="1097" name="Google Shape;4588;p58">
              <a:extLst>
                <a:ext uri="{FF2B5EF4-FFF2-40B4-BE49-F238E27FC236}">
                  <a16:creationId xmlns:a16="http://schemas.microsoft.com/office/drawing/2014/main" id="{F98806ED-8E4E-4970-B086-BB3378FDD43B}"/>
                </a:ext>
              </a:extLst>
            </p:cNvPr>
            <p:cNvSpPr/>
            <p:nvPr/>
          </p:nvSpPr>
          <p:spPr>
            <a:xfrm>
              <a:off x="-60254550" y="2049000"/>
              <a:ext cx="317425" cy="207950"/>
            </a:xfrm>
            <a:custGeom>
              <a:avLst/>
              <a:gdLst/>
              <a:ahLst/>
              <a:cxnLst/>
              <a:rect l="l" t="t" r="r" b="b"/>
              <a:pathLst>
                <a:path w="12697" h="8318" extrusionOk="0">
                  <a:moveTo>
                    <a:pt x="10428" y="1639"/>
                  </a:moveTo>
                  <a:cubicBezTo>
                    <a:pt x="11184" y="1639"/>
                    <a:pt x="11814" y="2269"/>
                    <a:pt x="11814" y="3025"/>
                  </a:cubicBezTo>
                  <a:cubicBezTo>
                    <a:pt x="11814" y="3781"/>
                    <a:pt x="11184" y="4411"/>
                    <a:pt x="10428" y="4411"/>
                  </a:cubicBezTo>
                  <a:lnTo>
                    <a:pt x="9767" y="4411"/>
                  </a:lnTo>
                  <a:cubicBezTo>
                    <a:pt x="9861" y="4033"/>
                    <a:pt x="9893" y="3686"/>
                    <a:pt x="9893" y="3308"/>
                  </a:cubicBezTo>
                  <a:lnTo>
                    <a:pt x="9893" y="1639"/>
                  </a:lnTo>
                  <a:close/>
                  <a:moveTo>
                    <a:pt x="9073" y="819"/>
                  </a:moveTo>
                  <a:lnTo>
                    <a:pt x="9073" y="3308"/>
                  </a:lnTo>
                  <a:cubicBezTo>
                    <a:pt x="9073" y="5577"/>
                    <a:pt x="7215" y="7435"/>
                    <a:pt x="4915" y="7435"/>
                  </a:cubicBezTo>
                  <a:cubicBezTo>
                    <a:pt x="2646" y="7435"/>
                    <a:pt x="788" y="5577"/>
                    <a:pt x="788" y="3308"/>
                  </a:cubicBezTo>
                  <a:lnTo>
                    <a:pt x="788" y="819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41"/>
                  </a:cubicBezTo>
                  <a:lnTo>
                    <a:pt x="0" y="3308"/>
                  </a:lnTo>
                  <a:cubicBezTo>
                    <a:pt x="0" y="5041"/>
                    <a:pt x="882" y="6522"/>
                    <a:pt x="2205" y="7435"/>
                  </a:cubicBezTo>
                  <a:lnTo>
                    <a:pt x="410" y="7435"/>
                  </a:lnTo>
                  <a:cubicBezTo>
                    <a:pt x="158" y="7435"/>
                    <a:pt x="0" y="7624"/>
                    <a:pt x="0" y="7877"/>
                  </a:cubicBezTo>
                  <a:cubicBezTo>
                    <a:pt x="0" y="8097"/>
                    <a:pt x="189" y="8318"/>
                    <a:pt x="410" y="8318"/>
                  </a:cubicBezTo>
                  <a:lnTo>
                    <a:pt x="9483" y="8318"/>
                  </a:lnTo>
                  <a:cubicBezTo>
                    <a:pt x="9735" y="8318"/>
                    <a:pt x="9893" y="8097"/>
                    <a:pt x="9893" y="7877"/>
                  </a:cubicBezTo>
                  <a:cubicBezTo>
                    <a:pt x="9893" y="7624"/>
                    <a:pt x="9704" y="7435"/>
                    <a:pt x="9483" y="7435"/>
                  </a:cubicBezTo>
                  <a:lnTo>
                    <a:pt x="7687" y="7435"/>
                  </a:lnTo>
                  <a:cubicBezTo>
                    <a:pt x="8506" y="6900"/>
                    <a:pt x="9137" y="6144"/>
                    <a:pt x="9546" y="5230"/>
                  </a:cubicBezTo>
                  <a:lnTo>
                    <a:pt x="10491" y="5230"/>
                  </a:lnTo>
                  <a:cubicBezTo>
                    <a:pt x="11688" y="5230"/>
                    <a:pt x="12697" y="4253"/>
                    <a:pt x="12697" y="3025"/>
                  </a:cubicBezTo>
                  <a:cubicBezTo>
                    <a:pt x="12697" y="1796"/>
                    <a:pt x="11657" y="819"/>
                    <a:pt x="10428" y="819"/>
                  </a:cubicBezTo>
                  <a:lnTo>
                    <a:pt x="9893" y="819"/>
                  </a:lnTo>
                  <a:lnTo>
                    <a:pt x="9893" y="441"/>
                  </a:lnTo>
                  <a:cubicBezTo>
                    <a:pt x="9893" y="189"/>
                    <a:pt x="9704" y="0"/>
                    <a:pt x="94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4589;p58">
              <a:extLst>
                <a:ext uri="{FF2B5EF4-FFF2-40B4-BE49-F238E27FC236}">
                  <a16:creationId xmlns:a16="http://schemas.microsoft.com/office/drawing/2014/main" id="{73DB7007-A6C5-4EE9-829B-28708062D7F8}"/>
                </a:ext>
              </a:extLst>
            </p:cNvPr>
            <p:cNvSpPr/>
            <p:nvPr/>
          </p:nvSpPr>
          <p:spPr>
            <a:xfrm>
              <a:off x="-60219125" y="1938025"/>
              <a:ext cx="51225" cy="103625"/>
            </a:xfrm>
            <a:custGeom>
              <a:avLst/>
              <a:gdLst/>
              <a:ahLst/>
              <a:cxnLst/>
              <a:rect l="l" t="t" r="r" b="b"/>
              <a:pathLst>
                <a:path w="2049" h="4145" extrusionOk="0">
                  <a:moveTo>
                    <a:pt x="1068" y="0"/>
                  </a:moveTo>
                  <a:cubicBezTo>
                    <a:pt x="947" y="0"/>
                    <a:pt x="819" y="61"/>
                    <a:pt x="725" y="155"/>
                  </a:cubicBezTo>
                  <a:cubicBezTo>
                    <a:pt x="568" y="312"/>
                    <a:pt x="568" y="564"/>
                    <a:pt x="757" y="722"/>
                  </a:cubicBezTo>
                  <a:cubicBezTo>
                    <a:pt x="1103" y="1100"/>
                    <a:pt x="1103" y="1446"/>
                    <a:pt x="757" y="1761"/>
                  </a:cubicBezTo>
                  <a:cubicBezTo>
                    <a:pt x="32" y="2392"/>
                    <a:pt x="1" y="3368"/>
                    <a:pt x="757" y="4030"/>
                  </a:cubicBezTo>
                  <a:cubicBezTo>
                    <a:pt x="832" y="4105"/>
                    <a:pt x="936" y="4144"/>
                    <a:pt x="1041" y="4144"/>
                  </a:cubicBezTo>
                  <a:cubicBezTo>
                    <a:pt x="1156" y="4144"/>
                    <a:pt x="1273" y="4097"/>
                    <a:pt x="1356" y="3998"/>
                  </a:cubicBezTo>
                  <a:cubicBezTo>
                    <a:pt x="1513" y="3841"/>
                    <a:pt x="1513" y="3557"/>
                    <a:pt x="1292" y="3400"/>
                  </a:cubicBezTo>
                  <a:cubicBezTo>
                    <a:pt x="946" y="3085"/>
                    <a:pt x="946" y="2707"/>
                    <a:pt x="1292" y="2392"/>
                  </a:cubicBezTo>
                  <a:cubicBezTo>
                    <a:pt x="2017" y="1761"/>
                    <a:pt x="2049" y="785"/>
                    <a:pt x="1292" y="92"/>
                  </a:cubicBezTo>
                  <a:cubicBezTo>
                    <a:pt x="1229" y="28"/>
                    <a:pt x="1150" y="0"/>
                    <a:pt x="10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4590;p58">
              <a:extLst>
                <a:ext uri="{FF2B5EF4-FFF2-40B4-BE49-F238E27FC236}">
                  <a16:creationId xmlns:a16="http://schemas.microsoft.com/office/drawing/2014/main" id="{2B2EB377-39B0-4BB6-BF1D-3578CF61E856}"/>
                </a:ext>
              </a:extLst>
            </p:cNvPr>
            <p:cNvSpPr/>
            <p:nvPr/>
          </p:nvSpPr>
          <p:spPr>
            <a:xfrm>
              <a:off x="-60156900" y="1938025"/>
              <a:ext cx="51225" cy="103625"/>
            </a:xfrm>
            <a:custGeom>
              <a:avLst/>
              <a:gdLst/>
              <a:ahLst/>
              <a:cxnLst/>
              <a:rect l="l" t="t" r="r" b="b"/>
              <a:pathLst>
                <a:path w="2049" h="4145" extrusionOk="0">
                  <a:moveTo>
                    <a:pt x="1057" y="0"/>
                  </a:moveTo>
                  <a:cubicBezTo>
                    <a:pt x="926" y="0"/>
                    <a:pt x="788" y="61"/>
                    <a:pt x="694" y="155"/>
                  </a:cubicBezTo>
                  <a:cubicBezTo>
                    <a:pt x="536" y="312"/>
                    <a:pt x="536" y="564"/>
                    <a:pt x="757" y="722"/>
                  </a:cubicBezTo>
                  <a:cubicBezTo>
                    <a:pt x="1103" y="1100"/>
                    <a:pt x="1103" y="1446"/>
                    <a:pt x="757" y="1761"/>
                  </a:cubicBezTo>
                  <a:cubicBezTo>
                    <a:pt x="32" y="2392"/>
                    <a:pt x="1" y="3368"/>
                    <a:pt x="757" y="4030"/>
                  </a:cubicBezTo>
                  <a:cubicBezTo>
                    <a:pt x="832" y="4105"/>
                    <a:pt x="929" y="4144"/>
                    <a:pt x="1026" y="4144"/>
                  </a:cubicBezTo>
                  <a:cubicBezTo>
                    <a:pt x="1133" y="4144"/>
                    <a:pt x="1242" y="4097"/>
                    <a:pt x="1324" y="3998"/>
                  </a:cubicBezTo>
                  <a:cubicBezTo>
                    <a:pt x="1859" y="3463"/>
                    <a:pt x="473" y="3179"/>
                    <a:pt x="1292" y="2392"/>
                  </a:cubicBezTo>
                  <a:cubicBezTo>
                    <a:pt x="2017" y="1761"/>
                    <a:pt x="2049" y="785"/>
                    <a:pt x="1292" y="92"/>
                  </a:cubicBezTo>
                  <a:cubicBezTo>
                    <a:pt x="1229" y="28"/>
                    <a:pt x="1145" y="0"/>
                    <a:pt x="1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4591;p58">
              <a:extLst>
                <a:ext uri="{FF2B5EF4-FFF2-40B4-BE49-F238E27FC236}">
                  <a16:creationId xmlns:a16="http://schemas.microsoft.com/office/drawing/2014/main" id="{1FE5C8C7-0EF3-474B-8CD8-B18844F74C1E}"/>
                </a:ext>
              </a:extLst>
            </p:cNvPr>
            <p:cNvSpPr/>
            <p:nvPr/>
          </p:nvSpPr>
          <p:spPr>
            <a:xfrm>
              <a:off x="-60094675" y="1938025"/>
              <a:ext cx="51225" cy="103625"/>
            </a:xfrm>
            <a:custGeom>
              <a:avLst/>
              <a:gdLst/>
              <a:ahLst/>
              <a:cxnLst/>
              <a:rect l="l" t="t" r="r" b="b"/>
              <a:pathLst>
                <a:path w="2049" h="4145" extrusionOk="0">
                  <a:moveTo>
                    <a:pt x="1056" y="0"/>
                  </a:moveTo>
                  <a:cubicBezTo>
                    <a:pt x="926" y="0"/>
                    <a:pt x="788" y="61"/>
                    <a:pt x="694" y="155"/>
                  </a:cubicBezTo>
                  <a:cubicBezTo>
                    <a:pt x="536" y="312"/>
                    <a:pt x="536" y="564"/>
                    <a:pt x="725" y="722"/>
                  </a:cubicBezTo>
                  <a:cubicBezTo>
                    <a:pt x="1103" y="1100"/>
                    <a:pt x="1103" y="1446"/>
                    <a:pt x="725" y="1761"/>
                  </a:cubicBezTo>
                  <a:cubicBezTo>
                    <a:pt x="32" y="2392"/>
                    <a:pt x="1" y="3368"/>
                    <a:pt x="725" y="4030"/>
                  </a:cubicBezTo>
                  <a:cubicBezTo>
                    <a:pt x="800" y="4105"/>
                    <a:pt x="904" y="4144"/>
                    <a:pt x="1009" y="4144"/>
                  </a:cubicBezTo>
                  <a:cubicBezTo>
                    <a:pt x="1125" y="4144"/>
                    <a:pt x="1241" y="4097"/>
                    <a:pt x="1324" y="3998"/>
                  </a:cubicBezTo>
                  <a:cubicBezTo>
                    <a:pt x="1481" y="3841"/>
                    <a:pt x="1481" y="3557"/>
                    <a:pt x="1292" y="3400"/>
                  </a:cubicBezTo>
                  <a:cubicBezTo>
                    <a:pt x="946" y="3085"/>
                    <a:pt x="946" y="2707"/>
                    <a:pt x="1292" y="2392"/>
                  </a:cubicBezTo>
                  <a:cubicBezTo>
                    <a:pt x="1985" y="1761"/>
                    <a:pt x="2048" y="785"/>
                    <a:pt x="1292" y="92"/>
                  </a:cubicBezTo>
                  <a:cubicBezTo>
                    <a:pt x="1229" y="28"/>
                    <a:pt x="1145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68" name="Google Shape;4592;p58">
            <a:extLst>
              <a:ext uri="{FF2B5EF4-FFF2-40B4-BE49-F238E27FC236}">
                <a16:creationId xmlns:a16="http://schemas.microsoft.com/office/drawing/2014/main" id="{A65D0D9D-1BF4-4385-A036-41FA5DF7C341}"/>
              </a:ext>
            </a:extLst>
          </p:cNvPr>
          <p:cNvGrpSpPr/>
          <p:nvPr/>
        </p:nvGrpSpPr>
        <p:grpSpPr>
          <a:xfrm>
            <a:off x="10004986" y="779592"/>
            <a:ext cx="348923" cy="348706"/>
            <a:chOff x="6479471" y="2079003"/>
            <a:chExt cx="348923" cy="348706"/>
          </a:xfrm>
        </p:grpSpPr>
        <p:sp>
          <p:nvSpPr>
            <p:cNvPr id="2069" name="Google Shape;4593;p58">
              <a:extLst>
                <a:ext uri="{FF2B5EF4-FFF2-40B4-BE49-F238E27FC236}">
                  <a16:creationId xmlns:a16="http://schemas.microsoft.com/office/drawing/2014/main" id="{EEBDEF98-2FE8-4237-97AA-4CC2C3338CC4}"/>
                </a:ext>
              </a:extLst>
            </p:cNvPr>
            <p:cNvSpPr/>
            <p:nvPr/>
          </p:nvSpPr>
          <p:spPr>
            <a:xfrm>
              <a:off x="6479471" y="2200291"/>
              <a:ext cx="38170" cy="22566"/>
            </a:xfrm>
            <a:custGeom>
              <a:avLst/>
              <a:gdLst/>
              <a:ahLst/>
              <a:cxnLst/>
              <a:rect l="l" t="t" r="r" b="b"/>
              <a:pathLst>
                <a:path w="1387" h="820" extrusionOk="0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89"/>
                    <a:pt x="1166" y="0"/>
                    <a:pt x="9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070" name="Google Shape;4594;p58">
              <a:extLst>
                <a:ext uri="{FF2B5EF4-FFF2-40B4-BE49-F238E27FC236}">
                  <a16:creationId xmlns:a16="http://schemas.microsoft.com/office/drawing/2014/main" id="{B14299B8-9AC4-4794-A277-6E0F78C47455}"/>
                </a:ext>
              </a:extLst>
            </p:cNvPr>
            <p:cNvGrpSpPr/>
            <p:nvPr/>
          </p:nvGrpSpPr>
          <p:grpSpPr>
            <a:xfrm>
              <a:off x="6520582" y="2079003"/>
              <a:ext cx="307811" cy="348706"/>
              <a:chOff x="-60218325" y="2304850"/>
              <a:chExt cx="279625" cy="316775"/>
            </a:xfrm>
          </p:grpSpPr>
          <p:sp>
            <p:nvSpPr>
              <p:cNvPr id="2071" name="Google Shape;4595;p58">
                <a:extLst>
                  <a:ext uri="{FF2B5EF4-FFF2-40B4-BE49-F238E27FC236}">
                    <a16:creationId xmlns:a16="http://schemas.microsoft.com/office/drawing/2014/main" id="{42B3F516-5ACA-468D-9E8B-5F5E92B64EBF}"/>
                  </a:ext>
                </a:extLst>
              </p:cNvPr>
              <p:cNvSpPr/>
              <p:nvPr/>
            </p:nvSpPr>
            <p:spPr>
              <a:xfrm>
                <a:off x="-60218325" y="2304850"/>
                <a:ext cx="235525" cy="316775"/>
              </a:xfrm>
              <a:custGeom>
                <a:avLst/>
                <a:gdLst/>
                <a:ahLst/>
                <a:cxnLst/>
                <a:rect l="l" t="t" r="r" b="b"/>
                <a:pathLst>
                  <a:path w="9421" h="12671" extrusionOk="0">
                    <a:moveTo>
                      <a:pt x="4884" y="825"/>
                    </a:moveTo>
                    <a:cubicBezTo>
                      <a:pt x="6994" y="825"/>
                      <a:pt x="8633" y="2463"/>
                      <a:pt x="8633" y="4542"/>
                    </a:cubicBezTo>
                    <a:cubicBezTo>
                      <a:pt x="8570" y="6023"/>
                      <a:pt x="7688" y="7378"/>
                      <a:pt x="6364" y="7945"/>
                    </a:cubicBezTo>
                    <a:cubicBezTo>
                      <a:pt x="6207" y="8039"/>
                      <a:pt x="6112" y="8165"/>
                      <a:pt x="6112" y="8354"/>
                    </a:cubicBezTo>
                    <a:lnTo>
                      <a:pt x="6112" y="8543"/>
                    </a:lnTo>
                    <a:lnTo>
                      <a:pt x="3623" y="8543"/>
                    </a:lnTo>
                    <a:lnTo>
                      <a:pt x="3623" y="8354"/>
                    </a:lnTo>
                    <a:cubicBezTo>
                      <a:pt x="3623" y="8197"/>
                      <a:pt x="3560" y="8039"/>
                      <a:pt x="3403" y="7945"/>
                    </a:cubicBezTo>
                    <a:cubicBezTo>
                      <a:pt x="1828" y="7251"/>
                      <a:pt x="914" y="5582"/>
                      <a:pt x="1229" y="3880"/>
                    </a:cubicBezTo>
                    <a:cubicBezTo>
                      <a:pt x="1481" y="2431"/>
                      <a:pt x="2647" y="1203"/>
                      <a:pt x="4096" y="888"/>
                    </a:cubicBezTo>
                    <a:cubicBezTo>
                      <a:pt x="4379" y="856"/>
                      <a:pt x="4663" y="825"/>
                      <a:pt x="4884" y="825"/>
                    </a:cubicBezTo>
                    <a:close/>
                    <a:moveTo>
                      <a:pt x="6081" y="9362"/>
                    </a:moveTo>
                    <a:lnTo>
                      <a:pt x="6081" y="10213"/>
                    </a:lnTo>
                    <a:lnTo>
                      <a:pt x="3592" y="10213"/>
                    </a:lnTo>
                    <a:lnTo>
                      <a:pt x="3592" y="9362"/>
                    </a:lnTo>
                    <a:close/>
                    <a:moveTo>
                      <a:pt x="5986" y="11032"/>
                    </a:moveTo>
                    <a:cubicBezTo>
                      <a:pt x="5829" y="11505"/>
                      <a:pt x="5419" y="11851"/>
                      <a:pt x="4852" y="11851"/>
                    </a:cubicBezTo>
                    <a:cubicBezTo>
                      <a:pt x="4316" y="11851"/>
                      <a:pt x="3875" y="11505"/>
                      <a:pt x="3686" y="11032"/>
                    </a:cubicBezTo>
                    <a:close/>
                    <a:moveTo>
                      <a:pt x="4842" y="0"/>
                    </a:moveTo>
                    <a:cubicBezTo>
                      <a:pt x="4526" y="0"/>
                      <a:pt x="4202" y="32"/>
                      <a:pt x="3875" y="100"/>
                    </a:cubicBezTo>
                    <a:cubicBezTo>
                      <a:pt x="2111" y="509"/>
                      <a:pt x="693" y="1959"/>
                      <a:pt x="378" y="3723"/>
                    </a:cubicBezTo>
                    <a:cubicBezTo>
                      <a:pt x="0" y="5834"/>
                      <a:pt x="1071" y="7724"/>
                      <a:pt x="2773" y="8575"/>
                    </a:cubicBezTo>
                    <a:lnTo>
                      <a:pt x="2773" y="10591"/>
                    </a:lnTo>
                    <a:cubicBezTo>
                      <a:pt x="2773" y="11725"/>
                      <a:pt x="3718" y="12670"/>
                      <a:pt x="4852" y="12670"/>
                    </a:cubicBezTo>
                    <a:cubicBezTo>
                      <a:pt x="5986" y="12670"/>
                      <a:pt x="6963" y="11725"/>
                      <a:pt x="6963" y="10591"/>
                    </a:cubicBezTo>
                    <a:lnTo>
                      <a:pt x="6963" y="8575"/>
                    </a:lnTo>
                    <a:cubicBezTo>
                      <a:pt x="8444" y="7787"/>
                      <a:pt x="9420" y="6243"/>
                      <a:pt x="9420" y="4511"/>
                    </a:cubicBezTo>
                    <a:cubicBezTo>
                      <a:pt x="9392" y="1995"/>
                      <a:pt x="7331" y="0"/>
                      <a:pt x="484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2" name="Google Shape;4596;p58">
                <a:extLst>
                  <a:ext uri="{FF2B5EF4-FFF2-40B4-BE49-F238E27FC236}">
                    <a16:creationId xmlns:a16="http://schemas.microsoft.com/office/drawing/2014/main" id="{F1ED3FE7-8830-4C05-96FE-C105A78D8777}"/>
                  </a:ext>
                </a:extLst>
              </p:cNvPr>
              <p:cNvSpPr/>
              <p:nvPr/>
            </p:nvSpPr>
            <p:spPr>
              <a:xfrm>
                <a:off x="-60127750" y="2347500"/>
                <a:ext cx="62250" cy="145750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5830" extrusionOk="0">
                    <a:moveTo>
                      <a:pt x="1229" y="1"/>
                    </a:moveTo>
                    <a:cubicBezTo>
                      <a:pt x="1009" y="1"/>
                      <a:pt x="851" y="190"/>
                      <a:pt x="851" y="379"/>
                    </a:cubicBezTo>
                    <a:lnTo>
                      <a:pt x="851" y="662"/>
                    </a:lnTo>
                    <a:cubicBezTo>
                      <a:pt x="378" y="820"/>
                      <a:pt x="0" y="1292"/>
                      <a:pt x="0" y="1828"/>
                    </a:cubicBezTo>
                    <a:cubicBezTo>
                      <a:pt x="0" y="2521"/>
                      <a:pt x="567" y="2899"/>
                      <a:pt x="1009" y="3214"/>
                    </a:cubicBezTo>
                    <a:cubicBezTo>
                      <a:pt x="1324" y="3466"/>
                      <a:pt x="1670" y="3687"/>
                      <a:pt x="1670" y="3939"/>
                    </a:cubicBezTo>
                    <a:cubicBezTo>
                      <a:pt x="1670" y="4159"/>
                      <a:pt x="1481" y="4348"/>
                      <a:pt x="1229" y="4348"/>
                    </a:cubicBezTo>
                    <a:cubicBezTo>
                      <a:pt x="1009" y="4348"/>
                      <a:pt x="851" y="4159"/>
                      <a:pt x="851" y="3939"/>
                    </a:cubicBezTo>
                    <a:cubicBezTo>
                      <a:pt x="851" y="3687"/>
                      <a:pt x="630" y="3498"/>
                      <a:pt x="441" y="3498"/>
                    </a:cubicBezTo>
                    <a:cubicBezTo>
                      <a:pt x="221" y="3498"/>
                      <a:pt x="0" y="3687"/>
                      <a:pt x="0" y="3939"/>
                    </a:cubicBezTo>
                    <a:cubicBezTo>
                      <a:pt x="0" y="4474"/>
                      <a:pt x="378" y="4915"/>
                      <a:pt x="851" y="5104"/>
                    </a:cubicBezTo>
                    <a:lnTo>
                      <a:pt x="851" y="5388"/>
                    </a:lnTo>
                    <a:cubicBezTo>
                      <a:pt x="851" y="5608"/>
                      <a:pt x="1040" y="5829"/>
                      <a:pt x="1229" y="5829"/>
                    </a:cubicBezTo>
                    <a:cubicBezTo>
                      <a:pt x="1481" y="5829"/>
                      <a:pt x="1670" y="5608"/>
                      <a:pt x="1670" y="5388"/>
                    </a:cubicBezTo>
                    <a:lnTo>
                      <a:pt x="1670" y="5104"/>
                    </a:lnTo>
                    <a:cubicBezTo>
                      <a:pt x="2143" y="4947"/>
                      <a:pt x="2489" y="4474"/>
                      <a:pt x="2489" y="3939"/>
                    </a:cubicBezTo>
                    <a:cubicBezTo>
                      <a:pt x="2489" y="3246"/>
                      <a:pt x="1954" y="2868"/>
                      <a:pt x="1513" y="2553"/>
                    </a:cubicBezTo>
                    <a:cubicBezTo>
                      <a:pt x="1198" y="2300"/>
                      <a:pt x="851" y="2080"/>
                      <a:pt x="851" y="1828"/>
                    </a:cubicBezTo>
                    <a:cubicBezTo>
                      <a:pt x="788" y="1607"/>
                      <a:pt x="1009" y="1418"/>
                      <a:pt x="1229" y="1418"/>
                    </a:cubicBezTo>
                    <a:cubicBezTo>
                      <a:pt x="1481" y="1418"/>
                      <a:pt x="1670" y="1607"/>
                      <a:pt x="1670" y="1828"/>
                    </a:cubicBezTo>
                    <a:cubicBezTo>
                      <a:pt x="1670" y="2080"/>
                      <a:pt x="1859" y="2269"/>
                      <a:pt x="2048" y="2269"/>
                    </a:cubicBezTo>
                    <a:cubicBezTo>
                      <a:pt x="2300" y="2269"/>
                      <a:pt x="2489" y="2080"/>
                      <a:pt x="2489" y="1828"/>
                    </a:cubicBezTo>
                    <a:cubicBezTo>
                      <a:pt x="2489" y="1292"/>
                      <a:pt x="2143" y="851"/>
                      <a:pt x="1670" y="662"/>
                    </a:cubicBezTo>
                    <a:lnTo>
                      <a:pt x="1670" y="379"/>
                    </a:lnTo>
                    <a:cubicBezTo>
                      <a:pt x="1670" y="158"/>
                      <a:pt x="1481" y="1"/>
                      <a:pt x="122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3" name="Google Shape;4597;p58">
                <a:extLst>
                  <a:ext uri="{FF2B5EF4-FFF2-40B4-BE49-F238E27FC236}">
                    <a16:creationId xmlns:a16="http://schemas.microsoft.com/office/drawing/2014/main" id="{0E481AFF-2015-4EBA-A6CB-6ABF89F4EEE1}"/>
                  </a:ext>
                </a:extLst>
              </p:cNvPr>
              <p:cNvSpPr/>
              <p:nvPr/>
            </p:nvSpPr>
            <p:spPr>
              <a:xfrm>
                <a:off x="-60212825" y="2510750"/>
                <a:ext cx="32325" cy="30325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213" extrusionOk="0">
                    <a:moveTo>
                      <a:pt x="836" y="0"/>
                    </a:moveTo>
                    <a:cubicBezTo>
                      <a:pt x="725" y="0"/>
                      <a:pt x="615" y="39"/>
                      <a:pt x="536" y="118"/>
                    </a:cubicBezTo>
                    <a:lnTo>
                      <a:pt x="158" y="496"/>
                    </a:lnTo>
                    <a:cubicBezTo>
                      <a:pt x="1" y="654"/>
                      <a:pt x="1" y="906"/>
                      <a:pt x="158" y="1095"/>
                    </a:cubicBezTo>
                    <a:cubicBezTo>
                      <a:pt x="237" y="1174"/>
                      <a:pt x="340" y="1213"/>
                      <a:pt x="442" y="1213"/>
                    </a:cubicBezTo>
                    <a:cubicBezTo>
                      <a:pt x="544" y="1213"/>
                      <a:pt x="647" y="1174"/>
                      <a:pt x="725" y="1095"/>
                    </a:cubicBezTo>
                    <a:lnTo>
                      <a:pt x="1135" y="717"/>
                    </a:lnTo>
                    <a:cubicBezTo>
                      <a:pt x="1293" y="559"/>
                      <a:pt x="1293" y="276"/>
                      <a:pt x="1135" y="118"/>
                    </a:cubicBezTo>
                    <a:cubicBezTo>
                      <a:pt x="1056" y="39"/>
                      <a:pt x="946" y="0"/>
                      <a:pt x="83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4" name="Google Shape;4598;p58">
                <a:extLst>
                  <a:ext uri="{FF2B5EF4-FFF2-40B4-BE49-F238E27FC236}">
                    <a16:creationId xmlns:a16="http://schemas.microsoft.com/office/drawing/2014/main" id="{4C5E4A27-DBDA-4914-831A-BF01F27A7D2E}"/>
                  </a:ext>
                </a:extLst>
              </p:cNvPr>
              <p:cNvSpPr/>
              <p:nvPr/>
            </p:nvSpPr>
            <p:spPr>
              <a:xfrm>
                <a:off x="-60012750" y="2310675"/>
                <a:ext cx="32300" cy="30350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1214" extrusionOk="0">
                    <a:moveTo>
                      <a:pt x="835" y="1"/>
                    </a:moveTo>
                    <a:cubicBezTo>
                      <a:pt x="725" y="1"/>
                      <a:pt x="614" y="40"/>
                      <a:pt x="536" y="119"/>
                    </a:cubicBezTo>
                    <a:lnTo>
                      <a:pt x="126" y="528"/>
                    </a:lnTo>
                    <a:cubicBezTo>
                      <a:pt x="0" y="686"/>
                      <a:pt x="0" y="938"/>
                      <a:pt x="126" y="1096"/>
                    </a:cubicBezTo>
                    <a:cubicBezTo>
                      <a:pt x="205" y="1174"/>
                      <a:pt x="315" y="1214"/>
                      <a:pt x="425" y="1214"/>
                    </a:cubicBezTo>
                    <a:cubicBezTo>
                      <a:pt x="536" y="1214"/>
                      <a:pt x="646" y="1174"/>
                      <a:pt x="725" y="1096"/>
                    </a:cubicBezTo>
                    <a:lnTo>
                      <a:pt x="1134" y="718"/>
                    </a:lnTo>
                    <a:cubicBezTo>
                      <a:pt x="1292" y="560"/>
                      <a:pt x="1292" y="276"/>
                      <a:pt x="1134" y="119"/>
                    </a:cubicBezTo>
                    <a:cubicBezTo>
                      <a:pt x="1056" y="40"/>
                      <a:pt x="945" y="1"/>
                      <a:pt x="8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5" name="Google Shape;4599;p58">
                <a:extLst>
                  <a:ext uri="{FF2B5EF4-FFF2-40B4-BE49-F238E27FC236}">
                    <a16:creationId xmlns:a16="http://schemas.microsoft.com/office/drawing/2014/main" id="{22E44C9D-FC07-4812-85E6-D8C95692F10F}"/>
                  </a:ext>
                </a:extLst>
              </p:cNvPr>
              <p:cNvSpPr/>
              <p:nvPr/>
            </p:nvSpPr>
            <p:spPr>
              <a:xfrm>
                <a:off x="-60012750" y="2510750"/>
                <a:ext cx="32300" cy="30325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1213" extrusionOk="0">
                    <a:moveTo>
                      <a:pt x="425" y="0"/>
                    </a:moveTo>
                    <a:cubicBezTo>
                      <a:pt x="315" y="0"/>
                      <a:pt x="205" y="39"/>
                      <a:pt x="126" y="118"/>
                    </a:cubicBezTo>
                    <a:cubicBezTo>
                      <a:pt x="0" y="276"/>
                      <a:pt x="0" y="559"/>
                      <a:pt x="126" y="717"/>
                    </a:cubicBezTo>
                    <a:lnTo>
                      <a:pt x="536" y="1095"/>
                    </a:lnTo>
                    <a:cubicBezTo>
                      <a:pt x="614" y="1174"/>
                      <a:pt x="725" y="1213"/>
                      <a:pt x="835" y="1213"/>
                    </a:cubicBezTo>
                    <a:cubicBezTo>
                      <a:pt x="945" y="1213"/>
                      <a:pt x="1056" y="1174"/>
                      <a:pt x="1134" y="1095"/>
                    </a:cubicBezTo>
                    <a:cubicBezTo>
                      <a:pt x="1292" y="937"/>
                      <a:pt x="1292" y="654"/>
                      <a:pt x="1134" y="496"/>
                    </a:cubicBezTo>
                    <a:lnTo>
                      <a:pt x="725" y="118"/>
                    </a:lnTo>
                    <a:cubicBezTo>
                      <a:pt x="646" y="39"/>
                      <a:pt x="536" y="0"/>
                      <a:pt x="4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6" name="Google Shape;4600;p58">
                <a:extLst>
                  <a:ext uri="{FF2B5EF4-FFF2-40B4-BE49-F238E27FC236}">
                    <a16:creationId xmlns:a16="http://schemas.microsoft.com/office/drawing/2014/main" id="{54462197-AC3D-43DD-B6F4-9880B60D4268}"/>
                  </a:ext>
                </a:extLst>
              </p:cNvPr>
              <p:cNvSpPr/>
              <p:nvPr/>
            </p:nvSpPr>
            <p:spPr>
              <a:xfrm>
                <a:off x="-60212825" y="2310675"/>
                <a:ext cx="32325" cy="30350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214" extrusionOk="0">
                    <a:moveTo>
                      <a:pt x="442" y="1"/>
                    </a:moveTo>
                    <a:cubicBezTo>
                      <a:pt x="340" y="1"/>
                      <a:pt x="237" y="40"/>
                      <a:pt x="158" y="119"/>
                    </a:cubicBezTo>
                    <a:cubicBezTo>
                      <a:pt x="1" y="276"/>
                      <a:pt x="1" y="560"/>
                      <a:pt x="158" y="718"/>
                    </a:cubicBezTo>
                    <a:lnTo>
                      <a:pt x="536" y="1096"/>
                    </a:lnTo>
                    <a:cubicBezTo>
                      <a:pt x="615" y="1174"/>
                      <a:pt x="725" y="1214"/>
                      <a:pt x="836" y="1214"/>
                    </a:cubicBezTo>
                    <a:cubicBezTo>
                      <a:pt x="946" y="1214"/>
                      <a:pt x="1056" y="1174"/>
                      <a:pt x="1135" y="1096"/>
                    </a:cubicBezTo>
                    <a:cubicBezTo>
                      <a:pt x="1293" y="938"/>
                      <a:pt x="1293" y="686"/>
                      <a:pt x="1135" y="528"/>
                    </a:cubicBezTo>
                    <a:lnTo>
                      <a:pt x="725" y="119"/>
                    </a:lnTo>
                    <a:cubicBezTo>
                      <a:pt x="647" y="40"/>
                      <a:pt x="544" y="1"/>
                      <a:pt x="4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7" name="Google Shape;4601;p58">
                <a:extLst>
                  <a:ext uri="{FF2B5EF4-FFF2-40B4-BE49-F238E27FC236}">
                    <a16:creationId xmlns:a16="http://schemas.microsoft.com/office/drawing/2014/main" id="{D033DE86-122A-4EA6-A9D4-0BFC930FF09B}"/>
                  </a:ext>
                </a:extLst>
              </p:cNvPr>
              <p:cNvSpPr/>
              <p:nvPr/>
            </p:nvSpPr>
            <p:spPr>
              <a:xfrm>
                <a:off x="-59974175" y="2415250"/>
                <a:ext cx="354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820" extrusionOk="0">
                    <a:moveTo>
                      <a:pt x="442" y="0"/>
                    </a:moveTo>
                    <a:cubicBezTo>
                      <a:pt x="221" y="0"/>
                      <a:pt x="1" y="189"/>
                      <a:pt x="1" y="378"/>
                    </a:cubicBezTo>
                    <a:cubicBezTo>
                      <a:pt x="1" y="630"/>
                      <a:pt x="221" y="819"/>
                      <a:pt x="442" y="819"/>
                    </a:cubicBezTo>
                    <a:lnTo>
                      <a:pt x="1009" y="819"/>
                    </a:lnTo>
                    <a:cubicBezTo>
                      <a:pt x="1230" y="819"/>
                      <a:pt x="1387" y="630"/>
                      <a:pt x="1387" y="378"/>
                    </a:cubicBezTo>
                    <a:cubicBezTo>
                      <a:pt x="1419" y="189"/>
                      <a:pt x="1230" y="0"/>
                      <a:pt x="10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078" name="Google Shape;4602;p58">
            <a:extLst>
              <a:ext uri="{FF2B5EF4-FFF2-40B4-BE49-F238E27FC236}">
                <a16:creationId xmlns:a16="http://schemas.microsoft.com/office/drawing/2014/main" id="{9F5A7E68-DA22-4BB7-AD0A-DD018691ABAE}"/>
              </a:ext>
            </a:extLst>
          </p:cNvPr>
          <p:cNvGrpSpPr/>
          <p:nvPr/>
        </p:nvGrpSpPr>
        <p:grpSpPr>
          <a:xfrm>
            <a:off x="10052166" y="1181521"/>
            <a:ext cx="295675" cy="351155"/>
            <a:chOff x="-60232500" y="2671225"/>
            <a:chExt cx="268600" cy="319000"/>
          </a:xfrm>
        </p:grpSpPr>
        <p:sp>
          <p:nvSpPr>
            <p:cNvPr id="2079" name="Google Shape;4603;p58">
              <a:extLst>
                <a:ext uri="{FF2B5EF4-FFF2-40B4-BE49-F238E27FC236}">
                  <a16:creationId xmlns:a16="http://schemas.microsoft.com/office/drawing/2014/main" id="{0F024F86-DB9E-4716-8BDF-FC3BC0BAF99B}"/>
                </a:ext>
              </a:extLst>
            </p:cNvPr>
            <p:cNvSpPr/>
            <p:nvPr/>
          </p:nvSpPr>
          <p:spPr>
            <a:xfrm>
              <a:off x="-60222275" y="2843700"/>
              <a:ext cx="63025" cy="146525"/>
            </a:xfrm>
            <a:custGeom>
              <a:avLst/>
              <a:gdLst/>
              <a:ahLst/>
              <a:cxnLst/>
              <a:rect l="l" t="t" r="r" b="b"/>
              <a:pathLst>
                <a:path w="2521" h="5861" extrusionOk="0">
                  <a:moveTo>
                    <a:pt x="1261" y="1"/>
                  </a:moveTo>
                  <a:cubicBezTo>
                    <a:pt x="1040" y="1"/>
                    <a:pt x="851" y="190"/>
                    <a:pt x="851" y="410"/>
                  </a:cubicBezTo>
                  <a:lnTo>
                    <a:pt x="851" y="694"/>
                  </a:lnTo>
                  <a:cubicBezTo>
                    <a:pt x="379" y="851"/>
                    <a:pt x="1" y="1324"/>
                    <a:pt x="1" y="1891"/>
                  </a:cubicBezTo>
                  <a:cubicBezTo>
                    <a:pt x="1" y="2553"/>
                    <a:pt x="568" y="2931"/>
                    <a:pt x="1009" y="3246"/>
                  </a:cubicBezTo>
                  <a:cubicBezTo>
                    <a:pt x="1324" y="3498"/>
                    <a:pt x="1671" y="3718"/>
                    <a:pt x="1671" y="3970"/>
                  </a:cubicBezTo>
                  <a:cubicBezTo>
                    <a:pt x="1671" y="4191"/>
                    <a:pt x="1482" y="4348"/>
                    <a:pt x="1261" y="4348"/>
                  </a:cubicBezTo>
                  <a:cubicBezTo>
                    <a:pt x="1072" y="4348"/>
                    <a:pt x="851" y="4159"/>
                    <a:pt x="851" y="3970"/>
                  </a:cubicBezTo>
                  <a:cubicBezTo>
                    <a:pt x="851" y="3718"/>
                    <a:pt x="631" y="3529"/>
                    <a:pt x="442" y="3529"/>
                  </a:cubicBezTo>
                  <a:cubicBezTo>
                    <a:pt x="253" y="3529"/>
                    <a:pt x="64" y="3718"/>
                    <a:pt x="64" y="3970"/>
                  </a:cubicBezTo>
                  <a:cubicBezTo>
                    <a:pt x="64" y="4506"/>
                    <a:pt x="410" y="4947"/>
                    <a:pt x="883" y="5136"/>
                  </a:cubicBezTo>
                  <a:lnTo>
                    <a:pt x="883" y="5419"/>
                  </a:lnTo>
                  <a:cubicBezTo>
                    <a:pt x="883" y="5672"/>
                    <a:pt x="1072" y="5861"/>
                    <a:pt x="1324" y="5861"/>
                  </a:cubicBezTo>
                  <a:cubicBezTo>
                    <a:pt x="1545" y="5861"/>
                    <a:pt x="1702" y="5672"/>
                    <a:pt x="1702" y="5419"/>
                  </a:cubicBezTo>
                  <a:lnTo>
                    <a:pt x="1702" y="5136"/>
                  </a:lnTo>
                  <a:cubicBezTo>
                    <a:pt x="2175" y="4978"/>
                    <a:pt x="2521" y="4506"/>
                    <a:pt x="2521" y="3970"/>
                  </a:cubicBezTo>
                  <a:cubicBezTo>
                    <a:pt x="2521" y="3309"/>
                    <a:pt x="1986" y="2899"/>
                    <a:pt x="1545" y="2584"/>
                  </a:cubicBezTo>
                  <a:cubicBezTo>
                    <a:pt x="1229" y="2364"/>
                    <a:pt x="883" y="2111"/>
                    <a:pt x="883" y="1891"/>
                  </a:cubicBezTo>
                  <a:cubicBezTo>
                    <a:pt x="883" y="1639"/>
                    <a:pt x="1072" y="1450"/>
                    <a:pt x="1261" y="1450"/>
                  </a:cubicBezTo>
                  <a:cubicBezTo>
                    <a:pt x="1513" y="1450"/>
                    <a:pt x="1671" y="1639"/>
                    <a:pt x="1671" y="1891"/>
                  </a:cubicBezTo>
                  <a:cubicBezTo>
                    <a:pt x="1671" y="2111"/>
                    <a:pt x="1860" y="2269"/>
                    <a:pt x="2112" y="2269"/>
                  </a:cubicBezTo>
                  <a:cubicBezTo>
                    <a:pt x="2332" y="2269"/>
                    <a:pt x="2490" y="2080"/>
                    <a:pt x="2490" y="1891"/>
                  </a:cubicBezTo>
                  <a:cubicBezTo>
                    <a:pt x="2490" y="1324"/>
                    <a:pt x="2143" y="883"/>
                    <a:pt x="1671" y="694"/>
                  </a:cubicBezTo>
                  <a:lnTo>
                    <a:pt x="1671" y="410"/>
                  </a:lnTo>
                  <a:cubicBezTo>
                    <a:pt x="1671" y="190"/>
                    <a:pt x="148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4604;p58">
              <a:extLst>
                <a:ext uri="{FF2B5EF4-FFF2-40B4-BE49-F238E27FC236}">
                  <a16:creationId xmlns:a16="http://schemas.microsoft.com/office/drawing/2014/main" id="{4556509F-88BE-4375-BEDA-E51749B5BA0E}"/>
                </a:ext>
              </a:extLst>
            </p:cNvPr>
            <p:cNvSpPr/>
            <p:nvPr/>
          </p:nvSpPr>
          <p:spPr>
            <a:xfrm>
              <a:off x="-60232500" y="2671225"/>
              <a:ext cx="268600" cy="318225"/>
            </a:xfrm>
            <a:custGeom>
              <a:avLst/>
              <a:gdLst/>
              <a:ahLst/>
              <a:cxnLst/>
              <a:rect l="l" t="t" r="r" b="b"/>
              <a:pathLst>
                <a:path w="10744" h="12729" extrusionOk="0">
                  <a:moveTo>
                    <a:pt x="5419" y="1701"/>
                  </a:moveTo>
                  <a:cubicBezTo>
                    <a:pt x="7561" y="1701"/>
                    <a:pt x="9357" y="3151"/>
                    <a:pt x="9830" y="5167"/>
                  </a:cubicBezTo>
                  <a:cubicBezTo>
                    <a:pt x="9641" y="5041"/>
                    <a:pt x="9389" y="5009"/>
                    <a:pt x="9137" y="5009"/>
                  </a:cubicBezTo>
                  <a:cubicBezTo>
                    <a:pt x="8601" y="5009"/>
                    <a:pt x="8191" y="5230"/>
                    <a:pt x="7908" y="5545"/>
                  </a:cubicBezTo>
                  <a:cubicBezTo>
                    <a:pt x="7593" y="5198"/>
                    <a:pt x="7152" y="5009"/>
                    <a:pt x="6679" y="5009"/>
                  </a:cubicBezTo>
                  <a:cubicBezTo>
                    <a:pt x="6175" y="5009"/>
                    <a:pt x="5734" y="5230"/>
                    <a:pt x="5419" y="5545"/>
                  </a:cubicBezTo>
                  <a:cubicBezTo>
                    <a:pt x="5104" y="5198"/>
                    <a:pt x="4663" y="5009"/>
                    <a:pt x="4190" y="5009"/>
                  </a:cubicBezTo>
                  <a:cubicBezTo>
                    <a:pt x="3686" y="5009"/>
                    <a:pt x="3245" y="5230"/>
                    <a:pt x="2993" y="5545"/>
                  </a:cubicBezTo>
                  <a:cubicBezTo>
                    <a:pt x="2678" y="5198"/>
                    <a:pt x="2237" y="5009"/>
                    <a:pt x="1764" y="5009"/>
                  </a:cubicBezTo>
                  <a:cubicBezTo>
                    <a:pt x="1512" y="5009"/>
                    <a:pt x="1292" y="5041"/>
                    <a:pt x="1040" y="5167"/>
                  </a:cubicBezTo>
                  <a:cubicBezTo>
                    <a:pt x="1481" y="3151"/>
                    <a:pt x="3308" y="1701"/>
                    <a:pt x="5419" y="1701"/>
                  </a:cubicBezTo>
                  <a:close/>
                  <a:moveTo>
                    <a:pt x="5356" y="0"/>
                  </a:moveTo>
                  <a:cubicBezTo>
                    <a:pt x="5104" y="0"/>
                    <a:pt x="4946" y="189"/>
                    <a:pt x="4946" y="441"/>
                  </a:cubicBezTo>
                  <a:lnTo>
                    <a:pt x="4946" y="851"/>
                  </a:lnTo>
                  <a:cubicBezTo>
                    <a:pt x="2206" y="1071"/>
                    <a:pt x="0" y="3371"/>
                    <a:pt x="0" y="6207"/>
                  </a:cubicBezTo>
                  <a:lnTo>
                    <a:pt x="0" y="6648"/>
                  </a:lnTo>
                  <a:lnTo>
                    <a:pt x="32" y="6648"/>
                  </a:lnTo>
                  <a:cubicBezTo>
                    <a:pt x="32" y="6900"/>
                    <a:pt x="221" y="7089"/>
                    <a:pt x="473" y="7089"/>
                  </a:cubicBezTo>
                  <a:cubicBezTo>
                    <a:pt x="693" y="7089"/>
                    <a:pt x="851" y="6900"/>
                    <a:pt x="851" y="6648"/>
                  </a:cubicBezTo>
                  <a:cubicBezTo>
                    <a:pt x="851" y="6175"/>
                    <a:pt x="1197" y="5829"/>
                    <a:pt x="1701" y="5829"/>
                  </a:cubicBezTo>
                  <a:cubicBezTo>
                    <a:pt x="2143" y="5829"/>
                    <a:pt x="2521" y="6175"/>
                    <a:pt x="2521" y="6648"/>
                  </a:cubicBezTo>
                  <a:cubicBezTo>
                    <a:pt x="2521" y="6900"/>
                    <a:pt x="2710" y="7089"/>
                    <a:pt x="2899" y="7089"/>
                  </a:cubicBezTo>
                  <a:cubicBezTo>
                    <a:pt x="3119" y="7089"/>
                    <a:pt x="3308" y="6900"/>
                    <a:pt x="3308" y="6648"/>
                  </a:cubicBezTo>
                  <a:cubicBezTo>
                    <a:pt x="3308" y="6175"/>
                    <a:pt x="3655" y="5829"/>
                    <a:pt x="4127" y="5829"/>
                  </a:cubicBezTo>
                  <a:cubicBezTo>
                    <a:pt x="4600" y="5829"/>
                    <a:pt x="4946" y="6175"/>
                    <a:pt x="4946" y="6648"/>
                  </a:cubicBezTo>
                  <a:lnTo>
                    <a:pt x="4946" y="11499"/>
                  </a:lnTo>
                  <a:cubicBezTo>
                    <a:pt x="4946" y="12161"/>
                    <a:pt x="5514" y="12728"/>
                    <a:pt x="6175" y="12728"/>
                  </a:cubicBezTo>
                  <a:cubicBezTo>
                    <a:pt x="6837" y="12728"/>
                    <a:pt x="7404" y="12161"/>
                    <a:pt x="7404" y="11499"/>
                  </a:cubicBezTo>
                  <a:lnTo>
                    <a:pt x="7404" y="10680"/>
                  </a:lnTo>
                  <a:cubicBezTo>
                    <a:pt x="7404" y="10428"/>
                    <a:pt x="7215" y="10239"/>
                    <a:pt x="6994" y="10239"/>
                  </a:cubicBezTo>
                  <a:cubicBezTo>
                    <a:pt x="6805" y="10239"/>
                    <a:pt x="6616" y="10428"/>
                    <a:pt x="6616" y="10680"/>
                  </a:cubicBezTo>
                  <a:lnTo>
                    <a:pt x="6616" y="11499"/>
                  </a:lnTo>
                  <a:cubicBezTo>
                    <a:pt x="6616" y="11720"/>
                    <a:pt x="6427" y="11940"/>
                    <a:pt x="6175" y="11940"/>
                  </a:cubicBezTo>
                  <a:cubicBezTo>
                    <a:pt x="5955" y="11940"/>
                    <a:pt x="5797" y="11720"/>
                    <a:pt x="5797" y="11499"/>
                  </a:cubicBezTo>
                  <a:lnTo>
                    <a:pt x="5797" y="6648"/>
                  </a:lnTo>
                  <a:cubicBezTo>
                    <a:pt x="5797" y="6175"/>
                    <a:pt x="6144" y="5829"/>
                    <a:pt x="6616" y="5829"/>
                  </a:cubicBezTo>
                  <a:cubicBezTo>
                    <a:pt x="7089" y="5829"/>
                    <a:pt x="7435" y="6175"/>
                    <a:pt x="7435" y="6648"/>
                  </a:cubicBezTo>
                  <a:cubicBezTo>
                    <a:pt x="7435" y="6900"/>
                    <a:pt x="7624" y="7089"/>
                    <a:pt x="7876" y="7089"/>
                  </a:cubicBezTo>
                  <a:cubicBezTo>
                    <a:pt x="8097" y="7089"/>
                    <a:pt x="8255" y="6900"/>
                    <a:pt x="8255" y="6648"/>
                  </a:cubicBezTo>
                  <a:cubicBezTo>
                    <a:pt x="8255" y="6175"/>
                    <a:pt x="8633" y="5829"/>
                    <a:pt x="9105" y="5829"/>
                  </a:cubicBezTo>
                  <a:cubicBezTo>
                    <a:pt x="9578" y="5829"/>
                    <a:pt x="9924" y="6175"/>
                    <a:pt x="9924" y="6648"/>
                  </a:cubicBezTo>
                  <a:cubicBezTo>
                    <a:pt x="9924" y="6900"/>
                    <a:pt x="10113" y="7089"/>
                    <a:pt x="10302" y="7089"/>
                  </a:cubicBezTo>
                  <a:cubicBezTo>
                    <a:pt x="10554" y="7089"/>
                    <a:pt x="10743" y="6900"/>
                    <a:pt x="10743" y="6648"/>
                  </a:cubicBezTo>
                  <a:lnTo>
                    <a:pt x="10743" y="6207"/>
                  </a:lnTo>
                  <a:cubicBezTo>
                    <a:pt x="10743" y="3371"/>
                    <a:pt x="8538" y="1071"/>
                    <a:pt x="5797" y="851"/>
                  </a:cubicBezTo>
                  <a:lnTo>
                    <a:pt x="5797" y="441"/>
                  </a:lnTo>
                  <a:cubicBezTo>
                    <a:pt x="5797" y="189"/>
                    <a:pt x="5577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81" name="Google Shape;4605;p58">
            <a:extLst>
              <a:ext uri="{FF2B5EF4-FFF2-40B4-BE49-F238E27FC236}">
                <a16:creationId xmlns:a16="http://schemas.microsoft.com/office/drawing/2014/main" id="{64516402-930D-40C6-910D-42F80AA243AA}"/>
              </a:ext>
            </a:extLst>
          </p:cNvPr>
          <p:cNvGrpSpPr/>
          <p:nvPr/>
        </p:nvGrpSpPr>
        <p:grpSpPr>
          <a:xfrm>
            <a:off x="11294153" y="373645"/>
            <a:ext cx="347715" cy="351155"/>
            <a:chOff x="-59100700" y="1911950"/>
            <a:chExt cx="315875" cy="319000"/>
          </a:xfrm>
        </p:grpSpPr>
        <p:sp>
          <p:nvSpPr>
            <p:cNvPr id="2082" name="Google Shape;4606;p58">
              <a:extLst>
                <a:ext uri="{FF2B5EF4-FFF2-40B4-BE49-F238E27FC236}">
                  <a16:creationId xmlns:a16="http://schemas.microsoft.com/office/drawing/2014/main" id="{4D375401-C266-4A48-9C86-926C53ABDB2A}"/>
                </a:ext>
              </a:extLst>
            </p:cNvPr>
            <p:cNvSpPr/>
            <p:nvPr/>
          </p:nvSpPr>
          <p:spPr>
            <a:xfrm>
              <a:off x="-59015625" y="1993850"/>
              <a:ext cx="20500" cy="20525"/>
            </a:xfrm>
            <a:custGeom>
              <a:avLst/>
              <a:gdLst/>
              <a:ahLst/>
              <a:cxnLst/>
              <a:rect l="l" t="t" r="r" b="b"/>
              <a:pathLst>
                <a:path w="820" h="821" extrusionOk="0">
                  <a:moveTo>
                    <a:pt x="189" y="1"/>
                  </a:moveTo>
                  <a:cubicBezTo>
                    <a:pt x="63" y="1"/>
                    <a:pt x="0" y="64"/>
                    <a:pt x="0" y="190"/>
                  </a:cubicBezTo>
                  <a:lnTo>
                    <a:pt x="0" y="631"/>
                  </a:lnTo>
                  <a:cubicBezTo>
                    <a:pt x="0" y="757"/>
                    <a:pt x="95" y="820"/>
                    <a:pt x="189" y="820"/>
                  </a:cubicBezTo>
                  <a:lnTo>
                    <a:pt x="630" y="820"/>
                  </a:lnTo>
                  <a:cubicBezTo>
                    <a:pt x="725" y="820"/>
                    <a:pt x="820" y="757"/>
                    <a:pt x="820" y="631"/>
                  </a:cubicBezTo>
                  <a:lnTo>
                    <a:pt x="820" y="190"/>
                  </a:lnTo>
                  <a:cubicBezTo>
                    <a:pt x="820" y="64"/>
                    <a:pt x="725" y="1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4607;p58">
              <a:extLst>
                <a:ext uri="{FF2B5EF4-FFF2-40B4-BE49-F238E27FC236}">
                  <a16:creationId xmlns:a16="http://schemas.microsoft.com/office/drawing/2014/main" id="{2A48176D-0BC1-4337-B4B1-07AF6AB5A28B}"/>
                </a:ext>
              </a:extLst>
            </p:cNvPr>
            <p:cNvSpPr/>
            <p:nvPr/>
          </p:nvSpPr>
          <p:spPr>
            <a:xfrm>
              <a:off x="-58954200" y="19938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221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221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4608;p58">
              <a:extLst>
                <a:ext uri="{FF2B5EF4-FFF2-40B4-BE49-F238E27FC236}">
                  <a16:creationId xmlns:a16="http://schemas.microsoft.com/office/drawing/2014/main" id="{2BB4C4F8-BE40-4913-B752-7472DFE8F9F6}"/>
                </a:ext>
              </a:extLst>
            </p:cNvPr>
            <p:cNvSpPr/>
            <p:nvPr/>
          </p:nvSpPr>
          <p:spPr>
            <a:xfrm>
              <a:off x="-58891975" y="19938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190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190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4609;p58">
              <a:extLst>
                <a:ext uri="{FF2B5EF4-FFF2-40B4-BE49-F238E27FC236}">
                  <a16:creationId xmlns:a16="http://schemas.microsoft.com/office/drawing/2014/main" id="{C00D7C45-6ED5-49C2-9412-AC97410D5E46}"/>
                </a:ext>
              </a:extLst>
            </p:cNvPr>
            <p:cNvSpPr/>
            <p:nvPr/>
          </p:nvSpPr>
          <p:spPr>
            <a:xfrm>
              <a:off x="-59015625" y="2034825"/>
              <a:ext cx="20500" cy="21275"/>
            </a:xfrm>
            <a:custGeom>
              <a:avLst/>
              <a:gdLst/>
              <a:ahLst/>
              <a:cxnLst/>
              <a:rect l="l" t="t" r="r" b="b"/>
              <a:pathLst>
                <a:path w="820" h="851" extrusionOk="0">
                  <a:moveTo>
                    <a:pt x="189" y="0"/>
                  </a:moveTo>
                  <a:cubicBezTo>
                    <a:pt x="63" y="0"/>
                    <a:pt x="0" y="95"/>
                    <a:pt x="0" y="221"/>
                  </a:cubicBezTo>
                  <a:lnTo>
                    <a:pt x="0" y="630"/>
                  </a:lnTo>
                  <a:cubicBezTo>
                    <a:pt x="0" y="756"/>
                    <a:pt x="95" y="851"/>
                    <a:pt x="189" y="851"/>
                  </a:cubicBezTo>
                  <a:lnTo>
                    <a:pt x="630" y="851"/>
                  </a:lnTo>
                  <a:cubicBezTo>
                    <a:pt x="725" y="851"/>
                    <a:pt x="820" y="756"/>
                    <a:pt x="820" y="630"/>
                  </a:cubicBezTo>
                  <a:lnTo>
                    <a:pt x="820" y="221"/>
                  </a:lnTo>
                  <a:cubicBezTo>
                    <a:pt x="820" y="95"/>
                    <a:pt x="725" y="0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4610;p58">
              <a:extLst>
                <a:ext uri="{FF2B5EF4-FFF2-40B4-BE49-F238E27FC236}">
                  <a16:creationId xmlns:a16="http://schemas.microsoft.com/office/drawing/2014/main" id="{72FFD644-C150-4B8E-BCC4-BFB3F410390D}"/>
                </a:ext>
              </a:extLst>
            </p:cNvPr>
            <p:cNvSpPr/>
            <p:nvPr/>
          </p:nvSpPr>
          <p:spPr>
            <a:xfrm>
              <a:off x="-58954200" y="2034825"/>
              <a:ext cx="21300" cy="21275"/>
            </a:xfrm>
            <a:custGeom>
              <a:avLst/>
              <a:gdLst/>
              <a:ahLst/>
              <a:cxnLst/>
              <a:rect l="l" t="t" r="r" b="b"/>
              <a:pathLst>
                <a:path w="852" h="851" extrusionOk="0">
                  <a:moveTo>
                    <a:pt x="221" y="0"/>
                  </a:moveTo>
                  <a:cubicBezTo>
                    <a:pt x="95" y="0"/>
                    <a:pt x="1" y="95"/>
                    <a:pt x="1" y="221"/>
                  </a:cubicBezTo>
                  <a:lnTo>
                    <a:pt x="1" y="630"/>
                  </a:lnTo>
                  <a:cubicBezTo>
                    <a:pt x="1" y="756"/>
                    <a:pt x="127" y="851"/>
                    <a:pt x="221" y="851"/>
                  </a:cubicBezTo>
                  <a:lnTo>
                    <a:pt x="631" y="851"/>
                  </a:lnTo>
                  <a:cubicBezTo>
                    <a:pt x="757" y="851"/>
                    <a:pt x="851" y="756"/>
                    <a:pt x="851" y="630"/>
                  </a:cubicBezTo>
                  <a:lnTo>
                    <a:pt x="851" y="221"/>
                  </a:lnTo>
                  <a:cubicBezTo>
                    <a:pt x="851" y="95"/>
                    <a:pt x="75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4611;p58">
              <a:extLst>
                <a:ext uri="{FF2B5EF4-FFF2-40B4-BE49-F238E27FC236}">
                  <a16:creationId xmlns:a16="http://schemas.microsoft.com/office/drawing/2014/main" id="{155303AC-A9F7-45EA-908B-FFC0FD8829B8}"/>
                </a:ext>
              </a:extLst>
            </p:cNvPr>
            <p:cNvSpPr/>
            <p:nvPr/>
          </p:nvSpPr>
          <p:spPr>
            <a:xfrm>
              <a:off x="-58891975" y="2034825"/>
              <a:ext cx="21300" cy="21275"/>
            </a:xfrm>
            <a:custGeom>
              <a:avLst/>
              <a:gdLst/>
              <a:ahLst/>
              <a:cxnLst/>
              <a:rect l="l" t="t" r="r" b="b"/>
              <a:pathLst>
                <a:path w="852" h="851" extrusionOk="0">
                  <a:moveTo>
                    <a:pt x="190" y="0"/>
                  </a:moveTo>
                  <a:cubicBezTo>
                    <a:pt x="95" y="0"/>
                    <a:pt x="1" y="95"/>
                    <a:pt x="1" y="221"/>
                  </a:cubicBezTo>
                  <a:lnTo>
                    <a:pt x="1" y="630"/>
                  </a:lnTo>
                  <a:cubicBezTo>
                    <a:pt x="1" y="756"/>
                    <a:pt x="127" y="851"/>
                    <a:pt x="190" y="851"/>
                  </a:cubicBezTo>
                  <a:lnTo>
                    <a:pt x="631" y="851"/>
                  </a:lnTo>
                  <a:cubicBezTo>
                    <a:pt x="757" y="851"/>
                    <a:pt x="851" y="756"/>
                    <a:pt x="851" y="630"/>
                  </a:cubicBezTo>
                  <a:lnTo>
                    <a:pt x="851" y="221"/>
                  </a:lnTo>
                  <a:cubicBezTo>
                    <a:pt x="851" y="95"/>
                    <a:pt x="75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4612;p58">
              <a:extLst>
                <a:ext uri="{FF2B5EF4-FFF2-40B4-BE49-F238E27FC236}">
                  <a16:creationId xmlns:a16="http://schemas.microsoft.com/office/drawing/2014/main" id="{E4A83AB2-F060-4668-9794-185ABF2EF44D}"/>
                </a:ext>
              </a:extLst>
            </p:cNvPr>
            <p:cNvSpPr/>
            <p:nvPr/>
          </p:nvSpPr>
          <p:spPr>
            <a:xfrm>
              <a:off x="-59015625" y="2076550"/>
              <a:ext cx="20500" cy="20525"/>
            </a:xfrm>
            <a:custGeom>
              <a:avLst/>
              <a:gdLst/>
              <a:ahLst/>
              <a:cxnLst/>
              <a:rect l="l" t="t" r="r" b="b"/>
              <a:pathLst>
                <a:path w="820" h="821" extrusionOk="0">
                  <a:moveTo>
                    <a:pt x="189" y="1"/>
                  </a:moveTo>
                  <a:cubicBezTo>
                    <a:pt x="63" y="1"/>
                    <a:pt x="0" y="64"/>
                    <a:pt x="0" y="190"/>
                  </a:cubicBezTo>
                  <a:lnTo>
                    <a:pt x="0" y="631"/>
                  </a:lnTo>
                  <a:cubicBezTo>
                    <a:pt x="0" y="757"/>
                    <a:pt x="95" y="820"/>
                    <a:pt x="189" y="820"/>
                  </a:cubicBezTo>
                  <a:lnTo>
                    <a:pt x="630" y="820"/>
                  </a:lnTo>
                  <a:cubicBezTo>
                    <a:pt x="725" y="820"/>
                    <a:pt x="820" y="757"/>
                    <a:pt x="820" y="631"/>
                  </a:cubicBezTo>
                  <a:lnTo>
                    <a:pt x="820" y="190"/>
                  </a:lnTo>
                  <a:cubicBezTo>
                    <a:pt x="820" y="64"/>
                    <a:pt x="725" y="1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4613;p58">
              <a:extLst>
                <a:ext uri="{FF2B5EF4-FFF2-40B4-BE49-F238E27FC236}">
                  <a16:creationId xmlns:a16="http://schemas.microsoft.com/office/drawing/2014/main" id="{68391755-B4CD-4BD7-8552-1948E17D6FB6}"/>
                </a:ext>
              </a:extLst>
            </p:cNvPr>
            <p:cNvSpPr/>
            <p:nvPr/>
          </p:nvSpPr>
          <p:spPr>
            <a:xfrm>
              <a:off x="-58954200" y="20765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221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221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4614;p58">
              <a:extLst>
                <a:ext uri="{FF2B5EF4-FFF2-40B4-BE49-F238E27FC236}">
                  <a16:creationId xmlns:a16="http://schemas.microsoft.com/office/drawing/2014/main" id="{677DB0B0-A762-4B1F-916C-8C3FB949FE03}"/>
                </a:ext>
              </a:extLst>
            </p:cNvPr>
            <p:cNvSpPr/>
            <p:nvPr/>
          </p:nvSpPr>
          <p:spPr>
            <a:xfrm>
              <a:off x="-58891975" y="20765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190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190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4615;p58">
              <a:extLst>
                <a:ext uri="{FF2B5EF4-FFF2-40B4-BE49-F238E27FC236}">
                  <a16:creationId xmlns:a16="http://schemas.microsoft.com/office/drawing/2014/main" id="{703571E2-9E04-48E9-89B1-0F7F38B06F38}"/>
                </a:ext>
              </a:extLst>
            </p:cNvPr>
            <p:cNvSpPr/>
            <p:nvPr/>
          </p:nvSpPr>
          <p:spPr>
            <a:xfrm>
              <a:off x="-59100700" y="1911950"/>
              <a:ext cx="315875" cy="319000"/>
            </a:xfrm>
            <a:custGeom>
              <a:avLst/>
              <a:gdLst/>
              <a:ahLst/>
              <a:cxnLst/>
              <a:rect l="l" t="t" r="r" b="b"/>
              <a:pathLst>
                <a:path w="12635" h="12760" extrusionOk="0">
                  <a:moveTo>
                    <a:pt x="9169" y="788"/>
                  </a:moveTo>
                  <a:lnTo>
                    <a:pt x="9169" y="1607"/>
                  </a:lnTo>
                  <a:lnTo>
                    <a:pt x="3403" y="1607"/>
                  </a:lnTo>
                  <a:lnTo>
                    <a:pt x="3403" y="788"/>
                  </a:lnTo>
                  <a:close/>
                  <a:moveTo>
                    <a:pt x="1734" y="9074"/>
                  </a:moveTo>
                  <a:lnTo>
                    <a:pt x="1734" y="11815"/>
                  </a:lnTo>
                  <a:lnTo>
                    <a:pt x="788" y="11815"/>
                  </a:lnTo>
                  <a:lnTo>
                    <a:pt x="788" y="9074"/>
                  </a:lnTo>
                  <a:close/>
                  <a:moveTo>
                    <a:pt x="5861" y="9074"/>
                  </a:moveTo>
                  <a:lnTo>
                    <a:pt x="5861" y="11815"/>
                  </a:lnTo>
                  <a:lnTo>
                    <a:pt x="4223" y="11815"/>
                  </a:lnTo>
                  <a:lnTo>
                    <a:pt x="4223" y="9074"/>
                  </a:lnTo>
                  <a:close/>
                  <a:moveTo>
                    <a:pt x="8350" y="9074"/>
                  </a:moveTo>
                  <a:lnTo>
                    <a:pt x="8350" y="11815"/>
                  </a:lnTo>
                  <a:lnTo>
                    <a:pt x="6711" y="11815"/>
                  </a:lnTo>
                  <a:lnTo>
                    <a:pt x="6711" y="9074"/>
                  </a:lnTo>
                  <a:close/>
                  <a:moveTo>
                    <a:pt x="10051" y="2458"/>
                  </a:moveTo>
                  <a:lnTo>
                    <a:pt x="10051" y="11815"/>
                  </a:lnTo>
                  <a:lnTo>
                    <a:pt x="9169" y="11815"/>
                  </a:lnTo>
                  <a:lnTo>
                    <a:pt x="9169" y="8664"/>
                  </a:lnTo>
                  <a:cubicBezTo>
                    <a:pt x="9169" y="8444"/>
                    <a:pt x="8980" y="8223"/>
                    <a:pt x="8791" y="8223"/>
                  </a:cubicBezTo>
                  <a:lnTo>
                    <a:pt x="3813" y="8223"/>
                  </a:lnTo>
                  <a:cubicBezTo>
                    <a:pt x="3592" y="8223"/>
                    <a:pt x="3435" y="8444"/>
                    <a:pt x="3435" y="8664"/>
                  </a:cubicBezTo>
                  <a:lnTo>
                    <a:pt x="3435" y="11815"/>
                  </a:lnTo>
                  <a:lnTo>
                    <a:pt x="2616" y="11815"/>
                  </a:lnTo>
                  <a:lnTo>
                    <a:pt x="2616" y="2458"/>
                  </a:lnTo>
                  <a:close/>
                  <a:moveTo>
                    <a:pt x="11815" y="9074"/>
                  </a:moveTo>
                  <a:lnTo>
                    <a:pt x="11815" y="11815"/>
                  </a:lnTo>
                  <a:lnTo>
                    <a:pt x="10839" y="11815"/>
                  </a:lnTo>
                  <a:lnTo>
                    <a:pt x="10839" y="9074"/>
                  </a:lnTo>
                  <a:close/>
                  <a:moveTo>
                    <a:pt x="2994" y="0"/>
                  </a:moveTo>
                  <a:cubicBezTo>
                    <a:pt x="2773" y="0"/>
                    <a:pt x="2616" y="190"/>
                    <a:pt x="2616" y="410"/>
                  </a:cubicBezTo>
                  <a:lnTo>
                    <a:pt x="2616" y="1670"/>
                  </a:lnTo>
                  <a:lnTo>
                    <a:pt x="2206" y="1670"/>
                  </a:lnTo>
                  <a:cubicBezTo>
                    <a:pt x="1986" y="1670"/>
                    <a:pt x="1765" y="1859"/>
                    <a:pt x="1765" y="2080"/>
                  </a:cubicBezTo>
                  <a:lnTo>
                    <a:pt x="1765" y="8318"/>
                  </a:lnTo>
                  <a:lnTo>
                    <a:pt x="410" y="8318"/>
                  </a:lnTo>
                  <a:cubicBezTo>
                    <a:pt x="158" y="8318"/>
                    <a:pt x="1" y="8507"/>
                    <a:pt x="1" y="8727"/>
                  </a:cubicBezTo>
                  <a:lnTo>
                    <a:pt x="1" y="12319"/>
                  </a:lnTo>
                  <a:cubicBezTo>
                    <a:pt x="1" y="12571"/>
                    <a:pt x="190" y="12760"/>
                    <a:pt x="410" y="12760"/>
                  </a:cubicBezTo>
                  <a:lnTo>
                    <a:pt x="12256" y="12760"/>
                  </a:lnTo>
                  <a:cubicBezTo>
                    <a:pt x="12477" y="12760"/>
                    <a:pt x="12634" y="12571"/>
                    <a:pt x="12634" y="12319"/>
                  </a:cubicBezTo>
                  <a:lnTo>
                    <a:pt x="12634" y="8664"/>
                  </a:lnTo>
                  <a:cubicBezTo>
                    <a:pt x="12634" y="8444"/>
                    <a:pt x="12445" y="8223"/>
                    <a:pt x="12225" y="8223"/>
                  </a:cubicBezTo>
                  <a:lnTo>
                    <a:pt x="10839" y="8223"/>
                  </a:lnTo>
                  <a:lnTo>
                    <a:pt x="10839" y="2017"/>
                  </a:lnTo>
                  <a:cubicBezTo>
                    <a:pt x="10839" y="1765"/>
                    <a:pt x="10650" y="1576"/>
                    <a:pt x="10429" y="1576"/>
                  </a:cubicBezTo>
                  <a:lnTo>
                    <a:pt x="10019" y="1576"/>
                  </a:lnTo>
                  <a:lnTo>
                    <a:pt x="10019" y="410"/>
                  </a:lnTo>
                  <a:cubicBezTo>
                    <a:pt x="10019" y="158"/>
                    <a:pt x="9799" y="0"/>
                    <a:pt x="96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92" name="Google Shape;4616;p58">
            <a:extLst>
              <a:ext uri="{FF2B5EF4-FFF2-40B4-BE49-F238E27FC236}">
                <a16:creationId xmlns:a16="http://schemas.microsoft.com/office/drawing/2014/main" id="{F5F1C671-5A7C-461F-AFA3-BA68DB4F7015}"/>
              </a:ext>
            </a:extLst>
          </p:cNvPr>
          <p:cNvGrpSpPr/>
          <p:nvPr/>
        </p:nvGrpSpPr>
        <p:grpSpPr>
          <a:xfrm>
            <a:off x="6220386" y="375048"/>
            <a:ext cx="361558" cy="348348"/>
            <a:chOff x="-63665750" y="1914325"/>
            <a:chExt cx="328450" cy="316450"/>
          </a:xfrm>
        </p:grpSpPr>
        <p:sp>
          <p:nvSpPr>
            <p:cNvPr id="2093" name="Google Shape;4617;p58">
              <a:extLst>
                <a:ext uri="{FF2B5EF4-FFF2-40B4-BE49-F238E27FC236}">
                  <a16:creationId xmlns:a16="http://schemas.microsoft.com/office/drawing/2014/main" id="{B602FE9C-5F30-47C2-844E-522E5715CEF7}"/>
                </a:ext>
              </a:extLst>
            </p:cNvPr>
            <p:cNvSpPr/>
            <p:nvPr/>
          </p:nvSpPr>
          <p:spPr>
            <a:xfrm>
              <a:off x="-63665750" y="1914325"/>
              <a:ext cx="328450" cy="316450"/>
            </a:xfrm>
            <a:custGeom>
              <a:avLst/>
              <a:gdLst/>
              <a:ahLst/>
              <a:cxnLst/>
              <a:rect l="l" t="t" r="r" b="b"/>
              <a:pathLst>
                <a:path w="13138" h="12658" extrusionOk="0">
                  <a:moveTo>
                    <a:pt x="8144" y="835"/>
                  </a:moveTo>
                  <a:cubicBezTo>
                    <a:pt x="9097" y="835"/>
                    <a:pt x="10050" y="1197"/>
                    <a:pt x="10775" y="1922"/>
                  </a:cubicBezTo>
                  <a:cubicBezTo>
                    <a:pt x="12256" y="3371"/>
                    <a:pt x="12256" y="5734"/>
                    <a:pt x="10775" y="7183"/>
                  </a:cubicBezTo>
                  <a:cubicBezTo>
                    <a:pt x="10050" y="7908"/>
                    <a:pt x="9097" y="8270"/>
                    <a:pt x="8144" y="8270"/>
                  </a:cubicBezTo>
                  <a:cubicBezTo>
                    <a:pt x="7191" y="8270"/>
                    <a:pt x="6238" y="7908"/>
                    <a:pt x="5513" y="7183"/>
                  </a:cubicBezTo>
                  <a:cubicBezTo>
                    <a:pt x="4064" y="5734"/>
                    <a:pt x="4064" y="3371"/>
                    <a:pt x="5513" y="1922"/>
                  </a:cubicBezTo>
                  <a:cubicBezTo>
                    <a:pt x="6238" y="1197"/>
                    <a:pt x="7191" y="835"/>
                    <a:pt x="8144" y="835"/>
                  </a:cubicBezTo>
                  <a:close/>
                  <a:moveTo>
                    <a:pt x="3466" y="8632"/>
                  </a:moveTo>
                  <a:lnTo>
                    <a:pt x="4064" y="9231"/>
                  </a:lnTo>
                  <a:lnTo>
                    <a:pt x="1607" y="11688"/>
                  </a:lnTo>
                  <a:lnTo>
                    <a:pt x="1008" y="11090"/>
                  </a:lnTo>
                  <a:lnTo>
                    <a:pt x="3466" y="8632"/>
                  </a:lnTo>
                  <a:close/>
                  <a:moveTo>
                    <a:pt x="8172" y="0"/>
                  </a:moveTo>
                  <a:cubicBezTo>
                    <a:pt x="7010" y="0"/>
                    <a:pt x="5844" y="441"/>
                    <a:pt x="4946" y="1323"/>
                  </a:cubicBezTo>
                  <a:cubicBezTo>
                    <a:pt x="3277" y="3024"/>
                    <a:pt x="3182" y="5671"/>
                    <a:pt x="4694" y="7467"/>
                  </a:cubicBezTo>
                  <a:lnTo>
                    <a:pt x="4096" y="8065"/>
                  </a:lnTo>
                  <a:lnTo>
                    <a:pt x="3214" y="7183"/>
                  </a:lnTo>
                  <a:cubicBezTo>
                    <a:pt x="3151" y="7104"/>
                    <a:pt x="3048" y="7065"/>
                    <a:pt x="2942" y="7065"/>
                  </a:cubicBezTo>
                  <a:cubicBezTo>
                    <a:pt x="2836" y="7065"/>
                    <a:pt x="2725" y="7104"/>
                    <a:pt x="2646" y="7183"/>
                  </a:cubicBezTo>
                  <a:cubicBezTo>
                    <a:pt x="2489" y="7341"/>
                    <a:pt x="2489" y="7624"/>
                    <a:pt x="2646" y="7782"/>
                  </a:cubicBezTo>
                  <a:lnTo>
                    <a:pt x="2899" y="8065"/>
                  </a:lnTo>
                  <a:lnTo>
                    <a:pt x="158" y="10806"/>
                  </a:lnTo>
                  <a:cubicBezTo>
                    <a:pt x="0" y="10964"/>
                    <a:pt x="0" y="11247"/>
                    <a:pt x="158" y="11405"/>
                  </a:cubicBezTo>
                  <a:lnTo>
                    <a:pt x="1292" y="12539"/>
                  </a:lnTo>
                  <a:cubicBezTo>
                    <a:pt x="1371" y="12618"/>
                    <a:pt x="1481" y="12657"/>
                    <a:pt x="1591" y="12657"/>
                  </a:cubicBezTo>
                  <a:cubicBezTo>
                    <a:pt x="1701" y="12657"/>
                    <a:pt x="1812" y="12618"/>
                    <a:pt x="1890" y="12539"/>
                  </a:cubicBezTo>
                  <a:lnTo>
                    <a:pt x="4631" y="9798"/>
                  </a:lnTo>
                  <a:lnTo>
                    <a:pt x="4915" y="10050"/>
                  </a:lnTo>
                  <a:cubicBezTo>
                    <a:pt x="4994" y="10129"/>
                    <a:pt x="5104" y="10168"/>
                    <a:pt x="5214" y="10168"/>
                  </a:cubicBezTo>
                  <a:cubicBezTo>
                    <a:pt x="5324" y="10168"/>
                    <a:pt x="5435" y="10129"/>
                    <a:pt x="5513" y="10050"/>
                  </a:cubicBezTo>
                  <a:cubicBezTo>
                    <a:pt x="5671" y="9893"/>
                    <a:pt x="5671" y="9640"/>
                    <a:pt x="5513" y="9483"/>
                  </a:cubicBezTo>
                  <a:lnTo>
                    <a:pt x="4631" y="8601"/>
                  </a:lnTo>
                  <a:lnTo>
                    <a:pt x="5230" y="8034"/>
                  </a:lnTo>
                  <a:cubicBezTo>
                    <a:pt x="6059" y="8730"/>
                    <a:pt x="7090" y="9078"/>
                    <a:pt x="8127" y="9078"/>
                  </a:cubicBezTo>
                  <a:cubicBezTo>
                    <a:pt x="9296" y="9078"/>
                    <a:pt x="10472" y="8635"/>
                    <a:pt x="11373" y="7750"/>
                  </a:cubicBezTo>
                  <a:cubicBezTo>
                    <a:pt x="13138" y="5986"/>
                    <a:pt x="13138" y="3087"/>
                    <a:pt x="11373" y="1323"/>
                  </a:cubicBezTo>
                  <a:cubicBezTo>
                    <a:pt x="10491" y="441"/>
                    <a:pt x="9333" y="0"/>
                    <a:pt x="81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4618;p58">
              <a:extLst>
                <a:ext uri="{FF2B5EF4-FFF2-40B4-BE49-F238E27FC236}">
                  <a16:creationId xmlns:a16="http://schemas.microsoft.com/office/drawing/2014/main" id="{1F1EBD6C-C54F-48EA-B2CB-91C417D7C42B}"/>
                </a:ext>
              </a:extLst>
            </p:cNvPr>
            <p:cNvSpPr/>
            <p:nvPr/>
          </p:nvSpPr>
          <p:spPr>
            <a:xfrm>
              <a:off x="-63524775" y="1955275"/>
              <a:ext cx="123675" cy="134700"/>
            </a:xfrm>
            <a:custGeom>
              <a:avLst/>
              <a:gdLst/>
              <a:ahLst/>
              <a:cxnLst/>
              <a:rect l="l" t="t" r="r" b="b"/>
              <a:pathLst>
                <a:path w="4947" h="5388" extrusionOk="0">
                  <a:moveTo>
                    <a:pt x="2458" y="882"/>
                  </a:moveTo>
                  <a:cubicBezTo>
                    <a:pt x="2930" y="882"/>
                    <a:pt x="3308" y="1229"/>
                    <a:pt x="3308" y="1702"/>
                  </a:cubicBezTo>
                  <a:cubicBezTo>
                    <a:pt x="3308" y="2174"/>
                    <a:pt x="2962" y="2521"/>
                    <a:pt x="2458" y="2521"/>
                  </a:cubicBezTo>
                  <a:cubicBezTo>
                    <a:pt x="1985" y="2521"/>
                    <a:pt x="1639" y="2174"/>
                    <a:pt x="1639" y="1702"/>
                  </a:cubicBezTo>
                  <a:cubicBezTo>
                    <a:pt x="1639" y="1229"/>
                    <a:pt x="2048" y="882"/>
                    <a:pt x="2458" y="882"/>
                  </a:cubicBezTo>
                  <a:close/>
                  <a:moveTo>
                    <a:pt x="2458" y="3340"/>
                  </a:moveTo>
                  <a:cubicBezTo>
                    <a:pt x="3245" y="3340"/>
                    <a:pt x="3876" y="3875"/>
                    <a:pt x="4096" y="4600"/>
                  </a:cubicBezTo>
                  <a:lnTo>
                    <a:pt x="883" y="4600"/>
                  </a:lnTo>
                  <a:cubicBezTo>
                    <a:pt x="1040" y="3875"/>
                    <a:pt x="1733" y="3340"/>
                    <a:pt x="2458" y="3340"/>
                  </a:cubicBezTo>
                  <a:close/>
                  <a:moveTo>
                    <a:pt x="2458" y="0"/>
                  </a:moveTo>
                  <a:cubicBezTo>
                    <a:pt x="1576" y="0"/>
                    <a:pt x="820" y="756"/>
                    <a:pt x="820" y="1670"/>
                  </a:cubicBezTo>
                  <a:cubicBezTo>
                    <a:pt x="820" y="2080"/>
                    <a:pt x="977" y="2489"/>
                    <a:pt x="1292" y="2804"/>
                  </a:cubicBezTo>
                  <a:cubicBezTo>
                    <a:pt x="536" y="3245"/>
                    <a:pt x="0" y="4033"/>
                    <a:pt x="0" y="4978"/>
                  </a:cubicBezTo>
                  <a:cubicBezTo>
                    <a:pt x="0" y="5230"/>
                    <a:pt x="189" y="5388"/>
                    <a:pt x="410" y="5388"/>
                  </a:cubicBezTo>
                  <a:lnTo>
                    <a:pt x="4569" y="5388"/>
                  </a:lnTo>
                  <a:cubicBezTo>
                    <a:pt x="4789" y="5388"/>
                    <a:pt x="4947" y="5199"/>
                    <a:pt x="4947" y="4978"/>
                  </a:cubicBezTo>
                  <a:cubicBezTo>
                    <a:pt x="4947" y="4033"/>
                    <a:pt x="4443" y="3245"/>
                    <a:pt x="3655" y="2804"/>
                  </a:cubicBezTo>
                  <a:cubicBezTo>
                    <a:pt x="3939" y="2489"/>
                    <a:pt x="4128" y="2080"/>
                    <a:pt x="4128" y="1670"/>
                  </a:cubicBezTo>
                  <a:cubicBezTo>
                    <a:pt x="4128" y="756"/>
                    <a:pt x="3371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95" name="Google Shape;4619;p58">
            <a:extLst>
              <a:ext uri="{FF2B5EF4-FFF2-40B4-BE49-F238E27FC236}">
                <a16:creationId xmlns:a16="http://schemas.microsoft.com/office/drawing/2014/main" id="{5D015746-D541-43ED-BE66-49D5A0DFD22B}"/>
              </a:ext>
            </a:extLst>
          </p:cNvPr>
          <p:cNvGrpSpPr/>
          <p:nvPr/>
        </p:nvGrpSpPr>
        <p:grpSpPr>
          <a:xfrm>
            <a:off x="6225147" y="778574"/>
            <a:ext cx="352036" cy="350742"/>
            <a:chOff x="-63666550" y="2278975"/>
            <a:chExt cx="319800" cy="318625"/>
          </a:xfrm>
        </p:grpSpPr>
        <p:sp>
          <p:nvSpPr>
            <p:cNvPr id="2096" name="Google Shape;4620;p58">
              <a:extLst>
                <a:ext uri="{FF2B5EF4-FFF2-40B4-BE49-F238E27FC236}">
                  <a16:creationId xmlns:a16="http://schemas.microsoft.com/office/drawing/2014/main" id="{176B5FEE-6698-4C93-B427-CD59AC341B5D}"/>
                </a:ext>
              </a:extLst>
            </p:cNvPr>
            <p:cNvSpPr/>
            <p:nvPr/>
          </p:nvSpPr>
          <p:spPr>
            <a:xfrm>
              <a:off x="-63481450" y="2309700"/>
              <a:ext cx="62225" cy="146525"/>
            </a:xfrm>
            <a:custGeom>
              <a:avLst/>
              <a:gdLst/>
              <a:ahLst/>
              <a:cxnLst/>
              <a:rect l="l" t="t" r="r" b="b"/>
              <a:pathLst>
                <a:path w="2489" h="5861" extrusionOk="0">
                  <a:moveTo>
                    <a:pt x="1229" y="0"/>
                  </a:moveTo>
                  <a:cubicBezTo>
                    <a:pt x="977" y="0"/>
                    <a:pt x="819" y="189"/>
                    <a:pt x="819" y="441"/>
                  </a:cubicBezTo>
                  <a:lnTo>
                    <a:pt x="819" y="694"/>
                  </a:lnTo>
                  <a:cubicBezTo>
                    <a:pt x="347" y="883"/>
                    <a:pt x="0" y="1324"/>
                    <a:pt x="0" y="1891"/>
                  </a:cubicBezTo>
                  <a:cubicBezTo>
                    <a:pt x="0" y="2552"/>
                    <a:pt x="536" y="2962"/>
                    <a:pt x="977" y="3277"/>
                  </a:cubicBezTo>
                  <a:cubicBezTo>
                    <a:pt x="1292" y="3497"/>
                    <a:pt x="1638" y="3749"/>
                    <a:pt x="1638" y="3970"/>
                  </a:cubicBezTo>
                  <a:cubicBezTo>
                    <a:pt x="1607" y="4254"/>
                    <a:pt x="1418" y="4411"/>
                    <a:pt x="1197" y="4411"/>
                  </a:cubicBezTo>
                  <a:cubicBezTo>
                    <a:pt x="977" y="4411"/>
                    <a:pt x="819" y="4222"/>
                    <a:pt x="819" y="3970"/>
                  </a:cubicBezTo>
                  <a:cubicBezTo>
                    <a:pt x="819" y="3749"/>
                    <a:pt x="630" y="3560"/>
                    <a:pt x="410" y="3560"/>
                  </a:cubicBezTo>
                  <a:cubicBezTo>
                    <a:pt x="189" y="3560"/>
                    <a:pt x="0" y="3749"/>
                    <a:pt x="0" y="3970"/>
                  </a:cubicBezTo>
                  <a:cubicBezTo>
                    <a:pt x="0" y="4537"/>
                    <a:pt x="347" y="4978"/>
                    <a:pt x="819" y="5167"/>
                  </a:cubicBezTo>
                  <a:lnTo>
                    <a:pt x="819" y="5419"/>
                  </a:lnTo>
                  <a:cubicBezTo>
                    <a:pt x="819" y="5671"/>
                    <a:pt x="1008" y="5860"/>
                    <a:pt x="1197" y="5860"/>
                  </a:cubicBezTo>
                  <a:cubicBezTo>
                    <a:pt x="1449" y="5860"/>
                    <a:pt x="1638" y="5671"/>
                    <a:pt x="1638" y="5419"/>
                  </a:cubicBezTo>
                  <a:lnTo>
                    <a:pt x="1638" y="5167"/>
                  </a:lnTo>
                  <a:cubicBezTo>
                    <a:pt x="2111" y="5010"/>
                    <a:pt x="2489" y="4537"/>
                    <a:pt x="2489" y="3970"/>
                  </a:cubicBezTo>
                  <a:cubicBezTo>
                    <a:pt x="2489" y="3308"/>
                    <a:pt x="1922" y="2930"/>
                    <a:pt x="1481" y="2615"/>
                  </a:cubicBezTo>
                  <a:cubicBezTo>
                    <a:pt x="1166" y="2363"/>
                    <a:pt x="819" y="2143"/>
                    <a:pt x="819" y="1891"/>
                  </a:cubicBezTo>
                  <a:cubicBezTo>
                    <a:pt x="819" y="1670"/>
                    <a:pt x="1008" y="1450"/>
                    <a:pt x="1229" y="1450"/>
                  </a:cubicBezTo>
                  <a:cubicBezTo>
                    <a:pt x="1449" y="1450"/>
                    <a:pt x="1638" y="1670"/>
                    <a:pt x="1638" y="1891"/>
                  </a:cubicBezTo>
                  <a:cubicBezTo>
                    <a:pt x="1638" y="2111"/>
                    <a:pt x="1859" y="2332"/>
                    <a:pt x="2048" y="2332"/>
                  </a:cubicBezTo>
                  <a:cubicBezTo>
                    <a:pt x="2269" y="2332"/>
                    <a:pt x="2489" y="2111"/>
                    <a:pt x="2489" y="1891"/>
                  </a:cubicBezTo>
                  <a:cubicBezTo>
                    <a:pt x="2489" y="1324"/>
                    <a:pt x="2111" y="914"/>
                    <a:pt x="1638" y="694"/>
                  </a:cubicBezTo>
                  <a:lnTo>
                    <a:pt x="1638" y="441"/>
                  </a:lnTo>
                  <a:cubicBezTo>
                    <a:pt x="1638" y="189"/>
                    <a:pt x="1449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4621;p58">
              <a:extLst>
                <a:ext uri="{FF2B5EF4-FFF2-40B4-BE49-F238E27FC236}">
                  <a16:creationId xmlns:a16="http://schemas.microsoft.com/office/drawing/2014/main" id="{155D353E-F2FC-48F4-A0F5-AEB9C4EE5886}"/>
                </a:ext>
              </a:extLst>
            </p:cNvPr>
            <p:cNvSpPr/>
            <p:nvPr/>
          </p:nvSpPr>
          <p:spPr>
            <a:xfrm>
              <a:off x="-63666550" y="2278975"/>
              <a:ext cx="319800" cy="318625"/>
            </a:xfrm>
            <a:custGeom>
              <a:avLst/>
              <a:gdLst/>
              <a:ahLst/>
              <a:cxnLst/>
              <a:rect l="l" t="t" r="r" b="b"/>
              <a:pathLst>
                <a:path w="12792" h="12745" extrusionOk="0">
                  <a:moveTo>
                    <a:pt x="8601" y="914"/>
                  </a:moveTo>
                  <a:cubicBezTo>
                    <a:pt x="10429" y="914"/>
                    <a:pt x="11909" y="2427"/>
                    <a:pt x="11909" y="4222"/>
                  </a:cubicBezTo>
                  <a:cubicBezTo>
                    <a:pt x="11909" y="6050"/>
                    <a:pt x="10429" y="7530"/>
                    <a:pt x="8601" y="7530"/>
                  </a:cubicBezTo>
                  <a:cubicBezTo>
                    <a:pt x="7971" y="7530"/>
                    <a:pt x="7404" y="7373"/>
                    <a:pt x="6869" y="7026"/>
                  </a:cubicBezTo>
                  <a:lnTo>
                    <a:pt x="7089" y="6270"/>
                  </a:lnTo>
                  <a:cubicBezTo>
                    <a:pt x="7144" y="5997"/>
                    <a:pt x="6938" y="5748"/>
                    <a:pt x="6677" y="5748"/>
                  </a:cubicBezTo>
                  <a:cubicBezTo>
                    <a:pt x="6637" y="5748"/>
                    <a:pt x="6596" y="5754"/>
                    <a:pt x="6554" y="5766"/>
                  </a:cubicBezTo>
                  <a:lnTo>
                    <a:pt x="5829" y="5955"/>
                  </a:lnTo>
                  <a:cubicBezTo>
                    <a:pt x="5514" y="5451"/>
                    <a:pt x="5293" y="4852"/>
                    <a:pt x="5293" y="4222"/>
                  </a:cubicBezTo>
                  <a:cubicBezTo>
                    <a:pt x="5293" y="2364"/>
                    <a:pt x="6774" y="914"/>
                    <a:pt x="8601" y="914"/>
                  </a:cubicBezTo>
                  <a:close/>
                  <a:moveTo>
                    <a:pt x="6050" y="6711"/>
                  </a:moveTo>
                  <a:lnTo>
                    <a:pt x="5041" y="10303"/>
                  </a:lnTo>
                  <a:lnTo>
                    <a:pt x="4789" y="9421"/>
                  </a:lnTo>
                  <a:cubicBezTo>
                    <a:pt x="4749" y="9221"/>
                    <a:pt x="4571" y="9098"/>
                    <a:pt x="4389" y="9098"/>
                  </a:cubicBezTo>
                  <a:cubicBezTo>
                    <a:pt x="4284" y="9098"/>
                    <a:pt x="4177" y="9139"/>
                    <a:pt x="4096" y="9232"/>
                  </a:cubicBezTo>
                  <a:lnTo>
                    <a:pt x="1418" y="11910"/>
                  </a:lnTo>
                  <a:lnTo>
                    <a:pt x="820" y="11311"/>
                  </a:lnTo>
                  <a:lnTo>
                    <a:pt x="3529" y="8665"/>
                  </a:lnTo>
                  <a:cubicBezTo>
                    <a:pt x="3781" y="8444"/>
                    <a:pt x="3655" y="8034"/>
                    <a:pt x="3340" y="7971"/>
                  </a:cubicBezTo>
                  <a:lnTo>
                    <a:pt x="2458" y="7719"/>
                  </a:lnTo>
                  <a:lnTo>
                    <a:pt x="6050" y="6711"/>
                  </a:lnTo>
                  <a:close/>
                  <a:moveTo>
                    <a:pt x="8664" y="1"/>
                  </a:moveTo>
                  <a:cubicBezTo>
                    <a:pt x="6365" y="1"/>
                    <a:pt x="4506" y="1860"/>
                    <a:pt x="4506" y="4159"/>
                  </a:cubicBezTo>
                  <a:cubicBezTo>
                    <a:pt x="4506" y="4852"/>
                    <a:pt x="4663" y="5514"/>
                    <a:pt x="5041" y="6113"/>
                  </a:cubicBezTo>
                  <a:lnTo>
                    <a:pt x="820" y="7341"/>
                  </a:lnTo>
                  <a:cubicBezTo>
                    <a:pt x="631" y="7373"/>
                    <a:pt x="505" y="7562"/>
                    <a:pt x="505" y="7719"/>
                  </a:cubicBezTo>
                  <a:cubicBezTo>
                    <a:pt x="505" y="7940"/>
                    <a:pt x="631" y="8097"/>
                    <a:pt x="820" y="8129"/>
                  </a:cubicBezTo>
                  <a:lnTo>
                    <a:pt x="2458" y="8570"/>
                  </a:lnTo>
                  <a:lnTo>
                    <a:pt x="316" y="10712"/>
                  </a:lnTo>
                  <a:cubicBezTo>
                    <a:pt x="1" y="11027"/>
                    <a:pt x="1" y="11563"/>
                    <a:pt x="316" y="11910"/>
                  </a:cubicBezTo>
                  <a:lnTo>
                    <a:pt x="883" y="12508"/>
                  </a:lnTo>
                  <a:cubicBezTo>
                    <a:pt x="1040" y="12666"/>
                    <a:pt x="1253" y="12744"/>
                    <a:pt x="1469" y="12744"/>
                  </a:cubicBezTo>
                  <a:cubicBezTo>
                    <a:pt x="1686" y="12744"/>
                    <a:pt x="1907" y="12666"/>
                    <a:pt x="2080" y="12508"/>
                  </a:cubicBezTo>
                  <a:lnTo>
                    <a:pt x="4254" y="10334"/>
                  </a:lnTo>
                  <a:lnTo>
                    <a:pt x="4663" y="11973"/>
                  </a:lnTo>
                  <a:cubicBezTo>
                    <a:pt x="4727" y="12181"/>
                    <a:pt x="4906" y="12292"/>
                    <a:pt x="5078" y="12292"/>
                  </a:cubicBezTo>
                  <a:cubicBezTo>
                    <a:pt x="5244" y="12292"/>
                    <a:pt x="5405" y="12189"/>
                    <a:pt x="5451" y="11973"/>
                  </a:cubicBezTo>
                  <a:lnTo>
                    <a:pt x="6680" y="7782"/>
                  </a:lnTo>
                  <a:cubicBezTo>
                    <a:pt x="7278" y="8097"/>
                    <a:pt x="7940" y="8286"/>
                    <a:pt x="8664" y="8286"/>
                  </a:cubicBezTo>
                  <a:cubicBezTo>
                    <a:pt x="10933" y="8286"/>
                    <a:pt x="12792" y="6428"/>
                    <a:pt x="12792" y="4159"/>
                  </a:cubicBezTo>
                  <a:cubicBezTo>
                    <a:pt x="12792" y="1860"/>
                    <a:pt x="10933" y="1"/>
                    <a:pt x="86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98" name="Google Shape;4622;p58">
            <a:extLst>
              <a:ext uri="{FF2B5EF4-FFF2-40B4-BE49-F238E27FC236}">
                <a16:creationId xmlns:a16="http://schemas.microsoft.com/office/drawing/2014/main" id="{EF21239E-7E98-4143-9F6B-88A23AC49D53}"/>
              </a:ext>
            </a:extLst>
          </p:cNvPr>
          <p:cNvGrpSpPr/>
          <p:nvPr/>
        </p:nvGrpSpPr>
        <p:grpSpPr>
          <a:xfrm>
            <a:off x="6222546" y="1182279"/>
            <a:ext cx="357237" cy="349642"/>
            <a:chOff x="-63669700" y="2646600"/>
            <a:chExt cx="324525" cy="317625"/>
          </a:xfrm>
        </p:grpSpPr>
        <p:sp>
          <p:nvSpPr>
            <p:cNvPr id="2099" name="Google Shape;4623;p58">
              <a:extLst>
                <a:ext uri="{FF2B5EF4-FFF2-40B4-BE49-F238E27FC236}">
                  <a16:creationId xmlns:a16="http://schemas.microsoft.com/office/drawing/2014/main" id="{18DF3F4C-C5A4-4036-AC75-C2CCF9D983BB}"/>
                </a:ext>
              </a:extLst>
            </p:cNvPr>
            <p:cNvSpPr/>
            <p:nvPr/>
          </p:nvSpPr>
          <p:spPr>
            <a:xfrm>
              <a:off x="-63669700" y="2646600"/>
              <a:ext cx="324525" cy="317550"/>
            </a:xfrm>
            <a:custGeom>
              <a:avLst/>
              <a:gdLst/>
              <a:ahLst/>
              <a:cxnLst/>
              <a:rect l="l" t="t" r="r" b="b"/>
              <a:pathLst>
                <a:path w="12981" h="12702" extrusionOk="0">
                  <a:moveTo>
                    <a:pt x="6947" y="867"/>
                  </a:moveTo>
                  <a:cubicBezTo>
                    <a:pt x="7058" y="867"/>
                    <a:pt x="7168" y="906"/>
                    <a:pt x="7247" y="985"/>
                  </a:cubicBezTo>
                  <a:cubicBezTo>
                    <a:pt x="7404" y="1143"/>
                    <a:pt x="7404" y="1426"/>
                    <a:pt x="7247" y="1584"/>
                  </a:cubicBezTo>
                  <a:lnTo>
                    <a:pt x="5199" y="3632"/>
                  </a:lnTo>
                  <a:cubicBezTo>
                    <a:pt x="5120" y="3710"/>
                    <a:pt x="5010" y="3750"/>
                    <a:pt x="4900" y="3750"/>
                  </a:cubicBezTo>
                  <a:cubicBezTo>
                    <a:pt x="4789" y="3750"/>
                    <a:pt x="4679" y="3710"/>
                    <a:pt x="4600" y="3632"/>
                  </a:cubicBezTo>
                  <a:cubicBezTo>
                    <a:pt x="4443" y="3474"/>
                    <a:pt x="4443" y="3190"/>
                    <a:pt x="4600" y="3033"/>
                  </a:cubicBezTo>
                  <a:lnTo>
                    <a:pt x="6648" y="985"/>
                  </a:lnTo>
                  <a:cubicBezTo>
                    <a:pt x="6727" y="906"/>
                    <a:pt x="6837" y="867"/>
                    <a:pt x="6947" y="867"/>
                  </a:cubicBezTo>
                  <a:close/>
                  <a:moveTo>
                    <a:pt x="7530" y="2434"/>
                  </a:moveTo>
                  <a:lnTo>
                    <a:pt x="10429" y="5364"/>
                  </a:lnTo>
                  <a:lnTo>
                    <a:pt x="8979" y="6814"/>
                  </a:lnTo>
                  <a:lnTo>
                    <a:pt x="6050" y="3884"/>
                  </a:lnTo>
                  <a:lnTo>
                    <a:pt x="7530" y="2434"/>
                  </a:lnTo>
                  <a:close/>
                  <a:moveTo>
                    <a:pt x="6648" y="5679"/>
                  </a:moveTo>
                  <a:lnTo>
                    <a:pt x="7247" y="6246"/>
                  </a:lnTo>
                  <a:lnTo>
                    <a:pt x="5482" y="8042"/>
                  </a:lnTo>
                  <a:lnTo>
                    <a:pt x="4884" y="7444"/>
                  </a:lnTo>
                  <a:lnTo>
                    <a:pt x="6648" y="5679"/>
                  </a:lnTo>
                  <a:close/>
                  <a:moveTo>
                    <a:pt x="11642" y="5561"/>
                  </a:moveTo>
                  <a:cubicBezTo>
                    <a:pt x="11752" y="5561"/>
                    <a:pt x="11862" y="5601"/>
                    <a:pt x="11941" y="5679"/>
                  </a:cubicBezTo>
                  <a:cubicBezTo>
                    <a:pt x="12098" y="5837"/>
                    <a:pt x="12098" y="6089"/>
                    <a:pt x="11941" y="6246"/>
                  </a:cubicBezTo>
                  <a:lnTo>
                    <a:pt x="9893" y="8294"/>
                  </a:lnTo>
                  <a:cubicBezTo>
                    <a:pt x="9814" y="8373"/>
                    <a:pt x="9704" y="8412"/>
                    <a:pt x="9594" y="8412"/>
                  </a:cubicBezTo>
                  <a:cubicBezTo>
                    <a:pt x="9484" y="8412"/>
                    <a:pt x="9373" y="8373"/>
                    <a:pt x="9295" y="8294"/>
                  </a:cubicBezTo>
                  <a:cubicBezTo>
                    <a:pt x="9137" y="8137"/>
                    <a:pt x="9137" y="7885"/>
                    <a:pt x="9295" y="7727"/>
                  </a:cubicBezTo>
                  <a:lnTo>
                    <a:pt x="11342" y="5679"/>
                  </a:lnTo>
                  <a:cubicBezTo>
                    <a:pt x="11421" y="5601"/>
                    <a:pt x="11531" y="5561"/>
                    <a:pt x="11642" y="5561"/>
                  </a:cubicBezTo>
                  <a:close/>
                  <a:moveTo>
                    <a:pt x="4065" y="7664"/>
                  </a:moveTo>
                  <a:lnTo>
                    <a:pt x="5230" y="8861"/>
                  </a:lnTo>
                  <a:lnTo>
                    <a:pt x="2426" y="11665"/>
                  </a:lnTo>
                  <a:cubicBezTo>
                    <a:pt x="2269" y="11823"/>
                    <a:pt x="2064" y="11902"/>
                    <a:pt x="1855" y="11902"/>
                  </a:cubicBezTo>
                  <a:cubicBezTo>
                    <a:pt x="1647" y="11902"/>
                    <a:pt x="1434" y="11823"/>
                    <a:pt x="1261" y="11665"/>
                  </a:cubicBezTo>
                  <a:cubicBezTo>
                    <a:pt x="914" y="11350"/>
                    <a:pt x="914" y="10783"/>
                    <a:pt x="1261" y="10468"/>
                  </a:cubicBezTo>
                  <a:lnTo>
                    <a:pt x="4065" y="7664"/>
                  </a:lnTo>
                  <a:close/>
                  <a:moveTo>
                    <a:pt x="6971" y="1"/>
                  </a:moveTo>
                  <a:cubicBezTo>
                    <a:pt x="6648" y="1"/>
                    <a:pt x="6317" y="119"/>
                    <a:pt x="6050" y="355"/>
                  </a:cubicBezTo>
                  <a:lnTo>
                    <a:pt x="4002" y="2403"/>
                  </a:lnTo>
                  <a:cubicBezTo>
                    <a:pt x="3529" y="2875"/>
                    <a:pt x="3529" y="3663"/>
                    <a:pt x="4002" y="4167"/>
                  </a:cubicBezTo>
                  <a:cubicBezTo>
                    <a:pt x="4258" y="4424"/>
                    <a:pt x="4564" y="4544"/>
                    <a:pt x="4874" y="4544"/>
                  </a:cubicBezTo>
                  <a:cubicBezTo>
                    <a:pt x="5058" y="4544"/>
                    <a:pt x="5243" y="4501"/>
                    <a:pt x="5419" y="4419"/>
                  </a:cubicBezTo>
                  <a:lnTo>
                    <a:pt x="6081" y="5018"/>
                  </a:lnTo>
                  <a:lnTo>
                    <a:pt x="4285" y="6814"/>
                  </a:lnTo>
                  <a:cubicBezTo>
                    <a:pt x="4206" y="6735"/>
                    <a:pt x="4096" y="6695"/>
                    <a:pt x="3990" y="6695"/>
                  </a:cubicBezTo>
                  <a:cubicBezTo>
                    <a:pt x="3884" y="6695"/>
                    <a:pt x="3781" y="6735"/>
                    <a:pt x="3718" y="6814"/>
                  </a:cubicBezTo>
                  <a:lnTo>
                    <a:pt x="631" y="9869"/>
                  </a:lnTo>
                  <a:cubicBezTo>
                    <a:pt x="1" y="10500"/>
                    <a:pt x="1" y="11571"/>
                    <a:pt x="631" y="12201"/>
                  </a:cubicBezTo>
                  <a:cubicBezTo>
                    <a:pt x="965" y="12536"/>
                    <a:pt x="1405" y="12701"/>
                    <a:pt x="1840" y="12701"/>
                  </a:cubicBezTo>
                  <a:cubicBezTo>
                    <a:pt x="2264" y="12701"/>
                    <a:pt x="2682" y="12544"/>
                    <a:pt x="2994" y="12232"/>
                  </a:cubicBezTo>
                  <a:lnTo>
                    <a:pt x="6050" y="9176"/>
                  </a:lnTo>
                  <a:cubicBezTo>
                    <a:pt x="6207" y="9019"/>
                    <a:pt x="6207" y="8735"/>
                    <a:pt x="6050" y="8578"/>
                  </a:cubicBezTo>
                  <a:lnTo>
                    <a:pt x="7845" y="6814"/>
                  </a:lnTo>
                  <a:lnTo>
                    <a:pt x="8475" y="7444"/>
                  </a:lnTo>
                  <a:cubicBezTo>
                    <a:pt x="8255" y="7853"/>
                    <a:pt x="8318" y="8452"/>
                    <a:pt x="8696" y="8861"/>
                  </a:cubicBezTo>
                  <a:cubicBezTo>
                    <a:pt x="8932" y="9098"/>
                    <a:pt x="9247" y="9216"/>
                    <a:pt x="9566" y="9216"/>
                  </a:cubicBezTo>
                  <a:cubicBezTo>
                    <a:pt x="9885" y="9216"/>
                    <a:pt x="10208" y="9098"/>
                    <a:pt x="10460" y="8861"/>
                  </a:cubicBezTo>
                  <a:lnTo>
                    <a:pt x="12508" y="6814"/>
                  </a:lnTo>
                  <a:cubicBezTo>
                    <a:pt x="12981" y="6341"/>
                    <a:pt x="12981" y="5553"/>
                    <a:pt x="12508" y="5018"/>
                  </a:cubicBezTo>
                  <a:cubicBezTo>
                    <a:pt x="12274" y="4784"/>
                    <a:pt x="11979" y="4670"/>
                    <a:pt x="11669" y="4670"/>
                  </a:cubicBezTo>
                  <a:cubicBezTo>
                    <a:pt x="11479" y="4670"/>
                    <a:pt x="11282" y="4713"/>
                    <a:pt x="11090" y="4797"/>
                  </a:cubicBezTo>
                  <a:lnTo>
                    <a:pt x="8066" y="1773"/>
                  </a:lnTo>
                  <a:cubicBezTo>
                    <a:pt x="8255" y="1332"/>
                    <a:pt x="8223" y="733"/>
                    <a:pt x="7845" y="355"/>
                  </a:cubicBezTo>
                  <a:cubicBezTo>
                    <a:pt x="7609" y="119"/>
                    <a:pt x="7294" y="1"/>
                    <a:pt x="69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4624;p58">
              <a:extLst>
                <a:ext uri="{FF2B5EF4-FFF2-40B4-BE49-F238E27FC236}">
                  <a16:creationId xmlns:a16="http://schemas.microsoft.com/office/drawing/2014/main" id="{D6F8BC3B-A485-4034-8B1B-506D9A155F5B}"/>
                </a:ext>
              </a:extLst>
            </p:cNvPr>
            <p:cNvSpPr/>
            <p:nvPr/>
          </p:nvSpPr>
          <p:spPr>
            <a:xfrm>
              <a:off x="-63532650" y="2901200"/>
              <a:ext cx="185900" cy="63025"/>
            </a:xfrm>
            <a:custGeom>
              <a:avLst/>
              <a:gdLst/>
              <a:ahLst/>
              <a:cxnLst/>
              <a:rect l="l" t="t" r="r" b="b"/>
              <a:pathLst>
                <a:path w="7436" h="2521" extrusionOk="0">
                  <a:moveTo>
                    <a:pt x="5356" y="851"/>
                  </a:moveTo>
                  <a:cubicBezTo>
                    <a:pt x="5577" y="851"/>
                    <a:pt x="5734" y="1040"/>
                    <a:pt x="5734" y="1261"/>
                  </a:cubicBezTo>
                  <a:lnTo>
                    <a:pt x="5734" y="1702"/>
                  </a:lnTo>
                  <a:lnTo>
                    <a:pt x="1607" y="1702"/>
                  </a:lnTo>
                  <a:lnTo>
                    <a:pt x="1607" y="1261"/>
                  </a:lnTo>
                  <a:cubicBezTo>
                    <a:pt x="1607" y="1040"/>
                    <a:pt x="1796" y="851"/>
                    <a:pt x="2048" y="851"/>
                  </a:cubicBezTo>
                  <a:close/>
                  <a:moveTo>
                    <a:pt x="2048" y="1"/>
                  </a:moveTo>
                  <a:cubicBezTo>
                    <a:pt x="1355" y="1"/>
                    <a:pt x="788" y="568"/>
                    <a:pt x="788" y="1261"/>
                  </a:cubicBezTo>
                  <a:lnTo>
                    <a:pt x="788" y="1702"/>
                  </a:lnTo>
                  <a:lnTo>
                    <a:pt x="378" y="1702"/>
                  </a:lnTo>
                  <a:cubicBezTo>
                    <a:pt x="158" y="1702"/>
                    <a:pt x="0" y="1891"/>
                    <a:pt x="0" y="2111"/>
                  </a:cubicBezTo>
                  <a:cubicBezTo>
                    <a:pt x="0" y="2332"/>
                    <a:pt x="189" y="2521"/>
                    <a:pt x="378" y="2521"/>
                  </a:cubicBezTo>
                  <a:lnTo>
                    <a:pt x="6995" y="2521"/>
                  </a:lnTo>
                  <a:cubicBezTo>
                    <a:pt x="7247" y="2521"/>
                    <a:pt x="7436" y="2332"/>
                    <a:pt x="7436" y="2111"/>
                  </a:cubicBezTo>
                  <a:cubicBezTo>
                    <a:pt x="7404" y="1891"/>
                    <a:pt x="7184" y="1702"/>
                    <a:pt x="6963" y="1702"/>
                  </a:cubicBezTo>
                  <a:lnTo>
                    <a:pt x="6553" y="1702"/>
                  </a:lnTo>
                  <a:lnTo>
                    <a:pt x="6553" y="1261"/>
                  </a:lnTo>
                  <a:cubicBezTo>
                    <a:pt x="6553" y="599"/>
                    <a:pt x="6018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01" name="Google Shape;4625;p58">
            <a:extLst>
              <a:ext uri="{FF2B5EF4-FFF2-40B4-BE49-F238E27FC236}">
                <a16:creationId xmlns:a16="http://schemas.microsoft.com/office/drawing/2014/main" id="{23A3F64E-921F-479A-B54B-FFB29E5E0EB3}"/>
              </a:ext>
            </a:extLst>
          </p:cNvPr>
          <p:cNvGrpSpPr/>
          <p:nvPr/>
        </p:nvGrpSpPr>
        <p:grpSpPr>
          <a:xfrm>
            <a:off x="8331743" y="374718"/>
            <a:ext cx="348568" cy="349009"/>
            <a:chOff x="-61784125" y="1931250"/>
            <a:chExt cx="316650" cy="317050"/>
          </a:xfrm>
        </p:grpSpPr>
        <p:sp>
          <p:nvSpPr>
            <p:cNvPr id="2102" name="Google Shape;4626;p58">
              <a:extLst>
                <a:ext uri="{FF2B5EF4-FFF2-40B4-BE49-F238E27FC236}">
                  <a16:creationId xmlns:a16="http://schemas.microsoft.com/office/drawing/2014/main" id="{DE6B91D1-90BA-4F15-BE6D-CEE01BA73CE9}"/>
                </a:ext>
              </a:extLst>
            </p:cNvPr>
            <p:cNvSpPr/>
            <p:nvPr/>
          </p:nvSpPr>
          <p:spPr>
            <a:xfrm>
              <a:off x="-61688025" y="1931250"/>
              <a:ext cx="124450" cy="134300"/>
            </a:xfrm>
            <a:custGeom>
              <a:avLst/>
              <a:gdLst/>
              <a:ahLst/>
              <a:cxnLst/>
              <a:rect l="l" t="t" r="r" b="b"/>
              <a:pathLst>
                <a:path w="4978" h="5372" extrusionOk="0">
                  <a:moveTo>
                    <a:pt x="2497" y="845"/>
                  </a:moveTo>
                  <a:cubicBezTo>
                    <a:pt x="2709" y="845"/>
                    <a:pt x="2922" y="922"/>
                    <a:pt x="3088" y="1087"/>
                  </a:cubicBezTo>
                  <a:cubicBezTo>
                    <a:pt x="3277" y="1276"/>
                    <a:pt x="3340" y="1591"/>
                    <a:pt x="3277" y="1906"/>
                  </a:cubicBezTo>
                  <a:cubicBezTo>
                    <a:pt x="3182" y="2190"/>
                    <a:pt x="2993" y="2410"/>
                    <a:pt x="2709" y="2442"/>
                  </a:cubicBezTo>
                  <a:cubicBezTo>
                    <a:pt x="2625" y="2467"/>
                    <a:pt x="2545" y="2479"/>
                    <a:pt x="2469" y="2479"/>
                  </a:cubicBezTo>
                  <a:cubicBezTo>
                    <a:pt x="2259" y="2479"/>
                    <a:pt x="2075" y="2391"/>
                    <a:pt x="1890" y="2253"/>
                  </a:cubicBezTo>
                  <a:cubicBezTo>
                    <a:pt x="1701" y="2032"/>
                    <a:pt x="1607" y="1717"/>
                    <a:pt x="1701" y="1434"/>
                  </a:cubicBezTo>
                  <a:cubicBezTo>
                    <a:pt x="1800" y="1059"/>
                    <a:pt x="2145" y="845"/>
                    <a:pt x="2497" y="845"/>
                  </a:cubicBezTo>
                  <a:close/>
                  <a:moveTo>
                    <a:pt x="2520" y="3324"/>
                  </a:moveTo>
                  <a:cubicBezTo>
                    <a:pt x="3277" y="3324"/>
                    <a:pt x="3907" y="3828"/>
                    <a:pt x="4096" y="4553"/>
                  </a:cubicBezTo>
                  <a:lnTo>
                    <a:pt x="914" y="4553"/>
                  </a:lnTo>
                  <a:cubicBezTo>
                    <a:pt x="1103" y="3828"/>
                    <a:pt x="1733" y="3324"/>
                    <a:pt x="2520" y="3324"/>
                  </a:cubicBezTo>
                  <a:close/>
                  <a:moveTo>
                    <a:pt x="2510" y="1"/>
                  </a:moveTo>
                  <a:cubicBezTo>
                    <a:pt x="1805" y="1"/>
                    <a:pt x="1113" y="455"/>
                    <a:pt x="914" y="1213"/>
                  </a:cubicBezTo>
                  <a:cubicBezTo>
                    <a:pt x="756" y="1780"/>
                    <a:pt x="914" y="2347"/>
                    <a:pt x="1292" y="2789"/>
                  </a:cubicBezTo>
                  <a:cubicBezTo>
                    <a:pt x="567" y="3198"/>
                    <a:pt x="0" y="3986"/>
                    <a:pt x="0" y="4931"/>
                  </a:cubicBezTo>
                  <a:cubicBezTo>
                    <a:pt x="0" y="5183"/>
                    <a:pt x="189" y="5372"/>
                    <a:pt x="441" y="5372"/>
                  </a:cubicBezTo>
                  <a:lnTo>
                    <a:pt x="4568" y="5372"/>
                  </a:lnTo>
                  <a:cubicBezTo>
                    <a:pt x="4820" y="5372"/>
                    <a:pt x="4978" y="5183"/>
                    <a:pt x="4978" y="4931"/>
                  </a:cubicBezTo>
                  <a:cubicBezTo>
                    <a:pt x="4978" y="3986"/>
                    <a:pt x="4442" y="3198"/>
                    <a:pt x="3718" y="2789"/>
                  </a:cubicBezTo>
                  <a:cubicBezTo>
                    <a:pt x="3907" y="2568"/>
                    <a:pt x="4033" y="2347"/>
                    <a:pt x="4096" y="2064"/>
                  </a:cubicBezTo>
                  <a:cubicBezTo>
                    <a:pt x="4253" y="1528"/>
                    <a:pt x="4096" y="930"/>
                    <a:pt x="3655" y="489"/>
                  </a:cubicBezTo>
                  <a:cubicBezTo>
                    <a:pt x="3331" y="153"/>
                    <a:pt x="2918" y="1"/>
                    <a:pt x="25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4627;p58">
              <a:extLst>
                <a:ext uri="{FF2B5EF4-FFF2-40B4-BE49-F238E27FC236}">
                  <a16:creationId xmlns:a16="http://schemas.microsoft.com/office/drawing/2014/main" id="{F9AAA069-6FDF-4035-967C-435566ED7BF3}"/>
                </a:ext>
              </a:extLst>
            </p:cNvPr>
            <p:cNvSpPr/>
            <p:nvPr/>
          </p:nvSpPr>
          <p:spPr>
            <a:xfrm>
              <a:off x="-61784125" y="2113325"/>
              <a:ext cx="124450" cy="134975"/>
            </a:xfrm>
            <a:custGeom>
              <a:avLst/>
              <a:gdLst/>
              <a:ahLst/>
              <a:cxnLst/>
              <a:rect l="l" t="t" r="r" b="b"/>
              <a:pathLst>
                <a:path w="4978" h="5399" extrusionOk="0">
                  <a:moveTo>
                    <a:pt x="2482" y="848"/>
                  </a:moveTo>
                  <a:cubicBezTo>
                    <a:pt x="2688" y="848"/>
                    <a:pt x="2895" y="921"/>
                    <a:pt x="3056" y="1082"/>
                  </a:cubicBezTo>
                  <a:cubicBezTo>
                    <a:pt x="3245" y="1271"/>
                    <a:pt x="3340" y="1586"/>
                    <a:pt x="3245" y="1901"/>
                  </a:cubicBezTo>
                  <a:cubicBezTo>
                    <a:pt x="3182" y="2185"/>
                    <a:pt x="2993" y="2437"/>
                    <a:pt x="2710" y="2468"/>
                  </a:cubicBezTo>
                  <a:cubicBezTo>
                    <a:pt x="2633" y="2483"/>
                    <a:pt x="2559" y="2491"/>
                    <a:pt x="2487" y="2491"/>
                  </a:cubicBezTo>
                  <a:cubicBezTo>
                    <a:pt x="2261" y="2491"/>
                    <a:pt x="2058" y="2415"/>
                    <a:pt x="1891" y="2248"/>
                  </a:cubicBezTo>
                  <a:cubicBezTo>
                    <a:pt x="1670" y="2059"/>
                    <a:pt x="1607" y="1743"/>
                    <a:pt x="1670" y="1428"/>
                  </a:cubicBezTo>
                  <a:cubicBezTo>
                    <a:pt x="1770" y="1068"/>
                    <a:pt x="2124" y="848"/>
                    <a:pt x="2482" y="848"/>
                  </a:cubicBezTo>
                  <a:close/>
                  <a:moveTo>
                    <a:pt x="2458" y="3319"/>
                  </a:moveTo>
                  <a:cubicBezTo>
                    <a:pt x="3245" y="3319"/>
                    <a:pt x="3907" y="3854"/>
                    <a:pt x="4096" y="4547"/>
                  </a:cubicBezTo>
                  <a:lnTo>
                    <a:pt x="883" y="4547"/>
                  </a:lnTo>
                  <a:cubicBezTo>
                    <a:pt x="1040" y="3886"/>
                    <a:pt x="1733" y="3319"/>
                    <a:pt x="2458" y="3319"/>
                  </a:cubicBezTo>
                  <a:close/>
                  <a:moveTo>
                    <a:pt x="2509" y="1"/>
                  </a:moveTo>
                  <a:cubicBezTo>
                    <a:pt x="1812" y="1"/>
                    <a:pt x="1143" y="437"/>
                    <a:pt x="946" y="1208"/>
                  </a:cubicBezTo>
                  <a:cubicBezTo>
                    <a:pt x="788" y="1806"/>
                    <a:pt x="946" y="2342"/>
                    <a:pt x="1324" y="2783"/>
                  </a:cubicBezTo>
                  <a:cubicBezTo>
                    <a:pt x="568" y="3224"/>
                    <a:pt x="32" y="4012"/>
                    <a:pt x="32" y="4957"/>
                  </a:cubicBezTo>
                  <a:cubicBezTo>
                    <a:pt x="0" y="5209"/>
                    <a:pt x="189" y="5398"/>
                    <a:pt x="410" y="5398"/>
                  </a:cubicBezTo>
                  <a:lnTo>
                    <a:pt x="4569" y="5398"/>
                  </a:lnTo>
                  <a:cubicBezTo>
                    <a:pt x="4789" y="5398"/>
                    <a:pt x="4978" y="5209"/>
                    <a:pt x="4978" y="4988"/>
                  </a:cubicBezTo>
                  <a:cubicBezTo>
                    <a:pt x="4978" y="4043"/>
                    <a:pt x="4474" y="3256"/>
                    <a:pt x="3718" y="2815"/>
                  </a:cubicBezTo>
                  <a:cubicBezTo>
                    <a:pt x="3939" y="2626"/>
                    <a:pt x="4033" y="2374"/>
                    <a:pt x="4128" y="2090"/>
                  </a:cubicBezTo>
                  <a:cubicBezTo>
                    <a:pt x="4285" y="1523"/>
                    <a:pt x="4128" y="924"/>
                    <a:pt x="3687" y="483"/>
                  </a:cubicBezTo>
                  <a:cubicBezTo>
                    <a:pt x="3346" y="155"/>
                    <a:pt x="2923" y="1"/>
                    <a:pt x="2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4628;p58">
              <a:extLst>
                <a:ext uri="{FF2B5EF4-FFF2-40B4-BE49-F238E27FC236}">
                  <a16:creationId xmlns:a16="http://schemas.microsoft.com/office/drawing/2014/main" id="{21EB1D5D-A527-4427-A7B2-BC16E379BBC4}"/>
                </a:ext>
              </a:extLst>
            </p:cNvPr>
            <p:cNvSpPr/>
            <p:nvPr/>
          </p:nvSpPr>
          <p:spPr>
            <a:xfrm>
              <a:off x="-61591150" y="2113325"/>
              <a:ext cx="123675" cy="134175"/>
            </a:xfrm>
            <a:custGeom>
              <a:avLst/>
              <a:gdLst/>
              <a:ahLst/>
              <a:cxnLst/>
              <a:rect l="l" t="t" r="r" b="b"/>
              <a:pathLst>
                <a:path w="4947" h="5367" extrusionOk="0">
                  <a:moveTo>
                    <a:pt x="2482" y="848"/>
                  </a:moveTo>
                  <a:cubicBezTo>
                    <a:pt x="2688" y="848"/>
                    <a:pt x="2895" y="921"/>
                    <a:pt x="3056" y="1082"/>
                  </a:cubicBezTo>
                  <a:cubicBezTo>
                    <a:pt x="3245" y="1271"/>
                    <a:pt x="3340" y="1586"/>
                    <a:pt x="3245" y="1901"/>
                  </a:cubicBezTo>
                  <a:cubicBezTo>
                    <a:pt x="3182" y="2185"/>
                    <a:pt x="2993" y="2437"/>
                    <a:pt x="2710" y="2468"/>
                  </a:cubicBezTo>
                  <a:cubicBezTo>
                    <a:pt x="2633" y="2483"/>
                    <a:pt x="2559" y="2491"/>
                    <a:pt x="2486" y="2491"/>
                  </a:cubicBezTo>
                  <a:cubicBezTo>
                    <a:pt x="2261" y="2491"/>
                    <a:pt x="2057" y="2415"/>
                    <a:pt x="1890" y="2248"/>
                  </a:cubicBezTo>
                  <a:cubicBezTo>
                    <a:pt x="1670" y="2059"/>
                    <a:pt x="1607" y="1743"/>
                    <a:pt x="1670" y="1428"/>
                  </a:cubicBezTo>
                  <a:cubicBezTo>
                    <a:pt x="1770" y="1068"/>
                    <a:pt x="2124" y="848"/>
                    <a:pt x="2482" y="848"/>
                  </a:cubicBezTo>
                  <a:close/>
                  <a:moveTo>
                    <a:pt x="2521" y="3382"/>
                  </a:moveTo>
                  <a:cubicBezTo>
                    <a:pt x="3308" y="3382"/>
                    <a:pt x="3938" y="3886"/>
                    <a:pt x="4127" y="4579"/>
                  </a:cubicBezTo>
                  <a:lnTo>
                    <a:pt x="882" y="4579"/>
                  </a:lnTo>
                  <a:cubicBezTo>
                    <a:pt x="1103" y="3886"/>
                    <a:pt x="1733" y="3382"/>
                    <a:pt x="2521" y="3382"/>
                  </a:cubicBezTo>
                  <a:close/>
                  <a:moveTo>
                    <a:pt x="2467" y="1"/>
                  </a:moveTo>
                  <a:cubicBezTo>
                    <a:pt x="1761" y="1"/>
                    <a:pt x="1080" y="437"/>
                    <a:pt x="882" y="1208"/>
                  </a:cubicBezTo>
                  <a:cubicBezTo>
                    <a:pt x="725" y="1806"/>
                    <a:pt x="882" y="2342"/>
                    <a:pt x="1292" y="2783"/>
                  </a:cubicBezTo>
                  <a:cubicBezTo>
                    <a:pt x="536" y="3224"/>
                    <a:pt x="0" y="4012"/>
                    <a:pt x="0" y="4957"/>
                  </a:cubicBezTo>
                  <a:cubicBezTo>
                    <a:pt x="0" y="5178"/>
                    <a:pt x="189" y="5367"/>
                    <a:pt x="378" y="5367"/>
                  </a:cubicBezTo>
                  <a:lnTo>
                    <a:pt x="4505" y="5367"/>
                  </a:lnTo>
                  <a:cubicBezTo>
                    <a:pt x="4757" y="5367"/>
                    <a:pt x="4946" y="5178"/>
                    <a:pt x="4946" y="4957"/>
                  </a:cubicBezTo>
                  <a:cubicBezTo>
                    <a:pt x="4946" y="4075"/>
                    <a:pt x="4442" y="3256"/>
                    <a:pt x="3686" y="2815"/>
                  </a:cubicBezTo>
                  <a:cubicBezTo>
                    <a:pt x="3875" y="2626"/>
                    <a:pt x="4001" y="2374"/>
                    <a:pt x="4096" y="2090"/>
                  </a:cubicBezTo>
                  <a:cubicBezTo>
                    <a:pt x="4253" y="1523"/>
                    <a:pt x="4096" y="924"/>
                    <a:pt x="3655" y="483"/>
                  </a:cubicBezTo>
                  <a:cubicBezTo>
                    <a:pt x="3314" y="155"/>
                    <a:pt x="2887" y="1"/>
                    <a:pt x="24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4629;p58">
              <a:extLst>
                <a:ext uri="{FF2B5EF4-FFF2-40B4-BE49-F238E27FC236}">
                  <a16:creationId xmlns:a16="http://schemas.microsoft.com/office/drawing/2014/main" id="{B57A05DF-D87B-43BE-879D-5D8AD8DD7305}"/>
                </a:ext>
              </a:extLst>
            </p:cNvPr>
            <p:cNvSpPr/>
            <p:nvPr/>
          </p:nvSpPr>
          <p:spPr>
            <a:xfrm>
              <a:off x="-61677800" y="2072225"/>
              <a:ext cx="106350" cy="62450"/>
            </a:xfrm>
            <a:custGeom>
              <a:avLst/>
              <a:gdLst/>
              <a:ahLst/>
              <a:cxnLst/>
              <a:rect l="l" t="t" r="r" b="b"/>
              <a:pathLst>
                <a:path w="4254" h="2498" extrusionOk="0">
                  <a:moveTo>
                    <a:pt x="2096" y="1"/>
                  </a:moveTo>
                  <a:cubicBezTo>
                    <a:pt x="1985" y="1"/>
                    <a:pt x="1875" y="48"/>
                    <a:pt x="1796" y="142"/>
                  </a:cubicBezTo>
                  <a:lnTo>
                    <a:pt x="158" y="1781"/>
                  </a:lnTo>
                  <a:cubicBezTo>
                    <a:pt x="1" y="1938"/>
                    <a:pt x="1" y="2222"/>
                    <a:pt x="158" y="2379"/>
                  </a:cubicBezTo>
                  <a:cubicBezTo>
                    <a:pt x="237" y="2458"/>
                    <a:pt x="339" y="2497"/>
                    <a:pt x="442" y="2497"/>
                  </a:cubicBezTo>
                  <a:cubicBezTo>
                    <a:pt x="544" y="2497"/>
                    <a:pt x="646" y="2458"/>
                    <a:pt x="725" y="2379"/>
                  </a:cubicBezTo>
                  <a:lnTo>
                    <a:pt x="2111" y="993"/>
                  </a:lnTo>
                  <a:lnTo>
                    <a:pt x="3498" y="2379"/>
                  </a:lnTo>
                  <a:cubicBezTo>
                    <a:pt x="3576" y="2458"/>
                    <a:pt x="3687" y="2497"/>
                    <a:pt x="3797" y="2497"/>
                  </a:cubicBezTo>
                  <a:cubicBezTo>
                    <a:pt x="3907" y="2497"/>
                    <a:pt x="4017" y="2458"/>
                    <a:pt x="4096" y="2379"/>
                  </a:cubicBezTo>
                  <a:cubicBezTo>
                    <a:pt x="4254" y="2222"/>
                    <a:pt x="4254" y="1938"/>
                    <a:pt x="4096" y="1781"/>
                  </a:cubicBezTo>
                  <a:lnTo>
                    <a:pt x="2395" y="142"/>
                  </a:lnTo>
                  <a:cubicBezTo>
                    <a:pt x="2316" y="48"/>
                    <a:pt x="2206" y="1"/>
                    <a:pt x="2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06" name="Google Shape;4630;p58">
            <a:extLst>
              <a:ext uri="{FF2B5EF4-FFF2-40B4-BE49-F238E27FC236}">
                <a16:creationId xmlns:a16="http://schemas.microsoft.com/office/drawing/2014/main" id="{7B194072-E1F7-4167-9F8B-A5C122F03081}"/>
              </a:ext>
            </a:extLst>
          </p:cNvPr>
          <p:cNvGrpSpPr/>
          <p:nvPr/>
        </p:nvGrpSpPr>
        <p:grpSpPr>
          <a:xfrm>
            <a:off x="8331743" y="779661"/>
            <a:ext cx="348568" cy="348568"/>
            <a:chOff x="-61783350" y="2297100"/>
            <a:chExt cx="316650" cy="316650"/>
          </a:xfrm>
        </p:grpSpPr>
        <p:sp>
          <p:nvSpPr>
            <p:cNvPr id="2107" name="Google Shape;4631;p58">
              <a:extLst>
                <a:ext uri="{FF2B5EF4-FFF2-40B4-BE49-F238E27FC236}">
                  <a16:creationId xmlns:a16="http://schemas.microsoft.com/office/drawing/2014/main" id="{6591E374-AD1B-4241-B7BD-FDD92FAA5D1F}"/>
                </a:ext>
              </a:extLst>
            </p:cNvPr>
            <p:cNvSpPr/>
            <p:nvPr/>
          </p:nvSpPr>
          <p:spPr>
            <a:xfrm>
              <a:off x="-61783350" y="2297100"/>
              <a:ext cx="316650" cy="316650"/>
            </a:xfrm>
            <a:custGeom>
              <a:avLst/>
              <a:gdLst/>
              <a:ahLst/>
              <a:cxnLst/>
              <a:rect l="l" t="t" r="r" b="b"/>
              <a:pathLst>
                <a:path w="12666" h="12666" extrusionOk="0">
                  <a:moveTo>
                    <a:pt x="379" y="0"/>
                  </a:moveTo>
                  <a:cubicBezTo>
                    <a:pt x="158" y="0"/>
                    <a:pt x="1" y="189"/>
                    <a:pt x="1" y="441"/>
                  </a:cubicBezTo>
                  <a:lnTo>
                    <a:pt x="1" y="12287"/>
                  </a:lnTo>
                  <a:cubicBezTo>
                    <a:pt x="1" y="12508"/>
                    <a:pt x="190" y="12665"/>
                    <a:pt x="379" y="12665"/>
                  </a:cubicBezTo>
                  <a:lnTo>
                    <a:pt x="12256" y="12665"/>
                  </a:lnTo>
                  <a:cubicBezTo>
                    <a:pt x="12477" y="12665"/>
                    <a:pt x="12666" y="12476"/>
                    <a:pt x="12666" y="12287"/>
                  </a:cubicBezTo>
                  <a:cubicBezTo>
                    <a:pt x="12634" y="12098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41"/>
                  </a:lnTo>
                  <a:cubicBezTo>
                    <a:pt x="820" y="189"/>
                    <a:pt x="631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4632;p58">
              <a:extLst>
                <a:ext uri="{FF2B5EF4-FFF2-40B4-BE49-F238E27FC236}">
                  <a16:creationId xmlns:a16="http://schemas.microsoft.com/office/drawing/2014/main" id="{9E560C2C-CFA0-425C-B268-9164440AAF5B}"/>
                </a:ext>
              </a:extLst>
            </p:cNvPr>
            <p:cNvSpPr/>
            <p:nvPr/>
          </p:nvSpPr>
          <p:spPr>
            <a:xfrm>
              <a:off x="-61742375" y="2387675"/>
              <a:ext cx="275675" cy="151250"/>
            </a:xfrm>
            <a:custGeom>
              <a:avLst/>
              <a:gdLst/>
              <a:ahLst/>
              <a:cxnLst/>
              <a:rect l="l" t="t" r="r" b="b"/>
              <a:pathLst>
                <a:path w="11027" h="6050" extrusionOk="0">
                  <a:moveTo>
                    <a:pt x="9767" y="788"/>
                  </a:moveTo>
                  <a:cubicBezTo>
                    <a:pt x="10019" y="788"/>
                    <a:pt x="10208" y="977"/>
                    <a:pt x="10208" y="1229"/>
                  </a:cubicBezTo>
                  <a:cubicBezTo>
                    <a:pt x="10176" y="1450"/>
                    <a:pt x="10019" y="1639"/>
                    <a:pt x="9767" y="1639"/>
                  </a:cubicBezTo>
                  <a:cubicBezTo>
                    <a:pt x="9546" y="1639"/>
                    <a:pt x="9389" y="1450"/>
                    <a:pt x="9389" y="1229"/>
                  </a:cubicBezTo>
                  <a:cubicBezTo>
                    <a:pt x="9389" y="977"/>
                    <a:pt x="9578" y="788"/>
                    <a:pt x="9767" y="788"/>
                  </a:cubicBezTo>
                  <a:close/>
                  <a:moveTo>
                    <a:pt x="4001" y="1607"/>
                  </a:moveTo>
                  <a:cubicBezTo>
                    <a:pt x="4222" y="1607"/>
                    <a:pt x="4379" y="1796"/>
                    <a:pt x="4379" y="2048"/>
                  </a:cubicBezTo>
                  <a:cubicBezTo>
                    <a:pt x="4379" y="2269"/>
                    <a:pt x="4222" y="2489"/>
                    <a:pt x="4001" y="2489"/>
                  </a:cubicBezTo>
                  <a:cubicBezTo>
                    <a:pt x="3749" y="2489"/>
                    <a:pt x="3560" y="2269"/>
                    <a:pt x="3560" y="2048"/>
                  </a:cubicBezTo>
                  <a:cubicBezTo>
                    <a:pt x="3560" y="1796"/>
                    <a:pt x="3749" y="1607"/>
                    <a:pt x="4001" y="1607"/>
                  </a:cubicBezTo>
                  <a:close/>
                  <a:moveTo>
                    <a:pt x="6459" y="4128"/>
                  </a:moveTo>
                  <a:cubicBezTo>
                    <a:pt x="6679" y="4128"/>
                    <a:pt x="6900" y="4317"/>
                    <a:pt x="6900" y="4569"/>
                  </a:cubicBezTo>
                  <a:cubicBezTo>
                    <a:pt x="6868" y="4758"/>
                    <a:pt x="6711" y="4947"/>
                    <a:pt x="6459" y="4947"/>
                  </a:cubicBezTo>
                  <a:cubicBezTo>
                    <a:pt x="6238" y="4947"/>
                    <a:pt x="6081" y="4758"/>
                    <a:pt x="6081" y="4569"/>
                  </a:cubicBezTo>
                  <a:cubicBezTo>
                    <a:pt x="6081" y="4317"/>
                    <a:pt x="6270" y="4128"/>
                    <a:pt x="6459" y="4128"/>
                  </a:cubicBezTo>
                  <a:close/>
                  <a:moveTo>
                    <a:pt x="1229" y="4380"/>
                  </a:moveTo>
                  <a:cubicBezTo>
                    <a:pt x="1481" y="4380"/>
                    <a:pt x="1638" y="4569"/>
                    <a:pt x="1638" y="4789"/>
                  </a:cubicBezTo>
                  <a:cubicBezTo>
                    <a:pt x="1638" y="5041"/>
                    <a:pt x="1481" y="5230"/>
                    <a:pt x="1229" y="5230"/>
                  </a:cubicBezTo>
                  <a:cubicBezTo>
                    <a:pt x="1008" y="5230"/>
                    <a:pt x="788" y="5041"/>
                    <a:pt x="788" y="4789"/>
                  </a:cubicBezTo>
                  <a:cubicBezTo>
                    <a:pt x="788" y="4569"/>
                    <a:pt x="1008" y="4380"/>
                    <a:pt x="1229" y="4380"/>
                  </a:cubicBezTo>
                  <a:close/>
                  <a:moveTo>
                    <a:pt x="9767" y="0"/>
                  </a:moveTo>
                  <a:cubicBezTo>
                    <a:pt x="9105" y="0"/>
                    <a:pt x="8570" y="536"/>
                    <a:pt x="8570" y="1229"/>
                  </a:cubicBezTo>
                  <a:cubicBezTo>
                    <a:pt x="8570" y="1418"/>
                    <a:pt x="8601" y="1576"/>
                    <a:pt x="8664" y="1765"/>
                  </a:cubicBezTo>
                  <a:lnTo>
                    <a:pt x="7026" y="3434"/>
                  </a:lnTo>
                  <a:cubicBezTo>
                    <a:pt x="6868" y="3340"/>
                    <a:pt x="6679" y="3308"/>
                    <a:pt x="6459" y="3308"/>
                  </a:cubicBezTo>
                  <a:cubicBezTo>
                    <a:pt x="6270" y="3308"/>
                    <a:pt x="6112" y="3340"/>
                    <a:pt x="5923" y="3434"/>
                  </a:cubicBezTo>
                  <a:lnTo>
                    <a:pt x="5104" y="2584"/>
                  </a:lnTo>
                  <a:cubicBezTo>
                    <a:pt x="5167" y="2426"/>
                    <a:pt x="5199" y="2237"/>
                    <a:pt x="5199" y="2048"/>
                  </a:cubicBezTo>
                  <a:cubicBezTo>
                    <a:pt x="5199" y="1387"/>
                    <a:pt x="4663" y="788"/>
                    <a:pt x="4001" y="788"/>
                  </a:cubicBezTo>
                  <a:cubicBezTo>
                    <a:pt x="3308" y="788"/>
                    <a:pt x="2773" y="1324"/>
                    <a:pt x="2773" y="2048"/>
                  </a:cubicBezTo>
                  <a:cubicBezTo>
                    <a:pt x="2773" y="2237"/>
                    <a:pt x="2804" y="2395"/>
                    <a:pt x="2899" y="2584"/>
                  </a:cubicBezTo>
                  <a:lnTo>
                    <a:pt x="1796" y="3686"/>
                  </a:lnTo>
                  <a:cubicBezTo>
                    <a:pt x="1638" y="3623"/>
                    <a:pt x="1418" y="3592"/>
                    <a:pt x="1229" y="3592"/>
                  </a:cubicBezTo>
                  <a:cubicBezTo>
                    <a:pt x="567" y="3592"/>
                    <a:pt x="0" y="4128"/>
                    <a:pt x="0" y="4852"/>
                  </a:cubicBezTo>
                  <a:cubicBezTo>
                    <a:pt x="0" y="5514"/>
                    <a:pt x="567" y="6049"/>
                    <a:pt x="1229" y="6049"/>
                  </a:cubicBezTo>
                  <a:cubicBezTo>
                    <a:pt x="1890" y="6049"/>
                    <a:pt x="2458" y="5514"/>
                    <a:pt x="2458" y="4852"/>
                  </a:cubicBezTo>
                  <a:cubicBezTo>
                    <a:pt x="2458" y="4632"/>
                    <a:pt x="2426" y="4474"/>
                    <a:pt x="2332" y="4285"/>
                  </a:cubicBezTo>
                  <a:lnTo>
                    <a:pt x="3434" y="3182"/>
                  </a:lnTo>
                  <a:cubicBezTo>
                    <a:pt x="3592" y="3245"/>
                    <a:pt x="3781" y="3308"/>
                    <a:pt x="4001" y="3308"/>
                  </a:cubicBezTo>
                  <a:cubicBezTo>
                    <a:pt x="4190" y="3308"/>
                    <a:pt x="4348" y="3277"/>
                    <a:pt x="4537" y="3182"/>
                  </a:cubicBezTo>
                  <a:lnTo>
                    <a:pt x="5356" y="4001"/>
                  </a:lnTo>
                  <a:cubicBezTo>
                    <a:pt x="5293" y="4159"/>
                    <a:pt x="5262" y="4348"/>
                    <a:pt x="5262" y="4569"/>
                  </a:cubicBezTo>
                  <a:cubicBezTo>
                    <a:pt x="5262" y="5230"/>
                    <a:pt x="5797" y="5766"/>
                    <a:pt x="6459" y="5766"/>
                  </a:cubicBezTo>
                  <a:cubicBezTo>
                    <a:pt x="7152" y="5766"/>
                    <a:pt x="7687" y="5230"/>
                    <a:pt x="7687" y="4569"/>
                  </a:cubicBezTo>
                  <a:cubicBezTo>
                    <a:pt x="7687" y="4348"/>
                    <a:pt x="7656" y="4191"/>
                    <a:pt x="7561" y="4001"/>
                  </a:cubicBezTo>
                  <a:lnTo>
                    <a:pt x="9231" y="2363"/>
                  </a:lnTo>
                  <a:cubicBezTo>
                    <a:pt x="9389" y="2426"/>
                    <a:pt x="9578" y="2489"/>
                    <a:pt x="9767" y="2489"/>
                  </a:cubicBezTo>
                  <a:cubicBezTo>
                    <a:pt x="10460" y="2489"/>
                    <a:pt x="11027" y="1922"/>
                    <a:pt x="11027" y="1229"/>
                  </a:cubicBezTo>
                  <a:cubicBezTo>
                    <a:pt x="10995" y="536"/>
                    <a:pt x="10460" y="0"/>
                    <a:pt x="97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09" name="Google Shape;4633;p58">
            <a:extLst>
              <a:ext uri="{FF2B5EF4-FFF2-40B4-BE49-F238E27FC236}">
                <a16:creationId xmlns:a16="http://schemas.microsoft.com/office/drawing/2014/main" id="{67EF21C1-A5A8-4260-A578-952B92D84290}"/>
              </a:ext>
            </a:extLst>
          </p:cNvPr>
          <p:cNvGrpSpPr/>
          <p:nvPr/>
        </p:nvGrpSpPr>
        <p:grpSpPr>
          <a:xfrm>
            <a:off x="8331743" y="1181370"/>
            <a:ext cx="348568" cy="351458"/>
            <a:chOff x="-61782550" y="2664925"/>
            <a:chExt cx="316650" cy="319275"/>
          </a:xfrm>
        </p:grpSpPr>
        <p:sp>
          <p:nvSpPr>
            <p:cNvPr id="2110" name="Google Shape;4634;p58">
              <a:extLst>
                <a:ext uri="{FF2B5EF4-FFF2-40B4-BE49-F238E27FC236}">
                  <a16:creationId xmlns:a16="http://schemas.microsoft.com/office/drawing/2014/main" id="{8A1A3BD4-E023-418E-88F6-2D5625239065}"/>
                </a:ext>
              </a:extLst>
            </p:cNvPr>
            <p:cNvSpPr/>
            <p:nvPr/>
          </p:nvSpPr>
          <p:spPr>
            <a:xfrm>
              <a:off x="-61782550" y="2664925"/>
              <a:ext cx="316650" cy="319275"/>
            </a:xfrm>
            <a:custGeom>
              <a:avLst/>
              <a:gdLst/>
              <a:ahLst/>
              <a:cxnLst/>
              <a:rect l="l" t="t" r="r" b="b"/>
              <a:pathLst>
                <a:path w="12666" h="12771" extrusionOk="0">
                  <a:moveTo>
                    <a:pt x="10208" y="851"/>
                  </a:moveTo>
                  <a:cubicBezTo>
                    <a:pt x="10366" y="1670"/>
                    <a:pt x="10996" y="2300"/>
                    <a:pt x="11815" y="2457"/>
                  </a:cubicBezTo>
                  <a:lnTo>
                    <a:pt x="11815" y="6679"/>
                  </a:lnTo>
                  <a:lnTo>
                    <a:pt x="11783" y="6679"/>
                  </a:lnTo>
                  <a:cubicBezTo>
                    <a:pt x="10964" y="6837"/>
                    <a:pt x="10334" y="7467"/>
                    <a:pt x="10177" y="8286"/>
                  </a:cubicBezTo>
                  <a:lnTo>
                    <a:pt x="9011" y="8286"/>
                  </a:lnTo>
                  <a:cubicBezTo>
                    <a:pt x="9105" y="8002"/>
                    <a:pt x="9168" y="7719"/>
                    <a:pt x="9168" y="7467"/>
                  </a:cubicBezTo>
                  <a:cubicBezTo>
                    <a:pt x="9168" y="6081"/>
                    <a:pt x="8066" y="4978"/>
                    <a:pt x="6711" y="4978"/>
                  </a:cubicBezTo>
                  <a:cubicBezTo>
                    <a:pt x="5325" y="4978"/>
                    <a:pt x="4222" y="6081"/>
                    <a:pt x="4222" y="7467"/>
                  </a:cubicBezTo>
                  <a:cubicBezTo>
                    <a:pt x="4222" y="7719"/>
                    <a:pt x="4254" y="8002"/>
                    <a:pt x="4380" y="8286"/>
                  </a:cubicBezTo>
                  <a:lnTo>
                    <a:pt x="2395" y="8286"/>
                  </a:lnTo>
                  <a:cubicBezTo>
                    <a:pt x="2237" y="7467"/>
                    <a:pt x="1607" y="6837"/>
                    <a:pt x="788" y="6679"/>
                  </a:cubicBezTo>
                  <a:lnTo>
                    <a:pt x="788" y="2457"/>
                  </a:lnTo>
                  <a:cubicBezTo>
                    <a:pt x="1607" y="2300"/>
                    <a:pt x="2237" y="1670"/>
                    <a:pt x="2395" y="851"/>
                  </a:cubicBezTo>
                  <a:close/>
                  <a:moveTo>
                    <a:pt x="6711" y="5797"/>
                  </a:moveTo>
                  <a:cubicBezTo>
                    <a:pt x="7593" y="5797"/>
                    <a:pt x="8349" y="6553"/>
                    <a:pt x="8349" y="7467"/>
                  </a:cubicBezTo>
                  <a:cubicBezTo>
                    <a:pt x="8349" y="8349"/>
                    <a:pt x="7593" y="9105"/>
                    <a:pt x="6711" y="9105"/>
                  </a:cubicBezTo>
                  <a:cubicBezTo>
                    <a:pt x="5797" y="9105"/>
                    <a:pt x="5041" y="8349"/>
                    <a:pt x="5041" y="7467"/>
                  </a:cubicBezTo>
                  <a:cubicBezTo>
                    <a:pt x="5041" y="6553"/>
                    <a:pt x="5797" y="5797"/>
                    <a:pt x="6711" y="5797"/>
                  </a:cubicBezTo>
                  <a:close/>
                  <a:moveTo>
                    <a:pt x="7530" y="9767"/>
                  </a:moveTo>
                  <a:lnTo>
                    <a:pt x="7530" y="11468"/>
                  </a:lnTo>
                  <a:lnTo>
                    <a:pt x="6932" y="11090"/>
                  </a:lnTo>
                  <a:cubicBezTo>
                    <a:pt x="6853" y="11043"/>
                    <a:pt x="6774" y="11019"/>
                    <a:pt x="6695" y="11019"/>
                  </a:cubicBezTo>
                  <a:cubicBezTo>
                    <a:pt x="6616" y="11019"/>
                    <a:pt x="6538" y="11043"/>
                    <a:pt x="6459" y="11090"/>
                  </a:cubicBezTo>
                  <a:lnTo>
                    <a:pt x="5860" y="11468"/>
                  </a:lnTo>
                  <a:lnTo>
                    <a:pt x="5860" y="9767"/>
                  </a:lnTo>
                  <a:cubicBezTo>
                    <a:pt x="6144" y="9861"/>
                    <a:pt x="6427" y="9924"/>
                    <a:pt x="6711" y="9924"/>
                  </a:cubicBezTo>
                  <a:cubicBezTo>
                    <a:pt x="6995" y="9924"/>
                    <a:pt x="7247" y="9893"/>
                    <a:pt x="7530" y="9767"/>
                  </a:cubicBezTo>
                  <a:close/>
                  <a:moveTo>
                    <a:pt x="2048" y="0"/>
                  </a:moveTo>
                  <a:cubicBezTo>
                    <a:pt x="1828" y="0"/>
                    <a:pt x="1670" y="221"/>
                    <a:pt x="1670" y="441"/>
                  </a:cubicBezTo>
                  <a:cubicBezTo>
                    <a:pt x="1670" y="1103"/>
                    <a:pt x="1103" y="1670"/>
                    <a:pt x="410" y="1670"/>
                  </a:cubicBezTo>
                  <a:cubicBezTo>
                    <a:pt x="158" y="1670"/>
                    <a:pt x="0" y="1859"/>
                    <a:pt x="0" y="2111"/>
                  </a:cubicBezTo>
                  <a:lnTo>
                    <a:pt x="0" y="7057"/>
                  </a:lnTo>
                  <a:cubicBezTo>
                    <a:pt x="0" y="7278"/>
                    <a:pt x="189" y="7498"/>
                    <a:pt x="410" y="7498"/>
                  </a:cubicBezTo>
                  <a:cubicBezTo>
                    <a:pt x="1072" y="7498"/>
                    <a:pt x="1670" y="8034"/>
                    <a:pt x="1670" y="8758"/>
                  </a:cubicBezTo>
                  <a:cubicBezTo>
                    <a:pt x="1670" y="8979"/>
                    <a:pt x="1859" y="9136"/>
                    <a:pt x="2048" y="9136"/>
                  </a:cubicBezTo>
                  <a:lnTo>
                    <a:pt x="4884" y="9136"/>
                  </a:lnTo>
                  <a:lnTo>
                    <a:pt x="5073" y="9326"/>
                  </a:lnTo>
                  <a:lnTo>
                    <a:pt x="5073" y="12318"/>
                  </a:lnTo>
                  <a:cubicBezTo>
                    <a:pt x="5073" y="12562"/>
                    <a:pt x="5298" y="12749"/>
                    <a:pt x="5517" y="12749"/>
                  </a:cubicBezTo>
                  <a:cubicBezTo>
                    <a:pt x="5581" y="12749"/>
                    <a:pt x="5645" y="12732"/>
                    <a:pt x="5703" y="12697"/>
                  </a:cubicBezTo>
                  <a:lnTo>
                    <a:pt x="6743" y="12003"/>
                  </a:lnTo>
                  <a:lnTo>
                    <a:pt x="7782" y="12697"/>
                  </a:lnTo>
                  <a:cubicBezTo>
                    <a:pt x="7850" y="12747"/>
                    <a:pt x="7926" y="12771"/>
                    <a:pt x="8002" y="12771"/>
                  </a:cubicBezTo>
                  <a:cubicBezTo>
                    <a:pt x="8210" y="12771"/>
                    <a:pt x="8412" y="12595"/>
                    <a:pt x="8412" y="12318"/>
                  </a:cubicBezTo>
                  <a:lnTo>
                    <a:pt x="8412" y="9262"/>
                  </a:lnTo>
                  <a:lnTo>
                    <a:pt x="8601" y="9073"/>
                  </a:lnTo>
                  <a:lnTo>
                    <a:pt x="10618" y="9073"/>
                  </a:lnTo>
                  <a:cubicBezTo>
                    <a:pt x="10838" y="9073"/>
                    <a:pt x="10996" y="8884"/>
                    <a:pt x="10996" y="8664"/>
                  </a:cubicBezTo>
                  <a:cubicBezTo>
                    <a:pt x="10996" y="8002"/>
                    <a:pt x="11563" y="7404"/>
                    <a:pt x="12224" y="7404"/>
                  </a:cubicBezTo>
                  <a:cubicBezTo>
                    <a:pt x="12445" y="7404"/>
                    <a:pt x="12665" y="7215"/>
                    <a:pt x="12665" y="6994"/>
                  </a:cubicBezTo>
                  <a:lnTo>
                    <a:pt x="12665" y="2016"/>
                  </a:lnTo>
                  <a:cubicBezTo>
                    <a:pt x="12602" y="1827"/>
                    <a:pt x="12445" y="1670"/>
                    <a:pt x="12224" y="1670"/>
                  </a:cubicBezTo>
                  <a:cubicBezTo>
                    <a:pt x="11531" y="1670"/>
                    <a:pt x="10996" y="1103"/>
                    <a:pt x="10996" y="441"/>
                  </a:cubicBezTo>
                  <a:cubicBezTo>
                    <a:pt x="10996" y="221"/>
                    <a:pt x="10807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4635;p58">
              <a:extLst>
                <a:ext uri="{FF2B5EF4-FFF2-40B4-BE49-F238E27FC236}">
                  <a16:creationId xmlns:a16="http://schemas.microsoft.com/office/drawing/2014/main" id="{187C74B2-BF5E-487B-B8D9-3D349CC573E6}"/>
                </a:ext>
              </a:extLst>
            </p:cNvPr>
            <p:cNvSpPr/>
            <p:nvPr/>
          </p:nvSpPr>
          <p:spPr>
            <a:xfrm>
              <a:off x="-61701425" y="2705875"/>
              <a:ext cx="151250" cy="21275"/>
            </a:xfrm>
            <a:custGeom>
              <a:avLst/>
              <a:gdLst/>
              <a:ahLst/>
              <a:cxnLst/>
              <a:rect l="l" t="t" r="r" b="b"/>
              <a:pathLst>
                <a:path w="6050" h="851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5671" y="851"/>
                  </a:lnTo>
                  <a:cubicBezTo>
                    <a:pt x="5892" y="851"/>
                    <a:pt x="6049" y="662"/>
                    <a:pt x="6049" y="410"/>
                  </a:cubicBezTo>
                  <a:cubicBezTo>
                    <a:pt x="6049" y="189"/>
                    <a:pt x="5860" y="0"/>
                    <a:pt x="5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4636;p58">
              <a:extLst>
                <a:ext uri="{FF2B5EF4-FFF2-40B4-BE49-F238E27FC236}">
                  <a16:creationId xmlns:a16="http://schemas.microsoft.com/office/drawing/2014/main" id="{F2F93919-1FA1-43A9-84F4-8787E3A2D764}"/>
                </a:ext>
              </a:extLst>
            </p:cNvPr>
            <p:cNvSpPr/>
            <p:nvPr/>
          </p:nvSpPr>
          <p:spPr>
            <a:xfrm>
              <a:off x="-61742375" y="2747625"/>
              <a:ext cx="233925" cy="22075"/>
            </a:xfrm>
            <a:custGeom>
              <a:avLst/>
              <a:gdLst/>
              <a:ahLst/>
              <a:cxnLst/>
              <a:rect l="l" t="t" r="r" b="b"/>
              <a:pathLst>
                <a:path w="9357" h="883" extrusionOk="0">
                  <a:moveTo>
                    <a:pt x="410" y="0"/>
                  </a:moveTo>
                  <a:cubicBezTo>
                    <a:pt x="158" y="0"/>
                    <a:pt x="0" y="221"/>
                    <a:pt x="0" y="441"/>
                  </a:cubicBezTo>
                  <a:cubicBezTo>
                    <a:pt x="0" y="693"/>
                    <a:pt x="221" y="882"/>
                    <a:pt x="410" y="882"/>
                  </a:cubicBezTo>
                  <a:lnTo>
                    <a:pt x="8948" y="882"/>
                  </a:lnTo>
                  <a:cubicBezTo>
                    <a:pt x="9200" y="882"/>
                    <a:pt x="9357" y="693"/>
                    <a:pt x="9357" y="441"/>
                  </a:cubicBezTo>
                  <a:cubicBezTo>
                    <a:pt x="9357" y="221"/>
                    <a:pt x="9137" y="0"/>
                    <a:pt x="89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13" name="Google Shape;4637;p58">
            <a:extLst>
              <a:ext uri="{FF2B5EF4-FFF2-40B4-BE49-F238E27FC236}">
                <a16:creationId xmlns:a16="http://schemas.microsoft.com/office/drawing/2014/main" id="{D0CF0B62-AF89-423E-A069-EB3DC07EFDEE}"/>
              </a:ext>
            </a:extLst>
          </p:cNvPr>
          <p:cNvGrpSpPr/>
          <p:nvPr/>
        </p:nvGrpSpPr>
        <p:grpSpPr>
          <a:xfrm>
            <a:off x="10446146" y="383015"/>
            <a:ext cx="349421" cy="332414"/>
            <a:chOff x="-59889100" y="1945025"/>
            <a:chExt cx="317425" cy="301975"/>
          </a:xfrm>
        </p:grpSpPr>
        <p:sp>
          <p:nvSpPr>
            <p:cNvPr id="2114" name="Google Shape;4638;p58">
              <a:extLst>
                <a:ext uri="{FF2B5EF4-FFF2-40B4-BE49-F238E27FC236}">
                  <a16:creationId xmlns:a16="http://schemas.microsoft.com/office/drawing/2014/main" id="{76DDC3B9-5A95-458F-A60E-CF8C5EA86BF9}"/>
                </a:ext>
              </a:extLst>
            </p:cNvPr>
            <p:cNvSpPr/>
            <p:nvPr/>
          </p:nvSpPr>
          <p:spPr>
            <a:xfrm>
              <a:off x="-59845000" y="2074200"/>
              <a:ext cx="63025" cy="61450"/>
            </a:xfrm>
            <a:custGeom>
              <a:avLst/>
              <a:gdLst/>
              <a:ahLst/>
              <a:cxnLst/>
              <a:rect l="l" t="t" r="r" b="b"/>
              <a:pathLst>
                <a:path w="2521" h="2458" extrusionOk="0">
                  <a:moveTo>
                    <a:pt x="1702" y="788"/>
                  </a:moveTo>
                  <a:lnTo>
                    <a:pt x="1702" y="1639"/>
                  </a:lnTo>
                  <a:lnTo>
                    <a:pt x="883" y="1639"/>
                  </a:lnTo>
                  <a:lnTo>
                    <a:pt x="883" y="788"/>
                  </a:lnTo>
                  <a:close/>
                  <a:moveTo>
                    <a:pt x="442" y="0"/>
                  </a:moveTo>
                  <a:cubicBezTo>
                    <a:pt x="190" y="0"/>
                    <a:pt x="1" y="190"/>
                    <a:pt x="1" y="410"/>
                  </a:cubicBezTo>
                  <a:lnTo>
                    <a:pt x="1" y="2048"/>
                  </a:lnTo>
                  <a:cubicBezTo>
                    <a:pt x="1" y="2300"/>
                    <a:pt x="190" y="2458"/>
                    <a:pt x="442" y="2458"/>
                  </a:cubicBezTo>
                  <a:lnTo>
                    <a:pt x="2080" y="2458"/>
                  </a:lnTo>
                  <a:cubicBezTo>
                    <a:pt x="2332" y="2458"/>
                    <a:pt x="2521" y="2237"/>
                    <a:pt x="2521" y="2048"/>
                  </a:cubicBezTo>
                  <a:lnTo>
                    <a:pt x="2521" y="410"/>
                  </a:lnTo>
                  <a:cubicBezTo>
                    <a:pt x="2521" y="158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4639;p58">
              <a:extLst>
                <a:ext uri="{FF2B5EF4-FFF2-40B4-BE49-F238E27FC236}">
                  <a16:creationId xmlns:a16="http://schemas.microsoft.com/office/drawing/2014/main" id="{1C77B429-7409-4CE3-9B0E-B0457A13C2F8}"/>
                </a:ext>
              </a:extLst>
            </p:cNvPr>
            <p:cNvSpPr/>
            <p:nvPr/>
          </p:nvSpPr>
          <p:spPr>
            <a:xfrm>
              <a:off x="-59761500" y="1990700"/>
              <a:ext cx="61450" cy="144950"/>
            </a:xfrm>
            <a:custGeom>
              <a:avLst/>
              <a:gdLst/>
              <a:ahLst/>
              <a:cxnLst/>
              <a:rect l="l" t="t" r="r" b="b"/>
              <a:pathLst>
                <a:path w="2458" h="5798" extrusionOk="0">
                  <a:moveTo>
                    <a:pt x="1670" y="820"/>
                  </a:moveTo>
                  <a:lnTo>
                    <a:pt x="1670" y="4979"/>
                  </a:lnTo>
                  <a:lnTo>
                    <a:pt x="851" y="4979"/>
                  </a:lnTo>
                  <a:lnTo>
                    <a:pt x="851" y="820"/>
                  </a:lnTo>
                  <a:close/>
                  <a:moveTo>
                    <a:pt x="410" y="1"/>
                  </a:moveTo>
                  <a:cubicBezTo>
                    <a:pt x="158" y="1"/>
                    <a:pt x="0" y="190"/>
                    <a:pt x="0" y="411"/>
                  </a:cubicBezTo>
                  <a:lnTo>
                    <a:pt x="0" y="5357"/>
                  </a:lnTo>
                  <a:cubicBezTo>
                    <a:pt x="0" y="5577"/>
                    <a:pt x="158" y="5798"/>
                    <a:pt x="410" y="5798"/>
                  </a:cubicBezTo>
                  <a:lnTo>
                    <a:pt x="2048" y="5798"/>
                  </a:lnTo>
                  <a:cubicBezTo>
                    <a:pt x="2300" y="5798"/>
                    <a:pt x="2458" y="5577"/>
                    <a:pt x="2458" y="5388"/>
                  </a:cubicBezTo>
                  <a:lnTo>
                    <a:pt x="2458" y="411"/>
                  </a:lnTo>
                  <a:cubicBezTo>
                    <a:pt x="2458" y="158"/>
                    <a:pt x="2269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4640;p58">
              <a:extLst>
                <a:ext uri="{FF2B5EF4-FFF2-40B4-BE49-F238E27FC236}">
                  <a16:creationId xmlns:a16="http://schemas.microsoft.com/office/drawing/2014/main" id="{BABABE18-BDBB-4082-8ACF-666AC1CFD543}"/>
                </a:ext>
              </a:extLst>
            </p:cNvPr>
            <p:cNvSpPr/>
            <p:nvPr/>
          </p:nvSpPr>
          <p:spPr>
            <a:xfrm>
              <a:off x="-59678800" y="2053725"/>
              <a:ext cx="61450" cy="81925"/>
            </a:xfrm>
            <a:custGeom>
              <a:avLst/>
              <a:gdLst/>
              <a:ahLst/>
              <a:cxnLst/>
              <a:rect l="l" t="t" r="r" b="b"/>
              <a:pathLst>
                <a:path w="2458" h="3277" extrusionOk="0">
                  <a:moveTo>
                    <a:pt x="1670" y="788"/>
                  </a:moveTo>
                  <a:lnTo>
                    <a:pt x="1670" y="2458"/>
                  </a:lnTo>
                  <a:lnTo>
                    <a:pt x="851" y="2458"/>
                  </a:lnTo>
                  <a:lnTo>
                    <a:pt x="851" y="788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lnTo>
                    <a:pt x="0" y="2867"/>
                  </a:lnTo>
                  <a:cubicBezTo>
                    <a:pt x="0" y="3056"/>
                    <a:pt x="158" y="3277"/>
                    <a:pt x="410" y="3277"/>
                  </a:cubicBezTo>
                  <a:lnTo>
                    <a:pt x="2048" y="3277"/>
                  </a:lnTo>
                  <a:cubicBezTo>
                    <a:pt x="2300" y="3277"/>
                    <a:pt x="2458" y="3056"/>
                    <a:pt x="2458" y="2867"/>
                  </a:cubicBezTo>
                  <a:lnTo>
                    <a:pt x="2458" y="410"/>
                  </a:lnTo>
                  <a:cubicBezTo>
                    <a:pt x="2458" y="158"/>
                    <a:pt x="2269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4641;p58">
              <a:extLst>
                <a:ext uri="{FF2B5EF4-FFF2-40B4-BE49-F238E27FC236}">
                  <a16:creationId xmlns:a16="http://schemas.microsoft.com/office/drawing/2014/main" id="{2183538F-BB84-4F02-A46B-F73498D9385E}"/>
                </a:ext>
              </a:extLst>
            </p:cNvPr>
            <p:cNvSpPr/>
            <p:nvPr/>
          </p:nvSpPr>
          <p:spPr>
            <a:xfrm>
              <a:off x="-59889100" y="1945025"/>
              <a:ext cx="317425" cy="301975"/>
            </a:xfrm>
            <a:custGeom>
              <a:avLst/>
              <a:gdLst/>
              <a:ahLst/>
              <a:cxnLst/>
              <a:rect l="l" t="t" r="r" b="b"/>
              <a:pathLst>
                <a:path w="12697" h="12079" extrusionOk="0">
                  <a:moveTo>
                    <a:pt x="6333" y="851"/>
                  </a:moveTo>
                  <a:cubicBezTo>
                    <a:pt x="9357" y="851"/>
                    <a:pt x="11846" y="2931"/>
                    <a:pt x="11846" y="5546"/>
                  </a:cubicBezTo>
                  <a:cubicBezTo>
                    <a:pt x="11846" y="8129"/>
                    <a:pt x="9357" y="10208"/>
                    <a:pt x="6333" y="10208"/>
                  </a:cubicBezTo>
                  <a:cubicBezTo>
                    <a:pt x="5482" y="10208"/>
                    <a:pt x="4600" y="10019"/>
                    <a:pt x="3812" y="9704"/>
                  </a:cubicBezTo>
                  <a:cubicBezTo>
                    <a:pt x="3757" y="9682"/>
                    <a:pt x="3697" y="9671"/>
                    <a:pt x="3637" y="9671"/>
                  </a:cubicBezTo>
                  <a:cubicBezTo>
                    <a:pt x="3529" y="9671"/>
                    <a:pt x="3421" y="9706"/>
                    <a:pt x="3340" y="9767"/>
                  </a:cubicBezTo>
                  <a:lnTo>
                    <a:pt x="2489" y="10649"/>
                  </a:lnTo>
                  <a:lnTo>
                    <a:pt x="2489" y="9074"/>
                  </a:lnTo>
                  <a:cubicBezTo>
                    <a:pt x="2489" y="8948"/>
                    <a:pt x="2426" y="8822"/>
                    <a:pt x="2363" y="8759"/>
                  </a:cubicBezTo>
                  <a:cubicBezTo>
                    <a:pt x="1387" y="7877"/>
                    <a:pt x="819" y="6743"/>
                    <a:pt x="819" y="5514"/>
                  </a:cubicBezTo>
                  <a:cubicBezTo>
                    <a:pt x="819" y="2962"/>
                    <a:pt x="3308" y="851"/>
                    <a:pt x="6333" y="851"/>
                  </a:cubicBezTo>
                  <a:close/>
                  <a:moveTo>
                    <a:pt x="6333" y="1"/>
                  </a:moveTo>
                  <a:cubicBezTo>
                    <a:pt x="2836" y="1"/>
                    <a:pt x="0" y="2490"/>
                    <a:pt x="0" y="5514"/>
                  </a:cubicBezTo>
                  <a:cubicBezTo>
                    <a:pt x="0" y="6963"/>
                    <a:pt x="599" y="8255"/>
                    <a:pt x="1639" y="9263"/>
                  </a:cubicBezTo>
                  <a:lnTo>
                    <a:pt x="1639" y="11689"/>
                  </a:lnTo>
                  <a:cubicBezTo>
                    <a:pt x="1639" y="11918"/>
                    <a:pt x="1832" y="12079"/>
                    <a:pt x="2045" y="12079"/>
                  </a:cubicBezTo>
                  <a:cubicBezTo>
                    <a:pt x="2153" y="12079"/>
                    <a:pt x="2267" y="12037"/>
                    <a:pt x="2363" y="11941"/>
                  </a:cubicBezTo>
                  <a:lnTo>
                    <a:pt x="3749" y="10555"/>
                  </a:lnTo>
                  <a:cubicBezTo>
                    <a:pt x="4569" y="10901"/>
                    <a:pt x="5419" y="11027"/>
                    <a:pt x="6333" y="11027"/>
                  </a:cubicBezTo>
                  <a:cubicBezTo>
                    <a:pt x="9830" y="11027"/>
                    <a:pt x="12697" y="8570"/>
                    <a:pt x="12697" y="5514"/>
                  </a:cubicBezTo>
                  <a:cubicBezTo>
                    <a:pt x="12697" y="2490"/>
                    <a:pt x="9861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18" name="Google Shape;4642;p58">
            <a:extLst>
              <a:ext uri="{FF2B5EF4-FFF2-40B4-BE49-F238E27FC236}">
                <a16:creationId xmlns:a16="http://schemas.microsoft.com/office/drawing/2014/main" id="{FC3EE928-D9AC-4196-90AC-711C9AB3AA39}"/>
              </a:ext>
            </a:extLst>
          </p:cNvPr>
          <p:cNvSpPr/>
          <p:nvPr/>
        </p:nvSpPr>
        <p:spPr>
          <a:xfrm>
            <a:off x="10443848" y="817449"/>
            <a:ext cx="350302" cy="273136"/>
          </a:xfrm>
          <a:custGeom>
            <a:avLst/>
            <a:gdLst/>
            <a:ahLst/>
            <a:cxnLst/>
            <a:rect l="l" t="t" r="r" b="b"/>
            <a:pathLst>
              <a:path w="12729" h="9925" extrusionOk="0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3"/>
                </a:lnTo>
                <a:lnTo>
                  <a:pt x="978" y="6239"/>
                </a:lnTo>
                <a:cubicBezTo>
                  <a:pt x="963" y="6253"/>
                  <a:pt x="945" y="6259"/>
                  <a:pt x="926" y="6259"/>
                </a:cubicBezTo>
                <a:cubicBezTo>
                  <a:pt x="863" y="6259"/>
                  <a:pt x="788" y="619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10177" y="1796"/>
                </a:moveTo>
                <a:lnTo>
                  <a:pt x="10177" y="8129"/>
                </a:lnTo>
                <a:lnTo>
                  <a:pt x="2458" y="5892"/>
                </a:lnTo>
                <a:lnTo>
                  <a:pt x="2458" y="4033"/>
                </a:lnTo>
                <a:lnTo>
                  <a:pt x="10177" y="1796"/>
                </a:lnTo>
                <a:close/>
                <a:moveTo>
                  <a:pt x="4128" y="7247"/>
                </a:moveTo>
                <a:lnTo>
                  <a:pt x="6963" y="8066"/>
                </a:lnTo>
                <a:cubicBezTo>
                  <a:pt x="6648" y="8507"/>
                  <a:pt x="6176" y="8822"/>
                  <a:pt x="5640" y="8822"/>
                </a:cubicBezTo>
                <a:cubicBezTo>
                  <a:pt x="4758" y="8822"/>
                  <a:pt x="4097" y="8097"/>
                  <a:pt x="4128" y="7247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261"/>
                </a:cubicBezTo>
                <a:lnTo>
                  <a:pt x="11815" y="8696"/>
                </a:lnTo>
                <a:cubicBezTo>
                  <a:pt x="11815" y="8916"/>
                  <a:pt x="11626" y="9137"/>
                  <a:pt x="11374" y="9137"/>
                </a:cubicBezTo>
                <a:cubicBezTo>
                  <a:pt x="11154" y="9137"/>
                  <a:pt x="10996" y="8916"/>
                  <a:pt x="10996" y="8696"/>
                </a:cubicBezTo>
                <a:lnTo>
                  <a:pt x="10996" y="1261"/>
                </a:lnTo>
                <a:cubicBezTo>
                  <a:pt x="10996" y="1009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39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4"/>
                  <a:pt x="983" y="7094"/>
                </a:cubicBezTo>
                <a:cubicBezTo>
                  <a:pt x="1127" y="7094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12"/>
                  <a:pt x="4254" y="9641"/>
                  <a:pt x="5672" y="9641"/>
                </a:cubicBezTo>
                <a:cubicBezTo>
                  <a:pt x="6585" y="9641"/>
                  <a:pt x="7405" y="9074"/>
                  <a:pt x="7814" y="8286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64"/>
                </a:cubicBezTo>
                <a:lnTo>
                  <a:pt x="12729" y="1198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19" name="Google Shape;4643;p58">
            <a:extLst>
              <a:ext uri="{FF2B5EF4-FFF2-40B4-BE49-F238E27FC236}">
                <a16:creationId xmlns:a16="http://schemas.microsoft.com/office/drawing/2014/main" id="{2B389B86-43BE-4F46-91E3-D4AC73FF42A5}"/>
              </a:ext>
            </a:extLst>
          </p:cNvPr>
          <p:cNvGrpSpPr/>
          <p:nvPr/>
        </p:nvGrpSpPr>
        <p:grpSpPr>
          <a:xfrm>
            <a:off x="10445279" y="1183200"/>
            <a:ext cx="351155" cy="347798"/>
            <a:chOff x="-59889100" y="2671925"/>
            <a:chExt cx="319000" cy="315950"/>
          </a:xfrm>
        </p:grpSpPr>
        <p:sp>
          <p:nvSpPr>
            <p:cNvPr id="2120" name="Google Shape;4644;p58">
              <a:extLst>
                <a:ext uri="{FF2B5EF4-FFF2-40B4-BE49-F238E27FC236}">
                  <a16:creationId xmlns:a16="http://schemas.microsoft.com/office/drawing/2014/main" id="{6412884C-C294-4137-B8FD-7AD8E7EB56CE}"/>
                </a:ext>
              </a:extLst>
            </p:cNvPr>
            <p:cNvSpPr/>
            <p:nvPr/>
          </p:nvSpPr>
          <p:spPr>
            <a:xfrm>
              <a:off x="-59889100" y="2672000"/>
              <a:ext cx="149675" cy="256025"/>
            </a:xfrm>
            <a:custGeom>
              <a:avLst/>
              <a:gdLst/>
              <a:ahLst/>
              <a:cxnLst/>
              <a:rect l="l" t="t" r="r" b="b"/>
              <a:pathLst>
                <a:path w="5987" h="10241" extrusionOk="0">
                  <a:moveTo>
                    <a:pt x="5073" y="946"/>
                  </a:moveTo>
                  <a:lnTo>
                    <a:pt x="5073" y="2647"/>
                  </a:lnTo>
                  <a:lnTo>
                    <a:pt x="5104" y="2647"/>
                  </a:lnTo>
                  <a:cubicBezTo>
                    <a:pt x="3623" y="3151"/>
                    <a:pt x="2489" y="4569"/>
                    <a:pt x="2489" y="6302"/>
                  </a:cubicBezTo>
                  <a:cubicBezTo>
                    <a:pt x="2489" y="6900"/>
                    <a:pt x="2647" y="7499"/>
                    <a:pt x="2867" y="8034"/>
                  </a:cubicBezTo>
                  <a:lnTo>
                    <a:pt x="1639" y="9263"/>
                  </a:lnTo>
                  <a:cubicBezTo>
                    <a:pt x="1103" y="8381"/>
                    <a:pt x="788" y="7373"/>
                    <a:pt x="788" y="6302"/>
                  </a:cubicBezTo>
                  <a:cubicBezTo>
                    <a:pt x="788" y="3750"/>
                    <a:pt x="2584" y="1513"/>
                    <a:pt x="5073" y="946"/>
                  </a:cubicBezTo>
                  <a:close/>
                  <a:moveTo>
                    <a:pt x="5482" y="1"/>
                  </a:moveTo>
                  <a:cubicBezTo>
                    <a:pt x="2395" y="442"/>
                    <a:pt x="0" y="3088"/>
                    <a:pt x="0" y="6270"/>
                  </a:cubicBezTo>
                  <a:cubicBezTo>
                    <a:pt x="0" y="7688"/>
                    <a:pt x="441" y="8979"/>
                    <a:pt x="1292" y="10082"/>
                  </a:cubicBezTo>
                  <a:cubicBezTo>
                    <a:pt x="1377" y="10184"/>
                    <a:pt x="1500" y="10241"/>
                    <a:pt x="1624" y="10241"/>
                  </a:cubicBezTo>
                  <a:cubicBezTo>
                    <a:pt x="1729" y="10241"/>
                    <a:pt x="1835" y="10200"/>
                    <a:pt x="1922" y="10114"/>
                  </a:cubicBezTo>
                  <a:lnTo>
                    <a:pt x="3718" y="8349"/>
                  </a:lnTo>
                  <a:cubicBezTo>
                    <a:pt x="3812" y="8223"/>
                    <a:pt x="3844" y="8003"/>
                    <a:pt x="3781" y="7845"/>
                  </a:cubicBezTo>
                  <a:cubicBezTo>
                    <a:pt x="3497" y="7373"/>
                    <a:pt x="3340" y="6806"/>
                    <a:pt x="3340" y="6270"/>
                  </a:cubicBezTo>
                  <a:cubicBezTo>
                    <a:pt x="3340" y="4884"/>
                    <a:pt x="4285" y="3655"/>
                    <a:pt x="5671" y="3309"/>
                  </a:cubicBezTo>
                  <a:cubicBezTo>
                    <a:pt x="5860" y="3277"/>
                    <a:pt x="5986" y="3120"/>
                    <a:pt x="5986" y="2899"/>
                  </a:cubicBezTo>
                  <a:lnTo>
                    <a:pt x="5986" y="379"/>
                  </a:lnTo>
                  <a:cubicBezTo>
                    <a:pt x="5955" y="190"/>
                    <a:pt x="5703" y="1"/>
                    <a:pt x="5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4645;p58">
              <a:extLst>
                <a:ext uri="{FF2B5EF4-FFF2-40B4-BE49-F238E27FC236}">
                  <a16:creationId xmlns:a16="http://schemas.microsoft.com/office/drawing/2014/main" id="{F3D9C3E0-114E-41A1-9DC5-F1BEEF69B7C4}"/>
                </a:ext>
              </a:extLst>
            </p:cNvPr>
            <p:cNvSpPr/>
            <p:nvPr/>
          </p:nvSpPr>
          <p:spPr>
            <a:xfrm>
              <a:off x="-59830825" y="2892525"/>
              <a:ext cx="201650" cy="95350"/>
            </a:xfrm>
            <a:custGeom>
              <a:avLst/>
              <a:gdLst/>
              <a:ahLst/>
              <a:cxnLst/>
              <a:rect l="l" t="t" r="r" b="b"/>
              <a:pathLst>
                <a:path w="8066" h="3814" extrusionOk="0">
                  <a:moveTo>
                    <a:pt x="5735" y="946"/>
                  </a:moveTo>
                  <a:lnTo>
                    <a:pt x="6963" y="2175"/>
                  </a:lnTo>
                  <a:cubicBezTo>
                    <a:pt x="6113" y="2710"/>
                    <a:pt x="5073" y="2994"/>
                    <a:pt x="4065" y="2994"/>
                  </a:cubicBezTo>
                  <a:cubicBezTo>
                    <a:pt x="3025" y="2994"/>
                    <a:pt x="2017" y="2710"/>
                    <a:pt x="1135" y="2175"/>
                  </a:cubicBezTo>
                  <a:lnTo>
                    <a:pt x="2364" y="946"/>
                  </a:lnTo>
                  <a:cubicBezTo>
                    <a:pt x="2868" y="1198"/>
                    <a:pt x="3466" y="1356"/>
                    <a:pt x="4065" y="1356"/>
                  </a:cubicBezTo>
                  <a:cubicBezTo>
                    <a:pt x="4600" y="1356"/>
                    <a:pt x="5199" y="1198"/>
                    <a:pt x="5735" y="946"/>
                  </a:cubicBezTo>
                  <a:close/>
                  <a:moveTo>
                    <a:pt x="5758" y="1"/>
                  </a:moveTo>
                  <a:cubicBezTo>
                    <a:pt x="5693" y="1"/>
                    <a:pt x="5630" y="11"/>
                    <a:pt x="5577" y="32"/>
                  </a:cubicBezTo>
                  <a:cubicBezTo>
                    <a:pt x="5105" y="316"/>
                    <a:pt x="4569" y="474"/>
                    <a:pt x="4002" y="474"/>
                  </a:cubicBezTo>
                  <a:cubicBezTo>
                    <a:pt x="3956" y="476"/>
                    <a:pt x="3911" y="478"/>
                    <a:pt x="3865" y="478"/>
                  </a:cubicBezTo>
                  <a:cubicBezTo>
                    <a:pt x="3376" y="478"/>
                    <a:pt x="2890" y="326"/>
                    <a:pt x="2458" y="95"/>
                  </a:cubicBezTo>
                  <a:cubicBezTo>
                    <a:pt x="2389" y="54"/>
                    <a:pt x="2315" y="31"/>
                    <a:pt x="2239" y="31"/>
                  </a:cubicBezTo>
                  <a:cubicBezTo>
                    <a:pt x="2142" y="31"/>
                    <a:pt x="2043" y="70"/>
                    <a:pt x="1954" y="158"/>
                  </a:cubicBezTo>
                  <a:lnTo>
                    <a:pt x="190" y="1923"/>
                  </a:lnTo>
                  <a:cubicBezTo>
                    <a:pt x="1" y="2143"/>
                    <a:pt x="32" y="2395"/>
                    <a:pt x="221" y="2553"/>
                  </a:cubicBezTo>
                  <a:cubicBezTo>
                    <a:pt x="1324" y="3403"/>
                    <a:pt x="2616" y="3813"/>
                    <a:pt x="4002" y="3813"/>
                  </a:cubicBezTo>
                  <a:cubicBezTo>
                    <a:pt x="5388" y="3813"/>
                    <a:pt x="6711" y="3403"/>
                    <a:pt x="7814" y="2521"/>
                  </a:cubicBezTo>
                  <a:cubicBezTo>
                    <a:pt x="8035" y="2364"/>
                    <a:pt x="8066" y="2080"/>
                    <a:pt x="7877" y="1891"/>
                  </a:cubicBezTo>
                  <a:lnTo>
                    <a:pt x="6113" y="127"/>
                  </a:lnTo>
                  <a:cubicBezTo>
                    <a:pt x="6029" y="43"/>
                    <a:pt x="5889" y="1"/>
                    <a:pt x="5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4646;p58">
              <a:extLst>
                <a:ext uri="{FF2B5EF4-FFF2-40B4-BE49-F238E27FC236}">
                  <a16:creationId xmlns:a16="http://schemas.microsoft.com/office/drawing/2014/main" id="{8703BEC0-98E5-417A-B08E-C345E81A8F04}"/>
                </a:ext>
              </a:extLst>
            </p:cNvPr>
            <p:cNvSpPr/>
            <p:nvPr/>
          </p:nvSpPr>
          <p:spPr>
            <a:xfrm>
              <a:off x="-59719775" y="2671925"/>
              <a:ext cx="149675" cy="256425"/>
            </a:xfrm>
            <a:custGeom>
              <a:avLst/>
              <a:gdLst/>
              <a:ahLst/>
              <a:cxnLst/>
              <a:rect l="l" t="t" r="r" b="b"/>
              <a:pathLst>
                <a:path w="5987" h="10257" extrusionOk="0">
                  <a:moveTo>
                    <a:pt x="820" y="917"/>
                  </a:moveTo>
                  <a:cubicBezTo>
                    <a:pt x="3309" y="1453"/>
                    <a:pt x="5105" y="3690"/>
                    <a:pt x="5105" y="6273"/>
                  </a:cubicBezTo>
                  <a:cubicBezTo>
                    <a:pt x="5073" y="7344"/>
                    <a:pt x="4790" y="8352"/>
                    <a:pt x="4254" y="9235"/>
                  </a:cubicBezTo>
                  <a:lnTo>
                    <a:pt x="3025" y="8006"/>
                  </a:lnTo>
                  <a:cubicBezTo>
                    <a:pt x="3309" y="7502"/>
                    <a:pt x="3435" y="6903"/>
                    <a:pt x="3435" y="6305"/>
                  </a:cubicBezTo>
                  <a:cubicBezTo>
                    <a:pt x="3435" y="4572"/>
                    <a:pt x="2332" y="3154"/>
                    <a:pt x="820" y="2650"/>
                  </a:cubicBezTo>
                  <a:lnTo>
                    <a:pt x="820" y="917"/>
                  </a:lnTo>
                  <a:close/>
                  <a:moveTo>
                    <a:pt x="419" y="0"/>
                  </a:moveTo>
                  <a:cubicBezTo>
                    <a:pt x="190" y="0"/>
                    <a:pt x="1" y="180"/>
                    <a:pt x="1" y="413"/>
                  </a:cubicBezTo>
                  <a:lnTo>
                    <a:pt x="1" y="2934"/>
                  </a:lnTo>
                  <a:cubicBezTo>
                    <a:pt x="1" y="3123"/>
                    <a:pt x="127" y="3280"/>
                    <a:pt x="316" y="3312"/>
                  </a:cubicBezTo>
                  <a:cubicBezTo>
                    <a:pt x="1639" y="3658"/>
                    <a:pt x="2647" y="4855"/>
                    <a:pt x="2647" y="6273"/>
                  </a:cubicBezTo>
                  <a:cubicBezTo>
                    <a:pt x="2647" y="6809"/>
                    <a:pt x="2490" y="7376"/>
                    <a:pt x="2206" y="7848"/>
                  </a:cubicBezTo>
                  <a:cubicBezTo>
                    <a:pt x="2080" y="8006"/>
                    <a:pt x="2112" y="8195"/>
                    <a:pt x="2269" y="8352"/>
                  </a:cubicBezTo>
                  <a:lnTo>
                    <a:pt x="4065" y="10117"/>
                  </a:lnTo>
                  <a:cubicBezTo>
                    <a:pt x="4149" y="10214"/>
                    <a:pt x="4251" y="10257"/>
                    <a:pt x="4353" y="10257"/>
                  </a:cubicBezTo>
                  <a:cubicBezTo>
                    <a:pt x="4481" y="10257"/>
                    <a:pt x="4608" y="10190"/>
                    <a:pt x="4695" y="10085"/>
                  </a:cubicBezTo>
                  <a:cubicBezTo>
                    <a:pt x="5514" y="8982"/>
                    <a:pt x="5987" y="7659"/>
                    <a:pt x="5987" y="6273"/>
                  </a:cubicBezTo>
                  <a:cubicBezTo>
                    <a:pt x="5892" y="3123"/>
                    <a:pt x="3529" y="445"/>
                    <a:pt x="474" y="4"/>
                  </a:cubicBezTo>
                  <a:cubicBezTo>
                    <a:pt x="455" y="1"/>
                    <a:pt x="437" y="0"/>
                    <a:pt x="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4647;p58">
              <a:extLst>
                <a:ext uri="{FF2B5EF4-FFF2-40B4-BE49-F238E27FC236}">
                  <a16:creationId xmlns:a16="http://schemas.microsoft.com/office/drawing/2014/main" id="{58ABB896-3925-49AC-B1B0-308721C16C91}"/>
                </a:ext>
              </a:extLst>
            </p:cNvPr>
            <p:cNvSpPr/>
            <p:nvPr/>
          </p:nvSpPr>
          <p:spPr>
            <a:xfrm>
              <a:off x="-59762300" y="2757075"/>
              <a:ext cx="63025" cy="145725"/>
            </a:xfrm>
            <a:custGeom>
              <a:avLst/>
              <a:gdLst/>
              <a:ahLst/>
              <a:cxnLst/>
              <a:rect l="l" t="t" r="r" b="b"/>
              <a:pathLst>
                <a:path w="2521" h="5829" extrusionOk="0">
                  <a:moveTo>
                    <a:pt x="1261" y="0"/>
                  </a:moveTo>
                  <a:cubicBezTo>
                    <a:pt x="1040" y="0"/>
                    <a:pt x="820" y="189"/>
                    <a:pt x="820" y="378"/>
                  </a:cubicBezTo>
                  <a:lnTo>
                    <a:pt x="820" y="662"/>
                  </a:lnTo>
                  <a:cubicBezTo>
                    <a:pt x="347" y="819"/>
                    <a:pt x="1" y="1292"/>
                    <a:pt x="1" y="1827"/>
                  </a:cubicBezTo>
                  <a:cubicBezTo>
                    <a:pt x="1" y="2521"/>
                    <a:pt x="568" y="2899"/>
                    <a:pt x="977" y="3214"/>
                  </a:cubicBezTo>
                  <a:cubicBezTo>
                    <a:pt x="1292" y="3466"/>
                    <a:pt x="1670" y="3686"/>
                    <a:pt x="1670" y="3938"/>
                  </a:cubicBezTo>
                  <a:cubicBezTo>
                    <a:pt x="1670" y="4159"/>
                    <a:pt x="1450" y="4348"/>
                    <a:pt x="1261" y="4348"/>
                  </a:cubicBezTo>
                  <a:cubicBezTo>
                    <a:pt x="1072" y="4348"/>
                    <a:pt x="820" y="4159"/>
                    <a:pt x="820" y="3938"/>
                  </a:cubicBezTo>
                  <a:cubicBezTo>
                    <a:pt x="820" y="3686"/>
                    <a:pt x="631" y="3497"/>
                    <a:pt x="442" y="3497"/>
                  </a:cubicBezTo>
                  <a:cubicBezTo>
                    <a:pt x="253" y="3497"/>
                    <a:pt x="32" y="3686"/>
                    <a:pt x="32" y="3938"/>
                  </a:cubicBezTo>
                  <a:cubicBezTo>
                    <a:pt x="32" y="4474"/>
                    <a:pt x="410" y="4915"/>
                    <a:pt x="883" y="5104"/>
                  </a:cubicBezTo>
                  <a:lnTo>
                    <a:pt x="883" y="5387"/>
                  </a:lnTo>
                  <a:cubicBezTo>
                    <a:pt x="883" y="5608"/>
                    <a:pt x="1072" y="5829"/>
                    <a:pt x="1292" y="5829"/>
                  </a:cubicBezTo>
                  <a:cubicBezTo>
                    <a:pt x="1544" y="5829"/>
                    <a:pt x="1702" y="5608"/>
                    <a:pt x="1702" y="5387"/>
                  </a:cubicBezTo>
                  <a:lnTo>
                    <a:pt x="1702" y="5104"/>
                  </a:lnTo>
                  <a:cubicBezTo>
                    <a:pt x="2175" y="4946"/>
                    <a:pt x="2521" y="4474"/>
                    <a:pt x="2521" y="3938"/>
                  </a:cubicBezTo>
                  <a:cubicBezTo>
                    <a:pt x="2521" y="3245"/>
                    <a:pt x="1985" y="2867"/>
                    <a:pt x="1544" y="2552"/>
                  </a:cubicBezTo>
                  <a:cubicBezTo>
                    <a:pt x="1229" y="2300"/>
                    <a:pt x="883" y="2079"/>
                    <a:pt x="883" y="1827"/>
                  </a:cubicBezTo>
                  <a:cubicBezTo>
                    <a:pt x="883" y="1607"/>
                    <a:pt x="1072" y="1418"/>
                    <a:pt x="1292" y="1418"/>
                  </a:cubicBezTo>
                  <a:cubicBezTo>
                    <a:pt x="1544" y="1418"/>
                    <a:pt x="1702" y="1607"/>
                    <a:pt x="1702" y="1827"/>
                  </a:cubicBezTo>
                  <a:cubicBezTo>
                    <a:pt x="1702" y="2079"/>
                    <a:pt x="1891" y="2268"/>
                    <a:pt x="2143" y="2268"/>
                  </a:cubicBezTo>
                  <a:cubicBezTo>
                    <a:pt x="2364" y="2268"/>
                    <a:pt x="2521" y="2079"/>
                    <a:pt x="2521" y="1827"/>
                  </a:cubicBezTo>
                  <a:cubicBezTo>
                    <a:pt x="2521" y="1292"/>
                    <a:pt x="2175" y="851"/>
                    <a:pt x="1702" y="662"/>
                  </a:cubicBezTo>
                  <a:lnTo>
                    <a:pt x="1702" y="378"/>
                  </a:lnTo>
                  <a:cubicBezTo>
                    <a:pt x="1702" y="189"/>
                    <a:pt x="1513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24" name="Google Shape;4648;p58">
            <a:extLst>
              <a:ext uri="{FF2B5EF4-FFF2-40B4-BE49-F238E27FC236}">
                <a16:creationId xmlns:a16="http://schemas.microsoft.com/office/drawing/2014/main" id="{89C419CC-0067-4BED-AFA3-D0E70BA7EE62}"/>
              </a:ext>
            </a:extLst>
          </p:cNvPr>
          <p:cNvGrpSpPr/>
          <p:nvPr/>
        </p:nvGrpSpPr>
        <p:grpSpPr>
          <a:xfrm>
            <a:off x="11293300" y="779661"/>
            <a:ext cx="349421" cy="348568"/>
            <a:chOff x="-59092025" y="2296300"/>
            <a:chExt cx="317425" cy="316650"/>
          </a:xfrm>
        </p:grpSpPr>
        <p:sp>
          <p:nvSpPr>
            <p:cNvPr id="2125" name="Google Shape;4649;p58">
              <a:extLst>
                <a:ext uri="{FF2B5EF4-FFF2-40B4-BE49-F238E27FC236}">
                  <a16:creationId xmlns:a16="http://schemas.microsoft.com/office/drawing/2014/main" id="{D1D96A45-05FA-4989-9B20-C271638688AD}"/>
                </a:ext>
              </a:extLst>
            </p:cNvPr>
            <p:cNvSpPr/>
            <p:nvPr/>
          </p:nvSpPr>
          <p:spPr>
            <a:xfrm>
              <a:off x="-58994350" y="2382950"/>
              <a:ext cx="122875" cy="133925"/>
            </a:xfrm>
            <a:custGeom>
              <a:avLst/>
              <a:gdLst/>
              <a:ahLst/>
              <a:cxnLst/>
              <a:rect l="l" t="t" r="r" b="b"/>
              <a:pathLst>
                <a:path w="4915" h="5357" extrusionOk="0">
                  <a:moveTo>
                    <a:pt x="2457" y="819"/>
                  </a:moveTo>
                  <a:cubicBezTo>
                    <a:pt x="2930" y="819"/>
                    <a:pt x="3277" y="1166"/>
                    <a:pt x="3277" y="1639"/>
                  </a:cubicBezTo>
                  <a:cubicBezTo>
                    <a:pt x="3277" y="2111"/>
                    <a:pt x="2930" y="2458"/>
                    <a:pt x="2457" y="2458"/>
                  </a:cubicBezTo>
                  <a:cubicBezTo>
                    <a:pt x="1985" y="2458"/>
                    <a:pt x="1607" y="2111"/>
                    <a:pt x="1607" y="1639"/>
                  </a:cubicBezTo>
                  <a:cubicBezTo>
                    <a:pt x="1607" y="1166"/>
                    <a:pt x="2016" y="819"/>
                    <a:pt x="2457" y="819"/>
                  </a:cubicBezTo>
                  <a:close/>
                  <a:moveTo>
                    <a:pt x="2489" y="3245"/>
                  </a:moveTo>
                  <a:cubicBezTo>
                    <a:pt x="3277" y="3245"/>
                    <a:pt x="3907" y="3781"/>
                    <a:pt x="4096" y="4506"/>
                  </a:cubicBezTo>
                  <a:lnTo>
                    <a:pt x="882" y="4506"/>
                  </a:lnTo>
                  <a:cubicBezTo>
                    <a:pt x="1071" y="3812"/>
                    <a:pt x="1701" y="3245"/>
                    <a:pt x="2489" y="3245"/>
                  </a:cubicBezTo>
                  <a:close/>
                  <a:moveTo>
                    <a:pt x="2489" y="0"/>
                  </a:moveTo>
                  <a:cubicBezTo>
                    <a:pt x="1575" y="0"/>
                    <a:pt x="819" y="725"/>
                    <a:pt x="819" y="1639"/>
                  </a:cubicBezTo>
                  <a:cubicBezTo>
                    <a:pt x="819" y="2080"/>
                    <a:pt x="977" y="2458"/>
                    <a:pt x="1292" y="2773"/>
                  </a:cubicBezTo>
                  <a:cubicBezTo>
                    <a:pt x="567" y="3214"/>
                    <a:pt x="0" y="4001"/>
                    <a:pt x="0" y="4947"/>
                  </a:cubicBezTo>
                  <a:cubicBezTo>
                    <a:pt x="0" y="5199"/>
                    <a:pt x="189" y="5356"/>
                    <a:pt x="410" y="5356"/>
                  </a:cubicBezTo>
                  <a:lnTo>
                    <a:pt x="4537" y="5356"/>
                  </a:lnTo>
                  <a:cubicBezTo>
                    <a:pt x="4757" y="5356"/>
                    <a:pt x="4915" y="5136"/>
                    <a:pt x="4915" y="4947"/>
                  </a:cubicBezTo>
                  <a:cubicBezTo>
                    <a:pt x="4915" y="4001"/>
                    <a:pt x="4411" y="3182"/>
                    <a:pt x="3655" y="2773"/>
                  </a:cubicBezTo>
                  <a:cubicBezTo>
                    <a:pt x="3938" y="2458"/>
                    <a:pt x="4127" y="2080"/>
                    <a:pt x="4127" y="1639"/>
                  </a:cubicBezTo>
                  <a:cubicBezTo>
                    <a:pt x="4127" y="725"/>
                    <a:pt x="3403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4650;p58">
              <a:extLst>
                <a:ext uri="{FF2B5EF4-FFF2-40B4-BE49-F238E27FC236}">
                  <a16:creationId xmlns:a16="http://schemas.microsoft.com/office/drawing/2014/main" id="{EA01F65F-C5AE-4BDB-B312-61700B264100}"/>
                </a:ext>
              </a:extLst>
            </p:cNvPr>
            <p:cNvSpPr/>
            <p:nvPr/>
          </p:nvSpPr>
          <p:spPr>
            <a:xfrm>
              <a:off x="-59092025" y="2296300"/>
              <a:ext cx="317425" cy="316650"/>
            </a:xfrm>
            <a:custGeom>
              <a:avLst/>
              <a:gdLst/>
              <a:ahLst/>
              <a:cxnLst/>
              <a:rect l="l" t="t" r="r" b="b"/>
              <a:pathLst>
                <a:path w="12697" h="12666" extrusionOk="0">
                  <a:moveTo>
                    <a:pt x="1261" y="820"/>
                  </a:moveTo>
                  <a:cubicBezTo>
                    <a:pt x="1513" y="820"/>
                    <a:pt x="1702" y="1009"/>
                    <a:pt x="1702" y="1198"/>
                  </a:cubicBezTo>
                  <a:cubicBezTo>
                    <a:pt x="1670" y="1450"/>
                    <a:pt x="1513" y="1639"/>
                    <a:pt x="1261" y="1639"/>
                  </a:cubicBezTo>
                  <a:cubicBezTo>
                    <a:pt x="1040" y="1639"/>
                    <a:pt x="883" y="1450"/>
                    <a:pt x="883" y="1198"/>
                  </a:cubicBezTo>
                  <a:cubicBezTo>
                    <a:pt x="883" y="977"/>
                    <a:pt x="1072" y="820"/>
                    <a:pt x="1261" y="820"/>
                  </a:cubicBezTo>
                  <a:close/>
                  <a:moveTo>
                    <a:pt x="11468" y="820"/>
                  </a:moveTo>
                  <a:cubicBezTo>
                    <a:pt x="11720" y="820"/>
                    <a:pt x="11878" y="1009"/>
                    <a:pt x="11878" y="1198"/>
                  </a:cubicBezTo>
                  <a:cubicBezTo>
                    <a:pt x="11878" y="1450"/>
                    <a:pt x="11657" y="1639"/>
                    <a:pt x="11468" y="1639"/>
                  </a:cubicBezTo>
                  <a:cubicBezTo>
                    <a:pt x="11248" y="1639"/>
                    <a:pt x="11027" y="1450"/>
                    <a:pt x="11027" y="1198"/>
                  </a:cubicBezTo>
                  <a:cubicBezTo>
                    <a:pt x="11027" y="1009"/>
                    <a:pt x="11248" y="820"/>
                    <a:pt x="11468" y="820"/>
                  </a:cubicBezTo>
                  <a:close/>
                  <a:moveTo>
                    <a:pt x="6396" y="2616"/>
                  </a:moveTo>
                  <a:cubicBezTo>
                    <a:pt x="7341" y="2616"/>
                    <a:pt x="8286" y="2994"/>
                    <a:pt x="9042" y="3718"/>
                  </a:cubicBezTo>
                  <a:cubicBezTo>
                    <a:pt x="10492" y="5136"/>
                    <a:pt x="10492" y="7499"/>
                    <a:pt x="9042" y="8917"/>
                  </a:cubicBezTo>
                  <a:cubicBezTo>
                    <a:pt x="8318" y="9641"/>
                    <a:pt x="7373" y="10019"/>
                    <a:pt x="6396" y="10019"/>
                  </a:cubicBezTo>
                  <a:cubicBezTo>
                    <a:pt x="4348" y="10019"/>
                    <a:pt x="2647" y="8381"/>
                    <a:pt x="2647" y="6333"/>
                  </a:cubicBezTo>
                  <a:cubicBezTo>
                    <a:pt x="2647" y="4222"/>
                    <a:pt x="4348" y="2616"/>
                    <a:pt x="6396" y="2616"/>
                  </a:cubicBezTo>
                  <a:close/>
                  <a:moveTo>
                    <a:pt x="1261" y="10965"/>
                  </a:moveTo>
                  <a:cubicBezTo>
                    <a:pt x="1513" y="10965"/>
                    <a:pt x="1702" y="11185"/>
                    <a:pt x="1702" y="11406"/>
                  </a:cubicBezTo>
                  <a:cubicBezTo>
                    <a:pt x="1670" y="11658"/>
                    <a:pt x="1513" y="11847"/>
                    <a:pt x="1261" y="11847"/>
                  </a:cubicBezTo>
                  <a:cubicBezTo>
                    <a:pt x="1040" y="11847"/>
                    <a:pt x="883" y="11658"/>
                    <a:pt x="883" y="11406"/>
                  </a:cubicBezTo>
                  <a:cubicBezTo>
                    <a:pt x="883" y="11185"/>
                    <a:pt x="1072" y="10965"/>
                    <a:pt x="1261" y="10965"/>
                  </a:cubicBezTo>
                  <a:close/>
                  <a:moveTo>
                    <a:pt x="11468" y="11028"/>
                  </a:moveTo>
                  <a:cubicBezTo>
                    <a:pt x="11720" y="11028"/>
                    <a:pt x="11878" y="11217"/>
                    <a:pt x="11878" y="11437"/>
                  </a:cubicBezTo>
                  <a:cubicBezTo>
                    <a:pt x="11878" y="11689"/>
                    <a:pt x="11657" y="11878"/>
                    <a:pt x="11468" y="11878"/>
                  </a:cubicBezTo>
                  <a:cubicBezTo>
                    <a:pt x="11248" y="11878"/>
                    <a:pt x="11027" y="11689"/>
                    <a:pt x="11027" y="11437"/>
                  </a:cubicBezTo>
                  <a:cubicBezTo>
                    <a:pt x="11027" y="11217"/>
                    <a:pt x="11248" y="11028"/>
                    <a:pt x="11468" y="11028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58"/>
                    <a:pt x="1229" y="2458"/>
                  </a:cubicBezTo>
                  <a:cubicBezTo>
                    <a:pt x="1418" y="2458"/>
                    <a:pt x="1576" y="2427"/>
                    <a:pt x="1796" y="2364"/>
                  </a:cubicBezTo>
                  <a:lnTo>
                    <a:pt x="2836" y="3403"/>
                  </a:lnTo>
                  <a:cubicBezTo>
                    <a:pt x="2174" y="4222"/>
                    <a:pt x="1828" y="5231"/>
                    <a:pt x="1828" y="6302"/>
                  </a:cubicBezTo>
                  <a:cubicBezTo>
                    <a:pt x="1828" y="7341"/>
                    <a:pt x="2174" y="8381"/>
                    <a:pt x="2899" y="9200"/>
                  </a:cubicBezTo>
                  <a:lnTo>
                    <a:pt x="1796" y="10303"/>
                  </a:lnTo>
                  <a:cubicBezTo>
                    <a:pt x="1639" y="10240"/>
                    <a:pt x="1418" y="10177"/>
                    <a:pt x="1229" y="10177"/>
                  </a:cubicBezTo>
                  <a:cubicBezTo>
                    <a:pt x="567" y="10177"/>
                    <a:pt x="0" y="10744"/>
                    <a:pt x="0" y="11437"/>
                  </a:cubicBezTo>
                  <a:cubicBezTo>
                    <a:pt x="0" y="12130"/>
                    <a:pt x="567" y="12666"/>
                    <a:pt x="1229" y="12666"/>
                  </a:cubicBezTo>
                  <a:cubicBezTo>
                    <a:pt x="1891" y="12666"/>
                    <a:pt x="2489" y="12130"/>
                    <a:pt x="2489" y="11437"/>
                  </a:cubicBezTo>
                  <a:cubicBezTo>
                    <a:pt x="2489" y="11248"/>
                    <a:pt x="2458" y="11091"/>
                    <a:pt x="2363" y="10901"/>
                  </a:cubicBezTo>
                  <a:lnTo>
                    <a:pt x="3466" y="9799"/>
                  </a:lnTo>
                  <a:cubicBezTo>
                    <a:pt x="4317" y="10460"/>
                    <a:pt x="5325" y="10838"/>
                    <a:pt x="6396" y="10838"/>
                  </a:cubicBezTo>
                  <a:cubicBezTo>
                    <a:pt x="7467" y="10838"/>
                    <a:pt x="8475" y="10492"/>
                    <a:pt x="9263" y="9830"/>
                  </a:cubicBezTo>
                  <a:lnTo>
                    <a:pt x="10334" y="10901"/>
                  </a:lnTo>
                  <a:cubicBezTo>
                    <a:pt x="10240" y="11059"/>
                    <a:pt x="10208" y="11248"/>
                    <a:pt x="10208" y="11437"/>
                  </a:cubicBezTo>
                  <a:cubicBezTo>
                    <a:pt x="10208" y="12099"/>
                    <a:pt x="10775" y="12666"/>
                    <a:pt x="11468" y="12666"/>
                  </a:cubicBezTo>
                  <a:cubicBezTo>
                    <a:pt x="12130" y="12666"/>
                    <a:pt x="12697" y="12099"/>
                    <a:pt x="12697" y="11437"/>
                  </a:cubicBezTo>
                  <a:cubicBezTo>
                    <a:pt x="12697" y="10775"/>
                    <a:pt x="12130" y="10177"/>
                    <a:pt x="11468" y="10177"/>
                  </a:cubicBezTo>
                  <a:cubicBezTo>
                    <a:pt x="11279" y="10177"/>
                    <a:pt x="11122" y="10208"/>
                    <a:pt x="10933" y="10303"/>
                  </a:cubicBezTo>
                  <a:lnTo>
                    <a:pt x="9861" y="9232"/>
                  </a:lnTo>
                  <a:cubicBezTo>
                    <a:pt x="11279" y="7562"/>
                    <a:pt x="11279" y="5073"/>
                    <a:pt x="9861" y="3403"/>
                  </a:cubicBezTo>
                  <a:lnTo>
                    <a:pt x="10933" y="2364"/>
                  </a:lnTo>
                  <a:cubicBezTo>
                    <a:pt x="11122" y="2427"/>
                    <a:pt x="11279" y="2458"/>
                    <a:pt x="11468" y="2458"/>
                  </a:cubicBezTo>
                  <a:cubicBezTo>
                    <a:pt x="12130" y="2458"/>
                    <a:pt x="12697" y="1923"/>
                    <a:pt x="12697" y="1198"/>
                  </a:cubicBezTo>
                  <a:cubicBezTo>
                    <a:pt x="12697" y="536"/>
                    <a:pt x="12130" y="1"/>
                    <a:pt x="11468" y="1"/>
                  </a:cubicBezTo>
                  <a:cubicBezTo>
                    <a:pt x="10807" y="1"/>
                    <a:pt x="10208" y="536"/>
                    <a:pt x="10208" y="1198"/>
                  </a:cubicBezTo>
                  <a:cubicBezTo>
                    <a:pt x="10208" y="1419"/>
                    <a:pt x="10240" y="1576"/>
                    <a:pt x="10334" y="1765"/>
                  </a:cubicBezTo>
                  <a:lnTo>
                    <a:pt x="9263" y="2836"/>
                  </a:lnTo>
                  <a:cubicBezTo>
                    <a:pt x="8412" y="2127"/>
                    <a:pt x="7373" y="1773"/>
                    <a:pt x="6337" y="1773"/>
                  </a:cubicBezTo>
                  <a:cubicBezTo>
                    <a:pt x="5301" y="1773"/>
                    <a:pt x="4269" y="2127"/>
                    <a:pt x="3434" y="2836"/>
                  </a:cubicBezTo>
                  <a:lnTo>
                    <a:pt x="2363" y="1765"/>
                  </a:lnTo>
                  <a:cubicBezTo>
                    <a:pt x="2458" y="1608"/>
                    <a:pt x="2489" y="1419"/>
                    <a:pt x="2489" y="1198"/>
                  </a:cubicBezTo>
                  <a:cubicBezTo>
                    <a:pt x="2489" y="536"/>
                    <a:pt x="1954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27" name="Google Shape;4651;p58">
            <a:extLst>
              <a:ext uri="{FF2B5EF4-FFF2-40B4-BE49-F238E27FC236}">
                <a16:creationId xmlns:a16="http://schemas.microsoft.com/office/drawing/2014/main" id="{345101E7-6589-4D9C-B412-C0FEFD69764B}"/>
              </a:ext>
            </a:extLst>
          </p:cNvPr>
          <p:cNvSpPr/>
          <p:nvPr/>
        </p:nvSpPr>
        <p:spPr>
          <a:xfrm>
            <a:off x="4535915" y="1744186"/>
            <a:ext cx="349421" cy="348568"/>
          </a:xfrm>
          <a:custGeom>
            <a:avLst/>
            <a:gdLst/>
            <a:ahLst/>
            <a:cxnLst/>
            <a:rect l="l" t="t" r="r" b="b"/>
            <a:pathLst>
              <a:path w="12697" h="12666" extrusionOk="0">
                <a:moveTo>
                  <a:pt x="6301" y="1356"/>
                </a:moveTo>
                <a:cubicBezTo>
                  <a:pt x="6522" y="1356"/>
                  <a:pt x="6711" y="1576"/>
                  <a:pt x="6711" y="1797"/>
                </a:cubicBezTo>
                <a:lnTo>
                  <a:pt x="6711" y="2269"/>
                </a:lnTo>
                <a:cubicBezTo>
                  <a:pt x="7656" y="2458"/>
                  <a:pt x="8349" y="3309"/>
                  <a:pt x="8349" y="4285"/>
                </a:cubicBezTo>
                <a:cubicBezTo>
                  <a:pt x="8349" y="4538"/>
                  <a:pt x="8160" y="4727"/>
                  <a:pt x="7971" y="4727"/>
                </a:cubicBezTo>
                <a:cubicBezTo>
                  <a:pt x="7719" y="4727"/>
                  <a:pt x="7530" y="4538"/>
                  <a:pt x="7530" y="4285"/>
                </a:cubicBezTo>
                <a:cubicBezTo>
                  <a:pt x="7530" y="3624"/>
                  <a:pt x="6994" y="3057"/>
                  <a:pt x="6301" y="3057"/>
                </a:cubicBezTo>
                <a:cubicBezTo>
                  <a:pt x="5640" y="3057"/>
                  <a:pt x="5073" y="3624"/>
                  <a:pt x="5073" y="4285"/>
                </a:cubicBezTo>
                <a:cubicBezTo>
                  <a:pt x="5073" y="4947"/>
                  <a:pt x="5829" y="5483"/>
                  <a:pt x="6585" y="6018"/>
                </a:cubicBezTo>
                <a:cubicBezTo>
                  <a:pt x="7435" y="6648"/>
                  <a:pt x="8412" y="7310"/>
                  <a:pt x="8412" y="8413"/>
                </a:cubicBezTo>
                <a:cubicBezTo>
                  <a:pt x="8412" y="9421"/>
                  <a:pt x="7687" y="10271"/>
                  <a:pt x="6742" y="10429"/>
                </a:cubicBezTo>
                <a:lnTo>
                  <a:pt x="6742" y="10901"/>
                </a:lnTo>
                <a:cubicBezTo>
                  <a:pt x="6742" y="11154"/>
                  <a:pt x="6553" y="11311"/>
                  <a:pt x="6364" y="11311"/>
                </a:cubicBezTo>
                <a:cubicBezTo>
                  <a:pt x="6144" y="11311"/>
                  <a:pt x="5955" y="11091"/>
                  <a:pt x="5955" y="10901"/>
                </a:cubicBezTo>
                <a:lnTo>
                  <a:pt x="5955" y="10429"/>
                </a:lnTo>
                <a:cubicBezTo>
                  <a:pt x="5010" y="10240"/>
                  <a:pt x="4316" y="9421"/>
                  <a:pt x="4316" y="8413"/>
                </a:cubicBezTo>
                <a:cubicBezTo>
                  <a:pt x="4316" y="8192"/>
                  <a:pt x="4505" y="8035"/>
                  <a:pt x="4694" y="8035"/>
                </a:cubicBezTo>
                <a:cubicBezTo>
                  <a:pt x="4884" y="8035"/>
                  <a:pt x="5136" y="8224"/>
                  <a:pt x="5136" y="8413"/>
                </a:cubicBezTo>
                <a:cubicBezTo>
                  <a:pt x="5136" y="9106"/>
                  <a:pt x="5671" y="9641"/>
                  <a:pt x="6364" y="9641"/>
                </a:cubicBezTo>
                <a:cubicBezTo>
                  <a:pt x="7026" y="9641"/>
                  <a:pt x="7561" y="9106"/>
                  <a:pt x="7561" y="8413"/>
                </a:cubicBezTo>
                <a:cubicBezTo>
                  <a:pt x="7561" y="7751"/>
                  <a:pt x="6868" y="7247"/>
                  <a:pt x="6081" y="6680"/>
                </a:cubicBezTo>
                <a:cubicBezTo>
                  <a:pt x="5199" y="6050"/>
                  <a:pt x="4253" y="5388"/>
                  <a:pt x="4253" y="4285"/>
                </a:cubicBezTo>
                <a:cubicBezTo>
                  <a:pt x="4253" y="3309"/>
                  <a:pt x="4978" y="2427"/>
                  <a:pt x="5923" y="2269"/>
                </a:cubicBezTo>
                <a:lnTo>
                  <a:pt x="5923" y="1797"/>
                </a:lnTo>
                <a:cubicBezTo>
                  <a:pt x="5923" y="1576"/>
                  <a:pt x="6112" y="1356"/>
                  <a:pt x="6301" y="1356"/>
                </a:cubicBezTo>
                <a:close/>
                <a:moveTo>
                  <a:pt x="6333" y="1"/>
                </a:moveTo>
                <a:cubicBezTo>
                  <a:pt x="2836" y="1"/>
                  <a:pt x="0" y="2836"/>
                  <a:pt x="0" y="6333"/>
                </a:cubicBezTo>
                <a:cubicBezTo>
                  <a:pt x="0" y="9830"/>
                  <a:pt x="2836" y="12666"/>
                  <a:pt x="6333" y="12666"/>
                </a:cubicBezTo>
                <a:cubicBezTo>
                  <a:pt x="9861" y="12666"/>
                  <a:pt x="12697" y="9830"/>
                  <a:pt x="12697" y="6333"/>
                </a:cubicBezTo>
                <a:cubicBezTo>
                  <a:pt x="12697" y="2836"/>
                  <a:pt x="9861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28" name="Google Shape;4652;p58">
            <a:extLst>
              <a:ext uri="{FF2B5EF4-FFF2-40B4-BE49-F238E27FC236}">
                <a16:creationId xmlns:a16="http://schemas.microsoft.com/office/drawing/2014/main" id="{D64EFEDB-C654-4A05-8878-42BF5C9CDFF9}"/>
              </a:ext>
            </a:extLst>
          </p:cNvPr>
          <p:cNvGrpSpPr/>
          <p:nvPr/>
        </p:nvGrpSpPr>
        <p:grpSpPr>
          <a:xfrm>
            <a:off x="4537937" y="2165139"/>
            <a:ext cx="349421" cy="349421"/>
            <a:chOff x="-65145700" y="3727425"/>
            <a:chExt cx="317425" cy="317425"/>
          </a:xfrm>
        </p:grpSpPr>
        <p:sp>
          <p:nvSpPr>
            <p:cNvPr id="2129" name="Google Shape;4653;p58">
              <a:extLst>
                <a:ext uri="{FF2B5EF4-FFF2-40B4-BE49-F238E27FC236}">
                  <a16:creationId xmlns:a16="http://schemas.microsoft.com/office/drawing/2014/main" id="{E0C9B4DC-12F1-4461-8250-2CEB159E0503}"/>
                </a:ext>
              </a:extLst>
            </p:cNvPr>
            <p:cNvSpPr/>
            <p:nvPr/>
          </p:nvSpPr>
          <p:spPr>
            <a:xfrm>
              <a:off x="-65145700" y="3769150"/>
              <a:ext cx="275675" cy="275700"/>
            </a:xfrm>
            <a:custGeom>
              <a:avLst/>
              <a:gdLst/>
              <a:ahLst/>
              <a:cxnLst/>
              <a:rect l="l" t="t" r="r" b="b"/>
              <a:pathLst>
                <a:path w="11027" h="11028" extrusionOk="0">
                  <a:moveTo>
                    <a:pt x="5514" y="1"/>
                  </a:moveTo>
                  <a:cubicBezTo>
                    <a:pt x="2489" y="1"/>
                    <a:pt x="0" y="2458"/>
                    <a:pt x="0" y="5514"/>
                  </a:cubicBezTo>
                  <a:cubicBezTo>
                    <a:pt x="0" y="8539"/>
                    <a:pt x="2489" y="11027"/>
                    <a:pt x="5514" y="11027"/>
                  </a:cubicBezTo>
                  <a:cubicBezTo>
                    <a:pt x="8538" y="11027"/>
                    <a:pt x="11027" y="8539"/>
                    <a:pt x="11027" y="5514"/>
                  </a:cubicBezTo>
                  <a:cubicBezTo>
                    <a:pt x="11027" y="5294"/>
                    <a:pt x="10869" y="5105"/>
                    <a:pt x="10649" y="5105"/>
                  </a:cubicBezTo>
                  <a:lnTo>
                    <a:pt x="5955" y="5105"/>
                  </a:lnTo>
                  <a:lnTo>
                    <a:pt x="5955" y="410"/>
                  </a:lnTo>
                  <a:cubicBezTo>
                    <a:pt x="5955" y="190"/>
                    <a:pt x="5766" y="1"/>
                    <a:pt x="55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4654;p58">
              <a:extLst>
                <a:ext uri="{FF2B5EF4-FFF2-40B4-BE49-F238E27FC236}">
                  <a16:creationId xmlns:a16="http://schemas.microsoft.com/office/drawing/2014/main" id="{3D1C5919-1BBE-4206-AE81-A222D2530CDA}"/>
                </a:ext>
              </a:extLst>
            </p:cNvPr>
            <p:cNvSpPr/>
            <p:nvPr/>
          </p:nvSpPr>
          <p:spPr>
            <a:xfrm>
              <a:off x="-64977150" y="3727425"/>
              <a:ext cx="148875" cy="147300"/>
            </a:xfrm>
            <a:custGeom>
              <a:avLst/>
              <a:gdLst/>
              <a:ahLst/>
              <a:cxnLst/>
              <a:rect l="l" t="t" r="r" b="b"/>
              <a:pathLst>
                <a:path w="5955" h="5892" extrusionOk="0">
                  <a:moveTo>
                    <a:pt x="441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5513"/>
                  </a:lnTo>
                  <a:cubicBezTo>
                    <a:pt x="0" y="5702"/>
                    <a:pt x="189" y="5891"/>
                    <a:pt x="441" y="5891"/>
                  </a:cubicBezTo>
                  <a:lnTo>
                    <a:pt x="5514" y="5891"/>
                  </a:lnTo>
                  <a:cubicBezTo>
                    <a:pt x="5734" y="5891"/>
                    <a:pt x="5955" y="5702"/>
                    <a:pt x="5955" y="5513"/>
                  </a:cubicBezTo>
                  <a:cubicBezTo>
                    <a:pt x="5955" y="2489"/>
                    <a:pt x="3466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31" name="Google Shape;4655;p58">
            <a:extLst>
              <a:ext uri="{FF2B5EF4-FFF2-40B4-BE49-F238E27FC236}">
                <a16:creationId xmlns:a16="http://schemas.microsoft.com/office/drawing/2014/main" id="{AAB1229C-3DEC-43C9-ACAD-AA005CF0B8DB}"/>
              </a:ext>
            </a:extLst>
          </p:cNvPr>
          <p:cNvGrpSpPr/>
          <p:nvPr/>
        </p:nvGrpSpPr>
        <p:grpSpPr>
          <a:xfrm>
            <a:off x="4540978" y="2573219"/>
            <a:ext cx="343340" cy="349421"/>
            <a:chOff x="-65144125" y="4094450"/>
            <a:chExt cx="311900" cy="317425"/>
          </a:xfrm>
        </p:grpSpPr>
        <p:sp>
          <p:nvSpPr>
            <p:cNvPr id="2132" name="Google Shape;4656;p58">
              <a:extLst>
                <a:ext uri="{FF2B5EF4-FFF2-40B4-BE49-F238E27FC236}">
                  <a16:creationId xmlns:a16="http://schemas.microsoft.com/office/drawing/2014/main" id="{60F07647-6365-4593-991F-70169FA8D910}"/>
                </a:ext>
              </a:extLst>
            </p:cNvPr>
            <p:cNvSpPr/>
            <p:nvPr/>
          </p:nvSpPr>
          <p:spPr>
            <a:xfrm>
              <a:off x="-65079550" y="4183450"/>
              <a:ext cx="185900" cy="185900"/>
            </a:xfrm>
            <a:custGeom>
              <a:avLst/>
              <a:gdLst/>
              <a:ahLst/>
              <a:cxnLst/>
              <a:rect l="l" t="t" r="r" b="b"/>
              <a:pathLst>
                <a:path w="7436" h="7436" extrusionOk="0">
                  <a:moveTo>
                    <a:pt x="3687" y="0"/>
                  </a:moveTo>
                  <a:cubicBezTo>
                    <a:pt x="1639" y="0"/>
                    <a:pt x="1" y="1639"/>
                    <a:pt x="1" y="3686"/>
                  </a:cubicBezTo>
                  <a:cubicBezTo>
                    <a:pt x="1" y="5734"/>
                    <a:pt x="1639" y="7435"/>
                    <a:pt x="3687" y="7435"/>
                  </a:cubicBezTo>
                  <a:cubicBezTo>
                    <a:pt x="5735" y="7435"/>
                    <a:pt x="7436" y="5797"/>
                    <a:pt x="7436" y="3686"/>
                  </a:cubicBezTo>
                  <a:cubicBezTo>
                    <a:pt x="7436" y="3466"/>
                    <a:pt x="7247" y="3308"/>
                    <a:pt x="7058" y="3308"/>
                  </a:cubicBezTo>
                  <a:lnTo>
                    <a:pt x="4096" y="3308"/>
                  </a:lnTo>
                  <a:lnTo>
                    <a:pt x="4096" y="378"/>
                  </a:lnTo>
                  <a:cubicBezTo>
                    <a:pt x="4096" y="158"/>
                    <a:pt x="3907" y="0"/>
                    <a:pt x="36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4657;p58">
              <a:extLst>
                <a:ext uri="{FF2B5EF4-FFF2-40B4-BE49-F238E27FC236}">
                  <a16:creationId xmlns:a16="http://schemas.microsoft.com/office/drawing/2014/main" id="{6EFE17BB-3CE2-43B3-A8C4-1079A2B27C90}"/>
                </a:ext>
              </a:extLst>
            </p:cNvPr>
            <p:cNvSpPr/>
            <p:nvPr/>
          </p:nvSpPr>
          <p:spPr>
            <a:xfrm>
              <a:off x="-65039375" y="4094450"/>
              <a:ext cx="104775" cy="19700"/>
            </a:xfrm>
            <a:custGeom>
              <a:avLst/>
              <a:gdLst/>
              <a:ahLst/>
              <a:cxnLst/>
              <a:rect l="l" t="t" r="r" b="b"/>
              <a:pathLst>
                <a:path w="4191" h="788" extrusionOk="0">
                  <a:moveTo>
                    <a:pt x="473" y="0"/>
                  </a:moveTo>
                  <a:cubicBezTo>
                    <a:pt x="252" y="0"/>
                    <a:pt x="32" y="221"/>
                    <a:pt x="32" y="410"/>
                  </a:cubicBezTo>
                  <a:cubicBezTo>
                    <a:pt x="0" y="599"/>
                    <a:pt x="158" y="756"/>
                    <a:pt x="347" y="788"/>
                  </a:cubicBezTo>
                  <a:lnTo>
                    <a:pt x="3813" y="788"/>
                  </a:lnTo>
                  <a:cubicBezTo>
                    <a:pt x="4033" y="756"/>
                    <a:pt x="4191" y="599"/>
                    <a:pt x="4191" y="410"/>
                  </a:cubicBezTo>
                  <a:cubicBezTo>
                    <a:pt x="4191" y="158"/>
                    <a:pt x="3970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4658;p58">
              <a:extLst>
                <a:ext uri="{FF2B5EF4-FFF2-40B4-BE49-F238E27FC236}">
                  <a16:creationId xmlns:a16="http://schemas.microsoft.com/office/drawing/2014/main" id="{6D014572-9C7A-4663-8636-F60DF109B0E1}"/>
                </a:ext>
              </a:extLst>
            </p:cNvPr>
            <p:cNvSpPr/>
            <p:nvPr/>
          </p:nvSpPr>
          <p:spPr>
            <a:xfrm>
              <a:off x="-65144125" y="4121025"/>
              <a:ext cx="311900" cy="290850"/>
            </a:xfrm>
            <a:custGeom>
              <a:avLst/>
              <a:gdLst/>
              <a:ahLst/>
              <a:cxnLst/>
              <a:rect l="l" t="t" r="r" b="b"/>
              <a:pathLst>
                <a:path w="12476" h="11634" extrusionOk="0">
                  <a:moveTo>
                    <a:pt x="6321" y="1678"/>
                  </a:moveTo>
                  <a:cubicBezTo>
                    <a:pt x="7437" y="1678"/>
                    <a:pt x="8570" y="2088"/>
                    <a:pt x="9483" y="3001"/>
                  </a:cubicBezTo>
                  <a:cubicBezTo>
                    <a:pt x="10334" y="3884"/>
                    <a:pt x="10806" y="5018"/>
                    <a:pt x="10806" y="6246"/>
                  </a:cubicBezTo>
                  <a:cubicBezTo>
                    <a:pt x="10806" y="8767"/>
                    <a:pt x="8759" y="10815"/>
                    <a:pt x="6238" y="10815"/>
                  </a:cubicBezTo>
                  <a:cubicBezTo>
                    <a:pt x="3718" y="10815"/>
                    <a:pt x="1702" y="8767"/>
                    <a:pt x="1702" y="6246"/>
                  </a:cubicBezTo>
                  <a:cubicBezTo>
                    <a:pt x="1702" y="3492"/>
                    <a:pt x="3974" y="1678"/>
                    <a:pt x="6321" y="1678"/>
                  </a:cubicBezTo>
                  <a:close/>
                  <a:moveTo>
                    <a:pt x="1367" y="1"/>
                  </a:moveTo>
                  <a:cubicBezTo>
                    <a:pt x="1048" y="1"/>
                    <a:pt x="725" y="119"/>
                    <a:pt x="473" y="355"/>
                  </a:cubicBezTo>
                  <a:cubicBezTo>
                    <a:pt x="0" y="828"/>
                    <a:pt x="0" y="1615"/>
                    <a:pt x="473" y="2119"/>
                  </a:cubicBezTo>
                  <a:cubicBezTo>
                    <a:pt x="696" y="2363"/>
                    <a:pt x="997" y="2488"/>
                    <a:pt x="1327" y="2488"/>
                  </a:cubicBezTo>
                  <a:cubicBezTo>
                    <a:pt x="1509" y="2488"/>
                    <a:pt x="1700" y="2450"/>
                    <a:pt x="1891" y="2371"/>
                  </a:cubicBezTo>
                  <a:lnTo>
                    <a:pt x="2237" y="2718"/>
                  </a:lnTo>
                  <a:cubicBezTo>
                    <a:pt x="1386" y="3695"/>
                    <a:pt x="914" y="4923"/>
                    <a:pt x="914" y="6215"/>
                  </a:cubicBezTo>
                  <a:cubicBezTo>
                    <a:pt x="914" y="9176"/>
                    <a:pt x="3340" y="11634"/>
                    <a:pt x="6301" y="11634"/>
                  </a:cubicBezTo>
                  <a:cubicBezTo>
                    <a:pt x="9231" y="11634"/>
                    <a:pt x="11689" y="9208"/>
                    <a:pt x="11689" y="6215"/>
                  </a:cubicBezTo>
                  <a:cubicBezTo>
                    <a:pt x="11689" y="4923"/>
                    <a:pt x="11216" y="3695"/>
                    <a:pt x="10365" y="2718"/>
                  </a:cubicBezTo>
                  <a:lnTo>
                    <a:pt x="10743" y="2371"/>
                  </a:lnTo>
                  <a:cubicBezTo>
                    <a:pt x="10901" y="2466"/>
                    <a:pt x="11059" y="2497"/>
                    <a:pt x="11248" y="2497"/>
                  </a:cubicBezTo>
                  <a:cubicBezTo>
                    <a:pt x="11909" y="2497"/>
                    <a:pt x="12476" y="1930"/>
                    <a:pt x="12476" y="1269"/>
                  </a:cubicBezTo>
                  <a:cubicBezTo>
                    <a:pt x="12476" y="607"/>
                    <a:pt x="11909" y="8"/>
                    <a:pt x="11248" y="8"/>
                  </a:cubicBezTo>
                  <a:cubicBezTo>
                    <a:pt x="10586" y="8"/>
                    <a:pt x="10019" y="544"/>
                    <a:pt x="10019" y="1269"/>
                  </a:cubicBezTo>
                  <a:cubicBezTo>
                    <a:pt x="10019" y="1458"/>
                    <a:pt x="10050" y="1615"/>
                    <a:pt x="10145" y="1773"/>
                  </a:cubicBezTo>
                  <a:lnTo>
                    <a:pt x="9798" y="2119"/>
                  </a:lnTo>
                  <a:cubicBezTo>
                    <a:pt x="9137" y="1584"/>
                    <a:pt x="8381" y="1206"/>
                    <a:pt x="7561" y="985"/>
                  </a:cubicBezTo>
                  <a:lnTo>
                    <a:pt x="7561" y="544"/>
                  </a:lnTo>
                  <a:lnTo>
                    <a:pt x="5073" y="544"/>
                  </a:lnTo>
                  <a:lnTo>
                    <a:pt x="5073" y="985"/>
                  </a:lnTo>
                  <a:cubicBezTo>
                    <a:pt x="4222" y="1206"/>
                    <a:pt x="3434" y="1584"/>
                    <a:pt x="2836" y="2119"/>
                  </a:cubicBezTo>
                  <a:lnTo>
                    <a:pt x="2458" y="1773"/>
                  </a:lnTo>
                  <a:cubicBezTo>
                    <a:pt x="2710" y="1269"/>
                    <a:pt x="2584" y="733"/>
                    <a:pt x="2237" y="355"/>
                  </a:cubicBezTo>
                  <a:cubicBezTo>
                    <a:pt x="2001" y="119"/>
                    <a:pt x="1686" y="1"/>
                    <a:pt x="13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35" name="Google Shape;4659;p58">
            <a:extLst>
              <a:ext uri="{FF2B5EF4-FFF2-40B4-BE49-F238E27FC236}">
                <a16:creationId xmlns:a16="http://schemas.microsoft.com/office/drawing/2014/main" id="{5CE71488-803C-403B-96FF-70EA9D33422A}"/>
              </a:ext>
            </a:extLst>
          </p:cNvPr>
          <p:cNvSpPr/>
          <p:nvPr/>
        </p:nvSpPr>
        <p:spPr>
          <a:xfrm>
            <a:off x="6636292" y="1742879"/>
            <a:ext cx="351155" cy="351183"/>
          </a:xfrm>
          <a:custGeom>
            <a:avLst/>
            <a:gdLst/>
            <a:ahLst/>
            <a:cxnLst/>
            <a:rect l="l" t="t" r="r" b="b"/>
            <a:pathLst>
              <a:path w="12760" h="12761" extrusionOk="0">
                <a:moveTo>
                  <a:pt x="6427" y="3592"/>
                </a:moveTo>
                <a:cubicBezTo>
                  <a:pt x="7939" y="3592"/>
                  <a:pt x="9168" y="4821"/>
                  <a:pt x="9168" y="6365"/>
                </a:cubicBezTo>
                <a:cubicBezTo>
                  <a:pt x="9168" y="7846"/>
                  <a:pt x="7908" y="9106"/>
                  <a:pt x="6427" y="9106"/>
                </a:cubicBezTo>
                <a:cubicBezTo>
                  <a:pt x="4883" y="9106"/>
                  <a:pt x="3655" y="7877"/>
                  <a:pt x="3655" y="6365"/>
                </a:cubicBezTo>
                <a:cubicBezTo>
                  <a:pt x="3655" y="4821"/>
                  <a:pt x="4883" y="3592"/>
                  <a:pt x="6427" y="3592"/>
                </a:cubicBezTo>
                <a:close/>
                <a:moveTo>
                  <a:pt x="5829" y="1"/>
                </a:moveTo>
                <a:cubicBezTo>
                  <a:pt x="5356" y="1"/>
                  <a:pt x="5009" y="347"/>
                  <a:pt x="5009" y="852"/>
                </a:cubicBezTo>
                <a:lnTo>
                  <a:pt x="5009" y="1576"/>
                </a:lnTo>
                <a:cubicBezTo>
                  <a:pt x="4631" y="1702"/>
                  <a:pt x="4285" y="1828"/>
                  <a:pt x="3970" y="2017"/>
                </a:cubicBezTo>
                <a:lnTo>
                  <a:pt x="3466" y="1513"/>
                </a:lnTo>
                <a:cubicBezTo>
                  <a:pt x="3308" y="1356"/>
                  <a:pt x="3088" y="1277"/>
                  <a:pt x="2867" y="1277"/>
                </a:cubicBezTo>
                <a:cubicBezTo>
                  <a:pt x="2647" y="1277"/>
                  <a:pt x="2426" y="1356"/>
                  <a:pt x="2269" y="1513"/>
                </a:cubicBezTo>
                <a:lnTo>
                  <a:pt x="1481" y="2301"/>
                </a:lnTo>
                <a:cubicBezTo>
                  <a:pt x="1166" y="2616"/>
                  <a:pt x="1166" y="3151"/>
                  <a:pt x="1481" y="3466"/>
                </a:cubicBezTo>
                <a:lnTo>
                  <a:pt x="2017" y="4002"/>
                </a:lnTo>
                <a:cubicBezTo>
                  <a:pt x="1796" y="4317"/>
                  <a:pt x="1701" y="4664"/>
                  <a:pt x="1575" y="5010"/>
                </a:cubicBezTo>
                <a:lnTo>
                  <a:pt x="819" y="5010"/>
                </a:lnTo>
                <a:cubicBezTo>
                  <a:pt x="347" y="5010"/>
                  <a:pt x="0" y="5357"/>
                  <a:pt x="0" y="5829"/>
                </a:cubicBezTo>
                <a:lnTo>
                  <a:pt x="0" y="6932"/>
                </a:lnTo>
                <a:cubicBezTo>
                  <a:pt x="0" y="7405"/>
                  <a:pt x="347" y="7783"/>
                  <a:pt x="819" y="7783"/>
                </a:cubicBezTo>
                <a:lnTo>
                  <a:pt x="1575" y="7783"/>
                </a:lnTo>
                <a:cubicBezTo>
                  <a:pt x="1701" y="8129"/>
                  <a:pt x="1796" y="8476"/>
                  <a:pt x="2017" y="8791"/>
                </a:cubicBezTo>
                <a:lnTo>
                  <a:pt x="1481" y="9295"/>
                </a:lnTo>
                <a:cubicBezTo>
                  <a:pt x="1166" y="9610"/>
                  <a:pt x="1166" y="10177"/>
                  <a:pt x="1481" y="10492"/>
                </a:cubicBezTo>
                <a:lnTo>
                  <a:pt x="2269" y="11280"/>
                </a:lnTo>
                <a:cubicBezTo>
                  <a:pt x="2426" y="11437"/>
                  <a:pt x="2647" y="11516"/>
                  <a:pt x="2867" y="11516"/>
                </a:cubicBezTo>
                <a:cubicBezTo>
                  <a:pt x="3088" y="11516"/>
                  <a:pt x="3308" y="11437"/>
                  <a:pt x="3466" y="11280"/>
                </a:cubicBezTo>
                <a:lnTo>
                  <a:pt x="3970" y="10776"/>
                </a:lnTo>
                <a:cubicBezTo>
                  <a:pt x="4285" y="10965"/>
                  <a:pt x="4631" y="11091"/>
                  <a:pt x="5009" y="11185"/>
                </a:cubicBezTo>
                <a:lnTo>
                  <a:pt x="5009" y="11941"/>
                </a:lnTo>
                <a:cubicBezTo>
                  <a:pt x="5009" y="12414"/>
                  <a:pt x="5356" y="12760"/>
                  <a:pt x="5829" y="12760"/>
                </a:cubicBezTo>
                <a:lnTo>
                  <a:pt x="6931" y="12760"/>
                </a:lnTo>
                <a:cubicBezTo>
                  <a:pt x="7404" y="12760"/>
                  <a:pt x="7750" y="12414"/>
                  <a:pt x="7750" y="11941"/>
                </a:cubicBezTo>
                <a:lnTo>
                  <a:pt x="7750" y="11185"/>
                </a:lnTo>
                <a:cubicBezTo>
                  <a:pt x="8097" y="11091"/>
                  <a:pt x="8475" y="10965"/>
                  <a:pt x="8790" y="10776"/>
                </a:cubicBezTo>
                <a:lnTo>
                  <a:pt x="9294" y="11280"/>
                </a:lnTo>
                <a:cubicBezTo>
                  <a:pt x="9452" y="11437"/>
                  <a:pt x="9664" y="11516"/>
                  <a:pt x="9877" y="11516"/>
                </a:cubicBezTo>
                <a:cubicBezTo>
                  <a:pt x="10090" y="11516"/>
                  <a:pt x="10302" y="11437"/>
                  <a:pt x="10460" y="11280"/>
                </a:cubicBezTo>
                <a:lnTo>
                  <a:pt x="11247" y="10492"/>
                </a:lnTo>
                <a:cubicBezTo>
                  <a:pt x="11563" y="10177"/>
                  <a:pt x="11563" y="9610"/>
                  <a:pt x="11247" y="9295"/>
                </a:cubicBezTo>
                <a:lnTo>
                  <a:pt x="10743" y="8791"/>
                </a:lnTo>
                <a:cubicBezTo>
                  <a:pt x="10932" y="8476"/>
                  <a:pt x="11058" y="8129"/>
                  <a:pt x="11184" y="7783"/>
                </a:cubicBezTo>
                <a:lnTo>
                  <a:pt x="11941" y="7783"/>
                </a:lnTo>
                <a:cubicBezTo>
                  <a:pt x="12413" y="7783"/>
                  <a:pt x="12760" y="7405"/>
                  <a:pt x="12760" y="6932"/>
                </a:cubicBezTo>
                <a:lnTo>
                  <a:pt x="12760" y="5829"/>
                </a:lnTo>
                <a:cubicBezTo>
                  <a:pt x="12760" y="5325"/>
                  <a:pt x="12350" y="4979"/>
                  <a:pt x="11941" y="4979"/>
                </a:cubicBezTo>
                <a:lnTo>
                  <a:pt x="11184" y="4979"/>
                </a:lnTo>
                <a:cubicBezTo>
                  <a:pt x="11058" y="4632"/>
                  <a:pt x="10932" y="4254"/>
                  <a:pt x="10743" y="3939"/>
                </a:cubicBezTo>
                <a:lnTo>
                  <a:pt x="11247" y="3435"/>
                </a:lnTo>
                <a:cubicBezTo>
                  <a:pt x="11563" y="3120"/>
                  <a:pt x="11563" y="2553"/>
                  <a:pt x="11247" y="2238"/>
                </a:cubicBezTo>
                <a:lnTo>
                  <a:pt x="10460" y="1450"/>
                </a:lnTo>
                <a:cubicBezTo>
                  <a:pt x="10302" y="1293"/>
                  <a:pt x="10090" y="1214"/>
                  <a:pt x="9877" y="1214"/>
                </a:cubicBezTo>
                <a:cubicBezTo>
                  <a:pt x="9664" y="1214"/>
                  <a:pt x="9452" y="1293"/>
                  <a:pt x="9294" y="1450"/>
                </a:cubicBezTo>
                <a:lnTo>
                  <a:pt x="8790" y="1986"/>
                </a:lnTo>
                <a:cubicBezTo>
                  <a:pt x="8475" y="1765"/>
                  <a:pt x="8097" y="1671"/>
                  <a:pt x="7750" y="1545"/>
                </a:cubicBezTo>
                <a:lnTo>
                  <a:pt x="7750" y="852"/>
                </a:lnTo>
                <a:cubicBezTo>
                  <a:pt x="7750" y="379"/>
                  <a:pt x="7404" y="1"/>
                  <a:pt x="69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36" name="Google Shape;4660;p58">
            <a:extLst>
              <a:ext uri="{FF2B5EF4-FFF2-40B4-BE49-F238E27FC236}">
                <a16:creationId xmlns:a16="http://schemas.microsoft.com/office/drawing/2014/main" id="{2947D32A-4D90-4ADB-A66F-76502A5563D1}"/>
              </a:ext>
            </a:extLst>
          </p:cNvPr>
          <p:cNvGrpSpPr/>
          <p:nvPr/>
        </p:nvGrpSpPr>
        <p:grpSpPr>
          <a:xfrm>
            <a:off x="6637511" y="2164767"/>
            <a:ext cx="352641" cy="350164"/>
            <a:chOff x="-63250675" y="3744075"/>
            <a:chExt cx="320350" cy="318100"/>
          </a:xfrm>
        </p:grpSpPr>
        <p:sp>
          <p:nvSpPr>
            <p:cNvPr id="2137" name="Google Shape;4661;p58">
              <a:extLst>
                <a:ext uri="{FF2B5EF4-FFF2-40B4-BE49-F238E27FC236}">
                  <a16:creationId xmlns:a16="http://schemas.microsoft.com/office/drawing/2014/main" id="{97723721-F3F4-42D3-A0E5-ED53242D8B0F}"/>
                </a:ext>
              </a:extLst>
            </p:cNvPr>
            <p:cNvSpPr/>
            <p:nvPr/>
          </p:nvSpPr>
          <p:spPr>
            <a:xfrm>
              <a:off x="-63126250" y="3744075"/>
              <a:ext cx="195925" cy="192875"/>
            </a:xfrm>
            <a:custGeom>
              <a:avLst/>
              <a:gdLst/>
              <a:ahLst/>
              <a:cxnLst/>
              <a:rect l="l" t="t" r="r" b="b"/>
              <a:pathLst>
                <a:path w="7837" h="7715" extrusionOk="0">
                  <a:moveTo>
                    <a:pt x="6020" y="0"/>
                  </a:moveTo>
                  <a:cubicBezTo>
                    <a:pt x="5921" y="0"/>
                    <a:pt x="5820" y="37"/>
                    <a:pt x="5735" y="122"/>
                  </a:cubicBezTo>
                  <a:lnTo>
                    <a:pt x="4097" y="1760"/>
                  </a:lnTo>
                  <a:cubicBezTo>
                    <a:pt x="4034" y="1854"/>
                    <a:pt x="3971" y="1917"/>
                    <a:pt x="3971" y="2012"/>
                  </a:cubicBezTo>
                  <a:lnTo>
                    <a:pt x="3782" y="3304"/>
                  </a:lnTo>
                  <a:lnTo>
                    <a:pt x="1734" y="5351"/>
                  </a:lnTo>
                  <a:cubicBezTo>
                    <a:pt x="1576" y="5288"/>
                    <a:pt x="1387" y="5225"/>
                    <a:pt x="1230" y="5225"/>
                  </a:cubicBezTo>
                  <a:cubicBezTo>
                    <a:pt x="537" y="5225"/>
                    <a:pt x="1" y="5793"/>
                    <a:pt x="1" y="6486"/>
                  </a:cubicBezTo>
                  <a:cubicBezTo>
                    <a:pt x="1" y="7210"/>
                    <a:pt x="537" y="7714"/>
                    <a:pt x="1230" y="7714"/>
                  </a:cubicBezTo>
                  <a:cubicBezTo>
                    <a:pt x="1891" y="7714"/>
                    <a:pt x="2458" y="7179"/>
                    <a:pt x="2458" y="6486"/>
                  </a:cubicBezTo>
                  <a:cubicBezTo>
                    <a:pt x="2458" y="6297"/>
                    <a:pt x="2395" y="6139"/>
                    <a:pt x="2332" y="5982"/>
                  </a:cubicBezTo>
                  <a:lnTo>
                    <a:pt x="4380" y="3934"/>
                  </a:lnTo>
                  <a:lnTo>
                    <a:pt x="5672" y="3745"/>
                  </a:lnTo>
                  <a:cubicBezTo>
                    <a:pt x="5735" y="3745"/>
                    <a:pt x="5829" y="3713"/>
                    <a:pt x="5924" y="3619"/>
                  </a:cubicBezTo>
                  <a:lnTo>
                    <a:pt x="7562" y="1980"/>
                  </a:lnTo>
                  <a:cubicBezTo>
                    <a:pt x="7837" y="1706"/>
                    <a:pt x="7609" y="1254"/>
                    <a:pt x="7251" y="1254"/>
                  </a:cubicBezTo>
                  <a:cubicBezTo>
                    <a:pt x="7240" y="1254"/>
                    <a:pt x="7228" y="1255"/>
                    <a:pt x="7216" y="1256"/>
                  </a:cubicBezTo>
                  <a:lnTo>
                    <a:pt x="6302" y="1382"/>
                  </a:lnTo>
                  <a:lnTo>
                    <a:pt x="6428" y="468"/>
                  </a:lnTo>
                  <a:cubicBezTo>
                    <a:pt x="6472" y="203"/>
                    <a:pt x="6253" y="0"/>
                    <a:pt x="60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4662;p58">
              <a:extLst>
                <a:ext uri="{FF2B5EF4-FFF2-40B4-BE49-F238E27FC236}">
                  <a16:creationId xmlns:a16="http://schemas.microsoft.com/office/drawing/2014/main" id="{562FA592-5A54-4261-AB1D-042AEAC9DE45}"/>
                </a:ext>
              </a:extLst>
            </p:cNvPr>
            <p:cNvSpPr/>
            <p:nvPr/>
          </p:nvSpPr>
          <p:spPr>
            <a:xfrm>
              <a:off x="-63190025" y="3814050"/>
              <a:ext cx="186675" cy="185900"/>
            </a:xfrm>
            <a:custGeom>
              <a:avLst/>
              <a:gdLst/>
              <a:ahLst/>
              <a:cxnLst/>
              <a:rect l="l" t="t" r="r" b="b"/>
              <a:pathLst>
                <a:path w="7467" h="7436" extrusionOk="0">
                  <a:moveTo>
                    <a:pt x="3718" y="1"/>
                  </a:moveTo>
                  <a:cubicBezTo>
                    <a:pt x="1670" y="1"/>
                    <a:pt x="0" y="1670"/>
                    <a:pt x="0" y="3750"/>
                  </a:cubicBezTo>
                  <a:cubicBezTo>
                    <a:pt x="0" y="5797"/>
                    <a:pt x="1638" y="7436"/>
                    <a:pt x="3718" y="7436"/>
                  </a:cubicBezTo>
                  <a:cubicBezTo>
                    <a:pt x="5765" y="7436"/>
                    <a:pt x="7467" y="5797"/>
                    <a:pt x="7467" y="3750"/>
                  </a:cubicBezTo>
                  <a:cubicBezTo>
                    <a:pt x="7467" y="3151"/>
                    <a:pt x="7341" y="2647"/>
                    <a:pt x="7120" y="2143"/>
                  </a:cubicBezTo>
                  <a:lnTo>
                    <a:pt x="5828" y="3435"/>
                  </a:lnTo>
                  <a:cubicBezTo>
                    <a:pt x="5828" y="3498"/>
                    <a:pt x="5860" y="3624"/>
                    <a:pt x="5860" y="3718"/>
                  </a:cubicBezTo>
                  <a:cubicBezTo>
                    <a:pt x="5860" y="4852"/>
                    <a:pt x="4915" y="5797"/>
                    <a:pt x="3781" y="5797"/>
                  </a:cubicBezTo>
                  <a:cubicBezTo>
                    <a:pt x="2615" y="5797"/>
                    <a:pt x="1670" y="4852"/>
                    <a:pt x="1670" y="3718"/>
                  </a:cubicBezTo>
                  <a:cubicBezTo>
                    <a:pt x="1733" y="2552"/>
                    <a:pt x="2615" y="1607"/>
                    <a:pt x="3781" y="1607"/>
                  </a:cubicBezTo>
                  <a:cubicBezTo>
                    <a:pt x="3875" y="1607"/>
                    <a:pt x="3970" y="1607"/>
                    <a:pt x="4033" y="1670"/>
                  </a:cubicBezTo>
                  <a:lnTo>
                    <a:pt x="5356" y="347"/>
                  </a:lnTo>
                  <a:cubicBezTo>
                    <a:pt x="4883" y="127"/>
                    <a:pt x="4316" y="1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4663;p58">
              <a:extLst>
                <a:ext uri="{FF2B5EF4-FFF2-40B4-BE49-F238E27FC236}">
                  <a16:creationId xmlns:a16="http://schemas.microsoft.com/office/drawing/2014/main" id="{F72DE937-C2A3-4F9C-88DC-54DC101B9F49}"/>
                </a:ext>
              </a:extLst>
            </p:cNvPr>
            <p:cNvSpPr/>
            <p:nvPr/>
          </p:nvSpPr>
          <p:spPr>
            <a:xfrm>
              <a:off x="-63250675" y="3751050"/>
              <a:ext cx="311125" cy="311125"/>
            </a:xfrm>
            <a:custGeom>
              <a:avLst/>
              <a:gdLst/>
              <a:ahLst/>
              <a:cxnLst/>
              <a:rect l="l" t="t" r="r" b="b"/>
              <a:pathLst>
                <a:path w="12445" h="12445" extrusionOk="0">
                  <a:moveTo>
                    <a:pt x="6270" y="0"/>
                  </a:moveTo>
                  <a:cubicBezTo>
                    <a:pt x="2773" y="0"/>
                    <a:pt x="0" y="2804"/>
                    <a:pt x="0" y="6238"/>
                  </a:cubicBezTo>
                  <a:cubicBezTo>
                    <a:pt x="0" y="9641"/>
                    <a:pt x="2804" y="12445"/>
                    <a:pt x="6238" y="12445"/>
                  </a:cubicBezTo>
                  <a:cubicBezTo>
                    <a:pt x="9672" y="12445"/>
                    <a:pt x="12445" y="9641"/>
                    <a:pt x="12445" y="6238"/>
                  </a:cubicBezTo>
                  <a:cubicBezTo>
                    <a:pt x="12445" y="5325"/>
                    <a:pt x="12256" y="4411"/>
                    <a:pt x="11878" y="3592"/>
                  </a:cubicBezTo>
                  <a:lnTo>
                    <a:pt x="11563" y="3907"/>
                  </a:lnTo>
                  <a:cubicBezTo>
                    <a:pt x="11342" y="4096"/>
                    <a:pt x="11121" y="4222"/>
                    <a:pt x="10838" y="4253"/>
                  </a:cubicBezTo>
                  <a:lnTo>
                    <a:pt x="10397" y="4348"/>
                  </a:lnTo>
                  <a:cubicBezTo>
                    <a:pt x="10680" y="4915"/>
                    <a:pt x="10806" y="5545"/>
                    <a:pt x="10806" y="6238"/>
                  </a:cubicBezTo>
                  <a:cubicBezTo>
                    <a:pt x="10806" y="8759"/>
                    <a:pt x="8759" y="10743"/>
                    <a:pt x="6270" y="10743"/>
                  </a:cubicBezTo>
                  <a:cubicBezTo>
                    <a:pt x="3781" y="10743"/>
                    <a:pt x="1733" y="8696"/>
                    <a:pt x="1733" y="6238"/>
                  </a:cubicBezTo>
                  <a:cubicBezTo>
                    <a:pt x="1733" y="3718"/>
                    <a:pt x="3781" y="1670"/>
                    <a:pt x="6270" y="1670"/>
                  </a:cubicBezTo>
                  <a:cubicBezTo>
                    <a:pt x="6931" y="1670"/>
                    <a:pt x="7561" y="1796"/>
                    <a:pt x="8160" y="2048"/>
                  </a:cubicBezTo>
                  <a:lnTo>
                    <a:pt x="8254" y="1607"/>
                  </a:lnTo>
                  <a:cubicBezTo>
                    <a:pt x="8286" y="1355"/>
                    <a:pt x="8412" y="1103"/>
                    <a:pt x="8601" y="914"/>
                  </a:cubicBezTo>
                  <a:lnTo>
                    <a:pt x="8916" y="599"/>
                  </a:lnTo>
                  <a:cubicBezTo>
                    <a:pt x="8097" y="189"/>
                    <a:pt x="7215" y="0"/>
                    <a:pt x="62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40" name="Google Shape;4664;p58">
            <a:extLst>
              <a:ext uri="{FF2B5EF4-FFF2-40B4-BE49-F238E27FC236}">
                <a16:creationId xmlns:a16="http://schemas.microsoft.com/office/drawing/2014/main" id="{57F2D383-E34B-4503-B42C-51949348793C}"/>
              </a:ext>
            </a:extLst>
          </p:cNvPr>
          <p:cNvGrpSpPr/>
          <p:nvPr/>
        </p:nvGrpSpPr>
        <p:grpSpPr>
          <a:xfrm>
            <a:off x="6639121" y="2573219"/>
            <a:ext cx="349421" cy="349421"/>
            <a:chOff x="-63250675" y="4110200"/>
            <a:chExt cx="317425" cy="317425"/>
          </a:xfrm>
        </p:grpSpPr>
        <p:sp>
          <p:nvSpPr>
            <p:cNvPr id="2141" name="Google Shape;4665;p58">
              <a:extLst>
                <a:ext uri="{FF2B5EF4-FFF2-40B4-BE49-F238E27FC236}">
                  <a16:creationId xmlns:a16="http://schemas.microsoft.com/office/drawing/2014/main" id="{9F020DA9-A751-4375-BCAE-48E3CA9359EF}"/>
                </a:ext>
              </a:extLst>
            </p:cNvPr>
            <p:cNvSpPr/>
            <p:nvPr/>
          </p:nvSpPr>
          <p:spPr>
            <a:xfrm>
              <a:off x="-63007300" y="4153725"/>
              <a:ext cx="30725" cy="29750"/>
            </a:xfrm>
            <a:custGeom>
              <a:avLst/>
              <a:gdLst/>
              <a:ahLst/>
              <a:cxnLst/>
              <a:rect l="l" t="t" r="r" b="b"/>
              <a:pathLst>
                <a:path w="1229" h="1190" extrusionOk="0">
                  <a:moveTo>
                    <a:pt x="772" y="0"/>
                  </a:moveTo>
                  <a:cubicBezTo>
                    <a:pt x="662" y="0"/>
                    <a:pt x="552" y="39"/>
                    <a:pt x="473" y="118"/>
                  </a:cubicBezTo>
                  <a:lnTo>
                    <a:pt x="0" y="591"/>
                  </a:lnTo>
                  <a:cubicBezTo>
                    <a:pt x="252" y="780"/>
                    <a:pt x="441" y="1000"/>
                    <a:pt x="599" y="1189"/>
                  </a:cubicBezTo>
                  <a:lnTo>
                    <a:pt x="1071" y="717"/>
                  </a:lnTo>
                  <a:cubicBezTo>
                    <a:pt x="1229" y="559"/>
                    <a:pt x="1229" y="276"/>
                    <a:pt x="1071" y="118"/>
                  </a:cubicBezTo>
                  <a:cubicBezTo>
                    <a:pt x="993" y="39"/>
                    <a:pt x="882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4666;p58">
              <a:extLst>
                <a:ext uri="{FF2B5EF4-FFF2-40B4-BE49-F238E27FC236}">
                  <a16:creationId xmlns:a16="http://schemas.microsoft.com/office/drawing/2014/main" id="{5656830C-13E5-4C8F-859F-28E918BE389C}"/>
                </a:ext>
              </a:extLst>
            </p:cNvPr>
            <p:cNvSpPr/>
            <p:nvPr/>
          </p:nvSpPr>
          <p:spPr>
            <a:xfrm>
              <a:off x="-63203425" y="4159025"/>
              <a:ext cx="222925" cy="222150"/>
            </a:xfrm>
            <a:custGeom>
              <a:avLst/>
              <a:gdLst/>
              <a:ahLst/>
              <a:cxnLst/>
              <a:rect l="l" t="t" r="r" b="b"/>
              <a:pathLst>
                <a:path w="8917" h="8886" extrusionOk="0">
                  <a:moveTo>
                    <a:pt x="4033" y="1418"/>
                  </a:moveTo>
                  <a:lnTo>
                    <a:pt x="4033" y="3088"/>
                  </a:lnTo>
                  <a:cubicBezTo>
                    <a:pt x="3939" y="3151"/>
                    <a:pt x="3876" y="3151"/>
                    <a:pt x="3781" y="3183"/>
                  </a:cubicBezTo>
                  <a:lnTo>
                    <a:pt x="2615" y="1985"/>
                  </a:lnTo>
                  <a:cubicBezTo>
                    <a:pt x="2993" y="1670"/>
                    <a:pt x="3529" y="1481"/>
                    <a:pt x="4033" y="1418"/>
                  </a:cubicBezTo>
                  <a:close/>
                  <a:moveTo>
                    <a:pt x="4852" y="1418"/>
                  </a:moveTo>
                  <a:cubicBezTo>
                    <a:pt x="5356" y="1481"/>
                    <a:pt x="5892" y="1670"/>
                    <a:pt x="6270" y="1985"/>
                  </a:cubicBezTo>
                  <a:lnTo>
                    <a:pt x="5104" y="3183"/>
                  </a:lnTo>
                  <a:cubicBezTo>
                    <a:pt x="5010" y="3151"/>
                    <a:pt x="4947" y="3088"/>
                    <a:pt x="4852" y="3088"/>
                  </a:cubicBezTo>
                  <a:lnTo>
                    <a:pt x="4852" y="1418"/>
                  </a:lnTo>
                  <a:close/>
                  <a:moveTo>
                    <a:pt x="2017" y="2553"/>
                  </a:moveTo>
                  <a:lnTo>
                    <a:pt x="3214" y="3718"/>
                  </a:lnTo>
                  <a:cubicBezTo>
                    <a:pt x="3151" y="3813"/>
                    <a:pt x="3119" y="3876"/>
                    <a:pt x="3119" y="3970"/>
                  </a:cubicBezTo>
                  <a:lnTo>
                    <a:pt x="1418" y="3970"/>
                  </a:lnTo>
                  <a:cubicBezTo>
                    <a:pt x="1513" y="3466"/>
                    <a:pt x="1733" y="2994"/>
                    <a:pt x="2017" y="2553"/>
                  </a:cubicBezTo>
                  <a:close/>
                  <a:moveTo>
                    <a:pt x="6869" y="2553"/>
                  </a:moveTo>
                  <a:cubicBezTo>
                    <a:pt x="7184" y="2994"/>
                    <a:pt x="7373" y="3466"/>
                    <a:pt x="7467" y="3970"/>
                  </a:cubicBezTo>
                  <a:lnTo>
                    <a:pt x="5766" y="3970"/>
                  </a:lnTo>
                  <a:cubicBezTo>
                    <a:pt x="5734" y="3876"/>
                    <a:pt x="5734" y="3813"/>
                    <a:pt x="5671" y="3718"/>
                  </a:cubicBezTo>
                  <a:lnTo>
                    <a:pt x="6869" y="2553"/>
                  </a:lnTo>
                  <a:close/>
                  <a:moveTo>
                    <a:pt x="3119" y="4789"/>
                  </a:moveTo>
                  <a:cubicBezTo>
                    <a:pt x="3182" y="4884"/>
                    <a:pt x="3182" y="4947"/>
                    <a:pt x="3214" y="5041"/>
                  </a:cubicBezTo>
                  <a:lnTo>
                    <a:pt x="2017" y="6207"/>
                  </a:lnTo>
                  <a:cubicBezTo>
                    <a:pt x="1733" y="5829"/>
                    <a:pt x="1513" y="5357"/>
                    <a:pt x="1418" y="4789"/>
                  </a:cubicBezTo>
                  <a:close/>
                  <a:moveTo>
                    <a:pt x="7467" y="4789"/>
                  </a:moveTo>
                  <a:cubicBezTo>
                    <a:pt x="7373" y="5357"/>
                    <a:pt x="7184" y="5829"/>
                    <a:pt x="6869" y="6207"/>
                  </a:cubicBezTo>
                  <a:lnTo>
                    <a:pt x="5671" y="5041"/>
                  </a:lnTo>
                  <a:cubicBezTo>
                    <a:pt x="5734" y="4947"/>
                    <a:pt x="5766" y="4884"/>
                    <a:pt x="5766" y="4789"/>
                  </a:cubicBezTo>
                  <a:close/>
                  <a:moveTo>
                    <a:pt x="3781" y="5609"/>
                  </a:moveTo>
                  <a:cubicBezTo>
                    <a:pt x="3876" y="5672"/>
                    <a:pt x="3939" y="5703"/>
                    <a:pt x="4033" y="5703"/>
                  </a:cubicBezTo>
                  <a:lnTo>
                    <a:pt x="4033" y="7404"/>
                  </a:lnTo>
                  <a:cubicBezTo>
                    <a:pt x="3529" y="7310"/>
                    <a:pt x="2993" y="7121"/>
                    <a:pt x="2615" y="6806"/>
                  </a:cubicBezTo>
                  <a:lnTo>
                    <a:pt x="3781" y="5609"/>
                  </a:lnTo>
                  <a:close/>
                  <a:moveTo>
                    <a:pt x="5104" y="5609"/>
                  </a:moveTo>
                  <a:lnTo>
                    <a:pt x="6270" y="6806"/>
                  </a:lnTo>
                  <a:cubicBezTo>
                    <a:pt x="5892" y="7121"/>
                    <a:pt x="5419" y="7310"/>
                    <a:pt x="4852" y="7404"/>
                  </a:cubicBezTo>
                  <a:lnTo>
                    <a:pt x="4852" y="5703"/>
                  </a:lnTo>
                  <a:cubicBezTo>
                    <a:pt x="4947" y="5672"/>
                    <a:pt x="5010" y="5672"/>
                    <a:pt x="5104" y="5609"/>
                  </a:cubicBezTo>
                  <a:close/>
                  <a:moveTo>
                    <a:pt x="4474" y="1"/>
                  </a:moveTo>
                  <a:cubicBezTo>
                    <a:pt x="2017" y="1"/>
                    <a:pt x="0" y="1985"/>
                    <a:pt x="0" y="4443"/>
                  </a:cubicBezTo>
                  <a:cubicBezTo>
                    <a:pt x="0" y="6869"/>
                    <a:pt x="2017" y="8885"/>
                    <a:pt x="4474" y="8885"/>
                  </a:cubicBezTo>
                  <a:cubicBezTo>
                    <a:pt x="6900" y="8885"/>
                    <a:pt x="8916" y="6869"/>
                    <a:pt x="8916" y="4443"/>
                  </a:cubicBezTo>
                  <a:cubicBezTo>
                    <a:pt x="8916" y="1954"/>
                    <a:pt x="6900" y="1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4667;p58">
              <a:extLst>
                <a:ext uri="{FF2B5EF4-FFF2-40B4-BE49-F238E27FC236}">
                  <a16:creationId xmlns:a16="http://schemas.microsoft.com/office/drawing/2014/main" id="{410FE3F6-0123-4328-A426-A9D32FF76899}"/>
                </a:ext>
              </a:extLst>
            </p:cNvPr>
            <p:cNvSpPr/>
            <p:nvPr/>
          </p:nvSpPr>
          <p:spPr>
            <a:xfrm>
              <a:off x="-63102600" y="4401625"/>
              <a:ext cx="20500" cy="26000"/>
            </a:xfrm>
            <a:custGeom>
              <a:avLst/>
              <a:gdLst/>
              <a:ahLst/>
              <a:cxnLst/>
              <a:rect l="l" t="t" r="r" b="b"/>
              <a:pathLst>
                <a:path w="820" h="1040" extrusionOk="0">
                  <a:moveTo>
                    <a:pt x="0" y="0"/>
                  </a:moveTo>
                  <a:lnTo>
                    <a:pt x="0" y="630"/>
                  </a:lnTo>
                  <a:cubicBezTo>
                    <a:pt x="0" y="882"/>
                    <a:pt x="189" y="1040"/>
                    <a:pt x="441" y="1040"/>
                  </a:cubicBezTo>
                  <a:cubicBezTo>
                    <a:pt x="662" y="1040"/>
                    <a:pt x="819" y="851"/>
                    <a:pt x="819" y="630"/>
                  </a:cubicBezTo>
                  <a:lnTo>
                    <a:pt x="8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4668;p58">
              <a:extLst>
                <a:ext uri="{FF2B5EF4-FFF2-40B4-BE49-F238E27FC236}">
                  <a16:creationId xmlns:a16="http://schemas.microsoft.com/office/drawing/2014/main" id="{98727629-BE9A-46B2-9F20-85CE653F5DEF}"/>
                </a:ext>
              </a:extLst>
            </p:cNvPr>
            <p:cNvSpPr/>
            <p:nvPr/>
          </p:nvSpPr>
          <p:spPr>
            <a:xfrm>
              <a:off x="-63006525" y="4354350"/>
              <a:ext cx="29950" cy="29975"/>
            </a:xfrm>
            <a:custGeom>
              <a:avLst/>
              <a:gdLst/>
              <a:ahLst/>
              <a:cxnLst/>
              <a:rect l="l" t="t" r="r" b="b"/>
              <a:pathLst>
                <a:path w="1198" h="1199" extrusionOk="0">
                  <a:moveTo>
                    <a:pt x="599" y="1"/>
                  </a:moveTo>
                  <a:cubicBezTo>
                    <a:pt x="410" y="221"/>
                    <a:pt x="253" y="410"/>
                    <a:pt x="1" y="599"/>
                  </a:cubicBezTo>
                  <a:lnTo>
                    <a:pt x="473" y="1072"/>
                  </a:lnTo>
                  <a:cubicBezTo>
                    <a:pt x="568" y="1167"/>
                    <a:pt x="694" y="1198"/>
                    <a:pt x="757" y="1198"/>
                  </a:cubicBezTo>
                  <a:cubicBezTo>
                    <a:pt x="851" y="1198"/>
                    <a:pt x="946" y="1167"/>
                    <a:pt x="1040" y="1072"/>
                  </a:cubicBezTo>
                  <a:cubicBezTo>
                    <a:pt x="1198" y="915"/>
                    <a:pt x="1198" y="631"/>
                    <a:pt x="1040" y="473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4669;p58">
              <a:extLst>
                <a:ext uri="{FF2B5EF4-FFF2-40B4-BE49-F238E27FC236}">
                  <a16:creationId xmlns:a16="http://schemas.microsoft.com/office/drawing/2014/main" id="{255F3D28-9E78-4502-8A66-B4CA67601954}"/>
                </a:ext>
              </a:extLst>
            </p:cNvPr>
            <p:cNvSpPr/>
            <p:nvPr/>
          </p:nvSpPr>
          <p:spPr>
            <a:xfrm>
              <a:off x="-62960825" y="4258275"/>
              <a:ext cx="27575" cy="20500"/>
            </a:xfrm>
            <a:custGeom>
              <a:avLst/>
              <a:gdLst/>
              <a:ahLst/>
              <a:cxnLst/>
              <a:rect l="l" t="t" r="r" b="b"/>
              <a:pathLst>
                <a:path w="1103" h="820" extrusionOk="0">
                  <a:moveTo>
                    <a:pt x="0" y="0"/>
                  </a:moveTo>
                  <a:lnTo>
                    <a:pt x="0" y="441"/>
                  </a:lnTo>
                  <a:lnTo>
                    <a:pt x="0" y="819"/>
                  </a:lnTo>
                  <a:lnTo>
                    <a:pt x="662" y="819"/>
                  </a:lnTo>
                  <a:cubicBezTo>
                    <a:pt x="914" y="819"/>
                    <a:pt x="1071" y="630"/>
                    <a:pt x="1071" y="378"/>
                  </a:cubicBezTo>
                  <a:cubicBezTo>
                    <a:pt x="1103" y="189"/>
                    <a:pt x="914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4670;p58">
              <a:extLst>
                <a:ext uri="{FF2B5EF4-FFF2-40B4-BE49-F238E27FC236}">
                  <a16:creationId xmlns:a16="http://schemas.microsoft.com/office/drawing/2014/main" id="{FDD0BC6B-2722-4184-8AF7-6990D9E21639}"/>
                </a:ext>
              </a:extLst>
            </p:cNvPr>
            <p:cNvSpPr/>
            <p:nvPr/>
          </p:nvSpPr>
          <p:spPr>
            <a:xfrm>
              <a:off x="-63250675" y="4259050"/>
              <a:ext cx="26800" cy="20500"/>
            </a:xfrm>
            <a:custGeom>
              <a:avLst/>
              <a:gdLst/>
              <a:ahLst/>
              <a:cxnLst/>
              <a:rect l="l" t="t" r="r" b="b"/>
              <a:pathLst>
                <a:path w="1072" h="820" extrusionOk="0">
                  <a:moveTo>
                    <a:pt x="410" y="1"/>
                  </a:moveTo>
                  <a:cubicBezTo>
                    <a:pt x="158" y="1"/>
                    <a:pt x="0" y="190"/>
                    <a:pt x="0" y="410"/>
                  </a:cubicBezTo>
                  <a:cubicBezTo>
                    <a:pt x="0" y="631"/>
                    <a:pt x="221" y="820"/>
                    <a:pt x="410" y="820"/>
                  </a:cubicBezTo>
                  <a:lnTo>
                    <a:pt x="1071" y="820"/>
                  </a:lnTo>
                  <a:lnTo>
                    <a:pt x="1071" y="442"/>
                  </a:lnTo>
                  <a:lnTo>
                    <a:pt x="10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4671;p58">
              <a:extLst>
                <a:ext uri="{FF2B5EF4-FFF2-40B4-BE49-F238E27FC236}">
                  <a16:creationId xmlns:a16="http://schemas.microsoft.com/office/drawing/2014/main" id="{6CB89424-E1F5-45E9-A41D-D7695E89608F}"/>
                </a:ext>
              </a:extLst>
            </p:cNvPr>
            <p:cNvSpPr/>
            <p:nvPr/>
          </p:nvSpPr>
          <p:spPr>
            <a:xfrm>
              <a:off x="-63208950" y="4354350"/>
              <a:ext cx="29175" cy="29975"/>
            </a:xfrm>
            <a:custGeom>
              <a:avLst/>
              <a:gdLst/>
              <a:ahLst/>
              <a:cxnLst/>
              <a:rect l="l" t="t" r="r" b="b"/>
              <a:pathLst>
                <a:path w="1167" h="1199" extrusionOk="0">
                  <a:moveTo>
                    <a:pt x="631" y="1"/>
                  </a:moveTo>
                  <a:lnTo>
                    <a:pt x="158" y="473"/>
                  </a:lnTo>
                  <a:cubicBezTo>
                    <a:pt x="1" y="631"/>
                    <a:pt x="1" y="915"/>
                    <a:pt x="158" y="1072"/>
                  </a:cubicBezTo>
                  <a:cubicBezTo>
                    <a:pt x="221" y="1167"/>
                    <a:pt x="348" y="1198"/>
                    <a:pt x="442" y="1198"/>
                  </a:cubicBezTo>
                  <a:cubicBezTo>
                    <a:pt x="505" y="1198"/>
                    <a:pt x="631" y="1167"/>
                    <a:pt x="694" y="1072"/>
                  </a:cubicBezTo>
                  <a:lnTo>
                    <a:pt x="1167" y="599"/>
                  </a:lnTo>
                  <a:cubicBezTo>
                    <a:pt x="1009" y="442"/>
                    <a:pt x="820" y="25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4672;p58">
              <a:extLst>
                <a:ext uri="{FF2B5EF4-FFF2-40B4-BE49-F238E27FC236}">
                  <a16:creationId xmlns:a16="http://schemas.microsoft.com/office/drawing/2014/main" id="{8088EF79-EFE4-4B9C-9793-AD563BCCBD12}"/>
                </a:ext>
              </a:extLst>
            </p:cNvPr>
            <p:cNvSpPr/>
            <p:nvPr/>
          </p:nvSpPr>
          <p:spPr>
            <a:xfrm>
              <a:off x="-63208150" y="4153725"/>
              <a:ext cx="30725" cy="29750"/>
            </a:xfrm>
            <a:custGeom>
              <a:avLst/>
              <a:gdLst/>
              <a:ahLst/>
              <a:cxnLst/>
              <a:rect l="l" t="t" r="r" b="b"/>
              <a:pathLst>
                <a:path w="1229" h="1190" extrusionOk="0">
                  <a:moveTo>
                    <a:pt x="457" y="0"/>
                  </a:moveTo>
                  <a:cubicBezTo>
                    <a:pt x="347" y="0"/>
                    <a:pt x="237" y="39"/>
                    <a:pt x="158" y="118"/>
                  </a:cubicBezTo>
                  <a:cubicBezTo>
                    <a:pt x="0" y="276"/>
                    <a:pt x="0" y="559"/>
                    <a:pt x="158" y="717"/>
                  </a:cubicBezTo>
                  <a:lnTo>
                    <a:pt x="631" y="1189"/>
                  </a:lnTo>
                  <a:lnTo>
                    <a:pt x="1229" y="591"/>
                  </a:lnTo>
                  <a:lnTo>
                    <a:pt x="757" y="118"/>
                  </a:lnTo>
                  <a:cubicBezTo>
                    <a:pt x="678" y="39"/>
                    <a:pt x="568" y="0"/>
                    <a:pt x="4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4673;p58">
              <a:extLst>
                <a:ext uri="{FF2B5EF4-FFF2-40B4-BE49-F238E27FC236}">
                  <a16:creationId xmlns:a16="http://schemas.microsoft.com/office/drawing/2014/main" id="{BE01EEA3-EF2D-4416-A0DB-7A0B081BA6B0}"/>
                </a:ext>
              </a:extLst>
            </p:cNvPr>
            <p:cNvSpPr/>
            <p:nvPr/>
          </p:nvSpPr>
          <p:spPr>
            <a:xfrm>
              <a:off x="-63102600" y="4110200"/>
              <a:ext cx="20500" cy="27600"/>
            </a:xfrm>
            <a:custGeom>
              <a:avLst/>
              <a:gdLst/>
              <a:ahLst/>
              <a:cxnLst/>
              <a:rect l="l" t="t" r="r" b="b"/>
              <a:pathLst>
                <a:path w="820" h="1104" extrusionOk="0">
                  <a:moveTo>
                    <a:pt x="441" y="0"/>
                  </a:moveTo>
                  <a:cubicBezTo>
                    <a:pt x="221" y="0"/>
                    <a:pt x="0" y="221"/>
                    <a:pt x="0" y="410"/>
                  </a:cubicBezTo>
                  <a:lnTo>
                    <a:pt x="0" y="1103"/>
                  </a:lnTo>
                  <a:lnTo>
                    <a:pt x="819" y="1103"/>
                  </a:lnTo>
                  <a:lnTo>
                    <a:pt x="819" y="410"/>
                  </a:lnTo>
                  <a:cubicBezTo>
                    <a:pt x="819" y="158"/>
                    <a:pt x="630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50" name="Google Shape;4674;p58">
            <a:extLst>
              <a:ext uri="{FF2B5EF4-FFF2-40B4-BE49-F238E27FC236}">
                <a16:creationId xmlns:a16="http://schemas.microsoft.com/office/drawing/2014/main" id="{4791231F-ED05-49A2-88E5-493CB6D681F9}"/>
              </a:ext>
            </a:extLst>
          </p:cNvPr>
          <p:cNvGrpSpPr/>
          <p:nvPr/>
        </p:nvGrpSpPr>
        <p:grpSpPr>
          <a:xfrm>
            <a:off x="8764168" y="1747660"/>
            <a:ext cx="341633" cy="341413"/>
            <a:chOff x="-61351725" y="3372400"/>
            <a:chExt cx="310350" cy="310150"/>
          </a:xfrm>
        </p:grpSpPr>
        <p:sp>
          <p:nvSpPr>
            <p:cNvPr id="2151" name="Google Shape;4675;p58">
              <a:extLst>
                <a:ext uri="{FF2B5EF4-FFF2-40B4-BE49-F238E27FC236}">
                  <a16:creationId xmlns:a16="http://schemas.microsoft.com/office/drawing/2014/main" id="{46973F0F-958E-4DF2-9203-400742C8D7C0}"/>
                </a:ext>
              </a:extLst>
            </p:cNvPr>
            <p:cNvSpPr/>
            <p:nvPr/>
          </p:nvSpPr>
          <p:spPr>
            <a:xfrm>
              <a:off x="-61165050" y="355887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410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4676;p58">
              <a:extLst>
                <a:ext uri="{FF2B5EF4-FFF2-40B4-BE49-F238E27FC236}">
                  <a16:creationId xmlns:a16="http://schemas.microsoft.com/office/drawing/2014/main" id="{363F13C2-ACA0-49BE-B1A9-B3D5AA987B4D}"/>
                </a:ext>
              </a:extLst>
            </p:cNvPr>
            <p:cNvSpPr/>
            <p:nvPr/>
          </p:nvSpPr>
          <p:spPr>
            <a:xfrm>
              <a:off x="-61247750" y="347617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378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378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4677;p58">
              <a:extLst>
                <a:ext uri="{FF2B5EF4-FFF2-40B4-BE49-F238E27FC236}">
                  <a16:creationId xmlns:a16="http://schemas.microsoft.com/office/drawing/2014/main" id="{A65F8B78-CDDB-4680-ACAF-B3AF073F6F31}"/>
                </a:ext>
              </a:extLst>
            </p:cNvPr>
            <p:cNvSpPr/>
            <p:nvPr/>
          </p:nvSpPr>
          <p:spPr>
            <a:xfrm>
              <a:off x="-61351725" y="3372400"/>
              <a:ext cx="310350" cy="310150"/>
            </a:xfrm>
            <a:custGeom>
              <a:avLst/>
              <a:gdLst/>
              <a:ahLst/>
              <a:cxnLst/>
              <a:rect l="l" t="t" r="r" b="b"/>
              <a:pathLst>
                <a:path w="12414" h="12406" extrusionOk="0">
                  <a:moveTo>
                    <a:pt x="4506" y="3332"/>
                  </a:moveTo>
                  <a:cubicBezTo>
                    <a:pt x="5167" y="3332"/>
                    <a:pt x="5735" y="3867"/>
                    <a:pt x="5735" y="4561"/>
                  </a:cubicBezTo>
                  <a:cubicBezTo>
                    <a:pt x="5735" y="5222"/>
                    <a:pt x="5199" y="5821"/>
                    <a:pt x="4506" y="5821"/>
                  </a:cubicBezTo>
                  <a:cubicBezTo>
                    <a:pt x="3844" y="5821"/>
                    <a:pt x="3277" y="5254"/>
                    <a:pt x="3277" y="4561"/>
                  </a:cubicBezTo>
                  <a:cubicBezTo>
                    <a:pt x="3277" y="3899"/>
                    <a:pt x="3844" y="3332"/>
                    <a:pt x="4506" y="3332"/>
                  </a:cubicBezTo>
                  <a:close/>
                  <a:moveTo>
                    <a:pt x="7830" y="4159"/>
                  </a:moveTo>
                  <a:cubicBezTo>
                    <a:pt x="7940" y="4159"/>
                    <a:pt x="8050" y="4198"/>
                    <a:pt x="8129" y="4277"/>
                  </a:cubicBezTo>
                  <a:cubicBezTo>
                    <a:pt x="8286" y="4435"/>
                    <a:pt x="8286" y="4718"/>
                    <a:pt x="8129" y="4876"/>
                  </a:cubicBezTo>
                  <a:lnTo>
                    <a:pt x="4821" y="8184"/>
                  </a:lnTo>
                  <a:cubicBezTo>
                    <a:pt x="4742" y="8262"/>
                    <a:pt x="4632" y="8302"/>
                    <a:pt x="4522" y="8302"/>
                  </a:cubicBezTo>
                  <a:cubicBezTo>
                    <a:pt x="4411" y="8302"/>
                    <a:pt x="4301" y="8262"/>
                    <a:pt x="4222" y="8184"/>
                  </a:cubicBezTo>
                  <a:cubicBezTo>
                    <a:pt x="4065" y="8026"/>
                    <a:pt x="4065" y="7743"/>
                    <a:pt x="4222" y="7585"/>
                  </a:cubicBezTo>
                  <a:lnTo>
                    <a:pt x="7530" y="4277"/>
                  </a:lnTo>
                  <a:cubicBezTo>
                    <a:pt x="7609" y="4198"/>
                    <a:pt x="7719" y="4159"/>
                    <a:pt x="7830" y="4159"/>
                  </a:cubicBezTo>
                  <a:close/>
                  <a:moveTo>
                    <a:pt x="7845" y="6640"/>
                  </a:moveTo>
                  <a:cubicBezTo>
                    <a:pt x="8539" y="6640"/>
                    <a:pt x="9074" y="7175"/>
                    <a:pt x="9074" y="7900"/>
                  </a:cubicBezTo>
                  <a:cubicBezTo>
                    <a:pt x="9074" y="8562"/>
                    <a:pt x="8539" y="9129"/>
                    <a:pt x="7845" y="9129"/>
                  </a:cubicBezTo>
                  <a:cubicBezTo>
                    <a:pt x="7184" y="9129"/>
                    <a:pt x="6648" y="8562"/>
                    <a:pt x="6648" y="7900"/>
                  </a:cubicBezTo>
                  <a:cubicBezTo>
                    <a:pt x="6648" y="7239"/>
                    <a:pt x="7184" y="6640"/>
                    <a:pt x="7845" y="6640"/>
                  </a:cubicBezTo>
                  <a:close/>
                  <a:moveTo>
                    <a:pt x="6223" y="0"/>
                  </a:moveTo>
                  <a:cubicBezTo>
                    <a:pt x="6113" y="0"/>
                    <a:pt x="6002" y="40"/>
                    <a:pt x="5924" y="118"/>
                  </a:cubicBezTo>
                  <a:lnTo>
                    <a:pt x="4348" y="1694"/>
                  </a:lnTo>
                  <a:lnTo>
                    <a:pt x="2111" y="1694"/>
                  </a:lnTo>
                  <a:cubicBezTo>
                    <a:pt x="1859" y="1694"/>
                    <a:pt x="1702" y="1883"/>
                    <a:pt x="1702" y="2072"/>
                  </a:cubicBezTo>
                  <a:lnTo>
                    <a:pt x="1702" y="4309"/>
                  </a:lnTo>
                  <a:lnTo>
                    <a:pt x="127" y="5884"/>
                  </a:lnTo>
                  <a:cubicBezTo>
                    <a:pt x="1" y="6041"/>
                    <a:pt x="1" y="6325"/>
                    <a:pt x="127" y="6482"/>
                  </a:cubicBezTo>
                  <a:lnTo>
                    <a:pt x="1702" y="8058"/>
                  </a:lnTo>
                  <a:lnTo>
                    <a:pt x="1702" y="10294"/>
                  </a:lnTo>
                  <a:cubicBezTo>
                    <a:pt x="1702" y="10547"/>
                    <a:pt x="1922" y="10704"/>
                    <a:pt x="2111" y="10704"/>
                  </a:cubicBezTo>
                  <a:lnTo>
                    <a:pt x="4348" y="10704"/>
                  </a:lnTo>
                  <a:lnTo>
                    <a:pt x="5924" y="12279"/>
                  </a:lnTo>
                  <a:cubicBezTo>
                    <a:pt x="6018" y="12342"/>
                    <a:pt x="6113" y="12405"/>
                    <a:pt x="6207" y="12405"/>
                  </a:cubicBezTo>
                  <a:cubicBezTo>
                    <a:pt x="6333" y="12405"/>
                    <a:pt x="6396" y="12342"/>
                    <a:pt x="6491" y="12279"/>
                  </a:cubicBezTo>
                  <a:lnTo>
                    <a:pt x="8066" y="10704"/>
                  </a:lnTo>
                  <a:lnTo>
                    <a:pt x="10303" y="10704"/>
                  </a:lnTo>
                  <a:cubicBezTo>
                    <a:pt x="10523" y="10704"/>
                    <a:pt x="10744" y="10515"/>
                    <a:pt x="10744" y="10294"/>
                  </a:cubicBezTo>
                  <a:lnTo>
                    <a:pt x="10744" y="8058"/>
                  </a:lnTo>
                  <a:lnTo>
                    <a:pt x="12319" y="6482"/>
                  </a:lnTo>
                  <a:cubicBezTo>
                    <a:pt x="12382" y="6419"/>
                    <a:pt x="12414" y="6293"/>
                    <a:pt x="12414" y="6199"/>
                  </a:cubicBezTo>
                  <a:cubicBezTo>
                    <a:pt x="12414" y="6104"/>
                    <a:pt x="12382" y="6010"/>
                    <a:pt x="12319" y="5947"/>
                  </a:cubicBezTo>
                  <a:lnTo>
                    <a:pt x="10744" y="4372"/>
                  </a:lnTo>
                  <a:lnTo>
                    <a:pt x="10744" y="2103"/>
                  </a:lnTo>
                  <a:cubicBezTo>
                    <a:pt x="10744" y="1851"/>
                    <a:pt x="10523" y="1694"/>
                    <a:pt x="10334" y="1694"/>
                  </a:cubicBezTo>
                  <a:lnTo>
                    <a:pt x="8097" y="1694"/>
                  </a:lnTo>
                  <a:lnTo>
                    <a:pt x="6522" y="118"/>
                  </a:lnTo>
                  <a:cubicBezTo>
                    <a:pt x="6443" y="40"/>
                    <a:pt x="6333" y="0"/>
                    <a:pt x="62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54" name="Google Shape;4678;p58">
            <a:extLst>
              <a:ext uri="{FF2B5EF4-FFF2-40B4-BE49-F238E27FC236}">
                <a16:creationId xmlns:a16="http://schemas.microsoft.com/office/drawing/2014/main" id="{950DEC49-51D2-40B0-AE6F-54A038992BD0}"/>
              </a:ext>
            </a:extLst>
          </p:cNvPr>
          <p:cNvGrpSpPr/>
          <p:nvPr/>
        </p:nvGrpSpPr>
        <p:grpSpPr>
          <a:xfrm>
            <a:off x="8760700" y="2181183"/>
            <a:ext cx="348568" cy="317333"/>
            <a:chOff x="-61354875" y="3751050"/>
            <a:chExt cx="316650" cy="288275"/>
          </a:xfrm>
        </p:grpSpPr>
        <p:sp>
          <p:nvSpPr>
            <p:cNvPr id="2155" name="Google Shape;4679;p58">
              <a:extLst>
                <a:ext uri="{FF2B5EF4-FFF2-40B4-BE49-F238E27FC236}">
                  <a16:creationId xmlns:a16="http://schemas.microsoft.com/office/drawing/2014/main" id="{E1DB9C89-3888-4773-85D3-F85146298DE2}"/>
                </a:ext>
              </a:extLst>
            </p:cNvPr>
            <p:cNvSpPr/>
            <p:nvPr/>
          </p:nvSpPr>
          <p:spPr>
            <a:xfrm>
              <a:off x="-61200500" y="3875475"/>
              <a:ext cx="41775" cy="41000"/>
            </a:xfrm>
            <a:custGeom>
              <a:avLst/>
              <a:gdLst/>
              <a:ahLst/>
              <a:cxnLst/>
              <a:rect l="l" t="t" r="r" b="b"/>
              <a:pathLst>
                <a:path w="1671" h="1640" extrusionOk="0">
                  <a:moveTo>
                    <a:pt x="820" y="1"/>
                  </a:moveTo>
                  <a:cubicBezTo>
                    <a:pt x="379" y="1"/>
                    <a:pt x="1" y="348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92" y="1639"/>
                    <a:pt x="1670" y="1261"/>
                    <a:pt x="1670" y="820"/>
                  </a:cubicBezTo>
                  <a:cubicBezTo>
                    <a:pt x="1670" y="348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4680;p58">
              <a:extLst>
                <a:ext uri="{FF2B5EF4-FFF2-40B4-BE49-F238E27FC236}">
                  <a16:creationId xmlns:a16="http://schemas.microsoft.com/office/drawing/2014/main" id="{1635AFA0-406C-4323-AAF6-22752AA60E5C}"/>
                </a:ext>
              </a:extLst>
            </p:cNvPr>
            <p:cNvSpPr/>
            <p:nvPr/>
          </p:nvSpPr>
          <p:spPr>
            <a:xfrm>
              <a:off x="-61293425" y="3813275"/>
              <a:ext cx="192975" cy="165425"/>
            </a:xfrm>
            <a:custGeom>
              <a:avLst/>
              <a:gdLst/>
              <a:ahLst/>
              <a:cxnLst/>
              <a:rect l="l" t="t" r="r" b="b"/>
              <a:pathLst>
                <a:path w="7719" h="6617" extrusionOk="0">
                  <a:moveTo>
                    <a:pt x="6191" y="1260"/>
                  </a:moveTo>
                  <a:cubicBezTo>
                    <a:pt x="6301" y="1260"/>
                    <a:pt x="6411" y="1292"/>
                    <a:pt x="6490" y="1355"/>
                  </a:cubicBezTo>
                  <a:cubicBezTo>
                    <a:pt x="6648" y="1512"/>
                    <a:pt x="6648" y="1796"/>
                    <a:pt x="6490" y="1953"/>
                  </a:cubicBezTo>
                  <a:lnTo>
                    <a:pt x="5954" y="2457"/>
                  </a:lnTo>
                  <a:cubicBezTo>
                    <a:pt x="6112" y="2709"/>
                    <a:pt x="6207" y="3025"/>
                    <a:pt x="6207" y="3308"/>
                  </a:cubicBezTo>
                  <a:cubicBezTo>
                    <a:pt x="6207" y="3592"/>
                    <a:pt x="6112" y="3907"/>
                    <a:pt x="5954" y="4127"/>
                  </a:cubicBezTo>
                  <a:lnTo>
                    <a:pt x="6490" y="4631"/>
                  </a:lnTo>
                  <a:cubicBezTo>
                    <a:pt x="6648" y="4789"/>
                    <a:pt x="6648" y="5072"/>
                    <a:pt x="6490" y="5230"/>
                  </a:cubicBezTo>
                  <a:cubicBezTo>
                    <a:pt x="6396" y="5324"/>
                    <a:pt x="6270" y="5356"/>
                    <a:pt x="6207" y="5356"/>
                  </a:cubicBezTo>
                  <a:cubicBezTo>
                    <a:pt x="6080" y="5356"/>
                    <a:pt x="6017" y="5324"/>
                    <a:pt x="5923" y="5230"/>
                  </a:cubicBezTo>
                  <a:lnTo>
                    <a:pt x="5419" y="4726"/>
                  </a:lnTo>
                  <a:cubicBezTo>
                    <a:pt x="5167" y="4883"/>
                    <a:pt x="4852" y="4946"/>
                    <a:pt x="4600" y="4946"/>
                  </a:cubicBezTo>
                  <a:cubicBezTo>
                    <a:pt x="4316" y="4946"/>
                    <a:pt x="4001" y="4883"/>
                    <a:pt x="3749" y="4726"/>
                  </a:cubicBezTo>
                  <a:lnTo>
                    <a:pt x="3245" y="5230"/>
                  </a:lnTo>
                  <a:cubicBezTo>
                    <a:pt x="3182" y="5324"/>
                    <a:pt x="3056" y="5356"/>
                    <a:pt x="2961" y="5356"/>
                  </a:cubicBezTo>
                  <a:cubicBezTo>
                    <a:pt x="2835" y="5356"/>
                    <a:pt x="2772" y="5324"/>
                    <a:pt x="2709" y="5230"/>
                  </a:cubicBezTo>
                  <a:cubicBezTo>
                    <a:pt x="2552" y="5072"/>
                    <a:pt x="2552" y="4789"/>
                    <a:pt x="2709" y="4631"/>
                  </a:cubicBezTo>
                  <a:lnTo>
                    <a:pt x="3214" y="4127"/>
                  </a:lnTo>
                  <a:cubicBezTo>
                    <a:pt x="2961" y="3907"/>
                    <a:pt x="2898" y="3623"/>
                    <a:pt x="2898" y="3308"/>
                  </a:cubicBezTo>
                  <a:cubicBezTo>
                    <a:pt x="2898" y="2993"/>
                    <a:pt x="2961" y="2709"/>
                    <a:pt x="3119" y="2457"/>
                  </a:cubicBezTo>
                  <a:lnTo>
                    <a:pt x="2615" y="1953"/>
                  </a:lnTo>
                  <a:cubicBezTo>
                    <a:pt x="2457" y="1796"/>
                    <a:pt x="2457" y="1512"/>
                    <a:pt x="2615" y="1355"/>
                  </a:cubicBezTo>
                  <a:cubicBezTo>
                    <a:pt x="2694" y="1292"/>
                    <a:pt x="2804" y="1260"/>
                    <a:pt x="2914" y="1260"/>
                  </a:cubicBezTo>
                  <a:cubicBezTo>
                    <a:pt x="3025" y="1260"/>
                    <a:pt x="3135" y="1292"/>
                    <a:pt x="3214" y="1355"/>
                  </a:cubicBezTo>
                  <a:lnTo>
                    <a:pt x="3718" y="1890"/>
                  </a:lnTo>
                  <a:cubicBezTo>
                    <a:pt x="3970" y="1733"/>
                    <a:pt x="4253" y="1638"/>
                    <a:pt x="4537" y="1638"/>
                  </a:cubicBezTo>
                  <a:cubicBezTo>
                    <a:pt x="4820" y="1638"/>
                    <a:pt x="5135" y="1733"/>
                    <a:pt x="5387" y="1890"/>
                  </a:cubicBezTo>
                  <a:lnTo>
                    <a:pt x="5891" y="1355"/>
                  </a:lnTo>
                  <a:cubicBezTo>
                    <a:pt x="5970" y="1292"/>
                    <a:pt x="6080" y="1260"/>
                    <a:pt x="6191" y="1260"/>
                  </a:cubicBezTo>
                  <a:close/>
                  <a:moveTo>
                    <a:pt x="0" y="0"/>
                  </a:moveTo>
                  <a:lnTo>
                    <a:pt x="0" y="1260"/>
                  </a:lnTo>
                  <a:lnTo>
                    <a:pt x="851" y="1260"/>
                  </a:lnTo>
                  <a:cubicBezTo>
                    <a:pt x="1071" y="1260"/>
                    <a:pt x="1260" y="1449"/>
                    <a:pt x="1260" y="1638"/>
                  </a:cubicBezTo>
                  <a:cubicBezTo>
                    <a:pt x="1260" y="1859"/>
                    <a:pt x="1071" y="2079"/>
                    <a:pt x="851" y="2079"/>
                  </a:cubicBezTo>
                  <a:lnTo>
                    <a:pt x="0" y="2079"/>
                  </a:lnTo>
                  <a:lnTo>
                    <a:pt x="0" y="4568"/>
                  </a:lnTo>
                  <a:lnTo>
                    <a:pt x="851" y="4568"/>
                  </a:lnTo>
                  <a:cubicBezTo>
                    <a:pt x="1071" y="4568"/>
                    <a:pt x="1260" y="4757"/>
                    <a:pt x="1260" y="4946"/>
                  </a:cubicBezTo>
                  <a:cubicBezTo>
                    <a:pt x="1260" y="5198"/>
                    <a:pt x="1071" y="5387"/>
                    <a:pt x="851" y="5387"/>
                  </a:cubicBezTo>
                  <a:lnTo>
                    <a:pt x="0" y="5387"/>
                  </a:lnTo>
                  <a:lnTo>
                    <a:pt x="0" y="6616"/>
                  </a:lnTo>
                  <a:lnTo>
                    <a:pt x="7719" y="6616"/>
                  </a:lnTo>
                  <a:lnTo>
                    <a:pt x="77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4681;p58">
              <a:extLst>
                <a:ext uri="{FF2B5EF4-FFF2-40B4-BE49-F238E27FC236}">
                  <a16:creationId xmlns:a16="http://schemas.microsoft.com/office/drawing/2014/main" id="{C1875F63-D434-4C8C-96F9-DA424C1BB69F}"/>
                </a:ext>
              </a:extLst>
            </p:cNvPr>
            <p:cNvSpPr/>
            <p:nvPr/>
          </p:nvSpPr>
          <p:spPr>
            <a:xfrm>
              <a:off x="-61354875" y="3751050"/>
              <a:ext cx="316650" cy="288275"/>
            </a:xfrm>
            <a:custGeom>
              <a:avLst/>
              <a:gdLst/>
              <a:ahLst/>
              <a:cxnLst/>
              <a:rect l="l" t="t" r="r" b="b"/>
              <a:pathLst>
                <a:path w="12666" h="11531" extrusionOk="0">
                  <a:moveTo>
                    <a:pt x="10618" y="1701"/>
                  </a:moveTo>
                  <a:cubicBezTo>
                    <a:pt x="10870" y="1701"/>
                    <a:pt x="11027" y="1890"/>
                    <a:pt x="11027" y="2080"/>
                  </a:cubicBezTo>
                  <a:lnTo>
                    <a:pt x="11027" y="9546"/>
                  </a:lnTo>
                  <a:cubicBezTo>
                    <a:pt x="11027" y="9767"/>
                    <a:pt x="10807" y="9956"/>
                    <a:pt x="10618" y="9956"/>
                  </a:cubicBezTo>
                  <a:lnTo>
                    <a:pt x="2080" y="9956"/>
                  </a:lnTo>
                  <a:cubicBezTo>
                    <a:pt x="1828" y="9956"/>
                    <a:pt x="1670" y="9767"/>
                    <a:pt x="1670" y="9546"/>
                  </a:cubicBezTo>
                  <a:lnTo>
                    <a:pt x="1670" y="2080"/>
                  </a:lnTo>
                  <a:cubicBezTo>
                    <a:pt x="1670" y="1859"/>
                    <a:pt x="1891" y="1701"/>
                    <a:pt x="2080" y="1701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10334"/>
                  </a:lnTo>
                  <a:cubicBezTo>
                    <a:pt x="1" y="10995"/>
                    <a:pt x="536" y="11531"/>
                    <a:pt x="1198" y="11531"/>
                  </a:cubicBezTo>
                  <a:lnTo>
                    <a:pt x="11405" y="11531"/>
                  </a:lnTo>
                  <a:cubicBezTo>
                    <a:pt x="12067" y="11531"/>
                    <a:pt x="12666" y="10995"/>
                    <a:pt x="12666" y="10334"/>
                  </a:cubicBezTo>
                  <a:lnTo>
                    <a:pt x="12666" y="1260"/>
                  </a:lnTo>
                  <a:cubicBezTo>
                    <a:pt x="12666" y="567"/>
                    <a:pt x="12130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58" name="Google Shape;4682;p58">
            <a:extLst>
              <a:ext uri="{FF2B5EF4-FFF2-40B4-BE49-F238E27FC236}">
                <a16:creationId xmlns:a16="http://schemas.microsoft.com/office/drawing/2014/main" id="{59D26794-AD30-4E57-B627-256C3807178F}"/>
              </a:ext>
            </a:extLst>
          </p:cNvPr>
          <p:cNvGrpSpPr/>
          <p:nvPr/>
        </p:nvGrpSpPr>
        <p:grpSpPr>
          <a:xfrm>
            <a:off x="8760700" y="2573205"/>
            <a:ext cx="348568" cy="349449"/>
            <a:chOff x="-61354875" y="4101525"/>
            <a:chExt cx="316650" cy="317450"/>
          </a:xfrm>
        </p:grpSpPr>
        <p:sp>
          <p:nvSpPr>
            <p:cNvPr id="2159" name="Google Shape;4683;p58">
              <a:extLst>
                <a:ext uri="{FF2B5EF4-FFF2-40B4-BE49-F238E27FC236}">
                  <a16:creationId xmlns:a16="http://schemas.microsoft.com/office/drawing/2014/main" id="{E3E1E4A9-1B5F-4EB1-AB45-2EF4F010A2CE}"/>
                </a:ext>
              </a:extLst>
            </p:cNvPr>
            <p:cNvSpPr/>
            <p:nvPr/>
          </p:nvSpPr>
          <p:spPr>
            <a:xfrm>
              <a:off x="-61172925" y="4240150"/>
              <a:ext cx="62225" cy="145750"/>
            </a:xfrm>
            <a:custGeom>
              <a:avLst/>
              <a:gdLst/>
              <a:ahLst/>
              <a:cxnLst/>
              <a:rect l="l" t="t" r="r" b="b"/>
              <a:pathLst>
                <a:path w="2489" h="5830" extrusionOk="0">
                  <a:moveTo>
                    <a:pt x="1260" y="1"/>
                  </a:moveTo>
                  <a:cubicBezTo>
                    <a:pt x="1071" y="1"/>
                    <a:pt x="819" y="221"/>
                    <a:pt x="819" y="442"/>
                  </a:cubicBezTo>
                  <a:lnTo>
                    <a:pt x="819" y="725"/>
                  </a:lnTo>
                  <a:cubicBezTo>
                    <a:pt x="347" y="883"/>
                    <a:pt x="0" y="1355"/>
                    <a:pt x="0" y="1891"/>
                  </a:cubicBezTo>
                  <a:cubicBezTo>
                    <a:pt x="0" y="2584"/>
                    <a:pt x="536" y="2962"/>
                    <a:pt x="977" y="3277"/>
                  </a:cubicBezTo>
                  <a:cubicBezTo>
                    <a:pt x="1292" y="3529"/>
                    <a:pt x="1639" y="3750"/>
                    <a:pt x="1639" y="4002"/>
                  </a:cubicBezTo>
                  <a:cubicBezTo>
                    <a:pt x="1639" y="4222"/>
                    <a:pt x="1450" y="4411"/>
                    <a:pt x="1260" y="4411"/>
                  </a:cubicBezTo>
                  <a:cubicBezTo>
                    <a:pt x="1008" y="4411"/>
                    <a:pt x="819" y="4222"/>
                    <a:pt x="819" y="4002"/>
                  </a:cubicBezTo>
                  <a:cubicBezTo>
                    <a:pt x="819" y="3750"/>
                    <a:pt x="630" y="3592"/>
                    <a:pt x="441" y="3592"/>
                  </a:cubicBezTo>
                  <a:cubicBezTo>
                    <a:pt x="221" y="3592"/>
                    <a:pt x="0" y="3781"/>
                    <a:pt x="0" y="4002"/>
                  </a:cubicBezTo>
                  <a:cubicBezTo>
                    <a:pt x="0" y="4537"/>
                    <a:pt x="347" y="4978"/>
                    <a:pt x="819" y="5167"/>
                  </a:cubicBezTo>
                  <a:lnTo>
                    <a:pt x="819" y="5451"/>
                  </a:lnTo>
                  <a:cubicBezTo>
                    <a:pt x="819" y="5672"/>
                    <a:pt x="1008" y="5829"/>
                    <a:pt x="1260" y="5829"/>
                  </a:cubicBezTo>
                  <a:cubicBezTo>
                    <a:pt x="1481" y="5829"/>
                    <a:pt x="1639" y="5640"/>
                    <a:pt x="1639" y="5451"/>
                  </a:cubicBezTo>
                  <a:lnTo>
                    <a:pt x="1639" y="5167"/>
                  </a:lnTo>
                  <a:cubicBezTo>
                    <a:pt x="2111" y="5010"/>
                    <a:pt x="2489" y="4537"/>
                    <a:pt x="2489" y="4002"/>
                  </a:cubicBezTo>
                  <a:cubicBezTo>
                    <a:pt x="2489" y="3309"/>
                    <a:pt x="1922" y="2931"/>
                    <a:pt x="1481" y="2616"/>
                  </a:cubicBezTo>
                  <a:cubicBezTo>
                    <a:pt x="1166" y="2364"/>
                    <a:pt x="819" y="2143"/>
                    <a:pt x="819" y="1891"/>
                  </a:cubicBezTo>
                  <a:cubicBezTo>
                    <a:pt x="819" y="1702"/>
                    <a:pt x="1008" y="1513"/>
                    <a:pt x="1260" y="1513"/>
                  </a:cubicBezTo>
                  <a:cubicBezTo>
                    <a:pt x="1513" y="1513"/>
                    <a:pt x="1639" y="1702"/>
                    <a:pt x="1639" y="1891"/>
                  </a:cubicBezTo>
                  <a:cubicBezTo>
                    <a:pt x="1639" y="2143"/>
                    <a:pt x="1859" y="2332"/>
                    <a:pt x="2048" y="2332"/>
                  </a:cubicBezTo>
                  <a:cubicBezTo>
                    <a:pt x="2300" y="2332"/>
                    <a:pt x="2489" y="2143"/>
                    <a:pt x="2489" y="1891"/>
                  </a:cubicBezTo>
                  <a:cubicBezTo>
                    <a:pt x="2489" y="1355"/>
                    <a:pt x="2143" y="914"/>
                    <a:pt x="1639" y="725"/>
                  </a:cubicBezTo>
                  <a:lnTo>
                    <a:pt x="1639" y="442"/>
                  </a:lnTo>
                  <a:cubicBezTo>
                    <a:pt x="1639" y="221"/>
                    <a:pt x="1450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4684;p58">
              <a:extLst>
                <a:ext uri="{FF2B5EF4-FFF2-40B4-BE49-F238E27FC236}">
                  <a16:creationId xmlns:a16="http://schemas.microsoft.com/office/drawing/2014/main" id="{F0C0E3E6-5C01-48DE-93A8-C1CBB2447687}"/>
                </a:ext>
              </a:extLst>
            </p:cNvPr>
            <p:cNvSpPr/>
            <p:nvPr/>
          </p:nvSpPr>
          <p:spPr>
            <a:xfrm>
              <a:off x="-61354875" y="4101525"/>
              <a:ext cx="316650" cy="317450"/>
            </a:xfrm>
            <a:custGeom>
              <a:avLst/>
              <a:gdLst/>
              <a:ahLst/>
              <a:cxnLst/>
              <a:rect l="l" t="t" r="r" b="b"/>
              <a:pathLst>
                <a:path w="12666" h="12698" extrusionOk="0">
                  <a:moveTo>
                    <a:pt x="11405" y="1608"/>
                  </a:moveTo>
                  <a:cubicBezTo>
                    <a:pt x="11657" y="1608"/>
                    <a:pt x="11847" y="1797"/>
                    <a:pt x="11847" y="2049"/>
                  </a:cubicBezTo>
                  <a:lnTo>
                    <a:pt x="11847" y="3277"/>
                  </a:lnTo>
                  <a:lnTo>
                    <a:pt x="820" y="3277"/>
                  </a:lnTo>
                  <a:lnTo>
                    <a:pt x="820" y="2049"/>
                  </a:lnTo>
                  <a:cubicBezTo>
                    <a:pt x="820" y="1797"/>
                    <a:pt x="1009" y="1608"/>
                    <a:pt x="1198" y="1608"/>
                  </a:cubicBezTo>
                  <a:lnTo>
                    <a:pt x="1639" y="1608"/>
                  </a:lnTo>
                  <a:lnTo>
                    <a:pt x="1639" y="2049"/>
                  </a:lnTo>
                  <a:cubicBezTo>
                    <a:pt x="1639" y="2301"/>
                    <a:pt x="1828" y="2458"/>
                    <a:pt x="2048" y="2458"/>
                  </a:cubicBezTo>
                  <a:cubicBezTo>
                    <a:pt x="2237" y="2458"/>
                    <a:pt x="2427" y="2238"/>
                    <a:pt x="2427" y="2049"/>
                  </a:cubicBezTo>
                  <a:lnTo>
                    <a:pt x="2427" y="1608"/>
                  </a:lnTo>
                  <a:lnTo>
                    <a:pt x="5892" y="1608"/>
                  </a:lnTo>
                  <a:lnTo>
                    <a:pt x="5892" y="2049"/>
                  </a:lnTo>
                  <a:cubicBezTo>
                    <a:pt x="5892" y="2301"/>
                    <a:pt x="6081" y="2458"/>
                    <a:pt x="6333" y="2458"/>
                  </a:cubicBezTo>
                  <a:cubicBezTo>
                    <a:pt x="6585" y="2458"/>
                    <a:pt x="6743" y="2238"/>
                    <a:pt x="6743" y="2049"/>
                  </a:cubicBezTo>
                  <a:lnTo>
                    <a:pt x="6743" y="1608"/>
                  </a:lnTo>
                  <a:lnTo>
                    <a:pt x="10208" y="1608"/>
                  </a:lnTo>
                  <a:lnTo>
                    <a:pt x="10208" y="2049"/>
                  </a:lnTo>
                  <a:cubicBezTo>
                    <a:pt x="10208" y="2301"/>
                    <a:pt x="10397" y="2458"/>
                    <a:pt x="10618" y="2458"/>
                  </a:cubicBezTo>
                  <a:cubicBezTo>
                    <a:pt x="10870" y="2458"/>
                    <a:pt x="11027" y="2238"/>
                    <a:pt x="11027" y="2049"/>
                  </a:cubicBezTo>
                  <a:lnTo>
                    <a:pt x="11027" y="1608"/>
                  </a:lnTo>
                  <a:close/>
                  <a:moveTo>
                    <a:pt x="2868" y="4916"/>
                  </a:moveTo>
                  <a:cubicBezTo>
                    <a:pt x="3088" y="4916"/>
                    <a:pt x="3246" y="5136"/>
                    <a:pt x="3246" y="5357"/>
                  </a:cubicBezTo>
                  <a:cubicBezTo>
                    <a:pt x="3309" y="5546"/>
                    <a:pt x="3088" y="5766"/>
                    <a:pt x="2868" y="5766"/>
                  </a:cubicBezTo>
                  <a:lnTo>
                    <a:pt x="2048" y="5766"/>
                  </a:lnTo>
                  <a:cubicBezTo>
                    <a:pt x="1796" y="5766"/>
                    <a:pt x="1639" y="5546"/>
                    <a:pt x="1639" y="5357"/>
                  </a:cubicBezTo>
                  <a:cubicBezTo>
                    <a:pt x="1639" y="5136"/>
                    <a:pt x="1828" y="4916"/>
                    <a:pt x="2048" y="4916"/>
                  </a:cubicBezTo>
                  <a:close/>
                  <a:moveTo>
                    <a:pt x="2868" y="6585"/>
                  </a:moveTo>
                  <a:cubicBezTo>
                    <a:pt x="3088" y="6585"/>
                    <a:pt x="3246" y="6774"/>
                    <a:pt x="3246" y="6963"/>
                  </a:cubicBezTo>
                  <a:cubicBezTo>
                    <a:pt x="3309" y="7215"/>
                    <a:pt x="3088" y="7404"/>
                    <a:pt x="2868" y="7404"/>
                  </a:cubicBezTo>
                  <a:lnTo>
                    <a:pt x="2048" y="7404"/>
                  </a:lnTo>
                  <a:cubicBezTo>
                    <a:pt x="1796" y="7404"/>
                    <a:pt x="1639" y="7215"/>
                    <a:pt x="1639" y="6963"/>
                  </a:cubicBezTo>
                  <a:cubicBezTo>
                    <a:pt x="1639" y="6743"/>
                    <a:pt x="1828" y="6585"/>
                    <a:pt x="2048" y="6585"/>
                  </a:cubicBezTo>
                  <a:close/>
                  <a:moveTo>
                    <a:pt x="2868" y="8287"/>
                  </a:moveTo>
                  <a:cubicBezTo>
                    <a:pt x="3088" y="8287"/>
                    <a:pt x="3246" y="8476"/>
                    <a:pt x="3246" y="8665"/>
                  </a:cubicBezTo>
                  <a:cubicBezTo>
                    <a:pt x="3309" y="8854"/>
                    <a:pt x="3088" y="9074"/>
                    <a:pt x="2868" y="9074"/>
                  </a:cubicBezTo>
                  <a:lnTo>
                    <a:pt x="2048" y="9074"/>
                  </a:lnTo>
                  <a:cubicBezTo>
                    <a:pt x="1796" y="9074"/>
                    <a:pt x="1639" y="8854"/>
                    <a:pt x="1639" y="8665"/>
                  </a:cubicBezTo>
                  <a:cubicBezTo>
                    <a:pt x="1639" y="8413"/>
                    <a:pt x="1828" y="8287"/>
                    <a:pt x="2048" y="8287"/>
                  </a:cubicBezTo>
                  <a:close/>
                  <a:moveTo>
                    <a:pt x="8538" y="5199"/>
                  </a:moveTo>
                  <a:cubicBezTo>
                    <a:pt x="10366" y="5199"/>
                    <a:pt x="11847" y="6711"/>
                    <a:pt x="11847" y="8507"/>
                  </a:cubicBezTo>
                  <a:cubicBezTo>
                    <a:pt x="11847" y="10334"/>
                    <a:pt x="10334" y="11815"/>
                    <a:pt x="8538" y="11815"/>
                  </a:cubicBezTo>
                  <a:cubicBezTo>
                    <a:pt x="6711" y="11815"/>
                    <a:pt x="5230" y="10334"/>
                    <a:pt x="5230" y="8507"/>
                  </a:cubicBezTo>
                  <a:cubicBezTo>
                    <a:pt x="5230" y="6711"/>
                    <a:pt x="6743" y="5199"/>
                    <a:pt x="8538" y="5199"/>
                  </a:cubicBezTo>
                  <a:close/>
                  <a:moveTo>
                    <a:pt x="2048" y="1"/>
                  </a:moveTo>
                  <a:cubicBezTo>
                    <a:pt x="1828" y="1"/>
                    <a:pt x="1639" y="190"/>
                    <a:pt x="1639" y="410"/>
                  </a:cubicBezTo>
                  <a:lnTo>
                    <a:pt x="1639" y="788"/>
                  </a:lnTo>
                  <a:lnTo>
                    <a:pt x="1198" y="788"/>
                  </a:lnTo>
                  <a:cubicBezTo>
                    <a:pt x="536" y="788"/>
                    <a:pt x="1" y="1324"/>
                    <a:pt x="1" y="2049"/>
                  </a:cubicBezTo>
                  <a:lnTo>
                    <a:pt x="1" y="9767"/>
                  </a:lnTo>
                  <a:cubicBezTo>
                    <a:pt x="1" y="10429"/>
                    <a:pt x="536" y="11028"/>
                    <a:pt x="1198" y="11028"/>
                  </a:cubicBezTo>
                  <a:lnTo>
                    <a:pt x="5230" y="11028"/>
                  </a:lnTo>
                  <a:cubicBezTo>
                    <a:pt x="5987" y="12004"/>
                    <a:pt x="7184" y="12697"/>
                    <a:pt x="8538" y="12697"/>
                  </a:cubicBezTo>
                  <a:cubicBezTo>
                    <a:pt x="10807" y="12697"/>
                    <a:pt x="12666" y="10838"/>
                    <a:pt x="12666" y="8539"/>
                  </a:cubicBezTo>
                  <a:lnTo>
                    <a:pt x="12666" y="2080"/>
                  </a:lnTo>
                  <a:cubicBezTo>
                    <a:pt x="12666" y="1356"/>
                    <a:pt x="12130" y="788"/>
                    <a:pt x="11405" y="788"/>
                  </a:cubicBezTo>
                  <a:lnTo>
                    <a:pt x="11027" y="788"/>
                  </a:lnTo>
                  <a:lnTo>
                    <a:pt x="11027" y="410"/>
                  </a:lnTo>
                  <a:cubicBezTo>
                    <a:pt x="11027" y="158"/>
                    <a:pt x="10807" y="1"/>
                    <a:pt x="10618" y="1"/>
                  </a:cubicBezTo>
                  <a:cubicBezTo>
                    <a:pt x="10429" y="1"/>
                    <a:pt x="10177" y="190"/>
                    <a:pt x="10177" y="410"/>
                  </a:cubicBezTo>
                  <a:lnTo>
                    <a:pt x="10177" y="788"/>
                  </a:lnTo>
                  <a:lnTo>
                    <a:pt x="6711" y="788"/>
                  </a:lnTo>
                  <a:lnTo>
                    <a:pt x="6711" y="410"/>
                  </a:lnTo>
                  <a:cubicBezTo>
                    <a:pt x="6711" y="158"/>
                    <a:pt x="6522" y="1"/>
                    <a:pt x="6333" y="1"/>
                  </a:cubicBezTo>
                  <a:cubicBezTo>
                    <a:pt x="6144" y="1"/>
                    <a:pt x="5892" y="190"/>
                    <a:pt x="5892" y="410"/>
                  </a:cubicBezTo>
                  <a:lnTo>
                    <a:pt x="5892" y="788"/>
                  </a:lnTo>
                  <a:lnTo>
                    <a:pt x="2427" y="788"/>
                  </a:lnTo>
                  <a:lnTo>
                    <a:pt x="2427" y="410"/>
                  </a:lnTo>
                  <a:cubicBezTo>
                    <a:pt x="2427" y="158"/>
                    <a:pt x="2237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1" name="Google Shape;4685;p58">
            <a:extLst>
              <a:ext uri="{FF2B5EF4-FFF2-40B4-BE49-F238E27FC236}">
                <a16:creationId xmlns:a16="http://schemas.microsoft.com/office/drawing/2014/main" id="{EC842324-DA60-4D97-BB2E-71609F6D01BA}"/>
              </a:ext>
            </a:extLst>
          </p:cNvPr>
          <p:cNvGrpSpPr/>
          <p:nvPr/>
        </p:nvGrpSpPr>
        <p:grpSpPr>
          <a:xfrm>
            <a:off x="10869475" y="1744400"/>
            <a:ext cx="350275" cy="347935"/>
            <a:chOff x="-59470075" y="3308975"/>
            <a:chExt cx="318200" cy="316075"/>
          </a:xfrm>
        </p:grpSpPr>
        <p:sp>
          <p:nvSpPr>
            <p:cNvPr id="2162" name="Google Shape;4686;p58">
              <a:extLst>
                <a:ext uri="{FF2B5EF4-FFF2-40B4-BE49-F238E27FC236}">
                  <a16:creationId xmlns:a16="http://schemas.microsoft.com/office/drawing/2014/main" id="{32002287-FB9E-4275-B8EA-59DBCFFEF390}"/>
                </a:ext>
              </a:extLst>
            </p:cNvPr>
            <p:cNvSpPr/>
            <p:nvPr/>
          </p:nvSpPr>
          <p:spPr>
            <a:xfrm>
              <a:off x="-59403925" y="3522625"/>
              <a:ext cx="21275" cy="20500"/>
            </a:xfrm>
            <a:custGeom>
              <a:avLst/>
              <a:gdLst/>
              <a:ahLst/>
              <a:cxnLst/>
              <a:rect l="l" t="t" r="r" b="b"/>
              <a:pathLst>
                <a:path w="851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51" y="820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4687;p58">
              <a:extLst>
                <a:ext uri="{FF2B5EF4-FFF2-40B4-BE49-F238E27FC236}">
                  <a16:creationId xmlns:a16="http://schemas.microsoft.com/office/drawing/2014/main" id="{FFEFF629-1771-4FF4-BDB6-1510AD7E7286}"/>
                </a:ext>
              </a:extLst>
            </p:cNvPr>
            <p:cNvSpPr/>
            <p:nvPr/>
          </p:nvSpPr>
          <p:spPr>
            <a:xfrm>
              <a:off x="-5936217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4688;p58">
              <a:extLst>
                <a:ext uri="{FF2B5EF4-FFF2-40B4-BE49-F238E27FC236}">
                  <a16:creationId xmlns:a16="http://schemas.microsoft.com/office/drawing/2014/main" id="{0B7EF43A-6631-4F6F-9BDE-884D6641C6C5}"/>
                </a:ext>
              </a:extLst>
            </p:cNvPr>
            <p:cNvSpPr/>
            <p:nvPr/>
          </p:nvSpPr>
          <p:spPr>
            <a:xfrm>
              <a:off x="-5932122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4689;p58">
              <a:extLst>
                <a:ext uri="{FF2B5EF4-FFF2-40B4-BE49-F238E27FC236}">
                  <a16:creationId xmlns:a16="http://schemas.microsoft.com/office/drawing/2014/main" id="{5919CC46-5983-434E-A879-4F665D08E816}"/>
                </a:ext>
              </a:extLst>
            </p:cNvPr>
            <p:cNvSpPr/>
            <p:nvPr/>
          </p:nvSpPr>
          <p:spPr>
            <a:xfrm>
              <a:off x="-5927947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4690;p58">
              <a:extLst>
                <a:ext uri="{FF2B5EF4-FFF2-40B4-BE49-F238E27FC236}">
                  <a16:creationId xmlns:a16="http://schemas.microsoft.com/office/drawing/2014/main" id="{B111D71B-7B31-48E8-A220-FE24335577A4}"/>
                </a:ext>
              </a:extLst>
            </p:cNvPr>
            <p:cNvSpPr/>
            <p:nvPr/>
          </p:nvSpPr>
          <p:spPr>
            <a:xfrm>
              <a:off x="-59470075" y="3418825"/>
              <a:ext cx="317425" cy="206225"/>
            </a:xfrm>
            <a:custGeom>
              <a:avLst/>
              <a:gdLst/>
              <a:ahLst/>
              <a:cxnLst/>
              <a:rect l="l" t="t" r="r" b="b"/>
              <a:pathLst>
                <a:path w="12697" h="8249" extrusionOk="0">
                  <a:moveTo>
                    <a:pt x="10523" y="3334"/>
                  </a:moveTo>
                  <a:cubicBezTo>
                    <a:pt x="10775" y="3334"/>
                    <a:pt x="10932" y="3523"/>
                    <a:pt x="10932" y="3775"/>
                  </a:cubicBezTo>
                  <a:lnTo>
                    <a:pt x="10932" y="5413"/>
                  </a:lnTo>
                  <a:cubicBezTo>
                    <a:pt x="10932" y="5665"/>
                    <a:pt x="10712" y="5854"/>
                    <a:pt x="10523" y="5854"/>
                  </a:cubicBezTo>
                  <a:lnTo>
                    <a:pt x="2268" y="5854"/>
                  </a:lnTo>
                  <a:cubicBezTo>
                    <a:pt x="2016" y="5854"/>
                    <a:pt x="1827" y="5665"/>
                    <a:pt x="1827" y="5413"/>
                  </a:cubicBezTo>
                  <a:lnTo>
                    <a:pt x="1827" y="3775"/>
                  </a:lnTo>
                  <a:cubicBezTo>
                    <a:pt x="1827" y="3523"/>
                    <a:pt x="2016" y="3334"/>
                    <a:pt x="2268" y="3334"/>
                  </a:cubicBezTo>
                  <a:close/>
                  <a:moveTo>
                    <a:pt x="2893" y="1"/>
                  </a:moveTo>
                  <a:cubicBezTo>
                    <a:pt x="2822" y="1"/>
                    <a:pt x="2748" y="18"/>
                    <a:pt x="2678" y="57"/>
                  </a:cubicBezTo>
                  <a:lnTo>
                    <a:pt x="221" y="1727"/>
                  </a:lnTo>
                  <a:cubicBezTo>
                    <a:pt x="95" y="1790"/>
                    <a:pt x="0" y="1916"/>
                    <a:pt x="0" y="2073"/>
                  </a:cubicBezTo>
                  <a:lnTo>
                    <a:pt x="0" y="7870"/>
                  </a:lnTo>
                  <a:cubicBezTo>
                    <a:pt x="0" y="8091"/>
                    <a:pt x="221" y="8248"/>
                    <a:pt x="410" y="8248"/>
                  </a:cubicBezTo>
                  <a:lnTo>
                    <a:pt x="12255" y="8248"/>
                  </a:lnTo>
                  <a:cubicBezTo>
                    <a:pt x="12507" y="8248"/>
                    <a:pt x="12665" y="8059"/>
                    <a:pt x="12665" y="7870"/>
                  </a:cubicBezTo>
                  <a:lnTo>
                    <a:pt x="12665" y="2073"/>
                  </a:lnTo>
                  <a:cubicBezTo>
                    <a:pt x="12697" y="1884"/>
                    <a:pt x="12507" y="1664"/>
                    <a:pt x="12287" y="1664"/>
                  </a:cubicBezTo>
                  <a:lnTo>
                    <a:pt x="5797" y="1664"/>
                  </a:lnTo>
                  <a:lnTo>
                    <a:pt x="5797" y="404"/>
                  </a:lnTo>
                  <a:cubicBezTo>
                    <a:pt x="5797" y="166"/>
                    <a:pt x="5600" y="1"/>
                    <a:pt x="5382" y="1"/>
                  </a:cubicBezTo>
                  <a:cubicBezTo>
                    <a:pt x="5311" y="1"/>
                    <a:pt x="5237" y="18"/>
                    <a:pt x="5167" y="57"/>
                  </a:cubicBezTo>
                  <a:lnTo>
                    <a:pt x="3308" y="1286"/>
                  </a:lnTo>
                  <a:lnTo>
                    <a:pt x="3308" y="404"/>
                  </a:lnTo>
                  <a:cubicBezTo>
                    <a:pt x="3308" y="166"/>
                    <a:pt x="3111" y="1"/>
                    <a:pt x="28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4691;p58">
              <a:extLst>
                <a:ext uri="{FF2B5EF4-FFF2-40B4-BE49-F238E27FC236}">
                  <a16:creationId xmlns:a16="http://schemas.microsoft.com/office/drawing/2014/main" id="{69F65176-1A85-4299-B943-F92C82857200}"/>
                </a:ext>
              </a:extLst>
            </p:cNvPr>
            <p:cNvSpPr/>
            <p:nvPr/>
          </p:nvSpPr>
          <p:spPr>
            <a:xfrm>
              <a:off x="-5923852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4692;p58">
              <a:extLst>
                <a:ext uri="{FF2B5EF4-FFF2-40B4-BE49-F238E27FC236}">
                  <a16:creationId xmlns:a16="http://schemas.microsoft.com/office/drawing/2014/main" id="{474F9EF5-A368-43E3-99F6-780E76EBFE69}"/>
                </a:ext>
              </a:extLst>
            </p:cNvPr>
            <p:cNvSpPr/>
            <p:nvPr/>
          </p:nvSpPr>
          <p:spPr>
            <a:xfrm>
              <a:off x="-59292875" y="3308975"/>
              <a:ext cx="106350" cy="41400"/>
            </a:xfrm>
            <a:custGeom>
              <a:avLst/>
              <a:gdLst/>
              <a:ahLst/>
              <a:cxnLst/>
              <a:rect l="l" t="t" r="r" b="b"/>
              <a:pathLst>
                <a:path w="4254" h="1656" extrusionOk="0">
                  <a:moveTo>
                    <a:pt x="1305" y="1"/>
                  </a:moveTo>
                  <a:cubicBezTo>
                    <a:pt x="904" y="1"/>
                    <a:pt x="497" y="175"/>
                    <a:pt x="158" y="545"/>
                  </a:cubicBezTo>
                  <a:cubicBezTo>
                    <a:pt x="1" y="702"/>
                    <a:pt x="64" y="986"/>
                    <a:pt x="221" y="1143"/>
                  </a:cubicBezTo>
                  <a:cubicBezTo>
                    <a:pt x="311" y="1218"/>
                    <a:pt x="409" y="1258"/>
                    <a:pt x="503" y="1258"/>
                  </a:cubicBezTo>
                  <a:cubicBezTo>
                    <a:pt x="606" y="1258"/>
                    <a:pt x="706" y="1210"/>
                    <a:pt x="788" y="1112"/>
                  </a:cubicBezTo>
                  <a:cubicBezTo>
                    <a:pt x="946" y="938"/>
                    <a:pt x="1127" y="852"/>
                    <a:pt x="1308" y="852"/>
                  </a:cubicBezTo>
                  <a:cubicBezTo>
                    <a:pt x="1489" y="852"/>
                    <a:pt x="1670" y="938"/>
                    <a:pt x="1828" y="1112"/>
                  </a:cubicBezTo>
                  <a:cubicBezTo>
                    <a:pt x="2150" y="1466"/>
                    <a:pt x="2562" y="1655"/>
                    <a:pt x="2977" y="1655"/>
                  </a:cubicBezTo>
                  <a:cubicBezTo>
                    <a:pt x="3374" y="1655"/>
                    <a:pt x="3773" y="1482"/>
                    <a:pt x="4096" y="1112"/>
                  </a:cubicBezTo>
                  <a:cubicBezTo>
                    <a:pt x="4254" y="954"/>
                    <a:pt x="4222" y="671"/>
                    <a:pt x="4065" y="513"/>
                  </a:cubicBezTo>
                  <a:cubicBezTo>
                    <a:pt x="3990" y="438"/>
                    <a:pt x="3886" y="399"/>
                    <a:pt x="3781" y="399"/>
                  </a:cubicBezTo>
                  <a:cubicBezTo>
                    <a:pt x="3665" y="399"/>
                    <a:pt x="3549" y="446"/>
                    <a:pt x="3466" y="545"/>
                  </a:cubicBezTo>
                  <a:cubicBezTo>
                    <a:pt x="3309" y="734"/>
                    <a:pt x="3135" y="828"/>
                    <a:pt x="2962" y="828"/>
                  </a:cubicBezTo>
                  <a:cubicBezTo>
                    <a:pt x="2789" y="828"/>
                    <a:pt x="2616" y="734"/>
                    <a:pt x="2458" y="545"/>
                  </a:cubicBezTo>
                  <a:cubicBezTo>
                    <a:pt x="2136" y="191"/>
                    <a:pt x="1724" y="1"/>
                    <a:pt x="13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4693;p58">
              <a:extLst>
                <a:ext uri="{FF2B5EF4-FFF2-40B4-BE49-F238E27FC236}">
                  <a16:creationId xmlns:a16="http://schemas.microsoft.com/office/drawing/2014/main" id="{3F2441C6-34BA-4839-B410-6D642AFEE973}"/>
                </a:ext>
              </a:extLst>
            </p:cNvPr>
            <p:cNvSpPr/>
            <p:nvPr/>
          </p:nvSpPr>
          <p:spPr>
            <a:xfrm>
              <a:off x="-59214100" y="3371400"/>
              <a:ext cx="62225" cy="68550"/>
            </a:xfrm>
            <a:custGeom>
              <a:avLst/>
              <a:gdLst/>
              <a:ahLst/>
              <a:cxnLst/>
              <a:rect l="l" t="t" r="r" b="b"/>
              <a:pathLst>
                <a:path w="2489" h="2742" extrusionOk="0"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2742"/>
                  </a:lnTo>
                  <a:lnTo>
                    <a:pt x="2489" y="2742"/>
                  </a:lnTo>
                  <a:lnTo>
                    <a:pt x="2489" y="379"/>
                  </a:lnTo>
                  <a:cubicBezTo>
                    <a:pt x="2458" y="190"/>
                    <a:pt x="2268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4694;p58">
              <a:extLst>
                <a:ext uri="{FF2B5EF4-FFF2-40B4-BE49-F238E27FC236}">
                  <a16:creationId xmlns:a16="http://schemas.microsoft.com/office/drawing/2014/main" id="{D4E4F259-4938-4BEB-A403-0C48F24A0E51}"/>
                </a:ext>
              </a:extLst>
            </p:cNvPr>
            <p:cNvSpPr/>
            <p:nvPr/>
          </p:nvSpPr>
          <p:spPr>
            <a:xfrm>
              <a:off x="-59297600" y="3392600"/>
              <a:ext cx="62250" cy="48150"/>
            </a:xfrm>
            <a:custGeom>
              <a:avLst/>
              <a:gdLst/>
              <a:ahLst/>
              <a:cxnLst/>
              <a:rect l="l" t="t" r="r" b="b"/>
              <a:pathLst>
                <a:path w="2490" h="1926" extrusionOk="0">
                  <a:moveTo>
                    <a:pt x="387" y="0"/>
                  </a:moveTo>
                  <a:cubicBezTo>
                    <a:pt x="163" y="0"/>
                    <a:pt x="1" y="177"/>
                    <a:pt x="1" y="382"/>
                  </a:cubicBezTo>
                  <a:lnTo>
                    <a:pt x="1" y="1925"/>
                  </a:lnTo>
                  <a:lnTo>
                    <a:pt x="2489" y="1925"/>
                  </a:lnTo>
                  <a:lnTo>
                    <a:pt x="2489" y="382"/>
                  </a:lnTo>
                  <a:cubicBezTo>
                    <a:pt x="2489" y="161"/>
                    <a:pt x="2300" y="4"/>
                    <a:pt x="2080" y="4"/>
                  </a:cubicBezTo>
                  <a:lnTo>
                    <a:pt x="442" y="4"/>
                  </a:lnTo>
                  <a:cubicBezTo>
                    <a:pt x="423" y="1"/>
                    <a:pt x="405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71" name="Google Shape;4695;p58">
            <a:extLst>
              <a:ext uri="{FF2B5EF4-FFF2-40B4-BE49-F238E27FC236}">
                <a16:creationId xmlns:a16="http://schemas.microsoft.com/office/drawing/2014/main" id="{9F78A701-3A7F-4036-9C4A-AC220CB36E28}"/>
              </a:ext>
            </a:extLst>
          </p:cNvPr>
          <p:cNvGrpSpPr/>
          <p:nvPr/>
        </p:nvGrpSpPr>
        <p:grpSpPr>
          <a:xfrm>
            <a:off x="4962011" y="1744880"/>
            <a:ext cx="349421" cy="346972"/>
            <a:chOff x="-64781025" y="3361050"/>
            <a:chExt cx="317425" cy="315200"/>
          </a:xfrm>
        </p:grpSpPr>
        <p:sp>
          <p:nvSpPr>
            <p:cNvPr id="2172" name="Google Shape;4696;p58">
              <a:extLst>
                <a:ext uri="{FF2B5EF4-FFF2-40B4-BE49-F238E27FC236}">
                  <a16:creationId xmlns:a16="http://schemas.microsoft.com/office/drawing/2014/main" id="{4A7C4048-194D-4D89-9F5C-04CB106608E2}"/>
                </a:ext>
              </a:extLst>
            </p:cNvPr>
            <p:cNvSpPr/>
            <p:nvPr/>
          </p:nvSpPr>
          <p:spPr>
            <a:xfrm>
              <a:off x="-64764500" y="3388725"/>
              <a:ext cx="272550" cy="272550"/>
            </a:xfrm>
            <a:custGeom>
              <a:avLst/>
              <a:gdLst/>
              <a:ahLst/>
              <a:cxnLst/>
              <a:rect l="l" t="t" r="r" b="b"/>
              <a:pathLst>
                <a:path w="10902" h="10902" extrusionOk="0">
                  <a:moveTo>
                    <a:pt x="6554" y="2647"/>
                  </a:moveTo>
                  <a:cubicBezTo>
                    <a:pt x="6979" y="2647"/>
                    <a:pt x="7404" y="2805"/>
                    <a:pt x="7719" y="3120"/>
                  </a:cubicBezTo>
                  <a:cubicBezTo>
                    <a:pt x="8381" y="3782"/>
                    <a:pt x="8381" y="4821"/>
                    <a:pt x="7751" y="5483"/>
                  </a:cubicBezTo>
                  <a:cubicBezTo>
                    <a:pt x="7436" y="5798"/>
                    <a:pt x="7058" y="5955"/>
                    <a:pt x="6585" y="5955"/>
                  </a:cubicBezTo>
                  <a:cubicBezTo>
                    <a:pt x="6144" y="5955"/>
                    <a:pt x="5703" y="5798"/>
                    <a:pt x="5388" y="5483"/>
                  </a:cubicBezTo>
                  <a:cubicBezTo>
                    <a:pt x="5073" y="5168"/>
                    <a:pt x="4915" y="4758"/>
                    <a:pt x="4915" y="4286"/>
                  </a:cubicBezTo>
                  <a:cubicBezTo>
                    <a:pt x="4915" y="3813"/>
                    <a:pt x="5073" y="3435"/>
                    <a:pt x="5388" y="3120"/>
                  </a:cubicBezTo>
                  <a:cubicBezTo>
                    <a:pt x="5703" y="2805"/>
                    <a:pt x="6128" y="2647"/>
                    <a:pt x="6554" y="2647"/>
                  </a:cubicBezTo>
                  <a:close/>
                  <a:moveTo>
                    <a:pt x="2175" y="6901"/>
                  </a:moveTo>
                  <a:lnTo>
                    <a:pt x="4065" y="8791"/>
                  </a:lnTo>
                  <a:lnTo>
                    <a:pt x="3592" y="9484"/>
                  </a:lnTo>
                  <a:lnTo>
                    <a:pt x="1418" y="7342"/>
                  </a:lnTo>
                  <a:lnTo>
                    <a:pt x="2175" y="6901"/>
                  </a:lnTo>
                  <a:close/>
                  <a:moveTo>
                    <a:pt x="6907" y="1"/>
                  </a:moveTo>
                  <a:cubicBezTo>
                    <a:pt x="6851" y="1"/>
                    <a:pt x="6795" y="11"/>
                    <a:pt x="6743" y="33"/>
                  </a:cubicBezTo>
                  <a:cubicBezTo>
                    <a:pt x="5546" y="663"/>
                    <a:pt x="4474" y="1576"/>
                    <a:pt x="3655" y="2616"/>
                  </a:cubicBezTo>
                  <a:cubicBezTo>
                    <a:pt x="3025" y="3341"/>
                    <a:pt x="2553" y="4223"/>
                    <a:pt x="2175" y="5136"/>
                  </a:cubicBezTo>
                  <a:cubicBezTo>
                    <a:pt x="2048" y="5451"/>
                    <a:pt x="1922" y="5766"/>
                    <a:pt x="1859" y="6050"/>
                  </a:cubicBezTo>
                  <a:lnTo>
                    <a:pt x="505" y="6838"/>
                  </a:lnTo>
                  <a:cubicBezTo>
                    <a:pt x="379" y="6932"/>
                    <a:pt x="316" y="7058"/>
                    <a:pt x="316" y="7184"/>
                  </a:cubicBezTo>
                  <a:cubicBezTo>
                    <a:pt x="316" y="7279"/>
                    <a:pt x="347" y="7405"/>
                    <a:pt x="442" y="7531"/>
                  </a:cubicBezTo>
                  <a:lnTo>
                    <a:pt x="1072" y="8161"/>
                  </a:lnTo>
                  <a:cubicBezTo>
                    <a:pt x="631" y="8696"/>
                    <a:pt x="1" y="9673"/>
                    <a:pt x="1" y="10272"/>
                  </a:cubicBezTo>
                  <a:cubicBezTo>
                    <a:pt x="1" y="10524"/>
                    <a:pt x="64" y="10681"/>
                    <a:pt x="158" y="10744"/>
                  </a:cubicBezTo>
                  <a:cubicBezTo>
                    <a:pt x="221" y="10839"/>
                    <a:pt x="379" y="10902"/>
                    <a:pt x="631" y="10902"/>
                  </a:cubicBezTo>
                  <a:cubicBezTo>
                    <a:pt x="1229" y="10902"/>
                    <a:pt x="2238" y="10240"/>
                    <a:pt x="2742" y="9830"/>
                  </a:cubicBezTo>
                  <a:lnTo>
                    <a:pt x="3372" y="10461"/>
                  </a:lnTo>
                  <a:cubicBezTo>
                    <a:pt x="3466" y="10555"/>
                    <a:pt x="3592" y="10587"/>
                    <a:pt x="3655" y="10587"/>
                  </a:cubicBezTo>
                  <a:lnTo>
                    <a:pt x="3687" y="10587"/>
                  </a:lnTo>
                  <a:cubicBezTo>
                    <a:pt x="3813" y="10587"/>
                    <a:pt x="3939" y="10524"/>
                    <a:pt x="4002" y="10398"/>
                  </a:cubicBezTo>
                  <a:lnTo>
                    <a:pt x="4789" y="9074"/>
                  </a:lnTo>
                  <a:cubicBezTo>
                    <a:pt x="5104" y="8980"/>
                    <a:pt x="5420" y="8854"/>
                    <a:pt x="5735" y="8759"/>
                  </a:cubicBezTo>
                  <a:cubicBezTo>
                    <a:pt x="6648" y="8381"/>
                    <a:pt x="7530" y="7877"/>
                    <a:pt x="8255" y="7279"/>
                  </a:cubicBezTo>
                  <a:cubicBezTo>
                    <a:pt x="9295" y="6459"/>
                    <a:pt x="10208" y="5388"/>
                    <a:pt x="10838" y="4223"/>
                  </a:cubicBezTo>
                  <a:cubicBezTo>
                    <a:pt x="10901" y="4065"/>
                    <a:pt x="10870" y="3876"/>
                    <a:pt x="10744" y="3750"/>
                  </a:cubicBezTo>
                  <a:lnTo>
                    <a:pt x="7215" y="127"/>
                  </a:lnTo>
                  <a:cubicBezTo>
                    <a:pt x="7131" y="43"/>
                    <a:pt x="7019" y="1"/>
                    <a:pt x="69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4697;p58">
              <a:extLst>
                <a:ext uri="{FF2B5EF4-FFF2-40B4-BE49-F238E27FC236}">
                  <a16:creationId xmlns:a16="http://schemas.microsoft.com/office/drawing/2014/main" id="{CD5565F5-5043-4D2C-B15A-AD110F9FE574}"/>
                </a:ext>
              </a:extLst>
            </p:cNvPr>
            <p:cNvSpPr/>
            <p:nvPr/>
          </p:nvSpPr>
          <p:spPr>
            <a:xfrm>
              <a:off x="-64568375" y="3361050"/>
              <a:ext cx="104775" cy="105675"/>
            </a:xfrm>
            <a:custGeom>
              <a:avLst/>
              <a:gdLst/>
              <a:ahLst/>
              <a:cxnLst/>
              <a:rect l="l" t="t" r="r" b="b"/>
              <a:pathLst>
                <a:path w="4191" h="4227" extrusionOk="0">
                  <a:moveTo>
                    <a:pt x="2941" y="1"/>
                  </a:moveTo>
                  <a:cubicBezTo>
                    <a:pt x="2906" y="1"/>
                    <a:pt x="2871" y="2"/>
                    <a:pt x="2836" y="5"/>
                  </a:cubicBezTo>
                  <a:cubicBezTo>
                    <a:pt x="1828" y="100"/>
                    <a:pt x="883" y="320"/>
                    <a:pt x="0" y="667"/>
                  </a:cubicBezTo>
                  <a:lnTo>
                    <a:pt x="3529" y="4227"/>
                  </a:lnTo>
                  <a:cubicBezTo>
                    <a:pt x="3876" y="3313"/>
                    <a:pt x="4128" y="2368"/>
                    <a:pt x="4191" y="1392"/>
                  </a:cubicBezTo>
                  <a:cubicBezTo>
                    <a:pt x="4191" y="982"/>
                    <a:pt x="4033" y="635"/>
                    <a:pt x="3812" y="352"/>
                  </a:cubicBezTo>
                  <a:cubicBezTo>
                    <a:pt x="3558" y="125"/>
                    <a:pt x="3252" y="1"/>
                    <a:pt x="29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4698;p58">
              <a:extLst>
                <a:ext uri="{FF2B5EF4-FFF2-40B4-BE49-F238E27FC236}">
                  <a16:creationId xmlns:a16="http://schemas.microsoft.com/office/drawing/2014/main" id="{FACF5C9C-8DDA-472B-8EAD-0AB5320FE489}"/>
                </a:ext>
              </a:extLst>
            </p:cNvPr>
            <p:cNvSpPr/>
            <p:nvPr/>
          </p:nvSpPr>
          <p:spPr>
            <a:xfrm>
              <a:off x="-64645575" y="3596675"/>
              <a:ext cx="85100" cy="79575"/>
            </a:xfrm>
            <a:custGeom>
              <a:avLst/>
              <a:gdLst/>
              <a:ahLst/>
              <a:cxnLst/>
              <a:rect l="l" t="t" r="r" b="b"/>
              <a:pathLst>
                <a:path w="3404" h="3183" extrusionOk="0">
                  <a:moveTo>
                    <a:pt x="3403" y="0"/>
                  </a:moveTo>
                  <a:lnTo>
                    <a:pt x="3403" y="0"/>
                  </a:lnTo>
                  <a:cubicBezTo>
                    <a:pt x="2710" y="473"/>
                    <a:pt x="2017" y="819"/>
                    <a:pt x="1261" y="1134"/>
                  </a:cubicBezTo>
                  <a:cubicBezTo>
                    <a:pt x="1041" y="1292"/>
                    <a:pt x="726" y="1386"/>
                    <a:pt x="442" y="1449"/>
                  </a:cubicBezTo>
                  <a:cubicBezTo>
                    <a:pt x="347" y="1859"/>
                    <a:pt x="253" y="2237"/>
                    <a:pt x="95" y="2584"/>
                  </a:cubicBezTo>
                  <a:cubicBezTo>
                    <a:pt x="1" y="2741"/>
                    <a:pt x="32" y="2930"/>
                    <a:pt x="158" y="3056"/>
                  </a:cubicBezTo>
                  <a:cubicBezTo>
                    <a:pt x="253" y="3151"/>
                    <a:pt x="347" y="3182"/>
                    <a:pt x="442" y="3182"/>
                  </a:cubicBezTo>
                  <a:cubicBezTo>
                    <a:pt x="505" y="3182"/>
                    <a:pt x="568" y="3182"/>
                    <a:pt x="600" y="3151"/>
                  </a:cubicBezTo>
                  <a:cubicBezTo>
                    <a:pt x="1135" y="2867"/>
                    <a:pt x="1671" y="2521"/>
                    <a:pt x="2080" y="2080"/>
                  </a:cubicBezTo>
                  <a:cubicBezTo>
                    <a:pt x="2679" y="1481"/>
                    <a:pt x="3151" y="756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4699;p58">
              <a:extLst>
                <a:ext uri="{FF2B5EF4-FFF2-40B4-BE49-F238E27FC236}">
                  <a16:creationId xmlns:a16="http://schemas.microsoft.com/office/drawing/2014/main" id="{5A777CE9-97F1-4C4B-90B1-AE8B64157596}"/>
                </a:ext>
              </a:extLst>
            </p:cNvPr>
            <p:cNvSpPr/>
            <p:nvPr/>
          </p:nvSpPr>
          <p:spPr>
            <a:xfrm>
              <a:off x="-64781025" y="3456475"/>
              <a:ext cx="80350" cy="85075"/>
            </a:xfrm>
            <a:custGeom>
              <a:avLst/>
              <a:gdLst/>
              <a:ahLst/>
              <a:cxnLst/>
              <a:rect l="l" t="t" r="r" b="b"/>
              <a:pathLst>
                <a:path w="3214" h="3403" extrusionOk="0">
                  <a:moveTo>
                    <a:pt x="3214" y="0"/>
                  </a:moveTo>
                  <a:cubicBezTo>
                    <a:pt x="2426" y="252"/>
                    <a:pt x="1733" y="725"/>
                    <a:pt x="1134" y="1324"/>
                  </a:cubicBezTo>
                  <a:cubicBezTo>
                    <a:pt x="693" y="1733"/>
                    <a:pt x="347" y="2269"/>
                    <a:pt x="63" y="2804"/>
                  </a:cubicBezTo>
                  <a:cubicBezTo>
                    <a:pt x="0" y="2962"/>
                    <a:pt x="32" y="3151"/>
                    <a:pt x="158" y="3277"/>
                  </a:cubicBezTo>
                  <a:cubicBezTo>
                    <a:pt x="221" y="3371"/>
                    <a:pt x="347" y="3403"/>
                    <a:pt x="410" y="3403"/>
                  </a:cubicBezTo>
                  <a:cubicBezTo>
                    <a:pt x="504" y="3403"/>
                    <a:pt x="536" y="3403"/>
                    <a:pt x="630" y="3371"/>
                  </a:cubicBezTo>
                  <a:cubicBezTo>
                    <a:pt x="977" y="3214"/>
                    <a:pt x="1355" y="3088"/>
                    <a:pt x="1764" y="2993"/>
                  </a:cubicBezTo>
                  <a:cubicBezTo>
                    <a:pt x="1827" y="2678"/>
                    <a:pt x="1953" y="2426"/>
                    <a:pt x="2079" y="2143"/>
                  </a:cubicBezTo>
                  <a:cubicBezTo>
                    <a:pt x="2394" y="1387"/>
                    <a:pt x="2741" y="694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76" name="Google Shape;4700;p58">
            <a:extLst>
              <a:ext uri="{FF2B5EF4-FFF2-40B4-BE49-F238E27FC236}">
                <a16:creationId xmlns:a16="http://schemas.microsoft.com/office/drawing/2014/main" id="{93AA5531-FE7F-4EBC-817A-F7989915ADBA}"/>
              </a:ext>
            </a:extLst>
          </p:cNvPr>
          <p:cNvSpPr/>
          <p:nvPr/>
        </p:nvSpPr>
        <p:spPr>
          <a:xfrm>
            <a:off x="4960002" y="2166121"/>
            <a:ext cx="349421" cy="347688"/>
          </a:xfrm>
          <a:custGeom>
            <a:avLst/>
            <a:gdLst/>
            <a:ahLst/>
            <a:cxnLst/>
            <a:rect l="l" t="t" r="r" b="b"/>
            <a:pathLst>
              <a:path w="12697" h="12634" extrusionOk="0">
                <a:moveTo>
                  <a:pt x="11437" y="819"/>
                </a:moveTo>
                <a:cubicBezTo>
                  <a:pt x="11657" y="819"/>
                  <a:pt x="11815" y="1040"/>
                  <a:pt x="11815" y="1260"/>
                </a:cubicBezTo>
                <a:cubicBezTo>
                  <a:pt x="11815" y="1512"/>
                  <a:pt x="11657" y="1670"/>
                  <a:pt x="11437" y="1670"/>
                </a:cubicBezTo>
                <a:lnTo>
                  <a:pt x="1229" y="1670"/>
                </a:lnTo>
                <a:cubicBezTo>
                  <a:pt x="1009" y="1670"/>
                  <a:pt x="788" y="1449"/>
                  <a:pt x="788" y="1260"/>
                </a:cubicBezTo>
                <a:cubicBezTo>
                  <a:pt x="788" y="1071"/>
                  <a:pt x="1009" y="819"/>
                  <a:pt x="1229" y="819"/>
                </a:cubicBezTo>
                <a:close/>
                <a:moveTo>
                  <a:pt x="8790" y="3277"/>
                </a:moveTo>
                <a:cubicBezTo>
                  <a:pt x="9042" y="3277"/>
                  <a:pt x="9200" y="3466"/>
                  <a:pt x="9200" y="3655"/>
                </a:cubicBezTo>
                <a:lnTo>
                  <a:pt x="9200" y="5356"/>
                </a:lnTo>
                <a:lnTo>
                  <a:pt x="9232" y="5356"/>
                </a:lnTo>
                <a:cubicBezTo>
                  <a:pt x="9232" y="5608"/>
                  <a:pt x="9042" y="5765"/>
                  <a:pt x="8822" y="5765"/>
                </a:cubicBezTo>
                <a:cubicBezTo>
                  <a:pt x="8633" y="5765"/>
                  <a:pt x="8412" y="5545"/>
                  <a:pt x="8412" y="5356"/>
                </a:cubicBezTo>
                <a:lnTo>
                  <a:pt x="8412" y="4694"/>
                </a:lnTo>
                <a:lnTo>
                  <a:pt x="6617" y="6459"/>
                </a:lnTo>
                <a:cubicBezTo>
                  <a:pt x="6538" y="6537"/>
                  <a:pt x="6435" y="6577"/>
                  <a:pt x="6333" y="6577"/>
                </a:cubicBezTo>
                <a:cubicBezTo>
                  <a:pt x="6231" y="6577"/>
                  <a:pt x="6128" y="6537"/>
                  <a:pt x="6050" y="6459"/>
                </a:cubicBezTo>
                <a:lnTo>
                  <a:pt x="5482" y="5923"/>
                </a:lnTo>
                <a:lnTo>
                  <a:pt x="4096" y="7278"/>
                </a:lnTo>
                <a:cubicBezTo>
                  <a:pt x="4033" y="7356"/>
                  <a:pt x="3931" y="7396"/>
                  <a:pt x="3824" y="7396"/>
                </a:cubicBezTo>
                <a:cubicBezTo>
                  <a:pt x="3718" y="7396"/>
                  <a:pt x="3608" y="7356"/>
                  <a:pt x="3529" y="7278"/>
                </a:cubicBezTo>
                <a:cubicBezTo>
                  <a:pt x="3372" y="7120"/>
                  <a:pt x="3372" y="6868"/>
                  <a:pt x="3529" y="6711"/>
                </a:cubicBezTo>
                <a:lnTo>
                  <a:pt x="5167" y="5041"/>
                </a:lnTo>
                <a:cubicBezTo>
                  <a:pt x="5246" y="4962"/>
                  <a:pt x="5356" y="4923"/>
                  <a:pt x="5467" y="4923"/>
                </a:cubicBezTo>
                <a:cubicBezTo>
                  <a:pt x="5577" y="4923"/>
                  <a:pt x="5687" y="4962"/>
                  <a:pt x="5766" y="5041"/>
                </a:cubicBezTo>
                <a:lnTo>
                  <a:pt x="6302" y="5608"/>
                </a:lnTo>
                <a:lnTo>
                  <a:pt x="7814" y="4096"/>
                </a:lnTo>
                <a:lnTo>
                  <a:pt x="7152" y="4096"/>
                </a:lnTo>
                <a:cubicBezTo>
                  <a:pt x="6900" y="4096"/>
                  <a:pt x="6743" y="3907"/>
                  <a:pt x="6743" y="3655"/>
                </a:cubicBezTo>
                <a:cubicBezTo>
                  <a:pt x="6743" y="3434"/>
                  <a:pt x="6932" y="3277"/>
                  <a:pt x="7152" y="3277"/>
                </a:cubicBezTo>
                <a:close/>
                <a:moveTo>
                  <a:pt x="6302" y="11058"/>
                </a:moveTo>
                <a:cubicBezTo>
                  <a:pt x="6554" y="11058"/>
                  <a:pt x="6743" y="11279"/>
                  <a:pt x="6743" y="11468"/>
                </a:cubicBezTo>
                <a:cubicBezTo>
                  <a:pt x="6743" y="11657"/>
                  <a:pt x="6554" y="11846"/>
                  <a:pt x="6302" y="11846"/>
                </a:cubicBezTo>
                <a:cubicBezTo>
                  <a:pt x="6081" y="11846"/>
                  <a:pt x="5924" y="11657"/>
                  <a:pt x="5924" y="11468"/>
                </a:cubicBezTo>
                <a:cubicBezTo>
                  <a:pt x="5924" y="11279"/>
                  <a:pt x="6113" y="11058"/>
                  <a:pt x="6302" y="11058"/>
                </a:cubicBezTo>
                <a:close/>
                <a:moveTo>
                  <a:pt x="1229" y="0"/>
                </a:moveTo>
                <a:cubicBezTo>
                  <a:pt x="568" y="0"/>
                  <a:pt x="1" y="536"/>
                  <a:pt x="1" y="1229"/>
                </a:cubicBezTo>
                <a:cubicBezTo>
                  <a:pt x="1" y="1764"/>
                  <a:pt x="379" y="2205"/>
                  <a:pt x="851" y="2394"/>
                </a:cubicBezTo>
                <a:lnTo>
                  <a:pt x="851" y="8254"/>
                </a:lnTo>
                <a:lnTo>
                  <a:pt x="442" y="8254"/>
                </a:lnTo>
                <a:cubicBezTo>
                  <a:pt x="221" y="8254"/>
                  <a:pt x="64" y="8475"/>
                  <a:pt x="64" y="8664"/>
                </a:cubicBezTo>
                <a:cubicBezTo>
                  <a:pt x="64" y="8916"/>
                  <a:pt x="253" y="9042"/>
                  <a:pt x="442" y="9042"/>
                </a:cubicBezTo>
                <a:lnTo>
                  <a:pt x="5955" y="9042"/>
                </a:lnTo>
                <a:lnTo>
                  <a:pt x="5955" y="10239"/>
                </a:lnTo>
                <a:cubicBezTo>
                  <a:pt x="5482" y="10397"/>
                  <a:pt x="5136" y="10869"/>
                  <a:pt x="5136" y="11405"/>
                </a:cubicBezTo>
                <a:cubicBezTo>
                  <a:pt x="5136" y="12098"/>
                  <a:pt x="5671" y="12633"/>
                  <a:pt x="6365" y="12633"/>
                </a:cubicBezTo>
                <a:cubicBezTo>
                  <a:pt x="7026" y="12633"/>
                  <a:pt x="7625" y="12098"/>
                  <a:pt x="7625" y="11405"/>
                </a:cubicBezTo>
                <a:cubicBezTo>
                  <a:pt x="7625" y="10869"/>
                  <a:pt x="7247" y="10428"/>
                  <a:pt x="6774" y="10239"/>
                </a:cubicBezTo>
                <a:lnTo>
                  <a:pt x="6774" y="9042"/>
                </a:lnTo>
                <a:lnTo>
                  <a:pt x="12288" y="9042"/>
                </a:lnTo>
                <a:cubicBezTo>
                  <a:pt x="12540" y="9042"/>
                  <a:pt x="12697" y="8853"/>
                  <a:pt x="12697" y="8664"/>
                </a:cubicBezTo>
                <a:cubicBezTo>
                  <a:pt x="12666" y="8443"/>
                  <a:pt x="12508" y="8254"/>
                  <a:pt x="12256" y="8254"/>
                </a:cubicBezTo>
                <a:lnTo>
                  <a:pt x="11815" y="8254"/>
                </a:lnTo>
                <a:lnTo>
                  <a:pt x="11815" y="2394"/>
                </a:lnTo>
                <a:cubicBezTo>
                  <a:pt x="12288" y="2237"/>
                  <a:pt x="12666" y="1764"/>
                  <a:pt x="12666" y="1229"/>
                </a:cubicBezTo>
                <a:cubicBezTo>
                  <a:pt x="12666" y="567"/>
                  <a:pt x="12098" y="0"/>
                  <a:pt x="1143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77" name="Google Shape;4701;p58">
            <a:extLst>
              <a:ext uri="{FF2B5EF4-FFF2-40B4-BE49-F238E27FC236}">
                <a16:creationId xmlns:a16="http://schemas.microsoft.com/office/drawing/2014/main" id="{27669607-ABB8-4EDD-92C9-9EF62AE88D4C}"/>
              </a:ext>
            </a:extLst>
          </p:cNvPr>
          <p:cNvSpPr/>
          <p:nvPr/>
        </p:nvSpPr>
        <p:spPr>
          <a:xfrm>
            <a:off x="4986009" y="2573345"/>
            <a:ext cx="297409" cy="349421"/>
          </a:xfrm>
          <a:custGeom>
            <a:avLst/>
            <a:gdLst/>
            <a:ahLst/>
            <a:cxnLst/>
            <a:rect l="l" t="t" r="r" b="b"/>
            <a:pathLst>
              <a:path w="10807" h="12697" extrusionOk="0">
                <a:moveTo>
                  <a:pt x="6617" y="9924"/>
                </a:moveTo>
                <a:lnTo>
                  <a:pt x="6617" y="10775"/>
                </a:lnTo>
                <a:lnTo>
                  <a:pt x="4159" y="10775"/>
                </a:lnTo>
                <a:lnTo>
                  <a:pt x="4159" y="9924"/>
                </a:lnTo>
                <a:close/>
                <a:moveTo>
                  <a:pt x="4159" y="0"/>
                </a:moveTo>
                <a:cubicBezTo>
                  <a:pt x="3561" y="0"/>
                  <a:pt x="2994" y="315"/>
                  <a:pt x="2742" y="851"/>
                </a:cubicBezTo>
                <a:lnTo>
                  <a:pt x="2490" y="851"/>
                </a:lnTo>
                <a:cubicBezTo>
                  <a:pt x="1797" y="851"/>
                  <a:pt x="1166" y="1324"/>
                  <a:pt x="914" y="1954"/>
                </a:cubicBezTo>
                <a:cubicBezTo>
                  <a:pt x="1324" y="1985"/>
                  <a:pt x="1702" y="2143"/>
                  <a:pt x="1986" y="2426"/>
                </a:cubicBezTo>
                <a:cubicBezTo>
                  <a:pt x="2143" y="2584"/>
                  <a:pt x="2143" y="2836"/>
                  <a:pt x="1986" y="2993"/>
                </a:cubicBezTo>
                <a:cubicBezTo>
                  <a:pt x="1907" y="3072"/>
                  <a:pt x="1797" y="3111"/>
                  <a:pt x="1686" y="3111"/>
                </a:cubicBezTo>
                <a:cubicBezTo>
                  <a:pt x="1576" y="3111"/>
                  <a:pt x="1466" y="3072"/>
                  <a:pt x="1387" y="2993"/>
                </a:cubicBezTo>
                <a:cubicBezTo>
                  <a:pt x="1198" y="2804"/>
                  <a:pt x="946" y="2773"/>
                  <a:pt x="725" y="2773"/>
                </a:cubicBezTo>
                <a:cubicBezTo>
                  <a:pt x="284" y="3088"/>
                  <a:pt x="1" y="3560"/>
                  <a:pt x="1" y="4159"/>
                </a:cubicBezTo>
                <a:cubicBezTo>
                  <a:pt x="1" y="4411"/>
                  <a:pt x="95" y="4726"/>
                  <a:pt x="253" y="4978"/>
                </a:cubicBezTo>
                <a:cubicBezTo>
                  <a:pt x="95" y="5199"/>
                  <a:pt x="1" y="5514"/>
                  <a:pt x="1" y="5797"/>
                </a:cubicBezTo>
                <a:cubicBezTo>
                  <a:pt x="1" y="6144"/>
                  <a:pt x="127" y="6459"/>
                  <a:pt x="316" y="6742"/>
                </a:cubicBezTo>
                <a:cubicBezTo>
                  <a:pt x="599" y="6522"/>
                  <a:pt x="1009" y="6364"/>
                  <a:pt x="1387" y="6364"/>
                </a:cubicBezTo>
                <a:cubicBezTo>
                  <a:pt x="1639" y="6364"/>
                  <a:pt x="1797" y="6553"/>
                  <a:pt x="1797" y="6742"/>
                </a:cubicBezTo>
                <a:cubicBezTo>
                  <a:pt x="1797" y="6994"/>
                  <a:pt x="1576" y="7152"/>
                  <a:pt x="1387" y="7152"/>
                </a:cubicBezTo>
                <a:cubicBezTo>
                  <a:pt x="1198" y="7152"/>
                  <a:pt x="1009" y="7215"/>
                  <a:pt x="851" y="7341"/>
                </a:cubicBezTo>
                <a:lnTo>
                  <a:pt x="851" y="7404"/>
                </a:lnTo>
                <a:cubicBezTo>
                  <a:pt x="851" y="8318"/>
                  <a:pt x="1576" y="9074"/>
                  <a:pt x="2490" y="9074"/>
                </a:cubicBezTo>
                <a:lnTo>
                  <a:pt x="2742" y="9074"/>
                </a:lnTo>
                <a:cubicBezTo>
                  <a:pt x="2899" y="9357"/>
                  <a:pt x="3088" y="9546"/>
                  <a:pt x="3309" y="9704"/>
                </a:cubicBezTo>
                <a:lnTo>
                  <a:pt x="3309" y="10617"/>
                </a:lnTo>
                <a:cubicBezTo>
                  <a:pt x="3309" y="11752"/>
                  <a:pt x="4254" y="12697"/>
                  <a:pt x="5420" y="12697"/>
                </a:cubicBezTo>
                <a:cubicBezTo>
                  <a:pt x="6554" y="12697"/>
                  <a:pt x="7499" y="11752"/>
                  <a:pt x="7499" y="10617"/>
                </a:cubicBezTo>
                <a:lnTo>
                  <a:pt x="7499" y="9704"/>
                </a:lnTo>
                <a:cubicBezTo>
                  <a:pt x="7719" y="9546"/>
                  <a:pt x="7971" y="9357"/>
                  <a:pt x="8097" y="9074"/>
                </a:cubicBezTo>
                <a:lnTo>
                  <a:pt x="8318" y="9074"/>
                </a:lnTo>
                <a:cubicBezTo>
                  <a:pt x="9232" y="9074"/>
                  <a:pt x="9988" y="8318"/>
                  <a:pt x="9988" y="7404"/>
                </a:cubicBezTo>
                <a:lnTo>
                  <a:pt x="9988" y="7341"/>
                </a:lnTo>
                <a:cubicBezTo>
                  <a:pt x="9830" y="7215"/>
                  <a:pt x="9610" y="7152"/>
                  <a:pt x="9421" y="7152"/>
                </a:cubicBezTo>
                <a:cubicBezTo>
                  <a:pt x="9200" y="7152"/>
                  <a:pt x="9043" y="6931"/>
                  <a:pt x="9043" y="6742"/>
                </a:cubicBezTo>
                <a:cubicBezTo>
                  <a:pt x="9043" y="6522"/>
                  <a:pt x="9232" y="6364"/>
                  <a:pt x="9421" y="6364"/>
                </a:cubicBezTo>
                <a:cubicBezTo>
                  <a:pt x="9830" y="6364"/>
                  <a:pt x="10208" y="6522"/>
                  <a:pt x="10492" y="6742"/>
                </a:cubicBezTo>
                <a:cubicBezTo>
                  <a:pt x="10681" y="6459"/>
                  <a:pt x="10807" y="6144"/>
                  <a:pt x="10807" y="5797"/>
                </a:cubicBezTo>
                <a:cubicBezTo>
                  <a:pt x="10807" y="5514"/>
                  <a:pt x="10712" y="5199"/>
                  <a:pt x="10555" y="4978"/>
                </a:cubicBezTo>
                <a:cubicBezTo>
                  <a:pt x="10681" y="4726"/>
                  <a:pt x="10775" y="4411"/>
                  <a:pt x="10775" y="4159"/>
                </a:cubicBezTo>
                <a:cubicBezTo>
                  <a:pt x="10775" y="3592"/>
                  <a:pt x="10492" y="3088"/>
                  <a:pt x="10051" y="2773"/>
                </a:cubicBezTo>
                <a:cubicBezTo>
                  <a:pt x="10015" y="2768"/>
                  <a:pt x="9978" y="2765"/>
                  <a:pt x="9939" y="2765"/>
                </a:cubicBezTo>
                <a:cubicBezTo>
                  <a:pt x="9742" y="2765"/>
                  <a:pt x="9521" y="2835"/>
                  <a:pt x="9389" y="2993"/>
                </a:cubicBezTo>
                <a:cubicBezTo>
                  <a:pt x="9310" y="3072"/>
                  <a:pt x="9200" y="3111"/>
                  <a:pt x="9090" y="3111"/>
                </a:cubicBezTo>
                <a:cubicBezTo>
                  <a:pt x="8980" y="3111"/>
                  <a:pt x="8869" y="3072"/>
                  <a:pt x="8791" y="2993"/>
                </a:cubicBezTo>
                <a:cubicBezTo>
                  <a:pt x="8633" y="2836"/>
                  <a:pt x="8633" y="2584"/>
                  <a:pt x="8791" y="2426"/>
                </a:cubicBezTo>
                <a:cubicBezTo>
                  <a:pt x="9074" y="2143"/>
                  <a:pt x="9452" y="1954"/>
                  <a:pt x="9862" y="1954"/>
                </a:cubicBezTo>
                <a:cubicBezTo>
                  <a:pt x="9610" y="1324"/>
                  <a:pt x="9043" y="851"/>
                  <a:pt x="8287" y="851"/>
                </a:cubicBezTo>
                <a:lnTo>
                  <a:pt x="8034" y="851"/>
                </a:lnTo>
                <a:cubicBezTo>
                  <a:pt x="7782" y="315"/>
                  <a:pt x="7215" y="0"/>
                  <a:pt x="6617" y="0"/>
                </a:cubicBezTo>
                <a:cubicBezTo>
                  <a:pt x="6302" y="0"/>
                  <a:pt x="6050" y="95"/>
                  <a:pt x="5798" y="252"/>
                </a:cubicBezTo>
                <a:lnTo>
                  <a:pt x="5798" y="4190"/>
                </a:lnTo>
                <a:cubicBezTo>
                  <a:pt x="6743" y="4379"/>
                  <a:pt x="7467" y="5199"/>
                  <a:pt x="7467" y="6207"/>
                </a:cubicBezTo>
                <a:cubicBezTo>
                  <a:pt x="7467" y="6427"/>
                  <a:pt x="7247" y="6585"/>
                  <a:pt x="7058" y="6585"/>
                </a:cubicBezTo>
                <a:cubicBezTo>
                  <a:pt x="6869" y="6585"/>
                  <a:pt x="6617" y="6396"/>
                  <a:pt x="6617" y="6207"/>
                </a:cubicBezTo>
                <a:cubicBezTo>
                  <a:pt x="6617" y="5640"/>
                  <a:pt x="6270" y="5199"/>
                  <a:pt x="5798" y="5010"/>
                </a:cubicBezTo>
                <a:lnTo>
                  <a:pt x="5798" y="9074"/>
                </a:lnTo>
                <a:lnTo>
                  <a:pt x="4979" y="9074"/>
                </a:lnTo>
                <a:lnTo>
                  <a:pt x="4979" y="5010"/>
                </a:lnTo>
                <a:cubicBezTo>
                  <a:pt x="4506" y="5167"/>
                  <a:pt x="4159" y="5640"/>
                  <a:pt x="4159" y="6207"/>
                </a:cubicBezTo>
                <a:cubicBezTo>
                  <a:pt x="4159" y="6427"/>
                  <a:pt x="3939" y="6585"/>
                  <a:pt x="3718" y="6585"/>
                </a:cubicBezTo>
                <a:cubicBezTo>
                  <a:pt x="3466" y="6585"/>
                  <a:pt x="3309" y="6396"/>
                  <a:pt x="3309" y="6207"/>
                </a:cubicBezTo>
                <a:cubicBezTo>
                  <a:pt x="3309" y="5199"/>
                  <a:pt x="4033" y="4348"/>
                  <a:pt x="4979" y="4190"/>
                </a:cubicBezTo>
                <a:lnTo>
                  <a:pt x="4979" y="252"/>
                </a:lnTo>
                <a:cubicBezTo>
                  <a:pt x="4726" y="95"/>
                  <a:pt x="4474" y="0"/>
                  <a:pt x="415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78" name="Google Shape;4702;p58">
            <a:extLst>
              <a:ext uri="{FF2B5EF4-FFF2-40B4-BE49-F238E27FC236}">
                <a16:creationId xmlns:a16="http://schemas.microsoft.com/office/drawing/2014/main" id="{614F8B34-420D-4FD5-AA03-3FC8FA65282A}"/>
              </a:ext>
            </a:extLst>
          </p:cNvPr>
          <p:cNvSpPr/>
          <p:nvPr/>
        </p:nvSpPr>
        <p:spPr>
          <a:xfrm>
            <a:off x="7065200" y="1782343"/>
            <a:ext cx="348541" cy="272255"/>
          </a:xfrm>
          <a:custGeom>
            <a:avLst/>
            <a:gdLst/>
            <a:ahLst/>
            <a:cxnLst/>
            <a:rect l="l" t="t" r="r" b="b"/>
            <a:pathLst>
              <a:path w="12665" h="9893" extrusionOk="0">
                <a:moveTo>
                  <a:pt x="8538" y="2458"/>
                </a:moveTo>
                <a:cubicBezTo>
                  <a:pt x="8758" y="2458"/>
                  <a:pt x="8916" y="2678"/>
                  <a:pt x="8916" y="2899"/>
                </a:cubicBezTo>
                <a:lnTo>
                  <a:pt x="8916" y="4569"/>
                </a:lnTo>
                <a:cubicBezTo>
                  <a:pt x="8916" y="4789"/>
                  <a:pt x="8727" y="4978"/>
                  <a:pt x="8538" y="4978"/>
                </a:cubicBezTo>
                <a:cubicBezTo>
                  <a:pt x="8349" y="4978"/>
                  <a:pt x="8128" y="4789"/>
                  <a:pt x="8128" y="4569"/>
                </a:cubicBezTo>
                <a:lnTo>
                  <a:pt x="8128" y="3875"/>
                </a:lnTo>
                <a:lnTo>
                  <a:pt x="6364" y="5671"/>
                </a:lnTo>
                <a:cubicBezTo>
                  <a:pt x="6285" y="5750"/>
                  <a:pt x="6175" y="5789"/>
                  <a:pt x="6065" y="5789"/>
                </a:cubicBezTo>
                <a:cubicBezTo>
                  <a:pt x="5954" y="5789"/>
                  <a:pt x="5844" y="5750"/>
                  <a:pt x="5765" y="5671"/>
                </a:cubicBezTo>
                <a:lnTo>
                  <a:pt x="5230" y="5104"/>
                </a:lnTo>
                <a:lnTo>
                  <a:pt x="3844" y="6490"/>
                </a:lnTo>
                <a:cubicBezTo>
                  <a:pt x="3765" y="6569"/>
                  <a:pt x="3655" y="6608"/>
                  <a:pt x="3544" y="6608"/>
                </a:cubicBezTo>
                <a:cubicBezTo>
                  <a:pt x="3434" y="6608"/>
                  <a:pt x="3324" y="6569"/>
                  <a:pt x="3245" y="6490"/>
                </a:cubicBezTo>
                <a:cubicBezTo>
                  <a:pt x="3087" y="6333"/>
                  <a:pt x="3087" y="6049"/>
                  <a:pt x="3245" y="5892"/>
                </a:cubicBezTo>
                <a:lnTo>
                  <a:pt x="4915" y="4254"/>
                </a:lnTo>
                <a:cubicBezTo>
                  <a:pt x="4994" y="4175"/>
                  <a:pt x="5104" y="4135"/>
                  <a:pt x="5214" y="4135"/>
                </a:cubicBezTo>
                <a:cubicBezTo>
                  <a:pt x="5324" y="4135"/>
                  <a:pt x="5435" y="4175"/>
                  <a:pt x="5513" y="4254"/>
                </a:cubicBezTo>
                <a:lnTo>
                  <a:pt x="6049" y="4789"/>
                </a:lnTo>
                <a:lnTo>
                  <a:pt x="7561" y="3308"/>
                </a:lnTo>
                <a:lnTo>
                  <a:pt x="6868" y="3308"/>
                </a:lnTo>
                <a:cubicBezTo>
                  <a:pt x="6648" y="3308"/>
                  <a:pt x="6490" y="3088"/>
                  <a:pt x="6490" y="2899"/>
                </a:cubicBezTo>
                <a:cubicBezTo>
                  <a:pt x="6490" y="2678"/>
                  <a:pt x="6679" y="2458"/>
                  <a:pt x="6868" y="2458"/>
                </a:cubicBezTo>
                <a:close/>
                <a:moveTo>
                  <a:pt x="11814" y="8255"/>
                </a:moveTo>
                <a:cubicBezTo>
                  <a:pt x="11814" y="8538"/>
                  <a:pt x="11877" y="9105"/>
                  <a:pt x="11405" y="9105"/>
                </a:cubicBezTo>
                <a:lnTo>
                  <a:pt x="1197" y="9105"/>
                </a:lnTo>
                <a:cubicBezTo>
                  <a:pt x="977" y="9105"/>
                  <a:pt x="788" y="8885"/>
                  <a:pt x="788" y="8664"/>
                </a:cubicBezTo>
                <a:lnTo>
                  <a:pt x="788" y="8255"/>
                </a:lnTo>
                <a:close/>
                <a:moveTo>
                  <a:pt x="2048" y="0"/>
                </a:moveTo>
                <a:cubicBezTo>
                  <a:pt x="1355" y="0"/>
                  <a:pt x="819" y="536"/>
                  <a:pt x="819" y="1229"/>
                </a:cubicBezTo>
                <a:lnTo>
                  <a:pt x="819" y="7435"/>
                </a:lnTo>
                <a:lnTo>
                  <a:pt x="410" y="7435"/>
                </a:lnTo>
                <a:cubicBezTo>
                  <a:pt x="189" y="7435"/>
                  <a:pt x="0" y="7625"/>
                  <a:pt x="0" y="7845"/>
                </a:cubicBezTo>
                <a:lnTo>
                  <a:pt x="0" y="8664"/>
                </a:lnTo>
                <a:cubicBezTo>
                  <a:pt x="0" y="9326"/>
                  <a:pt x="536" y="9893"/>
                  <a:pt x="1260" y="9893"/>
                </a:cubicBezTo>
                <a:lnTo>
                  <a:pt x="11436" y="9893"/>
                </a:lnTo>
                <a:cubicBezTo>
                  <a:pt x="12129" y="9893"/>
                  <a:pt x="12665" y="9326"/>
                  <a:pt x="12665" y="8664"/>
                </a:cubicBezTo>
                <a:lnTo>
                  <a:pt x="12665" y="7845"/>
                </a:lnTo>
                <a:cubicBezTo>
                  <a:pt x="12634" y="7593"/>
                  <a:pt x="12444" y="7435"/>
                  <a:pt x="12224" y="7435"/>
                </a:cubicBezTo>
                <a:lnTo>
                  <a:pt x="11814" y="7435"/>
                </a:lnTo>
                <a:lnTo>
                  <a:pt x="11814" y="1229"/>
                </a:lnTo>
                <a:cubicBezTo>
                  <a:pt x="11814" y="536"/>
                  <a:pt x="1124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79" name="Google Shape;4703;p58">
            <a:extLst>
              <a:ext uri="{FF2B5EF4-FFF2-40B4-BE49-F238E27FC236}">
                <a16:creationId xmlns:a16="http://schemas.microsoft.com/office/drawing/2014/main" id="{ACF2B495-B0FB-45FC-B4EF-35D03FA2A554}"/>
              </a:ext>
            </a:extLst>
          </p:cNvPr>
          <p:cNvGrpSpPr/>
          <p:nvPr/>
        </p:nvGrpSpPr>
        <p:grpSpPr>
          <a:xfrm>
            <a:off x="7059336" y="2164877"/>
            <a:ext cx="364172" cy="349944"/>
            <a:chOff x="-62890750" y="3747425"/>
            <a:chExt cx="330825" cy="317900"/>
          </a:xfrm>
        </p:grpSpPr>
        <p:sp>
          <p:nvSpPr>
            <p:cNvPr id="2180" name="Google Shape;4704;p58">
              <a:extLst>
                <a:ext uri="{FF2B5EF4-FFF2-40B4-BE49-F238E27FC236}">
                  <a16:creationId xmlns:a16="http://schemas.microsoft.com/office/drawing/2014/main" id="{082A254B-BE7A-4D2D-B0D4-BA6B98FFA419}"/>
                </a:ext>
              </a:extLst>
            </p:cNvPr>
            <p:cNvSpPr/>
            <p:nvPr/>
          </p:nvSpPr>
          <p:spPr>
            <a:xfrm>
              <a:off x="-62890750" y="3747425"/>
              <a:ext cx="313500" cy="195825"/>
            </a:xfrm>
            <a:custGeom>
              <a:avLst/>
              <a:gdLst/>
              <a:ahLst/>
              <a:cxnLst/>
              <a:rect l="l" t="t" r="r" b="b"/>
              <a:pathLst>
                <a:path w="12540" h="7833" extrusionOk="0">
                  <a:moveTo>
                    <a:pt x="6591" y="0"/>
                  </a:moveTo>
                  <a:cubicBezTo>
                    <a:pt x="4966" y="0"/>
                    <a:pt x="3342" y="616"/>
                    <a:pt x="2112" y="1846"/>
                  </a:cubicBezTo>
                  <a:cubicBezTo>
                    <a:pt x="663" y="3296"/>
                    <a:pt x="1" y="5438"/>
                    <a:pt x="379" y="7454"/>
                  </a:cubicBezTo>
                  <a:cubicBezTo>
                    <a:pt x="442" y="7675"/>
                    <a:pt x="568" y="7832"/>
                    <a:pt x="789" y="7832"/>
                  </a:cubicBezTo>
                  <a:lnTo>
                    <a:pt x="852" y="7832"/>
                  </a:lnTo>
                  <a:cubicBezTo>
                    <a:pt x="1104" y="7801"/>
                    <a:pt x="1198" y="7549"/>
                    <a:pt x="1167" y="7360"/>
                  </a:cubicBezTo>
                  <a:cubicBezTo>
                    <a:pt x="852" y="5596"/>
                    <a:pt x="1419" y="3737"/>
                    <a:pt x="2710" y="2477"/>
                  </a:cubicBezTo>
                  <a:cubicBezTo>
                    <a:pt x="3719" y="1437"/>
                    <a:pt x="5136" y="870"/>
                    <a:pt x="6617" y="870"/>
                  </a:cubicBezTo>
                  <a:cubicBezTo>
                    <a:pt x="7940" y="870"/>
                    <a:pt x="9200" y="1342"/>
                    <a:pt x="10177" y="2193"/>
                  </a:cubicBezTo>
                  <a:lnTo>
                    <a:pt x="9610" y="2792"/>
                  </a:lnTo>
                  <a:cubicBezTo>
                    <a:pt x="9484" y="2918"/>
                    <a:pt x="9452" y="3075"/>
                    <a:pt x="9484" y="3170"/>
                  </a:cubicBezTo>
                  <a:cubicBezTo>
                    <a:pt x="9515" y="3327"/>
                    <a:pt x="9641" y="3422"/>
                    <a:pt x="9799" y="3453"/>
                  </a:cubicBezTo>
                  <a:lnTo>
                    <a:pt x="12036" y="3926"/>
                  </a:lnTo>
                  <a:lnTo>
                    <a:pt x="12130" y="3926"/>
                  </a:lnTo>
                  <a:cubicBezTo>
                    <a:pt x="12225" y="3926"/>
                    <a:pt x="12319" y="3894"/>
                    <a:pt x="12382" y="3800"/>
                  </a:cubicBezTo>
                  <a:cubicBezTo>
                    <a:pt x="12508" y="3674"/>
                    <a:pt x="12540" y="3579"/>
                    <a:pt x="12508" y="3422"/>
                  </a:cubicBezTo>
                  <a:lnTo>
                    <a:pt x="12036" y="1153"/>
                  </a:lnTo>
                  <a:cubicBezTo>
                    <a:pt x="12004" y="1027"/>
                    <a:pt x="11878" y="901"/>
                    <a:pt x="11752" y="838"/>
                  </a:cubicBezTo>
                  <a:cubicBezTo>
                    <a:pt x="11715" y="831"/>
                    <a:pt x="11678" y="827"/>
                    <a:pt x="11642" y="827"/>
                  </a:cubicBezTo>
                  <a:cubicBezTo>
                    <a:pt x="11526" y="827"/>
                    <a:pt x="11422" y="868"/>
                    <a:pt x="11374" y="964"/>
                  </a:cubicBezTo>
                  <a:lnTo>
                    <a:pt x="10776" y="1563"/>
                  </a:lnTo>
                  <a:cubicBezTo>
                    <a:pt x="9583" y="521"/>
                    <a:pt x="8087" y="0"/>
                    <a:pt x="65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4705;p58">
              <a:extLst>
                <a:ext uri="{FF2B5EF4-FFF2-40B4-BE49-F238E27FC236}">
                  <a16:creationId xmlns:a16="http://schemas.microsoft.com/office/drawing/2014/main" id="{DDD1D534-0655-47B8-81FB-CAF2E5A21C79}"/>
                </a:ext>
              </a:extLst>
            </p:cNvPr>
            <p:cNvSpPr/>
            <p:nvPr/>
          </p:nvSpPr>
          <p:spPr>
            <a:xfrm>
              <a:off x="-62874975" y="3869075"/>
              <a:ext cx="315050" cy="196250"/>
            </a:xfrm>
            <a:custGeom>
              <a:avLst/>
              <a:gdLst/>
              <a:ahLst/>
              <a:cxnLst/>
              <a:rect l="l" t="t" r="r" b="b"/>
              <a:pathLst>
                <a:path w="12602" h="7850" extrusionOk="0">
                  <a:moveTo>
                    <a:pt x="11779" y="0"/>
                  </a:moveTo>
                  <a:cubicBezTo>
                    <a:pt x="11759" y="0"/>
                    <a:pt x="11739" y="2"/>
                    <a:pt x="11720" y="5"/>
                  </a:cubicBezTo>
                  <a:cubicBezTo>
                    <a:pt x="11499" y="36"/>
                    <a:pt x="11373" y="288"/>
                    <a:pt x="11405" y="477"/>
                  </a:cubicBezTo>
                  <a:cubicBezTo>
                    <a:pt x="11720" y="2242"/>
                    <a:pt x="11184" y="4101"/>
                    <a:pt x="9861" y="5361"/>
                  </a:cubicBezTo>
                  <a:cubicBezTo>
                    <a:pt x="8853" y="6400"/>
                    <a:pt x="7435" y="6967"/>
                    <a:pt x="5986" y="6967"/>
                  </a:cubicBezTo>
                  <a:cubicBezTo>
                    <a:pt x="4631" y="6967"/>
                    <a:pt x="3371" y="6495"/>
                    <a:pt x="2394" y="5644"/>
                  </a:cubicBezTo>
                  <a:lnTo>
                    <a:pt x="2993" y="5046"/>
                  </a:lnTo>
                  <a:cubicBezTo>
                    <a:pt x="3088" y="4920"/>
                    <a:pt x="3151" y="4762"/>
                    <a:pt x="3088" y="4668"/>
                  </a:cubicBezTo>
                  <a:cubicBezTo>
                    <a:pt x="3056" y="4510"/>
                    <a:pt x="2962" y="4416"/>
                    <a:pt x="2772" y="4384"/>
                  </a:cubicBezTo>
                  <a:lnTo>
                    <a:pt x="536" y="3912"/>
                  </a:lnTo>
                  <a:cubicBezTo>
                    <a:pt x="498" y="3904"/>
                    <a:pt x="465" y="3900"/>
                    <a:pt x="433" y="3900"/>
                  </a:cubicBezTo>
                  <a:cubicBezTo>
                    <a:pt x="332" y="3900"/>
                    <a:pt x="254" y="3941"/>
                    <a:pt x="158" y="4038"/>
                  </a:cubicBezTo>
                  <a:cubicBezTo>
                    <a:pt x="32" y="4132"/>
                    <a:pt x="0" y="4258"/>
                    <a:pt x="32" y="4416"/>
                  </a:cubicBezTo>
                  <a:lnTo>
                    <a:pt x="504" y="6652"/>
                  </a:lnTo>
                  <a:cubicBezTo>
                    <a:pt x="536" y="6810"/>
                    <a:pt x="662" y="6936"/>
                    <a:pt x="788" y="6967"/>
                  </a:cubicBezTo>
                  <a:lnTo>
                    <a:pt x="882" y="6967"/>
                  </a:lnTo>
                  <a:cubicBezTo>
                    <a:pt x="1008" y="6967"/>
                    <a:pt x="1103" y="6936"/>
                    <a:pt x="1166" y="6873"/>
                  </a:cubicBezTo>
                  <a:lnTo>
                    <a:pt x="1764" y="6274"/>
                  </a:lnTo>
                  <a:cubicBezTo>
                    <a:pt x="2930" y="7346"/>
                    <a:pt x="4442" y="7850"/>
                    <a:pt x="5923" y="7850"/>
                  </a:cubicBezTo>
                  <a:cubicBezTo>
                    <a:pt x="7561" y="7850"/>
                    <a:pt x="9168" y="7220"/>
                    <a:pt x="10428" y="5991"/>
                  </a:cubicBezTo>
                  <a:cubicBezTo>
                    <a:pt x="11909" y="4510"/>
                    <a:pt x="12602" y="2368"/>
                    <a:pt x="12192" y="320"/>
                  </a:cubicBezTo>
                  <a:cubicBezTo>
                    <a:pt x="12164" y="122"/>
                    <a:pt x="11958" y="0"/>
                    <a:pt x="11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4706;p58">
              <a:extLst>
                <a:ext uri="{FF2B5EF4-FFF2-40B4-BE49-F238E27FC236}">
                  <a16:creationId xmlns:a16="http://schemas.microsoft.com/office/drawing/2014/main" id="{FCDCEA49-8B9D-439A-9286-A1939A3419DF}"/>
                </a:ext>
              </a:extLst>
            </p:cNvPr>
            <p:cNvSpPr/>
            <p:nvPr/>
          </p:nvSpPr>
          <p:spPr>
            <a:xfrm>
              <a:off x="-62751325" y="3834525"/>
              <a:ext cx="15775" cy="26800"/>
            </a:xfrm>
            <a:custGeom>
              <a:avLst/>
              <a:gdLst/>
              <a:ahLst/>
              <a:cxnLst/>
              <a:rect l="l" t="t" r="r" b="b"/>
              <a:pathLst>
                <a:path w="631" h="1072" extrusionOk="0">
                  <a:moveTo>
                    <a:pt x="630" y="1"/>
                  </a:moveTo>
                  <a:cubicBezTo>
                    <a:pt x="410" y="221"/>
                    <a:pt x="158" y="599"/>
                    <a:pt x="0" y="1072"/>
                  </a:cubicBezTo>
                  <a:lnTo>
                    <a:pt x="630" y="1072"/>
                  </a:ln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4707;p58">
              <a:extLst>
                <a:ext uri="{FF2B5EF4-FFF2-40B4-BE49-F238E27FC236}">
                  <a16:creationId xmlns:a16="http://schemas.microsoft.com/office/drawing/2014/main" id="{F5FCD84A-8A9D-4811-959D-1092BA132980}"/>
                </a:ext>
              </a:extLst>
            </p:cNvPr>
            <p:cNvSpPr/>
            <p:nvPr/>
          </p:nvSpPr>
          <p:spPr>
            <a:xfrm>
              <a:off x="-62715100" y="3950300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1" y="1"/>
                  </a:moveTo>
                  <a:lnTo>
                    <a:pt x="1" y="1041"/>
                  </a:lnTo>
                  <a:cubicBezTo>
                    <a:pt x="253" y="852"/>
                    <a:pt x="473" y="47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4708;p58">
              <a:extLst>
                <a:ext uri="{FF2B5EF4-FFF2-40B4-BE49-F238E27FC236}">
                  <a16:creationId xmlns:a16="http://schemas.microsoft.com/office/drawing/2014/main" id="{41785BD2-4598-40D0-9672-19A63D1D2271}"/>
                </a:ext>
              </a:extLst>
            </p:cNvPr>
            <p:cNvSpPr/>
            <p:nvPr/>
          </p:nvSpPr>
          <p:spPr>
            <a:xfrm>
              <a:off x="-62751325" y="3950300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0" y="1"/>
                  </a:moveTo>
                  <a:cubicBezTo>
                    <a:pt x="158" y="473"/>
                    <a:pt x="410" y="852"/>
                    <a:pt x="630" y="1041"/>
                  </a:cubicBez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4709;p58">
              <a:extLst>
                <a:ext uri="{FF2B5EF4-FFF2-40B4-BE49-F238E27FC236}">
                  <a16:creationId xmlns:a16="http://schemas.microsoft.com/office/drawing/2014/main" id="{CB466D3F-15AD-4825-A665-0D70171DBAA6}"/>
                </a:ext>
              </a:extLst>
            </p:cNvPr>
            <p:cNvSpPr/>
            <p:nvPr/>
          </p:nvSpPr>
          <p:spPr>
            <a:xfrm>
              <a:off x="-62822225" y="3881000"/>
              <a:ext cx="44125" cy="48075"/>
            </a:xfrm>
            <a:custGeom>
              <a:avLst/>
              <a:gdLst/>
              <a:ahLst/>
              <a:cxnLst/>
              <a:rect l="l" t="t" r="r" b="b"/>
              <a:pathLst>
                <a:path w="1765" h="1923" extrusionOk="0">
                  <a:moveTo>
                    <a:pt x="127" y="0"/>
                  </a:moveTo>
                  <a:cubicBezTo>
                    <a:pt x="32" y="316"/>
                    <a:pt x="1" y="631"/>
                    <a:pt x="1" y="977"/>
                  </a:cubicBezTo>
                  <a:cubicBezTo>
                    <a:pt x="1" y="1324"/>
                    <a:pt x="32" y="1670"/>
                    <a:pt x="127" y="1922"/>
                  </a:cubicBezTo>
                  <a:lnTo>
                    <a:pt x="1765" y="1922"/>
                  </a:lnTo>
                  <a:cubicBezTo>
                    <a:pt x="1734" y="1607"/>
                    <a:pt x="1702" y="1292"/>
                    <a:pt x="1702" y="977"/>
                  </a:cubicBezTo>
                  <a:cubicBezTo>
                    <a:pt x="1702" y="662"/>
                    <a:pt x="1734" y="316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4710;p58">
              <a:extLst>
                <a:ext uri="{FF2B5EF4-FFF2-40B4-BE49-F238E27FC236}">
                  <a16:creationId xmlns:a16="http://schemas.microsoft.com/office/drawing/2014/main" id="{6EAA8469-22A3-4816-83C7-03D9CBB65ED4}"/>
                </a:ext>
              </a:extLst>
            </p:cNvPr>
            <p:cNvSpPr/>
            <p:nvPr/>
          </p:nvSpPr>
          <p:spPr>
            <a:xfrm>
              <a:off x="-62715100" y="3833750"/>
              <a:ext cx="15775" cy="26800"/>
            </a:xfrm>
            <a:custGeom>
              <a:avLst/>
              <a:gdLst/>
              <a:ahLst/>
              <a:cxnLst/>
              <a:rect l="l" t="t" r="r" b="b"/>
              <a:pathLst>
                <a:path w="631" h="1072" extrusionOk="0">
                  <a:moveTo>
                    <a:pt x="1" y="0"/>
                  </a:moveTo>
                  <a:lnTo>
                    <a:pt x="1" y="1071"/>
                  </a:lnTo>
                  <a:lnTo>
                    <a:pt x="631" y="1071"/>
                  </a:lnTo>
                  <a:cubicBezTo>
                    <a:pt x="505" y="599"/>
                    <a:pt x="253" y="189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4711;p58">
              <a:extLst>
                <a:ext uri="{FF2B5EF4-FFF2-40B4-BE49-F238E27FC236}">
                  <a16:creationId xmlns:a16="http://schemas.microsoft.com/office/drawing/2014/main" id="{5CADA1DC-3127-4B68-BEAB-48C86142F7B3}"/>
                </a:ext>
              </a:extLst>
            </p:cNvPr>
            <p:cNvSpPr/>
            <p:nvPr/>
          </p:nvSpPr>
          <p:spPr>
            <a:xfrm>
              <a:off x="-62758425" y="3881000"/>
              <a:ext cx="22875" cy="48075"/>
            </a:xfrm>
            <a:custGeom>
              <a:avLst/>
              <a:gdLst/>
              <a:ahLst/>
              <a:cxnLst/>
              <a:rect l="l" t="t" r="r" b="b"/>
              <a:pathLst>
                <a:path w="915" h="1923" extrusionOk="0">
                  <a:moveTo>
                    <a:pt x="95" y="0"/>
                  </a:moveTo>
                  <a:cubicBezTo>
                    <a:pt x="64" y="316"/>
                    <a:pt x="1" y="631"/>
                    <a:pt x="1" y="977"/>
                  </a:cubicBezTo>
                  <a:cubicBezTo>
                    <a:pt x="1" y="1324"/>
                    <a:pt x="64" y="1670"/>
                    <a:pt x="95" y="1922"/>
                  </a:cubicBezTo>
                  <a:lnTo>
                    <a:pt x="914" y="1922"/>
                  </a:lnTo>
                  <a:lnTo>
                    <a:pt x="91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4712;p58">
              <a:extLst>
                <a:ext uri="{FF2B5EF4-FFF2-40B4-BE49-F238E27FC236}">
                  <a16:creationId xmlns:a16="http://schemas.microsoft.com/office/drawing/2014/main" id="{20043073-3DEA-4DA1-A648-598EE64729FE}"/>
                </a:ext>
              </a:extLst>
            </p:cNvPr>
            <p:cNvSpPr/>
            <p:nvPr/>
          </p:nvSpPr>
          <p:spPr>
            <a:xfrm>
              <a:off x="-62715100" y="3809325"/>
              <a:ext cx="74850" cy="51225"/>
            </a:xfrm>
            <a:custGeom>
              <a:avLst/>
              <a:gdLst/>
              <a:ahLst/>
              <a:cxnLst/>
              <a:rect l="l" t="t" r="r" b="b"/>
              <a:pathLst>
                <a:path w="2994" h="2049" extrusionOk="0">
                  <a:moveTo>
                    <a:pt x="1" y="1"/>
                  </a:moveTo>
                  <a:lnTo>
                    <a:pt x="1" y="32"/>
                  </a:lnTo>
                  <a:cubicBezTo>
                    <a:pt x="631" y="253"/>
                    <a:pt x="1198" y="1009"/>
                    <a:pt x="1481" y="2048"/>
                  </a:cubicBezTo>
                  <a:lnTo>
                    <a:pt x="2994" y="2048"/>
                  </a:lnTo>
                  <a:cubicBezTo>
                    <a:pt x="2426" y="946"/>
                    <a:pt x="1324" y="158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4713;p58">
              <a:extLst>
                <a:ext uri="{FF2B5EF4-FFF2-40B4-BE49-F238E27FC236}">
                  <a16:creationId xmlns:a16="http://schemas.microsoft.com/office/drawing/2014/main" id="{6B6F35C7-8E55-4DA1-A3E1-E50E2FF4B0C1}"/>
                </a:ext>
              </a:extLst>
            </p:cNvPr>
            <p:cNvSpPr/>
            <p:nvPr/>
          </p:nvSpPr>
          <p:spPr>
            <a:xfrm>
              <a:off x="-62715875" y="3950300"/>
              <a:ext cx="75625" cy="51225"/>
            </a:xfrm>
            <a:custGeom>
              <a:avLst/>
              <a:gdLst/>
              <a:ahLst/>
              <a:cxnLst/>
              <a:rect l="l" t="t" r="r" b="b"/>
              <a:pathLst>
                <a:path w="3025" h="2049" extrusionOk="0">
                  <a:moveTo>
                    <a:pt x="1512" y="1"/>
                  </a:moveTo>
                  <a:cubicBezTo>
                    <a:pt x="1229" y="1009"/>
                    <a:pt x="662" y="1765"/>
                    <a:pt x="0" y="1986"/>
                  </a:cubicBezTo>
                  <a:lnTo>
                    <a:pt x="0" y="2049"/>
                  </a:lnTo>
                  <a:lnTo>
                    <a:pt x="32" y="2049"/>
                  </a:lnTo>
                  <a:cubicBezTo>
                    <a:pt x="1355" y="1891"/>
                    <a:pt x="2457" y="1104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4714;p58">
              <a:extLst>
                <a:ext uri="{FF2B5EF4-FFF2-40B4-BE49-F238E27FC236}">
                  <a16:creationId xmlns:a16="http://schemas.microsoft.com/office/drawing/2014/main" id="{F5325BF3-8A14-4957-8076-C66182529BEA}"/>
                </a:ext>
              </a:extLst>
            </p:cNvPr>
            <p:cNvSpPr/>
            <p:nvPr/>
          </p:nvSpPr>
          <p:spPr>
            <a:xfrm>
              <a:off x="-62811200" y="3949525"/>
              <a:ext cx="75650" cy="52000"/>
            </a:xfrm>
            <a:custGeom>
              <a:avLst/>
              <a:gdLst/>
              <a:ahLst/>
              <a:cxnLst/>
              <a:rect l="l" t="t" r="r" b="b"/>
              <a:pathLst>
                <a:path w="3026" h="2080" extrusionOk="0">
                  <a:moveTo>
                    <a:pt x="1" y="0"/>
                  </a:moveTo>
                  <a:cubicBezTo>
                    <a:pt x="600" y="1166"/>
                    <a:pt x="1702" y="1954"/>
                    <a:pt x="3025" y="2080"/>
                  </a:cubicBezTo>
                  <a:lnTo>
                    <a:pt x="3025" y="2017"/>
                  </a:lnTo>
                  <a:cubicBezTo>
                    <a:pt x="2364" y="1796"/>
                    <a:pt x="1860" y="1040"/>
                    <a:pt x="1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4715;p58">
              <a:extLst>
                <a:ext uri="{FF2B5EF4-FFF2-40B4-BE49-F238E27FC236}">
                  <a16:creationId xmlns:a16="http://schemas.microsoft.com/office/drawing/2014/main" id="{47F7EF0D-E680-4444-9276-7B0E126BF835}"/>
                </a:ext>
              </a:extLst>
            </p:cNvPr>
            <p:cNvSpPr/>
            <p:nvPr/>
          </p:nvSpPr>
          <p:spPr>
            <a:xfrm>
              <a:off x="-62673350" y="3881000"/>
              <a:ext cx="44125" cy="48075"/>
            </a:xfrm>
            <a:custGeom>
              <a:avLst/>
              <a:gdLst/>
              <a:ahLst/>
              <a:cxnLst/>
              <a:rect l="l" t="t" r="r" b="b"/>
              <a:pathLst>
                <a:path w="1765" h="1923" extrusionOk="0">
                  <a:moveTo>
                    <a:pt x="0" y="0"/>
                  </a:moveTo>
                  <a:cubicBezTo>
                    <a:pt x="32" y="316"/>
                    <a:pt x="63" y="631"/>
                    <a:pt x="63" y="977"/>
                  </a:cubicBezTo>
                  <a:cubicBezTo>
                    <a:pt x="63" y="1324"/>
                    <a:pt x="32" y="1670"/>
                    <a:pt x="0" y="1922"/>
                  </a:cubicBezTo>
                  <a:lnTo>
                    <a:pt x="1639" y="1922"/>
                  </a:lnTo>
                  <a:cubicBezTo>
                    <a:pt x="1733" y="1670"/>
                    <a:pt x="1765" y="1292"/>
                    <a:pt x="1765" y="977"/>
                  </a:cubicBezTo>
                  <a:cubicBezTo>
                    <a:pt x="1765" y="662"/>
                    <a:pt x="1733" y="316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4716;p58">
              <a:extLst>
                <a:ext uri="{FF2B5EF4-FFF2-40B4-BE49-F238E27FC236}">
                  <a16:creationId xmlns:a16="http://schemas.microsoft.com/office/drawing/2014/main" id="{AD2653B2-C2E3-42AC-AAFA-736951B45D4C}"/>
                </a:ext>
              </a:extLst>
            </p:cNvPr>
            <p:cNvSpPr/>
            <p:nvPr/>
          </p:nvSpPr>
          <p:spPr>
            <a:xfrm>
              <a:off x="-62810400" y="3810125"/>
              <a:ext cx="75625" cy="51200"/>
            </a:xfrm>
            <a:custGeom>
              <a:avLst/>
              <a:gdLst/>
              <a:ahLst/>
              <a:cxnLst/>
              <a:rect l="l" t="t" r="r" b="b"/>
              <a:pathLst>
                <a:path w="3025" h="2048" extrusionOk="0">
                  <a:moveTo>
                    <a:pt x="2993" y="0"/>
                  </a:moveTo>
                  <a:cubicBezTo>
                    <a:pt x="1702" y="158"/>
                    <a:pt x="599" y="945"/>
                    <a:pt x="0" y="2048"/>
                  </a:cubicBezTo>
                  <a:lnTo>
                    <a:pt x="1544" y="2048"/>
                  </a:lnTo>
                  <a:cubicBezTo>
                    <a:pt x="1828" y="1008"/>
                    <a:pt x="2363" y="284"/>
                    <a:pt x="3025" y="32"/>
                  </a:cubicBezTo>
                  <a:lnTo>
                    <a:pt x="3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4717;p58">
              <a:extLst>
                <a:ext uri="{FF2B5EF4-FFF2-40B4-BE49-F238E27FC236}">
                  <a16:creationId xmlns:a16="http://schemas.microsoft.com/office/drawing/2014/main" id="{AF9B05FE-0309-40B8-B6FB-DD90A8D81726}"/>
                </a:ext>
              </a:extLst>
            </p:cNvPr>
            <p:cNvSpPr/>
            <p:nvPr/>
          </p:nvSpPr>
          <p:spPr>
            <a:xfrm>
              <a:off x="-62715100" y="3881000"/>
              <a:ext cx="22850" cy="48075"/>
            </a:xfrm>
            <a:custGeom>
              <a:avLst/>
              <a:gdLst/>
              <a:ahLst/>
              <a:cxnLst/>
              <a:rect l="l" t="t" r="r" b="b"/>
              <a:pathLst>
                <a:path w="914" h="1923" extrusionOk="0">
                  <a:moveTo>
                    <a:pt x="1" y="0"/>
                  </a:moveTo>
                  <a:lnTo>
                    <a:pt x="1" y="1922"/>
                  </a:lnTo>
                  <a:lnTo>
                    <a:pt x="851" y="1922"/>
                  </a:lnTo>
                  <a:cubicBezTo>
                    <a:pt x="883" y="1607"/>
                    <a:pt x="914" y="1292"/>
                    <a:pt x="914" y="977"/>
                  </a:cubicBezTo>
                  <a:cubicBezTo>
                    <a:pt x="914" y="662"/>
                    <a:pt x="883" y="316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94" name="Google Shape;4718;p58">
            <a:extLst>
              <a:ext uri="{FF2B5EF4-FFF2-40B4-BE49-F238E27FC236}">
                <a16:creationId xmlns:a16="http://schemas.microsoft.com/office/drawing/2014/main" id="{470E6290-847C-4F07-89EA-B8D19A8FA747}"/>
              </a:ext>
            </a:extLst>
          </p:cNvPr>
          <p:cNvGrpSpPr/>
          <p:nvPr/>
        </p:nvGrpSpPr>
        <p:grpSpPr>
          <a:xfrm>
            <a:off x="7066711" y="2573645"/>
            <a:ext cx="349421" cy="348568"/>
            <a:chOff x="-62884425" y="4111775"/>
            <a:chExt cx="317425" cy="316650"/>
          </a:xfrm>
        </p:grpSpPr>
        <p:sp>
          <p:nvSpPr>
            <p:cNvPr id="2195" name="Google Shape;4719;p58">
              <a:extLst>
                <a:ext uri="{FF2B5EF4-FFF2-40B4-BE49-F238E27FC236}">
                  <a16:creationId xmlns:a16="http://schemas.microsoft.com/office/drawing/2014/main" id="{28A8282E-ED06-4F63-BD46-E797E711656D}"/>
                </a:ext>
              </a:extLst>
            </p:cNvPr>
            <p:cNvSpPr/>
            <p:nvPr/>
          </p:nvSpPr>
          <p:spPr>
            <a:xfrm>
              <a:off x="-62884425" y="4325225"/>
              <a:ext cx="317425" cy="103200"/>
            </a:xfrm>
            <a:custGeom>
              <a:avLst/>
              <a:gdLst/>
              <a:ahLst/>
              <a:cxnLst/>
              <a:rect l="l" t="t" r="r" b="b"/>
              <a:pathLst>
                <a:path w="12697" h="4128" extrusionOk="0">
                  <a:moveTo>
                    <a:pt x="0" y="0"/>
                  </a:moveTo>
                  <a:lnTo>
                    <a:pt x="0" y="378"/>
                  </a:lnTo>
                  <a:cubicBezTo>
                    <a:pt x="0" y="1071"/>
                    <a:pt x="567" y="1638"/>
                    <a:pt x="1260" y="1638"/>
                  </a:cubicBezTo>
                  <a:lnTo>
                    <a:pt x="4001" y="1638"/>
                  </a:lnTo>
                  <a:lnTo>
                    <a:pt x="3434" y="3308"/>
                  </a:lnTo>
                  <a:lnTo>
                    <a:pt x="2930" y="3308"/>
                  </a:lnTo>
                  <a:cubicBezTo>
                    <a:pt x="2678" y="3308"/>
                    <a:pt x="2520" y="3497"/>
                    <a:pt x="2520" y="3749"/>
                  </a:cubicBezTo>
                  <a:cubicBezTo>
                    <a:pt x="2520" y="3970"/>
                    <a:pt x="2741" y="4127"/>
                    <a:pt x="2930" y="4127"/>
                  </a:cubicBezTo>
                  <a:lnTo>
                    <a:pt x="9830" y="4127"/>
                  </a:lnTo>
                  <a:cubicBezTo>
                    <a:pt x="10050" y="4127"/>
                    <a:pt x="10239" y="3938"/>
                    <a:pt x="10239" y="3749"/>
                  </a:cubicBezTo>
                  <a:cubicBezTo>
                    <a:pt x="10239" y="3497"/>
                    <a:pt x="10050" y="3308"/>
                    <a:pt x="9830" y="3308"/>
                  </a:cubicBezTo>
                  <a:lnTo>
                    <a:pt x="9294" y="3308"/>
                  </a:lnTo>
                  <a:lnTo>
                    <a:pt x="8758" y="1638"/>
                  </a:lnTo>
                  <a:lnTo>
                    <a:pt x="11468" y="1638"/>
                  </a:lnTo>
                  <a:cubicBezTo>
                    <a:pt x="12129" y="1638"/>
                    <a:pt x="12697" y="1103"/>
                    <a:pt x="12697" y="378"/>
                  </a:cubicBezTo>
                  <a:lnTo>
                    <a:pt x="126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4720;p58">
              <a:extLst>
                <a:ext uri="{FF2B5EF4-FFF2-40B4-BE49-F238E27FC236}">
                  <a16:creationId xmlns:a16="http://schemas.microsoft.com/office/drawing/2014/main" id="{34FC5160-7CB9-4CB3-98E9-0D21DC8EA883}"/>
                </a:ext>
              </a:extLst>
            </p:cNvPr>
            <p:cNvSpPr/>
            <p:nvPr/>
          </p:nvSpPr>
          <p:spPr>
            <a:xfrm>
              <a:off x="-62884425" y="4111775"/>
              <a:ext cx="317425" cy="193000"/>
            </a:xfrm>
            <a:custGeom>
              <a:avLst/>
              <a:gdLst/>
              <a:ahLst/>
              <a:cxnLst/>
              <a:rect l="l" t="t" r="r" b="b"/>
              <a:pathLst>
                <a:path w="12697" h="7720" extrusionOk="0">
                  <a:moveTo>
                    <a:pt x="6301" y="946"/>
                  </a:moveTo>
                  <a:cubicBezTo>
                    <a:pt x="6522" y="946"/>
                    <a:pt x="6742" y="1135"/>
                    <a:pt x="6742" y="1324"/>
                  </a:cubicBezTo>
                  <a:lnTo>
                    <a:pt x="6742" y="1607"/>
                  </a:lnTo>
                  <a:cubicBezTo>
                    <a:pt x="7215" y="1765"/>
                    <a:pt x="7593" y="2237"/>
                    <a:pt x="7593" y="2773"/>
                  </a:cubicBezTo>
                  <a:cubicBezTo>
                    <a:pt x="7593" y="3025"/>
                    <a:pt x="7372" y="3182"/>
                    <a:pt x="7183" y="3182"/>
                  </a:cubicBezTo>
                  <a:cubicBezTo>
                    <a:pt x="6994" y="3182"/>
                    <a:pt x="6805" y="2993"/>
                    <a:pt x="6805" y="2773"/>
                  </a:cubicBezTo>
                  <a:cubicBezTo>
                    <a:pt x="6805" y="2552"/>
                    <a:pt x="6585" y="2363"/>
                    <a:pt x="6364" y="2363"/>
                  </a:cubicBezTo>
                  <a:cubicBezTo>
                    <a:pt x="6112" y="2363"/>
                    <a:pt x="5954" y="2552"/>
                    <a:pt x="5954" y="2773"/>
                  </a:cubicBezTo>
                  <a:cubicBezTo>
                    <a:pt x="5954" y="3025"/>
                    <a:pt x="6269" y="3245"/>
                    <a:pt x="6585" y="3497"/>
                  </a:cubicBezTo>
                  <a:cubicBezTo>
                    <a:pt x="7026" y="3812"/>
                    <a:pt x="7561" y="4191"/>
                    <a:pt x="7561" y="4884"/>
                  </a:cubicBezTo>
                  <a:cubicBezTo>
                    <a:pt x="7561" y="5419"/>
                    <a:pt x="7215" y="5860"/>
                    <a:pt x="6742" y="6049"/>
                  </a:cubicBezTo>
                  <a:lnTo>
                    <a:pt x="6742" y="6333"/>
                  </a:lnTo>
                  <a:cubicBezTo>
                    <a:pt x="6742" y="6553"/>
                    <a:pt x="6553" y="6774"/>
                    <a:pt x="6301" y="6774"/>
                  </a:cubicBezTo>
                  <a:cubicBezTo>
                    <a:pt x="6080" y="6774"/>
                    <a:pt x="5923" y="6553"/>
                    <a:pt x="5923" y="6333"/>
                  </a:cubicBezTo>
                  <a:lnTo>
                    <a:pt x="5923" y="6049"/>
                  </a:lnTo>
                  <a:cubicBezTo>
                    <a:pt x="5450" y="5892"/>
                    <a:pt x="5104" y="5419"/>
                    <a:pt x="5104" y="4884"/>
                  </a:cubicBezTo>
                  <a:cubicBezTo>
                    <a:pt x="5104" y="4632"/>
                    <a:pt x="5293" y="4443"/>
                    <a:pt x="5482" y="4443"/>
                  </a:cubicBezTo>
                  <a:cubicBezTo>
                    <a:pt x="5734" y="4443"/>
                    <a:pt x="5923" y="4632"/>
                    <a:pt x="5923" y="4884"/>
                  </a:cubicBezTo>
                  <a:cubicBezTo>
                    <a:pt x="5923" y="5104"/>
                    <a:pt x="6112" y="5262"/>
                    <a:pt x="6301" y="5262"/>
                  </a:cubicBezTo>
                  <a:cubicBezTo>
                    <a:pt x="6522" y="5262"/>
                    <a:pt x="6742" y="5073"/>
                    <a:pt x="6742" y="4884"/>
                  </a:cubicBezTo>
                  <a:cubicBezTo>
                    <a:pt x="6742" y="4632"/>
                    <a:pt x="6427" y="4411"/>
                    <a:pt x="6080" y="4159"/>
                  </a:cubicBezTo>
                  <a:cubicBezTo>
                    <a:pt x="5639" y="3844"/>
                    <a:pt x="5104" y="3466"/>
                    <a:pt x="5104" y="2773"/>
                  </a:cubicBezTo>
                  <a:cubicBezTo>
                    <a:pt x="5104" y="2237"/>
                    <a:pt x="5450" y="1796"/>
                    <a:pt x="5923" y="1607"/>
                  </a:cubicBezTo>
                  <a:lnTo>
                    <a:pt x="5923" y="1324"/>
                  </a:lnTo>
                  <a:cubicBezTo>
                    <a:pt x="5923" y="1103"/>
                    <a:pt x="6112" y="946"/>
                    <a:pt x="6301" y="946"/>
                  </a:cubicBezTo>
                  <a:close/>
                  <a:moveTo>
                    <a:pt x="1260" y="0"/>
                  </a:moveTo>
                  <a:cubicBezTo>
                    <a:pt x="599" y="0"/>
                    <a:pt x="0" y="536"/>
                    <a:pt x="0" y="1261"/>
                  </a:cubicBezTo>
                  <a:lnTo>
                    <a:pt x="0" y="7719"/>
                  </a:lnTo>
                  <a:lnTo>
                    <a:pt x="12697" y="7719"/>
                  </a:lnTo>
                  <a:lnTo>
                    <a:pt x="12697" y="1261"/>
                  </a:lnTo>
                  <a:cubicBezTo>
                    <a:pt x="12697" y="536"/>
                    <a:pt x="12129" y="0"/>
                    <a:pt x="114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97" name="Google Shape;4721;p58">
            <a:extLst>
              <a:ext uri="{FF2B5EF4-FFF2-40B4-BE49-F238E27FC236}">
                <a16:creationId xmlns:a16="http://schemas.microsoft.com/office/drawing/2014/main" id="{0F4ADDD4-4FF6-41FB-AB7D-8C9595A06CBC}"/>
              </a:ext>
            </a:extLst>
          </p:cNvPr>
          <p:cNvGrpSpPr/>
          <p:nvPr/>
        </p:nvGrpSpPr>
        <p:grpSpPr>
          <a:xfrm>
            <a:off x="9185656" y="1747109"/>
            <a:ext cx="347688" cy="342514"/>
            <a:chOff x="-60991775" y="3376900"/>
            <a:chExt cx="315850" cy="311150"/>
          </a:xfrm>
        </p:grpSpPr>
        <p:sp>
          <p:nvSpPr>
            <p:cNvPr id="2198" name="Google Shape;4722;p58">
              <a:extLst>
                <a:ext uri="{FF2B5EF4-FFF2-40B4-BE49-F238E27FC236}">
                  <a16:creationId xmlns:a16="http://schemas.microsoft.com/office/drawing/2014/main" id="{C5299E98-FB5F-4443-BA1C-E0CE6DDBD9BF}"/>
                </a:ext>
              </a:extLst>
            </p:cNvPr>
            <p:cNvSpPr/>
            <p:nvPr/>
          </p:nvSpPr>
          <p:spPr>
            <a:xfrm>
              <a:off x="-60991000" y="3376900"/>
              <a:ext cx="315075" cy="311150"/>
            </a:xfrm>
            <a:custGeom>
              <a:avLst/>
              <a:gdLst/>
              <a:ahLst/>
              <a:cxnLst/>
              <a:rect l="l" t="t" r="r" b="b"/>
              <a:pathLst>
                <a:path w="12603" h="12446" extrusionOk="0">
                  <a:moveTo>
                    <a:pt x="11136" y="1"/>
                  </a:moveTo>
                  <a:cubicBezTo>
                    <a:pt x="11054" y="1"/>
                    <a:pt x="10975" y="1"/>
                    <a:pt x="10902" y="1"/>
                  </a:cubicBezTo>
                  <a:cubicBezTo>
                    <a:pt x="10429" y="1"/>
                    <a:pt x="10051" y="159"/>
                    <a:pt x="9736" y="474"/>
                  </a:cubicBezTo>
                  <a:lnTo>
                    <a:pt x="3561" y="6649"/>
                  </a:lnTo>
                  <a:lnTo>
                    <a:pt x="2301" y="6428"/>
                  </a:lnTo>
                  <a:cubicBezTo>
                    <a:pt x="2278" y="6423"/>
                    <a:pt x="2253" y="6420"/>
                    <a:pt x="2229" y="6420"/>
                  </a:cubicBezTo>
                  <a:cubicBezTo>
                    <a:pt x="2119" y="6420"/>
                    <a:pt x="2000" y="6471"/>
                    <a:pt x="1923" y="6523"/>
                  </a:cubicBezTo>
                  <a:lnTo>
                    <a:pt x="158" y="8319"/>
                  </a:lnTo>
                  <a:cubicBezTo>
                    <a:pt x="32" y="8382"/>
                    <a:pt x="1" y="8539"/>
                    <a:pt x="32" y="8697"/>
                  </a:cubicBezTo>
                  <a:cubicBezTo>
                    <a:pt x="95" y="8823"/>
                    <a:pt x="190" y="8949"/>
                    <a:pt x="347" y="8980"/>
                  </a:cubicBezTo>
                  <a:lnTo>
                    <a:pt x="2994" y="9484"/>
                  </a:lnTo>
                  <a:lnTo>
                    <a:pt x="3498" y="12131"/>
                  </a:lnTo>
                  <a:cubicBezTo>
                    <a:pt x="3561" y="12288"/>
                    <a:pt x="3624" y="12414"/>
                    <a:pt x="3782" y="12446"/>
                  </a:cubicBezTo>
                  <a:lnTo>
                    <a:pt x="3908" y="12446"/>
                  </a:lnTo>
                  <a:cubicBezTo>
                    <a:pt x="4034" y="12446"/>
                    <a:pt x="4128" y="12414"/>
                    <a:pt x="4254" y="12414"/>
                  </a:cubicBezTo>
                  <a:lnTo>
                    <a:pt x="6018" y="10619"/>
                  </a:lnTo>
                  <a:cubicBezTo>
                    <a:pt x="6144" y="10556"/>
                    <a:pt x="6176" y="10398"/>
                    <a:pt x="6144" y="10272"/>
                  </a:cubicBezTo>
                  <a:lnTo>
                    <a:pt x="5924" y="9012"/>
                  </a:lnTo>
                  <a:lnTo>
                    <a:pt x="12099" y="2837"/>
                  </a:lnTo>
                  <a:cubicBezTo>
                    <a:pt x="12414" y="2522"/>
                    <a:pt x="12571" y="2081"/>
                    <a:pt x="12571" y="1671"/>
                  </a:cubicBezTo>
                  <a:cubicBezTo>
                    <a:pt x="12571" y="1199"/>
                    <a:pt x="12603" y="600"/>
                    <a:pt x="12288" y="285"/>
                  </a:cubicBezTo>
                  <a:cubicBezTo>
                    <a:pt x="12025" y="22"/>
                    <a:pt x="11544" y="1"/>
                    <a:pt x="11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4723;p58">
              <a:extLst>
                <a:ext uri="{FF2B5EF4-FFF2-40B4-BE49-F238E27FC236}">
                  <a16:creationId xmlns:a16="http://schemas.microsoft.com/office/drawing/2014/main" id="{5D6F87F5-EC47-4762-BD53-A47477696E99}"/>
                </a:ext>
              </a:extLst>
            </p:cNvPr>
            <p:cNvSpPr/>
            <p:nvPr/>
          </p:nvSpPr>
          <p:spPr>
            <a:xfrm>
              <a:off x="-60991775" y="3404275"/>
              <a:ext cx="174875" cy="89250"/>
            </a:xfrm>
            <a:custGeom>
              <a:avLst/>
              <a:gdLst/>
              <a:ahLst/>
              <a:cxnLst/>
              <a:rect l="l" t="t" r="r" b="b"/>
              <a:pathLst>
                <a:path w="6995" h="3570" extrusionOk="0">
                  <a:moveTo>
                    <a:pt x="1632" y="1"/>
                  </a:moveTo>
                  <a:cubicBezTo>
                    <a:pt x="1523" y="1"/>
                    <a:pt x="1407" y="57"/>
                    <a:pt x="1355" y="135"/>
                  </a:cubicBezTo>
                  <a:lnTo>
                    <a:pt x="158" y="1301"/>
                  </a:lnTo>
                  <a:cubicBezTo>
                    <a:pt x="95" y="1395"/>
                    <a:pt x="0" y="1553"/>
                    <a:pt x="32" y="1710"/>
                  </a:cubicBezTo>
                  <a:cubicBezTo>
                    <a:pt x="126" y="1773"/>
                    <a:pt x="189" y="1899"/>
                    <a:pt x="315" y="1931"/>
                  </a:cubicBezTo>
                  <a:lnTo>
                    <a:pt x="4317" y="3569"/>
                  </a:lnTo>
                  <a:lnTo>
                    <a:pt x="6995" y="891"/>
                  </a:lnTo>
                  <a:lnTo>
                    <a:pt x="1702" y="9"/>
                  </a:lnTo>
                  <a:cubicBezTo>
                    <a:pt x="1679" y="4"/>
                    <a:pt x="1656" y="1"/>
                    <a:pt x="1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4724;p58">
              <a:extLst>
                <a:ext uri="{FF2B5EF4-FFF2-40B4-BE49-F238E27FC236}">
                  <a16:creationId xmlns:a16="http://schemas.microsoft.com/office/drawing/2014/main" id="{D61E2B35-FB39-4F79-9A2C-15D76E78F40B}"/>
                </a:ext>
              </a:extLst>
            </p:cNvPr>
            <p:cNvSpPr/>
            <p:nvPr/>
          </p:nvSpPr>
          <p:spPr>
            <a:xfrm>
              <a:off x="-60795650" y="3513975"/>
              <a:ext cx="89000" cy="173300"/>
            </a:xfrm>
            <a:custGeom>
              <a:avLst/>
              <a:gdLst/>
              <a:ahLst/>
              <a:cxnLst/>
              <a:rect l="l" t="t" r="r" b="b"/>
              <a:pathLst>
                <a:path w="3560" h="6932" extrusionOk="0">
                  <a:moveTo>
                    <a:pt x="2678" y="0"/>
                  </a:moveTo>
                  <a:lnTo>
                    <a:pt x="0" y="2678"/>
                  </a:lnTo>
                  <a:lnTo>
                    <a:pt x="1607" y="6679"/>
                  </a:lnTo>
                  <a:cubicBezTo>
                    <a:pt x="1638" y="6805"/>
                    <a:pt x="1764" y="6931"/>
                    <a:pt x="1922" y="6931"/>
                  </a:cubicBezTo>
                  <a:lnTo>
                    <a:pt x="1985" y="6931"/>
                  </a:lnTo>
                  <a:cubicBezTo>
                    <a:pt x="2111" y="6931"/>
                    <a:pt x="2206" y="6900"/>
                    <a:pt x="2269" y="6805"/>
                  </a:cubicBezTo>
                  <a:lnTo>
                    <a:pt x="3466" y="5640"/>
                  </a:lnTo>
                  <a:cubicBezTo>
                    <a:pt x="3529" y="5545"/>
                    <a:pt x="3560" y="5388"/>
                    <a:pt x="3560" y="5262"/>
                  </a:cubicBezTo>
                  <a:lnTo>
                    <a:pt x="267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01" name="Google Shape;4725;p58">
            <a:extLst>
              <a:ext uri="{FF2B5EF4-FFF2-40B4-BE49-F238E27FC236}">
                <a16:creationId xmlns:a16="http://schemas.microsoft.com/office/drawing/2014/main" id="{F48D0114-80FC-410C-BBCE-1D311164FC75}"/>
              </a:ext>
            </a:extLst>
          </p:cNvPr>
          <p:cNvGrpSpPr/>
          <p:nvPr/>
        </p:nvGrpSpPr>
        <p:grpSpPr>
          <a:xfrm>
            <a:off x="9185216" y="2169032"/>
            <a:ext cx="348568" cy="341633"/>
            <a:chOff x="-60988625" y="3740800"/>
            <a:chExt cx="316650" cy="310350"/>
          </a:xfrm>
        </p:grpSpPr>
        <p:sp>
          <p:nvSpPr>
            <p:cNvPr id="2202" name="Google Shape;4726;p58">
              <a:extLst>
                <a:ext uri="{FF2B5EF4-FFF2-40B4-BE49-F238E27FC236}">
                  <a16:creationId xmlns:a16="http://schemas.microsoft.com/office/drawing/2014/main" id="{E8993C3A-CF2A-47F4-B731-0D0897D4BC3C}"/>
                </a:ext>
              </a:extLst>
            </p:cNvPr>
            <p:cNvSpPr/>
            <p:nvPr/>
          </p:nvSpPr>
          <p:spPr>
            <a:xfrm>
              <a:off x="-60988625" y="3740800"/>
              <a:ext cx="311125" cy="310350"/>
            </a:xfrm>
            <a:custGeom>
              <a:avLst/>
              <a:gdLst/>
              <a:ahLst/>
              <a:cxnLst/>
              <a:rect l="l" t="t" r="r" b="b"/>
              <a:pathLst>
                <a:path w="12445" h="12414" extrusionOk="0">
                  <a:moveTo>
                    <a:pt x="7026" y="1670"/>
                  </a:moveTo>
                  <a:cubicBezTo>
                    <a:pt x="7278" y="1670"/>
                    <a:pt x="7467" y="1859"/>
                    <a:pt x="7467" y="2111"/>
                  </a:cubicBezTo>
                  <a:cubicBezTo>
                    <a:pt x="7467" y="2332"/>
                    <a:pt x="7278" y="2490"/>
                    <a:pt x="7026" y="2490"/>
                  </a:cubicBezTo>
                  <a:lnTo>
                    <a:pt x="2080" y="2490"/>
                  </a:lnTo>
                  <a:cubicBezTo>
                    <a:pt x="1828" y="2490"/>
                    <a:pt x="1639" y="2300"/>
                    <a:pt x="1639" y="2111"/>
                  </a:cubicBezTo>
                  <a:cubicBezTo>
                    <a:pt x="1639" y="1828"/>
                    <a:pt x="1828" y="1670"/>
                    <a:pt x="2080" y="1670"/>
                  </a:cubicBezTo>
                  <a:close/>
                  <a:moveTo>
                    <a:pt x="7026" y="4159"/>
                  </a:moveTo>
                  <a:cubicBezTo>
                    <a:pt x="7278" y="4159"/>
                    <a:pt x="7467" y="4348"/>
                    <a:pt x="7467" y="4537"/>
                  </a:cubicBezTo>
                  <a:cubicBezTo>
                    <a:pt x="7467" y="4789"/>
                    <a:pt x="7278" y="4978"/>
                    <a:pt x="7026" y="4978"/>
                  </a:cubicBezTo>
                  <a:lnTo>
                    <a:pt x="2080" y="4978"/>
                  </a:lnTo>
                  <a:cubicBezTo>
                    <a:pt x="1828" y="4978"/>
                    <a:pt x="1639" y="4789"/>
                    <a:pt x="1639" y="4537"/>
                  </a:cubicBezTo>
                  <a:cubicBezTo>
                    <a:pt x="1639" y="4317"/>
                    <a:pt x="1828" y="4159"/>
                    <a:pt x="2080" y="4159"/>
                  </a:cubicBezTo>
                  <a:close/>
                  <a:moveTo>
                    <a:pt x="7026" y="6648"/>
                  </a:moveTo>
                  <a:cubicBezTo>
                    <a:pt x="7278" y="6648"/>
                    <a:pt x="7467" y="6837"/>
                    <a:pt x="7467" y="7058"/>
                  </a:cubicBezTo>
                  <a:cubicBezTo>
                    <a:pt x="7467" y="7310"/>
                    <a:pt x="7278" y="7467"/>
                    <a:pt x="7026" y="7467"/>
                  </a:cubicBezTo>
                  <a:lnTo>
                    <a:pt x="2080" y="7467"/>
                  </a:lnTo>
                  <a:cubicBezTo>
                    <a:pt x="1828" y="7467"/>
                    <a:pt x="1639" y="7278"/>
                    <a:pt x="1639" y="7058"/>
                  </a:cubicBezTo>
                  <a:cubicBezTo>
                    <a:pt x="1639" y="6806"/>
                    <a:pt x="1828" y="6648"/>
                    <a:pt x="2080" y="6648"/>
                  </a:cubicBezTo>
                  <a:close/>
                  <a:moveTo>
                    <a:pt x="7026" y="9106"/>
                  </a:moveTo>
                  <a:cubicBezTo>
                    <a:pt x="7278" y="9106"/>
                    <a:pt x="7467" y="9295"/>
                    <a:pt x="7467" y="9515"/>
                  </a:cubicBezTo>
                  <a:cubicBezTo>
                    <a:pt x="7467" y="9736"/>
                    <a:pt x="7278" y="9893"/>
                    <a:pt x="7026" y="9893"/>
                  </a:cubicBezTo>
                  <a:lnTo>
                    <a:pt x="2080" y="9893"/>
                  </a:lnTo>
                  <a:cubicBezTo>
                    <a:pt x="1828" y="9893"/>
                    <a:pt x="1639" y="9704"/>
                    <a:pt x="1639" y="9515"/>
                  </a:cubicBezTo>
                  <a:cubicBezTo>
                    <a:pt x="1639" y="9263"/>
                    <a:pt x="1828" y="9106"/>
                    <a:pt x="2080" y="9106"/>
                  </a:cubicBezTo>
                  <a:close/>
                  <a:moveTo>
                    <a:pt x="11500" y="10775"/>
                  </a:moveTo>
                  <a:cubicBezTo>
                    <a:pt x="11342" y="11248"/>
                    <a:pt x="10870" y="11594"/>
                    <a:pt x="10303" y="11594"/>
                  </a:cubicBezTo>
                  <a:cubicBezTo>
                    <a:pt x="9767" y="11594"/>
                    <a:pt x="9326" y="11248"/>
                    <a:pt x="9137" y="10775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29"/>
                  </a:cubicBezTo>
                  <a:lnTo>
                    <a:pt x="32" y="10334"/>
                  </a:lnTo>
                  <a:cubicBezTo>
                    <a:pt x="0" y="11468"/>
                    <a:pt x="946" y="12414"/>
                    <a:pt x="2080" y="12414"/>
                  </a:cubicBezTo>
                  <a:lnTo>
                    <a:pt x="10334" y="12414"/>
                  </a:lnTo>
                  <a:cubicBezTo>
                    <a:pt x="11500" y="12414"/>
                    <a:pt x="12445" y="11468"/>
                    <a:pt x="12445" y="10334"/>
                  </a:cubicBezTo>
                  <a:cubicBezTo>
                    <a:pt x="12445" y="10082"/>
                    <a:pt x="12224" y="9893"/>
                    <a:pt x="12004" y="9893"/>
                  </a:cubicBezTo>
                  <a:lnTo>
                    <a:pt x="9074" y="9893"/>
                  </a:lnTo>
                  <a:lnTo>
                    <a:pt x="9074" y="1229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4727;p58">
              <a:extLst>
                <a:ext uri="{FF2B5EF4-FFF2-40B4-BE49-F238E27FC236}">
                  <a16:creationId xmlns:a16="http://schemas.microsoft.com/office/drawing/2014/main" id="{2C87C391-572B-4EF8-ACED-78AB3159F0C4}"/>
                </a:ext>
              </a:extLst>
            </p:cNvPr>
            <p:cNvSpPr/>
            <p:nvPr/>
          </p:nvSpPr>
          <p:spPr>
            <a:xfrm>
              <a:off x="-60742100" y="3920375"/>
              <a:ext cx="68550" cy="55175"/>
            </a:xfrm>
            <a:custGeom>
              <a:avLst/>
              <a:gdLst/>
              <a:ahLst/>
              <a:cxnLst/>
              <a:rect l="l" t="t" r="r" b="b"/>
              <a:pathLst>
                <a:path w="2742" h="2207" extrusionOk="0">
                  <a:moveTo>
                    <a:pt x="0" y="1"/>
                  </a:moveTo>
                  <a:lnTo>
                    <a:pt x="0" y="32"/>
                  </a:lnTo>
                  <a:lnTo>
                    <a:pt x="1009" y="1986"/>
                  </a:lnTo>
                  <a:cubicBezTo>
                    <a:pt x="1103" y="2080"/>
                    <a:pt x="1261" y="2206"/>
                    <a:pt x="1418" y="2206"/>
                  </a:cubicBezTo>
                  <a:cubicBezTo>
                    <a:pt x="1576" y="2206"/>
                    <a:pt x="1733" y="2143"/>
                    <a:pt x="1796" y="1986"/>
                  </a:cubicBezTo>
                  <a:lnTo>
                    <a:pt x="2741" y="32"/>
                  </a:lnTo>
                  <a:lnTo>
                    <a:pt x="274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4728;p58">
              <a:extLst>
                <a:ext uri="{FF2B5EF4-FFF2-40B4-BE49-F238E27FC236}">
                  <a16:creationId xmlns:a16="http://schemas.microsoft.com/office/drawing/2014/main" id="{3B9422A6-D2CE-44AF-A4E0-D172C9B8A8A1}"/>
                </a:ext>
              </a:extLst>
            </p:cNvPr>
            <p:cNvSpPr/>
            <p:nvPr/>
          </p:nvSpPr>
          <p:spPr>
            <a:xfrm>
              <a:off x="-60740525" y="3741600"/>
              <a:ext cx="68550" cy="158325"/>
            </a:xfrm>
            <a:custGeom>
              <a:avLst/>
              <a:gdLst/>
              <a:ahLst/>
              <a:cxnLst/>
              <a:rect l="l" t="t" r="r" b="b"/>
              <a:pathLst>
                <a:path w="2742" h="6333" extrusionOk="0">
                  <a:moveTo>
                    <a:pt x="1796" y="819"/>
                  </a:moveTo>
                  <a:cubicBezTo>
                    <a:pt x="1891" y="819"/>
                    <a:pt x="1922" y="882"/>
                    <a:pt x="1922" y="945"/>
                  </a:cubicBezTo>
                  <a:lnTo>
                    <a:pt x="1922" y="1638"/>
                  </a:lnTo>
                  <a:lnTo>
                    <a:pt x="820" y="1638"/>
                  </a:lnTo>
                  <a:lnTo>
                    <a:pt x="820" y="945"/>
                  </a:lnTo>
                  <a:cubicBezTo>
                    <a:pt x="820" y="851"/>
                    <a:pt x="883" y="819"/>
                    <a:pt x="977" y="819"/>
                  </a:cubicBezTo>
                  <a:close/>
                  <a:moveTo>
                    <a:pt x="977" y="0"/>
                  </a:moveTo>
                  <a:cubicBezTo>
                    <a:pt x="410" y="0"/>
                    <a:pt x="1" y="410"/>
                    <a:pt x="1" y="945"/>
                  </a:cubicBezTo>
                  <a:lnTo>
                    <a:pt x="1" y="6333"/>
                  </a:lnTo>
                  <a:lnTo>
                    <a:pt x="2741" y="6333"/>
                  </a:lnTo>
                  <a:lnTo>
                    <a:pt x="2741" y="945"/>
                  </a:lnTo>
                  <a:cubicBezTo>
                    <a:pt x="2741" y="410"/>
                    <a:pt x="230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05" name="Google Shape;4729;p58">
            <a:extLst>
              <a:ext uri="{FF2B5EF4-FFF2-40B4-BE49-F238E27FC236}">
                <a16:creationId xmlns:a16="http://schemas.microsoft.com/office/drawing/2014/main" id="{5D611760-FF4C-40C3-BA29-189B60E729EE}"/>
              </a:ext>
            </a:extLst>
          </p:cNvPr>
          <p:cNvGrpSpPr/>
          <p:nvPr/>
        </p:nvGrpSpPr>
        <p:grpSpPr>
          <a:xfrm>
            <a:off x="9185216" y="2574196"/>
            <a:ext cx="348568" cy="347468"/>
            <a:chOff x="-60987850" y="4100950"/>
            <a:chExt cx="316650" cy="315650"/>
          </a:xfrm>
        </p:grpSpPr>
        <p:sp>
          <p:nvSpPr>
            <p:cNvPr id="2206" name="Google Shape;4730;p58">
              <a:extLst>
                <a:ext uri="{FF2B5EF4-FFF2-40B4-BE49-F238E27FC236}">
                  <a16:creationId xmlns:a16="http://schemas.microsoft.com/office/drawing/2014/main" id="{1A5841EC-8F48-4DE0-BFF3-3959C9798D55}"/>
                </a:ext>
              </a:extLst>
            </p:cNvPr>
            <p:cNvSpPr/>
            <p:nvPr/>
          </p:nvSpPr>
          <p:spPr>
            <a:xfrm>
              <a:off x="-60987850" y="4355925"/>
              <a:ext cx="315875" cy="60675"/>
            </a:xfrm>
            <a:custGeom>
              <a:avLst/>
              <a:gdLst/>
              <a:ahLst/>
              <a:cxnLst/>
              <a:rect l="l" t="t" r="r" b="b"/>
              <a:pathLst>
                <a:path w="12635" h="2427" extrusionOk="0">
                  <a:moveTo>
                    <a:pt x="1230" y="1"/>
                  </a:moveTo>
                  <a:cubicBezTo>
                    <a:pt x="537" y="1"/>
                    <a:pt x="1" y="536"/>
                    <a:pt x="1" y="1198"/>
                  </a:cubicBezTo>
                  <a:lnTo>
                    <a:pt x="1" y="2049"/>
                  </a:lnTo>
                  <a:cubicBezTo>
                    <a:pt x="1" y="2269"/>
                    <a:pt x="190" y="2427"/>
                    <a:pt x="379" y="2427"/>
                  </a:cubicBezTo>
                  <a:lnTo>
                    <a:pt x="12256" y="2427"/>
                  </a:lnTo>
                  <a:cubicBezTo>
                    <a:pt x="12477" y="2427"/>
                    <a:pt x="12634" y="2238"/>
                    <a:pt x="12634" y="2049"/>
                  </a:cubicBezTo>
                  <a:lnTo>
                    <a:pt x="12634" y="1198"/>
                  </a:lnTo>
                  <a:cubicBezTo>
                    <a:pt x="12634" y="536"/>
                    <a:pt x="12099" y="1"/>
                    <a:pt x="11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4731;p58">
              <a:extLst>
                <a:ext uri="{FF2B5EF4-FFF2-40B4-BE49-F238E27FC236}">
                  <a16:creationId xmlns:a16="http://schemas.microsoft.com/office/drawing/2014/main" id="{BD5DCA8F-4830-4ABF-BC17-C35B10F3ACD0}"/>
                </a:ext>
              </a:extLst>
            </p:cNvPr>
            <p:cNvSpPr/>
            <p:nvPr/>
          </p:nvSpPr>
          <p:spPr>
            <a:xfrm>
              <a:off x="-60987050" y="4100950"/>
              <a:ext cx="315850" cy="123475"/>
            </a:xfrm>
            <a:custGeom>
              <a:avLst/>
              <a:gdLst/>
              <a:ahLst/>
              <a:cxnLst/>
              <a:rect l="l" t="t" r="r" b="b"/>
              <a:pathLst>
                <a:path w="12634" h="4939" extrusionOk="0">
                  <a:moveTo>
                    <a:pt x="6270" y="2355"/>
                  </a:moveTo>
                  <a:cubicBezTo>
                    <a:pt x="6490" y="2355"/>
                    <a:pt x="6711" y="2544"/>
                    <a:pt x="6711" y="2796"/>
                  </a:cubicBezTo>
                  <a:cubicBezTo>
                    <a:pt x="6711" y="2985"/>
                    <a:pt x="6490" y="3174"/>
                    <a:pt x="6270" y="3174"/>
                  </a:cubicBezTo>
                  <a:cubicBezTo>
                    <a:pt x="6018" y="3174"/>
                    <a:pt x="5860" y="2985"/>
                    <a:pt x="5860" y="2796"/>
                  </a:cubicBezTo>
                  <a:cubicBezTo>
                    <a:pt x="5860" y="2544"/>
                    <a:pt x="6081" y="2355"/>
                    <a:pt x="6270" y="2355"/>
                  </a:cubicBezTo>
                  <a:close/>
                  <a:moveTo>
                    <a:pt x="6290" y="0"/>
                  </a:moveTo>
                  <a:cubicBezTo>
                    <a:pt x="6238" y="0"/>
                    <a:pt x="6191" y="8"/>
                    <a:pt x="6144" y="24"/>
                  </a:cubicBezTo>
                  <a:lnTo>
                    <a:pt x="252" y="2513"/>
                  </a:lnTo>
                  <a:cubicBezTo>
                    <a:pt x="95" y="2576"/>
                    <a:pt x="0" y="2702"/>
                    <a:pt x="0" y="2891"/>
                  </a:cubicBezTo>
                  <a:lnTo>
                    <a:pt x="0" y="4561"/>
                  </a:lnTo>
                  <a:cubicBezTo>
                    <a:pt x="0" y="4781"/>
                    <a:pt x="189" y="4939"/>
                    <a:pt x="410" y="4939"/>
                  </a:cubicBezTo>
                  <a:lnTo>
                    <a:pt x="12256" y="4939"/>
                  </a:lnTo>
                  <a:cubicBezTo>
                    <a:pt x="12476" y="4939"/>
                    <a:pt x="12634" y="4750"/>
                    <a:pt x="12634" y="4561"/>
                  </a:cubicBezTo>
                  <a:lnTo>
                    <a:pt x="12634" y="2891"/>
                  </a:lnTo>
                  <a:cubicBezTo>
                    <a:pt x="12602" y="2702"/>
                    <a:pt x="12539" y="2544"/>
                    <a:pt x="12382" y="2513"/>
                  </a:cubicBezTo>
                  <a:lnTo>
                    <a:pt x="6459" y="24"/>
                  </a:lnTo>
                  <a:cubicBezTo>
                    <a:pt x="6396" y="8"/>
                    <a:pt x="6341" y="0"/>
                    <a:pt x="62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4732;p58">
              <a:extLst>
                <a:ext uri="{FF2B5EF4-FFF2-40B4-BE49-F238E27FC236}">
                  <a16:creationId xmlns:a16="http://schemas.microsoft.com/office/drawing/2014/main" id="{F8851289-F080-4204-AC9D-568DED3D66C9}"/>
                </a:ext>
              </a:extLst>
            </p:cNvPr>
            <p:cNvSpPr/>
            <p:nvPr/>
          </p:nvSpPr>
          <p:spPr>
            <a:xfrm>
              <a:off x="-60757075" y="4245675"/>
              <a:ext cx="61475" cy="89025"/>
            </a:xfrm>
            <a:custGeom>
              <a:avLst/>
              <a:gdLst/>
              <a:ahLst/>
              <a:cxnLst/>
              <a:rect l="l" t="t" r="r" b="b"/>
              <a:pathLst>
                <a:path w="2459" h="3561" extrusionOk="0">
                  <a:moveTo>
                    <a:pt x="1" y="0"/>
                  </a:moveTo>
                  <a:lnTo>
                    <a:pt x="1" y="3560"/>
                  </a:lnTo>
                  <a:lnTo>
                    <a:pt x="2458" y="3560"/>
                  </a:lnTo>
                  <a:lnTo>
                    <a:pt x="24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4733;p58">
              <a:extLst>
                <a:ext uri="{FF2B5EF4-FFF2-40B4-BE49-F238E27FC236}">
                  <a16:creationId xmlns:a16="http://schemas.microsoft.com/office/drawing/2014/main" id="{F3B4B09D-F62C-4CA2-B0E0-05716755B8E7}"/>
                </a:ext>
              </a:extLst>
            </p:cNvPr>
            <p:cNvSpPr/>
            <p:nvPr/>
          </p:nvSpPr>
          <p:spPr>
            <a:xfrm>
              <a:off x="-60861025" y="4245675"/>
              <a:ext cx="62225" cy="89025"/>
            </a:xfrm>
            <a:custGeom>
              <a:avLst/>
              <a:gdLst/>
              <a:ahLst/>
              <a:cxnLst/>
              <a:rect l="l" t="t" r="r" b="b"/>
              <a:pathLst>
                <a:path w="2489" h="3561" extrusionOk="0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4734;p58">
              <a:extLst>
                <a:ext uri="{FF2B5EF4-FFF2-40B4-BE49-F238E27FC236}">
                  <a16:creationId xmlns:a16="http://schemas.microsoft.com/office/drawing/2014/main" id="{BFD43E77-6AB0-42EC-897D-20155BE2ED7D}"/>
                </a:ext>
              </a:extLst>
            </p:cNvPr>
            <p:cNvSpPr/>
            <p:nvPr/>
          </p:nvSpPr>
          <p:spPr>
            <a:xfrm>
              <a:off x="-60964200" y="4245675"/>
              <a:ext cx="62225" cy="89025"/>
            </a:xfrm>
            <a:custGeom>
              <a:avLst/>
              <a:gdLst/>
              <a:ahLst/>
              <a:cxnLst/>
              <a:rect l="l" t="t" r="r" b="b"/>
              <a:pathLst>
                <a:path w="2489" h="3561" extrusionOk="0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11" name="Google Shape;4735;p58">
            <a:extLst>
              <a:ext uri="{FF2B5EF4-FFF2-40B4-BE49-F238E27FC236}">
                <a16:creationId xmlns:a16="http://schemas.microsoft.com/office/drawing/2014/main" id="{A8BFEA16-0026-4DB1-94CD-53B097C4CC6D}"/>
              </a:ext>
            </a:extLst>
          </p:cNvPr>
          <p:cNvGrpSpPr/>
          <p:nvPr/>
        </p:nvGrpSpPr>
        <p:grpSpPr>
          <a:xfrm>
            <a:off x="10869034" y="2169900"/>
            <a:ext cx="351155" cy="339900"/>
            <a:chOff x="-59447250" y="3706150"/>
            <a:chExt cx="319000" cy="308775"/>
          </a:xfrm>
        </p:grpSpPr>
        <p:sp>
          <p:nvSpPr>
            <p:cNvPr id="2212" name="Google Shape;4736;p58">
              <a:extLst>
                <a:ext uri="{FF2B5EF4-FFF2-40B4-BE49-F238E27FC236}">
                  <a16:creationId xmlns:a16="http://schemas.microsoft.com/office/drawing/2014/main" id="{A589D3FF-645F-4F4B-92E2-10344F378722}"/>
                </a:ext>
              </a:extLst>
            </p:cNvPr>
            <p:cNvSpPr/>
            <p:nvPr/>
          </p:nvSpPr>
          <p:spPr>
            <a:xfrm>
              <a:off x="-59381875" y="3922750"/>
              <a:ext cx="79575" cy="29950"/>
            </a:xfrm>
            <a:custGeom>
              <a:avLst/>
              <a:gdLst/>
              <a:ahLst/>
              <a:cxnLst/>
              <a:rect l="l" t="t" r="r" b="b"/>
              <a:pathLst>
                <a:path w="3183" h="1198" extrusionOk="0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36"/>
                    <a:pt x="2363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4737;p58">
              <a:extLst>
                <a:ext uri="{FF2B5EF4-FFF2-40B4-BE49-F238E27FC236}">
                  <a16:creationId xmlns:a16="http://schemas.microsoft.com/office/drawing/2014/main" id="{954F3615-FDB8-4048-BF54-828AFC590A97}"/>
                </a:ext>
              </a:extLst>
            </p:cNvPr>
            <p:cNvSpPr/>
            <p:nvPr/>
          </p:nvSpPr>
          <p:spPr>
            <a:xfrm>
              <a:off x="-59364550" y="3861525"/>
              <a:ext cx="43350" cy="40900"/>
            </a:xfrm>
            <a:custGeom>
              <a:avLst/>
              <a:gdLst/>
              <a:ahLst/>
              <a:cxnLst/>
              <a:rect l="l" t="t" r="r" b="b"/>
              <a:pathLst>
                <a:path w="1734" h="1636" extrusionOk="0">
                  <a:moveTo>
                    <a:pt x="858" y="0"/>
                  </a:moveTo>
                  <a:cubicBezTo>
                    <a:pt x="784" y="0"/>
                    <a:pt x="707" y="8"/>
                    <a:pt x="631" y="23"/>
                  </a:cubicBezTo>
                  <a:cubicBezTo>
                    <a:pt x="347" y="118"/>
                    <a:pt x="127" y="307"/>
                    <a:pt x="95" y="590"/>
                  </a:cubicBezTo>
                  <a:cubicBezTo>
                    <a:pt x="1" y="906"/>
                    <a:pt x="95" y="1189"/>
                    <a:pt x="284" y="1410"/>
                  </a:cubicBezTo>
                  <a:cubicBezTo>
                    <a:pt x="446" y="1548"/>
                    <a:pt x="658" y="1636"/>
                    <a:pt x="871" y="1636"/>
                  </a:cubicBezTo>
                  <a:cubicBezTo>
                    <a:pt x="949" y="1636"/>
                    <a:pt x="1027" y="1624"/>
                    <a:pt x="1103" y="1599"/>
                  </a:cubicBezTo>
                  <a:cubicBezTo>
                    <a:pt x="1387" y="1536"/>
                    <a:pt x="1607" y="1347"/>
                    <a:pt x="1670" y="1063"/>
                  </a:cubicBezTo>
                  <a:cubicBezTo>
                    <a:pt x="1733" y="748"/>
                    <a:pt x="1670" y="464"/>
                    <a:pt x="1450" y="244"/>
                  </a:cubicBezTo>
                  <a:cubicBezTo>
                    <a:pt x="1307" y="77"/>
                    <a:pt x="1091" y="0"/>
                    <a:pt x="8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4738;p58">
              <a:extLst>
                <a:ext uri="{FF2B5EF4-FFF2-40B4-BE49-F238E27FC236}">
                  <a16:creationId xmlns:a16="http://schemas.microsoft.com/office/drawing/2014/main" id="{FCCBEA29-4E8F-41E9-A0FF-B4B581C25716}"/>
                </a:ext>
              </a:extLst>
            </p:cNvPr>
            <p:cNvSpPr/>
            <p:nvPr/>
          </p:nvSpPr>
          <p:spPr>
            <a:xfrm>
              <a:off x="-59447250" y="3706150"/>
              <a:ext cx="319000" cy="308775"/>
            </a:xfrm>
            <a:custGeom>
              <a:avLst/>
              <a:gdLst/>
              <a:ahLst/>
              <a:cxnLst/>
              <a:rect l="l" t="t" r="r" b="b"/>
              <a:pathLst>
                <a:path w="12760" h="12351" extrusionOk="0">
                  <a:moveTo>
                    <a:pt x="6428" y="820"/>
                  </a:moveTo>
                  <a:cubicBezTo>
                    <a:pt x="6900" y="820"/>
                    <a:pt x="7247" y="1166"/>
                    <a:pt x="7247" y="1639"/>
                  </a:cubicBezTo>
                  <a:lnTo>
                    <a:pt x="7247" y="4128"/>
                  </a:lnTo>
                  <a:lnTo>
                    <a:pt x="5609" y="4128"/>
                  </a:lnTo>
                  <a:lnTo>
                    <a:pt x="5609" y="1639"/>
                  </a:lnTo>
                  <a:cubicBezTo>
                    <a:pt x="5609" y="1166"/>
                    <a:pt x="5955" y="820"/>
                    <a:pt x="6428" y="820"/>
                  </a:cubicBezTo>
                  <a:close/>
                  <a:moveTo>
                    <a:pt x="10681" y="6616"/>
                  </a:moveTo>
                  <a:cubicBezTo>
                    <a:pt x="10901" y="6616"/>
                    <a:pt x="11059" y="6805"/>
                    <a:pt x="11059" y="6994"/>
                  </a:cubicBezTo>
                  <a:cubicBezTo>
                    <a:pt x="11122" y="7247"/>
                    <a:pt x="10901" y="7436"/>
                    <a:pt x="10681" y="7436"/>
                  </a:cubicBezTo>
                  <a:lnTo>
                    <a:pt x="8192" y="7436"/>
                  </a:lnTo>
                  <a:cubicBezTo>
                    <a:pt x="7971" y="7436"/>
                    <a:pt x="7751" y="7247"/>
                    <a:pt x="7751" y="6994"/>
                  </a:cubicBezTo>
                  <a:cubicBezTo>
                    <a:pt x="7751" y="6742"/>
                    <a:pt x="7971" y="6616"/>
                    <a:pt x="8192" y="6616"/>
                  </a:cubicBezTo>
                  <a:close/>
                  <a:moveTo>
                    <a:pt x="10681" y="8255"/>
                  </a:moveTo>
                  <a:cubicBezTo>
                    <a:pt x="10901" y="8255"/>
                    <a:pt x="11059" y="8444"/>
                    <a:pt x="11059" y="8696"/>
                  </a:cubicBezTo>
                  <a:cubicBezTo>
                    <a:pt x="11122" y="8885"/>
                    <a:pt x="10901" y="9074"/>
                    <a:pt x="10681" y="9074"/>
                  </a:cubicBezTo>
                  <a:lnTo>
                    <a:pt x="8192" y="9074"/>
                  </a:lnTo>
                  <a:cubicBezTo>
                    <a:pt x="7971" y="9074"/>
                    <a:pt x="7751" y="8885"/>
                    <a:pt x="7751" y="8696"/>
                  </a:cubicBezTo>
                  <a:cubicBezTo>
                    <a:pt x="7751" y="8444"/>
                    <a:pt x="7971" y="8255"/>
                    <a:pt x="8192" y="8255"/>
                  </a:cubicBezTo>
                  <a:close/>
                  <a:moveTo>
                    <a:pt x="4233" y="5360"/>
                  </a:moveTo>
                  <a:cubicBezTo>
                    <a:pt x="4671" y="5360"/>
                    <a:pt x="5082" y="5531"/>
                    <a:pt x="5388" y="5860"/>
                  </a:cubicBezTo>
                  <a:cubicBezTo>
                    <a:pt x="5829" y="6301"/>
                    <a:pt x="5987" y="6868"/>
                    <a:pt x="5829" y="7467"/>
                  </a:cubicBezTo>
                  <a:cubicBezTo>
                    <a:pt x="5766" y="7751"/>
                    <a:pt x="5640" y="7971"/>
                    <a:pt x="5451" y="8192"/>
                  </a:cubicBezTo>
                  <a:cubicBezTo>
                    <a:pt x="6176" y="8601"/>
                    <a:pt x="6711" y="9389"/>
                    <a:pt x="6711" y="10334"/>
                  </a:cubicBezTo>
                  <a:cubicBezTo>
                    <a:pt x="6711" y="10555"/>
                    <a:pt x="6491" y="10744"/>
                    <a:pt x="6270" y="10744"/>
                  </a:cubicBezTo>
                  <a:lnTo>
                    <a:pt x="2143" y="10744"/>
                  </a:lnTo>
                  <a:cubicBezTo>
                    <a:pt x="1891" y="10744"/>
                    <a:pt x="1733" y="10555"/>
                    <a:pt x="1733" y="10303"/>
                  </a:cubicBezTo>
                  <a:cubicBezTo>
                    <a:pt x="1733" y="9357"/>
                    <a:pt x="2238" y="8570"/>
                    <a:pt x="3025" y="8129"/>
                  </a:cubicBezTo>
                  <a:cubicBezTo>
                    <a:pt x="2647" y="7688"/>
                    <a:pt x="2490" y="7121"/>
                    <a:pt x="2647" y="6553"/>
                  </a:cubicBezTo>
                  <a:cubicBezTo>
                    <a:pt x="2805" y="6018"/>
                    <a:pt x="3246" y="5577"/>
                    <a:pt x="3781" y="5419"/>
                  </a:cubicBezTo>
                  <a:cubicBezTo>
                    <a:pt x="3933" y="5379"/>
                    <a:pt x="4084" y="5360"/>
                    <a:pt x="4233" y="5360"/>
                  </a:cubicBezTo>
                  <a:close/>
                  <a:moveTo>
                    <a:pt x="10681" y="9893"/>
                  </a:moveTo>
                  <a:cubicBezTo>
                    <a:pt x="10901" y="9893"/>
                    <a:pt x="11059" y="10113"/>
                    <a:pt x="11059" y="10303"/>
                  </a:cubicBezTo>
                  <a:cubicBezTo>
                    <a:pt x="11122" y="10555"/>
                    <a:pt x="10901" y="10744"/>
                    <a:pt x="10681" y="10744"/>
                  </a:cubicBezTo>
                  <a:lnTo>
                    <a:pt x="8192" y="10744"/>
                  </a:lnTo>
                  <a:cubicBezTo>
                    <a:pt x="7971" y="10744"/>
                    <a:pt x="7751" y="10555"/>
                    <a:pt x="7751" y="10303"/>
                  </a:cubicBezTo>
                  <a:cubicBezTo>
                    <a:pt x="7751" y="10050"/>
                    <a:pt x="7971" y="9893"/>
                    <a:pt x="8192" y="9893"/>
                  </a:cubicBezTo>
                  <a:close/>
                  <a:moveTo>
                    <a:pt x="6396" y="0"/>
                  </a:moveTo>
                  <a:cubicBezTo>
                    <a:pt x="5483" y="0"/>
                    <a:pt x="4726" y="725"/>
                    <a:pt x="4726" y="1639"/>
                  </a:cubicBezTo>
                  <a:lnTo>
                    <a:pt x="4726" y="2458"/>
                  </a:lnTo>
                  <a:lnTo>
                    <a:pt x="1261" y="2458"/>
                  </a:lnTo>
                  <a:cubicBezTo>
                    <a:pt x="599" y="2458"/>
                    <a:pt x="1" y="3025"/>
                    <a:pt x="1" y="3686"/>
                  </a:cubicBezTo>
                  <a:lnTo>
                    <a:pt x="1" y="11122"/>
                  </a:lnTo>
                  <a:cubicBezTo>
                    <a:pt x="1" y="11815"/>
                    <a:pt x="568" y="12350"/>
                    <a:pt x="1261" y="12350"/>
                  </a:cubicBezTo>
                  <a:lnTo>
                    <a:pt x="11468" y="12350"/>
                  </a:lnTo>
                  <a:cubicBezTo>
                    <a:pt x="12130" y="12350"/>
                    <a:pt x="12697" y="11815"/>
                    <a:pt x="12697" y="11122"/>
                  </a:cubicBezTo>
                  <a:lnTo>
                    <a:pt x="12697" y="3686"/>
                  </a:lnTo>
                  <a:cubicBezTo>
                    <a:pt x="12760" y="3025"/>
                    <a:pt x="12162" y="2458"/>
                    <a:pt x="11500" y="2458"/>
                  </a:cubicBezTo>
                  <a:lnTo>
                    <a:pt x="8034" y="2458"/>
                  </a:lnTo>
                  <a:lnTo>
                    <a:pt x="8034" y="1639"/>
                  </a:lnTo>
                  <a:cubicBezTo>
                    <a:pt x="8034" y="725"/>
                    <a:pt x="7278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4739;p58">
              <a:extLst>
                <a:ext uri="{FF2B5EF4-FFF2-40B4-BE49-F238E27FC236}">
                  <a16:creationId xmlns:a16="http://schemas.microsoft.com/office/drawing/2014/main" id="{3779F52A-8855-493D-B1C2-E9DAAB9DCC2B}"/>
                </a:ext>
              </a:extLst>
            </p:cNvPr>
            <p:cNvSpPr/>
            <p:nvPr/>
          </p:nvSpPr>
          <p:spPr>
            <a:xfrm>
              <a:off x="-59293650" y="3740025"/>
              <a:ext cx="14175" cy="14200"/>
            </a:xfrm>
            <a:custGeom>
              <a:avLst/>
              <a:gdLst/>
              <a:ahLst/>
              <a:cxnLst/>
              <a:rect l="l" t="t" r="r" b="b"/>
              <a:pathLst>
                <a:path w="567" h="568" extrusionOk="0">
                  <a:moveTo>
                    <a:pt x="284" y="0"/>
                  </a:moveTo>
                  <a:cubicBezTo>
                    <a:pt x="126" y="0"/>
                    <a:pt x="0" y="126"/>
                    <a:pt x="0" y="284"/>
                  </a:cubicBezTo>
                  <a:cubicBezTo>
                    <a:pt x="0" y="441"/>
                    <a:pt x="126" y="567"/>
                    <a:pt x="284" y="567"/>
                  </a:cubicBezTo>
                  <a:cubicBezTo>
                    <a:pt x="441" y="567"/>
                    <a:pt x="567" y="441"/>
                    <a:pt x="567" y="284"/>
                  </a:cubicBezTo>
                  <a:cubicBezTo>
                    <a:pt x="567" y="126"/>
                    <a:pt x="441" y="0"/>
                    <a:pt x="2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16" name="Google Shape;4740;p58">
            <a:extLst>
              <a:ext uri="{FF2B5EF4-FFF2-40B4-BE49-F238E27FC236}">
                <a16:creationId xmlns:a16="http://schemas.microsoft.com/office/drawing/2014/main" id="{07C0F9CA-AF07-4B93-B419-B1CFB6B4E2CA}"/>
              </a:ext>
            </a:extLst>
          </p:cNvPr>
          <p:cNvGrpSpPr/>
          <p:nvPr/>
        </p:nvGrpSpPr>
        <p:grpSpPr>
          <a:xfrm>
            <a:off x="5383336" y="1745100"/>
            <a:ext cx="350302" cy="346532"/>
            <a:chOff x="-64406125" y="3362225"/>
            <a:chExt cx="318225" cy="314800"/>
          </a:xfrm>
        </p:grpSpPr>
        <p:sp>
          <p:nvSpPr>
            <p:cNvPr id="2217" name="Google Shape;4741;p58">
              <a:extLst>
                <a:ext uri="{FF2B5EF4-FFF2-40B4-BE49-F238E27FC236}">
                  <a16:creationId xmlns:a16="http://schemas.microsoft.com/office/drawing/2014/main" id="{E5B4E9EF-A436-4FC1-A1F6-FE3A1E614844}"/>
                </a:ext>
              </a:extLst>
            </p:cNvPr>
            <p:cNvSpPr/>
            <p:nvPr/>
          </p:nvSpPr>
          <p:spPr>
            <a:xfrm>
              <a:off x="-64332100" y="3362225"/>
              <a:ext cx="170150" cy="199025"/>
            </a:xfrm>
            <a:custGeom>
              <a:avLst/>
              <a:gdLst/>
              <a:ahLst/>
              <a:cxnLst/>
              <a:rect l="l" t="t" r="r" b="b"/>
              <a:pathLst>
                <a:path w="6806" h="7961" extrusionOk="0">
                  <a:moveTo>
                    <a:pt x="4506" y="3266"/>
                  </a:moveTo>
                  <a:cubicBezTo>
                    <a:pt x="4569" y="3266"/>
                    <a:pt x="4601" y="3298"/>
                    <a:pt x="4632" y="3298"/>
                  </a:cubicBezTo>
                  <a:lnTo>
                    <a:pt x="5577" y="4621"/>
                  </a:lnTo>
                  <a:cubicBezTo>
                    <a:pt x="5420" y="5881"/>
                    <a:pt x="4664" y="7110"/>
                    <a:pt x="3403" y="7110"/>
                  </a:cubicBezTo>
                  <a:cubicBezTo>
                    <a:pt x="2206" y="7110"/>
                    <a:pt x="1419" y="5944"/>
                    <a:pt x="1261" y="4621"/>
                  </a:cubicBezTo>
                  <a:lnTo>
                    <a:pt x="2206" y="3298"/>
                  </a:lnTo>
                  <a:cubicBezTo>
                    <a:pt x="2238" y="3266"/>
                    <a:pt x="2269" y="3266"/>
                    <a:pt x="2301" y="3266"/>
                  </a:cubicBezTo>
                  <a:close/>
                  <a:moveTo>
                    <a:pt x="4055" y="1"/>
                  </a:moveTo>
                  <a:cubicBezTo>
                    <a:pt x="3400" y="1"/>
                    <a:pt x="2703" y="167"/>
                    <a:pt x="2049" y="494"/>
                  </a:cubicBezTo>
                  <a:cubicBezTo>
                    <a:pt x="1957" y="483"/>
                    <a:pt x="1867" y="478"/>
                    <a:pt x="1779" y="478"/>
                  </a:cubicBezTo>
                  <a:cubicBezTo>
                    <a:pt x="1354" y="478"/>
                    <a:pt x="976" y="600"/>
                    <a:pt x="662" y="809"/>
                  </a:cubicBezTo>
                  <a:cubicBezTo>
                    <a:pt x="347" y="1061"/>
                    <a:pt x="1" y="1534"/>
                    <a:pt x="1" y="2384"/>
                  </a:cubicBezTo>
                  <a:cubicBezTo>
                    <a:pt x="1" y="2857"/>
                    <a:pt x="95" y="3613"/>
                    <a:pt x="347" y="4621"/>
                  </a:cubicBezTo>
                  <a:cubicBezTo>
                    <a:pt x="473" y="4810"/>
                    <a:pt x="536" y="6070"/>
                    <a:pt x="1482" y="7078"/>
                  </a:cubicBezTo>
                  <a:cubicBezTo>
                    <a:pt x="2049" y="7646"/>
                    <a:pt x="2710" y="7961"/>
                    <a:pt x="3403" y="7961"/>
                  </a:cubicBezTo>
                  <a:cubicBezTo>
                    <a:pt x="5136" y="7961"/>
                    <a:pt x="6207" y="6417"/>
                    <a:pt x="6396" y="4621"/>
                  </a:cubicBezTo>
                  <a:cubicBezTo>
                    <a:pt x="6554" y="4085"/>
                    <a:pt x="6774" y="3046"/>
                    <a:pt x="6806" y="2447"/>
                  </a:cubicBezTo>
                  <a:cubicBezTo>
                    <a:pt x="6806" y="1565"/>
                    <a:pt x="6459" y="872"/>
                    <a:pt x="5703" y="431"/>
                  </a:cubicBezTo>
                  <a:cubicBezTo>
                    <a:pt x="5234" y="143"/>
                    <a:pt x="4662" y="1"/>
                    <a:pt x="40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4742;p58">
              <a:extLst>
                <a:ext uri="{FF2B5EF4-FFF2-40B4-BE49-F238E27FC236}">
                  <a16:creationId xmlns:a16="http://schemas.microsoft.com/office/drawing/2014/main" id="{15565096-3AC5-4289-B2ED-1F5735FFEB31}"/>
                </a:ext>
              </a:extLst>
            </p:cNvPr>
            <p:cNvSpPr/>
            <p:nvPr/>
          </p:nvSpPr>
          <p:spPr>
            <a:xfrm>
              <a:off x="-64406125" y="3559050"/>
              <a:ext cx="318225" cy="117975"/>
            </a:xfrm>
            <a:custGeom>
              <a:avLst/>
              <a:gdLst/>
              <a:ahLst/>
              <a:cxnLst/>
              <a:rect l="l" t="t" r="r" b="b"/>
              <a:pathLst>
                <a:path w="12729" h="4719" extrusionOk="0">
                  <a:moveTo>
                    <a:pt x="4474" y="1001"/>
                  </a:moveTo>
                  <a:lnTo>
                    <a:pt x="5797" y="2293"/>
                  </a:lnTo>
                  <a:lnTo>
                    <a:pt x="5199" y="2891"/>
                  </a:lnTo>
                  <a:lnTo>
                    <a:pt x="4002" y="1159"/>
                  </a:lnTo>
                  <a:cubicBezTo>
                    <a:pt x="4159" y="1096"/>
                    <a:pt x="4380" y="1064"/>
                    <a:pt x="4474" y="1001"/>
                  </a:cubicBezTo>
                  <a:close/>
                  <a:moveTo>
                    <a:pt x="8318" y="1001"/>
                  </a:moveTo>
                  <a:cubicBezTo>
                    <a:pt x="8475" y="1064"/>
                    <a:pt x="8633" y="1159"/>
                    <a:pt x="8790" y="1190"/>
                  </a:cubicBezTo>
                  <a:lnTo>
                    <a:pt x="7593" y="2891"/>
                  </a:lnTo>
                  <a:lnTo>
                    <a:pt x="6995" y="2293"/>
                  </a:lnTo>
                  <a:lnTo>
                    <a:pt x="8318" y="1001"/>
                  </a:lnTo>
                  <a:close/>
                  <a:moveTo>
                    <a:pt x="10681" y="3112"/>
                  </a:moveTo>
                  <a:cubicBezTo>
                    <a:pt x="10901" y="3112"/>
                    <a:pt x="11059" y="3301"/>
                    <a:pt x="11059" y="3553"/>
                  </a:cubicBezTo>
                  <a:cubicBezTo>
                    <a:pt x="11059" y="3742"/>
                    <a:pt x="10870" y="3931"/>
                    <a:pt x="10681" y="3931"/>
                  </a:cubicBezTo>
                  <a:lnTo>
                    <a:pt x="9578" y="3931"/>
                  </a:lnTo>
                  <a:cubicBezTo>
                    <a:pt x="9326" y="3931"/>
                    <a:pt x="9137" y="3742"/>
                    <a:pt x="9137" y="3553"/>
                  </a:cubicBezTo>
                  <a:cubicBezTo>
                    <a:pt x="9137" y="3301"/>
                    <a:pt x="9326" y="3112"/>
                    <a:pt x="9578" y="3112"/>
                  </a:cubicBezTo>
                  <a:close/>
                  <a:moveTo>
                    <a:pt x="4458" y="1"/>
                  </a:moveTo>
                  <a:cubicBezTo>
                    <a:pt x="4348" y="1"/>
                    <a:pt x="4238" y="40"/>
                    <a:pt x="4159" y="119"/>
                  </a:cubicBezTo>
                  <a:cubicBezTo>
                    <a:pt x="4065" y="245"/>
                    <a:pt x="3939" y="308"/>
                    <a:pt x="3781" y="308"/>
                  </a:cubicBezTo>
                  <a:lnTo>
                    <a:pt x="2395" y="308"/>
                  </a:lnTo>
                  <a:cubicBezTo>
                    <a:pt x="914" y="308"/>
                    <a:pt x="0" y="1442"/>
                    <a:pt x="0" y="2639"/>
                  </a:cubicBezTo>
                  <a:lnTo>
                    <a:pt x="0" y="4341"/>
                  </a:lnTo>
                  <a:cubicBezTo>
                    <a:pt x="0" y="4561"/>
                    <a:pt x="189" y="4719"/>
                    <a:pt x="441" y="4719"/>
                  </a:cubicBezTo>
                  <a:lnTo>
                    <a:pt x="12287" y="4719"/>
                  </a:lnTo>
                  <a:cubicBezTo>
                    <a:pt x="12508" y="4719"/>
                    <a:pt x="12665" y="4530"/>
                    <a:pt x="12665" y="4341"/>
                  </a:cubicBezTo>
                  <a:lnTo>
                    <a:pt x="12665" y="2639"/>
                  </a:lnTo>
                  <a:cubicBezTo>
                    <a:pt x="12728" y="1474"/>
                    <a:pt x="11783" y="371"/>
                    <a:pt x="10303" y="371"/>
                  </a:cubicBezTo>
                  <a:lnTo>
                    <a:pt x="8948" y="371"/>
                  </a:lnTo>
                  <a:cubicBezTo>
                    <a:pt x="8727" y="371"/>
                    <a:pt x="8664" y="277"/>
                    <a:pt x="8538" y="151"/>
                  </a:cubicBezTo>
                  <a:cubicBezTo>
                    <a:pt x="8456" y="52"/>
                    <a:pt x="8339" y="5"/>
                    <a:pt x="8219" y="5"/>
                  </a:cubicBezTo>
                  <a:cubicBezTo>
                    <a:pt x="8110" y="5"/>
                    <a:pt x="7998" y="44"/>
                    <a:pt x="7908" y="119"/>
                  </a:cubicBezTo>
                  <a:lnTo>
                    <a:pt x="6333" y="1694"/>
                  </a:lnTo>
                  <a:lnTo>
                    <a:pt x="4758" y="119"/>
                  </a:lnTo>
                  <a:cubicBezTo>
                    <a:pt x="4679" y="40"/>
                    <a:pt x="4569" y="1"/>
                    <a:pt x="4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19" name="Google Shape;4743;p58">
            <a:extLst>
              <a:ext uri="{FF2B5EF4-FFF2-40B4-BE49-F238E27FC236}">
                <a16:creationId xmlns:a16="http://schemas.microsoft.com/office/drawing/2014/main" id="{1B4CCC41-21EA-4EC6-8ABF-1242E1DD0312}"/>
              </a:ext>
            </a:extLst>
          </p:cNvPr>
          <p:cNvSpPr/>
          <p:nvPr/>
        </p:nvSpPr>
        <p:spPr>
          <a:xfrm>
            <a:off x="5441595" y="2165254"/>
            <a:ext cx="229792" cy="349421"/>
          </a:xfrm>
          <a:custGeom>
            <a:avLst/>
            <a:gdLst/>
            <a:ahLst/>
            <a:cxnLst/>
            <a:rect l="l" t="t" r="r" b="b"/>
            <a:pathLst>
              <a:path w="8350" h="12697" extrusionOk="0">
                <a:moveTo>
                  <a:pt x="4222" y="1166"/>
                </a:moveTo>
                <a:cubicBezTo>
                  <a:pt x="4443" y="1166"/>
                  <a:pt x="4600" y="1386"/>
                  <a:pt x="4600" y="1607"/>
                </a:cubicBezTo>
                <a:lnTo>
                  <a:pt x="4600" y="1890"/>
                </a:lnTo>
                <a:cubicBezTo>
                  <a:pt x="5073" y="2048"/>
                  <a:pt x="5451" y="2520"/>
                  <a:pt x="5451" y="3088"/>
                </a:cubicBezTo>
                <a:cubicBezTo>
                  <a:pt x="5451" y="3308"/>
                  <a:pt x="5231" y="3497"/>
                  <a:pt x="5010" y="3497"/>
                </a:cubicBezTo>
                <a:cubicBezTo>
                  <a:pt x="4758" y="3497"/>
                  <a:pt x="4600" y="3308"/>
                  <a:pt x="4600" y="3088"/>
                </a:cubicBezTo>
                <a:cubicBezTo>
                  <a:pt x="4600" y="2835"/>
                  <a:pt x="4411" y="2678"/>
                  <a:pt x="4222" y="2678"/>
                </a:cubicBezTo>
                <a:cubicBezTo>
                  <a:pt x="3970" y="2678"/>
                  <a:pt x="3781" y="2867"/>
                  <a:pt x="3781" y="3088"/>
                </a:cubicBezTo>
                <a:cubicBezTo>
                  <a:pt x="3781" y="3308"/>
                  <a:pt x="4096" y="3529"/>
                  <a:pt x="4443" y="3781"/>
                </a:cubicBezTo>
                <a:cubicBezTo>
                  <a:pt x="4884" y="4096"/>
                  <a:pt x="5451" y="4505"/>
                  <a:pt x="5451" y="5167"/>
                </a:cubicBezTo>
                <a:cubicBezTo>
                  <a:pt x="5451" y="5702"/>
                  <a:pt x="5073" y="6143"/>
                  <a:pt x="4600" y="6333"/>
                </a:cubicBezTo>
                <a:lnTo>
                  <a:pt x="4600" y="6616"/>
                </a:lnTo>
                <a:cubicBezTo>
                  <a:pt x="4600" y="6868"/>
                  <a:pt x="4411" y="7026"/>
                  <a:pt x="4222" y="7026"/>
                </a:cubicBezTo>
                <a:cubicBezTo>
                  <a:pt x="3970" y="7026"/>
                  <a:pt x="3781" y="6805"/>
                  <a:pt x="3781" y="6616"/>
                </a:cubicBezTo>
                <a:lnTo>
                  <a:pt x="3781" y="6333"/>
                </a:lnTo>
                <a:cubicBezTo>
                  <a:pt x="3309" y="6143"/>
                  <a:pt x="2962" y="5702"/>
                  <a:pt x="2962" y="5167"/>
                </a:cubicBezTo>
                <a:cubicBezTo>
                  <a:pt x="2962" y="4915"/>
                  <a:pt x="3151" y="4757"/>
                  <a:pt x="3372" y="4757"/>
                </a:cubicBezTo>
                <a:cubicBezTo>
                  <a:pt x="3624" y="4757"/>
                  <a:pt x="3781" y="4978"/>
                  <a:pt x="3781" y="5167"/>
                </a:cubicBezTo>
                <a:cubicBezTo>
                  <a:pt x="3781" y="5387"/>
                  <a:pt x="3970" y="5608"/>
                  <a:pt x="4222" y="5608"/>
                </a:cubicBezTo>
                <a:cubicBezTo>
                  <a:pt x="4443" y="5608"/>
                  <a:pt x="4600" y="5387"/>
                  <a:pt x="4600" y="5167"/>
                </a:cubicBezTo>
                <a:cubicBezTo>
                  <a:pt x="4600" y="4915"/>
                  <a:pt x="4285" y="4694"/>
                  <a:pt x="3939" y="4442"/>
                </a:cubicBezTo>
                <a:cubicBezTo>
                  <a:pt x="3498" y="4127"/>
                  <a:pt x="2962" y="3749"/>
                  <a:pt x="2962" y="3088"/>
                </a:cubicBezTo>
                <a:cubicBezTo>
                  <a:pt x="2962" y="2520"/>
                  <a:pt x="3309" y="2079"/>
                  <a:pt x="3781" y="1890"/>
                </a:cubicBezTo>
                <a:lnTo>
                  <a:pt x="3781" y="1607"/>
                </a:lnTo>
                <a:cubicBezTo>
                  <a:pt x="3781" y="1386"/>
                  <a:pt x="3970" y="1166"/>
                  <a:pt x="4222" y="1166"/>
                </a:cubicBezTo>
                <a:close/>
                <a:moveTo>
                  <a:pt x="4222" y="0"/>
                </a:moveTo>
                <a:cubicBezTo>
                  <a:pt x="1923" y="0"/>
                  <a:pt x="64" y="1859"/>
                  <a:pt x="64" y="4127"/>
                </a:cubicBezTo>
                <a:cubicBezTo>
                  <a:pt x="64" y="6270"/>
                  <a:pt x="1733" y="8034"/>
                  <a:pt x="3781" y="8223"/>
                </a:cubicBezTo>
                <a:lnTo>
                  <a:pt x="3781" y="9767"/>
                </a:lnTo>
                <a:cubicBezTo>
                  <a:pt x="3655" y="9609"/>
                  <a:pt x="3529" y="9483"/>
                  <a:pt x="3372" y="9325"/>
                </a:cubicBezTo>
                <a:cubicBezTo>
                  <a:pt x="2647" y="8601"/>
                  <a:pt x="1576" y="8128"/>
                  <a:pt x="442" y="8128"/>
                </a:cubicBezTo>
                <a:cubicBezTo>
                  <a:pt x="190" y="8128"/>
                  <a:pt x="32" y="8317"/>
                  <a:pt x="32" y="8506"/>
                </a:cubicBezTo>
                <a:cubicBezTo>
                  <a:pt x="1" y="9609"/>
                  <a:pt x="442" y="10617"/>
                  <a:pt x="1261" y="11468"/>
                </a:cubicBezTo>
                <a:cubicBezTo>
                  <a:pt x="2049" y="12255"/>
                  <a:pt x="3057" y="12696"/>
                  <a:pt x="4096" y="12696"/>
                </a:cubicBezTo>
                <a:lnTo>
                  <a:pt x="4159" y="12696"/>
                </a:lnTo>
                <a:cubicBezTo>
                  <a:pt x="5231" y="12696"/>
                  <a:pt x="6302" y="12287"/>
                  <a:pt x="7089" y="11468"/>
                </a:cubicBezTo>
                <a:cubicBezTo>
                  <a:pt x="7877" y="10680"/>
                  <a:pt x="8318" y="9641"/>
                  <a:pt x="8318" y="8506"/>
                </a:cubicBezTo>
                <a:cubicBezTo>
                  <a:pt x="8350" y="8317"/>
                  <a:pt x="8160" y="8128"/>
                  <a:pt x="7940" y="8128"/>
                </a:cubicBezTo>
                <a:cubicBezTo>
                  <a:pt x="7871" y="8124"/>
                  <a:pt x="7801" y="8122"/>
                  <a:pt x="7733" y="8122"/>
                </a:cubicBezTo>
                <a:cubicBezTo>
                  <a:pt x="6711" y="8122"/>
                  <a:pt x="5778" y="8558"/>
                  <a:pt x="5010" y="9325"/>
                </a:cubicBezTo>
                <a:cubicBezTo>
                  <a:pt x="4852" y="9483"/>
                  <a:pt x="4726" y="9609"/>
                  <a:pt x="4600" y="9767"/>
                </a:cubicBezTo>
                <a:lnTo>
                  <a:pt x="4600" y="8223"/>
                </a:lnTo>
                <a:cubicBezTo>
                  <a:pt x="6680" y="8034"/>
                  <a:pt x="8350" y="6270"/>
                  <a:pt x="8350" y="4127"/>
                </a:cubicBezTo>
                <a:cubicBezTo>
                  <a:pt x="8350" y="1859"/>
                  <a:pt x="6491" y="0"/>
                  <a:pt x="422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20" name="Google Shape;4744;p58">
            <a:extLst>
              <a:ext uri="{FF2B5EF4-FFF2-40B4-BE49-F238E27FC236}">
                <a16:creationId xmlns:a16="http://schemas.microsoft.com/office/drawing/2014/main" id="{78B7F6AA-2B35-464C-8BED-8DEFC413957C}"/>
              </a:ext>
            </a:extLst>
          </p:cNvPr>
          <p:cNvGrpSpPr/>
          <p:nvPr/>
        </p:nvGrpSpPr>
        <p:grpSpPr>
          <a:xfrm>
            <a:off x="5383777" y="2573646"/>
            <a:ext cx="349421" cy="348568"/>
            <a:chOff x="-64410850" y="4094450"/>
            <a:chExt cx="317425" cy="316650"/>
          </a:xfrm>
        </p:grpSpPr>
        <p:sp>
          <p:nvSpPr>
            <p:cNvPr id="2221" name="Google Shape;4745;p58">
              <a:extLst>
                <a:ext uri="{FF2B5EF4-FFF2-40B4-BE49-F238E27FC236}">
                  <a16:creationId xmlns:a16="http://schemas.microsoft.com/office/drawing/2014/main" id="{BF4FA249-6178-4700-81F6-D1A3B5691B6A}"/>
                </a:ext>
              </a:extLst>
            </p:cNvPr>
            <p:cNvSpPr/>
            <p:nvPr/>
          </p:nvSpPr>
          <p:spPr>
            <a:xfrm>
              <a:off x="-64410850" y="4348850"/>
              <a:ext cx="317425" cy="62250"/>
            </a:xfrm>
            <a:custGeom>
              <a:avLst/>
              <a:gdLst/>
              <a:ahLst/>
              <a:cxnLst/>
              <a:rect l="l" t="t" r="r" b="b"/>
              <a:pathLst>
                <a:path w="12697" h="2490" extrusionOk="0">
                  <a:moveTo>
                    <a:pt x="3403" y="0"/>
                  </a:moveTo>
                  <a:cubicBezTo>
                    <a:pt x="2741" y="0"/>
                    <a:pt x="2206" y="536"/>
                    <a:pt x="2206" y="1229"/>
                  </a:cubicBezTo>
                  <a:lnTo>
                    <a:pt x="2206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12287" y="2489"/>
                  </a:lnTo>
                  <a:cubicBezTo>
                    <a:pt x="12508" y="2489"/>
                    <a:pt x="12697" y="2269"/>
                    <a:pt x="12697" y="2048"/>
                  </a:cubicBezTo>
                  <a:cubicBezTo>
                    <a:pt x="12634" y="1859"/>
                    <a:pt x="12445" y="1639"/>
                    <a:pt x="12193" y="1639"/>
                  </a:cubicBezTo>
                  <a:lnTo>
                    <a:pt x="10429" y="1639"/>
                  </a:lnTo>
                  <a:lnTo>
                    <a:pt x="10429" y="1229"/>
                  </a:lnTo>
                  <a:cubicBezTo>
                    <a:pt x="10429" y="536"/>
                    <a:pt x="9861" y="0"/>
                    <a:pt x="92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4746;p58">
              <a:extLst>
                <a:ext uri="{FF2B5EF4-FFF2-40B4-BE49-F238E27FC236}">
                  <a16:creationId xmlns:a16="http://schemas.microsoft.com/office/drawing/2014/main" id="{28A840DA-9586-49E1-980A-E3C30B818E8D}"/>
                </a:ext>
              </a:extLst>
            </p:cNvPr>
            <p:cNvSpPr/>
            <p:nvPr/>
          </p:nvSpPr>
          <p:spPr>
            <a:xfrm>
              <a:off x="-64315550" y="4094450"/>
              <a:ext cx="122100" cy="192200"/>
            </a:xfrm>
            <a:custGeom>
              <a:avLst/>
              <a:gdLst/>
              <a:ahLst/>
              <a:cxnLst/>
              <a:rect l="l" t="t" r="r" b="b"/>
              <a:pathLst>
                <a:path w="4884" h="7688" extrusionOk="0">
                  <a:moveTo>
                    <a:pt x="2489" y="0"/>
                  </a:moveTo>
                  <a:cubicBezTo>
                    <a:pt x="2269" y="0"/>
                    <a:pt x="2080" y="189"/>
                    <a:pt x="2080" y="410"/>
                  </a:cubicBezTo>
                  <a:lnTo>
                    <a:pt x="2080" y="819"/>
                  </a:lnTo>
                  <a:lnTo>
                    <a:pt x="1639" y="819"/>
                  </a:lnTo>
                  <a:cubicBezTo>
                    <a:pt x="1418" y="819"/>
                    <a:pt x="1261" y="1040"/>
                    <a:pt x="1261" y="1229"/>
                  </a:cubicBezTo>
                  <a:cubicBezTo>
                    <a:pt x="1261" y="1450"/>
                    <a:pt x="1450" y="1670"/>
                    <a:pt x="1639" y="1670"/>
                  </a:cubicBezTo>
                  <a:lnTo>
                    <a:pt x="2080" y="1670"/>
                  </a:lnTo>
                  <a:lnTo>
                    <a:pt x="2080" y="2489"/>
                  </a:lnTo>
                  <a:lnTo>
                    <a:pt x="1481" y="2489"/>
                  </a:lnTo>
                  <a:cubicBezTo>
                    <a:pt x="820" y="2489"/>
                    <a:pt x="347" y="3151"/>
                    <a:pt x="599" y="3781"/>
                  </a:cubicBezTo>
                  <a:cubicBezTo>
                    <a:pt x="662" y="3970"/>
                    <a:pt x="694" y="4222"/>
                    <a:pt x="788" y="4411"/>
                  </a:cubicBezTo>
                  <a:lnTo>
                    <a:pt x="473" y="4411"/>
                  </a:lnTo>
                  <a:cubicBezTo>
                    <a:pt x="221" y="4411"/>
                    <a:pt x="63" y="4632"/>
                    <a:pt x="63" y="4821"/>
                  </a:cubicBezTo>
                  <a:cubicBezTo>
                    <a:pt x="0" y="5010"/>
                    <a:pt x="158" y="5199"/>
                    <a:pt x="379" y="5199"/>
                  </a:cubicBezTo>
                  <a:lnTo>
                    <a:pt x="820" y="5199"/>
                  </a:lnTo>
                  <a:cubicBezTo>
                    <a:pt x="851" y="6081"/>
                    <a:pt x="694" y="6900"/>
                    <a:pt x="316" y="7687"/>
                  </a:cubicBezTo>
                  <a:lnTo>
                    <a:pt x="4569" y="7687"/>
                  </a:lnTo>
                  <a:cubicBezTo>
                    <a:pt x="4159" y="6900"/>
                    <a:pt x="4002" y="6081"/>
                    <a:pt x="4065" y="5199"/>
                  </a:cubicBezTo>
                  <a:lnTo>
                    <a:pt x="4474" y="5199"/>
                  </a:lnTo>
                  <a:cubicBezTo>
                    <a:pt x="4726" y="5199"/>
                    <a:pt x="4884" y="5010"/>
                    <a:pt x="4884" y="4821"/>
                  </a:cubicBezTo>
                  <a:cubicBezTo>
                    <a:pt x="4884" y="4568"/>
                    <a:pt x="4695" y="4411"/>
                    <a:pt x="4474" y="4411"/>
                  </a:cubicBezTo>
                  <a:lnTo>
                    <a:pt x="4159" y="4411"/>
                  </a:lnTo>
                  <a:cubicBezTo>
                    <a:pt x="4222" y="4222"/>
                    <a:pt x="4285" y="3970"/>
                    <a:pt x="4380" y="3781"/>
                  </a:cubicBezTo>
                  <a:cubicBezTo>
                    <a:pt x="4600" y="3151"/>
                    <a:pt x="4128" y="2489"/>
                    <a:pt x="3466" y="2489"/>
                  </a:cubicBezTo>
                  <a:lnTo>
                    <a:pt x="2867" y="2489"/>
                  </a:lnTo>
                  <a:lnTo>
                    <a:pt x="2867" y="1670"/>
                  </a:lnTo>
                  <a:lnTo>
                    <a:pt x="3309" y="1670"/>
                  </a:lnTo>
                  <a:cubicBezTo>
                    <a:pt x="3561" y="1670"/>
                    <a:pt x="3687" y="1450"/>
                    <a:pt x="3687" y="1229"/>
                  </a:cubicBezTo>
                  <a:cubicBezTo>
                    <a:pt x="3687" y="977"/>
                    <a:pt x="3498" y="819"/>
                    <a:pt x="3309" y="819"/>
                  </a:cubicBezTo>
                  <a:lnTo>
                    <a:pt x="2867" y="819"/>
                  </a:lnTo>
                  <a:lnTo>
                    <a:pt x="2867" y="410"/>
                  </a:lnTo>
                  <a:cubicBezTo>
                    <a:pt x="2867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4747;p58">
              <a:extLst>
                <a:ext uri="{FF2B5EF4-FFF2-40B4-BE49-F238E27FC236}">
                  <a16:creationId xmlns:a16="http://schemas.microsoft.com/office/drawing/2014/main" id="{CF6B5A22-EC2C-4A54-A173-45D159744C41}"/>
                </a:ext>
              </a:extLst>
            </p:cNvPr>
            <p:cNvSpPr/>
            <p:nvPr/>
          </p:nvSpPr>
          <p:spPr>
            <a:xfrm>
              <a:off x="-64335250" y="4307100"/>
              <a:ext cx="161500" cy="21300"/>
            </a:xfrm>
            <a:custGeom>
              <a:avLst/>
              <a:gdLst/>
              <a:ahLst/>
              <a:cxnLst/>
              <a:rect l="l" t="t" r="r" b="b"/>
              <a:pathLst>
                <a:path w="6460" h="852" extrusionOk="0">
                  <a:moveTo>
                    <a:pt x="1167" y="1"/>
                  </a:moveTo>
                  <a:cubicBezTo>
                    <a:pt x="631" y="1"/>
                    <a:pt x="190" y="379"/>
                    <a:pt x="1" y="851"/>
                  </a:cubicBezTo>
                  <a:lnTo>
                    <a:pt x="6459" y="851"/>
                  </a:lnTo>
                  <a:cubicBezTo>
                    <a:pt x="6302" y="379"/>
                    <a:pt x="5861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24" name="Google Shape;4748;p58">
            <a:extLst>
              <a:ext uri="{FF2B5EF4-FFF2-40B4-BE49-F238E27FC236}">
                <a16:creationId xmlns:a16="http://schemas.microsoft.com/office/drawing/2014/main" id="{1A38495F-F7AC-4002-8624-50CCE344CBDE}"/>
              </a:ext>
            </a:extLst>
          </p:cNvPr>
          <p:cNvSpPr/>
          <p:nvPr/>
        </p:nvSpPr>
        <p:spPr>
          <a:xfrm>
            <a:off x="7517163" y="1743663"/>
            <a:ext cx="304344" cy="349614"/>
          </a:xfrm>
          <a:custGeom>
            <a:avLst/>
            <a:gdLst/>
            <a:ahLst/>
            <a:cxnLst/>
            <a:rect l="l" t="t" r="r" b="b"/>
            <a:pathLst>
              <a:path w="11059" h="12704" extrusionOk="0">
                <a:moveTo>
                  <a:pt x="5545" y="3449"/>
                </a:moveTo>
                <a:cubicBezTo>
                  <a:pt x="5797" y="3449"/>
                  <a:pt x="5955" y="3638"/>
                  <a:pt x="5955" y="3859"/>
                </a:cubicBezTo>
                <a:lnTo>
                  <a:pt x="5955" y="4111"/>
                </a:lnTo>
                <a:cubicBezTo>
                  <a:pt x="6427" y="4268"/>
                  <a:pt x="6774" y="4741"/>
                  <a:pt x="6774" y="5308"/>
                </a:cubicBezTo>
                <a:cubicBezTo>
                  <a:pt x="6774" y="5528"/>
                  <a:pt x="6585" y="5749"/>
                  <a:pt x="6333" y="5749"/>
                </a:cubicBezTo>
                <a:cubicBezTo>
                  <a:pt x="6081" y="5749"/>
                  <a:pt x="5955" y="5528"/>
                  <a:pt x="5955" y="5308"/>
                </a:cubicBezTo>
                <a:cubicBezTo>
                  <a:pt x="5955" y="5056"/>
                  <a:pt x="5734" y="4898"/>
                  <a:pt x="5545" y="4898"/>
                </a:cubicBezTo>
                <a:cubicBezTo>
                  <a:pt x="5293" y="4898"/>
                  <a:pt x="5104" y="5119"/>
                  <a:pt x="5104" y="5308"/>
                </a:cubicBezTo>
                <a:cubicBezTo>
                  <a:pt x="5104" y="5528"/>
                  <a:pt x="5419" y="5780"/>
                  <a:pt x="5766" y="6001"/>
                </a:cubicBezTo>
                <a:cubicBezTo>
                  <a:pt x="6207" y="6316"/>
                  <a:pt x="6774" y="6725"/>
                  <a:pt x="6774" y="7387"/>
                </a:cubicBezTo>
                <a:cubicBezTo>
                  <a:pt x="6774" y="7954"/>
                  <a:pt x="6427" y="8364"/>
                  <a:pt x="5923" y="8584"/>
                </a:cubicBezTo>
                <a:lnTo>
                  <a:pt x="5923" y="8836"/>
                </a:lnTo>
                <a:cubicBezTo>
                  <a:pt x="5923" y="9088"/>
                  <a:pt x="5734" y="9246"/>
                  <a:pt x="5545" y="9246"/>
                </a:cubicBezTo>
                <a:cubicBezTo>
                  <a:pt x="5293" y="9246"/>
                  <a:pt x="5104" y="9057"/>
                  <a:pt x="5104" y="8836"/>
                </a:cubicBezTo>
                <a:lnTo>
                  <a:pt x="5104" y="8584"/>
                </a:lnTo>
                <a:cubicBezTo>
                  <a:pt x="4632" y="8427"/>
                  <a:pt x="4285" y="7954"/>
                  <a:pt x="4285" y="7387"/>
                </a:cubicBezTo>
                <a:cubicBezTo>
                  <a:pt x="4285" y="7167"/>
                  <a:pt x="4474" y="7009"/>
                  <a:pt x="4726" y="7009"/>
                </a:cubicBezTo>
                <a:cubicBezTo>
                  <a:pt x="4947" y="7009"/>
                  <a:pt x="5104" y="7198"/>
                  <a:pt x="5104" y="7387"/>
                </a:cubicBezTo>
                <a:cubicBezTo>
                  <a:pt x="5104" y="7639"/>
                  <a:pt x="5293" y="7828"/>
                  <a:pt x="5545" y="7828"/>
                </a:cubicBezTo>
                <a:cubicBezTo>
                  <a:pt x="5766" y="7828"/>
                  <a:pt x="5923" y="7639"/>
                  <a:pt x="5923" y="7387"/>
                </a:cubicBezTo>
                <a:cubicBezTo>
                  <a:pt x="5923" y="7167"/>
                  <a:pt x="5608" y="6914"/>
                  <a:pt x="5262" y="6694"/>
                </a:cubicBezTo>
                <a:cubicBezTo>
                  <a:pt x="4821" y="6379"/>
                  <a:pt x="4285" y="5969"/>
                  <a:pt x="4285" y="5308"/>
                </a:cubicBezTo>
                <a:cubicBezTo>
                  <a:pt x="4285" y="4741"/>
                  <a:pt x="4632" y="4331"/>
                  <a:pt x="5104" y="4111"/>
                </a:cubicBezTo>
                <a:lnTo>
                  <a:pt x="5104" y="3859"/>
                </a:lnTo>
                <a:cubicBezTo>
                  <a:pt x="5104" y="3606"/>
                  <a:pt x="5293" y="3449"/>
                  <a:pt x="5545" y="3449"/>
                </a:cubicBezTo>
                <a:close/>
                <a:moveTo>
                  <a:pt x="10651" y="1"/>
                </a:moveTo>
                <a:cubicBezTo>
                  <a:pt x="10562" y="1"/>
                  <a:pt x="10473" y="34"/>
                  <a:pt x="10397" y="109"/>
                </a:cubicBezTo>
                <a:cubicBezTo>
                  <a:pt x="9389" y="834"/>
                  <a:pt x="8538" y="960"/>
                  <a:pt x="8034" y="960"/>
                </a:cubicBezTo>
                <a:cubicBezTo>
                  <a:pt x="7310" y="960"/>
                  <a:pt x="6396" y="645"/>
                  <a:pt x="5766" y="172"/>
                </a:cubicBezTo>
                <a:cubicBezTo>
                  <a:pt x="5703" y="109"/>
                  <a:pt x="5616" y="78"/>
                  <a:pt x="5526" y="78"/>
                </a:cubicBezTo>
                <a:cubicBezTo>
                  <a:pt x="5435" y="78"/>
                  <a:pt x="5341" y="109"/>
                  <a:pt x="5262" y="172"/>
                </a:cubicBezTo>
                <a:cubicBezTo>
                  <a:pt x="4632" y="645"/>
                  <a:pt x="3781" y="960"/>
                  <a:pt x="3025" y="960"/>
                </a:cubicBezTo>
                <a:cubicBezTo>
                  <a:pt x="2237" y="960"/>
                  <a:pt x="1418" y="645"/>
                  <a:pt x="662" y="109"/>
                </a:cubicBezTo>
                <a:cubicBezTo>
                  <a:pt x="582" y="47"/>
                  <a:pt x="495" y="20"/>
                  <a:pt x="411" y="20"/>
                </a:cubicBezTo>
                <a:cubicBezTo>
                  <a:pt x="196" y="20"/>
                  <a:pt x="0" y="198"/>
                  <a:pt x="0" y="424"/>
                </a:cubicBezTo>
                <a:lnTo>
                  <a:pt x="0" y="5276"/>
                </a:lnTo>
                <a:cubicBezTo>
                  <a:pt x="0" y="8616"/>
                  <a:pt x="2143" y="11609"/>
                  <a:pt x="5388" y="12680"/>
                </a:cubicBezTo>
                <a:cubicBezTo>
                  <a:pt x="5419" y="12696"/>
                  <a:pt x="5459" y="12703"/>
                  <a:pt x="5506" y="12703"/>
                </a:cubicBezTo>
                <a:cubicBezTo>
                  <a:pt x="5553" y="12703"/>
                  <a:pt x="5608" y="12696"/>
                  <a:pt x="5671" y="12680"/>
                </a:cubicBezTo>
                <a:cubicBezTo>
                  <a:pt x="8885" y="11609"/>
                  <a:pt x="11059" y="8616"/>
                  <a:pt x="11059" y="5276"/>
                </a:cubicBezTo>
                <a:lnTo>
                  <a:pt x="11059" y="424"/>
                </a:lnTo>
                <a:cubicBezTo>
                  <a:pt x="11059" y="182"/>
                  <a:pt x="10858" y="1"/>
                  <a:pt x="106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25" name="Google Shape;4749;p58">
            <a:extLst>
              <a:ext uri="{FF2B5EF4-FFF2-40B4-BE49-F238E27FC236}">
                <a16:creationId xmlns:a16="http://schemas.microsoft.com/office/drawing/2014/main" id="{3DE1AE45-2800-4ABC-8D17-7C3B7F77DDDF}"/>
              </a:ext>
            </a:extLst>
          </p:cNvPr>
          <p:cNvGrpSpPr/>
          <p:nvPr/>
        </p:nvGrpSpPr>
        <p:grpSpPr>
          <a:xfrm>
            <a:off x="7497416" y="2164602"/>
            <a:ext cx="347715" cy="350495"/>
            <a:chOff x="-62516625" y="3743175"/>
            <a:chExt cx="315875" cy="318400"/>
          </a:xfrm>
        </p:grpSpPr>
        <p:sp>
          <p:nvSpPr>
            <p:cNvPr id="2226" name="Google Shape;4750;p58">
              <a:extLst>
                <a:ext uri="{FF2B5EF4-FFF2-40B4-BE49-F238E27FC236}">
                  <a16:creationId xmlns:a16="http://schemas.microsoft.com/office/drawing/2014/main" id="{68E93B98-97F7-45C7-B0C8-342D7D533238}"/>
                </a:ext>
              </a:extLst>
            </p:cNvPr>
            <p:cNvSpPr/>
            <p:nvPr/>
          </p:nvSpPr>
          <p:spPr>
            <a:xfrm>
              <a:off x="-62334675" y="3884950"/>
              <a:ext cx="62250" cy="145725"/>
            </a:xfrm>
            <a:custGeom>
              <a:avLst/>
              <a:gdLst/>
              <a:ahLst/>
              <a:cxnLst/>
              <a:rect l="l" t="t" r="r" b="b"/>
              <a:pathLst>
                <a:path w="2490" h="5829" extrusionOk="0">
                  <a:moveTo>
                    <a:pt x="1229" y="0"/>
                  </a:moveTo>
                  <a:cubicBezTo>
                    <a:pt x="977" y="0"/>
                    <a:pt x="820" y="189"/>
                    <a:pt x="820" y="410"/>
                  </a:cubicBezTo>
                  <a:lnTo>
                    <a:pt x="820" y="662"/>
                  </a:lnTo>
                  <a:cubicBezTo>
                    <a:pt x="347" y="819"/>
                    <a:pt x="0" y="1292"/>
                    <a:pt x="0" y="1859"/>
                  </a:cubicBezTo>
                  <a:cubicBezTo>
                    <a:pt x="0" y="2520"/>
                    <a:pt x="536" y="2930"/>
                    <a:pt x="977" y="3245"/>
                  </a:cubicBezTo>
                  <a:cubicBezTo>
                    <a:pt x="1292" y="3466"/>
                    <a:pt x="1639" y="3718"/>
                    <a:pt x="1639" y="3938"/>
                  </a:cubicBezTo>
                  <a:cubicBezTo>
                    <a:pt x="1639" y="4190"/>
                    <a:pt x="1450" y="4348"/>
                    <a:pt x="1229" y="4348"/>
                  </a:cubicBezTo>
                  <a:cubicBezTo>
                    <a:pt x="977" y="4348"/>
                    <a:pt x="820" y="4127"/>
                    <a:pt x="820" y="3938"/>
                  </a:cubicBezTo>
                  <a:cubicBezTo>
                    <a:pt x="820" y="3718"/>
                    <a:pt x="631" y="3497"/>
                    <a:pt x="442" y="3497"/>
                  </a:cubicBezTo>
                  <a:cubicBezTo>
                    <a:pt x="221" y="3497"/>
                    <a:pt x="0" y="3718"/>
                    <a:pt x="0" y="3938"/>
                  </a:cubicBezTo>
                  <a:cubicBezTo>
                    <a:pt x="0" y="4505"/>
                    <a:pt x="347" y="4915"/>
                    <a:pt x="820" y="5135"/>
                  </a:cubicBezTo>
                  <a:lnTo>
                    <a:pt x="820" y="5387"/>
                  </a:lnTo>
                  <a:cubicBezTo>
                    <a:pt x="820" y="5639"/>
                    <a:pt x="1009" y="5828"/>
                    <a:pt x="1229" y="5828"/>
                  </a:cubicBezTo>
                  <a:cubicBezTo>
                    <a:pt x="1450" y="5828"/>
                    <a:pt x="1639" y="5639"/>
                    <a:pt x="1639" y="5387"/>
                  </a:cubicBezTo>
                  <a:lnTo>
                    <a:pt x="1639" y="5135"/>
                  </a:lnTo>
                  <a:cubicBezTo>
                    <a:pt x="2111" y="4978"/>
                    <a:pt x="2489" y="4505"/>
                    <a:pt x="2489" y="3938"/>
                  </a:cubicBezTo>
                  <a:cubicBezTo>
                    <a:pt x="2489" y="3277"/>
                    <a:pt x="1922" y="2867"/>
                    <a:pt x="1481" y="2552"/>
                  </a:cubicBezTo>
                  <a:cubicBezTo>
                    <a:pt x="1166" y="2331"/>
                    <a:pt x="820" y="2079"/>
                    <a:pt x="820" y="1859"/>
                  </a:cubicBezTo>
                  <a:cubicBezTo>
                    <a:pt x="820" y="1607"/>
                    <a:pt x="1009" y="1418"/>
                    <a:pt x="1229" y="1418"/>
                  </a:cubicBezTo>
                  <a:cubicBezTo>
                    <a:pt x="1450" y="1418"/>
                    <a:pt x="1639" y="1607"/>
                    <a:pt x="1639" y="1859"/>
                  </a:cubicBezTo>
                  <a:cubicBezTo>
                    <a:pt x="1639" y="2079"/>
                    <a:pt x="1859" y="2237"/>
                    <a:pt x="2048" y="2237"/>
                  </a:cubicBezTo>
                  <a:cubicBezTo>
                    <a:pt x="2237" y="2237"/>
                    <a:pt x="2489" y="2048"/>
                    <a:pt x="2489" y="1859"/>
                  </a:cubicBezTo>
                  <a:cubicBezTo>
                    <a:pt x="2489" y="1292"/>
                    <a:pt x="2143" y="882"/>
                    <a:pt x="1639" y="662"/>
                  </a:cubicBezTo>
                  <a:lnTo>
                    <a:pt x="1639" y="410"/>
                  </a:lnTo>
                  <a:cubicBezTo>
                    <a:pt x="1639" y="158"/>
                    <a:pt x="1450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4751;p58">
              <a:extLst>
                <a:ext uri="{FF2B5EF4-FFF2-40B4-BE49-F238E27FC236}">
                  <a16:creationId xmlns:a16="http://schemas.microsoft.com/office/drawing/2014/main" id="{8D545AA7-5E0F-4EEC-8160-8B8007AC81A6}"/>
                </a:ext>
              </a:extLst>
            </p:cNvPr>
            <p:cNvSpPr/>
            <p:nvPr/>
          </p:nvSpPr>
          <p:spPr>
            <a:xfrm>
              <a:off x="-62516625" y="3743175"/>
              <a:ext cx="315875" cy="318400"/>
            </a:xfrm>
            <a:custGeom>
              <a:avLst/>
              <a:gdLst/>
              <a:ahLst/>
              <a:cxnLst/>
              <a:rect l="l" t="t" r="r" b="b"/>
              <a:pathLst>
                <a:path w="12635" h="12736" extrusionOk="0">
                  <a:moveTo>
                    <a:pt x="4632" y="3308"/>
                  </a:moveTo>
                  <a:cubicBezTo>
                    <a:pt x="5388" y="3308"/>
                    <a:pt x="6018" y="3938"/>
                    <a:pt x="6018" y="4694"/>
                  </a:cubicBezTo>
                  <a:cubicBezTo>
                    <a:pt x="6018" y="5450"/>
                    <a:pt x="5420" y="6049"/>
                    <a:pt x="4632" y="6049"/>
                  </a:cubicBezTo>
                  <a:cubicBezTo>
                    <a:pt x="3876" y="6049"/>
                    <a:pt x="3246" y="5419"/>
                    <a:pt x="3246" y="4694"/>
                  </a:cubicBezTo>
                  <a:cubicBezTo>
                    <a:pt x="3246" y="3938"/>
                    <a:pt x="3876" y="3308"/>
                    <a:pt x="4632" y="3308"/>
                  </a:cubicBezTo>
                  <a:close/>
                  <a:moveTo>
                    <a:pt x="8507" y="5230"/>
                  </a:moveTo>
                  <a:cubicBezTo>
                    <a:pt x="10303" y="5230"/>
                    <a:pt x="11815" y="6742"/>
                    <a:pt x="11815" y="8538"/>
                  </a:cubicBezTo>
                  <a:cubicBezTo>
                    <a:pt x="11815" y="10365"/>
                    <a:pt x="10334" y="11846"/>
                    <a:pt x="8507" y="11846"/>
                  </a:cubicBezTo>
                  <a:cubicBezTo>
                    <a:pt x="6680" y="11846"/>
                    <a:pt x="5199" y="10365"/>
                    <a:pt x="5199" y="8538"/>
                  </a:cubicBezTo>
                  <a:cubicBezTo>
                    <a:pt x="5199" y="6742"/>
                    <a:pt x="6680" y="5230"/>
                    <a:pt x="8507" y="5230"/>
                  </a:cubicBezTo>
                  <a:close/>
                  <a:moveTo>
                    <a:pt x="4664" y="0"/>
                  </a:moveTo>
                  <a:cubicBezTo>
                    <a:pt x="2080" y="0"/>
                    <a:pt x="1" y="2079"/>
                    <a:pt x="1" y="4694"/>
                  </a:cubicBezTo>
                  <a:cubicBezTo>
                    <a:pt x="1" y="5703"/>
                    <a:pt x="316" y="6711"/>
                    <a:pt x="914" y="7498"/>
                  </a:cubicBezTo>
                  <a:lnTo>
                    <a:pt x="4317" y="12571"/>
                  </a:lnTo>
                  <a:cubicBezTo>
                    <a:pt x="4396" y="12681"/>
                    <a:pt x="4530" y="12736"/>
                    <a:pt x="4660" y="12736"/>
                  </a:cubicBezTo>
                  <a:cubicBezTo>
                    <a:pt x="4790" y="12736"/>
                    <a:pt x="4916" y="12681"/>
                    <a:pt x="4979" y="12571"/>
                  </a:cubicBezTo>
                  <a:lnTo>
                    <a:pt x="5672" y="11531"/>
                  </a:lnTo>
                  <a:cubicBezTo>
                    <a:pt x="6396" y="12256"/>
                    <a:pt x="7404" y="12665"/>
                    <a:pt x="8507" y="12665"/>
                  </a:cubicBezTo>
                  <a:cubicBezTo>
                    <a:pt x="10776" y="12665"/>
                    <a:pt x="12634" y="10838"/>
                    <a:pt x="12634" y="8538"/>
                  </a:cubicBezTo>
                  <a:cubicBezTo>
                    <a:pt x="12634" y="6553"/>
                    <a:pt x="11217" y="4852"/>
                    <a:pt x="9326" y="4474"/>
                  </a:cubicBezTo>
                  <a:lnTo>
                    <a:pt x="9326" y="4222"/>
                  </a:lnTo>
                  <a:cubicBezTo>
                    <a:pt x="9074" y="1796"/>
                    <a:pt x="7089" y="0"/>
                    <a:pt x="4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28" name="Google Shape;4752;p58">
            <a:extLst>
              <a:ext uri="{FF2B5EF4-FFF2-40B4-BE49-F238E27FC236}">
                <a16:creationId xmlns:a16="http://schemas.microsoft.com/office/drawing/2014/main" id="{6D66F646-8803-4784-BF65-3FF69E20FC13}"/>
              </a:ext>
            </a:extLst>
          </p:cNvPr>
          <p:cNvGrpSpPr/>
          <p:nvPr/>
        </p:nvGrpSpPr>
        <p:grpSpPr>
          <a:xfrm>
            <a:off x="7503925" y="2592717"/>
            <a:ext cx="334698" cy="310426"/>
            <a:chOff x="-62511900" y="4129100"/>
            <a:chExt cx="304050" cy="282000"/>
          </a:xfrm>
        </p:grpSpPr>
        <p:sp>
          <p:nvSpPr>
            <p:cNvPr id="2229" name="Google Shape;4753;p58">
              <a:extLst>
                <a:ext uri="{FF2B5EF4-FFF2-40B4-BE49-F238E27FC236}">
                  <a16:creationId xmlns:a16="http://schemas.microsoft.com/office/drawing/2014/main" id="{DA867257-51B1-43BD-8AD2-61AF30509547}"/>
                </a:ext>
              </a:extLst>
            </p:cNvPr>
            <p:cNvSpPr/>
            <p:nvPr/>
          </p:nvSpPr>
          <p:spPr>
            <a:xfrm>
              <a:off x="-62414225" y="4203925"/>
              <a:ext cx="206375" cy="207175"/>
            </a:xfrm>
            <a:custGeom>
              <a:avLst/>
              <a:gdLst/>
              <a:ahLst/>
              <a:cxnLst/>
              <a:rect l="l" t="t" r="r" b="b"/>
              <a:pathLst>
                <a:path w="8255" h="8287" extrusionOk="0">
                  <a:moveTo>
                    <a:pt x="4128" y="1229"/>
                  </a:moveTo>
                  <a:cubicBezTo>
                    <a:pt x="4348" y="1229"/>
                    <a:pt x="4506" y="1418"/>
                    <a:pt x="4506" y="1670"/>
                  </a:cubicBezTo>
                  <a:lnTo>
                    <a:pt x="4506" y="1922"/>
                  </a:lnTo>
                  <a:cubicBezTo>
                    <a:pt x="4978" y="2080"/>
                    <a:pt x="5356" y="2552"/>
                    <a:pt x="5356" y="3119"/>
                  </a:cubicBezTo>
                  <a:cubicBezTo>
                    <a:pt x="5356" y="3340"/>
                    <a:pt x="5136" y="3498"/>
                    <a:pt x="4947" y="3498"/>
                  </a:cubicBezTo>
                  <a:cubicBezTo>
                    <a:pt x="4726" y="3498"/>
                    <a:pt x="4506" y="3308"/>
                    <a:pt x="4506" y="3119"/>
                  </a:cubicBezTo>
                  <a:cubicBezTo>
                    <a:pt x="4506" y="2867"/>
                    <a:pt x="4317" y="2710"/>
                    <a:pt x="4128" y="2710"/>
                  </a:cubicBezTo>
                  <a:cubicBezTo>
                    <a:pt x="3939" y="2710"/>
                    <a:pt x="3687" y="2930"/>
                    <a:pt x="3687" y="3119"/>
                  </a:cubicBezTo>
                  <a:cubicBezTo>
                    <a:pt x="3718" y="3340"/>
                    <a:pt x="4033" y="3592"/>
                    <a:pt x="4411" y="3813"/>
                  </a:cubicBezTo>
                  <a:cubicBezTo>
                    <a:pt x="4821" y="4128"/>
                    <a:pt x="5388" y="4537"/>
                    <a:pt x="5388" y="5199"/>
                  </a:cubicBezTo>
                  <a:cubicBezTo>
                    <a:pt x="5388" y="5766"/>
                    <a:pt x="5041" y="6175"/>
                    <a:pt x="4569" y="6396"/>
                  </a:cubicBezTo>
                  <a:lnTo>
                    <a:pt x="4569" y="6648"/>
                  </a:lnTo>
                  <a:cubicBezTo>
                    <a:pt x="4569" y="6900"/>
                    <a:pt x="4348" y="7089"/>
                    <a:pt x="4159" y="7089"/>
                  </a:cubicBezTo>
                  <a:cubicBezTo>
                    <a:pt x="3970" y="7089"/>
                    <a:pt x="3718" y="6900"/>
                    <a:pt x="3718" y="6648"/>
                  </a:cubicBezTo>
                  <a:lnTo>
                    <a:pt x="3718" y="6396"/>
                  </a:lnTo>
                  <a:cubicBezTo>
                    <a:pt x="3245" y="6238"/>
                    <a:pt x="2899" y="5766"/>
                    <a:pt x="2899" y="5199"/>
                  </a:cubicBezTo>
                  <a:cubicBezTo>
                    <a:pt x="2899" y="4978"/>
                    <a:pt x="3088" y="4821"/>
                    <a:pt x="3308" y="4821"/>
                  </a:cubicBezTo>
                  <a:cubicBezTo>
                    <a:pt x="3498" y="4821"/>
                    <a:pt x="3687" y="5010"/>
                    <a:pt x="3687" y="5199"/>
                  </a:cubicBezTo>
                  <a:cubicBezTo>
                    <a:pt x="3687" y="5451"/>
                    <a:pt x="3876" y="5608"/>
                    <a:pt x="4128" y="5608"/>
                  </a:cubicBezTo>
                  <a:cubicBezTo>
                    <a:pt x="4348" y="5608"/>
                    <a:pt x="4506" y="5388"/>
                    <a:pt x="4506" y="5199"/>
                  </a:cubicBezTo>
                  <a:cubicBezTo>
                    <a:pt x="4506" y="4978"/>
                    <a:pt x="4191" y="4726"/>
                    <a:pt x="3844" y="4506"/>
                  </a:cubicBezTo>
                  <a:cubicBezTo>
                    <a:pt x="3403" y="4191"/>
                    <a:pt x="2867" y="3781"/>
                    <a:pt x="2867" y="3119"/>
                  </a:cubicBezTo>
                  <a:cubicBezTo>
                    <a:pt x="2867" y="2552"/>
                    <a:pt x="3214" y="2143"/>
                    <a:pt x="3687" y="1922"/>
                  </a:cubicBezTo>
                  <a:lnTo>
                    <a:pt x="3687" y="1670"/>
                  </a:lnTo>
                  <a:cubicBezTo>
                    <a:pt x="3687" y="1418"/>
                    <a:pt x="3876" y="1229"/>
                    <a:pt x="4128" y="1229"/>
                  </a:cubicBezTo>
                  <a:close/>
                  <a:moveTo>
                    <a:pt x="4128" y="0"/>
                  </a:moveTo>
                  <a:cubicBezTo>
                    <a:pt x="1828" y="0"/>
                    <a:pt x="0" y="1859"/>
                    <a:pt x="0" y="4128"/>
                  </a:cubicBezTo>
                  <a:cubicBezTo>
                    <a:pt x="0" y="6427"/>
                    <a:pt x="1828" y="8286"/>
                    <a:pt x="4128" y="8286"/>
                  </a:cubicBezTo>
                  <a:cubicBezTo>
                    <a:pt x="6396" y="8286"/>
                    <a:pt x="8255" y="6427"/>
                    <a:pt x="8255" y="4128"/>
                  </a:cubicBezTo>
                  <a:cubicBezTo>
                    <a:pt x="8255" y="1859"/>
                    <a:pt x="6396" y="0"/>
                    <a:pt x="4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4754;p58">
              <a:extLst>
                <a:ext uri="{FF2B5EF4-FFF2-40B4-BE49-F238E27FC236}">
                  <a16:creationId xmlns:a16="http://schemas.microsoft.com/office/drawing/2014/main" id="{83093578-F4A6-4520-8BAF-1C018666F688}"/>
                </a:ext>
              </a:extLst>
            </p:cNvPr>
            <p:cNvSpPr/>
            <p:nvPr/>
          </p:nvSpPr>
          <p:spPr>
            <a:xfrm>
              <a:off x="-62511100" y="4129100"/>
              <a:ext cx="159900" cy="74850"/>
            </a:xfrm>
            <a:custGeom>
              <a:avLst/>
              <a:gdLst/>
              <a:ahLst/>
              <a:cxnLst/>
              <a:rect l="l" t="t" r="r" b="b"/>
              <a:pathLst>
                <a:path w="6396" h="2994" extrusionOk="0">
                  <a:moveTo>
                    <a:pt x="3214" y="1"/>
                  </a:moveTo>
                  <a:cubicBezTo>
                    <a:pt x="1450" y="1"/>
                    <a:pt x="0" y="662"/>
                    <a:pt x="0" y="1513"/>
                  </a:cubicBezTo>
                  <a:cubicBezTo>
                    <a:pt x="0" y="2332"/>
                    <a:pt x="1450" y="2993"/>
                    <a:pt x="3214" y="2993"/>
                  </a:cubicBezTo>
                  <a:cubicBezTo>
                    <a:pt x="4947" y="2993"/>
                    <a:pt x="6396" y="2332"/>
                    <a:pt x="6396" y="1513"/>
                  </a:cubicBezTo>
                  <a:cubicBezTo>
                    <a:pt x="6396" y="662"/>
                    <a:pt x="4947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4755;p58">
              <a:extLst>
                <a:ext uri="{FF2B5EF4-FFF2-40B4-BE49-F238E27FC236}">
                  <a16:creationId xmlns:a16="http://schemas.microsoft.com/office/drawing/2014/main" id="{8C39A397-3476-4414-8D8C-473FAB1E16B0}"/>
                </a:ext>
              </a:extLst>
            </p:cNvPr>
            <p:cNvSpPr/>
            <p:nvPr/>
          </p:nvSpPr>
          <p:spPr>
            <a:xfrm>
              <a:off x="-62511100" y="4207075"/>
              <a:ext cx="110275" cy="59875"/>
            </a:xfrm>
            <a:custGeom>
              <a:avLst/>
              <a:gdLst/>
              <a:ahLst/>
              <a:cxnLst/>
              <a:rect l="l" t="t" r="r" b="b"/>
              <a:pathLst>
                <a:path w="4411" h="2395" extrusionOk="0">
                  <a:moveTo>
                    <a:pt x="0" y="0"/>
                  </a:moveTo>
                  <a:lnTo>
                    <a:pt x="0" y="1135"/>
                  </a:lnTo>
                  <a:cubicBezTo>
                    <a:pt x="0" y="1450"/>
                    <a:pt x="347" y="1765"/>
                    <a:pt x="882" y="2017"/>
                  </a:cubicBezTo>
                  <a:cubicBezTo>
                    <a:pt x="1355" y="2237"/>
                    <a:pt x="2332" y="2395"/>
                    <a:pt x="3151" y="2395"/>
                  </a:cubicBezTo>
                  <a:lnTo>
                    <a:pt x="3308" y="2395"/>
                  </a:lnTo>
                  <a:cubicBezTo>
                    <a:pt x="3560" y="1733"/>
                    <a:pt x="3907" y="1135"/>
                    <a:pt x="4411" y="631"/>
                  </a:cubicBezTo>
                  <a:lnTo>
                    <a:pt x="4411" y="631"/>
                  </a:lnTo>
                  <a:cubicBezTo>
                    <a:pt x="4033" y="694"/>
                    <a:pt x="3623" y="757"/>
                    <a:pt x="3182" y="757"/>
                  </a:cubicBezTo>
                  <a:cubicBezTo>
                    <a:pt x="2363" y="757"/>
                    <a:pt x="1261" y="599"/>
                    <a:pt x="567" y="316"/>
                  </a:cubicBezTo>
                  <a:cubicBezTo>
                    <a:pt x="347" y="221"/>
                    <a:pt x="158" y="127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4756;p58">
              <a:extLst>
                <a:ext uri="{FF2B5EF4-FFF2-40B4-BE49-F238E27FC236}">
                  <a16:creationId xmlns:a16="http://schemas.microsoft.com/office/drawing/2014/main" id="{C6A45202-AFBF-4D99-A7CD-60D0CEFD0D4B}"/>
                </a:ext>
              </a:extLst>
            </p:cNvPr>
            <p:cNvSpPr/>
            <p:nvPr/>
          </p:nvSpPr>
          <p:spPr>
            <a:xfrm>
              <a:off x="-62511100" y="4329950"/>
              <a:ext cx="106350" cy="59875"/>
            </a:xfrm>
            <a:custGeom>
              <a:avLst/>
              <a:gdLst/>
              <a:ahLst/>
              <a:cxnLst/>
              <a:rect l="l" t="t" r="r" b="b"/>
              <a:pathLst>
                <a:path w="4254" h="2395" extrusionOk="0">
                  <a:moveTo>
                    <a:pt x="0" y="0"/>
                  </a:moveTo>
                  <a:lnTo>
                    <a:pt x="0" y="1197"/>
                  </a:lnTo>
                  <a:cubicBezTo>
                    <a:pt x="0" y="1701"/>
                    <a:pt x="1355" y="2395"/>
                    <a:pt x="3182" y="2395"/>
                  </a:cubicBezTo>
                  <a:cubicBezTo>
                    <a:pt x="3560" y="2395"/>
                    <a:pt x="3907" y="2363"/>
                    <a:pt x="4254" y="2332"/>
                  </a:cubicBezTo>
                  <a:cubicBezTo>
                    <a:pt x="3875" y="1859"/>
                    <a:pt x="3560" y="1355"/>
                    <a:pt x="3340" y="756"/>
                  </a:cubicBezTo>
                  <a:lnTo>
                    <a:pt x="3182" y="756"/>
                  </a:lnTo>
                  <a:cubicBezTo>
                    <a:pt x="2363" y="756"/>
                    <a:pt x="1261" y="599"/>
                    <a:pt x="567" y="315"/>
                  </a:cubicBezTo>
                  <a:cubicBezTo>
                    <a:pt x="347" y="252"/>
                    <a:pt x="158" y="12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4757;p58">
              <a:extLst>
                <a:ext uri="{FF2B5EF4-FFF2-40B4-BE49-F238E27FC236}">
                  <a16:creationId xmlns:a16="http://schemas.microsoft.com/office/drawing/2014/main" id="{A8F17513-6E49-4A7E-9304-9D86E987F510}"/>
                </a:ext>
              </a:extLst>
            </p:cNvPr>
            <p:cNvSpPr/>
            <p:nvPr/>
          </p:nvSpPr>
          <p:spPr>
            <a:xfrm>
              <a:off x="-62511900" y="4268500"/>
              <a:ext cx="78000" cy="60675"/>
            </a:xfrm>
            <a:custGeom>
              <a:avLst/>
              <a:gdLst/>
              <a:ahLst/>
              <a:cxnLst/>
              <a:rect l="l" t="t" r="r" b="b"/>
              <a:pathLst>
                <a:path w="3120" h="2427" extrusionOk="0">
                  <a:moveTo>
                    <a:pt x="1" y="1"/>
                  </a:moveTo>
                  <a:lnTo>
                    <a:pt x="1" y="1167"/>
                  </a:lnTo>
                  <a:lnTo>
                    <a:pt x="32" y="1167"/>
                  </a:lnTo>
                  <a:cubicBezTo>
                    <a:pt x="32" y="1482"/>
                    <a:pt x="379" y="1797"/>
                    <a:pt x="914" y="2017"/>
                  </a:cubicBezTo>
                  <a:cubicBezTo>
                    <a:pt x="1387" y="2238"/>
                    <a:pt x="2332" y="2395"/>
                    <a:pt x="3120" y="2427"/>
                  </a:cubicBezTo>
                  <a:cubicBezTo>
                    <a:pt x="3057" y="2143"/>
                    <a:pt x="3025" y="1860"/>
                    <a:pt x="3025" y="1608"/>
                  </a:cubicBezTo>
                  <a:cubicBezTo>
                    <a:pt x="3025" y="1324"/>
                    <a:pt x="3088" y="1041"/>
                    <a:pt x="3120" y="757"/>
                  </a:cubicBezTo>
                  <a:cubicBezTo>
                    <a:pt x="2332" y="757"/>
                    <a:pt x="1230" y="599"/>
                    <a:pt x="536" y="316"/>
                  </a:cubicBezTo>
                  <a:cubicBezTo>
                    <a:pt x="347" y="253"/>
                    <a:pt x="158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34" name="Google Shape;4758;p58">
            <a:extLst>
              <a:ext uri="{FF2B5EF4-FFF2-40B4-BE49-F238E27FC236}">
                <a16:creationId xmlns:a16="http://schemas.microsoft.com/office/drawing/2014/main" id="{DC957BE1-89FF-4B7D-B444-8069A8D22690}"/>
              </a:ext>
            </a:extLst>
          </p:cNvPr>
          <p:cNvGrpSpPr/>
          <p:nvPr/>
        </p:nvGrpSpPr>
        <p:grpSpPr>
          <a:xfrm>
            <a:off x="9628091" y="1743655"/>
            <a:ext cx="295675" cy="349421"/>
            <a:chOff x="-60597975" y="3367475"/>
            <a:chExt cx="268600" cy="317425"/>
          </a:xfrm>
        </p:grpSpPr>
        <p:sp>
          <p:nvSpPr>
            <p:cNvPr id="2235" name="Google Shape;4759;p58">
              <a:extLst>
                <a:ext uri="{FF2B5EF4-FFF2-40B4-BE49-F238E27FC236}">
                  <a16:creationId xmlns:a16="http://schemas.microsoft.com/office/drawing/2014/main" id="{F4368F70-DA12-4E03-9CD3-7A20A2DED393}"/>
                </a:ext>
              </a:extLst>
            </p:cNvPr>
            <p:cNvSpPr/>
            <p:nvPr/>
          </p:nvSpPr>
          <p:spPr>
            <a:xfrm>
              <a:off x="-60535750" y="3495075"/>
              <a:ext cx="206375" cy="82725"/>
            </a:xfrm>
            <a:custGeom>
              <a:avLst/>
              <a:gdLst/>
              <a:ahLst/>
              <a:cxnLst/>
              <a:rect l="l" t="t" r="r" b="b"/>
              <a:pathLst>
                <a:path w="8255" h="3309" extrusionOk="0">
                  <a:moveTo>
                    <a:pt x="5357" y="1229"/>
                  </a:moveTo>
                  <a:cubicBezTo>
                    <a:pt x="5577" y="1229"/>
                    <a:pt x="5766" y="1418"/>
                    <a:pt x="5766" y="1607"/>
                  </a:cubicBezTo>
                  <a:cubicBezTo>
                    <a:pt x="5766" y="1890"/>
                    <a:pt x="5577" y="2048"/>
                    <a:pt x="5357" y="2048"/>
                  </a:cubicBezTo>
                  <a:lnTo>
                    <a:pt x="2049" y="2048"/>
                  </a:lnTo>
                  <a:cubicBezTo>
                    <a:pt x="1797" y="2048"/>
                    <a:pt x="1639" y="1859"/>
                    <a:pt x="1639" y="1607"/>
                  </a:cubicBezTo>
                  <a:cubicBezTo>
                    <a:pt x="1639" y="1386"/>
                    <a:pt x="1828" y="1229"/>
                    <a:pt x="2049" y="1229"/>
                  </a:cubicBezTo>
                  <a:close/>
                  <a:moveTo>
                    <a:pt x="1" y="0"/>
                  </a:moveTo>
                  <a:lnTo>
                    <a:pt x="1" y="3308"/>
                  </a:lnTo>
                  <a:lnTo>
                    <a:pt x="8255" y="3308"/>
                  </a:lnTo>
                  <a:lnTo>
                    <a:pt x="82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4760;p58">
              <a:extLst>
                <a:ext uri="{FF2B5EF4-FFF2-40B4-BE49-F238E27FC236}">
                  <a16:creationId xmlns:a16="http://schemas.microsoft.com/office/drawing/2014/main" id="{9E402096-20BC-4691-9327-B4635BC1105F}"/>
                </a:ext>
              </a:extLst>
            </p:cNvPr>
            <p:cNvSpPr/>
            <p:nvPr/>
          </p:nvSpPr>
          <p:spPr>
            <a:xfrm>
              <a:off x="-60432575" y="3367475"/>
              <a:ext cx="20500" cy="47275"/>
            </a:xfrm>
            <a:custGeom>
              <a:avLst/>
              <a:gdLst/>
              <a:ahLst/>
              <a:cxnLst/>
              <a:rect l="l" t="t" r="r" b="b"/>
              <a:pathLst>
                <a:path w="820" h="1891" extrusionOk="0">
                  <a:moveTo>
                    <a:pt x="1" y="0"/>
                  </a:moveTo>
                  <a:lnTo>
                    <a:pt x="1" y="1891"/>
                  </a:lnTo>
                  <a:cubicBezTo>
                    <a:pt x="127" y="1765"/>
                    <a:pt x="221" y="1639"/>
                    <a:pt x="379" y="1639"/>
                  </a:cubicBezTo>
                  <a:cubicBezTo>
                    <a:pt x="600" y="1639"/>
                    <a:pt x="694" y="1765"/>
                    <a:pt x="820" y="1891"/>
                  </a:cubicBezTo>
                  <a:lnTo>
                    <a:pt x="8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4761;p58">
              <a:extLst>
                <a:ext uri="{FF2B5EF4-FFF2-40B4-BE49-F238E27FC236}">
                  <a16:creationId xmlns:a16="http://schemas.microsoft.com/office/drawing/2014/main" id="{EFC15A14-AF55-42A6-B9CE-A5E489620065}"/>
                </a:ext>
              </a:extLst>
            </p:cNvPr>
            <p:cNvSpPr/>
            <p:nvPr/>
          </p:nvSpPr>
          <p:spPr>
            <a:xfrm>
              <a:off x="-60535750" y="3367475"/>
              <a:ext cx="206375" cy="107150"/>
            </a:xfrm>
            <a:custGeom>
              <a:avLst/>
              <a:gdLst/>
              <a:ahLst/>
              <a:cxnLst/>
              <a:rect l="l" t="t" r="r" b="b"/>
              <a:pathLst>
                <a:path w="8255" h="4286" extrusionOk="0">
                  <a:moveTo>
                    <a:pt x="1" y="0"/>
                  </a:moveTo>
                  <a:lnTo>
                    <a:pt x="1" y="4285"/>
                  </a:lnTo>
                  <a:lnTo>
                    <a:pt x="8255" y="4285"/>
                  </a:lnTo>
                  <a:lnTo>
                    <a:pt x="8255" y="1261"/>
                  </a:lnTo>
                  <a:cubicBezTo>
                    <a:pt x="8255" y="567"/>
                    <a:pt x="7720" y="32"/>
                    <a:pt x="7026" y="32"/>
                  </a:cubicBezTo>
                  <a:lnTo>
                    <a:pt x="5829" y="32"/>
                  </a:lnTo>
                  <a:lnTo>
                    <a:pt x="5829" y="2930"/>
                  </a:lnTo>
                  <a:cubicBezTo>
                    <a:pt x="5829" y="3182"/>
                    <a:pt x="5633" y="3350"/>
                    <a:pt x="5418" y="3350"/>
                  </a:cubicBezTo>
                  <a:cubicBezTo>
                    <a:pt x="5311" y="3350"/>
                    <a:pt x="5199" y="3308"/>
                    <a:pt x="5105" y="3214"/>
                  </a:cubicBezTo>
                  <a:lnTo>
                    <a:pt x="4569" y="2678"/>
                  </a:lnTo>
                  <a:lnTo>
                    <a:pt x="4002" y="3214"/>
                  </a:lnTo>
                  <a:cubicBezTo>
                    <a:pt x="3917" y="3289"/>
                    <a:pt x="3821" y="3322"/>
                    <a:pt x="3728" y="3322"/>
                  </a:cubicBezTo>
                  <a:cubicBezTo>
                    <a:pt x="3510" y="3322"/>
                    <a:pt x="3309" y="3142"/>
                    <a:pt x="3309" y="2899"/>
                  </a:cubicBezTo>
                  <a:lnTo>
                    <a:pt x="33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4762;p58">
              <a:extLst>
                <a:ext uri="{FF2B5EF4-FFF2-40B4-BE49-F238E27FC236}">
                  <a16:creationId xmlns:a16="http://schemas.microsoft.com/office/drawing/2014/main" id="{17A307E5-F4FC-46B2-9E45-38717AA79CE1}"/>
                </a:ext>
              </a:extLst>
            </p:cNvPr>
            <p:cNvSpPr/>
            <p:nvPr/>
          </p:nvSpPr>
          <p:spPr>
            <a:xfrm>
              <a:off x="-60597975" y="3368175"/>
              <a:ext cx="40200" cy="316725"/>
            </a:xfrm>
            <a:custGeom>
              <a:avLst/>
              <a:gdLst/>
              <a:ahLst/>
              <a:cxnLst/>
              <a:rect l="l" t="t" r="r" b="b"/>
              <a:pathLst>
                <a:path w="1608" h="12669" extrusionOk="0">
                  <a:moveTo>
                    <a:pt x="337" y="0"/>
                  </a:moveTo>
                  <a:cubicBezTo>
                    <a:pt x="163" y="0"/>
                    <a:pt x="1" y="178"/>
                    <a:pt x="1" y="382"/>
                  </a:cubicBezTo>
                  <a:lnTo>
                    <a:pt x="1" y="12259"/>
                  </a:lnTo>
                  <a:cubicBezTo>
                    <a:pt x="1" y="12480"/>
                    <a:pt x="190" y="12669"/>
                    <a:pt x="379" y="12669"/>
                  </a:cubicBezTo>
                  <a:lnTo>
                    <a:pt x="1608" y="12669"/>
                  </a:lnTo>
                  <a:lnTo>
                    <a:pt x="1608" y="4"/>
                  </a:lnTo>
                  <a:lnTo>
                    <a:pt x="379" y="4"/>
                  </a:lnTo>
                  <a:cubicBezTo>
                    <a:pt x="365" y="2"/>
                    <a:pt x="351" y="0"/>
                    <a:pt x="3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4763;p58">
              <a:extLst>
                <a:ext uri="{FF2B5EF4-FFF2-40B4-BE49-F238E27FC236}">
                  <a16:creationId xmlns:a16="http://schemas.microsoft.com/office/drawing/2014/main" id="{59A8E4D0-391A-410B-94BF-31459BCF555D}"/>
                </a:ext>
              </a:extLst>
            </p:cNvPr>
            <p:cNvSpPr/>
            <p:nvPr/>
          </p:nvSpPr>
          <p:spPr>
            <a:xfrm>
              <a:off x="-60535750" y="3597450"/>
              <a:ext cx="206375" cy="86675"/>
            </a:xfrm>
            <a:custGeom>
              <a:avLst/>
              <a:gdLst/>
              <a:ahLst/>
              <a:cxnLst/>
              <a:rect l="l" t="t" r="r" b="b"/>
              <a:pathLst>
                <a:path w="8255" h="3467" extrusionOk="0">
                  <a:moveTo>
                    <a:pt x="1" y="1"/>
                  </a:moveTo>
                  <a:lnTo>
                    <a:pt x="1" y="3466"/>
                  </a:lnTo>
                  <a:lnTo>
                    <a:pt x="7026" y="3466"/>
                  </a:lnTo>
                  <a:cubicBezTo>
                    <a:pt x="7720" y="3466"/>
                    <a:pt x="8255" y="2931"/>
                    <a:pt x="8255" y="2206"/>
                  </a:cubicBezTo>
                  <a:lnTo>
                    <a:pt x="82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0" name="Google Shape;4764;p58">
            <a:extLst>
              <a:ext uri="{FF2B5EF4-FFF2-40B4-BE49-F238E27FC236}">
                <a16:creationId xmlns:a16="http://schemas.microsoft.com/office/drawing/2014/main" id="{165C7463-26B9-43F2-8AAE-4DE30E1AD6A1}"/>
              </a:ext>
            </a:extLst>
          </p:cNvPr>
          <p:cNvSpPr/>
          <p:nvPr/>
        </p:nvSpPr>
        <p:spPr>
          <a:xfrm>
            <a:off x="9598470" y="2166327"/>
            <a:ext cx="351155" cy="347275"/>
          </a:xfrm>
          <a:custGeom>
            <a:avLst/>
            <a:gdLst/>
            <a:ahLst/>
            <a:cxnLst/>
            <a:rect l="l" t="t" r="r" b="b"/>
            <a:pathLst>
              <a:path w="12760" h="12619" extrusionOk="0">
                <a:moveTo>
                  <a:pt x="10082" y="2190"/>
                </a:moveTo>
                <a:lnTo>
                  <a:pt x="11027" y="2726"/>
                </a:lnTo>
                <a:lnTo>
                  <a:pt x="8948" y="6317"/>
                </a:lnTo>
                <a:lnTo>
                  <a:pt x="8003" y="5781"/>
                </a:lnTo>
                <a:cubicBezTo>
                  <a:pt x="8349" y="5151"/>
                  <a:pt x="9704" y="2820"/>
                  <a:pt x="10082" y="2190"/>
                </a:cubicBezTo>
                <a:close/>
                <a:moveTo>
                  <a:pt x="7813" y="6601"/>
                </a:moveTo>
                <a:lnTo>
                  <a:pt x="8318" y="6916"/>
                </a:lnTo>
                <a:lnTo>
                  <a:pt x="7782" y="7262"/>
                </a:lnTo>
                <a:lnTo>
                  <a:pt x="7813" y="6601"/>
                </a:lnTo>
                <a:close/>
                <a:moveTo>
                  <a:pt x="10554" y="8522"/>
                </a:moveTo>
                <a:cubicBezTo>
                  <a:pt x="10806" y="8522"/>
                  <a:pt x="10964" y="8711"/>
                  <a:pt x="10964" y="8900"/>
                </a:cubicBezTo>
                <a:cubicBezTo>
                  <a:pt x="10964" y="9153"/>
                  <a:pt x="10806" y="9342"/>
                  <a:pt x="10554" y="9342"/>
                </a:cubicBezTo>
                <a:lnTo>
                  <a:pt x="5608" y="9342"/>
                </a:lnTo>
                <a:cubicBezTo>
                  <a:pt x="5356" y="9342"/>
                  <a:pt x="5167" y="9153"/>
                  <a:pt x="5167" y="8900"/>
                </a:cubicBezTo>
                <a:cubicBezTo>
                  <a:pt x="5167" y="8680"/>
                  <a:pt x="5356" y="8522"/>
                  <a:pt x="5608" y="8522"/>
                </a:cubicBezTo>
                <a:close/>
                <a:moveTo>
                  <a:pt x="3088" y="5592"/>
                </a:moveTo>
                <a:cubicBezTo>
                  <a:pt x="3308" y="5592"/>
                  <a:pt x="3497" y="5813"/>
                  <a:pt x="3497" y="6002"/>
                </a:cubicBezTo>
                <a:lnTo>
                  <a:pt x="3497" y="6286"/>
                </a:lnTo>
                <a:cubicBezTo>
                  <a:pt x="3970" y="6443"/>
                  <a:pt x="4348" y="6916"/>
                  <a:pt x="4348" y="7451"/>
                </a:cubicBezTo>
                <a:cubicBezTo>
                  <a:pt x="4348" y="7703"/>
                  <a:pt x="4159" y="7861"/>
                  <a:pt x="3907" y="7861"/>
                </a:cubicBezTo>
                <a:cubicBezTo>
                  <a:pt x="3655" y="7861"/>
                  <a:pt x="3497" y="7640"/>
                  <a:pt x="3497" y="7451"/>
                </a:cubicBezTo>
                <a:cubicBezTo>
                  <a:pt x="3497" y="7231"/>
                  <a:pt x="3308" y="7010"/>
                  <a:pt x="3088" y="7010"/>
                </a:cubicBezTo>
                <a:cubicBezTo>
                  <a:pt x="2836" y="7010"/>
                  <a:pt x="2678" y="7231"/>
                  <a:pt x="2678" y="7451"/>
                </a:cubicBezTo>
                <a:cubicBezTo>
                  <a:pt x="2678" y="7703"/>
                  <a:pt x="3025" y="7924"/>
                  <a:pt x="3340" y="8176"/>
                </a:cubicBezTo>
                <a:cubicBezTo>
                  <a:pt x="3781" y="8491"/>
                  <a:pt x="4348" y="8869"/>
                  <a:pt x="4348" y="9531"/>
                </a:cubicBezTo>
                <a:cubicBezTo>
                  <a:pt x="4348" y="10098"/>
                  <a:pt x="3970" y="10539"/>
                  <a:pt x="3497" y="10728"/>
                </a:cubicBezTo>
                <a:lnTo>
                  <a:pt x="3497" y="11011"/>
                </a:lnTo>
                <a:cubicBezTo>
                  <a:pt x="3497" y="11232"/>
                  <a:pt x="3308" y="11452"/>
                  <a:pt x="3088" y="11452"/>
                </a:cubicBezTo>
                <a:cubicBezTo>
                  <a:pt x="2836" y="11452"/>
                  <a:pt x="2678" y="11232"/>
                  <a:pt x="2678" y="11011"/>
                </a:cubicBezTo>
                <a:lnTo>
                  <a:pt x="2678" y="10728"/>
                </a:lnTo>
                <a:cubicBezTo>
                  <a:pt x="2206" y="10570"/>
                  <a:pt x="1859" y="10098"/>
                  <a:pt x="1859" y="9531"/>
                </a:cubicBezTo>
                <a:cubicBezTo>
                  <a:pt x="1859" y="9310"/>
                  <a:pt x="2048" y="9121"/>
                  <a:pt x="2300" y="9121"/>
                </a:cubicBezTo>
                <a:cubicBezTo>
                  <a:pt x="2521" y="9121"/>
                  <a:pt x="2678" y="9310"/>
                  <a:pt x="2678" y="9531"/>
                </a:cubicBezTo>
                <a:cubicBezTo>
                  <a:pt x="2678" y="9783"/>
                  <a:pt x="2867" y="9940"/>
                  <a:pt x="3088" y="9940"/>
                </a:cubicBezTo>
                <a:cubicBezTo>
                  <a:pt x="3308" y="9940"/>
                  <a:pt x="3497" y="9751"/>
                  <a:pt x="3497" y="9531"/>
                </a:cubicBezTo>
                <a:cubicBezTo>
                  <a:pt x="3497" y="9310"/>
                  <a:pt x="3182" y="9089"/>
                  <a:pt x="2836" y="8837"/>
                </a:cubicBezTo>
                <a:cubicBezTo>
                  <a:pt x="2395" y="8522"/>
                  <a:pt x="1859" y="8113"/>
                  <a:pt x="1859" y="7451"/>
                </a:cubicBezTo>
                <a:cubicBezTo>
                  <a:pt x="1859" y="6916"/>
                  <a:pt x="2206" y="6475"/>
                  <a:pt x="2678" y="6286"/>
                </a:cubicBezTo>
                <a:lnTo>
                  <a:pt x="2678" y="6002"/>
                </a:lnTo>
                <a:cubicBezTo>
                  <a:pt x="2678" y="5750"/>
                  <a:pt x="2867" y="5592"/>
                  <a:pt x="3088" y="5592"/>
                </a:cubicBezTo>
                <a:close/>
                <a:moveTo>
                  <a:pt x="10554" y="11011"/>
                </a:moveTo>
                <a:cubicBezTo>
                  <a:pt x="10806" y="11011"/>
                  <a:pt x="10964" y="11200"/>
                  <a:pt x="10964" y="11452"/>
                </a:cubicBezTo>
                <a:cubicBezTo>
                  <a:pt x="10964" y="11641"/>
                  <a:pt x="10806" y="11830"/>
                  <a:pt x="10554" y="11830"/>
                </a:cubicBezTo>
                <a:lnTo>
                  <a:pt x="5608" y="11830"/>
                </a:lnTo>
                <a:cubicBezTo>
                  <a:pt x="5356" y="11830"/>
                  <a:pt x="5167" y="11641"/>
                  <a:pt x="5167" y="11452"/>
                </a:cubicBezTo>
                <a:cubicBezTo>
                  <a:pt x="5167" y="11200"/>
                  <a:pt x="5356" y="11011"/>
                  <a:pt x="5608" y="11011"/>
                </a:cubicBezTo>
                <a:close/>
                <a:moveTo>
                  <a:pt x="10933" y="1"/>
                </a:moveTo>
                <a:cubicBezTo>
                  <a:pt x="10599" y="1"/>
                  <a:pt x="10280" y="176"/>
                  <a:pt x="10113" y="489"/>
                </a:cubicBezTo>
                <a:lnTo>
                  <a:pt x="7877" y="4395"/>
                </a:lnTo>
                <a:lnTo>
                  <a:pt x="1229" y="4395"/>
                </a:lnTo>
                <a:cubicBezTo>
                  <a:pt x="567" y="4395"/>
                  <a:pt x="0" y="4931"/>
                  <a:pt x="0" y="5592"/>
                </a:cubicBezTo>
                <a:lnTo>
                  <a:pt x="0" y="11389"/>
                </a:lnTo>
                <a:cubicBezTo>
                  <a:pt x="0" y="12051"/>
                  <a:pt x="567" y="12618"/>
                  <a:pt x="1229" y="12618"/>
                </a:cubicBezTo>
                <a:lnTo>
                  <a:pt x="11437" y="12618"/>
                </a:lnTo>
                <a:cubicBezTo>
                  <a:pt x="12098" y="12618"/>
                  <a:pt x="12697" y="12082"/>
                  <a:pt x="12697" y="11389"/>
                </a:cubicBezTo>
                <a:lnTo>
                  <a:pt x="12697" y="5592"/>
                </a:lnTo>
                <a:cubicBezTo>
                  <a:pt x="12602" y="4931"/>
                  <a:pt x="12067" y="4395"/>
                  <a:pt x="11374" y="4395"/>
                </a:cubicBezTo>
                <a:lnTo>
                  <a:pt x="11027" y="4395"/>
                </a:lnTo>
                <a:lnTo>
                  <a:pt x="12476" y="1875"/>
                </a:lnTo>
                <a:cubicBezTo>
                  <a:pt x="12760" y="1402"/>
                  <a:pt x="12602" y="804"/>
                  <a:pt x="12130" y="583"/>
                </a:cubicBezTo>
                <a:lnTo>
                  <a:pt x="11437" y="142"/>
                </a:lnTo>
                <a:cubicBezTo>
                  <a:pt x="11277" y="46"/>
                  <a:pt x="11103" y="1"/>
                  <a:pt x="109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41" name="Google Shape;4765;p58">
            <a:extLst>
              <a:ext uri="{FF2B5EF4-FFF2-40B4-BE49-F238E27FC236}">
                <a16:creationId xmlns:a16="http://schemas.microsoft.com/office/drawing/2014/main" id="{2C845574-78E8-4932-89F5-91B5BFB1755E}"/>
              </a:ext>
            </a:extLst>
          </p:cNvPr>
          <p:cNvGrpSpPr/>
          <p:nvPr/>
        </p:nvGrpSpPr>
        <p:grpSpPr>
          <a:xfrm>
            <a:off x="9601644" y="2623071"/>
            <a:ext cx="348568" cy="249716"/>
            <a:chOff x="-60621600" y="4145650"/>
            <a:chExt cx="316650" cy="226850"/>
          </a:xfrm>
        </p:grpSpPr>
        <p:sp>
          <p:nvSpPr>
            <p:cNvPr id="2242" name="Google Shape;4766;p58">
              <a:extLst>
                <a:ext uri="{FF2B5EF4-FFF2-40B4-BE49-F238E27FC236}">
                  <a16:creationId xmlns:a16="http://schemas.microsoft.com/office/drawing/2014/main" id="{F4CB4E12-AF0D-4C29-BD7A-140887707091}"/>
                </a:ext>
              </a:extLst>
            </p:cNvPr>
            <p:cNvSpPr/>
            <p:nvPr/>
          </p:nvSpPr>
          <p:spPr>
            <a:xfrm>
              <a:off x="-60463275" y="4249600"/>
              <a:ext cx="61450" cy="60675"/>
            </a:xfrm>
            <a:custGeom>
              <a:avLst/>
              <a:gdLst/>
              <a:ahLst/>
              <a:cxnLst/>
              <a:rect l="l" t="t" r="r" b="b"/>
              <a:pathLst>
                <a:path w="2458" h="2427" extrusionOk="0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27"/>
                    <a:pt x="1229" y="2427"/>
                  </a:cubicBezTo>
                  <a:cubicBezTo>
                    <a:pt x="1891" y="2427"/>
                    <a:pt x="2458" y="1891"/>
                    <a:pt x="2458" y="1198"/>
                  </a:cubicBezTo>
                  <a:cubicBezTo>
                    <a:pt x="2458" y="536"/>
                    <a:pt x="1891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4767;p58">
              <a:extLst>
                <a:ext uri="{FF2B5EF4-FFF2-40B4-BE49-F238E27FC236}">
                  <a16:creationId xmlns:a16="http://schemas.microsoft.com/office/drawing/2014/main" id="{14B0A9B5-5C5D-4C58-B0E5-A61C445EF6D8}"/>
                </a:ext>
              </a:extLst>
            </p:cNvPr>
            <p:cNvSpPr/>
            <p:nvPr/>
          </p:nvSpPr>
          <p:spPr>
            <a:xfrm>
              <a:off x="-60526300" y="4249600"/>
              <a:ext cx="48075" cy="60675"/>
            </a:xfrm>
            <a:custGeom>
              <a:avLst/>
              <a:gdLst/>
              <a:ahLst/>
              <a:cxnLst/>
              <a:rect l="l" t="t" r="r" b="b"/>
              <a:pathLst>
                <a:path w="1923" h="2427" extrusionOk="0">
                  <a:moveTo>
                    <a:pt x="1261" y="1"/>
                  </a:moveTo>
                  <a:cubicBezTo>
                    <a:pt x="599" y="1"/>
                    <a:pt x="1" y="536"/>
                    <a:pt x="1" y="1198"/>
                  </a:cubicBezTo>
                  <a:cubicBezTo>
                    <a:pt x="1" y="1891"/>
                    <a:pt x="568" y="2427"/>
                    <a:pt x="1261" y="2427"/>
                  </a:cubicBezTo>
                  <a:cubicBezTo>
                    <a:pt x="1513" y="2427"/>
                    <a:pt x="1734" y="2364"/>
                    <a:pt x="1923" y="2238"/>
                  </a:cubicBezTo>
                  <a:cubicBezTo>
                    <a:pt x="1765" y="1923"/>
                    <a:pt x="1671" y="1576"/>
                    <a:pt x="1671" y="1198"/>
                  </a:cubicBezTo>
                  <a:cubicBezTo>
                    <a:pt x="1671" y="851"/>
                    <a:pt x="1765" y="505"/>
                    <a:pt x="1923" y="190"/>
                  </a:cubicBezTo>
                  <a:cubicBezTo>
                    <a:pt x="1734" y="64"/>
                    <a:pt x="1513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4768;p58">
              <a:extLst>
                <a:ext uri="{FF2B5EF4-FFF2-40B4-BE49-F238E27FC236}">
                  <a16:creationId xmlns:a16="http://schemas.microsoft.com/office/drawing/2014/main" id="{7AAB37D0-E22E-49C4-B99F-D571D3C4E236}"/>
                </a:ext>
              </a:extLst>
            </p:cNvPr>
            <p:cNvSpPr/>
            <p:nvPr/>
          </p:nvSpPr>
          <p:spPr>
            <a:xfrm>
              <a:off x="-60621600" y="4145650"/>
              <a:ext cx="316650" cy="226850"/>
            </a:xfrm>
            <a:custGeom>
              <a:avLst/>
              <a:gdLst/>
              <a:ahLst/>
              <a:cxnLst/>
              <a:rect l="l" t="t" r="r" b="b"/>
              <a:pathLst>
                <a:path w="12666" h="9074" extrusionOk="0">
                  <a:moveTo>
                    <a:pt x="11374" y="851"/>
                  </a:moveTo>
                  <a:cubicBezTo>
                    <a:pt x="11626" y="851"/>
                    <a:pt x="11815" y="1040"/>
                    <a:pt x="11815" y="1229"/>
                  </a:cubicBezTo>
                  <a:lnTo>
                    <a:pt x="11815" y="1670"/>
                  </a:lnTo>
                  <a:lnTo>
                    <a:pt x="788" y="1670"/>
                  </a:lnTo>
                  <a:lnTo>
                    <a:pt x="788" y="1229"/>
                  </a:lnTo>
                  <a:cubicBezTo>
                    <a:pt x="788" y="1008"/>
                    <a:pt x="977" y="851"/>
                    <a:pt x="1166" y="851"/>
                  </a:cubicBezTo>
                  <a:close/>
                  <a:moveTo>
                    <a:pt x="7562" y="3277"/>
                  </a:moveTo>
                  <a:cubicBezTo>
                    <a:pt x="8696" y="3277"/>
                    <a:pt x="9641" y="4222"/>
                    <a:pt x="9641" y="5356"/>
                  </a:cubicBezTo>
                  <a:cubicBezTo>
                    <a:pt x="9610" y="6522"/>
                    <a:pt x="8696" y="7467"/>
                    <a:pt x="7562" y="7467"/>
                  </a:cubicBezTo>
                  <a:cubicBezTo>
                    <a:pt x="7089" y="7467"/>
                    <a:pt x="6648" y="7309"/>
                    <a:pt x="6333" y="7026"/>
                  </a:cubicBezTo>
                  <a:cubicBezTo>
                    <a:pt x="5987" y="7309"/>
                    <a:pt x="5546" y="7467"/>
                    <a:pt x="5073" y="7467"/>
                  </a:cubicBezTo>
                  <a:cubicBezTo>
                    <a:pt x="3939" y="7467"/>
                    <a:pt x="2994" y="6522"/>
                    <a:pt x="2994" y="5356"/>
                  </a:cubicBezTo>
                  <a:cubicBezTo>
                    <a:pt x="2994" y="4222"/>
                    <a:pt x="3939" y="3277"/>
                    <a:pt x="5073" y="3277"/>
                  </a:cubicBezTo>
                  <a:cubicBezTo>
                    <a:pt x="5514" y="3277"/>
                    <a:pt x="5987" y="3434"/>
                    <a:pt x="6333" y="3718"/>
                  </a:cubicBezTo>
                  <a:cubicBezTo>
                    <a:pt x="6680" y="3434"/>
                    <a:pt x="7121" y="3277"/>
                    <a:pt x="7562" y="3277"/>
                  </a:cubicBezTo>
                  <a:close/>
                  <a:moveTo>
                    <a:pt x="1229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7845"/>
                  </a:lnTo>
                  <a:cubicBezTo>
                    <a:pt x="1" y="8506"/>
                    <a:pt x="536" y="9073"/>
                    <a:pt x="1229" y="9073"/>
                  </a:cubicBezTo>
                  <a:lnTo>
                    <a:pt x="11406" y="9073"/>
                  </a:lnTo>
                  <a:cubicBezTo>
                    <a:pt x="12099" y="9073"/>
                    <a:pt x="12666" y="8506"/>
                    <a:pt x="12666" y="7845"/>
                  </a:cubicBezTo>
                  <a:lnTo>
                    <a:pt x="12666" y="1229"/>
                  </a:lnTo>
                  <a:cubicBezTo>
                    <a:pt x="12634" y="567"/>
                    <a:pt x="12099" y="0"/>
                    <a:pt x="114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45" name="Google Shape;4769;p58">
            <a:extLst>
              <a:ext uri="{FF2B5EF4-FFF2-40B4-BE49-F238E27FC236}">
                <a16:creationId xmlns:a16="http://schemas.microsoft.com/office/drawing/2014/main" id="{505B8C3D-DD1B-4296-A6C3-E187197BBD46}"/>
              </a:ext>
            </a:extLst>
          </p:cNvPr>
          <p:cNvGrpSpPr/>
          <p:nvPr/>
        </p:nvGrpSpPr>
        <p:grpSpPr>
          <a:xfrm>
            <a:off x="10873367" y="2574073"/>
            <a:ext cx="342486" cy="347715"/>
            <a:chOff x="-59400775" y="4084200"/>
            <a:chExt cx="311125" cy="315875"/>
          </a:xfrm>
        </p:grpSpPr>
        <p:sp>
          <p:nvSpPr>
            <p:cNvPr id="2246" name="Google Shape;4770;p58">
              <a:extLst>
                <a:ext uri="{FF2B5EF4-FFF2-40B4-BE49-F238E27FC236}">
                  <a16:creationId xmlns:a16="http://schemas.microsoft.com/office/drawing/2014/main" id="{CD0990EF-7F0A-449E-A36F-7932CA7FED14}"/>
                </a:ext>
              </a:extLst>
            </p:cNvPr>
            <p:cNvSpPr/>
            <p:nvPr/>
          </p:nvSpPr>
          <p:spPr>
            <a:xfrm>
              <a:off x="-59400775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796" y="851"/>
                  </a:moveTo>
                  <a:cubicBezTo>
                    <a:pt x="2048" y="851"/>
                    <a:pt x="2237" y="1071"/>
                    <a:pt x="2237" y="1260"/>
                  </a:cubicBezTo>
                  <a:cubicBezTo>
                    <a:pt x="2237" y="1449"/>
                    <a:pt x="2048" y="1701"/>
                    <a:pt x="1796" y="1701"/>
                  </a:cubicBezTo>
                  <a:cubicBezTo>
                    <a:pt x="1576" y="1701"/>
                    <a:pt x="1418" y="1481"/>
                    <a:pt x="1418" y="1260"/>
                  </a:cubicBezTo>
                  <a:cubicBezTo>
                    <a:pt x="1418" y="1008"/>
                    <a:pt x="1576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29" y="3308"/>
                  </a:cubicBezTo>
                  <a:lnTo>
                    <a:pt x="2332" y="3308"/>
                  </a:lnTo>
                  <a:cubicBezTo>
                    <a:pt x="2993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4771;p58">
              <a:extLst>
                <a:ext uri="{FF2B5EF4-FFF2-40B4-BE49-F238E27FC236}">
                  <a16:creationId xmlns:a16="http://schemas.microsoft.com/office/drawing/2014/main" id="{42720296-198E-4640-BE7F-09F783A32B0D}"/>
                </a:ext>
              </a:extLst>
            </p:cNvPr>
            <p:cNvSpPr/>
            <p:nvPr/>
          </p:nvSpPr>
          <p:spPr>
            <a:xfrm>
              <a:off x="-59400000" y="4084200"/>
              <a:ext cx="89825" cy="212700"/>
            </a:xfrm>
            <a:custGeom>
              <a:avLst/>
              <a:gdLst/>
              <a:ahLst/>
              <a:cxnLst/>
              <a:rect l="l" t="t" r="r" b="b"/>
              <a:pathLst>
                <a:path w="3593" h="8508" extrusionOk="0">
                  <a:moveTo>
                    <a:pt x="1734" y="1607"/>
                  </a:moveTo>
                  <a:cubicBezTo>
                    <a:pt x="1923" y="1607"/>
                    <a:pt x="2175" y="1797"/>
                    <a:pt x="2175" y="2049"/>
                  </a:cubicBezTo>
                  <a:lnTo>
                    <a:pt x="2175" y="7278"/>
                  </a:lnTo>
                  <a:cubicBezTo>
                    <a:pt x="2175" y="7499"/>
                    <a:pt x="1986" y="7656"/>
                    <a:pt x="1734" y="7656"/>
                  </a:cubicBezTo>
                  <a:cubicBezTo>
                    <a:pt x="1513" y="7656"/>
                    <a:pt x="1356" y="7467"/>
                    <a:pt x="1356" y="7278"/>
                  </a:cubicBezTo>
                  <a:lnTo>
                    <a:pt x="1356" y="2049"/>
                  </a:lnTo>
                  <a:cubicBezTo>
                    <a:pt x="1356" y="1797"/>
                    <a:pt x="1545" y="1607"/>
                    <a:pt x="1734" y="1607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36"/>
                    <a:pt x="1" y="1198"/>
                  </a:cubicBezTo>
                  <a:lnTo>
                    <a:pt x="1" y="8507"/>
                  </a:lnTo>
                  <a:lnTo>
                    <a:pt x="3593" y="8507"/>
                  </a:lnTo>
                  <a:lnTo>
                    <a:pt x="3593" y="1198"/>
                  </a:lnTo>
                  <a:cubicBezTo>
                    <a:pt x="3561" y="536"/>
                    <a:pt x="2994" y="1"/>
                    <a:pt x="23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4772;p58">
              <a:extLst>
                <a:ext uri="{FF2B5EF4-FFF2-40B4-BE49-F238E27FC236}">
                  <a16:creationId xmlns:a16="http://schemas.microsoft.com/office/drawing/2014/main" id="{FC71E61C-0ADD-442E-95A9-AAC0CCCDCFD8}"/>
                </a:ext>
              </a:extLst>
            </p:cNvPr>
            <p:cNvSpPr/>
            <p:nvPr/>
          </p:nvSpPr>
          <p:spPr>
            <a:xfrm>
              <a:off x="-59290500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796" y="851"/>
                  </a:moveTo>
                  <a:cubicBezTo>
                    <a:pt x="2048" y="851"/>
                    <a:pt x="2205" y="1071"/>
                    <a:pt x="2205" y="1260"/>
                  </a:cubicBezTo>
                  <a:cubicBezTo>
                    <a:pt x="2205" y="1449"/>
                    <a:pt x="2016" y="1701"/>
                    <a:pt x="1796" y="1701"/>
                  </a:cubicBezTo>
                  <a:cubicBezTo>
                    <a:pt x="1575" y="1701"/>
                    <a:pt x="1386" y="1481"/>
                    <a:pt x="1386" y="1260"/>
                  </a:cubicBezTo>
                  <a:cubicBezTo>
                    <a:pt x="1386" y="1008"/>
                    <a:pt x="1575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60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4773;p58">
              <a:extLst>
                <a:ext uri="{FF2B5EF4-FFF2-40B4-BE49-F238E27FC236}">
                  <a16:creationId xmlns:a16="http://schemas.microsoft.com/office/drawing/2014/main" id="{F70967B6-E64C-481C-BCBE-F008E9FD8DE5}"/>
                </a:ext>
              </a:extLst>
            </p:cNvPr>
            <p:cNvSpPr/>
            <p:nvPr/>
          </p:nvSpPr>
          <p:spPr>
            <a:xfrm>
              <a:off x="-59290500" y="4084200"/>
              <a:ext cx="89800" cy="212700"/>
            </a:xfrm>
            <a:custGeom>
              <a:avLst/>
              <a:gdLst/>
              <a:ahLst/>
              <a:cxnLst/>
              <a:rect l="l" t="t" r="r" b="b"/>
              <a:pathLst>
                <a:path w="3592" h="8508" extrusionOk="0">
                  <a:moveTo>
                    <a:pt x="1796" y="1607"/>
                  </a:moveTo>
                  <a:cubicBezTo>
                    <a:pt x="2048" y="1607"/>
                    <a:pt x="2205" y="1797"/>
                    <a:pt x="2205" y="2049"/>
                  </a:cubicBezTo>
                  <a:lnTo>
                    <a:pt x="2205" y="7278"/>
                  </a:lnTo>
                  <a:cubicBezTo>
                    <a:pt x="2205" y="7499"/>
                    <a:pt x="2016" y="7656"/>
                    <a:pt x="1796" y="7656"/>
                  </a:cubicBezTo>
                  <a:cubicBezTo>
                    <a:pt x="1607" y="7656"/>
                    <a:pt x="1386" y="7467"/>
                    <a:pt x="1386" y="7278"/>
                  </a:cubicBezTo>
                  <a:lnTo>
                    <a:pt x="1386" y="2049"/>
                  </a:lnTo>
                  <a:cubicBezTo>
                    <a:pt x="1386" y="1797"/>
                    <a:pt x="1575" y="1607"/>
                    <a:pt x="1796" y="1607"/>
                  </a:cubicBezTo>
                  <a:close/>
                  <a:moveTo>
                    <a:pt x="1260" y="1"/>
                  </a:moveTo>
                  <a:cubicBezTo>
                    <a:pt x="599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92" y="536"/>
                    <a:pt x="3025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4774;p58">
              <a:extLst>
                <a:ext uri="{FF2B5EF4-FFF2-40B4-BE49-F238E27FC236}">
                  <a16:creationId xmlns:a16="http://schemas.microsoft.com/office/drawing/2014/main" id="{5ACB75ED-A68C-46CA-8782-DB2854902E8B}"/>
                </a:ext>
              </a:extLst>
            </p:cNvPr>
            <p:cNvSpPr/>
            <p:nvPr/>
          </p:nvSpPr>
          <p:spPr>
            <a:xfrm>
              <a:off x="-59181025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828" y="851"/>
                  </a:moveTo>
                  <a:cubicBezTo>
                    <a:pt x="2080" y="851"/>
                    <a:pt x="2269" y="1071"/>
                    <a:pt x="2269" y="1260"/>
                  </a:cubicBezTo>
                  <a:cubicBezTo>
                    <a:pt x="2269" y="1449"/>
                    <a:pt x="2080" y="1701"/>
                    <a:pt x="1828" y="1701"/>
                  </a:cubicBezTo>
                  <a:cubicBezTo>
                    <a:pt x="1607" y="1701"/>
                    <a:pt x="1450" y="1481"/>
                    <a:pt x="1450" y="1260"/>
                  </a:cubicBezTo>
                  <a:cubicBezTo>
                    <a:pt x="1450" y="1008"/>
                    <a:pt x="1607" y="851"/>
                    <a:pt x="1828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lnTo>
                    <a:pt x="32" y="2079"/>
                  </a:lnTo>
                  <a:cubicBezTo>
                    <a:pt x="32" y="2741"/>
                    <a:pt x="567" y="3308"/>
                    <a:pt x="1261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4775;p58">
              <a:extLst>
                <a:ext uri="{FF2B5EF4-FFF2-40B4-BE49-F238E27FC236}">
                  <a16:creationId xmlns:a16="http://schemas.microsoft.com/office/drawing/2014/main" id="{3E3959F8-3727-4543-9F54-750AC0431F80}"/>
                </a:ext>
              </a:extLst>
            </p:cNvPr>
            <p:cNvSpPr/>
            <p:nvPr/>
          </p:nvSpPr>
          <p:spPr>
            <a:xfrm>
              <a:off x="-59179450" y="4084200"/>
              <a:ext cx="89800" cy="212700"/>
            </a:xfrm>
            <a:custGeom>
              <a:avLst/>
              <a:gdLst/>
              <a:ahLst/>
              <a:cxnLst/>
              <a:rect l="l" t="t" r="r" b="b"/>
              <a:pathLst>
                <a:path w="3592" h="8508" extrusionOk="0">
                  <a:moveTo>
                    <a:pt x="1733" y="1607"/>
                  </a:moveTo>
                  <a:cubicBezTo>
                    <a:pt x="1922" y="1607"/>
                    <a:pt x="2174" y="1797"/>
                    <a:pt x="2174" y="2049"/>
                  </a:cubicBezTo>
                  <a:lnTo>
                    <a:pt x="2174" y="7278"/>
                  </a:lnTo>
                  <a:cubicBezTo>
                    <a:pt x="2174" y="7499"/>
                    <a:pt x="1985" y="7656"/>
                    <a:pt x="1733" y="7656"/>
                  </a:cubicBezTo>
                  <a:cubicBezTo>
                    <a:pt x="1513" y="7656"/>
                    <a:pt x="1355" y="7467"/>
                    <a:pt x="1355" y="7278"/>
                  </a:cubicBezTo>
                  <a:lnTo>
                    <a:pt x="1355" y="2049"/>
                  </a:lnTo>
                  <a:cubicBezTo>
                    <a:pt x="1355" y="1797"/>
                    <a:pt x="1544" y="1607"/>
                    <a:pt x="1733" y="1607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60" y="536"/>
                    <a:pt x="2993" y="1"/>
                    <a:pt x="23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52" name="Google Shape;4776;p58">
            <a:extLst>
              <a:ext uri="{FF2B5EF4-FFF2-40B4-BE49-F238E27FC236}">
                <a16:creationId xmlns:a16="http://schemas.microsoft.com/office/drawing/2014/main" id="{081ED8A5-99D8-4C5F-8290-BD9617D9F760}"/>
              </a:ext>
            </a:extLst>
          </p:cNvPr>
          <p:cNvGrpSpPr/>
          <p:nvPr/>
        </p:nvGrpSpPr>
        <p:grpSpPr>
          <a:xfrm>
            <a:off x="5801890" y="1744082"/>
            <a:ext cx="347688" cy="348568"/>
            <a:chOff x="-64044600" y="3360375"/>
            <a:chExt cx="315850" cy="316650"/>
          </a:xfrm>
        </p:grpSpPr>
        <p:sp>
          <p:nvSpPr>
            <p:cNvPr id="2253" name="Google Shape;4777;p58">
              <a:extLst>
                <a:ext uri="{FF2B5EF4-FFF2-40B4-BE49-F238E27FC236}">
                  <a16:creationId xmlns:a16="http://schemas.microsoft.com/office/drawing/2014/main" id="{79077F3F-8877-47A3-B268-52F1E30C8B9D}"/>
                </a:ext>
              </a:extLst>
            </p:cNvPr>
            <p:cNvSpPr/>
            <p:nvPr/>
          </p:nvSpPr>
          <p:spPr>
            <a:xfrm>
              <a:off x="-63980025" y="3532875"/>
              <a:ext cx="185900" cy="144150"/>
            </a:xfrm>
            <a:custGeom>
              <a:avLst/>
              <a:gdLst/>
              <a:ahLst/>
              <a:cxnLst/>
              <a:rect l="l" t="t" r="r" b="b"/>
              <a:pathLst>
                <a:path w="7436" h="5766" extrusionOk="0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20"/>
                    <a:pt x="410" y="820"/>
                  </a:cubicBezTo>
                  <a:lnTo>
                    <a:pt x="883" y="820"/>
                  </a:lnTo>
                  <a:lnTo>
                    <a:pt x="1670" y="5419"/>
                  </a:lnTo>
                  <a:cubicBezTo>
                    <a:pt x="1702" y="5608"/>
                    <a:pt x="1859" y="5766"/>
                    <a:pt x="2048" y="5766"/>
                  </a:cubicBezTo>
                  <a:lnTo>
                    <a:pt x="5356" y="5766"/>
                  </a:lnTo>
                  <a:cubicBezTo>
                    <a:pt x="5545" y="5766"/>
                    <a:pt x="5766" y="5608"/>
                    <a:pt x="5766" y="5419"/>
                  </a:cubicBezTo>
                  <a:lnTo>
                    <a:pt x="6554" y="820"/>
                  </a:lnTo>
                  <a:lnTo>
                    <a:pt x="7026" y="820"/>
                  </a:lnTo>
                  <a:cubicBezTo>
                    <a:pt x="7247" y="820"/>
                    <a:pt x="7404" y="630"/>
                    <a:pt x="7404" y="410"/>
                  </a:cubicBezTo>
                  <a:cubicBezTo>
                    <a:pt x="7436" y="189"/>
                    <a:pt x="7247" y="0"/>
                    <a:pt x="70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4778;p58">
              <a:extLst>
                <a:ext uri="{FF2B5EF4-FFF2-40B4-BE49-F238E27FC236}">
                  <a16:creationId xmlns:a16="http://schemas.microsoft.com/office/drawing/2014/main" id="{A99AABCE-473A-4888-9890-2FCDD7AC0898}"/>
                </a:ext>
              </a:extLst>
            </p:cNvPr>
            <p:cNvSpPr/>
            <p:nvPr/>
          </p:nvSpPr>
          <p:spPr>
            <a:xfrm>
              <a:off x="-64044600" y="3360375"/>
              <a:ext cx="315850" cy="152825"/>
            </a:xfrm>
            <a:custGeom>
              <a:avLst/>
              <a:gdLst/>
              <a:ahLst/>
              <a:cxnLst/>
              <a:rect l="l" t="t" r="r" b="b"/>
              <a:pathLst>
                <a:path w="12634" h="6113" extrusionOk="0">
                  <a:moveTo>
                    <a:pt x="378" y="1"/>
                  </a:moveTo>
                  <a:cubicBezTo>
                    <a:pt x="158" y="1"/>
                    <a:pt x="0" y="190"/>
                    <a:pt x="0" y="442"/>
                  </a:cubicBezTo>
                  <a:lnTo>
                    <a:pt x="0" y="5672"/>
                  </a:lnTo>
                  <a:cubicBezTo>
                    <a:pt x="0" y="5892"/>
                    <a:pt x="189" y="6113"/>
                    <a:pt x="378" y="6113"/>
                  </a:cubicBezTo>
                  <a:lnTo>
                    <a:pt x="3088" y="6113"/>
                  </a:lnTo>
                  <a:cubicBezTo>
                    <a:pt x="3245" y="5514"/>
                    <a:pt x="3560" y="4947"/>
                    <a:pt x="4001" y="4569"/>
                  </a:cubicBezTo>
                  <a:cubicBezTo>
                    <a:pt x="3875" y="4285"/>
                    <a:pt x="3812" y="3970"/>
                    <a:pt x="3812" y="3624"/>
                  </a:cubicBezTo>
                  <a:cubicBezTo>
                    <a:pt x="3812" y="2238"/>
                    <a:pt x="4915" y="1135"/>
                    <a:pt x="6301" y="1135"/>
                  </a:cubicBezTo>
                  <a:cubicBezTo>
                    <a:pt x="7656" y="1135"/>
                    <a:pt x="8759" y="2238"/>
                    <a:pt x="8759" y="3624"/>
                  </a:cubicBezTo>
                  <a:cubicBezTo>
                    <a:pt x="8759" y="3939"/>
                    <a:pt x="8696" y="4254"/>
                    <a:pt x="8570" y="4569"/>
                  </a:cubicBezTo>
                  <a:cubicBezTo>
                    <a:pt x="9011" y="5010"/>
                    <a:pt x="9326" y="5514"/>
                    <a:pt x="9483" y="6113"/>
                  </a:cubicBezTo>
                  <a:lnTo>
                    <a:pt x="12193" y="6113"/>
                  </a:lnTo>
                  <a:cubicBezTo>
                    <a:pt x="12445" y="6113"/>
                    <a:pt x="12602" y="5892"/>
                    <a:pt x="12602" y="5672"/>
                  </a:cubicBezTo>
                  <a:lnTo>
                    <a:pt x="12602" y="442"/>
                  </a:lnTo>
                  <a:cubicBezTo>
                    <a:pt x="12634" y="190"/>
                    <a:pt x="12445" y="1"/>
                    <a:pt x="122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4779;p58">
              <a:extLst>
                <a:ext uri="{FF2B5EF4-FFF2-40B4-BE49-F238E27FC236}">
                  <a16:creationId xmlns:a16="http://schemas.microsoft.com/office/drawing/2014/main" id="{37368A1A-24CB-40CB-B2B2-775129F739B4}"/>
                </a:ext>
              </a:extLst>
            </p:cNvPr>
            <p:cNvSpPr/>
            <p:nvPr/>
          </p:nvSpPr>
          <p:spPr>
            <a:xfrm>
              <a:off x="-63945375" y="3408425"/>
              <a:ext cx="117375" cy="103200"/>
            </a:xfrm>
            <a:custGeom>
              <a:avLst/>
              <a:gdLst/>
              <a:ahLst/>
              <a:cxnLst/>
              <a:rect l="l" t="t" r="r" b="b"/>
              <a:pathLst>
                <a:path w="4695" h="4128" extrusionOk="0">
                  <a:moveTo>
                    <a:pt x="2364" y="1"/>
                  </a:moveTo>
                  <a:cubicBezTo>
                    <a:pt x="1450" y="1"/>
                    <a:pt x="694" y="757"/>
                    <a:pt x="694" y="1670"/>
                  </a:cubicBezTo>
                  <a:cubicBezTo>
                    <a:pt x="694" y="2080"/>
                    <a:pt x="851" y="2489"/>
                    <a:pt x="1167" y="2805"/>
                  </a:cubicBezTo>
                  <a:cubicBezTo>
                    <a:pt x="599" y="3120"/>
                    <a:pt x="190" y="3592"/>
                    <a:pt x="1" y="4128"/>
                  </a:cubicBezTo>
                  <a:lnTo>
                    <a:pt x="4695" y="4128"/>
                  </a:lnTo>
                  <a:cubicBezTo>
                    <a:pt x="4475" y="3561"/>
                    <a:pt x="4065" y="3088"/>
                    <a:pt x="3529" y="2805"/>
                  </a:cubicBezTo>
                  <a:cubicBezTo>
                    <a:pt x="3813" y="2489"/>
                    <a:pt x="4002" y="2080"/>
                    <a:pt x="4002" y="1670"/>
                  </a:cubicBezTo>
                  <a:cubicBezTo>
                    <a:pt x="4002" y="757"/>
                    <a:pt x="3277" y="1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56" name="Google Shape;4780;p58">
            <a:extLst>
              <a:ext uri="{FF2B5EF4-FFF2-40B4-BE49-F238E27FC236}">
                <a16:creationId xmlns:a16="http://schemas.microsoft.com/office/drawing/2014/main" id="{B85C22FA-902F-428A-AB08-63AD132CE6C8}"/>
              </a:ext>
            </a:extLst>
          </p:cNvPr>
          <p:cNvGrpSpPr/>
          <p:nvPr/>
        </p:nvGrpSpPr>
        <p:grpSpPr>
          <a:xfrm>
            <a:off x="5827029" y="2165139"/>
            <a:ext cx="297409" cy="349421"/>
            <a:chOff x="-64022550" y="3727425"/>
            <a:chExt cx="270175" cy="317425"/>
          </a:xfrm>
        </p:grpSpPr>
        <p:sp>
          <p:nvSpPr>
            <p:cNvPr id="2257" name="Google Shape;4781;p58">
              <a:extLst>
                <a:ext uri="{FF2B5EF4-FFF2-40B4-BE49-F238E27FC236}">
                  <a16:creationId xmlns:a16="http://schemas.microsoft.com/office/drawing/2014/main" id="{DC000A6D-9A2C-4A63-852C-6FFFC4C03A37}"/>
                </a:ext>
              </a:extLst>
            </p:cNvPr>
            <p:cNvSpPr/>
            <p:nvPr/>
          </p:nvSpPr>
          <p:spPr>
            <a:xfrm>
              <a:off x="-64022550" y="3912500"/>
              <a:ext cx="270175" cy="90600"/>
            </a:xfrm>
            <a:custGeom>
              <a:avLst/>
              <a:gdLst/>
              <a:ahLst/>
              <a:cxnLst/>
              <a:rect l="l" t="t" r="r" b="b"/>
              <a:pathLst>
                <a:path w="10807" h="3624" extrusionOk="0">
                  <a:moveTo>
                    <a:pt x="2111" y="1"/>
                  </a:moveTo>
                  <a:cubicBezTo>
                    <a:pt x="945" y="1"/>
                    <a:pt x="0" y="946"/>
                    <a:pt x="0" y="2080"/>
                  </a:cubicBezTo>
                  <a:lnTo>
                    <a:pt x="0" y="3183"/>
                  </a:lnTo>
                  <a:cubicBezTo>
                    <a:pt x="0" y="3435"/>
                    <a:pt x="221" y="3624"/>
                    <a:pt x="441" y="3624"/>
                  </a:cubicBezTo>
                  <a:lnTo>
                    <a:pt x="10365" y="3624"/>
                  </a:lnTo>
                  <a:cubicBezTo>
                    <a:pt x="10618" y="3624"/>
                    <a:pt x="10807" y="3435"/>
                    <a:pt x="10807" y="3183"/>
                  </a:cubicBezTo>
                  <a:lnTo>
                    <a:pt x="10807" y="2080"/>
                  </a:lnTo>
                  <a:cubicBezTo>
                    <a:pt x="10807" y="946"/>
                    <a:pt x="9861" y="1"/>
                    <a:pt x="8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4782;p58">
              <a:extLst>
                <a:ext uri="{FF2B5EF4-FFF2-40B4-BE49-F238E27FC236}">
                  <a16:creationId xmlns:a16="http://schemas.microsoft.com/office/drawing/2014/main" id="{D7EDA54F-9B30-4135-A25D-78F001061759}"/>
                </a:ext>
              </a:extLst>
            </p:cNvPr>
            <p:cNvSpPr/>
            <p:nvPr/>
          </p:nvSpPr>
          <p:spPr>
            <a:xfrm>
              <a:off x="-64000500" y="4023550"/>
              <a:ext cx="227650" cy="21300"/>
            </a:xfrm>
            <a:custGeom>
              <a:avLst/>
              <a:gdLst/>
              <a:ahLst/>
              <a:cxnLst/>
              <a:rect l="l" t="t" r="r" b="b"/>
              <a:pathLst>
                <a:path w="9106" h="852" extrusionOk="0">
                  <a:moveTo>
                    <a:pt x="0" y="1"/>
                  </a:moveTo>
                  <a:lnTo>
                    <a:pt x="0" y="442"/>
                  </a:lnTo>
                  <a:cubicBezTo>
                    <a:pt x="0" y="694"/>
                    <a:pt x="190" y="851"/>
                    <a:pt x="442" y="851"/>
                  </a:cubicBezTo>
                  <a:lnTo>
                    <a:pt x="8696" y="851"/>
                  </a:lnTo>
                  <a:cubicBezTo>
                    <a:pt x="8948" y="851"/>
                    <a:pt x="9105" y="631"/>
                    <a:pt x="9105" y="442"/>
                  </a:cubicBezTo>
                  <a:lnTo>
                    <a:pt x="9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4783;p58">
              <a:extLst>
                <a:ext uri="{FF2B5EF4-FFF2-40B4-BE49-F238E27FC236}">
                  <a16:creationId xmlns:a16="http://schemas.microsoft.com/office/drawing/2014/main" id="{2AEF930E-4356-49D3-A652-867D797A6D42}"/>
                </a:ext>
              </a:extLst>
            </p:cNvPr>
            <p:cNvSpPr/>
            <p:nvPr/>
          </p:nvSpPr>
          <p:spPr>
            <a:xfrm>
              <a:off x="-63960325" y="3727425"/>
              <a:ext cx="144925" cy="165425"/>
            </a:xfrm>
            <a:custGeom>
              <a:avLst/>
              <a:gdLst/>
              <a:ahLst/>
              <a:cxnLst/>
              <a:rect l="l" t="t" r="r" b="b"/>
              <a:pathLst>
                <a:path w="5797" h="6617" extrusionOk="0">
                  <a:moveTo>
                    <a:pt x="2930" y="0"/>
                  </a:moveTo>
                  <a:cubicBezTo>
                    <a:pt x="1292" y="0"/>
                    <a:pt x="0" y="1292"/>
                    <a:pt x="0" y="2867"/>
                  </a:cubicBezTo>
                  <a:cubicBezTo>
                    <a:pt x="32" y="3812"/>
                    <a:pt x="504" y="4694"/>
                    <a:pt x="1260" y="5230"/>
                  </a:cubicBezTo>
                  <a:lnTo>
                    <a:pt x="1260" y="6616"/>
                  </a:lnTo>
                  <a:lnTo>
                    <a:pt x="4568" y="6616"/>
                  </a:lnTo>
                  <a:lnTo>
                    <a:pt x="4568" y="5230"/>
                  </a:lnTo>
                  <a:cubicBezTo>
                    <a:pt x="5356" y="4694"/>
                    <a:pt x="5797" y="3812"/>
                    <a:pt x="5797" y="2867"/>
                  </a:cubicBezTo>
                  <a:cubicBezTo>
                    <a:pt x="5797" y="1260"/>
                    <a:pt x="4505" y="0"/>
                    <a:pt x="29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60" name="Google Shape;4784;p58">
            <a:extLst>
              <a:ext uri="{FF2B5EF4-FFF2-40B4-BE49-F238E27FC236}">
                <a16:creationId xmlns:a16="http://schemas.microsoft.com/office/drawing/2014/main" id="{15FA2325-60FF-453E-A8C8-43EABF94496B}"/>
              </a:ext>
            </a:extLst>
          </p:cNvPr>
          <p:cNvGrpSpPr/>
          <p:nvPr/>
        </p:nvGrpSpPr>
        <p:grpSpPr>
          <a:xfrm>
            <a:off x="5849995" y="2573205"/>
            <a:ext cx="251478" cy="349449"/>
            <a:chOff x="-64001300" y="4093650"/>
            <a:chExt cx="228450" cy="317450"/>
          </a:xfrm>
        </p:grpSpPr>
        <p:sp>
          <p:nvSpPr>
            <p:cNvPr id="2261" name="Google Shape;4785;p58">
              <a:extLst>
                <a:ext uri="{FF2B5EF4-FFF2-40B4-BE49-F238E27FC236}">
                  <a16:creationId xmlns:a16="http://schemas.microsoft.com/office/drawing/2014/main" id="{21F45DDF-734A-49E2-9C91-506F97B724DF}"/>
                </a:ext>
              </a:extLst>
            </p:cNvPr>
            <p:cNvSpPr/>
            <p:nvPr/>
          </p:nvSpPr>
          <p:spPr>
            <a:xfrm>
              <a:off x="-63933550" y="4328375"/>
              <a:ext cx="93750" cy="40975"/>
            </a:xfrm>
            <a:custGeom>
              <a:avLst/>
              <a:gdLst/>
              <a:ahLst/>
              <a:cxnLst/>
              <a:rect l="l" t="t" r="r" b="b"/>
              <a:pathLst>
                <a:path w="3750" h="1639" extrusionOk="0">
                  <a:moveTo>
                    <a:pt x="1859" y="0"/>
                  </a:moveTo>
                  <a:cubicBezTo>
                    <a:pt x="1009" y="0"/>
                    <a:pt x="315" y="662"/>
                    <a:pt x="0" y="1638"/>
                  </a:cubicBezTo>
                  <a:lnTo>
                    <a:pt x="3749" y="1638"/>
                  </a:lnTo>
                  <a:cubicBezTo>
                    <a:pt x="3434" y="662"/>
                    <a:pt x="2710" y="0"/>
                    <a:pt x="1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4786;p58">
              <a:extLst>
                <a:ext uri="{FF2B5EF4-FFF2-40B4-BE49-F238E27FC236}">
                  <a16:creationId xmlns:a16="http://schemas.microsoft.com/office/drawing/2014/main" id="{BDBB9EB2-EB9E-4C35-A044-2D258E1A3992}"/>
                </a:ext>
              </a:extLst>
            </p:cNvPr>
            <p:cNvSpPr/>
            <p:nvPr/>
          </p:nvSpPr>
          <p:spPr>
            <a:xfrm>
              <a:off x="-63980025" y="4135400"/>
              <a:ext cx="185900" cy="234725"/>
            </a:xfrm>
            <a:custGeom>
              <a:avLst/>
              <a:gdLst/>
              <a:ahLst/>
              <a:cxnLst/>
              <a:rect l="l" t="t" r="r" b="b"/>
              <a:pathLst>
                <a:path w="7436" h="9389" extrusionOk="0">
                  <a:moveTo>
                    <a:pt x="6617" y="1"/>
                  </a:moveTo>
                  <a:lnTo>
                    <a:pt x="6617" y="725"/>
                  </a:lnTo>
                  <a:cubicBezTo>
                    <a:pt x="6196" y="593"/>
                    <a:pt x="5771" y="530"/>
                    <a:pt x="5358" y="530"/>
                  </a:cubicBezTo>
                  <a:cubicBezTo>
                    <a:pt x="4686" y="530"/>
                    <a:pt x="4044" y="697"/>
                    <a:pt x="3498" y="1009"/>
                  </a:cubicBezTo>
                  <a:cubicBezTo>
                    <a:pt x="3103" y="1242"/>
                    <a:pt x="2617" y="1373"/>
                    <a:pt x="2085" y="1373"/>
                  </a:cubicBezTo>
                  <a:cubicBezTo>
                    <a:pt x="1683" y="1373"/>
                    <a:pt x="1254" y="1298"/>
                    <a:pt x="820" y="1135"/>
                  </a:cubicBezTo>
                  <a:lnTo>
                    <a:pt x="820" y="32"/>
                  </a:lnTo>
                  <a:lnTo>
                    <a:pt x="1" y="32"/>
                  </a:lnTo>
                  <a:lnTo>
                    <a:pt x="1" y="1418"/>
                  </a:lnTo>
                  <a:cubicBezTo>
                    <a:pt x="1" y="2867"/>
                    <a:pt x="820" y="4096"/>
                    <a:pt x="2017" y="4726"/>
                  </a:cubicBezTo>
                  <a:cubicBezTo>
                    <a:pt x="820" y="5356"/>
                    <a:pt x="1" y="6554"/>
                    <a:pt x="1" y="8034"/>
                  </a:cubicBezTo>
                  <a:lnTo>
                    <a:pt x="1" y="9389"/>
                  </a:lnTo>
                  <a:lnTo>
                    <a:pt x="820" y="9389"/>
                  </a:lnTo>
                  <a:lnTo>
                    <a:pt x="820" y="8034"/>
                  </a:lnTo>
                  <a:cubicBezTo>
                    <a:pt x="820" y="6396"/>
                    <a:pt x="2143" y="5104"/>
                    <a:pt x="3750" y="5104"/>
                  </a:cubicBezTo>
                  <a:cubicBezTo>
                    <a:pt x="5356" y="5104"/>
                    <a:pt x="6617" y="6396"/>
                    <a:pt x="6617" y="8034"/>
                  </a:cubicBezTo>
                  <a:lnTo>
                    <a:pt x="6617" y="9389"/>
                  </a:lnTo>
                  <a:lnTo>
                    <a:pt x="7436" y="9389"/>
                  </a:lnTo>
                  <a:lnTo>
                    <a:pt x="7436" y="9357"/>
                  </a:lnTo>
                  <a:lnTo>
                    <a:pt x="7436" y="7971"/>
                  </a:lnTo>
                  <a:cubicBezTo>
                    <a:pt x="7436" y="6522"/>
                    <a:pt x="6617" y="5293"/>
                    <a:pt x="5451" y="4663"/>
                  </a:cubicBezTo>
                  <a:cubicBezTo>
                    <a:pt x="6617" y="4033"/>
                    <a:pt x="7436" y="2836"/>
                    <a:pt x="7436" y="1355"/>
                  </a:cubicBezTo>
                  <a:lnTo>
                    <a:pt x="74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4787;p58">
              <a:extLst>
                <a:ext uri="{FF2B5EF4-FFF2-40B4-BE49-F238E27FC236}">
                  <a16:creationId xmlns:a16="http://schemas.microsoft.com/office/drawing/2014/main" id="{A2EB09DA-DA26-4298-B0C1-AADFCFBF0EA3}"/>
                </a:ext>
              </a:extLst>
            </p:cNvPr>
            <p:cNvSpPr/>
            <p:nvPr/>
          </p:nvSpPr>
          <p:spPr>
            <a:xfrm>
              <a:off x="-64001300" y="4389800"/>
              <a:ext cx="228450" cy="21300"/>
            </a:xfrm>
            <a:custGeom>
              <a:avLst/>
              <a:gdLst/>
              <a:ahLst/>
              <a:cxnLst/>
              <a:rect l="l" t="t" r="r" b="b"/>
              <a:pathLst>
                <a:path w="9138" h="852" extrusionOk="0">
                  <a:moveTo>
                    <a:pt x="411" y="1"/>
                  </a:moveTo>
                  <a:cubicBezTo>
                    <a:pt x="190" y="1"/>
                    <a:pt x="1" y="221"/>
                    <a:pt x="1" y="410"/>
                  </a:cubicBezTo>
                  <a:cubicBezTo>
                    <a:pt x="1" y="631"/>
                    <a:pt x="190" y="851"/>
                    <a:pt x="411" y="851"/>
                  </a:cubicBezTo>
                  <a:lnTo>
                    <a:pt x="8696" y="851"/>
                  </a:lnTo>
                  <a:cubicBezTo>
                    <a:pt x="8917" y="851"/>
                    <a:pt x="9074" y="631"/>
                    <a:pt x="9074" y="410"/>
                  </a:cubicBezTo>
                  <a:cubicBezTo>
                    <a:pt x="9137" y="221"/>
                    <a:pt x="8917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4788;p58">
              <a:extLst>
                <a:ext uri="{FF2B5EF4-FFF2-40B4-BE49-F238E27FC236}">
                  <a16:creationId xmlns:a16="http://schemas.microsoft.com/office/drawing/2014/main" id="{CC59AC8D-A04F-4039-8378-BFECA38C3155}"/>
                </a:ext>
              </a:extLst>
            </p:cNvPr>
            <p:cNvSpPr/>
            <p:nvPr/>
          </p:nvSpPr>
          <p:spPr>
            <a:xfrm>
              <a:off x="-64001300" y="4093650"/>
              <a:ext cx="226875" cy="20500"/>
            </a:xfrm>
            <a:custGeom>
              <a:avLst/>
              <a:gdLst/>
              <a:ahLst/>
              <a:cxnLst/>
              <a:rect l="l" t="t" r="r" b="b"/>
              <a:pathLst>
                <a:path w="9075" h="820" extrusionOk="0">
                  <a:moveTo>
                    <a:pt x="411" y="1"/>
                  </a:moveTo>
                  <a:cubicBezTo>
                    <a:pt x="190" y="1"/>
                    <a:pt x="1" y="190"/>
                    <a:pt x="1" y="410"/>
                  </a:cubicBezTo>
                  <a:cubicBezTo>
                    <a:pt x="32" y="631"/>
                    <a:pt x="190" y="820"/>
                    <a:pt x="411" y="820"/>
                  </a:cubicBezTo>
                  <a:lnTo>
                    <a:pt x="8696" y="820"/>
                  </a:lnTo>
                  <a:cubicBezTo>
                    <a:pt x="8917" y="820"/>
                    <a:pt x="9074" y="631"/>
                    <a:pt x="9074" y="410"/>
                  </a:cubicBezTo>
                  <a:cubicBezTo>
                    <a:pt x="9074" y="158"/>
                    <a:pt x="8885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65" name="Google Shape;4789;p58">
            <a:extLst>
              <a:ext uri="{FF2B5EF4-FFF2-40B4-BE49-F238E27FC236}">
                <a16:creationId xmlns:a16="http://schemas.microsoft.com/office/drawing/2014/main" id="{672D3EEE-9F76-4B26-9E7B-9C1258FD93F4}"/>
              </a:ext>
            </a:extLst>
          </p:cNvPr>
          <p:cNvGrpSpPr/>
          <p:nvPr/>
        </p:nvGrpSpPr>
        <p:grpSpPr>
          <a:xfrm>
            <a:off x="7917915" y="1744027"/>
            <a:ext cx="342486" cy="348678"/>
            <a:chOff x="-62148800" y="3377700"/>
            <a:chExt cx="311125" cy="316750"/>
          </a:xfrm>
        </p:grpSpPr>
        <p:sp>
          <p:nvSpPr>
            <p:cNvPr id="2266" name="Google Shape;4790;p58">
              <a:extLst>
                <a:ext uri="{FF2B5EF4-FFF2-40B4-BE49-F238E27FC236}">
                  <a16:creationId xmlns:a16="http://schemas.microsoft.com/office/drawing/2014/main" id="{B4DE0AC7-7BD3-47D4-88FF-18FA3D41D83E}"/>
                </a:ext>
              </a:extLst>
            </p:cNvPr>
            <p:cNvSpPr/>
            <p:nvPr/>
          </p:nvSpPr>
          <p:spPr>
            <a:xfrm>
              <a:off x="-62085775" y="3653375"/>
              <a:ext cx="185875" cy="41075"/>
            </a:xfrm>
            <a:custGeom>
              <a:avLst/>
              <a:gdLst/>
              <a:ahLst/>
              <a:cxnLst/>
              <a:rect l="l" t="t" r="r" b="b"/>
              <a:pathLst>
                <a:path w="7435" h="1643" extrusionOk="0">
                  <a:moveTo>
                    <a:pt x="819" y="1"/>
                  </a:moveTo>
                  <a:cubicBezTo>
                    <a:pt x="347" y="1"/>
                    <a:pt x="0" y="347"/>
                    <a:pt x="0" y="851"/>
                  </a:cubicBezTo>
                  <a:lnTo>
                    <a:pt x="0" y="1229"/>
                  </a:lnTo>
                  <a:cubicBezTo>
                    <a:pt x="0" y="1481"/>
                    <a:pt x="189" y="1639"/>
                    <a:pt x="410" y="1639"/>
                  </a:cubicBezTo>
                  <a:lnTo>
                    <a:pt x="7026" y="1639"/>
                  </a:lnTo>
                  <a:cubicBezTo>
                    <a:pt x="7044" y="1641"/>
                    <a:pt x="7062" y="1642"/>
                    <a:pt x="7080" y="1642"/>
                  </a:cubicBezTo>
                  <a:cubicBezTo>
                    <a:pt x="7300" y="1642"/>
                    <a:pt x="7435" y="1463"/>
                    <a:pt x="7435" y="1229"/>
                  </a:cubicBezTo>
                  <a:lnTo>
                    <a:pt x="7435" y="851"/>
                  </a:lnTo>
                  <a:cubicBezTo>
                    <a:pt x="7435" y="379"/>
                    <a:pt x="7089" y="1"/>
                    <a:pt x="6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4791;p58">
              <a:extLst>
                <a:ext uri="{FF2B5EF4-FFF2-40B4-BE49-F238E27FC236}">
                  <a16:creationId xmlns:a16="http://schemas.microsoft.com/office/drawing/2014/main" id="{5098BD5D-19D6-4849-9109-CC4639873709}"/>
                </a:ext>
              </a:extLst>
            </p:cNvPr>
            <p:cNvSpPr/>
            <p:nvPr/>
          </p:nvSpPr>
          <p:spPr>
            <a:xfrm>
              <a:off x="-62148800" y="3377700"/>
              <a:ext cx="311125" cy="254425"/>
            </a:xfrm>
            <a:custGeom>
              <a:avLst/>
              <a:gdLst/>
              <a:ahLst/>
              <a:cxnLst/>
              <a:rect l="l" t="t" r="r" b="b"/>
              <a:pathLst>
                <a:path w="12445" h="10177" extrusionOk="0">
                  <a:moveTo>
                    <a:pt x="11626" y="1608"/>
                  </a:moveTo>
                  <a:lnTo>
                    <a:pt x="11626" y="2899"/>
                  </a:lnTo>
                  <a:cubicBezTo>
                    <a:pt x="11626" y="3939"/>
                    <a:pt x="10807" y="4853"/>
                    <a:pt x="9767" y="4916"/>
                  </a:cubicBezTo>
                  <a:cubicBezTo>
                    <a:pt x="9893" y="4538"/>
                    <a:pt x="9956" y="4128"/>
                    <a:pt x="9956" y="3718"/>
                  </a:cubicBezTo>
                  <a:lnTo>
                    <a:pt x="9956" y="1608"/>
                  </a:lnTo>
                  <a:close/>
                  <a:moveTo>
                    <a:pt x="2521" y="1639"/>
                  </a:moveTo>
                  <a:lnTo>
                    <a:pt x="2521" y="3718"/>
                  </a:lnTo>
                  <a:cubicBezTo>
                    <a:pt x="2521" y="4160"/>
                    <a:pt x="2616" y="4538"/>
                    <a:pt x="2710" y="4947"/>
                  </a:cubicBezTo>
                  <a:cubicBezTo>
                    <a:pt x="1702" y="4853"/>
                    <a:pt x="883" y="4002"/>
                    <a:pt x="883" y="2899"/>
                  </a:cubicBezTo>
                  <a:lnTo>
                    <a:pt x="883" y="1639"/>
                  </a:lnTo>
                  <a:close/>
                  <a:moveTo>
                    <a:pt x="6176" y="1576"/>
                  </a:moveTo>
                  <a:cubicBezTo>
                    <a:pt x="6333" y="1576"/>
                    <a:pt x="6491" y="1671"/>
                    <a:pt x="6554" y="1828"/>
                  </a:cubicBezTo>
                  <a:lnTo>
                    <a:pt x="6932" y="2647"/>
                  </a:lnTo>
                  <a:lnTo>
                    <a:pt x="7845" y="2773"/>
                  </a:lnTo>
                  <a:cubicBezTo>
                    <a:pt x="8003" y="2805"/>
                    <a:pt x="8129" y="2899"/>
                    <a:pt x="8160" y="3025"/>
                  </a:cubicBezTo>
                  <a:cubicBezTo>
                    <a:pt x="8349" y="3214"/>
                    <a:pt x="8318" y="3403"/>
                    <a:pt x="8192" y="3466"/>
                  </a:cubicBezTo>
                  <a:lnTo>
                    <a:pt x="7530" y="4097"/>
                  </a:lnTo>
                  <a:lnTo>
                    <a:pt x="7688" y="5010"/>
                  </a:lnTo>
                  <a:cubicBezTo>
                    <a:pt x="7719" y="5168"/>
                    <a:pt x="7656" y="5325"/>
                    <a:pt x="7530" y="5420"/>
                  </a:cubicBezTo>
                  <a:cubicBezTo>
                    <a:pt x="7452" y="5459"/>
                    <a:pt x="7363" y="5486"/>
                    <a:pt x="7268" y="5486"/>
                  </a:cubicBezTo>
                  <a:cubicBezTo>
                    <a:pt x="7210" y="5486"/>
                    <a:pt x="7149" y="5475"/>
                    <a:pt x="7089" y="5451"/>
                  </a:cubicBezTo>
                  <a:lnTo>
                    <a:pt x="6270" y="5010"/>
                  </a:lnTo>
                  <a:lnTo>
                    <a:pt x="5451" y="5451"/>
                  </a:lnTo>
                  <a:cubicBezTo>
                    <a:pt x="5380" y="5480"/>
                    <a:pt x="5309" y="5495"/>
                    <a:pt x="5241" y="5495"/>
                  </a:cubicBezTo>
                  <a:cubicBezTo>
                    <a:pt x="5158" y="5495"/>
                    <a:pt x="5079" y="5472"/>
                    <a:pt x="5010" y="5420"/>
                  </a:cubicBezTo>
                  <a:cubicBezTo>
                    <a:pt x="4884" y="5325"/>
                    <a:pt x="4821" y="5168"/>
                    <a:pt x="4852" y="5010"/>
                  </a:cubicBezTo>
                  <a:lnTo>
                    <a:pt x="5010" y="4097"/>
                  </a:lnTo>
                  <a:lnTo>
                    <a:pt x="4348" y="3466"/>
                  </a:lnTo>
                  <a:cubicBezTo>
                    <a:pt x="4222" y="3340"/>
                    <a:pt x="4191" y="3214"/>
                    <a:pt x="4222" y="3025"/>
                  </a:cubicBezTo>
                  <a:cubicBezTo>
                    <a:pt x="4254" y="2899"/>
                    <a:pt x="4411" y="2773"/>
                    <a:pt x="4537" y="2773"/>
                  </a:cubicBezTo>
                  <a:lnTo>
                    <a:pt x="5451" y="2647"/>
                  </a:lnTo>
                  <a:lnTo>
                    <a:pt x="5829" y="1828"/>
                  </a:lnTo>
                  <a:cubicBezTo>
                    <a:pt x="5924" y="1671"/>
                    <a:pt x="6018" y="1576"/>
                    <a:pt x="6176" y="1576"/>
                  </a:cubicBezTo>
                  <a:close/>
                  <a:moveTo>
                    <a:pt x="2931" y="1"/>
                  </a:moveTo>
                  <a:cubicBezTo>
                    <a:pt x="2679" y="1"/>
                    <a:pt x="2521" y="190"/>
                    <a:pt x="2521" y="410"/>
                  </a:cubicBezTo>
                  <a:lnTo>
                    <a:pt x="2521" y="852"/>
                  </a:lnTo>
                  <a:lnTo>
                    <a:pt x="442" y="852"/>
                  </a:lnTo>
                  <a:cubicBezTo>
                    <a:pt x="190" y="852"/>
                    <a:pt x="1" y="1041"/>
                    <a:pt x="1" y="1230"/>
                  </a:cubicBezTo>
                  <a:lnTo>
                    <a:pt x="1" y="2899"/>
                  </a:lnTo>
                  <a:cubicBezTo>
                    <a:pt x="1" y="4506"/>
                    <a:pt x="1292" y="5766"/>
                    <a:pt x="2931" y="5766"/>
                  </a:cubicBezTo>
                  <a:lnTo>
                    <a:pt x="3120" y="5766"/>
                  </a:lnTo>
                  <a:cubicBezTo>
                    <a:pt x="3561" y="6428"/>
                    <a:pt x="4222" y="6932"/>
                    <a:pt x="4978" y="7216"/>
                  </a:cubicBezTo>
                  <a:lnTo>
                    <a:pt x="4978" y="8507"/>
                  </a:lnTo>
                  <a:cubicBezTo>
                    <a:pt x="4506" y="8507"/>
                    <a:pt x="4128" y="8854"/>
                    <a:pt x="4128" y="9358"/>
                  </a:cubicBezTo>
                  <a:lnTo>
                    <a:pt x="4128" y="10177"/>
                  </a:lnTo>
                  <a:lnTo>
                    <a:pt x="8286" y="10177"/>
                  </a:lnTo>
                  <a:lnTo>
                    <a:pt x="8286" y="9358"/>
                  </a:lnTo>
                  <a:cubicBezTo>
                    <a:pt x="8286" y="8885"/>
                    <a:pt x="7908" y="8507"/>
                    <a:pt x="7436" y="8507"/>
                  </a:cubicBezTo>
                  <a:lnTo>
                    <a:pt x="7436" y="7216"/>
                  </a:lnTo>
                  <a:cubicBezTo>
                    <a:pt x="8192" y="6932"/>
                    <a:pt x="8854" y="6428"/>
                    <a:pt x="9295" y="5766"/>
                  </a:cubicBezTo>
                  <a:lnTo>
                    <a:pt x="9484" y="5766"/>
                  </a:lnTo>
                  <a:cubicBezTo>
                    <a:pt x="11122" y="5766"/>
                    <a:pt x="12414" y="4475"/>
                    <a:pt x="12414" y="2899"/>
                  </a:cubicBezTo>
                  <a:lnTo>
                    <a:pt x="12414" y="1230"/>
                  </a:lnTo>
                  <a:cubicBezTo>
                    <a:pt x="12445" y="978"/>
                    <a:pt x="12288" y="852"/>
                    <a:pt x="12067" y="852"/>
                  </a:cubicBezTo>
                  <a:lnTo>
                    <a:pt x="9956" y="852"/>
                  </a:lnTo>
                  <a:lnTo>
                    <a:pt x="9956" y="410"/>
                  </a:lnTo>
                  <a:cubicBezTo>
                    <a:pt x="9956" y="158"/>
                    <a:pt x="9767" y="1"/>
                    <a:pt x="95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68" name="Google Shape;4792;p58">
            <a:extLst>
              <a:ext uri="{FF2B5EF4-FFF2-40B4-BE49-F238E27FC236}">
                <a16:creationId xmlns:a16="http://schemas.microsoft.com/office/drawing/2014/main" id="{D37C4F36-9EF5-4300-BF76-672439BD034D}"/>
              </a:ext>
            </a:extLst>
          </p:cNvPr>
          <p:cNvGrpSpPr/>
          <p:nvPr/>
        </p:nvGrpSpPr>
        <p:grpSpPr>
          <a:xfrm>
            <a:off x="7914021" y="2165124"/>
            <a:ext cx="350275" cy="349449"/>
            <a:chOff x="-62154300" y="3743950"/>
            <a:chExt cx="318200" cy="317450"/>
          </a:xfrm>
        </p:grpSpPr>
        <p:sp>
          <p:nvSpPr>
            <p:cNvPr id="2269" name="Google Shape;4793;p58">
              <a:extLst>
                <a:ext uri="{FF2B5EF4-FFF2-40B4-BE49-F238E27FC236}">
                  <a16:creationId xmlns:a16="http://schemas.microsoft.com/office/drawing/2014/main" id="{D0BA0330-1DB7-4C5D-92B4-A67C7F24FD33}"/>
                </a:ext>
              </a:extLst>
            </p:cNvPr>
            <p:cNvSpPr/>
            <p:nvPr/>
          </p:nvSpPr>
          <p:spPr>
            <a:xfrm>
              <a:off x="-61992850" y="3743950"/>
              <a:ext cx="63825" cy="69150"/>
            </a:xfrm>
            <a:custGeom>
              <a:avLst/>
              <a:gdLst/>
              <a:ahLst/>
              <a:cxnLst/>
              <a:rect l="l" t="t" r="r" b="b"/>
              <a:pathLst>
                <a:path w="2553" h="2766" extrusionOk="0">
                  <a:moveTo>
                    <a:pt x="1261" y="1"/>
                  </a:moveTo>
                  <a:cubicBezTo>
                    <a:pt x="1009" y="1"/>
                    <a:pt x="851" y="221"/>
                    <a:pt x="851" y="410"/>
                  </a:cubicBezTo>
                  <a:lnTo>
                    <a:pt x="851" y="1355"/>
                  </a:lnTo>
                  <a:lnTo>
                    <a:pt x="725" y="1229"/>
                  </a:lnTo>
                  <a:cubicBezTo>
                    <a:pt x="646" y="1151"/>
                    <a:pt x="544" y="1111"/>
                    <a:pt x="442" y="1111"/>
                  </a:cubicBezTo>
                  <a:cubicBezTo>
                    <a:pt x="339" y="1111"/>
                    <a:pt x="237" y="1151"/>
                    <a:pt x="158" y="1229"/>
                  </a:cubicBezTo>
                  <a:cubicBezTo>
                    <a:pt x="1" y="1387"/>
                    <a:pt x="1" y="1670"/>
                    <a:pt x="158" y="1828"/>
                  </a:cubicBezTo>
                  <a:lnTo>
                    <a:pt x="977" y="2647"/>
                  </a:lnTo>
                  <a:cubicBezTo>
                    <a:pt x="1056" y="2726"/>
                    <a:pt x="1166" y="2765"/>
                    <a:pt x="1277" y="2765"/>
                  </a:cubicBezTo>
                  <a:cubicBezTo>
                    <a:pt x="1387" y="2765"/>
                    <a:pt x="1497" y="2726"/>
                    <a:pt x="1576" y="2647"/>
                  </a:cubicBezTo>
                  <a:lnTo>
                    <a:pt x="2395" y="1828"/>
                  </a:lnTo>
                  <a:cubicBezTo>
                    <a:pt x="2553" y="1670"/>
                    <a:pt x="2553" y="1387"/>
                    <a:pt x="2395" y="1229"/>
                  </a:cubicBezTo>
                  <a:cubicBezTo>
                    <a:pt x="2316" y="1151"/>
                    <a:pt x="2206" y="1111"/>
                    <a:pt x="2096" y="1111"/>
                  </a:cubicBezTo>
                  <a:cubicBezTo>
                    <a:pt x="1985" y="1111"/>
                    <a:pt x="1875" y="1151"/>
                    <a:pt x="1796" y="1229"/>
                  </a:cubicBezTo>
                  <a:lnTo>
                    <a:pt x="1670" y="1355"/>
                  </a:lnTo>
                  <a:lnTo>
                    <a:pt x="1670" y="410"/>
                  </a:lnTo>
                  <a:cubicBezTo>
                    <a:pt x="1670" y="221"/>
                    <a:pt x="1481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4794;p58">
              <a:extLst>
                <a:ext uri="{FF2B5EF4-FFF2-40B4-BE49-F238E27FC236}">
                  <a16:creationId xmlns:a16="http://schemas.microsoft.com/office/drawing/2014/main" id="{DE189EAB-2EDE-4680-833E-E6A803AE298C}"/>
                </a:ext>
              </a:extLst>
            </p:cNvPr>
            <p:cNvSpPr/>
            <p:nvPr/>
          </p:nvSpPr>
          <p:spPr>
            <a:xfrm>
              <a:off x="-62154300" y="3785700"/>
              <a:ext cx="318200" cy="275700"/>
            </a:xfrm>
            <a:custGeom>
              <a:avLst/>
              <a:gdLst/>
              <a:ahLst/>
              <a:cxnLst/>
              <a:rect l="l" t="t" r="r" b="b"/>
              <a:pathLst>
                <a:path w="12728" h="11028" extrusionOk="0">
                  <a:moveTo>
                    <a:pt x="5261" y="3560"/>
                  </a:moveTo>
                  <a:cubicBezTo>
                    <a:pt x="5513" y="3560"/>
                    <a:pt x="5671" y="3781"/>
                    <a:pt x="5671" y="4002"/>
                  </a:cubicBezTo>
                  <a:lnTo>
                    <a:pt x="5671" y="5671"/>
                  </a:lnTo>
                  <a:cubicBezTo>
                    <a:pt x="5671" y="5892"/>
                    <a:pt x="5450" y="6112"/>
                    <a:pt x="5261" y="6112"/>
                  </a:cubicBezTo>
                  <a:cubicBezTo>
                    <a:pt x="5072" y="6112"/>
                    <a:pt x="4820" y="5892"/>
                    <a:pt x="4820" y="5671"/>
                  </a:cubicBezTo>
                  <a:lnTo>
                    <a:pt x="4820" y="4002"/>
                  </a:lnTo>
                  <a:cubicBezTo>
                    <a:pt x="4820" y="3781"/>
                    <a:pt x="5041" y="3560"/>
                    <a:pt x="5261" y="3560"/>
                  </a:cubicBezTo>
                  <a:close/>
                  <a:moveTo>
                    <a:pt x="7719" y="3560"/>
                  </a:moveTo>
                  <a:cubicBezTo>
                    <a:pt x="7908" y="3560"/>
                    <a:pt x="8128" y="3781"/>
                    <a:pt x="8128" y="4002"/>
                  </a:cubicBezTo>
                  <a:lnTo>
                    <a:pt x="8128" y="5671"/>
                  </a:lnTo>
                  <a:cubicBezTo>
                    <a:pt x="8128" y="5892"/>
                    <a:pt x="7939" y="6112"/>
                    <a:pt x="7719" y="6112"/>
                  </a:cubicBezTo>
                  <a:cubicBezTo>
                    <a:pt x="7467" y="6112"/>
                    <a:pt x="7309" y="5892"/>
                    <a:pt x="7309" y="5671"/>
                  </a:cubicBezTo>
                  <a:lnTo>
                    <a:pt x="7309" y="4002"/>
                  </a:lnTo>
                  <a:cubicBezTo>
                    <a:pt x="7309" y="3781"/>
                    <a:pt x="7498" y="3560"/>
                    <a:pt x="7719" y="3560"/>
                  </a:cubicBezTo>
                  <a:close/>
                  <a:moveTo>
                    <a:pt x="10239" y="3560"/>
                  </a:moveTo>
                  <a:cubicBezTo>
                    <a:pt x="10460" y="3560"/>
                    <a:pt x="10617" y="3781"/>
                    <a:pt x="10617" y="4002"/>
                  </a:cubicBezTo>
                  <a:lnTo>
                    <a:pt x="10617" y="5671"/>
                  </a:lnTo>
                  <a:cubicBezTo>
                    <a:pt x="10617" y="5892"/>
                    <a:pt x="10428" y="6112"/>
                    <a:pt x="10239" y="6112"/>
                  </a:cubicBezTo>
                  <a:cubicBezTo>
                    <a:pt x="9987" y="6112"/>
                    <a:pt x="9798" y="5892"/>
                    <a:pt x="9798" y="5671"/>
                  </a:cubicBezTo>
                  <a:lnTo>
                    <a:pt x="9798" y="4002"/>
                  </a:lnTo>
                  <a:cubicBezTo>
                    <a:pt x="9798" y="3781"/>
                    <a:pt x="9987" y="3560"/>
                    <a:pt x="10239" y="3560"/>
                  </a:cubicBezTo>
                  <a:close/>
                  <a:moveTo>
                    <a:pt x="5230" y="9357"/>
                  </a:moveTo>
                  <a:cubicBezTo>
                    <a:pt x="5450" y="9357"/>
                    <a:pt x="5608" y="9578"/>
                    <a:pt x="5608" y="9767"/>
                  </a:cubicBezTo>
                  <a:cubicBezTo>
                    <a:pt x="5608" y="9987"/>
                    <a:pt x="5419" y="10208"/>
                    <a:pt x="5230" y="10208"/>
                  </a:cubicBezTo>
                  <a:cubicBezTo>
                    <a:pt x="5041" y="10208"/>
                    <a:pt x="4789" y="9987"/>
                    <a:pt x="4789" y="9767"/>
                  </a:cubicBezTo>
                  <a:cubicBezTo>
                    <a:pt x="4820" y="9578"/>
                    <a:pt x="5041" y="9357"/>
                    <a:pt x="5230" y="9357"/>
                  </a:cubicBezTo>
                  <a:close/>
                  <a:moveTo>
                    <a:pt x="9924" y="9357"/>
                  </a:moveTo>
                  <a:cubicBezTo>
                    <a:pt x="10145" y="9357"/>
                    <a:pt x="10302" y="9578"/>
                    <a:pt x="10302" y="9767"/>
                  </a:cubicBezTo>
                  <a:cubicBezTo>
                    <a:pt x="10302" y="9987"/>
                    <a:pt x="10113" y="10208"/>
                    <a:pt x="9924" y="10208"/>
                  </a:cubicBezTo>
                  <a:cubicBezTo>
                    <a:pt x="9704" y="10208"/>
                    <a:pt x="9515" y="9987"/>
                    <a:pt x="9515" y="9767"/>
                  </a:cubicBezTo>
                  <a:cubicBezTo>
                    <a:pt x="9515" y="9578"/>
                    <a:pt x="9704" y="9357"/>
                    <a:pt x="9924" y="9357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378"/>
                  </a:cubicBezTo>
                  <a:cubicBezTo>
                    <a:pt x="0" y="599"/>
                    <a:pt x="347" y="820"/>
                    <a:pt x="536" y="820"/>
                  </a:cubicBezTo>
                  <a:lnTo>
                    <a:pt x="2111" y="820"/>
                  </a:lnTo>
                  <a:cubicBezTo>
                    <a:pt x="2174" y="1103"/>
                    <a:pt x="3245" y="6711"/>
                    <a:pt x="3308" y="6994"/>
                  </a:cubicBezTo>
                  <a:cubicBezTo>
                    <a:pt x="2867" y="7184"/>
                    <a:pt x="2584" y="7625"/>
                    <a:pt x="2584" y="8097"/>
                  </a:cubicBezTo>
                  <a:cubicBezTo>
                    <a:pt x="2584" y="8759"/>
                    <a:pt x="3151" y="9326"/>
                    <a:pt x="3812" y="9326"/>
                  </a:cubicBezTo>
                  <a:lnTo>
                    <a:pt x="4001" y="9326"/>
                  </a:lnTo>
                  <a:cubicBezTo>
                    <a:pt x="3970" y="9452"/>
                    <a:pt x="3938" y="9609"/>
                    <a:pt x="3938" y="9767"/>
                  </a:cubicBezTo>
                  <a:cubicBezTo>
                    <a:pt x="3938" y="10429"/>
                    <a:pt x="4474" y="11027"/>
                    <a:pt x="5167" y="11027"/>
                  </a:cubicBezTo>
                  <a:cubicBezTo>
                    <a:pt x="5829" y="11027"/>
                    <a:pt x="6364" y="10460"/>
                    <a:pt x="6364" y="9767"/>
                  </a:cubicBezTo>
                  <a:cubicBezTo>
                    <a:pt x="6364" y="9609"/>
                    <a:pt x="6333" y="9483"/>
                    <a:pt x="6301" y="9326"/>
                  </a:cubicBezTo>
                  <a:lnTo>
                    <a:pt x="8664" y="9326"/>
                  </a:lnTo>
                  <a:cubicBezTo>
                    <a:pt x="8632" y="9452"/>
                    <a:pt x="8569" y="9609"/>
                    <a:pt x="8569" y="9767"/>
                  </a:cubicBezTo>
                  <a:cubicBezTo>
                    <a:pt x="8569" y="10429"/>
                    <a:pt x="9137" y="11027"/>
                    <a:pt x="9798" y="11027"/>
                  </a:cubicBezTo>
                  <a:cubicBezTo>
                    <a:pt x="10460" y="11027"/>
                    <a:pt x="11027" y="10460"/>
                    <a:pt x="11027" y="9767"/>
                  </a:cubicBezTo>
                  <a:cubicBezTo>
                    <a:pt x="11027" y="9609"/>
                    <a:pt x="10995" y="9483"/>
                    <a:pt x="10932" y="9357"/>
                  </a:cubicBezTo>
                  <a:lnTo>
                    <a:pt x="11562" y="9357"/>
                  </a:lnTo>
                  <a:cubicBezTo>
                    <a:pt x="11814" y="9357"/>
                    <a:pt x="12003" y="9168"/>
                    <a:pt x="12003" y="8979"/>
                  </a:cubicBezTo>
                  <a:cubicBezTo>
                    <a:pt x="12003" y="8727"/>
                    <a:pt x="11814" y="8538"/>
                    <a:pt x="11562" y="8538"/>
                  </a:cubicBezTo>
                  <a:lnTo>
                    <a:pt x="3749" y="8538"/>
                  </a:lnTo>
                  <a:cubicBezTo>
                    <a:pt x="3497" y="8538"/>
                    <a:pt x="3308" y="8349"/>
                    <a:pt x="3308" y="8160"/>
                  </a:cubicBezTo>
                  <a:cubicBezTo>
                    <a:pt x="3308" y="7940"/>
                    <a:pt x="3497" y="7719"/>
                    <a:pt x="3749" y="7719"/>
                  </a:cubicBezTo>
                  <a:lnTo>
                    <a:pt x="11468" y="7719"/>
                  </a:lnTo>
                  <a:cubicBezTo>
                    <a:pt x="11657" y="7719"/>
                    <a:pt x="11846" y="7562"/>
                    <a:pt x="11846" y="7373"/>
                  </a:cubicBezTo>
                  <a:lnTo>
                    <a:pt x="12665" y="2395"/>
                  </a:lnTo>
                  <a:cubicBezTo>
                    <a:pt x="12728" y="2143"/>
                    <a:pt x="12508" y="1922"/>
                    <a:pt x="12287" y="1922"/>
                  </a:cubicBezTo>
                  <a:lnTo>
                    <a:pt x="3056" y="1922"/>
                  </a:lnTo>
                  <a:lnTo>
                    <a:pt x="2741" y="347"/>
                  </a:lnTo>
                  <a:cubicBezTo>
                    <a:pt x="2710" y="158"/>
                    <a:pt x="2552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71" name="Google Shape;4795;p58">
            <a:extLst>
              <a:ext uri="{FF2B5EF4-FFF2-40B4-BE49-F238E27FC236}">
                <a16:creationId xmlns:a16="http://schemas.microsoft.com/office/drawing/2014/main" id="{0FEB245F-9028-4ACC-A95E-24A7822D7B92}"/>
              </a:ext>
            </a:extLst>
          </p:cNvPr>
          <p:cNvGrpSpPr/>
          <p:nvPr/>
        </p:nvGrpSpPr>
        <p:grpSpPr>
          <a:xfrm>
            <a:off x="7914008" y="2573645"/>
            <a:ext cx="350302" cy="348568"/>
            <a:chOff x="-62151950" y="4111775"/>
            <a:chExt cx="318225" cy="316650"/>
          </a:xfrm>
        </p:grpSpPr>
        <p:sp>
          <p:nvSpPr>
            <p:cNvPr id="2272" name="Google Shape;4796;p58">
              <a:extLst>
                <a:ext uri="{FF2B5EF4-FFF2-40B4-BE49-F238E27FC236}">
                  <a16:creationId xmlns:a16="http://schemas.microsoft.com/office/drawing/2014/main" id="{812F9BBA-570F-4A2E-BAE2-A2325A431D30}"/>
                </a:ext>
              </a:extLst>
            </p:cNvPr>
            <p:cNvSpPr/>
            <p:nvPr/>
          </p:nvSpPr>
          <p:spPr>
            <a:xfrm>
              <a:off x="-62151950" y="4407925"/>
              <a:ext cx="318225" cy="20500"/>
            </a:xfrm>
            <a:custGeom>
              <a:avLst/>
              <a:gdLst/>
              <a:ahLst/>
              <a:cxnLst/>
              <a:rect l="l" t="t" r="r" b="b"/>
              <a:pathLst>
                <a:path w="12729" h="820" extrusionOk="0"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cubicBezTo>
                    <a:pt x="1" y="662"/>
                    <a:pt x="221" y="819"/>
                    <a:pt x="442" y="819"/>
                  </a:cubicBezTo>
                  <a:lnTo>
                    <a:pt x="12288" y="819"/>
                  </a:lnTo>
                  <a:cubicBezTo>
                    <a:pt x="12540" y="819"/>
                    <a:pt x="12697" y="630"/>
                    <a:pt x="12697" y="441"/>
                  </a:cubicBezTo>
                  <a:cubicBezTo>
                    <a:pt x="12729" y="158"/>
                    <a:pt x="12540" y="0"/>
                    <a:pt x="1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4797;p58">
              <a:extLst>
                <a:ext uri="{FF2B5EF4-FFF2-40B4-BE49-F238E27FC236}">
                  <a16:creationId xmlns:a16="http://schemas.microsoft.com/office/drawing/2014/main" id="{21AA26F4-1C24-4055-8958-726D39CC96D7}"/>
                </a:ext>
              </a:extLst>
            </p:cNvPr>
            <p:cNvSpPr/>
            <p:nvPr/>
          </p:nvSpPr>
          <p:spPr>
            <a:xfrm>
              <a:off x="-62151950" y="4283475"/>
              <a:ext cx="84300" cy="104000"/>
            </a:xfrm>
            <a:custGeom>
              <a:avLst/>
              <a:gdLst/>
              <a:ahLst/>
              <a:cxnLst/>
              <a:rect l="l" t="t" r="r" b="b"/>
              <a:pathLst>
                <a:path w="3372" h="4160" extrusionOk="0">
                  <a:moveTo>
                    <a:pt x="1009" y="0"/>
                  </a:moveTo>
                  <a:cubicBezTo>
                    <a:pt x="442" y="0"/>
                    <a:pt x="1" y="442"/>
                    <a:pt x="1" y="1009"/>
                  </a:cubicBezTo>
                  <a:lnTo>
                    <a:pt x="1" y="3214"/>
                  </a:lnTo>
                  <a:cubicBezTo>
                    <a:pt x="64" y="3718"/>
                    <a:pt x="473" y="4159"/>
                    <a:pt x="1009" y="4159"/>
                  </a:cubicBezTo>
                  <a:lnTo>
                    <a:pt x="2363" y="4159"/>
                  </a:lnTo>
                  <a:cubicBezTo>
                    <a:pt x="2931" y="4159"/>
                    <a:pt x="3372" y="3718"/>
                    <a:pt x="3372" y="3214"/>
                  </a:cubicBezTo>
                  <a:lnTo>
                    <a:pt x="3372" y="1009"/>
                  </a:lnTo>
                  <a:cubicBezTo>
                    <a:pt x="3372" y="442"/>
                    <a:pt x="2931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4798;p58">
              <a:extLst>
                <a:ext uri="{FF2B5EF4-FFF2-40B4-BE49-F238E27FC236}">
                  <a16:creationId xmlns:a16="http://schemas.microsoft.com/office/drawing/2014/main" id="{BDDD3C18-4EE4-4997-A45C-1FC224FC4F50}"/>
                </a:ext>
              </a:extLst>
            </p:cNvPr>
            <p:cNvSpPr/>
            <p:nvPr/>
          </p:nvSpPr>
          <p:spPr>
            <a:xfrm>
              <a:off x="-62033800" y="4111775"/>
              <a:ext cx="82725" cy="275700"/>
            </a:xfrm>
            <a:custGeom>
              <a:avLst/>
              <a:gdLst/>
              <a:ahLst/>
              <a:cxnLst/>
              <a:rect l="l" t="t" r="r" b="b"/>
              <a:pathLst>
                <a:path w="3309" h="11028" extrusionOk="0">
                  <a:moveTo>
                    <a:pt x="946" y="0"/>
                  </a:moveTo>
                  <a:cubicBezTo>
                    <a:pt x="410" y="0"/>
                    <a:pt x="0" y="410"/>
                    <a:pt x="0" y="977"/>
                  </a:cubicBezTo>
                  <a:lnTo>
                    <a:pt x="0" y="10082"/>
                  </a:lnTo>
                  <a:cubicBezTo>
                    <a:pt x="0" y="10618"/>
                    <a:pt x="441" y="11027"/>
                    <a:pt x="946" y="11027"/>
                  </a:cubicBezTo>
                  <a:lnTo>
                    <a:pt x="2332" y="11027"/>
                  </a:lnTo>
                  <a:cubicBezTo>
                    <a:pt x="2899" y="11027"/>
                    <a:pt x="3308" y="10586"/>
                    <a:pt x="3308" y="10082"/>
                  </a:cubicBezTo>
                  <a:lnTo>
                    <a:pt x="3308" y="977"/>
                  </a:lnTo>
                  <a:cubicBezTo>
                    <a:pt x="3308" y="410"/>
                    <a:pt x="2899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4799;p58">
              <a:extLst>
                <a:ext uri="{FF2B5EF4-FFF2-40B4-BE49-F238E27FC236}">
                  <a16:creationId xmlns:a16="http://schemas.microsoft.com/office/drawing/2014/main" id="{4D229507-47F5-4E54-8CBE-3EC1F839AABE}"/>
                </a:ext>
              </a:extLst>
            </p:cNvPr>
            <p:cNvSpPr/>
            <p:nvPr/>
          </p:nvSpPr>
          <p:spPr>
            <a:xfrm>
              <a:off x="-61916450" y="4200775"/>
              <a:ext cx="82725" cy="186700"/>
            </a:xfrm>
            <a:custGeom>
              <a:avLst/>
              <a:gdLst/>
              <a:ahLst/>
              <a:cxnLst/>
              <a:rect l="l" t="t" r="r" b="b"/>
              <a:pathLst>
                <a:path w="3309" h="7468" extrusionOk="0">
                  <a:moveTo>
                    <a:pt x="946" y="0"/>
                  </a:moveTo>
                  <a:cubicBezTo>
                    <a:pt x="410" y="0"/>
                    <a:pt x="1" y="442"/>
                    <a:pt x="1" y="1009"/>
                  </a:cubicBezTo>
                  <a:lnTo>
                    <a:pt x="1" y="6522"/>
                  </a:lnTo>
                  <a:cubicBezTo>
                    <a:pt x="1" y="7058"/>
                    <a:pt x="442" y="7467"/>
                    <a:pt x="946" y="7467"/>
                  </a:cubicBezTo>
                  <a:lnTo>
                    <a:pt x="2332" y="7467"/>
                  </a:lnTo>
                  <a:cubicBezTo>
                    <a:pt x="2868" y="7467"/>
                    <a:pt x="3309" y="7026"/>
                    <a:pt x="3309" y="6522"/>
                  </a:cubicBezTo>
                  <a:lnTo>
                    <a:pt x="3309" y="1009"/>
                  </a:lnTo>
                  <a:cubicBezTo>
                    <a:pt x="3309" y="442"/>
                    <a:pt x="2868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76" name="Google Shape;4800;p58">
            <a:extLst>
              <a:ext uri="{FF2B5EF4-FFF2-40B4-BE49-F238E27FC236}">
                <a16:creationId xmlns:a16="http://schemas.microsoft.com/office/drawing/2014/main" id="{0F5F3417-2861-43A6-BC9B-B6BAB73D01E1}"/>
              </a:ext>
            </a:extLst>
          </p:cNvPr>
          <p:cNvGrpSpPr/>
          <p:nvPr/>
        </p:nvGrpSpPr>
        <p:grpSpPr>
          <a:xfrm>
            <a:off x="10024866" y="1743573"/>
            <a:ext cx="350275" cy="349587"/>
            <a:chOff x="-60254550" y="3367325"/>
            <a:chExt cx="318200" cy="317575"/>
          </a:xfrm>
        </p:grpSpPr>
        <p:sp>
          <p:nvSpPr>
            <p:cNvPr id="2277" name="Google Shape;4801;p58">
              <a:extLst>
                <a:ext uri="{FF2B5EF4-FFF2-40B4-BE49-F238E27FC236}">
                  <a16:creationId xmlns:a16="http://schemas.microsoft.com/office/drawing/2014/main" id="{6BA003AB-A172-411B-A877-76EECE612FED}"/>
                </a:ext>
              </a:extLst>
            </p:cNvPr>
            <p:cNvSpPr/>
            <p:nvPr/>
          </p:nvSpPr>
          <p:spPr>
            <a:xfrm>
              <a:off x="-60219125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51" y="0"/>
                  </a:moveTo>
                  <a:cubicBezTo>
                    <a:pt x="935" y="0"/>
                    <a:pt x="815" y="57"/>
                    <a:pt x="725" y="164"/>
                  </a:cubicBezTo>
                  <a:cubicBezTo>
                    <a:pt x="568" y="290"/>
                    <a:pt x="568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24" y="4143"/>
                    <a:pt x="1023" y="4143"/>
                  </a:cubicBezTo>
                  <a:cubicBezTo>
                    <a:pt x="1144" y="4143"/>
                    <a:pt x="1269" y="4094"/>
                    <a:pt x="1356" y="4007"/>
                  </a:cubicBezTo>
                  <a:cubicBezTo>
                    <a:pt x="1513" y="3850"/>
                    <a:pt x="1513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9" y="0"/>
                    <a:pt x="10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4802;p58">
              <a:extLst>
                <a:ext uri="{FF2B5EF4-FFF2-40B4-BE49-F238E27FC236}">
                  <a16:creationId xmlns:a16="http://schemas.microsoft.com/office/drawing/2014/main" id="{662D4C25-0809-4E84-9159-BAC53DB37E25}"/>
                </a:ext>
              </a:extLst>
            </p:cNvPr>
            <p:cNvSpPr/>
            <p:nvPr/>
          </p:nvSpPr>
          <p:spPr>
            <a:xfrm>
              <a:off x="-60156900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18" y="4143"/>
                    <a:pt x="1010" y="4143"/>
                  </a:cubicBezTo>
                  <a:cubicBezTo>
                    <a:pt x="1122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4803;p58">
              <a:extLst>
                <a:ext uri="{FF2B5EF4-FFF2-40B4-BE49-F238E27FC236}">
                  <a16:creationId xmlns:a16="http://schemas.microsoft.com/office/drawing/2014/main" id="{E15617D8-8129-40ED-BF56-4790D36C5A84}"/>
                </a:ext>
              </a:extLst>
            </p:cNvPr>
            <p:cNvSpPr/>
            <p:nvPr/>
          </p:nvSpPr>
          <p:spPr>
            <a:xfrm>
              <a:off x="-60094675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25" y="731"/>
                  </a:cubicBezTo>
                  <a:cubicBezTo>
                    <a:pt x="1103" y="1046"/>
                    <a:pt x="1103" y="1456"/>
                    <a:pt x="725" y="1771"/>
                  </a:cubicBezTo>
                  <a:cubicBezTo>
                    <a:pt x="32" y="2401"/>
                    <a:pt x="1" y="3377"/>
                    <a:pt x="725" y="4039"/>
                  </a:cubicBezTo>
                  <a:cubicBezTo>
                    <a:pt x="796" y="4110"/>
                    <a:pt x="893" y="4143"/>
                    <a:pt x="992" y="4143"/>
                  </a:cubicBezTo>
                  <a:cubicBezTo>
                    <a:pt x="1113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1985" y="1771"/>
                    <a:pt x="2048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4804;p58">
              <a:extLst>
                <a:ext uri="{FF2B5EF4-FFF2-40B4-BE49-F238E27FC236}">
                  <a16:creationId xmlns:a16="http://schemas.microsoft.com/office/drawing/2014/main" id="{7C773C1A-49B9-4274-85D0-C9E02C404097}"/>
                </a:ext>
              </a:extLst>
            </p:cNvPr>
            <p:cNvSpPr/>
            <p:nvPr/>
          </p:nvSpPr>
          <p:spPr>
            <a:xfrm>
              <a:off x="-60254550" y="3478525"/>
              <a:ext cx="318200" cy="206375"/>
            </a:xfrm>
            <a:custGeom>
              <a:avLst/>
              <a:gdLst/>
              <a:ahLst/>
              <a:cxnLst/>
              <a:rect l="l" t="t" r="r" b="b"/>
              <a:pathLst>
                <a:path w="12728" h="8255" extrusionOk="0">
                  <a:moveTo>
                    <a:pt x="10428" y="1607"/>
                  </a:moveTo>
                  <a:cubicBezTo>
                    <a:pt x="11184" y="1607"/>
                    <a:pt x="11814" y="2237"/>
                    <a:pt x="11814" y="2994"/>
                  </a:cubicBezTo>
                  <a:cubicBezTo>
                    <a:pt x="11814" y="3718"/>
                    <a:pt x="11184" y="4380"/>
                    <a:pt x="10428" y="4380"/>
                  </a:cubicBezTo>
                  <a:lnTo>
                    <a:pt x="9767" y="4380"/>
                  </a:lnTo>
                  <a:cubicBezTo>
                    <a:pt x="9861" y="4002"/>
                    <a:pt x="9893" y="3655"/>
                    <a:pt x="9893" y="3246"/>
                  </a:cubicBezTo>
                  <a:lnTo>
                    <a:pt x="9893" y="1607"/>
                  </a:lnTo>
                  <a:close/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3309"/>
                  </a:lnTo>
                  <a:cubicBezTo>
                    <a:pt x="0" y="5041"/>
                    <a:pt x="882" y="6522"/>
                    <a:pt x="2237" y="7436"/>
                  </a:cubicBezTo>
                  <a:lnTo>
                    <a:pt x="441" y="7436"/>
                  </a:lnTo>
                  <a:cubicBezTo>
                    <a:pt x="189" y="7436"/>
                    <a:pt x="32" y="7625"/>
                    <a:pt x="32" y="7845"/>
                  </a:cubicBezTo>
                  <a:cubicBezTo>
                    <a:pt x="32" y="8066"/>
                    <a:pt x="252" y="8255"/>
                    <a:pt x="441" y="8255"/>
                  </a:cubicBezTo>
                  <a:lnTo>
                    <a:pt x="9546" y="8255"/>
                  </a:lnTo>
                  <a:cubicBezTo>
                    <a:pt x="9767" y="8255"/>
                    <a:pt x="9924" y="8066"/>
                    <a:pt x="9924" y="7845"/>
                  </a:cubicBezTo>
                  <a:cubicBezTo>
                    <a:pt x="9924" y="7593"/>
                    <a:pt x="9735" y="7436"/>
                    <a:pt x="9546" y="7436"/>
                  </a:cubicBezTo>
                  <a:lnTo>
                    <a:pt x="7719" y="7436"/>
                  </a:lnTo>
                  <a:cubicBezTo>
                    <a:pt x="8538" y="6900"/>
                    <a:pt x="9168" y="6144"/>
                    <a:pt x="9578" y="5230"/>
                  </a:cubicBezTo>
                  <a:lnTo>
                    <a:pt x="10523" y="5230"/>
                  </a:lnTo>
                  <a:cubicBezTo>
                    <a:pt x="11751" y="5230"/>
                    <a:pt x="12728" y="4254"/>
                    <a:pt x="12728" y="3025"/>
                  </a:cubicBezTo>
                  <a:cubicBezTo>
                    <a:pt x="12728" y="1796"/>
                    <a:pt x="11657" y="788"/>
                    <a:pt x="10428" y="788"/>
                  </a:cubicBezTo>
                  <a:lnTo>
                    <a:pt x="9893" y="788"/>
                  </a:lnTo>
                  <a:lnTo>
                    <a:pt x="9893" y="379"/>
                  </a:lnTo>
                  <a:cubicBezTo>
                    <a:pt x="9893" y="158"/>
                    <a:pt x="9704" y="1"/>
                    <a:pt x="94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81" name="Google Shape;4805;p58">
            <a:extLst>
              <a:ext uri="{FF2B5EF4-FFF2-40B4-BE49-F238E27FC236}">
                <a16:creationId xmlns:a16="http://schemas.microsoft.com/office/drawing/2014/main" id="{5F74DFD1-8AF9-4316-8D3C-60EA1A9F950D}"/>
              </a:ext>
            </a:extLst>
          </p:cNvPr>
          <p:cNvGrpSpPr/>
          <p:nvPr/>
        </p:nvGrpSpPr>
        <p:grpSpPr>
          <a:xfrm>
            <a:off x="10025719" y="2165620"/>
            <a:ext cx="348568" cy="348458"/>
            <a:chOff x="-60255350" y="3733825"/>
            <a:chExt cx="316650" cy="316550"/>
          </a:xfrm>
        </p:grpSpPr>
        <p:sp>
          <p:nvSpPr>
            <p:cNvPr id="2282" name="Google Shape;4806;p58">
              <a:extLst>
                <a:ext uri="{FF2B5EF4-FFF2-40B4-BE49-F238E27FC236}">
                  <a16:creationId xmlns:a16="http://schemas.microsoft.com/office/drawing/2014/main" id="{4820FCD8-7921-4171-9D40-6095ED78AB06}"/>
                </a:ext>
              </a:extLst>
            </p:cNvPr>
            <p:cNvSpPr/>
            <p:nvPr/>
          </p:nvSpPr>
          <p:spPr>
            <a:xfrm>
              <a:off x="-60218325" y="3733825"/>
              <a:ext cx="235525" cy="316550"/>
            </a:xfrm>
            <a:custGeom>
              <a:avLst/>
              <a:gdLst/>
              <a:ahLst/>
              <a:cxnLst/>
              <a:rect l="l" t="t" r="r" b="b"/>
              <a:pathLst>
                <a:path w="9421" h="12662" extrusionOk="0">
                  <a:moveTo>
                    <a:pt x="4821" y="1666"/>
                  </a:moveTo>
                  <a:cubicBezTo>
                    <a:pt x="5073" y="1666"/>
                    <a:pt x="5262" y="1886"/>
                    <a:pt x="5262" y="2075"/>
                  </a:cubicBezTo>
                  <a:lnTo>
                    <a:pt x="5262" y="2359"/>
                  </a:lnTo>
                  <a:cubicBezTo>
                    <a:pt x="5734" y="2485"/>
                    <a:pt x="6081" y="2989"/>
                    <a:pt x="6081" y="3525"/>
                  </a:cubicBezTo>
                  <a:cubicBezTo>
                    <a:pt x="6081" y="3777"/>
                    <a:pt x="5892" y="3934"/>
                    <a:pt x="5640" y="3934"/>
                  </a:cubicBezTo>
                  <a:cubicBezTo>
                    <a:pt x="5419" y="3934"/>
                    <a:pt x="5262" y="3714"/>
                    <a:pt x="5262" y="3525"/>
                  </a:cubicBezTo>
                  <a:cubicBezTo>
                    <a:pt x="5262" y="3273"/>
                    <a:pt x="5073" y="3084"/>
                    <a:pt x="4821" y="3084"/>
                  </a:cubicBezTo>
                  <a:cubicBezTo>
                    <a:pt x="4569" y="3084"/>
                    <a:pt x="4411" y="3273"/>
                    <a:pt x="4411" y="3525"/>
                  </a:cubicBezTo>
                  <a:cubicBezTo>
                    <a:pt x="4411" y="3777"/>
                    <a:pt x="4789" y="3997"/>
                    <a:pt x="5104" y="4249"/>
                  </a:cubicBezTo>
                  <a:cubicBezTo>
                    <a:pt x="5514" y="4564"/>
                    <a:pt x="6081" y="4942"/>
                    <a:pt x="6081" y="5604"/>
                  </a:cubicBezTo>
                  <a:cubicBezTo>
                    <a:pt x="6081" y="6171"/>
                    <a:pt x="5734" y="6612"/>
                    <a:pt x="5262" y="6801"/>
                  </a:cubicBezTo>
                  <a:lnTo>
                    <a:pt x="5262" y="7085"/>
                  </a:lnTo>
                  <a:cubicBezTo>
                    <a:pt x="5262" y="7305"/>
                    <a:pt x="5041" y="7463"/>
                    <a:pt x="4821" y="7463"/>
                  </a:cubicBezTo>
                  <a:cubicBezTo>
                    <a:pt x="4569" y="7463"/>
                    <a:pt x="4411" y="7274"/>
                    <a:pt x="4411" y="7085"/>
                  </a:cubicBezTo>
                  <a:lnTo>
                    <a:pt x="4411" y="6801"/>
                  </a:lnTo>
                  <a:cubicBezTo>
                    <a:pt x="3938" y="6644"/>
                    <a:pt x="3592" y="6171"/>
                    <a:pt x="3592" y="5604"/>
                  </a:cubicBezTo>
                  <a:cubicBezTo>
                    <a:pt x="3592" y="5383"/>
                    <a:pt x="3781" y="5194"/>
                    <a:pt x="4033" y="5194"/>
                  </a:cubicBezTo>
                  <a:cubicBezTo>
                    <a:pt x="4253" y="5194"/>
                    <a:pt x="4411" y="5383"/>
                    <a:pt x="4411" y="5604"/>
                  </a:cubicBezTo>
                  <a:cubicBezTo>
                    <a:pt x="4411" y="5856"/>
                    <a:pt x="4632" y="6014"/>
                    <a:pt x="4821" y="6014"/>
                  </a:cubicBezTo>
                  <a:cubicBezTo>
                    <a:pt x="5041" y="6014"/>
                    <a:pt x="5262" y="5824"/>
                    <a:pt x="5262" y="5604"/>
                  </a:cubicBezTo>
                  <a:cubicBezTo>
                    <a:pt x="5262" y="5383"/>
                    <a:pt x="4947" y="5131"/>
                    <a:pt x="4569" y="4911"/>
                  </a:cubicBezTo>
                  <a:cubicBezTo>
                    <a:pt x="4159" y="4596"/>
                    <a:pt x="3592" y="4186"/>
                    <a:pt x="3592" y="3525"/>
                  </a:cubicBezTo>
                  <a:cubicBezTo>
                    <a:pt x="3592" y="2989"/>
                    <a:pt x="3938" y="2548"/>
                    <a:pt x="4411" y="2359"/>
                  </a:cubicBezTo>
                  <a:lnTo>
                    <a:pt x="4411" y="2075"/>
                  </a:lnTo>
                  <a:cubicBezTo>
                    <a:pt x="4411" y="1823"/>
                    <a:pt x="4632" y="1666"/>
                    <a:pt x="4821" y="1666"/>
                  </a:cubicBezTo>
                  <a:close/>
                  <a:moveTo>
                    <a:pt x="6081" y="9385"/>
                  </a:moveTo>
                  <a:lnTo>
                    <a:pt x="6081" y="10235"/>
                  </a:lnTo>
                  <a:lnTo>
                    <a:pt x="3592" y="10235"/>
                  </a:lnTo>
                  <a:lnTo>
                    <a:pt x="3592" y="9385"/>
                  </a:lnTo>
                  <a:close/>
                  <a:moveTo>
                    <a:pt x="4801" y="0"/>
                  </a:moveTo>
                  <a:cubicBezTo>
                    <a:pt x="4498" y="0"/>
                    <a:pt x="4188" y="29"/>
                    <a:pt x="3875" y="91"/>
                  </a:cubicBezTo>
                  <a:cubicBezTo>
                    <a:pt x="2111" y="500"/>
                    <a:pt x="693" y="1949"/>
                    <a:pt x="378" y="3714"/>
                  </a:cubicBezTo>
                  <a:cubicBezTo>
                    <a:pt x="0" y="5698"/>
                    <a:pt x="1008" y="7652"/>
                    <a:pt x="2773" y="8565"/>
                  </a:cubicBezTo>
                  <a:lnTo>
                    <a:pt x="2773" y="10582"/>
                  </a:lnTo>
                  <a:cubicBezTo>
                    <a:pt x="2773" y="11716"/>
                    <a:pt x="3718" y="12661"/>
                    <a:pt x="4852" y="12661"/>
                  </a:cubicBezTo>
                  <a:cubicBezTo>
                    <a:pt x="5986" y="12661"/>
                    <a:pt x="6963" y="11716"/>
                    <a:pt x="6963" y="10582"/>
                  </a:cubicBezTo>
                  <a:lnTo>
                    <a:pt x="6963" y="8565"/>
                  </a:lnTo>
                  <a:cubicBezTo>
                    <a:pt x="8444" y="7778"/>
                    <a:pt x="9420" y="6234"/>
                    <a:pt x="9420" y="4501"/>
                  </a:cubicBezTo>
                  <a:cubicBezTo>
                    <a:pt x="9392" y="2000"/>
                    <a:pt x="7308" y="0"/>
                    <a:pt x="48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4807;p58">
              <a:extLst>
                <a:ext uri="{FF2B5EF4-FFF2-40B4-BE49-F238E27FC236}">
                  <a16:creationId xmlns:a16="http://schemas.microsoft.com/office/drawing/2014/main" id="{E57CC7BA-B1CC-4AEF-B130-0322CBFFBC97}"/>
                </a:ext>
              </a:extLst>
            </p:cNvPr>
            <p:cNvSpPr/>
            <p:nvPr/>
          </p:nvSpPr>
          <p:spPr>
            <a:xfrm>
              <a:off x="-60255350" y="3844775"/>
              <a:ext cx="34675" cy="20500"/>
            </a:xfrm>
            <a:custGeom>
              <a:avLst/>
              <a:gdLst/>
              <a:ahLst/>
              <a:cxnLst/>
              <a:rect l="l" t="t" r="r" b="b"/>
              <a:pathLst>
                <a:path w="1387" h="820" extrusionOk="0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58"/>
                    <a:pt x="1166" y="0"/>
                    <a:pt x="9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4808;p58">
              <a:extLst>
                <a:ext uri="{FF2B5EF4-FFF2-40B4-BE49-F238E27FC236}">
                  <a16:creationId xmlns:a16="http://schemas.microsoft.com/office/drawing/2014/main" id="{946E52EA-AE06-422F-BC2D-6D701F169293}"/>
                </a:ext>
              </a:extLst>
            </p:cNvPr>
            <p:cNvSpPr/>
            <p:nvPr/>
          </p:nvSpPr>
          <p:spPr>
            <a:xfrm>
              <a:off x="-59974175" y="3844775"/>
              <a:ext cx="35475" cy="20500"/>
            </a:xfrm>
            <a:custGeom>
              <a:avLst/>
              <a:gdLst/>
              <a:ahLst/>
              <a:cxnLst/>
              <a:rect l="l" t="t" r="r" b="b"/>
              <a:pathLst>
                <a:path w="1419" h="820" extrusionOk="0"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cubicBezTo>
                    <a:pt x="1" y="630"/>
                    <a:pt x="221" y="819"/>
                    <a:pt x="442" y="819"/>
                  </a:cubicBezTo>
                  <a:lnTo>
                    <a:pt x="1009" y="819"/>
                  </a:lnTo>
                  <a:cubicBezTo>
                    <a:pt x="1230" y="819"/>
                    <a:pt x="1387" y="630"/>
                    <a:pt x="1387" y="378"/>
                  </a:cubicBezTo>
                  <a:cubicBezTo>
                    <a:pt x="1419" y="158"/>
                    <a:pt x="1230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4809;p58">
              <a:extLst>
                <a:ext uri="{FF2B5EF4-FFF2-40B4-BE49-F238E27FC236}">
                  <a16:creationId xmlns:a16="http://schemas.microsoft.com/office/drawing/2014/main" id="{C3EBDE92-7997-4397-99E0-A8C7A96AE425}"/>
                </a:ext>
              </a:extLst>
            </p:cNvPr>
            <p:cNvSpPr/>
            <p:nvPr/>
          </p:nvSpPr>
          <p:spPr>
            <a:xfrm>
              <a:off x="-60212825" y="3939475"/>
              <a:ext cx="32325" cy="30350"/>
            </a:xfrm>
            <a:custGeom>
              <a:avLst/>
              <a:gdLst/>
              <a:ahLst/>
              <a:cxnLst/>
              <a:rect l="l" t="t" r="r" b="b"/>
              <a:pathLst>
                <a:path w="1293" h="1214" extrusionOk="0">
                  <a:moveTo>
                    <a:pt x="836" y="1"/>
                  </a:moveTo>
                  <a:cubicBezTo>
                    <a:pt x="725" y="1"/>
                    <a:pt x="615" y="40"/>
                    <a:pt x="536" y="119"/>
                  </a:cubicBezTo>
                  <a:lnTo>
                    <a:pt x="158" y="497"/>
                  </a:lnTo>
                  <a:cubicBezTo>
                    <a:pt x="1" y="654"/>
                    <a:pt x="1" y="938"/>
                    <a:pt x="158" y="1096"/>
                  </a:cubicBezTo>
                  <a:cubicBezTo>
                    <a:pt x="237" y="1174"/>
                    <a:pt x="340" y="1214"/>
                    <a:pt x="442" y="1214"/>
                  </a:cubicBezTo>
                  <a:cubicBezTo>
                    <a:pt x="544" y="1214"/>
                    <a:pt x="647" y="1174"/>
                    <a:pt x="725" y="1096"/>
                  </a:cubicBezTo>
                  <a:lnTo>
                    <a:pt x="1135" y="686"/>
                  </a:lnTo>
                  <a:cubicBezTo>
                    <a:pt x="1293" y="528"/>
                    <a:pt x="1293" y="245"/>
                    <a:pt x="1135" y="119"/>
                  </a:cubicBezTo>
                  <a:cubicBezTo>
                    <a:pt x="1056" y="40"/>
                    <a:pt x="946" y="1"/>
                    <a:pt x="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4810;p58">
              <a:extLst>
                <a:ext uri="{FF2B5EF4-FFF2-40B4-BE49-F238E27FC236}">
                  <a16:creationId xmlns:a16="http://schemas.microsoft.com/office/drawing/2014/main" id="{98C50FA1-2169-4E08-A601-C6CED9FCEF76}"/>
                </a:ext>
              </a:extLst>
            </p:cNvPr>
            <p:cNvSpPr/>
            <p:nvPr/>
          </p:nvSpPr>
          <p:spPr>
            <a:xfrm>
              <a:off x="-60012750" y="3739425"/>
              <a:ext cx="32300" cy="30350"/>
            </a:xfrm>
            <a:custGeom>
              <a:avLst/>
              <a:gdLst/>
              <a:ahLst/>
              <a:cxnLst/>
              <a:rect l="l" t="t" r="r" b="b"/>
              <a:pathLst>
                <a:path w="1292" h="1214" extrusionOk="0">
                  <a:moveTo>
                    <a:pt x="835" y="1"/>
                  </a:moveTo>
                  <a:cubicBezTo>
                    <a:pt x="725" y="1"/>
                    <a:pt x="614" y="40"/>
                    <a:pt x="536" y="119"/>
                  </a:cubicBezTo>
                  <a:lnTo>
                    <a:pt x="126" y="497"/>
                  </a:lnTo>
                  <a:cubicBezTo>
                    <a:pt x="0" y="654"/>
                    <a:pt x="0" y="938"/>
                    <a:pt x="126" y="1095"/>
                  </a:cubicBezTo>
                  <a:cubicBezTo>
                    <a:pt x="205" y="1174"/>
                    <a:pt x="315" y="1213"/>
                    <a:pt x="425" y="1213"/>
                  </a:cubicBezTo>
                  <a:cubicBezTo>
                    <a:pt x="536" y="1213"/>
                    <a:pt x="646" y="1174"/>
                    <a:pt x="725" y="1095"/>
                  </a:cubicBezTo>
                  <a:lnTo>
                    <a:pt x="1134" y="686"/>
                  </a:lnTo>
                  <a:cubicBezTo>
                    <a:pt x="1292" y="560"/>
                    <a:pt x="1292" y="276"/>
                    <a:pt x="1134" y="119"/>
                  </a:cubicBezTo>
                  <a:cubicBezTo>
                    <a:pt x="1056" y="40"/>
                    <a:pt x="945" y="1"/>
                    <a:pt x="8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4811;p58">
              <a:extLst>
                <a:ext uri="{FF2B5EF4-FFF2-40B4-BE49-F238E27FC236}">
                  <a16:creationId xmlns:a16="http://schemas.microsoft.com/office/drawing/2014/main" id="{A5EDFA5C-C0D9-4013-81B7-741D7A8170D5}"/>
                </a:ext>
              </a:extLst>
            </p:cNvPr>
            <p:cNvSpPr/>
            <p:nvPr/>
          </p:nvSpPr>
          <p:spPr>
            <a:xfrm>
              <a:off x="-60012750" y="3939475"/>
              <a:ext cx="32300" cy="30350"/>
            </a:xfrm>
            <a:custGeom>
              <a:avLst/>
              <a:gdLst/>
              <a:ahLst/>
              <a:cxnLst/>
              <a:rect l="l" t="t" r="r" b="b"/>
              <a:pathLst>
                <a:path w="1292" h="1214" extrusionOk="0">
                  <a:moveTo>
                    <a:pt x="425" y="1"/>
                  </a:moveTo>
                  <a:cubicBezTo>
                    <a:pt x="315" y="1"/>
                    <a:pt x="205" y="40"/>
                    <a:pt x="126" y="119"/>
                  </a:cubicBezTo>
                  <a:cubicBezTo>
                    <a:pt x="0" y="245"/>
                    <a:pt x="0" y="528"/>
                    <a:pt x="126" y="686"/>
                  </a:cubicBezTo>
                  <a:lnTo>
                    <a:pt x="536" y="1096"/>
                  </a:lnTo>
                  <a:cubicBezTo>
                    <a:pt x="614" y="1174"/>
                    <a:pt x="725" y="1214"/>
                    <a:pt x="835" y="1214"/>
                  </a:cubicBezTo>
                  <a:cubicBezTo>
                    <a:pt x="945" y="1214"/>
                    <a:pt x="1056" y="1174"/>
                    <a:pt x="1134" y="1096"/>
                  </a:cubicBezTo>
                  <a:cubicBezTo>
                    <a:pt x="1292" y="938"/>
                    <a:pt x="1292" y="654"/>
                    <a:pt x="1134" y="497"/>
                  </a:cubicBezTo>
                  <a:lnTo>
                    <a:pt x="725" y="119"/>
                  </a:lnTo>
                  <a:cubicBezTo>
                    <a:pt x="646" y="40"/>
                    <a:pt x="536" y="1"/>
                    <a:pt x="4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4812;p58">
              <a:extLst>
                <a:ext uri="{FF2B5EF4-FFF2-40B4-BE49-F238E27FC236}">
                  <a16:creationId xmlns:a16="http://schemas.microsoft.com/office/drawing/2014/main" id="{1564279E-261A-45F5-8616-2E9C414DE439}"/>
                </a:ext>
              </a:extLst>
            </p:cNvPr>
            <p:cNvSpPr/>
            <p:nvPr/>
          </p:nvSpPr>
          <p:spPr>
            <a:xfrm>
              <a:off x="-60212825" y="3739425"/>
              <a:ext cx="32325" cy="30350"/>
            </a:xfrm>
            <a:custGeom>
              <a:avLst/>
              <a:gdLst/>
              <a:ahLst/>
              <a:cxnLst/>
              <a:rect l="l" t="t" r="r" b="b"/>
              <a:pathLst>
                <a:path w="1293" h="1214" extrusionOk="0">
                  <a:moveTo>
                    <a:pt x="442" y="1"/>
                  </a:moveTo>
                  <a:cubicBezTo>
                    <a:pt x="340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686"/>
                  </a:cubicBezTo>
                  <a:lnTo>
                    <a:pt x="536" y="1095"/>
                  </a:lnTo>
                  <a:cubicBezTo>
                    <a:pt x="615" y="1174"/>
                    <a:pt x="725" y="1213"/>
                    <a:pt x="836" y="1213"/>
                  </a:cubicBezTo>
                  <a:cubicBezTo>
                    <a:pt x="946" y="1213"/>
                    <a:pt x="1056" y="1174"/>
                    <a:pt x="1135" y="1095"/>
                  </a:cubicBezTo>
                  <a:cubicBezTo>
                    <a:pt x="1293" y="938"/>
                    <a:pt x="1293" y="654"/>
                    <a:pt x="1135" y="497"/>
                  </a:cubicBezTo>
                  <a:lnTo>
                    <a:pt x="725" y="119"/>
                  </a:lnTo>
                  <a:cubicBezTo>
                    <a:pt x="647" y="40"/>
                    <a:pt x="544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89" name="Google Shape;4813;p58">
            <a:extLst>
              <a:ext uri="{FF2B5EF4-FFF2-40B4-BE49-F238E27FC236}">
                <a16:creationId xmlns:a16="http://schemas.microsoft.com/office/drawing/2014/main" id="{66800997-8983-4A7D-857F-BC06F887204A}"/>
              </a:ext>
            </a:extLst>
          </p:cNvPr>
          <p:cNvGrpSpPr/>
          <p:nvPr/>
        </p:nvGrpSpPr>
        <p:grpSpPr>
          <a:xfrm>
            <a:off x="10052166" y="2574072"/>
            <a:ext cx="295675" cy="347715"/>
            <a:chOff x="-60232500" y="4101525"/>
            <a:chExt cx="268600" cy="315875"/>
          </a:xfrm>
        </p:grpSpPr>
        <p:sp>
          <p:nvSpPr>
            <p:cNvPr id="2290" name="Google Shape;4814;p58">
              <a:extLst>
                <a:ext uri="{FF2B5EF4-FFF2-40B4-BE49-F238E27FC236}">
                  <a16:creationId xmlns:a16="http://schemas.microsoft.com/office/drawing/2014/main" id="{4638AA29-8E91-4625-A603-5E4F9566F7F0}"/>
                </a:ext>
              </a:extLst>
            </p:cNvPr>
            <p:cNvSpPr/>
            <p:nvPr/>
          </p:nvSpPr>
          <p:spPr>
            <a:xfrm>
              <a:off x="-60222275" y="4273225"/>
              <a:ext cx="63025" cy="144175"/>
            </a:xfrm>
            <a:custGeom>
              <a:avLst/>
              <a:gdLst/>
              <a:ahLst/>
              <a:cxnLst/>
              <a:rect l="l" t="t" r="r" b="b"/>
              <a:pathLst>
                <a:path w="2521" h="5767" extrusionOk="0">
                  <a:moveTo>
                    <a:pt x="1261" y="1"/>
                  </a:moveTo>
                  <a:cubicBezTo>
                    <a:pt x="1072" y="1"/>
                    <a:pt x="851" y="190"/>
                    <a:pt x="851" y="379"/>
                  </a:cubicBezTo>
                  <a:lnTo>
                    <a:pt x="851" y="662"/>
                  </a:lnTo>
                  <a:cubicBezTo>
                    <a:pt x="379" y="820"/>
                    <a:pt x="1" y="1293"/>
                    <a:pt x="1" y="1828"/>
                  </a:cubicBezTo>
                  <a:cubicBezTo>
                    <a:pt x="1" y="2521"/>
                    <a:pt x="568" y="2899"/>
                    <a:pt x="1009" y="3214"/>
                  </a:cubicBezTo>
                  <a:cubicBezTo>
                    <a:pt x="1324" y="3466"/>
                    <a:pt x="1671" y="3687"/>
                    <a:pt x="1671" y="3939"/>
                  </a:cubicBezTo>
                  <a:cubicBezTo>
                    <a:pt x="1671" y="4160"/>
                    <a:pt x="1482" y="4349"/>
                    <a:pt x="1261" y="4349"/>
                  </a:cubicBezTo>
                  <a:cubicBezTo>
                    <a:pt x="1072" y="4349"/>
                    <a:pt x="851" y="4160"/>
                    <a:pt x="851" y="3939"/>
                  </a:cubicBezTo>
                  <a:cubicBezTo>
                    <a:pt x="851" y="3687"/>
                    <a:pt x="631" y="3529"/>
                    <a:pt x="442" y="3529"/>
                  </a:cubicBezTo>
                  <a:cubicBezTo>
                    <a:pt x="253" y="3529"/>
                    <a:pt x="64" y="3718"/>
                    <a:pt x="64" y="3939"/>
                  </a:cubicBezTo>
                  <a:cubicBezTo>
                    <a:pt x="64" y="4475"/>
                    <a:pt x="410" y="4916"/>
                    <a:pt x="883" y="5105"/>
                  </a:cubicBezTo>
                  <a:lnTo>
                    <a:pt x="883" y="5388"/>
                  </a:lnTo>
                  <a:cubicBezTo>
                    <a:pt x="883" y="5609"/>
                    <a:pt x="1072" y="5766"/>
                    <a:pt x="1324" y="5766"/>
                  </a:cubicBezTo>
                  <a:cubicBezTo>
                    <a:pt x="1545" y="5766"/>
                    <a:pt x="1702" y="5577"/>
                    <a:pt x="1702" y="5388"/>
                  </a:cubicBezTo>
                  <a:lnTo>
                    <a:pt x="1702" y="5105"/>
                  </a:lnTo>
                  <a:cubicBezTo>
                    <a:pt x="2175" y="4947"/>
                    <a:pt x="2521" y="4475"/>
                    <a:pt x="2521" y="3939"/>
                  </a:cubicBezTo>
                  <a:cubicBezTo>
                    <a:pt x="2521" y="3246"/>
                    <a:pt x="1986" y="2868"/>
                    <a:pt x="1545" y="2553"/>
                  </a:cubicBezTo>
                  <a:cubicBezTo>
                    <a:pt x="1229" y="2301"/>
                    <a:pt x="883" y="2080"/>
                    <a:pt x="883" y="1828"/>
                  </a:cubicBezTo>
                  <a:cubicBezTo>
                    <a:pt x="883" y="1608"/>
                    <a:pt x="1072" y="1450"/>
                    <a:pt x="1261" y="1450"/>
                  </a:cubicBezTo>
                  <a:cubicBezTo>
                    <a:pt x="1513" y="1450"/>
                    <a:pt x="1671" y="1639"/>
                    <a:pt x="1671" y="1828"/>
                  </a:cubicBezTo>
                  <a:cubicBezTo>
                    <a:pt x="1671" y="2080"/>
                    <a:pt x="1860" y="2269"/>
                    <a:pt x="2112" y="2269"/>
                  </a:cubicBezTo>
                  <a:cubicBezTo>
                    <a:pt x="2332" y="2269"/>
                    <a:pt x="2490" y="2080"/>
                    <a:pt x="2490" y="1828"/>
                  </a:cubicBezTo>
                  <a:cubicBezTo>
                    <a:pt x="2490" y="1293"/>
                    <a:pt x="2143" y="852"/>
                    <a:pt x="1671" y="662"/>
                  </a:cubicBezTo>
                  <a:lnTo>
                    <a:pt x="1671" y="379"/>
                  </a:lnTo>
                  <a:cubicBezTo>
                    <a:pt x="1671" y="158"/>
                    <a:pt x="148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4815;p58">
              <a:extLst>
                <a:ext uri="{FF2B5EF4-FFF2-40B4-BE49-F238E27FC236}">
                  <a16:creationId xmlns:a16="http://schemas.microsoft.com/office/drawing/2014/main" id="{3C40BA82-B739-4AD2-8E2A-990C07A1EA6D}"/>
                </a:ext>
              </a:extLst>
            </p:cNvPr>
            <p:cNvSpPr/>
            <p:nvPr/>
          </p:nvSpPr>
          <p:spPr>
            <a:xfrm>
              <a:off x="-60232500" y="4101525"/>
              <a:ext cx="268600" cy="315875"/>
            </a:xfrm>
            <a:custGeom>
              <a:avLst/>
              <a:gdLst/>
              <a:ahLst/>
              <a:cxnLst/>
              <a:rect l="l" t="t" r="r" b="b"/>
              <a:pathLst>
                <a:path w="10744" h="12635" extrusionOk="0">
                  <a:moveTo>
                    <a:pt x="5356" y="1"/>
                  </a:moveTo>
                  <a:cubicBezTo>
                    <a:pt x="5104" y="1"/>
                    <a:pt x="4946" y="190"/>
                    <a:pt x="4946" y="410"/>
                  </a:cubicBezTo>
                  <a:lnTo>
                    <a:pt x="4946" y="820"/>
                  </a:lnTo>
                  <a:cubicBezTo>
                    <a:pt x="2206" y="1041"/>
                    <a:pt x="0" y="3340"/>
                    <a:pt x="0" y="6176"/>
                  </a:cubicBezTo>
                  <a:lnTo>
                    <a:pt x="0" y="6585"/>
                  </a:lnTo>
                  <a:lnTo>
                    <a:pt x="32" y="6585"/>
                  </a:lnTo>
                  <a:cubicBezTo>
                    <a:pt x="32" y="6806"/>
                    <a:pt x="221" y="6963"/>
                    <a:pt x="473" y="6963"/>
                  </a:cubicBezTo>
                  <a:cubicBezTo>
                    <a:pt x="693" y="6963"/>
                    <a:pt x="851" y="6774"/>
                    <a:pt x="851" y="6585"/>
                  </a:cubicBezTo>
                  <a:cubicBezTo>
                    <a:pt x="851" y="6113"/>
                    <a:pt x="1197" y="5766"/>
                    <a:pt x="1701" y="5766"/>
                  </a:cubicBezTo>
                  <a:cubicBezTo>
                    <a:pt x="2174" y="5766"/>
                    <a:pt x="2521" y="6113"/>
                    <a:pt x="2521" y="6585"/>
                  </a:cubicBezTo>
                  <a:cubicBezTo>
                    <a:pt x="2521" y="6806"/>
                    <a:pt x="2710" y="6963"/>
                    <a:pt x="2899" y="6963"/>
                  </a:cubicBezTo>
                  <a:cubicBezTo>
                    <a:pt x="3119" y="6963"/>
                    <a:pt x="3308" y="6774"/>
                    <a:pt x="3308" y="6585"/>
                  </a:cubicBezTo>
                  <a:cubicBezTo>
                    <a:pt x="3308" y="6113"/>
                    <a:pt x="3655" y="5766"/>
                    <a:pt x="4127" y="5766"/>
                  </a:cubicBezTo>
                  <a:cubicBezTo>
                    <a:pt x="4600" y="5766"/>
                    <a:pt x="4946" y="6113"/>
                    <a:pt x="4946" y="6585"/>
                  </a:cubicBezTo>
                  <a:lnTo>
                    <a:pt x="4946" y="11437"/>
                  </a:lnTo>
                  <a:cubicBezTo>
                    <a:pt x="4946" y="12099"/>
                    <a:pt x="5514" y="12634"/>
                    <a:pt x="6175" y="12634"/>
                  </a:cubicBezTo>
                  <a:cubicBezTo>
                    <a:pt x="6837" y="12634"/>
                    <a:pt x="7404" y="12099"/>
                    <a:pt x="7404" y="11437"/>
                  </a:cubicBezTo>
                  <a:lnTo>
                    <a:pt x="7404" y="10586"/>
                  </a:lnTo>
                  <a:cubicBezTo>
                    <a:pt x="7404" y="10366"/>
                    <a:pt x="7215" y="10208"/>
                    <a:pt x="6994" y="10208"/>
                  </a:cubicBezTo>
                  <a:cubicBezTo>
                    <a:pt x="6805" y="10208"/>
                    <a:pt x="6616" y="10397"/>
                    <a:pt x="6616" y="10586"/>
                  </a:cubicBezTo>
                  <a:lnTo>
                    <a:pt x="6616" y="11437"/>
                  </a:lnTo>
                  <a:cubicBezTo>
                    <a:pt x="6616" y="11658"/>
                    <a:pt x="6427" y="11815"/>
                    <a:pt x="6175" y="11815"/>
                  </a:cubicBezTo>
                  <a:cubicBezTo>
                    <a:pt x="5955" y="11815"/>
                    <a:pt x="5797" y="11626"/>
                    <a:pt x="5797" y="11437"/>
                  </a:cubicBezTo>
                  <a:lnTo>
                    <a:pt x="5797" y="6585"/>
                  </a:lnTo>
                  <a:cubicBezTo>
                    <a:pt x="5797" y="6113"/>
                    <a:pt x="6144" y="5766"/>
                    <a:pt x="6616" y="5766"/>
                  </a:cubicBezTo>
                  <a:cubicBezTo>
                    <a:pt x="7089" y="5766"/>
                    <a:pt x="7435" y="6113"/>
                    <a:pt x="7435" y="6585"/>
                  </a:cubicBezTo>
                  <a:cubicBezTo>
                    <a:pt x="7435" y="6806"/>
                    <a:pt x="7624" y="6963"/>
                    <a:pt x="7876" y="6963"/>
                  </a:cubicBezTo>
                  <a:cubicBezTo>
                    <a:pt x="8097" y="6963"/>
                    <a:pt x="8255" y="6774"/>
                    <a:pt x="8255" y="6585"/>
                  </a:cubicBezTo>
                  <a:cubicBezTo>
                    <a:pt x="8255" y="6113"/>
                    <a:pt x="8633" y="5766"/>
                    <a:pt x="9105" y="5766"/>
                  </a:cubicBezTo>
                  <a:cubicBezTo>
                    <a:pt x="9578" y="5766"/>
                    <a:pt x="9924" y="6113"/>
                    <a:pt x="9924" y="6585"/>
                  </a:cubicBezTo>
                  <a:cubicBezTo>
                    <a:pt x="9924" y="6806"/>
                    <a:pt x="10113" y="6963"/>
                    <a:pt x="10302" y="6963"/>
                  </a:cubicBezTo>
                  <a:cubicBezTo>
                    <a:pt x="10523" y="6963"/>
                    <a:pt x="10743" y="6774"/>
                    <a:pt x="10743" y="6585"/>
                  </a:cubicBezTo>
                  <a:lnTo>
                    <a:pt x="10743" y="6176"/>
                  </a:lnTo>
                  <a:cubicBezTo>
                    <a:pt x="10743" y="3340"/>
                    <a:pt x="8538" y="1041"/>
                    <a:pt x="5797" y="820"/>
                  </a:cubicBezTo>
                  <a:lnTo>
                    <a:pt x="5797" y="410"/>
                  </a:lnTo>
                  <a:cubicBezTo>
                    <a:pt x="5797" y="158"/>
                    <a:pt x="5577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92" name="Google Shape;4816;p58">
            <a:extLst>
              <a:ext uri="{FF2B5EF4-FFF2-40B4-BE49-F238E27FC236}">
                <a16:creationId xmlns:a16="http://schemas.microsoft.com/office/drawing/2014/main" id="{E9DFAD04-CF3F-4EF6-BE56-570A1063E434}"/>
              </a:ext>
            </a:extLst>
          </p:cNvPr>
          <p:cNvSpPr/>
          <p:nvPr/>
        </p:nvSpPr>
        <p:spPr>
          <a:xfrm>
            <a:off x="11291907" y="1743746"/>
            <a:ext cx="348541" cy="349449"/>
          </a:xfrm>
          <a:custGeom>
            <a:avLst/>
            <a:gdLst/>
            <a:ahLst/>
            <a:cxnLst/>
            <a:rect l="l" t="t" r="r" b="b"/>
            <a:pathLst>
              <a:path w="12665" h="12698" extrusionOk="0">
                <a:moveTo>
                  <a:pt x="9200" y="883"/>
                </a:moveTo>
                <a:lnTo>
                  <a:pt x="9200" y="1702"/>
                </a:lnTo>
                <a:lnTo>
                  <a:pt x="3403" y="1702"/>
                </a:lnTo>
                <a:lnTo>
                  <a:pt x="3403" y="883"/>
                </a:lnTo>
                <a:close/>
                <a:moveTo>
                  <a:pt x="4222" y="3340"/>
                </a:moveTo>
                <a:lnTo>
                  <a:pt x="4222" y="4191"/>
                </a:lnTo>
                <a:lnTo>
                  <a:pt x="3403" y="4191"/>
                </a:lnTo>
                <a:lnTo>
                  <a:pt x="3403" y="3340"/>
                </a:lnTo>
                <a:close/>
                <a:moveTo>
                  <a:pt x="6711" y="3340"/>
                </a:moveTo>
                <a:lnTo>
                  <a:pt x="6711" y="4191"/>
                </a:lnTo>
                <a:lnTo>
                  <a:pt x="5892" y="4191"/>
                </a:lnTo>
                <a:lnTo>
                  <a:pt x="5892" y="3340"/>
                </a:lnTo>
                <a:close/>
                <a:moveTo>
                  <a:pt x="9200" y="3340"/>
                </a:moveTo>
                <a:lnTo>
                  <a:pt x="9200" y="4191"/>
                </a:lnTo>
                <a:lnTo>
                  <a:pt x="8349" y="4191"/>
                </a:lnTo>
                <a:lnTo>
                  <a:pt x="8349" y="3340"/>
                </a:lnTo>
                <a:close/>
                <a:moveTo>
                  <a:pt x="4222" y="5010"/>
                </a:moveTo>
                <a:lnTo>
                  <a:pt x="4222" y="5829"/>
                </a:lnTo>
                <a:lnTo>
                  <a:pt x="3403" y="5829"/>
                </a:lnTo>
                <a:lnTo>
                  <a:pt x="3403" y="5010"/>
                </a:lnTo>
                <a:close/>
                <a:moveTo>
                  <a:pt x="6711" y="5010"/>
                </a:moveTo>
                <a:lnTo>
                  <a:pt x="6711" y="5829"/>
                </a:lnTo>
                <a:lnTo>
                  <a:pt x="5892" y="5829"/>
                </a:lnTo>
                <a:lnTo>
                  <a:pt x="5892" y="5010"/>
                </a:lnTo>
                <a:close/>
                <a:moveTo>
                  <a:pt x="9200" y="5010"/>
                </a:moveTo>
                <a:lnTo>
                  <a:pt x="9200" y="5829"/>
                </a:lnTo>
                <a:lnTo>
                  <a:pt x="8349" y="5829"/>
                </a:lnTo>
                <a:lnTo>
                  <a:pt x="8349" y="5010"/>
                </a:lnTo>
                <a:close/>
                <a:moveTo>
                  <a:pt x="4222" y="6648"/>
                </a:moveTo>
                <a:lnTo>
                  <a:pt x="4222" y="7499"/>
                </a:lnTo>
                <a:lnTo>
                  <a:pt x="3403" y="7499"/>
                </a:lnTo>
                <a:lnTo>
                  <a:pt x="3403" y="6648"/>
                </a:lnTo>
                <a:close/>
                <a:moveTo>
                  <a:pt x="6711" y="6648"/>
                </a:moveTo>
                <a:lnTo>
                  <a:pt x="6711" y="7499"/>
                </a:lnTo>
                <a:lnTo>
                  <a:pt x="5892" y="7499"/>
                </a:lnTo>
                <a:lnTo>
                  <a:pt x="5892" y="6648"/>
                </a:lnTo>
                <a:close/>
                <a:moveTo>
                  <a:pt x="9200" y="6648"/>
                </a:moveTo>
                <a:lnTo>
                  <a:pt x="9200" y="7499"/>
                </a:lnTo>
                <a:lnTo>
                  <a:pt x="8349" y="7499"/>
                </a:lnTo>
                <a:lnTo>
                  <a:pt x="8349" y="6648"/>
                </a:lnTo>
                <a:close/>
                <a:moveTo>
                  <a:pt x="1733" y="9137"/>
                </a:moveTo>
                <a:lnTo>
                  <a:pt x="1733" y="11909"/>
                </a:lnTo>
                <a:lnTo>
                  <a:pt x="819" y="11909"/>
                </a:lnTo>
                <a:lnTo>
                  <a:pt x="819" y="9137"/>
                </a:lnTo>
                <a:close/>
                <a:moveTo>
                  <a:pt x="5892" y="9137"/>
                </a:moveTo>
                <a:lnTo>
                  <a:pt x="5892" y="11909"/>
                </a:lnTo>
                <a:lnTo>
                  <a:pt x="4222" y="11909"/>
                </a:lnTo>
                <a:lnTo>
                  <a:pt x="4222" y="9137"/>
                </a:lnTo>
                <a:close/>
                <a:moveTo>
                  <a:pt x="8349" y="9137"/>
                </a:moveTo>
                <a:lnTo>
                  <a:pt x="8349" y="11909"/>
                </a:lnTo>
                <a:lnTo>
                  <a:pt x="6711" y="11909"/>
                </a:lnTo>
                <a:lnTo>
                  <a:pt x="6711" y="9137"/>
                </a:lnTo>
                <a:close/>
                <a:moveTo>
                  <a:pt x="11783" y="9137"/>
                </a:moveTo>
                <a:lnTo>
                  <a:pt x="11783" y="11909"/>
                </a:lnTo>
                <a:lnTo>
                  <a:pt x="10806" y="11909"/>
                </a:lnTo>
                <a:lnTo>
                  <a:pt x="10806" y="9137"/>
                </a:lnTo>
                <a:close/>
                <a:moveTo>
                  <a:pt x="2993" y="1"/>
                </a:moveTo>
                <a:cubicBezTo>
                  <a:pt x="2773" y="1"/>
                  <a:pt x="2615" y="190"/>
                  <a:pt x="2615" y="410"/>
                </a:cubicBezTo>
                <a:lnTo>
                  <a:pt x="2615" y="1670"/>
                </a:lnTo>
                <a:lnTo>
                  <a:pt x="2206" y="1670"/>
                </a:lnTo>
                <a:cubicBezTo>
                  <a:pt x="1985" y="1670"/>
                  <a:pt x="1796" y="1859"/>
                  <a:pt x="1796" y="2080"/>
                </a:cubicBezTo>
                <a:lnTo>
                  <a:pt x="1796" y="8318"/>
                </a:lnTo>
                <a:lnTo>
                  <a:pt x="410" y="8318"/>
                </a:lnTo>
                <a:cubicBezTo>
                  <a:pt x="158" y="8318"/>
                  <a:pt x="0" y="8507"/>
                  <a:pt x="0" y="8696"/>
                </a:cubicBezTo>
                <a:lnTo>
                  <a:pt x="0" y="12287"/>
                </a:lnTo>
                <a:cubicBezTo>
                  <a:pt x="0" y="12540"/>
                  <a:pt x="221" y="12697"/>
                  <a:pt x="410" y="12697"/>
                </a:cubicBezTo>
                <a:lnTo>
                  <a:pt x="12256" y="12697"/>
                </a:lnTo>
                <a:cubicBezTo>
                  <a:pt x="12508" y="12697"/>
                  <a:pt x="12665" y="12477"/>
                  <a:pt x="12665" y="12287"/>
                </a:cubicBezTo>
                <a:lnTo>
                  <a:pt x="12665" y="8696"/>
                </a:lnTo>
                <a:cubicBezTo>
                  <a:pt x="12602" y="8475"/>
                  <a:pt x="12445" y="8318"/>
                  <a:pt x="12224" y="8318"/>
                </a:cubicBezTo>
                <a:lnTo>
                  <a:pt x="10838" y="8318"/>
                </a:lnTo>
                <a:lnTo>
                  <a:pt x="10838" y="2080"/>
                </a:lnTo>
                <a:cubicBezTo>
                  <a:pt x="10838" y="1859"/>
                  <a:pt x="10649" y="1670"/>
                  <a:pt x="10460" y="1670"/>
                </a:cubicBezTo>
                <a:lnTo>
                  <a:pt x="10019" y="1670"/>
                </a:lnTo>
                <a:lnTo>
                  <a:pt x="10019" y="410"/>
                </a:lnTo>
                <a:cubicBezTo>
                  <a:pt x="10019" y="158"/>
                  <a:pt x="9830" y="1"/>
                  <a:pt x="960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93" name="Google Shape;4817;p58">
            <a:extLst>
              <a:ext uri="{FF2B5EF4-FFF2-40B4-BE49-F238E27FC236}">
                <a16:creationId xmlns:a16="http://schemas.microsoft.com/office/drawing/2014/main" id="{17A1C014-7E71-425D-8EDE-1B566F2E3EA6}"/>
              </a:ext>
            </a:extLst>
          </p:cNvPr>
          <p:cNvGrpSpPr/>
          <p:nvPr/>
        </p:nvGrpSpPr>
        <p:grpSpPr>
          <a:xfrm>
            <a:off x="6226014" y="1744082"/>
            <a:ext cx="350302" cy="348568"/>
            <a:chOff x="-63679950" y="3360375"/>
            <a:chExt cx="318225" cy="316650"/>
          </a:xfrm>
        </p:grpSpPr>
        <p:sp>
          <p:nvSpPr>
            <p:cNvPr id="2294" name="Google Shape;4818;p58">
              <a:extLst>
                <a:ext uri="{FF2B5EF4-FFF2-40B4-BE49-F238E27FC236}">
                  <a16:creationId xmlns:a16="http://schemas.microsoft.com/office/drawing/2014/main" id="{0C002F62-ED7F-452B-BE61-61B2EC2E63C7}"/>
                </a:ext>
              </a:extLst>
            </p:cNvPr>
            <p:cNvSpPr/>
            <p:nvPr/>
          </p:nvSpPr>
          <p:spPr>
            <a:xfrm>
              <a:off x="-63497200" y="3423400"/>
              <a:ext cx="40975" cy="40975"/>
            </a:xfrm>
            <a:custGeom>
              <a:avLst/>
              <a:gdLst/>
              <a:ahLst/>
              <a:cxnLst/>
              <a:rect l="l" t="t" r="r" b="b"/>
              <a:pathLst>
                <a:path w="1639" h="1639" extrusionOk="0">
                  <a:moveTo>
                    <a:pt x="819" y="0"/>
                  </a:moveTo>
                  <a:cubicBezTo>
                    <a:pt x="378" y="0"/>
                    <a:pt x="0" y="378"/>
                    <a:pt x="0" y="819"/>
                  </a:cubicBezTo>
                  <a:cubicBezTo>
                    <a:pt x="0" y="1260"/>
                    <a:pt x="378" y="1638"/>
                    <a:pt x="819" y="1638"/>
                  </a:cubicBezTo>
                  <a:cubicBezTo>
                    <a:pt x="1260" y="1638"/>
                    <a:pt x="1638" y="1260"/>
                    <a:pt x="1638" y="819"/>
                  </a:cubicBezTo>
                  <a:cubicBezTo>
                    <a:pt x="1638" y="378"/>
                    <a:pt x="1260" y="0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4819;p58">
              <a:extLst>
                <a:ext uri="{FF2B5EF4-FFF2-40B4-BE49-F238E27FC236}">
                  <a16:creationId xmlns:a16="http://schemas.microsoft.com/office/drawing/2014/main" id="{F5B7C829-E79B-442D-8286-488F871FC1AF}"/>
                </a:ext>
              </a:extLst>
            </p:cNvPr>
            <p:cNvSpPr/>
            <p:nvPr/>
          </p:nvSpPr>
          <p:spPr>
            <a:xfrm>
              <a:off x="-63516900" y="3485625"/>
              <a:ext cx="79575" cy="29950"/>
            </a:xfrm>
            <a:custGeom>
              <a:avLst/>
              <a:gdLst/>
              <a:ahLst/>
              <a:cxnLst/>
              <a:rect l="l" t="t" r="r" b="b"/>
              <a:pathLst>
                <a:path w="3183" h="1198" extrusionOk="0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04"/>
                    <a:pt x="2395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4820;p58">
              <a:extLst>
                <a:ext uri="{FF2B5EF4-FFF2-40B4-BE49-F238E27FC236}">
                  <a16:creationId xmlns:a16="http://schemas.microsoft.com/office/drawing/2014/main" id="{D530779C-4FA8-40FC-B8E0-C81CCD298233}"/>
                </a:ext>
              </a:extLst>
            </p:cNvPr>
            <p:cNvSpPr/>
            <p:nvPr/>
          </p:nvSpPr>
          <p:spPr>
            <a:xfrm>
              <a:off x="-63618500" y="3360375"/>
              <a:ext cx="256775" cy="256600"/>
            </a:xfrm>
            <a:custGeom>
              <a:avLst/>
              <a:gdLst/>
              <a:ahLst/>
              <a:cxnLst/>
              <a:rect l="l" t="t" r="r" b="b"/>
              <a:pathLst>
                <a:path w="10271" h="10264" extrusionOk="0">
                  <a:moveTo>
                    <a:pt x="5703" y="1639"/>
                  </a:moveTo>
                  <a:cubicBezTo>
                    <a:pt x="6616" y="1639"/>
                    <a:pt x="7373" y="2395"/>
                    <a:pt x="7373" y="3309"/>
                  </a:cubicBezTo>
                  <a:cubicBezTo>
                    <a:pt x="7373" y="3750"/>
                    <a:pt x="7215" y="4128"/>
                    <a:pt x="6900" y="4443"/>
                  </a:cubicBezTo>
                  <a:cubicBezTo>
                    <a:pt x="7625" y="4884"/>
                    <a:pt x="8192" y="5672"/>
                    <a:pt x="8192" y="6617"/>
                  </a:cubicBezTo>
                  <a:cubicBezTo>
                    <a:pt x="8160" y="6900"/>
                    <a:pt x="8003" y="7058"/>
                    <a:pt x="7751" y="7058"/>
                  </a:cubicBezTo>
                  <a:lnTo>
                    <a:pt x="3623" y="7058"/>
                  </a:lnTo>
                  <a:cubicBezTo>
                    <a:pt x="3371" y="7058"/>
                    <a:pt x="3214" y="6837"/>
                    <a:pt x="3214" y="6617"/>
                  </a:cubicBezTo>
                  <a:cubicBezTo>
                    <a:pt x="3214" y="5672"/>
                    <a:pt x="3749" y="4884"/>
                    <a:pt x="4537" y="4443"/>
                  </a:cubicBezTo>
                  <a:cubicBezTo>
                    <a:pt x="4254" y="4128"/>
                    <a:pt x="4065" y="3718"/>
                    <a:pt x="4065" y="3309"/>
                  </a:cubicBezTo>
                  <a:cubicBezTo>
                    <a:pt x="4065" y="2395"/>
                    <a:pt x="4789" y="1639"/>
                    <a:pt x="5703" y="1639"/>
                  </a:cubicBezTo>
                  <a:close/>
                  <a:moveTo>
                    <a:pt x="5703" y="1"/>
                  </a:moveTo>
                  <a:cubicBezTo>
                    <a:pt x="3182" y="1"/>
                    <a:pt x="1135" y="2049"/>
                    <a:pt x="1135" y="4569"/>
                  </a:cubicBezTo>
                  <a:cubicBezTo>
                    <a:pt x="1135" y="5609"/>
                    <a:pt x="1481" y="6648"/>
                    <a:pt x="2206" y="7467"/>
                  </a:cubicBezTo>
                  <a:lnTo>
                    <a:pt x="1607" y="8066"/>
                  </a:lnTo>
                  <a:lnTo>
                    <a:pt x="756" y="7184"/>
                  </a:lnTo>
                  <a:cubicBezTo>
                    <a:pt x="678" y="7121"/>
                    <a:pt x="567" y="7089"/>
                    <a:pt x="457" y="7089"/>
                  </a:cubicBezTo>
                  <a:cubicBezTo>
                    <a:pt x="347" y="7089"/>
                    <a:pt x="237" y="7121"/>
                    <a:pt x="158" y="7184"/>
                  </a:cubicBezTo>
                  <a:cubicBezTo>
                    <a:pt x="0" y="7341"/>
                    <a:pt x="0" y="7625"/>
                    <a:pt x="158" y="7783"/>
                  </a:cubicBezTo>
                  <a:lnTo>
                    <a:pt x="1324" y="8980"/>
                  </a:lnTo>
                  <a:lnTo>
                    <a:pt x="2521" y="10145"/>
                  </a:lnTo>
                  <a:cubicBezTo>
                    <a:pt x="2600" y="10224"/>
                    <a:pt x="2710" y="10264"/>
                    <a:pt x="2820" y="10264"/>
                  </a:cubicBezTo>
                  <a:cubicBezTo>
                    <a:pt x="2930" y="10264"/>
                    <a:pt x="3041" y="10224"/>
                    <a:pt x="3119" y="10145"/>
                  </a:cubicBezTo>
                  <a:cubicBezTo>
                    <a:pt x="3277" y="9988"/>
                    <a:pt x="3277" y="9704"/>
                    <a:pt x="3119" y="9547"/>
                  </a:cubicBezTo>
                  <a:lnTo>
                    <a:pt x="2237" y="8696"/>
                  </a:lnTo>
                  <a:lnTo>
                    <a:pt x="2836" y="8098"/>
                  </a:lnTo>
                  <a:cubicBezTo>
                    <a:pt x="3655" y="8759"/>
                    <a:pt x="4695" y="9169"/>
                    <a:pt x="5734" y="9169"/>
                  </a:cubicBezTo>
                  <a:cubicBezTo>
                    <a:pt x="8255" y="9169"/>
                    <a:pt x="10271" y="7121"/>
                    <a:pt x="10271" y="4632"/>
                  </a:cubicBezTo>
                  <a:cubicBezTo>
                    <a:pt x="10239" y="2049"/>
                    <a:pt x="8223" y="1"/>
                    <a:pt x="57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4821;p58">
              <a:extLst>
                <a:ext uri="{FF2B5EF4-FFF2-40B4-BE49-F238E27FC236}">
                  <a16:creationId xmlns:a16="http://schemas.microsoft.com/office/drawing/2014/main" id="{3B742068-42B1-4F57-BD57-0E02BC814E9A}"/>
                </a:ext>
              </a:extLst>
            </p:cNvPr>
            <p:cNvSpPr/>
            <p:nvPr/>
          </p:nvSpPr>
          <p:spPr>
            <a:xfrm>
              <a:off x="-63679950" y="3576200"/>
              <a:ext cx="102425" cy="100825"/>
            </a:xfrm>
            <a:custGeom>
              <a:avLst/>
              <a:gdLst/>
              <a:ahLst/>
              <a:cxnLst/>
              <a:rect l="l" t="t" r="r" b="b"/>
              <a:pathLst>
                <a:path w="4097" h="4033" extrusionOk="0">
                  <a:moveTo>
                    <a:pt x="2332" y="0"/>
                  </a:moveTo>
                  <a:lnTo>
                    <a:pt x="159" y="2142"/>
                  </a:lnTo>
                  <a:cubicBezTo>
                    <a:pt x="1" y="2300"/>
                    <a:pt x="1" y="2584"/>
                    <a:pt x="159" y="2741"/>
                  </a:cubicBezTo>
                  <a:lnTo>
                    <a:pt x="1356" y="3938"/>
                  </a:lnTo>
                  <a:cubicBezTo>
                    <a:pt x="1434" y="4001"/>
                    <a:pt x="1545" y="4033"/>
                    <a:pt x="1655" y="4033"/>
                  </a:cubicBezTo>
                  <a:cubicBezTo>
                    <a:pt x="1765" y="4033"/>
                    <a:pt x="1876" y="4001"/>
                    <a:pt x="1954" y="3938"/>
                  </a:cubicBezTo>
                  <a:lnTo>
                    <a:pt x="4097" y="1764"/>
                  </a:lnTo>
                  <a:lnTo>
                    <a:pt x="23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98" name="Google Shape;4822;p58">
            <a:extLst>
              <a:ext uri="{FF2B5EF4-FFF2-40B4-BE49-F238E27FC236}">
                <a16:creationId xmlns:a16="http://schemas.microsoft.com/office/drawing/2014/main" id="{24E74A23-99D3-4FBB-81F0-6C2706F1AD31}"/>
              </a:ext>
            </a:extLst>
          </p:cNvPr>
          <p:cNvSpPr/>
          <p:nvPr/>
        </p:nvSpPr>
        <p:spPr>
          <a:xfrm>
            <a:off x="6223171" y="2165034"/>
            <a:ext cx="352036" cy="349862"/>
          </a:xfrm>
          <a:custGeom>
            <a:avLst/>
            <a:gdLst/>
            <a:ahLst/>
            <a:cxnLst/>
            <a:rect l="l" t="t" r="r" b="b"/>
            <a:pathLst>
              <a:path w="12792" h="12713" extrusionOk="0">
                <a:moveTo>
                  <a:pt x="8633" y="1229"/>
                </a:moveTo>
                <a:cubicBezTo>
                  <a:pt x="8854" y="1229"/>
                  <a:pt x="9011" y="1418"/>
                  <a:pt x="9011" y="1607"/>
                </a:cubicBezTo>
                <a:lnTo>
                  <a:pt x="9011" y="1890"/>
                </a:lnTo>
                <a:cubicBezTo>
                  <a:pt x="9484" y="2048"/>
                  <a:pt x="9831" y="2520"/>
                  <a:pt x="9831" y="3088"/>
                </a:cubicBezTo>
                <a:cubicBezTo>
                  <a:pt x="9831" y="3308"/>
                  <a:pt x="9641" y="3497"/>
                  <a:pt x="9452" y="3497"/>
                </a:cubicBezTo>
                <a:cubicBezTo>
                  <a:pt x="9200" y="3497"/>
                  <a:pt x="9011" y="3308"/>
                  <a:pt x="9011" y="3088"/>
                </a:cubicBezTo>
                <a:cubicBezTo>
                  <a:pt x="9011" y="2835"/>
                  <a:pt x="8822" y="2678"/>
                  <a:pt x="8633" y="2678"/>
                </a:cubicBezTo>
                <a:cubicBezTo>
                  <a:pt x="8413" y="2678"/>
                  <a:pt x="8192" y="2867"/>
                  <a:pt x="8192" y="3088"/>
                </a:cubicBezTo>
                <a:cubicBezTo>
                  <a:pt x="8224" y="3308"/>
                  <a:pt x="8570" y="3529"/>
                  <a:pt x="8885" y="3781"/>
                </a:cubicBezTo>
                <a:cubicBezTo>
                  <a:pt x="9326" y="4096"/>
                  <a:pt x="9894" y="4505"/>
                  <a:pt x="9894" y="5167"/>
                </a:cubicBezTo>
                <a:cubicBezTo>
                  <a:pt x="9894" y="5702"/>
                  <a:pt x="9515" y="6143"/>
                  <a:pt x="9043" y="6333"/>
                </a:cubicBezTo>
                <a:lnTo>
                  <a:pt x="9043" y="6616"/>
                </a:lnTo>
                <a:cubicBezTo>
                  <a:pt x="9043" y="6868"/>
                  <a:pt x="8854" y="7026"/>
                  <a:pt x="8665" y="7026"/>
                </a:cubicBezTo>
                <a:cubicBezTo>
                  <a:pt x="8476" y="7026"/>
                  <a:pt x="8224" y="6805"/>
                  <a:pt x="8224" y="6616"/>
                </a:cubicBezTo>
                <a:lnTo>
                  <a:pt x="8224" y="6333"/>
                </a:lnTo>
                <a:cubicBezTo>
                  <a:pt x="7751" y="6175"/>
                  <a:pt x="7405" y="5702"/>
                  <a:pt x="7405" y="5167"/>
                </a:cubicBezTo>
                <a:cubicBezTo>
                  <a:pt x="7405" y="4915"/>
                  <a:pt x="7594" y="4757"/>
                  <a:pt x="7783" y="4757"/>
                </a:cubicBezTo>
                <a:cubicBezTo>
                  <a:pt x="8003" y="4757"/>
                  <a:pt x="8192" y="4978"/>
                  <a:pt x="8192" y="5167"/>
                </a:cubicBezTo>
                <a:cubicBezTo>
                  <a:pt x="8192" y="5387"/>
                  <a:pt x="8381" y="5608"/>
                  <a:pt x="8633" y="5608"/>
                </a:cubicBezTo>
                <a:cubicBezTo>
                  <a:pt x="8854" y="5608"/>
                  <a:pt x="9011" y="5387"/>
                  <a:pt x="9011" y="5167"/>
                </a:cubicBezTo>
                <a:cubicBezTo>
                  <a:pt x="9011" y="4915"/>
                  <a:pt x="8696" y="4694"/>
                  <a:pt x="8350" y="4442"/>
                </a:cubicBezTo>
                <a:cubicBezTo>
                  <a:pt x="7909" y="4127"/>
                  <a:pt x="7373" y="3749"/>
                  <a:pt x="7373" y="3088"/>
                </a:cubicBezTo>
                <a:cubicBezTo>
                  <a:pt x="7373" y="2520"/>
                  <a:pt x="7720" y="2079"/>
                  <a:pt x="8192" y="1890"/>
                </a:cubicBezTo>
                <a:lnTo>
                  <a:pt x="8192" y="1607"/>
                </a:lnTo>
                <a:cubicBezTo>
                  <a:pt x="8192" y="1386"/>
                  <a:pt x="8381" y="1229"/>
                  <a:pt x="8633" y="1229"/>
                </a:cubicBezTo>
                <a:close/>
                <a:moveTo>
                  <a:pt x="6050" y="6616"/>
                </a:moveTo>
                <a:lnTo>
                  <a:pt x="5073" y="10239"/>
                </a:lnTo>
                <a:lnTo>
                  <a:pt x="4853" y="9388"/>
                </a:lnTo>
                <a:cubicBezTo>
                  <a:pt x="4793" y="9168"/>
                  <a:pt x="4617" y="9049"/>
                  <a:pt x="4433" y="9049"/>
                </a:cubicBezTo>
                <a:cubicBezTo>
                  <a:pt x="4328" y="9049"/>
                  <a:pt x="4220" y="9088"/>
                  <a:pt x="4128" y="9168"/>
                </a:cubicBezTo>
                <a:lnTo>
                  <a:pt x="1450" y="11846"/>
                </a:lnTo>
                <a:lnTo>
                  <a:pt x="852" y="11279"/>
                </a:lnTo>
                <a:lnTo>
                  <a:pt x="3530" y="8601"/>
                </a:lnTo>
                <a:cubicBezTo>
                  <a:pt x="3782" y="8349"/>
                  <a:pt x="3656" y="7939"/>
                  <a:pt x="3341" y="7876"/>
                </a:cubicBezTo>
                <a:lnTo>
                  <a:pt x="2490" y="7624"/>
                </a:lnTo>
                <a:lnTo>
                  <a:pt x="6050" y="6616"/>
                </a:lnTo>
                <a:close/>
                <a:moveTo>
                  <a:pt x="8665" y="0"/>
                </a:moveTo>
                <a:cubicBezTo>
                  <a:pt x="6365" y="0"/>
                  <a:pt x="4538" y="1859"/>
                  <a:pt x="4538" y="4127"/>
                </a:cubicBezTo>
                <a:cubicBezTo>
                  <a:pt x="4538" y="4852"/>
                  <a:pt x="4695" y="5513"/>
                  <a:pt x="5042" y="6112"/>
                </a:cubicBezTo>
                <a:lnTo>
                  <a:pt x="820" y="7341"/>
                </a:lnTo>
                <a:cubicBezTo>
                  <a:pt x="442" y="7435"/>
                  <a:pt x="442" y="8034"/>
                  <a:pt x="820" y="8128"/>
                </a:cubicBezTo>
                <a:lnTo>
                  <a:pt x="2490" y="8538"/>
                </a:lnTo>
                <a:lnTo>
                  <a:pt x="316" y="10712"/>
                </a:lnTo>
                <a:cubicBezTo>
                  <a:pt x="1" y="11027"/>
                  <a:pt x="1" y="11594"/>
                  <a:pt x="316" y="11909"/>
                </a:cubicBezTo>
                <a:lnTo>
                  <a:pt x="915" y="12476"/>
                </a:lnTo>
                <a:cubicBezTo>
                  <a:pt x="1072" y="12633"/>
                  <a:pt x="1285" y="12712"/>
                  <a:pt x="1497" y="12712"/>
                </a:cubicBezTo>
                <a:cubicBezTo>
                  <a:pt x="1710" y="12712"/>
                  <a:pt x="1923" y="12633"/>
                  <a:pt x="2080" y="12476"/>
                </a:cubicBezTo>
                <a:lnTo>
                  <a:pt x="4254" y="10334"/>
                </a:lnTo>
                <a:lnTo>
                  <a:pt x="4695" y="11972"/>
                </a:lnTo>
                <a:cubicBezTo>
                  <a:pt x="4759" y="12180"/>
                  <a:pt x="4930" y="12291"/>
                  <a:pt x="5098" y="12291"/>
                </a:cubicBezTo>
                <a:cubicBezTo>
                  <a:pt x="5261" y="12291"/>
                  <a:pt x="5421" y="12188"/>
                  <a:pt x="5483" y="11972"/>
                </a:cubicBezTo>
                <a:lnTo>
                  <a:pt x="6712" y="7750"/>
                </a:lnTo>
                <a:cubicBezTo>
                  <a:pt x="7279" y="8065"/>
                  <a:pt x="7972" y="8286"/>
                  <a:pt x="8665" y="8286"/>
                </a:cubicBezTo>
                <a:cubicBezTo>
                  <a:pt x="10965" y="8286"/>
                  <a:pt x="12792" y="6427"/>
                  <a:pt x="12792" y="4127"/>
                </a:cubicBezTo>
                <a:cubicBezTo>
                  <a:pt x="12760" y="1859"/>
                  <a:pt x="10902" y="0"/>
                  <a:pt x="86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99" name="Google Shape;4823;p58">
            <a:extLst>
              <a:ext uri="{FF2B5EF4-FFF2-40B4-BE49-F238E27FC236}">
                <a16:creationId xmlns:a16="http://schemas.microsoft.com/office/drawing/2014/main" id="{825802CE-4B16-4748-BF33-4CDABF0C5ED0}"/>
              </a:ext>
            </a:extLst>
          </p:cNvPr>
          <p:cNvGrpSpPr/>
          <p:nvPr/>
        </p:nvGrpSpPr>
        <p:grpSpPr>
          <a:xfrm>
            <a:off x="6224707" y="2573095"/>
            <a:ext cx="352916" cy="349669"/>
            <a:chOff x="-63679950" y="4093450"/>
            <a:chExt cx="320600" cy="317650"/>
          </a:xfrm>
        </p:grpSpPr>
        <p:sp>
          <p:nvSpPr>
            <p:cNvPr id="2300" name="Google Shape;4824;p58">
              <a:extLst>
                <a:ext uri="{FF2B5EF4-FFF2-40B4-BE49-F238E27FC236}">
                  <a16:creationId xmlns:a16="http://schemas.microsoft.com/office/drawing/2014/main" id="{40342B50-676A-4166-BC49-95B7F5EEFFD1}"/>
                </a:ext>
              </a:extLst>
            </p:cNvPr>
            <p:cNvSpPr/>
            <p:nvPr/>
          </p:nvSpPr>
          <p:spPr>
            <a:xfrm>
              <a:off x="-63595650" y="4093450"/>
              <a:ext cx="236300" cy="230425"/>
            </a:xfrm>
            <a:custGeom>
              <a:avLst/>
              <a:gdLst/>
              <a:ahLst/>
              <a:cxnLst/>
              <a:rect l="l" t="t" r="r" b="b"/>
              <a:pathLst>
                <a:path w="9452" h="9217" extrusionOk="0">
                  <a:moveTo>
                    <a:pt x="3387" y="836"/>
                  </a:moveTo>
                  <a:cubicBezTo>
                    <a:pt x="3497" y="836"/>
                    <a:pt x="3607" y="875"/>
                    <a:pt x="3686" y="954"/>
                  </a:cubicBezTo>
                  <a:cubicBezTo>
                    <a:pt x="3844" y="1111"/>
                    <a:pt x="3844" y="1395"/>
                    <a:pt x="3686" y="1553"/>
                  </a:cubicBezTo>
                  <a:lnTo>
                    <a:pt x="1638" y="3600"/>
                  </a:lnTo>
                  <a:cubicBezTo>
                    <a:pt x="1560" y="3679"/>
                    <a:pt x="1449" y="3718"/>
                    <a:pt x="1339" y="3718"/>
                  </a:cubicBezTo>
                  <a:cubicBezTo>
                    <a:pt x="1229" y="3718"/>
                    <a:pt x="1118" y="3679"/>
                    <a:pt x="1040" y="3600"/>
                  </a:cubicBezTo>
                  <a:cubicBezTo>
                    <a:pt x="882" y="3443"/>
                    <a:pt x="882" y="3159"/>
                    <a:pt x="1040" y="3002"/>
                  </a:cubicBezTo>
                  <a:lnTo>
                    <a:pt x="3088" y="954"/>
                  </a:lnTo>
                  <a:cubicBezTo>
                    <a:pt x="3166" y="875"/>
                    <a:pt x="3277" y="836"/>
                    <a:pt x="3387" y="836"/>
                  </a:cubicBezTo>
                  <a:close/>
                  <a:moveTo>
                    <a:pt x="8081" y="5530"/>
                  </a:moveTo>
                  <a:cubicBezTo>
                    <a:pt x="8191" y="5530"/>
                    <a:pt x="8302" y="5569"/>
                    <a:pt x="8380" y="5648"/>
                  </a:cubicBezTo>
                  <a:cubicBezTo>
                    <a:pt x="8538" y="5806"/>
                    <a:pt x="8538" y="6089"/>
                    <a:pt x="8380" y="6247"/>
                  </a:cubicBezTo>
                  <a:lnTo>
                    <a:pt x="6333" y="8295"/>
                  </a:lnTo>
                  <a:cubicBezTo>
                    <a:pt x="6254" y="8358"/>
                    <a:pt x="6143" y="8389"/>
                    <a:pt x="6033" y="8389"/>
                  </a:cubicBezTo>
                  <a:cubicBezTo>
                    <a:pt x="5923" y="8389"/>
                    <a:pt x="5813" y="8358"/>
                    <a:pt x="5734" y="8295"/>
                  </a:cubicBezTo>
                  <a:cubicBezTo>
                    <a:pt x="5576" y="8137"/>
                    <a:pt x="5576" y="7853"/>
                    <a:pt x="5734" y="7696"/>
                  </a:cubicBezTo>
                  <a:lnTo>
                    <a:pt x="7782" y="5648"/>
                  </a:lnTo>
                  <a:cubicBezTo>
                    <a:pt x="7861" y="5569"/>
                    <a:pt x="7971" y="5530"/>
                    <a:pt x="8081" y="5530"/>
                  </a:cubicBezTo>
                  <a:close/>
                  <a:moveTo>
                    <a:pt x="3414" y="1"/>
                  </a:moveTo>
                  <a:cubicBezTo>
                    <a:pt x="3095" y="1"/>
                    <a:pt x="2772" y="119"/>
                    <a:pt x="2520" y="355"/>
                  </a:cubicBezTo>
                  <a:lnTo>
                    <a:pt x="473" y="2403"/>
                  </a:lnTo>
                  <a:cubicBezTo>
                    <a:pt x="0" y="2876"/>
                    <a:pt x="0" y="3663"/>
                    <a:pt x="473" y="4199"/>
                  </a:cubicBezTo>
                  <a:cubicBezTo>
                    <a:pt x="700" y="4406"/>
                    <a:pt x="1008" y="4544"/>
                    <a:pt x="1345" y="4544"/>
                  </a:cubicBezTo>
                  <a:cubicBezTo>
                    <a:pt x="1522" y="4544"/>
                    <a:pt x="1706" y="4506"/>
                    <a:pt x="1890" y="4419"/>
                  </a:cubicBezTo>
                  <a:lnTo>
                    <a:pt x="4915" y="7444"/>
                  </a:lnTo>
                  <a:cubicBezTo>
                    <a:pt x="4663" y="7980"/>
                    <a:pt x="4789" y="8515"/>
                    <a:pt x="5135" y="8862"/>
                  </a:cubicBezTo>
                  <a:cubicBezTo>
                    <a:pt x="5372" y="9098"/>
                    <a:pt x="5687" y="9216"/>
                    <a:pt x="6010" y="9216"/>
                  </a:cubicBezTo>
                  <a:cubicBezTo>
                    <a:pt x="6333" y="9216"/>
                    <a:pt x="6663" y="9098"/>
                    <a:pt x="6931" y="8862"/>
                  </a:cubicBezTo>
                  <a:lnTo>
                    <a:pt x="8979" y="6814"/>
                  </a:lnTo>
                  <a:cubicBezTo>
                    <a:pt x="9452" y="6341"/>
                    <a:pt x="9452" y="5554"/>
                    <a:pt x="8979" y="5050"/>
                  </a:cubicBezTo>
                  <a:cubicBezTo>
                    <a:pt x="8757" y="4828"/>
                    <a:pt x="8445" y="4696"/>
                    <a:pt x="8117" y="4696"/>
                  </a:cubicBezTo>
                  <a:cubicBezTo>
                    <a:pt x="7933" y="4696"/>
                    <a:pt x="7743" y="4738"/>
                    <a:pt x="7561" y="4829"/>
                  </a:cubicBezTo>
                  <a:lnTo>
                    <a:pt x="4505" y="1773"/>
                  </a:lnTo>
                  <a:cubicBezTo>
                    <a:pt x="4757" y="1269"/>
                    <a:pt x="4631" y="733"/>
                    <a:pt x="4285" y="355"/>
                  </a:cubicBezTo>
                  <a:cubicBezTo>
                    <a:pt x="4048" y="119"/>
                    <a:pt x="3733" y="1"/>
                    <a:pt x="3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4825;p58">
              <a:extLst>
                <a:ext uri="{FF2B5EF4-FFF2-40B4-BE49-F238E27FC236}">
                  <a16:creationId xmlns:a16="http://schemas.microsoft.com/office/drawing/2014/main" id="{7D7F5440-B26A-465D-8352-1D2A1291B02A}"/>
                </a:ext>
              </a:extLst>
            </p:cNvPr>
            <p:cNvSpPr/>
            <p:nvPr/>
          </p:nvSpPr>
          <p:spPr>
            <a:xfrm>
              <a:off x="-63679950" y="4233850"/>
              <a:ext cx="177250" cy="177250"/>
            </a:xfrm>
            <a:custGeom>
              <a:avLst/>
              <a:gdLst/>
              <a:ahLst/>
              <a:cxnLst/>
              <a:rect l="l" t="t" r="r" b="b"/>
              <a:pathLst>
                <a:path w="7090" h="7090" extrusionOk="0">
                  <a:moveTo>
                    <a:pt x="5325" y="1"/>
                  </a:moveTo>
                  <a:lnTo>
                    <a:pt x="4160" y="1166"/>
                  </a:lnTo>
                  <a:cubicBezTo>
                    <a:pt x="4081" y="1088"/>
                    <a:pt x="3971" y="1048"/>
                    <a:pt x="3860" y="1048"/>
                  </a:cubicBezTo>
                  <a:cubicBezTo>
                    <a:pt x="3750" y="1048"/>
                    <a:pt x="3640" y="1088"/>
                    <a:pt x="3561" y="1166"/>
                  </a:cubicBezTo>
                  <a:lnTo>
                    <a:pt x="474" y="4254"/>
                  </a:lnTo>
                  <a:cubicBezTo>
                    <a:pt x="159" y="4569"/>
                    <a:pt x="1" y="4947"/>
                    <a:pt x="1" y="5419"/>
                  </a:cubicBezTo>
                  <a:cubicBezTo>
                    <a:pt x="1" y="5861"/>
                    <a:pt x="159" y="6302"/>
                    <a:pt x="474" y="6617"/>
                  </a:cubicBezTo>
                  <a:cubicBezTo>
                    <a:pt x="789" y="6932"/>
                    <a:pt x="1214" y="7089"/>
                    <a:pt x="1639" y="7089"/>
                  </a:cubicBezTo>
                  <a:cubicBezTo>
                    <a:pt x="2065" y="7089"/>
                    <a:pt x="2490" y="6932"/>
                    <a:pt x="2805" y="6617"/>
                  </a:cubicBezTo>
                  <a:lnTo>
                    <a:pt x="5892" y="3529"/>
                  </a:lnTo>
                  <a:cubicBezTo>
                    <a:pt x="6081" y="3372"/>
                    <a:pt x="6081" y="3088"/>
                    <a:pt x="5924" y="2931"/>
                  </a:cubicBezTo>
                  <a:lnTo>
                    <a:pt x="7090" y="1765"/>
                  </a:lnTo>
                  <a:lnTo>
                    <a:pt x="53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4826;p58">
              <a:extLst>
                <a:ext uri="{FF2B5EF4-FFF2-40B4-BE49-F238E27FC236}">
                  <a16:creationId xmlns:a16="http://schemas.microsoft.com/office/drawing/2014/main" id="{6DE20FC7-9B04-4B75-A771-C023064449E5}"/>
                </a:ext>
              </a:extLst>
            </p:cNvPr>
            <p:cNvSpPr/>
            <p:nvPr/>
          </p:nvSpPr>
          <p:spPr>
            <a:xfrm>
              <a:off x="-63548400" y="4348850"/>
              <a:ext cx="185900" cy="62250"/>
            </a:xfrm>
            <a:custGeom>
              <a:avLst/>
              <a:gdLst/>
              <a:ahLst/>
              <a:cxnLst/>
              <a:rect l="l" t="t" r="r" b="b"/>
              <a:pathLst>
                <a:path w="7436" h="2490" extrusionOk="0">
                  <a:moveTo>
                    <a:pt x="2048" y="0"/>
                  </a:moveTo>
                  <a:cubicBezTo>
                    <a:pt x="1355" y="0"/>
                    <a:pt x="819" y="536"/>
                    <a:pt x="819" y="1229"/>
                  </a:cubicBezTo>
                  <a:lnTo>
                    <a:pt x="819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7026" y="2489"/>
                  </a:lnTo>
                  <a:cubicBezTo>
                    <a:pt x="7278" y="2489"/>
                    <a:pt x="7435" y="2269"/>
                    <a:pt x="7435" y="2048"/>
                  </a:cubicBezTo>
                  <a:cubicBezTo>
                    <a:pt x="7435" y="1859"/>
                    <a:pt x="7246" y="1639"/>
                    <a:pt x="6994" y="1639"/>
                  </a:cubicBezTo>
                  <a:lnTo>
                    <a:pt x="6616" y="1639"/>
                  </a:lnTo>
                  <a:lnTo>
                    <a:pt x="6616" y="1229"/>
                  </a:lnTo>
                  <a:cubicBezTo>
                    <a:pt x="6616" y="536"/>
                    <a:pt x="6049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03" name="Google Shape;4827;p58">
            <a:extLst>
              <a:ext uri="{FF2B5EF4-FFF2-40B4-BE49-F238E27FC236}">
                <a16:creationId xmlns:a16="http://schemas.microsoft.com/office/drawing/2014/main" id="{A12E43BD-F444-42FA-9A5E-6541181CEF27}"/>
              </a:ext>
            </a:extLst>
          </p:cNvPr>
          <p:cNvGrpSpPr/>
          <p:nvPr/>
        </p:nvGrpSpPr>
        <p:grpSpPr>
          <a:xfrm>
            <a:off x="8331743" y="1743641"/>
            <a:ext cx="348568" cy="349449"/>
            <a:chOff x="-61784125" y="3377700"/>
            <a:chExt cx="316650" cy="317450"/>
          </a:xfrm>
        </p:grpSpPr>
        <p:sp>
          <p:nvSpPr>
            <p:cNvPr id="2304" name="Google Shape;4828;p58">
              <a:extLst>
                <a:ext uri="{FF2B5EF4-FFF2-40B4-BE49-F238E27FC236}">
                  <a16:creationId xmlns:a16="http://schemas.microsoft.com/office/drawing/2014/main" id="{58EDC01E-4874-4E82-B3B2-6432F7068119}"/>
                </a:ext>
              </a:extLst>
            </p:cNvPr>
            <p:cNvSpPr/>
            <p:nvPr/>
          </p:nvSpPr>
          <p:spPr>
            <a:xfrm>
              <a:off x="-61688025" y="3460400"/>
              <a:ext cx="124450" cy="51225"/>
            </a:xfrm>
            <a:custGeom>
              <a:avLst/>
              <a:gdLst/>
              <a:ahLst/>
              <a:cxnLst/>
              <a:rect l="l" t="t" r="r" b="b"/>
              <a:pathLst>
                <a:path w="4978" h="2049" extrusionOk="0">
                  <a:moveTo>
                    <a:pt x="630" y="1"/>
                  </a:moveTo>
                  <a:cubicBezTo>
                    <a:pt x="252" y="442"/>
                    <a:pt x="0" y="1041"/>
                    <a:pt x="0" y="1671"/>
                  </a:cubicBezTo>
                  <a:cubicBezTo>
                    <a:pt x="0" y="1891"/>
                    <a:pt x="189" y="2049"/>
                    <a:pt x="441" y="2049"/>
                  </a:cubicBezTo>
                  <a:lnTo>
                    <a:pt x="4568" y="2049"/>
                  </a:lnTo>
                  <a:cubicBezTo>
                    <a:pt x="4820" y="2049"/>
                    <a:pt x="4978" y="1860"/>
                    <a:pt x="4978" y="1671"/>
                  </a:cubicBezTo>
                  <a:cubicBezTo>
                    <a:pt x="4978" y="1041"/>
                    <a:pt x="4726" y="442"/>
                    <a:pt x="4348" y="1"/>
                  </a:cubicBezTo>
                  <a:cubicBezTo>
                    <a:pt x="3875" y="568"/>
                    <a:pt x="3182" y="852"/>
                    <a:pt x="2489" y="852"/>
                  </a:cubicBezTo>
                  <a:cubicBezTo>
                    <a:pt x="1827" y="852"/>
                    <a:pt x="1134" y="568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4829;p58">
              <a:extLst>
                <a:ext uri="{FF2B5EF4-FFF2-40B4-BE49-F238E27FC236}">
                  <a16:creationId xmlns:a16="http://schemas.microsoft.com/office/drawing/2014/main" id="{D0F866E7-3D08-49DF-A874-9A8E2FE63C9D}"/>
                </a:ext>
              </a:extLst>
            </p:cNvPr>
            <p:cNvSpPr/>
            <p:nvPr/>
          </p:nvSpPr>
          <p:spPr>
            <a:xfrm>
              <a:off x="-61677800" y="3518900"/>
              <a:ext cx="104775" cy="61850"/>
            </a:xfrm>
            <a:custGeom>
              <a:avLst/>
              <a:gdLst/>
              <a:ahLst/>
              <a:cxnLst/>
              <a:rect l="l" t="t" r="r" b="b"/>
              <a:pathLst>
                <a:path w="4191" h="2474" extrusionOk="0">
                  <a:moveTo>
                    <a:pt x="2096" y="0"/>
                  </a:moveTo>
                  <a:cubicBezTo>
                    <a:pt x="1985" y="0"/>
                    <a:pt x="1875" y="40"/>
                    <a:pt x="1796" y="118"/>
                  </a:cubicBezTo>
                  <a:lnTo>
                    <a:pt x="158" y="1757"/>
                  </a:lnTo>
                  <a:cubicBezTo>
                    <a:pt x="1" y="1914"/>
                    <a:pt x="1" y="2198"/>
                    <a:pt x="158" y="2355"/>
                  </a:cubicBezTo>
                  <a:cubicBezTo>
                    <a:pt x="237" y="2434"/>
                    <a:pt x="339" y="2473"/>
                    <a:pt x="442" y="2473"/>
                  </a:cubicBezTo>
                  <a:cubicBezTo>
                    <a:pt x="544" y="2473"/>
                    <a:pt x="646" y="2434"/>
                    <a:pt x="725" y="2355"/>
                  </a:cubicBezTo>
                  <a:lnTo>
                    <a:pt x="2111" y="969"/>
                  </a:lnTo>
                  <a:lnTo>
                    <a:pt x="3498" y="2355"/>
                  </a:lnTo>
                  <a:cubicBezTo>
                    <a:pt x="3576" y="2434"/>
                    <a:pt x="3687" y="2473"/>
                    <a:pt x="3797" y="2473"/>
                  </a:cubicBezTo>
                  <a:cubicBezTo>
                    <a:pt x="3907" y="2473"/>
                    <a:pt x="4017" y="2434"/>
                    <a:pt x="4096" y="2355"/>
                  </a:cubicBezTo>
                  <a:cubicBezTo>
                    <a:pt x="4191" y="2198"/>
                    <a:pt x="4191" y="1914"/>
                    <a:pt x="4033" y="1757"/>
                  </a:cubicBezTo>
                  <a:lnTo>
                    <a:pt x="2395" y="118"/>
                  </a:lnTo>
                  <a:cubicBezTo>
                    <a:pt x="2316" y="40"/>
                    <a:pt x="2206" y="0"/>
                    <a:pt x="2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4830;p58">
              <a:extLst>
                <a:ext uri="{FF2B5EF4-FFF2-40B4-BE49-F238E27FC236}">
                  <a16:creationId xmlns:a16="http://schemas.microsoft.com/office/drawing/2014/main" id="{41DC79F1-F8EF-4D1A-979F-F1837F025C95}"/>
                </a:ext>
              </a:extLst>
            </p:cNvPr>
            <p:cNvSpPr/>
            <p:nvPr/>
          </p:nvSpPr>
          <p:spPr>
            <a:xfrm>
              <a:off x="-61667550" y="3377700"/>
              <a:ext cx="82700" cy="82725"/>
            </a:xfrm>
            <a:custGeom>
              <a:avLst/>
              <a:gdLst/>
              <a:ahLst/>
              <a:cxnLst/>
              <a:rect l="l" t="t" r="r" b="b"/>
              <a:pathLst>
                <a:path w="3308" h="3309" extrusionOk="0">
                  <a:moveTo>
                    <a:pt x="1670" y="1"/>
                  </a:moveTo>
                  <a:cubicBezTo>
                    <a:pt x="756" y="1"/>
                    <a:pt x="0" y="757"/>
                    <a:pt x="0" y="1671"/>
                  </a:cubicBezTo>
                  <a:cubicBezTo>
                    <a:pt x="0" y="2584"/>
                    <a:pt x="756" y="3309"/>
                    <a:pt x="1670" y="3309"/>
                  </a:cubicBezTo>
                  <a:cubicBezTo>
                    <a:pt x="2584" y="3309"/>
                    <a:pt x="3308" y="2584"/>
                    <a:pt x="3308" y="1671"/>
                  </a:cubicBezTo>
                  <a:cubicBezTo>
                    <a:pt x="3308" y="757"/>
                    <a:pt x="2584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4831;p58">
              <a:extLst>
                <a:ext uri="{FF2B5EF4-FFF2-40B4-BE49-F238E27FC236}">
                  <a16:creationId xmlns:a16="http://schemas.microsoft.com/office/drawing/2014/main" id="{C3986894-3BA5-46E4-BDF0-4F72C03C8D26}"/>
                </a:ext>
              </a:extLst>
            </p:cNvPr>
            <p:cNvSpPr/>
            <p:nvPr/>
          </p:nvSpPr>
          <p:spPr>
            <a:xfrm>
              <a:off x="-61591150" y="3643150"/>
              <a:ext cx="123675" cy="51200"/>
            </a:xfrm>
            <a:custGeom>
              <a:avLst/>
              <a:gdLst/>
              <a:ahLst/>
              <a:cxnLst/>
              <a:rect l="l" t="t" r="r" b="b"/>
              <a:pathLst>
                <a:path w="4947" h="2048" extrusionOk="0">
                  <a:moveTo>
                    <a:pt x="630" y="0"/>
                  </a:moveTo>
                  <a:cubicBezTo>
                    <a:pt x="221" y="410"/>
                    <a:pt x="0" y="1008"/>
                    <a:pt x="0" y="1638"/>
                  </a:cubicBezTo>
                  <a:cubicBezTo>
                    <a:pt x="0" y="1890"/>
                    <a:pt x="189" y="2048"/>
                    <a:pt x="378" y="2048"/>
                  </a:cubicBezTo>
                  <a:lnTo>
                    <a:pt x="4505" y="2048"/>
                  </a:lnTo>
                  <a:cubicBezTo>
                    <a:pt x="4757" y="2048"/>
                    <a:pt x="4946" y="1827"/>
                    <a:pt x="4946" y="1638"/>
                  </a:cubicBezTo>
                  <a:cubicBezTo>
                    <a:pt x="4946" y="1008"/>
                    <a:pt x="4726" y="410"/>
                    <a:pt x="4316" y="0"/>
                  </a:cubicBezTo>
                  <a:cubicBezTo>
                    <a:pt x="3844" y="536"/>
                    <a:pt x="3182" y="819"/>
                    <a:pt x="2458" y="819"/>
                  </a:cubicBezTo>
                  <a:cubicBezTo>
                    <a:pt x="1796" y="819"/>
                    <a:pt x="1134" y="536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4832;p58">
              <a:extLst>
                <a:ext uri="{FF2B5EF4-FFF2-40B4-BE49-F238E27FC236}">
                  <a16:creationId xmlns:a16="http://schemas.microsoft.com/office/drawing/2014/main" id="{22BF0C95-05E6-449F-B704-A096ED8DF239}"/>
                </a:ext>
              </a:extLst>
            </p:cNvPr>
            <p:cNvSpPr/>
            <p:nvPr/>
          </p:nvSpPr>
          <p:spPr>
            <a:xfrm>
              <a:off x="-61570675" y="35604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0"/>
                  </a:moveTo>
                  <a:cubicBezTo>
                    <a:pt x="756" y="0"/>
                    <a:pt x="0" y="725"/>
                    <a:pt x="0" y="1638"/>
                  </a:cubicBezTo>
                  <a:cubicBezTo>
                    <a:pt x="0" y="2552"/>
                    <a:pt x="756" y="3308"/>
                    <a:pt x="1670" y="3308"/>
                  </a:cubicBezTo>
                  <a:cubicBezTo>
                    <a:pt x="2552" y="3308"/>
                    <a:pt x="3308" y="2552"/>
                    <a:pt x="3308" y="1638"/>
                  </a:cubicBezTo>
                  <a:cubicBezTo>
                    <a:pt x="3308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4833;p58">
              <a:extLst>
                <a:ext uri="{FF2B5EF4-FFF2-40B4-BE49-F238E27FC236}">
                  <a16:creationId xmlns:a16="http://schemas.microsoft.com/office/drawing/2014/main" id="{D5261CC9-0C68-40DF-8124-CF52644E8058}"/>
                </a:ext>
              </a:extLst>
            </p:cNvPr>
            <p:cNvSpPr/>
            <p:nvPr/>
          </p:nvSpPr>
          <p:spPr>
            <a:xfrm>
              <a:off x="-61784125" y="3643925"/>
              <a:ext cx="124450" cy="51225"/>
            </a:xfrm>
            <a:custGeom>
              <a:avLst/>
              <a:gdLst/>
              <a:ahLst/>
              <a:cxnLst/>
              <a:rect l="l" t="t" r="r" b="b"/>
              <a:pathLst>
                <a:path w="4978" h="2049" extrusionOk="0">
                  <a:moveTo>
                    <a:pt x="662" y="1"/>
                  </a:moveTo>
                  <a:cubicBezTo>
                    <a:pt x="252" y="442"/>
                    <a:pt x="32" y="1009"/>
                    <a:pt x="32" y="1639"/>
                  </a:cubicBezTo>
                  <a:cubicBezTo>
                    <a:pt x="0" y="1859"/>
                    <a:pt x="189" y="2048"/>
                    <a:pt x="410" y="2048"/>
                  </a:cubicBezTo>
                  <a:lnTo>
                    <a:pt x="4569" y="2048"/>
                  </a:lnTo>
                  <a:cubicBezTo>
                    <a:pt x="4789" y="2048"/>
                    <a:pt x="4978" y="1859"/>
                    <a:pt x="4978" y="1639"/>
                  </a:cubicBezTo>
                  <a:cubicBezTo>
                    <a:pt x="4978" y="1009"/>
                    <a:pt x="4758" y="442"/>
                    <a:pt x="4348" y="1"/>
                  </a:cubicBezTo>
                  <a:cubicBezTo>
                    <a:pt x="3876" y="536"/>
                    <a:pt x="3214" y="820"/>
                    <a:pt x="2521" y="820"/>
                  </a:cubicBezTo>
                  <a:cubicBezTo>
                    <a:pt x="1828" y="820"/>
                    <a:pt x="1166" y="536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4834;p58">
              <a:extLst>
                <a:ext uri="{FF2B5EF4-FFF2-40B4-BE49-F238E27FC236}">
                  <a16:creationId xmlns:a16="http://schemas.microsoft.com/office/drawing/2014/main" id="{81113CFB-1FD5-4E89-8C81-6C3B91C3B96A}"/>
                </a:ext>
              </a:extLst>
            </p:cNvPr>
            <p:cNvSpPr/>
            <p:nvPr/>
          </p:nvSpPr>
          <p:spPr>
            <a:xfrm>
              <a:off x="-61763650" y="35604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0" y="3308"/>
                  </a:cubicBezTo>
                  <a:cubicBezTo>
                    <a:pt x="2552" y="3308"/>
                    <a:pt x="3309" y="2552"/>
                    <a:pt x="3309" y="1638"/>
                  </a:cubicBezTo>
                  <a:cubicBezTo>
                    <a:pt x="3309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11" name="Google Shape;4835;p58">
            <a:extLst>
              <a:ext uri="{FF2B5EF4-FFF2-40B4-BE49-F238E27FC236}">
                <a16:creationId xmlns:a16="http://schemas.microsoft.com/office/drawing/2014/main" id="{2D8D57F0-6830-4FCD-82E0-E6E0981F94AE}"/>
              </a:ext>
            </a:extLst>
          </p:cNvPr>
          <p:cNvGrpSpPr/>
          <p:nvPr/>
        </p:nvGrpSpPr>
        <p:grpSpPr>
          <a:xfrm>
            <a:off x="8331743" y="2165124"/>
            <a:ext cx="348568" cy="349449"/>
            <a:chOff x="-61783350" y="3743950"/>
            <a:chExt cx="316650" cy="317450"/>
          </a:xfrm>
        </p:grpSpPr>
        <p:sp>
          <p:nvSpPr>
            <p:cNvPr id="2312" name="Google Shape;4836;p58">
              <a:extLst>
                <a:ext uri="{FF2B5EF4-FFF2-40B4-BE49-F238E27FC236}">
                  <a16:creationId xmlns:a16="http://schemas.microsoft.com/office/drawing/2014/main" id="{2A61A543-5D09-49B6-A4A3-3F34C349B0F4}"/>
                </a:ext>
              </a:extLst>
            </p:cNvPr>
            <p:cNvSpPr/>
            <p:nvPr/>
          </p:nvSpPr>
          <p:spPr>
            <a:xfrm>
              <a:off x="-61783350" y="3743950"/>
              <a:ext cx="316650" cy="317450"/>
            </a:xfrm>
            <a:custGeom>
              <a:avLst/>
              <a:gdLst/>
              <a:ahLst/>
              <a:cxnLst/>
              <a:rect l="l" t="t" r="r" b="b"/>
              <a:pathLst>
                <a:path w="12666" h="12698" extrusionOk="0">
                  <a:moveTo>
                    <a:pt x="379" y="1"/>
                  </a:moveTo>
                  <a:cubicBezTo>
                    <a:pt x="158" y="1"/>
                    <a:pt x="1" y="190"/>
                    <a:pt x="1" y="410"/>
                  </a:cubicBezTo>
                  <a:lnTo>
                    <a:pt x="1" y="12256"/>
                  </a:lnTo>
                  <a:cubicBezTo>
                    <a:pt x="1" y="12508"/>
                    <a:pt x="190" y="12697"/>
                    <a:pt x="379" y="12697"/>
                  </a:cubicBezTo>
                  <a:lnTo>
                    <a:pt x="12256" y="12697"/>
                  </a:lnTo>
                  <a:cubicBezTo>
                    <a:pt x="12477" y="12697"/>
                    <a:pt x="12666" y="12508"/>
                    <a:pt x="12666" y="12256"/>
                  </a:cubicBezTo>
                  <a:cubicBezTo>
                    <a:pt x="12634" y="12067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10"/>
                  </a:lnTo>
                  <a:cubicBezTo>
                    <a:pt x="820" y="158"/>
                    <a:pt x="631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4837;p58">
              <a:extLst>
                <a:ext uri="{FF2B5EF4-FFF2-40B4-BE49-F238E27FC236}">
                  <a16:creationId xmlns:a16="http://schemas.microsoft.com/office/drawing/2014/main" id="{91F0A3EB-E928-4F5D-8009-F4A672D2CA7A}"/>
                </a:ext>
              </a:extLst>
            </p:cNvPr>
            <p:cNvSpPr/>
            <p:nvPr/>
          </p:nvSpPr>
          <p:spPr>
            <a:xfrm>
              <a:off x="-61739225" y="3833750"/>
              <a:ext cx="272525" cy="149675"/>
            </a:xfrm>
            <a:custGeom>
              <a:avLst/>
              <a:gdLst/>
              <a:ahLst/>
              <a:cxnLst/>
              <a:rect l="l" t="t" r="r" b="b"/>
              <a:pathLst>
                <a:path w="10901" h="5987" extrusionOk="0">
                  <a:moveTo>
                    <a:pt x="9641" y="0"/>
                  </a:moveTo>
                  <a:cubicBezTo>
                    <a:pt x="8979" y="0"/>
                    <a:pt x="8444" y="536"/>
                    <a:pt x="8444" y="1229"/>
                  </a:cubicBezTo>
                  <a:cubicBezTo>
                    <a:pt x="8444" y="1418"/>
                    <a:pt x="8475" y="1575"/>
                    <a:pt x="8538" y="1733"/>
                  </a:cubicBezTo>
                  <a:lnTo>
                    <a:pt x="6900" y="3403"/>
                  </a:lnTo>
                  <a:cubicBezTo>
                    <a:pt x="6742" y="3308"/>
                    <a:pt x="6553" y="3277"/>
                    <a:pt x="6396" y="3277"/>
                  </a:cubicBezTo>
                  <a:cubicBezTo>
                    <a:pt x="6238" y="3277"/>
                    <a:pt x="6018" y="3308"/>
                    <a:pt x="5860" y="3403"/>
                  </a:cubicBezTo>
                  <a:lnTo>
                    <a:pt x="5041" y="2552"/>
                  </a:lnTo>
                  <a:cubicBezTo>
                    <a:pt x="5136" y="2395"/>
                    <a:pt x="5167" y="2206"/>
                    <a:pt x="5167" y="2048"/>
                  </a:cubicBezTo>
                  <a:cubicBezTo>
                    <a:pt x="5167" y="1386"/>
                    <a:pt x="4600" y="819"/>
                    <a:pt x="3938" y="819"/>
                  </a:cubicBezTo>
                  <a:cubicBezTo>
                    <a:pt x="3277" y="819"/>
                    <a:pt x="2710" y="1386"/>
                    <a:pt x="2710" y="2048"/>
                  </a:cubicBezTo>
                  <a:cubicBezTo>
                    <a:pt x="2710" y="2237"/>
                    <a:pt x="2773" y="2395"/>
                    <a:pt x="2836" y="2552"/>
                  </a:cubicBezTo>
                  <a:lnTo>
                    <a:pt x="1733" y="3655"/>
                  </a:lnTo>
                  <a:cubicBezTo>
                    <a:pt x="1575" y="3592"/>
                    <a:pt x="1386" y="3560"/>
                    <a:pt x="1229" y="3560"/>
                  </a:cubicBezTo>
                  <a:cubicBezTo>
                    <a:pt x="567" y="3560"/>
                    <a:pt x="0" y="4096"/>
                    <a:pt x="0" y="4757"/>
                  </a:cubicBezTo>
                  <a:cubicBezTo>
                    <a:pt x="0" y="5451"/>
                    <a:pt x="567" y="5986"/>
                    <a:pt x="1229" y="5986"/>
                  </a:cubicBezTo>
                  <a:cubicBezTo>
                    <a:pt x="1891" y="5986"/>
                    <a:pt x="2458" y="5451"/>
                    <a:pt x="2458" y="4757"/>
                  </a:cubicBezTo>
                  <a:cubicBezTo>
                    <a:pt x="2458" y="4568"/>
                    <a:pt x="2395" y="4411"/>
                    <a:pt x="2332" y="4253"/>
                  </a:cubicBezTo>
                  <a:lnTo>
                    <a:pt x="3434" y="3151"/>
                  </a:lnTo>
                  <a:cubicBezTo>
                    <a:pt x="3592" y="3214"/>
                    <a:pt x="3781" y="3277"/>
                    <a:pt x="3938" y="3277"/>
                  </a:cubicBezTo>
                  <a:cubicBezTo>
                    <a:pt x="4096" y="3277"/>
                    <a:pt x="4285" y="3214"/>
                    <a:pt x="4442" y="3151"/>
                  </a:cubicBezTo>
                  <a:lnTo>
                    <a:pt x="5293" y="3970"/>
                  </a:lnTo>
                  <a:cubicBezTo>
                    <a:pt x="5199" y="4127"/>
                    <a:pt x="5167" y="4348"/>
                    <a:pt x="5167" y="4505"/>
                  </a:cubicBezTo>
                  <a:cubicBezTo>
                    <a:pt x="5167" y="5167"/>
                    <a:pt x="5703" y="5703"/>
                    <a:pt x="6396" y="5703"/>
                  </a:cubicBezTo>
                  <a:cubicBezTo>
                    <a:pt x="7057" y="5703"/>
                    <a:pt x="7593" y="5167"/>
                    <a:pt x="7593" y="4505"/>
                  </a:cubicBezTo>
                  <a:cubicBezTo>
                    <a:pt x="7593" y="4285"/>
                    <a:pt x="7561" y="4127"/>
                    <a:pt x="7498" y="3970"/>
                  </a:cubicBezTo>
                  <a:lnTo>
                    <a:pt x="9137" y="2332"/>
                  </a:lnTo>
                  <a:cubicBezTo>
                    <a:pt x="9294" y="2395"/>
                    <a:pt x="9483" y="2458"/>
                    <a:pt x="9641" y="2458"/>
                  </a:cubicBezTo>
                  <a:cubicBezTo>
                    <a:pt x="10334" y="2458"/>
                    <a:pt x="10901" y="1890"/>
                    <a:pt x="10901" y="1229"/>
                  </a:cubicBezTo>
                  <a:cubicBezTo>
                    <a:pt x="10901" y="536"/>
                    <a:pt x="10334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14" name="Google Shape;4838;p58">
            <a:extLst>
              <a:ext uri="{FF2B5EF4-FFF2-40B4-BE49-F238E27FC236}">
                <a16:creationId xmlns:a16="http://schemas.microsoft.com/office/drawing/2014/main" id="{9E8A1050-FE87-47D7-AC46-712C7FF9AF44}"/>
              </a:ext>
            </a:extLst>
          </p:cNvPr>
          <p:cNvSpPr/>
          <p:nvPr/>
        </p:nvSpPr>
        <p:spPr>
          <a:xfrm>
            <a:off x="8329826" y="2573621"/>
            <a:ext cx="348568" cy="348871"/>
          </a:xfrm>
          <a:custGeom>
            <a:avLst/>
            <a:gdLst/>
            <a:ahLst/>
            <a:cxnLst/>
            <a:rect l="l" t="t" r="r" b="b"/>
            <a:pathLst>
              <a:path w="12666" h="12677" extrusionOk="0">
                <a:moveTo>
                  <a:pt x="8916" y="1639"/>
                </a:moveTo>
                <a:cubicBezTo>
                  <a:pt x="9137" y="1639"/>
                  <a:pt x="9294" y="1828"/>
                  <a:pt x="9294" y="2048"/>
                </a:cubicBezTo>
                <a:cubicBezTo>
                  <a:pt x="9294" y="2269"/>
                  <a:pt x="9105" y="2458"/>
                  <a:pt x="8916" y="2458"/>
                </a:cubicBezTo>
                <a:lnTo>
                  <a:pt x="3655" y="2458"/>
                </a:lnTo>
                <a:cubicBezTo>
                  <a:pt x="3434" y="2458"/>
                  <a:pt x="3245" y="2269"/>
                  <a:pt x="3245" y="2048"/>
                </a:cubicBezTo>
                <a:cubicBezTo>
                  <a:pt x="3245" y="1796"/>
                  <a:pt x="3434" y="1639"/>
                  <a:pt x="3655" y="1639"/>
                </a:cubicBezTo>
                <a:close/>
                <a:moveTo>
                  <a:pt x="10555" y="3245"/>
                </a:moveTo>
                <a:cubicBezTo>
                  <a:pt x="10807" y="3245"/>
                  <a:pt x="10964" y="3434"/>
                  <a:pt x="10964" y="3686"/>
                </a:cubicBezTo>
                <a:cubicBezTo>
                  <a:pt x="10964" y="3939"/>
                  <a:pt x="10807" y="4128"/>
                  <a:pt x="10555" y="4128"/>
                </a:cubicBezTo>
                <a:lnTo>
                  <a:pt x="2017" y="4128"/>
                </a:lnTo>
                <a:cubicBezTo>
                  <a:pt x="1765" y="4128"/>
                  <a:pt x="1607" y="3939"/>
                  <a:pt x="1607" y="3686"/>
                </a:cubicBezTo>
                <a:cubicBezTo>
                  <a:pt x="1607" y="3434"/>
                  <a:pt x="1828" y="3245"/>
                  <a:pt x="2017" y="3245"/>
                </a:cubicBezTo>
                <a:close/>
                <a:moveTo>
                  <a:pt x="6711" y="5766"/>
                </a:moveTo>
                <a:cubicBezTo>
                  <a:pt x="7593" y="5766"/>
                  <a:pt x="8349" y="6522"/>
                  <a:pt x="8349" y="7436"/>
                </a:cubicBezTo>
                <a:cubicBezTo>
                  <a:pt x="8349" y="8349"/>
                  <a:pt x="7593" y="9074"/>
                  <a:pt x="6711" y="9074"/>
                </a:cubicBezTo>
                <a:cubicBezTo>
                  <a:pt x="5797" y="9074"/>
                  <a:pt x="5041" y="8349"/>
                  <a:pt x="5041" y="7436"/>
                </a:cubicBezTo>
                <a:cubicBezTo>
                  <a:pt x="5041" y="6522"/>
                  <a:pt x="5797" y="5766"/>
                  <a:pt x="6711" y="5766"/>
                </a:cubicBezTo>
                <a:close/>
                <a:moveTo>
                  <a:pt x="2048" y="0"/>
                </a:moveTo>
                <a:cubicBezTo>
                  <a:pt x="1828" y="0"/>
                  <a:pt x="1670" y="189"/>
                  <a:pt x="1670" y="378"/>
                </a:cubicBezTo>
                <a:cubicBezTo>
                  <a:pt x="1670" y="1040"/>
                  <a:pt x="1103" y="1639"/>
                  <a:pt x="410" y="1639"/>
                </a:cubicBezTo>
                <a:cubicBezTo>
                  <a:pt x="158" y="1639"/>
                  <a:pt x="0" y="1828"/>
                  <a:pt x="0" y="2048"/>
                </a:cubicBezTo>
                <a:lnTo>
                  <a:pt x="0" y="6994"/>
                </a:lnTo>
                <a:cubicBezTo>
                  <a:pt x="0" y="7247"/>
                  <a:pt x="189" y="7404"/>
                  <a:pt x="410" y="7404"/>
                </a:cubicBezTo>
                <a:cubicBezTo>
                  <a:pt x="1072" y="7404"/>
                  <a:pt x="1670" y="7940"/>
                  <a:pt x="1670" y="8601"/>
                </a:cubicBezTo>
                <a:cubicBezTo>
                  <a:pt x="1670" y="8853"/>
                  <a:pt x="1859" y="9042"/>
                  <a:pt x="2048" y="9042"/>
                </a:cubicBezTo>
                <a:lnTo>
                  <a:pt x="4884" y="9042"/>
                </a:lnTo>
                <a:lnTo>
                  <a:pt x="5073" y="9231"/>
                </a:lnTo>
                <a:lnTo>
                  <a:pt x="5073" y="12224"/>
                </a:lnTo>
                <a:cubicBezTo>
                  <a:pt x="5073" y="12468"/>
                  <a:pt x="5298" y="12654"/>
                  <a:pt x="5517" y="12654"/>
                </a:cubicBezTo>
                <a:cubicBezTo>
                  <a:pt x="5581" y="12654"/>
                  <a:pt x="5645" y="12638"/>
                  <a:pt x="5703" y="12602"/>
                </a:cubicBezTo>
                <a:lnTo>
                  <a:pt x="6743" y="11909"/>
                </a:lnTo>
                <a:lnTo>
                  <a:pt x="7782" y="12602"/>
                </a:lnTo>
                <a:cubicBezTo>
                  <a:pt x="7850" y="12653"/>
                  <a:pt x="7926" y="12676"/>
                  <a:pt x="8002" y="12676"/>
                </a:cubicBezTo>
                <a:cubicBezTo>
                  <a:pt x="8210" y="12676"/>
                  <a:pt x="8412" y="12501"/>
                  <a:pt x="8412" y="12224"/>
                </a:cubicBezTo>
                <a:lnTo>
                  <a:pt x="8412" y="9231"/>
                </a:lnTo>
                <a:lnTo>
                  <a:pt x="8601" y="9042"/>
                </a:lnTo>
                <a:lnTo>
                  <a:pt x="10618" y="9042"/>
                </a:lnTo>
                <a:cubicBezTo>
                  <a:pt x="10838" y="9042"/>
                  <a:pt x="10996" y="8853"/>
                  <a:pt x="10996" y="8601"/>
                </a:cubicBezTo>
                <a:cubicBezTo>
                  <a:pt x="10996" y="7940"/>
                  <a:pt x="11563" y="7404"/>
                  <a:pt x="12224" y="7404"/>
                </a:cubicBezTo>
                <a:cubicBezTo>
                  <a:pt x="12445" y="7404"/>
                  <a:pt x="12665" y="7184"/>
                  <a:pt x="12665" y="6994"/>
                </a:cubicBezTo>
                <a:lnTo>
                  <a:pt x="12665" y="2048"/>
                </a:lnTo>
                <a:cubicBezTo>
                  <a:pt x="12602" y="1796"/>
                  <a:pt x="12445" y="1639"/>
                  <a:pt x="12224" y="1639"/>
                </a:cubicBezTo>
                <a:cubicBezTo>
                  <a:pt x="11531" y="1639"/>
                  <a:pt x="10996" y="1103"/>
                  <a:pt x="10996" y="378"/>
                </a:cubicBezTo>
                <a:cubicBezTo>
                  <a:pt x="10996" y="158"/>
                  <a:pt x="1080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15" name="Google Shape;4839;p58">
            <a:extLst>
              <a:ext uri="{FF2B5EF4-FFF2-40B4-BE49-F238E27FC236}">
                <a16:creationId xmlns:a16="http://schemas.microsoft.com/office/drawing/2014/main" id="{A13115F9-0C3A-459A-93D5-89A6F3415728}"/>
              </a:ext>
            </a:extLst>
          </p:cNvPr>
          <p:cNvSpPr/>
          <p:nvPr/>
        </p:nvSpPr>
        <p:spPr>
          <a:xfrm>
            <a:off x="10444715" y="1753130"/>
            <a:ext cx="348568" cy="330680"/>
          </a:xfrm>
          <a:custGeom>
            <a:avLst/>
            <a:gdLst/>
            <a:ahLst/>
            <a:cxnLst/>
            <a:rect l="l" t="t" r="r" b="b"/>
            <a:pathLst>
              <a:path w="12666" h="12016" extrusionOk="0">
                <a:moveTo>
                  <a:pt x="3844" y="5105"/>
                </a:moveTo>
                <a:cubicBezTo>
                  <a:pt x="4096" y="5105"/>
                  <a:pt x="4285" y="5325"/>
                  <a:pt x="4285" y="5514"/>
                </a:cubicBezTo>
                <a:lnTo>
                  <a:pt x="4285" y="7153"/>
                </a:lnTo>
                <a:cubicBezTo>
                  <a:pt x="4285" y="7405"/>
                  <a:pt x="4096" y="7562"/>
                  <a:pt x="3844" y="7562"/>
                </a:cubicBezTo>
                <a:lnTo>
                  <a:pt x="2206" y="7562"/>
                </a:lnTo>
                <a:cubicBezTo>
                  <a:pt x="1954" y="7562"/>
                  <a:pt x="1765" y="7342"/>
                  <a:pt x="1765" y="7153"/>
                </a:cubicBezTo>
                <a:lnTo>
                  <a:pt x="1765" y="5514"/>
                </a:lnTo>
                <a:cubicBezTo>
                  <a:pt x="1765" y="5262"/>
                  <a:pt x="1954" y="5105"/>
                  <a:pt x="2206" y="5105"/>
                </a:cubicBezTo>
                <a:close/>
                <a:moveTo>
                  <a:pt x="7215" y="1765"/>
                </a:moveTo>
                <a:cubicBezTo>
                  <a:pt x="7436" y="1765"/>
                  <a:pt x="7593" y="1954"/>
                  <a:pt x="7593" y="2206"/>
                </a:cubicBezTo>
                <a:lnTo>
                  <a:pt x="7593" y="7153"/>
                </a:lnTo>
                <a:cubicBezTo>
                  <a:pt x="7593" y="7405"/>
                  <a:pt x="7404" y="7562"/>
                  <a:pt x="7215" y="7562"/>
                </a:cubicBezTo>
                <a:lnTo>
                  <a:pt x="5545" y="7562"/>
                </a:lnTo>
                <a:cubicBezTo>
                  <a:pt x="5325" y="7562"/>
                  <a:pt x="5167" y="7342"/>
                  <a:pt x="5167" y="7153"/>
                </a:cubicBezTo>
                <a:lnTo>
                  <a:pt x="5167" y="2206"/>
                </a:lnTo>
                <a:cubicBezTo>
                  <a:pt x="5167" y="1954"/>
                  <a:pt x="5356" y="1765"/>
                  <a:pt x="5545" y="1765"/>
                </a:cubicBezTo>
                <a:close/>
                <a:moveTo>
                  <a:pt x="10523" y="4286"/>
                </a:moveTo>
                <a:cubicBezTo>
                  <a:pt x="10744" y="4286"/>
                  <a:pt x="10901" y="4475"/>
                  <a:pt x="10901" y="4664"/>
                </a:cubicBezTo>
                <a:lnTo>
                  <a:pt x="10901" y="7153"/>
                </a:lnTo>
                <a:cubicBezTo>
                  <a:pt x="10901" y="7405"/>
                  <a:pt x="10712" y="7562"/>
                  <a:pt x="10523" y="7562"/>
                </a:cubicBezTo>
                <a:lnTo>
                  <a:pt x="8853" y="7562"/>
                </a:lnTo>
                <a:cubicBezTo>
                  <a:pt x="8633" y="7562"/>
                  <a:pt x="8475" y="7342"/>
                  <a:pt x="8475" y="7153"/>
                </a:cubicBezTo>
                <a:lnTo>
                  <a:pt x="8475" y="4664"/>
                </a:lnTo>
                <a:cubicBezTo>
                  <a:pt x="8475" y="4443"/>
                  <a:pt x="8664" y="4286"/>
                  <a:pt x="8853" y="4286"/>
                </a:cubicBezTo>
                <a:close/>
                <a:moveTo>
                  <a:pt x="6333" y="1"/>
                </a:moveTo>
                <a:cubicBezTo>
                  <a:pt x="2836" y="1"/>
                  <a:pt x="0" y="2490"/>
                  <a:pt x="0" y="5514"/>
                </a:cubicBezTo>
                <a:cubicBezTo>
                  <a:pt x="0" y="6900"/>
                  <a:pt x="599" y="8224"/>
                  <a:pt x="1639" y="9200"/>
                </a:cubicBezTo>
                <a:lnTo>
                  <a:pt x="1639" y="11626"/>
                </a:lnTo>
                <a:cubicBezTo>
                  <a:pt x="1639" y="11856"/>
                  <a:pt x="1832" y="12016"/>
                  <a:pt x="2045" y="12016"/>
                </a:cubicBezTo>
                <a:cubicBezTo>
                  <a:pt x="2153" y="12016"/>
                  <a:pt x="2267" y="11974"/>
                  <a:pt x="2363" y="11878"/>
                </a:cubicBezTo>
                <a:lnTo>
                  <a:pt x="3749" y="10492"/>
                </a:lnTo>
                <a:cubicBezTo>
                  <a:pt x="4569" y="10839"/>
                  <a:pt x="5419" y="10965"/>
                  <a:pt x="6333" y="10965"/>
                </a:cubicBezTo>
                <a:cubicBezTo>
                  <a:pt x="9830" y="10965"/>
                  <a:pt x="12665" y="8507"/>
                  <a:pt x="12665" y="5451"/>
                </a:cubicBezTo>
                <a:cubicBezTo>
                  <a:pt x="12665" y="2427"/>
                  <a:pt x="9830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16" name="Google Shape;4840;p58">
            <a:extLst>
              <a:ext uri="{FF2B5EF4-FFF2-40B4-BE49-F238E27FC236}">
                <a16:creationId xmlns:a16="http://schemas.microsoft.com/office/drawing/2014/main" id="{F086E23D-4424-4AA4-8ED5-AEDC55891EF5}"/>
              </a:ext>
            </a:extLst>
          </p:cNvPr>
          <p:cNvSpPr/>
          <p:nvPr/>
        </p:nvSpPr>
        <p:spPr>
          <a:xfrm>
            <a:off x="10443848" y="2203397"/>
            <a:ext cx="350302" cy="273136"/>
          </a:xfrm>
          <a:custGeom>
            <a:avLst/>
            <a:gdLst/>
            <a:ahLst/>
            <a:cxnLst/>
            <a:rect l="l" t="t" r="r" b="b"/>
            <a:pathLst>
              <a:path w="12729" h="9925" extrusionOk="0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4"/>
                </a:lnTo>
                <a:lnTo>
                  <a:pt x="978" y="6239"/>
                </a:lnTo>
                <a:cubicBezTo>
                  <a:pt x="960" y="6256"/>
                  <a:pt x="937" y="6264"/>
                  <a:pt x="914" y="6264"/>
                </a:cubicBezTo>
                <a:cubicBezTo>
                  <a:pt x="854" y="6264"/>
                  <a:pt x="788" y="621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4128" y="7184"/>
                </a:moveTo>
                <a:lnTo>
                  <a:pt x="6963" y="8035"/>
                </a:lnTo>
                <a:cubicBezTo>
                  <a:pt x="6648" y="8507"/>
                  <a:pt x="6176" y="8759"/>
                  <a:pt x="5640" y="8759"/>
                </a:cubicBezTo>
                <a:cubicBezTo>
                  <a:pt x="4821" y="8759"/>
                  <a:pt x="4097" y="8066"/>
                  <a:pt x="4128" y="7184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198"/>
                </a:cubicBezTo>
                <a:lnTo>
                  <a:pt x="11815" y="8665"/>
                </a:lnTo>
                <a:cubicBezTo>
                  <a:pt x="11815" y="8885"/>
                  <a:pt x="11626" y="9043"/>
                  <a:pt x="11374" y="9043"/>
                </a:cubicBezTo>
                <a:cubicBezTo>
                  <a:pt x="11154" y="9043"/>
                  <a:pt x="10996" y="8854"/>
                  <a:pt x="10996" y="8665"/>
                </a:cubicBezTo>
                <a:lnTo>
                  <a:pt x="10996" y="1198"/>
                </a:lnTo>
                <a:cubicBezTo>
                  <a:pt x="10996" y="977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70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5"/>
                  <a:pt x="983" y="7095"/>
                </a:cubicBezTo>
                <a:cubicBezTo>
                  <a:pt x="1127" y="7095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44"/>
                  <a:pt x="4286" y="9641"/>
                  <a:pt x="5672" y="9641"/>
                </a:cubicBezTo>
                <a:cubicBezTo>
                  <a:pt x="6585" y="9641"/>
                  <a:pt x="7405" y="9074"/>
                  <a:pt x="7814" y="8287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96"/>
                </a:cubicBezTo>
                <a:lnTo>
                  <a:pt x="12729" y="1261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17" name="Google Shape;4841;p58">
            <a:extLst>
              <a:ext uri="{FF2B5EF4-FFF2-40B4-BE49-F238E27FC236}">
                <a16:creationId xmlns:a16="http://schemas.microsoft.com/office/drawing/2014/main" id="{AF3FA598-876A-4109-A5EC-FCC9117BDA05}"/>
              </a:ext>
            </a:extLst>
          </p:cNvPr>
          <p:cNvGrpSpPr/>
          <p:nvPr/>
        </p:nvGrpSpPr>
        <p:grpSpPr>
          <a:xfrm>
            <a:off x="10445265" y="2574457"/>
            <a:ext cx="351183" cy="346945"/>
            <a:chOff x="-59869425" y="4102225"/>
            <a:chExt cx="319025" cy="315175"/>
          </a:xfrm>
        </p:grpSpPr>
        <p:sp>
          <p:nvSpPr>
            <p:cNvPr id="2318" name="Google Shape;4842;p58">
              <a:extLst>
                <a:ext uri="{FF2B5EF4-FFF2-40B4-BE49-F238E27FC236}">
                  <a16:creationId xmlns:a16="http://schemas.microsoft.com/office/drawing/2014/main" id="{1781CBA5-DCA4-4502-9070-99D2D8445DDC}"/>
                </a:ext>
              </a:extLst>
            </p:cNvPr>
            <p:cNvSpPr/>
            <p:nvPr/>
          </p:nvSpPr>
          <p:spPr>
            <a:xfrm>
              <a:off x="-59869425" y="4102225"/>
              <a:ext cx="149675" cy="256825"/>
            </a:xfrm>
            <a:custGeom>
              <a:avLst/>
              <a:gdLst/>
              <a:ahLst/>
              <a:cxnLst/>
              <a:rect l="l" t="t" r="r" b="b"/>
              <a:pathLst>
                <a:path w="5987" h="10273" extrusionOk="0">
                  <a:moveTo>
                    <a:pt x="5532" y="1"/>
                  </a:moveTo>
                  <a:cubicBezTo>
                    <a:pt x="5515" y="1"/>
                    <a:pt x="5499" y="2"/>
                    <a:pt x="5483" y="4"/>
                  </a:cubicBezTo>
                  <a:cubicBezTo>
                    <a:pt x="2364" y="445"/>
                    <a:pt x="1" y="3123"/>
                    <a:pt x="1" y="6274"/>
                  </a:cubicBezTo>
                  <a:cubicBezTo>
                    <a:pt x="1" y="7692"/>
                    <a:pt x="442" y="8983"/>
                    <a:pt x="1293" y="10086"/>
                  </a:cubicBezTo>
                  <a:cubicBezTo>
                    <a:pt x="1381" y="10209"/>
                    <a:pt x="1507" y="10273"/>
                    <a:pt x="1635" y="10273"/>
                  </a:cubicBezTo>
                  <a:cubicBezTo>
                    <a:pt x="1737" y="10273"/>
                    <a:pt x="1839" y="10233"/>
                    <a:pt x="1923" y="10149"/>
                  </a:cubicBezTo>
                  <a:lnTo>
                    <a:pt x="3719" y="8353"/>
                  </a:lnTo>
                  <a:cubicBezTo>
                    <a:pt x="3813" y="8259"/>
                    <a:pt x="3845" y="8007"/>
                    <a:pt x="3782" y="7849"/>
                  </a:cubicBezTo>
                  <a:cubicBezTo>
                    <a:pt x="3498" y="7376"/>
                    <a:pt x="3341" y="6809"/>
                    <a:pt x="3341" y="6274"/>
                  </a:cubicBezTo>
                  <a:cubicBezTo>
                    <a:pt x="3341" y="4888"/>
                    <a:pt x="4286" y="3659"/>
                    <a:pt x="5672" y="3312"/>
                  </a:cubicBezTo>
                  <a:cubicBezTo>
                    <a:pt x="5861" y="3281"/>
                    <a:pt x="5987" y="3123"/>
                    <a:pt x="5987" y="2934"/>
                  </a:cubicBezTo>
                  <a:lnTo>
                    <a:pt x="5987" y="414"/>
                  </a:lnTo>
                  <a:cubicBezTo>
                    <a:pt x="5958" y="180"/>
                    <a:pt x="5739" y="1"/>
                    <a:pt x="5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4843;p58">
              <a:extLst>
                <a:ext uri="{FF2B5EF4-FFF2-40B4-BE49-F238E27FC236}">
                  <a16:creationId xmlns:a16="http://schemas.microsoft.com/office/drawing/2014/main" id="{B580A3B4-0A31-418B-99CF-3C1B492A9680}"/>
                </a:ext>
              </a:extLst>
            </p:cNvPr>
            <p:cNvSpPr/>
            <p:nvPr/>
          </p:nvSpPr>
          <p:spPr>
            <a:xfrm>
              <a:off x="-59811125" y="4322075"/>
              <a:ext cx="201650" cy="95325"/>
            </a:xfrm>
            <a:custGeom>
              <a:avLst/>
              <a:gdLst/>
              <a:ahLst/>
              <a:cxnLst/>
              <a:rect l="l" t="t" r="r" b="b"/>
              <a:pathLst>
                <a:path w="8066" h="3813" extrusionOk="0">
                  <a:moveTo>
                    <a:pt x="5758" y="0"/>
                  </a:moveTo>
                  <a:cubicBezTo>
                    <a:pt x="5692" y="0"/>
                    <a:pt x="5629" y="11"/>
                    <a:pt x="5577" y="32"/>
                  </a:cubicBezTo>
                  <a:cubicBezTo>
                    <a:pt x="5091" y="339"/>
                    <a:pt x="4530" y="489"/>
                    <a:pt x="3972" y="489"/>
                  </a:cubicBezTo>
                  <a:cubicBezTo>
                    <a:pt x="3444" y="489"/>
                    <a:pt x="2917" y="355"/>
                    <a:pt x="2458" y="95"/>
                  </a:cubicBezTo>
                  <a:cubicBezTo>
                    <a:pt x="2389" y="53"/>
                    <a:pt x="2314" y="30"/>
                    <a:pt x="2239" y="30"/>
                  </a:cubicBezTo>
                  <a:cubicBezTo>
                    <a:pt x="2141" y="30"/>
                    <a:pt x="2042" y="69"/>
                    <a:pt x="1954" y="158"/>
                  </a:cubicBezTo>
                  <a:lnTo>
                    <a:pt x="189" y="1922"/>
                  </a:lnTo>
                  <a:cubicBezTo>
                    <a:pt x="0" y="2143"/>
                    <a:pt x="32" y="2395"/>
                    <a:pt x="221" y="2552"/>
                  </a:cubicBezTo>
                  <a:cubicBezTo>
                    <a:pt x="1324" y="3403"/>
                    <a:pt x="2615" y="3812"/>
                    <a:pt x="4001" y="3812"/>
                  </a:cubicBezTo>
                  <a:cubicBezTo>
                    <a:pt x="5388" y="3812"/>
                    <a:pt x="6711" y="3403"/>
                    <a:pt x="7814" y="2521"/>
                  </a:cubicBezTo>
                  <a:cubicBezTo>
                    <a:pt x="8034" y="2363"/>
                    <a:pt x="8066" y="2080"/>
                    <a:pt x="7877" y="1890"/>
                  </a:cubicBezTo>
                  <a:lnTo>
                    <a:pt x="6112" y="126"/>
                  </a:lnTo>
                  <a:cubicBezTo>
                    <a:pt x="6028" y="42"/>
                    <a:pt x="5888" y="0"/>
                    <a:pt x="57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4844;p58">
              <a:extLst>
                <a:ext uri="{FF2B5EF4-FFF2-40B4-BE49-F238E27FC236}">
                  <a16:creationId xmlns:a16="http://schemas.microsoft.com/office/drawing/2014/main" id="{150343CC-BE50-47DC-A68B-8973FC20E4AC}"/>
                </a:ext>
              </a:extLst>
            </p:cNvPr>
            <p:cNvSpPr/>
            <p:nvPr/>
          </p:nvSpPr>
          <p:spPr>
            <a:xfrm>
              <a:off x="-59700075" y="4102225"/>
              <a:ext cx="149675" cy="256525"/>
            </a:xfrm>
            <a:custGeom>
              <a:avLst/>
              <a:gdLst/>
              <a:ahLst/>
              <a:cxnLst/>
              <a:rect l="l" t="t" r="r" b="b"/>
              <a:pathLst>
                <a:path w="5987" h="10261" extrusionOk="0">
                  <a:moveTo>
                    <a:pt x="418" y="1"/>
                  </a:moveTo>
                  <a:cubicBezTo>
                    <a:pt x="190" y="1"/>
                    <a:pt x="1" y="180"/>
                    <a:pt x="1" y="414"/>
                  </a:cubicBezTo>
                  <a:lnTo>
                    <a:pt x="1" y="2934"/>
                  </a:lnTo>
                  <a:cubicBezTo>
                    <a:pt x="1" y="3123"/>
                    <a:pt x="127" y="3281"/>
                    <a:pt x="316" y="3312"/>
                  </a:cubicBezTo>
                  <a:cubicBezTo>
                    <a:pt x="1639" y="3659"/>
                    <a:pt x="2647" y="4856"/>
                    <a:pt x="2647" y="6274"/>
                  </a:cubicBezTo>
                  <a:cubicBezTo>
                    <a:pt x="2647" y="6809"/>
                    <a:pt x="2489" y="7376"/>
                    <a:pt x="2206" y="7849"/>
                  </a:cubicBezTo>
                  <a:cubicBezTo>
                    <a:pt x="2080" y="8007"/>
                    <a:pt x="2111" y="8196"/>
                    <a:pt x="2269" y="8353"/>
                  </a:cubicBezTo>
                  <a:lnTo>
                    <a:pt x="4065" y="10149"/>
                  </a:lnTo>
                  <a:cubicBezTo>
                    <a:pt x="4137" y="10221"/>
                    <a:pt x="4242" y="10260"/>
                    <a:pt x="4350" y="10260"/>
                  </a:cubicBezTo>
                  <a:cubicBezTo>
                    <a:pt x="4478" y="10260"/>
                    <a:pt x="4609" y="10205"/>
                    <a:pt x="4695" y="10086"/>
                  </a:cubicBezTo>
                  <a:cubicBezTo>
                    <a:pt x="5514" y="8983"/>
                    <a:pt x="5987" y="7660"/>
                    <a:pt x="5987" y="6274"/>
                  </a:cubicBezTo>
                  <a:cubicBezTo>
                    <a:pt x="5892" y="3123"/>
                    <a:pt x="3592" y="445"/>
                    <a:pt x="473" y="4"/>
                  </a:cubicBezTo>
                  <a:cubicBezTo>
                    <a:pt x="455" y="2"/>
                    <a:pt x="436" y="1"/>
                    <a:pt x="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4845;p58">
              <a:extLst>
                <a:ext uri="{FF2B5EF4-FFF2-40B4-BE49-F238E27FC236}">
                  <a16:creationId xmlns:a16="http://schemas.microsoft.com/office/drawing/2014/main" id="{67B6EB64-2F36-4184-8BA0-E7B070ADCD13}"/>
                </a:ext>
              </a:extLst>
            </p:cNvPr>
            <p:cNvSpPr/>
            <p:nvPr/>
          </p:nvSpPr>
          <p:spPr>
            <a:xfrm>
              <a:off x="-59742600" y="4187375"/>
              <a:ext cx="63025" cy="144950"/>
            </a:xfrm>
            <a:custGeom>
              <a:avLst/>
              <a:gdLst/>
              <a:ahLst/>
              <a:cxnLst/>
              <a:rect l="l" t="t" r="r" b="b"/>
              <a:pathLst>
                <a:path w="2521" h="5798" extrusionOk="0">
                  <a:moveTo>
                    <a:pt x="1260" y="1"/>
                  </a:moveTo>
                  <a:cubicBezTo>
                    <a:pt x="1040" y="1"/>
                    <a:pt x="819" y="190"/>
                    <a:pt x="819" y="379"/>
                  </a:cubicBezTo>
                  <a:lnTo>
                    <a:pt x="819" y="662"/>
                  </a:lnTo>
                  <a:cubicBezTo>
                    <a:pt x="347" y="820"/>
                    <a:pt x="0" y="1293"/>
                    <a:pt x="0" y="1860"/>
                  </a:cubicBezTo>
                  <a:cubicBezTo>
                    <a:pt x="0" y="2521"/>
                    <a:pt x="567" y="2899"/>
                    <a:pt x="977" y="3214"/>
                  </a:cubicBezTo>
                  <a:cubicBezTo>
                    <a:pt x="1292" y="3466"/>
                    <a:pt x="1670" y="3687"/>
                    <a:pt x="1670" y="3939"/>
                  </a:cubicBezTo>
                  <a:cubicBezTo>
                    <a:pt x="1670" y="4160"/>
                    <a:pt x="1450" y="4380"/>
                    <a:pt x="1260" y="4380"/>
                  </a:cubicBezTo>
                  <a:cubicBezTo>
                    <a:pt x="1071" y="4380"/>
                    <a:pt x="819" y="4160"/>
                    <a:pt x="819" y="3939"/>
                  </a:cubicBezTo>
                  <a:cubicBezTo>
                    <a:pt x="819" y="3687"/>
                    <a:pt x="630" y="3529"/>
                    <a:pt x="441" y="3529"/>
                  </a:cubicBezTo>
                  <a:cubicBezTo>
                    <a:pt x="252" y="3529"/>
                    <a:pt x="32" y="3750"/>
                    <a:pt x="32" y="3939"/>
                  </a:cubicBezTo>
                  <a:cubicBezTo>
                    <a:pt x="32" y="4475"/>
                    <a:pt x="410" y="4916"/>
                    <a:pt x="882" y="5105"/>
                  </a:cubicBezTo>
                  <a:lnTo>
                    <a:pt x="882" y="5388"/>
                  </a:lnTo>
                  <a:cubicBezTo>
                    <a:pt x="882" y="5640"/>
                    <a:pt x="1071" y="5798"/>
                    <a:pt x="1292" y="5798"/>
                  </a:cubicBezTo>
                  <a:cubicBezTo>
                    <a:pt x="1544" y="5798"/>
                    <a:pt x="1702" y="5577"/>
                    <a:pt x="1702" y="5388"/>
                  </a:cubicBezTo>
                  <a:lnTo>
                    <a:pt x="1702" y="5073"/>
                  </a:lnTo>
                  <a:cubicBezTo>
                    <a:pt x="2174" y="4916"/>
                    <a:pt x="2521" y="4443"/>
                    <a:pt x="2521" y="3907"/>
                  </a:cubicBezTo>
                  <a:cubicBezTo>
                    <a:pt x="2521" y="3214"/>
                    <a:pt x="1985" y="2836"/>
                    <a:pt x="1544" y="2521"/>
                  </a:cubicBezTo>
                  <a:cubicBezTo>
                    <a:pt x="1229" y="2269"/>
                    <a:pt x="882" y="2049"/>
                    <a:pt x="882" y="1797"/>
                  </a:cubicBezTo>
                  <a:cubicBezTo>
                    <a:pt x="882" y="1576"/>
                    <a:pt x="1071" y="1419"/>
                    <a:pt x="1292" y="1419"/>
                  </a:cubicBezTo>
                  <a:cubicBezTo>
                    <a:pt x="1544" y="1419"/>
                    <a:pt x="1702" y="1608"/>
                    <a:pt x="1702" y="1797"/>
                  </a:cubicBezTo>
                  <a:cubicBezTo>
                    <a:pt x="1702" y="2049"/>
                    <a:pt x="1891" y="2238"/>
                    <a:pt x="2143" y="2238"/>
                  </a:cubicBezTo>
                  <a:cubicBezTo>
                    <a:pt x="2363" y="2238"/>
                    <a:pt x="2521" y="2049"/>
                    <a:pt x="2521" y="1797"/>
                  </a:cubicBezTo>
                  <a:cubicBezTo>
                    <a:pt x="2521" y="1261"/>
                    <a:pt x="2174" y="820"/>
                    <a:pt x="1702" y="631"/>
                  </a:cubicBezTo>
                  <a:lnTo>
                    <a:pt x="1702" y="347"/>
                  </a:lnTo>
                  <a:cubicBezTo>
                    <a:pt x="1702" y="158"/>
                    <a:pt x="1513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22" name="Google Shape;4846;p58">
            <a:extLst>
              <a:ext uri="{FF2B5EF4-FFF2-40B4-BE49-F238E27FC236}">
                <a16:creationId xmlns:a16="http://schemas.microsoft.com/office/drawing/2014/main" id="{619CC33D-E859-428C-AC08-41B4FF923CFA}"/>
              </a:ext>
            </a:extLst>
          </p:cNvPr>
          <p:cNvGrpSpPr/>
          <p:nvPr/>
        </p:nvGrpSpPr>
        <p:grpSpPr>
          <a:xfrm>
            <a:off x="11293724" y="2165992"/>
            <a:ext cx="348568" cy="347715"/>
            <a:chOff x="-59029025" y="3711650"/>
            <a:chExt cx="316650" cy="315875"/>
          </a:xfrm>
        </p:grpSpPr>
        <p:sp>
          <p:nvSpPr>
            <p:cNvPr id="2323" name="Google Shape;4847;p58">
              <a:extLst>
                <a:ext uri="{FF2B5EF4-FFF2-40B4-BE49-F238E27FC236}">
                  <a16:creationId xmlns:a16="http://schemas.microsoft.com/office/drawing/2014/main" id="{97DCAEB8-7B21-4845-ACCA-7F161B7D20E1}"/>
                </a:ext>
              </a:extLst>
            </p:cNvPr>
            <p:cNvSpPr/>
            <p:nvPr/>
          </p:nvSpPr>
          <p:spPr>
            <a:xfrm>
              <a:off x="-59029025" y="371245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1229" y="0"/>
                  </a:moveTo>
                  <a:cubicBezTo>
                    <a:pt x="568" y="0"/>
                    <a:pt x="1" y="568"/>
                    <a:pt x="1" y="1229"/>
                  </a:cubicBezTo>
                  <a:cubicBezTo>
                    <a:pt x="1" y="1891"/>
                    <a:pt x="568" y="2458"/>
                    <a:pt x="1229" y="2458"/>
                  </a:cubicBezTo>
                  <a:cubicBezTo>
                    <a:pt x="1419" y="2458"/>
                    <a:pt x="1576" y="2426"/>
                    <a:pt x="1734" y="2332"/>
                  </a:cubicBezTo>
                  <a:lnTo>
                    <a:pt x="2206" y="2804"/>
                  </a:lnTo>
                  <a:cubicBezTo>
                    <a:pt x="2458" y="2489"/>
                    <a:pt x="2584" y="2426"/>
                    <a:pt x="2805" y="2206"/>
                  </a:cubicBezTo>
                  <a:lnTo>
                    <a:pt x="2332" y="1733"/>
                  </a:lnTo>
                  <a:cubicBezTo>
                    <a:pt x="2427" y="1576"/>
                    <a:pt x="2458" y="1387"/>
                    <a:pt x="2458" y="1229"/>
                  </a:cubicBezTo>
                  <a:cubicBezTo>
                    <a:pt x="2458" y="568"/>
                    <a:pt x="1923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4848;p58">
              <a:extLst>
                <a:ext uri="{FF2B5EF4-FFF2-40B4-BE49-F238E27FC236}">
                  <a16:creationId xmlns:a16="http://schemas.microsoft.com/office/drawing/2014/main" id="{FEB07A11-A266-4028-A206-BD89BF65BDD9}"/>
                </a:ext>
              </a:extLst>
            </p:cNvPr>
            <p:cNvSpPr/>
            <p:nvPr/>
          </p:nvSpPr>
          <p:spPr>
            <a:xfrm>
              <a:off x="-58782500" y="3958175"/>
              <a:ext cx="70125" cy="69350"/>
            </a:xfrm>
            <a:custGeom>
              <a:avLst/>
              <a:gdLst/>
              <a:ahLst/>
              <a:cxnLst/>
              <a:rect l="l" t="t" r="r" b="b"/>
              <a:pathLst>
                <a:path w="2805" h="2774" extrusionOk="0">
                  <a:moveTo>
                    <a:pt x="599" y="1"/>
                  </a:moveTo>
                  <a:cubicBezTo>
                    <a:pt x="379" y="222"/>
                    <a:pt x="316" y="316"/>
                    <a:pt x="1" y="568"/>
                  </a:cubicBezTo>
                  <a:lnTo>
                    <a:pt x="473" y="1041"/>
                  </a:lnTo>
                  <a:cubicBezTo>
                    <a:pt x="379" y="1198"/>
                    <a:pt x="347" y="1387"/>
                    <a:pt x="347" y="1576"/>
                  </a:cubicBezTo>
                  <a:cubicBezTo>
                    <a:pt x="347" y="2238"/>
                    <a:pt x="914" y="2773"/>
                    <a:pt x="1576" y="2773"/>
                  </a:cubicBezTo>
                  <a:cubicBezTo>
                    <a:pt x="2238" y="2773"/>
                    <a:pt x="2805" y="2238"/>
                    <a:pt x="2805" y="1576"/>
                  </a:cubicBezTo>
                  <a:cubicBezTo>
                    <a:pt x="2805" y="883"/>
                    <a:pt x="2238" y="348"/>
                    <a:pt x="1576" y="348"/>
                  </a:cubicBezTo>
                  <a:cubicBezTo>
                    <a:pt x="1387" y="348"/>
                    <a:pt x="1230" y="379"/>
                    <a:pt x="1072" y="474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4849;p58">
              <a:extLst>
                <a:ext uri="{FF2B5EF4-FFF2-40B4-BE49-F238E27FC236}">
                  <a16:creationId xmlns:a16="http://schemas.microsoft.com/office/drawing/2014/main" id="{4B57EA82-FAFD-447C-BB69-C9D3BF563A5B}"/>
                </a:ext>
              </a:extLst>
            </p:cNvPr>
            <p:cNvSpPr/>
            <p:nvPr/>
          </p:nvSpPr>
          <p:spPr>
            <a:xfrm>
              <a:off x="-58782500" y="371165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1576" y="1"/>
                  </a:moveTo>
                  <a:cubicBezTo>
                    <a:pt x="914" y="1"/>
                    <a:pt x="347" y="568"/>
                    <a:pt x="347" y="1230"/>
                  </a:cubicBezTo>
                  <a:cubicBezTo>
                    <a:pt x="347" y="1419"/>
                    <a:pt x="379" y="1576"/>
                    <a:pt x="473" y="1734"/>
                  </a:cubicBezTo>
                  <a:lnTo>
                    <a:pt x="1" y="2206"/>
                  </a:lnTo>
                  <a:cubicBezTo>
                    <a:pt x="284" y="2458"/>
                    <a:pt x="347" y="2521"/>
                    <a:pt x="599" y="2805"/>
                  </a:cubicBezTo>
                  <a:lnTo>
                    <a:pt x="1072" y="2332"/>
                  </a:lnTo>
                  <a:cubicBezTo>
                    <a:pt x="1230" y="2395"/>
                    <a:pt x="1419" y="2458"/>
                    <a:pt x="1576" y="2458"/>
                  </a:cubicBezTo>
                  <a:cubicBezTo>
                    <a:pt x="2238" y="2458"/>
                    <a:pt x="2805" y="1891"/>
                    <a:pt x="2805" y="1230"/>
                  </a:cubicBezTo>
                  <a:cubicBezTo>
                    <a:pt x="2805" y="568"/>
                    <a:pt x="2238" y="1"/>
                    <a:pt x="15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4850;p58">
              <a:extLst>
                <a:ext uri="{FF2B5EF4-FFF2-40B4-BE49-F238E27FC236}">
                  <a16:creationId xmlns:a16="http://schemas.microsoft.com/office/drawing/2014/main" id="{45A5FFFE-633F-4BA3-9E29-BBCDC69A68AB}"/>
                </a:ext>
              </a:extLst>
            </p:cNvPr>
            <p:cNvSpPr/>
            <p:nvPr/>
          </p:nvSpPr>
          <p:spPr>
            <a:xfrm>
              <a:off x="-58911650" y="3880200"/>
              <a:ext cx="79550" cy="30750"/>
            </a:xfrm>
            <a:custGeom>
              <a:avLst/>
              <a:gdLst/>
              <a:ahLst/>
              <a:cxnLst/>
              <a:rect l="l" t="t" r="r" b="b"/>
              <a:pathLst>
                <a:path w="3182" h="1230" extrusionOk="0">
                  <a:moveTo>
                    <a:pt x="1607" y="1"/>
                  </a:moveTo>
                  <a:cubicBezTo>
                    <a:pt x="819" y="1"/>
                    <a:pt x="189" y="505"/>
                    <a:pt x="0" y="1230"/>
                  </a:cubicBezTo>
                  <a:lnTo>
                    <a:pt x="3182" y="1230"/>
                  </a:lnTo>
                  <a:cubicBezTo>
                    <a:pt x="3025" y="537"/>
                    <a:pt x="2394" y="1"/>
                    <a:pt x="16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4851;p58">
              <a:extLst>
                <a:ext uri="{FF2B5EF4-FFF2-40B4-BE49-F238E27FC236}">
                  <a16:creationId xmlns:a16="http://schemas.microsoft.com/office/drawing/2014/main" id="{4CEC77F9-CEEA-4D6E-A5CF-B0932DD39631}"/>
                </a:ext>
              </a:extLst>
            </p:cNvPr>
            <p:cNvSpPr/>
            <p:nvPr/>
          </p:nvSpPr>
          <p:spPr>
            <a:xfrm>
              <a:off x="-58891975" y="3818000"/>
              <a:ext cx="41775" cy="41750"/>
            </a:xfrm>
            <a:custGeom>
              <a:avLst/>
              <a:gdLst/>
              <a:ahLst/>
              <a:cxnLst/>
              <a:rect l="l" t="t" r="r" b="b"/>
              <a:pathLst>
                <a:path w="1671" h="1670" extrusionOk="0">
                  <a:moveTo>
                    <a:pt x="851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92"/>
                    <a:pt x="379" y="1670"/>
                    <a:pt x="851" y="1670"/>
                  </a:cubicBezTo>
                  <a:cubicBezTo>
                    <a:pt x="1292" y="1670"/>
                    <a:pt x="1670" y="1292"/>
                    <a:pt x="1670" y="819"/>
                  </a:cubicBezTo>
                  <a:cubicBezTo>
                    <a:pt x="1670" y="378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4852;p58">
              <a:extLst>
                <a:ext uri="{FF2B5EF4-FFF2-40B4-BE49-F238E27FC236}">
                  <a16:creationId xmlns:a16="http://schemas.microsoft.com/office/drawing/2014/main" id="{13C810EC-A14D-4ACA-919A-229337A159E1}"/>
                </a:ext>
              </a:extLst>
            </p:cNvPr>
            <p:cNvSpPr/>
            <p:nvPr/>
          </p:nvSpPr>
          <p:spPr>
            <a:xfrm>
              <a:off x="-58983325" y="3755775"/>
              <a:ext cx="227625" cy="226850"/>
            </a:xfrm>
            <a:custGeom>
              <a:avLst/>
              <a:gdLst/>
              <a:ahLst/>
              <a:cxnLst/>
              <a:rect l="l" t="t" r="r" b="b"/>
              <a:pathLst>
                <a:path w="9105" h="9074" extrusionOk="0">
                  <a:moveTo>
                    <a:pt x="4537" y="1701"/>
                  </a:moveTo>
                  <a:cubicBezTo>
                    <a:pt x="5419" y="1701"/>
                    <a:pt x="6175" y="2458"/>
                    <a:pt x="6175" y="3371"/>
                  </a:cubicBezTo>
                  <a:cubicBezTo>
                    <a:pt x="6175" y="3781"/>
                    <a:pt x="6018" y="4190"/>
                    <a:pt x="5702" y="4505"/>
                  </a:cubicBezTo>
                  <a:cubicBezTo>
                    <a:pt x="6459" y="4946"/>
                    <a:pt x="6994" y="5734"/>
                    <a:pt x="6994" y="6679"/>
                  </a:cubicBezTo>
                  <a:cubicBezTo>
                    <a:pt x="6963" y="6868"/>
                    <a:pt x="6805" y="7057"/>
                    <a:pt x="6585" y="7057"/>
                  </a:cubicBezTo>
                  <a:lnTo>
                    <a:pt x="2426" y="7057"/>
                  </a:lnTo>
                  <a:cubicBezTo>
                    <a:pt x="2205" y="7057"/>
                    <a:pt x="2048" y="6868"/>
                    <a:pt x="2048" y="6679"/>
                  </a:cubicBezTo>
                  <a:cubicBezTo>
                    <a:pt x="2048" y="5734"/>
                    <a:pt x="2552" y="4946"/>
                    <a:pt x="3340" y="4505"/>
                  </a:cubicBezTo>
                  <a:cubicBezTo>
                    <a:pt x="3056" y="4190"/>
                    <a:pt x="2867" y="3781"/>
                    <a:pt x="2867" y="3371"/>
                  </a:cubicBezTo>
                  <a:cubicBezTo>
                    <a:pt x="2867" y="2458"/>
                    <a:pt x="3623" y="1701"/>
                    <a:pt x="4537" y="1701"/>
                  </a:cubicBezTo>
                  <a:close/>
                  <a:moveTo>
                    <a:pt x="4537" y="0"/>
                  </a:moveTo>
                  <a:cubicBezTo>
                    <a:pt x="2016" y="0"/>
                    <a:pt x="0" y="2048"/>
                    <a:pt x="0" y="4537"/>
                  </a:cubicBezTo>
                  <a:cubicBezTo>
                    <a:pt x="0" y="7057"/>
                    <a:pt x="2048" y="9074"/>
                    <a:pt x="4537" y="9074"/>
                  </a:cubicBezTo>
                  <a:cubicBezTo>
                    <a:pt x="7057" y="9074"/>
                    <a:pt x="9042" y="7026"/>
                    <a:pt x="9042" y="4537"/>
                  </a:cubicBezTo>
                  <a:cubicBezTo>
                    <a:pt x="9105" y="2017"/>
                    <a:pt x="7057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4853;p58">
              <a:extLst>
                <a:ext uri="{FF2B5EF4-FFF2-40B4-BE49-F238E27FC236}">
                  <a16:creationId xmlns:a16="http://schemas.microsoft.com/office/drawing/2014/main" id="{53B7469E-CDE8-4ED6-94D1-3B916F327EF0}"/>
                </a:ext>
              </a:extLst>
            </p:cNvPr>
            <p:cNvSpPr/>
            <p:nvPr/>
          </p:nvSpPr>
          <p:spPr>
            <a:xfrm>
              <a:off x="-59029025" y="3956600"/>
              <a:ext cx="70900" cy="70925"/>
            </a:xfrm>
            <a:custGeom>
              <a:avLst/>
              <a:gdLst/>
              <a:ahLst/>
              <a:cxnLst/>
              <a:rect l="l" t="t" r="r" b="b"/>
              <a:pathLst>
                <a:path w="2836" h="2837" extrusionOk="0">
                  <a:moveTo>
                    <a:pt x="2269" y="1"/>
                  </a:moveTo>
                  <a:lnTo>
                    <a:pt x="1734" y="537"/>
                  </a:lnTo>
                  <a:cubicBezTo>
                    <a:pt x="1576" y="442"/>
                    <a:pt x="1387" y="411"/>
                    <a:pt x="1229" y="411"/>
                  </a:cubicBezTo>
                  <a:cubicBezTo>
                    <a:pt x="568" y="411"/>
                    <a:pt x="1" y="946"/>
                    <a:pt x="1" y="1639"/>
                  </a:cubicBezTo>
                  <a:cubicBezTo>
                    <a:pt x="1" y="2301"/>
                    <a:pt x="568" y="2836"/>
                    <a:pt x="1229" y="2836"/>
                  </a:cubicBezTo>
                  <a:cubicBezTo>
                    <a:pt x="1891" y="2836"/>
                    <a:pt x="2458" y="2301"/>
                    <a:pt x="2458" y="1639"/>
                  </a:cubicBezTo>
                  <a:cubicBezTo>
                    <a:pt x="2458" y="1419"/>
                    <a:pt x="2427" y="1261"/>
                    <a:pt x="2332" y="1104"/>
                  </a:cubicBezTo>
                  <a:lnTo>
                    <a:pt x="2836" y="600"/>
                  </a:lnTo>
                  <a:cubicBezTo>
                    <a:pt x="2584" y="379"/>
                    <a:pt x="2490" y="285"/>
                    <a:pt x="22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30" name="Google Shape;3754;p57">
            <a:extLst>
              <a:ext uri="{FF2B5EF4-FFF2-40B4-BE49-F238E27FC236}">
                <a16:creationId xmlns:a16="http://schemas.microsoft.com/office/drawing/2014/main" id="{94C8206A-6531-46AF-B1A5-1232CB0998FC}"/>
              </a:ext>
            </a:extLst>
          </p:cNvPr>
          <p:cNvGrpSpPr/>
          <p:nvPr/>
        </p:nvGrpSpPr>
        <p:grpSpPr>
          <a:xfrm>
            <a:off x="4609549" y="3643148"/>
            <a:ext cx="230686" cy="202772"/>
            <a:chOff x="898875" y="244725"/>
            <a:chExt cx="481800" cy="423500"/>
          </a:xfrm>
        </p:grpSpPr>
        <p:sp>
          <p:nvSpPr>
            <p:cNvPr id="2331" name="Google Shape;3755;p57">
              <a:extLst>
                <a:ext uri="{FF2B5EF4-FFF2-40B4-BE49-F238E27FC236}">
                  <a16:creationId xmlns:a16="http://schemas.microsoft.com/office/drawing/2014/main" id="{4CC0336C-C7AF-4DB5-B87A-065C8BAE748F}"/>
                </a:ext>
              </a:extLst>
            </p:cNvPr>
            <p:cNvSpPr/>
            <p:nvPr/>
          </p:nvSpPr>
          <p:spPr>
            <a:xfrm>
              <a:off x="1125675" y="470575"/>
              <a:ext cx="28275" cy="28250"/>
            </a:xfrm>
            <a:custGeom>
              <a:avLst/>
              <a:gdLst/>
              <a:ahLst/>
              <a:cxnLst/>
              <a:rect l="l" t="t" r="r" b="b"/>
              <a:pathLst>
                <a:path w="1131" h="1130" extrusionOk="0">
                  <a:moveTo>
                    <a:pt x="564" y="1"/>
                  </a:moveTo>
                  <a:cubicBezTo>
                    <a:pt x="251" y="1"/>
                    <a:pt x="1" y="251"/>
                    <a:pt x="1" y="564"/>
                  </a:cubicBezTo>
                  <a:cubicBezTo>
                    <a:pt x="1" y="877"/>
                    <a:pt x="251" y="1130"/>
                    <a:pt x="564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332" name="Google Shape;3756;p57">
              <a:extLst>
                <a:ext uri="{FF2B5EF4-FFF2-40B4-BE49-F238E27FC236}">
                  <a16:creationId xmlns:a16="http://schemas.microsoft.com/office/drawing/2014/main" id="{078EB12E-2457-45A5-B8AD-C629614619FD}"/>
                </a:ext>
              </a:extLst>
            </p:cNvPr>
            <p:cNvSpPr/>
            <p:nvPr/>
          </p:nvSpPr>
          <p:spPr>
            <a:xfrm>
              <a:off x="898875" y="244725"/>
              <a:ext cx="481800" cy="225875"/>
            </a:xfrm>
            <a:custGeom>
              <a:avLst/>
              <a:gdLst/>
              <a:ahLst/>
              <a:cxnLst/>
              <a:rect l="l" t="t" r="r" b="b"/>
              <a:pathLst>
                <a:path w="19272" h="9035" extrusionOk="0">
                  <a:moveTo>
                    <a:pt x="2825" y="1130"/>
                  </a:moveTo>
                  <a:cubicBezTo>
                    <a:pt x="3135" y="1130"/>
                    <a:pt x="3388" y="1380"/>
                    <a:pt x="3388" y="1693"/>
                  </a:cubicBezTo>
                  <a:lnTo>
                    <a:pt x="3388" y="2259"/>
                  </a:lnTo>
                  <a:lnTo>
                    <a:pt x="2258" y="2259"/>
                  </a:lnTo>
                  <a:lnTo>
                    <a:pt x="2258" y="1693"/>
                  </a:lnTo>
                  <a:cubicBezTo>
                    <a:pt x="2258" y="1380"/>
                    <a:pt x="2511" y="1130"/>
                    <a:pt x="2825" y="1130"/>
                  </a:cubicBezTo>
                  <a:close/>
                  <a:moveTo>
                    <a:pt x="11894" y="1130"/>
                  </a:moveTo>
                  <a:cubicBezTo>
                    <a:pt x="12208" y="1130"/>
                    <a:pt x="12461" y="1380"/>
                    <a:pt x="12461" y="1693"/>
                  </a:cubicBezTo>
                  <a:lnTo>
                    <a:pt x="12461" y="2259"/>
                  </a:lnTo>
                  <a:lnTo>
                    <a:pt x="6814" y="2259"/>
                  </a:lnTo>
                  <a:lnTo>
                    <a:pt x="6814" y="1693"/>
                  </a:lnTo>
                  <a:cubicBezTo>
                    <a:pt x="6814" y="1380"/>
                    <a:pt x="7064" y="1130"/>
                    <a:pt x="7378" y="1130"/>
                  </a:cubicBezTo>
                  <a:close/>
                  <a:moveTo>
                    <a:pt x="5083" y="4518"/>
                  </a:moveTo>
                  <a:cubicBezTo>
                    <a:pt x="5586" y="4518"/>
                    <a:pt x="5836" y="5123"/>
                    <a:pt x="5480" y="5481"/>
                  </a:cubicBezTo>
                  <a:cubicBezTo>
                    <a:pt x="5366" y="5596"/>
                    <a:pt x="5225" y="5647"/>
                    <a:pt x="5086" y="5647"/>
                  </a:cubicBezTo>
                  <a:cubicBezTo>
                    <a:pt x="4796" y="5647"/>
                    <a:pt x="4517" y="5422"/>
                    <a:pt x="4517" y="5081"/>
                  </a:cubicBezTo>
                  <a:cubicBezTo>
                    <a:pt x="4517" y="4768"/>
                    <a:pt x="4770" y="4518"/>
                    <a:pt x="5083" y="4518"/>
                  </a:cubicBezTo>
                  <a:close/>
                  <a:moveTo>
                    <a:pt x="2825" y="1"/>
                  </a:moveTo>
                  <a:cubicBezTo>
                    <a:pt x="1888" y="1"/>
                    <a:pt x="1129" y="757"/>
                    <a:pt x="1129" y="1693"/>
                  </a:cubicBezTo>
                  <a:lnTo>
                    <a:pt x="1129" y="2362"/>
                  </a:lnTo>
                  <a:cubicBezTo>
                    <a:pt x="455" y="2600"/>
                    <a:pt x="3" y="3235"/>
                    <a:pt x="0" y="3952"/>
                  </a:cubicBezTo>
                  <a:lnTo>
                    <a:pt x="0" y="4518"/>
                  </a:lnTo>
                  <a:lnTo>
                    <a:pt x="1695" y="4518"/>
                  </a:lnTo>
                  <a:cubicBezTo>
                    <a:pt x="2629" y="4518"/>
                    <a:pt x="3388" y="5274"/>
                    <a:pt x="3388" y="6210"/>
                  </a:cubicBezTo>
                  <a:lnTo>
                    <a:pt x="3388" y="9035"/>
                  </a:lnTo>
                  <a:lnTo>
                    <a:pt x="5742" y="9035"/>
                  </a:lnTo>
                  <a:cubicBezTo>
                    <a:pt x="6016" y="7123"/>
                    <a:pt x="7652" y="5647"/>
                    <a:pt x="9636" y="5647"/>
                  </a:cubicBezTo>
                  <a:cubicBezTo>
                    <a:pt x="11620" y="5647"/>
                    <a:pt x="13256" y="7123"/>
                    <a:pt x="13533" y="9035"/>
                  </a:cubicBezTo>
                  <a:lnTo>
                    <a:pt x="15884" y="9035"/>
                  </a:lnTo>
                  <a:lnTo>
                    <a:pt x="15884" y="6210"/>
                  </a:lnTo>
                  <a:cubicBezTo>
                    <a:pt x="15884" y="5274"/>
                    <a:pt x="16643" y="4518"/>
                    <a:pt x="17580" y="4518"/>
                  </a:cubicBezTo>
                  <a:lnTo>
                    <a:pt x="19272" y="4518"/>
                  </a:lnTo>
                  <a:lnTo>
                    <a:pt x="19272" y="3952"/>
                  </a:lnTo>
                  <a:cubicBezTo>
                    <a:pt x="19272" y="3015"/>
                    <a:pt x="18513" y="2259"/>
                    <a:pt x="17580" y="2259"/>
                  </a:cubicBezTo>
                  <a:lnTo>
                    <a:pt x="13590" y="2259"/>
                  </a:lnTo>
                  <a:lnTo>
                    <a:pt x="13590" y="1693"/>
                  </a:lnTo>
                  <a:cubicBezTo>
                    <a:pt x="13587" y="757"/>
                    <a:pt x="12831" y="1"/>
                    <a:pt x="11894" y="1"/>
                  </a:cubicBezTo>
                  <a:lnTo>
                    <a:pt x="7378" y="1"/>
                  </a:lnTo>
                  <a:cubicBezTo>
                    <a:pt x="6441" y="1"/>
                    <a:pt x="5685" y="757"/>
                    <a:pt x="5685" y="1693"/>
                  </a:cubicBezTo>
                  <a:lnTo>
                    <a:pt x="5685" y="2259"/>
                  </a:lnTo>
                  <a:lnTo>
                    <a:pt x="4517" y="2259"/>
                  </a:lnTo>
                  <a:lnTo>
                    <a:pt x="4517" y="1693"/>
                  </a:lnTo>
                  <a:cubicBezTo>
                    <a:pt x="4517" y="757"/>
                    <a:pt x="3758" y="1"/>
                    <a:pt x="28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333" name="Google Shape;3757;p57">
              <a:extLst>
                <a:ext uri="{FF2B5EF4-FFF2-40B4-BE49-F238E27FC236}">
                  <a16:creationId xmlns:a16="http://schemas.microsoft.com/office/drawing/2014/main" id="{2615993C-76F0-476F-943A-00990A56D805}"/>
                </a:ext>
              </a:extLst>
            </p:cNvPr>
            <p:cNvSpPr/>
            <p:nvPr/>
          </p:nvSpPr>
          <p:spPr>
            <a:xfrm>
              <a:off x="1324200" y="385900"/>
              <a:ext cx="56475" cy="197625"/>
            </a:xfrm>
            <a:custGeom>
              <a:avLst/>
              <a:gdLst/>
              <a:ahLst/>
              <a:cxnLst/>
              <a:rect l="l" t="t" r="r" b="b"/>
              <a:pathLst>
                <a:path w="2259" h="7905" extrusionOk="0">
                  <a:moveTo>
                    <a:pt x="567" y="0"/>
                  </a:moveTo>
                  <a:cubicBezTo>
                    <a:pt x="254" y="0"/>
                    <a:pt x="1" y="250"/>
                    <a:pt x="1" y="563"/>
                  </a:cubicBezTo>
                  <a:lnTo>
                    <a:pt x="1" y="7339"/>
                  </a:lnTo>
                  <a:cubicBezTo>
                    <a:pt x="1" y="7652"/>
                    <a:pt x="254" y="7905"/>
                    <a:pt x="567" y="7905"/>
                  </a:cubicBezTo>
                  <a:lnTo>
                    <a:pt x="2259" y="7905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334" name="Google Shape;3758;p57">
              <a:extLst>
                <a:ext uri="{FF2B5EF4-FFF2-40B4-BE49-F238E27FC236}">
                  <a16:creationId xmlns:a16="http://schemas.microsoft.com/office/drawing/2014/main" id="{D7DB13EF-F698-4FBD-BE0F-D5FE82729DB7}"/>
                </a:ext>
              </a:extLst>
            </p:cNvPr>
            <p:cNvSpPr/>
            <p:nvPr/>
          </p:nvSpPr>
          <p:spPr>
            <a:xfrm>
              <a:off x="898875" y="385900"/>
              <a:ext cx="56475" cy="197625"/>
            </a:xfrm>
            <a:custGeom>
              <a:avLst/>
              <a:gdLst/>
              <a:ahLst/>
              <a:cxnLst/>
              <a:rect l="l" t="t" r="r" b="b"/>
              <a:pathLst>
                <a:path w="2259" h="7905" extrusionOk="0">
                  <a:moveTo>
                    <a:pt x="0" y="0"/>
                  </a:moveTo>
                  <a:lnTo>
                    <a:pt x="0" y="7905"/>
                  </a:lnTo>
                  <a:lnTo>
                    <a:pt x="1695" y="7905"/>
                  </a:lnTo>
                  <a:cubicBezTo>
                    <a:pt x="2005" y="7905"/>
                    <a:pt x="2258" y="7652"/>
                    <a:pt x="2258" y="7339"/>
                  </a:cubicBezTo>
                  <a:lnTo>
                    <a:pt x="2258" y="563"/>
                  </a:lnTo>
                  <a:cubicBezTo>
                    <a:pt x="2258" y="250"/>
                    <a:pt x="2005" y="0"/>
                    <a:pt x="1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335" name="Google Shape;3759;p57">
              <a:extLst>
                <a:ext uri="{FF2B5EF4-FFF2-40B4-BE49-F238E27FC236}">
                  <a16:creationId xmlns:a16="http://schemas.microsoft.com/office/drawing/2014/main" id="{C28F37E0-90D4-4BF5-9D35-E89B517CF06F}"/>
                </a:ext>
              </a:extLst>
            </p:cNvPr>
            <p:cNvSpPr/>
            <p:nvPr/>
          </p:nvSpPr>
          <p:spPr>
            <a:xfrm>
              <a:off x="1063650" y="414125"/>
              <a:ext cx="146750" cy="141125"/>
            </a:xfrm>
            <a:custGeom>
              <a:avLst/>
              <a:gdLst/>
              <a:ahLst/>
              <a:cxnLst/>
              <a:rect l="l" t="t" r="r" b="b"/>
              <a:pathLst>
                <a:path w="5870" h="5645" extrusionOk="0">
                  <a:moveTo>
                    <a:pt x="3045" y="1127"/>
                  </a:moveTo>
                  <a:cubicBezTo>
                    <a:pt x="3263" y="1127"/>
                    <a:pt x="3483" y="1169"/>
                    <a:pt x="3692" y="1256"/>
                  </a:cubicBezTo>
                  <a:cubicBezTo>
                    <a:pt x="4325" y="1518"/>
                    <a:pt x="4740" y="2135"/>
                    <a:pt x="4740" y="2822"/>
                  </a:cubicBezTo>
                  <a:cubicBezTo>
                    <a:pt x="4737" y="3758"/>
                    <a:pt x="3981" y="4514"/>
                    <a:pt x="3045" y="4517"/>
                  </a:cubicBezTo>
                  <a:cubicBezTo>
                    <a:pt x="2358" y="4517"/>
                    <a:pt x="1741" y="4102"/>
                    <a:pt x="1479" y="3469"/>
                  </a:cubicBezTo>
                  <a:cubicBezTo>
                    <a:pt x="1217" y="2837"/>
                    <a:pt x="1362" y="2108"/>
                    <a:pt x="1847" y="1623"/>
                  </a:cubicBezTo>
                  <a:cubicBezTo>
                    <a:pt x="2171" y="1299"/>
                    <a:pt x="2604" y="1127"/>
                    <a:pt x="3045" y="1127"/>
                  </a:cubicBezTo>
                  <a:close/>
                  <a:moveTo>
                    <a:pt x="3045" y="0"/>
                  </a:moveTo>
                  <a:cubicBezTo>
                    <a:pt x="1904" y="0"/>
                    <a:pt x="874" y="687"/>
                    <a:pt x="437" y="1741"/>
                  </a:cubicBezTo>
                  <a:cubicBezTo>
                    <a:pt x="1" y="2798"/>
                    <a:pt x="242" y="4011"/>
                    <a:pt x="1049" y="4818"/>
                  </a:cubicBezTo>
                  <a:cubicBezTo>
                    <a:pt x="1588" y="5358"/>
                    <a:pt x="2310" y="5645"/>
                    <a:pt x="3045" y="5645"/>
                  </a:cubicBezTo>
                  <a:cubicBezTo>
                    <a:pt x="3409" y="5645"/>
                    <a:pt x="3776" y="5574"/>
                    <a:pt x="4126" y="5430"/>
                  </a:cubicBezTo>
                  <a:cubicBezTo>
                    <a:pt x="5180" y="4993"/>
                    <a:pt x="5870" y="3963"/>
                    <a:pt x="5870" y="2822"/>
                  </a:cubicBezTo>
                  <a:cubicBezTo>
                    <a:pt x="5867" y="1262"/>
                    <a:pt x="4605" y="0"/>
                    <a:pt x="30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336" name="Google Shape;3760;p57">
              <a:extLst>
                <a:ext uri="{FF2B5EF4-FFF2-40B4-BE49-F238E27FC236}">
                  <a16:creationId xmlns:a16="http://schemas.microsoft.com/office/drawing/2014/main" id="{BBA8C3C2-31D5-4613-B4A3-D2576E8473E2}"/>
                </a:ext>
              </a:extLst>
            </p:cNvPr>
            <p:cNvSpPr/>
            <p:nvPr/>
          </p:nvSpPr>
          <p:spPr>
            <a:xfrm>
              <a:off x="898875" y="498800"/>
              <a:ext cx="481800" cy="169425"/>
            </a:xfrm>
            <a:custGeom>
              <a:avLst/>
              <a:gdLst/>
              <a:ahLst/>
              <a:cxnLst/>
              <a:rect l="l" t="t" r="r" b="b"/>
              <a:pathLst>
                <a:path w="19272" h="6777" extrusionOk="0">
                  <a:moveTo>
                    <a:pt x="3388" y="1"/>
                  </a:moveTo>
                  <a:lnTo>
                    <a:pt x="3388" y="2823"/>
                  </a:lnTo>
                  <a:cubicBezTo>
                    <a:pt x="3388" y="3759"/>
                    <a:pt x="2629" y="4515"/>
                    <a:pt x="1695" y="4518"/>
                  </a:cubicBezTo>
                  <a:lnTo>
                    <a:pt x="0" y="4518"/>
                  </a:lnTo>
                  <a:lnTo>
                    <a:pt x="0" y="5081"/>
                  </a:lnTo>
                  <a:cubicBezTo>
                    <a:pt x="0" y="6017"/>
                    <a:pt x="759" y="6773"/>
                    <a:pt x="1695" y="6776"/>
                  </a:cubicBezTo>
                  <a:lnTo>
                    <a:pt x="17580" y="6776"/>
                  </a:lnTo>
                  <a:cubicBezTo>
                    <a:pt x="18513" y="6773"/>
                    <a:pt x="19272" y="6017"/>
                    <a:pt x="19272" y="5081"/>
                  </a:cubicBezTo>
                  <a:lnTo>
                    <a:pt x="19272" y="4518"/>
                  </a:lnTo>
                  <a:lnTo>
                    <a:pt x="17580" y="4518"/>
                  </a:lnTo>
                  <a:cubicBezTo>
                    <a:pt x="16643" y="4515"/>
                    <a:pt x="15884" y="3759"/>
                    <a:pt x="15884" y="2823"/>
                  </a:cubicBezTo>
                  <a:lnTo>
                    <a:pt x="15884" y="1"/>
                  </a:lnTo>
                  <a:lnTo>
                    <a:pt x="13533" y="1"/>
                  </a:lnTo>
                  <a:cubicBezTo>
                    <a:pt x="13256" y="1910"/>
                    <a:pt x="11620" y="3389"/>
                    <a:pt x="9636" y="3389"/>
                  </a:cubicBezTo>
                  <a:cubicBezTo>
                    <a:pt x="7652" y="3389"/>
                    <a:pt x="6016" y="1910"/>
                    <a:pt x="57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337" name="Google Shape;3761;p57">
            <a:extLst>
              <a:ext uri="{FF2B5EF4-FFF2-40B4-BE49-F238E27FC236}">
                <a16:creationId xmlns:a16="http://schemas.microsoft.com/office/drawing/2014/main" id="{D461801E-508D-4045-839E-A13BC6CD84BA}"/>
              </a:ext>
            </a:extLst>
          </p:cNvPr>
          <p:cNvGrpSpPr/>
          <p:nvPr/>
        </p:nvGrpSpPr>
        <p:grpSpPr>
          <a:xfrm>
            <a:off x="4907656" y="3629186"/>
            <a:ext cx="202760" cy="230698"/>
            <a:chOff x="1529350" y="258825"/>
            <a:chExt cx="423475" cy="481825"/>
          </a:xfrm>
        </p:grpSpPr>
        <p:sp>
          <p:nvSpPr>
            <p:cNvPr id="2338" name="Google Shape;3762;p57">
              <a:extLst>
                <a:ext uri="{FF2B5EF4-FFF2-40B4-BE49-F238E27FC236}">
                  <a16:creationId xmlns:a16="http://schemas.microsoft.com/office/drawing/2014/main" id="{B88B0159-0A08-4370-858F-894E1C69D48A}"/>
                </a:ext>
              </a:extLst>
            </p:cNvPr>
            <p:cNvSpPr/>
            <p:nvPr/>
          </p:nvSpPr>
          <p:spPr>
            <a:xfrm>
              <a:off x="1585800" y="258825"/>
              <a:ext cx="310650" cy="430550"/>
            </a:xfrm>
            <a:custGeom>
              <a:avLst/>
              <a:gdLst/>
              <a:ahLst/>
              <a:cxnLst/>
              <a:rect l="l" t="t" r="r" b="b"/>
              <a:pathLst>
                <a:path w="12426" h="17222" extrusionOk="0">
                  <a:moveTo>
                    <a:pt x="6213" y="3388"/>
                  </a:moveTo>
                  <a:cubicBezTo>
                    <a:pt x="7354" y="3388"/>
                    <a:pt x="8384" y="4074"/>
                    <a:pt x="8821" y="5131"/>
                  </a:cubicBezTo>
                  <a:cubicBezTo>
                    <a:pt x="9257" y="6185"/>
                    <a:pt x="9016" y="7399"/>
                    <a:pt x="8206" y="8206"/>
                  </a:cubicBezTo>
                  <a:cubicBezTo>
                    <a:pt x="7666" y="8748"/>
                    <a:pt x="6945" y="9035"/>
                    <a:pt x="6210" y="9035"/>
                  </a:cubicBezTo>
                  <a:cubicBezTo>
                    <a:pt x="5847" y="9035"/>
                    <a:pt x="5481" y="8965"/>
                    <a:pt x="5132" y="8820"/>
                  </a:cubicBezTo>
                  <a:cubicBezTo>
                    <a:pt x="4075" y="8383"/>
                    <a:pt x="3388" y="7354"/>
                    <a:pt x="3388" y="6212"/>
                  </a:cubicBezTo>
                  <a:cubicBezTo>
                    <a:pt x="3391" y="4652"/>
                    <a:pt x="4653" y="3391"/>
                    <a:pt x="6213" y="3388"/>
                  </a:cubicBezTo>
                  <a:close/>
                  <a:moveTo>
                    <a:pt x="6213" y="0"/>
                  </a:moveTo>
                  <a:cubicBezTo>
                    <a:pt x="2825" y="0"/>
                    <a:pt x="1" y="2728"/>
                    <a:pt x="1" y="6212"/>
                  </a:cubicBezTo>
                  <a:cubicBezTo>
                    <a:pt x="1" y="7537"/>
                    <a:pt x="398" y="8718"/>
                    <a:pt x="1163" y="9826"/>
                  </a:cubicBezTo>
                  <a:lnTo>
                    <a:pt x="5737" y="16959"/>
                  </a:lnTo>
                  <a:cubicBezTo>
                    <a:pt x="5847" y="17134"/>
                    <a:pt x="6029" y="17221"/>
                    <a:pt x="6211" y="17221"/>
                  </a:cubicBezTo>
                  <a:cubicBezTo>
                    <a:pt x="6394" y="17221"/>
                    <a:pt x="6576" y="17134"/>
                    <a:pt x="6686" y="16959"/>
                  </a:cubicBezTo>
                  <a:lnTo>
                    <a:pt x="11278" y="9802"/>
                  </a:lnTo>
                  <a:cubicBezTo>
                    <a:pt x="12025" y="8751"/>
                    <a:pt x="12425" y="7498"/>
                    <a:pt x="12422" y="6212"/>
                  </a:cubicBezTo>
                  <a:cubicBezTo>
                    <a:pt x="12422" y="2786"/>
                    <a:pt x="9637" y="0"/>
                    <a:pt x="62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339" name="Google Shape;3763;p57">
              <a:extLst>
                <a:ext uri="{FF2B5EF4-FFF2-40B4-BE49-F238E27FC236}">
                  <a16:creationId xmlns:a16="http://schemas.microsoft.com/office/drawing/2014/main" id="{E174726B-A536-4CCE-ABDA-8525875F55E3}"/>
                </a:ext>
              </a:extLst>
            </p:cNvPr>
            <p:cNvSpPr/>
            <p:nvPr/>
          </p:nvSpPr>
          <p:spPr>
            <a:xfrm>
              <a:off x="1529350" y="583200"/>
              <a:ext cx="423475" cy="157450"/>
            </a:xfrm>
            <a:custGeom>
              <a:avLst/>
              <a:gdLst/>
              <a:ahLst/>
              <a:cxnLst/>
              <a:rect l="l" t="t" r="r" b="b"/>
              <a:pathLst>
                <a:path w="16939" h="6298" extrusionOk="0">
                  <a:moveTo>
                    <a:pt x="4050" y="1"/>
                  </a:moveTo>
                  <a:cubicBezTo>
                    <a:pt x="1545" y="582"/>
                    <a:pt x="0" y="1642"/>
                    <a:pt x="0" y="2909"/>
                  </a:cubicBezTo>
                  <a:cubicBezTo>
                    <a:pt x="0" y="5111"/>
                    <a:pt x="4364" y="6297"/>
                    <a:pt x="8471" y="6297"/>
                  </a:cubicBezTo>
                  <a:cubicBezTo>
                    <a:pt x="12575" y="6297"/>
                    <a:pt x="16938" y="5111"/>
                    <a:pt x="16938" y="2909"/>
                  </a:cubicBezTo>
                  <a:cubicBezTo>
                    <a:pt x="16938" y="1642"/>
                    <a:pt x="15391" y="579"/>
                    <a:pt x="12882" y="1"/>
                  </a:cubicBezTo>
                  <a:lnTo>
                    <a:pt x="10040" y="4445"/>
                  </a:lnTo>
                  <a:cubicBezTo>
                    <a:pt x="9673" y="5018"/>
                    <a:pt x="9071" y="5305"/>
                    <a:pt x="8469" y="5305"/>
                  </a:cubicBezTo>
                  <a:cubicBezTo>
                    <a:pt x="7867" y="5305"/>
                    <a:pt x="7265" y="5018"/>
                    <a:pt x="6899" y="4445"/>
                  </a:cubicBezTo>
                  <a:lnTo>
                    <a:pt x="40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340" name="Google Shape;3764;p57">
            <a:extLst>
              <a:ext uri="{FF2B5EF4-FFF2-40B4-BE49-F238E27FC236}">
                <a16:creationId xmlns:a16="http://schemas.microsoft.com/office/drawing/2014/main" id="{26A0FFCD-0690-4A6A-98F0-ABBACBA36D2C}"/>
              </a:ext>
            </a:extLst>
          </p:cNvPr>
          <p:cNvGrpSpPr/>
          <p:nvPr/>
        </p:nvGrpSpPr>
        <p:grpSpPr>
          <a:xfrm>
            <a:off x="5174886" y="3683703"/>
            <a:ext cx="231811" cy="121663"/>
            <a:chOff x="2084325" y="363300"/>
            <a:chExt cx="484150" cy="254100"/>
          </a:xfrm>
        </p:grpSpPr>
        <p:sp>
          <p:nvSpPr>
            <p:cNvPr id="2341" name="Google Shape;3765;p57">
              <a:extLst>
                <a:ext uri="{FF2B5EF4-FFF2-40B4-BE49-F238E27FC236}">
                  <a16:creationId xmlns:a16="http://schemas.microsoft.com/office/drawing/2014/main" id="{7342A34A-D6CE-437A-9C21-7F4321295F84}"/>
                </a:ext>
              </a:extLst>
            </p:cNvPr>
            <p:cNvSpPr/>
            <p:nvPr/>
          </p:nvSpPr>
          <p:spPr>
            <a:xfrm>
              <a:off x="2084325" y="363300"/>
              <a:ext cx="484150" cy="254100"/>
            </a:xfrm>
            <a:custGeom>
              <a:avLst/>
              <a:gdLst/>
              <a:ahLst/>
              <a:cxnLst/>
              <a:rect l="l" t="t" r="r" b="b"/>
              <a:pathLst>
                <a:path w="19366" h="10164" extrusionOk="0">
                  <a:moveTo>
                    <a:pt x="9686" y="1128"/>
                  </a:moveTo>
                  <a:cubicBezTo>
                    <a:pt x="10195" y="1128"/>
                    <a:pt x="10707" y="1226"/>
                    <a:pt x="11196" y="1428"/>
                  </a:cubicBezTo>
                  <a:cubicBezTo>
                    <a:pt x="12671" y="2042"/>
                    <a:pt x="13635" y="3482"/>
                    <a:pt x="13635" y="5081"/>
                  </a:cubicBezTo>
                  <a:cubicBezTo>
                    <a:pt x="13632" y="7264"/>
                    <a:pt x="11864" y="9031"/>
                    <a:pt x="9684" y="9034"/>
                  </a:cubicBezTo>
                  <a:cubicBezTo>
                    <a:pt x="8085" y="9034"/>
                    <a:pt x="6643" y="8071"/>
                    <a:pt x="6032" y="6592"/>
                  </a:cubicBezTo>
                  <a:cubicBezTo>
                    <a:pt x="5420" y="5117"/>
                    <a:pt x="5758" y="3415"/>
                    <a:pt x="6887" y="2286"/>
                  </a:cubicBezTo>
                  <a:cubicBezTo>
                    <a:pt x="7645" y="1530"/>
                    <a:pt x="8657" y="1128"/>
                    <a:pt x="9686" y="1128"/>
                  </a:cubicBezTo>
                  <a:close/>
                  <a:moveTo>
                    <a:pt x="9684" y="1"/>
                  </a:moveTo>
                  <a:cubicBezTo>
                    <a:pt x="4502" y="1"/>
                    <a:pt x="361" y="4512"/>
                    <a:pt x="190" y="4704"/>
                  </a:cubicBezTo>
                  <a:cubicBezTo>
                    <a:pt x="0" y="4918"/>
                    <a:pt x="0" y="5243"/>
                    <a:pt x="190" y="5457"/>
                  </a:cubicBezTo>
                  <a:cubicBezTo>
                    <a:pt x="361" y="5650"/>
                    <a:pt x="4502" y="10164"/>
                    <a:pt x="9684" y="10164"/>
                  </a:cubicBezTo>
                  <a:cubicBezTo>
                    <a:pt x="14867" y="10164"/>
                    <a:pt x="19004" y="5650"/>
                    <a:pt x="19176" y="5457"/>
                  </a:cubicBezTo>
                  <a:cubicBezTo>
                    <a:pt x="19365" y="5243"/>
                    <a:pt x="19365" y="4918"/>
                    <a:pt x="19176" y="4704"/>
                  </a:cubicBezTo>
                  <a:cubicBezTo>
                    <a:pt x="19004" y="4512"/>
                    <a:pt x="14867" y="1"/>
                    <a:pt x="96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342" name="Google Shape;3766;p57">
              <a:extLst>
                <a:ext uri="{FF2B5EF4-FFF2-40B4-BE49-F238E27FC236}">
                  <a16:creationId xmlns:a16="http://schemas.microsoft.com/office/drawing/2014/main" id="{4D9A69FD-3F0D-4DF6-A1C4-8796FBEBE492}"/>
                </a:ext>
              </a:extLst>
            </p:cNvPr>
            <p:cNvSpPr/>
            <p:nvPr/>
          </p:nvSpPr>
          <p:spPr>
            <a:xfrm>
              <a:off x="2250600" y="419775"/>
              <a:ext cx="145175" cy="141125"/>
            </a:xfrm>
            <a:custGeom>
              <a:avLst/>
              <a:gdLst/>
              <a:ahLst/>
              <a:cxnLst/>
              <a:rect l="l" t="t" r="r" b="b"/>
              <a:pathLst>
                <a:path w="5807" h="5645" extrusionOk="0">
                  <a:moveTo>
                    <a:pt x="3018" y="0"/>
                  </a:moveTo>
                  <a:cubicBezTo>
                    <a:pt x="1922" y="0"/>
                    <a:pt x="929" y="634"/>
                    <a:pt x="468" y="1626"/>
                  </a:cubicBezTo>
                  <a:cubicBezTo>
                    <a:pt x="1" y="2623"/>
                    <a:pt x="158" y="3797"/>
                    <a:pt x="862" y="4637"/>
                  </a:cubicBezTo>
                  <a:cubicBezTo>
                    <a:pt x="1407" y="5287"/>
                    <a:pt x="2203" y="5645"/>
                    <a:pt x="3025" y="5645"/>
                  </a:cubicBezTo>
                  <a:cubicBezTo>
                    <a:pt x="3270" y="5645"/>
                    <a:pt x="3518" y="5613"/>
                    <a:pt x="3762" y="5547"/>
                  </a:cubicBezTo>
                  <a:cubicBezTo>
                    <a:pt x="4825" y="5258"/>
                    <a:pt x="5620" y="4382"/>
                    <a:pt x="5807" y="3297"/>
                  </a:cubicBezTo>
                  <a:lnTo>
                    <a:pt x="5807" y="3297"/>
                  </a:lnTo>
                  <a:cubicBezTo>
                    <a:pt x="5625" y="3356"/>
                    <a:pt x="5446" y="3383"/>
                    <a:pt x="5272" y="3383"/>
                  </a:cubicBezTo>
                  <a:cubicBezTo>
                    <a:pt x="4356" y="3383"/>
                    <a:pt x="3596" y="2626"/>
                    <a:pt x="3596" y="1692"/>
                  </a:cubicBezTo>
                  <a:cubicBezTo>
                    <a:pt x="3596" y="1147"/>
                    <a:pt x="3861" y="633"/>
                    <a:pt x="4307" y="316"/>
                  </a:cubicBezTo>
                  <a:cubicBezTo>
                    <a:pt x="3913" y="112"/>
                    <a:pt x="3476" y="3"/>
                    <a:pt x="3033" y="0"/>
                  </a:cubicBezTo>
                  <a:cubicBezTo>
                    <a:pt x="3028" y="0"/>
                    <a:pt x="3023" y="0"/>
                    <a:pt x="30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343" name="Google Shape;3767;p57">
            <a:extLst>
              <a:ext uri="{FF2B5EF4-FFF2-40B4-BE49-F238E27FC236}">
                <a16:creationId xmlns:a16="http://schemas.microsoft.com/office/drawing/2014/main" id="{828FF5CC-30D9-4165-AF8C-EB47A6AB0D72}"/>
              </a:ext>
            </a:extLst>
          </p:cNvPr>
          <p:cNvGrpSpPr/>
          <p:nvPr/>
        </p:nvGrpSpPr>
        <p:grpSpPr>
          <a:xfrm>
            <a:off x="5480414" y="3629186"/>
            <a:ext cx="202760" cy="230698"/>
            <a:chOff x="2707500" y="249400"/>
            <a:chExt cx="423475" cy="481825"/>
          </a:xfrm>
        </p:grpSpPr>
        <p:sp>
          <p:nvSpPr>
            <p:cNvPr id="2344" name="Google Shape;3768;p57">
              <a:extLst>
                <a:ext uri="{FF2B5EF4-FFF2-40B4-BE49-F238E27FC236}">
                  <a16:creationId xmlns:a16="http://schemas.microsoft.com/office/drawing/2014/main" id="{54C33FE8-61E8-4AB0-B9CE-08ED5B6C1CE5}"/>
                </a:ext>
              </a:extLst>
            </p:cNvPr>
            <p:cNvSpPr/>
            <p:nvPr/>
          </p:nvSpPr>
          <p:spPr>
            <a:xfrm>
              <a:off x="2739175" y="420675"/>
              <a:ext cx="360100" cy="310550"/>
            </a:xfrm>
            <a:custGeom>
              <a:avLst/>
              <a:gdLst/>
              <a:ahLst/>
              <a:cxnLst/>
              <a:rect l="l" t="t" r="r" b="b"/>
              <a:pathLst>
                <a:path w="14404" h="12422" extrusionOk="0">
                  <a:moveTo>
                    <a:pt x="3816" y="1130"/>
                  </a:moveTo>
                  <a:cubicBezTo>
                    <a:pt x="4126" y="1130"/>
                    <a:pt x="4379" y="1382"/>
                    <a:pt x="4379" y="1696"/>
                  </a:cubicBezTo>
                  <a:lnTo>
                    <a:pt x="4379" y="8471"/>
                  </a:lnTo>
                  <a:cubicBezTo>
                    <a:pt x="4379" y="8781"/>
                    <a:pt x="4126" y="9034"/>
                    <a:pt x="3816" y="9034"/>
                  </a:cubicBezTo>
                  <a:cubicBezTo>
                    <a:pt x="3503" y="9034"/>
                    <a:pt x="3250" y="8781"/>
                    <a:pt x="3250" y="8471"/>
                  </a:cubicBezTo>
                  <a:lnTo>
                    <a:pt x="3250" y="1696"/>
                  </a:lnTo>
                  <a:cubicBezTo>
                    <a:pt x="3250" y="1382"/>
                    <a:pt x="3503" y="1130"/>
                    <a:pt x="3816" y="1130"/>
                  </a:cubicBezTo>
                  <a:close/>
                  <a:moveTo>
                    <a:pt x="7204" y="1130"/>
                  </a:moveTo>
                  <a:cubicBezTo>
                    <a:pt x="7514" y="1130"/>
                    <a:pt x="7767" y="1382"/>
                    <a:pt x="7767" y="1696"/>
                  </a:cubicBezTo>
                  <a:lnTo>
                    <a:pt x="7767" y="8471"/>
                  </a:lnTo>
                  <a:cubicBezTo>
                    <a:pt x="7767" y="8781"/>
                    <a:pt x="7514" y="9034"/>
                    <a:pt x="7204" y="9034"/>
                  </a:cubicBezTo>
                  <a:cubicBezTo>
                    <a:pt x="6891" y="9034"/>
                    <a:pt x="6638" y="8781"/>
                    <a:pt x="6638" y="8471"/>
                  </a:cubicBezTo>
                  <a:lnTo>
                    <a:pt x="6638" y="1696"/>
                  </a:lnTo>
                  <a:cubicBezTo>
                    <a:pt x="6638" y="1382"/>
                    <a:pt x="6891" y="1130"/>
                    <a:pt x="7204" y="1130"/>
                  </a:cubicBezTo>
                  <a:close/>
                  <a:moveTo>
                    <a:pt x="10592" y="1130"/>
                  </a:moveTo>
                  <a:cubicBezTo>
                    <a:pt x="10902" y="1130"/>
                    <a:pt x="11155" y="1382"/>
                    <a:pt x="11155" y="1696"/>
                  </a:cubicBezTo>
                  <a:lnTo>
                    <a:pt x="11155" y="8471"/>
                  </a:lnTo>
                  <a:cubicBezTo>
                    <a:pt x="11155" y="8781"/>
                    <a:pt x="10902" y="9034"/>
                    <a:pt x="10592" y="9034"/>
                  </a:cubicBezTo>
                  <a:cubicBezTo>
                    <a:pt x="10278" y="9034"/>
                    <a:pt x="10025" y="8781"/>
                    <a:pt x="10025" y="8471"/>
                  </a:cubicBezTo>
                  <a:lnTo>
                    <a:pt x="10025" y="1696"/>
                  </a:lnTo>
                  <a:cubicBezTo>
                    <a:pt x="10025" y="1382"/>
                    <a:pt x="10278" y="1130"/>
                    <a:pt x="10592" y="1130"/>
                  </a:cubicBezTo>
                  <a:close/>
                  <a:moveTo>
                    <a:pt x="1" y="0"/>
                  </a:moveTo>
                  <a:lnTo>
                    <a:pt x="901" y="10880"/>
                  </a:lnTo>
                  <a:cubicBezTo>
                    <a:pt x="976" y="11754"/>
                    <a:pt x="1705" y="12422"/>
                    <a:pt x="2582" y="12422"/>
                  </a:cubicBezTo>
                  <a:cubicBezTo>
                    <a:pt x="2584" y="12422"/>
                    <a:pt x="2586" y="12422"/>
                    <a:pt x="2588" y="12422"/>
                  </a:cubicBezTo>
                  <a:lnTo>
                    <a:pt x="11817" y="12422"/>
                  </a:lnTo>
                  <a:cubicBezTo>
                    <a:pt x="11819" y="12422"/>
                    <a:pt x="11821" y="12422"/>
                    <a:pt x="11823" y="12422"/>
                  </a:cubicBezTo>
                  <a:cubicBezTo>
                    <a:pt x="12700" y="12422"/>
                    <a:pt x="13431" y="11751"/>
                    <a:pt x="13503" y="10877"/>
                  </a:cubicBezTo>
                  <a:lnTo>
                    <a:pt x="144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345" name="Google Shape;3769;p57">
              <a:extLst>
                <a:ext uri="{FF2B5EF4-FFF2-40B4-BE49-F238E27FC236}">
                  <a16:creationId xmlns:a16="http://schemas.microsoft.com/office/drawing/2014/main" id="{DA0548E7-FDF9-4278-ABD0-93F2CCEC4E11}"/>
                </a:ext>
              </a:extLst>
            </p:cNvPr>
            <p:cNvSpPr/>
            <p:nvPr/>
          </p:nvSpPr>
          <p:spPr>
            <a:xfrm>
              <a:off x="2707500" y="249400"/>
              <a:ext cx="423475" cy="141175"/>
            </a:xfrm>
            <a:custGeom>
              <a:avLst/>
              <a:gdLst/>
              <a:ahLst/>
              <a:cxnLst/>
              <a:rect l="l" t="t" r="r" b="b"/>
              <a:pathLst>
                <a:path w="16939" h="5647" extrusionOk="0">
                  <a:moveTo>
                    <a:pt x="9600" y="1130"/>
                  </a:moveTo>
                  <a:cubicBezTo>
                    <a:pt x="9910" y="1130"/>
                    <a:pt x="10163" y="1383"/>
                    <a:pt x="10163" y="1696"/>
                  </a:cubicBezTo>
                  <a:lnTo>
                    <a:pt x="10163" y="2259"/>
                  </a:lnTo>
                  <a:lnTo>
                    <a:pt x="6776" y="2259"/>
                  </a:lnTo>
                  <a:lnTo>
                    <a:pt x="6776" y="1696"/>
                  </a:lnTo>
                  <a:cubicBezTo>
                    <a:pt x="6776" y="1383"/>
                    <a:pt x="7029" y="1130"/>
                    <a:pt x="7342" y="1130"/>
                  </a:cubicBezTo>
                  <a:close/>
                  <a:moveTo>
                    <a:pt x="7342" y="1"/>
                  </a:moveTo>
                  <a:cubicBezTo>
                    <a:pt x="6405" y="1"/>
                    <a:pt x="5646" y="760"/>
                    <a:pt x="5646" y="1696"/>
                  </a:cubicBezTo>
                  <a:lnTo>
                    <a:pt x="5646" y="2259"/>
                  </a:lnTo>
                  <a:lnTo>
                    <a:pt x="1696" y="2259"/>
                  </a:lnTo>
                  <a:cubicBezTo>
                    <a:pt x="759" y="2259"/>
                    <a:pt x="0" y="3018"/>
                    <a:pt x="0" y="3954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375" y="5647"/>
                  </a:lnTo>
                  <a:cubicBezTo>
                    <a:pt x="16686" y="5647"/>
                    <a:pt x="16939" y="5394"/>
                    <a:pt x="16939" y="5084"/>
                  </a:cubicBezTo>
                  <a:lnTo>
                    <a:pt x="16939" y="3954"/>
                  </a:lnTo>
                  <a:cubicBezTo>
                    <a:pt x="16939" y="3018"/>
                    <a:pt x="16180" y="2259"/>
                    <a:pt x="15246" y="2259"/>
                  </a:cubicBezTo>
                  <a:lnTo>
                    <a:pt x="11292" y="2259"/>
                  </a:lnTo>
                  <a:lnTo>
                    <a:pt x="11292" y="1696"/>
                  </a:lnTo>
                  <a:cubicBezTo>
                    <a:pt x="11292" y="760"/>
                    <a:pt x="10534" y="1"/>
                    <a:pt x="96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346" name="Google Shape;3770;p57">
            <a:extLst>
              <a:ext uri="{FF2B5EF4-FFF2-40B4-BE49-F238E27FC236}">
                <a16:creationId xmlns:a16="http://schemas.microsoft.com/office/drawing/2014/main" id="{26033D6C-BDDA-4CBE-A396-9D980A4D09FC}"/>
              </a:ext>
            </a:extLst>
          </p:cNvPr>
          <p:cNvGrpSpPr/>
          <p:nvPr/>
        </p:nvGrpSpPr>
        <p:grpSpPr>
          <a:xfrm>
            <a:off x="5761679" y="3629408"/>
            <a:ext cx="207668" cy="230255"/>
            <a:chOff x="3300325" y="249875"/>
            <a:chExt cx="433725" cy="480900"/>
          </a:xfrm>
        </p:grpSpPr>
        <p:sp>
          <p:nvSpPr>
            <p:cNvPr id="2347" name="Google Shape;3771;p57">
              <a:extLst>
                <a:ext uri="{FF2B5EF4-FFF2-40B4-BE49-F238E27FC236}">
                  <a16:creationId xmlns:a16="http://schemas.microsoft.com/office/drawing/2014/main" id="{596F14B1-ED26-417F-9709-4D895D293439}"/>
                </a:ext>
              </a:extLst>
            </p:cNvPr>
            <p:cNvSpPr/>
            <p:nvPr/>
          </p:nvSpPr>
          <p:spPr>
            <a:xfrm>
              <a:off x="3610875" y="334550"/>
              <a:ext cx="56475" cy="28250"/>
            </a:xfrm>
            <a:custGeom>
              <a:avLst/>
              <a:gdLst/>
              <a:ahLst/>
              <a:cxnLst/>
              <a:rect l="l" t="t" r="r" b="b"/>
              <a:pathLst>
                <a:path w="2259" h="1130" extrusionOk="0">
                  <a:moveTo>
                    <a:pt x="566" y="0"/>
                  </a:moveTo>
                  <a:cubicBezTo>
                    <a:pt x="253" y="0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348" name="Google Shape;3772;p57">
              <a:extLst>
                <a:ext uri="{FF2B5EF4-FFF2-40B4-BE49-F238E27FC236}">
                  <a16:creationId xmlns:a16="http://schemas.microsoft.com/office/drawing/2014/main" id="{89033AFA-699D-4923-99A1-6E2B15B51C1E}"/>
                </a:ext>
              </a:extLst>
            </p:cNvPr>
            <p:cNvSpPr/>
            <p:nvPr/>
          </p:nvSpPr>
          <p:spPr>
            <a:xfrm>
              <a:off x="3467675" y="249875"/>
              <a:ext cx="46400" cy="56475"/>
            </a:xfrm>
            <a:custGeom>
              <a:avLst/>
              <a:gdLst/>
              <a:ahLst/>
              <a:cxnLst/>
              <a:rect l="l" t="t" r="r" b="b"/>
              <a:pathLst>
                <a:path w="1856" h="2259" extrusionOk="0">
                  <a:moveTo>
                    <a:pt x="647" y="1"/>
                  </a:moveTo>
                  <a:cubicBezTo>
                    <a:pt x="562" y="1"/>
                    <a:pt x="476" y="20"/>
                    <a:pt x="395" y="60"/>
                  </a:cubicBezTo>
                  <a:cubicBezTo>
                    <a:pt x="115" y="198"/>
                    <a:pt x="1" y="539"/>
                    <a:pt x="142" y="819"/>
                  </a:cubicBezTo>
                  <a:lnTo>
                    <a:pt x="705" y="1948"/>
                  </a:lnTo>
                  <a:cubicBezTo>
                    <a:pt x="806" y="2144"/>
                    <a:pt x="1004" y="2259"/>
                    <a:pt x="1211" y="2259"/>
                  </a:cubicBezTo>
                  <a:cubicBezTo>
                    <a:pt x="1296" y="2259"/>
                    <a:pt x="1383" y="2239"/>
                    <a:pt x="1464" y="2198"/>
                  </a:cubicBezTo>
                  <a:cubicBezTo>
                    <a:pt x="1744" y="2059"/>
                    <a:pt x="1856" y="1722"/>
                    <a:pt x="1717" y="1442"/>
                  </a:cubicBezTo>
                  <a:lnTo>
                    <a:pt x="1151" y="313"/>
                  </a:lnTo>
                  <a:cubicBezTo>
                    <a:pt x="1053" y="114"/>
                    <a:pt x="853" y="1"/>
                    <a:pt x="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349" name="Google Shape;3773;p57">
              <a:extLst>
                <a:ext uri="{FF2B5EF4-FFF2-40B4-BE49-F238E27FC236}">
                  <a16:creationId xmlns:a16="http://schemas.microsoft.com/office/drawing/2014/main" id="{03F969FA-081C-404B-BB25-4A08B0648914}"/>
                </a:ext>
              </a:extLst>
            </p:cNvPr>
            <p:cNvSpPr/>
            <p:nvPr/>
          </p:nvSpPr>
          <p:spPr>
            <a:xfrm>
              <a:off x="3566525" y="249875"/>
              <a:ext cx="46400" cy="56475"/>
            </a:xfrm>
            <a:custGeom>
              <a:avLst/>
              <a:gdLst/>
              <a:ahLst/>
              <a:cxnLst/>
              <a:rect l="l" t="t" r="r" b="b"/>
              <a:pathLst>
                <a:path w="1856" h="2259" extrusionOk="0">
                  <a:moveTo>
                    <a:pt x="1210" y="1"/>
                  </a:moveTo>
                  <a:cubicBezTo>
                    <a:pt x="1003" y="1"/>
                    <a:pt x="803" y="114"/>
                    <a:pt x="705" y="313"/>
                  </a:cubicBezTo>
                  <a:lnTo>
                    <a:pt x="139" y="1442"/>
                  </a:lnTo>
                  <a:cubicBezTo>
                    <a:pt x="1" y="1719"/>
                    <a:pt x="115" y="2059"/>
                    <a:pt x="392" y="2198"/>
                  </a:cubicBezTo>
                  <a:cubicBezTo>
                    <a:pt x="474" y="2239"/>
                    <a:pt x="561" y="2259"/>
                    <a:pt x="646" y="2259"/>
                  </a:cubicBezTo>
                  <a:cubicBezTo>
                    <a:pt x="852" y="2259"/>
                    <a:pt x="1051" y="2144"/>
                    <a:pt x="1151" y="1948"/>
                  </a:cubicBezTo>
                  <a:lnTo>
                    <a:pt x="1714" y="819"/>
                  </a:lnTo>
                  <a:cubicBezTo>
                    <a:pt x="1856" y="539"/>
                    <a:pt x="1741" y="198"/>
                    <a:pt x="1461" y="60"/>
                  </a:cubicBezTo>
                  <a:cubicBezTo>
                    <a:pt x="1381" y="20"/>
                    <a:pt x="1295" y="1"/>
                    <a:pt x="12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350" name="Google Shape;3774;p57">
              <a:extLst>
                <a:ext uri="{FF2B5EF4-FFF2-40B4-BE49-F238E27FC236}">
                  <a16:creationId xmlns:a16="http://schemas.microsoft.com/office/drawing/2014/main" id="{F683A504-887B-4263-8CC6-CBC55A6623E4}"/>
                </a:ext>
              </a:extLst>
            </p:cNvPr>
            <p:cNvSpPr/>
            <p:nvPr/>
          </p:nvSpPr>
          <p:spPr>
            <a:xfrm>
              <a:off x="3413250" y="334550"/>
              <a:ext cx="56500" cy="28250"/>
            </a:xfrm>
            <a:custGeom>
              <a:avLst/>
              <a:gdLst/>
              <a:ahLst/>
              <a:cxnLst/>
              <a:rect l="l" t="t" r="r" b="b"/>
              <a:pathLst>
                <a:path w="2260" h="1130" extrusionOk="0"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351" name="Google Shape;3775;p57">
              <a:extLst>
                <a:ext uri="{FF2B5EF4-FFF2-40B4-BE49-F238E27FC236}">
                  <a16:creationId xmlns:a16="http://schemas.microsoft.com/office/drawing/2014/main" id="{2292231E-DBBB-4CED-AC22-AC04BBF93905}"/>
                </a:ext>
              </a:extLst>
            </p:cNvPr>
            <p:cNvSpPr/>
            <p:nvPr/>
          </p:nvSpPr>
          <p:spPr>
            <a:xfrm>
              <a:off x="3300325" y="476675"/>
              <a:ext cx="84725" cy="254100"/>
            </a:xfrm>
            <a:custGeom>
              <a:avLst/>
              <a:gdLst/>
              <a:ahLst/>
              <a:cxnLst/>
              <a:rect l="l" t="t" r="r" b="b"/>
              <a:pathLst>
                <a:path w="3389" h="10164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lnTo>
                    <a:pt x="1" y="9598"/>
                  </a:lnTo>
                  <a:cubicBezTo>
                    <a:pt x="1" y="9911"/>
                    <a:pt x="254" y="10164"/>
                    <a:pt x="567" y="10164"/>
                  </a:cubicBezTo>
                  <a:lnTo>
                    <a:pt x="2825" y="10164"/>
                  </a:lnTo>
                  <a:cubicBezTo>
                    <a:pt x="3136" y="10164"/>
                    <a:pt x="3389" y="9911"/>
                    <a:pt x="3389" y="9598"/>
                  </a:cubicBezTo>
                  <a:lnTo>
                    <a:pt x="3389" y="564"/>
                  </a:lnTo>
                  <a:cubicBezTo>
                    <a:pt x="3389" y="251"/>
                    <a:pt x="3136" y="1"/>
                    <a:pt x="28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352" name="Google Shape;3776;p57">
              <a:extLst>
                <a:ext uri="{FF2B5EF4-FFF2-40B4-BE49-F238E27FC236}">
                  <a16:creationId xmlns:a16="http://schemas.microsoft.com/office/drawing/2014/main" id="{15BD6794-EE65-4D48-8F1E-C7526381C4D0}"/>
                </a:ext>
              </a:extLst>
            </p:cNvPr>
            <p:cNvSpPr/>
            <p:nvPr/>
          </p:nvSpPr>
          <p:spPr>
            <a:xfrm>
              <a:off x="3413250" y="335525"/>
              <a:ext cx="320800" cy="395250"/>
            </a:xfrm>
            <a:custGeom>
              <a:avLst/>
              <a:gdLst/>
              <a:ahLst/>
              <a:cxnLst/>
              <a:rect l="l" t="t" r="r" b="b"/>
              <a:pathLst>
                <a:path w="12832" h="15810" extrusionOk="0">
                  <a:moveTo>
                    <a:pt x="3954" y="1"/>
                  </a:moveTo>
                  <a:cubicBezTo>
                    <a:pt x="3641" y="1"/>
                    <a:pt x="3388" y="254"/>
                    <a:pt x="3388" y="564"/>
                  </a:cubicBezTo>
                  <a:cubicBezTo>
                    <a:pt x="3388" y="1871"/>
                    <a:pt x="2879" y="4225"/>
                    <a:pt x="1922" y="5186"/>
                  </a:cubicBezTo>
                  <a:cubicBezTo>
                    <a:pt x="1274" y="5830"/>
                    <a:pt x="723" y="6065"/>
                    <a:pt x="1" y="6427"/>
                  </a:cubicBezTo>
                  <a:lnTo>
                    <a:pt x="1" y="14897"/>
                  </a:lnTo>
                  <a:cubicBezTo>
                    <a:pt x="1109" y="15268"/>
                    <a:pt x="2515" y="15810"/>
                    <a:pt x="4659" y="15810"/>
                  </a:cubicBezTo>
                  <a:lnTo>
                    <a:pt x="8351" y="15810"/>
                  </a:lnTo>
                  <a:cubicBezTo>
                    <a:pt x="9567" y="15810"/>
                    <a:pt x="10516" y="14680"/>
                    <a:pt x="10046" y="13491"/>
                  </a:cubicBezTo>
                  <a:cubicBezTo>
                    <a:pt x="11019" y="13226"/>
                    <a:pt x="11546" y="12172"/>
                    <a:pt x="11175" y="11233"/>
                  </a:cubicBezTo>
                  <a:cubicBezTo>
                    <a:pt x="12386" y="10901"/>
                    <a:pt x="12832" y="9408"/>
                    <a:pt x="11992" y="8468"/>
                  </a:cubicBezTo>
                  <a:cubicBezTo>
                    <a:pt x="12314" y="8107"/>
                    <a:pt x="12467" y="7625"/>
                    <a:pt x="12410" y="7143"/>
                  </a:cubicBezTo>
                  <a:cubicBezTo>
                    <a:pt x="12311" y="6267"/>
                    <a:pt x="11495" y="5647"/>
                    <a:pt x="10612" y="5647"/>
                  </a:cubicBezTo>
                  <a:lnTo>
                    <a:pt x="6213" y="5647"/>
                  </a:lnTo>
                  <a:cubicBezTo>
                    <a:pt x="6586" y="4975"/>
                    <a:pt x="6785" y="3081"/>
                    <a:pt x="6776" y="2307"/>
                  </a:cubicBezTo>
                  <a:cubicBezTo>
                    <a:pt x="6761" y="1027"/>
                    <a:pt x="5701" y="1"/>
                    <a:pt x="4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353" name="Google Shape;3777;p57">
            <a:extLst>
              <a:ext uri="{FF2B5EF4-FFF2-40B4-BE49-F238E27FC236}">
                <a16:creationId xmlns:a16="http://schemas.microsoft.com/office/drawing/2014/main" id="{1F679664-F3FC-410C-B6D1-B2A79A2FE897}"/>
              </a:ext>
            </a:extLst>
          </p:cNvPr>
          <p:cNvGrpSpPr/>
          <p:nvPr/>
        </p:nvGrpSpPr>
        <p:grpSpPr>
          <a:xfrm>
            <a:off x="6026264" y="3629354"/>
            <a:ext cx="239603" cy="230363"/>
            <a:chOff x="3854700" y="249750"/>
            <a:chExt cx="500425" cy="481125"/>
          </a:xfrm>
        </p:grpSpPr>
        <p:sp>
          <p:nvSpPr>
            <p:cNvPr id="2354" name="Google Shape;3778;p57">
              <a:extLst>
                <a:ext uri="{FF2B5EF4-FFF2-40B4-BE49-F238E27FC236}">
                  <a16:creationId xmlns:a16="http://schemas.microsoft.com/office/drawing/2014/main" id="{07B12D72-DFA7-42C8-A5B6-22F8E83789CC}"/>
                </a:ext>
              </a:extLst>
            </p:cNvPr>
            <p:cNvSpPr/>
            <p:nvPr/>
          </p:nvSpPr>
          <p:spPr>
            <a:xfrm>
              <a:off x="4206725" y="598350"/>
              <a:ext cx="70775" cy="68025"/>
            </a:xfrm>
            <a:custGeom>
              <a:avLst/>
              <a:gdLst/>
              <a:ahLst/>
              <a:cxnLst/>
              <a:rect l="l" t="t" r="r" b="b"/>
              <a:pathLst>
                <a:path w="2831" h="2721" extrusionOk="0">
                  <a:moveTo>
                    <a:pt x="622" y="1"/>
                  </a:moveTo>
                  <a:cubicBezTo>
                    <a:pt x="478" y="1"/>
                    <a:pt x="333" y="56"/>
                    <a:pt x="223" y="165"/>
                  </a:cubicBezTo>
                  <a:cubicBezTo>
                    <a:pt x="0" y="388"/>
                    <a:pt x="0" y="744"/>
                    <a:pt x="223" y="966"/>
                  </a:cubicBezTo>
                  <a:lnTo>
                    <a:pt x="1819" y="2562"/>
                  </a:lnTo>
                  <a:cubicBezTo>
                    <a:pt x="1929" y="2668"/>
                    <a:pt x="2070" y="2721"/>
                    <a:pt x="2211" y="2721"/>
                  </a:cubicBezTo>
                  <a:cubicBezTo>
                    <a:pt x="2356" y="2721"/>
                    <a:pt x="2501" y="2665"/>
                    <a:pt x="2611" y="2553"/>
                  </a:cubicBezTo>
                  <a:cubicBezTo>
                    <a:pt x="2828" y="2337"/>
                    <a:pt x="2831" y="1984"/>
                    <a:pt x="2617" y="1764"/>
                  </a:cubicBezTo>
                  <a:lnTo>
                    <a:pt x="1021" y="165"/>
                  </a:lnTo>
                  <a:cubicBezTo>
                    <a:pt x="911" y="56"/>
                    <a:pt x="767" y="1"/>
                    <a:pt x="6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355" name="Google Shape;3779;p57">
              <a:extLst>
                <a:ext uri="{FF2B5EF4-FFF2-40B4-BE49-F238E27FC236}">
                  <a16:creationId xmlns:a16="http://schemas.microsoft.com/office/drawing/2014/main" id="{683DCB04-6EDE-4DAB-B5E0-3E422B7D74DD}"/>
                </a:ext>
              </a:extLst>
            </p:cNvPr>
            <p:cNvSpPr/>
            <p:nvPr/>
          </p:nvSpPr>
          <p:spPr>
            <a:xfrm>
              <a:off x="4226750" y="538600"/>
              <a:ext cx="91250" cy="48150"/>
            </a:xfrm>
            <a:custGeom>
              <a:avLst/>
              <a:gdLst/>
              <a:ahLst/>
              <a:cxnLst/>
              <a:rect l="l" t="t" r="r" b="b"/>
              <a:pathLst>
                <a:path w="3650" h="1926" extrusionOk="0">
                  <a:moveTo>
                    <a:pt x="631" y="1"/>
                  </a:moveTo>
                  <a:cubicBezTo>
                    <a:pt x="393" y="1"/>
                    <a:pt x="175" y="151"/>
                    <a:pt x="97" y="387"/>
                  </a:cubicBezTo>
                  <a:cubicBezTo>
                    <a:pt x="0" y="676"/>
                    <a:pt x="151" y="993"/>
                    <a:pt x="440" y="1098"/>
                  </a:cubicBezTo>
                  <a:lnTo>
                    <a:pt x="2837" y="1896"/>
                  </a:lnTo>
                  <a:cubicBezTo>
                    <a:pt x="2896" y="1916"/>
                    <a:pt x="2956" y="1925"/>
                    <a:pt x="3014" y="1925"/>
                  </a:cubicBezTo>
                  <a:cubicBezTo>
                    <a:pt x="3251" y="1925"/>
                    <a:pt x="3471" y="1774"/>
                    <a:pt x="3551" y="1538"/>
                  </a:cubicBezTo>
                  <a:cubicBezTo>
                    <a:pt x="3650" y="1243"/>
                    <a:pt x="3490" y="920"/>
                    <a:pt x="3192" y="824"/>
                  </a:cubicBezTo>
                  <a:lnTo>
                    <a:pt x="798" y="26"/>
                  </a:lnTo>
                  <a:cubicBezTo>
                    <a:pt x="742" y="9"/>
                    <a:pt x="686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356" name="Google Shape;3780;p57">
              <a:extLst>
                <a:ext uri="{FF2B5EF4-FFF2-40B4-BE49-F238E27FC236}">
                  <a16:creationId xmlns:a16="http://schemas.microsoft.com/office/drawing/2014/main" id="{A50412DA-50CE-449E-A851-848BB55C60E1}"/>
                </a:ext>
              </a:extLst>
            </p:cNvPr>
            <p:cNvSpPr/>
            <p:nvPr/>
          </p:nvSpPr>
          <p:spPr>
            <a:xfrm>
              <a:off x="4146500" y="618325"/>
              <a:ext cx="52050" cy="88650"/>
            </a:xfrm>
            <a:custGeom>
              <a:avLst/>
              <a:gdLst/>
              <a:ahLst/>
              <a:cxnLst/>
              <a:rect l="l" t="t" r="r" b="b"/>
              <a:pathLst>
                <a:path w="2082" h="3546" extrusionOk="0">
                  <a:moveTo>
                    <a:pt x="632" y="1"/>
                  </a:moveTo>
                  <a:cubicBezTo>
                    <a:pt x="574" y="1"/>
                    <a:pt x="514" y="10"/>
                    <a:pt x="455" y="29"/>
                  </a:cubicBezTo>
                  <a:cubicBezTo>
                    <a:pt x="160" y="128"/>
                    <a:pt x="0" y="447"/>
                    <a:pt x="100" y="746"/>
                  </a:cubicBezTo>
                  <a:lnTo>
                    <a:pt x="898" y="3140"/>
                  </a:lnTo>
                  <a:cubicBezTo>
                    <a:pt x="970" y="3386"/>
                    <a:pt x="1196" y="3546"/>
                    <a:pt x="1439" y="3546"/>
                  </a:cubicBezTo>
                  <a:cubicBezTo>
                    <a:pt x="1498" y="3546"/>
                    <a:pt x="1558" y="3536"/>
                    <a:pt x="1617" y="3516"/>
                  </a:cubicBezTo>
                  <a:cubicBezTo>
                    <a:pt x="1921" y="3417"/>
                    <a:pt x="2081" y="3082"/>
                    <a:pt x="1970" y="2784"/>
                  </a:cubicBezTo>
                  <a:lnTo>
                    <a:pt x="1172" y="387"/>
                  </a:lnTo>
                  <a:cubicBezTo>
                    <a:pt x="1092" y="150"/>
                    <a:pt x="871" y="1"/>
                    <a:pt x="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357" name="Google Shape;3781;p57">
              <a:extLst>
                <a:ext uri="{FF2B5EF4-FFF2-40B4-BE49-F238E27FC236}">
                  <a16:creationId xmlns:a16="http://schemas.microsoft.com/office/drawing/2014/main" id="{938E2786-31A8-45FC-8AC6-719281552179}"/>
                </a:ext>
              </a:extLst>
            </p:cNvPr>
            <p:cNvSpPr/>
            <p:nvPr/>
          </p:nvSpPr>
          <p:spPr>
            <a:xfrm>
              <a:off x="3927425" y="319075"/>
              <a:ext cx="70650" cy="67850"/>
            </a:xfrm>
            <a:custGeom>
              <a:avLst/>
              <a:gdLst/>
              <a:ahLst/>
              <a:cxnLst/>
              <a:rect l="l" t="t" r="r" b="b"/>
              <a:pathLst>
                <a:path w="2826" h="2714" extrusionOk="0">
                  <a:moveTo>
                    <a:pt x="621" y="0"/>
                  </a:moveTo>
                  <a:cubicBezTo>
                    <a:pt x="477" y="0"/>
                    <a:pt x="333" y="55"/>
                    <a:pt x="223" y="165"/>
                  </a:cubicBezTo>
                  <a:cubicBezTo>
                    <a:pt x="4" y="385"/>
                    <a:pt x="1" y="737"/>
                    <a:pt x="214" y="957"/>
                  </a:cubicBezTo>
                  <a:lnTo>
                    <a:pt x="1813" y="2556"/>
                  </a:lnTo>
                  <a:cubicBezTo>
                    <a:pt x="1922" y="2661"/>
                    <a:pt x="2062" y="2714"/>
                    <a:pt x="2203" y="2714"/>
                  </a:cubicBezTo>
                  <a:cubicBezTo>
                    <a:pt x="2348" y="2714"/>
                    <a:pt x="2494" y="2658"/>
                    <a:pt x="2605" y="2547"/>
                  </a:cubicBezTo>
                  <a:cubicBezTo>
                    <a:pt x="2822" y="2330"/>
                    <a:pt x="2825" y="1977"/>
                    <a:pt x="2611" y="1755"/>
                  </a:cubicBezTo>
                  <a:lnTo>
                    <a:pt x="1012" y="159"/>
                  </a:lnTo>
                  <a:cubicBezTo>
                    <a:pt x="904" y="53"/>
                    <a:pt x="762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358" name="Google Shape;3782;p57">
              <a:extLst>
                <a:ext uri="{FF2B5EF4-FFF2-40B4-BE49-F238E27FC236}">
                  <a16:creationId xmlns:a16="http://schemas.microsoft.com/office/drawing/2014/main" id="{29B438CC-A8BF-4686-B423-D7E43DF478FA}"/>
                </a:ext>
              </a:extLst>
            </p:cNvPr>
            <p:cNvSpPr/>
            <p:nvPr/>
          </p:nvSpPr>
          <p:spPr>
            <a:xfrm>
              <a:off x="4007000" y="279300"/>
              <a:ext cx="51675" cy="88150"/>
            </a:xfrm>
            <a:custGeom>
              <a:avLst/>
              <a:gdLst/>
              <a:ahLst/>
              <a:cxnLst/>
              <a:rect l="l" t="t" r="r" b="b"/>
              <a:pathLst>
                <a:path w="2067" h="3526" extrusionOk="0">
                  <a:moveTo>
                    <a:pt x="632" y="0"/>
                  </a:moveTo>
                  <a:cubicBezTo>
                    <a:pt x="573" y="0"/>
                    <a:pt x="512" y="10"/>
                    <a:pt x="452" y="30"/>
                  </a:cubicBezTo>
                  <a:cubicBezTo>
                    <a:pt x="160" y="127"/>
                    <a:pt x="0" y="437"/>
                    <a:pt x="91" y="732"/>
                  </a:cubicBezTo>
                  <a:lnTo>
                    <a:pt x="889" y="3126"/>
                  </a:lnTo>
                  <a:cubicBezTo>
                    <a:pt x="964" y="3370"/>
                    <a:pt x="1188" y="3525"/>
                    <a:pt x="1428" y="3525"/>
                  </a:cubicBezTo>
                  <a:cubicBezTo>
                    <a:pt x="1487" y="3525"/>
                    <a:pt x="1547" y="3516"/>
                    <a:pt x="1605" y="3496"/>
                  </a:cubicBezTo>
                  <a:cubicBezTo>
                    <a:pt x="1907" y="3397"/>
                    <a:pt x="2066" y="3069"/>
                    <a:pt x="1961" y="2771"/>
                  </a:cubicBezTo>
                  <a:lnTo>
                    <a:pt x="1160" y="374"/>
                  </a:lnTo>
                  <a:cubicBezTo>
                    <a:pt x="1079" y="144"/>
                    <a:pt x="863" y="0"/>
                    <a:pt x="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359" name="Google Shape;3783;p57">
              <a:extLst>
                <a:ext uri="{FF2B5EF4-FFF2-40B4-BE49-F238E27FC236}">
                  <a16:creationId xmlns:a16="http://schemas.microsoft.com/office/drawing/2014/main" id="{D94D016D-7D18-453F-B087-BE65E092BF56}"/>
                </a:ext>
              </a:extLst>
            </p:cNvPr>
            <p:cNvSpPr/>
            <p:nvPr/>
          </p:nvSpPr>
          <p:spPr>
            <a:xfrm>
              <a:off x="3887300" y="398850"/>
              <a:ext cx="91800" cy="48250"/>
            </a:xfrm>
            <a:custGeom>
              <a:avLst/>
              <a:gdLst/>
              <a:ahLst/>
              <a:cxnLst/>
              <a:rect l="l" t="t" r="r" b="b"/>
              <a:pathLst>
                <a:path w="3672" h="1930" extrusionOk="0">
                  <a:moveTo>
                    <a:pt x="638" y="0"/>
                  </a:moveTo>
                  <a:cubicBezTo>
                    <a:pt x="399" y="0"/>
                    <a:pt x="178" y="150"/>
                    <a:pt x="100" y="385"/>
                  </a:cubicBezTo>
                  <a:cubicBezTo>
                    <a:pt x="1" y="678"/>
                    <a:pt x="154" y="991"/>
                    <a:pt x="443" y="1096"/>
                  </a:cubicBezTo>
                  <a:lnTo>
                    <a:pt x="2840" y="1894"/>
                  </a:lnTo>
                  <a:cubicBezTo>
                    <a:pt x="2905" y="1918"/>
                    <a:pt x="2971" y="1930"/>
                    <a:pt x="3036" y="1930"/>
                  </a:cubicBezTo>
                  <a:cubicBezTo>
                    <a:pt x="3271" y="1930"/>
                    <a:pt x="3492" y="1781"/>
                    <a:pt x="3572" y="1545"/>
                  </a:cubicBezTo>
                  <a:cubicBezTo>
                    <a:pt x="3671" y="1241"/>
                    <a:pt x="3503" y="915"/>
                    <a:pt x="3195" y="825"/>
                  </a:cubicBezTo>
                  <a:lnTo>
                    <a:pt x="802" y="24"/>
                  </a:lnTo>
                  <a:cubicBezTo>
                    <a:pt x="747" y="8"/>
                    <a:pt x="692" y="0"/>
                    <a:pt x="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360" name="Google Shape;3784;p57">
              <a:extLst>
                <a:ext uri="{FF2B5EF4-FFF2-40B4-BE49-F238E27FC236}">
                  <a16:creationId xmlns:a16="http://schemas.microsoft.com/office/drawing/2014/main" id="{BD04F716-A83C-4F37-8BBD-B29A16511798}"/>
                </a:ext>
              </a:extLst>
            </p:cNvPr>
            <p:cNvSpPr/>
            <p:nvPr/>
          </p:nvSpPr>
          <p:spPr>
            <a:xfrm>
              <a:off x="3854700" y="413675"/>
              <a:ext cx="353475" cy="317200"/>
            </a:xfrm>
            <a:custGeom>
              <a:avLst/>
              <a:gdLst/>
              <a:ahLst/>
              <a:cxnLst/>
              <a:rect l="l" t="t" r="r" b="b"/>
              <a:pathLst>
                <a:path w="14139" h="12688" extrusionOk="0">
                  <a:moveTo>
                    <a:pt x="12278" y="0"/>
                  </a:moveTo>
                  <a:lnTo>
                    <a:pt x="10639" y="1635"/>
                  </a:lnTo>
                  <a:cubicBezTo>
                    <a:pt x="10811" y="1720"/>
                    <a:pt x="10971" y="1831"/>
                    <a:pt x="11109" y="1964"/>
                  </a:cubicBezTo>
                  <a:cubicBezTo>
                    <a:pt x="11772" y="2623"/>
                    <a:pt x="11772" y="3698"/>
                    <a:pt x="11109" y="4358"/>
                  </a:cubicBezTo>
                  <a:lnTo>
                    <a:pt x="5520" y="9949"/>
                  </a:lnTo>
                  <a:cubicBezTo>
                    <a:pt x="5189" y="10281"/>
                    <a:pt x="4755" y="10446"/>
                    <a:pt x="4322" y="10446"/>
                  </a:cubicBezTo>
                  <a:cubicBezTo>
                    <a:pt x="3889" y="10446"/>
                    <a:pt x="3456" y="10281"/>
                    <a:pt x="3126" y="9949"/>
                  </a:cubicBezTo>
                  <a:cubicBezTo>
                    <a:pt x="2464" y="9287"/>
                    <a:pt x="2464" y="8215"/>
                    <a:pt x="3126" y="7552"/>
                  </a:cubicBezTo>
                  <a:lnTo>
                    <a:pt x="5331" y="5351"/>
                  </a:lnTo>
                  <a:cubicBezTo>
                    <a:pt x="4924" y="4499"/>
                    <a:pt x="4764" y="3554"/>
                    <a:pt x="4867" y="2620"/>
                  </a:cubicBezTo>
                  <a:lnTo>
                    <a:pt x="4867" y="2620"/>
                  </a:lnTo>
                  <a:lnTo>
                    <a:pt x="1527" y="5956"/>
                  </a:lnTo>
                  <a:cubicBezTo>
                    <a:pt x="1" y="7501"/>
                    <a:pt x="7" y="9992"/>
                    <a:pt x="1545" y="11530"/>
                  </a:cubicBezTo>
                  <a:cubicBezTo>
                    <a:pt x="2316" y="12301"/>
                    <a:pt x="3328" y="12687"/>
                    <a:pt x="4340" y="12687"/>
                  </a:cubicBezTo>
                  <a:cubicBezTo>
                    <a:pt x="5344" y="12687"/>
                    <a:pt x="6348" y="12307"/>
                    <a:pt x="7119" y="11545"/>
                  </a:cubicBezTo>
                  <a:lnTo>
                    <a:pt x="12708" y="5956"/>
                  </a:lnTo>
                  <a:cubicBezTo>
                    <a:pt x="13783" y="4878"/>
                    <a:pt x="14139" y="3276"/>
                    <a:pt x="13627" y="1843"/>
                  </a:cubicBezTo>
                  <a:cubicBezTo>
                    <a:pt x="13500" y="1467"/>
                    <a:pt x="13316" y="1114"/>
                    <a:pt x="13076" y="798"/>
                  </a:cubicBezTo>
                  <a:lnTo>
                    <a:pt x="13066" y="807"/>
                  </a:lnTo>
                  <a:cubicBezTo>
                    <a:pt x="12955" y="663"/>
                    <a:pt x="12844" y="503"/>
                    <a:pt x="12708" y="368"/>
                  </a:cubicBezTo>
                  <a:cubicBezTo>
                    <a:pt x="12570" y="235"/>
                    <a:pt x="12428" y="115"/>
                    <a:pt x="122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361" name="Google Shape;3785;p57">
              <a:extLst>
                <a:ext uri="{FF2B5EF4-FFF2-40B4-BE49-F238E27FC236}">
                  <a16:creationId xmlns:a16="http://schemas.microsoft.com/office/drawing/2014/main" id="{2FBEF994-CC03-43A8-8CC0-4CA45CAA2ED1}"/>
                </a:ext>
              </a:extLst>
            </p:cNvPr>
            <p:cNvSpPr/>
            <p:nvPr/>
          </p:nvSpPr>
          <p:spPr>
            <a:xfrm>
              <a:off x="3996825" y="249750"/>
              <a:ext cx="358300" cy="322025"/>
            </a:xfrm>
            <a:custGeom>
              <a:avLst/>
              <a:gdLst/>
              <a:ahLst/>
              <a:cxnLst/>
              <a:rect l="l" t="t" r="r" b="b"/>
              <a:pathLst>
                <a:path w="14332" h="12881" extrusionOk="0">
                  <a:moveTo>
                    <a:pt x="9993" y="1"/>
                  </a:moveTo>
                  <a:cubicBezTo>
                    <a:pt x="8989" y="1"/>
                    <a:pt x="7985" y="381"/>
                    <a:pt x="7216" y="1143"/>
                  </a:cubicBezTo>
                  <a:lnTo>
                    <a:pt x="1434" y="6925"/>
                  </a:lnTo>
                  <a:cubicBezTo>
                    <a:pt x="359" y="8003"/>
                    <a:pt x="1" y="9605"/>
                    <a:pt x="516" y="11038"/>
                  </a:cubicBezTo>
                  <a:cubicBezTo>
                    <a:pt x="639" y="11414"/>
                    <a:pt x="826" y="11767"/>
                    <a:pt x="1067" y="12083"/>
                  </a:cubicBezTo>
                  <a:lnTo>
                    <a:pt x="1073" y="12074"/>
                  </a:lnTo>
                  <a:cubicBezTo>
                    <a:pt x="1187" y="12218"/>
                    <a:pt x="1296" y="12378"/>
                    <a:pt x="1434" y="12513"/>
                  </a:cubicBezTo>
                  <a:cubicBezTo>
                    <a:pt x="1570" y="12646"/>
                    <a:pt x="1711" y="12766"/>
                    <a:pt x="1865" y="12881"/>
                  </a:cubicBezTo>
                  <a:lnTo>
                    <a:pt x="3500" y="11243"/>
                  </a:lnTo>
                  <a:cubicBezTo>
                    <a:pt x="3328" y="11158"/>
                    <a:pt x="3169" y="11050"/>
                    <a:pt x="3030" y="10918"/>
                  </a:cubicBezTo>
                  <a:cubicBezTo>
                    <a:pt x="2368" y="10255"/>
                    <a:pt x="2368" y="9183"/>
                    <a:pt x="3030" y="8521"/>
                  </a:cubicBezTo>
                  <a:lnTo>
                    <a:pt x="8812" y="2739"/>
                  </a:lnTo>
                  <a:cubicBezTo>
                    <a:pt x="9143" y="2408"/>
                    <a:pt x="9577" y="2242"/>
                    <a:pt x="10010" y="2242"/>
                  </a:cubicBezTo>
                  <a:cubicBezTo>
                    <a:pt x="10443" y="2242"/>
                    <a:pt x="10876" y="2408"/>
                    <a:pt x="11206" y="2739"/>
                  </a:cubicBezTo>
                  <a:cubicBezTo>
                    <a:pt x="11868" y="3401"/>
                    <a:pt x="11868" y="4473"/>
                    <a:pt x="11206" y="5136"/>
                  </a:cubicBezTo>
                  <a:lnTo>
                    <a:pt x="8812" y="7530"/>
                  </a:lnTo>
                  <a:cubicBezTo>
                    <a:pt x="9215" y="8382"/>
                    <a:pt x="9375" y="9328"/>
                    <a:pt x="9273" y="10261"/>
                  </a:cubicBezTo>
                  <a:lnTo>
                    <a:pt x="12805" y="6732"/>
                  </a:lnTo>
                  <a:cubicBezTo>
                    <a:pt x="14331" y="5187"/>
                    <a:pt x="14325" y="2697"/>
                    <a:pt x="12787" y="1158"/>
                  </a:cubicBezTo>
                  <a:cubicBezTo>
                    <a:pt x="12016" y="387"/>
                    <a:pt x="11004" y="1"/>
                    <a:pt x="9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362" name="Google Shape;3786;p57">
            <a:extLst>
              <a:ext uri="{FF2B5EF4-FFF2-40B4-BE49-F238E27FC236}">
                <a16:creationId xmlns:a16="http://schemas.microsoft.com/office/drawing/2014/main" id="{7EE5DD8F-EB81-4FFA-B760-FA30D7B063E4}"/>
              </a:ext>
            </a:extLst>
          </p:cNvPr>
          <p:cNvGrpSpPr/>
          <p:nvPr/>
        </p:nvGrpSpPr>
        <p:grpSpPr>
          <a:xfrm>
            <a:off x="6310503" y="3629354"/>
            <a:ext cx="239603" cy="230363"/>
            <a:chOff x="4447550" y="249750"/>
            <a:chExt cx="500425" cy="481125"/>
          </a:xfrm>
        </p:grpSpPr>
        <p:sp>
          <p:nvSpPr>
            <p:cNvPr id="2363" name="Google Shape;3787;p57">
              <a:extLst>
                <a:ext uri="{FF2B5EF4-FFF2-40B4-BE49-F238E27FC236}">
                  <a16:creationId xmlns:a16="http://schemas.microsoft.com/office/drawing/2014/main" id="{8FEA0A68-B99A-4AC4-999E-72B28673C623}"/>
                </a:ext>
              </a:extLst>
            </p:cNvPr>
            <p:cNvSpPr/>
            <p:nvPr/>
          </p:nvSpPr>
          <p:spPr>
            <a:xfrm>
              <a:off x="4447550" y="413675"/>
              <a:ext cx="353475" cy="317200"/>
            </a:xfrm>
            <a:custGeom>
              <a:avLst/>
              <a:gdLst/>
              <a:ahLst/>
              <a:cxnLst/>
              <a:rect l="l" t="t" r="r" b="b"/>
              <a:pathLst>
                <a:path w="14139" h="12688" extrusionOk="0">
                  <a:moveTo>
                    <a:pt x="12274" y="0"/>
                  </a:moveTo>
                  <a:lnTo>
                    <a:pt x="10639" y="1635"/>
                  </a:lnTo>
                  <a:cubicBezTo>
                    <a:pt x="10811" y="1720"/>
                    <a:pt x="10970" y="1831"/>
                    <a:pt x="11109" y="1964"/>
                  </a:cubicBezTo>
                  <a:cubicBezTo>
                    <a:pt x="11771" y="2623"/>
                    <a:pt x="11771" y="3698"/>
                    <a:pt x="11109" y="4358"/>
                  </a:cubicBezTo>
                  <a:lnTo>
                    <a:pt x="5520" y="9949"/>
                  </a:lnTo>
                  <a:cubicBezTo>
                    <a:pt x="5189" y="10281"/>
                    <a:pt x="4755" y="10446"/>
                    <a:pt x="4322" y="10446"/>
                  </a:cubicBezTo>
                  <a:cubicBezTo>
                    <a:pt x="3889" y="10446"/>
                    <a:pt x="3456" y="10281"/>
                    <a:pt x="3126" y="9949"/>
                  </a:cubicBezTo>
                  <a:cubicBezTo>
                    <a:pt x="2463" y="9287"/>
                    <a:pt x="2463" y="8215"/>
                    <a:pt x="3126" y="7552"/>
                  </a:cubicBezTo>
                  <a:lnTo>
                    <a:pt x="5330" y="5351"/>
                  </a:lnTo>
                  <a:cubicBezTo>
                    <a:pt x="4924" y="4499"/>
                    <a:pt x="4764" y="3554"/>
                    <a:pt x="4866" y="2620"/>
                  </a:cubicBezTo>
                  <a:lnTo>
                    <a:pt x="4866" y="2620"/>
                  </a:lnTo>
                  <a:lnTo>
                    <a:pt x="1527" y="5956"/>
                  </a:lnTo>
                  <a:cubicBezTo>
                    <a:pt x="0" y="7501"/>
                    <a:pt x="6" y="9992"/>
                    <a:pt x="1545" y="11530"/>
                  </a:cubicBezTo>
                  <a:cubicBezTo>
                    <a:pt x="2316" y="12301"/>
                    <a:pt x="3327" y="12687"/>
                    <a:pt x="4339" y="12687"/>
                  </a:cubicBezTo>
                  <a:cubicBezTo>
                    <a:pt x="5343" y="12687"/>
                    <a:pt x="6348" y="12307"/>
                    <a:pt x="7119" y="11545"/>
                  </a:cubicBezTo>
                  <a:lnTo>
                    <a:pt x="12708" y="5956"/>
                  </a:lnTo>
                  <a:cubicBezTo>
                    <a:pt x="13783" y="4878"/>
                    <a:pt x="14138" y="3276"/>
                    <a:pt x="13626" y="1843"/>
                  </a:cubicBezTo>
                  <a:cubicBezTo>
                    <a:pt x="13500" y="1467"/>
                    <a:pt x="13316" y="1114"/>
                    <a:pt x="13075" y="798"/>
                  </a:cubicBezTo>
                  <a:lnTo>
                    <a:pt x="13066" y="807"/>
                  </a:lnTo>
                  <a:cubicBezTo>
                    <a:pt x="12952" y="663"/>
                    <a:pt x="12843" y="503"/>
                    <a:pt x="12708" y="368"/>
                  </a:cubicBezTo>
                  <a:cubicBezTo>
                    <a:pt x="12569" y="235"/>
                    <a:pt x="12428" y="115"/>
                    <a:pt x="122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364" name="Google Shape;3788;p57">
              <a:extLst>
                <a:ext uri="{FF2B5EF4-FFF2-40B4-BE49-F238E27FC236}">
                  <a16:creationId xmlns:a16="http://schemas.microsoft.com/office/drawing/2014/main" id="{8D819539-8439-41B3-8517-C82201732387}"/>
                </a:ext>
              </a:extLst>
            </p:cNvPr>
            <p:cNvSpPr/>
            <p:nvPr/>
          </p:nvSpPr>
          <p:spPr>
            <a:xfrm>
              <a:off x="4589675" y="249750"/>
              <a:ext cx="358300" cy="322025"/>
            </a:xfrm>
            <a:custGeom>
              <a:avLst/>
              <a:gdLst/>
              <a:ahLst/>
              <a:cxnLst/>
              <a:rect l="l" t="t" r="r" b="b"/>
              <a:pathLst>
                <a:path w="14332" h="12881" extrusionOk="0">
                  <a:moveTo>
                    <a:pt x="9992" y="1"/>
                  </a:moveTo>
                  <a:cubicBezTo>
                    <a:pt x="8989" y="1"/>
                    <a:pt x="7985" y="381"/>
                    <a:pt x="7215" y="1143"/>
                  </a:cubicBezTo>
                  <a:lnTo>
                    <a:pt x="1434" y="6925"/>
                  </a:lnTo>
                  <a:cubicBezTo>
                    <a:pt x="359" y="8003"/>
                    <a:pt x="1" y="9605"/>
                    <a:pt x="515" y="11038"/>
                  </a:cubicBezTo>
                  <a:cubicBezTo>
                    <a:pt x="639" y="11414"/>
                    <a:pt x="826" y="11767"/>
                    <a:pt x="1066" y="12083"/>
                  </a:cubicBezTo>
                  <a:lnTo>
                    <a:pt x="1073" y="12074"/>
                  </a:lnTo>
                  <a:cubicBezTo>
                    <a:pt x="1187" y="12218"/>
                    <a:pt x="1295" y="12378"/>
                    <a:pt x="1434" y="12513"/>
                  </a:cubicBezTo>
                  <a:cubicBezTo>
                    <a:pt x="1569" y="12646"/>
                    <a:pt x="1711" y="12766"/>
                    <a:pt x="1864" y="12881"/>
                  </a:cubicBezTo>
                  <a:lnTo>
                    <a:pt x="3500" y="11243"/>
                  </a:lnTo>
                  <a:cubicBezTo>
                    <a:pt x="3328" y="11158"/>
                    <a:pt x="3168" y="11050"/>
                    <a:pt x="3030" y="10918"/>
                  </a:cubicBezTo>
                  <a:cubicBezTo>
                    <a:pt x="2367" y="10255"/>
                    <a:pt x="2367" y="9183"/>
                    <a:pt x="3030" y="8521"/>
                  </a:cubicBezTo>
                  <a:lnTo>
                    <a:pt x="8811" y="2739"/>
                  </a:lnTo>
                  <a:cubicBezTo>
                    <a:pt x="9143" y="2408"/>
                    <a:pt x="9576" y="2242"/>
                    <a:pt x="10010" y="2242"/>
                  </a:cubicBezTo>
                  <a:cubicBezTo>
                    <a:pt x="10443" y="2242"/>
                    <a:pt x="10876" y="2408"/>
                    <a:pt x="11205" y="2739"/>
                  </a:cubicBezTo>
                  <a:cubicBezTo>
                    <a:pt x="11868" y="3401"/>
                    <a:pt x="11868" y="4473"/>
                    <a:pt x="11205" y="5136"/>
                  </a:cubicBezTo>
                  <a:lnTo>
                    <a:pt x="8811" y="7530"/>
                  </a:lnTo>
                  <a:cubicBezTo>
                    <a:pt x="9215" y="8382"/>
                    <a:pt x="9375" y="9328"/>
                    <a:pt x="9272" y="10261"/>
                  </a:cubicBezTo>
                  <a:lnTo>
                    <a:pt x="12804" y="6732"/>
                  </a:lnTo>
                  <a:cubicBezTo>
                    <a:pt x="14331" y="5187"/>
                    <a:pt x="14325" y="2697"/>
                    <a:pt x="12786" y="1158"/>
                  </a:cubicBezTo>
                  <a:cubicBezTo>
                    <a:pt x="12015" y="387"/>
                    <a:pt x="11004" y="1"/>
                    <a:pt x="9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365" name="Google Shape;3789;p57">
            <a:extLst>
              <a:ext uri="{FF2B5EF4-FFF2-40B4-BE49-F238E27FC236}">
                <a16:creationId xmlns:a16="http://schemas.microsoft.com/office/drawing/2014/main" id="{E6489910-D31A-4398-AB81-8A5E5063730C}"/>
              </a:ext>
            </a:extLst>
          </p:cNvPr>
          <p:cNvGrpSpPr/>
          <p:nvPr/>
        </p:nvGrpSpPr>
        <p:grpSpPr>
          <a:xfrm>
            <a:off x="6602368" y="3629186"/>
            <a:ext cx="230698" cy="230698"/>
            <a:chOff x="5049725" y="249400"/>
            <a:chExt cx="481825" cy="481825"/>
          </a:xfrm>
        </p:grpSpPr>
        <p:sp>
          <p:nvSpPr>
            <p:cNvPr id="2366" name="Google Shape;3790;p57">
              <a:extLst>
                <a:ext uri="{FF2B5EF4-FFF2-40B4-BE49-F238E27FC236}">
                  <a16:creationId xmlns:a16="http://schemas.microsoft.com/office/drawing/2014/main" id="{FF65F95A-0B81-471F-A426-49559C8A8275}"/>
                </a:ext>
              </a:extLst>
            </p:cNvPr>
            <p:cNvSpPr/>
            <p:nvPr/>
          </p:nvSpPr>
          <p:spPr>
            <a:xfrm>
              <a:off x="5191775" y="560925"/>
              <a:ext cx="197625" cy="170300"/>
            </a:xfrm>
            <a:custGeom>
              <a:avLst/>
              <a:gdLst/>
              <a:ahLst/>
              <a:cxnLst/>
              <a:rect l="l" t="t" r="r" b="b"/>
              <a:pathLst>
                <a:path w="7905" h="6812" extrusionOk="0">
                  <a:moveTo>
                    <a:pt x="6213" y="1129"/>
                  </a:moveTo>
                  <a:cubicBezTo>
                    <a:pt x="6523" y="1129"/>
                    <a:pt x="6776" y="1379"/>
                    <a:pt x="6776" y="1693"/>
                  </a:cubicBezTo>
                  <a:cubicBezTo>
                    <a:pt x="6776" y="2006"/>
                    <a:pt x="6523" y="2259"/>
                    <a:pt x="6213" y="2259"/>
                  </a:cubicBezTo>
                  <a:lnTo>
                    <a:pt x="1696" y="2259"/>
                  </a:lnTo>
                  <a:cubicBezTo>
                    <a:pt x="1383" y="2259"/>
                    <a:pt x="1130" y="2006"/>
                    <a:pt x="1130" y="1693"/>
                  </a:cubicBezTo>
                  <a:cubicBezTo>
                    <a:pt x="1130" y="1379"/>
                    <a:pt x="1383" y="1129"/>
                    <a:pt x="1696" y="1129"/>
                  </a:cubicBezTo>
                  <a:close/>
                  <a:moveTo>
                    <a:pt x="6213" y="3388"/>
                  </a:moveTo>
                  <a:cubicBezTo>
                    <a:pt x="6523" y="3388"/>
                    <a:pt x="6776" y="3638"/>
                    <a:pt x="6776" y="3951"/>
                  </a:cubicBezTo>
                  <a:cubicBezTo>
                    <a:pt x="6776" y="4264"/>
                    <a:pt x="6523" y="4517"/>
                    <a:pt x="6213" y="4517"/>
                  </a:cubicBezTo>
                  <a:lnTo>
                    <a:pt x="1696" y="4517"/>
                  </a:lnTo>
                  <a:cubicBezTo>
                    <a:pt x="1383" y="4517"/>
                    <a:pt x="1130" y="4264"/>
                    <a:pt x="1130" y="3951"/>
                  </a:cubicBezTo>
                  <a:cubicBezTo>
                    <a:pt x="1130" y="3638"/>
                    <a:pt x="1383" y="3388"/>
                    <a:pt x="1696" y="3388"/>
                  </a:cubicBezTo>
                  <a:close/>
                  <a:moveTo>
                    <a:pt x="0" y="0"/>
                  </a:moveTo>
                  <a:lnTo>
                    <a:pt x="0" y="6249"/>
                  </a:lnTo>
                  <a:cubicBezTo>
                    <a:pt x="0" y="6559"/>
                    <a:pt x="253" y="6812"/>
                    <a:pt x="567" y="6812"/>
                  </a:cubicBezTo>
                  <a:lnTo>
                    <a:pt x="7342" y="6812"/>
                  </a:lnTo>
                  <a:cubicBezTo>
                    <a:pt x="7652" y="6812"/>
                    <a:pt x="7905" y="6559"/>
                    <a:pt x="7905" y="6249"/>
                  </a:cubicBezTo>
                  <a:lnTo>
                    <a:pt x="79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367" name="Google Shape;3791;p57">
              <a:extLst>
                <a:ext uri="{FF2B5EF4-FFF2-40B4-BE49-F238E27FC236}">
                  <a16:creationId xmlns:a16="http://schemas.microsoft.com/office/drawing/2014/main" id="{38F80F30-06BC-433E-9B47-39FE772C19CD}"/>
                </a:ext>
              </a:extLst>
            </p:cNvPr>
            <p:cNvSpPr/>
            <p:nvPr/>
          </p:nvSpPr>
          <p:spPr>
            <a:xfrm>
              <a:off x="5049725" y="249400"/>
              <a:ext cx="481825" cy="396225"/>
            </a:xfrm>
            <a:custGeom>
              <a:avLst/>
              <a:gdLst/>
              <a:ahLst/>
              <a:cxnLst/>
              <a:rect l="l" t="t" r="r" b="b"/>
              <a:pathLst>
                <a:path w="19273" h="15849" extrusionOk="0">
                  <a:moveTo>
                    <a:pt x="4553" y="4518"/>
                  </a:moveTo>
                  <a:lnTo>
                    <a:pt x="4553" y="5686"/>
                  </a:lnTo>
                  <a:lnTo>
                    <a:pt x="3424" y="5686"/>
                  </a:lnTo>
                  <a:lnTo>
                    <a:pt x="3424" y="4948"/>
                  </a:lnTo>
                  <a:cubicBezTo>
                    <a:pt x="3424" y="4710"/>
                    <a:pt x="3617" y="4518"/>
                    <a:pt x="3852" y="4518"/>
                  </a:cubicBezTo>
                  <a:close/>
                  <a:moveTo>
                    <a:pt x="15418" y="4518"/>
                  </a:moveTo>
                  <a:cubicBezTo>
                    <a:pt x="15653" y="4518"/>
                    <a:pt x="15845" y="4710"/>
                    <a:pt x="15845" y="4948"/>
                  </a:cubicBezTo>
                  <a:lnTo>
                    <a:pt x="15845" y="5686"/>
                  </a:lnTo>
                  <a:lnTo>
                    <a:pt x="14716" y="5686"/>
                  </a:lnTo>
                  <a:lnTo>
                    <a:pt x="14716" y="4518"/>
                  </a:lnTo>
                  <a:close/>
                  <a:moveTo>
                    <a:pt x="10199" y="1130"/>
                  </a:moveTo>
                  <a:lnTo>
                    <a:pt x="10199" y="3954"/>
                  </a:lnTo>
                  <a:cubicBezTo>
                    <a:pt x="10199" y="4265"/>
                    <a:pt x="10452" y="4518"/>
                    <a:pt x="10765" y="4518"/>
                  </a:cubicBezTo>
                  <a:lnTo>
                    <a:pt x="13587" y="4518"/>
                  </a:lnTo>
                  <a:lnTo>
                    <a:pt x="13587" y="6815"/>
                  </a:lnTo>
                  <a:lnTo>
                    <a:pt x="5682" y="6815"/>
                  </a:lnTo>
                  <a:lnTo>
                    <a:pt x="5682" y="1130"/>
                  </a:lnTo>
                  <a:close/>
                  <a:moveTo>
                    <a:pt x="16412" y="9074"/>
                  </a:moveTo>
                  <a:cubicBezTo>
                    <a:pt x="16722" y="9074"/>
                    <a:pt x="16975" y="9324"/>
                    <a:pt x="16975" y="9637"/>
                  </a:cubicBezTo>
                  <a:cubicBezTo>
                    <a:pt x="16975" y="9950"/>
                    <a:pt x="16722" y="10203"/>
                    <a:pt x="16412" y="10203"/>
                  </a:cubicBezTo>
                  <a:lnTo>
                    <a:pt x="15282" y="10203"/>
                  </a:lnTo>
                  <a:cubicBezTo>
                    <a:pt x="14969" y="10203"/>
                    <a:pt x="14716" y="9950"/>
                    <a:pt x="14716" y="9637"/>
                  </a:cubicBezTo>
                  <a:cubicBezTo>
                    <a:pt x="14716" y="9324"/>
                    <a:pt x="14969" y="9074"/>
                    <a:pt x="15282" y="9074"/>
                  </a:cubicBezTo>
                  <a:close/>
                  <a:moveTo>
                    <a:pt x="10782" y="1"/>
                  </a:moveTo>
                  <a:cubicBezTo>
                    <a:pt x="10776" y="1"/>
                    <a:pt x="10771" y="1"/>
                    <a:pt x="10765" y="1"/>
                  </a:cubicBezTo>
                  <a:lnTo>
                    <a:pt x="5119" y="1"/>
                  </a:lnTo>
                  <a:cubicBezTo>
                    <a:pt x="4806" y="1"/>
                    <a:pt x="4553" y="254"/>
                    <a:pt x="4553" y="567"/>
                  </a:cubicBezTo>
                  <a:lnTo>
                    <a:pt x="4553" y="3388"/>
                  </a:lnTo>
                  <a:lnTo>
                    <a:pt x="3852" y="3388"/>
                  </a:lnTo>
                  <a:cubicBezTo>
                    <a:pt x="2993" y="3388"/>
                    <a:pt x="2295" y="4087"/>
                    <a:pt x="2295" y="4948"/>
                  </a:cubicBezTo>
                  <a:lnTo>
                    <a:pt x="2295" y="5686"/>
                  </a:lnTo>
                  <a:lnTo>
                    <a:pt x="1693" y="5686"/>
                  </a:lnTo>
                  <a:cubicBezTo>
                    <a:pt x="756" y="5686"/>
                    <a:pt x="0" y="6442"/>
                    <a:pt x="0" y="7378"/>
                  </a:cubicBezTo>
                  <a:lnTo>
                    <a:pt x="0" y="14154"/>
                  </a:lnTo>
                  <a:cubicBezTo>
                    <a:pt x="0" y="15090"/>
                    <a:pt x="756" y="15846"/>
                    <a:pt x="1693" y="15849"/>
                  </a:cubicBezTo>
                  <a:lnTo>
                    <a:pt x="4553" y="15849"/>
                  </a:lnTo>
                  <a:lnTo>
                    <a:pt x="4553" y="12461"/>
                  </a:lnTo>
                  <a:lnTo>
                    <a:pt x="3990" y="12461"/>
                  </a:lnTo>
                  <a:cubicBezTo>
                    <a:pt x="3677" y="12461"/>
                    <a:pt x="3424" y="12208"/>
                    <a:pt x="3424" y="11895"/>
                  </a:cubicBezTo>
                  <a:cubicBezTo>
                    <a:pt x="3424" y="11582"/>
                    <a:pt x="3677" y="11332"/>
                    <a:pt x="3990" y="11332"/>
                  </a:cubicBezTo>
                  <a:lnTo>
                    <a:pt x="15282" y="11332"/>
                  </a:lnTo>
                  <a:cubicBezTo>
                    <a:pt x="15593" y="11332"/>
                    <a:pt x="15845" y="11582"/>
                    <a:pt x="15845" y="11895"/>
                  </a:cubicBezTo>
                  <a:cubicBezTo>
                    <a:pt x="15845" y="12208"/>
                    <a:pt x="15593" y="12461"/>
                    <a:pt x="15282" y="12461"/>
                  </a:cubicBezTo>
                  <a:lnTo>
                    <a:pt x="14716" y="12461"/>
                  </a:lnTo>
                  <a:lnTo>
                    <a:pt x="14716" y="15849"/>
                  </a:lnTo>
                  <a:lnTo>
                    <a:pt x="17541" y="15849"/>
                  </a:lnTo>
                  <a:cubicBezTo>
                    <a:pt x="18474" y="15849"/>
                    <a:pt x="19272" y="15087"/>
                    <a:pt x="19272" y="14154"/>
                  </a:cubicBezTo>
                  <a:lnTo>
                    <a:pt x="19272" y="7378"/>
                  </a:lnTo>
                  <a:cubicBezTo>
                    <a:pt x="19272" y="6445"/>
                    <a:pt x="18474" y="5686"/>
                    <a:pt x="17541" y="5686"/>
                  </a:cubicBezTo>
                  <a:lnTo>
                    <a:pt x="16975" y="5686"/>
                  </a:lnTo>
                  <a:lnTo>
                    <a:pt x="16975" y="4948"/>
                  </a:lnTo>
                  <a:cubicBezTo>
                    <a:pt x="16975" y="4087"/>
                    <a:pt x="16276" y="3388"/>
                    <a:pt x="15418" y="3388"/>
                  </a:cubicBezTo>
                  <a:lnTo>
                    <a:pt x="14385" y="3388"/>
                  </a:lnTo>
                  <a:cubicBezTo>
                    <a:pt x="11026" y="30"/>
                    <a:pt x="11079" y="1"/>
                    <a:pt x="10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368" name="Google Shape;3792;p57">
            <a:extLst>
              <a:ext uri="{FF2B5EF4-FFF2-40B4-BE49-F238E27FC236}">
                <a16:creationId xmlns:a16="http://schemas.microsoft.com/office/drawing/2014/main" id="{21DCCAED-3551-4AC5-B56C-0E7CF0198327}"/>
              </a:ext>
            </a:extLst>
          </p:cNvPr>
          <p:cNvGrpSpPr/>
          <p:nvPr/>
        </p:nvGrpSpPr>
        <p:grpSpPr>
          <a:xfrm>
            <a:off x="6883855" y="3629186"/>
            <a:ext cx="230698" cy="230698"/>
            <a:chOff x="5660400" y="238125"/>
            <a:chExt cx="481825" cy="481825"/>
          </a:xfrm>
        </p:grpSpPr>
        <p:sp>
          <p:nvSpPr>
            <p:cNvPr id="2369" name="Google Shape;3793;p57">
              <a:extLst>
                <a:ext uri="{FF2B5EF4-FFF2-40B4-BE49-F238E27FC236}">
                  <a16:creationId xmlns:a16="http://schemas.microsoft.com/office/drawing/2014/main" id="{030B7B1F-EB1C-4A4E-A06D-4370C92981B9}"/>
                </a:ext>
              </a:extLst>
            </p:cNvPr>
            <p:cNvSpPr/>
            <p:nvPr/>
          </p:nvSpPr>
          <p:spPr>
            <a:xfrm>
              <a:off x="5660400" y="436700"/>
              <a:ext cx="481825" cy="283250"/>
            </a:xfrm>
            <a:custGeom>
              <a:avLst/>
              <a:gdLst/>
              <a:ahLst/>
              <a:cxnLst/>
              <a:rect l="l" t="t" r="r" b="b"/>
              <a:pathLst>
                <a:path w="19273" h="11330" extrusionOk="0">
                  <a:moveTo>
                    <a:pt x="5120" y="1130"/>
                  </a:moveTo>
                  <a:cubicBezTo>
                    <a:pt x="5433" y="1130"/>
                    <a:pt x="5683" y="1380"/>
                    <a:pt x="5683" y="1693"/>
                  </a:cubicBezTo>
                  <a:cubicBezTo>
                    <a:pt x="5683" y="2006"/>
                    <a:pt x="5433" y="2259"/>
                    <a:pt x="5120" y="2259"/>
                  </a:cubicBezTo>
                  <a:lnTo>
                    <a:pt x="2861" y="2259"/>
                  </a:lnTo>
                  <a:cubicBezTo>
                    <a:pt x="2548" y="2259"/>
                    <a:pt x="2298" y="2006"/>
                    <a:pt x="2298" y="1693"/>
                  </a:cubicBezTo>
                  <a:cubicBezTo>
                    <a:pt x="2298" y="1380"/>
                    <a:pt x="2548" y="1130"/>
                    <a:pt x="2861" y="1130"/>
                  </a:cubicBezTo>
                  <a:close/>
                  <a:moveTo>
                    <a:pt x="10766" y="1130"/>
                  </a:moveTo>
                  <a:cubicBezTo>
                    <a:pt x="11079" y="1130"/>
                    <a:pt x="11329" y="1380"/>
                    <a:pt x="11329" y="1693"/>
                  </a:cubicBezTo>
                  <a:cubicBezTo>
                    <a:pt x="11329" y="2006"/>
                    <a:pt x="11079" y="2259"/>
                    <a:pt x="10766" y="2259"/>
                  </a:cubicBezTo>
                  <a:lnTo>
                    <a:pt x="8507" y="2259"/>
                  </a:lnTo>
                  <a:cubicBezTo>
                    <a:pt x="8194" y="2259"/>
                    <a:pt x="7944" y="2006"/>
                    <a:pt x="7944" y="1693"/>
                  </a:cubicBezTo>
                  <a:cubicBezTo>
                    <a:pt x="7944" y="1380"/>
                    <a:pt x="8194" y="1130"/>
                    <a:pt x="8507" y="1130"/>
                  </a:cubicBezTo>
                  <a:close/>
                  <a:moveTo>
                    <a:pt x="16412" y="1130"/>
                  </a:moveTo>
                  <a:cubicBezTo>
                    <a:pt x="16725" y="1130"/>
                    <a:pt x="16975" y="1380"/>
                    <a:pt x="16975" y="1693"/>
                  </a:cubicBezTo>
                  <a:cubicBezTo>
                    <a:pt x="16975" y="2006"/>
                    <a:pt x="16725" y="2259"/>
                    <a:pt x="16412" y="2259"/>
                  </a:cubicBezTo>
                  <a:lnTo>
                    <a:pt x="14153" y="2259"/>
                  </a:lnTo>
                  <a:cubicBezTo>
                    <a:pt x="13840" y="2259"/>
                    <a:pt x="13590" y="2006"/>
                    <a:pt x="13590" y="1693"/>
                  </a:cubicBezTo>
                  <a:cubicBezTo>
                    <a:pt x="13590" y="1380"/>
                    <a:pt x="13840" y="1130"/>
                    <a:pt x="14153" y="1130"/>
                  </a:cubicBezTo>
                  <a:close/>
                  <a:moveTo>
                    <a:pt x="5120" y="4518"/>
                  </a:moveTo>
                  <a:cubicBezTo>
                    <a:pt x="5433" y="4518"/>
                    <a:pt x="5683" y="4767"/>
                    <a:pt x="5683" y="5081"/>
                  </a:cubicBezTo>
                  <a:cubicBezTo>
                    <a:pt x="5683" y="5394"/>
                    <a:pt x="5433" y="5647"/>
                    <a:pt x="5120" y="5647"/>
                  </a:cubicBezTo>
                  <a:lnTo>
                    <a:pt x="2861" y="5647"/>
                  </a:lnTo>
                  <a:cubicBezTo>
                    <a:pt x="2548" y="5647"/>
                    <a:pt x="2298" y="5394"/>
                    <a:pt x="2298" y="5081"/>
                  </a:cubicBezTo>
                  <a:cubicBezTo>
                    <a:pt x="2298" y="4767"/>
                    <a:pt x="2548" y="4518"/>
                    <a:pt x="2861" y="4518"/>
                  </a:cubicBezTo>
                  <a:close/>
                  <a:moveTo>
                    <a:pt x="10766" y="4518"/>
                  </a:moveTo>
                  <a:cubicBezTo>
                    <a:pt x="11079" y="4518"/>
                    <a:pt x="11329" y="4767"/>
                    <a:pt x="11329" y="5081"/>
                  </a:cubicBezTo>
                  <a:cubicBezTo>
                    <a:pt x="11329" y="5394"/>
                    <a:pt x="11079" y="5647"/>
                    <a:pt x="10766" y="5647"/>
                  </a:cubicBezTo>
                  <a:lnTo>
                    <a:pt x="8507" y="5647"/>
                  </a:lnTo>
                  <a:cubicBezTo>
                    <a:pt x="8194" y="5647"/>
                    <a:pt x="7944" y="5394"/>
                    <a:pt x="7944" y="5081"/>
                  </a:cubicBezTo>
                  <a:cubicBezTo>
                    <a:pt x="7944" y="4767"/>
                    <a:pt x="8194" y="4518"/>
                    <a:pt x="8507" y="4518"/>
                  </a:cubicBezTo>
                  <a:close/>
                  <a:moveTo>
                    <a:pt x="16412" y="4518"/>
                  </a:moveTo>
                  <a:cubicBezTo>
                    <a:pt x="16725" y="4518"/>
                    <a:pt x="16975" y="4767"/>
                    <a:pt x="16975" y="5081"/>
                  </a:cubicBezTo>
                  <a:cubicBezTo>
                    <a:pt x="16975" y="5394"/>
                    <a:pt x="16725" y="5647"/>
                    <a:pt x="16412" y="5647"/>
                  </a:cubicBezTo>
                  <a:lnTo>
                    <a:pt x="14153" y="5647"/>
                  </a:lnTo>
                  <a:cubicBezTo>
                    <a:pt x="13840" y="5647"/>
                    <a:pt x="13590" y="5394"/>
                    <a:pt x="13590" y="5081"/>
                  </a:cubicBezTo>
                  <a:cubicBezTo>
                    <a:pt x="13590" y="4767"/>
                    <a:pt x="13840" y="4518"/>
                    <a:pt x="14153" y="4518"/>
                  </a:cubicBezTo>
                  <a:close/>
                  <a:moveTo>
                    <a:pt x="5120" y="7941"/>
                  </a:moveTo>
                  <a:cubicBezTo>
                    <a:pt x="5433" y="7941"/>
                    <a:pt x="5683" y="8194"/>
                    <a:pt x="5683" y="8507"/>
                  </a:cubicBezTo>
                  <a:cubicBezTo>
                    <a:pt x="5683" y="8818"/>
                    <a:pt x="5433" y="9071"/>
                    <a:pt x="5120" y="9071"/>
                  </a:cubicBezTo>
                  <a:lnTo>
                    <a:pt x="2861" y="9071"/>
                  </a:lnTo>
                  <a:cubicBezTo>
                    <a:pt x="2548" y="9071"/>
                    <a:pt x="2298" y="8818"/>
                    <a:pt x="2298" y="8507"/>
                  </a:cubicBezTo>
                  <a:cubicBezTo>
                    <a:pt x="2298" y="8194"/>
                    <a:pt x="2548" y="7941"/>
                    <a:pt x="2861" y="7941"/>
                  </a:cubicBezTo>
                  <a:close/>
                  <a:moveTo>
                    <a:pt x="10766" y="7941"/>
                  </a:moveTo>
                  <a:cubicBezTo>
                    <a:pt x="11079" y="7941"/>
                    <a:pt x="11329" y="8194"/>
                    <a:pt x="11329" y="8507"/>
                  </a:cubicBezTo>
                  <a:cubicBezTo>
                    <a:pt x="11329" y="8818"/>
                    <a:pt x="11079" y="9071"/>
                    <a:pt x="10766" y="9071"/>
                  </a:cubicBezTo>
                  <a:lnTo>
                    <a:pt x="8507" y="9071"/>
                  </a:lnTo>
                  <a:cubicBezTo>
                    <a:pt x="8194" y="9071"/>
                    <a:pt x="7944" y="8818"/>
                    <a:pt x="7944" y="8507"/>
                  </a:cubicBezTo>
                  <a:cubicBezTo>
                    <a:pt x="7944" y="8194"/>
                    <a:pt x="8194" y="7941"/>
                    <a:pt x="8507" y="7941"/>
                  </a:cubicBezTo>
                  <a:close/>
                  <a:moveTo>
                    <a:pt x="16412" y="7941"/>
                  </a:moveTo>
                  <a:cubicBezTo>
                    <a:pt x="16725" y="7941"/>
                    <a:pt x="16975" y="8194"/>
                    <a:pt x="16975" y="8507"/>
                  </a:cubicBezTo>
                  <a:cubicBezTo>
                    <a:pt x="16975" y="8818"/>
                    <a:pt x="16725" y="9071"/>
                    <a:pt x="16412" y="9071"/>
                  </a:cubicBezTo>
                  <a:lnTo>
                    <a:pt x="14153" y="9071"/>
                  </a:lnTo>
                  <a:cubicBezTo>
                    <a:pt x="13840" y="9071"/>
                    <a:pt x="13590" y="8818"/>
                    <a:pt x="13590" y="8507"/>
                  </a:cubicBezTo>
                  <a:cubicBezTo>
                    <a:pt x="13590" y="8194"/>
                    <a:pt x="13840" y="7941"/>
                    <a:pt x="14153" y="7941"/>
                  </a:cubicBezTo>
                  <a:close/>
                  <a:moveTo>
                    <a:pt x="1" y="1"/>
                  </a:moveTo>
                  <a:lnTo>
                    <a:pt x="1" y="9637"/>
                  </a:lnTo>
                  <a:cubicBezTo>
                    <a:pt x="1" y="10570"/>
                    <a:pt x="759" y="11329"/>
                    <a:pt x="1696" y="11329"/>
                  </a:cubicBezTo>
                  <a:lnTo>
                    <a:pt x="17580" y="11329"/>
                  </a:lnTo>
                  <a:cubicBezTo>
                    <a:pt x="18514" y="11329"/>
                    <a:pt x="19273" y="10570"/>
                    <a:pt x="19273" y="9637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370" name="Google Shape;3794;p57">
              <a:extLst>
                <a:ext uri="{FF2B5EF4-FFF2-40B4-BE49-F238E27FC236}">
                  <a16:creationId xmlns:a16="http://schemas.microsoft.com/office/drawing/2014/main" id="{FAD7530D-1B31-4CF5-8CCE-986ADEBE3B97}"/>
                </a:ext>
              </a:extLst>
            </p:cNvPr>
            <p:cNvSpPr/>
            <p:nvPr/>
          </p:nvSpPr>
          <p:spPr>
            <a:xfrm>
              <a:off x="5660400" y="238125"/>
              <a:ext cx="481825" cy="170375"/>
            </a:xfrm>
            <a:custGeom>
              <a:avLst/>
              <a:gdLst/>
              <a:ahLst/>
              <a:cxnLst/>
              <a:rect l="l" t="t" r="r" b="b"/>
              <a:pathLst>
                <a:path w="19273" h="6815" extrusionOk="0">
                  <a:moveTo>
                    <a:pt x="3990" y="1129"/>
                  </a:moveTo>
                  <a:cubicBezTo>
                    <a:pt x="4304" y="1129"/>
                    <a:pt x="4557" y="1382"/>
                    <a:pt x="4557" y="1695"/>
                  </a:cubicBezTo>
                  <a:lnTo>
                    <a:pt x="4557" y="3954"/>
                  </a:lnTo>
                  <a:cubicBezTo>
                    <a:pt x="4557" y="4264"/>
                    <a:pt x="4304" y="4517"/>
                    <a:pt x="3990" y="4517"/>
                  </a:cubicBezTo>
                  <a:cubicBezTo>
                    <a:pt x="3677" y="4517"/>
                    <a:pt x="3427" y="4264"/>
                    <a:pt x="3427" y="3954"/>
                  </a:cubicBezTo>
                  <a:lnTo>
                    <a:pt x="3427" y="1695"/>
                  </a:lnTo>
                  <a:cubicBezTo>
                    <a:pt x="3427" y="1382"/>
                    <a:pt x="3677" y="1129"/>
                    <a:pt x="3990" y="1129"/>
                  </a:cubicBezTo>
                  <a:close/>
                  <a:moveTo>
                    <a:pt x="9637" y="1129"/>
                  </a:moveTo>
                  <a:cubicBezTo>
                    <a:pt x="9950" y="1129"/>
                    <a:pt x="10203" y="1382"/>
                    <a:pt x="10203" y="1695"/>
                  </a:cubicBezTo>
                  <a:lnTo>
                    <a:pt x="10203" y="3954"/>
                  </a:lnTo>
                  <a:cubicBezTo>
                    <a:pt x="10203" y="4264"/>
                    <a:pt x="9950" y="4517"/>
                    <a:pt x="9637" y="4517"/>
                  </a:cubicBezTo>
                  <a:cubicBezTo>
                    <a:pt x="9323" y="4517"/>
                    <a:pt x="9073" y="4264"/>
                    <a:pt x="9073" y="3954"/>
                  </a:cubicBezTo>
                  <a:lnTo>
                    <a:pt x="9073" y="1695"/>
                  </a:lnTo>
                  <a:cubicBezTo>
                    <a:pt x="9073" y="1382"/>
                    <a:pt x="9323" y="1129"/>
                    <a:pt x="9637" y="1129"/>
                  </a:cubicBezTo>
                  <a:close/>
                  <a:moveTo>
                    <a:pt x="15283" y="1129"/>
                  </a:moveTo>
                  <a:cubicBezTo>
                    <a:pt x="15596" y="1129"/>
                    <a:pt x="15849" y="1382"/>
                    <a:pt x="15849" y="1695"/>
                  </a:cubicBezTo>
                  <a:lnTo>
                    <a:pt x="15849" y="3954"/>
                  </a:lnTo>
                  <a:cubicBezTo>
                    <a:pt x="15849" y="4264"/>
                    <a:pt x="15596" y="4517"/>
                    <a:pt x="15283" y="4517"/>
                  </a:cubicBezTo>
                  <a:cubicBezTo>
                    <a:pt x="14969" y="4517"/>
                    <a:pt x="14719" y="4264"/>
                    <a:pt x="14719" y="3954"/>
                  </a:cubicBezTo>
                  <a:lnTo>
                    <a:pt x="14719" y="1695"/>
                  </a:lnTo>
                  <a:cubicBezTo>
                    <a:pt x="14719" y="1382"/>
                    <a:pt x="14969" y="1129"/>
                    <a:pt x="15283" y="1129"/>
                  </a:cubicBezTo>
                  <a:close/>
                  <a:moveTo>
                    <a:pt x="3990" y="0"/>
                  </a:moveTo>
                  <a:cubicBezTo>
                    <a:pt x="3054" y="0"/>
                    <a:pt x="2298" y="759"/>
                    <a:pt x="2298" y="1695"/>
                  </a:cubicBezTo>
                  <a:lnTo>
                    <a:pt x="2298" y="2258"/>
                  </a:lnTo>
                  <a:lnTo>
                    <a:pt x="1696" y="2258"/>
                  </a:lnTo>
                  <a:cubicBezTo>
                    <a:pt x="759" y="2258"/>
                    <a:pt x="1" y="3017"/>
                    <a:pt x="1" y="3954"/>
                  </a:cubicBezTo>
                  <a:lnTo>
                    <a:pt x="1" y="6814"/>
                  </a:lnTo>
                  <a:lnTo>
                    <a:pt x="19273" y="6814"/>
                  </a:lnTo>
                  <a:lnTo>
                    <a:pt x="19273" y="3954"/>
                  </a:lnTo>
                  <a:cubicBezTo>
                    <a:pt x="19273" y="3017"/>
                    <a:pt x="18514" y="2258"/>
                    <a:pt x="17580" y="2258"/>
                  </a:cubicBezTo>
                  <a:lnTo>
                    <a:pt x="16978" y="2258"/>
                  </a:lnTo>
                  <a:lnTo>
                    <a:pt x="16978" y="1695"/>
                  </a:lnTo>
                  <a:cubicBezTo>
                    <a:pt x="16978" y="759"/>
                    <a:pt x="16219" y="0"/>
                    <a:pt x="15283" y="0"/>
                  </a:cubicBezTo>
                  <a:cubicBezTo>
                    <a:pt x="14346" y="0"/>
                    <a:pt x="13590" y="759"/>
                    <a:pt x="13590" y="1695"/>
                  </a:cubicBezTo>
                  <a:lnTo>
                    <a:pt x="13590" y="2258"/>
                  </a:lnTo>
                  <a:lnTo>
                    <a:pt x="11332" y="2258"/>
                  </a:lnTo>
                  <a:lnTo>
                    <a:pt x="11332" y="1695"/>
                  </a:lnTo>
                  <a:cubicBezTo>
                    <a:pt x="11332" y="759"/>
                    <a:pt x="10573" y="0"/>
                    <a:pt x="9637" y="0"/>
                  </a:cubicBezTo>
                  <a:cubicBezTo>
                    <a:pt x="8700" y="0"/>
                    <a:pt x="7944" y="759"/>
                    <a:pt x="7944" y="1695"/>
                  </a:cubicBezTo>
                  <a:lnTo>
                    <a:pt x="7944" y="2258"/>
                  </a:lnTo>
                  <a:lnTo>
                    <a:pt x="5686" y="2258"/>
                  </a:lnTo>
                  <a:lnTo>
                    <a:pt x="5686" y="1695"/>
                  </a:lnTo>
                  <a:cubicBezTo>
                    <a:pt x="5686" y="759"/>
                    <a:pt x="4927" y="0"/>
                    <a:pt x="39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371" name="Google Shape;3795;p57">
            <a:extLst>
              <a:ext uri="{FF2B5EF4-FFF2-40B4-BE49-F238E27FC236}">
                <a16:creationId xmlns:a16="http://schemas.microsoft.com/office/drawing/2014/main" id="{8A879DC4-437E-43CE-91FA-704D567EFDE9}"/>
              </a:ext>
            </a:extLst>
          </p:cNvPr>
          <p:cNvGrpSpPr/>
          <p:nvPr/>
        </p:nvGrpSpPr>
        <p:grpSpPr>
          <a:xfrm>
            <a:off x="7167208" y="3629186"/>
            <a:ext cx="230698" cy="230698"/>
            <a:chOff x="6235400" y="249400"/>
            <a:chExt cx="481825" cy="481825"/>
          </a:xfrm>
        </p:grpSpPr>
        <p:sp>
          <p:nvSpPr>
            <p:cNvPr id="2372" name="Google Shape;3796;p57">
              <a:extLst>
                <a:ext uri="{FF2B5EF4-FFF2-40B4-BE49-F238E27FC236}">
                  <a16:creationId xmlns:a16="http://schemas.microsoft.com/office/drawing/2014/main" id="{B5FFF5E5-176A-4338-AA4B-FEC21D4EA864}"/>
                </a:ext>
              </a:extLst>
            </p:cNvPr>
            <p:cNvSpPr/>
            <p:nvPr/>
          </p:nvSpPr>
          <p:spPr>
            <a:xfrm>
              <a:off x="6425625" y="482025"/>
              <a:ext cx="177700" cy="135375"/>
            </a:xfrm>
            <a:custGeom>
              <a:avLst/>
              <a:gdLst/>
              <a:ahLst/>
              <a:cxnLst/>
              <a:rect l="l" t="t" r="r" b="b"/>
              <a:pathLst>
                <a:path w="7108" h="5415" extrusionOk="0">
                  <a:moveTo>
                    <a:pt x="5415" y="0"/>
                  </a:moveTo>
                  <a:lnTo>
                    <a:pt x="1" y="5415"/>
                  </a:lnTo>
                  <a:lnTo>
                    <a:pt x="7107" y="5415"/>
                  </a:lnTo>
                  <a:lnTo>
                    <a:pt x="7107" y="1696"/>
                  </a:lnTo>
                  <a:lnTo>
                    <a:pt x="54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373" name="Google Shape;3797;p57">
              <a:extLst>
                <a:ext uri="{FF2B5EF4-FFF2-40B4-BE49-F238E27FC236}">
                  <a16:creationId xmlns:a16="http://schemas.microsoft.com/office/drawing/2014/main" id="{6BA00293-6130-40B4-AB5A-C4BC8A663DF4}"/>
                </a:ext>
              </a:extLst>
            </p:cNvPr>
            <p:cNvSpPr/>
            <p:nvPr/>
          </p:nvSpPr>
          <p:spPr>
            <a:xfrm>
              <a:off x="6462150" y="41977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0"/>
                  </a:moveTo>
                  <a:cubicBezTo>
                    <a:pt x="253" y="0"/>
                    <a:pt x="0" y="250"/>
                    <a:pt x="0" y="563"/>
                  </a:cubicBezTo>
                  <a:cubicBezTo>
                    <a:pt x="0" y="876"/>
                    <a:pt x="253" y="1129"/>
                    <a:pt x="566" y="1129"/>
                  </a:cubicBezTo>
                  <a:cubicBezTo>
                    <a:pt x="877" y="1129"/>
                    <a:pt x="1130" y="876"/>
                    <a:pt x="1130" y="563"/>
                  </a:cubicBezTo>
                  <a:cubicBezTo>
                    <a:pt x="1130" y="250"/>
                    <a:pt x="877" y="0"/>
                    <a:pt x="5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374" name="Google Shape;3798;p57">
              <a:extLst>
                <a:ext uri="{FF2B5EF4-FFF2-40B4-BE49-F238E27FC236}">
                  <a16:creationId xmlns:a16="http://schemas.microsoft.com/office/drawing/2014/main" id="{AA6CE0A8-CD33-4950-ADDB-1EFA0E725508}"/>
                </a:ext>
              </a:extLst>
            </p:cNvPr>
            <p:cNvSpPr/>
            <p:nvPr/>
          </p:nvSpPr>
          <p:spPr>
            <a:xfrm>
              <a:off x="6349225" y="508600"/>
              <a:ext cx="113625" cy="108800"/>
            </a:xfrm>
            <a:custGeom>
              <a:avLst/>
              <a:gdLst/>
              <a:ahLst/>
              <a:cxnLst/>
              <a:rect l="l" t="t" r="r" b="b"/>
              <a:pathLst>
                <a:path w="4545" h="4352" extrusionOk="0">
                  <a:moveTo>
                    <a:pt x="2858" y="0"/>
                  </a:moveTo>
                  <a:lnTo>
                    <a:pt x="0" y="2623"/>
                  </a:lnTo>
                  <a:lnTo>
                    <a:pt x="0" y="4352"/>
                  </a:lnTo>
                  <a:lnTo>
                    <a:pt x="1461" y="4352"/>
                  </a:lnTo>
                  <a:lnTo>
                    <a:pt x="4544" y="1265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375" name="Google Shape;3799;p57">
              <a:extLst>
                <a:ext uri="{FF2B5EF4-FFF2-40B4-BE49-F238E27FC236}">
                  <a16:creationId xmlns:a16="http://schemas.microsoft.com/office/drawing/2014/main" id="{247E7E53-441E-431D-8B7D-EFC7D8D63674}"/>
                </a:ext>
              </a:extLst>
            </p:cNvPr>
            <p:cNvSpPr/>
            <p:nvPr/>
          </p:nvSpPr>
          <p:spPr>
            <a:xfrm>
              <a:off x="6349225" y="363300"/>
              <a:ext cx="254100" cy="172575"/>
            </a:xfrm>
            <a:custGeom>
              <a:avLst/>
              <a:gdLst/>
              <a:ahLst/>
              <a:cxnLst/>
              <a:rect l="l" t="t" r="r" b="b"/>
              <a:pathLst>
                <a:path w="10164" h="6903" extrusionOk="0">
                  <a:moveTo>
                    <a:pt x="5083" y="1130"/>
                  </a:moveTo>
                  <a:cubicBezTo>
                    <a:pt x="5767" y="1130"/>
                    <a:pt x="6384" y="1542"/>
                    <a:pt x="6646" y="2175"/>
                  </a:cubicBezTo>
                  <a:cubicBezTo>
                    <a:pt x="6908" y="2807"/>
                    <a:pt x="6764" y="3536"/>
                    <a:pt x="6279" y="4021"/>
                  </a:cubicBezTo>
                  <a:cubicBezTo>
                    <a:pt x="5955" y="4345"/>
                    <a:pt x="5521" y="4517"/>
                    <a:pt x="5081" y="4517"/>
                  </a:cubicBezTo>
                  <a:cubicBezTo>
                    <a:pt x="4862" y="4517"/>
                    <a:pt x="4642" y="4475"/>
                    <a:pt x="4433" y="4388"/>
                  </a:cubicBezTo>
                  <a:cubicBezTo>
                    <a:pt x="3801" y="4126"/>
                    <a:pt x="3388" y="3509"/>
                    <a:pt x="3388" y="2822"/>
                  </a:cubicBezTo>
                  <a:cubicBezTo>
                    <a:pt x="3388" y="1886"/>
                    <a:pt x="4147" y="1130"/>
                    <a:pt x="5083" y="1130"/>
                  </a:cubicBezTo>
                  <a:close/>
                  <a:moveTo>
                    <a:pt x="0" y="1"/>
                  </a:moveTo>
                  <a:lnTo>
                    <a:pt x="0" y="6903"/>
                  </a:lnTo>
                  <a:lnTo>
                    <a:pt x="2443" y="4665"/>
                  </a:lnTo>
                  <a:cubicBezTo>
                    <a:pt x="2549" y="4567"/>
                    <a:pt x="2686" y="4517"/>
                    <a:pt x="2824" y="4517"/>
                  </a:cubicBezTo>
                  <a:cubicBezTo>
                    <a:pt x="2943" y="4517"/>
                    <a:pt x="3062" y="4554"/>
                    <a:pt x="3162" y="4629"/>
                  </a:cubicBezTo>
                  <a:lnTo>
                    <a:pt x="5351" y="6270"/>
                  </a:lnTo>
                  <a:lnTo>
                    <a:pt x="8071" y="3551"/>
                  </a:lnTo>
                  <a:cubicBezTo>
                    <a:pt x="8181" y="3441"/>
                    <a:pt x="8325" y="3386"/>
                    <a:pt x="8470" y="3386"/>
                  </a:cubicBezTo>
                  <a:cubicBezTo>
                    <a:pt x="8614" y="3386"/>
                    <a:pt x="8759" y="3441"/>
                    <a:pt x="8869" y="3551"/>
                  </a:cubicBezTo>
                  <a:lnTo>
                    <a:pt x="10163" y="4846"/>
                  </a:lnTo>
                  <a:lnTo>
                    <a:pt x="1016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376" name="Google Shape;3800;p57">
              <a:extLst>
                <a:ext uri="{FF2B5EF4-FFF2-40B4-BE49-F238E27FC236}">
                  <a16:creationId xmlns:a16="http://schemas.microsoft.com/office/drawing/2014/main" id="{F2927C68-FCC0-4E57-BACE-77EBB5733BBD}"/>
                </a:ext>
              </a:extLst>
            </p:cNvPr>
            <p:cNvSpPr/>
            <p:nvPr/>
          </p:nvSpPr>
          <p:spPr>
            <a:xfrm>
              <a:off x="6235400" y="24940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5283" y="3427"/>
                  </a:moveTo>
                  <a:cubicBezTo>
                    <a:pt x="15593" y="3427"/>
                    <a:pt x="15846" y="3677"/>
                    <a:pt x="15846" y="3991"/>
                  </a:cubicBezTo>
                  <a:lnTo>
                    <a:pt x="15846" y="15283"/>
                  </a:lnTo>
                  <a:cubicBezTo>
                    <a:pt x="15846" y="15596"/>
                    <a:pt x="15593" y="15849"/>
                    <a:pt x="15283" y="15849"/>
                  </a:cubicBezTo>
                  <a:lnTo>
                    <a:pt x="3990" y="15849"/>
                  </a:lnTo>
                  <a:cubicBezTo>
                    <a:pt x="3677" y="15849"/>
                    <a:pt x="3424" y="15596"/>
                    <a:pt x="3424" y="15283"/>
                  </a:cubicBezTo>
                  <a:lnTo>
                    <a:pt x="3424" y="3991"/>
                  </a:lnTo>
                  <a:cubicBezTo>
                    <a:pt x="3424" y="3677"/>
                    <a:pt x="3677" y="3427"/>
                    <a:pt x="3990" y="3427"/>
                  </a:cubicBezTo>
                  <a:close/>
                  <a:moveTo>
                    <a:pt x="564" y="1"/>
                  </a:moveTo>
                  <a:cubicBezTo>
                    <a:pt x="250" y="1"/>
                    <a:pt x="0" y="254"/>
                    <a:pt x="0" y="567"/>
                  </a:cubicBezTo>
                  <a:lnTo>
                    <a:pt x="0" y="2861"/>
                  </a:lnTo>
                  <a:cubicBezTo>
                    <a:pt x="0" y="3175"/>
                    <a:pt x="250" y="3427"/>
                    <a:pt x="564" y="3427"/>
                  </a:cubicBezTo>
                  <a:cubicBezTo>
                    <a:pt x="877" y="3427"/>
                    <a:pt x="1127" y="3677"/>
                    <a:pt x="1127" y="3991"/>
                  </a:cubicBezTo>
                  <a:cubicBezTo>
                    <a:pt x="1127" y="4304"/>
                    <a:pt x="877" y="4557"/>
                    <a:pt x="564" y="4557"/>
                  </a:cubicBezTo>
                  <a:cubicBezTo>
                    <a:pt x="250" y="4557"/>
                    <a:pt x="0" y="4807"/>
                    <a:pt x="0" y="5120"/>
                  </a:cubicBezTo>
                  <a:lnTo>
                    <a:pt x="0" y="8507"/>
                  </a:lnTo>
                  <a:cubicBezTo>
                    <a:pt x="0" y="8821"/>
                    <a:pt x="250" y="9074"/>
                    <a:pt x="564" y="9074"/>
                  </a:cubicBezTo>
                  <a:cubicBezTo>
                    <a:pt x="877" y="9074"/>
                    <a:pt x="1127" y="9324"/>
                    <a:pt x="1127" y="9637"/>
                  </a:cubicBezTo>
                  <a:cubicBezTo>
                    <a:pt x="1127" y="9950"/>
                    <a:pt x="877" y="10203"/>
                    <a:pt x="564" y="10203"/>
                  </a:cubicBezTo>
                  <a:cubicBezTo>
                    <a:pt x="250" y="10203"/>
                    <a:pt x="0" y="10453"/>
                    <a:pt x="0" y="10766"/>
                  </a:cubicBezTo>
                  <a:lnTo>
                    <a:pt x="0" y="14154"/>
                  </a:lnTo>
                  <a:cubicBezTo>
                    <a:pt x="0" y="14467"/>
                    <a:pt x="250" y="14720"/>
                    <a:pt x="564" y="14720"/>
                  </a:cubicBezTo>
                  <a:cubicBezTo>
                    <a:pt x="877" y="14720"/>
                    <a:pt x="1127" y="14970"/>
                    <a:pt x="1127" y="15283"/>
                  </a:cubicBezTo>
                  <a:cubicBezTo>
                    <a:pt x="1127" y="15596"/>
                    <a:pt x="877" y="15849"/>
                    <a:pt x="564" y="15849"/>
                  </a:cubicBezTo>
                  <a:cubicBezTo>
                    <a:pt x="250" y="15849"/>
                    <a:pt x="0" y="16099"/>
                    <a:pt x="0" y="16412"/>
                  </a:cubicBezTo>
                  <a:lnTo>
                    <a:pt x="0" y="18710"/>
                  </a:lnTo>
                  <a:cubicBezTo>
                    <a:pt x="0" y="19020"/>
                    <a:pt x="250" y="19273"/>
                    <a:pt x="564" y="19273"/>
                  </a:cubicBezTo>
                  <a:lnTo>
                    <a:pt x="2861" y="19273"/>
                  </a:lnTo>
                  <a:cubicBezTo>
                    <a:pt x="3171" y="19273"/>
                    <a:pt x="3424" y="19020"/>
                    <a:pt x="3424" y="18710"/>
                  </a:cubicBezTo>
                  <a:cubicBezTo>
                    <a:pt x="3424" y="18396"/>
                    <a:pt x="3677" y="18143"/>
                    <a:pt x="3990" y="18143"/>
                  </a:cubicBezTo>
                  <a:cubicBezTo>
                    <a:pt x="4300" y="18143"/>
                    <a:pt x="4553" y="18396"/>
                    <a:pt x="4553" y="18710"/>
                  </a:cubicBezTo>
                  <a:cubicBezTo>
                    <a:pt x="4553" y="19020"/>
                    <a:pt x="4806" y="19273"/>
                    <a:pt x="5120" y="19273"/>
                  </a:cubicBezTo>
                  <a:lnTo>
                    <a:pt x="8507" y="19273"/>
                  </a:lnTo>
                  <a:cubicBezTo>
                    <a:pt x="8817" y="19273"/>
                    <a:pt x="9070" y="19020"/>
                    <a:pt x="9070" y="18710"/>
                  </a:cubicBezTo>
                  <a:cubicBezTo>
                    <a:pt x="9070" y="18396"/>
                    <a:pt x="9323" y="18143"/>
                    <a:pt x="9636" y="18143"/>
                  </a:cubicBezTo>
                  <a:cubicBezTo>
                    <a:pt x="9947" y="18143"/>
                    <a:pt x="10200" y="18396"/>
                    <a:pt x="10200" y="18710"/>
                  </a:cubicBezTo>
                  <a:cubicBezTo>
                    <a:pt x="10200" y="19020"/>
                    <a:pt x="10452" y="19273"/>
                    <a:pt x="10766" y="19273"/>
                  </a:cubicBezTo>
                  <a:lnTo>
                    <a:pt x="14153" y="19273"/>
                  </a:lnTo>
                  <a:cubicBezTo>
                    <a:pt x="14463" y="19273"/>
                    <a:pt x="14716" y="19020"/>
                    <a:pt x="14716" y="18710"/>
                  </a:cubicBezTo>
                  <a:cubicBezTo>
                    <a:pt x="14716" y="18396"/>
                    <a:pt x="14969" y="18143"/>
                    <a:pt x="15283" y="18143"/>
                  </a:cubicBezTo>
                  <a:cubicBezTo>
                    <a:pt x="15593" y="18143"/>
                    <a:pt x="15846" y="18396"/>
                    <a:pt x="15846" y="18710"/>
                  </a:cubicBezTo>
                  <a:cubicBezTo>
                    <a:pt x="15846" y="19020"/>
                    <a:pt x="16099" y="19273"/>
                    <a:pt x="16412" y="19273"/>
                  </a:cubicBezTo>
                  <a:lnTo>
                    <a:pt x="18706" y="19273"/>
                  </a:lnTo>
                  <a:cubicBezTo>
                    <a:pt x="19019" y="19273"/>
                    <a:pt x="19272" y="19020"/>
                    <a:pt x="19272" y="18710"/>
                  </a:cubicBezTo>
                  <a:lnTo>
                    <a:pt x="19272" y="16412"/>
                  </a:lnTo>
                  <a:cubicBezTo>
                    <a:pt x="19272" y="16099"/>
                    <a:pt x="19019" y="15849"/>
                    <a:pt x="18706" y="15849"/>
                  </a:cubicBezTo>
                  <a:cubicBezTo>
                    <a:pt x="18393" y="15849"/>
                    <a:pt x="18143" y="15596"/>
                    <a:pt x="18143" y="15283"/>
                  </a:cubicBezTo>
                  <a:cubicBezTo>
                    <a:pt x="18143" y="14970"/>
                    <a:pt x="18393" y="14720"/>
                    <a:pt x="18706" y="14720"/>
                  </a:cubicBezTo>
                  <a:cubicBezTo>
                    <a:pt x="19019" y="14720"/>
                    <a:pt x="19272" y="14467"/>
                    <a:pt x="19272" y="14154"/>
                  </a:cubicBezTo>
                  <a:lnTo>
                    <a:pt x="19272" y="10766"/>
                  </a:lnTo>
                  <a:cubicBezTo>
                    <a:pt x="19272" y="10453"/>
                    <a:pt x="19019" y="10203"/>
                    <a:pt x="18706" y="10203"/>
                  </a:cubicBezTo>
                  <a:cubicBezTo>
                    <a:pt x="18393" y="10203"/>
                    <a:pt x="18143" y="9950"/>
                    <a:pt x="18143" y="9637"/>
                  </a:cubicBezTo>
                  <a:cubicBezTo>
                    <a:pt x="18143" y="9324"/>
                    <a:pt x="18393" y="9074"/>
                    <a:pt x="18706" y="9074"/>
                  </a:cubicBezTo>
                  <a:cubicBezTo>
                    <a:pt x="19019" y="9074"/>
                    <a:pt x="19272" y="8821"/>
                    <a:pt x="19272" y="8507"/>
                  </a:cubicBezTo>
                  <a:lnTo>
                    <a:pt x="19272" y="5120"/>
                  </a:lnTo>
                  <a:cubicBezTo>
                    <a:pt x="19272" y="4807"/>
                    <a:pt x="19019" y="4557"/>
                    <a:pt x="18706" y="4557"/>
                  </a:cubicBezTo>
                  <a:cubicBezTo>
                    <a:pt x="18393" y="4557"/>
                    <a:pt x="18143" y="4304"/>
                    <a:pt x="18143" y="3991"/>
                  </a:cubicBezTo>
                  <a:cubicBezTo>
                    <a:pt x="18143" y="3677"/>
                    <a:pt x="18393" y="3427"/>
                    <a:pt x="18706" y="3427"/>
                  </a:cubicBezTo>
                  <a:cubicBezTo>
                    <a:pt x="19019" y="3427"/>
                    <a:pt x="19272" y="3175"/>
                    <a:pt x="19272" y="2861"/>
                  </a:cubicBezTo>
                  <a:lnTo>
                    <a:pt x="19272" y="567"/>
                  </a:lnTo>
                  <a:cubicBezTo>
                    <a:pt x="19272" y="254"/>
                    <a:pt x="19019" y="1"/>
                    <a:pt x="18706" y="1"/>
                  </a:cubicBezTo>
                  <a:lnTo>
                    <a:pt x="16412" y="1"/>
                  </a:lnTo>
                  <a:cubicBezTo>
                    <a:pt x="16099" y="1"/>
                    <a:pt x="15846" y="254"/>
                    <a:pt x="15846" y="567"/>
                  </a:cubicBezTo>
                  <a:cubicBezTo>
                    <a:pt x="15846" y="877"/>
                    <a:pt x="15593" y="1130"/>
                    <a:pt x="15283" y="1130"/>
                  </a:cubicBezTo>
                  <a:cubicBezTo>
                    <a:pt x="14969" y="1130"/>
                    <a:pt x="14716" y="877"/>
                    <a:pt x="14716" y="567"/>
                  </a:cubicBezTo>
                  <a:cubicBezTo>
                    <a:pt x="14716" y="254"/>
                    <a:pt x="14463" y="1"/>
                    <a:pt x="14153" y="1"/>
                  </a:cubicBezTo>
                  <a:lnTo>
                    <a:pt x="10766" y="1"/>
                  </a:lnTo>
                  <a:cubicBezTo>
                    <a:pt x="10452" y="1"/>
                    <a:pt x="10200" y="254"/>
                    <a:pt x="10200" y="567"/>
                  </a:cubicBezTo>
                  <a:cubicBezTo>
                    <a:pt x="10200" y="877"/>
                    <a:pt x="9947" y="1130"/>
                    <a:pt x="9636" y="1130"/>
                  </a:cubicBezTo>
                  <a:cubicBezTo>
                    <a:pt x="9323" y="1130"/>
                    <a:pt x="9070" y="877"/>
                    <a:pt x="9070" y="567"/>
                  </a:cubicBezTo>
                  <a:cubicBezTo>
                    <a:pt x="9070" y="254"/>
                    <a:pt x="8817" y="1"/>
                    <a:pt x="8507" y="1"/>
                  </a:cubicBezTo>
                  <a:lnTo>
                    <a:pt x="5120" y="1"/>
                  </a:lnTo>
                  <a:cubicBezTo>
                    <a:pt x="4806" y="1"/>
                    <a:pt x="4553" y="254"/>
                    <a:pt x="4553" y="567"/>
                  </a:cubicBezTo>
                  <a:cubicBezTo>
                    <a:pt x="4553" y="877"/>
                    <a:pt x="4300" y="1130"/>
                    <a:pt x="3990" y="1130"/>
                  </a:cubicBezTo>
                  <a:cubicBezTo>
                    <a:pt x="3677" y="1130"/>
                    <a:pt x="3424" y="877"/>
                    <a:pt x="3424" y="567"/>
                  </a:cubicBezTo>
                  <a:cubicBezTo>
                    <a:pt x="3424" y="254"/>
                    <a:pt x="3171" y="1"/>
                    <a:pt x="2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377" name="Google Shape;3801;p57">
            <a:extLst>
              <a:ext uri="{FF2B5EF4-FFF2-40B4-BE49-F238E27FC236}">
                <a16:creationId xmlns:a16="http://schemas.microsoft.com/office/drawing/2014/main" id="{0C4FF661-17CD-4622-9E16-C11B5D88B866}"/>
              </a:ext>
            </a:extLst>
          </p:cNvPr>
          <p:cNvGrpSpPr/>
          <p:nvPr/>
        </p:nvGrpSpPr>
        <p:grpSpPr>
          <a:xfrm>
            <a:off x="4609219" y="3931595"/>
            <a:ext cx="231344" cy="202724"/>
            <a:chOff x="899850" y="871450"/>
            <a:chExt cx="483175" cy="423400"/>
          </a:xfrm>
        </p:grpSpPr>
        <p:sp>
          <p:nvSpPr>
            <p:cNvPr id="2378" name="Google Shape;3802;p57">
              <a:extLst>
                <a:ext uri="{FF2B5EF4-FFF2-40B4-BE49-F238E27FC236}">
                  <a16:creationId xmlns:a16="http://schemas.microsoft.com/office/drawing/2014/main" id="{81A51FF0-D49C-4E21-BFD9-CAC630F2571B}"/>
                </a:ext>
              </a:extLst>
            </p:cNvPr>
            <p:cNvSpPr/>
            <p:nvPr/>
          </p:nvSpPr>
          <p:spPr>
            <a:xfrm>
              <a:off x="1325175" y="1040825"/>
              <a:ext cx="56425" cy="28275"/>
            </a:xfrm>
            <a:custGeom>
              <a:avLst/>
              <a:gdLst/>
              <a:ahLst/>
              <a:cxnLst/>
              <a:rect l="l" t="t" r="r" b="b"/>
              <a:pathLst>
                <a:path w="2257" h="1131" extrusionOk="0">
                  <a:moveTo>
                    <a:pt x="564" y="1"/>
                  </a:moveTo>
                  <a:cubicBezTo>
                    <a:pt x="251" y="1"/>
                    <a:pt x="1" y="251"/>
                    <a:pt x="1" y="564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4"/>
                  </a:cubicBezTo>
                  <a:cubicBezTo>
                    <a:pt x="2256" y="251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379" name="Google Shape;3803;p57">
              <a:extLst>
                <a:ext uri="{FF2B5EF4-FFF2-40B4-BE49-F238E27FC236}">
                  <a16:creationId xmlns:a16="http://schemas.microsoft.com/office/drawing/2014/main" id="{5486C4B7-251A-4F2F-B9BA-8D2708BA59D9}"/>
                </a:ext>
              </a:extLst>
            </p:cNvPr>
            <p:cNvSpPr/>
            <p:nvPr/>
          </p:nvSpPr>
          <p:spPr>
            <a:xfrm>
              <a:off x="1323750" y="956100"/>
              <a:ext cx="59275" cy="56525"/>
            </a:xfrm>
            <a:custGeom>
              <a:avLst/>
              <a:gdLst/>
              <a:ahLst/>
              <a:cxnLst/>
              <a:rect l="l" t="t" r="r" b="b"/>
              <a:pathLst>
                <a:path w="2371" h="2261" extrusionOk="0">
                  <a:moveTo>
                    <a:pt x="1750" y="0"/>
                  </a:moveTo>
                  <a:cubicBezTo>
                    <a:pt x="1605" y="0"/>
                    <a:pt x="1461" y="55"/>
                    <a:pt x="1350" y="165"/>
                  </a:cubicBezTo>
                  <a:lnTo>
                    <a:pt x="220" y="1294"/>
                  </a:lnTo>
                  <a:cubicBezTo>
                    <a:pt x="0" y="1517"/>
                    <a:pt x="0" y="1872"/>
                    <a:pt x="220" y="2095"/>
                  </a:cubicBezTo>
                  <a:cubicBezTo>
                    <a:pt x="332" y="2205"/>
                    <a:pt x="476" y="2260"/>
                    <a:pt x="621" y="2260"/>
                  </a:cubicBezTo>
                  <a:cubicBezTo>
                    <a:pt x="765" y="2260"/>
                    <a:pt x="910" y="2205"/>
                    <a:pt x="1021" y="2095"/>
                  </a:cubicBezTo>
                  <a:lnTo>
                    <a:pt x="2151" y="966"/>
                  </a:lnTo>
                  <a:cubicBezTo>
                    <a:pt x="2370" y="743"/>
                    <a:pt x="2370" y="388"/>
                    <a:pt x="2151" y="165"/>
                  </a:cubicBezTo>
                  <a:cubicBezTo>
                    <a:pt x="2039" y="55"/>
                    <a:pt x="1895" y="0"/>
                    <a:pt x="1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380" name="Google Shape;3804;p57">
              <a:extLst>
                <a:ext uri="{FF2B5EF4-FFF2-40B4-BE49-F238E27FC236}">
                  <a16:creationId xmlns:a16="http://schemas.microsoft.com/office/drawing/2014/main" id="{D5876C21-BFB7-4483-9F3D-01C059FC5BDF}"/>
                </a:ext>
              </a:extLst>
            </p:cNvPr>
            <p:cNvSpPr/>
            <p:nvPr/>
          </p:nvSpPr>
          <p:spPr>
            <a:xfrm>
              <a:off x="1323750" y="1097250"/>
              <a:ext cx="59275" cy="56525"/>
            </a:xfrm>
            <a:custGeom>
              <a:avLst/>
              <a:gdLst/>
              <a:ahLst/>
              <a:cxnLst/>
              <a:rect l="l" t="t" r="r" b="b"/>
              <a:pathLst>
                <a:path w="2371" h="2261" extrusionOk="0">
                  <a:moveTo>
                    <a:pt x="621" y="0"/>
                  </a:moveTo>
                  <a:cubicBezTo>
                    <a:pt x="476" y="0"/>
                    <a:pt x="332" y="55"/>
                    <a:pt x="220" y="165"/>
                  </a:cubicBezTo>
                  <a:cubicBezTo>
                    <a:pt x="0" y="388"/>
                    <a:pt x="0" y="743"/>
                    <a:pt x="220" y="966"/>
                  </a:cubicBezTo>
                  <a:lnTo>
                    <a:pt x="1350" y="2095"/>
                  </a:lnTo>
                  <a:cubicBezTo>
                    <a:pt x="1461" y="2205"/>
                    <a:pt x="1605" y="2260"/>
                    <a:pt x="1750" y="2260"/>
                  </a:cubicBezTo>
                  <a:cubicBezTo>
                    <a:pt x="1895" y="2260"/>
                    <a:pt x="2039" y="2205"/>
                    <a:pt x="2151" y="2095"/>
                  </a:cubicBezTo>
                  <a:cubicBezTo>
                    <a:pt x="2370" y="1872"/>
                    <a:pt x="2370" y="1517"/>
                    <a:pt x="2151" y="1294"/>
                  </a:cubicBezTo>
                  <a:lnTo>
                    <a:pt x="1021" y="165"/>
                  </a:lnTo>
                  <a:cubicBezTo>
                    <a:pt x="910" y="55"/>
                    <a:pt x="765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381" name="Google Shape;3805;p57">
              <a:extLst>
                <a:ext uri="{FF2B5EF4-FFF2-40B4-BE49-F238E27FC236}">
                  <a16:creationId xmlns:a16="http://schemas.microsoft.com/office/drawing/2014/main" id="{F9430D45-5C6E-448A-BD60-F2EAFF0BFCA4}"/>
                </a:ext>
              </a:extLst>
            </p:cNvPr>
            <p:cNvSpPr/>
            <p:nvPr/>
          </p:nvSpPr>
          <p:spPr>
            <a:xfrm>
              <a:off x="899850" y="871450"/>
              <a:ext cx="396150" cy="423400"/>
            </a:xfrm>
            <a:custGeom>
              <a:avLst/>
              <a:gdLst/>
              <a:ahLst/>
              <a:cxnLst/>
              <a:rect l="l" t="t" r="r" b="b"/>
              <a:pathLst>
                <a:path w="15846" h="16936" extrusionOk="0">
                  <a:moveTo>
                    <a:pt x="6812" y="4518"/>
                  </a:moveTo>
                  <a:lnTo>
                    <a:pt x="6812" y="10164"/>
                  </a:lnTo>
                  <a:lnTo>
                    <a:pt x="5682" y="10164"/>
                  </a:lnTo>
                  <a:lnTo>
                    <a:pt x="5682" y="4518"/>
                  </a:lnTo>
                  <a:close/>
                  <a:moveTo>
                    <a:pt x="14153" y="1130"/>
                  </a:moveTo>
                  <a:cubicBezTo>
                    <a:pt x="14463" y="1130"/>
                    <a:pt x="14716" y="1380"/>
                    <a:pt x="14716" y="1693"/>
                  </a:cubicBezTo>
                  <a:lnTo>
                    <a:pt x="14716" y="12985"/>
                  </a:lnTo>
                  <a:cubicBezTo>
                    <a:pt x="14716" y="13298"/>
                    <a:pt x="14463" y="13551"/>
                    <a:pt x="14153" y="13551"/>
                  </a:cubicBezTo>
                  <a:lnTo>
                    <a:pt x="13587" y="13551"/>
                  </a:lnTo>
                  <a:lnTo>
                    <a:pt x="13587" y="1130"/>
                  </a:lnTo>
                  <a:close/>
                  <a:moveTo>
                    <a:pt x="13018" y="1"/>
                  </a:moveTo>
                  <a:cubicBezTo>
                    <a:pt x="13012" y="1"/>
                    <a:pt x="13006" y="4"/>
                    <a:pt x="13000" y="4"/>
                  </a:cubicBezTo>
                  <a:cubicBezTo>
                    <a:pt x="12992" y="4"/>
                    <a:pt x="12985" y="4"/>
                    <a:pt x="12978" y="4"/>
                  </a:cubicBezTo>
                  <a:cubicBezTo>
                    <a:pt x="12972" y="4"/>
                    <a:pt x="12967" y="4"/>
                    <a:pt x="12961" y="4"/>
                  </a:cubicBezTo>
                  <a:cubicBezTo>
                    <a:pt x="12797" y="4"/>
                    <a:pt x="12768" y="58"/>
                    <a:pt x="7221" y="3385"/>
                  </a:cubicBezTo>
                  <a:lnTo>
                    <a:pt x="3990" y="3385"/>
                  </a:lnTo>
                  <a:cubicBezTo>
                    <a:pt x="1810" y="3388"/>
                    <a:pt x="0" y="5159"/>
                    <a:pt x="0" y="7339"/>
                  </a:cubicBezTo>
                  <a:cubicBezTo>
                    <a:pt x="0" y="9323"/>
                    <a:pt x="1515" y="10959"/>
                    <a:pt x="3424" y="11236"/>
                  </a:cubicBezTo>
                  <a:lnTo>
                    <a:pt x="3424" y="15244"/>
                  </a:lnTo>
                  <a:cubicBezTo>
                    <a:pt x="3424" y="16180"/>
                    <a:pt x="4183" y="16936"/>
                    <a:pt x="5119" y="16936"/>
                  </a:cubicBezTo>
                  <a:cubicBezTo>
                    <a:pt x="6053" y="16936"/>
                    <a:pt x="6812" y="16180"/>
                    <a:pt x="6812" y="15244"/>
                  </a:cubicBezTo>
                  <a:lnTo>
                    <a:pt x="6812" y="11293"/>
                  </a:lnTo>
                  <a:lnTo>
                    <a:pt x="7221" y="11293"/>
                  </a:lnTo>
                  <a:cubicBezTo>
                    <a:pt x="12690" y="14573"/>
                    <a:pt x="12811" y="14681"/>
                    <a:pt x="12984" y="14681"/>
                  </a:cubicBezTo>
                  <a:cubicBezTo>
                    <a:pt x="12997" y="14681"/>
                    <a:pt x="13009" y="14681"/>
                    <a:pt x="13024" y="14681"/>
                  </a:cubicBezTo>
                  <a:lnTo>
                    <a:pt x="14153" y="14681"/>
                  </a:lnTo>
                  <a:cubicBezTo>
                    <a:pt x="15087" y="14678"/>
                    <a:pt x="15845" y="13922"/>
                    <a:pt x="15845" y="12985"/>
                  </a:cubicBezTo>
                  <a:lnTo>
                    <a:pt x="15845" y="1693"/>
                  </a:lnTo>
                  <a:cubicBezTo>
                    <a:pt x="15845" y="756"/>
                    <a:pt x="15087" y="1"/>
                    <a:pt x="141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2382" name="Google Shape;3806;p57">
            <a:extLst>
              <a:ext uri="{FF2B5EF4-FFF2-40B4-BE49-F238E27FC236}">
                <a16:creationId xmlns:a16="http://schemas.microsoft.com/office/drawing/2014/main" id="{DC043270-D84B-43D0-A17F-B46B4F7338BC}"/>
              </a:ext>
            </a:extLst>
          </p:cNvPr>
          <p:cNvSpPr/>
          <p:nvPr/>
        </p:nvSpPr>
        <p:spPr>
          <a:xfrm>
            <a:off x="4906255" y="3917587"/>
            <a:ext cx="205501" cy="230698"/>
          </a:xfrm>
          <a:custGeom>
            <a:avLst/>
            <a:gdLst/>
            <a:ahLst/>
            <a:cxnLst/>
            <a:rect l="l" t="t" r="r" b="b"/>
            <a:pathLst>
              <a:path w="17168" h="19273" extrusionOk="0">
                <a:moveTo>
                  <a:pt x="15361" y="1130"/>
                </a:moveTo>
                <a:cubicBezTo>
                  <a:pt x="15671" y="1130"/>
                  <a:pt x="15924" y="1382"/>
                  <a:pt x="15924" y="1696"/>
                </a:cubicBezTo>
                <a:cubicBezTo>
                  <a:pt x="15924" y="2006"/>
                  <a:pt x="15671" y="2259"/>
                  <a:pt x="15361" y="2259"/>
                </a:cubicBezTo>
                <a:lnTo>
                  <a:pt x="1810" y="2259"/>
                </a:lnTo>
                <a:cubicBezTo>
                  <a:pt x="1497" y="2259"/>
                  <a:pt x="1244" y="2006"/>
                  <a:pt x="1244" y="1696"/>
                </a:cubicBezTo>
                <a:cubicBezTo>
                  <a:pt x="1244" y="1382"/>
                  <a:pt x="1497" y="1130"/>
                  <a:pt x="1810" y="1130"/>
                </a:cubicBezTo>
                <a:close/>
                <a:moveTo>
                  <a:pt x="15361" y="11332"/>
                </a:moveTo>
                <a:cubicBezTo>
                  <a:pt x="15671" y="11332"/>
                  <a:pt x="15924" y="11582"/>
                  <a:pt x="15924" y="11895"/>
                </a:cubicBezTo>
                <a:cubicBezTo>
                  <a:pt x="15924" y="12208"/>
                  <a:pt x="15671" y="12461"/>
                  <a:pt x="15361" y="12461"/>
                </a:cubicBezTo>
                <a:lnTo>
                  <a:pt x="1810" y="12461"/>
                </a:lnTo>
                <a:cubicBezTo>
                  <a:pt x="1497" y="12461"/>
                  <a:pt x="1244" y="12208"/>
                  <a:pt x="1244" y="11895"/>
                </a:cubicBezTo>
                <a:cubicBezTo>
                  <a:pt x="1244" y="11582"/>
                  <a:pt x="1497" y="11332"/>
                  <a:pt x="1810" y="11332"/>
                </a:cubicBezTo>
                <a:close/>
                <a:moveTo>
                  <a:pt x="1804" y="0"/>
                </a:moveTo>
                <a:cubicBezTo>
                  <a:pt x="982" y="0"/>
                  <a:pt x="277" y="593"/>
                  <a:pt x="139" y="1404"/>
                </a:cubicBezTo>
                <a:cubicBezTo>
                  <a:pt x="1" y="2217"/>
                  <a:pt x="467" y="3012"/>
                  <a:pt x="1244" y="3286"/>
                </a:cubicBezTo>
                <a:lnTo>
                  <a:pt x="1244" y="10305"/>
                </a:lnTo>
                <a:cubicBezTo>
                  <a:pt x="570" y="10543"/>
                  <a:pt x="118" y="11178"/>
                  <a:pt x="115" y="11895"/>
                </a:cubicBezTo>
                <a:cubicBezTo>
                  <a:pt x="115" y="12831"/>
                  <a:pt x="874" y="13587"/>
                  <a:pt x="1810" y="13590"/>
                </a:cubicBezTo>
                <a:lnTo>
                  <a:pt x="6752" y="13590"/>
                </a:lnTo>
                <a:lnTo>
                  <a:pt x="2518" y="18333"/>
                </a:lnTo>
                <a:cubicBezTo>
                  <a:pt x="2316" y="18565"/>
                  <a:pt x="2337" y="18914"/>
                  <a:pt x="2566" y="19122"/>
                </a:cubicBezTo>
                <a:cubicBezTo>
                  <a:pt x="2674" y="19218"/>
                  <a:pt x="2809" y="19266"/>
                  <a:pt x="2943" y="19266"/>
                </a:cubicBezTo>
                <a:cubicBezTo>
                  <a:pt x="3095" y="19266"/>
                  <a:pt x="3247" y="19205"/>
                  <a:pt x="3358" y="19086"/>
                </a:cubicBezTo>
                <a:lnTo>
                  <a:pt x="8020" y="13867"/>
                </a:lnTo>
                <a:lnTo>
                  <a:pt x="8020" y="18709"/>
                </a:lnTo>
                <a:cubicBezTo>
                  <a:pt x="8020" y="19019"/>
                  <a:pt x="8273" y="19272"/>
                  <a:pt x="8586" y="19272"/>
                </a:cubicBezTo>
                <a:cubicBezTo>
                  <a:pt x="8896" y="19272"/>
                  <a:pt x="9149" y="19019"/>
                  <a:pt x="9149" y="18709"/>
                </a:cubicBezTo>
                <a:lnTo>
                  <a:pt x="9149" y="13867"/>
                </a:lnTo>
                <a:lnTo>
                  <a:pt x="13810" y="19086"/>
                </a:lnTo>
                <a:cubicBezTo>
                  <a:pt x="13922" y="19203"/>
                  <a:pt x="14072" y="19263"/>
                  <a:pt x="14224" y="19263"/>
                </a:cubicBezTo>
                <a:cubicBezTo>
                  <a:pt x="14359" y="19263"/>
                  <a:pt x="14494" y="19215"/>
                  <a:pt x="14602" y="19119"/>
                </a:cubicBezTo>
                <a:cubicBezTo>
                  <a:pt x="14831" y="18914"/>
                  <a:pt x="14852" y="18562"/>
                  <a:pt x="14650" y="18330"/>
                </a:cubicBezTo>
                <a:lnTo>
                  <a:pt x="10417" y="13590"/>
                </a:lnTo>
                <a:lnTo>
                  <a:pt x="15361" y="13590"/>
                </a:lnTo>
                <a:cubicBezTo>
                  <a:pt x="16183" y="13590"/>
                  <a:pt x="16891" y="12997"/>
                  <a:pt x="17029" y="12184"/>
                </a:cubicBezTo>
                <a:cubicBezTo>
                  <a:pt x="17168" y="11374"/>
                  <a:pt x="16701" y="10579"/>
                  <a:pt x="15924" y="10305"/>
                </a:cubicBezTo>
                <a:lnTo>
                  <a:pt x="15924" y="3286"/>
                </a:lnTo>
                <a:cubicBezTo>
                  <a:pt x="16701" y="3012"/>
                  <a:pt x="17168" y="2217"/>
                  <a:pt x="17029" y="1404"/>
                </a:cubicBezTo>
                <a:cubicBezTo>
                  <a:pt x="16891" y="593"/>
                  <a:pt x="16187" y="0"/>
                  <a:pt x="15367" y="0"/>
                </a:cubicBezTo>
                <a:cubicBezTo>
                  <a:pt x="15365" y="0"/>
                  <a:pt x="15363" y="0"/>
                  <a:pt x="15361" y="0"/>
                </a:cubicBezTo>
                <a:lnTo>
                  <a:pt x="1810" y="0"/>
                </a:lnTo>
                <a:cubicBezTo>
                  <a:pt x="1808" y="0"/>
                  <a:pt x="1806" y="0"/>
                  <a:pt x="180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2383" name="Google Shape;3807;p57">
            <a:extLst>
              <a:ext uri="{FF2B5EF4-FFF2-40B4-BE49-F238E27FC236}">
                <a16:creationId xmlns:a16="http://schemas.microsoft.com/office/drawing/2014/main" id="{6251FEA8-3550-4FA0-8F5C-481E45CDD79C}"/>
              </a:ext>
            </a:extLst>
          </p:cNvPr>
          <p:cNvGrpSpPr/>
          <p:nvPr/>
        </p:nvGrpSpPr>
        <p:grpSpPr>
          <a:xfrm>
            <a:off x="5174994" y="3917602"/>
            <a:ext cx="231596" cy="230710"/>
            <a:chOff x="2085450" y="842250"/>
            <a:chExt cx="483700" cy="481850"/>
          </a:xfrm>
        </p:grpSpPr>
        <p:sp>
          <p:nvSpPr>
            <p:cNvPr id="2384" name="Google Shape;3808;p57">
              <a:extLst>
                <a:ext uri="{FF2B5EF4-FFF2-40B4-BE49-F238E27FC236}">
                  <a16:creationId xmlns:a16="http://schemas.microsoft.com/office/drawing/2014/main" id="{FB4B8C5C-E0C8-4B4A-9A07-4BFC345BF4A8}"/>
                </a:ext>
              </a:extLst>
            </p:cNvPr>
            <p:cNvSpPr/>
            <p:nvPr/>
          </p:nvSpPr>
          <p:spPr>
            <a:xfrm>
              <a:off x="2085525" y="926925"/>
              <a:ext cx="483625" cy="397175"/>
            </a:xfrm>
            <a:custGeom>
              <a:avLst/>
              <a:gdLst/>
              <a:ahLst/>
              <a:cxnLst/>
              <a:rect l="l" t="t" r="r" b="b"/>
              <a:pathLst>
                <a:path w="19345" h="15887" extrusionOk="0">
                  <a:moveTo>
                    <a:pt x="1693" y="1"/>
                  </a:moveTo>
                  <a:cubicBezTo>
                    <a:pt x="756" y="1"/>
                    <a:pt x="0" y="760"/>
                    <a:pt x="0" y="1696"/>
                  </a:cubicBezTo>
                  <a:cubicBezTo>
                    <a:pt x="0" y="2630"/>
                    <a:pt x="756" y="3389"/>
                    <a:pt x="1693" y="3389"/>
                  </a:cubicBezTo>
                  <a:lnTo>
                    <a:pt x="3990" y="3389"/>
                  </a:lnTo>
                  <a:cubicBezTo>
                    <a:pt x="4924" y="3389"/>
                    <a:pt x="5683" y="4147"/>
                    <a:pt x="5683" y="5084"/>
                  </a:cubicBezTo>
                  <a:lnTo>
                    <a:pt x="5683" y="8547"/>
                  </a:lnTo>
                  <a:cubicBezTo>
                    <a:pt x="5683" y="11347"/>
                    <a:pt x="7962" y="13627"/>
                    <a:pt x="10766" y="13627"/>
                  </a:cubicBezTo>
                  <a:lnTo>
                    <a:pt x="13626" y="13627"/>
                  </a:lnTo>
                  <a:lnTo>
                    <a:pt x="13626" y="15322"/>
                  </a:lnTo>
                  <a:cubicBezTo>
                    <a:pt x="13626" y="15656"/>
                    <a:pt x="13901" y="15887"/>
                    <a:pt x="14194" y="15887"/>
                  </a:cubicBezTo>
                  <a:cubicBezTo>
                    <a:pt x="14308" y="15887"/>
                    <a:pt x="14425" y="15852"/>
                    <a:pt x="14530" y="15774"/>
                  </a:cubicBezTo>
                  <a:lnTo>
                    <a:pt x="19046" y="12386"/>
                  </a:lnTo>
                  <a:cubicBezTo>
                    <a:pt x="19345" y="12160"/>
                    <a:pt x="19345" y="11706"/>
                    <a:pt x="19046" y="11483"/>
                  </a:cubicBezTo>
                  <a:lnTo>
                    <a:pt x="14530" y="8095"/>
                  </a:lnTo>
                  <a:cubicBezTo>
                    <a:pt x="14424" y="8016"/>
                    <a:pt x="14307" y="7981"/>
                    <a:pt x="14192" y="7981"/>
                  </a:cubicBezTo>
                  <a:cubicBezTo>
                    <a:pt x="13899" y="7981"/>
                    <a:pt x="13626" y="8212"/>
                    <a:pt x="13626" y="8547"/>
                  </a:cubicBezTo>
                  <a:lnTo>
                    <a:pt x="13626" y="10239"/>
                  </a:lnTo>
                  <a:lnTo>
                    <a:pt x="10766" y="10239"/>
                  </a:lnTo>
                  <a:cubicBezTo>
                    <a:pt x="9829" y="10239"/>
                    <a:pt x="9070" y="9480"/>
                    <a:pt x="9070" y="8547"/>
                  </a:cubicBezTo>
                  <a:lnTo>
                    <a:pt x="9070" y="5084"/>
                  </a:lnTo>
                  <a:cubicBezTo>
                    <a:pt x="9070" y="2280"/>
                    <a:pt x="6791" y="1"/>
                    <a:pt x="39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385" name="Google Shape;3809;p57">
              <a:extLst>
                <a:ext uri="{FF2B5EF4-FFF2-40B4-BE49-F238E27FC236}">
                  <a16:creationId xmlns:a16="http://schemas.microsoft.com/office/drawing/2014/main" id="{D2F30F4F-63C5-44C5-8171-B5D80DD39FAF}"/>
                </a:ext>
              </a:extLst>
            </p:cNvPr>
            <p:cNvSpPr/>
            <p:nvPr/>
          </p:nvSpPr>
          <p:spPr>
            <a:xfrm>
              <a:off x="2085450" y="1151875"/>
              <a:ext cx="143650" cy="87575"/>
            </a:xfrm>
            <a:custGeom>
              <a:avLst/>
              <a:gdLst/>
              <a:ahLst/>
              <a:cxnLst/>
              <a:rect l="l" t="t" r="r" b="b"/>
              <a:pathLst>
                <a:path w="5746" h="3503" extrusionOk="0">
                  <a:moveTo>
                    <a:pt x="4577" y="1"/>
                  </a:moveTo>
                  <a:cubicBezTo>
                    <a:pt x="4391" y="73"/>
                    <a:pt x="4192" y="112"/>
                    <a:pt x="3990" y="115"/>
                  </a:cubicBezTo>
                  <a:lnTo>
                    <a:pt x="1693" y="115"/>
                  </a:lnTo>
                  <a:cubicBezTo>
                    <a:pt x="759" y="115"/>
                    <a:pt x="0" y="871"/>
                    <a:pt x="0" y="1807"/>
                  </a:cubicBezTo>
                  <a:cubicBezTo>
                    <a:pt x="0" y="2744"/>
                    <a:pt x="759" y="3503"/>
                    <a:pt x="1693" y="3503"/>
                  </a:cubicBezTo>
                  <a:lnTo>
                    <a:pt x="1696" y="3500"/>
                  </a:lnTo>
                  <a:lnTo>
                    <a:pt x="3993" y="3500"/>
                  </a:lnTo>
                  <a:cubicBezTo>
                    <a:pt x="4589" y="3500"/>
                    <a:pt x="5183" y="3391"/>
                    <a:pt x="5746" y="3186"/>
                  </a:cubicBezTo>
                  <a:cubicBezTo>
                    <a:pt x="5065" y="2253"/>
                    <a:pt x="4662" y="1151"/>
                    <a:pt x="4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386" name="Google Shape;3810;p57">
              <a:extLst>
                <a:ext uri="{FF2B5EF4-FFF2-40B4-BE49-F238E27FC236}">
                  <a16:creationId xmlns:a16="http://schemas.microsoft.com/office/drawing/2014/main" id="{20A32654-87AD-4BF3-A3D0-FE2486E1C1CA}"/>
                </a:ext>
              </a:extLst>
            </p:cNvPr>
            <p:cNvSpPr/>
            <p:nvPr/>
          </p:nvSpPr>
          <p:spPr>
            <a:xfrm>
              <a:off x="2274775" y="842250"/>
              <a:ext cx="294375" cy="197650"/>
            </a:xfrm>
            <a:custGeom>
              <a:avLst/>
              <a:gdLst/>
              <a:ahLst/>
              <a:cxnLst/>
              <a:rect l="l" t="t" r="r" b="b"/>
              <a:pathLst>
                <a:path w="11775" h="7906" extrusionOk="0">
                  <a:moveTo>
                    <a:pt x="6622" y="0"/>
                  </a:moveTo>
                  <a:cubicBezTo>
                    <a:pt x="6329" y="0"/>
                    <a:pt x="6056" y="231"/>
                    <a:pt x="6056" y="566"/>
                  </a:cubicBezTo>
                  <a:lnTo>
                    <a:pt x="6056" y="2259"/>
                  </a:lnTo>
                  <a:lnTo>
                    <a:pt x="3196" y="2259"/>
                  </a:lnTo>
                  <a:cubicBezTo>
                    <a:pt x="2030" y="2265"/>
                    <a:pt x="904" y="2668"/>
                    <a:pt x="1" y="3406"/>
                  </a:cubicBezTo>
                  <a:cubicBezTo>
                    <a:pt x="940" y="4068"/>
                    <a:pt x="1675" y="4978"/>
                    <a:pt x="2130" y="6032"/>
                  </a:cubicBezTo>
                  <a:cubicBezTo>
                    <a:pt x="2431" y="5785"/>
                    <a:pt x="2804" y="5649"/>
                    <a:pt x="3196" y="5646"/>
                  </a:cubicBezTo>
                  <a:lnTo>
                    <a:pt x="6056" y="5646"/>
                  </a:lnTo>
                  <a:lnTo>
                    <a:pt x="6056" y="7342"/>
                  </a:lnTo>
                  <a:cubicBezTo>
                    <a:pt x="6056" y="7679"/>
                    <a:pt x="6334" y="7906"/>
                    <a:pt x="6625" y="7906"/>
                  </a:cubicBezTo>
                  <a:cubicBezTo>
                    <a:pt x="6740" y="7906"/>
                    <a:pt x="6857" y="7871"/>
                    <a:pt x="6960" y="7793"/>
                  </a:cubicBezTo>
                  <a:lnTo>
                    <a:pt x="11476" y="4406"/>
                  </a:lnTo>
                  <a:cubicBezTo>
                    <a:pt x="11775" y="4180"/>
                    <a:pt x="11775" y="3725"/>
                    <a:pt x="11476" y="3502"/>
                  </a:cubicBezTo>
                  <a:lnTo>
                    <a:pt x="6960" y="115"/>
                  </a:lnTo>
                  <a:cubicBezTo>
                    <a:pt x="6854" y="36"/>
                    <a:pt x="6737" y="0"/>
                    <a:pt x="6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387" name="Google Shape;3811;p57">
            <a:extLst>
              <a:ext uri="{FF2B5EF4-FFF2-40B4-BE49-F238E27FC236}">
                <a16:creationId xmlns:a16="http://schemas.microsoft.com/office/drawing/2014/main" id="{AE3D5C7E-D884-42E5-BB22-E43D26AC80A4}"/>
              </a:ext>
            </a:extLst>
          </p:cNvPr>
          <p:cNvGrpSpPr/>
          <p:nvPr/>
        </p:nvGrpSpPr>
        <p:grpSpPr>
          <a:xfrm>
            <a:off x="5466427" y="3917608"/>
            <a:ext cx="230734" cy="230698"/>
            <a:chOff x="2685825" y="840375"/>
            <a:chExt cx="481900" cy="481825"/>
          </a:xfrm>
        </p:grpSpPr>
        <p:sp>
          <p:nvSpPr>
            <p:cNvPr id="2388" name="Google Shape;3812;p57">
              <a:extLst>
                <a:ext uri="{FF2B5EF4-FFF2-40B4-BE49-F238E27FC236}">
                  <a16:creationId xmlns:a16="http://schemas.microsoft.com/office/drawing/2014/main" id="{B7943ECC-B2F4-4818-A27E-2411A651458C}"/>
                </a:ext>
              </a:extLst>
            </p:cNvPr>
            <p:cNvSpPr/>
            <p:nvPr/>
          </p:nvSpPr>
          <p:spPr>
            <a:xfrm>
              <a:off x="2685825" y="840375"/>
              <a:ext cx="481900" cy="481825"/>
            </a:xfrm>
            <a:custGeom>
              <a:avLst/>
              <a:gdLst/>
              <a:ahLst/>
              <a:cxnLst/>
              <a:rect l="l" t="t" r="r" b="b"/>
              <a:pathLst>
                <a:path w="19276" h="19273" extrusionOk="0">
                  <a:moveTo>
                    <a:pt x="9600" y="4592"/>
                  </a:moveTo>
                  <a:cubicBezTo>
                    <a:pt x="12403" y="4592"/>
                    <a:pt x="14683" y="6872"/>
                    <a:pt x="14683" y="9675"/>
                  </a:cubicBezTo>
                  <a:cubicBezTo>
                    <a:pt x="14683" y="12476"/>
                    <a:pt x="12403" y="14755"/>
                    <a:pt x="9600" y="14755"/>
                  </a:cubicBezTo>
                  <a:cubicBezTo>
                    <a:pt x="6799" y="14755"/>
                    <a:pt x="4520" y="12476"/>
                    <a:pt x="4520" y="9675"/>
                  </a:cubicBezTo>
                  <a:cubicBezTo>
                    <a:pt x="4520" y="6872"/>
                    <a:pt x="6799" y="4592"/>
                    <a:pt x="9600" y="4592"/>
                  </a:cubicBezTo>
                  <a:close/>
                  <a:moveTo>
                    <a:pt x="8471" y="0"/>
                  </a:moveTo>
                  <a:cubicBezTo>
                    <a:pt x="8212" y="0"/>
                    <a:pt x="7986" y="175"/>
                    <a:pt x="7923" y="428"/>
                  </a:cubicBezTo>
                  <a:lnTo>
                    <a:pt x="7691" y="1427"/>
                  </a:lnTo>
                  <a:cubicBezTo>
                    <a:pt x="6778" y="1635"/>
                    <a:pt x="5908" y="1993"/>
                    <a:pt x="5116" y="2490"/>
                  </a:cubicBezTo>
                  <a:lnTo>
                    <a:pt x="4300" y="2002"/>
                  </a:lnTo>
                  <a:cubicBezTo>
                    <a:pt x="4210" y="1949"/>
                    <a:pt x="4110" y="1922"/>
                    <a:pt x="4010" y="1922"/>
                  </a:cubicBezTo>
                  <a:cubicBezTo>
                    <a:pt x="3864" y="1922"/>
                    <a:pt x="3719" y="1978"/>
                    <a:pt x="3611" y="2087"/>
                  </a:cubicBezTo>
                  <a:lnTo>
                    <a:pt x="2015" y="3683"/>
                  </a:lnTo>
                  <a:cubicBezTo>
                    <a:pt x="1831" y="3866"/>
                    <a:pt x="1798" y="4153"/>
                    <a:pt x="1930" y="4372"/>
                  </a:cubicBezTo>
                  <a:lnTo>
                    <a:pt x="2418" y="5188"/>
                  </a:lnTo>
                  <a:cubicBezTo>
                    <a:pt x="1921" y="5980"/>
                    <a:pt x="1563" y="6851"/>
                    <a:pt x="1355" y="7766"/>
                  </a:cubicBezTo>
                  <a:lnTo>
                    <a:pt x="431" y="7995"/>
                  </a:lnTo>
                  <a:cubicBezTo>
                    <a:pt x="178" y="8058"/>
                    <a:pt x="0" y="8284"/>
                    <a:pt x="3" y="8546"/>
                  </a:cubicBezTo>
                  <a:lnTo>
                    <a:pt x="3" y="10804"/>
                  </a:lnTo>
                  <a:cubicBezTo>
                    <a:pt x="0" y="11060"/>
                    <a:pt x="178" y="11286"/>
                    <a:pt x="428" y="11349"/>
                  </a:cubicBezTo>
                  <a:lnTo>
                    <a:pt x="1352" y="11581"/>
                  </a:lnTo>
                  <a:cubicBezTo>
                    <a:pt x="1560" y="12494"/>
                    <a:pt x="1921" y="13364"/>
                    <a:pt x="2418" y="14159"/>
                  </a:cubicBezTo>
                  <a:lnTo>
                    <a:pt x="1927" y="14972"/>
                  </a:lnTo>
                  <a:cubicBezTo>
                    <a:pt x="1795" y="15195"/>
                    <a:pt x="1831" y="15478"/>
                    <a:pt x="2012" y="15662"/>
                  </a:cubicBezTo>
                  <a:lnTo>
                    <a:pt x="3611" y="17261"/>
                  </a:lnTo>
                  <a:cubicBezTo>
                    <a:pt x="3720" y="17368"/>
                    <a:pt x="3864" y="17424"/>
                    <a:pt x="4011" y="17424"/>
                  </a:cubicBezTo>
                  <a:cubicBezTo>
                    <a:pt x="4110" y="17424"/>
                    <a:pt x="4210" y="17398"/>
                    <a:pt x="4300" y="17345"/>
                  </a:cubicBezTo>
                  <a:lnTo>
                    <a:pt x="5113" y="16854"/>
                  </a:lnTo>
                  <a:cubicBezTo>
                    <a:pt x="5908" y="17351"/>
                    <a:pt x="6778" y="17712"/>
                    <a:pt x="7691" y="17920"/>
                  </a:cubicBezTo>
                  <a:lnTo>
                    <a:pt x="7923" y="18844"/>
                  </a:lnTo>
                  <a:cubicBezTo>
                    <a:pt x="7983" y="19094"/>
                    <a:pt x="8212" y="19272"/>
                    <a:pt x="8471" y="19272"/>
                  </a:cubicBezTo>
                  <a:lnTo>
                    <a:pt x="10729" y="19272"/>
                  </a:lnTo>
                  <a:cubicBezTo>
                    <a:pt x="10988" y="19272"/>
                    <a:pt x="11214" y="19097"/>
                    <a:pt x="11277" y="18844"/>
                  </a:cubicBezTo>
                  <a:lnTo>
                    <a:pt x="11509" y="17920"/>
                  </a:lnTo>
                  <a:cubicBezTo>
                    <a:pt x="12421" y="17712"/>
                    <a:pt x="13292" y="17354"/>
                    <a:pt x="14084" y="16857"/>
                  </a:cubicBezTo>
                  <a:lnTo>
                    <a:pt x="14900" y="17345"/>
                  </a:lnTo>
                  <a:cubicBezTo>
                    <a:pt x="14989" y="17399"/>
                    <a:pt x="15090" y="17425"/>
                    <a:pt x="15190" y="17425"/>
                  </a:cubicBezTo>
                  <a:cubicBezTo>
                    <a:pt x="15336" y="17425"/>
                    <a:pt x="15480" y="17369"/>
                    <a:pt x="15589" y="17261"/>
                  </a:cubicBezTo>
                  <a:lnTo>
                    <a:pt x="17185" y="15665"/>
                  </a:lnTo>
                  <a:cubicBezTo>
                    <a:pt x="17369" y="15481"/>
                    <a:pt x="17402" y="15195"/>
                    <a:pt x="17270" y="14975"/>
                  </a:cubicBezTo>
                  <a:lnTo>
                    <a:pt x="16782" y="14159"/>
                  </a:lnTo>
                  <a:cubicBezTo>
                    <a:pt x="17279" y="13367"/>
                    <a:pt x="17637" y="12497"/>
                    <a:pt x="17845" y="11584"/>
                  </a:cubicBezTo>
                  <a:lnTo>
                    <a:pt x="18844" y="11352"/>
                  </a:lnTo>
                  <a:cubicBezTo>
                    <a:pt x="19097" y="11289"/>
                    <a:pt x="19275" y="11063"/>
                    <a:pt x="19275" y="10804"/>
                  </a:cubicBezTo>
                  <a:lnTo>
                    <a:pt x="19275" y="8546"/>
                  </a:lnTo>
                  <a:cubicBezTo>
                    <a:pt x="19275" y="8287"/>
                    <a:pt x="19097" y="8061"/>
                    <a:pt x="18847" y="7998"/>
                  </a:cubicBezTo>
                  <a:lnTo>
                    <a:pt x="17848" y="7766"/>
                  </a:lnTo>
                  <a:cubicBezTo>
                    <a:pt x="17640" y="6854"/>
                    <a:pt x="17279" y="5983"/>
                    <a:pt x="16782" y="5188"/>
                  </a:cubicBezTo>
                  <a:lnTo>
                    <a:pt x="17273" y="4375"/>
                  </a:lnTo>
                  <a:cubicBezTo>
                    <a:pt x="17405" y="4153"/>
                    <a:pt x="17369" y="3869"/>
                    <a:pt x="17188" y="3686"/>
                  </a:cubicBezTo>
                  <a:lnTo>
                    <a:pt x="15589" y="2090"/>
                  </a:lnTo>
                  <a:cubicBezTo>
                    <a:pt x="15480" y="1980"/>
                    <a:pt x="15335" y="1923"/>
                    <a:pt x="15188" y="1923"/>
                  </a:cubicBezTo>
                  <a:cubicBezTo>
                    <a:pt x="15089" y="1923"/>
                    <a:pt x="14989" y="1949"/>
                    <a:pt x="14900" y="2002"/>
                  </a:cubicBezTo>
                  <a:lnTo>
                    <a:pt x="14087" y="2493"/>
                  </a:lnTo>
                  <a:cubicBezTo>
                    <a:pt x="13292" y="1996"/>
                    <a:pt x="12421" y="1635"/>
                    <a:pt x="11509" y="1427"/>
                  </a:cubicBezTo>
                  <a:lnTo>
                    <a:pt x="11277" y="428"/>
                  </a:lnTo>
                  <a:cubicBezTo>
                    <a:pt x="11217" y="178"/>
                    <a:pt x="10988" y="0"/>
                    <a:pt x="107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389" name="Google Shape;3813;p57">
              <a:extLst>
                <a:ext uri="{FF2B5EF4-FFF2-40B4-BE49-F238E27FC236}">
                  <a16:creationId xmlns:a16="http://schemas.microsoft.com/office/drawing/2014/main" id="{97E8746B-5DE6-4041-A13E-848AF828D0D9}"/>
                </a:ext>
              </a:extLst>
            </p:cNvPr>
            <p:cNvSpPr/>
            <p:nvPr/>
          </p:nvSpPr>
          <p:spPr>
            <a:xfrm>
              <a:off x="2819200" y="983400"/>
              <a:ext cx="205475" cy="197625"/>
            </a:xfrm>
            <a:custGeom>
              <a:avLst/>
              <a:gdLst/>
              <a:ahLst/>
              <a:cxnLst/>
              <a:rect l="l" t="t" r="r" b="b"/>
              <a:pathLst>
                <a:path w="8219" h="7905" extrusionOk="0">
                  <a:moveTo>
                    <a:pt x="4265" y="1129"/>
                  </a:moveTo>
                  <a:cubicBezTo>
                    <a:pt x="4629" y="1129"/>
                    <a:pt x="4996" y="1199"/>
                    <a:pt x="5346" y="1343"/>
                  </a:cubicBezTo>
                  <a:cubicBezTo>
                    <a:pt x="6400" y="1780"/>
                    <a:pt x="7089" y="2810"/>
                    <a:pt x="7089" y="3954"/>
                  </a:cubicBezTo>
                  <a:cubicBezTo>
                    <a:pt x="7086" y="5511"/>
                    <a:pt x="5825" y="6773"/>
                    <a:pt x="4265" y="6776"/>
                  </a:cubicBezTo>
                  <a:cubicBezTo>
                    <a:pt x="3124" y="6776"/>
                    <a:pt x="2094" y="6089"/>
                    <a:pt x="1657" y="5032"/>
                  </a:cubicBezTo>
                  <a:cubicBezTo>
                    <a:pt x="1221" y="3978"/>
                    <a:pt x="1461" y="2765"/>
                    <a:pt x="2268" y="1958"/>
                  </a:cubicBezTo>
                  <a:cubicBezTo>
                    <a:pt x="2808" y="1416"/>
                    <a:pt x="3530" y="1129"/>
                    <a:pt x="4265" y="1129"/>
                  </a:cubicBezTo>
                  <a:close/>
                  <a:moveTo>
                    <a:pt x="4265" y="0"/>
                  </a:moveTo>
                  <a:cubicBezTo>
                    <a:pt x="2666" y="0"/>
                    <a:pt x="1227" y="964"/>
                    <a:pt x="612" y="2440"/>
                  </a:cubicBezTo>
                  <a:cubicBezTo>
                    <a:pt x="1" y="3918"/>
                    <a:pt x="341" y="5616"/>
                    <a:pt x="1470" y="6749"/>
                  </a:cubicBezTo>
                  <a:cubicBezTo>
                    <a:pt x="2226" y="7504"/>
                    <a:pt x="3237" y="7905"/>
                    <a:pt x="4265" y="7905"/>
                  </a:cubicBezTo>
                  <a:cubicBezTo>
                    <a:pt x="4774" y="7905"/>
                    <a:pt x="5288" y="7806"/>
                    <a:pt x="5777" y="7604"/>
                  </a:cubicBezTo>
                  <a:cubicBezTo>
                    <a:pt x="7255" y="6993"/>
                    <a:pt x="8219" y="5550"/>
                    <a:pt x="8219" y="3954"/>
                  </a:cubicBezTo>
                  <a:cubicBezTo>
                    <a:pt x="8216" y="1771"/>
                    <a:pt x="6448" y="3"/>
                    <a:pt x="42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390" name="Google Shape;3814;p57">
            <a:extLst>
              <a:ext uri="{FF2B5EF4-FFF2-40B4-BE49-F238E27FC236}">
                <a16:creationId xmlns:a16="http://schemas.microsoft.com/office/drawing/2014/main" id="{2CB7FED5-C495-49E8-8C6F-D5A440680CB0}"/>
              </a:ext>
            </a:extLst>
          </p:cNvPr>
          <p:cNvGrpSpPr/>
          <p:nvPr/>
        </p:nvGrpSpPr>
        <p:grpSpPr>
          <a:xfrm>
            <a:off x="5746363" y="3917392"/>
            <a:ext cx="238299" cy="231129"/>
            <a:chOff x="3270675" y="841800"/>
            <a:chExt cx="497700" cy="482725"/>
          </a:xfrm>
        </p:grpSpPr>
        <p:sp>
          <p:nvSpPr>
            <p:cNvPr id="2391" name="Google Shape;3815;p57">
              <a:extLst>
                <a:ext uri="{FF2B5EF4-FFF2-40B4-BE49-F238E27FC236}">
                  <a16:creationId xmlns:a16="http://schemas.microsoft.com/office/drawing/2014/main" id="{38542B51-294D-40E4-B3F5-BD74237AD432}"/>
                </a:ext>
              </a:extLst>
            </p:cNvPr>
            <p:cNvSpPr/>
            <p:nvPr/>
          </p:nvSpPr>
          <p:spPr>
            <a:xfrm>
              <a:off x="3270675" y="902000"/>
              <a:ext cx="447125" cy="422525"/>
            </a:xfrm>
            <a:custGeom>
              <a:avLst/>
              <a:gdLst/>
              <a:ahLst/>
              <a:cxnLst/>
              <a:rect l="l" t="t" r="r" b="b"/>
              <a:pathLst>
                <a:path w="17885" h="16901" extrusionOk="0">
                  <a:moveTo>
                    <a:pt x="3454" y="0"/>
                  </a:moveTo>
                  <a:cubicBezTo>
                    <a:pt x="3343" y="0"/>
                    <a:pt x="3231" y="40"/>
                    <a:pt x="3141" y="122"/>
                  </a:cubicBezTo>
                  <a:cubicBezTo>
                    <a:pt x="1160" y="1940"/>
                    <a:pt x="0" y="4548"/>
                    <a:pt x="0" y="7246"/>
                  </a:cubicBezTo>
                  <a:cubicBezTo>
                    <a:pt x="0" y="12579"/>
                    <a:pt x="4325" y="16900"/>
                    <a:pt x="9657" y="16900"/>
                  </a:cubicBezTo>
                  <a:cubicBezTo>
                    <a:pt x="10907" y="16900"/>
                    <a:pt x="12175" y="16662"/>
                    <a:pt x="13331" y="16178"/>
                  </a:cubicBezTo>
                  <a:cubicBezTo>
                    <a:pt x="15126" y="15434"/>
                    <a:pt x="16659" y="14169"/>
                    <a:pt x="17728" y="12546"/>
                  </a:cubicBezTo>
                  <a:cubicBezTo>
                    <a:pt x="17884" y="12305"/>
                    <a:pt x="17788" y="11983"/>
                    <a:pt x="17526" y="11866"/>
                  </a:cubicBezTo>
                  <a:lnTo>
                    <a:pt x="9158" y="8171"/>
                  </a:lnTo>
                  <a:cubicBezTo>
                    <a:pt x="9016" y="8108"/>
                    <a:pt x="8896" y="8005"/>
                    <a:pt x="8811" y="7876"/>
                  </a:cubicBezTo>
                  <a:lnTo>
                    <a:pt x="8405" y="7246"/>
                  </a:lnTo>
                  <a:lnTo>
                    <a:pt x="3846" y="212"/>
                  </a:lnTo>
                  <a:cubicBezTo>
                    <a:pt x="3756" y="73"/>
                    <a:pt x="3606" y="0"/>
                    <a:pt x="34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392" name="Google Shape;3816;p57">
              <a:extLst>
                <a:ext uri="{FF2B5EF4-FFF2-40B4-BE49-F238E27FC236}">
                  <a16:creationId xmlns:a16="http://schemas.microsoft.com/office/drawing/2014/main" id="{4D703A24-86D0-4ED1-AB09-E07DCFDF8C31}"/>
                </a:ext>
              </a:extLst>
            </p:cNvPr>
            <p:cNvSpPr/>
            <p:nvPr/>
          </p:nvSpPr>
          <p:spPr>
            <a:xfrm>
              <a:off x="3385250" y="841800"/>
              <a:ext cx="279700" cy="220925"/>
            </a:xfrm>
            <a:custGeom>
              <a:avLst/>
              <a:gdLst/>
              <a:ahLst/>
              <a:cxnLst/>
              <a:rect l="l" t="t" r="r" b="b"/>
              <a:pathLst>
                <a:path w="11188" h="8837" extrusionOk="0">
                  <a:moveTo>
                    <a:pt x="5070" y="0"/>
                  </a:moveTo>
                  <a:cubicBezTo>
                    <a:pt x="3434" y="0"/>
                    <a:pt x="1792" y="415"/>
                    <a:pt x="308" y="1256"/>
                  </a:cubicBezTo>
                  <a:cubicBezTo>
                    <a:pt x="76" y="1388"/>
                    <a:pt x="1" y="1690"/>
                    <a:pt x="148" y="1912"/>
                  </a:cubicBezTo>
                  <a:lnTo>
                    <a:pt x="4532" y="8676"/>
                  </a:lnTo>
                  <a:cubicBezTo>
                    <a:pt x="4601" y="8781"/>
                    <a:pt x="4714" y="8837"/>
                    <a:pt x="4828" y="8837"/>
                  </a:cubicBezTo>
                  <a:cubicBezTo>
                    <a:pt x="4919" y="8837"/>
                    <a:pt x="5010" y="8802"/>
                    <a:pt x="5081" y="8730"/>
                  </a:cubicBezTo>
                  <a:lnTo>
                    <a:pt x="10992" y="2683"/>
                  </a:lnTo>
                  <a:cubicBezTo>
                    <a:pt x="11187" y="2482"/>
                    <a:pt x="11163" y="2156"/>
                    <a:pt x="10940" y="1988"/>
                  </a:cubicBezTo>
                  <a:cubicBezTo>
                    <a:pt x="9218" y="670"/>
                    <a:pt x="7149" y="0"/>
                    <a:pt x="50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393" name="Google Shape;3817;p57">
              <a:extLst>
                <a:ext uri="{FF2B5EF4-FFF2-40B4-BE49-F238E27FC236}">
                  <a16:creationId xmlns:a16="http://schemas.microsoft.com/office/drawing/2014/main" id="{5C7B3845-C99E-4FFB-A6E3-4C49C912D65D}"/>
                </a:ext>
              </a:extLst>
            </p:cNvPr>
            <p:cNvSpPr/>
            <p:nvPr/>
          </p:nvSpPr>
          <p:spPr>
            <a:xfrm>
              <a:off x="3530100" y="924750"/>
              <a:ext cx="238275" cy="250200"/>
            </a:xfrm>
            <a:custGeom>
              <a:avLst/>
              <a:gdLst/>
              <a:ahLst/>
              <a:cxnLst/>
              <a:rect l="l" t="t" r="r" b="b"/>
              <a:pathLst>
                <a:path w="9531" h="10008" extrusionOk="0">
                  <a:moveTo>
                    <a:pt x="6350" y="1"/>
                  </a:moveTo>
                  <a:cubicBezTo>
                    <a:pt x="6230" y="1"/>
                    <a:pt x="6108" y="47"/>
                    <a:pt x="6017" y="142"/>
                  </a:cubicBezTo>
                  <a:lnTo>
                    <a:pt x="172" y="6123"/>
                  </a:lnTo>
                  <a:cubicBezTo>
                    <a:pt x="0" y="6297"/>
                    <a:pt x="57" y="6589"/>
                    <a:pt x="283" y="6689"/>
                  </a:cubicBezTo>
                  <a:lnTo>
                    <a:pt x="7706" y="9968"/>
                  </a:lnTo>
                  <a:cubicBezTo>
                    <a:pt x="7767" y="9995"/>
                    <a:pt x="7830" y="10007"/>
                    <a:pt x="7893" y="10007"/>
                  </a:cubicBezTo>
                  <a:cubicBezTo>
                    <a:pt x="8082" y="10007"/>
                    <a:pt x="8261" y="9890"/>
                    <a:pt x="8329" y="9700"/>
                  </a:cubicBezTo>
                  <a:cubicBezTo>
                    <a:pt x="9531" y="6463"/>
                    <a:pt x="8913" y="2828"/>
                    <a:pt x="6706" y="169"/>
                  </a:cubicBezTo>
                  <a:cubicBezTo>
                    <a:pt x="6615" y="57"/>
                    <a:pt x="6483" y="1"/>
                    <a:pt x="63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2394" name="Google Shape;3818;p57">
            <a:extLst>
              <a:ext uri="{FF2B5EF4-FFF2-40B4-BE49-F238E27FC236}">
                <a16:creationId xmlns:a16="http://schemas.microsoft.com/office/drawing/2014/main" id="{6D2A76D0-05D1-4370-A5E5-884070152A89}"/>
              </a:ext>
            </a:extLst>
          </p:cNvPr>
          <p:cNvSpPr/>
          <p:nvPr/>
        </p:nvSpPr>
        <p:spPr>
          <a:xfrm>
            <a:off x="6030640" y="3924792"/>
            <a:ext cx="230698" cy="216286"/>
          </a:xfrm>
          <a:custGeom>
            <a:avLst/>
            <a:gdLst/>
            <a:ahLst/>
            <a:cxnLst/>
            <a:rect l="l" t="t" r="r" b="b"/>
            <a:pathLst>
              <a:path w="19273" h="18069" extrusionOk="0">
                <a:moveTo>
                  <a:pt x="5456" y="7679"/>
                </a:moveTo>
                <a:cubicBezTo>
                  <a:pt x="6294" y="7679"/>
                  <a:pt x="6715" y="8694"/>
                  <a:pt x="6122" y="9284"/>
                </a:cubicBezTo>
                <a:cubicBezTo>
                  <a:pt x="5930" y="9476"/>
                  <a:pt x="5694" y="9562"/>
                  <a:pt x="5462" y="9562"/>
                </a:cubicBezTo>
                <a:cubicBezTo>
                  <a:pt x="4979" y="9562"/>
                  <a:pt x="4517" y="9188"/>
                  <a:pt x="4517" y="8622"/>
                </a:cubicBezTo>
                <a:cubicBezTo>
                  <a:pt x="4517" y="8101"/>
                  <a:pt x="4936" y="7679"/>
                  <a:pt x="5456" y="7679"/>
                </a:cubicBezTo>
                <a:close/>
                <a:moveTo>
                  <a:pt x="9636" y="7679"/>
                </a:moveTo>
                <a:cubicBezTo>
                  <a:pt x="10473" y="7679"/>
                  <a:pt x="10892" y="8694"/>
                  <a:pt x="10299" y="9284"/>
                </a:cubicBezTo>
                <a:cubicBezTo>
                  <a:pt x="10107" y="9476"/>
                  <a:pt x="9872" y="9562"/>
                  <a:pt x="9640" y="9562"/>
                </a:cubicBezTo>
                <a:cubicBezTo>
                  <a:pt x="9157" y="9562"/>
                  <a:pt x="8694" y="9188"/>
                  <a:pt x="8694" y="8622"/>
                </a:cubicBezTo>
                <a:cubicBezTo>
                  <a:pt x="8694" y="8101"/>
                  <a:pt x="9115" y="7679"/>
                  <a:pt x="9636" y="7679"/>
                </a:cubicBezTo>
                <a:close/>
                <a:moveTo>
                  <a:pt x="13813" y="7679"/>
                </a:moveTo>
                <a:cubicBezTo>
                  <a:pt x="14650" y="7679"/>
                  <a:pt x="15071" y="8694"/>
                  <a:pt x="14478" y="9284"/>
                </a:cubicBezTo>
                <a:cubicBezTo>
                  <a:pt x="14286" y="9476"/>
                  <a:pt x="14050" y="9562"/>
                  <a:pt x="13819" y="9562"/>
                </a:cubicBezTo>
                <a:cubicBezTo>
                  <a:pt x="13336" y="9562"/>
                  <a:pt x="12873" y="9188"/>
                  <a:pt x="12873" y="8622"/>
                </a:cubicBezTo>
                <a:cubicBezTo>
                  <a:pt x="12873" y="8101"/>
                  <a:pt x="13292" y="7679"/>
                  <a:pt x="13813" y="7679"/>
                </a:cubicBezTo>
                <a:close/>
                <a:moveTo>
                  <a:pt x="9597" y="1"/>
                </a:moveTo>
                <a:cubicBezTo>
                  <a:pt x="4303" y="1"/>
                  <a:pt x="0" y="3801"/>
                  <a:pt x="0" y="8471"/>
                </a:cubicBezTo>
                <a:cubicBezTo>
                  <a:pt x="0" y="10444"/>
                  <a:pt x="780" y="12356"/>
                  <a:pt x="2201" y="13870"/>
                </a:cubicBezTo>
                <a:cubicBezTo>
                  <a:pt x="2481" y="15033"/>
                  <a:pt x="2138" y="16258"/>
                  <a:pt x="1292" y="17104"/>
                </a:cubicBezTo>
                <a:cubicBezTo>
                  <a:pt x="940" y="17460"/>
                  <a:pt x="1190" y="18068"/>
                  <a:pt x="1692" y="18068"/>
                </a:cubicBezTo>
                <a:cubicBezTo>
                  <a:pt x="3300" y="18065"/>
                  <a:pt x="4845" y="17442"/>
                  <a:pt x="6005" y="16328"/>
                </a:cubicBezTo>
                <a:cubicBezTo>
                  <a:pt x="7150" y="16731"/>
                  <a:pt x="8357" y="16939"/>
                  <a:pt x="9571" y="16939"/>
                </a:cubicBezTo>
                <a:cubicBezTo>
                  <a:pt x="9579" y="16939"/>
                  <a:pt x="9588" y="16939"/>
                  <a:pt x="9597" y="16939"/>
                </a:cubicBezTo>
                <a:cubicBezTo>
                  <a:pt x="14891" y="16939"/>
                  <a:pt x="19272" y="13139"/>
                  <a:pt x="19272" y="8471"/>
                </a:cubicBezTo>
                <a:cubicBezTo>
                  <a:pt x="19272" y="3801"/>
                  <a:pt x="14891" y="1"/>
                  <a:pt x="959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2395" name="Google Shape;3819;p57">
            <a:extLst>
              <a:ext uri="{FF2B5EF4-FFF2-40B4-BE49-F238E27FC236}">
                <a16:creationId xmlns:a16="http://schemas.microsoft.com/office/drawing/2014/main" id="{6B978B22-9D89-4164-B6E2-7A7CAEFEC474}"/>
              </a:ext>
            </a:extLst>
          </p:cNvPr>
          <p:cNvGrpSpPr/>
          <p:nvPr/>
        </p:nvGrpSpPr>
        <p:grpSpPr>
          <a:xfrm>
            <a:off x="6314957" y="3931577"/>
            <a:ext cx="230698" cy="202760"/>
            <a:chOff x="4467200" y="877100"/>
            <a:chExt cx="481825" cy="423475"/>
          </a:xfrm>
        </p:grpSpPr>
        <p:sp>
          <p:nvSpPr>
            <p:cNvPr id="2396" name="Google Shape;3820;p57">
              <a:extLst>
                <a:ext uri="{FF2B5EF4-FFF2-40B4-BE49-F238E27FC236}">
                  <a16:creationId xmlns:a16="http://schemas.microsoft.com/office/drawing/2014/main" id="{DA6871F7-49B7-40D0-9894-D01F7DA92FAA}"/>
                </a:ext>
              </a:extLst>
            </p:cNvPr>
            <p:cNvSpPr/>
            <p:nvPr/>
          </p:nvSpPr>
          <p:spPr>
            <a:xfrm>
              <a:off x="4467200" y="1018225"/>
              <a:ext cx="481825" cy="282350"/>
            </a:xfrm>
            <a:custGeom>
              <a:avLst/>
              <a:gdLst/>
              <a:ahLst/>
              <a:cxnLst/>
              <a:rect l="l" t="t" r="r" b="b"/>
              <a:pathLst>
                <a:path w="19273" h="11294" extrusionOk="0">
                  <a:moveTo>
                    <a:pt x="10723" y="2257"/>
                  </a:moveTo>
                  <a:cubicBezTo>
                    <a:pt x="11013" y="2257"/>
                    <a:pt x="11292" y="2483"/>
                    <a:pt x="11292" y="2823"/>
                  </a:cubicBezTo>
                  <a:cubicBezTo>
                    <a:pt x="11292" y="3136"/>
                    <a:pt x="11039" y="3389"/>
                    <a:pt x="10729" y="3389"/>
                  </a:cubicBezTo>
                  <a:cubicBezTo>
                    <a:pt x="10223" y="3389"/>
                    <a:pt x="9973" y="2781"/>
                    <a:pt x="10329" y="2423"/>
                  </a:cubicBezTo>
                  <a:cubicBezTo>
                    <a:pt x="10443" y="2308"/>
                    <a:pt x="10585" y="2257"/>
                    <a:pt x="10723" y="2257"/>
                  </a:cubicBezTo>
                  <a:close/>
                  <a:moveTo>
                    <a:pt x="14755" y="3389"/>
                  </a:moveTo>
                  <a:lnTo>
                    <a:pt x="14755" y="7906"/>
                  </a:lnTo>
                  <a:lnTo>
                    <a:pt x="13551" y="7906"/>
                  </a:lnTo>
                  <a:lnTo>
                    <a:pt x="13551" y="3389"/>
                  </a:lnTo>
                  <a:close/>
                  <a:moveTo>
                    <a:pt x="5083" y="2822"/>
                  </a:moveTo>
                  <a:cubicBezTo>
                    <a:pt x="5189" y="2822"/>
                    <a:pt x="5297" y="2853"/>
                    <a:pt x="5396" y="2920"/>
                  </a:cubicBezTo>
                  <a:lnTo>
                    <a:pt x="8784" y="5178"/>
                  </a:lnTo>
                  <a:cubicBezTo>
                    <a:pt x="9118" y="5401"/>
                    <a:pt x="9118" y="5892"/>
                    <a:pt x="8784" y="6117"/>
                  </a:cubicBezTo>
                  <a:lnTo>
                    <a:pt x="5396" y="8376"/>
                  </a:lnTo>
                  <a:cubicBezTo>
                    <a:pt x="5297" y="8442"/>
                    <a:pt x="5189" y="8472"/>
                    <a:pt x="5084" y="8472"/>
                  </a:cubicBezTo>
                  <a:cubicBezTo>
                    <a:pt x="4790" y="8472"/>
                    <a:pt x="4517" y="8239"/>
                    <a:pt x="4517" y="7906"/>
                  </a:cubicBezTo>
                  <a:lnTo>
                    <a:pt x="4517" y="3389"/>
                  </a:lnTo>
                  <a:cubicBezTo>
                    <a:pt x="4517" y="3057"/>
                    <a:pt x="4789" y="2822"/>
                    <a:pt x="5083" y="2822"/>
                  </a:cubicBezTo>
                  <a:close/>
                  <a:moveTo>
                    <a:pt x="18711" y="1"/>
                  </a:moveTo>
                  <a:cubicBezTo>
                    <a:pt x="18601" y="1"/>
                    <a:pt x="18491" y="33"/>
                    <a:pt x="18396" y="95"/>
                  </a:cubicBezTo>
                  <a:lnTo>
                    <a:pt x="15150" y="2260"/>
                  </a:lnTo>
                  <a:lnTo>
                    <a:pt x="13551" y="2260"/>
                  </a:lnTo>
                  <a:lnTo>
                    <a:pt x="13551" y="1694"/>
                  </a:lnTo>
                  <a:cubicBezTo>
                    <a:pt x="13548" y="926"/>
                    <a:pt x="13027" y="255"/>
                    <a:pt x="12283" y="62"/>
                  </a:cubicBezTo>
                  <a:cubicBezTo>
                    <a:pt x="11527" y="774"/>
                    <a:pt x="10560" y="1128"/>
                    <a:pt x="9594" y="1128"/>
                  </a:cubicBezTo>
                  <a:cubicBezTo>
                    <a:pt x="8599" y="1128"/>
                    <a:pt x="7604" y="752"/>
                    <a:pt x="6842" y="2"/>
                  </a:cubicBezTo>
                  <a:lnTo>
                    <a:pt x="6712" y="2"/>
                  </a:lnTo>
                  <a:cubicBezTo>
                    <a:pt x="5950" y="753"/>
                    <a:pt x="4955" y="1131"/>
                    <a:pt x="3959" y="1131"/>
                  </a:cubicBezTo>
                  <a:cubicBezTo>
                    <a:pt x="2993" y="1131"/>
                    <a:pt x="2026" y="775"/>
                    <a:pt x="1271" y="62"/>
                  </a:cubicBezTo>
                  <a:cubicBezTo>
                    <a:pt x="524" y="255"/>
                    <a:pt x="3" y="923"/>
                    <a:pt x="0" y="1694"/>
                  </a:cubicBezTo>
                  <a:lnTo>
                    <a:pt x="0" y="9598"/>
                  </a:lnTo>
                  <a:cubicBezTo>
                    <a:pt x="0" y="10535"/>
                    <a:pt x="759" y="11291"/>
                    <a:pt x="1696" y="11294"/>
                  </a:cubicBezTo>
                  <a:lnTo>
                    <a:pt x="11859" y="11294"/>
                  </a:lnTo>
                  <a:cubicBezTo>
                    <a:pt x="12792" y="11294"/>
                    <a:pt x="13551" y="10535"/>
                    <a:pt x="13551" y="9598"/>
                  </a:cubicBezTo>
                  <a:lnTo>
                    <a:pt x="13551" y="9035"/>
                  </a:lnTo>
                  <a:lnTo>
                    <a:pt x="15150" y="9035"/>
                  </a:lnTo>
                  <a:lnTo>
                    <a:pt x="18396" y="11197"/>
                  </a:lnTo>
                  <a:cubicBezTo>
                    <a:pt x="18494" y="11263"/>
                    <a:pt x="18602" y="11293"/>
                    <a:pt x="18707" y="11293"/>
                  </a:cubicBezTo>
                  <a:cubicBezTo>
                    <a:pt x="19000" y="11293"/>
                    <a:pt x="19272" y="11060"/>
                    <a:pt x="19272" y="10728"/>
                  </a:cubicBezTo>
                  <a:lnTo>
                    <a:pt x="19272" y="565"/>
                  </a:lnTo>
                  <a:cubicBezTo>
                    <a:pt x="19272" y="357"/>
                    <a:pt x="19158" y="164"/>
                    <a:pt x="18977" y="68"/>
                  </a:cubicBezTo>
                  <a:cubicBezTo>
                    <a:pt x="18894" y="23"/>
                    <a:pt x="18802" y="1"/>
                    <a:pt x="18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397" name="Google Shape;3821;p57">
              <a:extLst>
                <a:ext uri="{FF2B5EF4-FFF2-40B4-BE49-F238E27FC236}">
                  <a16:creationId xmlns:a16="http://schemas.microsoft.com/office/drawing/2014/main" id="{6D130A09-75BF-4A11-B3C0-1D6078E6196B}"/>
                </a:ext>
              </a:extLst>
            </p:cNvPr>
            <p:cNvSpPr/>
            <p:nvPr/>
          </p:nvSpPr>
          <p:spPr>
            <a:xfrm>
              <a:off x="4608425" y="1129300"/>
              <a:ext cx="45125" cy="60175"/>
            </a:xfrm>
            <a:custGeom>
              <a:avLst/>
              <a:gdLst/>
              <a:ahLst/>
              <a:cxnLst/>
              <a:rect l="l" t="t" r="r" b="b"/>
              <a:pathLst>
                <a:path w="1805" h="2407" extrusionOk="0">
                  <a:moveTo>
                    <a:pt x="0" y="0"/>
                  </a:moveTo>
                  <a:lnTo>
                    <a:pt x="0" y="2406"/>
                  </a:lnTo>
                  <a:lnTo>
                    <a:pt x="1804" y="12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398" name="Google Shape;3822;p57">
              <a:extLst>
                <a:ext uri="{FF2B5EF4-FFF2-40B4-BE49-F238E27FC236}">
                  <a16:creationId xmlns:a16="http://schemas.microsoft.com/office/drawing/2014/main" id="{185EFF71-7C31-4BAD-91A6-CBD424903E42}"/>
                </a:ext>
              </a:extLst>
            </p:cNvPr>
            <p:cNvSpPr/>
            <p:nvPr/>
          </p:nvSpPr>
          <p:spPr>
            <a:xfrm>
              <a:off x="4495500" y="8771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822" y="1"/>
                  </a:moveTo>
                  <a:cubicBezTo>
                    <a:pt x="1262" y="1"/>
                    <a:pt x="0" y="1262"/>
                    <a:pt x="0" y="2822"/>
                  </a:cubicBezTo>
                  <a:cubicBezTo>
                    <a:pt x="0" y="4382"/>
                    <a:pt x="1262" y="5647"/>
                    <a:pt x="2822" y="5647"/>
                  </a:cubicBezTo>
                  <a:cubicBezTo>
                    <a:pt x="4382" y="5647"/>
                    <a:pt x="5647" y="4382"/>
                    <a:pt x="5647" y="2822"/>
                  </a:cubicBezTo>
                  <a:cubicBezTo>
                    <a:pt x="5647" y="1262"/>
                    <a:pt x="438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399" name="Google Shape;3823;p57">
              <a:extLst>
                <a:ext uri="{FF2B5EF4-FFF2-40B4-BE49-F238E27FC236}">
                  <a16:creationId xmlns:a16="http://schemas.microsoft.com/office/drawing/2014/main" id="{D9BCF9F8-98A5-4478-8C90-40A586ACC2E2}"/>
                </a:ext>
              </a:extLst>
            </p:cNvPr>
            <p:cNvSpPr/>
            <p:nvPr/>
          </p:nvSpPr>
          <p:spPr>
            <a:xfrm>
              <a:off x="4636650" y="8771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822" y="1"/>
                  </a:moveTo>
                  <a:cubicBezTo>
                    <a:pt x="1262" y="1"/>
                    <a:pt x="1" y="1262"/>
                    <a:pt x="1" y="2822"/>
                  </a:cubicBezTo>
                  <a:cubicBezTo>
                    <a:pt x="1" y="4382"/>
                    <a:pt x="1262" y="5647"/>
                    <a:pt x="2822" y="5647"/>
                  </a:cubicBezTo>
                  <a:cubicBezTo>
                    <a:pt x="4382" y="5647"/>
                    <a:pt x="5647" y="4382"/>
                    <a:pt x="5647" y="2822"/>
                  </a:cubicBezTo>
                  <a:cubicBezTo>
                    <a:pt x="5647" y="1262"/>
                    <a:pt x="438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400" name="Google Shape;3824;p57">
            <a:extLst>
              <a:ext uri="{FF2B5EF4-FFF2-40B4-BE49-F238E27FC236}">
                <a16:creationId xmlns:a16="http://schemas.microsoft.com/office/drawing/2014/main" id="{8BA54CB5-8D3F-49AA-92D0-1C235CD8CB71}"/>
              </a:ext>
            </a:extLst>
          </p:cNvPr>
          <p:cNvGrpSpPr/>
          <p:nvPr/>
        </p:nvGrpSpPr>
        <p:grpSpPr>
          <a:xfrm>
            <a:off x="6597089" y="3917602"/>
            <a:ext cx="241255" cy="230710"/>
            <a:chOff x="5045500" y="842250"/>
            <a:chExt cx="503875" cy="481850"/>
          </a:xfrm>
        </p:grpSpPr>
        <p:sp>
          <p:nvSpPr>
            <p:cNvPr id="2401" name="Google Shape;3825;p57">
              <a:extLst>
                <a:ext uri="{FF2B5EF4-FFF2-40B4-BE49-F238E27FC236}">
                  <a16:creationId xmlns:a16="http://schemas.microsoft.com/office/drawing/2014/main" id="{8371FDDD-A4D0-4569-91C6-1CB80C937410}"/>
                </a:ext>
              </a:extLst>
            </p:cNvPr>
            <p:cNvSpPr/>
            <p:nvPr/>
          </p:nvSpPr>
          <p:spPr>
            <a:xfrm>
              <a:off x="5045500" y="842250"/>
              <a:ext cx="503875" cy="481850"/>
            </a:xfrm>
            <a:custGeom>
              <a:avLst/>
              <a:gdLst/>
              <a:ahLst/>
              <a:cxnLst/>
              <a:rect l="l" t="t" r="r" b="b"/>
              <a:pathLst>
                <a:path w="20155" h="19274" extrusionOk="0">
                  <a:moveTo>
                    <a:pt x="12103" y="1130"/>
                  </a:moveTo>
                  <a:cubicBezTo>
                    <a:pt x="13694" y="1130"/>
                    <a:pt x="15284" y="1735"/>
                    <a:pt x="16496" y="2945"/>
                  </a:cubicBezTo>
                  <a:cubicBezTo>
                    <a:pt x="18917" y="5366"/>
                    <a:pt x="18917" y="9305"/>
                    <a:pt x="16496" y="11729"/>
                  </a:cubicBezTo>
                  <a:cubicBezTo>
                    <a:pt x="15286" y="12940"/>
                    <a:pt x="13695" y="13545"/>
                    <a:pt x="12104" y="13545"/>
                  </a:cubicBezTo>
                  <a:cubicBezTo>
                    <a:pt x="10514" y="13545"/>
                    <a:pt x="8923" y="12940"/>
                    <a:pt x="7712" y="11729"/>
                  </a:cubicBezTo>
                  <a:cubicBezTo>
                    <a:pt x="5288" y="9305"/>
                    <a:pt x="5288" y="5369"/>
                    <a:pt x="7712" y="2945"/>
                  </a:cubicBezTo>
                  <a:cubicBezTo>
                    <a:pt x="8923" y="1735"/>
                    <a:pt x="10513" y="1130"/>
                    <a:pt x="12103" y="1130"/>
                  </a:cubicBezTo>
                  <a:close/>
                  <a:moveTo>
                    <a:pt x="4918" y="13726"/>
                  </a:moveTo>
                  <a:lnTo>
                    <a:pt x="5716" y="14524"/>
                  </a:lnTo>
                  <a:lnTo>
                    <a:pt x="4918" y="15322"/>
                  </a:lnTo>
                  <a:lnTo>
                    <a:pt x="4120" y="14524"/>
                  </a:lnTo>
                  <a:lnTo>
                    <a:pt x="4918" y="13726"/>
                  </a:lnTo>
                  <a:close/>
                  <a:moveTo>
                    <a:pt x="12106" y="1"/>
                  </a:moveTo>
                  <a:cubicBezTo>
                    <a:pt x="10226" y="1"/>
                    <a:pt x="8345" y="717"/>
                    <a:pt x="6914" y="2147"/>
                  </a:cubicBezTo>
                  <a:cubicBezTo>
                    <a:pt x="4725" y="4333"/>
                    <a:pt x="4240" y="7516"/>
                    <a:pt x="5315" y="10133"/>
                  </a:cubicBezTo>
                  <a:lnTo>
                    <a:pt x="4518" y="10931"/>
                  </a:lnTo>
                  <a:cubicBezTo>
                    <a:pt x="4009" y="11434"/>
                    <a:pt x="3876" y="12208"/>
                    <a:pt x="4192" y="12852"/>
                  </a:cubicBezTo>
                  <a:lnTo>
                    <a:pt x="663" y="16382"/>
                  </a:lnTo>
                  <a:cubicBezTo>
                    <a:pt x="1" y="17044"/>
                    <a:pt x="1" y="18116"/>
                    <a:pt x="663" y="18778"/>
                  </a:cubicBezTo>
                  <a:cubicBezTo>
                    <a:pt x="994" y="19108"/>
                    <a:pt x="1428" y="19273"/>
                    <a:pt x="1862" y="19273"/>
                  </a:cubicBezTo>
                  <a:cubicBezTo>
                    <a:pt x="2295" y="19273"/>
                    <a:pt x="2729" y="19108"/>
                    <a:pt x="3060" y="18778"/>
                  </a:cubicBezTo>
                  <a:lnTo>
                    <a:pt x="6586" y="15249"/>
                  </a:lnTo>
                  <a:cubicBezTo>
                    <a:pt x="6820" y="15363"/>
                    <a:pt x="7071" y="15418"/>
                    <a:pt x="7320" y="15418"/>
                  </a:cubicBezTo>
                  <a:cubicBezTo>
                    <a:pt x="7757" y="15418"/>
                    <a:pt x="8188" y="15247"/>
                    <a:pt x="8510" y="14921"/>
                  </a:cubicBezTo>
                  <a:lnTo>
                    <a:pt x="9308" y="14126"/>
                  </a:lnTo>
                  <a:cubicBezTo>
                    <a:pt x="10192" y="14489"/>
                    <a:pt x="11145" y="14675"/>
                    <a:pt x="12104" y="14675"/>
                  </a:cubicBezTo>
                  <a:cubicBezTo>
                    <a:pt x="13962" y="14675"/>
                    <a:pt x="15843" y="13979"/>
                    <a:pt x="17294" y="12527"/>
                  </a:cubicBezTo>
                  <a:cubicBezTo>
                    <a:pt x="20155" y="9666"/>
                    <a:pt x="20155" y="5008"/>
                    <a:pt x="17294" y="2147"/>
                  </a:cubicBezTo>
                  <a:cubicBezTo>
                    <a:pt x="15864" y="716"/>
                    <a:pt x="13985" y="1"/>
                    <a:pt x="121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402" name="Google Shape;3826;p57">
              <a:extLst>
                <a:ext uri="{FF2B5EF4-FFF2-40B4-BE49-F238E27FC236}">
                  <a16:creationId xmlns:a16="http://schemas.microsoft.com/office/drawing/2014/main" id="{D89D535C-C10C-4C28-9091-83106B41FB42}"/>
                </a:ext>
              </a:extLst>
            </p:cNvPr>
            <p:cNvSpPr/>
            <p:nvPr/>
          </p:nvSpPr>
          <p:spPr>
            <a:xfrm>
              <a:off x="5221050" y="898625"/>
              <a:ext cx="254100" cy="254100"/>
            </a:xfrm>
            <a:custGeom>
              <a:avLst/>
              <a:gdLst/>
              <a:ahLst/>
              <a:cxnLst/>
              <a:rect l="l" t="t" r="r" b="b"/>
              <a:pathLst>
                <a:path w="10164" h="10164" extrusionOk="0">
                  <a:moveTo>
                    <a:pt x="5081" y="1"/>
                  </a:moveTo>
                  <a:cubicBezTo>
                    <a:pt x="2274" y="1"/>
                    <a:pt x="1" y="2274"/>
                    <a:pt x="1" y="5081"/>
                  </a:cubicBezTo>
                  <a:cubicBezTo>
                    <a:pt x="1" y="7887"/>
                    <a:pt x="2274" y="10164"/>
                    <a:pt x="5081" y="10164"/>
                  </a:cubicBezTo>
                  <a:cubicBezTo>
                    <a:pt x="7887" y="10164"/>
                    <a:pt x="10164" y="7887"/>
                    <a:pt x="10164" y="5081"/>
                  </a:cubicBezTo>
                  <a:cubicBezTo>
                    <a:pt x="10164" y="2274"/>
                    <a:pt x="7887" y="1"/>
                    <a:pt x="50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403" name="Google Shape;3827;p57">
            <a:extLst>
              <a:ext uri="{FF2B5EF4-FFF2-40B4-BE49-F238E27FC236}">
                <a16:creationId xmlns:a16="http://schemas.microsoft.com/office/drawing/2014/main" id="{7DE8185A-E57F-4FAE-880D-6AF48D32E45E}"/>
              </a:ext>
            </a:extLst>
          </p:cNvPr>
          <p:cNvGrpSpPr/>
          <p:nvPr/>
        </p:nvGrpSpPr>
        <p:grpSpPr>
          <a:xfrm>
            <a:off x="6884633" y="3935431"/>
            <a:ext cx="229142" cy="195051"/>
            <a:chOff x="5645200" y="879425"/>
            <a:chExt cx="478575" cy="407375"/>
          </a:xfrm>
        </p:grpSpPr>
        <p:sp>
          <p:nvSpPr>
            <p:cNvPr id="2404" name="Google Shape;3828;p57">
              <a:extLst>
                <a:ext uri="{FF2B5EF4-FFF2-40B4-BE49-F238E27FC236}">
                  <a16:creationId xmlns:a16="http://schemas.microsoft.com/office/drawing/2014/main" id="{CB3500C3-191B-414F-BEF5-94B3B307D962}"/>
                </a:ext>
              </a:extLst>
            </p:cNvPr>
            <p:cNvSpPr/>
            <p:nvPr/>
          </p:nvSpPr>
          <p:spPr>
            <a:xfrm>
              <a:off x="6004200" y="1075025"/>
              <a:ext cx="86075" cy="93450"/>
            </a:xfrm>
            <a:custGeom>
              <a:avLst/>
              <a:gdLst/>
              <a:ahLst/>
              <a:cxnLst/>
              <a:rect l="l" t="t" r="r" b="b"/>
              <a:pathLst>
                <a:path w="3443" h="3738" extrusionOk="0">
                  <a:moveTo>
                    <a:pt x="1" y="0"/>
                  </a:moveTo>
                  <a:lnTo>
                    <a:pt x="1" y="3737"/>
                  </a:lnTo>
                  <a:lnTo>
                    <a:pt x="1907" y="3737"/>
                  </a:lnTo>
                  <a:cubicBezTo>
                    <a:pt x="2157" y="3737"/>
                    <a:pt x="2377" y="3574"/>
                    <a:pt x="2449" y="3334"/>
                  </a:cubicBezTo>
                  <a:lnTo>
                    <a:pt x="34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405" name="Google Shape;3829;p57">
              <a:extLst>
                <a:ext uri="{FF2B5EF4-FFF2-40B4-BE49-F238E27FC236}">
                  <a16:creationId xmlns:a16="http://schemas.microsoft.com/office/drawing/2014/main" id="{0A66587E-C039-4F60-A76F-E6245F330E51}"/>
                </a:ext>
              </a:extLst>
            </p:cNvPr>
            <p:cNvSpPr/>
            <p:nvPr/>
          </p:nvSpPr>
          <p:spPr>
            <a:xfrm>
              <a:off x="5880900" y="953275"/>
              <a:ext cx="95100" cy="93525"/>
            </a:xfrm>
            <a:custGeom>
              <a:avLst/>
              <a:gdLst/>
              <a:ahLst/>
              <a:cxnLst/>
              <a:rect l="l" t="t" r="r" b="b"/>
              <a:pathLst>
                <a:path w="3804" h="3741" extrusionOk="0">
                  <a:moveTo>
                    <a:pt x="0" y="1"/>
                  </a:moveTo>
                  <a:lnTo>
                    <a:pt x="0" y="3741"/>
                  </a:lnTo>
                  <a:lnTo>
                    <a:pt x="3804" y="3741"/>
                  </a:lnTo>
                  <a:lnTo>
                    <a:pt x="3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406" name="Google Shape;3830;p57">
              <a:extLst>
                <a:ext uri="{FF2B5EF4-FFF2-40B4-BE49-F238E27FC236}">
                  <a16:creationId xmlns:a16="http://schemas.microsoft.com/office/drawing/2014/main" id="{83E61619-573B-4533-83BF-6B162E4BA5E4}"/>
                </a:ext>
              </a:extLst>
            </p:cNvPr>
            <p:cNvSpPr/>
            <p:nvPr/>
          </p:nvSpPr>
          <p:spPr>
            <a:xfrm>
              <a:off x="6004200" y="953275"/>
              <a:ext cx="119575" cy="93525"/>
            </a:xfrm>
            <a:custGeom>
              <a:avLst/>
              <a:gdLst/>
              <a:ahLst/>
              <a:cxnLst/>
              <a:rect l="l" t="t" r="r" b="b"/>
              <a:pathLst>
                <a:path w="4783" h="3741" extrusionOk="0">
                  <a:moveTo>
                    <a:pt x="1" y="1"/>
                  </a:moveTo>
                  <a:lnTo>
                    <a:pt x="1" y="3741"/>
                  </a:lnTo>
                  <a:lnTo>
                    <a:pt x="3777" y="3741"/>
                  </a:lnTo>
                  <a:lnTo>
                    <a:pt x="4674" y="727"/>
                  </a:lnTo>
                  <a:cubicBezTo>
                    <a:pt x="4783" y="365"/>
                    <a:pt x="4512" y="1"/>
                    <a:pt x="4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407" name="Google Shape;3831;p57">
              <a:extLst>
                <a:ext uri="{FF2B5EF4-FFF2-40B4-BE49-F238E27FC236}">
                  <a16:creationId xmlns:a16="http://schemas.microsoft.com/office/drawing/2014/main" id="{F6860B1B-F74F-4A4B-9BD4-8DA0F22A429B}"/>
                </a:ext>
              </a:extLst>
            </p:cNvPr>
            <p:cNvSpPr/>
            <p:nvPr/>
          </p:nvSpPr>
          <p:spPr>
            <a:xfrm>
              <a:off x="5880900" y="1075025"/>
              <a:ext cx="95100" cy="93450"/>
            </a:xfrm>
            <a:custGeom>
              <a:avLst/>
              <a:gdLst/>
              <a:ahLst/>
              <a:cxnLst/>
              <a:rect l="l" t="t" r="r" b="b"/>
              <a:pathLst>
                <a:path w="3804" h="3738" extrusionOk="0">
                  <a:moveTo>
                    <a:pt x="0" y="0"/>
                  </a:moveTo>
                  <a:lnTo>
                    <a:pt x="0" y="3737"/>
                  </a:lnTo>
                  <a:lnTo>
                    <a:pt x="3804" y="3737"/>
                  </a:lnTo>
                  <a:lnTo>
                    <a:pt x="3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408" name="Google Shape;3832;p57">
              <a:extLst>
                <a:ext uri="{FF2B5EF4-FFF2-40B4-BE49-F238E27FC236}">
                  <a16:creationId xmlns:a16="http://schemas.microsoft.com/office/drawing/2014/main" id="{95EED306-0925-4851-B2C9-526ADF33C029}"/>
                </a:ext>
              </a:extLst>
            </p:cNvPr>
            <p:cNvSpPr/>
            <p:nvPr/>
          </p:nvSpPr>
          <p:spPr>
            <a:xfrm>
              <a:off x="5645200" y="879425"/>
              <a:ext cx="207500" cy="167375"/>
            </a:xfrm>
            <a:custGeom>
              <a:avLst/>
              <a:gdLst/>
              <a:ahLst/>
              <a:cxnLst/>
              <a:rect l="l" t="t" r="r" b="b"/>
              <a:pathLst>
                <a:path w="8300" h="6695" extrusionOk="0">
                  <a:moveTo>
                    <a:pt x="563" y="1"/>
                  </a:moveTo>
                  <a:cubicBezTo>
                    <a:pt x="253" y="1"/>
                    <a:pt x="0" y="254"/>
                    <a:pt x="0" y="564"/>
                  </a:cubicBezTo>
                  <a:cubicBezTo>
                    <a:pt x="0" y="877"/>
                    <a:pt x="253" y="1130"/>
                    <a:pt x="563" y="1130"/>
                  </a:cubicBezTo>
                  <a:lnTo>
                    <a:pt x="2403" y="1130"/>
                  </a:lnTo>
                  <a:lnTo>
                    <a:pt x="3159" y="3672"/>
                  </a:lnTo>
                  <a:cubicBezTo>
                    <a:pt x="3162" y="3678"/>
                    <a:pt x="3162" y="3687"/>
                    <a:pt x="3165" y="3696"/>
                  </a:cubicBezTo>
                  <a:lnTo>
                    <a:pt x="4059" y="6695"/>
                  </a:lnTo>
                  <a:lnTo>
                    <a:pt x="8299" y="6695"/>
                  </a:lnTo>
                  <a:lnTo>
                    <a:pt x="8299" y="2955"/>
                  </a:lnTo>
                  <a:lnTo>
                    <a:pt x="4123" y="2955"/>
                  </a:lnTo>
                  <a:lnTo>
                    <a:pt x="3364" y="404"/>
                  </a:lnTo>
                  <a:cubicBezTo>
                    <a:pt x="3295" y="163"/>
                    <a:pt x="307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409" name="Google Shape;3833;p57">
              <a:extLst>
                <a:ext uri="{FF2B5EF4-FFF2-40B4-BE49-F238E27FC236}">
                  <a16:creationId xmlns:a16="http://schemas.microsoft.com/office/drawing/2014/main" id="{A38DB5ED-E3E6-4169-9FC1-C771D54D9A77}"/>
                </a:ext>
              </a:extLst>
            </p:cNvPr>
            <p:cNvSpPr/>
            <p:nvPr/>
          </p:nvSpPr>
          <p:spPr>
            <a:xfrm>
              <a:off x="5722500" y="1075025"/>
              <a:ext cx="370875" cy="211775"/>
            </a:xfrm>
            <a:custGeom>
              <a:avLst/>
              <a:gdLst/>
              <a:ahLst/>
              <a:cxnLst/>
              <a:rect l="l" t="t" r="r" b="b"/>
              <a:pathLst>
                <a:path w="14835" h="8471" extrusionOk="0">
                  <a:moveTo>
                    <a:pt x="1305" y="0"/>
                  </a:moveTo>
                  <a:lnTo>
                    <a:pt x="2082" y="2614"/>
                  </a:lnTo>
                  <a:cubicBezTo>
                    <a:pt x="901" y="2701"/>
                    <a:pt x="1" y="3704"/>
                    <a:pt x="40" y="4887"/>
                  </a:cubicBezTo>
                  <a:cubicBezTo>
                    <a:pt x="82" y="6071"/>
                    <a:pt x="1049" y="7010"/>
                    <a:pt x="2232" y="7019"/>
                  </a:cubicBezTo>
                  <a:lnTo>
                    <a:pt x="2795" y="7019"/>
                  </a:lnTo>
                  <a:cubicBezTo>
                    <a:pt x="3045" y="7878"/>
                    <a:pt x="3834" y="8471"/>
                    <a:pt x="4731" y="8471"/>
                  </a:cubicBezTo>
                  <a:cubicBezTo>
                    <a:pt x="5629" y="8471"/>
                    <a:pt x="6418" y="7878"/>
                    <a:pt x="6671" y="7019"/>
                  </a:cubicBezTo>
                  <a:lnTo>
                    <a:pt x="9667" y="7019"/>
                  </a:lnTo>
                  <a:cubicBezTo>
                    <a:pt x="9917" y="7878"/>
                    <a:pt x="10709" y="8471"/>
                    <a:pt x="11606" y="8471"/>
                  </a:cubicBezTo>
                  <a:cubicBezTo>
                    <a:pt x="12500" y="8471"/>
                    <a:pt x="13292" y="7878"/>
                    <a:pt x="13542" y="7019"/>
                  </a:cubicBezTo>
                  <a:lnTo>
                    <a:pt x="14271" y="7019"/>
                  </a:lnTo>
                  <a:cubicBezTo>
                    <a:pt x="14581" y="7019"/>
                    <a:pt x="14834" y="6766"/>
                    <a:pt x="14834" y="6453"/>
                  </a:cubicBezTo>
                  <a:cubicBezTo>
                    <a:pt x="14834" y="6140"/>
                    <a:pt x="14581" y="5890"/>
                    <a:pt x="14271" y="5890"/>
                  </a:cubicBezTo>
                  <a:lnTo>
                    <a:pt x="13542" y="5890"/>
                  </a:lnTo>
                  <a:cubicBezTo>
                    <a:pt x="13292" y="5029"/>
                    <a:pt x="12500" y="4436"/>
                    <a:pt x="11606" y="4436"/>
                  </a:cubicBezTo>
                  <a:cubicBezTo>
                    <a:pt x="10709" y="4436"/>
                    <a:pt x="9917" y="5029"/>
                    <a:pt x="9667" y="5890"/>
                  </a:cubicBezTo>
                  <a:lnTo>
                    <a:pt x="6671" y="5890"/>
                  </a:lnTo>
                  <a:cubicBezTo>
                    <a:pt x="6418" y="5029"/>
                    <a:pt x="5629" y="4436"/>
                    <a:pt x="4731" y="4436"/>
                  </a:cubicBezTo>
                  <a:cubicBezTo>
                    <a:pt x="3834" y="4436"/>
                    <a:pt x="3045" y="5029"/>
                    <a:pt x="2792" y="5890"/>
                  </a:cubicBezTo>
                  <a:lnTo>
                    <a:pt x="2232" y="5890"/>
                  </a:lnTo>
                  <a:cubicBezTo>
                    <a:pt x="1639" y="5890"/>
                    <a:pt x="1157" y="5408"/>
                    <a:pt x="1157" y="4815"/>
                  </a:cubicBezTo>
                  <a:cubicBezTo>
                    <a:pt x="1157" y="4219"/>
                    <a:pt x="1639" y="3737"/>
                    <a:pt x="2232" y="3737"/>
                  </a:cubicBezTo>
                  <a:lnTo>
                    <a:pt x="5207" y="3737"/>
                  </a:lnTo>
                  <a:lnTo>
                    <a:pt x="52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410" name="Google Shape;3834;p57">
            <a:extLst>
              <a:ext uri="{FF2B5EF4-FFF2-40B4-BE49-F238E27FC236}">
                <a16:creationId xmlns:a16="http://schemas.microsoft.com/office/drawing/2014/main" id="{FD42CD71-169F-4BE9-85B9-D6E2C1DB415B}"/>
              </a:ext>
            </a:extLst>
          </p:cNvPr>
          <p:cNvGrpSpPr/>
          <p:nvPr/>
        </p:nvGrpSpPr>
        <p:grpSpPr>
          <a:xfrm>
            <a:off x="7181171" y="3917608"/>
            <a:ext cx="202772" cy="230698"/>
            <a:chOff x="6264525" y="842250"/>
            <a:chExt cx="423500" cy="481825"/>
          </a:xfrm>
        </p:grpSpPr>
        <p:sp>
          <p:nvSpPr>
            <p:cNvPr id="2411" name="Google Shape;3835;p57">
              <a:extLst>
                <a:ext uri="{FF2B5EF4-FFF2-40B4-BE49-F238E27FC236}">
                  <a16:creationId xmlns:a16="http://schemas.microsoft.com/office/drawing/2014/main" id="{59AB1FD9-F65B-4430-A25C-54CF8FCC4DAA}"/>
                </a:ext>
              </a:extLst>
            </p:cNvPr>
            <p:cNvSpPr/>
            <p:nvPr/>
          </p:nvSpPr>
          <p:spPr>
            <a:xfrm>
              <a:off x="6264525" y="1033450"/>
              <a:ext cx="135300" cy="266450"/>
            </a:xfrm>
            <a:custGeom>
              <a:avLst/>
              <a:gdLst/>
              <a:ahLst/>
              <a:cxnLst/>
              <a:rect l="l" t="t" r="r" b="b"/>
              <a:pathLst>
                <a:path w="5412" h="10658" extrusionOk="0">
                  <a:moveTo>
                    <a:pt x="1" y="1"/>
                  </a:moveTo>
                  <a:lnTo>
                    <a:pt x="1" y="9932"/>
                  </a:lnTo>
                  <a:cubicBezTo>
                    <a:pt x="1" y="10182"/>
                    <a:pt x="61" y="10429"/>
                    <a:pt x="169" y="10658"/>
                  </a:cubicBezTo>
                  <a:lnTo>
                    <a:pt x="5412" y="54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412" name="Google Shape;3836;p57">
              <a:extLst>
                <a:ext uri="{FF2B5EF4-FFF2-40B4-BE49-F238E27FC236}">
                  <a16:creationId xmlns:a16="http://schemas.microsoft.com/office/drawing/2014/main" id="{35428D59-BD8B-4E6C-A41A-13A85B5707C7}"/>
                </a:ext>
              </a:extLst>
            </p:cNvPr>
            <p:cNvSpPr/>
            <p:nvPr/>
          </p:nvSpPr>
          <p:spPr>
            <a:xfrm>
              <a:off x="6552700" y="1033450"/>
              <a:ext cx="135325" cy="266450"/>
            </a:xfrm>
            <a:custGeom>
              <a:avLst/>
              <a:gdLst/>
              <a:ahLst/>
              <a:cxnLst/>
              <a:rect l="l" t="t" r="r" b="b"/>
              <a:pathLst>
                <a:path w="5413" h="10658" extrusionOk="0">
                  <a:moveTo>
                    <a:pt x="5412" y="1"/>
                  </a:moveTo>
                  <a:lnTo>
                    <a:pt x="1" y="5415"/>
                  </a:lnTo>
                  <a:lnTo>
                    <a:pt x="5243" y="10658"/>
                  </a:lnTo>
                  <a:cubicBezTo>
                    <a:pt x="5352" y="10429"/>
                    <a:pt x="5412" y="10182"/>
                    <a:pt x="5412" y="9932"/>
                  </a:cubicBezTo>
                  <a:lnTo>
                    <a:pt x="54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413" name="Google Shape;3837;p57">
              <a:extLst>
                <a:ext uri="{FF2B5EF4-FFF2-40B4-BE49-F238E27FC236}">
                  <a16:creationId xmlns:a16="http://schemas.microsoft.com/office/drawing/2014/main" id="{DA714CD8-504E-42A1-84D3-0CA4FBD57BA3}"/>
                </a:ext>
              </a:extLst>
            </p:cNvPr>
            <p:cNvSpPr/>
            <p:nvPr/>
          </p:nvSpPr>
          <p:spPr>
            <a:xfrm>
              <a:off x="6462150" y="985275"/>
              <a:ext cx="28025" cy="28250"/>
            </a:xfrm>
            <a:custGeom>
              <a:avLst/>
              <a:gdLst/>
              <a:ahLst/>
              <a:cxnLst/>
              <a:rect l="l" t="t" r="r" b="b"/>
              <a:pathLst>
                <a:path w="1121" h="1130" extrusionOk="0">
                  <a:moveTo>
                    <a:pt x="566" y="1"/>
                  </a:moveTo>
                  <a:cubicBezTo>
                    <a:pt x="253" y="1"/>
                    <a:pt x="0" y="254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955" y="1130"/>
                    <a:pt x="1060" y="862"/>
                    <a:pt x="1120" y="528"/>
                  </a:cubicBezTo>
                  <a:cubicBezTo>
                    <a:pt x="1102" y="233"/>
                    <a:pt x="862" y="4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414" name="Google Shape;3838;p57">
              <a:extLst>
                <a:ext uri="{FF2B5EF4-FFF2-40B4-BE49-F238E27FC236}">
                  <a16:creationId xmlns:a16="http://schemas.microsoft.com/office/drawing/2014/main" id="{9F9B75F9-7BBD-4AB2-A800-2984B0C2C9DF}"/>
                </a:ext>
              </a:extLst>
            </p:cNvPr>
            <p:cNvSpPr/>
            <p:nvPr/>
          </p:nvSpPr>
          <p:spPr>
            <a:xfrm>
              <a:off x="6288775" y="1182900"/>
              <a:ext cx="375075" cy="141175"/>
            </a:xfrm>
            <a:custGeom>
              <a:avLst/>
              <a:gdLst/>
              <a:ahLst/>
              <a:cxnLst/>
              <a:rect l="l" t="t" r="r" b="b"/>
              <a:pathLst>
                <a:path w="15003" h="5647" extrusionOk="0">
                  <a:moveTo>
                    <a:pt x="5475" y="0"/>
                  </a:moveTo>
                  <a:lnTo>
                    <a:pt x="0" y="5478"/>
                  </a:lnTo>
                  <a:cubicBezTo>
                    <a:pt x="226" y="5586"/>
                    <a:pt x="473" y="5646"/>
                    <a:pt x="726" y="5646"/>
                  </a:cubicBezTo>
                  <a:lnTo>
                    <a:pt x="14277" y="5646"/>
                  </a:lnTo>
                  <a:cubicBezTo>
                    <a:pt x="14527" y="5646"/>
                    <a:pt x="14774" y="5586"/>
                    <a:pt x="15002" y="5478"/>
                  </a:cubicBezTo>
                  <a:lnTo>
                    <a:pt x="95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415" name="Google Shape;3839;p57">
              <a:extLst>
                <a:ext uri="{FF2B5EF4-FFF2-40B4-BE49-F238E27FC236}">
                  <a16:creationId xmlns:a16="http://schemas.microsoft.com/office/drawing/2014/main" id="{2EC71B17-7C37-451A-889E-F3719E45B3BE}"/>
                </a:ext>
              </a:extLst>
            </p:cNvPr>
            <p:cNvSpPr/>
            <p:nvPr/>
          </p:nvSpPr>
          <p:spPr>
            <a:xfrm>
              <a:off x="6278675" y="965325"/>
              <a:ext cx="42350" cy="84725"/>
            </a:xfrm>
            <a:custGeom>
              <a:avLst/>
              <a:gdLst/>
              <a:ahLst/>
              <a:cxnLst/>
              <a:rect l="l" t="t" r="r" b="b"/>
              <a:pathLst>
                <a:path w="1694" h="3389" extrusionOk="0">
                  <a:moveTo>
                    <a:pt x="1693" y="1"/>
                  </a:moveTo>
                  <a:lnTo>
                    <a:pt x="1" y="1693"/>
                  </a:lnTo>
                  <a:lnTo>
                    <a:pt x="1693" y="3388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416" name="Google Shape;3840;p57">
              <a:extLst>
                <a:ext uri="{FF2B5EF4-FFF2-40B4-BE49-F238E27FC236}">
                  <a16:creationId xmlns:a16="http://schemas.microsoft.com/office/drawing/2014/main" id="{F405062B-00D1-428F-AD5D-282541F9292F}"/>
                </a:ext>
              </a:extLst>
            </p:cNvPr>
            <p:cNvSpPr/>
            <p:nvPr/>
          </p:nvSpPr>
          <p:spPr>
            <a:xfrm>
              <a:off x="6631525" y="965325"/>
              <a:ext cx="42400" cy="84725"/>
            </a:xfrm>
            <a:custGeom>
              <a:avLst/>
              <a:gdLst/>
              <a:ahLst/>
              <a:cxnLst/>
              <a:rect l="l" t="t" r="r" b="b"/>
              <a:pathLst>
                <a:path w="1696" h="3389" extrusionOk="0">
                  <a:moveTo>
                    <a:pt x="1" y="1"/>
                  </a:moveTo>
                  <a:lnTo>
                    <a:pt x="1" y="3388"/>
                  </a:lnTo>
                  <a:lnTo>
                    <a:pt x="1696" y="169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417" name="Google Shape;3841;p57">
              <a:extLst>
                <a:ext uri="{FF2B5EF4-FFF2-40B4-BE49-F238E27FC236}">
                  <a16:creationId xmlns:a16="http://schemas.microsoft.com/office/drawing/2014/main" id="{F43F5E0F-E30C-43DA-900B-6693D628336B}"/>
                </a:ext>
              </a:extLst>
            </p:cNvPr>
            <p:cNvSpPr/>
            <p:nvPr/>
          </p:nvSpPr>
          <p:spPr>
            <a:xfrm>
              <a:off x="6349225" y="842250"/>
              <a:ext cx="254100" cy="312425"/>
            </a:xfrm>
            <a:custGeom>
              <a:avLst/>
              <a:gdLst/>
              <a:ahLst/>
              <a:cxnLst/>
              <a:rect l="l" t="t" r="r" b="b"/>
              <a:pathLst>
                <a:path w="10164" h="12497" extrusionOk="0">
                  <a:moveTo>
                    <a:pt x="5081" y="2333"/>
                  </a:moveTo>
                  <a:cubicBezTo>
                    <a:pt x="5779" y="2333"/>
                    <a:pt x="6477" y="2518"/>
                    <a:pt x="7098" y="2885"/>
                  </a:cubicBezTo>
                  <a:cubicBezTo>
                    <a:pt x="8299" y="3596"/>
                    <a:pt x="9034" y="4891"/>
                    <a:pt x="9034" y="6288"/>
                  </a:cubicBezTo>
                  <a:cubicBezTo>
                    <a:pt x="9034" y="7293"/>
                    <a:pt x="8207" y="7981"/>
                    <a:pt x="7335" y="7981"/>
                  </a:cubicBezTo>
                  <a:cubicBezTo>
                    <a:pt x="6947" y="7981"/>
                    <a:pt x="6550" y="7845"/>
                    <a:pt x="6213" y="7540"/>
                  </a:cubicBezTo>
                  <a:cubicBezTo>
                    <a:pt x="5894" y="7824"/>
                    <a:pt x="5492" y="7968"/>
                    <a:pt x="5089" y="7968"/>
                  </a:cubicBezTo>
                  <a:cubicBezTo>
                    <a:pt x="4739" y="7968"/>
                    <a:pt x="4388" y="7860"/>
                    <a:pt x="4090" y="7640"/>
                  </a:cubicBezTo>
                  <a:cubicBezTo>
                    <a:pt x="3448" y="7170"/>
                    <a:pt x="3222" y="6315"/>
                    <a:pt x="3551" y="5589"/>
                  </a:cubicBezTo>
                  <a:cubicBezTo>
                    <a:pt x="3826" y="4973"/>
                    <a:pt x="4435" y="4593"/>
                    <a:pt x="5087" y="4593"/>
                  </a:cubicBezTo>
                  <a:cubicBezTo>
                    <a:pt x="5205" y="4593"/>
                    <a:pt x="5325" y="4606"/>
                    <a:pt x="5445" y="4632"/>
                  </a:cubicBezTo>
                  <a:cubicBezTo>
                    <a:pt x="6225" y="4800"/>
                    <a:pt x="6779" y="5490"/>
                    <a:pt x="6776" y="6288"/>
                  </a:cubicBezTo>
                  <a:cubicBezTo>
                    <a:pt x="6776" y="6660"/>
                    <a:pt x="7058" y="6846"/>
                    <a:pt x="7340" y="6846"/>
                  </a:cubicBezTo>
                  <a:cubicBezTo>
                    <a:pt x="7623" y="6846"/>
                    <a:pt x="7905" y="6660"/>
                    <a:pt x="7905" y="6288"/>
                  </a:cubicBezTo>
                  <a:cubicBezTo>
                    <a:pt x="7905" y="5288"/>
                    <a:pt x="7378" y="4367"/>
                    <a:pt x="6520" y="3858"/>
                  </a:cubicBezTo>
                  <a:cubicBezTo>
                    <a:pt x="6076" y="3595"/>
                    <a:pt x="5578" y="3463"/>
                    <a:pt x="5080" y="3463"/>
                  </a:cubicBezTo>
                  <a:cubicBezTo>
                    <a:pt x="4614" y="3463"/>
                    <a:pt x="4147" y="3578"/>
                    <a:pt x="3725" y="3810"/>
                  </a:cubicBezTo>
                  <a:cubicBezTo>
                    <a:pt x="2849" y="4288"/>
                    <a:pt x="2295" y="5195"/>
                    <a:pt x="2262" y="6191"/>
                  </a:cubicBezTo>
                  <a:cubicBezTo>
                    <a:pt x="2226" y="7188"/>
                    <a:pt x="2723" y="8128"/>
                    <a:pt x="3563" y="8667"/>
                  </a:cubicBezTo>
                  <a:cubicBezTo>
                    <a:pt x="4023" y="8960"/>
                    <a:pt x="4541" y="9107"/>
                    <a:pt x="5077" y="9107"/>
                  </a:cubicBezTo>
                  <a:cubicBezTo>
                    <a:pt x="5519" y="9107"/>
                    <a:pt x="5973" y="9007"/>
                    <a:pt x="6414" y="8805"/>
                  </a:cubicBezTo>
                  <a:cubicBezTo>
                    <a:pt x="6502" y="8765"/>
                    <a:pt x="6585" y="8746"/>
                    <a:pt x="6664" y="8746"/>
                  </a:cubicBezTo>
                  <a:cubicBezTo>
                    <a:pt x="7191" y="8746"/>
                    <a:pt x="7476" y="9559"/>
                    <a:pt x="6884" y="9832"/>
                  </a:cubicBezTo>
                  <a:cubicBezTo>
                    <a:pt x="6300" y="10100"/>
                    <a:pt x="5685" y="10239"/>
                    <a:pt x="5077" y="10239"/>
                  </a:cubicBezTo>
                  <a:cubicBezTo>
                    <a:pt x="4340" y="10239"/>
                    <a:pt x="3611" y="10036"/>
                    <a:pt x="2954" y="9615"/>
                  </a:cubicBezTo>
                  <a:cubicBezTo>
                    <a:pt x="1777" y="8865"/>
                    <a:pt x="1084" y="7546"/>
                    <a:pt x="1133" y="6152"/>
                  </a:cubicBezTo>
                  <a:cubicBezTo>
                    <a:pt x="1178" y="4755"/>
                    <a:pt x="1958" y="3490"/>
                    <a:pt x="3183" y="2819"/>
                  </a:cubicBezTo>
                  <a:cubicBezTo>
                    <a:pt x="3775" y="2494"/>
                    <a:pt x="4429" y="2333"/>
                    <a:pt x="5081" y="2333"/>
                  </a:cubicBezTo>
                  <a:close/>
                  <a:moveTo>
                    <a:pt x="618" y="0"/>
                  </a:moveTo>
                  <a:cubicBezTo>
                    <a:pt x="277" y="0"/>
                    <a:pt x="0" y="277"/>
                    <a:pt x="0" y="618"/>
                  </a:cubicBezTo>
                  <a:lnTo>
                    <a:pt x="0" y="9441"/>
                  </a:lnTo>
                  <a:lnTo>
                    <a:pt x="3057" y="12497"/>
                  </a:lnTo>
                  <a:lnTo>
                    <a:pt x="7107" y="12497"/>
                  </a:lnTo>
                  <a:lnTo>
                    <a:pt x="10163" y="9441"/>
                  </a:lnTo>
                  <a:lnTo>
                    <a:pt x="10163" y="723"/>
                  </a:lnTo>
                  <a:cubicBezTo>
                    <a:pt x="10163" y="326"/>
                    <a:pt x="9838" y="0"/>
                    <a:pt x="9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418" name="Google Shape;3842;p57">
            <a:extLst>
              <a:ext uri="{FF2B5EF4-FFF2-40B4-BE49-F238E27FC236}">
                <a16:creationId xmlns:a16="http://schemas.microsoft.com/office/drawing/2014/main" id="{D9AB9BD4-E674-4191-B51B-B3000B459E3A}"/>
              </a:ext>
            </a:extLst>
          </p:cNvPr>
          <p:cNvGrpSpPr/>
          <p:nvPr/>
        </p:nvGrpSpPr>
        <p:grpSpPr>
          <a:xfrm>
            <a:off x="4609543" y="4199579"/>
            <a:ext cx="230698" cy="230698"/>
            <a:chOff x="900750" y="1436075"/>
            <a:chExt cx="481825" cy="481825"/>
          </a:xfrm>
        </p:grpSpPr>
        <p:sp>
          <p:nvSpPr>
            <p:cNvPr id="2419" name="Google Shape;3843;p57">
              <a:extLst>
                <a:ext uri="{FF2B5EF4-FFF2-40B4-BE49-F238E27FC236}">
                  <a16:creationId xmlns:a16="http://schemas.microsoft.com/office/drawing/2014/main" id="{A7B66171-E907-470D-B2B1-621F16F8F785}"/>
                </a:ext>
              </a:extLst>
            </p:cNvPr>
            <p:cNvSpPr/>
            <p:nvPr/>
          </p:nvSpPr>
          <p:spPr>
            <a:xfrm>
              <a:off x="900750" y="1627500"/>
              <a:ext cx="481825" cy="290400"/>
            </a:xfrm>
            <a:custGeom>
              <a:avLst/>
              <a:gdLst/>
              <a:ahLst/>
              <a:cxnLst/>
              <a:rect l="l" t="t" r="r" b="b"/>
              <a:pathLst>
                <a:path w="19273" h="11616" extrusionOk="0">
                  <a:moveTo>
                    <a:pt x="0" y="1"/>
                  </a:moveTo>
                  <a:lnTo>
                    <a:pt x="0" y="9920"/>
                  </a:lnTo>
                  <a:cubicBezTo>
                    <a:pt x="0" y="10856"/>
                    <a:pt x="759" y="11612"/>
                    <a:pt x="1696" y="11615"/>
                  </a:cubicBezTo>
                  <a:lnTo>
                    <a:pt x="17580" y="11615"/>
                  </a:lnTo>
                  <a:cubicBezTo>
                    <a:pt x="18513" y="11612"/>
                    <a:pt x="19272" y="10856"/>
                    <a:pt x="19272" y="9920"/>
                  </a:cubicBezTo>
                  <a:lnTo>
                    <a:pt x="19272" y="1"/>
                  </a:lnTo>
                  <a:lnTo>
                    <a:pt x="9977" y="6948"/>
                  </a:lnTo>
                  <a:cubicBezTo>
                    <a:pt x="9877" y="7020"/>
                    <a:pt x="9760" y="7059"/>
                    <a:pt x="9636" y="7059"/>
                  </a:cubicBezTo>
                  <a:cubicBezTo>
                    <a:pt x="9513" y="7059"/>
                    <a:pt x="9395" y="7020"/>
                    <a:pt x="9299" y="694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420" name="Google Shape;3844;p57">
              <a:extLst>
                <a:ext uri="{FF2B5EF4-FFF2-40B4-BE49-F238E27FC236}">
                  <a16:creationId xmlns:a16="http://schemas.microsoft.com/office/drawing/2014/main" id="{FA9BC656-A366-4824-8B9A-FB279646A2B8}"/>
                </a:ext>
              </a:extLst>
            </p:cNvPr>
            <p:cNvSpPr/>
            <p:nvPr/>
          </p:nvSpPr>
          <p:spPr>
            <a:xfrm>
              <a:off x="1296950" y="1549900"/>
              <a:ext cx="71550" cy="105850"/>
            </a:xfrm>
            <a:custGeom>
              <a:avLst/>
              <a:gdLst/>
              <a:ahLst/>
              <a:cxnLst/>
              <a:rect l="l" t="t" r="r" b="b"/>
              <a:pathLst>
                <a:path w="2862" h="4234" extrusionOk="0">
                  <a:moveTo>
                    <a:pt x="0" y="0"/>
                  </a:moveTo>
                  <a:lnTo>
                    <a:pt x="0" y="4234"/>
                  </a:lnTo>
                  <a:lnTo>
                    <a:pt x="2861" y="2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421" name="Google Shape;3845;p57">
              <a:extLst>
                <a:ext uri="{FF2B5EF4-FFF2-40B4-BE49-F238E27FC236}">
                  <a16:creationId xmlns:a16="http://schemas.microsoft.com/office/drawing/2014/main" id="{65652480-2A16-45C6-BD31-2EA9694D3C13}"/>
                </a:ext>
              </a:extLst>
            </p:cNvPr>
            <p:cNvSpPr/>
            <p:nvPr/>
          </p:nvSpPr>
          <p:spPr>
            <a:xfrm>
              <a:off x="914900" y="1549900"/>
              <a:ext cx="71550" cy="105850"/>
            </a:xfrm>
            <a:custGeom>
              <a:avLst/>
              <a:gdLst/>
              <a:ahLst/>
              <a:cxnLst/>
              <a:rect l="l" t="t" r="r" b="b"/>
              <a:pathLst>
                <a:path w="2862" h="4234" extrusionOk="0">
                  <a:moveTo>
                    <a:pt x="2861" y="0"/>
                  </a:moveTo>
                  <a:lnTo>
                    <a:pt x="0" y="2117"/>
                  </a:lnTo>
                  <a:lnTo>
                    <a:pt x="2861" y="4234"/>
                  </a:lnTo>
                  <a:lnTo>
                    <a:pt x="28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422" name="Google Shape;3846;p57">
              <a:extLst>
                <a:ext uri="{FF2B5EF4-FFF2-40B4-BE49-F238E27FC236}">
                  <a16:creationId xmlns:a16="http://schemas.microsoft.com/office/drawing/2014/main" id="{C2F5C2A6-C335-46F3-B903-75D0C593F4E2}"/>
                </a:ext>
              </a:extLst>
            </p:cNvPr>
            <p:cNvSpPr/>
            <p:nvPr/>
          </p:nvSpPr>
          <p:spPr>
            <a:xfrm>
              <a:off x="1014650" y="1436075"/>
              <a:ext cx="254100" cy="336150"/>
            </a:xfrm>
            <a:custGeom>
              <a:avLst/>
              <a:gdLst/>
              <a:ahLst/>
              <a:cxnLst/>
              <a:rect l="l" t="t" r="r" b="b"/>
              <a:pathLst>
                <a:path w="10164" h="13446" extrusionOk="0">
                  <a:moveTo>
                    <a:pt x="8468" y="3424"/>
                  </a:moveTo>
                  <a:cubicBezTo>
                    <a:pt x="8781" y="3424"/>
                    <a:pt x="9031" y="3677"/>
                    <a:pt x="9031" y="3990"/>
                  </a:cubicBezTo>
                  <a:cubicBezTo>
                    <a:pt x="9031" y="4300"/>
                    <a:pt x="8781" y="4553"/>
                    <a:pt x="8468" y="4553"/>
                  </a:cubicBezTo>
                  <a:lnTo>
                    <a:pt x="1693" y="4553"/>
                  </a:lnTo>
                  <a:cubicBezTo>
                    <a:pt x="1379" y="4553"/>
                    <a:pt x="1130" y="4300"/>
                    <a:pt x="1130" y="3990"/>
                  </a:cubicBezTo>
                  <a:cubicBezTo>
                    <a:pt x="1130" y="3677"/>
                    <a:pt x="1379" y="3424"/>
                    <a:pt x="1693" y="3424"/>
                  </a:cubicBezTo>
                  <a:close/>
                  <a:moveTo>
                    <a:pt x="8468" y="5682"/>
                  </a:moveTo>
                  <a:cubicBezTo>
                    <a:pt x="8781" y="5682"/>
                    <a:pt x="9031" y="5935"/>
                    <a:pt x="9031" y="6248"/>
                  </a:cubicBezTo>
                  <a:cubicBezTo>
                    <a:pt x="9031" y="6559"/>
                    <a:pt x="8781" y="6812"/>
                    <a:pt x="8468" y="6812"/>
                  </a:cubicBezTo>
                  <a:lnTo>
                    <a:pt x="1693" y="6812"/>
                  </a:lnTo>
                  <a:cubicBezTo>
                    <a:pt x="1379" y="6812"/>
                    <a:pt x="1130" y="6559"/>
                    <a:pt x="1130" y="6248"/>
                  </a:cubicBezTo>
                  <a:cubicBezTo>
                    <a:pt x="1130" y="5935"/>
                    <a:pt x="1379" y="5682"/>
                    <a:pt x="1693" y="5682"/>
                  </a:cubicBezTo>
                  <a:close/>
                  <a:moveTo>
                    <a:pt x="5080" y="7941"/>
                  </a:moveTo>
                  <a:cubicBezTo>
                    <a:pt x="5393" y="7941"/>
                    <a:pt x="5643" y="8194"/>
                    <a:pt x="5643" y="8507"/>
                  </a:cubicBezTo>
                  <a:cubicBezTo>
                    <a:pt x="5643" y="8817"/>
                    <a:pt x="5393" y="9070"/>
                    <a:pt x="5080" y="9070"/>
                  </a:cubicBezTo>
                  <a:lnTo>
                    <a:pt x="1693" y="9070"/>
                  </a:lnTo>
                  <a:cubicBezTo>
                    <a:pt x="1379" y="9070"/>
                    <a:pt x="1130" y="8817"/>
                    <a:pt x="1130" y="8507"/>
                  </a:cubicBezTo>
                  <a:cubicBezTo>
                    <a:pt x="1130" y="8194"/>
                    <a:pt x="1379" y="7941"/>
                    <a:pt x="1693" y="7941"/>
                  </a:cubicBezTo>
                  <a:close/>
                  <a:moveTo>
                    <a:pt x="563" y="0"/>
                  </a:moveTo>
                  <a:cubicBezTo>
                    <a:pt x="250" y="0"/>
                    <a:pt x="0" y="250"/>
                    <a:pt x="0" y="563"/>
                  </a:cubicBezTo>
                  <a:lnTo>
                    <a:pt x="0" y="9636"/>
                  </a:lnTo>
                  <a:lnTo>
                    <a:pt x="5080" y="13445"/>
                  </a:lnTo>
                  <a:lnTo>
                    <a:pt x="10163" y="9636"/>
                  </a:lnTo>
                  <a:lnTo>
                    <a:pt x="10163" y="563"/>
                  </a:lnTo>
                  <a:cubicBezTo>
                    <a:pt x="10163" y="250"/>
                    <a:pt x="9910" y="0"/>
                    <a:pt x="9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423" name="Google Shape;3847;p57">
            <a:extLst>
              <a:ext uri="{FF2B5EF4-FFF2-40B4-BE49-F238E27FC236}">
                <a16:creationId xmlns:a16="http://schemas.microsoft.com/office/drawing/2014/main" id="{70B3044D-9706-4975-8B24-657B5FD55405}"/>
              </a:ext>
            </a:extLst>
          </p:cNvPr>
          <p:cNvGrpSpPr/>
          <p:nvPr/>
        </p:nvGrpSpPr>
        <p:grpSpPr>
          <a:xfrm>
            <a:off x="4893686" y="4240576"/>
            <a:ext cx="230698" cy="148703"/>
            <a:chOff x="1492675" y="1520750"/>
            <a:chExt cx="481825" cy="310575"/>
          </a:xfrm>
        </p:grpSpPr>
        <p:sp>
          <p:nvSpPr>
            <p:cNvPr id="2424" name="Google Shape;3848;p57">
              <a:extLst>
                <a:ext uri="{FF2B5EF4-FFF2-40B4-BE49-F238E27FC236}">
                  <a16:creationId xmlns:a16="http://schemas.microsoft.com/office/drawing/2014/main" id="{0B24D3E0-C30B-464B-97AB-98F7D47AAFD5}"/>
                </a:ext>
              </a:extLst>
            </p:cNvPr>
            <p:cNvSpPr/>
            <p:nvPr/>
          </p:nvSpPr>
          <p:spPr>
            <a:xfrm>
              <a:off x="1492675" y="1540400"/>
              <a:ext cx="481825" cy="290925"/>
            </a:xfrm>
            <a:custGeom>
              <a:avLst/>
              <a:gdLst/>
              <a:ahLst/>
              <a:cxnLst/>
              <a:rect l="l" t="t" r="r" b="b"/>
              <a:pathLst>
                <a:path w="19273" h="11637" extrusionOk="0">
                  <a:moveTo>
                    <a:pt x="266" y="1"/>
                  </a:moveTo>
                  <a:cubicBezTo>
                    <a:pt x="91" y="272"/>
                    <a:pt x="1" y="585"/>
                    <a:pt x="1" y="907"/>
                  </a:cubicBezTo>
                  <a:lnTo>
                    <a:pt x="1" y="9941"/>
                  </a:lnTo>
                  <a:cubicBezTo>
                    <a:pt x="1" y="10877"/>
                    <a:pt x="757" y="11633"/>
                    <a:pt x="1693" y="11636"/>
                  </a:cubicBezTo>
                  <a:lnTo>
                    <a:pt x="17577" y="11636"/>
                  </a:lnTo>
                  <a:cubicBezTo>
                    <a:pt x="18514" y="11633"/>
                    <a:pt x="19270" y="10877"/>
                    <a:pt x="19273" y="9941"/>
                  </a:cubicBezTo>
                  <a:lnTo>
                    <a:pt x="19273" y="907"/>
                  </a:lnTo>
                  <a:cubicBezTo>
                    <a:pt x="19270" y="585"/>
                    <a:pt x="19176" y="272"/>
                    <a:pt x="19005" y="1"/>
                  </a:cubicBezTo>
                  <a:lnTo>
                    <a:pt x="9974" y="7005"/>
                  </a:lnTo>
                  <a:cubicBezTo>
                    <a:pt x="9873" y="7080"/>
                    <a:pt x="9754" y="7118"/>
                    <a:pt x="9635" y="7118"/>
                  </a:cubicBezTo>
                  <a:cubicBezTo>
                    <a:pt x="9516" y="7118"/>
                    <a:pt x="9397" y="7080"/>
                    <a:pt x="9296" y="7005"/>
                  </a:cubicBezTo>
                  <a:lnTo>
                    <a:pt x="2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425" name="Google Shape;3849;p57">
              <a:extLst>
                <a:ext uri="{FF2B5EF4-FFF2-40B4-BE49-F238E27FC236}">
                  <a16:creationId xmlns:a16="http://schemas.microsoft.com/office/drawing/2014/main" id="{99A96552-0B19-4BBE-BCB0-7788B4A30066}"/>
                </a:ext>
              </a:extLst>
            </p:cNvPr>
            <p:cNvSpPr/>
            <p:nvPr/>
          </p:nvSpPr>
          <p:spPr>
            <a:xfrm>
              <a:off x="1522575" y="1520750"/>
              <a:ext cx="421975" cy="165800"/>
            </a:xfrm>
            <a:custGeom>
              <a:avLst/>
              <a:gdLst/>
              <a:ahLst/>
              <a:cxnLst/>
              <a:rect l="l" t="t" r="r" b="b"/>
              <a:pathLst>
                <a:path w="16879" h="6632" extrusionOk="0">
                  <a:moveTo>
                    <a:pt x="497" y="1"/>
                  </a:moveTo>
                  <a:cubicBezTo>
                    <a:pt x="328" y="1"/>
                    <a:pt x="160" y="31"/>
                    <a:pt x="0" y="82"/>
                  </a:cubicBezTo>
                  <a:lnTo>
                    <a:pt x="8441" y="6631"/>
                  </a:lnTo>
                  <a:lnTo>
                    <a:pt x="16878" y="82"/>
                  </a:lnTo>
                  <a:cubicBezTo>
                    <a:pt x="16719" y="31"/>
                    <a:pt x="16550" y="1"/>
                    <a:pt x="163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426" name="Google Shape;3850;p57">
            <a:extLst>
              <a:ext uri="{FF2B5EF4-FFF2-40B4-BE49-F238E27FC236}">
                <a16:creationId xmlns:a16="http://schemas.microsoft.com/office/drawing/2014/main" id="{684C6B85-7999-40E6-885B-C6925923EC1D}"/>
              </a:ext>
            </a:extLst>
          </p:cNvPr>
          <p:cNvGrpSpPr/>
          <p:nvPr/>
        </p:nvGrpSpPr>
        <p:grpSpPr>
          <a:xfrm>
            <a:off x="5170995" y="4199567"/>
            <a:ext cx="239592" cy="230722"/>
            <a:chOff x="2071000" y="1435025"/>
            <a:chExt cx="500400" cy="481875"/>
          </a:xfrm>
        </p:grpSpPr>
        <p:sp>
          <p:nvSpPr>
            <p:cNvPr id="2427" name="Google Shape;3851;p57">
              <a:extLst>
                <a:ext uri="{FF2B5EF4-FFF2-40B4-BE49-F238E27FC236}">
                  <a16:creationId xmlns:a16="http://schemas.microsoft.com/office/drawing/2014/main" id="{30659526-4510-47A8-BE4F-29331DD172FA}"/>
                </a:ext>
              </a:extLst>
            </p:cNvPr>
            <p:cNvSpPr/>
            <p:nvPr/>
          </p:nvSpPr>
          <p:spPr>
            <a:xfrm>
              <a:off x="2425125" y="1718700"/>
              <a:ext cx="146275" cy="141750"/>
            </a:xfrm>
            <a:custGeom>
              <a:avLst/>
              <a:gdLst/>
              <a:ahLst/>
              <a:cxnLst/>
              <a:rect l="l" t="t" r="r" b="b"/>
              <a:pathLst>
                <a:path w="5851" h="5670" extrusionOk="0">
                  <a:moveTo>
                    <a:pt x="1598" y="0"/>
                  </a:moveTo>
                  <a:cubicBezTo>
                    <a:pt x="1159" y="0"/>
                    <a:pt x="720" y="160"/>
                    <a:pt x="401" y="481"/>
                  </a:cubicBezTo>
                  <a:lnTo>
                    <a:pt x="0" y="879"/>
                  </a:lnTo>
                  <a:lnTo>
                    <a:pt x="4791" y="5669"/>
                  </a:lnTo>
                  <a:lnTo>
                    <a:pt x="5191" y="5272"/>
                  </a:lnTo>
                  <a:cubicBezTo>
                    <a:pt x="5851" y="4610"/>
                    <a:pt x="5851" y="3538"/>
                    <a:pt x="5191" y="2875"/>
                  </a:cubicBezTo>
                  <a:lnTo>
                    <a:pt x="2795" y="481"/>
                  </a:lnTo>
                  <a:cubicBezTo>
                    <a:pt x="2475" y="160"/>
                    <a:pt x="2036" y="0"/>
                    <a:pt x="15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428" name="Google Shape;3852;p57">
              <a:extLst>
                <a:ext uri="{FF2B5EF4-FFF2-40B4-BE49-F238E27FC236}">
                  <a16:creationId xmlns:a16="http://schemas.microsoft.com/office/drawing/2014/main" id="{EDC7D9D8-DA29-4F1B-8BBD-137E39231724}"/>
                </a:ext>
              </a:extLst>
            </p:cNvPr>
            <p:cNvSpPr/>
            <p:nvPr/>
          </p:nvSpPr>
          <p:spPr>
            <a:xfrm>
              <a:off x="2071000" y="1477850"/>
              <a:ext cx="453125" cy="439050"/>
            </a:xfrm>
            <a:custGeom>
              <a:avLst/>
              <a:gdLst/>
              <a:ahLst/>
              <a:cxnLst/>
              <a:rect l="l" t="t" r="r" b="b"/>
              <a:pathLst>
                <a:path w="18125" h="17562" extrusionOk="0">
                  <a:moveTo>
                    <a:pt x="2057" y="0"/>
                  </a:moveTo>
                  <a:cubicBezTo>
                    <a:pt x="0" y="2397"/>
                    <a:pt x="81" y="6008"/>
                    <a:pt x="2352" y="8278"/>
                  </a:cubicBezTo>
                  <a:lnTo>
                    <a:pt x="9847" y="15776"/>
                  </a:lnTo>
                  <a:cubicBezTo>
                    <a:pt x="11008" y="16937"/>
                    <a:pt x="12564" y="17561"/>
                    <a:pt x="14149" y="17561"/>
                  </a:cubicBezTo>
                  <a:cubicBezTo>
                    <a:pt x="15535" y="17561"/>
                    <a:pt x="16943" y="17083"/>
                    <a:pt x="18125" y="16068"/>
                  </a:cubicBezTo>
                  <a:lnTo>
                    <a:pt x="13346" y="11289"/>
                  </a:lnTo>
                  <a:cubicBezTo>
                    <a:pt x="13108" y="11473"/>
                    <a:pt x="12823" y="11568"/>
                    <a:pt x="12540" y="11568"/>
                  </a:cubicBezTo>
                  <a:cubicBezTo>
                    <a:pt x="12221" y="11568"/>
                    <a:pt x="11904" y="11448"/>
                    <a:pt x="11660" y="11202"/>
                  </a:cubicBezTo>
                  <a:lnTo>
                    <a:pt x="6926" y="6465"/>
                  </a:lnTo>
                  <a:cubicBezTo>
                    <a:pt x="6462" y="6002"/>
                    <a:pt x="6447" y="5282"/>
                    <a:pt x="6839" y="4779"/>
                  </a:cubicBezTo>
                  <a:lnTo>
                    <a:pt x="20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429" name="Google Shape;3853;p57">
              <a:extLst>
                <a:ext uri="{FF2B5EF4-FFF2-40B4-BE49-F238E27FC236}">
                  <a16:creationId xmlns:a16="http://schemas.microsoft.com/office/drawing/2014/main" id="{5D6D37D5-F06B-4AEF-ADD6-7B518CEF5F0C}"/>
                </a:ext>
              </a:extLst>
            </p:cNvPr>
            <p:cNvSpPr/>
            <p:nvPr/>
          </p:nvSpPr>
          <p:spPr>
            <a:xfrm>
              <a:off x="2141600" y="1435025"/>
              <a:ext cx="146300" cy="141850"/>
            </a:xfrm>
            <a:custGeom>
              <a:avLst/>
              <a:gdLst/>
              <a:ahLst/>
              <a:cxnLst/>
              <a:rect l="l" t="t" r="r" b="b"/>
              <a:pathLst>
                <a:path w="5852" h="5674" extrusionOk="0">
                  <a:moveTo>
                    <a:pt x="1597" y="1"/>
                  </a:moveTo>
                  <a:cubicBezTo>
                    <a:pt x="1158" y="1"/>
                    <a:pt x="719" y="161"/>
                    <a:pt x="398" y="482"/>
                  </a:cubicBezTo>
                  <a:lnTo>
                    <a:pt x="1" y="882"/>
                  </a:lnTo>
                  <a:lnTo>
                    <a:pt x="4792" y="5673"/>
                  </a:lnTo>
                  <a:lnTo>
                    <a:pt x="5189" y="5273"/>
                  </a:lnTo>
                  <a:cubicBezTo>
                    <a:pt x="5852" y="4610"/>
                    <a:pt x="5852" y="3538"/>
                    <a:pt x="5189" y="2879"/>
                  </a:cubicBezTo>
                  <a:lnTo>
                    <a:pt x="2795" y="482"/>
                  </a:lnTo>
                  <a:cubicBezTo>
                    <a:pt x="2474" y="161"/>
                    <a:pt x="2036" y="1"/>
                    <a:pt x="15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430" name="Google Shape;3854;p57">
            <a:extLst>
              <a:ext uri="{FF2B5EF4-FFF2-40B4-BE49-F238E27FC236}">
                <a16:creationId xmlns:a16="http://schemas.microsoft.com/office/drawing/2014/main" id="{D657A524-1231-4E21-9801-80B3C8BF3B78}"/>
              </a:ext>
            </a:extLst>
          </p:cNvPr>
          <p:cNvGrpSpPr/>
          <p:nvPr/>
        </p:nvGrpSpPr>
        <p:grpSpPr>
          <a:xfrm>
            <a:off x="5462154" y="4213734"/>
            <a:ext cx="239280" cy="202389"/>
            <a:chOff x="2678350" y="1464650"/>
            <a:chExt cx="499750" cy="422700"/>
          </a:xfrm>
        </p:grpSpPr>
        <p:sp>
          <p:nvSpPr>
            <p:cNvPr id="2431" name="Google Shape;3855;p57">
              <a:extLst>
                <a:ext uri="{FF2B5EF4-FFF2-40B4-BE49-F238E27FC236}">
                  <a16:creationId xmlns:a16="http://schemas.microsoft.com/office/drawing/2014/main" id="{3CBBA71A-5F5B-4DD7-BB37-A71DF09203E4}"/>
                </a:ext>
              </a:extLst>
            </p:cNvPr>
            <p:cNvSpPr/>
            <p:nvPr/>
          </p:nvSpPr>
          <p:spPr>
            <a:xfrm>
              <a:off x="3081050" y="1542700"/>
              <a:ext cx="97050" cy="267350"/>
            </a:xfrm>
            <a:custGeom>
              <a:avLst/>
              <a:gdLst/>
              <a:ahLst/>
              <a:cxnLst/>
              <a:rect l="l" t="t" r="r" b="b"/>
              <a:pathLst>
                <a:path w="3882" h="10694" extrusionOk="0">
                  <a:moveTo>
                    <a:pt x="618" y="0"/>
                  </a:moveTo>
                  <a:cubicBezTo>
                    <a:pt x="474" y="0"/>
                    <a:pt x="329" y="55"/>
                    <a:pt x="220" y="165"/>
                  </a:cubicBezTo>
                  <a:cubicBezTo>
                    <a:pt x="3" y="384"/>
                    <a:pt x="0" y="737"/>
                    <a:pt x="214" y="957"/>
                  </a:cubicBezTo>
                  <a:cubicBezTo>
                    <a:pt x="2650" y="3375"/>
                    <a:pt x="2650" y="7316"/>
                    <a:pt x="214" y="9737"/>
                  </a:cubicBezTo>
                  <a:cubicBezTo>
                    <a:pt x="0" y="9957"/>
                    <a:pt x="3" y="10310"/>
                    <a:pt x="220" y="10526"/>
                  </a:cubicBezTo>
                  <a:cubicBezTo>
                    <a:pt x="330" y="10638"/>
                    <a:pt x="475" y="10693"/>
                    <a:pt x="620" y="10693"/>
                  </a:cubicBezTo>
                  <a:cubicBezTo>
                    <a:pt x="761" y="10693"/>
                    <a:pt x="902" y="10641"/>
                    <a:pt x="1012" y="10535"/>
                  </a:cubicBezTo>
                  <a:cubicBezTo>
                    <a:pt x="3882" y="7672"/>
                    <a:pt x="3882" y="3022"/>
                    <a:pt x="1012" y="159"/>
                  </a:cubicBezTo>
                  <a:cubicBezTo>
                    <a:pt x="902" y="53"/>
                    <a:pt x="760" y="0"/>
                    <a:pt x="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432" name="Google Shape;3856;p57">
              <a:extLst>
                <a:ext uri="{FF2B5EF4-FFF2-40B4-BE49-F238E27FC236}">
                  <a16:creationId xmlns:a16="http://schemas.microsoft.com/office/drawing/2014/main" id="{A9EDB20B-3FBC-49F0-A0EF-D1FB18C92EC6}"/>
                </a:ext>
              </a:extLst>
            </p:cNvPr>
            <p:cNvSpPr/>
            <p:nvPr/>
          </p:nvSpPr>
          <p:spPr>
            <a:xfrm>
              <a:off x="3041000" y="1582600"/>
              <a:ext cx="75075" cy="187725"/>
            </a:xfrm>
            <a:custGeom>
              <a:avLst/>
              <a:gdLst/>
              <a:ahLst/>
              <a:cxnLst/>
              <a:rect l="l" t="t" r="r" b="b"/>
              <a:pathLst>
                <a:path w="3003" h="7509" extrusionOk="0">
                  <a:moveTo>
                    <a:pt x="626" y="0"/>
                  </a:moveTo>
                  <a:cubicBezTo>
                    <a:pt x="482" y="0"/>
                    <a:pt x="337" y="55"/>
                    <a:pt x="226" y="165"/>
                  </a:cubicBezTo>
                  <a:cubicBezTo>
                    <a:pt x="9" y="381"/>
                    <a:pt x="6" y="734"/>
                    <a:pt x="220" y="957"/>
                  </a:cubicBezTo>
                  <a:cubicBezTo>
                    <a:pt x="1774" y="2495"/>
                    <a:pt x="1774" y="5007"/>
                    <a:pt x="220" y="6545"/>
                  </a:cubicBezTo>
                  <a:cubicBezTo>
                    <a:pt x="0" y="6765"/>
                    <a:pt x="0" y="7124"/>
                    <a:pt x="220" y="7343"/>
                  </a:cubicBezTo>
                  <a:cubicBezTo>
                    <a:pt x="330" y="7453"/>
                    <a:pt x="474" y="7508"/>
                    <a:pt x="619" y="7508"/>
                  </a:cubicBezTo>
                  <a:cubicBezTo>
                    <a:pt x="763" y="7508"/>
                    <a:pt x="908" y="7453"/>
                    <a:pt x="1018" y="7343"/>
                  </a:cubicBezTo>
                  <a:cubicBezTo>
                    <a:pt x="3002" y="5359"/>
                    <a:pt x="3002" y="2143"/>
                    <a:pt x="1018" y="159"/>
                  </a:cubicBezTo>
                  <a:cubicBezTo>
                    <a:pt x="909" y="53"/>
                    <a:pt x="768" y="0"/>
                    <a:pt x="6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433" name="Google Shape;3857;p57">
              <a:extLst>
                <a:ext uri="{FF2B5EF4-FFF2-40B4-BE49-F238E27FC236}">
                  <a16:creationId xmlns:a16="http://schemas.microsoft.com/office/drawing/2014/main" id="{8074722B-A433-46FF-BA0F-178344BACCC4}"/>
                </a:ext>
              </a:extLst>
            </p:cNvPr>
            <p:cNvSpPr/>
            <p:nvPr/>
          </p:nvSpPr>
          <p:spPr>
            <a:xfrm>
              <a:off x="2678350" y="1464650"/>
              <a:ext cx="339700" cy="422700"/>
            </a:xfrm>
            <a:custGeom>
              <a:avLst/>
              <a:gdLst/>
              <a:ahLst/>
              <a:cxnLst/>
              <a:rect l="l" t="t" r="r" b="b"/>
              <a:pathLst>
                <a:path w="13588" h="16908" extrusionOk="0">
                  <a:moveTo>
                    <a:pt x="5683" y="5632"/>
                  </a:moveTo>
                  <a:lnTo>
                    <a:pt x="5683" y="11278"/>
                  </a:lnTo>
                  <a:lnTo>
                    <a:pt x="3952" y="11278"/>
                  </a:lnTo>
                  <a:cubicBezTo>
                    <a:pt x="3638" y="11278"/>
                    <a:pt x="3389" y="11026"/>
                    <a:pt x="3389" y="10712"/>
                  </a:cubicBezTo>
                  <a:lnTo>
                    <a:pt x="3389" y="6195"/>
                  </a:lnTo>
                  <a:cubicBezTo>
                    <a:pt x="3389" y="5882"/>
                    <a:pt x="3638" y="5632"/>
                    <a:pt x="3952" y="5632"/>
                  </a:cubicBezTo>
                  <a:close/>
                  <a:moveTo>
                    <a:pt x="11895" y="1115"/>
                  </a:moveTo>
                  <a:cubicBezTo>
                    <a:pt x="12206" y="1115"/>
                    <a:pt x="12458" y="1365"/>
                    <a:pt x="12458" y="1679"/>
                  </a:cubicBezTo>
                  <a:lnTo>
                    <a:pt x="12458" y="15229"/>
                  </a:lnTo>
                  <a:cubicBezTo>
                    <a:pt x="12458" y="15542"/>
                    <a:pt x="12206" y="15792"/>
                    <a:pt x="11895" y="15792"/>
                  </a:cubicBezTo>
                  <a:cubicBezTo>
                    <a:pt x="11582" y="15792"/>
                    <a:pt x="11329" y="15542"/>
                    <a:pt x="11329" y="15229"/>
                  </a:cubicBezTo>
                  <a:lnTo>
                    <a:pt x="11329" y="1679"/>
                  </a:lnTo>
                  <a:cubicBezTo>
                    <a:pt x="11329" y="1365"/>
                    <a:pt x="11582" y="1115"/>
                    <a:pt x="11895" y="1115"/>
                  </a:cubicBezTo>
                  <a:close/>
                  <a:moveTo>
                    <a:pt x="11892" y="0"/>
                  </a:moveTo>
                  <a:cubicBezTo>
                    <a:pt x="11090" y="0"/>
                    <a:pt x="10386" y="570"/>
                    <a:pt x="10230" y="1374"/>
                  </a:cubicBezTo>
                  <a:lnTo>
                    <a:pt x="6060" y="4503"/>
                  </a:lnTo>
                  <a:lnTo>
                    <a:pt x="3952" y="4503"/>
                  </a:lnTo>
                  <a:cubicBezTo>
                    <a:pt x="3235" y="4503"/>
                    <a:pt x="2600" y="4955"/>
                    <a:pt x="2362" y="5632"/>
                  </a:cubicBezTo>
                  <a:lnTo>
                    <a:pt x="1693" y="5632"/>
                  </a:lnTo>
                  <a:cubicBezTo>
                    <a:pt x="757" y="5632"/>
                    <a:pt x="1" y="6388"/>
                    <a:pt x="1" y="7325"/>
                  </a:cubicBezTo>
                  <a:lnTo>
                    <a:pt x="1" y="9583"/>
                  </a:lnTo>
                  <a:cubicBezTo>
                    <a:pt x="1" y="10520"/>
                    <a:pt x="757" y="11275"/>
                    <a:pt x="1693" y="11278"/>
                  </a:cubicBezTo>
                  <a:lnTo>
                    <a:pt x="2362" y="11278"/>
                  </a:lnTo>
                  <a:cubicBezTo>
                    <a:pt x="2600" y="11953"/>
                    <a:pt x="3235" y="12405"/>
                    <a:pt x="3952" y="12408"/>
                  </a:cubicBezTo>
                  <a:lnTo>
                    <a:pt x="6060" y="12408"/>
                  </a:lnTo>
                  <a:lnTo>
                    <a:pt x="10230" y="15533"/>
                  </a:lnTo>
                  <a:cubicBezTo>
                    <a:pt x="10386" y="16336"/>
                    <a:pt x="11087" y="16908"/>
                    <a:pt x="11888" y="16908"/>
                  </a:cubicBezTo>
                  <a:cubicBezTo>
                    <a:pt x="11940" y="16908"/>
                    <a:pt x="11993" y="16905"/>
                    <a:pt x="12046" y="16900"/>
                  </a:cubicBezTo>
                  <a:cubicBezTo>
                    <a:pt x="12913" y="16822"/>
                    <a:pt x="13582" y="16099"/>
                    <a:pt x="13588" y="15229"/>
                  </a:cubicBezTo>
                  <a:lnTo>
                    <a:pt x="13588" y="1679"/>
                  </a:lnTo>
                  <a:cubicBezTo>
                    <a:pt x="13579" y="808"/>
                    <a:pt x="12913" y="86"/>
                    <a:pt x="12046" y="7"/>
                  </a:cubicBezTo>
                  <a:cubicBezTo>
                    <a:pt x="11994" y="3"/>
                    <a:pt x="11943" y="0"/>
                    <a:pt x="11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434" name="Google Shape;3858;p57">
            <a:extLst>
              <a:ext uri="{FF2B5EF4-FFF2-40B4-BE49-F238E27FC236}">
                <a16:creationId xmlns:a16="http://schemas.microsoft.com/office/drawing/2014/main" id="{4320C721-93F8-4FAB-8E3B-5CFF8B5185FC}"/>
              </a:ext>
            </a:extLst>
          </p:cNvPr>
          <p:cNvGrpSpPr/>
          <p:nvPr/>
        </p:nvGrpSpPr>
        <p:grpSpPr>
          <a:xfrm>
            <a:off x="5750164" y="4199579"/>
            <a:ext cx="230698" cy="230698"/>
            <a:chOff x="3271200" y="1435075"/>
            <a:chExt cx="481825" cy="481825"/>
          </a:xfrm>
        </p:grpSpPr>
        <p:sp>
          <p:nvSpPr>
            <p:cNvPr id="2435" name="Google Shape;3859;p57">
              <a:extLst>
                <a:ext uri="{FF2B5EF4-FFF2-40B4-BE49-F238E27FC236}">
                  <a16:creationId xmlns:a16="http://schemas.microsoft.com/office/drawing/2014/main" id="{205C6D5B-4E16-483E-9A01-F35878421BF8}"/>
                </a:ext>
              </a:extLst>
            </p:cNvPr>
            <p:cNvSpPr/>
            <p:nvPr/>
          </p:nvSpPr>
          <p:spPr>
            <a:xfrm>
              <a:off x="3271200" y="14350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597" y="2259"/>
                  </a:moveTo>
                  <a:cubicBezTo>
                    <a:pt x="13635" y="2259"/>
                    <a:pt x="17014" y="5545"/>
                    <a:pt x="17014" y="9601"/>
                  </a:cubicBezTo>
                  <a:cubicBezTo>
                    <a:pt x="17014" y="13636"/>
                    <a:pt x="13654" y="17014"/>
                    <a:pt x="9597" y="17014"/>
                  </a:cubicBezTo>
                  <a:cubicBezTo>
                    <a:pt x="5562" y="17014"/>
                    <a:pt x="2259" y="13654"/>
                    <a:pt x="2259" y="9601"/>
                  </a:cubicBezTo>
                  <a:cubicBezTo>
                    <a:pt x="2259" y="5563"/>
                    <a:pt x="5541" y="2259"/>
                    <a:pt x="9597" y="2259"/>
                  </a:cubicBezTo>
                  <a:close/>
                  <a:moveTo>
                    <a:pt x="9597" y="1"/>
                  </a:moveTo>
                  <a:cubicBezTo>
                    <a:pt x="4304" y="1"/>
                    <a:pt x="0" y="4307"/>
                    <a:pt x="0" y="9601"/>
                  </a:cubicBezTo>
                  <a:cubicBezTo>
                    <a:pt x="0" y="14892"/>
                    <a:pt x="4304" y="19273"/>
                    <a:pt x="9597" y="19273"/>
                  </a:cubicBezTo>
                  <a:cubicBezTo>
                    <a:pt x="14891" y="19273"/>
                    <a:pt x="19272" y="14892"/>
                    <a:pt x="19272" y="9601"/>
                  </a:cubicBezTo>
                  <a:cubicBezTo>
                    <a:pt x="19272" y="4307"/>
                    <a:pt x="14891" y="1"/>
                    <a:pt x="95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436" name="Google Shape;3860;p57">
              <a:extLst>
                <a:ext uri="{FF2B5EF4-FFF2-40B4-BE49-F238E27FC236}">
                  <a16:creationId xmlns:a16="http://schemas.microsoft.com/office/drawing/2014/main" id="{186F9C91-A862-4472-A84F-0B38A23632A9}"/>
                </a:ext>
              </a:extLst>
            </p:cNvPr>
            <p:cNvSpPr/>
            <p:nvPr/>
          </p:nvSpPr>
          <p:spPr>
            <a:xfrm>
              <a:off x="3356575" y="1520525"/>
              <a:ext cx="311000" cy="311025"/>
            </a:xfrm>
            <a:custGeom>
              <a:avLst/>
              <a:gdLst/>
              <a:ahLst/>
              <a:cxnLst/>
              <a:rect l="l" t="t" r="r" b="b"/>
              <a:pathLst>
                <a:path w="12440" h="12441" extrusionOk="0">
                  <a:moveTo>
                    <a:pt x="8516" y="3359"/>
                  </a:moveTo>
                  <a:cubicBezTo>
                    <a:pt x="8661" y="3359"/>
                    <a:pt x="8805" y="3414"/>
                    <a:pt x="8917" y="3524"/>
                  </a:cubicBezTo>
                  <a:cubicBezTo>
                    <a:pt x="9136" y="3744"/>
                    <a:pt x="9136" y="4102"/>
                    <a:pt x="8917" y="4322"/>
                  </a:cubicBezTo>
                  <a:lnTo>
                    <a:pt x="7056" y="6183"/>
                  </a:lnTo>
                  <a:lnTo>
                    <a:pt x="8917" y="8041"/>
                  </a:lnTo>
                  <a:cubicBezTo>
                    <a:pt x="9326" y="8453"/>
                    <a:pt x="8939" y="9009"/>
                    <a:pt x="8502" y="9009"/>
                  </a:cubicBezTo>
                  <a:cubicBezTo>
                    <a:pt x="8371" y="9009"/>
                    <a:pt x="8235" y="8959"/>
                    <a:pt x="8116" y="8839"/>
                  </a:cubicBezTo>
                  <a:lnTo>
                    <a:pt x="5857" y="6580"/>
                  </a:lnTo>
                  <a:cubicBezTo>
                    <a:pt x="5637" y="6360"/>
                    <a:pt x="5637" y="6002"/>
                    <a:pt x="5857" y="5782"/>
                  </a:cubicBezTo>
                  <a:lnTo>
                    <a:pt x="8116" y="3524"/>
                  </a:lnTo>
                  <a:cubicBezTo>
                    <a:pt x="8227" y="3414"/>
                    <a:pt x="8372" y="3359"/>
                    <a:pt x="8516" y="3359"/>
                  </a:cubicBezTo>
                  <a:close/>
                  <a:moveTo>
                    <a:pt x="5619" y="1"/>
                  </a:moveTo>
                  <a:cubicBezTo>
                    <a:pt x="4367" y="112"/>
                    <a:pt x="3177" y="606"/>
                    <a:pt x="2214" y="1413"/>
                  </a:cubicBezTo>
                  <a:lnTo>
                    <a:pt x="2590" y="1789"/>
                  </a:lnTo>
                  <a:cubicBezTo>
                    <a:pt x="3002" y="2199"/>
                    <a:pt x="2615" y="2757"/>
                    <a:pt x="2178" y="2757"/>
                  </a:cubicBezTo>
                  <a:cubicBezTo>
                    <a:pt x="2047" y="2757"/>
                    <a:pt x="1912" y="2707"/>
                    <a:pt x="1792" y="2587"/>
                  </a:cubicBezTo>
                  <a:lnTo>
                    <a:pt x="1416" y="2211"/>
                  </a:lnTo>
                  <a:cubicBezTo>
                    <a:pt x="609" y="3175"/>
                    <a:pt x="118" y="4364"/>
                    <a:pt x="3" y="5617"/>
                  </a:cubicBezTo>
                  <a:lnTo>
                    <a:pt x="536" y="5617"/>
                  </a:lnTo>
                  <a:cubicBezTo>
                    <a:pt x="1280" y="5617"/>
                    <a:pt x="1283" y="6746"/>
                    <a:pt x="536" y="6746"/>
                  </a:cubicBezTo>
                  <a:lnTo>
                    <a:pt x="0" y="6746"/>
                  </a:lnTo>
                  <a:cubicBezTo>
                    <a:pt x="118" y="8035"/>
                    <a:pt x="627" y="9287"/>
                    <a:pt x="1413" y="10227"/>
                  </a:cubicBezTo>
                  <a:lnTo>
                    <a:pt x="1789" y="9850"/>
                  </a:lnTo>
                  <a:cubicBezTo>
                    <a:pt x="1910" y="9730"/>
                    <a:pt x="2045" y="9679"/>
                    <a:pt x="2176" y="9679"/>
                  </a:cubicBezTo>
                  <a:cubicBezTo>
                    <a:pt x="2613" y="9679"/>
                    <a:pt x="2995" y="10244"/>
                    <a:pt x="2587" y="10651"/>
                  </a:cubicBezTo>
                  <a:lnTo>
                    <a:pt x="2211" y="11028"/>
                  </a:lnTo>
                  <a:cubicBezTo>
                    <a:pt x="3174" y="11832"/>
                    <a:pt x="4364" y="12326"/>
                    <a:pt x="5616" y="12440"/>
                  </a:cubicBezTo>
                  <a:lnTo>
                    <a:pt x="5616" y="11904"/>
                  </a:lnTo>
                  <a:cubicBezTo>
                    <a:pt x="5616" y="11530"/>
                    <a:pt x="5899" y="11343"/>
                    <a:pt x="6182" y="11343"/>
                  </a:cubicBezTo>
                  <a:cubicBezTo>
                    <a:pt x="6464" y="11343"/>
                    <a:pt x="6745" y="11530"/>
                    <a:pt x="6745" y="11904"/>
                  </a:cubicBezTo>
                  <a:lnTo>
                    <a:pt x="6745" y="12440"/>
                  </a:lnTo>
                  <a:cubicBezTo>
                    <a:pt x="8034" y="12323"/>
                    <a:pt x="9287" y="11811"/>
                    <a:pt x="10226" y="11028"/>
                  </a:cubicBezTo>
                  <a:lnTo>
                    <a:pt x="9850" y="10651"/>
                  </a:lnTo>
                  <a:cubicBezTo>
                    <a:pt x="9445" y="10246"/>
                    <a:pt x="9822" y="9678"/>
                    <a:pt x="10259" y="9678"/>
                  </a:cubicBezTo>
                  <a:cubicBezTo>
                    <a:pt x="10390" y="9678"/>
                    <a:pt x="10526" y="9729"/>
                    <a:pt x="10648" y="9850"/>
                  </a:cubicBezTo>
                  <a:lnTo>
                    <a:pt x="11024" y="10227"/>
                  </a:lnTo>
                  <a:cubicBezTo>
                    <a:pt x="11810" y="9287"/>
                    <a:pt x="12319" y="8035"/>
                    <a:pt x="12437" y="6746"/>
                  </a:cubicBezTo>
                  <a:lnTo>
                    <a:pt x="11904" y="6746"/>
                  </a:lnTo>
                  <a:cubicBezTo>
                    <a:pt x="11160" y="6746"/>
                    <a:pt x="11157" y="5617"/>
                    <a:pt x="11904" y="5617"/>
                  </a:cubicBezTo>
                  <a:lnTo>
                    <a:pt x="12440" y="5617"/>
                  </a:lnTo>
                  <a:cubicBezTo>
                    <a:pt x="12325" y="4364"/>
                    <a:pt x="11834" y="3175"/>
                    <a:pt x="11027" y="2211"/>
                  </a:cubicBezTo>
                  <a:lnTo>
                    <a:pt x="10651" y="2587"/>
                  </a:lnTo>
                  <a:cubicBezTo>
                    <a:pt x="10529" y="2709"/>
                    <a:pt x="10392" y="2760"/>
                    <a:pt x="10261" y="2760"/>
                  </a:cubicBezTo>
                  <a:cubicBezTo>
                    <a:pt x="9823" y="2760"/>
                    <a:pt x="9443" y="2197"/>
                    <a:pt x="9853" y="1789"/>
                  </a:cubicBezTo>
                  <a:lnTo>
                    <a:pt x="10232" y="1413"/>
                  </a:lnTo>
                  <a:cubicBezTo>
                    <a:pt x="9290" y="627"/>
                    <a:pt x="8037" y="115"/>
                    <a:pt x="6748" y="1"/>
                  </a:cubicBezTo>
                  <a:lnTo>
                    <a:pt x="6748" y="537"/>
                  </a:lnTo>
                  <a:cubicBezTo>
                    <a:pt x="6748" y="909"/>
                    <a:pt x="6466" y="1096"/>
                    <a:pt x="6183" y="1096"/>
                  </a:cubicBezTo>
                  <a:cubicBezTo>
                    <a:pt x="5901" y="1096"/>
                    <a:pt x="5619" y="910"/>
                    <a:pt x="5619" y="537"/>
                  </a:cubicBezTo>
                  <a:lnTo>
                    <a:pt x="56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437" name="Google Shape;3861;p57">
            <a:extLst>
              <a:ext uri="{FF2B5EF4-FFF2-40B4-BE49-F238E27FC236}">
                <a16:creationId xmlns:a16="http://schemas.microsoft.com/office/drawing/2014/main" id="{EF701266-72BF-4B31-BDF0-3183430A11A0}"/>
              </a:ext>
            </a:extLst>
          </p:cNvPr>
          <p:cNvGrpSpPr/>
          <p:nvPr/>
        </p:nvGrpSpPr>
        <p:grpSpPr>
          <a:xfrm>
            <a:off x="6029292" y="4199567"/>
            <a:ext cx="233547" cy="230722"/>
            <a:chOff x="3858100" y="1435075"/>
            <a:chExt cx="487775" cy="481875"/>
          </a:xfrm>
        </p:grpSpPr>
        <p:sp>
          <p:nvSpPr>
            <p:cNvPr id="2438" name="Google Shape;3862;p57">
              <a:extLst>
                <a:ext uri="{FF2B5EF4-FFF2-40B4-BE49-F238E27FC236}">
                  <a16:creationId xmlns:a16="http://schemas.microsoft.com/office/drawing/2014/main" id="{A8987C33-DD5B-4238-9C1C-FCE73AC76630}"/>
                </a:ext>
              </a:extLst>
            </p:cNvPr>
            <p:cNvSpPr/>
            <p:nvPr/>
          </p:nvSpPr>
          <p:spPr>
            <a:xfrm>
              <a:off x="3858100" y="1868750"/>
              <a:ext cx="55575" cy="48200"/>
            </a:xfrm>
            <a:custGeom>
              <a:avLst/>
              <a:gdLst/>
              <a:ahLst/>
              <a:cxnLst/>
              <a:rect l="l" t="t" r="r" b="b"/>
              <a:pathLst>
                <a:path w="2223" h="1928" extrusionOk="0">
                  <a:moveTo>
                    <a:pt x="1600" y="0"/>
                  </a:moveTo>
                  <a:cubicBezTo>
                    <a:pt x="1460" y="0"/>
                    <a:pt x="1319" y="53"/>
                    <a:pt x="1211" y="158"/>
                  </a:cubicBezTo>
                  <a:lnTo>
                    <a:pt x="413" y="959"/>
                  </a:lnTo>
                  <a:cubicBezTo>
                    <a:pt x="0" y="1369"/>
                    <a:pt x="388" y="1927"/>
                    <a:pt x="825" y="1927"/>
                  </a:cubicBezTo>
                  <a:cubicBezTo>
                    <a:pt x="956" y="1927"/>
                    <a:pt x="1091" y="1877"/>
                    <a:pt x="1211" y="1757"/>
                  </a:cubicBezTo>
                  <a:lnTo>
                    <a:pt x="2009" y="959"/>
                  </a:lnTo>
                  <a:cubicBezTo>
                    <a:pt x="2222" y="736"/>
                    <a:pt x="2219" y="384"/>
                    <a:pt x="2000" y="167"/>
                  </a:cubicBezTo>
                  <a:cubicBezTo>
                    <a:pt x="1890" y="56"/>
                    <a:pt x="1745" y="0"/>
                    <a:pt x="16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439" name="Google Shape;3863;p57">
              <a:extLst>
                <a:ext uri="{FF2B5EF4-FFF2-40B4-BE49-F238E27FC236}">
                  <a16:creationId xmlns:a16="http://schemas.microsoft.com/office/drawing/2014/main" id="{0408120F-4278-45B7-ABE5-1EDC92129720}"/>
                </a:ext>
              </a:extLst>
            </p:cNvPr>
            <p:cNvSpPr/>
            <p:nvPr/>
          </p:nvSpPr>
          <p:spPr>
            <a:xfrm>
              <a:off x="3917950" y="1808500"/>
              <a:ext cx="60350" cy="48525"/>
            </a:xfrm>
            <a:custGeom>
              <a:avLst/>
              <a:gdLst/>
              <a:ahLst/>
              <a:cxnLst/>
              <a:rect l="l" t="t" r="r" b="b"/>
              <a:pathLst>
                <a:path w="2414" h="1941" extrusionOk="0">
                  <a:moveTo>
                    <a:pt x="1601" y="1"/>
                  </a:moveTo>
                  <a:cubicBezTo>
                    <a:pt x="1470" y="1"/>
                    <a:pt x="1333" y="52"/>
                    <a:pt x="1211" y="174"/>
                  </a:cubicBezTo>
                  <a:lnTo>
                    <a:pt x="413" y="972"/>
                  </a:lnTo>
                  <a:cubicBezTo>
                    <a:pt x="1" y="1384"/>
                    <a:pt x="388" y="1941"/>
                    <a:pt x="824" y="1941"/>
                  </a:cubicBezTo>
                  <a:cubicBezTo>
                    <a:pt x="955" y="1941"/>
                    <a:pt x="1091" y="1890"/>
                    <a:pt x="1211" y="1770"/>
                  </a:cubicBezTo>
                  <a:lnTo>
                    <a:pt x="2009" y="972"/>
                  </a:lnTo>
                  <a:cubicBezTo>
                    <a:pt x="2414" y="569"/>
                    <a:pt x="2037" y="1"/>
                    <a:pt x="1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440" name="Google Shape;3864;p57">
              <a:extLst>
                <a:ext uri="{FF2B5EF4-FFF2-40B4-BE49-F238E27FC236}">
                  <a16:creationId xmlns:a16="http://schemas.microsoft.com/office/drawing/2014/main" id="{3AD5F95F-B48B-4473-8D89-A5E538F9578C}"/>
                </a:ext>
              </a:extLst>
            </p:cNvPr>
            <p:cNvSpPr/>
            <p:nvPr/>
          </p:nvSpPr>
          <p:spPr>
            <a:xfrm>
              <a:off x="3876450" y="1435075"/>
              <a:ext cx="450375" cy="251250"/>
            </a:xfrm>
            <a:custGeom>
              <a:avLst/>
              <a:gdLst/>
              <a:ahLst/>
              <a:cxnLst/>
              <a:rect l="l" t="t" r="r" b="b"/>
              <a:pathLst>
                <a:path w="18015" h="10050" extrusionOk="0">
                  <a:moveTo>
                    <a:pt x="18014" y="1"/>
                  </a:moveTo>
                  <a:lnTo>
                    <a:pt x="561" y="4762"/>
                  </a:lnTo>
                  <a:cubicBezTo>
                    <a:pt x="121" y="4882"/>
                    <a:pt x="1" y="5448"/>
                    <a:pt x="350" y="5740"/>
                  </a:cubicBezTo>
                  <a:lnTo>
                    <a:pt x="5584" y="10049"/>
                  </a:lnTo>
                  <a:lnTo>
                    <a:pt x="180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441" name="Google Shape;3865;p57">
              <a:extLst>
                <a:ext uri="{FF2B5EF4-FFF2-40B4-BE49-F238E27FC236}">
                  <a16:creationId xmlns:a16="http://schemas.microsoft.com/office/drawing/2014/main" id="{9A758CCA-CA29-4CF7-A51B-543132F1F5FA}"/>
                </a:ext>
              </a:extLst>
            </p:cNvPr>
            <p:cNvSpPr/>
            <p:nvPr/>
          </p:nvSpPr>
          <p:spPr>
            <a:xfrm>
              <a:off x="4094925" y="1456025"/>
              <a:ext cx="250950" cy="445250"/>
            </a:xfrm>
            <a:custGeom>
              <a:avLst/>
              <a:gdLst/>
              <a:ahLst/>
              <a:cxnLst/>
              <a:rect l="l" t="t" r="r" b="b"/>
              <a:pathLst>
                <a:path w="10038" h="17810" extrusionOk="0">
                  <a:moveTo>
                    <a:pt x="10037" y="0"/>
                  </a:moveTo>
                  <a:cubicBezTo>
                    <a:pt x="9890" y="120"/>
                    <a:pt x="118" y="12226"/>
                    <a:pt x="1" y="12370"/>
                  </a:cubicBezTo>
                  <a:lnTo>
                    <a:pt x="4313" y="17604"/>
                  </a:lnTo>
                  <a:cubicBezTo>
                    <a:pt x="4428" y="17744"/>
                    <a:pt x="4587" y="17809"/>
                    <a:pt x="4745" y="17809"/>
                  </a:cubicBezTo>
                  <a:cubicBezTo>
                    <a:pt x="4985" y="17809"/>
                    <a:pt x="5222" y="17659"/>
                    <a:pt x="5294" y="17390"/>
                  </a:cubicBezTo>
                  <a:lnTo>
                    <a:pt x="100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442" name="Google Shape;3866;p57">
              <a:extLst>
                <a:ext uri="{FF2B5EF4-FFF2-40B4-BE49-F238E27FC236}">
                  <a16:creationId xmlns:a16="http://schemas.microsoft.com/office/drawing/2014/main" id="{C1C42668-85A8-4F58-9FAB-8BB039D46471}"/>
                </a:ext>
              </a:extLst>
            </p:cNvPr>
            <p:cNvSpPr/>
            <p:nvPr/>
          </p:nvSpPr>
          <p:spPr>
            <a:xfrm>
              <a:off x="3993575" y="1542825"/>
              <a:ext cx="245025" cy="242525"/>
            </a:xfrm>
            <a:custGeom>
              <a:avLst/>
              <a:gdLst/>
              <a:ahLst/>
              <a:cxnLst/>
              <a:rect l="l" t="t" r="r" b="b"/>
              <a:pathLst>
                <a:path w="9801" h="9701" extrusionOk="0">
                  <a:moveTo>
                    <a:pt x="9800" y="0"/>
                  </a:moveTo>
                  <a:lnTo>
                    <a:pt x="646" y="7399"/>
                  </a:lnTo>
                  <a:lnTo>
                    <a:pt x="125" y="8955"/>
                  </a:lnTo>
                  <a:cubicBezTo>
                    <a:pt x="1" y="9338"/>
                    <a:pt x="298" y="9700"/>
                    <a:pt x="659" y="9700"/>
                  </a:cubicBezTo>
                  <a:cubicBezTo>
                    <a:pt x="719" y="9700"/>
                    <a:pt x="780" y="9690"/>
                    <a:pt x="842" y="9669"/>
                  </a:cubicBezTo>
                  <a:lnTo>
                    <a:pt x="2398" y="9151"/>
                  </a:lnTo>
                  <a:lnTo>
                    <a:pt x="98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443" name="Google Shape;3867;p57">
            <a:extLst>
              <a:ext uri="{FF2B5EF4-FFF2-40B4-BE49-F238E27FC236}">
                <a16:creationId xmlns:a16="http://schemas.microsoft.com/office/drawing/2014/main" id="{1FD24CFE-F858-4358-B4E8-56D0EAA78D94}"/>
              </a:ext>
            </a:extLst>
          </p:cNvPr>
          <p:cNvGrpSpPr/>
          <p:nvPr/>
        </p:nvGrpSpPr>
        <p:grpSpPr>
          <a:xfrm>
            <a:off x="6314956" y="4199579"/>
            <a:ext cx="230698" cy="230698"/>
            <a:chOff x="4456875" y="1435075"/>
            <a:chExt cx="481825" cy="481825"/>
          </a:xfrm>
        </p:grpSpPr>
        <p:sp>
          <p:nvSpPr>
            <p:cNvPr id="2444" name="Google Shape;3868;p57">
              <a:extLst>
                <a:ext uri="{FF2B5EF4-FFF2-40B4-BE49-F238E27FC236}">
                  <a16:creationId xmlns:a16="http://schemas.microsoft.com/office/drawing/2014/main" id="{7322EC0C-3A4A-41AE-BD20-E698E4C054E3}"/>
                </a:ext>
              </a:extLst>
            </p:cNvPr>
            <p:cNvSpPr/>
            <p:nvPr/>
          </p:nvSpPr>
          <p:spPr>
            <a:xfrm>
              <a:off x="4624975" y="1465275"/>
              <a:ext cx="56650" cy="86000"/>
            </a:xfrm>
            <a:custGeom>
              <a:avLst/>
              <a:gdLst/>
              <a:ahLst/>
              <a:cxnLst/>
              <a:rect l="l" t="t" r="r" b="b"/>
              <a:pathLst>
                <a:path w="2266" h="3440" extrusionOk="0">
                  <a:moveTo>
                    <a:pt x="2265" y="0"/>
                  </a:moveTo>
                  <a:cubicBezTo>
                    <a:pt x="1413" y="283"/>
                    <a:pt x="618" y="1196"/>
                    <a:pt x="1" y="2575"/>
                  </a:cubicBezTo>
                  <a:cubicBezTo>
                    <a:pt x="263" y="2801"/>
                    <a:pt x="449" y="3105"/>
                    <a:pt x="534" y="3439"/>
                  </a:cubicBezTo>
                  <a:cubicBezTo>
                    <a:pt x="1106" y="3364"/>
                    <a:pt x="1672" y="3322"/>
                    <a:pt x="2265" y="3304"/>
                  </a:cubicBezTo>
                  <a:lnTo>
                    <a:pt x="22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445" name="Google Shape;3869;p57">
              <a:extLst>
                <a:ext uri="{FF2B5EF4-FFF2-40B4-BE49-F238E27FC236}">
                  <a16:creationId xmlns:a16="http://schemas.microsoft.com/office/drawing/2014/main" id="{3C1995B0-A0FA-4141-9D9C-94120FB6BB18}"/>
                </a:ext>
              </a:extLst>
            </p:cNvPr>
            <p:cNvSpPr/>
            <p:nvPr/>
          </p:nvSpPr>
          <p:spPr>
            <a:xfrm>
              <a:off x="4615275" y="1797425"/>
              <a:ext cx="66350" cy="89375"/>
            </a:xfrm>
            <a:custGeom>
              <a:avLst/>
              <a:gdLst/>
              <a:ahLst/>
              <a:cxnLst/>
              <a:rect l="l" t="t" r="r" b="b"/>
              <a:pathLst>
                <a:path w="2654" h="3575" extrusionOk="0">
                  <a:moveTo>
                    <a:pt x="0" y="0"/>
                  </a:moveTo>
                  <a:lnTo>
                    <a:pt x="0" y="0"/>
                  </a:lnTo>
                  <a:cubicBezTo>
                    <a:pt x="618" y="1882"/>
                    <a:pt x="1563" y="3225"/>
                    <a:pt x="2653" y="3574"/>
                  </a:cubicBezTo>
                  <a:lnTo>
                    <a:pt x="2653" y="1316"/>
                  </a:lnTo>
                  <a:cubicBezTo>
                    <a:pt x="2153" y="1135"/>
                    <a:pt x="1768" y="726"/>
                    <a:pt x="1620" y="217"/>
                  </a:cubicBezTo>
                  <a:cubicBezTo>
                    <a:pt x="1057" y="169"/>
                    <a:pt x="518" y="9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446" name="Google Shape;3870;p57">
              <a:extLst>
                <a:ext uri="{FF2B5EF4-FFF2-40B4-BE49-F238E27FC236}">
                  <a16:creationId xmlns:a16="http://schemas.microsoft.com/office/drawing/2014/main" id="{95550EE0-2003-40BB-AE4F-57BE12C15AE9}"/>
                </a:ext>
              </a:extLst>
            </p:cNvPr>
            <p:cNvSpPr/>
            <p:nvPr/>
          </p:nvSpPr>
          <p:spPr>
            <a:xfrm>
              <a:off x="4583125" y="15472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1"/>
                  </a:moveTo>
                  <a:cubicBezTo>
                    <a:pt x="253" y="1"/>
                    <a:pt x="1" y="254"/>
                    <a:pt x="1" y="567"/>
                  </a:cubicBezTo>
                  <a:cubicBezTo>
                    <a:pt x="1" y="880"/>
                    <a:pt x="253" y="1130"/>
                    <a:pt x="567" y="1130"/>
                  </a:cubicBezTo>
                  <a:cubicBezTo>
                    <a:pt x="880" y="1130"/>
                    <a:pt x="1130" y="880"/>
                    <a:pt x="1130" y="567"/>
                  </a:cubicBezTo>
                  <a:cubicBezTo>
                    <a:pt x="1130" y="254"/>
                    <a:pt x="880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447" name="Google Shape;3871;p57">
              <a:extLst>
                <a:ext uri="{FF2B5EF4-FFF2-40B4-BE49-F238E27FC236}">
                  <a16:creationId xmlns:a16="http://schemas.microsoft.com/office/drawing/2014/main" id="{3D46052E-F3C0-496B-B6D7-EC8D02579E4B}"/>
                </a:ext>
              </a:extLst>
            </p:cNvPr>
            <p:cNvSpPr/>
            <p:nvPr/>
          </p:nvSpPr>
          <p:spPr>
            <a:xfrm>
              <a:off x="4597950" y="1576075"/>
              <a:ext cx="83675" cy="87525"/>
            </a:xfrm>
            <a:custGeom>
              <a:avLst/>
              <a:gdLst/>
              <a:ahLst/>
              <a:cxnLst/>
              <a:rect l="l" t="t" r="r" b="b"/>
              <a:pathLst>
                <a:path w="3347" h="3501" extrusionOk="0">
                  <a:moveTo>
                    <a:pt x="3346" y="1"/>
                  </a:moveTo>
                  <a:cubicBezTo>
                    <a:pt x="2723" y="19"/>
                    <a:pt x="2103" y="73"/>
                    <a:pt x="1485" y="161"/>
                  </a:cubicBezTo>
                  <a:cubicBezTo>
                    <a:pt x="1241" y="654"/>
                    <a:pt x="772" y="998"/>
                    <a:pt x="230" y="1082"/>
                  </a:cubicBezTo>
                  <a:cubicBezTo>
                    <a:pt x="100" y="1817"/>
                    <a:pt x="25" y="2714"/>
                    <a:pt x="1" y="3500"/>
                  </a:cubicBezTo>
                  <a:lnTo>
                    <a:pt x="3346" y="3500"/>
                  </a:lnTo>
                  <a:lnTo>
                    <a:pt x="33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448" name="Google Shape;3872;p57">
              <a:extLst>
                <a:ext uri="{FF2B5EF4-FFF2-40B4-BE49-F238E27FC236}">
                  <a16:creationId xmlns:a16="http://schemas.microsoft.com/office/drawing/2014/main" id="{55329CA1-EDC8-4F68-8C4F-FD5DC8597775}"/>
                </a:ext>
              </a:extLst>
            </p:cNvPr>
            <p:cNvSpPr/>
            <p:nvPr/>
          </p:nvSpPr>
          <p:spPr>
            <a:xfrm>
              <a:off x="4597650" y="1692175"/>
              <a:ext cx="83975" cy="82450"/>
            </a:xfrm>
            <a:custGeom>
              <a:avLst/>
              <a:gdLst/>
              <a:ahLst/>
              <a:cxnLst/>
              <a:rect l="l" t="t" r="r" b="b"/>
              <a:pathLst>
                <a:path w="3359" h="3298" extrusionOk="0">
                  <a:moveTo>
                    <a:pt x="1" y="0"/>
                  </a:moveTo>
                  <a:cubicBezTo>
                    <a:pt x="31" y="1003"/>
                    <a:pt x="154" y="2006"/>
                    <a:pt x="371" y="2987"/>
                  </a:cubicBezTo>
                  <a:cubicBezTo>
                    <a:pt x="1031" y="3135"/>
                    <a:pt x="1699" y="3237"/>
                    <a:pt x="2371" y="3298"/>
                  </a:cubicBezTo>
                  <a:cubicBezTo>
                    <a:pt x="2548" y="2855"/>
                    <a:pt x="2910" y="2509"/>
                    <a:pt x="3358" y="2346"/>
                  </a:cubicBezTo>
                  <a:lnTo>
                    <a:pt x="33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449" name="Google Shape;3873;p57">
              <a:extLst>
                <a:ext uri="{FF2B5EF4-FFF2-40B4-BE49-F238E27FC236}">
                  <a16:creationId xmlns:a16="http://schemas.microsoft.com/office/drawing/2014/main" id="{29CD9A7C-239F-4303-8F44-75068241A167}"/>
                </a:ext>
              </a:extLst>
            </p:cNvPr>
            <p:cNvSpPr/>
            <p:nvPr/>
          </p:nvSpPr>
          <p:spPr>
            <a:xfrm>
              <a:off x="4798050" y="1663575"/>
              <a:ext cx="28475" cy="28250"/>
            </a:xfrm>
            <a:custGeom>
              <a:avLst/>
              <a:gdLst/>
              <a:ahLst/>
              <a:cxnLst/>
              <a:rect l="l" t="t" r="r" b="b"/>
              <a:pathLst>
                <a:path w="1139" h="1130" extrusionOk="0">
                  <a:moveTo>
                    <a:pt x="564" y="0"/>
                  </a:moveTo>
                  <a:cubicBezTo>
                    <a:pt x="254" y="0"/>
                    <a:pt x="1" y="253"/>
                    <a:pt x="1" y="566"/>
                  </a:cubicBezTo>
                  <a:cubicBezTo>
                    <a:pt x="4" y="876"/>
                    <a:pt x="257" y="1129"/>
                    <a:pt x="567" y="1129"/>
                  </a:cubicBezTo>
                  <a:lnTo>
                    <a:pt x="573" y="1129"/>
                  </a:lnTo>
                  <a:cubicBezTo>
                    <a:pt x="886" y="1129"/>
                    <a:pt x="1139" y="876"/>
                    <a:pt x="1139" y="563"/>
                  </a:cubicBezTo>
                  <a:cubicBezTo>
                    <a:pt x="1139" y="253"/>
                    <a:pt x="886" y="0"/>
                    <a:pt x="5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450" name="Google Shape;3874;p57">
              <a:extLst>
                <a:ext uri="{FF2B5EF4-FFF2-40B4-BE49-F238E27FC236}">
                  <a16:creationId xmlns:a16="http://schemas.microsoft.com/office/drawing/2014/main" id="{F9B6D117-CE79-4B3C-AE8F-C1D25C169BF4}"/>
                </a:ext>
              </a:extLst>
            </p:cNvPr>
            <p:cNvSpPr/>
            <p:nvPr/>
          </p:nvSpPr>
          <p:spPr>
            <a:xfrm>
              <a:off x="4710200" y="1435075"/>
              <a:ext cx="228500" cy="228525"/>
            </a:xfrm>
            <a:custGeom>
              <a:avLst/>
              <a:gdLst/>
              <a:ahLst/>
              <a:cxnLst/>
              <a:rect l="l" t="t" r="r" b="b"/>
              <a:pathLst>
                <a:path w="9140" h="9141" extrusionOk="0">
                  <a:moveTo>
                    <a:pt x="1" y="1"/>
                  </a:moveTo>
                  <a:lnTo>
                    <a:pt x="1" y="34"/>
                  </a:lnTo>
                  <a:cubicBezTo>
                    <a:pt x="1729" y="377"/>
                    <a:pt x="3313" y="2283"/>
                    <a:pt x="4075" y="5069"/>
                  </a:cubicBezTo>
                  <a:cubicBezTo>
                    <a:pt x="6833" y="5828"/>
                    <a:pt x="8763" y="7406"/>
                    <a:pt x="9107" y="9140"/>
                  </a:cubicBezTo>
                  <a:lnTo>
                    <a:pt x="9140" y="9140"/>
                  </a:lnTo>
                  <a:cubicBezTo>
                    <a:pt x="8854" y="4298"/>
                    <a:pt x="4843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451" name="Google Shape;3875;p57">
              <a:extLst>
                <a:ext uri="{FF2B5EF4-FFF2-40B4-BE49-F238E27FC236}">
                  <a16:creationId xmlns:a16="http://schemas.microsoft.com/office/drawing/2014/main" id="{3632652B-DE42-45C4-B1E9-8ED761425960}"/>
                </a:ext>
              </a:extLst>
            </p:cNvPr>
            <p:cNvSpPr/>
            <p:nvPr/>
          </p:nvSpPr>
          <p:spPr>
            <a:xfrm>
              <a:off x="4819200" y="1593475"/>
              <a:ext cx="89400" cy="70125"/>
            </a:xfrm>
            <a:custGeom>
              <a:avLst/>
              <a:gdLst/>
              <a:ahLst/>
              <a:cxnLst/>
              <a:rect l="l" t="t" r="r" b="b"/>
              <a:pathLst>
                <a:path w="3576" h="2805" extrusionOk="0">
                  <a:moveTo>
                    <a:pt x="1" y="1"/>
                  </a:moveTo>
                  <a:cubicBezTo>
                    <a:pt x="94" y="519"/>
                    <a:pt x="166" y="1061"/>
                    <a:pt x="215" y="1621"/>
                  </a:cubicBezTo>
                  <a:cubicBezTo>
                    <a:pt x="727" y="1777"/>
                    <a:pt x="1136" y="2301"/>
                    <a:pt x="1317" y="2804"/>
                  </a:cubicBezTo>
                  <a:lnTo>
                    <a:pt x="3575" y="2804"/>
                  </a:lnTo>
                  <a:cubicBezTo>
                    <a:pt x="3223" y="1711"/>
                    <a:pt x="1883" y="621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452" name="Google Shape;3876;p57">
              <a:extLst>
                <a:ext uri="{FF2B5EF4-FFF2-40B4-BE49-F238E27FC236}">
                  <a16:creationId xmlns:a16="http://schemas.microsoft.com/office/drawing/2014/main" id="{DBA74D87-2AAE-447E-907B-D8BF3A707C25}"/>
                </a:ext>
              </a:extLst>
            </p:cNvPr>
            <p:cNvSpPr/>
            <p:nvPr/>
          </p:nvSpPr>
          <p:spPr>
            <a:xfrm>
              <a:off x="4819200" y="1692175"/>
              <a:ext cx="89475" cy="66275"/>
            </a:xfrm>
            <a:custGeom>
              <a:avLst/>
              <a:gdLst/>
              <a:ahLst/>
              <a:cxnLst/>
              <a:rect l="l" t="t" r="r" b="b"/>
              <a:pathLst>
                <a:path w="3579" h="2651" extrusionOk="0">
                  <a:moveTo>
                    <a:pt x="1317" y="0"/>
                  </a:moveTo>
                  <a:cubicBezTo>
                    <a:pt x="1133" y="500"/>
                    <a:pt x="727" y="883"/>
                    <a:pt x="215" y="1033"/>
                  </a:cubicBezTo>
                  <a:cubicBezTo>
                    <a:pt x="166" y="1593"/>
                    <a:pt x="94" y="2132"/>
                    <a:pt x="1" y="2650"/>
                  </a:cubicBezTo>
                  <a:cubicBezTo>
                    <a:pt x="1889" y="2030"/>
                    <a:pt x="3223" y="1078"/>
                    <a:pt x="35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453" name="Google Shape;3877;p57">
              <a:extLst>
                <a:ext uri="{FF2B5EF4-FFF2-40B4-BE49-F238E27FC236}">
                  <a16:creationId xmlns:a16="http://schemas.microsoft.com/office/drawing/2014/main" id="{A238AA47-E9B6-4ADA-A919-9506AC73794A}"/>
                </a:ext>
              </a:extLst>
            </p:cNvPr>
            <p:cNvSpPr/>
            <p:nvPr/>
          </p:nvSpPr>
          <p:spPr>
            <a:xfrm>
              <a:off x="4456875" y="1691800"/>
              <a:ext cx="225125" cy="225100"/>
            </a:xfrm>
            <a:custGeom>
              <a:avLst/>
              <a:gdLst/>
              <a:ahLst/>
              <a:cxnLst/>
              <a:rect l="l" t="t" r="r" b="b"/>
              <a:pathLst>
                <a:path w="9005" h="9004" extrusionOk="0">
                  <a:moveTo>
                    <a:pt x="1" y="0"/>
                  </a:moveTo>
                  <a:cubicBezTo>
                    <a:pt x="284" y="4839"/>
                    <a:pt x="4162" y="8721"/>
                    <a:pt x="9004" y="9004"/>
                  </a:cubicBezTo>
                  <a:lnTo>
                    <a:pt x="9004" y="8974"/>
                  </a:lnTo>
                  <a:cubicBezTo>
                    <a:pt x="7273" y="8628"/>
                    <a:pt x="5827" y="6697"/>
                    <a:pt x="5066" y="3942"/>
                  </a:cubicBezTo>
                  <a:cubicBezTo>
                    <a:pt x="2283" y="3180"/>
                    <a:pt x="377" y="1726"/>
                    <a:pt x="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454" name="Google Shape;3878;p57">
              <a:extLst>
                <a:ext uri="{FF2B5EF4-FFF2-40B4-BE49-F238E27FC236}">
                  <a16:creationId xmlns:a16="http://schemas.microsoft.com/office/drawing/2014/main" id="{CA445AC3-EB3E-4CE4-9440-ABDC0C9FA395}"/>
                </a:ext>
              </a:extLst>
            </p:cNvPr>
            <p:cNvSpPr/>
            <p:nvPr/>
          </p:nvSpPr>
          <p:spPr>
            <a:xfrm>
              <a:off x="4487000" y="1595125"/>
              <a:ext cx="88925" cy="68475"/>
            </a:xfrm>
            <a:custGeom>
              <a:avLst/>
              <a:gdLst/>
              <a:ahLst/>
              <a:cxnLst/>
              <a:rect l="l" t="t" r="r" b="b"/>
              <a:pathLst>
                <a:path w="3557" h="2739" extrusionOk="0">
                  <a:moveTo>
                    <a:pt x="3397" y="1"/>
                  </a:moveTo>
                  <a:cubicBezTo>
                    <a:pt x="1569" y="636"/>
                    <a:pt x="337" y="1720"/>
                    <a:pt x="0" y="2738"/>
                  </a:cubicBezTo>
                  <a:lnTo>
                    <a:pt x="3313" y="2738"/>
                  </a:lnTo>
                  <a:cubicBezTo>
                    <a:pt x="3337" y="1880"/>
                    <a:pt x="3418" y="913"/>
                    <a:pt x="3556" y="106"/>
                  </a:cubicBezTo>
                  <a:cubicBezTo>
                    <a:pt x="3502" y="73"/>
                    <a:pt x="3448" y="37"/>
                    <a:pt x="33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455" name="Google Shape;3879;p57">
              <a:extLst>
                <a:ext uri="{FF2B5EF4-FFF2-40B4-BE49-F238E27FC236}">
                  <a16:creationId xmlns:a16="http://schemas.microsoft.com/office/drawing/2014/main" id="{F5A2CCA8-FFEC-4D1B-AF6A-C30C1AEC68D6}"/>
                </a:ext>
              </a:extLst>
            </p:cNvPr>
            <p:cNvSpPr/>
            <p:nvPr/>
          </p:nvSpPr>
          <p:spPr>
            <a:xfrm>
              <a:off x="4486925" y="1692175"/>
              <a:ext cx="89450" cy="66350"/>
            </a:xfrm>
            <a:custGeom>
              <a:avLst/>
              <a:gdLst/>
              <a:ahLst/>
              <a:cxnLst/>
              <a:rect l="l" t="t" r="r" b="b"/>
              <a:pathLst>
                <a:path w="3578" h="2654" extrusionOk="0">
                  <a:moveTo>
                    <a:pt x="0" y="0"/>
                  </a:moveTo>
                  <a:cubicBezTo>
                    <a:pt x="352" y="1078"/>
                    <a:pt x="1689" y="2030"/>
                    <a:pt x="3578" y="2653"/>
                  </a:cubicBezTo>
                  <a:cubicBezTo>
                    <a:pt x="3418" y="1777"/>
                    <a:pt x="3325" y="889"/>
                    <a:pt x="3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456" name="Google Shape;3880;p57">
              <a:extLst>
                <a:ext uri="{FF2B5EF4-FFF2-40B4-BE49-F238E27FC236}">
                  <a16:creationId xmlns:a16="http://schemas.microsoft.com/office/drawing/2014/main" id="{3C1193B5-51F3-44AB-8177-10AE063745EB}"/>
                </a:ext>
              </a:extLst>
            </p:cNvPr>
            <p:cNvSpPr/>
            <p:nvPr/>
          </p:nvSpPr>
          <p:spPr>
            <a:xfrm>
              <a:off x="4456875" y="1435075"/>
              <a:ext cx="225125" cy="228525"/>
            </a:xfrm>
            <a:custGeom>
              <a:avLst/>
              <a:gdLst/>
              <a:ahLst/>
              <a:cxnLst/>
              <a:rect l="l" t="t" r="r" b="b"/>
              <a:pathLst>
                <a:path w="9005" h="9141" extrusionOk="0">
                  <a:moveTo>
                    <a:pt x="9004" y="1"/>
                  </a:moveTo>
                  <a:cubicBezTo>
                    <a:pt x="4162" y="284"/>
                    <a:pt x="284" y="4298"/>
                    <a:pt x="1" y="9140"/>
                  </a:cubicBezTo>
                  <a:lnTo>
                    <a:pt x="37" y="9140"/>
                  </a:lnTo>
                  <a:cubicBezTo>
                    <a:pt x="329" y="7686"/>
                    <a:pt x="1747" y="6267"/>
                    <a:pt x="3969" y="5433"/>
                  </a:cubicBezTo>
                  <a:cubicBezTo>
                    <a:pt x="3715" y="4375"/>
                    <a:pt x="4516" y="3361"/>
                    <a:pt x="5602" y="3361"/>
                  </a:cubicBezTo>
                  <a:cubicBezTo>
                    <a:pt x="5607" y="3361"/>
                    <a:pt x="5612" y="3361"/>
                    <a:pt x="5617" y="3361"/>
                  </a:cubicBezTo>
                  <a:cubicBezTo>
                    <a:pt x="5638" y="3361"/>
                    <a:pt x="5656" y="3364"/>
                    <a:pt x="5677" y="3367"/>
                  </a:cubicBezTo>
                  <a:cubicBezTo>
                    <a:pt x="6511" y="1476"/>
                    <a:pt x="7688" y="293"/>
                    <a:pt x="9004" y="31"/>
                  </a:cubicBezTo>
                  <a:lnTo>
                    <a:pt x="9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457" name="Google Shape;3881;p57">
              <a:extLst>
                <a:ext uri="{FF2B5EF4-FFF2-40B4-BE49-F238E27FC236}">
                  <a16:creationId xmlns:a16="http://schemas.microsoft.com/office/drawing/2014/main" id="{C869DBFA-6FB9-45BA-B258-B04C04F7428A}"/>
                </a:ext>
              </a:extLst>
            </p:cNvPr>
            <p:cNvSpPr/>
            <p:nvPr/>
          </p:nvSpPr>
          <p:spPr>
            <a:xfrm>
              <a:off x="4710200" y="1691800"/>
              <a:ext cx="228500" cy="225100"/>
            </a:xfrm>
            <a:custGeom>
              <a:avLst/>
              <a:gdLst/>
              <a:ahLst/>
              <a:cxnLst/>
              <a:rect l="l" t="t" r="r" b="b"/>
              <a:pathLst>
                <a:path w="9140" h="9004" extrusionOk="0">
                  <a:moveTo>
                    <a:pt x="9107" y="0"/>
                  </a:moveTo>
                  <a:cubicBezTo>
                    <a:pt x="8760" y="1726"/>
                    <a:pt x="6857" y="3177"/>
                    <a:pt x="4075" y="3942"/>
                  </a:cubicBezTo>
                  <a:cubicBezTo>
                    <a:pt x="3313" y="6721"/>
                    <a:pt x="1729" y="8628"/>
                    <a:pt x="1" y="8971"/>
                  </a:cubicBezTo>
                  <a:lnTo>
                    <a:pt x="1" y="9004"/>
                  </a:lnTo>
                  <a:cubicBezTo>
                    <a:pt x="4843" y="8721"/>
                    <a:pt x="8854" y="4839"/>
                    <a:pt x="91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458" name="Google Shape;3882;p57">
              <a:extLst>
                <a:ext uri="{FF2B5EF4-FFF2-40B4-BE49-F238E27FC236}">
                  <a16:creationId xmlns:a16="http://schemas.microsoft.com/office/drawing/2014/main" id="{BD726F45-7508-42A4-9E16-16C9383EEB7D}"/>
                </a:ext>
              </a:extLst>
            </p:cNvPr>
            <p:cNvSpPr/>
            <p:nvPr/>
          </p:nvSpPr>
          <p:spPr>
            <a:xfrm>
              <a:off x="4710200" y="1465200"/>
              <a:ext cx="70025" cy="89375"/>
            </a:xfrm>
            <a:custGeom>
              <a:avLst/>
              <a:gdLst/>
              <a:ahLst/>
              <a:cxnLst/>
              <a:rect l="l" t="t" r="r" b="b"/>
              <a:pathLst>
                <a:path w="2801" h="3575" extrusionOk="0">
                  <a:moveTo>
                    <a:pt x="1" y="0"/>
                  </a:moveTo>
                  <a:lnTo>
                    <a:pt x="1" y="3298"/>
                  </a:lnTo>
                  <a:cubicBezTo>
                    <a:pt x="937" y="3328"/>
                    <a:pt x="1961" y="3421"/>
                    <a:pt x="2801" y="3575"/>
                  </a:cubicBezTo>
                  <a:cubicBezTo>
                    <a:pt x="2181" y="1687"/>
                    <a:pt x="1082" y="35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459" name="Google Shape;3883;p57">
              <a:extLst>
                <a:ext uri="{FF2B5EF4-FFF2-40B4-BE49-F238E27FC236}">
                  <a16:creationId xmlns:a16="http://schemas.microsoft.com/office/drawing/2014/main" id="{F3F7D18D-4EA7-4CE9-9413-086EA4C3C8F9}"/>
                </a:ext>
              </a:extLst>
            </p:cNvPr>
            <p:cNvSpPr/>
            <p:nvPr/>
          </p:nvSpPr>
          <p:spPr>
            <a:xfrm>
              <a:off x="4710200" y="1575850"/>
              <a:ext cx="86150" cy="87750"/>
            </a:xfrm>
            <a:custGeom>
              <a:avLst/>
              <a:gdLst/>
              <a:ahLst/>
              <a:cxnLst/>
              <a:rect l="l" t="t" r="r" b="b"/>
              <a:pathLst>
                <a:path w="3446" h="3510" extrusionOk="0">
                  <a:moveTo>
                    <a:pt x="1" y="1"/>
                  </a:moveTo>
                  <a:lnTo>
                    <a:pt x="1" y="3509"/>
                  </a:lnTo>
                  <a:lnTo>
                    <a:pt x="2494" y="3509"/>
                  </a:lnTo>
                  <a:cubicBezTo>
                    <a:pt x="2656" y="3054"/>
                    <a:pt x="3003" y="2554"/>
                    <a:pt x="3445" y="2374"/>
                  </a:cubicBezTo>
                  <a:cubicBezTo>
                    <a:pt x="3385" y="1702"/>
                    <a:pt x="3283" y="1034"/>
                    <a:pt x="3135" y="374"/>
                  </a:cubicBezTo>
                  <a:cubicBezTo>
                    <a:pt x="2208" y="167"/>
                    <a:pt x="1063" y="3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460" name="Google Shape;3884;p57">
              <a:extLst>
                <a:ext uri="{FF2B5EF4-FFF2-40B4-BE49-F238E27FC236}">
                  <a16:creationId xmlns:a16="http://schemas.microsoft.com/office/drawing/2014/main" id="{A56FE22A-F99B-44B2-90B4-27351F2DBC15}"/>
                </a:ext>
              </a:extLst>
            </p:cNvPr>
            <p:cNvSpPr/>
            <p:nvPr/>
          </p:nvSpPr>
          <p:spPr>
            <a:xfrm>
              <a:off x="4710200" y="1797500"/>
              <a:ext cx="70025" cy="89375"/>
            </a:xfrm>
            <a:custGeom>
              <a:avLst/>
              <a:gdLst/>
              <a:ahLst/>
              <a:cxnLst/>
              <a:rect l="l" t="t" r="r" b="b"/>
              <a:pathLst>
                <a:path w="2801" h="3575" extrusionOk="0">
                  <a:moveTo>
                    <a:pt x="2801" y="0"/>
                  </a:moveTo>
                  <a:lnTo>
                    <a:pt x="2801" y="0"/>
                  </a:lnTo>
                  <a:cubicBezTo>
                    <a:pt x="2283" y="93"/>
                    <a:pt x="1609" y="166"/>
                    <a:pt x="1048" y="214"/>
                  </a:cubicBezTo>
                  <a:cubicBezTo>
                    <a:pt x="892" y="726"/>
                    <a:pt x="503" y="1135"/>
                    <a:pt x="1" y="1316"/>
                  </a:cubicBezTo>
                  <a:lnTo>
                    <a:pt x="1" y="3574"/>
                  </a:lnTo>
                  <a:cubicBezTo>
                    <a:pt x="1082" y="3222"/>
                    <a:pt x="2181" y="1885"/>
                    <a:pt x="28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461" name="Google Shape;3885;p57">
              <a:extLst>
                <a:ext uri="{FF2B5EF4-FFF2-40B4-BE49-F238E27FC236}">
                  <a16:creationId xmlns:a16="http://schemas.microsoft.com/office/drawing/2014/main" id="{F5FBDEBA-0F07-4A62-9D52-198A0A911A7C}"/>
                </a:ext>
              </a:extLst>
            </p:cNvPr>
            <p:cNvSpPr/>
            <p:nvPr/>
          </p:nvSpPr>
          <p:spPr>
            <a:xfrm>
              <a:off x="4681975" y="1776400"/>
              <a:ext cx="28250" cy="28350"/>
            </a:xfrm>
            <a:custGeom>
              <a:avLst/>
              <a:gdLst/>
              <a:ahLst/>
              <a:cxnLst/>
              <a:rect l="l" t="t" r="r" b="b"/>
              <a:pathLst>
                <a:path w="1130" h="1134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567"/>
                  </a:lnTo>
                  <a:cubicBezTo>
                    <a:pt x="0" y="567"/>
                    <a:pt x="0" y="570"/>
                    <a:pt x="0" y="570"/>
                  </a:cubicBezTo>
                  <a:cubicBezTo>
                    <a:pt x="0" y="880"/>
                    <a:pt x="253" y="1133"/>
                    <a:pt x="566" y="1133"/>
                  </a:cubicBezTo>
                  <a:cubicBezTo>
                    <a:pt x="877" y="1133"/>
                    <a:pt x="1130" y="880"/>
                    <a:pt x="1130" y="570"/>
                  </a:cubicBezTo>
                  <a:cubicBezTo>
                    <a:pt x="1130" y="570"/>
                    <a:pt x="1130" y="567"/>
                    <a:pt x="1130" y="567"/>
                  </a:cubicBezTo>
                  <a:lnTo>
                    <a:pt x="1130" y="564"/>
                  </a:lnTo>
                  <a:cubicBezTo>
                    <a:pt x="1130" y="251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462" name="Google Shape;3886;p57">
              <a:extLst>
                <a:ext uri="{FF2B5EF4-FFF2-40B4-BE49-F238E27FC236}">
                  <a16:creationId xmlns:a16="http://schemas.microsoft.com/office/drawing/2014/main" id="{10592506-2BF1-444B-B705-10DA96F48F66}"/>
                </a:ext>
              </a:extLst>
            </p:cNvPr>
            <p:cNvSpPr/>
            <p:nvPr/>
          </p:nvSpPr>
          <p:spPr>
            <a:xfrm>
              <a:off x="4710200" y="1692175"/>
              <a:ext cx="86150" cy="82450"/>
            </a:xfrm>
            <a:custGeom>
              <a:avLst/>
              <a:gdLst/>
              <a:ahLst/>
              <a:cxnLst/>
              <a:rect l="l" t="t" r="r" b="b"/>
              <a:pathLst>
                <a:path w="3446" h="3298" extrusionOk="0">
                  <a:moveTo>
                    <a:pt x="1" y="0"/>
                  </a:moveTo>
                  <a:lnTo>
                    <a:pt x="1" y="2346"/>
                  </a:lnTo>
                  <a:cubicBezTo>
                    <a:pt x="455" y="2506"/>
                    <a:pt x="820" y="2852"/>
                    <a:pt x="1003" y="3298"/>
                  </a:cubicBezTo>
                  <a:cubicBezTo>
                    <a:pt x="1702" y="3234"/>
                    <a:pt x="2506" y="3129"/>
                    <a:pt x="3135" y="2987"/>
                  </a:cubicBezTo>
                  <a:cubicBezTo>
                    <a:pt x="3283" y="2328"/>
                    <a:pt x="3385" y="1660"/>
                    <a:pt x="3445" y="985"/>
                  </a:cubicBezTo>
                  <a:cubicBezTo>
                    <a:pt x="3003" y="807"/>
                    <a:pt x="2656" y="449"/>
                    <a:pt x="24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463" name="Google Shape;3887;p57">
            <a:extLst>
              <a:ext uri="{FF2B5EF4-FFF2-40B4-BE49-F238E27FC236}">
                <a16:creationId xmlns:a16="http://schemas.microsoft.com/office/drawing/2014/main" id="{47A2B0F3-5CAA-4950-9963-1094FDC636C0}"/>
              </a:ext>
            </a:extLst>
          </p:cNvPr>
          <p:cNvGrpSpPr/>
          <p:nvPr/>
        </p:nvGrpSpPr>
        <p:grpSpPr>
          <a:xfrm>
            <a:off x="6601237" y="4199573"/>
            <a:ext cx="232960" cy="230710"/>
            <a:chOff x="5049725" y="1435050"/>
            <a:chExt cx="486550" cy="481850"/>
          </a:xfrm>
        </p:grpSpPr>
        <p:sp>
          <p:nvSpPr>
            <p:cNvPr id="2464" name="Google Shape;3888;p57">
              <a:extLst>
                <a:ext uri="{FF2B5EF4-FFF2-40B4-BE49-F238E27FC236}">
                  <a16:creationId xmlns:a16="http://schemas.microsoft.com/office/drawing/2014/main" id="{2FC12C76-DB3E-426A-9BAA-5B80A33C70D6}"/>
                </a:ext>
              </a:extLst>
            </p:cNvPr>
            <p:cNvSpPr/>
            <p:nvPr/>
          </p:nvSpPr>
          <p:spPr>
            <a:xfrm>
              <a:off x="5136300" y="1519775"/>
              <a:ext cx="310550" cy="310550"/>
            </a:xfrm>
            <a:custGeom>
              <a:avLst/>
              <a:gdLst/>
              <a:ahLst/>
              <a:cxnLst/>
              <a:rect l="l" t="t" r="r" b="b"/>
              <a:pathLst>
                <a:path w="12422" h="12422" extrusionOk="0">
                  <a:moveTo>
                    <a:pt x="6209" y="1"/>
                  </a:moveTo>
                  <a:cubicBezTo>
                    <a:pt x="2786" y="1"/>
                    <a:pt x="0" y="2786"/>
                    <a:pt x="0" y="6213"/>
                  </a:cubicBezTo>
                  <a:cubicBezTo>
                    <a:pt x="0" y="9637"/>
                    <a:pt x="2786" y="12422"/>
                    <a:pt x="6209" y="12422"/>
                  </a:cubicBezTo>
                  <a:cubicBezTo>
                    <a:pt x="9636" y="12422"/>
                    <a:pt x="12422" y="9637"/>
                    <a:pt x="12422" y="6213"/>
                  </a:cubicBezTo>
                  <a:cubicBezTo>
                    <a:pt x="12422" y="5219"/>
                    <a:pt x="12160" y="4258"/>
                    <a:pt x="11711" y="3388"/>
                  </a:cubicBezTo>
                  <a:lnTo>
                    <a:pt x="11428" y="3388"/>
                  </a:lnTo>
                  <a:lnTo>
                    <a:pt x="10780" y="4036"/>
                  </a:lnTo>
                  <a:cubicBezTo>
                    <a:pt x="11112" y="4713"/>
                    <a:pt x="11286" y="5457"/>
                    <a:pt x="11292" y="6213"/>
                  </a:cubicBezTo>
                  <a:cubicBezTo>
                    <a:pt x="11292" y="9013"/>
                    <a:pt x="9010" y="11293"/>
                    <a:pt x="6209" y="11293"/>
                  </a:cubicBezTo>
                  <a:cubicBezTo>
                    <a:pt x="3409" y="11293"/>
                    <a:pt x="1129" y="9013"/>
                    <a:pt x="1129" y="6213"/>
                  </a:cubicBezTo>
                  <a:cubicBezTo>
                    <a:pt x="1129" y="3409"/>
                    <a:pt x="3409" y="1130"/>
                    <a:pt x="6209" y="1130"/>
                  </a:cubicBezTo>
                  <a:cubicBezTo>
                    <a:pt x="6965" y="1133"/>
                    <a:pt x="7709" y="1307"/>
                    <a:pt x="8387" y="1639"/>
                  </a:cubicBezTo>
                  <a:lnTo>
                    <a:pt x="9034" y="994"/>
                  </a:lnTo>
                  <a:lnTo>
                    <a:pt x="9034" y="708"/>
                  </a:lnTo>
                  <a:cubicBezTo>
                    <a:pt x="8164" y="260"/>
                    <a:pt x="7203" y="1"/>
                    <a:pt x="62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465" name="Google Shape;3889;p57">
              <a:extLst>
                <a:ext uri="{FF2B5EF4-FFF2-40B4-BE49-F238E27FC236}">
                  <a16:creationId xmlns:a16="http://schemas.microsoft.com/office/drawing/2014/main" id="{3B158C02-D2A8-4296-943E-89F5283457AD}"/>
                </a:ext>
              </a:extLst>
            </p:cNvPr>
            <p:cNvSpPr/>
            <p:nvPr/>
          </p:nvSpPr>
          <p:spPr>
            <a:xfrm>
              <a:off x="5184925" y="1576250"/>
              <a:ext cx="205475" cy="197625"/>
            </a:xfrm>
            <a:custGeom>
              <a:avLst/>
              <a:gdLst/>
              <a:ahLst/>
              <a:cxnLst/>
              <a:rect l="l" t="t" r="r" b="b"/>
              <a:pathLst>
                <a:path w="8219" h="7905" extrusionOk="0">
                  <a:moveTo>
                    <a:pt x="4264" y="0"/>
                  </a:moveTo>
                  <a:cubicBezTo>
                    <a:pt x="2665" y="0"/>
                    <a:pt x="1226" y="964"/>
                    <a:pt x="612" y="2439"/>
                  </a:cubicBezTo>
                  <a:cubicBezTo>
                    <a:pt x="0" y="3918"/>
                    <a:pt x="341" y="5616"/>
                    <a:pt x="1470" y="6748"/>
                  </a:cubicBezTo>
                  <a:cubicBezTo>
                    <a:pt x="2225" y="7503"/>
                    <a:pt x="3236" y="7904"/>
                    <a:pt x="4264" y="7904"/>
                  </a:cubicBezTo>
                  <a:cubicBezTo>
                    <a:pt x="4774" y="7904"/>
                    <a:pt x="5287" y="7806"/>
                    <a:pt x="5776" y="7603"/>
                  </a:cubicBezTo>
                  <a:cubicBezTo>
                    <a:pt x="7255" y="6992"/>
                    <a:pt x="8218" y="5550"/>
                    <a:pt x="8218" y="3954"/>
                  </a:cubicBezTo>
                  <a:cubicBezTo>
                    <a:pt x="8212" y="3502"/>
                    <a:pt x="8131" y="3059"/>
                    <a:pt x="7974" y="2638"/>
                  </a:cubicBezTo>
                  <a:lnTo>
                    <a:pt x="7050" y="3565"/>
                  </a:lnTo>
                  <a:cubicBezTo>
                    <a:pt x="7071" y="3692"/>
                    <a:pt x="7083" y="3821"/>
                    <a:pt x="7089" y="3954"/>
                  </a:cubicBezTo>
                  <a:cubicBezTo>
                    <a:pt x="7089" y="5095"/>
                    <a:pt x="6399" y="6125"/>
                    <a:pt x="5345" y="6562"/>
                  </a:cubicBezTo>
                  <a:cubicBezTo>
                    <a:pt x="4996" y="6706"/>
                    <a:pt x="4629" y="6776"/>
                    <a:pt x="4265" y="6776"/>
                  </a:cubicBezTo>
                  <a:cubicBezTo>
                    <a:pt x="3530" y="6776"/>
                    <a:pt x="2808" y="6489"/>
                    <a:pt x="2268" y="5947"/>
                  </a:cubicBezTo>
                  <a:cubicBezTo>
                    <a:pt x="1461" y="5140"/>
                    <a:pt x="1220" y="3927"/>
                    <a:pt x="1657" y="2873"/>
                  </a:cubicBezTo>
                  <a:cubicBezTo>
                    <a:pt x="2093" y="1816"/>
                    <a:pt x="3123" y="1129"/>
                    <a:pt x="4264" y="1129"/>
                  </a:cubicBezTo>
                  <a:cubicBezTo>
                    <a:pt x="4394" y="1132"/>
                    <a:pt x="4523" y="1144"/>
                    <a:pt x="4653" y="1168"/>
                  </a:cubicBezTo>
                  <a:lnTo>
                    <a:pt x="5580" y="241"/>
                  </a:lnTo>
                  <a:cubicBezTo>
                    <a:pt x="5159" y="84"/>
                    <a:pt x="4713" y="3"/>
                    <a:pt x="42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466" name="Google Shape;3890;p57">
              <a:extLst>
                <a:ext uri="{FF2B5EF4-FFF2-40B4-BE49-F238E27FC236}">
                  <a16:creationId xmlns:a16="http://schemas.microsoft.com/office/drawing/2014/main" id="{4D193830-5D78-4BD5-988D-AF1EDCE55BFC}"/>
                </a:ext>
              </a:extLst>
            </p:cNvPr>
            <p:cNvSpPr/>
            <p:nvPr/>
          </p:nvSpPr>
          <p:spPr>
            <a:xfrm>
              <a:off x="5049725" y="14350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72" y="1"/>
                  </a:moveTo>
                  <a:cubicBezTo>
                    <a:pt x="4379" y="1"/>
                    <a:pt x="0" y="4307"/>
                    <a:pt x="0" y="9601"/>
                  </a:cubicBezTo>
                  <a:cubicBezTo>
                    <a:pt x="0" y="14892"/>
                    <a:pt x="4379" y="19273"/>
                    <a:pt x="9672" y="19273"/>
                  </a:cubicBezTo>
                  <a:cubicBezTo>
                    <a:pt x="14966" y="19273"/>
                    <a:pt x="19272" y="14892"/>
                    <a:pt x="19272" y="9601"/>
                  </a:cubicBezTo>
                  <a:cubicBezTo>
                    <a:pt x="19269" y="8204"/>
                    <a:pt x="18962" y="6821"/>
                    <a:pt x="18369" y="5557"/>
                  </a:cubicBezTo>
                  <a:lnTo>
                    <a:pt x="17646" y="6279"/>
                  </a:lnTo>
                  <a:cubicBezTo>
                    <a:pt x="17327" y="6599"/>
                    <a:pt x="16896" y="6776"/>
                    <a:pt x="16448" y="6776"/>
                  </a:cubicBezTo>
                  <a:lnTo>
                    <a:pt x="16430" y="6776"/>
                  </a:lnTo>
                  <a:cubicBezTo>
                    <a:pt x="16809" y="7671"/>
                    <a:pt x="17008" y="8628"/>
                    <a:pt x="17014" y="9601"/>
                  </a:cubicBezTo>
                  <a:cubicBezTo>
                    <a:pt x="17014" y="13648"/>
                    <a:pt x="13720" y="16939"/>
                    <a:pt x="9672" y="16939"/>
                  </a:cubicBezTo>
                  <a:cubicBezTo>
                    <a:pt x="5625" y="16939"/>
                    <a:pt x="2334" y="13648"/>
                    <a:pt x="2334" y="9601"/>
                  </a:cubicBezTo>
                  <a:cubicBezTo>
                    <a:pt x="2334" y="5554"/>
                    <a:pt x="5625" y="2259"/>
                    <a:pt x="9672" y="2259"/>
                  </a:cubicBezTo>
                  <a:cubicBezTo>
                    <a:pt x="10642" y="2265"/>
                    <a:pt x="11603" y="2464"/>
                    <a:pt x="12497" y="2844"/>
                  </a:cubicBezTo>
                  <a:lnTo>
                    <a:pt x="12497" y="2825"/>
                  </a:lnTo>
                  <a:cubicBezTo>
                    <a:pt x="12494" y="2374"/>
                    <a:pt x="12672" y="1943"/>
                    <a:pt x="12991" y="1627"/>
                  </a:cubicBezTo>
                  <a:lnTo>
                    <a:pt x="13713" y="904"/>
                  </a:lnTo>
                  <a:cubicBezTo>
                    <a:pt x="12449" y="311"/>
                    <a:pt x="11070" y="4"/>
                    <a:pt x="96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467" name="Google Shape;3891;p57">
              <a:extLst>
                <a:ext uri="{FF2B5EF4-FFF2-40B4-BE49-F238E27FC236}">
                  <a16:creationId xmlns:a16="http://schemas.microsoft.com/office/drawing/2014/main" id="{E2076306-21FA-465D-9F88-2497BB7050B6}"/>
                </a:ext>
              </a:extLst>
            </p:cNvPr>
            <p:cNvSpPr/>
            <p:nvPr/>
          </p:nvSpPr>
          <p:spPr>
            <a:xfrm>
              <a:off x="5245825" y="1435050"/>
              <a:ext cx="290450" cy="282350"/>
            </a:xfrm>
            <a:custGeom>
              <a:avLst/>
              <a:gdLst/>
              <a:ahLst/>
              <a:cxnLst/>
              <a:rect l="l" t="t" r="r" b="b"/>
              <a:pathLst>
                <a:path w="11618" h="11294" extrusionOk="0">
                  <a:moveTo>
                    <a:pt x="8601" y="1"/>
                  </a:moveTo>
                  <a:cubicBezTo>
                    <a:pt x="8461" y="1"/>
                    <a:pt x="8319" y="52"/>
                    <a:pt x="8203" y="168"/>
                  </a:cubicBezTo>
                  <a:lnTo>
                    <a:pt x="5945" y="2426"/>
                  </a:lnTo>
                  <a:cubicBezTo>
                    <a:pt x="5839" y="2531"/>
                    <a:pt x="5779" y="2676"/>
                    <a:pt x="5782" y="2826"/>
                  </a:cubicBezTo>
                  <a:lnTo>
                    <a:pt x="5782" y="4850"/>
                  </a:lnTo>
                  <a:lnTo>
                    <a:pt x="2554" y="8075"/>
                  </a:lnTo>
                  <a:cubicBezTo>
                    <a:pt x="2328" y="7967"/>
                    <a:pt x="2081" y="7906"/>
                    <a:pt x="1828" y="7906"/>
                  </a:cubicBezTo>
                  <a:cubicBezTo>
                    <a:pt x="1142" y="7906"/>
                    <a:pt x="525" y="8319"/>
                    <a:pt x="263" y="8951"/>
                  </a:cubicBezTo>
                  <a:cubicBezTo>
                    <a:pt x="1" y="9584"/>
                    <a:pt x="145" y="10312"/>
                    <a:pt x="630" y="10797"/>
                  </a:cubicBezTo>
                  <a:cubicBezTo>
                    <a:pt x="954" y="11122"/>
                    <a:pt x="1388" y="11294"/>
                    <a:pt x="1828" y="11294"/>
                  </a:cubicBezTo>
                  <a:cubicBezTo>
                    <a:pt x="2046" y="11294"/>
                    <a:pt x="2266" y="11251"/>
                    <a:pt x="2476" y="11165"/>
                  </a:cubicBezTo>
                  <a:cubicBezTo>
                    <a:pt x="3108" y="10903"/>
                    <a:pt x="3524" y="10285"/>
                    <a:pt x="3524" y="9602"/>
                  </a:cubicBezTo>
                  <a:cubicBezTo>
                    <a:pt x="3521" y="9349"/>
                    <a:pt x="3463" y="9102"/>
                    <a:pt x="3352" y="8876"/>
                  </a:cubicBezTo>
                  <a:lnTo>
                    <a:pt x="6580" y="5648"/>
                  </a:lnTo>
                  <a:lnTo>
                    <a:pt x="8604" y="5648"/>
                  </a:lnTo>
                  <a:cubicBezTo>
                    <a:pt x="8754" y="5648"/>
                    <a:pt x="8896" y="5588"/>
                    <a:pt x="9004" y="5482"/>
                  </a:cubicBezTo>
                  <a:lnTo>
                    <a:pt x="11263" y="3224"/>
                  </a:lnTo>
                  <a:cubicBezTo>
                    <a:pt x="11618" y="2869"/>
                    <a:pt x="11365" y="2260"/>
                    <a:pt x="10862" y="2260"/>
                  </a:cubicBezTo>
                  <a:lnTo>
                    <a:pt x="9170" y="2260"/>
                  </a:lnTo>
                  <a:lnTo>
                    <a:pt x="9170" y="568"/>
                  </a:lnTo>
                  <a:cubicBezTo>
                    <a:pt x="9170" y="226"/>
                    <a:pt x="8892" y="1"/>
                    <a:pt x="8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468" name="Google Shape;3892;p57">
            <a:extLst>
              <a:ext uri="{FF2B5EF4-FFF2-40B4-BE49-F238E27FC236}">
                <a16:creationId xmlns:a16="http://schemas.microsoft.com/office/drawing/2014/main" id="{BB233598-4DB2-46B9-8EF5-CE248529297A}"/>
              </a:ext>
            </a:extLst>
          </p:cNvPr>
          <p:cNvGrpSpPr/>
          <p:nvPr/>
        </p:nvGrpSpPr>
        <p:grpSpPr>
          <a:xfrm>
            <a:off x="6883819" y="4199579"/>
            <a:ext cx="230770" cy="230698"/>
            <a:chOff x="5642475" y="1435075"/>
            <a:chExt cx="481975" cy="481825"/>
          </a:xfrm>
        </p:grpSpPr>
        <p:sp>
          <p:nvSpPr>
            <p:cNvPr id="2469" name="Google Shape;3893;p57">
              <a:extLst>
                <a:ext uri="{FF2B5EF4-FFF2-40B4-BE49-F238E27FC236}">
                  <a16:creationId xmlns:a16="http://schemas.microsoft.com/office/drawing/2014/main" id="{C4A10B28-0059-453B-AB6E-A5EE6CED6F98}"/>
                </a:ext>
              </a:extLst>
            </p:cNvPr>
            <p:cNvSpPr/>
            <p:nvPr/>
          </p:nvSpPr>
          <p:spPr>
            <a:xfrm>
              <a:off x="5642475" y="1435075"/>
              <a:ext cx="481975" cy="340675"/>
            </a:xfrm>
            <a:custGeom>
              <a:avLst/>
              <a:gdLst/>
              <a:ahLst/>
              <a:cxnLst/>
              <a:rect l="l" t="t" r="r" b="b"/>
              <a:pathLst>
                <a:path w="19279" h="13627" extrusionOk="0">
                  <a:moveTo>
                    <a:pt x="2262" y="2259"/>
                  </a:moveTo>
                  <a:cubicBezTo>
                    <a:pt x="2883" y="2259"/>
                    <a:pt x="3428" y="2765"/>
                    <a:pt x="3428" y="3389"/>
                  </a:cubicBezTo>
                  <a:lnTo>
                    <a:pt x="3428" y="7342"/>
                  </a:lnTo>
                  <a:cubicBezTo>
                    <a:pt x="3428" y="7366"/>
                    <a:pt x="3434" y="7394"/>
                    <a:pt x="3434" y="7418"/>
                  </a:cubicBezTo>
                  <a:lnTo>
                    <a:pt x="1636" y="6246"/>
                  </a:lnTo>
                  <a:cubicBezTo>
                    <a:pt x="1320" y="6035"/>
                    <a:pt x="1130" y="5683"/>
                    <a:pt x="1133" y="5304"/>
                  </a:cubicBezTo>
                  <a:lnTo>
                    <a:pt x="1133" y="3389"/>
                  </a:lnTo>
                  <a:cubicBezTo>
                    <a:pt x="1133" y="2765"/>
                    <a:pt x="1636" y="2259"/>
                    <a:pt x="2262" y="2259"/>
                  </a:cubicBezTo>
                  <a:close/>
                  <a:moveTo>
                    <a:pt x="17017" y="2259"/>
                  </a:moveTo>
                  <a:cubicBezTo>
                    <a:pt x="17641" y="2259"/>
                    <a:pt x="18147" y="2765"/>
                    <a:pt x="18147" y="3389"/>
                  </a:cubicBezTo>
                  <a:lnTo>
                    <a:pt x="18147" y="5307"/>
                  </a:lnTo>
                  <a:cubicBezTo>
                    <a:pt x="18147" y="5683"/>
                    <a:pt x="17957" y="6035"/>
                    <a:pt x="17644" y="6246"/>
                  </a:cubicBezTo>
                  <a:lnTo>
                    <a:pt x="15843" y="7421"/>
                  </a:lnTo>
                  <a:cubicBezTo>
                    <a:pt x="15843" y="7394"/>
                    <a:pt x="15849" y="7369"/>
                    <a:pt x="15849" y="7342"/>
                  </a:cubicBezTo>
                  <a:lnTo>
                    <a:pt x="15849" y="3389"/>
                  </a:lnTo>
                  <a:cubicBezTo>
                    <a:pt x="15849" y="2765"/>
                    <a:pt x="16394" y="2259"/>
                    <a:pt x="17017" y="2259"/>
                  </a:cubicBezTo>
                  <a:close/>
                  <a:moveTo>
                    <a:pt x="9638" y="2284"/>
                  </a:moveTo>
                  <a:cubicBezTo>
                    <a:pt x="9845" y="2284"/>
                    <a:pt x="10051" y="2381"/>
                    <a:pt x="10146" y="2576"/>
                  </a:cubicBezTo>
                  <a:lnTo>
                    <a:pt x="10883" y="4069"/>
                  </a:lnTo>
                  <a:lnTo>
                    <a:pt x="12534" y="4310"/>
                  </a:lnTo>
                  <a:cubicBezTo>
                    <a:pt x="12994" y="4376"/>
                    <a:pt x="13181" y="4945"/>
                    <a:pt x="12847" y="5274"/>
                  </a:cubicBezTo>
                  <a:lnTo>
                    <a:pt x="11651" y="6439"/>
                  </a:lnTo>
                  <a:lnTo>
                    <a:pt x="11934" y="8080"/>
                  </a:lnTo>
                  <a:cubicBezTo>
                    <a:pt x="11996" y="8445"/>
                    <a:pt x="11705" y="8742"/>
                    <a:pt x="11376" y="8742"/>
                  </a:cubicBezTo>
                  <a:cubicBezTo>
                    <a:pt x="11290" y="8742"/>
                    <a:pt x="11201" y="8721"/>
                    <a:pt x="11115" y="8676"/>
                  </a:cubicBezTo>
                  <a:lnTo>
                    <a:pt x="9637" y="7899"/>
                  </a:lnTo>
                  <a:lnTo>
                    <a:pt x="8161" y="8676"/>
                  </a:lnTo>
                  <a:cubicBezTo>
                    <a:pt x="8076" y="8721"/>
                    <a:pt x="7987" y="8742"/>
                    <a:pt x="7900" y="8742"/>
                  </a:cubicBezTo>
                  <a:cubicBezTo>
                    <a:pt x="7571" y="8742"/>
                    <a:pt x="7280" y="8445"/>
                    <a:pt x="7342" y="8080"/>
                  </a:cubicBezTo>
                  <a:lnTo>
                    <a:pt x="7625" y="6439"/>
                  </a:lnTo>
                  <a:lnTo>
                    <a:pt x="6430" y="5271"/>
                  </a:lnTo>
                  <a:cubicBezTo>
                    <a:pt x="6279" y="5120"/>
                    <a:pt x="6222" y="4897"/>
                    <a:pt x="6288" y="4692"/>
                  </a:cubicBezTo>
                  <a:cubicBezTo>
                    <a:pt x="6355" y="4488"/>
                    <a:pt x="6532" y="4340"/>
                    <a:pt x="6743" y="4310"/>
                  </a:cubicBezTo>
                  <a:lnTo>
                    <a:pt x="8393" y="4069"/>
                  </a:lnTo>
                  <a:lnTo>
                    <a:pt x="9131" y="2576"/>
                  </a:lnTo>
                  <a:cubicBezTo>
                    <a:pt x="9226" y="2381"/>
                    <a:pt x="9432" y="2284"/>
                    <a:pt x="9638" y="2284"/>
                  </a:cubicBezTo>
                  <a:close/>
                  <a:moveTo>
                    <a:pt x="3994" y="1"/>
                  </a:moveTo>
                  <a:cubicBezTo>
                    <a:pt x="3681" y="1"/>
                    <a:pt x="3428" y="254"/>
                    <a:pt x="3428" y="567"/>
                  </a:cubicBezTo>
                  <a:lnTo>
                    <a:pt x="3428" y="1443"/>
                  </a:lnTo>
                  <a:cubicBezTo>
                    <a:pt x="3072" y="1242"/>
                    <a:pt x="2669" y="1133"/>
                    <a:pt x="2262" y="1130"/>
                  </a:cubicBezTo>
                  <a:cubicBezTo>
                    <a:pt x="1013" y="1130"/>
                    <a:pt x="4" y="2142"/>
                    <a:pt x="4" y="3389"/>
                  </a:cubicBezTo>
                  <a:lnTo>
                    <a:pt x="4" y="5307"/>
                  </a:lnTo>
                  <a:cubicBezTo>
                    <a:pt x="1" y="6060"/>
                    <a:pt x="380" y="6767"/>
                    <a:pt x="1010" y="7186"/>
                  </a:cubicBezTo>
                  <a:lnTo>
                    <a:pt x="3681" y="8941"/>
                  </a:lnTo>
                  <a:cubicBezTo>
                    <a:pt x="3690" y="8947"/>
                    <a:pt x="3702" y="8944"/>
                    <a:pt x="3714" y="8950"/>
                  </a:cubicBezTo>
                  <a:cubicBezTo>
                    <a:pt x="4129" y="10107"/>
                    <a:pt x="5006" y="11037"/>
                    <a:pt x="6297" y="11642"/>
                  </a:cubicBezTo>
                  <a:cubicBezTo>
                    <a:pt x="7137" y="12034"/>
                    <a:pt x="7692" y="12817"/>
                    <a:pt x="7866" y="13627"/>
                  </a:cubicBezTo>
                  <a:lnTo>
                    <a:pt x="11386" y="13627"/>
                  </a:lnTo>
                  <a:cubicBezTo>
                    <a:pt x="11504" y="12844"/>
                    <a:pt x="11949" y="12067"/>
                    <a:pt x="12648" y="11676"/>
                  </a:cubicBezTo>
                  <a:cubicBezTo>
                    <a:pt x="14003" y="10908"/>
                    <a:pt x="15027" y="10101"/>
                    <a:pt x="15521" y="8965"/>
                  </a:cubicBezTo>
                  <a:cubicBezTo>
                    <a:pt x="15545" y="8953"/>
                    <a:pt x="15575" y="8956"/>
                    <a:pt x="15599" y="8941"/>
                  </a:cubicBezTo>
                  <a:lnTo>
                    <a:pt x="18273" y="7186"/>
                  </a:lnTo>
                  <a:cubicBezTo>
                    <a:pt x="18899" y="6767"/>
                    <a:pt x="19279" y="6063"/>
                    <a:pt x="19279" y="5307"/>
                  </a:cubicBezTo>
                  <a:lnTo>
                    <a:pt x="19279" y="3389"/>
                  </a:lnTo>
                  <a:cubicBezTo>
                    <a:pt x="19276" y="2142"/>
                    <a:pt x="18267" y="1130"/>
                    <a:pt x="17020" y="1130"/>
                  </a:cubicBezTo>
                  <a:cubicBezTo>
                    <a:pt x="16611" y="1133"/>
                    <a:pt x="16207" y="1242"/>
                    <a:pt x="15852" y="1443"/>
                  </a:cubicBezTo>
                  <a:lnTo>
                    <a:pt x="15852" y="567"/>
                  </a:lnTo>
                  <a:cubicBezTo>
                    <a:pt x="15852" y="254"/>
                    <a:pt x="15599" y="1"/>
                    <a:pt x="152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470" name="Google Shape;3894;p57">
              <a:extLst>
                <a:ext uri="{FF2B5EF4-FFF2-40B4-BE49-F238E27FC236}">
                  <a16:creationId xmlns:a16="http://schemas.microsoft.com/office/drawing/2014/main" id="{B080B171-59E1-4259-A811-6B3DA5EC91FC}"/>
                </a:ext>
              </a:extLst>
            </p:cNvPr>
            <p:cNvSpPr/>
            <p:nvPr/>
          </p:nvSpPr>
          <p:spPr>
            <a:xfrm>
              <a:off x="5756375" y="1803975"/>
              <a:ext cx="254100" cy="112925"/>
            </a:xfrm>
            <a:custGeom>
              <a:avLst/>
              <a:gdLst/>
              <a:ahLst/>
              <a:cxnLst/>
              <a:rect l="l" t="t" r="r" b="b"/>
              <a:pathLst>
                <a:path w="10164" h="4517" extrusionOk="0">
                  <a:moveTo>
                    <a:pt x="2259" y="0"/>
                  </a:moveTo>
                  <a:cubicBezTo>
                    <a:pt x="1636" y="0"/>
                    <a:pt x="1130" y="506"/>
                    <a:pt x="1130" y="1129"/>
                  </a:cubicBezTo>
                  <a:lnTo>
                    <a:pt x="1130" y="1695"/>
                  </a:lnTo>
                  <a:lnTo>
                    <a:pt x="2825" y="1695"/>
                  </a:lnTo>
                  <a:cubicBezTo>
                    <a:pt x="3136" y="1695"/>
                    <a:pt x="3389" y="1945"/>
                    <a:pt x="3389" y="2258"/>
                  </a:cubicBezTo>
                  <a:cubicBezTo>
                    <a:pt x="3389" y="2572"/>
                    <a:pt x="3136" y="2825"/>
                    <a:pt x="2825" y="2825"/>
                  </a:cubicBezTo>
                  <a:lnTo>
                    <a:pt x="567" y="2825"/>
                  </a:lnTo>
                  <a:cubicBezTo>
                    <a:pt x="254" y="2825"/>
                    <a:pt x="1" y="3075"/>
                    <a:pt x="1" y="3388"/>
                  </a:cubicBezTo>
                  <a:lnTo>
                    <a:pt x="1" y="3954"/>
                  </a:lnTo>
                  <a:cubicBezTo>
                    <a:pt x="1" y="4264"/>
                    <a:pt x="254" y="4517"/>
                    <a:pt x="567" y="4517"/>
                  </a:cubicBezTo>
                  <a:lnTo>
                    <a:pt x="9601" y="4517"/>
                  </a:lnTo>
                  <a:cubicBezTo>
                    <a:pt x="9911" y="4517"/>
                    <a:pt x="10164" y="4264"/>
                    <a:pt x="10164" y="3954"/>
                  </a:cubicBezTo>
                  <a:lnTo>
                    <a:pt x="10164" y="3388"/>
                  </a:lnTo>
                  <a:cubicBezTo>
                    <a:pt x="10164" y="3075"/>
                    <a:pt x="9911" y="2825"/>
                    <a:pt x="9601" y="2825"/>
                  </a:cubicBezTo>
                  <a:lnTo>
                    <a:pt x="7342" y="2825"/>
                  </a:lnTo>
                  <a:cubicBezTo>
                    <a:pt x="7029" y="2825"/>
                    <a:pt x="6776" y="2572"/>
                    <a:pt x="6776" y="2258"/>
                  </a:cubicBezTo>
                  <a:cubicBezTo>
                    <a:pt x="6776" y="1945"/>
                    <a:pt x="7029" y="1695"/>
                    <a:pt x="7342" y="1695"/>
                  </a:cubicBezTo>
                  <a:lnTo>
                    <a:pt x="9035" y="1695"/>
                  </a:lnTo>
                  <a:lnTo>
                    <a:pt x="9035" y="1129"/>
                  </a:lnTo>
                  <a:cubicBezTo>
                    <a:pt x="9035" y="506"/>
                    <a:pt x="8529" y="0"/>
                    <a:pt x="79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471" name="Google Shape;3895;p57">
              <a:extLst>
                <a:ext uri="{FF2B5EF4-FFF2-40B4-BE49-F238E27FC236}">
                  <a16:creationId xmlns:a16="http://schemas.microsoft.com/office/drawing/2014/main" id="{2154DA00-FBEC-416E-8DD0-811363352519}"/>
                </a:ext>
              </a:extLst>
            </p:cNvPr>
            <p:cNvSpPr/>
            <p:nvPr/>
          </p:nvSpPr>
          <p:spPr>
            <a:xfrm>
              <a:off x="5843400" y="1537550"/>
              <a:ext cx="79975" cy="76125"/>
            </a:xfrm>
            <a:custGeom>
              <a:avLst/>
              <a:gdLst/>
              <a:ahLst/>
              <a:cxnLst/>
              <a:rect l="l" t="t" r="r" b="b"/>
              <a:pathLst>
                <a:path w="3199" h="3045" extrusionOk="0">
                  <a:moveTo>
                    <a:pt x="1603" y="0"/>
                  </a:moveTo>
                  <a:lnTo>
                    <a:pt x="1238" y="738"/>
                  </a:lnTo>
                  <a:cubicBezTo>
                    <a:pt x="1157" y="904"/>
                    <a:pt x="998" y="1018"/>
                    <a:pt x="814" y="1045"/>
                  </a:cubicBezTo>
                  <a:lnTo>
                    <a:pt x="1" y="1163"/>
                  </a:lnTo>
                  <a:lnTo>
                    <a:pt x="588" y="1735"/>
                  </a:lnTo>
                  <a:cubicBezTo>
                    <a:pt x="721" y="1864"/>
                    <a:pt x="784" y="2051"/>
                    <a:pt x="751" y="2235"/>
                  </a:cubicBezTo>
                  <a:lnTo>
                    <a:pt x="612" y="3045"/>
                  </a:lnTo>
                  <a:lnTo>
                    <a:pt x="1338" y="2662"/>
                  </a:lnTo>
                  <a:cubicBezTo>
                    <a:pt x="1421" y="2619"/>
                    <a:pt x="1511" y="2597"/>
                    <a:pt x="1601" y="2597"/>
                  </a:cubicBezTo>
                  <a:cubicBezTo>
                    <a:pt x="1691" y="2597"/>
                    <a:pt x="1781" y="2619"/>
                    <a:pt x="1862" y="2662"/>
                  </a:cubicBezTo>
                  <a:lnTo>
                    <a:pt x="2588" y="3045"/>
                  </a:lnTo>
                  <a:lnTo>
                    <a:pt x="2452" y="2235"/>
                  </a:lnTo>
                  <a:cubicBezTo>
                    <a:pt x="2419" y="2051"/>
                    <a:pt x="2479" y="1864"/>
                    <a:pt x="2612" y="1735"/>
                  </a:cubicBezTo>
                  <a:lnTo>
                    <a:pt x="3199" y="1163"/>
                  </a:lnTo>
                  <a:lnTo>
                    <a:pt x="2389" y="1045"/>
                  </a:lnTo>
                  <a:cubicBezTo>
                    <a:pt x="2205" y="1018"/>
                    <a:pt x="2045" y="904"/>
                    <a:pt x="1964" y="735"/>
                  </a:cubicBezTo>
                  <a:lnTo>
                    <a:pt x="16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472" name="Google Shape;3896;p57">
            <a:extLst>
              <a:ext uri="{FF2B5EF4-FFF2-40B4-BE49-F238E27FC236}">
                <a16:creationId xmlns:a16="http://schemas.microsoft.com/office/drawing/2014/main" id="{07114697-9FB1-45D5-B2E9-8A8DC3E103B7}"/>
              </a:ext>
            </a:extLst>
          </p:cNvPr>
          <p:cNvGrpSpPr/>
          <p:nvPr/>
        </p:nvGrpSpPr>
        <p:grpSpPr>
          <a:xfrm>
            <a:off x="7165676" y="4199573"/>
            <a:ext cx="233762" cy="230710"/>
            <a:chOff x="6232000" y="1435050"/>
            <a:chExt cx="488225" cy="481850"/>
          </a:xfrm>
        </p:grpSpPr>
        <p:sp>
          <p:nvSpPr>
            <p:cNvPr id="2473" name="Google Shape;3897;p57">
              <a:extLst>
                <a:ext uri="{FF2B5EF4-FFF2-40B4-BE49-F238E27FC236}">
                  <a16:creationId xmlns:a16="http://schemas.microsoft.com/office/drawing/2014/main" id="{8D8DCED7-3414-4D32-9FDE-216A64148440}"/>
                </a:ext>
              </a:extLst>
            </p:cNvPr>
            <p:cNvSpPr/>
            <p:nvPr/>
          </p:nvSpPr>
          <p:spPr>
            <a:xfrm>
              <a:off x="6578000" y="1463375"/>
              <a:ext cx="83150" cy="78250"/>
            </a:xfrm>
            <a:custGeom>
              <a:avLst/>
              <a:gdLst/>
              <a:ahLst/>
              <a:cxnLst/>
              <a:rect l="l" t="t" r="r" b="b"/>
              <a:pathLst>
                <a:path w="3326" h="3130" extrusionOk="0">
                  <a:moveTo>
                    <a:pt x="482" y="1"/>
                  </a:moveTo>
                  <a:cubicBezTo>
                    <a:pt x="280" y="1"/>
                    <a:pt x="95" y="114"/>
                    <a:pt x="1" y="293"/>
                  </a:cubicBezTo>
                  <a:lnTo>
                    <a:pt x="3322" y="3130"/>
                  </a:lnTo>
                  <a:lnTo>
                    <a:pt x="3322" y="564"/>
                  </a:lnTo>
                  <a:cubicBezTo>
                    <a:pt x="3325" y="253"/>
                    <a:pt x="3072" y="1"/>
                    <a:pt x="2761" y="1"/>
                  </a:cubicBezTo>
                  <a:cubicBezTo>
                    <a:pt x="2760" y="1"/>
                    <a:pt x="2758" y="1"/>
                    <a:pt x="2756" y="1"/>
                  </a:cubicBezTo>
                  <a:lnTo>
                    <a:pt x="497" y="1"/>
                  </a:lnTo>
                  <a:cubicBezTo>
                    <a:pt x="492" y="1"/>
                    <a:pt x="487" y="1"/>
                    <a:pt x="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474" name="Google Shape;3898;p57">
              <a:extLst>
                <a:ext uri="{FF2B5EF4-FFF2-40B4-BE49-F238E27FC236}">
                  <a16:creationId xmlns:a16="http://schemas.microsoft.com/office/drawing/2014/main" id="{F81B6250-0EB0-43EE-957D-62D4D24BB79D}"/>
                </a:ext>
              </a:extLst>
            </p:cNvPr>
            <p:cNvSpPr/>
            <p:nvPr/>
          </p:nvSpPr>
          <p:spPr>
            <a:xfrm>
              <a:off x="6421725" y="1773850"/>
              <a:ext cx="112950" cy="143050"/>
            </a:xfrm>
            <a:custGeom>
              <a:avLst/>
              <a:gdLst/>
              <a:ahLst/>
              <a:cxnLst/>
              <a:rect l="l" t="t" r="r" b="b"/>
              <a:pathLst>
                <a:path w="4518" h="5722" extrusionOk="0">
                  <a:moveTo>
                    <a:pt x="2822" y="1130"/>
                  </a:moveTo>
                  <a:cubicBezTo>
                    <a:pt x="3325" y="1130"/>
                    <a:pt x="3578" y="1738"/>
                    <a:pt x="3222" y="2093"/>
                  </a:cubicBezTo>
                  <a:cubicBezTo>
                    <a:pt x="3106" y="2209"/>
                    <a:pt x="2964" y="2260"/>
                    <a:pt x="2825" y="2260"/>
                  </a:cubicBezTo>
                  <a:cubicBezTo>
                    <a:pt x="2535" y="2260"/>
                    <a:pt x="2259" y="2036"/>
                    <a:pt x="2259" y="1696"/>
                  </a:cubicBezTo>
                  <a:cubicBezTo>
                    <a:pt x="2259" y="1383"/>
                    <a:pt x="2509" y="1130"/>
                    <a:pt x="2822" y="1130"/>
                  </a:cubicBezTo>
                  <a:close/>
                  <a:moveTo>
                    <a:pt x="0" y="1"/>
                  </a:moveTo>
                  <a:lnTo>
                    <a:pt x="0" y="5722"/>
                  </a:lnTo>
                  <a:lnTo>
                    <a:pt x="4517" y="5722"/>
                  </a:lnTo>
                  <a:lnTo>
                    <a:pt x="45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475" name="Google Shape;3899;p57">
              <a:extLst>
                <a:ext uri="{FF2B5EF4-FFF2-40B4-BE49-F238E27FC236}">
                  <a16:creationId xmlns:a16="http://schemas.microsoft.com/office/drawing/2014/main" id="{B16F938C-C028-4836-BF07-4547306C5575}"/>
                </a:ext>
              </a:extLst>
            </p:cNvPr>
            <p:cNvSpPr/>
            <p:nvPr/>
          </p:nvSpPr>
          <p:spPr>
            <a:xfrm>
              <a:off x="6448975" y="1632700"/>
              <a:ext cx="56475" cy="56475"/>
            </a:xfrm>
            <a:custGeom>
              <a:avLst/>
              <a:gdLst/>
              <a:ahLst/>
              <a:cxnLst/>
              <a:rect l="l" t="t" r="r" b="b"/>
              <a:pathLst>
                <a:path w="2259" h="2259" extrusionOk="0">
                  <a:moveTo>
                    <a:pt x="0" y="0"/>
                  </a:moveTo>
                  <a:lnTo>
                    <a:pt x="0" y="2259"/>
                  </a:lnTo>
                  <a:lnTo>
                    <a:pt x="2259" y="2259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476" name="Google Shape;3900;p57">
              <a:extLst>
                <a:ext uri="{FF2B5EF4-FFF2-40B4-BE49-F238E27FC236}">
                  <a16:creationId xmlns:a16="http://schemas.microsoft.com/office/drawing/2014/main" id="{F80B18DD-6976-42BE-A135-27E3333A4DFD}"/>
                </a:ext>
              </a:extLst>
            </p:cNvPr>
            <p:cNvSpPr/>
            <p:nvPr/>
          </p:nvSpPr>
          <p:spPr>
            <a:xfrm>
              <a:off x="6232000" y="1435050"/>
              <a:ext cx="488225" cy="237825"/>
            </a:xfrm>
            <a:custGeom>
              <a:avLst/>
              <a:gdLst/>
              <a:ahLst/>
              <a:cxnLst/>
              <a:rect l="l" t="t" r="r" b="b"/>
              <a:pathLst>
                <a:path w="19529" h="9513" extrusionOk="0">
                  <a:moveTo>
                    <a:pt x="9821" y="0"/>
                  </a:moveTo>
                  <a:cubicBezTo>
                    <a:pt x="9559" y="0"/>
                    <a:pt x="9297" y="92"/>
                    <a:pt x="9086" y="276"/>
                  </a:cubicBezTo>
                  <a:lnTo>
                    <a:pt x="531" y="7521"/>
                  </a:lnTo>
                  <a:cubicBezTo>
                    <a:pt x="61" y="7921"/>
                    <a:pt x="1" y="8626"/>
                    <a:pt x="395" y="9099"/>
                  </a:cubicBezTo>
                  <a:cubicBezTo>
                    <a:pt x="620" y="9369"/>
                    <a:pt x="942" y="9508"/>
                    <a:pt x="1266" y="9508"/>
                  </a:cubicBezTo>
                  <a:cubicBezTo>
                    <a:pt x="1525" y="9508"/>
                    <a:pt x="1785" y="9419"/>
                    <a:pt x="1997" y="9237"/>
                  </a:cubicBezTo>
                  <a:lnTo>
                    <a:pt x="9821" y="2622"/>
                  </a:lnTo>
                  <a:lnTo>
                    <a:pt x="17544" y="9240"/>
                  </a:lnTo>
                  <a:cubicBezTo>
                    <a:pt x="17759" y="9425"/>
                    <a:pt x="18019" y="9513"/>
                    <a:pt x="18278" y="9513"/>
                  </a:cubicBezTo>
                  <a:cubicBezTo>
                    <a:pt x="18661" y="9513"/>
                    <a:pt x="19039" y="9318"/>
                    <a:pt x="19252" y="8954"/>
                  </a:cubicBezTo>
                  <a:cubicBezTo>
                    <a:pt x="19529" y="8482"/>
                    <a:pt x="19430" y="7879"/>
                    <a:pt x="19014" y="7524"/>
                  </a:cubicBezTo>
                  <a:lnTo>
                    <a:pt x="10555" y="276"/>
                  </a:lnTo>
                  <a:cubicBezTo>
                    <a:pt x="10345" y="92"/>
                    <a:pt x="10083" y="0"/>
                    <a:pt x="98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477" name="Google Shape;3901;p57">
              <a:extLst>
                <a:ext uri="{FF2B5EF4-FFF2-40B4-BE49-F238E27FC236}">
                  <a16:creationId xmlns:a16="http://schemas.microsoft.com/office/drawing/2014/main" id="{FFB57039-3F61-472C-B4F3-5118C3A51E4E}"/>
                </a:ext>
              </a:extLst>
            </p:cNvPr>
            <p:cNvSpPr/>
            <p:nvPr/>
          </p:nvSpPr>
          <p:spPr>
            <a:xfrm>
              <a:off x="6291025" y="1537700"/>
              <a:ext cx="369800" cy="379200"/>
            </a:xfrm>
            <a:custGeom>
              <a:avLst/>
              <a:gdLst/>
              <a:ahLst/>
              <a:cxnLst/>
              <a:rect l="l" t="t" r="r" b="b"/>
              <a:pathLst>
                <a:path w="14792" h="15168" extrusionOk="0">
                  <a:moveTo>
                    <a:pt x="9143" y="2671"/>
                  </a:moveTo>
                  <a:cubicBezTo>
                    <a:pt x="9453" y="2671"/>
                    <a:pt x="9706" y="2924"/>
                    <a:pt x="9706" y="3237"/>
                  </a:cubicBezTo>
                  <a:lnTo>
                    <a:pt x="9706" y="6625"/>
                  </a:lnTo>
                  <a:cubicBezTo>
                    <a:pt x="9706" y="6935"/>
                    <a:pt x="9453" y="7188"/>
                    <a:pt x="9143" y="7188"/>
                  </a:cubicBezTo>
                  <a:lnTo>
                    <a:pt x="5755" y="7188"/>
                  </a:lnTo>
                  <a:cubicBezTo>
                    <a:pt x="5442" y="7188"/>
                    <a:pt x="5189" y="6935"/>
                    <a:pt x="5189" y="6625"/>
                  </a:cubicBezTo>
                  <a:lnTo>
                    <a:pt x="5189" y="3237"/>
                  </a:lnTo>
                  <a:cubicBezTo>
                    <a:pt x="5189" y="2924"/>
                    <a:pt x="5442" y="2671"/>
                    <a:pt x="5755" y="2671"/>
                  </a:cubicBezTo>
                  <a:close/>
                  <a:moveTo>
                    <a:pt x="7448" y="0"/>
                  </a:moveTo>
                  <a:lnTo>
                    <a:pt x="4" y="6291"/>
                  </a:lnTo>
                  <a:lnTo>
                    <a:pt x="4" y="14605"/>
                  </a:lnTo>
                  <a:cubicBezTo>
                    <a:pt x="1" y="14913"/>
                    <a:pt x="254" y="15168"/>
                    <a:pt x="564" y="15168"/>
                  </a:cubicBezTo>
                  <a:cubicBezTo>
                    <a:pt x="566" y="15168"/>
                    <a:pt x="568" y="15168"/>
                    <a:pt x="570" y="15168"/>
                  </a:cubicBezTo>
                  <a:lnTo>
                    <a:pt x="4060" y="15168"/>
                  </a:lnTo>
                  <a:lnTo>
                    <a:pt x="4060" y="8883"/>
                  </a:lnTo>
                  <a:cubicBezTo>
                    <a:pt x="4060" y="8570"/>
                    <a:pt x="4313" y="8317"/>
                    <a:pt x="4626" y="8317"/>
                  </a:cubicBezTo>
                  <a:lnTo>
                    <a:pt x="10272" y="8317"/>
                  </a:lnTo>
                  <a:cubicBezTo>
                    <a:pt x="10582" y="8317"/>
                    <a:pt x="10835" y="8570"/>
                    <a:pt x="10835" y="8883"/>
                  </a:cubicBezTo>
                  <a:lnTo>
                    <a:pt x="10835" y="15168"/>
                  </a:lnTo>
                  <a:lnTo>
                    <a:pt x="14223" y="15168"/>
                  </a:lnTo>
                  <a:cubicBezTo>
                    <a:pt x="14225" y="15168"/>
                    <a:pt x="14227" y="15168"/>
                    <a:pt x="14228" y="15168"/>
                  </a:cubicBezTo>
                  <a:cubicBezTo>
                    <a:pt x="14539" y="15168"/>
                    <a:pt x="14792" y="14913"/>
                    <a:pt x="14789" y="14605"/>
                  </a:cubicBezTo>
                  <a:lnTo>
                    <a:pt x="14789" y="6291"/>
                  </a:lnTo>
                  <a:lnTo>
                    <a:pt x="74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478" name="Google Shape;3902;p57">
            <a:extLst>
              <a:ext uri="{FF2B5EF4-FFF2-40B4-BE49-F238E27FC236}">
                <a16:creationId xmlns:a16="http://schemas.microsoft.com/office/drawing/2014/main" id="{11425DFD-7D8F-4B2C-8320-F41CDF8E8375}"/>
              </a:ext>
            </a:extLst>
          </p:cNvPr>
          <p:cNvGrpSpPr/>
          <p:nvPr/>
        </p:nvGrpSpPr>
        <p:grpSpPr>
          <a:xfrm>
            <a:off x="4622913" y="4480868"/>
            <a:ext cx="203957" cy="229704"/>
            <a:chOff x="924450" y="2028975"/>
            <a:chExt cx="425975" cy="479750"/>
          </a:xfrm>
        </p:grpSpPr>
        <p:sp>
          <p:nvSpPr>
            <p:cNvPr id="2479" name="Google Shape;3903;p57">
              <a:extLst>
                <a:ext uri="{FF2B5EF4-FFF2-40B4-BE49-F238E27FC236}">
                  <a16:creationId xmlns:a16="http://schemas.microsoft.com/office/drawing/2014/main" id="{DD54A4FC-5EA0-440F-A230-51105456D3C2}"/>
                </a:ext>
              </a:extLst>
            </p:cNvPr>
            <p:cNvSpPr/>
            <p:nvPr/>
          </p:nvSpPr>
          <p:spPr>
            <a:xfrm>
              <a:off x="1035500" y="2028975"/>
              <a:ext cx="314925" cy="153075"/>
            </a:xfrm>
            <a:custGeom>
              <a:avLst/>
              <a:gdLst/>
              <a:ahLst/>
              <a:cxnLst/>
              <a:rect l="l" t="t" r="r" b="b"/>
              <a:pathLst>
                <a:path w="12597" h="6123" extrusionOk="0">
                  <a:moveTo>
                    <a:pt x="12036" y="0"/>
                  </a:moveTo>
                  <a:cubicBezTo>
                    <a:pt x="11993" y="0"/>
                    <a:pt x="11948" y="5"/>
                    <a:pt x="11904" y="16"/>
                  </a:cubicBezTo>
                  <a:lnTo>
                    <a:pt x="437" y="2696"/>
                  </a:lnTo>
                  <a:cubicBezTo>
                    <a:pt x="181" y="2753"/>
                    <a:pt x="0" y="2982"/>
                    <a:pt x="0" y="3244"/>
                  </a:cubicBezTo>
                  <a:lnTo>
                    <a:pt x="0" y="6123"/>
                  </a:lnTo>
                  <a:lnTo>
                    <a:pt x="12596" y="3181"/>
                  </a:lnTo>
                  <a:lnTo>
                    <a:pt x="12596" y="564"/>
                  </a:lnTo>
                  <a:cubicBezTo>
                    <a:pt x="12596" y="245"/>
                    <a:pt x="12338" y="0"/>
                    <a:pt x="120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480" name="Google Shape;3904;p57">
              <a:extLst>
                <a:ext uri="{FF2B5EF4-FFF2-40B4-BE49-F238E27FC236}">
                  <a16:creationId xmlns:a16="http://schemas.microsoft.com/office/drawing/2014/main" id="{6FEC51F0-523F-4C27-909D-5C433C75CDA0}"/>
                </a:ext>
              </a:extLst>
            </p:cNvPr>
            <p:cNvSpPr/>
            <p:nvPr/>
          </p:nvSpPr>
          <p:spPr>
            <a:xfrm>
              <a:off x="1212475" y="2137450"/>
              <a:ext cx="137950" cy="304275"/>
            </a:xfrm>
            <a:custGeom>
              <a:avLst/>
              <a:gdLst/>
              <a:ahLst/>
              <a:cxnLst/>
              <a:rect l="l" t="t" r="r" b="b"/>
              <a:pathLst>
                <a:path w="5518" h="12171" extrusionOk="0">
                  <a:moveTo>
                    <a:pt x="5517" y="1"/>
                  </a:moveTo>
                  <a:lnTo>
                    <a:pt x="4388" y="266"/>
                  </a:lnTo>
                  <a:lnTo>
                    <a:pt x="4388" y="7345"/>
                  </a:lnTo>
                  <a:cubicBezTo>
                    <a:pt x="3943" y="7029"/>
                    <a:pt x="3410" y="6861"/>
                    <a:pt x="2865" y="6861"/>
                  </a:cubicBezTo>
                  <a:cubicBezTo>
                    <a:pt x="1790" y="6861"/>
                    <a:pt x="823" y="7508"/>
                    <a:pt x="410" y="8499"/>
                  </a:cubicBezTo>
                  <a:cubicBezTo>
                    <a:pt x="1" y="9492"/>
                    <a:pt x="227" y="10634"/>
                    <a:pt x="986" y="11392"/>
                  </a:cubicBezTo>
                  <a:cubicBezTo>
                    <a:pt x="1495" y="11900"/>
                    <a:pt x="2174" y="12170"/>
                    <a:pt x="2865" y="12170"/>
                  </a:cubicBezTo>
                  <a:cubicBezTo>
                    <a:pt x="3207" y="12170"/>
                    <a:pt x="3551" y="12104"/>
                    <a:pt x="3879" y="11968"/>
                  </a:cubicBezTo>
                  <a:cubicBezTo>
                    <a:pt x="4873" y="11558"/>
                    <a:pt x="5517" y="10588"/>
                    <a:pt x="5517" y="9516"/>
                  </a:cubicBezTo>
                  <a:lnTo>
                    <a:pt x="55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481" name="Google Shape;3905;p57">
              <a:extLst>
                <a:ext uri="{FF2B5EF4-FFF2-40B4-BE49-F238E27FC236}">
                  <a16:creationId xmlns:a16="http://schemas.microsoft.com/office/drawing/2014/main" id="{ED4E44D4-87C7-4D3D-828D-670F0ED34D11}"/>
                </a:ext>
              </a:extLst>
            </p:cNvPr>
            <p:cNvSpPr/>
            <p:nvPr/>
          </p:nvSpPr>
          <p:spPr>
            <a:xfrm>
              <a:off x="924450" y="2204450"/>
              <a:ext cx="139300" cy="304275"/>
            </a:xfrm>
            <a:custGeom>
              <a:avLst/>
              <a:gdLst/>
              <a:ahLst/>
              <a:cxnLst/>
              <a:rect l="l" t="t" r="r" b="b"/>
              <a:pathLst>
                <a:path w="5572" h="12171" extrusionOk="0">
                  <a:moveTo>
                    <a:pt x="5572" y="1"/>
                  </a:moveTo>
                  <a:lnTo>
                    <a:pt x="4442" y="263"/>
                  </a:lnTo>
                  <a:lnTo>
                    <a:pt x="4442" y="7345"/>
                  </a:lnTo>
                  <a:cubicBezTo>
                    <a:pt x="3982" y="7023"/>
                    <a:pt x="3449" y="6864"/>
                    <a:pt x="2917" y="6864"/>
                  </a:cubicBezTo>
                  <a:cubicBezTo>
                    <a:pt x="2291" y="6864"/>
                    <a:pt x="1668" y="7085"/>
                    <a:pt x="1169" y="7520"/>
                  </a:cubicBezTo>
                  <a:cubicBezTo>
                    <a:pt x="251" y="8327"/>
                    <a:pt x="1" y="9655"/>
                    <a:pt x="564" y="10742"/>
                  </a:cubicBezTo>
                  <a:cubicBezTo>
                    <a:pt x="1030" y="11634"/>
                    <a:pt x="1946" y="12171"/>
                    <a:pt x="2916" y="12171"/>
                  </a:cubicBezTo>
                  <a:cubicBezTo>
                    <a:pt x="3126" y="12171"/>
                    <a:pt x="3338" y="12146"/>
                    <a:pt x="3548" y="12094"/>
                  </a:cubicBezTo>
                  <a:cubicBezTo>
                    <a:pt x="4738" y="11802"/>
                    <a:pt x="5572" y="10739"/>
                    <a:pt x="5572" y="9516"/>
                  </a:cubicBezTo>
                  <a:lnTo>
                    <a:pt x="55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482" name="Google Shape;3906;p57">
            <a:extLst>
              <a:ext uri="{FF2B5EF4-FFF2-40B4-BE49-F238E27FC236}">
                <a16:creationId xmlns:a16="http://schemas.microsoft.com/office/drawing/2014/main" id="{3B724E22-3909-4B7B-A306-DAB251F15139}"/>
              </a:ext>
            </a:extLst>
          </p:cNvPr>
          <p:cNvGrpSpPr/>
          <p:nvPr/>
        </p:nvGrpSpPr>
        <p:grpSpPr>
          <a:xfrm>
            <a:off x="5175424" y="4494334"/>
            <a:ext cx="230734" cy="202772"/>
            <a:chOff x="2085450" y="2057100"/>
            <a:chExt cx="481900" cy="423500"/>
          </a:xfrm>
        </p:grpSpPr>
        <p:sp>
          <p:nvSpPr>
            <p:cNvPr id="2483" name="Google Shape;3907;p57">
              <a:extLst>
                <a:ext uri="{FF2B5EF4-FFF2-40B4-BE49-F238E27FC236}">
                  <a16:creationId xmlns:a16="http://schemas.microsoft.com/office/drawing/2014/main" id="{A43B336D-8E28-4F4F-9A7A-594A527DCD20}"/>
                </a:ext>
              </a:extLst>
            </p:cNvPr>
            <p:cNvSpPr/>
            <p:nvPr/>
          </p:nvSpPr>
          <p:spPr>
            <a:xfrm>
              <a:off x="2085450" y="2061650"/>
              <a:ext cx="141250" cy="418950"/>
            </a:xfrm>
            <a:custGeom>
              <a:avLst/>
              <a:gdLst/>
              <a:ahLst/>
              <a:cxnLst/>
              <a:rect l="l" t="t" r="r" b="b"/>
              <a:pathLst>
                <a:path w="5650" h="16758" extrusionOk="0">
                  <a:moveTo>
                    <a:pt x="4305" y="6452"/>
                  </a:moveTo>
                  <a:cubicBezTo>
                    <a:pt x="4736" y="6452"/>
                    <a:pt x="5115" y="6999"/>
                    <a:pt x="4728" y="7411"/>
                  </a:cubicBezTo>
                  <a:cubicBezTo>
                    <a:pt x="4520" y="7631"/>
                    <a:pt x="4352" y="7887"/>
                    <a:pt x="4228" y="8164"/>
                  </a:cubicBezTo>
                  <a:cubicBezTo>
                    <a:pt x="4120" y="8402"/>
                    <a:pt x="3927" y="8502"/>
                    <a:pt x="3732" y="8502"/>
                  </a:cubicBezTo>
                  <a:cubicBezTo>
                    <a:pt x="3367" y="8502"/>
                    <a:pt x="2999" y="8150"/>
                    <a:pt x="3195" y="7703"/>
                  </a:cubicBezTo>
                  <a:cubicBezTo>
                    <a:pt x="3373" y="7312"/>
                    <a:pt x="3611" y="6951"/>
                    <a:pt x="3903" y="6637"/>
                  </a:cubicBezTo>
                  <a:cubicBezTo>
                    <a:pt x="4027" y="6506"/>
                    <a:pt x="4169" y="6452"/>
                    <a:pt x="4305" y="6452"/>
                  </a:cubicBezTo>
                  <a:close/>
                  <a:moveTo>
                    <a:pt x="2983" y="9449"/>
                  </a:moveTo>
                  <a:cubicBezTo>
                    <a:pt x="3331" y="9449"/>
                    <a:pt x="3684" y="9752"/>
                    <a:pt x="3539" y="10191"/>
                  </a:cubicBezTo>
                  <a:lnTo>
                    <a:pt x="3361" y="10727"/>
                  </a:lnTo>
                  <a:cubicBezTo>
                    <a:pt x="3270" y="10997"/>
                    <a:pt x="3059" y="11113"/>
                    <a:pt x="2845" y="11113"/>
                  </a:cubicBezTo>
                  <a:cubicBezTo>
                    <a:pt x="2498" y="11113"/>
                    <a:pt x="2143" y="10808"/>
                    <a:pt x="2289" y="10368"/>
                  </a:cubicBezTo>
                  <a:lnTo>
                    <a:pt x="2467" y="9832"/>
                  </a:lnTo>
                  <a:cubicBezTo>
                    <a:pt x="2558" y="9564"/>
                    <a:pt x="2770" y="9449"/>
                    <a:pt x="2983" y="9449"/>
                  </a:cubicBezTo>
                  <a:close/>
                  <a:moveTo>
                    <a:pt x="5649" y="1"/>
                  </a:moveTo>
                  <a:lnTo>
                    <a:pt x="356" y="2117"/>
                  </a:lnTo>
                  <a:cubicBezTo>
                    <a:pt x="142" y="2202"/>
                    <a:pt x="3" y="2410"/>
                    <a:pt x="3" y="2641"/>
                  </a:cubicBezTo>
                  <a:lnTo>
                    <a:pt x="3" y="16192"/>
                  </a:lnTo>
                  <a:cubicBezTo>
                    <a:pt x="1" y="16516"/>
                    <a:pt x="265" y="16758"/>
                    <a:pt x="564" y="16758"/>
                  </a:cubicBezTo>
                  <a:cubicBezTo>
                    <a:pt x="634" y="16758"/>
                    <a:pt x="706" y="16745"/>
                    <a:pt x="777" y="16716"/>
                  </a:cubicBezTo>
                  <a:lnTo>
                    <a:pt x="5649" y="14768"/>
                  </a:lnTo>
                  <a:lnTo>
                    <a:pt x="56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484" name="Google Shape;3908;p57">
              <a:extLst>
                <a:ext uri="{FF2B5EF4-FFF2-40B4-BE49-F238E27FC236}">
                  <a16:creationId xmlns:a16="http://schemas.microsoft.com/office/drawing/2014/main" id="{16A4FCCE-1C33-4AB7-94E9-B2B2A4F64A2B}"/>
                </a:ext>
              </a:extLst>
            </p:cNvPr>
            <p:cNvSpPr/>
            <p:nvPr/>
          </p:nvSpPr>
          <p:spPr>
            <a:xfrm>
              <a:off x="2254900" y="2061050"/>
              <a:ext cx="143050" cy="415650"/>
            </a:xfrm>
            <a:custGeom>
              <a:avLst/>
              <a:gdLst/>
              <a:ahLst/>
              <a:cxnLst/>
              <a:rect l="l" t="t" r="r" b="b"/>
              <a:pathLst>
                <a:path w="5722" h="16626" extrusionOk="0">
                  <a:moveTo>
                    <a:pt x="2504" y="6585"/>
                  </a:moveTo>
                  <a:cubicBezTo>
                    <a:pt x="2647" y="6585"/>
                    <a:pt x="2794" y="6645"/>
                    <a:pt x="2916" y="6788"/>
                  </a:cubicBezTo>
                  <a:cubicBezTo>
                    <a:pt x="3153" y="7068"/>
                    <a:pt x="3349" y="7378"/>
                    <a:pt x="3500" y="7709"/>
                  </a:cubicBezTo>
                  <a:cubicBezTo>
                    <a:pt x="3766" y="8258"/>
                    <a:pt x="3464" y="8654"/>
                    <a:pt x="3096" y="8654"/>
                  </a:cubicBezTo>
                  <a:cubicBezTo>
                    <a:pt x="2878" y="8654"/>
                    <a:pt x="2636" y="8515"/>
                    <a:pt x="2476" y="8185"/>
                  </a:cubicBezTo>
                  <a:cubicBezTo>
                    <a:pt x="2367" y="7947"/>
                    <a:pt x="2226" y="7724"/>
                    <a:pt x="2057" y="7523"/>
                  </a:cubicBezTo>
                  <a:cubicBezTo>
                    <a:pt x="1694" y="7098"/>
                    <a:pt x="2083" y="6585"/>
                    <a:pt x="2504" y="6585"/>
                  </a:cubicBezTo>
                  <a:close/>
                  <a:moveTo>
                    <a:pt x="1" y="0"/>
                  </a:moveTo>
                  <a:lnTo>
                    <a:pt x="1" y="5475"/>
                  </a:lnTo>
                  <a:cubicBezTo>
                    <a:pt x="217" y="5475"/>
                    <a:pt x="434" y="5496"/>
                    <a:pt x="648" y="5532"/>
                  </a:cubicBezTo>
                  <a:cubicBezTo>
                    <a:pt x="1334" y="5657"/>
                    <a:pt x="1201" y="6655"/>
                    <a:pt x="564" y="6655"/>
                  </a:cubicBezTo>
                  <a:cubicBezTo>
                    <a:pt x="525" y="6655"/>
                    <a:pt x="483" y="6651"/>
                    <a:pt x="440" y="6643"/>
                  </a:cubicBezTo>
                  <a:cubicBezTo>
                    <a:pt x="296" y="6622"/>
                    <a:pt x="148" y="6610"/>
                    <a:pt x="1" y="6604"/>
                  </a:cubicBezTo>
                  <a:lnTo>
                    <a:pt x="1" y="14744"/>
                  </a:lnTo>
                  <a:lnTo>
                    <a:pt x="5722" y="16626"/>
                  </a:lnTo>
                  <a:lnTo>
                    <a:pt x="5722" y="10395"/>
                  </a:lnTo>
                  <a:cubicBezTo>
                    <a:pt x="5704" y="10397"/>
                    <a:pt x="5684" y="10397"/>
                    <a:pt x="5661" y="10397"/>
                  </a:cubicBezTo>
                  <a:cubicBezTo>
                    <a:pt x="5400" y="10397"/>
                    <a:pt x="4871" y="10299"/>
                    <a:pt x="4388" y="10085"/>
                  </a:cubicBezTo>
                  <a:cubicBezTo>
                    <a:pt x="3793" y="9819"/>
                    <a:pt x="4068" y="8997"/>
                    <a:pt x="4603" y="8997"/>
                  </a:cubicBezTo>
                  <a:cubicBezTo>
                    <a:pt x="4680" y="8997"/>
                    <a:pt x="4763" y="9014"/>
                    <a:pt x="4849" y="9052"/>
                  </a:cubicBezTo>
                  <a:cubicBezTo>
                    <a:pt x="5123" y="9176"/>
                    <a:pt x="5418" y="9251"/>
                    <a:pt x="5722" y="9275"/>
                  </a:cubicBezTo>
                  <a:lnTo>
                    <a:pt x="5722" y="188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485" name="Google Shape;3909;p57">
              <a:extLst>
                <a:ext uri="{FF2B5EF4-FFF2-40B4-BE49-F238E27FC236}">
                  <a16:creationId xmlns:a16="http://schemas.microsoft.com/office/drawing/2014/main" id="{30556F08-DF9C-4CC4-A390-31DEB6C8A4F0}"/>
                </a:ext>
              </a:extLst>
            </p:cNvPr>
            <p:cNvSpPr/>
            <p:nvPr/>
          </p:nvSpPr>
          <p:spPr>
            <a:xfrm>
              <a:off x="2426175" y="2057100"/>
              <a:ext cx="141175" cy="418925"/>
            </a:xfrm>
            <a:custGeom>
              <a:avLst/>
              <a:gdLst/>
              <a:ahLst/>
              <a:cxnLst/>
              <a:rect l="l" t="t" r="r" b="b"/>
              <a:pathLst>
                <a:path w="5647" h="16757" extrusionOk="0">
                  <a:moveTo>
                    <a:pt x="2800" y="5647"/>
                  </a:moveTo>
                  <a:cubicBezTo>
                    <a:pt x="3154" y="5647"/>
                    <a:pt x="3516" y="5968"/>
                    <a:pt x="3349" y="6410"/>
                  </a:cubicBezTo>
                  <a:lnTo>
                    <a:pt x="3153" y="6937"/>
                  </a:lnTo>
                  <a:cubicBezTo>
                    <a:pt x="3055" y="7196"/>
                    <a:pt x="2850" y="7305"/>
                    <a:pt x="2643" y="7305"/>
                  </a:cubicBezTo>
                  <a:cubicBezTo>
                    <a:pt x="2288" y="7305"/>
                    <a:pt x="1929" y="6984"/>
                    <a:pt x="2096" y="6539"/>
                  </a:cubicBezTo>
                  <a:lnTo>
                    <a:pt x="2295" y="6012"/>
                  </a:lnTo>
                  <a:cubicBezTo>
                    <a:pt x="2390" y="5755"/>
                    <a:pt x="2594" y="5647"/>
                    <a:pt x="2800" y="5647"/>
                  </a:cubicBezTo>
                  <a:close/>
                  <a:moveTo>
                    <a:pt x="1700" y="8178"/>
                  </a:moveTo>
                  <a:cubicBezTo>
                    <a:pt x="2108" y="8178"/>
                    <a:pt x="2500" y="8655"/>
                    <a:pt x="2168" y="9090"/>
                  </a:cubicBezTo>
                  <a:cubicBezTo>
                    <a:pt x="1906" y="9433"/>
                    <a:pt x="1587" y="9725"/>
                    <a:pt x="1226" y="9960"/>
                  </a:cubicBezTo>
                  <a:cubicBezTo>
                    <a:pt x="1118" y="10030"/>
                    <a:pt x="1011" y="10060"/>
                    <a:pt x="911" y="10060"/>
                  </a:cubicBezTo>
                  <a:cubicBezTo>
                    <a:pt x="424" y="10060"/>
                    <a:pt x="97" y="9344"/>
                    <a:pt x="612" y="9012"/>
                  </a:cubicBezTo>
                  <a:cubicBezTo>
                    <a:pt x="867" y="8849"/>
                    <a:pt x="1090" y="8641"/>
                    <a:pt x="1274" y="8403"/>
                  </a:cubicBezTo>
                  <a:cubicBezTo>
                    <a:pt x="1394" y="8244"/>
                    <a:pt x="1548" y="8178"/>
                    <a:pt x="1700" y="8178"/>
                  </a:cubicBezTo>
                  <a:close/>
                  <a:moveTo>
                    <a:pt x="5080" y="0"/>
                  </a:moveTo>
                  <a:cubicBezTo>
                    <a:pt x="5010" y="0"/>
                    <a:pt x="4939" y="13"/>
                    <a:pt x="4869" y="41"/>
                  </a:cubicBezTo>
                  <a:lnTo>
                    <a:pt x="0" y="1989"/>
                  </a:lnTo>
                  <a:lnTo>
                    <a:pt x="0" y="16756"/>
                  </a:lnTo>
                  <a:lnTo>
                    <a:pt x="5291" y="14640"/>
                  </a:lnTo>
                  <a:cubicBezTo>
                    <a:pt x="5505" y="14555"/>
                    <a:pt x="5646" y="14347"/>
                    <a:pt x="5646" y="14116"/>
                  </a:cubicBezTo>
                  <a:lnTo>
                    <a:pt x="5646" y="565"/>
                  </a:lnTo>
                  <a:cubicBezTo>
                    <a:pt x="5644" y="240"/>
                    <a:pt x="5378" y="0"/>
                    <a:pt x="5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486" name="Google Shape;3910;p57">
            <a:extLst>
              <a:ext uri="{FF2B5EF4-FFF2-40B4-BE49-F238E27FC236}">
                <a16:creationId xmlns:a16="http://schemas.microsoft.com/office/drawing/2014/main" id="{27AA4B04-458C-40AD-959D-2722FEB04F15}"/>
              </a:ext>
            </a:extLst>
          </p:cNvPr>
          <p:cNvGrpSpPr/>
          <p:nvPr/>
        </p:nvGrpSpPr>
        <p:grpSpPr>
          <a:xfrm>
            <a:off x="5466427" y="4510141"/>
            <a:ext cx="230734" cy="171159"/>
            <a:chOff x="2678275" y="2090100"/>
            <a:chExt cx="481900" cy="357475"/>
          </a:xfrm>
        </p:grpSpPr>
        <p:sp>
          <p:nvSpPr>
            <p:cNvPr id="2487" name="Google Shape;3911;p57">
              <a:extLst>
                <a:ext uri="{FF2B5EF4-FFF2-40B4-BE49-F238E27FC236}">
                  <a16:creationId xmlns:a16="http://schemas.microsoft.com/office/drawing/2014/main" id="{C7AA80EB-3A87-4A64-A8AD-39DBBCF38BF4}"/>
                </a:ext>
              </a:extLst>
            </p:cNvPr>
            <p:cNvSpPr/>
            <p:nvPr/>
          </p:nvSpPr>
          <p:spPr>
            <a:xfrm>
              <a:off x="289945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93" y="1"/>
                  </a:moveTo>
                  <a:cubicBezTo>
                    <a:pt x="356" y="1"/>
                    <a:pt x="1" y="353"/>
                    <a:pt x="1" y="790"/>
                  </a:cubicBezTo>
                  <a:cubicBezTo>
                    <a:pt x="1" y="1226"/>
                    <a:pt x="356" y="1581"/>
                    <a:pt x="793" y="1581"/>
                  </a:cubicBezTo>
                  <a:cubicBezTo>
                    <a:pt x="1227" y="1581"/>
                    <a:pt x="1582" y="1226"/>
                    <a:pt x="1582" y="790"/>
                  </a:cubicBezTo>
                  <a:cubicBezTo>
                    <a:pt x="1582" y="353"/>
                    <a:pt x="1227" y="1"/>
                    <a:pt x="7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488" name="Google Shape;3912;p57">
              <a:extLst>
                <a:ext uri="{FF2B5EF4-FFF2-40B4-BE49-F238E27FC236}">
                  <a16:creationId xmlns:a16="http://schemas.microsoft.com/office/drawing/2014/main" id="{6E3247B9-272C-477B-B560-39D185C52795}"/>
                </a:ext>
              </a:extLst>
            </p:cNvPr>
            <p:cNvSpPr/>
            <p:nvPr/>
          </p:nvSpPr>
          <p:spPr>
            <a:xfrm>
              <a:off x="309240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90" y="1"/>
                  </a:moveTo>
                  <a:cubicBezTo>
                    <a:pt x="353" y="1"/>
                    <a:pt x="1" y="353"/>
                    <a:pt x="1" y="790"/>
                  </a:cubicBezTo>
                  <a:cubicBezTo>
                    <a:pt x="1" y="1226"/>
                    <a:pt x="353" y="1581"/>
                    <a:pt x="790" y="1581"/>
                  </a:cubicBezTo>
                  <a:cubicBezTo>
                    <a:pt x="1226" y="1581"/>
                    <a:pt x="1582" y="1226"/>
                    <a:pt x="1582" y="790"/>
                  </a:cubicBezTo>
                  <a:cubicBezTo>
                    <a:pt x="1582" y="353"/>
                    <a:pt x="1226" y="1"/>
                    <a:pt x="7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489" name="Google Shape;3913;p57">
              <a:extLst>
                <a:ext uri="{FF2B5EF4-FFF2-40B4-BE49-F238E27FC236}">
                  <a16:creationId xmlns:a16="http://schemas.microsoft.com/office/drawing/2014/main" id="{856E3E8C-9000-482F-9E00-CF7A44D14F30}"/>
                </a:ext>
              </a:extLst>
            </p:cNvPr>
            <p:cNvSpPr/>
            <p:nvPr/>
          </p:nvSpPr>
          <p:spPr>
            <a:xfrm>
              <a:off x="2678350" y="2389425"/>
              <a:ext cx="481825" cy="58150"/>
            </a:xfrm>
            <a:custGeom>
              <a:avLst/>
              <a:gdLst/>
              <a:ahLst/>
              <a:cxnLst/>
              <a:rect l="l" t="t" r="r" b="b"/>
              <a:pathLst>
                <a:path w="19273" h="2326" extrusionOk="0">
                  <a:moveTo>
                    <a:pt x="1" y="1"/>
                  </a:moveTo>
                  <a:lnTo>
                    <a:pt x="1" y="1759"/>
                  </a:lnTo>
                  <a:cubicBezTo>
                    <a:pt x="1" y="2072"/>
                    <a:pt x="251" y="2325"/>
                    <a:pt x="564" y="2325"/>
                  </a:cubicBezTo>
                  <a:lnTo>
                    <a:pt x="18707" y="2325"/>
                  </a:lnTo>
                  <a:cubicBezTo>
                    <a:pt x="19020" y="2325"/>
                    <a:pt x="19273" y="2072"/>
                    <a:pt x="19273" y="1759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490" name="Google Shape;3914;p57">
              <a:extLst>
                <a:ext uri="{FF2B5EF4-FFF2-40B4-BE49-F238E27FC236}">
                  <a16:creationId xmlns:a16="http://schemas.microsoft.com/office/drawing/2014/main" id="{D09BAF61-E249-448A-B7CA-E6A7D5F4EBDF}"/>
                </a:ext>
              </a:extLst>
            </p:cNvPr>
            <p:cNvSpPr/>
            <p:nvPr/>
          </p:nvSpPr>
          <p:spPr>
            <a:xfrm>
              <a:off x="270660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89" y="1"/>
                  </a:moveTo>
                  <a:cubicBezTo>
                    <a:pt x="352" y="1"/>
                    <a:pt x="0" y="353"/>
                    <a:pt x="0" y="790"/>
                  </a:cubicBezTo>
                  <a:cubicBezTo>
                    <a:pt x="0" y="1226"/>
                    <a:pt x="352" y="1581"/>
                    <a:pt x="789" y="1581"/>
                  </a:cubicBezTo>
                  <a:cubicBezTo>
                    <a:pt x="1226" y="1581"/>
                    <a:pt x="1581" y="1226"/>
                    <a:pt x="1581" y="790"/>
                  </a:cubicBezTo>
                  <a:cubicBezTo>
                    <a:pt x="1581" y="353"/>
                    <a:pt x="1226" y="1"/>
                    <a:pt x="7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491" name="Google Shape;3915;p57">
              <a:extLst>
                <a:ext uri="{FF2B5EF4-FFF2-40B4-BE49-F238E27FC236}">
                  <a16:creationId xmlns:a16="http://schemas.microsoft.com/office/drawing/2014/main" id="{C4D09221-3B53-429D-9BE4-3D62BA1811CC}"/>
                </a:ext>
              </a:extLst>
            </p:cNvPr>
            <p:cNvSpPr/>
            <p:nvPr/>
          </p:nvSpPr>
          <p:spPr>
            <a:xfrm>
              <a:off x="2678275" y="2090100"/>
              <a:ext cx="481900" cy="271125"/>
            </a:xfrm>
            <a:custGeom>
              <a:avLst/>
              <a:gdLst/>
              <a:ahLst/>
              <a:cxnLst/>
              <a:rect l="l" t="t" r="r" b="b"/>
              <a:pathLst>
                <a:path w="19276" h="10845" extrusionOk="0">
                  <a:moveTo>
                    <a:pt x="9638" y="5229"/>
                  </a:moveTo>
                  <a:cubicBezTo>
                    <a:pt x="9885" y="5229"/>
                    <a:pt x="10134" y="5277"/>
                    <a:pt x="10372" y="5376"/>
                  </a:cubicBezTo>
                  <a:cubicBezTo>
                    <a:pt x="11091" y="5674"/>
                    <a:pt x="11558" y="6373"/>
                    <a:pt x="11558" y="7150"/>
                  </a:cubicBezTo>
                  <a:cubicBezTo>
                    <a:pt x="11558" y="8209"/>
                    <a:pt x="10697" y="9068"/>
                    <a:pt x="9640" y="9071"/>
                  </a:cubicBezTo>
                  <a:cubicBezTo>
                    <a:pt x="8863" y="9071"/>
                    <a:pt x="8161" y="8601"/>
                    <a:pt x="7866" y="7884"/>
                  </a:cubicBezTo>
                  <a:cubicBezTo>
                    <a:pt x="7568" y="7168"/>
                    <a:pt x="7731" y="6343"/>
                    <a:pt x="8282" y="5791"/>
                  </a:cubicBezTo>
                  <a:cubicBezTo>
                    <a:pt x="8648" y="5425"/>
                    <a:pt x="9139" y="5229"/>
                    <a:pt x="9638" y="5229"/>
                  </a:cubicBezTo>
                  <a:close/>
                  <a:moveTo>
                    <a:pt x="571" y="1"/>
                  </a:moveTo>
                  <a:cubicBezTo>
                    <a:pt x="281" y="1"/>
                    <a:pt x="3" y="226"/>
                    <a:pt x="1" y="567"/>
                  </a:cubicBezTo>
                  <a:lnTo>
                    <a:pt x="1" y="7150"/>
                  </a:lnTo>
                  <a:cubicBezTo>
                    <a:pt x="1" y="6373"/>
                    <a:pt x="471" y="5674"/>
                    <a:pt x="1187" y="5376"/>
                  </a:cubicBezTo>
                  <a:cubicBezTo>
                    <a:pt x="1425" y="5277"/>
                    <a:pt x="1674" y="5229"/>
                    <a:pt x="1921" y="5229"/>
                  </a:cubicBezTo>
                  <a:cubicBezTo>
                    <a:pt x="2420" y="5229"/>
                    <a:pt x="2912" y="5425"/>
                    <a:pt x="3280" y="5791"/>
                  </a:cubicBezTo>
                  <a:cubicBezTo>
                    <a:pt x="3828" y="6343"/>
                    <a:pt x="3994" y="7168"/>
                    <a:pt x="3696" y="7884"/>
                  </a:cubicBezTo>
                  <a:cubicBezTo>
                    <a:pt x="3398" y="8601"/>
                    <a:pt x="2699" y="9071"/>
                    <a:pt x="1922" y="9071"/>
                  </a:cubicBezTo>
                  <a:cubicBezTo>
                    <a:pt x="862" y="9068"/>
                    <a:pt x="4" y="8209"/>
                    <a:pt x="1" y="7150"/>
                  </a:cubicBezTo>
                  <a:lnTo>
                    <a:pt x="1" y="10844"/>
                  </a:lnTo>
                  <a:lnTo>
                    <a:pt x="19276" y="10844"/>
                  </a:lnTo>
                  <a:lnTo>
                    <a:pt x="19276" y="7150"/>
                  </a:lnTo>
                  <a:cubicBezTo>
                    <a:pt x="19276" y="7926"/>
                    <a:pt x="18806" y="8625"/>
                    <a:pt x="18089" y="8923"/>
                  </a:cubicBezTo>
                  <a:cubicBezTo>
                    <a:pt x="17852" y="9022"/>
                    <a:pt x="17603" y="9070"/>
                    <a:pt x="17356" y="9070"/>
                  </a:cubicBezTo>
                  <a:cubicBezTo>
                    <a:pt x="16857" y="9070"/>
                    <a:pt x="16365" y="8874"/>
                    <a:pt x="15997" y="8508"/>
                  </a:cubicBezTo>
                  <a:cubicBezTo>
                    <a:pt x="15449" y="7957"/>
                    <a:pt x="15283" y="7131"/>
                    <a:pt x="15581" y="6415"/>
                  </a:cubicBezTo>
                  <a:cubicBezTo>
                    <a:pt x="15879" y="5698"/>
                    <a:pt x="16578" y="5231"/>
                    <a:pt x="17355" y="5231"/>
                  </a:cubicBezTo>
                  <a:cubicBezTo>
                    <a:pt x="18415" y="5231"/>
                    <a:pt x="19273" y="6090"/>
                    <a:pt x="19276" y="7150"/>
                  </a:cubicBezTo>
                  <a:lnTo>
                    <a:pt x="19276" y="567"/>
                  </a:lnTo>
                  <a:cubicBezTo>
                    <a:pt x="19276" y="341"/>
                    <a:pt x="19137" y="133"/>
                    <a:pt x="18927" y="46"/>
                  </a:cubicBezTo>
                  <a:cubicBezTo>
                    <a:pt x="18857" y="17"/>
                    <a:pt x="18783" y="2"/>
                    <a:pt x="18709" y="2"/>
                  </a:cubicBezTo>
                  <a:cubicBezTo>
                    <a:pt x="18564" y="2"/>
                    <a:pt x="18420" y="58"/>
                    <a:pt x="18312" y="166"/>
                  </a:cubicBezTo>
                  <a:lnTo>
                    <a:pt x="14783" y="3641"/>
                  </a:lnTo>
                  <a:lnTo>
                    <a:pt x="9971" y="112"/>
                  </a:lnTo>
                  <a:cubicBezTo>
                    <a:pt x="9871" y="38"/>
                    <a:pt x="9754" y="1"/>
                    <a:pt x="9636" y="1"/>
                  </a:cubicBezTo>
                  <a:cubicBezTo>
                    <a:pt x="9517" y="1"/>
                    <a:pt x="9397" y="39"/>
                    <a:pt x="9297" y="115"/>
                  </a:cubicBezTo>
                  <a:lnTo>
                    <a:pt x="4656" y="3641"/>
                  </a:lnTo>
                  <a:lnTo>
                    <a:pt x="952" y="154"/>
                  </a:lnTo>
                  <a:cubicBezTo>
                    <a:pt x="840" y="48"/>
                    <a:pt x="704" y="1"/>
                    <a:pt x="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492" name="Google Shape;3916;p57">
            <a:extLst>
              <a:ext uri="{FF2B5EF4-FFF2-40B4-BE49-F238E27FC236}">
                <a16:creationId xmlns:a16="http://schemas.microsoft.com/office/drawing/2014/main" id="{FF9020E9-3294-4343-AB1C-5C71EAA03886}"/>
              </a:ext>
            </a:extLst>
          </p:cNvPr>
          <p:cNvGrpSpPr/>
          <p:nvPr/>
        </p:nvGrpSpPr>
        <p:grpSpPr>
          <a:xfrm>
            <a:off x="5790934" y="4518436"/>
            <a:ext cx="149158" cy="154569"/>
            <a:chOff x="3357325" y="2093500"/>
            <a:chExt cx="311525" cy="322825"/>
          </a:xfrm>
        </p:grpSpPr>
        <p:sp>
          <p:nvSpPr>
            <p:cNvPr id="2493" name="Google Shape;3917;p57">
              <a:extLst>
                <a:ext uri="{FF2B5EF4-FFF2-40B4-BE49-F238E27FC236}">
                  <a16:creationId xmlns:a16="http://schemas.microsoft.com/office/drawing/2014/main" id="{FDF7254F-BB12-475A-BCC8-DF03E7D38F15}"/>
                </a:ext>
              </a:extLst>
            </p:cNvPr>
            <p:cNvSpPr/>
            <p:nvPr/>
          </p:nvSpPr>
          <p:spPr>
            <a:xfrm>
              <a:off x="3357325" y="2210550"/>
              <a:ext cx="85700" cy="205775"/>
            </a:xfrm>
            <a:custGeom>
              <a:avLst/>
              <a:gdLst/>
              <a:ahLst/>
              <a:cxnLst/>
              <a:rect l="l" t="t" r="r" b="b"/>
              <a:pathLst>
                <a:path w="3428" h="8231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7664"/>
                  </a:lnTo>
                  <a:cubicBezTo>
                    <a:pt x="0" y="7978"/>
                    <a:pt x="253" y="8231"/>
                    <a:pt x="566" y="8231"/>
                  </a:cubicBezTo>
                  <a:lnTo>
                    <a:pt x="2861" y="8231"/>
                  </a:lnTo>
                  <a:cubicBezTo>
                    <a:pt x="3174" y="8231"/>
                    <a:pt x="3427" y="7978"/>
                    <a:pt x="3427" y="7664"/>
                  </a:cubicBezTo>
                  <a:lnTo>
                    <a:pt x="3427" y="564"/>
                  </a:lnTo>
                  <a:cubicBezTo>
                    <a:pt x="3427" y="251"/>
                    <a:pt x="3174" y="1"/>
                    <a:pt x="2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494" name="Google Shape;3918;p57">
              <a:extLst>
                <a:ext uri="{FF2B5EF4-FFF2-40B4-BE49-F238E27FC236}">
                  <a16:creationId xmlns:a16="http://schemas.microsoft.com/office/drawing/2014/main" id="{D399DD18-317C-452E-AD1B-39F3774FADB6}"/>
                </a:ext>
              </a:extLst>
            </p:cNvPr>
            <p:cNvSpPr/>
            <p:nvPr/>
          </p:nvSpPr>
          <p:spPr>
            <a:xfrm>
              <a:off x="3471225" y="2152075"/>
              <a:ext cx="84725" cy="264250"/>
            </a:xfrm>
            <a:custGeom>
              <a:avLst/>
              <a:gdLst/>
              <a:ahLst/>
              <a:cxnLst/>
              <a:rect l="l" t="t" r="r" b="b"/>
              <a:pathLst>
                <a:path w="3389" h="10570" extrusionOk="0">
                  <a:moveTo>
                    <a:pt x="563" y="0"/>
                  </a:moveTo>
                  <a:cubicBezTo>
                    <a:pt x="253" y="0"/>
                    <a:pt x="0" y="250"/>
                    <a:pt x="0" y="563"/>
                  </a:cubicBezTo>
                  <a:lnTo>
                    <a:pt x="0" y="10003"/>
                  </a:lnTo>
                  <a:cubicBezTo>
                    <a:pt x="0" y="10317"/>
                    <a:pt x="253" y="10570"/>
                    <a:pt x="563" y="10570"/>
                  </a:cubicBezTo>
                  <a:lnTo>
                    <a:pt x="2822" y="10570"/>
                  </a:lnTo>
                  <a:cubicBezTo>
                    <a:pt x="3135" y="10570"/>
                    <a:pt x="3388" y="10317"/>
                    <a:pt x="3388" y="10003"/>
                  </a:cubicBezTo>
                  <a:lnTo>
                    <a:pt x="3388" y="563"/>
                  </a:lnTo>
                  <a:cubicBezTo>
                    <a:pt x="3388" y="250"/>
                    <a:pt x="3135" y="0"/>
                    <a:pt x="2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495" name="Google Shape;3919;p57">
              <a:extLst>
                <a:ext uri="{FF2B5EF4-FFF2-40B4-BE49-F238E27FC236}">
                  <a16:creationId xmlns:a16="http://schemas.microsoft.com/office/drawing/2014/main" id="{508F2D56-0E79-4F9C-AFB2-C65F92D520A1}"/>
                </a:ext>
              </a:extLst>
            </p:cNvPr>
            <p:cNvSpPr/>
            <p:nvPr/>
          </p:nvSpPr>
          <p:spPr>
            <a:xfrm>
              <a:off x="3584150" y="2093500"/>
              <a:ext cx="84700" cy="322825"/>
            </a:xfrm>
            <a:custGeom>
              <a:avLst/>
              <a:gdLst/>
              <a:ahLst/>
              <a:cxnLst/>
              <a:rect l="l" t="t" r="r" b="b"/>
              <a:pathLst>
                <a:path w="3388" h="12913" extrusionOk="0">
                  <a:moveTo>
                    <a:pt x="563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2346"/>
                  </a:lnTo>
                  <a:cubicBezTo>
                    <a:pt x="0" y="12660"/>
                    <a:pt x="253" y="12913"/>
                    <a:pt x="563" y="12913"/>
                  </a:cubicBezTo>
                  <a:lnTo>
                    <a:pt x="2822" y="12913"/>
                  </a:lnTo>
                  <a:cubicBezTo>
                    <a:pt x="3135" y="12913"/>
                    <a:pt x="3388" y="12660"/>
                    <a:pt x="3388" y="12346"/>
                  </a:cubicBezTo>
                  <a:lnTo>
                    <a:pt x="3388" y="566"/>
                  </a:lnTo>
                  <a:cubicBezTo>
                    <a:pt x="3388" y="253"/>
                    <a:pt x="3135" y="0"/>
                    <a:pt x="2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2496" name="Google Shape;3920;p57">
            <a:extLst>
              <a:ext uri="{FF2B5EF4-FFF2-40B4-BE49-F238E27FC236}">
                <a16:creationId xmlns:a16="http://schemas.microsoft.com/office/drawing/2014/main" id="{89122FD8-F506-4A09-A979-612165388952}"/>
              </a:ext>
            </a:extLst>
          </p:cNvPr>
          <p:cNvSpPr/>
          <p:nvPr/>
        </p:nvSpPr>
        <p:spPr>
          <a:xfrm>
            <a:off x="6032537" y="4488287"/>
            <a:ext cx="226903" cy="214766"/>
          </a:xfrm>
          <a:custGeom>
            <a:avLst/>
            <a:gdLst/>
            <a:ahLst/>
            <a:cxnLst/>
            <a:rect l="l" t="t" r="r" b="b"/>
            <a:pathLst>
              <a:path w="18956" h="17942" extrusionOk="0">
                <a:moveTo>
                  <a:pt x="6270" y="9375"/>
                </a:moveTo>
                <a:lnTo>
                  <a:pt x="6267" y="16812"/>
                </a:lnTo>
                <a:lnTo>
                  <a:pt x="1130" y="16812"/>
                </a:lnTo>
                <a:lnTo>
                  <a:pt x="1130" y="13545"/>
                </a:lnTo>
                <a:lnTo>
                  <a:pt x="6270" y="9375"/>
                </a:lnTo>
                <a:close/>
                <a:moveTo>
                  <a:pt x="7399" y="9116"/>
                </a:moveTo>
                <a:lnTo>
                  <a:pt x="12103" y="11534"/>
                </a:lnTo>
                <a:lnTo>
                  <a:pt x="12100" y="16812"/>
                </a:lnTo>
                <a:lnTo>
                  <a:pt x="7399" y="16812"/>
                </a:lnTo>
                <a:lnTo>
                  <a:pt x="7399" y="9116"/>
                </a:lnTo>
                <a:close/>
                <a:moveTo>
                  <a:pt x="564" y="1"/>
                </a:moveTo>
                <a:cubicBezTo>
                  <a:pt x="251" y="1"/>
                  <a:pt x="1" y="254"/>
                  <a:pt x="1" y="564"/>
                </a:cubicBezTo>
                <a:lnTo>
                  <a:pt x="1" y="13274"/>
                </a:lnTo>
                <a:lnTo>
                  <a:pt x="1" y="17376"/>
                </a:lnTo>
                <a:cubicBezTo>
                  <a:pt x="1" y="17689"/>
                  <a:pt x="251" y="17942"/>
                  <a:pt x="564" y="17942"/>
                </a:cubicBezTo>
                <a:lnTo>
                  <a:pt x="18324" y="17942"/>
                </a:lnTo>
                <a:cubicBezTo>
                  <a:pt x="18637" y="17942"/>
                  <a:pt x="18890" y="17689"/>
                  <a:pt x="18890" y="17376"/>
                </a:cubicBezTo>
                <a:cubicBezTo>
                  <a:pt x="18890" y="17062"/>
                  <a:pt x="18637" y="16812"/>
                  <a:pt x="18324" y="16812"/>
                </a:cubicBezTo>
                <a:lnTo>
                  <a:pt x="13232" y="16812"/>
                </a:lnTo>
                <a:lnTo>
                  <a:pt x="13232" y="11425"/>
                </a:lnTo>
                <a:lnTo>
                  <a:pt x="16210" y="8444"/>
                </a:lnTo>
                <a:lnTo>
                  <a:pt x="17400" y="9634"/>
                </a:lnTo>
                <a:cubicBezTo>
                  <a:pt x="17514" y="9748"/>
                  <a:pt x="17656" y="9799"/>
                  <a:pt x="17796" y="9799"/>
                </a:cubicBezTo>
                <a:cubicBezTo>
                  <a:pt x="18059" y="9799"/>
                  <a:pt x="18314" y="9616"/>
                  <a:pt x="18357" y="9317"/>
                </a:cubicBezTo>
                <a:lnTo>
                  <a:pt x="18905" y="5592"/>
                </a:lnTo>
                <a:cubicBezTo>
                  <a:pt x="18955" y="5247"/>
                  <a:pt x="18683" y="4948"/>
                  <a:pt x="18347" y="4948"/>
                </a:cubicBezTo>
                <a:cubicBezTo>
                  <a:pt x="18320" y="4948"/>
                  <a:pt x="18292" y="4950"/>
                  <a:pt x="18264" y="4954"/>
                </a:cubicBezTo>
                <a:lnTo>
                  <a:pt x="14539" y="5502"/>
                </a:lnTo>
                <a:cubicBezTo>
                  <a:pt x="14078" y="5568"/>
                  <a:pt x="13895" y="6132"/>
                  <a:pt x="14223" y="6460"/>
                </a:cubicBezTo>
                <a:lnTo>
                  <a:pt x="15412" y="7649"/>
                </a:lnTo>
                <a:lnTo>
                  <a:pt x="12558" y="10501"/>
                </a:lnTo>
                <a:lnTo>
                  <a:pt x="7092" y="7688"/>
                </a:lnTo>
                <a:lnTo>
                  <a:pt x="7059" y="7673"/>
                </a:lnTo>
                <a:lnTo>
                  <a:pt x="7044" y="7667"/>
                </a:lnTo>
                <a:cubicBezTo>
                  <a:pt x="7032" y="7661"/>
                  <a:pt x="7020" y="7658"/>
                  <a:pt x="7008" y="7655"/>
                </a:cubicBezTo>
                <a:cubicBezTo>
                  <a:pt x="7002" y="7652"/>
                  <a:pt x="6996" y="7649"/>
                  <a:pt x="6990" y="7649"/>
                </a:cubicBezTo>
                <a:lnTo>
                  <a:pt x="6957" y="7640"/>
                </a:lnTo>
                <a:lnTo>
                  <a:pt x="6942" y="7637"/>
                </a:lnTo>
                <a:cubicBezTo>
                  <a:pt x="6926" y="7634"/>
                  <a:pt x="6908" y="7631"/>
                  <a:pt x="6893" y="7628"/>
                </a:cubicBezTo>
                <a:lnTo>
                  <a:pt x="6770" y="7628"/>
                </a:lnTo>
                <a:cubicBezTo>
                  <a:pt x="6758" y="7631"/>
                  <a:pt x="6743" y="7634"/>
                  <a:pt x="6728" y="7637"/>
                </a:cubicBezTo>
                <a:lnTo>
                  <a:pt x="6710" y="7640"/>
                </a:lnTo>
                <a:lnTo>
                  <a:pt x="6680" y="7649"/>
                </a:lnTo>
                <a:lnTo>
                  <a:pt x="6658" y="7652"/>
                </a:lnTo>
                <a:cubicBezTo>
                  <a:pt x="6646" y="7658"/>
                  <a:pt x="6631" y="7664"/>
                  <a:pt x="6616" y="7670"/>
                </a:cubicBezTo>
                <a:cubicBezTo>
                  <a:pt x="6610" y="7670"/>
                  <a:pt x="6607" y="7673"/>
                  <a:pt x="6601" y="7676"/>
                </a:cubicBezTo>
                <a:cubicBezTo>
                  <a:pt x="6595" y="7679"/>
                  <a:pt x="6583" y="7685"/>
                  <a:pt x="6574" y="7688"/>
                </a:cubicBezTo>
                <a:lnTo>
                  <a:pt x="6556" y="7700"/>
                </a:lnTo>
                <a:cubicBezTo>
                  <a:pt x="6547" y="7703"/>
                  <a:pt x="6538" y="7709"/>
                  <a:pt x="6529" y="7715"/>
                </a:cubicBezTo>
                <a:lnTo>
                  <a:pt x="6514" y="7724"/>
                </a:lnTo>
                <a:cubicBezTo>
                  <a:pt x="6502" y="7733"/>
                  <a:pt x="6490" y="7743"/>
                  <a:pt x="6475" y="7752"/>
                </a:cubicBezTo>
                <a:lnTo>
                  <a:pt x="6475" y="7755"/>
                </a:lnTo>
                <a:lnTo>
                  <a:pt x="1130" y="12091"/>
                </a:lnTo>
                <a:lnTo>
                  <a:pt x="1130" y="564"/>
                </a:lnTo>
                <a:cubicBezTo>
                  <a:pt x="1130" y="254"/>
                  <a:pt x="877" y="1"/>
                  <a:pt x="56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2497" name="Google Shape;3921;p57">
            <a:extLst>
              <a:ext uri="{FF2B5EF4-FFF2-40B4-BE49-F238E27FC236}">
                <a16:creationId xmlns:a16="http://schemas.microsoft.com/office/drawing/2014/main" id="{3F2880E1-44EA-4802-A654-4DF99A474C37}"/>
              </a:ext>
            </a:extLst>
          </p:cNvPr>
          <p:cNvGrpSpPr/>
          <p:nvPr/>
        </p:nvGrpSpPr>
        <p:grpSpPr>
          <a:xfrm>
            <a:off x="6330996" y="4480371"/>
            <a:ext cx="198618" cy="230698"/>
            <a:chOff x="4492800" y="2027925"/>
            <a:chExt cx="414825" cy="481825"/>
          </a:xfrm>
        </p:grpSpPr>
        <p:sp>
          <p:nvSpPr>
            <p:cNvPr id="2498" name="Google Shape;3922;p57">
              <a:extLst>
                <a:ext uri="{FF2B5EF4-FFF2-40B4-BE49-F238E27FC236}">
                  <a16:creationId xmlns:a16="http://schemas.microsoft.com/office/drawing/2014/main" id="{5C295B7F-205B-409A-9C7E-123BA785F72F}"/>
                </a:ext>
              </a:extLst>
            </p:cNvPr>
            <p:cNvSpPr/>
            <p:nvPr/>
          </p:nvSpPr>
          <p:spPr>
            <a:xfrm>
              <a:off x="4492800" y="2027925"/>
              <a:ext cx="54600" cy="481825"/>
            </a:xfrm>
            <a:custGeom>
              <a:avLst/>
              <a:gdLst/>
              <a:ahLst/>
              <a:cxnLst/>
              <a:rect l="l" t="t" r="r" b="b"/>
              <a:pathLst>
                <a:path w="2184" h="19273" extrusionOk="0">
                  <a:moveTo>
                    <a:pt x="912" y="1"/>
                  </a:moveTo>
                  <a:cubicBezTo>
                    <a:pt x="407" y="1"/>
                    <a:pt x="0" y="407"/>
                    <a:pt x="0" y="913"/>
                  </a:cubicBezTo>
                  <a:lnTo>
                    <a:pt x="0" y="18360"/>
                  </a:lnTo>
                  <a:cubicBezTo>
                    <a:pt x="0" y="18866"/>
                    <a:pt x="407" y="19273"/>
                    <a:pt x="912" y="19273"/>
                  </a:cubicBezTo>
                  <a:lnTo>
                    <a:pt x="1271" y="19273"/>
                  </a:lnTo>
                  <a:cubicBezTo>
                    <a:pt x="1777" y="19273"/>
                    <a:pt x="2183" y="18866"/>
                    <a:pt x="2183" y="18360"/>
                  </a:cubicBezTo>
                  <a:lnTo>
                    <a:pt x="2183" y="913"/>
                  </a:lnTo>
                  <a:cubicBezTo>
                    <a:pt x="2183" y="407"/>
                    <a:pt x="1777" y="1"/>
                    <a:pt x="12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499" name="Google Shape;3923;p57">
              <a:extLst>
                <a:ext uri="{FF2B5EF4-FFF2-40B4-BE49-F238E27FC236}">
                  <a16:creationId xmlns:a16="http://schemas.microsoft.com/office/drawing/2014/main" id="{111F1AA8-3509-4D6E-95A1-6BEE29929572}"/>
                </a:ext>
              </a:extLst>
            </p:cNvPr>
            <p:cNvSpPr/>
            <p:nvPr/>
          </p:nvSpPr>
          <p:spPr>
            <a:xfrm>
              <a:off x="4575600" y="2051425"/>
              <a:ext cx="332025" cy="262450"/>
            </a:xfrm>
            <a:custGeom>
              <a:avLst/>
              <a:gdLst/>
              <a:ahLst/>
              <a:cxnLst/>
              <a:rect l="l" t="t" r="r" b="b"/>
              <a:pathLst>
                <a:path w="13281" h="10498" extrusionOk="0">
                  <a:moveTo>
                    <a:pt x="0" y="0"/>
                  </a:moveTo>
                  <a:lnTo>
                    <a:pt x="0" y="10497"/>
                  </a:lnTo>
                  <a:lnTo>
                    <a:pt x="12485" y="10497"/>
                  </a:lnTo>
                  <a:cubicBezTo>
                    <a:pt x="13006" y="10494"/>
                    <a:pt x="13280" y="9874"/>
                    <a:pt x="12925" y="9488"/>
                  </a:cubicBezTo>
                  <a:lnTo>
                    <a:pt x="9010" y="5249"/>
                  </a:lnTo>
                  <a:lnTo>
                    <a:pt x="12925" y="1006"/>
                  </a:lnTo>
                  <a:cubicBezTo>
                    <a:pt x="13280" y="620"/>
                    <a:pt x="13006" y="0"/>
                    <a:pt x="124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500" name="Google Shape;3924;p57">
            <a:extLst>
              <a:ext uri="{FF2B5EF4-FFF2-40B4-BE49-F238E27FC236}">
                <a16:creationId xmlns:a16="http://schemas.microsoft.com/office/drawing/2014/main" id="{D5E409CD-B206-4377-9890-73794D3C25A2}"/>
              </a:ext>
            </a:extLst>
          </p:cNvPr>
          <p:cNvGrpSpPr/>
          <p:nvPr/>
        </p:nvGrpSpPr>
        <p:grpSpPr>
          <a:xfrm>
            <a:off x="6602386" y="4480366"/>
            <a:ext cx="230662" cy="230710"/>
            <a:chOff x="5049725" y="2027900"/>
            <a:chExt cx="481750" cy="481850"/>
          </a:xfrm>
        </p:grpSpPr>
        <p:sp>
          <p:nvSpPr>
            <p:cNvPr id="2501" name="Google Shape;3925;p57">
              <a:extLst>
                <a:ext uri="{FF2B5EF4-FFF2-40B4-BE49-F238E27FC236}">
                  <a16:creationId xmlns:a16="http://schemas.microsoft.com/office/drawing/2014/main" id="{89E988A1-F92E-4134-A52B-745B1DDF0636}"/>
                </a:ext>
              </a:extLst>
            </p:cNvPr>
            <p:cNvSpPr/>
            <p:nvPr/>
          </p:nvSpPr>
          <p:spPr>
            <a:xfrm>
              <a:off x="5191775" y="2394925"/>
              <a:ext cx="197625" cy="114825"/>
            </a:xfrm>
            <a:custGeom>
              <a:avLst/>
              <a:gdLst/>
              <a:ahLst/>
              <a:cxnLst/>
              <a:rect l="l" t="t" r="r" b="b"/>
              <a:pathLst>
                <a:path w="7905" h="4593" extrusionOk="0">
                  <a:moveTo>
                    <a:pt x="0" y="0"/>
                  </a:moveTo>
                  <a:lnTo>
                    <a:pt x="0" y="566"/>
                  </a:lnTo>
                  <a:cubicBezTo>
                    <a:pt x="3" y="1298"/>
                    <a:pt x="479" y="1949"/>
                    <a:pt x="1178" y="2171"/>
                  </a:cubicBezTo>
                  <a:cubicBezTo>
                    <a:pt x="1407" y="3502"/>
                    <a:pt x="2560" y="4593"/>
                    <a:pt x="3954" y="4593"/>
                  </a:cubicBezTo>
                  <a:cubicBezTo>
                    <a:pt x="5345" y="4593"/>
                    <a:pt x="6499" y="3502"/>
                    <a:pt x="6728" y="2171"/>
                  </a:cubicBezTo>
                  <a:cubicBezTo>
                    <a:pt x="7426" y="1949"/>
                    <a:pt x="7902" y="1298"/>
                    <a:pt x="7905" y="566"/>
                  </a:cubicBezTo>
                  <a:lnTo>
                    <a:pt x="79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502" name="Google Shape;3926;p57">
              <a:extLst>
                <a:ext uri="{FF2B5EF4-FFF2-40B4-BE49-F238E27FC236}">
                  <a16:creationId xmlns:a16="http://schemas.microsoft.com/office/drawing/2014/main" id="{70812842-1EBB-4947-B52C-BB20D66BE0C6}"/>
                </a:ext>
              </a:extLst>
            </p:cNvPr>
            <p:cNvSpPr/>
            <p:nvPr/>
          </p:nvSpPr>
          <p:spPr>
            <a:xfrm>
              <a:off x="5113625" y="2027900"/>
              <a:ext cx="347300" cy="338825"/>
            </a:xfrm>
            <a:custGeom>
              <a:avLst/>
              <a:gdLst/>
              <a:ahLst/>
              <a:cxnLst/>
              <a:rect l="l" t="t" r="r" b="b"/>
              <a:pathLst>
                <a:path w="13892" h="13553" extrusionOk="0">
                  <a:moveTo>
                    <a:pt x="7080" y="2260"/>
                  </a:moveTo>
                  <a:cubicBezTo>
                    <a:pt x="9574" y="2263"/>
                    <a:pt x="11594" y="4284"/>
                    <a:pt x="11597" y="6777"/>
                  </a:cubicBezTo>
                  <a:cubicBezTo>
                    <a:pt x="11597" y="7090"/>
                    <a:pt x="11344" y="7340"/>
                    <a:pt x="11031" y="7340"/>
                  </a:cubicBezTo>
                  <a:cubicBezTo>
                    <a:pt x="10718" y="7340"/>
                    <a:pt x="10468" y="7090"/>
                    <a:pt x="10468" y="6777"/>
                  </a:cubicBezTo>
                  <a:cubicBezTo>
                    <a:pt x="10465" y="4907"/>
                    <a:pt x="8950" y="3392"/>
                    <a:pt x="7080" y="3389"/>
                  </a:cubicBezTo>
                  <a:cubicBezTo>
                    <a:pt x="6767" y="3389"/>
                    <a:pt x="6514" y="3136"/>
                    <a:pt x="6514" y="2826"/>
                  </a:cubicBezTo>
                  <a:cubicBezTo>
                    <a:pt x="6514" y="2513"/>
                    <a:pt x="6767" y="2260"/>
                    <a:pt x="7080" y="2260"/>
                  </a:cubicBezTo>
                  <a:close/>
                  <a:moveTo>
                    <a:pt x="7070" y="1"/>
                  </a:moveTo>
                  <a:cubicBezTo>
                    <a:pt x="6595" y="1"/>
                    <a:pt x="6111" y="50"/>
                    <a:pt x="5623" y="152"/>
                  </a:cubicBezTo>
                  <a:cubicBezTo>
                    <a:pt x="3075" y="685"/>
                    <a:pt x="1001" y="2754"/>
                    <a:pt x="459" y="5301"/>
                  </a:cubicBezTo>
                  <a:cubicBezTo>
                    <a:pt x="1" y="7469"/>
                    <a:pt x="567" y="9644"/>
                    <a:pt x="2015" y="11270"/>
                  </a:cubicBezTo>
                  <a:cubicBezTo>
                    <a:pt x="2584" y="11908"/>
                    <a:pt x="2952" y="12703"/>
                    <a:pt x="3072" y="13552"/>
                  </a:cubicBezTo>
                  <a:lnTo>
                    <a:pt x="11088" y="13552"/>
                  </a:lnTo>
                  <a:cubicBezTo>
                    <a:pt x="11221" y="12691"/>
                    <a:pt x="11597" y="11887"/>
                    <a:pt x="12175" y="11233"/>
                  </a:cubicBezTo>
                  <a:cubicBezTo>
                    <a:pt x="13259" y="10002"/>
                    <a:pt x="13892" y="8418"/>
                    <a:pt x="13892" y="6777"/>
                  </a:cubicBezTo>
                  <a:cubicBezTo>
                    <a:pt x="13892" y="2969"/>
                    <a:pt x="10766" y="1"/>
                    <a:pt x="70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503" name="Google Shape;3927;p57">
              <a:extLst>
                <a:ext uri="{FF2B5EF4-FFF2-40B4-BE49-F238E27FC236}">
                  <a16:creationId xmlns:a16="http://schemas.microsoft.com/office/drawing/2014/main" id="{04A5B3B8-DD10-4E64-81DD-CFC9EF2E95C3}"/>
                </a:ext>
              </a:extLst>
            </p:cNvPr>
            <p:cNvSpPr/>
            <p:nvPr/>
          </p:nvSpPr>
          <p:spPr>
            <a:xfrm>
              <a:off x="5049725" y="2197300"/>
              <a:ext cx="56400" cy="28275"/>
            </a:xfrm>
            <a:custGeom>
              <a:avLst/>
              <a:gdLst/>
              <a:ahLst/>
              <a:cxnLst/>
              <a:rect l="l" t="t" r="r" b="b"/>
              <a:pathLst>
                <a:path w="2256" h="1131" extrusionOk="0">
                  <a:moveTo>
                    <a:pt x="563" y="1"/>
                  </a:moveTo>
                  <a:cubicBezTo>
                    <a:pt x="250" y="1"/>
                    <a:pt x="0" y="254"/>
                    <a:pt x="0" y="567"/>
                  </a:cubicBezTo>
                  <a:cubicBezTo>
                    <a:pt x="0" y="877"/>
                    <a:pt x="250" y="1130"/>
                    <a:pt x="563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504" name="Google Shape;3928;p57">
              <a:extLst>
                <a:ext uri="{FF2B5EF4-FFF2-40B4-BE49-F238E27FC236}">
                  <a16:creationId xmlns:a16="http://schemas.microsoft.com/office/drawing/2014/main" id="{F409CC67-9CE6-479B-91FE-36A8CC9AE2AB}"/>
                </a:ext>
              </a:extLst>
            </p:cNvPr>
            <p:cNvSpPr/>
            <p:nvPr/>
          </p:nvSpPr>
          <p:spPr>
            <a:xfrm>
              <a:off x="5052575" y="2102800"/>
              <a:ext cx="50850" cy="48075"/>
            </a:xfrm>
            <a:custGeom>
              <a:avLst/>
              <a:gdLst/>
              <a:ahLst/>
              <a:cxnLst/>
              <a:rect l="l" t="t" r="r" b="b"/>
              <a:pathLst>
                <a:path w="2034" h="1923" extrusionOk="0">
                  <a:moveTo>
                    <a:pt x="623" y="0"/>
                  </a:moveTo>
                  <a:cubicBezTo>
                    <a:pt x="478" y="0"/>
                    <a:pt x="333" y="56"/>
                    <a:pt x="224" y="167"/>
                  </a:cubicBezTo>
                  <a:cubicBezTo>
                    <a:pt x="4" y="384"/>
                    <a:pt x="1" y="736"/>
                    <a:pt x="214" y="959"/>
                  </a:cubicBezTo>
                  <a:lnTo>
                    <a:pt x="1015" y="1757"/>
                  </a:lnTo>
                  <a:cubicBezTo>
                    <a:pt x="1125" y="1867"/>
                    <a:pt x="1269" y="1922"/>
                    <a:pt x="1413" y="1922"/>
                  </a:cubicBezTo>
                  <a:cubicBezTo>
                    <a:pt x="1558" y="1922"/>
                    <a:pt x="1702" y="1867"/>
                    <a:pt x="1813" y="1757"/>
                  </a:cubicBezTo>
                  <a:cubicBezTo>
                    <a:pt x="2033" y="1534"/>
                    <a:pt x="2033" y="1179"/>
                    <a:pt x="1813" y="959"/>
                  </a:cubicBezTo>
                  <a:lnTo>
                    <a:pt x="1015" y="158"/>
                  </a:lnTo>
                  <a:cubicBezTo>
                    <a:pt x="906" y="53"/>
                    <a:pt x="764" y="0"/>
                    <a:pt x="6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505" name="Google Shape;3929;p57">
              <a:extLst>
                <a:ext uri="{FF2B5EF4-FFF2-40B4-BE49-F238E27FC236}">
                  <a16:creationId xmlns:a16="http://schemas.microsoft.com/office/drawing/2014/main" id="{F602F760-4246-4A11-A0D9-01D7E40FB067}"/>
                </a:ext>
              </a:extLst>
            </p:cNvPr>
            <p:cNvSpPr/>
            <p:nvPr/>
          </p:nvSpPr>
          <p:spPr>
            <a:xfrm>
              <a:off x="5052575" y="2272175"/>
              <a:ext cx="50700" cy="47900"/>
            </a:xfrm>
            <a:custGeom>
              <a:avLst/>
              <a:gdLst/>
              <a:ahLst/>
              <a:cxnLst/>
              <a:rect l="l" t="t" r="r" b="b"/>
              <a:pathLst>
                <a:path w="2028" h="1916" extrusionOk="0">
                  <a:moveTo>
                    <a:pt x="1405" y="0"/>
                  </a:moveTo>
                  <a:cubicBezTo>
                    <a:pt x="1264" y="0"/>
                    <a:pt x="1124" y="53"/>
                    <a:pt x="1015" y="159"/>
                  </a:cubicBezTo>
                  <a:lnTo>
                    <a:pt x="214" y="960"/>
                  </a:lnTo>
                  <a:cubicBezTo>
                    <a:pt x="1" y="1179"/>
                    <a:pt x="4" y="1532"/>
                    <a:pt x="224" y="1749"/>
                  </a:cubicBezTo>
                  <a:cubicBezTo>
                    <a:pt x="333" y="1860"/>
                    <a:pt x="478" y="1916"/>
                    <a:pt x="623" y="1916"/>
                  </a:cubicBezTo>
                  <a:cubicBezTo>
                    <a:pt x="764" y="1916"/>
                    <a:pt x="906" y="1863"/>
                    <a:pt x="1015" y="1758"/>
                  </a:cubicBezTo>
                  <a:lnTo>
                    <a:pt x="1813" y="960"/>
                  </a:lnTo>
                  <a:cubicBezTo>
                    <a:pt x="2027" y="737"/>
                    <a:pt x="2024" y="384"/>
                    <a:pt x="1804" y="168"/>
                  </a:cubicBezTo>
                  <a:cubicBezTo>
                    <a:pt x="1695" y="56"/>
                    <a:pt x="1550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506" name="Google Shape;3930;p57">
              <a:extLst>
                <a:ext uri="{FF2B5EF4-FFF2-40B4-BE49-F238E27FC236}">
                  <a16:creationId xmlns:a16="http://schemas.microsoft.com/office/drawing/2014/main" id="{462B7FBB-3FD4-4BEF-8CA3-3916F204F61C}"/>
                </a:ext>
              </a:extLst>
            </p:cNvPr>
            <p:cNvSpPr/>
            <p:nvPr/>
          </p:nvSpPr>
          <p:spPr>
            <a:xfrm>
              <a:off x="5475050" y="2197300"/>
              <a:ext cx="56425" cy="28275"/>
            </a:xfrm>
            <a:custGeom>
              <a:avLst/>
              <a:gdLst/>
              <a:ahLst/>
              <a:cxnLst/>
              <a:rect l="l" t="t" r="r" b="b"/>
              <a:pathLst>
                <a:path w="2257" h="1131" extrusionOk="0">
                  <a:moveTo>
                    <a:pt x="564" y="1"/>
                  </a:moveTo>
                  <a:cubicBezTo>
                    <a:pt x="251" y="1"/>
                    <a:pt x="1" y="254"/>
                    <a:pt x="1" y="567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507" name="Google Shape;3931;p57">
              <a:extLst>
                <a:ext uri="{FF2B5EF4-FFF2-40B4-BE49-F238E27FC236}">
                  <a16:creationId xmlns:a16="http://schemas.microsoft.com/office/drawing/2014/main" id="{9E59A55C-52E0-4792-9DC4-615FB6A34F4C}"/>
                </a:ext>
              </a:extLst>
            </p:cNvPr>
            <p:cNvSpPr/>
            <p:nvPr/>
          </p:nvSpPr>
          <p:spPr>
            <a:xfrm>
              <a:off x="5477925" y="2102800"/>
              <a:ext cx="50675" cy="47900"/>
            </a:xfrm>
            <a:custGeom>
              <a:avLst/>
              <a:gdLst/>
              <a:ahLst/>
              <a:cxnLst/>
              <a:rect l="l" t="t" r="r" b="b"/>
              <a:pathLst>
                <a:path w="2027" h="1916" extrusionOk="0">
                  <a:moveTo>
                    <a:pt x="1405" y="0"/>
                  </a:moveTo>
                  <a:cubicBezTo>
                    <a:pt x="1264" y="0"/>
                    <a:pt x="1123" y="53"/>
                    <a:pt x="1015" y="158"/>
                  </a:cubicBezTo>
                  <a:lnTo>
                    <a:pt x="214" y="959"/>
                  </a:lnTo>
                  <a:cubicBezTo>
                    <a:pt x="0" y="1179"/>
                    <a:pt x="3" y="1531"/>
                    <a:pt x="223" y="1748"/>
                  </a:cubicBezTo>
                  <a:cubicBezTo>
                    <a:pt x="333" y="1860"/>
                    <a:pt x="478" y="1915"/>
                    <a:pt x="623" y="1915"/>
                  </a:cubicBezTo>
                  <a:cubicBezTo>
                    <a:pt x="764" y="1915"/>
                    <a:pt x="905" y="1863"/>
                    <a:pt x="1015" y="1757"/>
                  </a:cubicBezTo>
                  <a:lnTo>
                    <a:pt x="1813" y="959"/>
                  </a:lnTo>
                  <a:cubicBezTo>
                    <a:pt x="2027" y="736"/>
                    <a:pt x="2024" y="384"/>
                    <a:pt x="1804" y="167"/>
                  </a:cubicBezTo>
                  <a:cubicBezTo>
                    <a:pt x="1694" y="56"/>
                    <a:pt x="1549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508" name="Google Shape;3932;p57">
              <a:extLst>
                <a:ext uri="{FF2B5EF4-FFF2-40B4-BE49-F238E27FC236}">
                  <a16:creationId xmlns:a16="http://schemas.microsoft.com/office/drawing/2014/main" id="{B1AF9279-8329-408F-A22C-030D4B7F4AF8}"/>
                </a:ext>
              </a:extLst>
            </p:cNvPr>
            <p:cNvSpPr/>
            <p:nvPr/>
          </p:nvSpPr>
          <p:spPr>
            <a:xfrm>
              <a:off x="5477775" y="2272000"/>
              <a:ext cx="50825" cy="48075"/>
            </a:xfrm>
            <a:custGeom>
              <a:avLst/>
              <a:gdLst/>
              <a:ahLst/>
              <a:cxnLst/>
              <a:rect l="l" t="t" r="r" b="b"/>
              <a:pathLst>
                <a:path w="2033" h="1923" extrusionOk="0">
                  <a:moveTo>
                    <a:pt x="621" y="1"/>
                  </a:moveTo>
                  <a:cubicBezTo>
                    <a:pt x="476" y="1"/>
                    <a:pt x="331" y="56"/>
                    <a:pt x="220" y="166"/>
                  </a:cubicBezTo>
                  <a:cubicBezTo>
                    <a:pt x="0" y="388"/>
                    <a:pt x="0" y="744"/>
                    <a:pt x="220" y="967"/>
                  </a:cubicBezTo>
                  <a:lnTo>
                    <a:pt x="1021" y="1765"/>
                  </a:lnTo>
                  <a:cubicBezTo>
                    <a:pt x="1129" y="1870"/>
                    <a:pt x="1270" y="1923"/>
                    <a:pt x="1411" y="1923"/>
                  </a:cubicBezTo>
                  <a:cubicBezTo>
                    <a:pt x="1555" y="1923"/>
                    <a:pt x="1700" y="1867"/>
                    <a:pt x="1810" y="1756"/>
                  </a:cubicBezTo>
                  <a:cubicBezTo>
                    <a:pt x="2030" y="1539"/>
                    <a:pt x="2033" y="1186"/>
                    <a:pt x="1819" y="967"/>
                  </a:cubicBezTo>
                  <a:lnTo>
                    <a:pt x="1021" y="166"/>
                  </a:lnTo>
                  <a:cubicBezTo>
                    <a:pt x="910" y="56"/>
                    <a:pt x="765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509" name="Google Shape;3933;p57">
            <a:extLst>
              <a:ext uri="{FF2B5EF4-FFF2-40B4-BE49-F238E27FC236}">
                <a16:creationId xmlns:a16="http://schemas.microsoft.com/office/drawing/2014/main" id="{11DD1F87-C6C6-44F9-ADE4-C7F384000283}"/>
              </a:ext>
            </a:extLst>
          </p:cNvPr>
          <p:cNvGrpSpPr/>
          <p:nvPr/>
        </p:nvGrpSpPr>
        <p:grpSpPr>
          <a:xfrm>
            <a:off x="6924439" y="4480425"/>
            <a:ext cx="149529" cy="230590"/>
            <a:chOff x="5726350" y="2028150"/>
            <a:chExt cx="312300" cy="481600"/>
          </a:xfrm>
        </p:grpSpPr>
        <p:sp>
          <p:nvSpPr>
            <p:cNvPr id="2510" name="Google Shape;3934;p57">
              <a:extLst>
                <a:ext uri="{FF2B5EF4-FFF2-40B4-BE49-F238E27FC236}">
                  <a16:creationId xmlns:a16="http://schemas.microsoft.com/office/drawing/2014/main" id="{EBA5493A-AF6A-4762-A1BD-9845878D8AF8}"/>
                </a:ext>
              </a:extLst>
            </p:cNvPr>
            <p:cNvSpPr/>
            <p:nvPr/>
          </p:nvSpPr>
          <p:spPr>
            <a:xfrm>
              <a:off x="5756075" y="2028150"/>
              <a:ext cx="252825" cy="83275"/>
            </a:xfrm>
            <a:custGeom>
              <a:avLst/>
              <a:gdLst/>
              <a:ahLst/>
              <a:cxnLst/>
              <a:rect l="l" t="t" r="r" b="b"/>
              <a:pathLst>
                <a:path w="10113" h="3331" extrusionOk="0">
                  <a:moveTo>
                    <a:pt x="1639" y="1"/>
                  </a:moveTo>
                  <a:cubicBezTo>
                    <a:pt x="730" y="13"/>
                    <a:pt x="1" y="753"/>
                    <a:pt x="1" y="1666"/>
                  </a:cubicBezTo>
                  <a:cubicBezTo>
                    <a:pt x="1" y="2575"/>
                    <a:pt x="730" y="3316"/>
                    <a:pt x="1639" y="3331"/>
                  </a:cubicBezTo>
                  <a:lnTo>
                    <a:pt x="8474" y="3331"/>
                  </a:lnTo>
                  <a:cubicBezTo>
                    <a:pt x="9384" y="3316"/>
                    <a:pt x="10113" y="2575"/>
                    <a:pt x="10113" y="1666"/>
                  </a:cubicBezTo>
                  <a:cubicBezTo>
                    <a:pt x="10113" y="753"/>
                    <a:pt x="9384" y="13"/>
                    <a:pt x="8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511" name="Google Shape;3935;p57">
              <a:extLst>
                <a:ext uri="{FF2B5EF4-FFF2-40B4-BE49-F238E27FC236}">
                  <a16:creationId xmlns:a16="http://schemas.microsoft.com/office/drawing/2014/main" id="{7B6727B7-36E6-4C79-8C73-E27D522532D1}"/>
                </a:ext>
              </a:extLst>
            </p:cNvPr>
            <p:cNvSpPr/>
            <p:nvPr/>
          </p:nvSpPr>
          <p:spPr>
            <a:xfrm>
              <a:off x="5726350" y="2139650"/>
              <a:ext cx="312300" cy="224425"/>
            </a:xfrm>
            <a:custGeom>
              <a:avLst/>
              <a:gdLst/>
              <a:ahLst/>
              <a:cxnLst/>
              <a:rect l="l" t="t" r="r" b="b"/>
              <a:pathLst>
                <a:path w="12492" h="8977" extrusionOk="0">
                  <a:moveTo>
                    <a:pt x="2822" y="0"/>
                  </a:moveTo>
                  <a:lnTo>
                    <a:pt x="2822" y="4800"/>
                  </a:lnTo>
                  <a:cubicBezTo>
                    <a:pt x="1527" y="5589"/>
                    <a:pt x="542" y="6797"/>
                    <a:pt x="36" y="8224"/>
                  </a:cubicBezTo>
                  <a:lnTo>
                    <a:pt x="30" y="8233"/>
                  </a:lnTo>
                  <a:cubicBezTo>
                    <a:pt x="27" y="8242"/>
                    <a:pt x="24" y="8254"/>
                    <a:pt x="21" y="8266"/>
                  </a:cubicBezTo>
                  <a:cubicBezTo>
                    <a:pt x="18" y="8278"/>
                    <a:pt x="15" y="8281"/>
                    <a:pt x="15" y="8287"/>
                  </a:cubicBezTo>
                  <a:cubicBezTo>
                    <a:pt x="12" y="8296"/>
                    <a:pt x="9" y="8308"/>
                    <a:pt x="9" y="8317"/>
                  </a:cubicBezTo>
                  <a:cubicBezTo>
                    <a:pt x="6" y="8326"/>
                    <a:pt x="6" y="8335"/>
                    <a:pt x="3" y="8347"/>
                  </a:cubicBezTo>
                  <a:cubicBezTo>
                    <a:pt x="3" y="8356"/>
                    <a:pt x="3" y="8362"/>
                    <a:pt x="3" y="8368"/>
                  </a:cubicBezTo>
                  <a:cubicBezTo>
                    <a:pt x="0" y="8378"/>
                    <a:pt x="3" y="8393"/>
                    <a:pt x="3" y="8405"/>
                  </a:cubicBezTo>
                  <a:cubicBezTo>
                    <a:pt x="3" y="8408"/>
                    <a:pt x="3" y="8411"/>
                    <a:pt x="3" y="8414"/>
                  </a:cubicBezTo>
                  <a:lnTo>
                    <a:pt x="3" y="8426"/>
                  </a:lnTo>
                  <a:cubicBezTo>
                    <a:pt x="3" y="8438"/>
                    <a:pt x="3" y="8450"/>
                    <a:pt x="3" y="8462"/>
                  </a:cubicBezTo>
                  <a:lnTo>
                    <a:pt x="6" y="8483"/>
                  </a:lnTo>
                  <a:cubicBezTo>
                    <a:pt x="6" y="8495"/>
                    <a:pt x="9" y="8504"/>
                    <a:pt x="12" y="8513"/>
                  </a:cubicBezTo>
                  <a:cubicBezTo>
                    <a:pt x="12" y="8525"/>
                    <a:pt x="15" y="8531"/>
                    <a:pt x="15" y="8540"/>
                  </a:cubicBezTo>
                  <a:cubicBezTo>
                    <a:pt x="18" y="8549"/>
                    <a:pt x="21" y="8558"/>
                    <a:pt x="21" y="8564"/>
                  </a:cubicBezTo>
                  <a:cubicBezTo>
                    <a:pt x="24" y="8573"/>
                    <a:pt x="27" y="8585"/>
                    <a:pt x="33" y="8594"/>
                  </a:cubicBezTo>
                  <a:cubicBezTo>
                    <a:pt x="36" y="8606"/>
                    <a:pt x="36" y="8609"/>
                    <a:pt x="40" y="8615"/>
                  </a:cubicBezTo>
                  <a:cubicBezTo>
                    <a:pt x="43" y="8624"/>
                    <a:pt x="49" y="8636"/>
                    <a:pt x="52" y="8646"/>
                  </a:cubicBezTo>
                  <a:cubicBezTo>
                    <a:pt x="58" y="8658"/>
                    <a:pt x="58" y="8661"/>
                    <a:pt x="61" y="8667"/>
                  </a:cubicBezTo>
                  <a:cubicBezTo>
                    <a:pt x="67" y="8673"/>
                    <a:pt x="73" y="8685"/>
                    <a:pt x="76" y="8694"/>
                  </a:cubicBezTo>
                  <a:cubicBezTo>
                    <a:pt x="82" y="8703"/>
                    <a:pt x="85" y="8709"/>
                    <a:pt x="88" y="8715"/>
                  </a:cubicBezTo>
                  <a:cubicBezTo>
                    <a:pt x="94" y="8721"/>
                    <a:pt x="100" y="8730"/>
                    <a:pt x="106" y="8739"/>
                  </a:cubicBezTo>
                  <a:cubicBezTo>
                    <a:pt x="112" y="8748"/>
                    <a:pt x="115" y="8754"/>
                    <a:pt x="121" y="8760"/>
                  </a:cubicBezTo>
                  <a:cubicBezTo>
                    <a:pt x="127" y="8769"/>
                    <a:pt x="133" y="8775"/>
                    <a:pt x="139" y="8781"/>
                  </a:cubicBezTo>
                  <a:cubicBezTo>
                    <a:pt x="145" y="8787"/>
                    <a:pt x="151" y="8796"/>
                    <a:pt x="157" y="8802"/>
                  </a:cubicBezTo>
                  <a:lnTo>
                    <a:pt x="175" y="8820"/>
                  </a:lnTo>
                  <a:cubicBezTo>
                    <a:pt x="181" y="8826"/>
                    <a:pt x="190" y="8832"/>
                    <a:pt x="196" y="8841"/>
                  </a:cubicBezTo>
                  <a:lnTo>
                    <a:pt x="217" y="8856"/>
                  </a:lnTo>
                  <a:lnTo>
                    <a:pt x="238" y="8874"/>
                  </a:lnTo>
                  <a:lnTo>
                    <a:pt x="262" y="8889"/>
                  </a:lnTo>
                  <a:lnTo>
                    <a:pt x="283" y="8901"/>
                  </a:lnTo>
                  <a:lnTo>
                    <a:pt x="314" y="8917"/>
                  </a:lnTo>
                  <a:cubicBezTo>
                    <a:pt x="320" y="8920"/>
                    <a:pt x="326" y="8923"/>
                    <a:pt x="332" y="8926"/>
                  </a:cubicBezTo>
                  <a:cubicBezTo>
                    <a:pt x="341" y="8929"/>
                    <a:pt x="356" y="8938"/>
                    <a:pt x="368" y="8941"/>
                  </a:cubicBezTo>
                  <a:lnTo>
                    <a:pt x="377" y="8947"/>
                  </a:lnTo>
                  <a:lnTo>
                    <a:pt x="386" y="8947"/>
                  </a:lnTo>
                  <a:lnTo>
                    <a:pt x="413" y="8956"/>
                  </a:lnTo>
                  <a:lnTo>
                    <a:pt x="437" y="8962"/>
                  </a:lnTo>
                  <a:lnTo>
                    <a:pt x="461" y="8968"/>
                  </a:lnTo>
                  <a:cubicBezTo>
                    <a:pt x="473" y="8971"/>
                    <a:pt x="485" y="8971"/>
                    <a:pt x="497" y="8974"/>
                  </a:cubicBezTo>
                  <a:lnTo>
                    <a:pt x="512" y="8977"/>
                  </a:lnTo>
                  <a:lnTo>
                    <a:pt x="11928" y="8977"/>
                  </a:lnTo>
                  <a:cubicBezTo>
                    <a:pt x="11946" y="8977"/>
                    <a:pt x="11967" y="8977"/>
                    <a:pt x="11985" y="8974"/>
                  </a:cubicBezTo>
                  <a:lnTo>
                    <a:pt x="11991" y="8974"/>
                  </a:lnTo>
                  <a:cubicBezTo>
                    <a:pt x="12006" y="8974"/>
                    <a:pt x="12021" y="8971"/>
                    <a:pt x="12033" y="8968"/>
                  </a:cubicBezTo>
                  <a:lnTo>
                    <a:pt x="12051" y="8965"/>
                  </a:lnTo>
                  <a:cubicBezTo>
                    <a:pt x="12063" y="8962"/>
                    <a:pt x="12072" y="8959"/>
                    <a:pt x="12085" y="8956"/>
                  </a:cubicBezTo>
                  <a:lnTo>
                    <a:pt x="12106" y="8950"/>
                  </a:lnTo>
                  <a:lnTo>
                    <a:pt x="12118" y="8947"/>
                  </a:lnTo>
                  <a:lnTo>
                    <a:pt x="12130" y="8941"/>
                  </a:lnTo>
                  <a:lnTo>
                    <a:pt x="12160" y="8929"/>
                  </a:lnTo>
                  <a:lnTo>
                    <a:pt x="12184" y="8917"/>
                  </a:lnTo>
                  <a:cubicBezTo>
                    <a:pt x="12193" y="8914"/>
                    <a:pt x="12199" y="8907"/>
                    <a:pt x="12208" y="8904"/>
                  </a:cubicBezTo>
                  <a:cubicBezTo>
                    <a:pt x="12214" y="8898"/>
                    <a:pt x="12226" y="8892"/>
                    <a:pt x="12235" y="8889"/>
                  </a:cubicBezTo>
                  <a:lnTo>
                    <a:pt x="12253" y="8877"/>
                  </a:lnTo>
                  <a:cubicBezTo>
                    <a:pt x="12262" y="8868"/>
                    <a:pt x="12271" y="8862"/>
                    <a:pt x="12280" y="8856"/>
                  </a:cubicBezTo>
                  <a:lnTo>
                    <a:pt x="12295" y="8844"/>
                  </a:lnTo>
                  <a:cubicBezTo>
                    <a:pt x="12304" y="8835"/>
                    <a:pt x="12313" y="8826"/>
                    <a:pt x="12319" y="8820"/>
                  </a:cubicBezTo>
                  <a:lnTo>
                    <a:pt x="12334" y="8805"/>
                  </a:lnTo>
                  <a:cubicBezTo>
                    <a:pt x="12343" y="8796"/>
                    <a:pt x="12349" y="8790"/>
                    <a:pt x="12359" y="8781"/>
                  </a:cubicBezTo>
                  <a:lnTo>
                    <a:pt x="12371" y="8763"/>
                  </a:lnTo>
                  <a:lnTo>
                    <a:pt x="12389" y="8739"/>
                  </a:lnTo>
                  <a:lnTo>
                    <a:pt x="12404" y="8718"/>
                  </a:lnTo>
                  <a:cubicBezTo>
                    <a:pt x="12410" y="8709"/>
                    <a:pt x="12413" y="8703"/>
                    <a:pt x="12419" y="8694"/>
                  </a:cubicBezTo>
                  <a:cubicBezTo>
                    <a:pt x="12422" y="8688"/>
                    <a:pt x="12428" y="8679"/>
                    <a:pt x="12431" y="8670"/>
                  </a:cubicBezTo>
                  <a:cubicBezTo>
                    <a:pt x="12437" y="8661"/>
                    <a:pt x="12440" y="8655"/>
                    <a:pt x="12443" y="8646"/>
                  </a:cubicBezTo>
                  <a:cubicBezTo>
                    <a:pt x="12446" y="8639"/>
                    <a:pt x="12449" y="8627"/>
                    <a:pt x="12455" y="8618"/>
                  </a:cubicBezTo>
                  <a:cubicBezTo>
                    <a:pt x="12458" y="8609"/>
                    <a:pt x="12461" y="8603"/>
                    <a:pt x="12461" y="8594"/>
                  </a:cubicBezTo>
                  <a:cubicBezTo>
                    <a:pt x="12464" y="8588"/>
                    <a:pt x="12467" y="8576"/>
                    <a:pt x="12470" y="8567"/>
                  </a:cubicBezTo>
                  <a:cubicBezTo>
                    <a:pt x="12473" y="8558"/>
                    <a:pt x="12476" y="8549"/>
                    <a:pt x="12479" y="8540"/>
                  </a:cubicBezTo>
                  <a:cubicBezTo>
                    <a:pt x="12479" y="8534"/>
                    <a:pt x="12482" y="8525"/>
                    <a:pt x="12482" y="8516"/>
                  </a:cubicBezTo>
                  <a:cubicBezTo>
                    <a:pt x="12485" y="8507"/>
                    <a:pt x="12485" y="8495"/>
                    <a:pt x="12488" y="8486"/>
                  </a:cubicBezTo>
                  <a:lnTo>
                    <a:pt x="12491" y="8462"/>
                  </a:lnTo>
                  <a:cubicBezTo>
                    <a:pt x="12491" y="8450"/>
                    <a:pt x="12491" y="8438"/>
                    <a:pt x="12491" y="8426"/>
                  </a:cubicBezTo>
                  <a:lnTo>
                    <a:pt x="12491" y="8414"/>
                  </a:lnTo>
                  <a:cubicBezTo>
                    <a:pt x="12491" y="8411"/>
                    <a:pt x="12491" y="8408"/>
                    <a:pt x="12491" y="8405"/>
                  </a:cubicBezTo>
                  <a:lnTo>
                    <a:pt x="12491" y="8371"/>
                  </a:lnTo>
                  <a:cubicBezTo>
                    <a:pt x="12491" y="8359"/>
                    <a:pt x="12491" y="8356"/>
                    <a:pt x="12491" y="8347"/>
                  </a:cubicBezTo>
                  <a:cubicBezTo>
                    <a:pt x="12488" y="8338"/>
                    <a:pt x="12488" y="8329"/>
                    <a:pt x="12485" y="8317"/>
                  </a:cubicBezTo>
                  <a:cubicBezTo>
                    <a:pt x="12482" y="8308"/>
                    <a:pt x="12482" y="8299"/>
                    <a:pt x="12479" y="8290"/>
                  </a:cubicBezTo>
                  <a:cubicBezTo>
                    <a:pt x="12476" y="8278"/>
                    <a:pt x="12476" y="8275"/>
                    <a:pt x="12473" y="8266"/>
                  </a:cubicBezTo>
                  <a:cubicBezTo>
                    <a:pt x="12473" y="8260"/>
                    <a:pt x="12467" y="8245"/>
                    <a:pt x="12464" y="8233"/>
                  </a:cubicBezTo>
                  <a:lnTo>
                    <a:pt x="12461" y="8224"/>
                  </a:lnTo>
                  <a:cubicBezTo>
                    <a:pt x="11955" y="6797"/>
                    <a:pt x="10970" y="5589"/>
                    <a:pt x="9676" y="4803"/>
                  </a:cubicBezTo>
                  <a:lnTo>
                    <a:pt x="96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512" name="Google Shape;3936;p57">
              <a:extLst>
                <a:ext uri="{FF2B5EF4-FFF2-40B4-BE49-F238E27FC236}">
                  <a16:creationId xmlns:a16="http://schemas.microsoft.com/office/drawing/2014/main" id="{91625BAA-0AA7-4B1A-AB0C-0BD91ADF7FCB}"/>
                </a:ext>
              </a:extLst>
            </p:cNvPr>
            <p:cNvSpPr/>
            <p:nvPr/>
          </p:nvSpPr>
          <p:spPr>
            <a:xfrm>
              <a:off x="5842500" y="2392350"/>
              <a:ext cx="79975" cy="117400"/>
            </a:xfrm>
            <a:custGeom>
              <a:avLst/>
              <a:gdLst/>
              <a:ahLst/>
              <a:cxnLst/>
              <a:rect l="l" t="t" r="r" b="b"/>
              <a:pathLst>
                <a:path w="3199" h="4696" extrusionOk="0">
                  <a:moveTo>
                    <a:pt x="4" y="1"/>
                  </a:moveTo>
                  <a:lnTo>
                    <a:pt x="4" y="1651"/>
                  </a:lnTo>
                  <a:cubicBezTo>
                    <a:pt x="1" y="2591"/>
                    <a:pt x="287" y="3509"/>
                    <a:pt x="820" y="4283"/>
                  </a:cubicBezTo>
                  <a:cubicBezTo>
                    <a:pt x="994" y="4542"/>
                    <a:pt x="1287" y="4696"/>
                    <a:pt x="1600" y="4696"/>
                  </a:cubicBezTo>
                  <a:cubicBezTo>
                    <a:pt x="1913" y="4696"/>
                    <a:pt x="2205" y="4542"/>
                    <a:pt x="2380" y="4283"/>
                  </a:cubicBezTo>
                  <a:cubicBezTo>
                    <a:pt x="2913" y="3509"/>
                    <a:pt x="3199" y="2591"/>
                    <a:pt x="3196" y="1651"/>
                  </a:cubicBezTo>
                  <a:lnTo>
                    <a:pt x="31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513" name="Google Shape;3937;p57">
            <a:extLst>
              <a:ext uri="{FF2B5EF4-FFF2-40B4-BE49-F238E27FC236}">
                <a16:creationId xmlns:a16="http://schemas.microsoft.com/office/drawing/2014/main" id="{FE12045F-C829-4B61-8378-687ECAB6157E}"/>
              </a:ext>
            </a:extLst>
          </p:cNvPr>
          <p:cNvGrpSpPr/>
          <p:nvPr/>
        </p:nvGrpSpPr>
        <p:grpSpPr>
          <a:xfrm>
            <a:off x="7169375" y="4482538"/>
            <a:ext cx="226365" cy="226365"/>
            <a:chOff x="6239925" y="2032450"/>
            <a:chExt cx="472775" cy="472775"/>
          </a:xfrm>
        </p:grpSpPr>
        <p:sp>
          <p:nvSpPr>
            <p:cNvPr id="2514" name="Google Shape;3938;p57">
              <a:extLst>
                <a:ext uri="{FF2B5EF4-FFF2-40B4-BE49-F238E27FC236}">
                  <a16:creationId xmlns:a16="http://schemas.microsoft.com/office/drawing/2014/main" id="{D13A5643-4647-4045-8BD8-2697502A70CD}"/>
                </a:ext>
              </a:extLst>
            </p:cNvPr>
            <p:cNvSpPr/>
            <p:nvPr/>
          </p:nvSpPr>
          <p:spPr>
            <a:xfrm>
              <a:off x="6239925" y="2032450"/>
              <a:ext cx="472775" cy="472775"/>
            </a:xfrm>
            <a:custGeom>
              <a:avLst/>
              <a:gdLst/>
              <a:ahLst/>
              <a:cxnLst/>
              <a:rect l="l" t="t" r="r" b="b"/>
              <a:pathLst>
                <a:path w="18911" h="18911" extrusionOk="0">
                  <a:moveTo>
                    <a:pt x="9455" y="2466"/>
                  </a:moveTo>
                  <a:cubicBezTo>
                    <a:pt x="13307" y="2466"/>
                    <a:pt x="16442" y="5601"/>
                    <a:pt x="16442" y="9456"/>
                  </a:cubicBezTo>
                  <a:cubicBezTo>
                    <a:pt x="16442" y="13310"/>
                    <a:pt x="13307" y="16445"/>
                    <a:pt x="9455" y="16445"/>
                  </a:cubicBezTo>
                  <a:cubicBezTo>
                    <a:pt x="5601" y="16445"/>
                    <a:pt x="2466" y="13310"/>
                    <a:pt x="2466" y="9456"/>
                  </a:cubicBezTo>
                  <a:cubicBezTo>
                    <a:pt x="2466" y="5601"/>
                    <a:pt x="5601" y="2466"/>
                    <a:pt x="9455" y="2466"/>
                  </a:cubicBezTo>
                  <a:close/>
                  <a:moveTo>
                    <a:pt x="9455" y="0"/>
                  </a:moveTo>
                  <a:cubicBezTo>
                    <a:pt x="4228" y="0"/>
                    <a:pt x="0" y="4228"/>
                    <a:pt x="0" y="9456"/>
                  </a:cubicBezTo>
                  <a:cubicBezTo>
                    <a:pt x="0" y="14683"/>
                    <a:pt x="4228" y="18911"/>
                    <a:pt x="9455" y="18911"/>
                  </a:cubicBezTo>
                  <a:cubicBezTo>
                    <a:pt x="14680" y="18911"/>
                    <a:pt x="18911" y="14683"/>
                    <a:pt x="18911" y="9456"/>
                  </a:cubicBezTo>
                  <a:cubicBezTo>
                    <a:pt x="18911" y="4231"/>
                    <a:pt x="14680" y="0"/>
                    <a:pt x="94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515" name="Google Shape;3939;p57">
              <a:extLst>
                <a:ext uri="{FF2B5EF4-FFF2-40B4-BE49-F238E27FC236}">
                  <a16:creationId xmlns:a16="http://schemas.microsoft.com/office/drawing/2014/main" id="{D7CD53E3-6F7D-4E8B-87EF-84062F09B715}"/>
                </a:ext>
              </a:extLst>
            </p:cNvPr>
            <p:cNvSpPr/>
            <p:nvPr/>
          </p:nvSpPr>
          <p:spPr>
            <a:xfrm>
              <a:off x="6329800" y="2122325"/>
              <a:ext cx="292950" cy="293025"/>
            </a:xfrm>
            <a:custGeom>
              <a:avLst/>
              <a:gdLst/>
              <a:ahLst/>
              <a:cxnLst/>
              <a:rect l="l" t="t" r="r" b="b"/>
              <a:pathLst>
                <a:path w="11718" h="11721" extrusionOk="0">
                  <a:moveTo>
                    <a:pt x="5860" y="1043"/>
                  </a:moveTo>
                  <a:cubicBezTo>
                    <a:pt x="6171" y="1043"/>
                    <a:pt x="6424" y="1295"/>
                    <a:pt x="6424" y="1609"/>
                  </a:cubicBezTo>
                  <a:lnTo>
                    <a:pt x="6424" y="2542"/>
                  </a:lnTo>
                  <a:cubicBezTo>
                    <a:pt x="7264" y="2792"/>
                    <a:pt x="7839" y="3566"/>
                    <a:pt x="7842" y="4442"/>
                  </a:cubicBezTo>
                  <a:cubicBezTo>
                    <a:pt x="7842" y="4755"/>
                    <a:pt x="7589" y="5008"/>
                    <a:pt x="7276" y="5008"/>
                  </a:cubicBezTo>
                  <a:cubicBezTo>
                    <a:pt x="6966" y="5008"/>
                    <a:pt x="6713" y="4755"/>
                    <a:pt x="6713" y="4442"/>
                  </a:cubicBezTo>
                  <a:cubicBezTo>
                    <a:pt x="6713" y="3929"/>
                    <a:pt x="6292" y="3588"/>
                    <a:pt x="5853" y="3588"/>
                  </a:cubicBezTo>
                  <a:cubicBezTo>
                    <a:pt x="5644" y="3588"/>
                    <a:pt x="5429" y="3666"/>
                    <a:pt x="5255" y="3840"/>
                  </a:cubicBezTo>
                  <a:cubicBezTo>
                    <a:pt x="4719" y="4376"/>
                    <a:pt x="5099" y="5297"/>
                    <a:pt x="5860" y="5297"/>
                  </a:cubicBezTo>
                  <a:cubicBezTo>
                    <a:pt x="5862" y="5297"/>
                    <a:pt x="5865" y="5297"/>
                    <a:pt x="5867" y="5297"/>
                  </a:cubicBezTo>
                  <a:cubicBezTo>
                    <a:pt x="6849" y="5297"/>
                    <a:pt x="7680" y="6019"/>
                    <a:pt x="7821" y="6993"/>
                  </a:cubicBezTo>
                  <a:cubicBezTo>
                    <a:pt x="7962" y="7968"/>
                    <a:pt x="7369" y="8899"/>
                    <a:pt x="6424" y="9179"/>
                  </a:cubicBezTo>
                  <a:lnTo>
                    <a:pt x="6424" y="10115"/>
                  </a:lnTo>
                  <a:cubicBezTo>
                    <a:pt x="6424" y="10426"/>
                    <a:pt x="6171" y="10679"/>
                    <a:pt x="5860" y="10679"/>
                  </a:cubicBezTo>
                  <a:cubicBezTo>
                    <a:pt x="5547" y="10679"/>
                    <a:pt x="5294" y="10426"/>
                    <a:pt x="5294" y="10115"/>
                  </a:cubicBezTo>
                  <a:lnTo>
                    <a:pt x="5294" y="9179"/>
                  </a:lnTo>
                  <a:cubicBezTo>
                    <a:pt x="4454" y="8929"/>
                    <a:pt x="3879" y="8155"/>
                    <a:pt x="3876" y="7279"/>
                  </a:cubicBezTo>
                  <a:cubicBezTo>
                    <a:pt x="3876" y="6966"/>
                    <a:pt x="4129" y="6713"/>
                    <a:pt x="4442" y="6713"/>
                  </a:cubicBezTo>
                  <a:cubicBezTo>
                    <a:pt x="4752" y="6713"/>
                    <a:pt x="5005" y="6966"/>
                    <a:pt x="5005" y="7279"/>
                  </a:cubicBezTo>
                  <a:cubicBezTo>
                    <a:pt x="5005" y="7792"/>
                    <a:pt x="5426" y="8133"/>
                    <a:pt x="5865" y="8133"/>
                  </a:cubicBezTo>
                  <a:cubicBezTo>
                    <a:pt x="6074" y="8133"/>
                    <a:pt x="6288" y="8055"/>
                    <a:pt x="6463" y="7881"/>
                  </a:cubicBezTo>
                  <a:cubicBezTo>
                    <a:pt x="6999" y="7345"/>
                    <a:pt x="6619" y="6427"/>
                    <a:pt x="5860" y="6427"/>
                  </a:cubicBezTo>
                  <a:cubicBezTo>
                    <a:pt x="4873" y="6427"/>
                    <a:pt x="4039" y="5704"/>
                    <a:pt x="3897" y="4728"/>
                  </a:cubicBezTo>
                  <a:cubicBezTo>
                    <a:pt x="3756" y="3753"/>
                    <a:pt x="4349" y="2822"/>
                    <a:pt x="5294" y="2542"/>
                  </a:cubicBezTo>
                  <a:lnTo>
                    <a:pt x="5294" y="1609"/>
                  </a:lnTo>
                  <a:cubicBezTo>
                    <a:pt x="5294" y="1295"/>
                    <a:pt x="5547" y="1043"/>
                    <a:pt x="5860" y="1043"/>
                  </a:cubicBezTo>
                  <a:close/>
                  <a:moveTo>
                    <a:pt x="5860" y="1"/>
                  </a:moveTo>
                  <a:cubicBezTo>
                    <a:pt x="2629" y="1"/>
                    <a:pt x="1" y="2629"/>
                    <a:pt x="1" y="5861"/>
                  </a:cubicBezTo>
                  <a:cubicBezTo>
                    <a:pt x="1" y="9092"/>
                    <a:pt x="2629" y="11720"/>
                    <a:pt x="5860" y="11720"/>
                  </a:cubicBezTo>
                  <a:cubicBezTo>
                    <a:pt x="9088" y="11720"/>
                    <a:pt x="11717" y="9092"/>
                    <a:pt x="11717" y="5861"/>
                  </a:cubicBezTo>
                  <a:cubicBezTo>
                    <a:pt x="11717" y="2629"/>
                    <a:pt x="9088" y="1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516" name="Google Shape;3940;p57">
            <a:extLst>
              <a:ext uri="{FF2B5EF4-FFF2-40B4-BE49-F238E27FC236}">
                <a16:creationId xmlns:a16="http://schemas.microsoft.com/office/drawing/2014/main" id="{5FD21B10-E8E2-4351-82CE-12D0ADF9F77A}"/>
              </a:ext>
            </a:extLst>
          </p:cNvPr>
          <p:cNvGrpSpPr/>
          <p:nvPr/>
        </p:nvGrpSpPr>
        <p:grpSpPr>
          <a:xfrm>
            <a:off x="7474783" y="3681548"/>
            <a:ext cx="227562" cy="126092"/>
            <a:chOff x="903075" y="2730000"/>
            <a:chExt cx="475275" cy="263350"/>
          </a:xfrm>
        </p:grpSpPr>
        <p:sp>
          <p:nvSpPr>
            <p:cNvPr id="2517" name="Google Shape;3941;p57">
              <a:extLst>
                <a:ext uri="{FF2B5EF4-FFF2-40B4-BE49-F238E27FC236}">
                  <a16:creationId xmlns:a16="http://schemas.microsoft.com/office/drawing/2014/main" id="{7474A0AA-EACC-433A-9AC3-2F6183C5DA87}"/>
                </a:ext>
              </a:extLst>
            </p:cNvPr>
            <p:cNvSpPr/>
            <p:nvPr/>
          </p:nvSpPr>
          <p:spPr>
            <a:xfrm>
              <a:off x="986725" y="2807325"/>
              <a:ext cx="308000" cy="108800"/>
            </a:xfrm>
            <a:custGeom>
              <a:avLst/>
              <a:gdLst/>
              <a:ahLst/>
              <a:cxnLst/>
              <a:rect l="l" t="t" r="r" b="b"/>
              <a:pathLst>
                <a:path w="12320" h="4352" extrusionOk="0">
                  <a:moveTo>
                    <a:pt x="6161" y="482"/>
                  </a:moveTo>
                  <a:cubicBezTo>
                    <a:pt x="6845" y="482"/>
                    <a:pt x="7462" y="894"/>
                    <a:pt x="7724" y="1527"/>
                  </a:cubicBezTo>
                  <a:cubicBezTo>
                    <a:pt x="7986" y="2159"/>
                    <a:pt x="7838" y="2888"/>
                    <a:pt x="7357" y="3370"/>
                  </a:cubicBezTo>
                  <a:cubicBezTo>
                    <a:pt x="7032" y="3694"/>
                    <a:pt x="6599" y="3866"/>
                    <a:pt x="6158" y="3866"/>
                  </a:cubicBezTo>
                  <a:cubicBezTo>
                    <a:pt x="5940" y="3866"/>
                    <a:pt x="5720" y="3824"/>
                    <a:pt x="5511" y="3737"/>
                  </a:cubicBezTo>
                  <a:cubicBezTo>
                    <a:pt x="4881" y="3475"/>
                    <a:pt x="4469" y="2858"/>
                    <a:pt x="4469" y="2174"/>
                  </a:cubicBezTo>
                  <a:cubicBezTo>
                    <a:pt x="4469" y="1241"/>
                    <a:pt x="5225" y="482"/>
                    <a:pt x="6161" y="482"/>
                  </a:cubicBezTo>
                  <a:close/>
                  <a:moveTo>
                    <a:pt x="1418" y="0"/>
                  </a:moveTo>
                  <a:cubicBezTo>
                    <a:pt x="1220" y="684"/>
                    <a:pt x="684" y="1220"/>
                    <a:pt x="0" y="1415"/>
                  </a:cubicBezTo>
                  <a:lnTo>
                    <a:pt x="0" y="2933"/>
                  </a:lnTo>
                  <a:cubicBezTo>
                    <a:pt x="684" y="3129"/>
                    <a:pt x="1220" y="3665"/>
                    <a:pt x="1418" y="4351"/>
                  </a:cubicBezTo>
                  <a:lnTo>
                    <a:pt x="10904" y="4351"/>
                  </a:lnTo>
                  <a:cubicBezTo>
                    <a:pt x="11100" y="3665"/>
                    <a:pt x="11636" y="3129"/>
                    <a:pt x="12319" y="2933"/>
                  </a:cubicBezTo>
                  <a:lnTo>
                    <a:pt x="12319" y="1415"/>
                  </a:lnTo>
                  <a:cubicBezTo>
                    <a:pt x="11636" y="1220"/>
                    <a:pt x="11100" y="684"/>
                    <a:pt x="109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518" name="Google Shape;3942;p57">
              <a:extLst>
                <a:ext uri="{FF2B5EF4-FFF2-40B4-BE49-F238E27FC236}">
                  <a16:creationId xmlns:a16="http://schemas.microsoft.com/office/drawing/2014/main" id="{37D4F828-DEB6-4333-AFD1-DFA595708125}"/>
                </a:ext>
              </a:extLst>
            </p:cNvPr>
            <p:cNvSpPr/>
            <p:nvPr/>
          </p:nvSpPr>
          <p:spPr>
            <a:xfrm>
              <a:off x="1126675" y="2847600"/>
              <a:ext cx="28100" cy="28175"/>
            </a:xfrm>
            <a:custGeom>
              <a:avLst/>
              <a:gdLst/>
              <a:ahLst/>
              <a:cxnLst/>
              <a:rect l="l" t="t" r="r" b="b"/>
              <a:pathLst>
                <a:path w="1124" h="1127" extrusionOk="0">
                  <a:moveTo>
                    <a:pt x="563" y="0"/>
                  </a:moveTo>
                  <a:cubicBezTo>
                    <a:pt x="250" y="0"/>
                    <a:pt x="0" y="253"/>
                    <a:pt x="0" y="563"/>
                  </a:cubicBezTo>
                  <a:cubicBezTo>
                    <a:pt x="0" y="873"/>
                    <a:pt x="250" y="1126"/>
                    <a:pt x="563" y="1126"/>
                  </a:cubicBezTo>
                  <a:cubicBezTo>
                    <a:pt x="873" y="1126"/>
                    <a:pt x="1123" y="873"/>
                    <a:pt x="1123" y="563"/>
                  </a:cubicBezTo>
                  <a:cubicBezTo>
                    <a:pt x="1123" y="253"/>
                    <a:pt x="873" y="0"/>
                    <a:pt x="5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519" name="Google Shape;3943;p57">
              <a:extLst>
                <a:ext uri="{FF2B5EF4-FFF2-40B4-BE49-F238E27FC236}">
                  <a16:creationId xmlns:a16="http://schemas.microsoft.com/office/drawing/2014/main" id="{41672DE9-CFD5-4038-9CB5-F4A49D991BA4}"/>
                </a:ext>
              </a:extLst>
            </p:cNvPr>
            <p:cNvSpPr/>
            <p:nvPr/>
          </p:nvSpPr>
          <p:spPr>
            <a:xfrm>
              <a:off x="903075" y="2730000"/>
              <a:ext cx="475275" cy="263350"/>
            </a:xfrm>
            <a:custGeom>
              <a:avLst/>
              <a:gdLst/>
              <a:ahLst/>
              <a:cxnLst/>
              <a:rect l="l" t="t" r="r" b="b"/>
              <a:pathLst>
                <a:path w="19011" h="10534" extrusionOk="0">
                  <a:moveTo>
                    <a:pt x="14735" y="1964"/>
                  </a:moveTo>
                  <a:cubicBezTo>
                    <a:pt x="15045" y="1964"/>
                    <a:pt x="15298" y="2217"/>
                    <a:pt x="15298" y="2530"/>
                  </a:cubicBezTo>
                  <a:cubicBezTo>
                    <a:pt x="15298" y="3042"/>
                    <a:pt x="15716" y="3460"/>
                    <a:pt x="16231" y="3460"/>
                  </a:cubicBezTo>
                  <a:cubicBezTo>
                    <a:pt x="16541" y="3460"/>
                    <a:pt x="16794" y="3713"/>
                    <a:pt x="16794" y="4026"/>
                  </a:cubicBezTo>
                  <a:lnTo>
                    <a:pt x="16794" y="6511"/>
                  </a:lnTo>
                  <a:cubicBezTo>
                    <a:pt x="16794" y="6821"/>
                    <a:pt x="16541" y="7074"/>
                    <a:pt x="16231" y="7074"/>
                  </a:cubicBezTo>
                  <a:cubicBezTo>
                    <a:pt x="15716" y="7074"/>
                    <a:pt x="15298" y="7492"/>
                    <a:pt x="15298" y="8007"/>
                  </a:cubicBezTo>
                  <a:cubicBezTo>
                    <a:pt x="15298" y="8318"/>
                    <a:pt x="15045" y="8570"/>
                    <a:pt x="14735" y="8570"/>
                  </a:cubicBezTo>
                  <a:lnTo>
                    <a:pt x="4277" y="8570"/>
                  </a:lnTo>
                  <a:cubicBezTo>
                    <a:pt x="3966" y="8570"/>
                    <a:pt x="3714" y="8318"/>
                    <a:pt x="3714" y="8007"/>
                  </a:cubicBezTo>
                  <a:cubicBezTo>
                    <a:pt x="3714" y="7492"/>
                    <a:pt x="3295" y="7074"/>
                    <a:pt x="2783" y="7074"/>
                  </a:cubicBezTo>
                  <a:cubicBezTo>
                    <a:pt x="2470" y="7074"/>
                    <a:pt x="2217" y="6821"/>
                    <a:pt x="2217" y="6511"/>
                  </a:cubicBezTo>
                  <a:lnTo>
                    <a:pt x="2217" y="4026"/>
                  </a:lnTo>
                  <a:cubicBezTo>
                    <a:pt x="2217" y="3713"/>
                    <a:pt x="2470" y="3460"/>
                    <a:pt x="2783" y="3460"/>
                  </a:cubicBezTo>
                  <a:cubicBezTo>
                    <a:pt x="3295" y="3460"/>
                    <a:pt x="3714" y="3042"/>
                    <a:pt x="3714" y="2530"/>
                  </a:cubicBezTo>
                  <a:cubicBezTo>
                    <a:pt x="3714" y="2217"/>
                    <a:pt x="3966" y="1964"/>
                    <a:pt x="4277" y="1964"/>
                  </a:cubicBezTo>
                  <a:close/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lnTo>
                    <a:pt x="1" y="9968"/>
                  </a:lnTo>
                  <a:cubicBezTo>
                    <a:pt x="1" y="10281"/>
                    <a:pt x="254" y="10534"/>
                    <a:pt x="567" y="10534"/>
                  </a:cubicBezTo>
                  <a:lnTo>
                    <a:pt x="18445" y="10534"/>
                  </a:lnTo>
                  <a:cubicBezTo>
                    <a:pt x="18758" y="10534"/>
                    <a:pt x="19011" y="10281"/>
                    <a:pt x="19011" y="9968"/>
                  </a:cubicBezTo>
                  <a:lnTo>
                    <a:pt x="19011" y="567"/>
                  </a:lnTo>
                  <a:cubicBezTo>
                    <a:pt x="19011" y="253"/>
                    <a:pt x="18758" y="0"/>
                    <a:pt x="184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520" name="Google Shape;3944;p57">
            <a:extLst>
              <a:ext uri="{FF2B5EF4-FFF2-40B4-BE49-F238E27FC236}">
                <a16:creationId xmlns:a16="http://schemas.microsoft.com/office/drawing/2014/main" id="{E05FB3D2-D121-45B2-805E-BFDF9A70AD04}"/>
              </a:ext>
            </a:extLst>
          </p:cNvPr>
          <p:cNvGrpSpPr/>
          <p:nvPr/>
        </p:nvGrpSpPr>
        <p:grpSpPr>
          <a:xfrm>
            <a:off x="4893686" y="4480371"/>
            <a:ext cx="230698" cy="230698"/>
            <a:chOff x="1492675" y="2027925"/>
            <a:chExt cx="481825" cy="481825"/>
          </a:xfrm>
        </p:grpSpPr>
        <p:sp>
          <p:nvSpPr>
            <p:cNvPr id="2521" name="Google Shape;3945;p57">
              <a:extLst>
                <a:ext uri="{FF2B5EF4-FFF2-40B4-BE49-F238E27FC236}">
                  <a16:creationId xmlns:a16="http://schemas.microsoft.com/office/drawing/2014/main" id="{C622C2AF-B682-4236-9116-D7A657F5BBC5}"/>
                </a:ext>
              </a:extLst>
            </p:cNvPr>
            <p:cNvSpPr/>
            <p:nvPr/>
          </p:nvSpPr>
          <p:spPr>
            <a:xfrm>
              <a:off x="1719425" y="21700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522" name="Google Shape;3946;p57">
              <a:extLst>
                <a:ext uri="{FF2B5EF4-FFF2-40B4-BE49-F238E27FC236}">
                  <a16:creationId xmlns:a16="http://schemas.microsoft.com/office/drawing/2014/main" id="{62E82641-C072-4E4F-AB8B-BB66600BFD51}"/>
                </a:ext>
              </a:extLst>
            </p:cNvPr>
            <p:cNvSpPr/>
            <p:nvPr/>
          </p:nvSpPr>
          <p:spPr>
            <a:xfrm>
              <a:off x="1832350" y="22547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0"/>
                  </a:moveTo>
                  <a:cubicBezTo>
                    <a:pt x="253" y="0"/>
                    <a:pt x="0" y="250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0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523" name="Google Shape;3947;p57">
              <a:extLst>
                <a:ext uri="{FF2B5EF4-FFF2-40B4-BE49-F238E27FC236}">
                  <a16:creationId xmlns:a16="http://schemas.microsoft.com/office/drawing/2014/main" id="{98969E2A-9173-440D-B930-A86D1CD8D039}"/>
                </a:ext>
              </a:extLst>
            </p:cNvPr>
            <p:cNvSpPr/>
            <p:nvPr/>
          </p:nvSpPr>
          <p:spPr>
            <a:xfrm>
              <a:off x="1606500" y="22547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0"/>
                  </a:moveTo>
                  <a:cubicBezTo>
                    <a:pt x="254" y="0"/>
                    <a:pt x="1" y="250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0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524" name="Google Shape;3948;p57">
              <a:extLst>
                <a:ext uri="{FF2B5EF4-FFF2-40B4-BE49-F238E27FC236}">
                  <a16:creationId xmlns:a16="http://schemas.microsoft.com/office/drawing/2014/main" id="{04A2576D-1ADB-47BB-9838-2245E2176BD9}"/>
                </a:ext>
              </a:extLst>
            </p:cNvPr>
            <p:cNvSpPr/>
            <p:nvPr/>
          </p:nvSpPr>
          <p:spPr>
            <a:xfrm>
              <a:off x="1492675" y="2425025"/>
              <a:ext cx="481825" cy="84725"/>
            </a:xfrm>
            <a:custGeom>
              <a:avLst/>
              <a:gdLst/>
              <a:ahLst/>
              <a:cxnLst/>
              <a:rect l="l" t="t" r="r" b="b"/>
              <a:pathLst>
                <a:path w="19273" h="3389" extrusionOk="0">
                  <a:moveTo>
                    <a:pt x="1" y="1"/>
                  </a:moveTo>
                  <a:lnTo>
                    <a:pt x="1" y="1696"/>
                  </a:lnTo>
                  <a:cubicBezTo>
                    <a:pt x="1" y="2630"/>
                    <a:pt x="757" y="3389"/>
                    <a:pt x="1693" y="3389"/>
                  </a:cubicBezTo>
                  <a:lnTo>
                    <a:pt x="17577" y="3389"/>
                  </a:lnTo>
                  <a:cubicBezTo>
                    <a:pt x="18514" y="3389"/>
                    <a:pt x="19270" y="2630"/>
                    <a:pt x="19273" y="1696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525" name="Google Shape;3949;p57">
              <a:extLst>
                <a:ext uri="{FF2B5EF4-FFF2-40B4-BE49-F238E27FC236}">
                  <a16:creationId xmlns:a16="http://schemas.microsoft.com/office/drawing/2014/main" id="{F3971DE5-A666-4067-A776-393D70AE8211}"/>
                </a:ext>
              </a:extLst>
            </p:cNvPr>
            <p:cNvSpPr/>
            <p:nvPr/>
          </p:nvSpPr>
          <p:spPr>
            <a:xfrm>
              <a:off x="1492675" y="2027925"/>
              <a:ext cx="481825" cy="368000"/>
            </a:xfrm>
            <a:custGeom>
              <a:avLst/>
              <a:gdLst/>
              <a:ahLst/>
              <a:cxnLst/>
              <a:rect l="l" t="t" r="r" b="b"/>
              <a:pathLst>
                <a:path w="19273" h="14720" extrusionOk="0">
                  <a:moveTo>
                    <a:pt x="5120" y="2259"/>
                  </a:moveTo>
                  <a:cubicBezTo>
                    <a:pt x="5430" y="2259"/>
                    <a:pt x="5683" y="2512"/>
                    <a:pt x="5683" y="2825"/>
                  </a:cubicBezTo>
                  <a:lnTo>
                    <a:pt x="5683" y="8047"/>
                  </a:lnTo>
                  <a:cubicBezTo>
                    <a:pt x="6360" y="8281"/>
                    <a:pt x="6812" y="8920"/>
                    <a:pt x="6812" y="9637"/>
                  </a:cubicBezTo>
                  <a:cubicBezTo>
                    <a:pt x="6812" y="10353"/>
                    <a:pt x="6360" y="10992"/>
                    <a:pt x="5683" y="11226"/>
                  </a:cubicBezTo>
                  <a:lnTo>
                    <a:pt x="5683" y="13024"/>
                  </a:lnTo>
                  <a:cubicBezTo>
                    <a:pt x="5683" y="13337"/>
                    <a:pt x="5430" y="13587"/>
                    <a:pt x="5120" y="13587"/>
                  </a:cubicBezTo>
                  <a:cubicBezTo>
                    <a:pt x="4807" y="13587"/>
                    <a:pt x="4554" y="13337"/>
                    <a:pt x="4554" y="13024"/>
                  </a:cubicBezTo>
                  <a:lnTo>
                    <a:pt x="4554" y="11226"/>
                  </a:lnTo>
                  <a:cubicBezTo>
                    <a:pt x="3876" y="10992"/>
                    <a:pt x="3425" y="10353"/>
                    <a:pt x="3425" y="9637"/>
                  </a:cubicBezTo>
                  <a:cubicBezTo>
                    <a:pt x="3425" y="8920"/>
                    <a:pt x="3876" y="8281"/>
                    <a:pt x="4554" y="8047"/>
                  </a:cubicBezTo>
                  <a:lnTo>
                    <a:pt x="4554" y="2825"/>
                  </a:lnTo>
                  <a:cubicBezTo>
                    <a:pt x="4554" y="2512"/>
                    <a:pt x="4807" y="2259"/>
                    <a:pt x="5120" y="2259"/>
                  </a:cubicBezTo>
                  <a:close/>
                  <a:moveTo>
                    <a:pt x="9637" y="2259"/>
                  </a:moveTo>
                  <a:cubicBezTo>
                    <a:pt x="9947" y="2259"/>
                    <a:pt x="10200" y="2512"/>
                    <a:pt x="10200" y="2825"/>
                  </a:cubicBezTo>
                  <a:lnTo>
                    <a:pt x="10200" y="4659"/>
                  </a:lnTo>
                  <a:cubicBezTo>
                    <a:pt x="10877" y="4894"/>
                    <a:pt x="11329" y="5532"/>
                    <a:pt x="11329" y="6249"/>
                  </a:cubicBezTo>
                  <a:cubicBezTo>
                    <a:pt x="11329" y="6966"/>
                    <a:pt x="10877" y="7604"/>
                    <a:pt x="10200" y="7839"/>
                  </a:cubicBezTo>
                  <a:lnTo>
                    <a:pt x="10200" y="13024"/>
                  </a:lnTo>
                  <a:cubicBezTo>
                    <a:pt x="10200" y="13337"/>
                    <a:pt x="9947" y="13587"/>
                    <a:pt x="9637" y="13587"/>
                  </a:cubicBezTo>
                  <a:cubicBezTo>
                    <a:pt x="9324" y="13587"/>
                    <a:pt x="9071" y="13337"/>
                    <a:pt x="9071" y="13024"/>
                  </a:cubicBezTo>
                  <a:lnTo>
                    <a:pt x="9071" y="7839"/>
                  </a:lnTo>
                  <a:cubicBezTo>
                    <a:pt x="8393" y="7604"/>
                    <a:pt x="7941" y="6966"/>
                    <a:pt x="7941" y="6249"/>
                  </a:cubicBezTo>
                  <a:cubicBezTo>
                    <a:pt x="7941" y="5532"/>
                    <a:pt x="8393" y="4894"/>
                    <a:pt x="9071" y="4659"/>
                  </a:cubicBezTo>
                  <a:lnTo>
                    <a:pt x="9071" y="2825"/>
                  </a:lnTo>
                  <a:cubicBezTo>
                    <a:pt x="9071" y="2512"/>
                    <a:pt x="9324" y="2259"/>
                    <a:pt x="9637" y="2259"/>
                  </a:cubicBezTo>
                  <a:close/>
                  <a:moveTo>
                    <a:pt x="14154" y="2259"/>
                  </a:moveTo>
                  <a:cubicBezTo>
                    <a:pt x="14464" y="2259"/>
                    <a:pt x="14717" y="2512"/>
                    <a:pt x="14717" y="2825"/>
                  </a:cubicBezTo>
                  <a:lnTo>
                    <a:pt x="14717" y="8047"/>
                  </a:lnTo>
                  <a:cubicBezTo>
                    <a:pt x="15394" y="8281"/>
                    <a:pt x="15846" y="8920"/>
                    <a:pt x="15846" y="9637"/>
                  </a:cubicBezTo>
                  <a:cubicBezTo>
                    <a:pt x="15846" y="10353"/>
                    <a:pt x="15394" y="10992"/>
                    <a:pt x="14717" y="11226"/>
                  </a:cubicBezTo>
                  <a:lnTo>
                    <a:pt x="14717" y="13024"/>
                  </a:lnTo>
                  <a:cubicBezTo>
                    <a:pt x="14717" y="13337"/>
                    <a:pt x="14464" y="13587"/>
                    <a:pt x="14154" y="13587"/>
                  </a:cubicBezTo>
                  <a:cubicBezTo>
                    <a:pt x="13840" y="13587"/>
                    <a:pt x="13587" y="13337"/>
                    <a:pt x="13587" y="13024"/>
                  </a:cubicBezTo>
                  <a:lnTo>
                    <a:pt x="13587" y="11226"/>
                  </a:lnTo>
                  <a:cubicBezTo>
                    <a:pt x="12910" y="10992"/>
                    <a:pt x="12458" y="10353"/>
                    <a:pt x="12458" y="9637"/>
                  </a:cubicBezTo>
                  <a:cubicBezTo>
                    <a:pt x="12458" y="8920"/>
                    <a:pt x="12910" y="8281"/>
                    <a:pt x="13587" y="8047"/>
                  </a:cubicBezTo>
                  <a:lnTo>
                    <a:pt x="13587" y="2825"/>
                  </a:lnTo>
                  <a:cubicBezTo>
                    <a:pt x="13587" y="2512"/>
                    <a:pt x="13840" y="2259"/>
                    <a:pt x="14154" y="2259"/>
                  </a:cubicBezTo>
                  <a:close/>
                  <a:moveTo>
                    <a:pt x="1693" y="1"/>
                  </a:moveTo>
                  <a:cubicBezTo>
                    <a:pt x="757" y="1"/>
                    <a:pt x="1" y="759"/>
                    <a:pt x="1" y="1696"/>
                  </a:cubicBezTo>
                  <a:lnTo>
                    <a:pt x="1" y="14720"/>
                  </a:lnTo>
                  <a:lnTo>
                    <a:pt x="19273" y="14720"/>
                  </a:lnTo>
                  <a:lnTo>
                    <a:pt x="19273" y="1696"/>
                  </a:lnTo>
                  <a:cubicBezTo>
                    <a:pt x="19270" y="759"/>
                    <a:pt x="18514" y="1"/>
                    <a:pt x="17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526" name="Google Shape;3950;p57">
            <a:extLst>
              <a:ext uri="{FF2B5EF4-FFF2-40B4-BE49-F238E27FC236}">
                <a16:creationId xmlns:a16="http://schemas.microsoft.com/office/drawing/2014/main" id="{44A9CC7E-E4E9-45BB-8B71-23732F05904A}"/>
              </a:ext>
            </a:extLst>
          </p:cNvPr>
          <p:cNvGrpSpPr/>
          <p:nvPr/>
        </p:nvGrpSpPr>
        <p:grpSpPr>
          <a:xfrm>
            <a:off x="7767712" y="3629245"/>
            <a:ext cx="230698" cy="230698"/>
            <a:chOff x="1492675" y="2620775"/>
            <a:chExt cx="481825" cy="481825"/>
          </a:xfrm>
        </p:grpSpPr>
        <p:sp>
          <p:nvSpPr>
            <p:cNvPr id="2527" name="Google Shape;3951;p57">
              <a:extLst>
                <a:ext uri="{FF2B5EF4-FFF2-40B4-BE49-F238E27FC236}">
                  <a16:creationId xmlns:a16="http://schemas.microsoft.com/office/drawing/2014/main" id="{9C0A7015-F671-4A14-86FD-CB3CC9A0DCCB}"/>
                </a:ext>
              </a:extLst>
            </p:cNvPr>
            <p:cNvSpPr/>
            <p:nvPr/>
          </p:nvSpPr>
          <p:spPr>
            <a:xfrm>
              <a:off x="1677125" y="2620775"/>
              <a:ext cx="112950" cy="113850"/>
            </a:xfrm>
            <a:custGeom>
              <a:avLst/>
              <a:gdLst/>
              <a:ahLst/>
              <a:cxnLst/>
              <a:rect l="l" t="t" r="r" b="b"/>
              <a:pathLst>
                <a:path w="4518" h="4554" extrusionOk="0">
                  <a:moveTo>
                    <a:pt x="2259" y="0"/>
                  </a:moveTo>
                  <a:cubicBezTo>
                    <a:pt x="1009" y="0"/>
                    <a:pt x="0" y="1048"/>
                    <a:pt x="0" y="2298"/>
                  </a:cubicBezTo>
                  <a:cubicBezTo>
                    <a:pt x="0" y="3544"/>
                    <a:pt x="1009" y="4553"/>
                    <a:pt x="2259" y="4553"/>
                  </a:cubicBezTo>
                  <a:cubicBezTo>
                    <a:pt x="3505" y="4553"/>
                    <a:pt x="4517" y="3544"/>
                    <a:pt x="4517" y="2298"/>
                  </a:cubicBezTo>
                  <a:cubicBezTo>
                    <a:pt x="4517" y="1048"/>
                    <a:pt x="3505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528" name="Google Shape;3952;p57">
              <a:extLst>
                <a:ext uri="{FF2B5EF4-FFF2-40B4-BE49-F238E27FC236}">
                  <a16:creationId xmlns:a16="http://schemas.microsoft.com/office/drawing/2014/main" id="{58082C50-3302-4FC8-B135-8A76EA753C01}"/>
                </a:ext>
              </a:extLst>
            </p:cNvPr>
            <p:cNvSpPr/>
            <p:nvPr/>
          </p:nvSpPr>
          <p:spPr>
            <a:xfrm>
              <a:off x="1492675" y="2734675"/>
              <a:ext cx="481825" cy="367925"/>
            </a:xfrm>
            <a:custGeom>
              <a:avLst/>
              <a:gdLst/>
              <a:ahLst/>
              <a:cxnLst/>
              <a:rect l="l" t="t" r="r" b="b"/>
              <a:pathLst>
                <a:path w="19273" h="14717" extrusionOk="0">
                  <a:moveTo>
                    <a:pt x="5120" y="4517"/>
                  </a:moveTo>
                  <a:cubicBezTo>
                    <a:pt x="5623" y="4517"/>
                    <a:pt x="5873" y="5122"/>
                    <a:pt x="5517" y="5481"/>
                  </a:cubicBezTo>
                  <a:cubicBezTo>
                    <a:pt x="5403" y="5595"/>
                    <a:pt x="5262" y="5647"/>
                    <a:pt x="5123" y="5647"/>
                  </a:cubicBezTo>
                  <a:cubicBezTo>
                    <a:pt x="4833" y="5647"/>
                    <a:pt x="4554" y="5421"/>
                    <a:pt x="4554" y="5080"/>
                  </a:cubicBezTo>
                  <a:cubicBezTo>
                    <a:pt x="4554" y="4767"/>
                    <a:pt x="4807" y="4517"/>
                    <a:pt x="5120" y="4517"/>
                  </a:cubicBezTo>
                  <a:close/>
                  <a:moveTo>
                    <a:pt x="3991" y="0"/>
                  </a:moveTo>
                  <a:cubicBezTo>
                    <a:pt x="3677" y="0"/>
                    <a:pt x="3425" y="250"/>
                    <a:pt x="3425" y="563"/>
                  </a:cubicBezTo>
                  <a:lnTo>
                    <a:pt x="3425" y="2572"/>
                  </a:lnTo>
                  <a:cubicBezTo>
                    <a:pt x="2455" y="3367"/>
                    <a:pt x="1750" y="4439"/>
                    <a:pt x="1401" y="5646"/>
                  </a:cubicBezTo>
                  <a:lnTo>
                    <a:pt x="564" y="5646"/>
                  </a:lnTo>
                  <a:cubicBezTo>
                    <a:pt x="251" y="5646"/>
                    <a:pt x="1" y="5896"/>
                    <a:pt x="1" y="6209"/>
                  </a:cubicBezTo>
                  <a:lnTo>
                    <a:pt x="1" y="9597"/>
                  </a:lnTo>
                  <a:cubicBezTo>
                    <a:pt x="1" y="9910"/>
                    <a:pt x="251" y="10163"/>
                    <a:pt x="564" y="10163"/>
                  </a:cubicBezTo>
                  <a:lnTo>
                    <a:pt x="1850" y="10163"/>
                  </a:lnTo>
                  <a:cubicBezTo>
                    <a:pt x="2446" y="11322"/>
                    <a:pt x="3391" y="12265"/>
                    <a:pt x="4554" y="12858"/>
                  </a:cubicBezTo>
                  <a:lnTo>
                    <a:pt x="4554" y="14153"/>
                  </a:lnTo>
                  <a:cubicBezTo>
                    <a:pt x="4554" y="14463"/>
                    <a:pt x="4807" y="14716"/>
                    <a:pt x="5120" y="14716"/>
                  </a:cubicBezTo>
                  <a:lnTo>
                    <a:pt x="7378" y="14716"/>
                  </a:lnTo>
                  <a:cubicBezTo>
                    <a:pt x="7688" y="14716"/>
                    <a:pt x="7941" y="14463"/>
                    <a:pt x="7941" y="14153"/>
                  </a:cubicBezTo>
                  <a:lnTo>
                    <a:pt x="7941" y="13551"/>
                  </a:lnTo>
                  <a:lnTo>
                    <a:pt x="11329" y="13551"/>
                  </a:lnTo>
                  <a:lnTo>
                    <a:pt x="11329" y="14153"/>
                  </a:lnTo>
                  <a:cubicBezTo>
                    <a:pt x="11329" y="14463"/>
                    <a:pt x="11582" y="14716"/>
                    <a:pt x="11895" y="14716"/>
                  </a:cubicBezTo>
                  <a:lnTo>
                    <a:pt x="14154" y="14716"/>
                  </a:lnTo>
                  <a:cubicBezTo>
                    <a:pt x="14464" y="14716"/>
                    <a:pt x="14717" y="14463"/>
                    <a:pt x="14717" y="14153"/>
                  </a:cubicBezTo>
                  <a:lnTo>
                    <a:pt x="14717" y="12864"/>
                  </a:lnTo>
                  <a:cubicBezTo>
                    <a:pt x="16647" y="11880"/>
                    <a:pt x="17945" y="9958"/>
                    <a:pt x="18107" y="7808"/>
                  </a:cubicBezTo>
                  <a:cubicBezTo>
                    <a:pt x="18800" y="7582"/>
                    <a:pt x="19270" y="6938"/>
                    <a:pt x="19273" y="6209"/>
                  </a:cubicBezTo>
                  <a:lnTo>
                    <a:pt x="19273" y="5080"/>
                  </a:lnTo>
                  <a:cubicBezTo>
                    <a:pt x="19273" y="4767"/>
                    <a:pt x="19020" y="4517"/>
                    <a:pt x="18707" y="4517"/>
                  </a:cubicBezTo>
                  <a:cubicBezTo>
                    <a:pt x="18393" y="4517"/>
                    <a:pt x="18144" y="4767"/>
                    <a:pt x="18144" y="5080"/>
                  </a:cubicBezTo>
                  <a:lnTo>
                    <a:pt x="18144" y="6209"/>
                  </a:lnTo>
                  <a:cubicBezTo>
                    <a:pt x="18141" y="6300"/>
                    <a:pt x="18116" y="6387"/>
                    <a:pt x="18074" y="6465"/>
                  </a:cubicBezTo>
                  <a:cubicBezTo>
                    <a:pt x="17647" y="3454"/>
                    <a:pt x="15021" y="1129"/>
                    <a:pt x="11895" y="1129"/>
                  </a:cubicBezTo>
                  <a:lnTo>
                    <a:pt x="7378" y="1129"/>
                  </a:lnTo>
                  <a:cubicBezTo>
                    <a:pt x="7020" y="1129"/>
                    <a:pt x="6665" y="1166"/>
                    <a:pt x="6315" y="1232"/>
                  </a:cubicBezTo>
                  <a:cubicBezTo>
                    <a:pt x="5788" y="464"/>
                    <a:pt x="4921" y="3"/>
                    <a:pt x="39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2529" name="Google Shape;3953;p57">
            <a:extLst>
              <a:ext uri="{FF2B5EF4-FFF2-40B4-BE49-F238E27FC236}">
                <a16:creationId xmlns:a16="http://schemas.microsoft.com/office/drawing/2014/main" id="{06A23810-DC58-4A54-B7D6-721720A1FBAF}"/>
              </a:ext>
            </a:extLst>
          </p:cNvPr>
          <p:cNvSpPr/>
          <p:nvPr/>
        </p:nvSpPr>
        <p:spPr>
          <a:xfrm>
            <a:off x="8039689" y="3629180"/>
            <a:ext cx="239711" cy="230698"/>
          </a:xfrm>
          <a:custGeom>
            <a:avLst/>
            <a:gdLst/>
            <a:ahLst/>
            <a:cxnLst/>
            <a:rect l="l" t="t" r="r" b="b"/>
            <a:pathLst>
              <a:path w="20026" h="19273" extrusionOk="0">
                <a:moveTo>
                  <a:pt x="14841" y="2901"/>
                </a:moveTo>
                <a:cubicBezTo>
                  <a:pt x="15282" y="2901"/>
                  <a:pt x="15717" y="3074"/>
                  <a:pt x="16042" y="3397"/>
                </a:cubicBezTo>
                <a:cubicBezTo>
                  <a:pt x="16704" y="4059"/>
                  <a:pt x="16704" y="5131"/>
                  <a:pt x="16042" y="5794"/>
                </a:cubicBezTo>
                <a:cubicBezTo>
                  <a:pt x="15717" y="6118"/>
                  <a:pt x="15284" y="6290"/>
                  <a:pt x="14843" y="6290"/>
                </a:cubicBezTo>
                <a:cubicBezTo>
                  <a:pt x="14625" y="6290"/>
                  <a:pt x="14405" y="6248"/>
                  <a:pt x="14196" y="6161"/>
                </a:cubicBezTo>
                <a:cubicBezTo>
                  <a:pt x="13563" y="5899"/>
                  <a:pt x="13151" y="5282"/>
                  <a:pt x="13151" y="4595"/>
                </a:cubicBezTo>
                <a:cubicBezTo>
                  <a:pt x="13151" y="3912"/>
                  <a:pt x="13563" y="3294"/>
                  <a:pt x="14196" y="3029"/>
                </a:cubicBezTo>
                <a:cubicBezTo>
                  <a:pt x="14404" y="2943"/>
                  <a:pt x="14623" y="2901"/>
                  <a:pt x="14841" y="2901"/>
                </a:cubicBezTo>
                <a:close/>
                <a:moveTo>
                  <a:pt x="10859" y="4837"/>
                </a:moveTo>
                <a:cubicBezTo>
                  <a:pt x="11001" y="4837"/>
                  <a:pt x="11142" y="4890"/>
                  <a:pt x="11251" y="4996"/>
                </a:cubicBezTo>
                <a:lnTo>
                  <a:pt x="12049" y="5794"/>
                </a:lnTo>
                <a:cubicBezTo>
                  <a:pt x="12269" y="6014"/>
                  <a:pt x="12269" y="6372"/>
                  <a:pt x="12049" y="6592"/>
                </a:cubicBezTo>
                <a:cubicBezTo>
                  <a:pt x="11939" y="6702"/>
                  <a:pt x="11794" y="6757"/>
                  <a:pt x="11650" y="6757"/>
                </a:cubicBezTo>
                <a:cubicBezTo>
                  <a:pt x="11505" y="6757"/>
                  <a:pt x="11361" y="6702"/>
                  <a:pt x="11251" y="6592"/>
                </a:cubicBezTo>
                <a:lnTo>
                  <a:pt x="10453" y="5794"/>
                </a:lnTo>
                <a:cubicBezTo>
                  <a:pt x="10239" y="5571"/>
                  <a:pt x="10242" y="5219"/>
                  <a:pt x="10459" y="5002"/>
                </a:cubicBezTo>
                <a:cubicBezTo>
                  <a:pt x="10570" y="4892"/>
                  <a:pt x="10715" y="4837"/>
                  <a:pt x="10859" y="4837"/>
                </a:cubicBezTo>
                <a:close/>
                <a:moveTo>
                  <a:pt x="13255" y="7232"/>
                </a:moveTo>
                <a:cubicBezTo>
                  <a:pt x="13396" y="7232"/>
                  <a:pt x="13538" y="7284"/>
                  <a:pt x="13648" y="7390"/>
                </a:cubicBezTo>
                <a:lnTo>
                  <a:pt x="14446" y="8188"/>
                </a:lnTo>
                <a:cubicBezTo>
                  <a:pt x="14665" y="8411"/>
                  <a:pt x="14665" y="8766"/>
                  <a:pt x="14446" y="8989"/>
                </a:cubicBezTo>
                <a:cubicBezTo>
                  <a:pt x="14336" y="9099"/>
                  <a:pt x="14191" y="9154"/>
                  <a:pt x="14047" y="9154"/>
                </a:cubicBezTo>
                <a:cubicBezTo>
                  <a:pt x="13902" y="9154"/>
                  <a:pt x="13758" y="9099"/>
                  <a:pt x="13648" y="8989"/>
                </a:cubicBezTo>
                <a:lnTo>
                  <a:pt x="12850" y="8188"/>
                </a:lnTo>
                <a:cubicBezTo>
                  <a:pt x="12633" y="7968"/>
                  <a:pt x="12636" y="7616"/>
                  <a:pt x="12856" y="7399"/>
                </a:cubicBezTo>
                <a:cubicBezTo>
                  <a:pt x="12966" y="7287"/>
                  <a:pt x="13110" y="7232"/>
                  <a:pt x="13255" y="7232"/>
                </a:cubicBezTo>
                <a:close/>
                <a:moveTo>
                  <a:pt x="10846" y="8029"/>
                </a:moveTo>
                <a:cubicBezTo>
                  <a:pt x="10991" y="8029"/>
                  <a:pt x="11135" y="8084"/>
                  <a:pt x="11245" y="8194"/>
                </a:cubicBezTo>
                <a:cubicBezTo>
                  <a:pt x="11462" y="8411"/>
                  <a:pt x="11465" y="8763"/>
                  <a:pt x="11251" y="8986"/>
                </a:cubicBezTo>
                <a:lnTo>
                  <a:pt x="11251" y="8989"/>
                </a:lnTo>
                <a:lnTo>
                  <a:pt x="10778" y="9461"/>
                </a:lnTo>
                <a:cubicBezTo>
                  <a:pt x="11088" y="10106"/>
                  <a:pt x="10959" y="10874"/>
                  <a:pt x="10453" y="11383"/>
                </a:cubicBezTo>
                <a:cubicBezTo>
                  <a:pt x="10343" y="11493"/>
                  <a:pt x="10198" y="11548"/>
                  <a:pt x="10054" y="11548"/>
                </a:cubicBezTo>
                <a:cubicBezTo>
                  <a:pt x="9909" y="11548"/>
                  <a:pt x="9765" y="11493"/>
                  <a:pt x="9655" y="11383"/>
                </a:cubicBezTo>
                <a:cubicBezTo>
                  <a:pt x="9435" y="11163"/>
                  <a:pt x="9435" y="10804"/>
                  <a:pt x="9655" y="10585"/>
                </a:cubicBezTo>
                <a:cubicBezTo>
                  <a:pt x="10010" y="10229"/>
                  <a:pt x="9757" y="9621"/>
                  <a:pt x="9254" y="9621"/>
                </a:cubicBezTo>
                <a:cubicBezTo>
                  <a:pt x="8751" y="9621"/>
                  <a:pt x="8498" y="10229"/>
                  <a:pt x="8857" y="10585"/>
                </a:cubicBezTo>
                <a:cubicBezTo>
                  <a:pt x="9441" y="11166"/>
                  <a:pt x="9519" y="12084"/>
                  <a:pt x="9043" y="12756"/>
                </a:cubicBezTo>
                <a:cubicBezTo>
                  <a:pt x="8717" y="13218"/>
                  <a:pt x="8196" y="13472"/>
                  <a:pt x="7661" y="13472"/>
                </a:cubicBezTo>
                <a:cubicBezTo>
                  <a:pt x="7415" y="13472"/>
                  <a:pt x="7167" y="13419"/>
                  <a:pt x="6933" y="13307"/>
                </a:cubicBezTo>
                <a:lnTo>
                  <a:pt x="6460" y="13777"/>
                </a:lnTo>
                <a:cubicBezTo>
                  <a:pt x="6351" y="13882"/>
                  <a:pt x="6210" y="13935"/>
                  <a:pt x="6068" y="13935"/>
                </a:cubicBezTo>
                <a:cubicBezTo>
                  <a:pt x="5924" y="13935"/>
                  <a:pt x="5779" y="13880"/>
                  <a:pt x="5668" y="13771"/>
                </a:cubicBezTo>
                <a:cubicBezTo>
                  <a:pt x="5451" y="13551"/>
                  <a:pt x="5448" y="13198"/>
                  <a:pt x="5662" y="12979"/>
                </a:cubicBezTo>
                <a:lnTo>
                  <a:pt x="6135" y="12506"/>
                </a:lnTo>
                <a:cubicBezTo>
                  <a:pt x="5824" y="11861"/>
                  <a:pt x="5957" y="11091"/>
                  <a:pt x="6460" y="10582"/>
                </a:cubicBezTo>
                <a:cubicBezTo>
                  <a:pt x="6570" y="10476"/>
                  <a:pt x="6711" y="10424"/>
                  <a:pt x="6852" y="10424"/>
                </a:cubicBezTo>
                <a:cubicBezTo>
                  <a:pt x="6997" y="10424"/>
                  <a:pt x="7142" y="10479"/>
                  <a:pt x="7252" y="10591"/>
                </a:cubicBezTo>
                <a:cubicBezTo>
                  <a:pt x="7469" y="10808"/>
                  <a:pt x="7472" y="11160"/>
                  <a:pt x="7258" y="11383"/>
                </a:cubicBezTo>
                <a:cubicBezTo>
                  <a:pt x="6902" y="11738"/>
                  <a:pt x="7155" y="12346"/>
                  <a:pt x="7658" y="12346"/>
                </a:cubicBezTo>
                <a:cubicBezTo>
                  <a:pt x="8161" y="12346"/>
                  <a:pt x="8414" y="11738"/>
                  <a:pt x="8059" y="11383"/>
                </a:cubicBezTo>
                <a:cubicBezTo>
                  <a:pt x="7475" y="10798"/>
                  <a:pt x="7393" y="9883"/>
                  <a:pt x="7869" y="9209"/>
                </a:cubicBezTo>
                <a:cubicBezTo>
                  <a:pt x="8195" y="8749"/>
                  <a:pt x="8716" y="8495"/>
                  <a:pt x="9251" y="8495"/>
                </a:cubicBezTo>
                <a:cubicBezTo>
                  <a:pt x="9497" y="8495"/>
                  <a:pt x="9746" y="8549"/>
                  <a:pt x="9980" y="8660"/>
                </a:cubicBezTo>
                <a:lnTo>
                  <a:pt x="10453" y="8188"/>
                </a:lnTo>
                <a:cubicBezTo>
                  <a:pt x="10563" y="8082"/>
                  <a:pt x="10705" y="8029"/>
                  <a:pt x="10846" y="8029"/>
                </a:cubicBezTo>
                <a:close/>
                <a:moveTo>
                  <a:pt x="13208" y="0"/>
                </a:moveTo>
                <a:cubicBezTo>
                  <a:pt x="11632" y="0"/>
                  <a:pt x="10059" y="597"/>
                  <a:pt x="8857" y="1801"/>
                </a:cubicBezTo>
                <a:lnTo>
                  <a:pt x="8456" y="2201"/>
                </a:lnTo>
                <a:lnTo>
                  <a:pt x="9655" y="3397"/>
                </a:lnTo>
                <a:cubicBezTo>
                  <a:pt x="9869" y="3620"/>
                  <a:pt x="9866" y="3972"/>
                  <a:pt x="9646" y="4189"/>
                </a:cubicBezTo>
                <a:cubicBezTo>
                  <a:pt x="9536" y="4300"/>
                  <a:pt x="9391" y="4356"/>
                  <a:pt x="9246" y="4356"/>
                </a:cubicBezTo>
                <a:cubicBezTo>
                  <a:pt x="9106" y="4356"/>
                  <a:pt x="8965" y="4303"/>
                  <a:pt x="8857" y="4198"/>
                </a:cubicBezTo>
                <a:lnTo>
                  <a:pt x="7658" y="2999"/>
                </a:lnTo>
                <a:lnTo>
                  <a:pt x="663" y="9994"/>
                </a:lnTo>
                <a:cubicBezTo>
                  <a:pt x="1" y="10654"/>
                  <a:pt x="1" y="11726"/>
                  <a:pt x="663" y="12388"/>
                </a:cubicBezTo>
                <a:lnTo>
                  <a:pt x="7053" y="18775"/>
                </a:lnTo>
                <a:cubicBezTo>
                  <a:pt x="7383" y="19107"/>
                  <a:pt x="7816" y="19272"/>
                  <a:pt x="8249" y="19272"/>
                </a:cubicBezTo>
                <a:cubicBezTo>
                  <a:pt x="8682" y="19272"/>
                  <a:pt x="9116" y="19107"/>
                  <a:pt x="9447" y="18775"/>
                </a:cubicBezTo>
                <a:lnTo>
                  <a:pt x="16442" y="11783"/>
                </a:lnTo>
                <a:lnTo>
                  <a:pt x="15244" y="10585"/>
                </a:lnTo>
                <a:cubicBezTo>
                  <a:pt x="15030" y="10362"/>
                  <a:pt x="15033" y="10010"/>
                  <a:pt x="15250" y="9793"/>
                </a:cubicBezTo>
                <a:cubicBezTo>
                  <a:pt x="15361" y="9683"/>
                  <a:pt x="15506" y="9628"/>
                  <a:pt x="15650" y="9628"/>
                </a:cubicBezTo>
                <a:cubicBezTo>
                  <a:pt x="15792" y="9628"/>
                  <a:pt x="15933" y="9681"/>
                  <a:pt x="16042" y="9787"/>
                </a:cubicBezTo>
                <a:lnTo>
                  <a:pt x="17240" y="10982"/>
                </a:lnTo>
                <a:lnTo>
                  <a:pt x="17641" y="10585"/>
                </a:lnTo>
                <a:cubicBezTo>
                  <a:pt x="19923" y="8299"/>
                  <a:pt x="20025" y="4677"/>
                  <a:pt x="17999" y="2240"/>
                </a:cubicBezTo>
                <a:lnTo>
                  <a:pt x="19237" y="1003"/>
                </a:lnTo>
                <a:cubicBezTo>
                  <a:pt x="19456" y="783"/>
                  <a:pt x="19456" y="425"/>
                  <a:pt x="19237" y="205"/>
                </a:cubicBezTo>
                <a:cubicBezTo>
                  <a:pt x="19127" y="95"/>
                  <a:pt x="18982" y="40"/>
                  <a:pt x="18838" y="40"/>
                </a:cubicBezTo>
                <a:cubicBezTo>
                  <a:pt x="18693" y="40"/>
                  <a:pt x="18548" y="95"/>
                  <a:pt x="18439" y="205"/>
                </a:cubicBezTo>
                <a:lnTo>
                  <a:pt x="17198" y="1443"/>
                </a:lnTo>
                <a:cubicBezTo>
                  <a:pt x="16045" y="483"/>
                  <a:pt x="14625" y="0"/>
                  <a:pt x="1320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2530" name="Google Shape;3954;p57">
            <a:extLst>
              <a:ext uri="{FF2B5EF4-FFF2-40B4-BE49-F238E27FC236}">
                <a16:creationId xmlns:a16="http://schemas.microsoft.com/office/drawing/2014/main" id="{35CD2955-2EC5-4410-A878-11038DF5C366}"/>
              </a:ext>
            </a:extLst>
          </p:cNvPr>
          <p:cNvGrpSpPr/>
          <p:nvPr/>
        </p:nvGrpSpPr>
        <p:grpSpPr>
          <a:xfrm>
            <a:off x="8327879" y="3640114"/>
            <a:ext cx="226843" cy="208960"/>
            <a:chOff x="2682350" y="2643425"/>
            <a:chExt cx="473775" cy="436425"/>
          </a:xfrm>
        </p:grpSpPr>
        <p:sp>
          <p:nvSpPr>
            <p:cNvPr id="2531" name="Google Shape;3955;p57">
              <a:extLst>
                <a:ext uri="{FF2B5EF4-FFF2-40B4-BE49-F238E27FC236}">
                  <a16:creationId xmlns:a16="http://schemas.microsoft.com/office/drawing/2014/main" id="{591C1E8F-4AA8-40DC-9772-86C251D0B2C6}"/>
                </a:ext>
              </a:extLst>
            </p:cNvPr>
            <p:cNvSpPr/>
            <p:nvPr/>
          </p:nvSpPr>
          <p:spPr>
            <a:xfrm>
              <a:off x="2682350" y="2725775"/>
              <a:ext cx="70175" cy="73425"/>
            </a:xfrm>
            <a:custGeom>
              <a:avLst/>
              <a:gdLst/>
              <a:ahLst/>
              <a:cxnLst/>
              <a:rect l="l" t="t" r="r" b="b"/>
              <a:pathLst>
                <a:path w="2807" h="2937" extrusionOk="0">
                  <a:moveTo>
                    <a:pt x="1130" y="1"/>
                  </a:moveTo>
                  <a:cubicBezTo>
                    <a:pt x="506" y="1"/>
                    <a:pt x="1" y="504"/>
                    <a:pt x="1" y="1130"/>
                  </a:cubicBezTo>
                  <a:lnTo>
                    <a:pt x="1" y="2937"/>
                  </a:lnTo>
                  <a:lnTo>
                    <a:pt x="1991" y="2937"/>
                  </a:lnTo>
                  <a:cubicBezTo>
                    <a:pt x="2443" y="2937"/>
                    <a:pt x="2807" y="2572"/>
                    <a:pt x="2807" y="2124"/>
                  </a:cubicBezTo>
                  <a:lnTo>
                    <a:pt x="2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532" name="Google Shape;3956;p57">
              <a:extLst>
                <a:ext uri="{FF2B5EF4-FFF2-40B4-BE49-F238E27FC236}">
                  <a16:creationId xmlns:a16="http://schemas.microsoft.com/office/drawing/2014/main" id="{BA1D32A0-F056-46BF-A316-53612BBAF569}"/>
                </a:ext>
              </a:extLst>
            </p:cNvPr>
            <p:cNvSpPr/>
            <p:nvPr/>
          </p:nvSpPr>
          <p:spPr>
            <a:xfrm>
              <a:off x="2682350" y="3006350"/>
              <a:ext cx="70175" cy="73500"/>
            </a:xfrm>
            <a:custGeom>
              <a:avLst/>
              <a:gdLst/>
              <a:ahLst/>
              <a:cxnLst/>
              <a:rect l="l" t="t" r="r" b="b"/>
              <a:pathLst>
                <a:path w="2807" h="2940" extrusionOk="0">
                  <a:moveTo>
                    <a:pt x="1" y="1"/>
                  </a:moveTo>
                  <a:lnTo>
                    <a:pt x="1" y="1811"/>
                  </a:lnTo>
                  <a:cubicBezTo>
                    <a:pt x="1" y="2434"/>
                    <a:pt x="506" y="2940"/>
                    <a:pt x="1130" y="2940"/>
                  </a:cubicBezTo>
                  <a:lnTo>
                    <a:pt x="2807" y="2940"/>
                  </a:lnTo>
                  <a:lnTo>
                    <a:pt x="2807" y="817"/>
                  </a:lnTo>
                  <a:cubicBezTo>
                    <a:pt x="2807" y="365"/>
                    <a:pt x="2443" y="4"/>
                    <a:pt x="19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533" name="Google Shape;3957;p57">
              <a:extLst>
                <a:ext uri="{FF2B5EF4-FFF2-40B4-BE49-F238E27FC236}">
                  <a16:creationId xmlns:a16="http://schemas.microsoft.com/office/drawing/2014/main" id="{BF909A97-B206-49E1-8DFB-3FD562EACDE1}"/>
                </a:ext>
              </a:extLst>
            </p:cNvPr>
            <p:cNvSpPr/>
            <p:nvPr/>
          </p:nvSpPr>
          <p:spPr>
            <a:xfrm>
              <a:off x="3085925" y="2725700"/>
              <a:ext cx="70200" cy="73500"/>
            </a:xfrm>
            <a:custGeom>
              <a:avLst/>
              <a:gdLst/>
              <a:ahLst/>
              <a:cxnLst/>
              <a:rect l="l" t="t" r="r" b="b"/>
              <a:pathLst>
                <a:path w="2808" h="2940" extrusionOk="0">
                  <a:moveTo>
                    <a:pt x="1" y="1"/>
                  </a:moveTo>
                  <a:lnTo>
                    <a:pt x="1" y="2127"/>
                  </a:lnTo>
                  <a:cubicBezTo>
                    <a:pt x="1" y="2575"/>
                    <a:pt x="365" y="2940"/>
                    <a:pt x="817" y="2940"/>
                  </a:cubicBezTo>
                  <a:lnTo>
                    <a:pt x="2807" y="2940"/>
                  </a:lnTo>
                  <a:lnTo>
                    <a:pt x="2807" y="1130"/>
                  </a:lnTo>
                  <a:cubicBezTo>
                    <a:pt x="2807" y="507"/>
                    <a:pt x="2301" y="1"/>
                    <a:pt x="16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534" name="Google Shape;3958;p57">
              <a:extLst>
                <a:ext uri="{FF2B5EF4-FFF2-40B4-BE49-F238E27FC236}">
                  <a16:creationId xmlns:a16="http://schemas.microsoft.com/office/drawing/2014/main" id="{98D0D49D-1790-4BF5-8658-44E853005F67}"/>
                </a:ext>
              </a:extLst>
            </p:cNvPr>
            <p:cNvSpPr/>
            <p:nvPr/>
          </p:nvSpPr>
          <p:spPr>
            <a:xfrm>
              <a:off x="2825150" y="2843075"/>
              <a:ext cx="180700" cy="107375"/>
            </a:xfrm>
            <a:custGeom>
              <a:avLst/>
              <a:gdLst/>
              <a:ahLst/>
              <a:cxnLst/>
              <a:rect l="l" t="t" r="r" b="b"/>
              <a:pathLst>
                <a:path w="7228" h="4295" extrusionOk="0">
                  <a:moveTo>
                    <a:pt x="5024" y="714"/>
                  </a:moveTo>
                  <a:cubicBezTo>
                    <a:pt x="5337" y="714"/>
                    <a:pt x="5590" y="967"/>
                    <a:pt x="5590" y="1277"/>
                  </a:cubicBezTo>
                  <a:cubicBezTo>
                    <a:pt x="5590" y="1590"/>
                    <a:pt x="5337" y="1843"/>
                    <a:pt x="5024" y="1843"/>
                  </a:cubicBezTo>
                  <a:lnTo>
                    <a:pt x="2503" y="1843"/>
                  </a:lnTo>
                  <a:cubicBezTo>
                    <a:pt x="2190" y="1843"/>
                    <a:pt x="1937" y="1590"/>
                    <a:pt x="1937" y="1277"/>
                  </a:cubicBezTo>
                  <a:cubicBezTo>
                    <a:pt x="1937" y="967"/>
                    <a:pt x="2190" y="714"/>
                    <a:pt x="2503" y="714"/>
                  </a:cubicBezTo>
                  <a:close/>
                  <a:moveTo>
                    <a:pt x="6078" y="2452"/>
                  </a:moveTo>
                  <a:cubicBezTo>
                    <a:pt x="6391" y="2452"/>
                    <a:pt x="6644" y="2704"/>
                    <a:pt x="6644" y="3018"/>
                  </a:cubicBezTo>
                  <a:cubicBezTo>
                    <a:pt x="6644" y="3328"/>
                    <a:pt x="6391" y="3581"/>
                    <a:pt x="6078" y="3581"/>
                  </a:cubicBezTo>
                  <a:lnTo>
                    <a:pt x="1449" y="3581"/>
                  </a:lnTo>
                  <a:cubicBezTo>
                    <a:pt x="1136" y="3581"/>
                    <a:pt x="883" y="3328"/>
                    <a:pt x="883" y="3018"/>
                  </a:cubicBezTo>
                  <a:cubicBezTo>
                    <a:pt x="883" y="2704"/>
                    <a:pt x="1136" y="2452"/>
                    <a:pt x="1449" y="2452"/>
                  </a:cubicBezTo>
                  <a:close/>
                  <a:moveTo>
                    <a:pt x="1" y="0"/>
                  </a:moveTo>
                  <a:lnTo>
                    <a:pt x="1" y="4294"/>
                  </a:lnTo>
                  <a:lnTo>
                    <a:pt x="7228" y="4294"/>
                  </a:lnTo>
                  <a:lnTo>
                    <a:pt x="72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535" name="Google Shape;3959;p57">
              <a:extLst>
                <a:ext uri="{FF2B5EF4-FFF2-40B4-BE49-F238E27FC236}">
                  <a16:creationId xmlns:a16="http://schemas.microsoft.com/office/drawing/2014/main" id="{E9D71186-F8C6-45AA-A8F4-BCB42599BD81}"/>
                </a:ext>
              </a:extLst>
            </p:cNvPr>
            <p:cNvSpPr/>
            <p:nvPr/>
          </p:nvSpPr>
          <p:spPr>
            <a:xfrm>
              <a:off x="2682350" y="2725700"/>
              <a:ext cx="473775" cy="354150"/>
            </a:xfrm>
            <a:custGeom>
              <a:avLst/>
              <a:gdLst/>
              <a:ahLst/>
              <a:cxnLst/>
              <a:rect l="l" t="t" r="r" b="b"/>
              <a:pathLst>
                <a:path w="18951" h="14166" extrusionOk="0">
                  <a:moveTo>
                    <a:pt x="13503" y="3566"/>
                  </a:moveTo>
                  <a:cubicBezTo>
                    <a:pt x="13816" y="3566"/>
                    <a:pt x="14069" y="3819"/>
                    <a:pt x="14069" y="4129"/>
                  </a:cubicBezTo>
                  <a:lnTo>
                    <a:pt x="14069" y="9556"/>
                  </a:lnTo>
                  <a:cubicBezTo>
                    <a:pt x="14069" y="9866"/>
                    <a:pt x="13816" y="10119"/>
                    <a:pt x="13503" y="10119"/>
                  </a:cubicBezTo>
                  <a:lnTo>
                    <a:pt x="5147" y="10119"/>
                  </a:lnTo>
                  <a:cubicBezTo>
                    <a:pt x="4834" y="10119"/>
                    <a:pt x="4584" y="9866"/>
                    <a:pt x="4584" y="9556"/>
                  </a:cubicBezTo>
                  <a:lnTo>
                    <a:pt x="4584" y="4129"/>
                  </a:lnTo>
                  <a:cubicBezTo>
                    <a:pt x="4584" y="3819"/>
                    <a:pt x="4834" y="3566"/>
                    <a:pt x="5147" y="3566"/>
                  </a:cubicBezTo>
                  <a:close/>
                  <a:moveTo>
                    <a:pt x="3936" y="1"/>
                  </a:moveTo>
                  <a:lnTo>
                    <a:pt x="3936" y="2127"/>
                  </a:lnTo>
                  <a:cubicBezTo>
                    <a:pt x="3933" y="3199"/>
                    <a:pt x="3066" y="4069"/>
                    <a:pt x="1991" y="4069"/>
                  </a:cubicBezTo>
                  <a:lnTo>
                    <a:pt x="1" y="4069"/>
                  </a:lnTo>
                  <a:lnTo>
                    <a:pt x="1" y="10098"/>
                  </a:lnTo>
                  <a:lnTo>
                    <a:pt x="1991" y="10098"/>
                  </a:lnTo>
                  <a:cubicBezTo>
                    <a:pt x="3066" y="10101"/>
                    <a:pt x="3933" y="10968"/>
                    <a:pt x="3936" y="12043"/>
                  </a:cubicBezTo>
                  <a:lnTo>
                    <a:pt x="3936" y="14166"/>
                  </a:lnTo>
                  <a:lnTo>
                    <a:pt x="15015" y="14166"/>
                  </a:lnTo>
                  <a:lnTo>
                    <a:pt x="15015" y="12043"/>
                  </a:lnTo>
                  <a:cubicBezTo>
                    <a:pt x="15018" y="10968"/>
                    <a:pt x="15885" y="10101"/>
                    <a:pt x="16960" y="10098"/>
                  </a:cubicBezTo>
                  <a:lnTo>
                    <a:pt x="18950" y="10098"/>
                  </a:lnTo>
                  <a:lnTo>
                    <a:pt x="18950" y="4069"/>
                  </a:lnTo>
                  <a:lnTo>
                    <a:pt x="16960" y="4069"/>
                  </a:lnTo>
                  <a:cubicBezTo>
                    <a:pt x="15885" y="4069"/>
                    <a:pt x="15018" y="3199"/>
                    <a:pt x="15015" y="2127"/>
                  </a:cubicBezTo>
                  <a:lnTo>
                    <a:pt x="150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536" name="Google Shape;3960;p57">
              <a:extLst>
                <a:ext uri="{FF2B5EF4-FFF2-40B4-BE49-F238E27FC236}">
                  <a16:creationId xmlns:a16="http://schemas.microsoft.com/office/drawing/2014/main" id="{1EB284FA-5F8A-4830-B0C8-BBEB400B9448}"/>
                </a:ext>
              </a:extLst>
            </p:cNvPr>
            <p:cNvSpPr/>
            <p:nvPr/>
          </p:nvSpPr>
          <p:spPr>
            <a:xfrm>
              <a:off x="3085925" y="3006350"/>
              <a:ext cx="70200" cy="73500"/>
            </a:xfrm>
            <a:custGeom>
              <a:avLst/>
              <a:gdLst/>
              <a:ahLst/>
              <a:cxnLst/>
              <a:rect l="l" t="t" r="r" b="b"/>
              <a:pathLst>
                <a:path w="2808" h="2940" extrusionOk="0">
                  <a:moveTo>
                    <a:pt x="817" y="1"/>
                  </a:moveTo>
                  <a:cubicBezTo>
                    <a:pt x="365" y="4"/>
                    <a:pt x="1" y="365"/>
                    <a:pt x="1" y="817"/>
                  </a:cubicBezTo>
                  <a:lnTo>
                    <a:pt x="1" y="2940"/>
                  </a:lnTo>
                  <a:lnTo>
                    <a:pt x="1678" y="2940"/>
                  </a:lnTo>
                  <a:cubicBezTo>
                    <a:pt x="2301" y="2940"/>
                    <a:pt x="2807" y="2434"/>
                    <a:pt x="2807" y="1811"/>
                  </a:cubicBezTo>
                  <a:lnTo>
                    <a:pt x="2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537" name="Google Shape;3961;p57">
              <a:extLst>
                <a:ext uri="{FF2B5EF4-FFF2-40B4-BE49-F238E27FC236}">
                  <a16:creationId xmlns:a16="http://schemas.microsoft.com/office/drawing/2014/main" id="{4F4A0BB2-5947-4281-8A1E-2A3FD2BAFE31}"/>
                </a:ext>
              </a:extLst>
            </p:cNvPr>
            <p:cNvSpPr/>
            <p:nvPr/>
          </p:nvSpPr>
          <p:spPr>
            <a:xfrm>
              <a:off x="2825450" y="2643425"/>
              <a:ext cx="187550" cy="54075"/>
            </a:xfrm>
            <a:custGeom>
              <a:avLst/>
              <a:gdLst/>
              <a:ahLst/>
              <a:cxnLst/>
              <a:rect l="l" t="t" r="r" b="b"/>
              <a:pathLst>
                <a:path w="7502" h="2163" extrusionOk="0">
                  <a:moveTo>
                    <a:pt x="1862" y="1"/>
                  </a:moveTo>
                  <a:cubicBezTo>
                    <a:pt x="835" y="4"/>
                    <a:pt x="1" y="835"/>
                    <a:pt x="1" y="1861"/>
                  </a:cubicBezTo>
                  <a:lnTo>
                    <a:pt x="1" y="2163"/>
                  </a:lnTo>
                  <a:lnTo>
                    <a:pt x="1130" y="2163"/>
                  </a:lnTo>
                  <a:lnTo>
                    <a:pt x="1130" y="1861"/>
                  </a:lnTo>
                  <a:cubicBezTo>
                    <a:pt x="1130" y="1458"/>
                    <a:pt x="1458" y="1133"/>
                    <a:pt x="1862" y="1130"/>
                  </a:cubicBezTo>
                  <a:lnTo>
                    <a:pt x="5641" y="1130"/>
                  </a:lnTo>
                  <a:cubicBezTo>
                    <a:pt x="6044" y="1133"/>
                    <a:pt x="6373" y="1458"/>
                    <a:pt x="6373" y="1861"/>
                  </a:cubicBezTo>
                  <a:lnTo>
                    <a:pt x="6373" y="2163"/>
                  </a:lnTo>
                  <a:lnTo>
                    <a:pt x="7502" y="2163"/>
                  </a:lnTo>
                  <a:lnTo>
                    <a:pt x="7502" y="1861"/>
                  </a:lnTo>
                  <a:cubicBezTo>
                    <a:pt x="7502" y="835"/>
                    <a:pt x="6668" y="4"/>
                    <a:pt x="5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538" name="Google Shape;3962;p57">
            <a:extLst>
              <a:ext uri="{FF2B5EF4-FFF2-40B4-BE49-F238E27FC236}">
                <a16:creationId xmlns:a16="http://schemas.microsoft.com/office/drawing/2014/main" id="{15A91F5F-7120-4EBB-85FF-BED27D07E123}"/>
              </a:ext>
            </a:extLst>
          </p:cNvPr>
          <p:cNvGrpSpPr/>
          <p:nvPr/>
        </p:nvGrpSpPr>
        <p:grpSpPr>
          <a:xfrm>
            <a:off x="8644419" y="3629245"/>
            <a:ext cx="162205" cy="230698"/>
            <a:chOff x="3342725" y="2620775"/>
            <a:chExt cx="338775" cy="481825"/>
          </a:xfrm>
        </p:grpSpPr>
        <p:sp>
          <p:nvSpPr>
            <p:cNvPr id="2539" name="Google Shape;3963;p57">
              <a:extLst>
                <a:ext uri="{FF2B5EF4-FFF2-40B4-BE49-F238E27FC236}">
                  <a16:creationId xmlns:a16="http://schemas.microsoft.com/office/drawing/2014/main" id="{7DEC77AC-FD7C-4D87-B0DF-2863568806E3}"/>
                </a:ext>
              </a:extLst>
            </p:cNvPr>
            <p:cNvSpPr/>
            <p:nvPr/>
          </p:nvSpPr>
          <p:spPr>
            <a:xfrm>
              <a:off x="3342725" y="2620775"/>
              <a:ext cx="338775" cy="56475"/>
            </a:xfrm>
            <a:custGeom>
              <a:avLst/>
              <a:gdLst/>
              <a:ahLst/>
              <a:cxnLst/>
              <a:rect l="l" t="t" r="r" b="b"/>
              <a:pathLst>
                <a:path w="13551" h="2259" extrusionOk="0">
                  <a:moveTo>
                    <a:pt x="1693" y="0"/>
                  </a:moveTo>
                  <a:cubicBezTo>
                    <a:pt x="756" y="0"/>
                    <a:pt x="0" y="759"/>
                    <a:pt x="0" y="1695"/>
                  </a:cubicBezTo>
                  <a:lnTo>
                    <a:pt x="0" y="2259"/>
                  </a:lnTo>
                  <a:lnTo>
                    <a:pt x="13551" y="2259"/>
                  </a:lnTo>
                  <a:lnTo>
                    <a:pt x="13551" y="1695"/>
                  </a:lnTo>
                  <a:cubicBezTo>
                    <a:pt x="13548" y="759"/>
                    <a:pt x="12792" y="0"/>
                    <a:pt x="11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540" name="Google Shape;3964;p57">
              <a:extLst>
                <a:ext uri="{FF2B5EF4-FFF2-40B4-BE49-F238E27FC236}">
                  <a16:creationId xmlns:a16="http://schemas.microsoft.com/office/drawing/2014/main" id="{760211E2-F9AB-4078-B5B6-B08BBD8F21FB}"/>
                </a:ext>
              </a:extLst>
            </p:cNvPr>
            <p:cNvSpPr/>
            <p:nvPr/>
          </p:nvSpPr>
          <p:spPr>
            <a:xfrm>
              <a:off x="3342725" y="2705450"/>
              <a:ext cx="338775" cy="284225"/>
            </a:xfrm>
            <a:custGeom>
              <a:avLst/>
              <a:gdLst/>
              <a:ahLst/>
              <a:cxnLst/>
              <a:rect l="l" t="t" r="r" b="b"/>
              <a:pathLst>
                <a:path w="13551" h="11369" extrusionOk="0">
                  <a:moveTo>
                    <a:pt x="0" y="1"/>
                  </a:moveTo>
                  <a:lnTo>
                    <a:pt x="0" y="11368"/>
                  </a:lnTo>
                  <a:lnTo>
                    <a:pt x="13551" y="11368"/>
                  </a:lnTo>
                  <a:lnTo>
                    <a:pt x="135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541" name="Google Shape;3965;p57">
              <a:extLst>
                <a:ext uri="{FF2B5EF4-FFF2-40B4-BE49-F238E27FC236}">
                  <a16:creationId xmlns:a16="http://schemas.microsoft.com/office/drawing/2014/main" id="{3016B6DB-728A-4CDC-A6E1-4EABA0CC95A0}"/>
                </a:ext>
              </a:extLst>
            </p:cNvPr>
            <p:cNvSpPr/>
            <p:nvPr/>
          </p:nvSpPr>
          <p:spPr>
            <a:xfrm>
              <a:off x="3342725" y="3017875"/>
              <a:ext cx="338775" cy="84725"/>
            </a:xfrm>
            <a:custGeom>
              <a:avLst/>
              <a:gdLst/>
              <a:ahLst/>
              <a:cxnLst/>
              <a:rect l="l" t="t" r="r" b="b"/>
              <a:pathLst>
                <a:path w="13551" h="3389" extrusionOk="0">
                  <a:moveTo>
                    <a:pt x="8224" y="1205"/>
                  </a:moveTo>
                  <a:cubicBezTo>
                    <a:pt x="8534" y="1205"/>
                    <a:pt x="8787" y="1458"/>
                    <a:pt x="8787" y="1771"/>
                  </a:cubicBezTo>
                  <a:cubicBezTo>
                    <a:pt x="8787" y="2081"/>
                    <a:pt x="8534" y="2334"/>
                    <a:pt x="8224" y="2334"/>
                  </a:cubicBezTo>
                  <a:lnTo>
                    <a:pt x="5324" y="2334"/>
                  </a:lnTo>
                  <a:cubicBezTo>
                    <a:pt x="5014" y="2334"/>
                    <a:pt x="4761" y="2081"/>
                    <a:pt x="4761" y="1771"/>
                  </a:cubicBezTo>
                  <a:cubicBezTo>
                    <a:pt x="4761" y="1458"/>
                    <a:pt x="5014" y="1205"/>
                    <a:pt x="5324" y="1205"/>
                  </a:cubicBezTo>
                  <a:close/>
                  <a:moveTo>
                    <a:pt x="0" y="0"/>
                  </a:moveTo>
                  <a:lnTo>
                    <a:pt x="0" y="1696"/>
                  </a:lnTo>
                  <a:cubicBezTo>
                    <a:pt x="0" y="2629"/>
                    <a:pt x="756" y="3388"/>
                    <a:pt x="1693" y="3388"/>
                  </a:cubicBezTo>
                  <a:lnTo>
                    <a:pt x="11855" y="3388"/>
                  </a:lnTo>
                  <a:cubicBezTo>
                    <a:pt x="12792" y="3388"/>
                    <a:pt x="13548" y="2629"/>
                    <a:pt x="13551" y="1696"/>
                  </a:cubicBezTo>
                  <a:lnTo>
                    <a:pt x="135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542" name="Google Shape;3966;p57">
            <a:extLst>
              <a:ext uri="{FF2B5EF4-FFF2-40B4-BE49-F238E27FC236}">
                <a16:creationId xmlns:a16="http://schemas.microsoft.com/office/drawing/2014/main" id="{04DD786D-19BF-4FF9-8244-CFFBD6AF2A59}"/>
              </a:ext>
            </a:extLst>
          </p:cNvPr>
          <p:cNvGrpSpPr/>
          <p:nvPr/>
        </p:nvGrpSpPr>
        <p:grpSpPr>
          <a:xfrm>
            <a:off x="8912176" y="3629245"/>
            <a:ext cx="189246" cy="230698"/>
            <a:chOff x="3907325" y="2620775"/>
            <a:chExt cx="395250" cy="481825"/>
          </a:xfrm>
        </p:grpSpPr>
        <p:sp>
          <p:nvSpPr>
            <p:cNvPr id="2543" name="Google Shape;3967;p57">
              <a:extLst>
                <a:ext uri="{FF2B5EF4-FFF2-40B4-BE49-F238E27FC236}">
                  <a16:creationId xmlns:a16="http://schemas.microsoft.com/office/drawing/2014/main" id="{FF879A12-DAA0-4DE6-B863-5BFF86D18E45}"/>
                </a:ext>
              </a:extLst>
            </p:cNvPr>
            <p:cNvSpPr/>
            <p:nvPr/>
          </p:nvSpPr>
          <p:spPr>
            <a:xfrm>
              <a:off x="3907325" y="3016975"/>
              <a:ext cx="74550" cy="56475"/>
            </a:xfrm>
            <a:custGeom>
              <a:avLst/>
              <a:gdLst/>
              <a:ahLst/>
              <a:cxnLst/>
              <a:rect l="l" t="t" r="r" b="b"/>
              <a:pathLst>
                <a:path w="2982" h="2259" extrusionOk="0">
                  <a:moveTo>
                    <a:pt x="1" y="0"/>
                  </a:moveTo>
                  <a:lnTo>
                    <a:pt x="1" y="563"/>
                  </a:lnTo>
                  <a:cubicBezTo>
                    <a:pt x="1" y="1500"/>
                    <a:pt x="756" y="2256"/>
                    <a:pt x="1693" y="2259"/>
                  </a:cubicBezTo>
                  <a:lnTo>
                    <a:pt x="2982" y="2259"/>
                  </a:lnTo>
                  <a:cubicBezTo>
                    <a:pt x="2711" y="1527"/>
                    <a:pt x="2515" y="768"/>
                    <a:pt x="2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544" name="Google Shape;3968;p57">
              <a:extLst>
                <a:ext uri="{FF2B5EF4-FFF2-40B4-BE49-F238E27FC236}">
                  <a16:creationId xmlns:a16="http://schemas.microsoft.com/office/drawing/2014/main" id="{A12324D1-789F-45AD-896A-DC5FB5B633CC}"/>
                </a:ext>
              </a:extLst>
            </p:cNvPr>
            <p:cNvSpPr/>
            <p:nvPr/>
          </p:nvSpPr>
          <p:spPr>
            <a:xfrm>
              <a:off x="3907325" y="2705450"/>
              <a:ext cx="282325" cy="283325"/>
            </a:xfrm>
            <a:custGeom>
              <a:avLst/>
              <a:gdLst/>
              <a:ahLst/>
              <a:cxnLst/>
              <a:rect l="l" t="t" r="r" b="b"/>
              <a:pathLst>
                <a:path w="11293" h="11333" extrusionOk="0">
                  <a:moveTo>
                    <a:pt x="1" y="1"/>
                  </a:moveTo>
                  <a:lnTo>
                    <a:pt x="1" y="11332"/>
                  </a:lnTo>
                  <a:lnTo>
                    <a:pt x="2283" y="11332"/>
                  </a:lnTo>
                  <a:cubicBezTo>
                    <a:pt x="2274" y="11142"/>
                    <a:pt x="2259" y="10956"/>
                    <a:pt x="2259" y="10766"/>
                  </a:cubicBezTo>
                  <a:lnTo>
                    <a:pt x="2259" y="9637"/>
                  </a:lnTo>
                  <a:cubicBezTo>
                    <a:pt x="2259" y="8396"/>
                    <a:pt x="2834" y="7249"/>
                    <a:pt x="3834" y="6490"/>
                  </a:cubicBezTo>
                  <a:lnTo>
                    <a:pt x="4517" y="5975"/>
                  </a:lnTo>
                  <a:lnTo>
                    <a:pt x="4517" y="3145"/>
                  </a:lnTo>
                  <a:cubicBezTo>
                    <a:pt x="4517" y="2051"/>
                    <a:pt x="5400" y="1169"/>
                    <a:pt x="6493" y="1169"/>
                  </a:cubicBezTo>
                  <a:cubicBezTo>
                    <a:pt x="7583" y="1169"/>
                    <a:pt x="8468" y="2051"/>
                    <a:pt x="8468" y="3145"/>
                  </a:cubicBezTo>
                  <a:lnTo>
                    <a:pt x="8468" y="3617"/>
                  </a:lnTo>
                  <a:cubicBezTo>
                    <a:pt x="8743" y="3487"/>
                    <a:pt x="9031" y="3426"/>
                    <a:pt x="9314" y="3426"/>
                  </a:cubicBezTo>
                  <a:cubicBezTo>
                    <a:pt x="10141" y="3426"/>
                    <a:pt x="10923" y="3949"/>
                    <a:pt x="11196" y="4795"/>
                  </a:cubicBezTo>
                  <a:cubicBezTo>
                    <a:pt x="11226" y="4780"/>
                    <a:pt x="11260" y="4771"/>
                    <a:pt x="11293" y="4759"/>
                  </a:cubicBezTo>
                  <a:lnTo>
                    <a:pt x="11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545" name="Google Shape;3969;p57">
              <a:extLst>
                <a:ext uri="{FF2B5EF4-FFF2-40B4-BE49-F238E27FC236}">
                  <a16:creationId xmlns:a16="http://schemas.microsoft.com/office/drawing/2014/main" id="{76AB5EB5-88AB-40C1-9F51-97EAE33AADB5}"/>
                </a:ext>
              </a:extLst>
            </p:cNvPr>
            <p:cNvSpPr/>
            <p:nvPr/>
          </p:nvSpPr>
          <p:spPr>
            <a:xfrm>
              <a:off x="3907325" y="2620775"/>
              <a:ext cx="282325" cy="56475"/>
            </a:xfrm>
            <a:custGeom>
              <a:avLst/>
              <a:gdLst/>
              <a:ahLst/>
              <a:cxnLst/>
              <a:rect l="l" t="t" r="r" b="b"/>
              <a:pathLst>
                <a:path w="11293" h="2259" extrusionOk="0">
                  <a:moveTo>
                    <a:pt x="1693" y="0"/>
                  </a:moveTo>
                  <a:cubicBezTo>
                    <a:pt x="756" y="0"/>
                    <a:pt x="1" y="759"/>
                    <a:pt x="1" y="1695"/>
                  </a:cubicBezTo>
                  <a:lnTo>
                    <a:pt x="1" y="2259"/>
                  </a:lnTo>
                  <a:lnTo>
                    <a:pt x="11293" y="2259"/>
                  </a:lnTo>
                  <a:lnTo>
                    <a:pt x="11293" y="1695"/>
                  </a:lnTo>
                  <a:cubicBezTo>
                    <a:pt x="11290" y="759"/>
                    <a:pt x="10534" y="0"/>
                    <a:pt x="9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546" name="Google Shape;3970;p57">
              <a:extLst>
                <a:ext uri="{FF2B5EF4-FFF2-40B4-BE49-F238E27FC236}">
                  <a16:creationId xmlns:a16="http://schemas.microsoft.com/office/drawing/2014/main" id="{C6F5072F-35CE-4A7F-82E8-EF8FC193E388}"/>
                </a:ext>
              </a:extLst>
            </p:cNvPr>
            <p:cNvSpPr/>
            <p:nvPr/>
          </p:nvSpPr>
          <p:spPr>
            <a:xfrm>
              <a:off x="3992025" y="2762900"/>
              <a:ext cx="310550" cy="339700"/>
            </a:xfrm>
            <a:custGeom>
              <a:avLst/>
              <a:gdLst/>
              <a:ahLst/>
              <a:cxnLst/>
              <a:rect l="l" t="t" r="r" b="b"/>
              <a:pathLst>
                <a:path w="12422" h="13588" extrusionOk="0">
                  <a:moveTo>
                    <a:pt x="3105" y="0"/>
                  </a:moveTo>
                  <a:cubicBezTo>
                    <a:pt x="2635" y="0"/>
                    <a:pt x="2259" y="377"/>
                    <a:pt x="2259" y="847"/>
                  </a:cubicBezTo>
                  <a:lnTo>
                    <a:pt x="2259" y="8468"/>
                  </a:lnTo>
                  <a:cubicBezTo>
                    <a:pt x="2259" y="8781"/>
                    <a:pt x="2006" y="9031"/>
                    <a:pt x="1693" y="9031"/>
                  </a:cubicBezTo>
                  <a:cubicBezTo>
                    <a:pt x="1379" y="9031"/>
                    <a:pt x="1129" y="8781"/>
                    <a:pt x="1129" y="8468"/>
                  </a:cubicBezTo>
                  <a:lnTo>
                    <a:pt x="1129" y="5095"/>
                  </a:lnTo>
                  <a:cubicBezTo>
                    <a:pt x="419" y="5622"/>
                    <a:pt x="0" y="6453"/>
                    <a:pt x="0" y="7339"/>
                  </a:cubicBezTo>
                  <a:lnTo>
                    <a:pt x="0" y="8468"/>
                  </a:lnTo>
                  <a:cubicBezTo>
                    <a:pt x="0" y="10052"/>
                    <a:pt x="368" y="11615"/>
                    <a:pt x="1069" y="13036"/>
                  </a:cubicBezTo>
                  <a:cubicBezTo>
                    <a:pt x="1223" y="13346"/>
                    <a:pt x="1322" y="13587"/>
                    <a:pt x="1693" y="13587"/>
                  </a:cubicBezTo>
                  <a:lnTo>
                    <a:pt x="10726" y="13587"/>
                  </a:lnTo>
                  <a:cubicBezTo>
                    <a:pt x="11097" y="13587"/>
                    <a:pt x="11196" y="13346"/>
                    <a:pt x="11350" y="13036"/>
                  </a:cubicBezTo>
                  <a:cubicBezTo>
                    <a:pt x="12051" y="11615"/>
                    <a:pt x="12419" y="10052"/>
                    <a:pt x="12422" y="8468"/>
                  </a:cubicBezTo>
                  <a:lnTo>
                    <a:pt x="12422" y="5363"/>
                  </a:lnTo>
                  <a:cubicBezTo>
                    <a:pt x="12422" y="4894"/>
                    <a:pt x="12042" y="4517"/>
                    <a:pt x="11572" y="4517"/>
                  </a:cubicBezTo>
                  <a:cubicBezTo>
                    <a:pt x="11106" y="4517"/>
                    <a:pt x="10726" y="4894"/>
                    <a:pt x="10726" y="5363"/>
                  </a:cubicBezTo>
                  <a:lnTo>
                    <a:pt x="10726" y="7339"/>
                  </a:lnTo>
                  <a:cubicBezTo>
                    <a:pt x="10726" y="7652"/>
                    <a:pt x="10473" y="7902"/>
                    <a:pt x="10163" y="7902"/>
                  </a:cubicBezTo>
                  <a:cubicBezTo>
                    <a:pt x="9850" y="7902"/>
                    <a:pt x="9597" y="7652"/>
                    <a:pt x="9597" y="7339"/>
                  </a:cubicBezTo>
                  <a:lnTo>
                    <a:pt x="9597" y="6297"/>
                  </a:lnTo>
                  <a:lnTo>
                    <a:pt x="9597" y="4234"/>
                  </a:lnTo>
                  <a:cubicBezTo>
                    <a:pt x="9597" y="3764"/>
                    <a:pt x="9218" y="3388"/>
                    <a:pt x="8751" y="3388"/>
                  </a:cubicBezTo>
                  <a:cubicBezTo>
                    <a:pt x="8281" y="3388"/>
                    <a:pt x="7905" y="3764"/>
                    <a:pt x="7905" y="4234"/>
                  </a:cubicBezTo>
                  <a:lnTo>
                    <a:pt x="7905" y="6210"/>
                  </a:lnTo>
                  <a:cubicBezTo>
                    <a:pt x="7905" y="6523"/>
                    <a:pt x="7652" y="6773"/>
                    <a:pt x="7339" y="6773"/>
                  </a:cubicBezTo>
                  <a:cubicBezTo>
                    <a:pt x="7025" y="6773"/>
                    <a:pt x="6776" y="6523"/>
                    <a:pt x="6776" y="6210"/>
                  </a:cubicBezTo>
                  <a:lnTo>
                    <a:pt x="6776" y="3105"/>
                  </a:lnTo>
                  <a:cubicBezTo>
                    <a:pt x="6776" y="2635"/>
                    <a:pt x="6396" y="2259"/>
                    <a:pt x="5926" y="2259"/>
                  </a:cubicBezTo>
                  <a:cubicBezTo>
                    <a:pt x="5460" y="2259"/>
                    <a:pt x="5080" y="2635"/>
                    <a:pt x="5080" y="3105"/>
                  </a:cubicBezTo>
                  <a:lnTo>
                    <a:pt x="5080" y="6210"/>
                  </a:lnTo>
                  <a:cubicBezTo>
                    <a:pt x="5080" y="6523"/>
                    <a:pt x="4827" y="6773"/>
                    <a:pt x="4517" y="6773"/>
                  </a:cubicBezTo>
                  <a:cubicBezTo>
                    <a:pt x="4204" y="6773"/>
                    <a:pt x="3951" y="6523"/>
                    <a:pt x="3951" y="6210"/>
                  </a:cubicBezTo>
                  <a:lnTo>
                    <a:pt x="3951" y="847"/>
                  </a:lnTo>
                  <a:cubicBezTo>
                    <a:pt x="3951" y="377"/>
                    <a:pt x="3572" y="0"/>
                    <a:pt x="31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547" name="Google Shape;3971;p57">
            <a:extLst>
              <a:ext uri="{FF2B5EF4-FFF2-40B4-BE49-F238E27FC236}">
                <a16:creationId xmlns:a16="http://schemas.microsoft.com/office/drawing/2014/main" id="{DB7AABDF-E3AF-43FE-A10F-2BA6E98635C6}"/>
              </a:ext>
            </a:extLst>
          </p:cNvPr>
          <p:cNvGrpSpPr/>
          <p:nvPr/>
        </p:nvGrpSpPr>
        <p:grpSpPr>
          <a:xfrm>
            <a:off x="9179550" y="3636457"/>
            <a:ext cx="230698" cy="216274"/>
            <a:chOff x="4456875" y="2635825"/>
            <a:chExt cx="481825" cy="451700"/>
          </a:xfrm>
        </p:grpSpPr>
        <p:sp>
          <p:nvSpPr>
            <p:cNvPr id="2548" name="Google Shape;3972;p57">
              <a:extLst>
                <a:ext uri="{FF2B5EF4-FFF2-40B4-BE49-F238E27FC236}">
                  <a16:creationId xmlns:a16="http://schemas.microsoft.com/office/drawing/2014/main" id="{E3199523-5E8E-4EF7-BC71-30AD571ED29E}"/>
                </a:ext>
              </a:extLst>
            </p:cNvPr>
            <p:cNvSpPr/>
            <p:nvPr/>
          </p:nvSpPr>
          <p:spPr>
            <a:xfrm>
              <a:off x="4542475" y="3031050"/>
              <a:ext cx="189725" cy="56475"/>
            </a:xfrm>
            <a:custGeom>
              <a:avLst/>
              <a:gdLst/>
              <a:ahLst/>
              <a:cxnLst/>
              <a:rect l="l" t="t" r="r" b="b"/>
              <a:pathLst>
                <a:path w="7589" h="2259" extrusionOk="0">
                  <a:moveTo>
                    <a:pt x="2792" y="0"/>
                  </a:moveTo>
                  <a:lnTo>
                    <a:pt x="2415" y="1130"/>
                  </a:lnTo>
                  <a:lnTo>
                    <a:pt x="567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7" y="2259"/>
                  </a:cubicBezTo>
                  <a:lnTo>
                    <a:pt x="7589" y="2259"/>
                  </a:lnTo>
                  <a:cubicBezTo>
                    <a:pt x="7101" y="1831"/>
                    <a:pt x="6821" y="1214"/>
                    <a:pt x="6821" y="567"/>
                  </a:cubicBezTo>
                  <a:lnTo>
                    <a:pt x="6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549" name="Google Shape;3973;p57">
              <a:extLst>
                <a:ext uri="{FF2B5EF4-FFF2-40B4-BE49-F238E27FC236}">
                  <a16:creationId xmlns:a16="http://schemas.microsoft.com/office/drawing/2014/main" id="{711C5CCF-2290-4690-8D47-34B4C51346A2}"/>
                </a:ext>
              </a:extLst>
            </p:cNvPr>
            <p:cNvSpPr/>
            <p:nvPr/>
          </p:nvSpPr>
          <p:spPr>
            <a:xfrm>
              <a:off x="4456875" y="2946350"/>
              <a:ext cx="256125" cy="56500"/>
            </a:xfrm>
            <a:custGeom>
              <a:avLst/>
              <a:gdLst/>
              <a:ahLst/>
              <a:cxnLst/>
              <a:rect l="l" t="t" r="r" b="b"/>
              <a:pathLst>
                <a:path w="10245" h="2260" extrusionOk="0">
                  <a:moveTo>
                    <a:pt x="1" y="1"/>
                  </a:moveTo>
                  <a:lnTo>
                    <a:pt x="1" y="567"/>
                  </a:lnTo>
                  <a:cubicBezTo>
                    <a:pt x="1" y="1500"/>
                    <a:pt x="756" y="2259"/>
                    <a:pt x="1693" y="2259"/>
                  </a:cubicBezTo>
                  <a:lnTo>
                    <a:pt x="10245" y="2259"/>
                  </a:lnTo>
                  <a:lnTo>
                    <a:pt x="102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550" name="Google Shape;3974;p57">
              <a:extLst>
                <a:ext uri="{FF2B5EF4-FFF2-40B4-BE49-F238E27FC236}">
                  <a16:creationId xmlns:a16="http://schemas.microsoft.com/office/drawing/2014/main" id="{6092E0B9-CE3F-480E-ABB0-B6718D6842D1}"/>
                </a:ext>
              </a:extLst>
            </p:cNvPr>
            <p:cNvSpPr/>
            <p:nvPr/>
          </p:nvSpPr>
          <p:spPr>
            <a:xfrm>
              <a:off x="4741225" y="2861675"/>
              <a:ext cx="169400" cy="141175"/>
            </a:xfrm>
            <a:custGeom>
              <a:avLst/>
              <a:gdLst/>
              <a:ahLst/>
              <a:cxnLst/>
              <a:rect l="l" t="t" r="r" b="b"/>
              <a:pathLst>
                <a:path w="6776" h="5647" extrusionOk="0">
                  <a:moveTo>
                    <a:pt x="0" y="0"/>
                  </a:moveTo>
                  <a:lnTo>
                    <a:pt x="0" y="5646"/>
                  </a:lnTo>
                  <a:lnTo>
                    <a:pt x="6775" y="5646"/>
                  </a:lnTo>
                  <a:lnTo>
                    <a:pt x="67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551" name="Google Shape;3975;p57">
              <a:extLst>
                <a:ext uri="{FF2B5EF4-FFF2-40B4-BE49-F238E27FC236}">
                  <a16:creationId xmlns:a16="http://schemas.microsoft.com/office/drawing/2014/main" id="{157EBBE2-A7F1-4C3F-AE29-6F3CCFFC821C}"/>
                </a:ext>
              </a:extLst>
            </p:cNvPr>
            <p:cNvSpPr/>
            <p:nvPr/>
          </p:nvSpPr>
          <p:spPr>
            <a:xfrm>
              <a:off x="4741225" y="3031050"/>
              <a:ext cx="169400" cy="42400"/>
            </a:xfrm>
            <a:custGeom>
              <a:avLst/>
              <a:gdLst/>
              <a:ahLst/>
              <a:cxnLst/>
              <a:rect l="l" t="t" r="r" b="b"/>
              <a:pathLst>
                <a:path w="6776" h="1696" extrusionOk="0">
                  <a:moveTo>
                    <a:pt x="0" y="0"/>
                  </a:moveTo>
                  <a:lnTo>
                    <a:pt x="0" y="567"/>
                  </a:lnTo>
                  <a:cubicBezTo>
                    <a:pt x="0" y="1190"/>
                    <a:pt x="506" y="1696"/>
                    <a:pt x="1129" y="1696"/>
                  </a:cubicBezTo>
                  <a:lnTo>
                    <a:pt x="5646" y="1696"/>
                  </a:lnTo>
                  <a:cubicBezTo>
                    <a:pt x="6270" y="1696"/>
                    <a:pt x="6775" y="1190"/>
                    <a:pt x="6775" y="567"/>
                  </a:cubicBezTo>
                  <a:lnTo>
                    <a:pt x="67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552" name="Google Shape;3976;p57">
              <a:extLst>
                <a:ext uri="{FF2B5EF4-FFF2-40B4-BE49-F238E27FC236}">
                  <a16:creationId xmlns:a16="http://schemas.microsoft.com/office/drawing/2014/main" id="{A5DC2748-4970-4B63-B46D-004F58267EE4}"/>
                </a:ext>
              </a:extLst>
            </p:cNvPr>
            <p:cNvSpPr/>
            <p:nvPr/>
          </p:nvSpPr>
          <p:spPr>
            <a:xfrm>
              <a:off x="4456875" y="2635825"/>
              <a:ext cx="481825" cy="282325"/>
            </a:xfrm>
            <a:custGeom>
              <a:avLst/>
              <a:gdLst/>
              <a:ahLst/>
              <a:cxnLst/>
              <a:rect l="l" t="t" r="r" b="b"/>
              <a:pathLst>
                <a:path w="19273" h="11293" extrusionOk="0">
                  <a:moveTo>
                    <a:pt x="1693" y="0"/>
                  </a:moveTo>
                  <a:cubicBezTo>
                    <a:pt x="756" y="0"/>
                    <a:pt x="1" y="759"/>
                    <a:pt x="1" y="1696"/>
                  </a:cubicBezTo>
                  <a:lnTo>
                    <a:pt x="1" y="11293"/>
                  </a:lnTo>
                  <a:lnTo>
                    <a:pt x="10245" y="11293"/>
                  </a:lnTo>
                  <a:lnTo>
                    <a:pt x="10245" y="7342"/>
                  </a:lnTo>
                  <a:cubicBezTo>
                    <a:pt x="10245" y="6092"/>
                    <a:pt x="11257" y="5083"/>
                    <a:pt x="12503" y="5083"/>
                  </a:cubicBezTo>
                  <a:lnTo>
                    <a:pt x="17020" y="5083"/>
                  </a:lnTo>
                  <a:cubicBezTo>
                    <a:pt x="18201" y="5083"/>
                    <a:pt x="19179" y="5993"/>
                    <a:pt x="19273" y="7167"/>
                  </a:cubicBezTo>
                  <a:lnTo>
                    <a:pt x="19273" y="1696"/>
                  </a:lnTo>
                  <a:cubicBezTo>
                    <a:pt x="19270" y="759"/>
                    <a:pt x="18514" y="0"/>
                    <a:pt x="17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553" name="Google Shape;3977;p57">
              <a:extLst>
                <a:ext uri="{FF2B5EF4-FFF2-40B4-BE49-F238E27FC236}">
                  <a16:creationId xmlns:a16="http://schemas.microsoft.com/office/drawing/2014/main" id="{0C43BB17-62BA-4D5A-B5A5-757E88F2B7C2}"/>
                </a:ext>
              </a:extLst>
            </p:cNvPr>
            <p:cNvSpPr/>
            <p:nvPr/>
          </p:nvSpPr>
          <p:spPr>
            <a:xfrm>
              <a:off x="4741225" y="2791125"/>
              <a:ext cx="169400" cy="42325"/>
            </a:xfrm>
            <a:custGeom>
              <a:avLst/>
              <a:gdLst/>
              <a:ahLst/>
              <a:cxnLst/>
              <a:rect l="l" t="t" r="r" b="b"/>
              <a:pathLst>
                <a:path w="6776" h="1693" extrusionOk="0">
                  <a:moveTo>
                    <a:pt x="1129" y="1"/>
                  </a:moveTo>
                  <a:cubicBezTo>
                    <a:pt x="506" y="1"/>
                    <a:pt x="0" y="503"/>
                    <a:pt x="0" y="1130"/>
                  </a:cubicBezTo>
                  <a:lnTo>
                    <a:pt x="0" y="1693"/>
                  </a:lnTo>
                  <a:lnTo>
                    <a:pt x="6775" y="1693"/>
                  </a:lnTo>
                  <a:lnTo>
                    <a:pt x="6775" y="1130"/>
                  </a:lnTo>
                  <a:cubicBezTo>
                    <a:pt x="6775" y="503"/>
                    <a:pt x="6270" y="1"/>
                    <a:pt x="56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554" name="Google Shape;3978;p57">
            <a:extLst>
              <a:ext uri="{FF2B5EF4-FFF2-40B4-BE49-F238E27FC236}">
                <a16:creationId xmlns:a16="http://schemas.microsoft.com/office/drawing/2014/main" id="{BB7B8BDB-3F81-4A6B-BAF6-C0C81C9569EB}"/>
              </a:ext>
            </a:extLst>
          </p:cNvPr>
          <p:cNvGrpSpPr/>
          <p:nvPr/>
        </p:nvGrpSpPr>
        <p:grpSpPr>
          <a:xfrm>
            <a:off x="9468506" y="3636457"/>
            <a:ext cx="230698" cy="216274"/>
            <a:chOff x="5049725" y="2635825"/>
            <a:chExt cx="481825" cy="451700"/>
          </a:xfrm>
        </p:grpSpPr>
        <p:sp>
          <p:nvSpPr>
            <p:cNvPr id="2555" name="Google Shape;3979;p57">
              <a:extLst>
                <a:ext uri="{FF2B5EF4-FFF2-40B4-BE49-F238E27FC236}">
                  <a16:creationId xmlns:a16="http://schemas.microsoft.com/office/drawing/2014/main" id="{09C7B4FD-850E-4F79-B092-B2E431A69755}"/>
                </a:ext>
              </a:extLst>
            </p:cNvPr>
            <p:cNvSpPr/>
            <p:nvPr/>
          </p:nvSpPr>
          <p:spPr>
            <a:xfrm>
              <a:off x="5135325" y="3031050"/>
              <a:ext cx="310550" cy="56475"/>
            </a:xfrm>
            <a:custGeom>
              <a:avLst/>
              <a:gdLst/>
              <a:ahLst/>
              <a:cxnLst/>
              <a:rect l="l" t="t" r="r" b="b"/>
              <a:pathLst>
                <a:path w="12422" h="2259" extrusionOk="0">
                  <a:moveTo>
                    <a:pt x="2791" y="0"/>
                  </a:moveTo>
                  <a:lnTo>
                    <a:pt x="2415" y="1130"/>
                  </a:lnTo>
                  <a:lnTo>
                    <a:pt x="566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6" y="2259"/>
                  </a:cubicBezTo>
                  <a:lnTo>
                    <a:pt x="11858" y="2259"/>
                  </a:lnTo>
                  <a:cubicBezTo>
                    <a:pt x="12169" y="2259"/>
                    <a:pt x="12421" y="2006"/>
                    <a:pt x="12421" y="1696"/>
                  </a:cubicBezTo>
                  <a:cubicBezTo>
                    <a:pt x="12421" y="1383"/>
                    <a:pt x="12169" y="1130"/>
                    <a:pt x="11858" y="1130"/>
                  </a:cubicBezTo>
                  <a:lnTo>
                    <a:pt x="10006" y="1130"/>
                  </a:lnTo>
                  <a:lnTo>
                    <a:pt x="96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556" name="Google Shape;3980;p57">
              <a:extLst>
                <a:ext uri="{FF2B5EF4-FFF2-40B4-BE49-F238E27FC236}">
                  <a16:creationId xmlns:a16="http://schemas.microsoft.com/office/drawing/2014/main" id="{148C69B7-4E9A-417F-B847-9DDADFD6C0DB}"/>
                </a:ext>
              </a:extLst>
            </p:cNvPr>
            <p:cNvSpPr/>
            <p:nvPr/>
          </p:nvSpPr>
          <p:spPr>
            <a:xfrm>
              <a:off x="5049725" y="2946350"/>
              <a:ext cx="481825" cy="56500"/>
            </a:xfrm>
            <a:custGeom>
              <a:avLst/>
              <a:gdLst/>
              <a:ahLst/>
              <a:cxnLst/>
              <a:rect l="l" t="t" r="r" b="b"/>
              <a:pathLst>
                <a:path w="19273" h="2260" extrusionOk="0">
                  <a:moveTo>
                    <a:pt x="0" y="1"/>
                  </a:moveTo>
                  <a:lnTo>
                    <a:pt x="0" y="567"/>
                  </a:lnTo>
                  <a:cubicBezTo>
                    <a:pt x="0" y="1500"/>
                    <a:pt x="756" y="2259"/>
                    <a:pt x="1693" y="2259"/>
                  </a:cubicBezTo>
                  <a:lnTo>
                    <a:pt x="17577" y="2259"/>
                  </a:lnTo>
                  <a:cubicBezTo>
                    <a:pt x="18513" y="2259"/>
                    <a:pt x="19269" y="1500"/>
                    <a:pt x="19272" y="567"/>
                  </a:cubicBezTo>
                  <a:lnTo>
                    <a:pt x="192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557" name="Google Shape;3981;p57">
              <a:extLst>
                <a:ext uri="{FF2B5EF4-FFF2-40B4-BE49-F238E27FC236}">
                  <a16:creationId xmlns:a16="http://schemas.microsoft.com/office/drawing/2014/main" id="{453448EC-ECAF-4546-A0C3-3B0025FF15F0}"/>
                </a:ext>
              </a:extLst>
            </p:cNvPr>
            <p:cNvSpPr/>
            <p:nvPr/>
          </p:nvSpPr>
          <p:spPr>
            <a:xfrm>
              <a:off x="5049725" y="2635825"/>
              <a:ext cx="481825" cy="282325"/>
            </a:xfrm>
            <a:custGeom>
              <a:avLst/>
              <a:gdLst/>
              <a:ahLst/>
              <a:cxnLst/>
              <a:rect l="l" t="t" r="r" b="b"/>
              <a:pathLst>
                <a:path w="19273" h="11293" extrusionOk="0">
                  <a:moveTo>
                    <a:pt x="1693" y="0"/>
                  </a:moveTo>
                  <a:cubicBezTo>
                    <a:pt x="756" y="0"/>
                    <a:pt x="0" y="759"/>
                    <a:pt x="0" y="1696"/>
                  </a:cubicBezTo>
                  <a:lnTo>
                    <a:pt x="0" y="11293"/>
                  </a:lnTo>
                  <a:lnTo>
                    <a:pt x="19272" y="11293"/>
                  </a:lnTo>
                  <a:lnTo>
                    <a:pt x="19272" y="1696"/>
                  </a:lnTo>
                  <a:cubicBezTo>
                    <a:pt x="19269" y="759"/>
                    <a:pt x="18513" y="0"/>
                    <a:pt x="17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558" name="Google Shape;3982;p57">
            <a:extLst>
              <a:ext uri="{FF2B5EF4-FFF2-40B4-BE49-F238E27FC236}">
                <a16:creationId xmlns:a16="http://schemas.microsoft.com/office/drawing/2014/main" id="{6E7B194E-FA20-4309-B80B-E256B9C1F37E}"/>
              </a:ext>
            </a:extLst>
          </p:cNvPr>
          <p:cNvGrpSpPr/>
          <p:nvPr/>
        </p:nvGrpSpPr>
        <p:grpSpPr>
          <a:xfrm>
            <a:off x="9749466" y="3629544"/>
            <a:ext cx="230231" cy="230099"/>
            <a:chOff x="5643000" y="2621375"/>
            <a:chExt cx="480850" cy="480575"/>
          </a:xfrm>
        </p:grpSpPr>
        <p:sp>
          <p:nvSpPr>
            <p:cNvPr id="2559" name="Google Shape;3983;p57">
              <a:extLst>
                <a:ext uri="{FF2B5EF4-FFF2-40B4-BE49-F238E27FC236}">
                  <a16:creationId xmlns:a16="http://schemas.microsoft.com/office/drawing/2014/main" id="{119AA6BC-8950-4D19-AF5D-21428A3F97E7}"/>
                </a:ext>
              </a:extLst>
            </p:cNvPr>
            <p:cNvSpPr/>
            <p:nvPr/>
          </p:nvSpPr>
          <p:spPr>
            <a:xfrm>
              <a:off x="5837150" y="2812950"/>
              <a:ext cx="92625" cy="88125"/>
            </a:xfrm>
            <a:custGeom>
              <a:avLst/>
              <a:gdLst/>
              <a:ahLst/>
              <a:cxnLst/>
              <a:rect l="l" t="t" r="r" b="b"/>
              <a:pathLst>
                <a:path w="3705" h="3525" extrusionOk="0">
                  <a:moveTo>
                    <a:pt x="1853" y="1"/>
                  </a:moveTo>
                  <a:lnTo>
                    <a:pt x="1" y="1347"/>
                  </a:lnTo>
                  <a:lnTo>
                    <a:pt x="706" y="3524"/>
                  </a:lnTo>
                  <a:lnTo>
                    <a:pt x="2997" y="3524"/>
                  </a:lnTo>
                  <a:lnTo>
                    <a:pt x="3705" y="1347"/>
                  </a:lnTo>
                  <a:lnTo>
                    <a:pt x="18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560" name="Google Shape;3984;p57">
              <a:extLst>
                <a:ext uri="{FF2B5EF4-FFF2-40B4-BE49-F238E27FC236}">
                  <a16:creationId xmlns:a16="http://schemas.microsoft.com/office/drawing/2014/main" id="{8013BE84-9E90-4333-84F0-677AFB23791B}"/>
                </a:ext>
              </a:extLst>
            </p:cNvPr>
            <p:cNvSpPr/>
            <p:nvPr/>
          </p:nvSpPr>
          <p:spPr>
            <a:xfrm>
              <a:off x="5643000" y="2631975"/>
              <a:ext cx="480850" cy="469975"/>
            </a:xfrm>
            <a:custGeom>
              <a:avLst/>
              <a:gdLst/>
              <a:ahLst/>
              <a:cxnLst/>
              <a:rect l="l" t="t" r="r" b="b"/>
              <a:pathLst>
                <a:path w="19234" h="18799" extrusionOk="0">
                  <a:moveTo>
                    <a:pt x="9617" y="5978"/>
                  </a:moveTo>
                  <a:cubicBezTo>
                    <a:pt x="9734" y="5978"/>
                    <a:pt x="9851" y="6014"/>
                    <a:pt x="9950" y="6087"/>
                  </a:cubicBezTo>
                  <a:lnTo>
                    <a:pt x="12464" y="7914"/>
                  </a:lnTo>
                  <a:cubicBezTo>
                    <a:pt x="12663" y="8059"/>
                    <a:pt x="12745" y="8312"/>
                    <a:pt x="12669" y="8547"/>
                  </a:cubicBezTo>
                  <a:lnTo>
                    <a:pt x="11709" y="11504"/>
                  </a:lnTo>
                  <a:cubicBezTo>
                    <a:pt x="11633" y="11736"/>
                    <a:pt x="11417" y="11892"/>
                    <a:pt x="11173" y="11892"/>
                  </a:cubicBezTo>
                  <a:lnTo>
                    <a:pt x="8062" y="11892"/>
                  </a:lnTo>
                  <a:cubicBezTo>
                    <a:pt x="7818" y="11892"/>
                    <a:pt x="7601" y="11736"/>
                    <a:pt x="7526" y="11504"/>
                  </a:cubicBezTo>
                  <a:lnTo>
                    <a:pt x="6565" y="8547"/>
                  </a:lnTo>
                  <a:cubicBezTo>
                    <a:pt x="6490" y="8312"/>
                    <a:pt x="6571" y="8059"/>
                    <a:pt x="6770" y="7914"/>
                  </a:cubicBezTo>
                  <a:lnTo>
                    <a:pt x="9285" y="6087"/>
                  </a:lnTo>
                  <a:cubicBezTo>
                    <a:pt x="9384" y="6014"/>
                    <a:pt x="9501" y="5978"/>
                    <a:pt x="9617" y="5978"/>
                  </a:cubicBezTo>
                  <a:close/>
                  <a:moveTo>
                    <a:pt x="6785" y="1"/>
                  </a:moveTo>
                  <a:lnTo>
                    <a:pt x="6785" y="1"/>
                  </a:lnTo>
                  <a:cubicBezTo>
                    <a:pt x="5289" y="462"/>
                    <a:pt x="3928" y="1284"/>
                    <a:pt x="2822" y="2395"/>
                  </a:cubicBezTo>
                  <a:cubicBezTo>
                    <a:pt x="2431" y="2783"/>
                    <a:pt x="2076" y="3208"/>
                    <a:pt x="1756" y="3656"/>
                  </a:cubicBezTo>
                  <a:lnTo>
                    <a:pt x="3072" y="3834"/>
                  </a:lnTo>
                  <a:cubicBezTo>
                    <a:pt x="3289" y="3864"/>
                    <a:pt x="3467" y="4015"/>
                    <a:pt x="3533" y="4220"/>
                  </a:cubicBezTo>
                  <a:lnTo>
                    <a:pt x="4497" y="7177"/>
                  </a:lnTo>
                  <a:cubicBezTo>
                    <a:pt x="4572" y="7408"/>
                    <a:pt x="4488" y="7664"/>
                    <a:pt x="4289" y="7809"/>
                  </a:cubicBezTo>
                  <a:lnTo>
                    <a:pt x="1775" y="9637"/>
                  </a:lnTo>
                  <a:cubicBezTo>
                    <a:pt x="1677" y="9708"/>
                    <a:pt x="1560" y="9743"/>
                    <a:pt x="1444" y="9743"/>
                  </a:cubicBezTo>
                  <a:cubicBezTo>
                    <a:pt x="1351" y="9743"/>
                    <a:pt x="1259" y="9721"/>
                    <a:pt x="1175" y="9676"/>
                  </a:cubicBezTo>
                  <a:lnTo>
                    <a:pt x="7" y="9047"/>
                  </a:lnTo>
                  <a:cubicBezTo>
                    <a:pt x="7" y="9092"/>
                    <a:pt x="7" y="9140"/>
                    <a:pt x="7" y="9188"/>
                  </a:cubicBezTo>
                  <a:cubicBezTo>
                    <a:pt x="1" y="11269"/>
                    <a:pt x="675" y="13292"/>
                    <a:pt x="1925" y="14955"/>
                  </a:cubicBezTo>
                  <a:lnTo>
                    <a:pt x="2500" y="13756"/>
                  </a:lnTo>
                  <a:cubicBezTo>
                    <a:pt x="2594" y="13560"/>
                    <a:pt x="2792" y="13437"/>
                    <a:pt x="3009" y="13437"/>
                  </a:cubicBezTo>
                  <a:lnTo>
                    <a:pt x="6120" y="13437"/>
                  </a:lnTo>
                  <a:cubicBezTo>
                    <a:pt x="6364" y="13437"/>
                    <a:pt x="6580" y="13594"/>
                    <a:pt x="6656" y="13828"/>
                  </a:cubicBezTo>
                  <a:lnTo>
                    <a:pt x="7616" y="16786"/>
                  </a:lnTo>
                  <a:cubicBezTo>
                    <a:pt x="7683" y="16990"/>
                    <a:pt x="7625" y="17216"/>
                    <a:pt x="7469" y="17367"/>
                  </a:cubicBezTo>
                  <a:lnTo>
                    <a:pt x="6508" y="18288"/>
                  </a:lnTo>
                  <a:cubicBezTo>
                    <a:pt x="7515" y="18628"/>
                    <a:pt x="8566" y="18799"/>
                    <a:pt x="9616" y="18799"/>
                  </a:cubicBezTo>
                  <a:cubicBezTo>
                    <a:pt x="10667" y="18799"/>
                    <a:pt x="11718" y="18628"/>
                    <a:pt x="12726" y="18288"/>
                  </a:cubicBezTo>
                  <a:lnTo>
                    <a:pt x="11763" y="17367"/>
                  </a:lnTo>
                  <a:cubicBezTo>
                    <a:pt x="11606" y="17216"/>
                    <a:pt x="11549" y="16990"/>
                    <a:pt x="11615" y="16786"/>
                  </a:cubicBezTo>
                  <a:lnTo>
                    <a:pt x="12576" y="13828"/>
                  </a:lnTo>
                  <a:cubicBezTo>
                    <a:pt x="12651" y="13594"/>
                    <a:pt x="12868" y="13437"/>
                    <a:pt x="13115" y="13437"/>
                  </a:cubicBezTo>
                  <a:lnTo>
                    <a:pt x="16223" y="13437"/>
                  </a:lnTo>
                  <a:cubicBezTo>
                    <a:pt x="16439" y="13437"/>
                    <a:pt x="16638" y="13560"/>
                    <a:pt x="16731" y="13756"/>
                  </a:cubicBezTo>
                  <a:lnTo>
                    <a:pt x="17307" y="14955"/>
                  </a:lnTo>
                  <a:cubicBezTo>
                    <a:pt x="18559" y="13292"/>
                    <a:pt x="19234" y="11269"/>
                    <a:pt x="19228" y="9188"/>
                  </a:cubicBezTo>
                  <a:cubicBezTo>
                    <a:pt x="19228" y="9140"/>
                    <a:pt x="19228" y="9092"/>
                    <a:pt x="19225" y="9044"/>
                  </a:cubicBezTo>
                  <a:lnTo>
                    <a:pt x="18059" y="9673"/>
                  </a:lnTo>
                  <a:cubicBezTo>
                    <a:pt x="17975" y="9719"/>
                    <a:pt x="17883" y="9742"/>
                    <a:pt x="17791" y="9742"/>
                  </a:cubicBezTo>
                  <a:cubicBezTo>
                    <a:pt x="17674" y="9742"/>
                    <a:pt x="17557" y="9705"/>
                    <a:pt x="17457" y="9634"/>
                  </a:cubicBezTo>
                  <a:lnTo>
                    <a:pt x="14943" y="7806"/>
                  </a:lnTo>
                  <a:cubicBezTo>
                    <a:pt x="14744" y="7661"/>
                    <a:pt x="14663" y="7408"/>
                    <a:pt x="14738" y="7174"/>
                  </a:cubicBezTo>
                  <a:lnTo>
                    <a:pt x="15702" y="4220"/>
                  </a:lnTo>
                  <a:cubicBezTo>
                    <a:pt x="15768" y="4012"/>
                    <a:pt x="15945" y="3864"/>
                    <a:pt x="16162" y="3834"/>
                  </a:cubicBezTo>
                  <a:lnTo>
                    <a:pt x="17478" y="3656"/>
                  </a:lnTo>
                  <a:cubicBezTo>
                    <a:pt x="17162" y="3208"/>
                    <a:pt x="16804" y="2783"/>
                    <a:pt x="16415" y="2395"/>
                  </a:cubicBezTo>
                  <a:cubicBezTo>
                    <a:pt x="15307" y="1284"/>
                    <a:pt x="13946" y="462"/>
                    <a:pt x="12449" y="1"/>
                  </a:cubicBezTo>
                  <a:lnTo>
                    <a:pt x="12449" y="1"/>
                  </a:lnTo>
                  <a:lnTo>
                    <a:pt x="12690" y="1311"/>
                  </a:lnTo>
                  <a:cubicBezTo>
                    <a:pt x="12726" y="1524"/>
                    <a:pt x="12642" y="1741"/>
                    <a:pt x="12464" y="1868"/>
                  </a:cubicBezTo>
                  <a:lnTo>
                    <a:pt x="9950" y="3696"/>
                  </a:lnTo>
                  <a:cubicBezTo>
                    <a:pt x="9851" y="3768"/>
                    <a:pt x="9734" y="3804"/>
                    <a:pt x="9618" y="3804"/>
                  </a:cubicBezTo>
                  <a:cubicBezTo>
                    <a:pt x="9501" y="3804"/>
                    <a:pt x="9385" y="3768"/>
                    <a:pt x="9288" y="3696"/>
                  </a:cubicBezTo>
                  <a:lnTo>
                    <a:pt x="6770" y="1868"/>
                  </a:lnTo>
                  <a:cubicBezTo>
                    <a:pt x="6596" y="1741"/>
                    <a:pt x="6508" y="1524"/>
                    <a:pt x="6547" y="1311"/>
                  </a:cubicBezTo>
                  <a:lnTo>
                    <a:pt x="67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561" name="Google Shape;3985;p57">
              <a:extLst>
                <a:ext uri="{FF2B5EF4-FFF2-40B4-BE49-F238E27FC236}">
                  <a16:creationId xmlns:a16="http://schemas.microsoft.com/office/drawing/2014/main" id="{0F7B922F-3686-41BE-8922-451DB509FB93}"/>
                </a:ext>
              </a:extLst>
            </p:cNvPr>
            <p:cNvSpPr/>
            <p:nvPr/>
          </p:nvSpPr>
          <p:spPr>
            <a:xfrm>
              <a:off x="6041550" y="2749725"/>
              <a:ext cx="79750" cy="95025"/>
            </a:xfrm>
            <a:custGeom>
              <a:avLst/>
              <a:gdLst/>
              <a:ahLst/>
              <a:cxnLst/>
              <a:rect l="l" t="t" r="r" b="b"/>
              <a:pathLst>
                <a:path w="3190" h="3801" extrusionOk="0">
                  <a:moveTo>
                    <a:pt x="2184" y="0"/>
                  </a:moveTo>
                  <a:lnTo>
                    <a:pt x="723" y="196"/>
                  </a:lnTo>
                  <a:lnTo>
                    <a:pt x="0" y="2424"/>
                  </a:lnTo>
                  <a:lnTo>
                    <a:pt x="1895" y="3801"/>
                  </a:lnTo>
                  <a:lnTo>
                    <a:pt x="3189" y="3102"/>
                  </a:lnTo>
                  <a:cubicBezTo>
                    <a:pt x="3036" y="2018"/>
                    <a:pt x="2696" y="967"/>
                    <a:pt x="21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562" name="Google Shape;3986;p57">
              <a:extLst>
                <a:ext uri="{FF2B5EF4-FFF2-40B4-BE49-F238E27FC236}">
                  <a16:creationId xmlns:a16="http://schemas.microsoft.com/office/drawing/2014/main" id="{682CC9BC-6902-4BF7-84AA-1D90BB05CF7A}"/>
                </a:ext>
              </a:extLst>
            </p:cNvPr>
            <p:cNvSpPr/>
            <p:nvPr/>
          </p:nvSpPr>
          <p:spPr>
            <a:xfrm>
              <a:off x="5963025" y="2996125"/>
              <a:ext cx="92625" cy="81175"/>
            </a:xfrm>
            <a:custGeom>
              <a:avLst/>
              <a:gdLst/>
              <a:ahLst/>
              <a:cxnLst/>
              <a:rect l="l" t="t" r="r" b="b"/>
              <a:pathLst>
                <a:path w="3705" h="3247" extrusionOk="0">
                  <a:moveTo>
                    <a:pt x="723" y="0"/>
                  </a:moveTo>
                  <a:lnTo>
                    <a:pt x="1" y="2229"/>
                  </a:lnTo>
                  <a:lnTo>
                    <a:pt x="1067" y="3246"/>
                  </a:lnTo>
                  <a:cubicBezTo>
                    <a:pt x="2009" y="2780"/>
                    <a:pt x="2870" y="2162"/>
                    <a:pt x="3614" y="1416"/>
                  </a:cubicBezTo>
                  <a:cubicBezTo>
                    <a:pt x="3644" y="1388"/>
                    <a:pt x="3674" y="1355"/>
                    <a:pt x="3705" y="1325"/>
                  </a:cubicBezTo>
                  <a:lnTo>
                    <a:pt x="30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563" name="Google Shape;3987;p57">
              <a:extLst>
                <a:ext uri="{FF2B5EF4-FFF2-40B4-BE49-F238E27FC236}">
                  <a16:creationId xmlns:a16="http://schemas.microsoft.com/office/drawing/2014/main" id="{2AE2857A-F507-4165-8F17-96BACD206839}"/>
                </a:ext>
              </a:extLst>
            </p:cNvPr>
            <p:cNvSpPr/>
            <p:nvPr/>
          </p:nvSpPr>
          <p:spPr>
            <a:xfrm>
              <a:off x="5711225" y="2996200"/>
              <a:ext cx="92600" cy="81100"/>
            </a:xfrm>
            <a:custGeom>
              <a:avLst/>
              <a:gdLst/>
              <a:ahLst/>
              <a:cxnLst/>
              <a:rect l="l" t="t" r="r" b="b"/>
              <a:pathLst>
                <a:path w="3704" h="3244" extrusionOk="0">
                  <a:moveTo>
                    <a:pt x="635" y="0"/>
                  </a:moveTo>
                  <a:lnTo>
                    <a:pt x="0" y="1322"/>
                  </a:lnTo>
                  <a:cubicBezTo>
                    <a:pt x="30" y="1355"/>
                    <a:pt x="60" y="1385"/>
                    <a:pt x="93" y="1416"/>
                  </a:cubicBezTo>
                  <a:cubicBezTo>
                    <a:pt x="834" y="2162"/>
                    <a:pt x="1695" y="2780"/>
                    <a:pt x="2638" y="3243"/>
                  </a:cubicBezTo>
                  <a:lnTo>
                    <a:pt x="3704" y="2229"/>
                  </a:lnTo>
                  <a:lnTo>
                    <a:pt x="29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564" name="Google Shape;3988;p57">
              <a:extLst>
                <a:ext uri="{FF2B5EF4-FFF2-40B4-BE49-F238E27FC236}">
                  <a16:creationId xmlns:a16="http://schemas.microsoft.com/office/drawing/2014/main" id="{7F73DE42-A80C-4396-B972-4D5EE37B2CB0}"/>
                </a:ext>
              </a:extLst>
            </p:cNvPr>
            <p:cNvSpPr/>
            <p:nvPr/>
          </p:nvSpPr>
          <p:spPr>
            <a:xfrm>
              <a:off x="5645575" y="2749725"/>
              <a:ext cx="79825" cy="95100"/>
            </a:xfrm>
            <a:custGeom>
              <a:avLst/>
              <a:gdLst/>
              <a:ahLst/>
              <a:cxnLst/>
              <a:rect l="l" t="t" r="r" b="b"/>
              <a:pathLst>
                <a:path w="3193" h="3804" extrusionOk="0">
                  <a:moveTo>
                    <a:pt x="1009" y="0"/>
                  </a:moveTo>
                  <a:cubicBezTo>
                    <a:pt x="497" y="967"/>
                    <a:pt x="154" y="2018"/>
                    <a:pt x="0" y="3105"/>
                  </a:cubicBezTo>
                  <a:lnTo>
                    <a:pt x="1295" y="3804"/>
                  </a:lnTo>
                  <a:lnTo>
                    <a:pt x="3192" y="2424"/>
                  </a:lnTo>
                  <a:lnTo>
                    <a:pt x="2467" y="196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565" name="Google Shape;3989;p57">
              <a:extLst>
                <a:ext uri="{FF2B5EF4-FFF2-40B4-BE49-F238E27FC236}">
                  <a16:creationId xmlns:a16="http://schemas.microsoft.com/office/drawing/2014/main" id="{02A3A8B8-3FB6-4653-A5B9-38AB9C4F0A14}"/>
                </a:ext>
              </a:extLst>
            </p:cNvPr>
            <p:cNvSpPr/>
            <p:nvPr/>
          </p:nvSpPr>
          <p:spPr>
            <a:xfrm>
              <a:off x="5836025" y="2621375"/>
              <a:ext cx="94800" cy="74100"/>
            </a:xfrm>
            <a:custGeom>
              <a:avLst/>
              <a:gdLst/>
              <a:ahLst/>
              <a:cxnLst/>
              <a:rect l="l" t="t" r="r" b="b"/>
              <a:pathLst>
                <a:path w="3792" h="2964" extrusionOk="0">
                  <a:moveTo>
                    <a:pt x="1897" y="1"/>
                  </a:moveTo>
                  <a:cubicBezTo>
                    <a:pt x="1351" y="1"/>
                    <a:pt x="805" y="47"/>
                    <a:pt x="266" y="139"/>
                  </a:cubicBezTo>
                  <a:lnTo>
                    <a:pt x="1" y="1587"/>
                  </a:lnTo>
                  <a:lnTo>
                    <a:pt x="1898" y="2963"/>
                  </a:lnTo>
                  <a:lnTo>
                    <a:pt x="3792" y="1587"/>
                  </a:lnTo>
                  <a:lnTo>
                    <a:pt x="3530" y="139"/>
                  </a:lnTo>
                  <a:cubicBezTo>
                    <a:pt x="2989" y="47"/>
                    <a:pt x="2443" y="1"/>
                    <a:pt x="18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566" name="Google Shape;3990;p57">
            <a:extLst>
              <a:ext uri="{FF2B5EF4-FFF2-40B4-BE49-F238E27FC236}">
                <a16:creationId xmlns:a16="http://schemas.microsoft.com/office/drawing/2014/main" id="{6D70D187-AB5F-4FB4-99EE-31E38C51024A}"/>
              </a:ext>
            </a:extLst>
          </p:cNvPr>
          <p:cNvGrpSpPr/>
          <p:nvPr/>
        </p:nvGrpSpPr>
        <p:grpSpPr>
          <a:xfrm>
            <a:off x="10034657" y="3629245"/>
            <a:ext cx="230770" cy="230698"/>
            <a:chOff x="6235250" y="2620775"/>
            <a:chExt cx="481975" cy="481825"/>
          </a:xfrm>
        </p:grpSpPr>
        <p:sp>
          <p:nvSpPr>
            <p:cNvPr id="2567" name="Google Shape;3991;p57">
              <a:extLst>
                <a:ext uri="{FF2B5EF4-FFF2-40B4-BE49-F238E27FC236}">
                  <a16:creationId xmlns:a16="http://schemas.microsoft.com/office/drawing/2014/main" id="{AE45C01F-0C83-41EE-8BC3-7ADBE01F949F}"/>
                </a:ext>
              </a:extLst>
            </p:cNvPr>
            <p:cNvSpPr/>
            <p:nvPr/>
          </p:nvSpPr>
          <p:spPr>
            <a:xfrm>
              <a:off x="6405675" y="2620775"/>
              <a:ext cx="28275" cy="56475"/>
            </a:xfrm>
            <a:custGeom>
              <a:avLst/>
              <a:gdLst/>
              <a:ahLst/>
              <a:cxnLst/>
              <a:rect l="l" t="t" r="r" b="b"/>
              <a:pathLst>
                <a:path w="1131" h="2259" extrusionOk="0">
                  <a:moveTo>
                    <a:pt x="567" y="0"/>
                  </a:moveTo>
                  <a:cubicBezTo>
                    <a:pt x="254" y="0"/>
                    <a:pt x="1" y="253"/>
                    <a:pt x="1" y="566"/>
                  </a:cubicBezTo>
                  <a:lnTo>
                    <a:pt x="1" y="1695"/>
                  </a:lnTo>
                  <a:cubicBezTo>
                    <a:pt x="1" y="2006"/>
                    <a:pt x="254" y="2259"/>
                    <a:pt x="567" y="2259"/>
                  </a:cubicBezTo>
                  <a:cubicBezTo>
                    <a:pt x="877" y="2259"/>
                    <a:pt x="1130" y="2006"/>
                    <a:pt x="1130" y="1695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568" name="Google Shape;3992;p57">
              <a:extLst>
                <a:ext uri="{FF2B5EF4-FFF2-40B4-BE49-F238E27FC236}">
                  <a16:creationId xmlns:a16="http://schemas.microsoft.com/office/drawing/2014/main" id="{5BFA773E-2520-41F0-BAEE-E4F8ED26E98A}"/>
                </a:ext>
              </a:extLst>
            </p:cNvPr>
            <p:cNvSpPr/>
            <p:nvPr/>
          </p:nvSpPr>
          <p:spPr>
            <a:xfrm>
              <a:off x="6518600" y="2620775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7" y="0"/>
                  </a:moveTo>
                  <a:cubicBezTo>
                    <a:pt x="254" y="0"/>
                    <a:pt x="1" y="253"/>
                    <a:pt x="1" y="566"/>
                  </a:cubicBezTo>
                  <a:lnTo>
                    <a:pt x="1" y="1695"/>
                  </a:lnTo>
                  <a:cubicBezTo>
                    <a:pt x="1" y="2006"/>
                    <a:pt x="254" y="2259"/>
                    <a:pt x="567" y="2259"/>
                  </a:cubicBezTo>
                  <a:cubicBezTo>
                    <a:pt x="877" y="2259"/>
                    <a:pt x="1130" y="2006"/>
                    <a:pt x="1130" y="1695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569" name="Google Shape;3993;p57">
              <a:extLst>
                <a:ext uri="{FF2B5EF4-FFF2-40B4-BE49-F238E27FC236}">
                  <a16:creationId xmlns:a16="http://schemas.microsoft.com/office/drawing/2014/main" id="{3051EBB8-8BAF-473C-BC25-719E3B12426B}"/>
                </a:ext>
              </a:extLst>
            </p:cNvPr>
            <p:cNvSpPr/>
            <p:nvPr/>
          </p:nvSpPr>
          <p:spPr>
            <a:xfrm>
              <a:off x="6603300" y="2649000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7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696"/>
                  </a:lnTo>
                  <a:cubicBezTo>
                    <a:pt x="0" y="2006"/>
                    <a:pt x="253" y="2259"/>
                    <a:pt x="567" y="2259"/>
                  </a:cubicBezTo>
                  <a:cubicBezTo>
                    <a:pt x="877" y="2259"/>
                    <a:pt x="1130" y="2006"/>
                    <a:pt x="1130" y="1696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570" name="Google Shape;3994;p57">
              <a:extLst>
                <a:ext uri="{FF2B5EF4-FFF2-40B4-BE49-F238E27FC236}">
                  <a16:creationId xmlns:a16="http://schemas.microsoft.com/office/drawing/2014/main" id="{0C5A7DF6-46D7-4DF2-A0D9-9011EBCEBA81}"/>
                </a:ext>
              </a:extLst>
            </p:cNvPr>
            <p:cNvSpPr/>
            <p:nvPr/>
          </p:nvSpPr>
          <p:spPr>
            <a:xfrm>
              <a:off x="6321000" y="2649000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6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696"/>
                  </a:lnTo>
                  <a:cubicBezTo>
                    <a:pt x="0" y="2006"/>
                    <a:pt x="253" y="2259"/>
                    <a:pt x="566" y="2259"/>
                  </a:cubicBezTo>
                  <a:cubicBezTo>
                    <a:pt x="876" y="2259"/>
                    <a:pt x="1129" y="2006"/>
                    <a:pt x="1129" y="1696"/>
                  </a:cubicBezTo>
                  <a:lnTo>
                    <a:pt x="1129" y="566"/>
                  </a:lnTo>
                  <a:cubicBezTo>
                    <a:pt x="1129" y="253"/>
                    <a:pt x="876" y="0"/>
                    <a:pt x="5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571" name="Google Shape;3995;p57">
              <a:extLst>
                <a:ext uri="{FF2B5EF4-FFF2-40B4-BE49-F238E27FC236}">
                  <a16:creationId xmlns:a16="http://schemas.microsoft.com/office/drawing/2014/main" id="{523F2247-EBA3-4167-8E78-AAFD8B1FF2C6}"/>
                </a:ext>
              </a:extLst>
            </p:cNvPr>
            <p:cNvSpPr/>
            <p:nvPr/>
          </p:nvSpPr>
          <p:spPr>
            <a:xfrm>
              <a:off x="6235250" y="2677225"/>
              <a:ext cx="481975" cy="425375"/>
            </a:xfrm>
            <a:custGeom>
              <a:avLst/>
              <a:gdLst/>
              <a:ahLst/>
              <a:cxnLst/>
              <a:rect l="l" t="t" r="r" b="b"/>
              <a:pathLst>
                <a:path w="19279" h="17015" extrusionOk="0">
                  <a:moveTo>
                    <a:pt x="9639" y="1"/>
                  </a:moveTo>
                  <a:cubicBezTo>
                    <a:pt x="9326" y="1"/>
                    <a:pt x="9073" y="254"/>
                    <a:pt x="9073" y="567"/>
                  </a:cubicBezTo>
                  <a:lnTo>
                    <a:pt x="9073" y="1202"/>
                  </a:lnTo>
                  <a:cubicBezTo>
                    <a:pt x="7920" y="1470"/>
                    <a:pt x="6872" y="2548"/>
                    <a:pt x="6252" y="4156"/>
                  </a:cubicBezTo>
                  <a:cubicBezTo>
                    <a:pt x="6164" y="4380"/>
                    <a:pt x="5952" y="4518"/>
                    <a:pt x="5726" y="4518"/>
                  </a:cubicBezTo>
                  <a:cubicBezTo>
                    <a:pt x="5658" y="4518"/>
                    <a:pt x="5588" y="4505"/>
                    <a:pt x="5520" y="4478"/>
                  </a:cubicBezTo>
                  <a:cubicBezTo>
                    <a:pt x="5231" y="4367"/>
                    <a:pt x="5083" y="4042"/>
                    <a:pt x="5198" y="3750"/>
                  </a:cubicBezTo>
                  <a:cubicBezTo>
                    <a:pt x="5532" y="2876"/>
                    <a:pt x="5987" y="2130"/>
                    <a:pt x="6517" y="1536"/>
                  </a:cubicBezTo>
                  <a:lnTo>
                    <a:pt x="6517" y="1536"/>
                  </a:lnTo>
                  <a:cubicBezTo>
                    <a:pt x="2753" y="2527"/>
                    <a:pt x="0" y="5258"/>
                    <a:pt x="0" y="8468"/>
                  </a:cubicBezTo>
                  <a:lnTo>
                    <a:pt x="0" y="9034"/>
                  </a:lnTo>
                  <a:cubicBezTo>
                    <a:pt x="0" y="9347"/>
                    <a:pt x="253" y="9597"/>
                    <a:pt x="564" y="9597"/>
                  </a:cubicBezTo>
                  <a:cubicBezTo>
                    <a:pt x="877" y="9597"/>
                    <a:pt x="1130" y="9347"/>
                    <a:pt x="1130" y="9034"/>
                  </a:cubicBezTo>
                  <a:cubicBezTo>
                    <a:pt x="1130" y="8423"/>
                    <a:pt x="1904" y="7905"/>
                    <a:pt x="2822" y="7905"/>
                  </a:cubicBezTo>
                  <a:cubicBezTo>
                    <a:pt x="3740" y="7905"/>
                    <a:pt x="4553" y="8423"/>
                    <a:pt x="4553" y="9034"/>
                  </a:cubicBezTo>
                  <a:cubicBezTo>
                    <a:pt x="4553" y="9347"/>
                    <a:pt x="4806" y="9597"/>
                    <a:pt x="5120" y="9597"/>
                  </a:cubicBezTo>
                  <a:cubicBezTo>
                    <a:pt x="5430" y="9597"/>
                    <a:pt x="5683" y="9347"/>
                    <a:pt x="5683" y="9034"/>
                  </a:cubicBezTo>
                  <a:cubicBezTo>
                    <a:pt x="5683" y="8423"/>
                    <a:pt x="6460" y="7905"/>
                    <a:pt x="7378" y="7905"/>
                  </a:cubicBezTo>
                  <a:cubicBezTo>
                    <a:pt x="8296" y="7905"/>
                    <a:pt x="9070" y="8423"/>
                    <a:pt x="9070" y="9034"/>
                  </a:cubicBezTo>
                  <a:lnTo>
                    <a:pt x="9070" y="14756"/>
                  </a:lnTo>
                  <a:cubicBezTo>
                    <a:pt x="9070" y="15379"/>
                    <a:pt x="8564" y="15885"/>
                    <a:pt x="7941" y="15885"/>
                  </a:cubicBezTo>
                  <a:cubicBezTo>
                    <a:pt x="7318" y="15885"/>
                    <a:pt x="6812" y="15379"/>
                    <a:pt x="6812" y="14756"/>
                  </a:cubicBezTo>
                  <a:lnTo>
                    <a:pt x="6812" y="14190"/>
                  </a:lnTo>
                  <a:cubicBezTo>
                    <a:pt x="6812" y="13879"/>
                    <a:pt x="6559" y="13626"/>
                    <a:pt x="6249" y="13626"/>
                  </a:cubicBezTo>
                  <a:cubicBezTo>
                    <a:pt x="5936" y="13626"/>
                    <a:pt x="5683" y="13879"/>
                    <a:pt x="5683" y="14190"/>
                  </a:cubicBezTo>
                  <a:lnTo>
                    <a:pt x="5683" y="14756"/>
                  </a:lnTo>
                  <a:cubicBezTo>
                    <a:pt x="5683" y="16002"/>
                    <a:pt x="6694" y="17014"/>
                    <a:pt x="7941" y="17014"/>
                  </a:cubicBezTo>
                  <a:cubicBezTo>
                    <a:pt x="9188" y="17014"/>
                    <a:pt x="10200" y="16002"/>
                    <a:pt x="10200" y="14756"/>
                  </a:cubicBezTo>
                  <a:lnTo>
                    <a:pt x="10200" y="9034"/>
                  </a:lnTo>
                  <a:cubicBezTo>
                    <a:pt x="10200" y="8423"/>
                    <a:pt x="10976" y="7905"/>
                    <a:pt x="11895" y="7905"/>
                  </a:cubicBezTo>
                  <a:cubicBezTo>
                    <a:pt x="12813" y="7905"/>
                    <a:pt x="13587" y="8423"/>
                    <a:pt x="13587" y="9034"/>
                  </a:cubicBezTo>
                  <a:cubicBezTo>
                    <a:pt x="13587" y="9347"/>
                    <a:pt x="13840" y="9597"/>
                    <a:pt x="14153" y="9597"/>
                  </a:cubicBezTo>
                  <a:cubicBezTo>
                    <a:pt x="14463" y="9597"/>
                    <a:pt x="14716" y="9347"/>
                    <a:pt x="14716" y="9034"/>
                  </a:cubicBezTo>
                  <a:cubicBezTo>
                    <a:pt x="14716" y="8423"/>
                    <a:pt x="15529" y="7905"/>
                    <a:pt x="16448" y="7905"/>
                  </a:cubicBezTo>
                  <a:cubicBezTo>
                    <a:pt x="17366" y="7905"/>
                    <a:pt x="18143" y="8423"/>
                    <a:pt x="18143" y="9034"/>
                  </a:cubicBezTo>
                  <a:cubicBezTo>
                    <a:pt x="18143" y="9347"/>
                    <a:pt x="18396" y="9597"/>
                    <a:pt x="18706" y="9597"/>
                  </a:cubicBezTo>
                  <a:cubicBezTo>
                    <a:pt x="19019" y="9597"/>
                    <a:pt x="19272" y="9347"/>
                    <a:pt x="19272" y="9034"/>
                  </a:cubicBezTo>
                  <a:lnTo>
                    <a:pt x="19272" y="8471"/>
                  </a:lnTo>
                  <a:cubicBezTo>
                    <a:pt x="19278" y="5258"/>
                    <a:pt x="16523" y="2527"/>
                    <a:pt x="12759" y="1536"/>
                  </a:cubicBezTo>
                  <a:lnTo>
                    <a:pt x="12759" y="1536"/>
                  </a:lnTo>
                  <a:cubicBezTo>
                    <a:pt x="13292" y="2130"/>
                    <a:pt x="13744" y="2876"/>
                    <a:pt x="14081" y="3750"/>
                  </a:cubicBezTo>
                  <a:cubicBezTo>
                    <a:pt x="14192" y="4042"/>
                    <a:pt x="14048" y="4367"/>
                    <a:pt x="13756" y="4478"/>
                  </a:cubicBezTo>
                  <a:cubicBezTo>
                    <a:pt x="13688" y="4505"/>
                    <a:pt x="13618" y="4518"/>
                    <a:pt x="13550" y="4518"/>
                  </a:cubicBezTo>
                  <a:cubicBezTo>
                    <a:pt x="13324" y="4518"/>
                    <a:pt x="13113" y="4380"/>
                    <a:pt x="13027" y="4156"/>
                  </a:cubicBezTo>
                  <a:cubicBezTo>
                    <a:pt x="12407" y="2548"/>
                    <a:pt x="11359" y="1470"/>
                    <a:pt x="10203" y="1202"/>
                  </a:cubicBezTo>
                  <a:lnTo>
                    <a:pt x="10203" y="567"/>
                  </a:lnTo>
                  <a:cubicBezTo>
                    <a:pt x="10203" y="254"/>
                    <a:pt x="9950" y="1"/>
                    <a:pt x="9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2572" name="Google Shape;3996;p57">
            <a:extLst>
              <a:ext uri="{FF2B5EF4-FFF2-40B4-BE49-F238E27FC236}">
                <a16:creationId xmlns:a16="http://schemas.microsoft.com/office/drawing/2014/main" id="{E1D3E25D-F5B7-48F8-8FAB-E9CD6D1D3218}"/>
              </a:ext>
            </a:extLst>
          </p:cNvPr>
          <p:cNvSpPr/>
          <p:nvPr/>
        </p:nvSpPr>
        <p:spPr>
          <a:xfrm>
            <a:off x="7471234" y="3924032"/>
            <a:ext cx="234624" cy="217806"/>
          </a:xfrm>
          <a:custGeom>
            <a:avLst/>
            <a:gdLst/>
            <a:ahLst/>
            <a:cxnLst/>
            <a:rect l="l" t="t" r="r" b="b"/>
            <a:pathLst>
              <a:path w="19601" h="18196" extrusionOk="0">
                <a:moveTo>
                  <a:pt x="9798" y="0"/>
                </a:moveTo>
                <a:cubicBezTo>
                  <a:pt x="9597" y="0"/>
                  <a:pt x="9397" y="104"/>
                  <a:pt x="9293" y="312"/>
                </a:cubicBezTo>
                <a:lnTo>
                  <a:pt x="6619" y="5666"/>
                </a:lnTo>
                <a:lnTo>
                  <a:pt x="648" y="6524"/>
                </a:lnTo>
                <a:cubicBezTo>
                  <a:pt x="184" y="6590"/>
                  <a:pt x="1" y="7163"/>
                  <a:pt x="338" y="7488"/>
                </a:cubicBezTo>
                <a:lnTo>
                  <a:pt x="4659" y="11652"/>
                </a:lnTo>
                <a:lnTo>
                  <a:pt x="3638" y="17530"/>
                </a:lnTo>
                <a:cubicBezTo>
                  <a:pt x="3574" y="17898"/>
                  <a:pt x="3865" y="18195"/>
                  <a:pt x="4195" y="18195"/>
                </a:cubicBezTo>
                <a:cubicBezTo>
                  <a:pt x="4281" y="18195"/>
                  <a:pt x="4371" y="18175"/>
                  <a:pt x="4457" y="18129"/>
                </a:cubicBezTo>
                <a:lnTo>
                  <a:pt x="9802" y="15350"/>
                </a:lnTo>
                <a:lnTo>
                  <a:pt x="15147" y="18129"/>
                </a:lnTo>
                <a:cubicBezTo>
                  <a:pt x="15233" y="18175"/>
                  <a:pt x="15322" y="18195"/>
                  <a:pt x="15408" y="18195"/>
                </a:cubicBezTo>
                <a:cubicBezTo>
                  <a:pt x="15736" y="18195"/>
                  <a:pt x="16025" y="17898"/>
                  <a:pt x="15963" y="17533"/>
                </a:cubicBezTo>
                <a:lnTo>
                  <a:pt x="14942" y="11652"/>
                </a:lnTo>
                <a:lnTo>
                  <a:pt x="19263" y="7491"/>
                </a:lnTo>
                <a:cubicBezTo>
                  <a:pt x="19601" y="7163"/>
                  <a:pt x="19417" y="6590"/>
                  <a:pt x="18950" y="6524"/>
                </a:cubicBezTo>
                <a:lnTo>
                  <a:pt x="12976" y="5666"/>
                </a:lnTo>
                <a:lnTo>
                  <a:pt x="10302" y="312"/>
                </a:lnTo>
                <a:cubicBezTo>
                  <a:pt x="10198" y="104"/>
                  <a:pt x="9998" y="0"/>
                  <a:pt x="97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2573" name="Google Shape;3997;p57">
            <a:extLst>
              <a:ext uri="{FF2B5EF4-FFF2-40B4-BE49-F238E27FC236}">
                <a16:creationId xmlns:a16="http://schemas.microsoft.com/office/drawing/2014/main" id="{0BFBE5A0-CCC2-4DAB-8644-6A2E77B48CF2}"/>
              </a:ext>
            </a:extLst>
          </p:cNvPr>
          <p:cNvGrpSpPr/>
          <p:nvPr/>
        </p:nvGrpSpPr>
        <p:grpSpPr>
          <a:xfrm>
            <a:off x="7767085" y="3917667"/>
            <a:ext cx="231955" cy="230698"/>
            <a:chOff x="1535000" y="3223325"/>
            <a:chExt cx="484450" cy="481825"/>
          </a:xfrm>
        </p:grpSpPr>
        <p:sp>
          <p:nvSpPr>
            <p:cNvPr id="2574" name="Google Shape;3998;p57">
              <a:extLst>
                <a:ext uri="{FF2B5EF4-FFF2-40B4-BE49-F238E27FC236}">
                  <a16:creationId xmlns:a16="http://schemas.microsoft.com/office/drawing/2014/main" id="{A1EB880F-944C-43D7-9A46-853058735654}"/>
                </a:ext>
              </a:extLst>
            </p:cNvPr>
            <p:cNvSpPr/>
            <p:nvPr/>
          </p:nvSpPr>
          <p:spPr>
            <a:xfrm>
              <a:off x="1760150" y="3308225"/>
              <a:ext cx="143825" cy="140600"/>
            </a:xfrm>
            <a:custGeom>
              <a:avLst/>
              <a:gdLst/>
              <a:ahLst/>
              <a:cxnLst/>
              <a:rect l="l" t="t" r="r" b="b"/>
              <a:pathLst>
                <a:path w="5753" h="5624" extrusionOk="0">
                  <a:moveTo>
                    <a:pt x="2928" y="0"/>
                  </a:moveTo>
                  <a:cubicBezTo>
                    <a:pt x="2723" y="0"/>
                    <a:pt x="2518" y="96"/>
                    <a:pt x="2422" y="287"/>
                  </a:cubicBezTo>
                  <a:lnTo>
                    <a:pt x="1756" y="1627"/>
                  </a:lnTo>
                  <a:lnTo>
                    <a:pt x="416" y="2295"/>
                  </a:lnTo>
                  <a:cubicBezTo>
                    <a:pt x="1" y="2503"/>
                    <a:pt x="1" y="3096"/>
                    <a:pt x="416" y="3304"/>
                  </a:cubicBezTo>
                  <a:lnTo>
                    <a:pt x="1756" y="3973"/>
                  </a:lnTo>
                  <a:lnTo>
                    <a:pt x="2422" y="5310"/>
                  </a:lnTo>
                  <a:cubicBezTo>
                    <a:pt x="2526" y="5519"/>
                    <a:pt x="2727" y="5624"/>
                    <a:pt x="2928" y="5624"/>
                  </a:cubicBezTo>
                  <a:cubicBezTo>
                    <a:pt x="3129" y="5624"/>
                    <a:pt x="3330" y="5519"/>
                    <a:pt x="3434" y="5310"/>
                  </a:cubicBezTo>
                  <a:lnTo>
                    <a:pt x="4102" y="3973"/>
                  </a:lnTo>
                  <a:lnTo>
                    <a:pt x="5439" y="3304"/>
                  </a:lnTo>
                  <a:cubicBezTo>
                    <a:pt x="5629" y="3208"/>
                    <a:pt x="5752" y="3012"/>
                    <a:pt x="5752" y="2798"/>
                  </a:cubicBezTo>
                  <a:cubicBezTo>
                    <a:pt x="5752" y="2585"/>
                    <a:pt x="5632" y="2389"/>
                    <a:pt x="5439" y="2295"/>
                  </a:cubicBezTo>
                  <a:lnTo>
                    <a:pt x="4102" y="1627"/>
                  </a:lnTo>
                  <a:lnTo>
                    <a:pt x="3434" y="287"/>
                  </a:lnTo>
                  <a:cubicBezTo>
                    <a:pt x="3337" y="96"/>
                    <a:pt x="313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575" name="Google Shape;3999;p57">
              <a:extLst>
                <a:ext uri="{FF2B5EF4-FFF2-40B4-BE49-F238E27FC236}">
                  <a16:creationId xmlns:a16="http://schemas.microsoft.com/office/drawing/2014/main" id="{0770A8B0-1F48-4F3A-843B-4705063A8855}"/>
                </a:ext>
              </a:extLst>
            </p:cNvPr>
            <p:cNvSpPr/>
            <p:nvPr/>
          </p:nvSpPr>
          <p:spPr>
            <a:xfrm>
              <a:off x="1873075" y="3421150"/>
              <a:ext cx="146375" cy="140600"/>
            </a:xfrm>
            <a:custGeom>
              <a:avLst/>
              <a:gdLst/>
              <a:ahLst/>
              <a:cxnLst/>
              <a:rect l="l" t="t" r="r" b="b"/>
              <a:pathLst>
                <a:path w="5855" h="5624" extrusionOk="0">
                  <a:moveTo>
                    <a:pt x="2928" y="0"/>
                  </a:moveTo>
                  <a:cubicBezTo>
                    <a:pt x="2723" y="0"/>
                    <a:pt x="2518" y="96"/>
                    <a:pt x="2422" y="287"/>
                  </a:cubicBezTo>
                  <a:lnTo>
                    <a:pt x="1756" y="1627"/>
                  </a:lnTo>
                  <a:lnTo>
                    <a:pt x="416" y="2295"/>
                  </a:lnTo>
                  <a:cubicBezTo>
                    <a:pt x="1" y="2503"/>
                    <a:pt x="1" y="3096"/>
                    <a:pt x="416" y="3304"/>
                  </a:cubicBezTo>
                  <a:lnTo>
                    <a:pt x="1756" y="3973"/>
                  </a:lnTo>
                  <a:lnTo>
                    <a:pt x="2422" y="5310"/>
                  </a:lnTo>
                  <a:cubicBezTo>
                    <a:pt x="2526" y="5519"/>
                    <a:pt x="2727" y="5624"/>
                    <a:pt x="2928" y="5624"/>
                  </a:cubicBezTo>
                  <a:cubicBezTo>
                    <a:pt x="3129" y="5624"/>
                    <a:pt x="3330" y="5519"/>
                    <a:pt x="3433" y="5310"/>
                  </a:cubicBezTo>
                  <a:lnTo>
                    <a:pt x="4102" y="3973"/>
                  </a:lnTo>
                  <a:lnTo>
                    <a:pt x="5439" y="3304"/>
                  </a:lnTo>
                  <a:cubicBezTo>
                    <a:pt x="5854" y="3096"/>
                    <a:pt x="5854" y="2503"/>
                    <a:pt x="5439" y="2295"/>
                  </a:cubicBezTo>
                  <a:lnTo>
                    <a:pt x="4102" y="1627"/>
                  </a:lnTo>
                  <a:lnTo>
                    <a:pt x="3433" y="287"/>
                  </a:lnTo>
                  <a:cubicBezTo>
                    <a:pt x="3337" y="96"/>
                    <a:pt x="313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576" name="Google Shape;4000;p57">
              <a:extLst>
                <a:ext uri="{FF2B5EF4-FFF2-40B4-BE49-F238E27FC236}">
                  <a16:creationId xmlns:a16="http://schemas.microsoft.com/office/drawing/2014/main" id="{FBA84F38-46A7-4AC7-88A5-ADE5B5B6A177}"/>
                </a:ext>
              </a:extLst>
            </p:cNvPr>
            <p:cNvSpPr/>
            <p:nvPr/>
          </p:nvSpPr>
          <p:spPr>
            <a:xfrm>
              <a:off x="1535000" y="3223325"/>
              <a:ext cx="406450" cy="481825"/>
            </a:xfrm>
            <a:custGeom>
              <a:avLst/>
              <a:gdLst/>
              <a:ahLst/>
              <a:cxnLst/>
              <a:rect l="l" t="t" r="r" b="b"/>
              <a:pathLst>
                <a:path w="16258" h="19273" extrusionOk="0">
                  <a:moveTo>
                    <a:pt x="9660" y="0"/>
                  </a:moveTo>
                  <a:cubicBezTo>
                    <a:pt x="4399" y="0"/>
                    <a:pt x="0" y="4351"/>
                    <a:pt x="0" y="9636"/>
                  </a:cubicBezTo>
                  <a:cubicBezTo>
                    <a:pt x="0" y="14927"/>
                    <a:pt x="4381" y="19272"/>
                    <a:pt x="9675" y="19272"/>
                  </a:cubicBezTo>
                  <a:cubicBezTo>
                    <a:pt x="12012" y="19269"/>
                    <a:pt x="14270" y="18411"/>
                    <a:pt x="16023" y="16860"/>
                  </a:cubicBezTo>
                  <a:cubicBezTo>
                    <a:pt x="16195" y="16707"/>
                    <a:pt x="16258" y="16463"/>
                    <a:pt x="16176" y="16243"/>
                  </a:cubicBezTo>
                  <a:cubicBezTo>
                    <a:pt x="16098" y="16026"/>
                    <a:pt x="15893" y="15879"/>
                    <a:pt x="15662" y="15872"/>
                  </a:cubicBezTo>
                  <a:cubicBezTo>
                    <a:pt x="11352" y="15752"/>
                    <a:pt x="7980" y="12250"/>
                    <a:pt x="7980" y="7941"/>
                  </a:cubicBezTo>
                  <a:cubicBezTo>
                    <a:pt x="7974" y="5207"/>
                    <a:pt x="9380" y="2662"/>
                    <a:pt x="11696" y="1211"/>
                  </a:cubicBezTo>
                  <a:cubicBezTo>
                    <a:pt x="12129" y="937"/>
                    <a:pt x="12006" y="274"/>
                    <a:pt x="11503" y="178"/>
                  </a:cubicBezTo>
                  <a:cubicBezTo>
                    <a:pt x="10881" y="58"/>
                    <a:pt x="10265" y="0"/>
                    <a:pt x="96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577" name="Google Shape;4001;p57">
            <a:extLst>
              <a:ext uri="{FF2B5EF4-FFF2-40B4-BE49-F238E27FC236}">
                <a16:creationId xmlns:a16="http://schemas.microsoft.com/office/drawing/2014/main" id="{F9ADFE78-DC85-4932-963A-8900CCFD63C7}"/>
              </a:ext>
            </a:extLst>
          </p:cNvPr>
          <p:cNvGrpSpPr/>
          <p:nvPr/>
        </p:nvGrpSpPr>
        <p:grpSpPr>
          <a:xfrm>
            <a:off x="8044238" y="3941672"/>
            <a:ext cx="230698" cy="182686"/>
            <a:chOff x="2085525" y="3263750"/>
            <a:chExt cx="481825" cy="381550"/>
          </a:xfrm>
        </p:grpSpPr>
        <p:sp>
          <p:nvSpPr>
            <p:cNvPr id="2578" name="Google Shape;4002;p57">
              <a:extLst>
                <a:ext uri="{FF2B5EF4-FFF2-40B4-BE49-F238E27FC236}">
                  <a16:creationId xmlns:a16="http://schemas.microsoft.com/office/drawing/2014/main" id="{BD856429-9F96-4613-9E06-E06035B70138}"/>
                </a:ext>
              </a:extLst>
            </p:cNvPr>
            <p:cNvSpPr/>
            <p:nvPr/>
          </p:nvSpPr>
          <p:spPr>
            <a:xfrm>
              <a:off x="2320325" y="3263750"/>
              <a:ext cx="227825" cy="141025"/>
            </a:xfrm>
            <a:custGeom>
              <a:avLst/>
              <a:gdLst/>
              <a:ahLst/>
              <a:cxnLst/>
              <a:rect l="l" t="t" r="r" b="b"/>
              <a:pathLst>
                <a:path w="9113" h="5641" extrusionOk="0">
                  <a:moveTo>
                    <a:pt x="4066" y="0"/>
                  </a:moveTo>
                  <a:cubicBezTo>
                    <a:pt x="2283" y="3"/>
                    <a:pt x="675" y="1081"/>
                    <a:pt x="0" y="2731"/>
                  </a:cubicBezTo>
                  <a:cubicBezTo>
                    <a:pt x="1527" y="2939"/>
                    <a:pt x="2912" y="3734"/>
                    <a:pt x="3861" y="4948"/>
                  </a:cubicBezTo>
                  <a:cubicBezTo>
                    <a:pt x="4331" y="4823"/>
                    <a:pt x="4810" y="4761"/>
                    <a:pt x="5287" y="4761"/>
                  </a:cubicBezTo>
                  <a:cubicBezTo>
                    <a:pt x="6338" y="4761"/>
                    <a:pt x="7378" y="5060"/>
                    <a:pt x="8281" y="5640"/>
                  </a:cubicBezTo>
                  <a:cubicBezTo>
                    <a:pt x="9112" y="2825"/>
                    <a:pt x="7002" y="0"/>
                    <a:pt x="40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579" name="Google Shape;4003;p57">
              <a:extLst>
                <a:ext uri="{FF2B5EF4-FFF2-40B4-BE49-F238E27FC236}">
                  <a16:creationId xmlns:a16="http://schemas.microsoft.com/office/drawing/2014/main" id="{DBA0510E-E6AA-4A45-887F-2AB6D2245A2E}"/>
                </a:ext>
              </a:extLst>
            </p:cNvPr>
            <p:cNvSpPr/>
            <p:nvPr/>
          </p:nvSpPr>
          <p:spPr>
            <a:xfrm>
              <a:off x="2085525" y="3355200"/>
              <a:ext cx="481825" cy="290100"/>
            </a:xfrm>
            <a:custGeom>
              <a:avLst/>
              <a:gdLst/>
              <a:ahLst/>
              <a:cxnLst/>
              <a:rect l="l" t="t" r="r" b="b"/>
              <a:pathLst>
                <a:path w="19273" h="11604" extrusionOk="0">
                  <a:moveTo>
                    <a:pt x="8620" y="1"/>
                  </a:moveTo>
                  <a:cubicBezTo>
                    <a:pt x="8610" y="1"/>
                    <a:pt x="8599" y="1"/>
                    <a:pt x="8588" y="1"/>
                  </a:cubicBezTo>
                  <a:cubicBezTo>
                    <a:pt x="7468" y="4"/>
                    <a:pt x="6384" y="407"/>
                    <a:pt x="5535" y="1139"/>
                  </a:cubicBezTo>
                  <a:cubicBezTo>
                    <a:pt x="4818" y="1756"/>
                    <a:pt x="4288" y="2563"/>
                    <a:pt x="4005" y="3470"/>
                  </a:cubicBezTo>
                  <a:lnTo>
                    <a:pt x="3891" y="3470"/>
                  </a:lnTo>
                  <a:cubicBezTo>
                    <a:pt x="1747" y="3470"/>
                    <a:pt x="0" y="5295"/>
                    <a:pt x="0" y="7538"/>
                  </a:cubicBezTo>
                  <a:cubicBezTo>
                    <a:pt x="0" y="9781"/>
                    <a:pt x="1744" y="11603"/>
                    <a:pt x="3891" y="11603"/>
                  </a:cubicBezTo>
                  <a:lnTo>
                    <a:pt x="14798" y="11603"/>
                  </a:lnTo>
                  <a:cubicBezTo>
                    <a:pt x="17264" y="11603"/>
                    <a:pt x="19272" y="9504"/>
                    <a:pt x="19272" y="6924"/>
                  </a:cubicBezTo>
                  <a:cubicBezTo>
                    <a:pt x="19272" y="6044"/>
                    <a:pt x="19034" y="5180"/>
                    <a:pt x="18583" y="4427"/>
                  </a:cubicBezTo>
                  <a:cubicBezTo>
                    <a:pt x="18152" y="3705"/>
                    <a:pt x="17529" y="3118"/>
                    <a:pt x="16782" y="2726"/>
                  </a:cubicBezTo>
                  <a:cubicBezTo>
                    <a:pt x="16161" y="2403"/>
                    <a:pt x="15480" y="2241"/>
                    <a:pt x="14799" y="2241"/>
                  </a:cubicBezTo>
                  <a:cubicBezTo>
                    <a:pt x="14135" y="2241"/>
                    <a:pt x="13471" y="2394"/>
                    <a:pt x="12861" y="2702"/>
                  </a:cubicBezTo>
                  <a:cubicBezTo>
                    <a:pt x="12232" y="1443"/>
                    <a:pt x="11118" y="513"/>
                    <a:pt x="9784" y="157"/>
                  </a:cubicBezTo>
                  <a:cubicBezTo>
                    <a:pt x="9403" y="55"/>
                    <a:pt x="9013" y="1"/>
                    <a:pt x="86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2580" name="Google Shape;4004;p57">
            <a:extLst>
              <a:ext uri="{FF2B5EF4-FFF2-40B4-BE49-F238E27FC236}">
                <a16:creationId xmlns:a16="http://schemas.microsoft.com/office/drawing/2014/main" id="{78820310-986C-45BF-B8AA-A0B92CF258C2}"/>
              </a:ext>
            </a:extLst>
          </p:cNvPr>
          <p:cNvSpPr/>
          <p:nvPr/>
        </p:nvSpPr>
        <p:spPr>
          <a:xfrm>
            <a:off x="8325898" y="3963471"/>
            <a:ext cx="230698" cy="138924"/>
          </a:xfrm>
          <a:custGeom>
            <a:avLst/>
            <a:gdLst/>
            <a:ahLst/>
            <a:cxnLst/>
            <a:rect l="l" t="t" r="r" b="b"/>
            <a:pathLst>
              <a:path w="19273" h="11606" extrusionOk="0">
                <a:moveTo>
                  <a:pt x="8589" y="0"/>
                </a:moveTo>
                <a:cubicBezTo>
                  <a:pt x="7469" y="3"/>
                  <a:pt x="6385" y="407"/>
                  <a:pt x="5536" y="1138"/>
                </a:cubicBezTo>
                <a:cubicBezTo>
                  <a:pt x="4819" y="1759"/>
                  <a:pt x="4289" y="2566"/>
                  <a:pt x="4006" y="3469"/>
                </a:cubicBezTo>
                <a:lnTo>
                  <a:pt x="3891" y="3469"/>
                </a:lnTo>
                <a:cubicBezTo>
                  <a:pt x="1747" y="3469"/>
                  <a:pt x="1" y="5294"/>
                  <a:pt x="1" y="7537"/>
                </a:cubicBezTo>
                <a:cubicBezTo>
                  <a:pt x="1" y="9781"/>
                  <a:pt x="1744" y="11605"/>
                  <a:pt x="3891" y="11605"/>
                </a:cubicBezTo>
                <a:lnTo>
                  <a:pt x="14798" y="11605"/>
                </a:lnTo>
                <a:cubicBezTo>
                  <a:pt x="17264" y="11605"/>
                  <a:pt x="19273" y="9507"/>
                  <a:pt x="19273" y="6923"/>
                </a:cubicBezTo>
                <a:cubicBezTo>
                  <a:pt x="19273" y="6044"/>
                  <a:pt x="19035" y="5182"/>
                  <a:pt x="18583" y="4430"/>
                </a:cubicBezTo>
                <a:cubicBezTo>
                  <a:pt x="18153" y="3707"/>
                  <a:pt x="17529" y="3117"/>
                  <a:pt x="16783" y="2728"/>
                </a:cubicBezTo>
                <a:cubicBezTo>
                  <a:pt x="16161" y="2404"/>
                  <a:pt x="15479" y="2243"/>
                  <a:pt x="14797" y="2243"/>
                </a:cubicBezTo>
                <a:cubicBezTo>
                  <a:pt x="14134" y="2243"/>
                  <a:pt x="13470" y="2395"/>
                  <a:pt x="12862" y="2701"/>
                </a:cubicBezTo>
                <a:cubicBezTo>
                  <a:pt x="12233" y="1442"/>
                  <a:pt x="11118" y="512"/>
                  <a:pt x="9784" y="157"/>
                </a:cubicBezTo>
                <a:cubicBezTo>
                  <a:pt x="9393" y="54"/>
                  <a:pt x="8992" y="0"/>
                  <a:pt x="858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2581" name="Google Shape;4005;p57">
            <a:extLst>
              <a:ext uri="{FF2B5EF4-FFF2-40B4-BE49-F238E27FC236}">
                <a16:creationId xmlns:a16="http://schemas.microsoft.com/office/drawing/2014/main" id="{7A91D61E-67A4-4EE2-8764-1CA711018095}"/>
              </a:ext>
            </a:extLst>
          </p:cNvPr>
          <p:cNvGrpSpPr/>
          <p:nvPr/>
        </p:nvGrpSpPr>
        <p:grpSpPr>
          <a:xfrm>
            <a:off x="8609850" y="3917660"/>
            <a:ext cx="231344" cy="230710"/>
            <a:chOff x="3270450" y="3213625"/>
            <a:chExt cx="483175" cy="481850"/>
          </a:xfrm>
        </p:grpSpPr>
        <p:sp>
          <p:nvSpPr>
            <p:cNvPr id="2582" name="Google Shape;4006;p57">
              <a:extLst>
                <a:ext uri="{FF2B5EF4-FFF2-40B4-BE49-F238E27FC236}">
                  <a16:creationId xmlns:a16="http://schemas.microsoft.com/office/drawing/2014/main" id="{1616468D-1045-46A8-97ED-BE109711615D}"/>
                </a:ext>
              </a:extLst>
            </p:cNvPr>
            <p:cNvSpPr/>
            <p:nvPr/>
          </p:nvSpPr>
          <p:spPr>
            <a:xfrm>
              <a:off x="3392550" y="3335025"/>
              <a:ext cx="239050" cy="239050"/>
            </a:xfrm>
            <a:custGeom>
              <a:avLst/>
              <a:gdLst/>
              <a:ahLst/>
              <a:cxnLst/>
              <a:rect l="l" t="t" r="r" b="b"/>
              <a:pathLst>
                <a:path w="9562" h="9562" extrusionOk="0">
                  <a:moveTo>
                    <a:pt x="4782" y="1"/>
                  </a:moveTo>
                  <a:cubicBezTo>
                    <a:pt x="2142" y="1"/>
                    <a:pt x="1" y="2139"/>
                    <a:pt x="1" y="4780"/>
                  </a:cubicBezTo>
                  <a:cubicBezTo>
                    <a:pt x="1" y="7421"/>
                    <a:pt x="2142" y="9562"/>
                    <a:pt x="4782" y="9562"/>
                  </a:cubicBezTo>
                  <a:cubicBezTo>
                    <a:pt x="7420" y="9562"/>
                    <a:pt x="9561" y="7421"/>
                    <a:pt x="9561" y="4780"/>
                  </a:cubicBezTo>
                  <a:cubicBezTo>
                    <a:pt x="9561" y="2139"/>
                    <a:pt x="7420" y="1"/>
                    <a:pt x="4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583" name="Google Shape;4007;p57">
              <a:extLst>
                <a:ext uri="{FF2B5EF4-FFF2-40B4-BE49-F238E27FC236}">
                  <a16:creationId xmlns:a16="http://schemas.microsoft.com/office/drawing/2014/main" id="{A71170B5-BAC1-44BD-9411-AF82537E1977}"/>
                </a:ext>
              </a:extLst>
            </p:cNvPr>
            <p:cNvSpPr/>
            <p:nvPr/>
          </p:nvSpPr>
          <p:spPr>
            <a:xfrm>
              <a:off x="3270450" y="3213625"/>
              <a:ext cx="483175" cy="481850"/>
            </a:xfrm>
            <a:custGeom>
              <a:avLst/>
              <a:gdLst/>
              <a:ahLst/>
              <a:cxnLst/>
              <a:rect l="l" t="t" r="r" b="b"/>
              <a:pathLst>
                <a:path w="19327" h="19274" extrusionOk="0">
                  <a:moveTo>
                    <a:pt x="9666" y="3728"/>
                  </a:moveTo>
                  <a:cubicBezTo>
                    <a:pt x="12925" y="3728"/>
                    <a:pt x="15575" y="6378"/>
                    <a:pt x="15575" y="9636"/>
                  </a:cubicBezTo>
                  <a:cubicBezTo>
                    <a:pt x="15575" y="12894"/>
                    <a:pt x="12925" y="15547"/>
                    <a:pt x="9666" y="15547"/>
                  </a:cubicBezTo>
                  <a:cubicBezTo>
                    <a:pt x="6405" y="15547"/>
                    <a:pt x="3755" y="12894"/>
                    <a:pt x="3755" y="9636"/>
                  </a:cubicBezTo>
                  <a:cubicBezTo>
                    <a:pt x="3755" y="6378"/>
                    <a:pt x="6405" y="3728"/>
                    <a:pt x="9666" y="3728"/>
                  </a:cubicBezTo>
                  <a:close/>
                  <a:moveTo>
                    <a:pt x="9665" y="0"/>
                  </a:moveTo>
                  <a:cubicBezTo>
                    <a:pt x="9575" y="0"/>
                    <a:pt x="9484" y="22"/>
                    <a:pt x="9402" y="66"/>
                  </a:cubicBezTo>
                  <a:lnTo>
                    <a:pt x="7532" y="1054"/>
                  </a:lnTo>
                  <a:lnTo>
                    <a:pt x="5418" y="1054"/>
                  </a:lnTo>
                  <a:cubicBezTo>
                    <a:pt x="5231" y="1054"/>
                    <a:pt x="5056" y="1144"/>
                    <a:pt x="4954" y="1301"/>
                  </a:cubicBezTo>
                  <a:lnTo>
                    <a:pt x="3752" y="3053"/>
                  </a:lnTo>
                  <a:lnTo>
                    <a:pt x="1879" y="4041"/>
                  </a:lnTo>
                  <a:cubicBezTo>
                    <a:pt x="1717" y="4128"/>
                    <a:pt x="1605" y="4288"/>
                    <a:pt x="1584" y="4474"/>
                  </a:cubicBezTo>
                  <a:lnTo>
                    <a:pt x="1328" y="6588"/>
                  </a:lnTo>
                  <a:lnTo>
                    <a:pt x="127" y="8341"/>
                  </a:lnTo>
                  <a:cubicBezTo>
                    <a:pt x="24" y="8491"/>
                    <a:pt x="0" y="8687"/>
                    <a:pt x="67" y="8859"/>
                  </a:cubicBezTo>
                  <a:lnTo>
                    <a:pt x="816" y="10852"/>
                  </a:lnTo>
                  <a:lnTo>
                    <a:pt x="560" y="12966"/>
                  </a:lnTo>
                  <a:cubicBezTo>
                    <a:pt x="536" y="13150"/>
                    <a:pt x="606" y="13334"/>
                    <a:pt x="744" y="13457"/>
                  </a:cubicBezTo>
                  <a:lnTo>
                    <a:pt x="2325" y="14869"/>
                  </a:lnTo>
                  <a:lnTo>
                    <a:pt x="3075" y="16860"/>
                  </a:lnTo>
                  <a:cubicBezTo>
                    <a:pt x="3141" y="17034"/>
                    <a:pt x="3289" y="17164"/>
                    <a:pt x="3466" y="17209"/>
                  </a:cubicBezTo>
                  <a:lnTo>
                    <a:pt x="5520" y="17718"/>
                  </a:lnTo>
                  <a:lnTo>
                    <a:pt x="7101" y="19130"/>
                  </a:lnTo>
                  <a:cubicBezTo>
                    <a:pt x="7205" y="19223"/>
                    <a:pt x="7340" y="19273"/>
                    <a:pt x="7477" y="19273"/>
                  </a:cubicBezTo>
                  <a:cubicBezTo>
                    <a:pt x="7523" y="19273"/>
                    <a:pt x="7568" y="19268"/>
                    <a:pt x="7613" y="19257"/>
                  </a:cubicBezTo>
                  <a:lnTo>
                    <a:pt x="9666" y="18745"/>
                  </a:lnTo>
                  <a:lnTo>
                    <a:pt x="11717" y="19254"/>
                  </a:lnTo>
                  <a:cubicBezTo>
                    <a:pt x="11759" y="19266"/>
                    <a:pt x="11807" y="19272"/>
                    <a:pt x="11853" y="19272"/>
                  </a:cubicBezTo>
                  <a:cubicBezTo>
                    <a:pt x="11991" y="19272"/>
                    <a:pt x="12124" y="19221"/>
                    <a:pt x="12229" y="19127"/>
                  </a:cubicBezTo>
                  <a:lnTo>
                    <a:pt x="13810" y="17715"/>
                  </a:lnTo>
                  <a:lnTo>
                    <a:pt x="15861" y="17206"/>
                  </a:lnTo>
                  <a:cubicBezTo>
                    <a:pt x="16041" y="17161"/>
                    <a:pt x="16186" y="17031"/>
                    <a:pt x="16252" y="16857"/>
                  </a:cubicBezTo>
                  <a:lnTo>
                    <a:pt x="17002" y="14866"/>
                  </a:lnTo>
                  <a:lnTo>
                    <a:pt x="18583" y="13454"/>
                  </a:lnTo>
                  <a:cubicBezTo>
                    <a:pt x="18721" y="13331"/>
                    <a:pt x="18791" y="13147"/>
                    <a:pt x="18766" y="12963"/>
                  </a:cubicBezTo>
                  <a:lnTo>
                    <a:pt x="18514" y="10849"/>
                  </a:lnTo>
                  <a:lnTo>
                    <a:pt x="19263" y="8856"/>
                  </a:lnTo>
                  <a:cubicBezTo>
                    <a:pt x="19327" y="8684"/>
                    <a:pt x="19306" y="8491"/>
                    <a:pt x="19200" y="8338"/>
                  </a:cubicBezTo>
                  <a:lnTo>
                    <a:pt x="18002" y="6588"/>
                  </a:lnTo>
                  <a:lnTo>
                    <a:pt x="17746" y="4471"/>
                  </a:lnTo>
                  <a:cubicBezTo>
                    <a:pt x="17725" y="4288"/>
                    <a:pt x="17613" y="4128"/>
                    <a:pt x="17451" y="4041"/>
                  </a:cubicBezTo>
                  <a:lnTo>
                    <a:pt x="15578" y="3050"/>
                  </a:lnTo>
                  <a:lnTo>
                    <a:pt x="14379" y="1298"/>
                  </a:lnTo>
                  <a:cubicBezTo>
                    <a:pt x="14274" y="1144"/>
                    <a:pt x="14099" y="1054"/>
                    <a:pt x="13912" y="1054"/>
                  </a:cubicBezTo>
                  <a:lnTo>
                    <a:pt x="11798" y="1054"/>
                  </a:lnTo>
                  <a:lnTo>
                    <a:pt x="9928" y="66"/>
                  </a:lnTo>
                  <a:cubicBezTo>
                    <a:pt x="9846" y="22"/>
                    <a:pt x="9755" y="0"/>
                    <a:pt x="96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584" name="Google Shape;4008;p57">
            <a:extLst>
              <a:ext uri="{FF2B5EF4-FFF2-40B4-BE49-F238E27FC236}">
                <a16:creationId xmlns:a16="http://schemas.microsoft.com/office/drawing/2014/main" id="{D4E186F7-3EFB-469B-B4F5-21665FA31571}"/>
              </a:ext>
            </a:extLst>
          </p:cNvPr>
          <p:cNvGrpSpPr/>
          <p:nvPr/>
        </p:nvGrpSpPr>
        <p:grpSpPr>
          <a:xfrm>
            <a:off x="8949361" y="3917666"/>
            <a:ext cx="114876" cy="230698"/>
            <a:chOff x="3984950" y="3213600"/>
            <a:chExt cx="239925" cy="481825"/>
          </a:xfrm>
        </p:grpSpPr>
        <p:sp>
          <p:nvSpPr>
            <p:cNvPr id="2585" name="Google Shape;4009;p57">
              <a:extLst>
                <a:ext uri="{FF2B5EF4-FFF2-40B4-BE49-F238E27FC236}">
                  <a16:creationId xmlns:a16="http://schemas.microsoft.com/office/drawing/2014/main" id="{9AF36729-861B-4E0D-A853-F16378B54769}"/>
                </a:ext>
              </a:extLst>
            </p:cNvPr>
            <p:cNvSpPr/>
            <p:nvPr/>
          </p:nvSpPr>
          <p:spPr>
            <a:xfrm>
              <a:off x="3984950" y="3213600"/>
              <a:ext cx="239925" cy="481825"/>
            </a:xfrm>
            <a:custGeom>
              <a:avLst/>
              <a:gdLst/>
              <a:ahLst/>
              <a:cxnLst/>
              <a:rect l="l" t="t" r="r" b="b"/>
              <a:pathLst>
                <a:path w="9597" h="19273" extrusionOk="0">
                  <a:moveTo>
                    <a:pt x="4800" y="3355"/>
                  </a:moveTo>
                  <a:cubicBezTo>
                    <a:pt x="5110" y="3355"/>
                    <a:pt x="5363" y="3608"/>
                    <a:pt x="5363" y="3918"/>
                  </a:cubicBezTo>
                  <a:lnTo>
                    <a:pt x="5363" y="12121"/>
                  </a:lnTo>
                  <a:cubicBezTo>
                    <a:pt x="6556" y="12407"/>
                    <a:pt x="7345" y="13542"/>
                    <a:pt x="7203" y="14759"/>
                  </a:cubicBezTo>
                  <a:cubicBezTo>
                    <a:pt x="7059" y="15978"/>
                    <a:pt x="6026" y="16897"/>
                    <a:pt x="4800" y="16897"/>
                  </a:cubicBezTo>
                  <a:cubicBezTo>
                    <a:pt x="3571" y="16897"/>
                    <a:pt x="2539" y="15978"/>
                    <a:pt x="2394" y="14759"/>
                  </a:cubicBezTo>
                  <a:cubicBezTo>
                    <a:pt x="2253" y="13542"/>
                    <a:pt x="3042" y="12407"/>
                    <a:pt x="4234" y="12121"/>
                  </a:cubicBezTo>
                  <a:lnTo>
                    <a:pt x="4234" y="3918"/>
                  </a:lnTo>
                  <a:cubicBezTo>
                    <a:pt x="4234" y="3608"/>
                    <a:pt x="4487" y="3355"/>
                    <a:pt x="4800" y="3355"/>
                  </a:cubicBezTo>
                  <a:close/>
                  <a:moveTo>
                    <a:pt x="4800" y="1"/>
                  </a:moveTo>
                  <a:cubicBezTo>
                    <a:pt x="3219" y="1"/>
                    <a:pt x="1939" y="1281"/>
                    <a:pt x="1939" y="2861"/>
                  </a:cubicBezTo>
                  <a:lnTo>
                    <a:pt x="1939" y="10567"/>
                  </a:lnTo>
                  <a:cubicBezTo>
                    <a:pt x="723" y="11501"/>
                    <a:pt x="9" y="12943"/>
                    <a:pt x="0" y="14476"/>
                  </a:cubicBezTo>
                  <a:cubicBezTo>
                    <a:pt x="0" y="17123"/>
                    <a:pt x="2150" y="19273"/>
                    <a:pt x="4800" y="19273"/>
                  </a:cubicBezTo>
                  <a:cubicBezTo>
                    <a:pt x="7450" y="19273"/>
                    <a:pt x="9597" y="17123"/>
                    <a:pt x="9597" y="14476"/>
                  </a:cubicBezTo>
                  <a:cubicBezTo>
                    <a:pt x="9597" y="13651"/>
                    <a:pt x="9395" y="12844"/>
                    <a:pt x="9007" y="12118"/>
                  </a:cubicBezTo>
                  <a:cubicBezTo>
                    <a:pt x="8679" y="11510"/>
                    <a:pt x="8221" y="10980"/>
                    <a:pt x="7664" y="10567"/>
                  </a:cubicBezTo>
                  <a:lnTo>
                    <a:pt x="7661" y="2861"/>
                  </a:lnTo>
                  <a:cubicBezTo>
                    <a:pt x="7661" y="1281"/>
                    <a:pt x="6378" y="1"/>
                    <a:pt x="48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586" name="Google Shape;4010;p57">
              <a:extLst>
                <a:ext uri="{FF2B5EF4-FFF2-40B4-BE49-F238E27FC236}">
                  <a16:creationId xmlns:a16="http://schemas.microsoft.com/office/drawing/2014/main" id="{9227E188-3DB9-4E97-B840-ABC5EBD2A9B0}"/>
                </a:ext>
              </a:extLst>
            </p:cNvPr>
            <p:cNvSpPr/>
            <p:nvPr/>
          </p:nvSpPr>
          <p:spPr>
            <a:xfrm>
              <a:off x="4072650" y="3543175"/>
              <a:ext cx="64525" cy="64625"/>
            </a:xfrm>
            <a:custGeom>
              <a:avLst/>
              <a:gdLst/>
              <a:ahLst/>
              <a:cxnLst/>
              <a:rect l="l" t="t" r="r" b="b"/>
              <a:pathLst>
                <a:path w="2581" h="2585" extrusionOk="0">
                  <a:moveTo>
                    <a:pt x="1292" y="1"/>
                  </a:moveTo>
                  <a:cubicBezTo>
                    <a:pt x="578" y="1"/>
                    <a:pt x="0" y="579"/>
                    <a:pt x="0" y="1293"/>
                  </a:cubicBezTo>
                  <a:cubicBezTo>
                    <a:pt x="0" y="2006"/>
                    <a:pt x="578" y="2585"/>
                    <a:pt x="1292" y="2585"/>
                  </a:cubicBezTo>
                  <a:cubicBezTo>
                    <a:pt x="2003" y="2585"/>
                    <a:pt x="2581" y="2006"/>
                    <a:pt x="2581" y="1293"/>
                  </a:cubicBezTo>
                  <a:cubicBezTo>
                    <a:pt x="2581" y="579"/>
                    <a:pt x="2003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2587" name="Google Shape;4011;p57">
            <a:extLst>
              <a:ext uri="{FF2B5EF4-FFF2-40B4-BE49-F238E27FC236}">
                <a16:creationId xmlns:a16="http://schemas.microsoft.com/office/drawing/2014/main" id="{D9FD937D-2C32-48C5-B9F7-1B8695BAA4F4}"/>
              </a:ext>
            </a:extLst>
          </p:cNvPr>
          <p:cNvSpPr/>
          <p:nvPr/>
        </p:nvSpPr>
        <p:spPr>
          <a:xfrm>
            <a:off x="9179443" y="3917587"/>
            <a:ext cx="230734" cy="230698"/>
          </a:xfrm>
          <a:custGeom>
            <a:avLst/>
            <a:gdLst/>
            <a:ahLst/>
            <a:cxnLst/>
            <a:rect l="l" t="t" r="r" b="b"/>
            <a:pathLst>
              <a:path w="19276" h="19273" extrusionOk="0">
                <a:moveTo>
                  <a:pt x="9640" y="5686"/>
                </a:moveTo>
                <a:cubicBezTo>
                  <a:pt x="11236" y="5686"/>
                  <a:pt x="12678" y="6647"/>
                  <a:pt x="13289" y="8125"/>
                </a:cubicBezTo>
                <a:cubicBezTo>
                  <a:pt x="13901" y="9601"/>
                  <a:pt x="13563" y="11302"/>
                  <a:pt x="12434" y="12431"/>
                </a:cubicBezTo>
                <a:cubicBezTo>
                  <a:pt x="11676" y="13187"/>
                  <a:pt x="10664" y="13590"/>
                  <a:pt x="9635" y="13590"/>
                </a:cubicBezTo>
                <a:cubicBezTo>
                  <a:pt x="9126" y="13590"/>
                  <a:pt x="8614" y="13491"/>
                  <a:pt x="8125" y="13289"/>
                </a:cubicBezTo>
                <a:cubicBezTo>
                  <a:pt x="6649" y="12675"/>
                  <a:pt x="5686" y="11236"/>
                  <a:pt x="5686" y="9637"/>
                </a:cubicBezTo>
                <a:cubicBezTo>
                  <a:pt x="5689" y="7454"/>
                  <a:pt x="7457" y="5686"/>
                  <a:pt x="9640" y="5686"/>
                </a:cubicBezTo>
                <a:close/>
                <a:moveTo>
                  <a:pt x="9640" y="1"/>
                </a:moveTo>
                <a:cubicBezTo>
                  <a:pt x="8297" y="1"/>
                  <a:pt x="7068" y="748"/>
                  <a:pt x="6451" y="1940"/>
                </a:cubicBezTo>
                <a:cubicBezTo>
                  <a:pt x="6093" y="1826"/>
                  <a:pt x="5726" y="1771"/>
                  <a:pt x="5363" y="1771"/>
                </a:cubicBezTo>
                <a:cubicBezTo>
                  <a:pt x="4425" y="1771"/>
                  <a:pt x="3509" y="2139"/>
                  <a:pt x="2825" y="2822"/>
                </a:cubicBezTo>
                <a:cubicBezTo>
                  <a:pt x="1877" y="3771"/>
                  <a:pt x="1536" y="5168"/>
                  <a:pt x="1940" y="6448"/>
                </a:cubicBezTo>
                <a:cubicBezTo>
                  <a:pt x="750" y="7065"/>
                  <a:pt x="1" y="8297"/>
                  <a:pt x="1" y="9637"/>
                </a:cubicBezTo>
                <a:cubicBezTo>
                  <a:pt x="1" y="10977"/>
                  <a:pt x="750" y="12208"/>
                  <a:pt x="1940" y="12826"/>
                </a:cubicBezTo>
                <a:cubicBezTo>
                  <a:pt x="1536" y="14105"/>
                  <a:pt x="1877" y="15503"/>
                  <a:pt x="2825" y="16451"/>
                </a:cubicBezTo>
                <a:cubicBezTo>
                  <a:pt x="3510" y="17136"/>
                  <a:pt x="4428" y="17504"/>
                  <a:pt x="5367" y="17504"/>
                </a:cubicBezTo>
                <a:cubicBezTo>
                  <a:pt x="5729" y="17504"/>
                  <a:pt x="6095" y="17449"/>
                  <a:pt x="6451" y="17337"/>
                </a:cubicBezTo>
                <a:cubicBezTo>
                  <a:pt x="7068" y="18526"/>
                  <a:pt x="8297" y="19273"/>
                  <a:pt x="9640" y="19273"/>
                </a:cubicBezTo>
                <a:cubicBezTo>
                  <a:pt x="10980" y="19273"/>
                  <a:pt x="12208" y="18526"/>
                  <a:pt x="12826" y="17337"/>
                </a:cubicBezTo>
                <a:cubicBezTo>
                  <a:pt x="13182" y="17449"/>
                  <a:pt x="13547" y="17504"/>
                  <a:pt x="13909" y="17504"/>
                </a:cubicBezTo>
                <a:cubicBezTo>
                  <a:pt x="14848" y="17504"/>
                  <a:pt x="15767" y="17136"/>
                  <a:pt x="16451" y="16451"/>
                </a:cubicBezTo>
                <a:cubicBezTo>
                  <a:pt x="17400" y="15503"/>
                  <a:pt x="17740" y="14105"/>
                  <a:pt x="17336" y="12826"/>
                </a:cubicBezTo>
                <a:cubicBezTo>
                  <a:pt x="18526" y="12208"/>
                  <a:pt x="19276" y="10977"/>
                  <a:pt x="19276" y="9637"/>
                </a:cubicBezTo>
                <a:cubicBezTo>
                  <a:pt x="19276" y="8297"/>
                  <a:pt x="18526" y="7065"/>
                  <a:pt x="17336" y="6448"/>
                </a:cubicBezTo>
                <a:cubicBezTo>
                  <a:pt x="17740" y="5168"/>
                  <a:pt x="17400" y="3771"/>
                  <a:pt x="16451" y="2822"/>
                </a:cubicBezTo>
                <a:cubicBezTo>
                  <a:pt x="15768" y="2139"/>
                  <a:pt x="14851" y="1771"/>
                  <a:pt x="13914" y="1771"/>
                </a:cubicBezTo>
                <a:cubicBezTo>
                  <a:pt x="13550" y="1771"/>
                  <a:pt x="13183" y="1826"/>
                  <a:pt x="12826" y="1940"/>
                </a:cubicBezTo>
                <a:cubicBezTo>
                  <a:pt x="12208" y="748"/>
                  <a:pt x="10980" y="1"/>
                  <a:pt x="964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sp>
        <p:nvSpPr>
          <p:cNvPr id="2588" name="Google Shape;4012;p57">
            <a:extLst>
              <a:ext uri="{FF2B5EF4-FFF2-40B4-BE49-F238E27FC236}">
                <a16:creationId xmlns:a16="http://schemas.microsoft.com/office/drawing/2014/main" id="{B5D97C4D-E622-44A2-83C7-AFF40DD1E4AE}"/>
              </a:ext>
            </a:extLst>
          </p:cNvPr>
          <p:cNvSpPr/>
          <p:nvPr/>
        </p:nvSpPr>
        <p:spPr>
          <a:xfrm>
            <a:off x="9468405" y="3931088"/>
            <a:ext cx="230698" cy="203693"/>
          </a:xfrm>
          <a:custGeom>
            <a:avLst/>
            <a:gdLst/>
            <a:ahLst/>
            <a:cxnLst/>
            <a:rect l="l" t="t" r="r" b="b"/>
            <a:pathLst>
              <a:path w="19273" h="17017" extrusionOk="0">
                <a:moveTo>
                  <a:pt x="5119" y="1"/>
                </a:moveTo>
                <a:cubicBezTo>
                  <a:pt x="2198" y="1"/>
                  <a:pt x="0" y="2389"/>
                  <a:pt x="0" y="5554"/>
                </a:cubicBezTo>
                <a:cubicBezTo>
                  <a:pt x="0" y="8974"/>
                  <a:pt x="2744" y="11311"/>
                  <a:pt x="6902" y="14855"/>
                </a:cubicBezTo>
                <a:cubicBezTo>
                  <a:pt x="7607" y="15458"/>
                  <a:pt x="8408" y="16138"/>
                  <a:pt x="9239" y="16867"/>
                </a:cubicBezTo>
                <a:cubicBezTo>
                  <a:pt x="9352" y="16966"/>
                  <a:pt x="9493" y="17016"/>
                  <a:pt x="9635" y="17016"/>
                </a:cubicBezTo>
                <a:cubicBezTo>
                  <a:pt x="9776" y="17016"/>
                  <a:pt x="9918" y="16966"/>
                  <a:pt x="10031" y="16867"/>
                </a:cubicBezTo>
                <a:cubicBezTo>
                  <a:pt x="10862" y="16138"/>
                  <a:pt x="11663" y="15458"/>
                  <a:pt x="12370" y="14855"/>
                </a:cubicBezTo>
                <a:cubicBezTo>
                  <a:pt x="16526" y="11314"/>
                  <a:pt x="19272" y="8974"/>
                  <a:pt x="19272" y="5554"/>
                </a:cubicBezTo>
                <a:cubicBezTo>
                  <a:pt x="19272" y="2389"/>
                  <a:pt x="17071" y="1"/>
                  <a:pt x="14153" y="1"/>
                </a:cubicBezTo>
                <a:cubicBezTo>
                  <a:pt x="13105" y="1"/>
                  <a:pt x="12148" y="332"/>
                  <a:pt x="11301" y="986"/>
                </a:cubicBezTo>
                <a:cubicBezTo>
                  <a:pt x="10491" y="1612"/>
                  <a:pt x="9952" y="2410"/>
                  <a:pt x="9636" y="2991"/>
                </a:cubicBezTo>
                <a:cubicBezTo>
                  <a:pt x="9317" y="2410"/>
                  <a:pt x="8778" y="1612"/>
                  <a:pt x="7968" y="986"/>
                </a:cubicBezTo>
                <a:cubicBezTo>
                  <a:pt x="7122" y="332"/>
                  <a:pt x="6164" y="1"/>
                  <a:pt x="511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2589" name="Google Shape;4013;p57">
            <a:extLst>
              <a:ext uri="{FF2B5EF4-FFF2-40B4-BE49-F238E27FC236}">
                <a16:creationId xmlns:a16="http://schemas.microsoft.com/office/drawing/2014/main" id="{4F4CF1B2-AA55-45C7-AA02-6AB1568829C8}"/>
              </a:ext>
            </a:extLst>
          </p:cNvPr>
          <p:cNvGrpSpPr/>
          <p:nvPr/>
        </p:nvGrpSpPr>
        <p:grpSpPr>
          <a:xfrm>
            <a:off x="9743804" y="3937854"/>
            <a:ext cx="241555" cy="190323"/>
            <a:chOff x="5629975" y="3255775"/>
            <a:chExt cx="504500" cy="397500"/>
          </a:xfrm>
        </p:grpSpPr>
        <p:sp>
          <p:nvSpPr>
            <p:cNvPr id="2590" name="Google Shape;4014;p57">
              <a:extLst>
                <a:ext uri="{FF2B5EF4-FFF2-40B4-BE49-F238E27FC236}">
                  <a16:creationId xmlns:a16="http://schemas.microsoft.com/office/drawing/2014/main" id="{D464EEC1-8177-446E-8424-3E0902E7347D}"/>
                </a:ext>
              </a:extLst>
            </p:cNvPr>
            <p:cNvSpPr/>
            <p:nvPr/>
          </p:nvSpPr>
          <p:spPr>
            <a:xfrm>
              <a:off x="575637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3"/>
                    <a:pt x="2259" y="5736"/>
                  </a:cubicBezTo>
                  <a:cubicBezTo>
                    <a:pt x="3506" y="5733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591" name="Google Shape;4015;p57">
              <a:extLst>
                <a:ext uri="{FF2B5EF4-FFF2-40B4-BE49-F238E27FC236}">
                  <a16:creationId xmlns:a16="http://schemas.microsoft.com/office/drawing/2014/main" id="{E9184D79-9120-4A14-8027-2886B041AD20}"/>
                </a:ext>
              </a:extLst>
            </p:cNvPr>
            <p:cNvSpPr/>
            <p:nvPr/>
          </p:nvSpPr>
          <p:spPr>
            <a:xfrm>
              <a:off x="5629975" y="3374400"/>
              <a:ext cx="140575" cy="136175"/>
            </a:xfrm>
            <a:custGeom>
              <a:avLst/>
              <a:gdLst/>
              <a:ahLst/>
              <a:cxnLst/>
              <a:rect l="l" t="t" r="r" b="b"/>
              <a:pathLst>
                <a:path w="5623" h="5447" extrusionOk="0">
                  <a:moveTo>
                    <a:pt x="1951" y="0"/>
                  </a:moveTo>
                  <a:cubicBezTo>
                    <a:pt x="1711" y="0"/>
                    <a:pt x="1480" y="53"/>
                    <a:pt x="1269" y="175"/>
                  </a:cubicBezTo>
                  <a:cubicBezTo>
                    <a:pt x="1" y="907"/>
                    <a:pt x="582" y="3443"/>
                    <a:pt x="1088" y="4316"/>
                  </a:cubicBezTo>
                  <a:cubicBezTo>
                    <a:pt x="1506" y="5041"/>
                    <a:pt x="2265" y="5447"/>
                    <a:pt x="3045" y="5447"/>
                  </a:cubicBezTo>
                  <a:cubicBezTo>
                    <a:pt x="3428" y="5447"/>
                    <a:pt x="3816" y="5349"/>
                    <a:pt x="4172" y="5144"/>
                  </a:cubicBezTo>
                  <a:cubicBezTo>
                    <a:pt x="5253" y="4521"/>
                    <a:pt x="5623" y="3138"/>
                    <a:pt x="5000" y="2057"/>
                  </a:cubicBezTo>
                  <a:cubicBezTo>
                    <a:pt x="4578" y="1330"/>
                    <a:pt x="3149" y="0"/>
                    <a:pt x="19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592" name="Google Shape;4016;p57">
              <a:extLst>
                <a:ext uri="{FF2B5EF4-FFF2-40B4-BE49-F238E27FC236}">
                  <a16:creationId xmlns:a16="http://schemas.microsoft.com/office/drawing/2014/main" id="{3876DAF0-3327-4E19-BC65-9E13A77A141B}"/>
                </a:ext>
              </a:extLst>
            </p:cNvPr>
            <p:cNvSpPr/>
            <p:nvPr/>
          </p:nvSpPr>
          <p:spPr>
            <a:xfrm>
              <a:off x="589752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6"/>
                    <a:pt x="2259" y="5736"/>
                  </a:cubicBezTo>
                  <a:cubicBezTo>
                    <a:pt x="3506" y="5736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593" name="Google Shape;4017;p57">
              <a:extLst>
                <a:ext uri="{FF2B5EF4-FFF2-40B4-BE49-F238E27FC236}">
                  <a16:creationId xmlns:a16="http://schemas.microsoft.com/office/drawing/2014/main" id="{FC8A89E4-323A-4459-A2E6-6153A8F526DB}"/>
                </a:ext>
              </a:extLst>
            </p:cNvPr>
            <p:cNvSpPr/>
            <p:nvPr/>
          </p:nvSpPr>
          <p:spPr>
            <a:xfrm>
              <a:off x="5996075" y="3373900"/>
              <a:ext cx="138400" cy="136200"/>
            </a:xfrm>
            <a:custGeom>
              <a:avLst/>
              <a:gdLst/>
              <a:ahLst/>
              <a:cxnLst/>
              <a:rect l="l" t="t" r="r" b="b"/>
              <a:pathLst>
                <a:path w="5536" h="5448" extrusionOk="0">
                  <a:moveTo>
                    <a:pt x="3670" y="1"/>
                  </a:moveTo>
                  <a:cubicBezTo>
                    <a:pt x="2471" y="1"/>
                    <a:pt x="1045" y="1330"/>
                    <a:pt x="624" y="2059"/>
                  </a:cubicBezTo>
                  <a:cubicBezTo>
                    <a:pt x="1" y="3137"/>
                    <a:pt x="371" y="4523"/>
                    <a:pt x="1452" y="5146"/>
                  </a:cubicBezTo>
                  <a:cubicBezTo>
                    <a:pt x="1808" y="5351"/>
                    <a:pt x="2199" y="5448"/>
                    <a:pt x="2586" y="5448"/>
                  </a:cubicBezTo>
                  <a:cubicBezTo>
                    <a:pt x="3381" y="5448"/>
                    <a:pt x="4158" y="5039"/>
                    <a:pt x="4575" y="4318"/>
                  </a:cubicBezTo>
                  <a:cubicBezTo>
                    <a:pt x="5168" y="3288"/>
                    <a:pt x="5535" y="858"/>
                    <a:pt x="4355" y="177"/>
                  </a:cubicBezTo>
                  <a:cubicBezTo>
                    <a:pt x="4142" y="54"/>
                    <a:pt x="3911" y="1"/>
                    <a:pt x="3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594" name="Google Shape;4018;p57">
              <a:extLst>
                <a:ext uri="{FF2B5EF4-FFF2-40B4-BE49-F238E27FC236}">
                  <a16:creationId xmlns:a16="http://schemas.microsoft.com/office/drawing/2014/main" id="{F36054F7-76C2-4A98-B737-2F509860E281}"/>
                </a:ext>
              </a:extLst>
            </p:cNvPr>
            <p:cNvSpPr/>
            <p:nvPr/>
          </p:nvSpPr>
          <p:spPr>
            <a:xfrm>
              <a:off x="5728150" y="3427400"/>
              <a:ext cx="310575" cy="225875"/>
            </a:xfrm>
            <a:custGeom>
              <a:avLst/>
              <a:gdLst/>
              <a:ahLst/>
              <a:cxnLst/>
              <a:rect l="l" t="t" r="r" b="b"/>
              <a:pathLst>
                <a:path w="12423" h="9035" extrusionOk="0">
                  <a:moveTo>
                    <a:pt x="6213" y="1"/>
                  </a:moveTo>
                  <a:cubicBezTo>
                    <a:pt x="5234" y="1"/>
                    <a:pt x="2259" y="1"/>
                    <a:pt x="2259" y="2822"/>
                  </a:cubicBezTo>
                  <a:lnTo>
                    <a:pt x="2259" y="3147"/>
                  </a:lnTo>
                  <a:cubicBezTo>
                    <a:pt x="2259" y="3376"/>
                    <a:pt x="2121" y="3584"/>
                    <a:pt x="1907" y="3671"/>
                  </a:cubicBezTo>
                  <a:cubicBezTo>
                    <a:pt x="750" y="4144"/>
                    <a:pt x="1" y="5141"/>
                    <a:pt x="1" y="6210"/>
                  </a:cubicBezTo>
                  <a:cubicBezTo>
                    <a:pt x="1" y="7767"/>
                    <a:pt x="1521" y="9034"/>
                    <a:pt x="3388" y="9034"/>
                  </a:cubicBezTo>
                  <a:cubicBezTo>
                    <a:pt x="3400" y="9035"/>
                    <a:pt x="3413" y="9035"/>
                    <a:pt x="3425" y="9035"/>
                  </a:cubicBezTo>
                  <a:cubicBezTo>
                    <a:pt x="3753" y="9035"/>
                    <a:pt x="4081" y="8995"/>
                    <a:pt x="4400" y="8917"/>
                  </a:cubicBezTo>
                  <a:cubicBezTo>
                    <a:pt x="4995" y="8766"/>
                    <a:pt x="5604" y="8691"/>
                    <a:pt x="6213" y="8691"/>
                  </a:cubicBezTo>
                  <a:cubicBezTo>
                    <a:pt x="6823" y="8691"/>
                    <a:pt x="7432" y="8766"/>
                    <a:pt x="8029" y="8917"/>
                  </a:cubicBezTo>
                  <a:cubicBezTo>
                    <a:pt x="8345" y="8995"/>
                    <a:pt x="8670" y="9035"/>
                    <a:pt x="8998" y="9035"/>
                  </a:cubicBezTo>
                  <a:cubicBezTo>
                    <a:pt x="9010" y="9035"/>
                    <a:pt x="9022" y="9035"/>
                    <a:pt x="9034" y="9034"/>
                  </a:cubicBezTo>
                  <a:cubicBezTo>
                    <a:pt x="10901" y="9034"/>
                    <a:pt x="12422" y="7767"/>
                    <a:pt x="12422" y="6210"/>
                  </a:cubicBezTo>
                  <a:cubicBezTo>
                    <a:pt x="12422" y="5138"/>
                    <a:pt x="11675" y="4141"/>
                    <a:pt x="10516" y="3671"/>
                  </a:cubicBezTo>
                  <a:cubicBezTo>
                    <a:pt x="10302" y="3584"/>
                    <a:pt x="10164" y="3376"/>
                    <a:pt x="10164" y="3147"/>
                  </a:cubicBezTo>
                  <a:lnTo>
                    <a:pt x="10164" y="2822"/>
                  </a:lnTo>
                  <a:cubicBezTo>
                    <a:pt x="10164" y="1"/>
                    <a:pt x="7191" y="1"/>
                    <a:pt x="62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595" name="Google Shape;4019;p57">
            <a:extLst>
              <a:ext uri="{FF2B5EF4-FFF2-40B4-BE49-F238E27FC236}">
                <a16:creationId xmlns:a16="http://schemas.microsoft.com/office/drawing/2014/main" id="{45447D5D-3127-4979-B3BB-9AD058B04976}"/>
              </a:ext>
            </a:extLst>
          </p:cNvPr>
          <p:cNvGrpSpPr/>
          <p:nvPr/>
        </p:nvGrpSpPr>
        <p:grpSpPr>
          <a:xfrm>
            <a:off x="10034352" y="3937926"/>
            <a:ext cx="231380" cy="190179"/>
            <a:chOff x="6234950" y="3255925"/>
            <a:chExt cx="483250" cy="397200"/>
          </a:xfrm>
        </p:grpSpPr>
        <p:sp>
          <p:nvSpPr>
            <p:cNvPr id="2596" name="Google Shape;4020;p57">
              <a:extLst>
                <a:ext uri="{FF2B5EF4-FFF2-40B4-BE49-F238E27FC236}">
                  <a16:creationId xmlns:a16="http://schemas.microsoft.com/office/drawing/2014/main" id="{5611D034-5402-4A17-A3FC-7774F7F5303A}"/>
                </a:ext>
              </a:extLst>
            </p:cNvPr>
            <p:cNvSpPr/>
            <p:nvPr/>
          </p:nvSpPr>
          <p:spPr>
            <a:xfrm>
              <a:off x="6444675" y="3255925"/>
              <a:ext cx="128300" cy="90200"/>
            </a:xfrm>
            <a:custGeom>
              <a:avLst/>
              <a:gdLst/>
              <a:ahLst/>
              <a:cxnLst/>
              <a:rect l="l" t="t" r="r" b="b"/>
              <a:pathLst>
                <a:path w="5132" h="3608" extrusionOk="0">
                  <a:moveTo>
                    <a:pt x="567" y="0"/>
                  </a:moveTo>
                  <a:cubicBezTo>
                    <a:pt x="254" y="0"/>
                    <a:pt x="1" y="253"/>
                    <a:pt x="1" y="563"/>
                  </a:cubicBezTo>
                  <a:cubicBezTo>
                    <a:pt x="7" y="1662"/>
                    <a:pt x="368" y="2731"/>
                    <a:pt x="1034" y="3608"/>
                  </a:cubicBezTo>
                  <a:cubicBezTo>
                    <a:pt x="2097" y="3138"/>
                    <a:pt x="3325" y="2864"/>
                    <a:pt x="5014" y="2864"/>
                  </a:cubicBezTo>
                  <a:cubicBezTo>
                    <a:pt x="5054" y="2864"/>
                    <a:pt x="5093" y="2873"/>
                    <a:pt x="5132" y="2873"/>
                  </a:cubicBezTo>
                  <a:cubicBezTo>
                    <a:pt x="4289" y="1117"/>
                    <a:pt x="2515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597" name="Google Shape;4021;p57">
              <a:extLst>
                <a:ext uri="{FF2B5EF4-FFF2-40B4-BE49-F238E27FC236}">
                  <a16:creationId xmlns:a16="http://schemas.microsoft.com/office/drawing/2014/main" id="{C9AEBCF3-8AEE-42B1-A5E6-7C0BCDFA94DA}"/>
                </a:ext>
              </a:extLst>
            </p:cNvPr>
            <p:cNvSpPr/>
            <p:nvPr/>
          </p:nvSpPr>
          <p:spPr>
            <a:xfrm>
              <a:off x="6444750" y="3563200"/>
              <a:ext cx="128225" cy="89925"/>
            </a:xfrm>
            <a:custGeom>
              <a:avLst/>
              <a:gdLst/>
              <a:ahLst/>
              <a:cxnLst/>
              <a:rect l="l" t="t" r="r" b="b"/>
              <a:pathLst>
                <a:path w="5129" h="3597" extrusionOk="0">
                  <a:moveTo>
                    <a:pt x="1022" y="1"/>
                  </a:moveTo>
                  <a:cubicBezTo>
                    <a:pt x="362" y="874"/>
                    <a:pt x="4" y="1937"/>
                    <a:pt x="1" y="3033"/>
                  </a:cubicBezTo>
                  <a:cubicBezTo>
                    <a:pt x="1" y="3343"/>
                    <a:pt x="251" y="3596"/>
                    <a:pt x="564" y="3596"/>
                  </a:cubicBezTo>
                  <a:cubicBezTo>
                    <a:pt x="2512" y="3596"/>
                    <a:pt x="4286" y="2479"/>
                    <a:pt x="5129" y="724"/>
                  </a:cubicBezTo>
                  <a:cubicBezTo>
                    <a:pt x="5093" y="724"/>
                    <a:pt x="5051" y="736"/>
                    <a:pt x="5011" y="736"/>
                  </a:cubicBezTo>
                  <a:cubicBezTo>
                    <a:pt x="3319" y="736"/>
                    <a:pt x="2088" y="462"/>
                    <a:pt x="10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598" name="Google Shape;4022;p57">
              <a:extLst>
                <a:ext uri="{FF2B5EF4-FFF2-40B4-BE49-F238E27FC236}">
                  <a16:creationId xmlns:a16="http://schemas.microsoft.com/office/drawing/2014/main" id="{98399B00-2745-4F08-B621-E11E76DAE765}"/>
                </a:ext>
              </a:extLst>
            </p:cNvPr>
            <p:cNvSpPr/>
            <p:nvPr/>
          </p:nvSpPr>
          <p:spPr>
            <a:xfrm>
              <a:off x="6375350" y="3355650"/>
              <a:ext cx="244750" cy="197650"/>
            </a:xfrm>
            <a:custGeom>
              <a:avLst/>
              <a:gdLst/>
              <a:ahLst/>
              <a:cxnLst/>
              <a:rect l="l" t="t" r="r" b="b"/>
              <a:pathLst>
                <a:path w="9790" h="7906" extrusionOk="0">
                  <a:moveTo>
                    <a:pt x="6045" y="2610"/>
                  </a:moveTo>
                  <a:cubicBezTo>
                    <a:pt x="6190" y="2610"/>
                    <a:pt x="6335" y="2666"/>
                    <a:pt x="6444" y="2777"/>
                  </a:cubicBezTo>
                  <a:cubicBezTo>
                    <a:pt x="6664" y="2997"/>
                    <a:pt x="6664" y="3356"/>
                    <a:pt x="6444" y="3575"/>
                  </a:cubicBezTo>
                  <a:cubicBezTo>
                    <a:pt x="6225" y="3795"/>
                    <a:pt x="6225" y="4153"/>
                    <a:pt x="6444" y="4373"/>
                  </a:cubicBezTo>
                  <a:cubicBezTo>
                    <a:pt x="6664" y="4593"/>
                    <a:pt x="6664" y="4951"/>
                    <a:pt x="6444" y="5171"/>
                  </a:cubicBezTo>
                  <a:cubicBezTo>
                    <a:pt x="6335" y="5281"/>
                    <a:pt x="6190" y="5336"/>
                    <a:pt x="6045" y="5336"/>
                  </a:cubicBezTo>
                  <a:cubicBezTo>
                    <a:pt x="5901" y="5336"/>
                    <a:pt x="5756" y="5281"/>
                    <a:pt x="5646" y="5171"/>
                  </a:cubicBezTo>
                  <a:cubicBezTo>
                    <a:pt x="4984" y="4509"/>
                    <a:pt x="4984" y="3440"/>
                    <a:pt x="5646" y="2777"/>
                  </a:cubicBezTo>
                  <a:cubicBezTo>
                    <a:pt x="5756" y="2666"/>
                    <a:pt x="5901" y="2610"/>
                    <a:pt x="6045" y="2610"/>
                  </a:cubicBezTo>
                  <a:close/>
                  <a:moveTo>
                    <a:pt x="7787" y="1"/>
                  </a:moveTo>
                  <a:cubicBezTo>
                    <a:pt x="4463" y="1"/>
                    <a:pt x="3204" y="1064"/>
                    <a:pt x="919" y="2997"/>
                  </a:cubicBezTo>
                  <a:lnTo>
                    <a:pt x="271" y="3542"/>
                  </a:lnTo>
                  <a:cubicBezTo>
                    <a:pt x="0" y="3765"/>
                    <a:pt x="0" y="4181"/>
                    <a:pt x="271" y="4406"/>
                  </a:cubicBezTo>
                  <a:lnTo>
                    <a:pt x="856" y="4897"/>
                  </a:lnTo>
                  <a:cubicBezTo>
                    <a:pt x="3147" y="6837"/>
                    <a:pt x="4412" y="7906"/>
                    <a:pt x="7787" y="7906"/>
                  </a:cubicBezTo>
                  <a:cubicBezTo>
                    <a:pt x="8450" y="7902"/>
                    <a:pt x="9106" y="7788"/>
                    <a:pt x="9730" y="7574"/>
                  </a:cubicBezTo>
                  <a:cubicBezTo>
                    <a:pt x="8357" y="6951"/>
                    <a:pt x="7456" y="5602"/>
                    <a:pt x="7411" y="4093"/>
                  </a:cubicBezTo>
                  <a:cubicBezTo>
                    <a:pt x="7366" y="2588"/>
                    <a:pt x="8179" y="1184"/>
                    <a:pt x="9513" y="480"/>
                  </a:cubicBezTo>
                  <a:cubicBezTo>
                    <a:pt x="9603" y="432"/>
                    <a:pt x="9697" y="398"/>
                    <a:pt x="9790" y="356"/>
                  </a:cubicBezTo>
                  <a:cubicBezTo>
                    <a:pt x="9149" y="124"/>
                    <a:pt x="8471" y="4"/>
                    <a:pt x="77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599" name="Google Shape;4023;p57">
              <a:extLst>
                <a:ext uri="{FF2B5EF4-FFF2-40B4-BE49-F238E27FC236}">
                  <a16:creationId xmlns:a16="http://schemas.microsoft.com/office/drawing/2014/main" id="{5C08C46A-F727-4C03-B6E2-CA9C2E86635D}"/>
                </a:ext>
              </a:extLst>
            </p:cNvPr>
            <p:cNvSpPr/>
            <p:nvPr/>
          </p:nvSpPr>
          <p:spPr>
            <a:xfrm>
              <a:off x="6587875" y="3385100"/>
              <a:ext cx="130325" cy="140500"/>
            </a:xfrm>
            <a:custGeom>
              <a:avLst/>
              <a:gdLst/>
              <a:ahLst/>
              <a:cxnLst/>
              <a:rect l="l" t="t" r="r" b="b"/>
              <a:pathLst>
                <a:path w="5213" h="5620" extrusionOk="0">
                  <a:moveTo>
                    <a:pt x="2343" y="1789"/>
                  </a:moveTo>
                  <a:cubicBezTo>
                    <a:pt x="2633" y="1789"/>
                    <a:pt x="2912" y="2015"/>
                    <a:pt x="2912" y="2355"/>
                  </a:cubicBezTo>
                  <a:cubicBezTo>
                    <a:pt x="2912" y="2665"/>
                    <a:pt x="2659" y="2918"/>
                    <a:pt x="2349" y="2918"/>
                  </a:cubicBezTo>
                  <a:cubicBezTo>
                    <a:pt x="1846" y="2918"/>
                    <a:pt x="1593" y="2310"/>
                    <a:pt x="1948" y="1955"/>
                  </a:cubicBezTo>
                  <a:cubicBezTo>
                    <a:pt x="2063" y="1840"/>
                    <a:pt x="2204" y="1789"/>
                    <a:pt x="2343" y="1789"/>
                  </a:cubicBezTo>
                  <a:close/>
                  <a:moveTo>
                    <a:pt x="2846" y="0"/>
                  </a:moveTo>
                  <a:cubicBezTo>
                    <a:pt x="2394" y="0"/>
                    <a:pt x="1947" y="85"/>
                    <a:pt x="1539" y="301"/>
                  </a:cubicBezTo>
                  <a:cubicBezTo>
                    <a:pt x="645" y="774"/>
                    <a:pt x="72" y="1687"/>
                    <a:pt x="36" y="2698"/>
                  </a:cubicBezTo>
                  <a:cubicBezTo>
                    <a:pt x="0" y="3707"/>
                    <a:pt x="506" y="4662"/>
                    <a:pt x="1367" y="5195"/>
                  </a:cubicBezTo>
                  <a:cubicBezTo>
                    <a:pt x="1792" y="5460"/>
                    <a:pt x="2280" y="5607"/>
                    <a:pt x="2782" y="5619"/>
                  </a:cubicBezTo>
                  <a:cubicBezTo>
                    <a:pt x="3752" y="4957"/>
                    <a:pt x="4550" y="4078"/>
                    <a:pt x="5119" y="3051"/>
                  </a:cubicBezTo>
                  <a:cubicBezTo>
                    <a:pt x="5213" y="2882"/>
                    <a:pt x="5213" y="2674"/>
                    <a:pt x="5119" y="2506"/>
                  </a:cubicBezTo>
                  <a:cubicBezTo>
                    <a:pt x="4568" y="1512"/>
                    <a:pt x="3797" y="654"/>
                    <a:pt x="2870" y="0"/>
                  </a:cubicBezTo>
                  <a:cubicBezTo>
                    <a:pt x="2862" y="0"/>
                    <a:pt x="2854" y="0"/>
                    <a:pt x="28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00" name="Google Shape;4024;p57">
              <a:extLst>
                <a:ext uri="{FF2B5EF4-FFF2-40B4-BE49-F238E27FC236}">
                  <a16:creationId xmlns:a16="http://schemas.microsoft.com/office/drawing/2014/main" id="{015726D1-BDFF-4642-8CF7-09F1BAC2E509}"/>
                </a:ext>
              </a:extLst>
            </p:cNvPr>
            <p:cNvSpPr/>
            <p:nvPr/>
          </p:nvSpPr>
          <p:spPr>
            <a:xfrm>
              <a:off x="6234950" y="3469100"/>
              <a:ext cx="165050" cy="141200"/>
            </a:xfrm>
            <a:custGeom>
              <a:avLst/>
              <a:gdLst/>
              <a:ahLst/>
              <a:cxnLst/>
              <a:rect l="l" t="t" r="r" b="b"/>
              <a:pathLst>
                <a:path w="6602" h="5648" extrusionOk="0">
                  <a:moveTo>
                    <a:pt x="3990" y="1"/>
                  </a:moveTo>
                  <a:cubicBezTo>
                    <a:pt x="1807" y="1"/>
                    <a:pt x="0" y="1772"/>
                    <a:pt x="0" y="3955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96" y="5647"/>
                  </a:lnTo>
                  <a:cubicBezTo>
                    <a:pt x="4014" y="5647"/>
                    <a:pt x="5996" y="4075"/>
                    <a:pt x="6601" y="1943"/>
                  </a:cubicBezTo>
                  <a:cubicBezTo>
                    <a:pt x="6324" y="1717"/>
                    <a:pt x="6041" y="1476"/>
                    <a:pt x="5740" y="1223"/>
                  </a:cubicBezTo>
                  <a:lnTo>
                    <a:pt x="5481" y="1004"/>
                  </a:lnTo>
                  <a:lnTo>
                    <a:pt x="4391" y="2097"/>
                  </a:lnTo>
                  <a:cubicBezTo>
                    <a:pt x="4281" y="2203"/>
                    <a:pt x="4139" y="2255"/>
                    <a:pt x="3997" y="2255"/>
                  </a:cubicBezTo>
                  <a:cubicBezTo>
                    <a:pt x="3852" y="2255"/>
                    <a:pt x="3708" y="2200"/>
                    <a:pt x="3599" y="2091"/>
                  </a:cubicBezTo>
                  <a:cubicBezTo>
                    <a:pt x="3379" y="1871"/>
                    <a:pt x="3376" y="1519"/>
                    <a:pt x="3593" y="1299"/>
                  </a:cubicBezTo>
                  <a:lnTo>
                    <a:pt x="4611" y="278"/>
                  </a:lnTo>
                  <a:lnTo>
                    <a:pt x="42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01" name="Google Shape;4025;p57">
              <a:extLst>
                <a:ext uri="{FF2B5EF4-FFF2-40B4-BE49-F238E27FC236}">
                  <a16:creationId xmlns:a16="http://schemas.microsoft.com/office/drawing/2014/main" id="{A52F04E9-1EBF-4441-8CAE-22633E2698C4}"/>
                </a:ext>
              </a:extLst>
            </p:cNvPr>
            <p:cNvSpPr/>
            <p:nvPr/>
          </p:nvSpPr>
          <p:spPr>
            <a:xfrm>
              <a:off x="6234950" y="3299725"/>
              <a:ext cx="165050" cy="141175"/>
            </a:xfrm>
            <a:custGeom>
              <a:avLst/>
              <a:gdLst/>
              <a:ahLst/>
              <a:cxnLst/>
              <a:rect l="l" t="t" r="r" b="b"/>
              <a:pathLst>
                <a:path w="6602" h="5647" extrusionOk="0">
                  <a:moveTo>
                    <a:pt x="566" y="1"/>
                  </a:moveTo>
                  <a:cubicBezTo>
                    <a:pt x="253" y="1"/>
                    <a:pt x="3" y="254"/>
                    <a:pt x="3" y="567"/>
                  </a:cubicBezTo>
                  <a:lnTo>
                    <a:pt x="3" y="1699"/>
                  </a:lnTo>
                  <a:cubicBezTo>
                    <a:pt x="0" y="3879"/>
                    <a:pt x="1807" y="5647"/>
                    <a:pt x="3990" y="5647"/>
                  </a:cubicBezTo>
                  <a:lnTo>
                    <a:pt x="4285" y="5647"/>
                  </a:lnTo>
                  <a:lnTo>
                    <a:pt x="4611" y="5373"/>
                  </a:lnTo>
                  <a:lnTo>
                    <a:pt x="3593" y="4352"/>
                  </a:lnTo>
                  <a:cubicBezTo>
                    <a:pt x="3379" y="4132"/>
                    <a:pt x="3382" y="3780"/>
                    <a:pt x="3599" y="3563"/>
                  </a:cubicBezTo>
                  <a:cubicBezTo>
                    <a:pt x="3710" y="3451"/>
                    <a:pt x="3856" y="3396"/>
                    <a:pt x="4001" y="3396"/>
                  </a:cubicBezTo>
                  <a:cubicBezTo>
                    <a:pt x="4142" y="3396"/>
                    <a:pt x="4282" y="3448"/>
                    <a:pt x="4391" y="3554"/>
                  </a:cubicBezTo>
                  <a:lnTo>
                    <a:pt x="5481" y="4644"/>
                  </a:lnTo>
                  <a:lnTo>
                    <a:pt x="5809" y="4370"/>
                  </a:lnTo>
                  <a:cubicBezTo>
                    <a:pt x="6083" y="4138"/>
                    <a:pt x="6345" y="3918"/>
                    <a:pt x="6601" y="3704"/>
                  </a:cubicBezTo>
                  <a:cubicBezTo>
                    <a:pt x="5996" y="1575"/>
                    <a:pt x="4017" y="1"/>
                    <a:pt x="1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602" name="Google Shape;4026;p57">
            <a:extLst>
              <a:ext uri="{FF2B5EF4-FFF2-40B4-BE49-F238E27FC236}">
                <a16:creationId xmlns:a16="http://schemas.microsoft.com/office/drawing/2014/main" id="{6E5F33D2-5F89-475B-94E7-46E0C049A0F9}"/>
              </a:ext>
            </a:extLst>
          </p:cNvPr>
          <p:cNvGrpSpPr/>
          <p:nvPr/>
        </p:nvGrpSpPr>
        <p:grpSpPr>
          <a:xfrm>
            <a:off x="7480427" y="4199638"/>
            <a:ext cx="216274" cy="230698"/>
            <a:chOff x="914900" y="3806450"/>
            <a:chExt cx="451700" cy="481825"/>
          </a:xfrm>
        </p:grpSpPr>
        <p:sp>
          <p:nvSpPr>
            <p:cNvPr id="2603" name="Google Shape;4027;p57">
              <a:extLst>
                <a:ext uri="{FF2B5EF4-FFF2-40B4-BE49-F238E27FC236}">
                  <a16:creationId xmlns:a16="http://schemas.microsoft.com/office/drawing/2014/main" id="{E4EBE291-41F1-4F33-A850-741178F2562E}"/>
                </a:ext>
              </a:extLst>
            </p:cNvPr>
            <p:cNvSpPr/>
            <p:nvPr/>
          </p:nvSpPr>
          <p:spPr>
            <a:xfrm>
              <a:off x="914900" y="4174425"/>
              <a:ext cx="423400" cy="113850"/>
            </a:xfrm>
            <a:custGeom>
              <a:avLst/>
              <a:gdLst/>
              <a:ahLst/>
              <a:cxnLst/>
              <a:rect l="l" t="t" r="r" b="b"/>
              <a:pathLst>
                <a:path w="16936" h="4554" extrusionOk="0">
                  <a:moveTo>
                    <a:pt x="564" y="0"/>
                  </a:moveTo>
                  <a:cubicBezTo>
                    <a:pt x="250" y="0"/>
                    <a:pt x="0" y="250"/>
                    <a:pt x="0" y="563"/>
                  </a:cubicBezTo>
                  <a:cubicBezTo>
                    <a:pt x="0" y="877"/>
                    <a:pt x="250" y="1130"/>
                    <a:pt x="564" y="1130"/>
                  </a:cubicBezTo>
                  <a:lnTo>
                    <a:pt x="2259" y="1130"/>
                  </a:lnTo>
                  <a:lnTo>
                    <a:pt x="2259" y="2861"/>
                  </a:lnTo>
                  <a:cubicBezTo>
                    <a:pt x="2259" y="3795"/>
                    <a:pt x="3015" y="4553"/>
                    <a:pt x="3951" y="4553"/>
                  </a:cubicBezTo>
                  <a:cubicBezTo>
                    <a:pt x="4264" y="4553"/>
                    <a:pt x="4517" y="4300"/>
                    <a:pt x="4517" y="3990"/>
                  </a:cubicBezTo>
                  <a:lnTo>
                    <a:pt x="4517" y="1130"/>
                  </a:lnTo>
                  <a:lnTo>
                    <a:pt x="5646" y="1130"/>
                  </a:lnTo>
                  <a:lnTo>
                    <a:pt x="5646" y="1693"/>
                  </a:lnTo>
                  <a:cubicBezTo>
                    <a:pt x="5646" y="2629"/>
                    <a:pt x="6402" y="3424"/>
                    <a:pt x="7339" y="3424"/>
                  </a:cubicBezTo>
                  <a:cubicBezTo>
                    <a:pt x="7652" y="3424"/>
                    <a:pt x="7905" y="3171"/>
                    <a:pt x="7905" y="2861"/>
                  </a:cubicBezTo>
                  <a:lnTo>
                    <a:pt x="7905" y="1130"/>
                  </a:lnTo>
                  <a:lnTo>
                    <a:pt x="9034" y="1130"/>
                  </a:lnTo>
                  <a:lnTo>
                    <a:pt x="9034" y="3990"/>
                  </a:lnTo>
                  <a:cubicBezTo>
                    <a:pt x="9034" y="4300"/>
                    <a:pt x="9284" y="4553"/>
                    <a:pt x="9597" y="4553"/>
                  </a:cubicBezTo>
                  <a:cubicBezTo>
                    <a:pt x="9910" y="4553"/>
                    <a:pt x="10163" y="4300"/>
                    <a:pt x="10163" y="3990"/>
                  </a:cubicBezTo>
                  <a:lnTo>
                    <a:pt x="10163" y="1130"/>
                  </a:lnTo>
                  <a:lnTo>
                    <a:pt x="16373" y="1130"/>
                  </a:lnTo>
                  <a:cubicBezTo>
                    <a:pt x="16686" y="1130"/>
                    <a:pt x="16936" y="877"/>
                    <a:pt x="16936" y="563"/>
                  </a:cubicBezTo>
                  <a:cubicBezTo>
                    <a:pt x="16936" y="250"/>
                    <a:pt x="16686" y="0"/>
                    <a:pt x="16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04" name="Google Shape;4028;p57">
              <a:extLst>
                <a:ext uri="{FF2B5EF4-FFF2-40B4-BE49-F238E27FC236}">
                  <a16:creationId xmlns:a16="http://schemas.microsoft.com/office/drawing/2014/main" id="{B163C03D-DE33-40FE-9A6D-68A0EED385BB}"/>
                </a:ext>
              </a:extLst>
            </p:cNvPr>
            <p:cNvSpPr/>
            <p:nvPr/>
          </p:nvSpPr>
          <p:spPr>
            <a:xfrm>
              <a:off x="971350" y="3806450"/>
              <a:ext cx="254100" cy="339775"/>
            </a:xfrm>
            <a:custGeom>
              <a:avLst/>
              <a:gdLst/>
              <a:ahLst/>
              <a:cxnLst/>
              <a:rect l="l" t="t" r="r" b="b"/>
              <a:pathLst>
                <a:path w="10164" h="13591" extrusionOk="0">
                  <a:moveTo>
                    <a:pt x="7563" y="2032"/>
                  </a:moveTo>
                  <a:cubicBezTo>
                    <a:pt x="7853" y="2032"/>
                    <a:pt x="8131" y="2256"/>
                    <a:pt x="8131" y="2596"/>
                  </a:cubicBezTo>
                  <a:cubicBezTo>
                    <a:pt x="8131" y="2937"/>
                    <a:pt x="7852" y="3163"/>
                    <a:pt x="7562" y="3163"/>
                  </a:cubicBezTo>
                  <a:cubicBezTo>
                    <a:pt x="7423" y="3163"/>
                    <a:pt x="7282" y="3111"/>
                    <a:pt x="7168" y="2997"/>
                  </a:cubicBezTo>
                  <a:cubicBezTo>
                    <a:pt x="6945" y="2777"/>
                    <a:pt x="6945" y="2418"/>
                    <a:pt x="7168" y="2199"/>
                  </a:cubicBezTo>
                  <a:cubicBezTo>
                    <a:pt x="7283" y="2083"/>
                    <a:pt x="7425" y="2032"/>
                    <a:pt x="7563" y="2032"/>
                  </a:cubicBezTo>
                  <a:close/>
                  <a:moveTo>
                    <a:pt x="7339" y="0"/>
                  </a:moveTo>
                  <a:cubicBezTo>
                    <a:pt x="5412" y="0"/>
                    <a:pt x="3759" y="1087"/>
                    <a:pt x="2901" y="2668"/>
                  </a:cubicBezTo>
                  <a:cubicBezTo>
                    <a:pt x="2852" y="2674"/>
                    <a:pt x="2804" y="2686"/>
                    <a:pt x="2762" y="2704"/>
                  </a:cubicBezTo>
                  <a:cubicBezTo>
                    <a:pt x="2602" y="2782"/>
                    <a:pt x="2431" y="2819"/>
                    <a:pt x="2260" y="2819"/>
                  </a:cubicBezTo>
                  <a:cubicBezTo>
                    <a:pt x="1967" y="2819"/>
                    <a:pt x="1678" y="2707"/>
                    <a:pt x="1458" y="2494"/>
                  </a:cubicBezTo>
                  <a:cubicBezTo>
                    <a:pt x="1247" y="2280"/>
                    <a:pt x="1127" y="1994"/>
                    <a:pt x="1130" y="1696"/>
                  </a:cubicBezTo>
                  <a:cubicBezTo>
                    <a:pt x="1130" y="1395"/>
                    <a:pt x="1247" y="1178"/>
                    <a:pt x="1458" y="964"/>
                  </a:cubicBezTo>
                  <a:cubicBezTo>
                    <a:pt x="1681" y="744"/>
                    <a:pt x="1681" y="386"/>
                    <a:pt x="1458" y="166"/>
                  </a:cubicBezTo>
                  <a:cubicBezTo>
                    <a:pt x="1348" y="56"/>
                    <a:pt x="1204" y="1"/>
                    <a:pt x="1059" y="1"/>
                  </a:cubicBezTo>
                  <a:cubicBezTo>
                    <a:pt x="915" y="1"/>
                    <a:pt x="770" y="56"/>
                    <a:pt x="660" y="166"/>
                  </a:cubicBezTo>
                  <a:cubicBezTo>
                    <a:pt x="236" y="594"/>
                    <a:pt x="1" y="1093"/>
                    <a:pt x="1" y="1696"/>
                  </a:cubicBezTo>
                  <a:cubicBezTo>
                    <a:pt x="1" y="2942"/>
                    <a:pt x="1010" y="3954"/>
                    <a:pt x="2259" y="3954"/>
                  </a:cubicBezTo>
                  <a:cubicBezTo>
                    <a:pt x="2307" y="3954"/>
                    <a:pt x="2353" y="3939"/>
                    <a:pt x="2401" y="3936"/>
                  </a:cubicBezTo>
                  <a:lnTo>
                    <a:pt x="2401" y="3936"/>
                  </a:lnTo>
                  <a:cubicBezTo>
                    <a:pt x="2319" y="4282"/>
                    <a:pt x="2274" y="4635"/>
                    <a:pt x="2265" y="4990"/>
                  </a:cubicBezTo>
                  <a:cubicBezTo>
                    <a:pt x="2976" y="4680"/>
                    <a:pt x="3741" y="4517"/>
                    <a:pt x="4518" y="4517"/>
                  </a:cubicBezTo>
                  <a:lnTo>
                    <a:pt x="5081" y="4517"/>
                  </a:lnTo>
                  <a:cubicBezTo>
                    <a:pt x="6017" y="4517"/>
                    <a:pt x="6773" y="5276"/>
                    <a:pt x="6776" y="6213"/>
                  </a:cubicBezTo>
                  <a:lnTo>
                    <a:pt x="6776" y="9073"/>
                  </a:lnTo>
                  <a:cubicBezTo>
                    <a:pt x="6776" y="10925"/>
                    <a:pt x="5864" y="12557"/>
                    <a:pt x="4482" y="13590"/>
                  </a:cubicBezTo>
                  <a:lnTo>
                    <a:pt x="6210" y="13590"/>
                  </a:lnTo>
                  <a:cubicBezTo>
                    <a:pt x="8393" y="13590"/>
                    <a:pt x="10164" y="11820"/>
                    <a:pt x="10164" y="9636"/>
                  </a:cubicBezTo>
                  <a:lnTo>
                    <a:pt x="101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05" name="Google Shape;4029;p57">
              <a:extLst>
                <a:ext uri="{FF2B5EF4-FFF2-40B4-BE49-F238E27FC236}">
                  <a16:creationId xmlns:a16="http://schemas.microsoft.com/office/drawing/2014/main" id="{D81F68A3-2524-442D-AD8B-2B05B864C6A1}"/>
                </a:ext>
              </a:extLst>
            </p:cNvPr>
            <p:cNvSpPr/>
            <p:nvPr/>
          </p:nvSpPr>
          <p:spPr>
            <a:xfrm>
              <a:off x="971350" y="3947600"/>
              <a:ext cx="141175" cy="198625"/>
            </a:xfrm>
            <a:custGeom>
              <a:avLst/>
              <a:gdLst/>
              <a:ahLst/>
              <a:cxnLst/>
              <a:rect l="l" t="t" r="r" b="b"/>
              <a:pathLst>
                <a:path w="5647" h="7945" extrusionOk="0">
                  <a:moveTo>
                    <a:pt x="4518" y="0"/>
                  </a:moveTo>
                  <a:cubicBezTo>
                    <a:pt x="2021" y="0"/>
                    <a:pt x="1" y="2060"/>
                    <a:pt x="1" y="4556"/>
                  </a:cubicBezTo>
                  <a:lnTo>
                    <a:pt x="1" y="6815"/>
                  </a:lnTo>
                  <a:cubicBezTo>
                    <a:pt x="934" y="6812"/>
                    <a:pt x="1693" y="6056"/>
                    <a:pt x="1693" y="5120"/>
                  </a:cubicBezTo>
                  <a:cubicBezTo>
                    <a:pt x="1693" y="4806"/>
                    <a:pt x="1946" y="4556"/>
                    <a:pt x="2259" y="4556"/>
                  </a:cubicBezTo>
                  <a:cubicBezTo>
                    <a:pt x="2569" y="4556"/>
                    <a:pt x="2822" y="4806"/>
                    <a:pt x="2822" y="5120"/>
                  </a:cubicBezTo>
                  <a:cubicBezTo>
                    <a:pt x="2822" y="6547"/>
                    <a:pt x="1753" y="7718"/>
                    <a:pt x="377" y="7905"/>
                  </a:cubicBezTo>
                  <a:cubicBezTo>
                    <a:pt x="434" y="7929"/>
                    <a:pt x="501" y="7941"/>
                    <a:pt x="564" y="7944"/>
                  </a:cubicBezTo>
                  <a:lnTo>
                    <a:pt x="1130" y="7944"/>
                  </a:lnTo>
                  <a:cubicBezTo>
                    <a:pt x="3623" y="7944"/>
                    <a:pt x="5647" y="5921"/>
                    <a:pt x="5647" y="3427"/>
                  </a:cubicBezTo>
                  <a:lnTo>
                    <a:pt x="5647" y="567"/>
                  </a:lnTo>
                  <a:cubicBezTo>
                    <a:pt x="5647" y="253"/>
                    <a:pt x="5394" y="0"/>
                    <a:pt x="50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06" name="Google Shape;4030;p57">
              <a:extLst>
                <a:ext uri="{FF2B5EF4-FFF2-40B4-BE49-F238E27FC236}">
                  <a16:creationId xmlns:a16="http://schemas.microsoft.com/office/drawing/2014/main" id="{456517B6-415B-45FF-8B99-12565AD8B723}"/>
                </a:ext>
              </a:extLst>
            </p:cNvPr>
            <p:cNvSpPr/>
            <p:nvPr/>
          </p:nvSpPr>
          <p:spPr>
            <a:xfrm>
              <a:off x="1253675" y="3806450"/>
              <a:ext cx="112925" cy="90350"/>
            </a:xfrm>
            <a:custGeom>
              <a:avLst/>
              <a:gdLst/>
              <a:ahLst/>
              <a:cxnLst/>
              <a:rect l="l" t="t" r="r" b="b"/>
              <a:pathLst>
                <a:path w="4517" h="3614" extrusionOk="0">
                  <a:moveTo>
                    <a:pt x="0" y="0"/>
                  </a:moveTo>
                  <a:lnTo>
                    <a:pt x="0" y="1696"/>
                  </a:lnTo>
                  <a:cubicBezTo>
                    <a:pt x="142" y="1685"/>
                    <a:pt x="428" y="1669"/>
                    <a:pt x="771" y="1669"/>
                  </a:cubicBezTo>
                  <a:cubicBezTo>
                    <a:pt x="1415" y="1669"/>
                    <a:pt x="2264" y="1726"/>
                    <a:pt x="2749" y="1988"/>
                  </a:cubicBezTo>
                  <a:cubicBezTo>
                    <a:pt x="3355" y="2313"/>
                    <a:pt x="4062" y="3078"/>
                    <a:pt x="4517" y="3614"/>
                  </a:cubicBezTo>
                  <a:lnTo>
                    <a:pt x="4517" y="2259"/>
                  </a:lnTo>
                  <a:cubicBezTo>
                    <a:pt x="4517" y="1012"/>
                    <a:pt x="3505" y="0"/>
                    <a:pt x="22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07" name="Google Shape;4031;p57">
              <a:extLst>
                <a:ext uri="{FF2B5EF4-FFF2-40B4-BE49-F238E27FC236}">
                  <a16:creationId xmlns:a16="http://schemas.microsoft.com/office/drawing/2014/main" id="{B9E63EE2-E8B9-49B2-802A-0F3EFFF71139}"/>
                </a:ext>
              </a:extLst>
            </p:cNvPr>
            <p:cNvSpPr/>
            <p:nvPr/>
          </p:nvSpPr>
          <p:spPr>
            <a:xfrm>
              <a:off x="1253600" y="3876425"/>
              <a:ext cx="95025" cy="42975"/>
            </a:xfrm>
            <a:custGeom>
              <a:avLst/>
              <a:gdLst/>
              <a:ahLst/>
              <a:cxnLst/>
              <a:rect l="l" t="t" r="r" b="b"/>
              <a:pathLst>
                <a:path w="3801" h="1719" extrusionOk="0">
                  <a:moveTo>
                    <a:pt x="726" y="0"/>
                  </a:moveTo>
                  <a:cubicBezTo>
                    <a:pt x="478" y="0"/>
                    <a:pt x="239" y="9"/>
                    <a:pt x="42" y="23"/>
                  </a:cubicBezTo>
                  <a:lnTo>
                    <a:pt x="0" y="23"/>
                  </a:lnTo>
                  <a:lnTo>
                    <a:pt x="3" y="1718"/>
                  </a:lnTo>
                  <a:lnTo>
                    <a:pt x="3800" y="1718"/>
                  </a:lnTo>
                  <a:cubicBezTo>
                    <a:pt x="3379" y="1203"/>
                    <a:pt x="2692" y="438"/>
                    <a:pt x="2219" y="182"/>
                  </a:cubicBezTo>
                  <a:cubicBezTo>
                    <a:pt x="1969" y="49"/>
                    <a:pt x="1321" y="0"/>
                    <a:pt x="7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608" name="Google Shape;4032;p57">
            <a:extLst>
              <a:ext uri="{FF2B5EF4-FFF2-40B4-BE49-F238E27FC236}">
                <a16:creationId xmlns:a16="http://schemas.microsoft.com/office/drawing/2014/main" id="{BA758854-6226-4D71-8AC3-90124EA28ECD}"/>
              </a:ext>
            </a:extLst>
          </p:cNvPr>
          <p:cNvGrpSpPr/>
          <p:nvPr/>
        </p:nvGrpSpPr>
        <p:grpSpPr>
          <a:xfrm>
            <a:off x="7765300" y="4199512"/>
            <a:ext cx="235522" cy="230949"/>
            <a:chOff x="1490050" y="3805975"/>
            <a:chExt cx="491900" cy="482350"/>
          </a:xfrm>
        </p:grpSpPr>
        <p:sp>
          <p:nvSpPr>
            <p:cNvPr id="2609" name="Google Shape;4033;p57">
              <a:extLst>
                <a:ext uri="{FF2B5EF4-FFF2-40B4-BE49-F238E27FC236}">
                  <a16:creationId xmlns:a16="http://schemas.microsoft.com/office/drawing/2014/main" id="{A12A13A9-A68A-4671-8495-2AFA267921CB}"/>
                </a:ext>
              </a:extLst>
            </p:cNvPr>
            <p:cNvSpPr/>
            <p:nvPr/>
          </p:nvSpPr>
          <p:spPr>
            <a:xfrm>
              <a:off x="1541775" y="3877050"/>
              <a:ext cx="302500" cy="277225"/>
            </a:xfrm>
            <a:custGeom>
              <a:avLst/>
              <a:gdLst/>
              <a:ahLst/>
              <a:cxnLst/>
              <a:rect l="l" t="t" r="r" b="b"/>
              <a:pathLst>
                <a:path w="12100" h="11089" extrusionOk="0">
                  <a:moveTo>
                    <a:pt x="10512" y="1"/>
                  </a:moveTo>
                  <a:lnTo>
                    <a:pt x="0" y="10513"/>
                  </a:lnTo>
                  <a:cubicBezTo>
                    <a:pt x="207" y="10475"/>
                    <a:pt x="415" y="10456"/>
                    <a:pt x="622" y="10456"/>
                  </a:cubicBezTo>
                  <a:cubicBezTo>
                    <a:pt x="1327" y="10456"/>
                    <a:pt x="2020" y="10674"/>
                    <a:pt x="2602" y="11088"/>
                  </a:cubicBezTo>
                  <a:lnTo>
                    <a:pt x="12099" y="1588"/>
                  </a:lnTo>
                  <a:lnTo>
                    <a:pt x="10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10" name="Google Shape;4034;p57">
              <a:extLst>
                <a:ext uri="{FF2B5EF4-FFF2-40B4-BE49-F238E27FC236}">
                  <a16:creationId xmlns:a16="http://schemas.microsoft.com/office/drawing/2014/main" id="{3298FA1A-0775-4ACB-9CB1-CA1691DCC160}"/>
                </a:ext>
              </a:extLst>
            </p:cNvPr>
            <p:cNvSpPr/>
            <p:nvPr/>
          </p:nvSpPr>
          <p:spPr>
            <a:xfrm>
              <a:off x="1824450" y="3805975"/>
              <a:ext cx="157500" cy="150525"/>
            </a:xfrm>
            <a:custGeom>
              <a:avLst/>
              <a:gdLst/>
              <a:ahLst/>
              <a:cxnLst/>
              <a:rect l="l" t="t" r="r" b="b"/>
              <a:pathLst>
                <a:path w="6300" h="6021" extrusionOk="0">
                  <a:moveTo>
                    <a:pt x="3211" y="0"/>
                  </a:moveTo>
                  <a:cubicBezTo>
                    <a:pt x="2484" y="0"/>
                    <a:pt x="1758" y="281"/>
                    <a:pt x="1208" y="841"/>
                  </a:cubicBezTo>
                  <a:lnTo>
                    <a:pt x="0" y="2049"/>
                  </a:lnTo>
                  <a:lnTo>
                    <a:pt x="3972" y="6021"/>
                  </a:lnTo>
                  <a:lnTo>
                    <a:pt x="5180" y="4813"/>
                  </a:lnTo>
                  <a:cubicBezTo>
                    <a:pt x="6294" y="3717"/>
                    <a:pt x="6300" y="1925"/>
                    <a:pt x="5198" y="823"/>
                  </a:cubicBezTo>
                  <a:cubicBezTo>
                    <a:pt x="4649" y="274"/>
                    <a:pt x="3930" y="0"/>
                    <a:pt x="32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11" name="Google Shape;4035;p57">
              <a:extLst>
                <a:ext uri="{FF2B5EF4-FFF2-40B4-BE49-F238E27FC236}">
                  <a16:creationId xmlns:a16="http://schemas.microsoft.com/office/drawing/2014/main" id="{3ECB7D88-06AC-40D2-849C-7EA69B142D63}"/>
                </a:ext>
              </a:extLst>
            </p:cNvPr>
            <p:cNvSpPr/>
            <p:nvPr/>
          </p:nvSpPr>
          <p:spPr>
            <a:xfrm>
              <a:off x="1626675" y="3936600"/>
              <a:ext cx="277225" cy="302600"/>
            </a:xfrm>
            <a:custGeom>
              <a:avLst/>
              <a:gdLst/>
              <a:ahLst/>
              <a:cxnLst/>
              <a:rect l="l" t="t" r="r" b="b"/>
              <a:pathLst>
                <a:path w="11089" h="12104" extrusionOk="0">
                  <a:moveTo>
                    <a:pt x="9501" y="1"/>
                  </a:moveTo>
                  <a:lnTo>
                    <a:pt x="1" y="9501"/>
                  </a:lnTo>
                  <a:cubicBezTo>
                    <a:pt x="537" y="10254"/>
                    <a:pt x="745" y="11194"/>
                    <a:pt x="576" y="12103"/>
                  </a:cubicBezTo>
                  <a:lnTo>
                    <a:pt x="11088" y="1591"/>
                  </a:lnTo>
                  <a:lnTo>
                    <a:pt x="95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12" name="Google Shape;4036;p57">
              <a:extLst>
                <a:ext uri="{FF2B5EF4-FFF2-40B4-BE49-F238E27FC236}">
                  <a16:creationId xmlns:a16="http://schemas.microsoft.com/office/drawing/2014/main" id="{38BD5E49-7A23-4C5D-A920-228F977F6228}"/>
                </a:ext>
              </a:extLst>
            </p:cNvPr>
            <p:cNvSpPr/>
            <p:nvPr/>
          </p:nvSpPr>
          <p:spPr>
            <a:xfrm>
              <a:off x="1490050" y="4166500"/>
              <a:ext cx="129950" cy="121825"/>
            </a:xfrm>
            <a:custGeom>
              <a:avLst/>
              <a:gdLst/>
              <a:ahLst/>
              <a:cxnLst/>
              <a:rect l="l" t="t" r="r" b="b"/>
              <a:pathLst>
                <a:path w="5198" h="4873" extrusionOk="0">
                  <a:moveTo>
                    <a:pt x="2693" y="0"/>
                  </a:moveTo>
                  <a:cubicBezTo>
                    <a:pt x="2243" y="0"/>
                    <a:pt x="1790" y="133"/>
                    <a:pt x="1398" y="405"/>
                  </a:cubicBezTo>
                  <a:lnTo>
                    <a:pt x="1398" y="402"/>
                  </a:lnTo>
                  <a:lnTo>
                    <a:pt x="741" y="2446"/>
                  </a:lnTo>
                  <a:lnTo>
                    <a:pt x="139" y="4118"/>
                  </a:lnTo>
                  <a:cubicBezTo>
                    <a:pt x="0" y="4500"/>
                    <a:pt x="295" y="4872"/>
                    <a:pt x="664" y="4872"/>
                  </a:cubicBezTo>
                  <a:cubicBezTo>
                    <a:pt x="727" y="4872"/>
                    <a:pt x="793" y="4861"/>
                    <a:pt x="859" y="4837"/>
                  </a:cubicBezTo>
                  <a:lnTo>
                    <a:pt x="2530" y="4235"/>
                  </a:lnTo>
                  <a:lnTo>
                    <a:pt x="4574" y="3579"/>
                  </a:lnTo>
                  <a:cubicBezTo>
                    <a:pt x="5198" y="2672"/>
                    <a:pt x="5086" y="1450"/>
                    <a:pt x="4306" y="670"/>
                  </a:cubicBezTo>
                  <a:cubicBezTo>
                    <a:pt x="3866" y="228"/>
                    <a:pt x="3282" y="0"/>
                    <a:pt x="2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613" name="Google Shape;4037;p57">
            <a:extLst>
              <a:ext uri="{FF2B5EF4-FFF2-40B4-BE49-F238E27FC236}">
                <a16:creationId xmlns:a16="http://schemas.microsoft.com/office/drawing/2014/main" id="{D8EA0E08-96A0-47D9-AB16-2A0C3EBFEF90}"/>
              </a:ext>
            </a:extLst>
          </p:cNvPr>
          <p:cNvGrpSpPr/>
          <p:nvPr/>
        </p:nvGrpSpPr>
        <p:grpSpPr>
          <a:xfrm>
            <a:off x="8053538" y="4199638"/>
            <a:ext cx="212096" cy="230698"/>
            <a:chOff x="2104275" y="3806450"/>
            <a:chExt cx="442975" cy="481825"/>
          </a:xfrm>
        </p:grpSpPr>
        <p:sp>
          <p:nvSpPr>
            <p:cNvPr id="2614" name="Google Shape;4038;p57">
              <a:extLst>
                <a:ext uri="{FF2B5EF4-FFF2-40B4-BE49-F238E27FC236}">
                  <a16:creationId xmlns:a16="http://schemas.microsoft.com/office/drawing/2014/main" id="{D6356745-7859-4A58-B3BB-6EC6E727356E}"/>
                </a:ext>
              </a:extLst>
            </p:cNvPr>
            <p:cNvSpPr/>
            <p:nvPr/>
          </p:nvSpPr>
          <p:spPr>
            <a:xfrm>
              <a:off x="2104275" y="3806450"/>
              <a:ext cx="442975" cy="481825"/>
            </a:xfrm>
            <a:custGeom>
              <a:avLst/>
              <a:gdLst/>
              <a:ahLst/>
              <a:cxnLst/>
              <a:rect l="l" t="t" r="r" b="b"/>
              <a:pathLst>
                <a:path w="17719" h="19273" extrusionOk="0">
                  <a:moveTo>
                    <a:pt x="8889" y="1130"/>
                  </a:moveTo>
                  <a:cubicBezTo>
                    <a:pt x="9660" y="1130"/>
                    <a:pt x="10482" y="2382"/>
                    <a:pt x="11039" y="4343"/>
                  </a:cubicBezTo>
                  <a:cubicBezTo>
                    <a:pt x="10308" y="4586"/>
                    <a:pt x="9594" y="4870"/>
                    <a:pt x="8895" y="5192"/>
                  </a:cubicBezTo>
                  <a:cubicBezTo>
                    <a:pt x="8194" y="4864"/>
                    <a:pt x="7474" y="4577"/>
                    <a:pt x="6742" y="4331"/>
                  </a:cubicBezTo>
                  <a:cubicBezTo>
                    <a:pt x="7302" y="2379"/>
                    <a:pt x="8121" y="1130"/>
                    <a:pt x="8889" y="1130"/>
                  </a:cubicBezTo>
                  <a:close/>
                  <a:moveTo>
                    <a:pt x="6471" y="5445"/>
                  </a:moveTo>
                  <a:cubicBezTo>
                    <a:pt x="6830" y="5565"/>
                    <a:pt x="7200" y="5704"/>
                    <a:pt x="7570" y="5854"/>
                  </a:cubicBezTo>
                  <a:cubicBezTo>
                    <a:pt x="6571" y="6393"/>
                    <a:pt x="6878" y="6243"/>
                    <a:pt x="6273" y="6616"/>
                  </a:cubicBezTo>
                  <a:cubicBezTo>
                    <a:pt x="6330" y="6210"/>
                    <a:pt x="6396" y="5815"/>
                    <a:pt x="6471" y="5445"/>
                  </a:cubicBezTo>
                  <a:close/>
                  <a:moveTo>
                    <a:pt x="11307" y="5445"/>
                  </a:moveTo>
                  <a:cubicBezTo>
                    <a:pt x="11386" y="5815"/>
                    <a:pt x="11449" y="6210"/>
                    <a:pt x="11506" y="6616"/>
                  </a:cubicBezTo>
                  <a:cubicBezTo>
                    <a:pt x="10895" y="6240"/>
                    <a:pt x="11220" y="6399"/>
                    <a:pt x="10208" y="5854"/>
                  </a:cubicBezTo>
                  <a:cubicBezTo>
                    <a:pt x="10582" y="5704"/>
                    <a:pt x="10949" y="5565"/>
                    <a:pt x="11307" y="5445"/>
                  </a:cubicBezTo>
                  <a:close/>
                  <a:moveTo>
                    <a:pt x="13999" y="4845"/>
                  </a:moveTo>
                  <a:cubicBezTo>
                    <a:pt x="14142" y="5686"/>
                    <a:pt x="14870" y="6249"/>
                    <a:pt x="15661" y="6249"/>
                  </a:cubicBezTo>
                  <a:cubicBezTo>
                    <a:pt x="15873" y="6249"/>
                    <a:pt x="16089" y="6209"/>
                    <a:pt x="16300" y="6122"/>
                  </a:cubicBezTo>
                  <a:lnTo>
                    <a:pt x="16300" y="6122"/>
                  </a:lnTo>
                  <a:cubicBezTo>
                    <a:pt x="16201" y="6676"/>
                    <a:pt x="15821" y="7384"/>
                    <a:pt x="15183" y="8158"/>
                  </a:cubicBezTo>
                  <a:cubicBezTo>
                    <a:pt x="14993" y="8390"/>
                    <a:pt x="14761" y="8625"/>
                    <a:pt x="14535" y="8856"/>
                  </a:cubicBezTo>
                  <a:cubicBezTo>
                    <a:pt x="13963" y="8345"/>
                    <a:pt x="13361" y="7866"/>
                    <a:pt x="12735" y="7423"/>
                  </a:cubicBezTo>
                  <a:cubicBezTo>
                    <a:pt x="12662" y="6652"/>
                    <a:pt x="12551" y="5884"/>
                    <a:pt x="12394" y="5125"/>
                  </a:cubicBezTo>
                  <a:cubicBezTo>
                    <a:pt x="12921" y="4990"/>
                    <a:pt x="13457" y="4897"/>
                    <a:pt x="13999" y="4845"/>
                  </a:cubicBezTo>
                  <a:close/>
                  <a:moveTo>
                    <a:pt x="3779" y="4845"/>
                  </a:moveTo>
                  <a:cubicBezTo>
                    <a:pt x="4321" y="4897"/>
                    <a:pt x="4857" y="4990"/>
                    <a:pt x="5384" y="5129"/>
                  </a:cubicBezTo>
                  <a:cubicBezTo>
                    <a:pt x="5231" y="5887"/>
                    <a:pt x="5116" y="6652"/>
                    <a:pt x="5047" y="7423"/>
                  </a:cubicBezTo>
                  <a:cubicBezTo>
                    <a:pt x="4421" y="7869"/>
                    <a:pt x="3818" y="8348"/>
                    <a:pt x="3246" y="8859"/>
                  </a:cubicBezTo>
                  <a:cubicBezTo>
                    <a:pt x="3020" y="8625"/>
                    <a:pt x="2789" y="8393"/>
                    <a:pt x="2599" y="8161"/>
                  </a:cubicBezTo>
                  <a:cubicBezTo>
                    <a:pt x="1963" y="7387"/>
                    <a:pt x="1584" y="6685"/>
                    <a:pt x="1485" y="6125"/>
                  </a:cubicBezTo>
                  <a:lnTo>
                    <a:pt x="1485" y="6125"/>
                  </a:lnTo>
                  <a:cubicBezTo>
                    <a:pt x="1683" y="6207"/>
                    <a:pt x="1897" y="6249"/>
                    <a:pt x="2114" y="6249"/>
                  </a:cubicBezTo>
                  <a:cubicBezTo>
                    <a:pt x="2936" y="6246"/>
                    <a:pt x="3638" y="5655"/>
                    <a:pt x="3779" y="4845"/>
                  </a:cubicBezTo>
                  <a:close/>
                  <a:moveTo>
                    <a:pt x="4951" y="8893"/>
                  </a:moveTo>
                  <a:lnTo>
                    <a:pt x="4951" y="8893"/>
                  </a:lnTo>
                  <a:cubicBezTo>
                    <a:pt x="4945" y="9143"/>
                    <a:pt x="4939" y="9389"/>
                    <a:pt x="4939" y="9636"/>
                  </a:cubicBezTo>
                  <a:cubicBezTo>
                    <a:pt x="4939" y="9882"/>
                    <a:pt x="4945" y="10128"/>
                    <a:pt x="4951" y="10377"/>
                  </a:cubicBezTo>
                  <a:lnTo>
                    <a:pt x="4951" y="10377"/>
                  </a:lnTo>
                  <a:cubicBezTo>
                    <a:pt x="4637" y="10133"/>
                    <a:pt x="4348" y="9886"/>
                    <a:pt x="4065" y="9636"/>
                  </a:cubicBezTo>
                  <a:cubicBezTo>
                    <a:pt x="4348" y="9386"/>
                    <a:pt x="4637" y="9139"/>
                    <a:pt x="4951" y="8893"/>
                  </a:cubicBezTo>
                  <a:close/>
                  <a:moveTo>
                    <a:pt x="12828" y="8896"/>
                  </a:moveTo>
                  <a:lnTo>
                    <a:pt x="12828" y="8896"/>
                  </a:lnTo>
                  <a:cubicBezTo>
                    <a:pt x="13144" y="9139"/>
                    <a:pt x="13430" y="9386"/>
                    <a:pt x="13713" y="9636"/>
                  </a:cubicBezTo>
                  <a:cubicBezTo>
                    <a:pt x="13433" y="9886"/>
                    <a:pt x="13144" y="10133"/>
                    <a:pt x="12828" y="10380"/>
                  </a:cubicBezTo>
                  <a:cubicBezTo>
                    <a:pt x="12837" y="10130"/>
                    <a:pt x="12843" y="9883"/>
                    <a:pt x="12843" y="9636"/>
                  </a:cubicBezTo>
                  <a:cubicBezTo>
                    <a:pt x="12843" y="9389"/>
                    <a:pt x="12837" y="9143"/>
                    <a:pt x="12828" y="8896"/>
                  </a:cubicBezTo>
                  <a:close/>
                  <a:moveTo>
                    <a:pt x="8889" y="6447"/>
                  </a:moveTo>
                  <a:cubicBezTo>
                    <a:pt x="9850" y="6908"/>
                    <a:pt x="10774" y="7441"/>
                    <a:pt x="11657" y="8040"/>
                  </a:cubicBezTo>
                  <a:cubicBezTo>
                    <a:pt x="11693" y="8555"/>
                    <a:pt x="11714" y="9088"/>
                    <a:pt x="11714" y="9636"/>
                  </a:cubicBezTo>
                  <a:cubicBezTo>
                    <a:pt x="11714" y="10187"/>
                    <a:pt x="11693" y="10717"/>
                    <a:pt x="11657" y="11232"/>
                  </a:cubicBezTo>
                  <a:cubicBezTo>
                    <a:pt x="10774" y="11832"/>
                    <a:pt x="9853" y="12365"/>
                    <a:pt x="8895" y="12828"/>
                  </a:cubicBezTo>
                  <a:cubicBezTo>
                    <a:pt x="7932" y="12368"/>
                    <a:pt x="7007" y="11832"/>
                    <a:pt x="6125" y="11232"/>
                  </a:cubicBezTo>
                  <a:cubicBezTo>
                    <a:pt x="6086" y="10717"/>
                    <a:pt x="6068" y="10187"/>
                    <a:pt x="6068" y="9636"/>
                  </a:cubicBezTo>
                  <a:cubicBezTo>
                    <a:pt x="6068" y="9088"/>
                    <a:pt x="6089" y="8555"/>
                    <a:pt x="6125" y="8040"/>
                  </a:cubicBezTo>
                  <a:cubicBezTo>
                    <a:pt x="7004" y="7441"/>
                    <a:pt x="7929" y="6908"/>
                    <a:pt x="8889" y="6447"/>
                  </a:cubicBezTo>
                  <a:close/>
                  <a:moveTo>
                    <a:pt x="6273" y="12657"/>
                  </a:moveTo>
                  <a:lnTo>
                    <a:pt x="6273" y="12657"/>
                  </a:lnTo>
                  <a:cubicBezTo>
                    <a:pt x="6878" y="13033"/>
                    <a:pt x="6571" y="12879"/>
                    <a:pt x="7570" y="13418"/>
                  </a:cubicBezTo>
                  <a:cubicBezTo>
                    <a:pt x="7194" y="13569"/>
                    <a:pt x="6827" y="13708"/>
                    <a:pt x="6471" y="13828"/>
                  </a:cubicBezTo>
                  <a:cubicBezTo>
                    <a:pt x="6393" y="13455"/>
                    <a:pt x="6330" y="13063"/>
                    <a:pt x="6273" y="12657"/>
                  </a:cubicBezTo>
                  <a:close/>
                  <a:moveTo>
                    <a:pt x="11506" y="12657"/>
                  </a:moveTo>
                  <a:cubicBezTo>
                    <a:pt x="11449" y="13063"/>
                    <a:pt x="11386" y="13458"/>
                    <a:pt x="11307" y="13828"/>
                  </a:cubicBezTo>
                  <a:cubicBezTo>
                    <a:pt x="10949" y="13711"/>
                    <a:pt x="10582" y="13569"/>
                    <a:pt x="10208" y="13418"/>
                  </a:cubicBezTo>
                  <a:cubicBezTo>
                    <a:pt x="11181" y="12898"/>
                    <a:pt x="10937" y="13009"/>
                    <a:pt x="11506" y="12657"/>
                  </a:cubicBezTo>
                  <a:close/>
                  <a:moveTo>
                    <a:pt x="14535" y="10416"/>
                  </a:moveTo>
                  <a:cubicBezTo>
                    <a:pt x="14761" y="10648"/>
                    <a:pt x="14993" y="10883"/>
                    <a:pt x="15183" y="11115"/>
                  </a:cubicBezTo>
                  <a:cubicBezTo>
                    <a:pt x="15818" y="11886"/>
                    <a:pt x="16198" y="12590"/>
                    <a:pt x="16294" y="13147"/>
                  </a:cubicBezTo>
                  <a:cubicBezTo>
                    <a:pt x="16095" y="13066"/>
                    <a:pt x="15881" y="13024"/>
                    <a:pt x="15665" y="13024"/>
                  </a:cubicBezTo>
                  <a:cubicBezTo>
                    <a:pt x="14843" y="13024"/>
                    <a:pt x="14141" y="13617"/>
                    <a:pt x="13999" y="14424"/>
                  </a:cubicBezTo>
                  <a:cubicBezTo>
                    <a:pt x="13457" y="14376"/>
                    <a:pt x="12921" y="14280"/>
                    <a:pt x="12394" y="14144"/>
                  </a:cubicBezTo>
                  <a:cubicBezTo>
                    <a:pt x="12551" y="13385"/>
                    <a:pt x="12662" y="12620"/>
                    <a:pt x="12735" y="11850"/>
                  </a:cubicBezTo>
                  <a:cubicBezTo>
                    <a:pt x="13361" y="11407"/>
                    <a:pt x="13963" y="10928"/>
                    <a:pt x="14535" y="10416"/>
                  </a:cubicBezTo>
                  <a:close/>
                  <a:moveTo>
                    <a:pt x="3243" y="10416"/>
                  </a:moveTo>
                  <a:cubicBezTo>
                    <a:pt x="3815" y="10928"/>
                    <a:pt x="4418" y="11407"/>
                    <a:pt x="5044" y="11850"/>
                  </a:cubicBezTo>
                  <a:cubicBezTo>
                    <a:pt x="5116" y="12620"/>
                    <a:pt x="5228" y="13385"/>
                    <a:pt x="5384" y="14144"/>
                  </a:cubicBezTo>
                  <a:cubicBezTo>
                    <a:pt x="4554" y="14353"/>
                    <a:pt x="3815" y="14456"/>
                    <a:pt x="3207" y="14456"/>
                  </a:cubicBezTo>
                  <a:cubicBezTo>
                    <a:pt x="2366" y="14456"/>
                    <a:pt x="1778" y="14258"/>
                    <a:pt x="1554" y="13870"/>
                  </a:cubicBezTo>
                  <a:cubicBezTo>
                    <a:pt x="1238" y="13322"/>
                    <a:pt x="1626" y="12292"/>
                    <a:pt x="2596" y="11115"/>
                  </a:cubicBezTo>
                  <a:cubicBezTo>
                    <a:pt x="2786" y="10883"/>
                    <a:pt x="3020" y="10648"/>
                    <a:pt x="3243" y="10416"/>
                  </a:cubicBezTo>
                  <a:close/>
                  <a:moveTo>
                    <a:pt x="8889" y="14081"/>
                  </a:moveTo>
                  <a:cubicBezTo>
                    <a:pt x="9588" y="14403"/>
                    <a:pt x="10308" y="14689"/>
                    <a:pt x="11039" y="14933"/>
                  </a:cubicBezTo>
                  <a:cubicBezTo>
                    <a:pt x="10482" y="16890"/>
                    <a:pt x="9660" y="18143"/>
                    <a:pt x="8889" y="18143"/>
                  </a:cubicBezTo>
                  <a:cubicBezTo>
                    <a:pt x="8118" y="18143"/>
                    <a:pt x="7296" y="16887"/>
                    <a:pt x="6739" y="14924"/>
                  </a:cubicBezTo>
                  <a:cubicBezTo>
                    <a:pt x="7471" y="14683"/>
                    <a:pt x="8188" y="14400"/>
                    <a:pt x="8889" y="14081"/>
                  </a:cubicBezTo>
                  <a:close/>
                  <a:moveTo>
                    <a:pt x="8889" y="0"/>
                  </a:moveTo>
                  <a:cubicBezTo>
                    <a:pt x="7396" y="0"/>
                    <a:pt x="6312" y="1708"/>
                    <a:pt x="5658" y="4014"/>
                  </a:cubicBezTo>
                  <a:cubicBezTo>
                    <a:pt x="4902" y="3825"/>
                    <a:pt x="4201" y="3719"/>
                    <a:pt x="3568" y="3698"/>
                  </a:cubicBezTo>
                  <a:cubicBezTo>
                    <a:pt x="3260" y="3171"/>
                    <a:pt x="2700" y="2861"/>
                    <a:pt x="2111" y="2861"/>
                  </a:cubicBezTo>
                  <a:cubicBezTo>
                    <a:pt x="1963" y="2861"/>
                    <a:pt x="1813" y="2881"/>
                    <a:pt x="1665" y="2921"/>
                  </a:cubicBezTo>
                  <a:cubicBezTo>
                    <a:pt x="928" y="3123"/>
                    <a:pt x="419" y="3792"/>
                    <a:pt x="422" y="4556"/>
                  </a:cubicBezTo>
                  <a:cubicBezTo>
                    <a:pt x="422" y="4716"/>
                    <a:pt x="449" y="4876"/>
                    <a:pt x="497" y="5026"/>
                  </a:cubicBezTo>
                  <a:cubicBezTo>
                    <a:pt x="63" y="6017"/>
                    <a:pt x="485" y="7372"/>
                    <a:pt x="1726" y="8878"/>
                  </a:cubicBezTo>
                  <a:cubicBezTo>
                    <a:pt x="1933" y="9130"/>
                    <a:pt x="2183" y="9383"/>
                    <a:pt x="2430" y="9636"/>
                  </a:cubicBezTo>
                  <a:cubicBezTo>
                    <a:pt x="2183" y="9892"/>
                    <a:pt x="1933" y="10145"/>
                    <a:pt x="1726" y="10398"/>
                  </a:cubicBezTo>
                  <a:cubicBezTo>
                    <a:pt x="407" y="12000"/>
                    <a:pt x="0" y="13434"/>
                    <a:pt x="578" y="14436"/>
                  </a:cubicBezTo>
                  <a:cubicBezTo>
                    <a:pt x="1045" y="15246"/>
                    <a:pt x="2003" y="15593"/>
                    <a:pt x="3225" y="15593"/>
                  </a:cubicBezTo>
                  <a:cubicBezTo>
                    <a:pt x="3954" y="15593"/>
                    <a:pt x="4782" y="15460"/>
                    <a:pt x="5652" y="15240"/>
                  </a:cubicBezTo>
                  <a:cubicBezTo>
                    <a:pt x="6306" y="17556"/>
                    <a:pt x="7396" y="19272"/>
                    <a:pt x="8889" y="19272"/>
                  </a:cubicBezTo>
                  <a:cubicBezTo>
                    <a:pt x="10383" y="19272"/>
                    <a:pt x="11473" y="17559"/>
                    <a:pt x="12126" y="15246"/>
                  </a:cubicBezTo>
                  <a:cubicBezTo>
                    <a:pt x="12810" y="15424"/>
                    <a:pt x="13509" y="15532"/>
                    <a:pt x="14210" y="15572"/>
                  </a:cubicBezTo>
                  <a:cubicBezTo>
                    <a:pt x="14519" y="16101"/>
                    <a:pt x="15083" y="16413"/>
                    <a:pt x="15674" y="16413"/>
                  </a:cubicBezTo>
                  <a:cubicBezTo>
                    <a:pt x="15820" y="16413"/>
                    <a:pt x="15968" y="16394"/>
                    <a:pt x="16113" y="16354"/>
                  </a:cubicBezTo>
                  <a:cubicBezTo>
                    <a:pt x="16851" y="16153"/>
                    <a:pt x="17363" y="15484"/>
                    <a:pt x="17360" y="14719"/>
                  </a:cubicBezTo>
                  <a:cubicBezTo>
                    <a:pt x="17357" y="14560"/>
                    <a:pt x="17333" y="14400"/>
                    <a:pt x="17285" y="14247"/>
                  </a:cubicBezTo>
                  <a:cubicBezTo>
                    <a:pt x="17718" y="13256"/>
                    <a:pt x="17297" y="11904"/>
                    <a:pt x="16056" y="10398"/>
                  </a:cubicBezTo>
                  <a:cubicBezTo>
                    <a:pt x="15848" y="10142"/>
                    <a:pt x="15595" y="9889"/>
                    <a:pt x="15351" y="9636"/>
                  </a:cubicBezTo>
                  <a:cubicBezTo>
                    <a:pt x="15595" y="9383"/>
                    <a:pt x="15848" y="9130"/>
                    <a:pt x="16056" y="8878"/>
                  </a:cubicBezTo>
                  <a:cubicBezTo>
                    <a:pt x="17261" y="7414"/>
                    <a:pt x="17694" y="6095"/>
                    <a:pt x="17279" y="5044"/>
                  </a:cubicBezTo>
                  <a:cubicBezTo>
                    <a:pt x="17330" y="4885"/>
                    <a:pt x="17357" y="4722"/>
                    <a:pt x="17360" y="4556"/>
                  </a:cubicBezTo>
                  <a:cubicBezTo>
                    <a:pt x="17363" y="3792"/>
                    <a:pt x="16851" y="3120"/>
                    <a:pt x="16113" y="2918"/>
                  </a:cubicBezTo>
                  <a:cubicBezTo>
                    <a:pt x="15967" y="2879"/>
                    <a:pt x="15819" y="2860"/>
                    <a:pt x="15673" y="2860"/>
                  </a:cubicBezTo>
                  <a:cubicBezTo>
                    <a:pt x="15080" y="2860"/>
                    <a:pt x="14517" y="3173"/>
                    <a:pt x="14210" y="3704"/>
                  </a:cubicBezTo>
                  <a:cubicBezTo>
                    <a:pt x="13506" y="3743"/>
                    <a:pt x="12810" y="3852"/>
                    <a:pt x="12126" y="4029"/>
                  </a:cubicBezTo>
                  <a:cubicBezTo>
                    <a:pt x="11473" y="1714"/>
                    <a:pt x="10383" y="0"/>
                    <a:pt x="88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15" name="Google Shape;4039;p57">
              <a:extLst>
                <a:ext uri="{FF2B5EF4-FFF2-40B4-BE49-F238E27FC236}">
                  <a16:creationId xmlns:a16="http://schemas.microsoft.com/office/drawing/2014/main" id="{1D0CFFFC-ACA9-4541-B2EB-A5369AA23984}"/>
                </a:ext>
              </a:extLst>
            </p:cNvPr>
            <p:cNvSpPr/>
            <p:nvPr/>
          </p:nvSpPr>
          <p:spPr>
            <a:xfrm>
              <a:off x="2284200" y="4005050"/>
              <a:ext cx="84700" cy="84700"/>
            </a:xfrm>
            <a:custGeom>
              <a:avLst/>
              <a:gdLst/>
              <a:ahLst/>
              <a:cxnLst/>
              <a:rect l="l" t="t" r="r" b="b"/>
              <a:pathLst>
                <a:path w="3388" h="3388" extrusionOk="0">
                  <a:moveTo>
                    <a:pt x="1692" y="0"/>
                  </a:moveTo>
                  <a:cubicBezTo>
                    <a:pt x="756" y="0"/>
                    <a:pt x="0" y="756"/>
                    <a:pt x="0" y="1692"/>
                  </a:cubicBezTo>
                  <a:cubicBezTo>
                    <a:pt x="0" y="2629"/>
                    <a:pt x="756" y="3388"/>
                    <a:pt x="1692" y="3388"/>
                  </a:cubicBezTo>
                  <a:cubicBezTo>
                    <a:pt x="2629" y="3388"/>
                    <a:pt x="3388" y="2629"/>
                    <a:pt x="3388" y="1692"/>
                  </a:cubicBezTo>
                  <a:cubicBezTo>
                    <a:pt x="3388" y="756"/>
                    <a:pt x="2629" y="0"/>
                    <a:pt x="1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616" name="Google Shape;4040;p57">
            <a:extLst>
              <a:ext uri="{FF2B5EF4-FFF2-40B4-BE49-F238E27FC236}">
                <a16:creationId xmlns:a16="http://schemas.microsoft.com/office/drawing/2014/main" id="{9C9567CF-48A6-4FF8-9923-032F2D4FF046}"/>
              </a:ext>
            </a:extLst>
          </p:cNvPr>
          <p:cNvGrpSpPr/>
          <p:nvPr/>
        </p:nvGrpSpPr>
        <p:grpSpPr>
          <a:xfrm>
            <a:off x="8341536" y="4199638"/>
            <a:ext cx="199528" cy="230698"/>
            <a:chOff x="2710875" y="3806450"/>
            <a:chExt cx="416725" cy="481825"/>
          </a:xfrm>
        </p:grpSpPr>
        <p:sp>
          <p:nvSpPr>
            <p:cNvPr id="2617" name="Google Shape;4041;p57">
              <a:extLst>
                <a:ext uri="{FF2B5EF4-FFF2-40B4-BE49-F238E27FC236}">
                  <a16:creationId xmlns:a16="http://schemas.microsoft.com/office/drawing/2014/main" id="{5EE42E07-3FC1-42EC-AB43-BAC81EE2275D}"/>
                </a:ext>
              </a:extLst>
            </p:cNvPr>
            <p:cNvSpPr/>
            <p:nvPr/>
          </p:nvSpPr>
          <p:spPr>
            <a:xfrm>
              <a:off x="2710875" y="4144450"/>
              <a:ext cx="416725" cy="143825"/>
            </a:xfrm>
            <a:custGeom>
              <a:avLst/>
              <a:gdLst/>
              <a:ahLst/>
              <a:cxnLst/>
              <a:rect l="l" t="t" r="r" b="b"/>
              <a:pathLst>
                <a:path w="16669" h="5753" extrusionOk="0">
                  <a:moveTo>
                    <a:pt x="2313" y="1"/>
                  </a:moveTo>
                  <a:lnTo>
                    <a:pt x="260" y="3590"/>
                  </a:lnTo>
                  <a:cubicBezTo>
                    <a:pt x="1" y="4039"/>
                    <a:pt x="1" y="4590"/>
                    <a:pt x="266" y="5036"/>
                  </a:cubicBezTo>
                  <a:cubicBezTo>
                    <a:pt x="517" y="5479"/>
                    <a:pt x="986" y="5752"/>
                    <a:pt x="1495" y="5752"/>
                  </a:cubicBezTo>
                  <a:cubicBezTo>
                    <a:pt x="1498" y="5752"/>
                    <a:pt x="1501" y="5752"/>
                    <a:pt x="1503" y="5752"/>
                  </a:cubicBezTo>
                  <a:lnTo>
                    <a:pt x="15165" y="5752"/>
                  </a:lnTo>
                  <a:cubicBezTo>
                    <a:pt x="15168" y="5752"/>
                    <a:pt x="15171" y="5752"/>
                    <a:pt x="15174" y="5752"/>
                  </a:cubicBezTo>
                  <a:cubicBezTo>
                    <a:pt x="15682" y="5752"/>
                    <a:pt x="16151" y="5479"/>
                    <a:pt x="16403" y="5036"/>
                  </a:cubicBezTo>
                  <a:cubicBezTo>
                    <a:pt x="16668" y="4590"/>
                    <a:pt x="16668" y="4039"/>
                    <a:pt x="16409" y="3590"/>
                  </a:cubicBezTo>
                  <a:lnTo>
                    <a:pt x="143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18" name="Google Shape;4042;p57">
              <a:extLst>
                <a:ext uri="{FF2B5EF4-FFF2-40B4-BE49-F238E27FC236}">
                  <a16:creationId xmlns:a16="http://schemas.microsoft.com/office/drawing/2014/main" id="{54FA843F-4E2A-43FC-B9B2-C434D87D73D6}"/>
                </a:ext>
              </a:extLst>
            </p:cNvPr>
            <p:cNvSpPr/>
            <p:nvPr/>
          </p:nvSpPr>
          <p:spPr>
            <a:xfrm>
              <a:off x="2784800" y="3806450"/>
              <a:ext cx="268850" cy="309800"/>
            </a:xfrm>
            <a:custGeom>
              <a:avLst/>
              <a:gdLst/>
              <a:ahLst/>
              <a:cxnLst/>
              <a:rect l="l" t="t" r="r" b="b"/>
              <a:pathLst>
                <a:path w="10754" h="12392" extrusionOk="0">
                  <a:moveTo>
                    <a:pt x="5379" y="8113"/>
                  </a:moveTo>
                  <a:cubicBezTo>
                    <a:pt x="5882" y="8113"/>
                    <a:pt x="6132" y="8721"/>
                    <a:pt x="5776" y="9076"/>
                  </a:cubicBezTo>
                  <a:cubicBezTo>
                    <a:pt x="5661" y="9192"/>
                    <a:pt x="5519" y="9244"/>
                    <a:pt x="5380" y="9244"/>
                  </a:cubicBezTo>
                  <a:cubicBezTo>
                    <a:pt x="5091" y="9244"/>
                    <a:pt x="4813" y="9019"/>
                    <a:pt x="4813" y="8679"/>
                  </a:cubicBezTo>
                  <a:cubicBezTo>
                    <a:pt x="4813" y="8366"/>
                    <a:pt x="5066" y="8113"/>
                    <a:pt x="5379" y="8113"/>
                  </a:cubicBezTo>
                  <a:close/>
                  <a:moveTo>
                    <a:pt x="4280" y="9989"/>
                  </a:moveTo>
                  <a:cubicBezTo>
                    <a:pt x="4783" y="9989"/>
                    <a:pt x="5036" y="10597"/>
                    <a:pt x="4680" y="10952"/>
                  </a:cubicBezTo>
                  <a:cubicBezTo>
                    <a:pt x="4566" y="11067"/>
                    <a:pt x="4425" y="11118"/>
                    <a:pt x="4286" y="11118"/>
                  </a:cubicBezTo>
                  <a:cubicBezTo>
                    <a:pt x="3996" y="11118"/>
                    <a:pt x="3717" y="10892"/>
                    <a:pt x="3717" y="10552"/>
                  </a:cubicBezTo>
                  <a:cubicBezTo>
                    <a:pt x="3717" y="10242"/>
                    <a:pt x="3970" y="9989"/>
                    <a:pt x="4280" y="9989"/>
                  </a:cubicBezTo>
                  <a:close/>
                  <a:moveTo>
                    <a:pt x="6475" y="9989"/>
                  </a:moveTo>
                  <a:cubicBezTo>
                    <a:pt x="6978" y="9989"/>
                    <a:pt x="7231" y="10597"/>
                    <a:pt x="6875" y="10952"/>
                  </a:cubicBezTo>
                  <a:cubicBezTo>
                    <a:pt x="6761" y="11067"/>
                    <a:pt x="6620" y="11118"/>
                    <a:pt x="6481" y="11118"/>
                  </a:cubicBezTo>
                  <a:cubicBezTo>
                    <a:pt x="6191" y="11118"/>
                    <a:pt x="5912" y="10892"/>
                    <a:pt x="5912" y="10552"/>
                  </a:cubicBezTo>
                  <a:cubicBezTo>
                    <a:pt x="5912" y="10242"/>
                    <a:pt x="6162" y="9989"/>
                    <a:pt x="6475" y="9989"/>
                  </a:cubicBezTo>
                  <a:close/>
                  <a:moveTo>
                    <a:pt x="1744" y="0"/>
                  </a:moveTo>
                  <a:cubicBezTo>
                    <a:pt x="1434" y="0"/>
                    <a:pt x="1181" y="253"/>
                    <a:pt x="1181" y="566"/>
                  </a:cubicBezTo>
                  <a:cubicBezTo>
                    <a:pt x="1181" y="877"/>
                    <a:pt x="1434" y="1130"/>
                    <a:pt x="1744" y="1130"/>
                  </a:cubicBezTo>
                  <a:lnTo>
                    <a:pt x="2259" y="1130"/>
                  </a:lnTo>
                  <a:lnTo>
                    <a:pt x="2259" y="8444"/>
                  </a:lnTo>
                  <a:lnTo>
                    <a:pt x="1" y="12392"/>
                  </a:lnTo>
                  <a:lnTo>
                    <a:pt x="10754" y="12392"/>
                  </a:lnTo>
                  <a:lnTo>
                    <a:pt x="8496" y="8444"/>
                  </a:lnTo>
                  <a:lnTo>
                    <a:pt x="8496" y="1130"/>
                  </a:lnTo>
                  <a:lnTo>
                    <a:pt x="9010" y="1130"/>
                  </a:lnTo>
                  <a:cubicBezTo>
                    <a:pt x="9321" y="1130"/>
                    <a:pt x="9574" y="877"/>
                    <a:pt x="9574" y="566"/>
                  </a:cubicBezTo>
                  <a:cubicBezTo>
                    <a:pt x="9574" y="253"/>
                    <a:pt x="9321" y="0"/>
                    <a:pt x="90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619" name="Google Shape;4043;p57">
            <a:extLst>
              <a:ext uri="{FF2B5EF4-FFF2-40B4-BE49-F238E27FC236}">
                <a16:creationId xmlns:a16="http://schemas.microsoft.com/office/drawing/2014/main" id="{C1260EFC-2CAC-4DAD-AC93-2FF731C00D23}"/>
              </a:ext>
            </a:extLst>
          </p:cNvPr>
          <p:cNvGrpSpPr/>
          <p:nvPr/>
        </p:nvGrpSpPr>
        <p:grpSpPr>
          <a:xfrm>
            <a:off x="8610173" y="4227139"/>
            <a:ext cx="230698" cy="175696"/>
            <a:chOff x="3271200" y="3863875"/>
            <a:chExt cx="481825" cy="366950"/>
          </a:xfrm>
        </p:grpSpPr>
        <p:sp>
          <p:nvSpPr>
            <p:cNvPr id="2620" name="Google Shape;4044;p57">
              <a:extLst>
                <a:ext uri="{FF2B5EF4-FFF2-40B4-BE49-F238E27FC236}">
                  <a16:creationId xmlns:a16="http://schemas.microsoft.com/office/drawing/2014/main" id="{AFB9991B-9885-4CBC-A286-481C4DA97DA2}"/>
                </a:ext>
              </a:extLst>
            </p:cNvPr>
            <p:cNvSpPr/>
            <p:nvPr/>
          </p:nvSpPr>
          <p:spPr>
            <a:xfrm>
              <a:off x="3271200" y="3920350"/>
              <a:ext cx="283225" cy="310475"/>
            </a:xfrm>
            <a:custGeom>
              <a:avLst/>
              <a:gdLst/>
              <a:ahLst/>
              <a:cxnLst/>
              <a:rect l="l" t="t" r="r" b="b"/>
              <a:pathLst>
                <a:path w="11329" h="12419" extrusionOk="0">
                  <a:moveTo>
                    <a:pt x="1693" y="0"/>
                  </a:moveTo>
                  <a:cubicBezTo>
                    <a:pt x="756" y="0"/>
                    <a:pt x="0" y="756"/>
                    <a:pt x="0" y="1693"/>
                  </a:cubicBezTo>
                  <a:lnTo>
                    <a:pt x="0" y="8468"/>
                  </a:lnTo>
                  <a:cubicBezTo>
                    <a:pt x="0" y="9405"/>
                    <a:pt x="756" y="10160"/>
                    <a:pt x="1693" y="10163"/>
                  </a:cubicBezTo>
                  <a:lnTo>
                    <a:pt x="2861" y="10163"/>
                  </a:lnTo>
                  <a:cubicBezTo>
                    <a:pt x="2861" y="11410"/>
                    <a:pt x="3870" y="12419"/>
                    <a:pt x="5120" y="12419"/>
                  </a:cubicBezTo>
                  <a:cubicBezTo>
                    <a:pt x="6366" y="12419"/>
                    <a:pt x="7378" y="11410"/>
                    <a:pt x="7378" y="10163"/>
                  </a:cubicBezTo>
                  <a:lnTo>
                    <a:pt x="9070" y="10163"/>
                  </a:lnTo>
                  <a:lnTo>
                    <a:pt x="9070" y="6679"/>
                  </a:lnTo>
                  <a:cubicBezTo>
                    <a:pt x="9070" y="6356"/>
                    <a:pt x="9350" y="6116"/>
                    <a:pt x="9645" y="6116"/>
                  </a:cubicBezTo>
                  <a:cubicBezTo>
                    <a:pt x="9705" y="6116"/>
                    <a:pt x="9765" y="6126"/>
                    <a:pt x="9823" y="6146"/>
                  </a:cubicBezTo>
                  <a:cubicBezTo>
                    <a:pt x="9938" y="6187"/>
                    <a:pt x="10055" y="6206"/>
                    <a:pt x="10172" y="6206"/>
                  </a:cubicBezTo>
                  <a:cubicBezTo>
                    <a:pt x="10766" y="6206"/>
                    <a:pt x="11329" y="5708"/>
                    <a:pt x="11329" y="5080"/>
                  </a:cubicBezTo>
                  <a:cubicBezTo>
                    <a:pt x="11329" y="4453"/>
                    <a:pt x="10766" y="3954"/>
                    <a:pt x="10172" y="3954"/>
                  </a:cubicBezTo>
                  <a:cubicBezTo>
                    <a:pt x="10055" y="3954"/>
                    <a:pt x="9938" y="3974"/>
                    <a:pt x="9823" y="4014"/>
                  </a:cubicBezTo>
                  <a:cubicBezTo>
                    <a:pt x="9759" y="4037"/>
                    <a:pt x="9695" y="4048"/>
                    <a:pt x="9632" y="4048"/>
                  </a:cubicBezTo>
                  <a:cubicBezTo>
                    <a:pt x="9333" y="4048"/>
                    <a:pt x="9070" y="3805"/>
                    <a:pt x="9070" y="3484"/>
                  </a:cubicBezTo>
                  <a:lnTo>
                    <a:pt x="9070" y="0"/>
                  </a:lnTo>
                  <a:lnTo>
                    <a:pt x="6381" y="0"/>
                  </a:lnTo>
                  <a:cubicBezTo>
                    <a:pt x="5894" y="0"/>
                    <a:pt x="5635" y="576"/>
                    <a:pt x="5960" y="940"/>
                  </a:cubicBezTo>
                  <a:cubicBezTo>
                    <a:pt x="6610" y="1669"/>
                    <a:pt x="6095" y="2822"/>
                    <a:pt x="5120" y="2822"/>
                  </a:cubicBezTo>
                  <a:cubicBezTo>
                    <a:pt x="4141" y="2822"/>
                    <a:pt x="3626" y="1669"/>
                    <a:pt x="4276" y="940"/>
                  </a:cubicBezTo>
                  <a:cubicBezTo>
                    <a:pt x="4602" y="576"/>
                    <a:pt x="4343" y="0"/>
                    <a:pt x="3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21" name="Google Shape;4045;p57">
              <a:extLst>
                <a:ext uri="{FF2B5EF4-FFF2-40B4-BE49-F238E27FC236}">
                  <a16:creationId xmlns:a16="http://schemas.microsoft.com/office/drawing/2014/main" id="{9AE2AFF7-2491-4C4E-8D5B-F5D90AA58BBD}"/>
                </a:ext>
              </a:extLst>
            </p:cNvPr>
            <p:cNvSpPr/>
            <p:nvPr/>
          </p:nvSpPr>
          <p:spPr>
            <a:xfrm>
              <a:off x="3526175" y="3863875"/>
              <a:ext cx="226850" cy="310575"/>
            </a:xfrm>
            <a:custGeom>
              <a:avLst/>
              <a:gdLst/>
              <a:ahLst/>
              <a:cxnLst/>
              <a:rect l="l" t="t" r="r" b="b"/>
              <a:pathLst>
                <a:path w="9074" h="12423" extrusionOk="0">
                  <a:moveTo>
                    <a:pt x="3954" y="1"/>
                  </a:moveTo>
                  <a:cubicBezTo>
                    <a:pt x="2705" y="1"/>
                    <a:pt x="1696" y="1010"/>
                    <a:pt x="1696" y="2259"/>
                  </a:cubicBezTo>
                  <a:lnTo>
                    <a:pt x="1" y="2259"/>
                  </a:lnTo>
                  <a:lnTo>
                    <a:pt x="1" y="5081"/>
                  </a:lnTo>
                  <a:cubicBezTo>
                    <a:pt x="1247" y="5081"/>
                    <a:pt x="2259" y="6093"/>
                    <a:pt x="2259" y="7339"/>
                  </a:cubicBezTo>
                  <a:cubicBezTo>
                    <a:pt x="2259" y="8586"/>
                    <a:pt x="1247" y="9598"/>
                    <a:pt x="1" y="9598"/>
                  </a:cubicBezTo>
                  <a:lnTo>
                    <a:pt x="1" y="12422"/>
                  </a:lnTo>
                  <a:lnTo>
                    <a:pt x="7378" y="12422"/>
                  </a:lnTo>
                  <a:cubicBezTo>
                    <a:pt x="8315" y="12419"/>
                    <a:pt x="9070" y="11664"/>
                    <a:pt x="9073" y="10727"/>
                  </a:cubicBezTo>
                  <a:lnTo>
                    <a:pt x="9073" y="3952"/>
                  </a:lnTo>
                  <a:cubicBezTo>
                    <a:pt x="9070" y="3015"/>
                    <a:pt x="8315" y="2259"/>
                    <a:pt x="7378" y="2259"/>
                  </a:cubicBezTo>
                  <a:lnTo>
                    <a:pt x="6213" y="2259"/>
                  </a:lnTo>
                  <a:cubicBezTo>
                    <a:pt x="6213" y="1010"/>
                    <a:pt x="5201" y="1"/>
                    <a:pt x="39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622" name="Google Shape;4046;p57">
            <a:extLst>
              <a:ext uri="{FF2B5EF4-FFF2-40B4-BE49-F238E27FC236}">
                <a16:creationId xmlns:a16="http://schemas.microsoft.com/office/drawing/2014/main" id="{BC7B0EA6-03B1-4B00-AAAA-D27C085D090E}"/>
              </a:ext>
            </a:extLst>
          </p:cNvPr>
          <p:cNvGrpSpPr/>
          <p:nvPr/>
        </p:nvGrpSpPr>
        <p:grpSpPr>
          <a:xfrm>
            <a:off x="8906317" y="4199793"/>
            <a:ext cx="200964" cy="230387"/>
            <a:chOff x="3895050" y="3806775"/>
            <a:chExt cx="419725" cy="481175"/>
          </a:xfrm>
        </p:grpSpPr>
        <p:sp>
          <p:nvSpPr>
            <p:cNvPr id="2623" name="Google Shape;4047;p57">
              <a:extLst>
                <a:ext uri="{FF2B5EF4-FFF2-40B4-BE49-F238E27FC236}">
                  <a16:creationId xmlns:a16="http://schemas.microsoft.com/office/drawing/2014/main" id="{00CAC145-87D0-497F-B870-F6D53D2EA5D3}"/>
                </a:ext>
              </a:extLst>
            </p:cNvPr>
            <p:cNvSpPr/>
            <p:nvPr/>
          </p:nvSpPr>
          <p:spPr>
            <a:xfrm>
              <a:off x="3895050" y="3942650"/>
              <a:ext cx="419725" cy="345300"/>
            </a:xfrm>
            <a:custGeom>
              <a:avLst/>
              <a:gdLst/>
              <a:ahLst/>
              <a:cxnLst/>
              <a:rect l="l" t="t" r="r" b="b"/>
              <a:pathLst>
                <a:path w="16789" h="13812" extrusionOk="0">
                  <a:moveTo>
                    <a:pt x="4448" y="1"/>
                  </a:moveTo>
                  <a:cubicBezTo>
                    <a:pt x="4233" y="1"/>
                    <a:pt x="4016" y="18"/>
                    <a:pt x="3801" y="54"/>
                  </a:cubicBezTo>
                  <a:cubicBezTo>
                    <a:pt x="1545" y="418"/>
                    <a:pt x="1" y="2604"/>
                    <a:pt x="356" y="4929"/>
                  </a:cubicBezTo>
                  <a:cubicBezTo>
                    <a:pt x="994" y="9100"/>
                    <a:pt x="2205" y="11942"/>
                    <a:pt x="3858" y="13147"/>
                  </a:cubicBezTo>
                  <a:cubicBezTo>
                    <a:pt x="4470" y="13592"/>
                    <a:pt x="5129" y="13811"/>
                    <a:pt x="5863" y="13811"/>
                  </a:cubicBezTo>
                  <a:cubicBezTo>
                    <a:pt x="6071" y="13811"/>
                    <a:pt x="6286" y="13793"/>
                    <a:pt x="6508" y="13758"/>
                  </a:cubicBezTo>
                  <a:cubicBezTo>
                    <a:pt x="7125" y="13659"/>
                    <a:pt x="7610" y="13406"/>
                    <a:pt x="7999" y="12987"/>
                  </a:cubicBezTo>
                  <a:lnTo>
                    <a:pt x="8396" y="12557"/>
                  </a:lnTo>
                  <a:lnTo>
                    <a:pt x="8791" y="12987"/>
                  </a:lnTo>
                  <a:cubicBezTo>
                    <a:pt x="9179" y="13406"/>
                    <a:pt x="9667" y="13659"/>
                    <a:pt x="10281" y="13758"/>
                  </a:cubicBezTo>
                  <a:cubicBezTo>
                    <a:pt x="10503" y="13793"/>
                    <a:pt x="10718" y="13811"/>
                    <a:pt x="10927" y="13811"/>
                  </a:cubicBezTo>
                  <a:cubicBezTo>
                    <a:pt x="11660" y="13811"/>
                    <a:pt x="12319" y="13592"/>
                    <a:pt x="12931" y="13147"/>
                  </a:cubicBezTo>
                  <a:cubicBezTo>
                    <a:pt x="14587" y="11942"/>
                    <a:pt x="15795" y="9100"/>
                    <a:pt x="16433" y="4929"/>
                  </a:cubicBezTo>
                  <a:cubicBezTo>
                    <a:pt x="16788" y="2604"/>
                    <a:pt x="15244" y="418"/>
                    <a:pt x="12988" y="54"/>
                  </a:cubicBezTo>
                  <a:cubicBezTo>
                    <a:pt x="12773" y="18"/>
                    <a:pt x="12556" y="1"/>
                    <a:pt x="12341" y="1"/>
                  </a:cubicBezTo>
                  <a:cubicBezTo>
                    <a:pt x="11461" y="1"/>
                    <a:pt x="10599" y="293"/>
                    <a:pt x="9893" y="840"/>
                  </a:cubicBezTo>
                  <a:cubicBezTo>
                    <a:pt x="9601" y="1063"/>
                    <a:pt x="9263" y="1216"/>
                    <a:pt x="8905" y="1292"/>
                  </a:cubicBezTo>
                  <a:cubicBezTo>
                    <a:pt x="8736" y="1326"/>
                    <a:pt x="8567" y="1343"/>
                    <a:pt x="8397" y="1343"/>
                  </a:cubicBezTo>
                  <a:cubicBezTo>
                    <a:pt x="8296" y="1343"/>
                    <a:pt x="8196" y="1337"/>
                    <a:pt x="8095" y="1325"/>
                  </a:cubicBezTo>
                  <a:cubicBezTo>
                    <a:pt x="7658" y="1273"/>
                    <a:pt x="7246" y="1105"/>
                    <a:pt x="6896" y="840"/>
                  </a:cubicBezTo>
                  <a:cubicBezTo>
                    <a:pt x="6190" y="293"/>
                    <a:pt x="5328" y="1"/>
                    <a:pt x="44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24" name="Google Shape;4048;p57">
              <a:extLst>
                <a:ext uri="{FF2B5EF4-FFF2-40B4-BE49-F238E27FC236}">
                  <a16:creationId xmlns:a16="http://schemas.microsoft.com/office/drawing/2014/main" id="{D63193AF-A098-4CDC-ACAA-8275C60529A1}"/>
                </a:ext>
              </a:extLst>
            </p:cNvPr>
            <p:cNvSpPr/>
            <p:nvPr/>
          </p:nvSpPr>
          <p:spPr>
            <a:xfrm>
              <a:off x="4016325" y="3806775"/>
              <a:ext cx="199225" cy="142475"/>
            </a:xfrm>
            <a:custGeom>
              <a:avLst/>
              <a:gdLst/>
              <a:ahLst/>
              <a:cxnLst/>
              <a:rect l="l" t="t" r="r" b="b"/>
              <a:pathLst>
                <a:path w="7969" h="5699" extrusionOk="0">
                  <a:moveTo>
                    <a:pt x="1350" y="0"/>
                  </a:moveTo>
                  <a:cubicBezTo>
                    <a:pt x="1132" y="0"/>
                    <a:pt x="925" y="129"/>
                    <a:pt x="832" y="343"/>
                  </a:cubicBezTo>
                  <a:cubicBezTo>
                    <a:pt x="799" y="424"/>
                    <a:pt x="1" y="2330"/>
                    <a:pt x="678" y="4101"/>
                  </a:cubicBezTo>
                  <a:cubicBezTo>
                    <a:pt x="736" y="4242"/>
                    <a:pt x="796" y="4381"/>
                    <a:pt x="868" y="4516"/>
                  </a:cubicBezTo>
                  <a:cubicBezTo>
                    <a:pt x="1534" y="4691"/>
                    <a:pt x="2157" y="4995"/>
                    <a:pt x="2702" y="5414"/>
                  </a:cubicBezTo>
                  <a:cubicBezTo>
                    <a:pt x="2950" y="5603"/>
                    <a:pt x="3247" y="5698"/>
                    <a:pt x="3544" y="5698"/>
                  </a:cubicBezTo>
                  <a:cubicBezTo>
                    <a:pt x="3840" y="5698"/>
                    <a:pt x="4137" y="5603"/>
                    <a:pt x="4385" y="5414"/>
                  </a:cubicBezTo>
                  <a:cubicBezTo>
                    <a:pt x="4442" y="5368"/>
                    <a:pt x="4503" y="5326"/>
                    <a:pt x="4563" y="5284"/>
                  </a:cubicBezTo>
                  <a:cubicBezTo>
                    <a:pt x="4870" y="4592"/>
                    <a:pt x="5355" y="3968"/>
                    <a:pt x="6020" y="3417"/>
                  </a:cubicBezTo>
                  <a:cubicBezTo>
                    <a:pt x="6478" y="3035"/>
                    <a:pt x="6987" y="2722"/>
                    <a:pt x="7532" y="2484"/>
                  </a:cubicBezTo>
                  <a:cubicBezTo>
                    <a:pt x="7824" y="2372"/>
                    <a:pt x="7969" y="2044"/>
                    <a:pt x="7854" y="1752"/>
                  </a:cubicBezTo>
                  <a:cubicBezTo>
                    <a:pt x="7768" y="1529"/>
                    <a:pt x="7554" y="1392"/>
                    <a:pt x="7327" y="1392"/>
                  </a:cubicBezTo>
                  <a:cubicBezTo>
                    <a:pt x="7260" y="1392"/>
                    <a:pt x="7192" y="1404"/>
                    <a:pt x="7125" y="1430"/>
                  </a:cubicBezTo>
                  <a:lnTo>
                    <a:pt x="7125" y="1433"/>
                  </a:lnTo>
                  <a:cubicBezTo>
                    <a:pt x="7089" y="1445"/>
                    <a:pt x="6243" y="1776"/>
                    <a:pt x="5334" y="2520"/>
                  </a:cubicBezTo>
                  <a:cubicBezTo>
                    <a:pt x="4997" y="2794"/>
                    <a:pt x="4689" y="3098"/>
                    <a:pt x="4412" y="3429"/>
                  </a:cubicBezTo>
                  <a:cubicBezTo>
                    <a:pt x="4367" y="3194"/>
                    <a:pt x="4301" y="2965"/>
                    <a:pt x="4217" y="2743"/>
                  </a:cubicBezTo>
                  <a:cubicBezTo>
                    <a:pt x="3536" y="972"/>
                    <a:pt x="1669" y="90"/>
                    <a:pt x="1588" y="54"/>
                  </a:cubicBezTo>
                  <a:cubicBezTo>
                    <a:pt x="1511" y="17"/>
                    <a:pt x="1430" y="0"/>
                    <a:pt x="13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625" name="Google Shape;4049;p57">
            <a:extLst>
              <a:ext uri="{FF2B5EF4-FFF2-40B4-BE49-F238E27FC236}">
                <a16:creationId xmlns:a16="http://schemas.microsoft.com/office/drawing/2014/main" id="{264ED90C-3518-42EF-BA97-B7FEF2DA3D6B}"/>
              </a:ext>
            </a:extLst>
          </p:cNvPr>
          <p:cNvGrpSpPr/>
          <p:nvPr/>
        </p:nvGrpSpPr>
        <p:grpSpPr>
          <a:xfrm>
            <a:off x="9180556" y="4199644"/>
            <a:ext cx="228687" cy="230686"/>
            <a:chOff x="4464775" y="3806475"/>
            <a:chExt cx="477625" cy="481800"/>
          </a:xfrm>
        </p:grpSpPr>
        <p:sp>
          <p:nvSpPr>
            <p:cNvPr id="2626" name="Google Shape;4050;p57">
              <a:extLst>
                <a:ext uri="{FF2B5EF4-FFF2-40B4-BE49-F238E27FC236}">
                  <a16:creationId xmlns:a16="http://schemas.microsoft.com/office/drawing/2014/main" id="{5D8537EC-05FD-436C-9C3E-039F3D315E95}"/>
                </a:ext>
              </a:extLst>
            </p:cNvPr>
            <p:cNvSpPr/>
            <p:nvPr/>
          </p:nvSpPr>
          <p:spPr>
            <a:xfrm>
              <a:off x="4726375" y="3806475"/>
              <a:ext cx="56500" cy="141125"/>
            </a:xfrm>
            <a:custGeom>
              <a:avLst/>
              <a:gdLst/>
              <a:ahLst/>
              <a:cxnLst/>
              <a:rect l="l" t="t" r="r" b="b"/>
              <a:pathLst>
                <a:path w="2260" h="5645" extrusionOk="0">
                  <a:moveTo>
                    <a:pt x="1133" y="1"/>
                  </a:moveTo>
                  <a:cubicBezTo>
                    <a:pt x="978" y="1"/>
                    <a:pt x="823" y="64"/>
                    <a:pt x="712" y="189"/>
                  </a:cubicBezTo>
                  <a:cubicBezTo>
                    <a:pt x="504" y="421"/>
                    <a:pt x="522" y="776"/>
                    <a:pt x="754" y="984"/>
                  </a:cubicBezTo>
                  <a:cubicBezTo>
                    <a:pt x="832" y="1056"/>
                    <a:pt x="1130" y="1385"/>
                    <a:pt x="1130" y="1695"/>
                  </a:cubicBezTo>
                  <a:cubicBezTo>
                    <a:pt x="1130" y="1990"/>
                    <a:pt x="850" y="2315"/>
                    <a:pt x="754" y="2402"/>
                  </a:cubicBezTo>
                  <a:cubicBezTo>
                    <a:pt x="678" y="2472"/>
                    <a:pt x="1" y="3101"/>
                    <a:pt x="1" y="3953"/>
                  </a:cubicBezTo>
                  <a:cubicBezTo>
                    <a:pt x="1" y="4802"/>
                    <a:pt x="675" y="5432"/>
                    <a:pt x="754" y="5501"/>
                  </a:cubicBezTo>
                  <a:cubicBezTo>
                    <a:pt x="861" y="5597"/>
                    <a:pt x="995" y="5644"/>
                    <a:pt x="1128" y="5644"/>
                  </a:cubicBezTo>
                  <a:cubicBezTo>
                    <a:pt x="1283" y="5644"/>
                    <a:pt x="1437" y="5580"/>
                    <a:pt x="1549" y="5456"/>
                  </a:cubicBezTo>
                  <a:cubicBezTo>
                    <a:pt x="1757" y="5224"/>
                    <a:pt x="1735" y="4869"/>
                    <a:pt x="1507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7" y="3242"/>
                  </a:cubicBezTo>
                  <a:cubicBezTo>
                    <a:pt x="1585" y="3173"/>
                    <a:pt x="2259" y="2544"/>
                    <a:pt x="2259" y="1692"/>
                  </a:cubicBezTo>
                  <a:cubicBezTo>
                    <a:pt x="2259" y="842"/>
                    <a:pt x="1585" y="213"/>
                    <a:pt x="1507" y="144"/>
                  </a:cubicBezTo>
                  <a:cubicBezTo>
                    <a:pt x="1399" y="48"/>
                    <a:pt x="1266" y="1"/>
                    <a:pt x="11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27" name="Google Shape;4051;p57">
              <a:extLst>
                <a:ext uri="{FF2B5EF4-FFF2-40B4-BE49-F238E27FC236}">
                  <a16:creationId xmlns:a16="http://schemas.microsoft.com/office/drawing/2014/main" id="{3B13275F-151E-47F4-98B3-62389CF229FC}"/>
                </a:ext>
              </a:extLst>
            </p:cNvPr>
            <p:cNvSpPr/>
            <p:nvPr/>
          </p:nvSpPr>
          <p:spPr>
            <a:xfrm>
              <a:off x="4641700" y="3806475"/>
              <a:ext cx="56475" cy="141125"/>
            </a:xfrm>
            <a:custGeom>
              <a:avLst/>
              <a:gdLst/>
              <a:ahLst/>
              <a:cxnLst/>
              <a:rect l="l" t="t" r="r" b="b"/>
              <a:pathLst>
                <a:path w="2259" h="5645" extrusionOk="0">
                  <a:moveTo>
                    <a:pt x="1132" y="1"/>
                  </a:moveTo>
                  <a:cubicBezTo>
                    <a:pt x="977" y="1"/>
                    <a:pt x="823" y="64"/>
                    <a:pt x="711" y="189"/>
                  </a:cubicBezTo>
                  <a:cubicBezTo>
                    <a:pt x="503" y="421"/>
                    <a:pt x="521" y="776"/>
                    <a:pt x="753" y="984"/>
                  </a:cubicBezTo>
                  <a:cubicBezTo>
                    <a:pt x="831" y="1056"/>
                    <a:pt x="1130" y="1385"/>
                    <a:pt x="1130" y="1695"/>
                  </a:cubicBezTo>
                  <a:cubicBezTo>
                    <a:pt x="1130" y="1990"/>
                    <a:pt x="849" y="2315"/>
                    <a:pt x="753" y="2402"/>
                  </a:cubicBezTo>
                  <a:cubicBezTo>
                    <a:pt x="678" y="2472"/>
                    <a:pt x="0" y="3101"/>
                    <a:pt x="0" y="3953"/>
                  </a:cubicBezTo>
                  <a:cubicBezTo>
                    <a:pt x="0" y="4802"/>
                    <a:pt x="675" y="5432"/>
                    <a:pt x="753" y="5501"/>
                  </a:cubicBezTo>
                  <a:cubicBezTo>
                    <a:pt x="860" y="5597"/>
                    <a:pt x="994" y="5644"/>
                    <a:pt x="1127" y="5644"/>
                  </a:cubicBezTo>
                  <a:cubicBezTo>
                    <a:pt x="1282" y="5644"/>
                    <a:pt x="1436" y="5580"/>
                    <a:pt x="1548" y="5456"/>
                  </a:cubicBezTo>
                  <a:cubicBezTo>
                    <a:pt x="1756" y="5224"/>
                    <a:pt x="1735" y="4869"/>
                    <a:pt x="1506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6" y="3242"/>
                  </a:cubicBezTo>
                  <a:cubicBezTo>
                    <a:pt x="1581" y="3173"/>
                    <a:pt x="2259" y="2544"/>
                    <a:pt x="2259" y="1692"/>
                  </a:cubicBezTo>
                  <a:cubicBezTo>
                    <a:pt x="2259" y="842"/>
                    <a:pt x="1581" y="213"/>
                    <a:pt x="1506" y="144"/>
                  </a:cubicBezTo>
                  <a:cubicBezTo>
                    <a:pt x="1399" y="48"/>
                    <a:pt x="1265" y="1"/>
                    <a:pt x="1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28" name="Google Shape;4052;p57">
              <a:extLst>
                <a:ext uri="{FF2B5EF4-FFF2-40B4-BE49-F238E27FC236}">
                  <a16:creationId xmlns:a16="http://schemas.microsoft.com/office/drawing/2014/main" id="{48C18DFF-8F59-4B68-8715-CA8B302C7448}"/>
                </a:ext>
              </a:extLst>
            </p:cNvPr>
            <p:cNvSpPr/>
            <p:nvPr/>
          </p:nvSpPr>
          <p:spPr>
            <a:xfrm>
              <a:off x="4557000" y="3806475"/>
              <a:ext cx="56500" cy="141125"/>
            </a:xfrm>
            <a:custGeom>
              <a:avLst/>
              <a:gdLst/>
              <a:ahLst/>
              <a:cxnLst/>
              <a:rect l="l" t="t" r="r" b="b"/>
              <a:pathLst>
                <a:path w="2260" h="5645" extrusionOk="0">
                  <a:moveTo>
                    <a:pt x="1132" y="1"/>
                  </a:moveTo>
                  <a:cubicBezTo>
                    <a:pt x="977" y="1"/>
                    <a:pt x="823" y="64"/>
                    <a:pt x="711" y="189"/>
                  </a:cubicBezTo>
                  <a:cubicBezTo>
                    <a:pt x="504" y="421"/>
                    <a:pt x="522" y="776"/>
                    <a:pt x="753" y="984"/>
                  </a:cubicBezTo>
                  <a:cubicBezTo>
                    <a:pt x="832" y="1056"/>
                    <a:pt x="1130" y="1385"/>
                    <a:pt x="1130" y="1695"/>
                  </a:cubicBezTo>
                  <a:cubicBezTo>
                    <a:pt x="1130" y="1990"/>
                    <a:pt x="850" y="2315"/>
                    <a:pt x="753" y="2402"/>
                  </a:cubicBezTo>
                  <a:cubicBezTo>
                    <a:pt x="678" y="2472"/>
                    <a:pt x="1" y="3101"/>
                    <a:pt x="1" y="3953"/>
                  </a:cubicBezTo>
                  <a:cubicBezTo>
                    <a:pt x="1" y="4802"/>
                    <a:pt x="675" y="5432"/>
                    <a:pt x="753" y="5501"/>
                  </a:cubicBezTo>
                  <a:cubicBezTo>
                    <a:pt x="861" y="5597"/>
                    <a:pt x="994" y="5644"/>
                    <a:pt x="1127" y="5644"/>
                  </a:cubicBezTo>
                  <a:cubicBezTo>
                    <a:pt x="1282" y="5644"/>
                    <a:pt x="1437" y="5580"/>
                    <a:pt x="1548" y="5456"/>
                  </a:cubicBezTo>
                  <a:cubicBezTo>
                    <a:pt x="1756" y="5224"/>
                    <a:pt x="1735" y="4869"/>
                    <a:pt x="1506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6" y="3242"/>
                  </a:cubicBezTo>
                  <a:cubicBezTo>
                    <a:pt x="1582" y="3173"/>
                    <a:pt x="2259" y="2544"/>
                    <a:pt x="2259" y="1692"/>
                  </a:cubicBezTo>
                  <a:cubicBezTo>
                    <a:pt x="2259" y="842"/>
                    <a:pt x="1582" y="213"/>
                    <a:pt x="1506" y="144"/>
                  </a:cubicBezTo>
                  <a:cubicBezTo>
                    <a:pt x="1399" y="48"/>
                    <a:pt x="1265" y="1"/>
                    <a:pt x="1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29" name="Google Shape;4053;p57">
              <a:extLst>
                <a:ext uri="{FF2B5EF4-FFF2-40B4-BE49-F238E27FC236}">
                  <a16:creationId xmlns:a16="http://schemas.microsoft.com/office/drawing/2014/main" id="{B2952AFD-4C19-435D-8EFE-0FBBED9C5670}"/>
                </a:ext>
              </a:extLst>
            </p:cNvPr>
            <p:cNvSpPr/>
            <p:nvPr/>
          </p:nvSpPr>
          <p:spPr>
            <a:xfrm>
              <a:off x="4464775" y="4230875"/>
              <a:ext cx="395250" cy="57400"/>
            </a:xfrm>
            <a:custGeom>
              <a:avLst/>
              <a:gdLst/>
              <a:ahLst/>
              <a:cxnLst/>
              <a:rect l="l" t="t" r="r" b="b"/>
              <a:pathLst>
                <a:path w="15810" h="2296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910" y="1130"/>
                  </a:lnTo>
                  <a:lnTo>
                    <a:pt x="2006" y="1359"/>
                  </a:lnTo>
                  <a:cubicBezTo>
                    <a:pt x="2291" y="1932"/>
                    <a:pt x="2875" y="2295"/>
                    <a:pt x="3516" y="2295"/>
                  </a:cubicBezTo>
                  <a:cubicBezTo>
                    <a:pt x="3519" y="2295"/>
                    <a:pt x="3521" y="2295"/>
                    <a:pt x="3524" y="2295"/>
                  </a:cubicBezTo>
                  <a:lnTo>
                    <a:pt x="12290" y="2295"/>
                  </a:lnTo>
                  <a:cubicBezTo>
                    <a:pt x="12292" y="2295"/>
                    <a:pt x="12295" y="2295"/>
                    <a:pt x="12298" y="2295"/>
                  </a:cubicBezTo>
                  <a:cubicBezTo>
                    <a:pt x="12936" y="2295"/>
                    <a:pt x="13520" y="1932"/>
                    <a:pt x="13804" y="1359"/>
                  </a:cubicBezTo>
                  <a:lnTo>
                    <a:pt x="13901" y="1130"/>
                  </a:lnTo>
                  <a:lnTo>
                    <a:pt x="15247" y="1130"/>
                  </a:lnTo>
                  <a:cubicBezTo>
                    <a:pt x="15557" y="1130"/>
                    <a:pt x="15810" y="877"/>
                    <a:pt x="15810" y="564"/>
                  </a:cubicBezTo>
                  <a:cubicBezTo>
                    <a:pt x="15810" y="251"/>
                    <a:pt x="15557" y="1"/>
                    <a:pt x="152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30" name="Google Shape;4054;p57">
              <a:extLst>
                <a:ext uri="{FF2B5EF4-FFF2-40B4-BE49-F238E27FC236}">
                  <a16:creationId xmlns:a16="http://schemas.microsoft.com/office/drawing/2014/main" id="{59DEB93A-F4DE-4CA0-AFD3-C5C2A39892B6}"/>
                </a:ext>
              </a:extLst>
            </p:cNvPr>
            <p:cNvSpPr/>
            <p:nvPr/>
          </p:nvSpPr>
          <p:spPr>
            <a:xfrm>
              <a:off x="4840675" y="4007300"/>
              <a:ext cx="101725" cy="166025"/>
            </a:xfrm>
            <a:custGeom>
              <a:avLst/>
              <a:gdLst/>
              <a:ahLst/>
              <a:cxnLst/>
              <a:rect l="l" t="t" r="r" b="b"/>
              <a:pathLst>
                <a:path w="4069" h="6641" extrusionOk="0">
                  <a:moveTo>
                    <a:pt x="1870" y="0"/>
                  </a:moveTo>
                  <a:cubicBezTo>
                    <a:pt x="1852" y="380"/>
                    <a:pt x="1837" y="759"/>
                    <a:pt x="1795" y="1130"/>
                  </a:cubicBezTo>
                  <a:cubicBezTo>
                    <a:pt x="1927" y="1181"/>
                    <a:pt x="2048" y="1256"/>
                    <a:pt x="2150" y="1355"/>
                  </a:cubicBezTo>
                  <a:cubicBezTo>
                    <a:pt x="2800" y="2006"/>
                    <a:pt x="2433" y="3469"/>
                    <a:pt x="1352" y="4550"/>
                  </a:cubicBezTo>
                  <a:cubicBezTo>
                    <a:pt x="1177" y="4722"/>
                    <a:pt x="991" y="4879"/>
                    <a:pt x="792" y="5017"/>
                  </a:cubicBezTo>
                  <a:cubicBezTo>
                    <a:pt x="566" y="5577"/>
                    <a:pt x="301" y="6119"/>
                    <a:pt x="0" y="6640"/>
                  </a:cubicBezTo>
                  <a:cubicBezTo>
                    <a:pt x="747" y="6429"/>
                    <a:pt x="1506" y="5993"/>
                    <a:pt x="2150" y="5348"/>
                  </a:cubicBezTo>
                  <a:cubicBezTo>
                    <a:pt x="3716" y="3782"/>
                    <a:pt x="4068" y="1678"/>
                    <a:pt x="2948" y="557"/>
                  </a:cubicBezTo>
                  <a:cubicBezTo>
                    <a:pt x="2656" y="268"/>
                    <a:pt x="2280" y="97"/>
                    <a:pt x="18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31" name="Google Shape;4055;p57">
              <a:extLst>
                <a:ext uri="{FF2B5EF4-FFF2-40B4-BE49-F238E27FC236}">
                  <a16:creationId xmlns:a16="http://schemas.microsoft.com/office/drawing/2014/main" id="{A43837AA-B5D0-460F-8D1A-BC8FB5CA9217}"/>
                </a:ext>
              </a:extLst>
            </p:cNvPr>
            <p:cNvSpPr/>
            <p:nvPr/>
          </p:nvSpPr>
          <p:spPr>
            <a:xfrm>
              <a:off x="4464775" y="3976800"/>
              <a:ext cx="395250" cy="225875"/>
            </a:xfrm>
            <a:custGeom>
              <a:avLst/>
              <a:gdLst/>
              <a:ahLst/>
              <a:cxnLst/>
              <a:rect l="l" t="t" r="r" b="b"/>
              <a:pathLst>
                <a:path w="15810" h="9035" extrusionOk="0">
                  <a:moveTo>
                    <a:pt x="564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3930"/>
                    <a:pt x="1157" y="7026"/>
                    <a:pt x="3075" y="9035"/>
                  </a:cubicBezTo>
                  <a:lnTo>
                    <a:pt x="12735" y="9035"/>
                  </a:lnTo>
                  <a:cubicBezTo>
                    <a:pt x="14654" y="7026"/>
                    <a:pt x="15810" y="3930"/>
                    <a:pt x="15810" y="564"/>
                  </a:cubicBezTo>
                  <a:cubicBezTo>
                    <a:pt x="15810" y="251"/>
                    <a:pt x="15557" y="1"/>
                    <a:pt x="152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632" name="Google Shape;4056;p57">
            <a:extLst>
              <a:ext uri="{FF2B5EF4-FFF2-40B4-BE49-F238E27FC236}">
                <a16:creationId xmlns:a16="http://schemas.microsoft.com/office/drawing/2014/main" id="{B4BEE5B3-FDAE-410A-8278-A490DB7A7075}"/>
              </a:ext>
            </a:extLst>
          </p:cNvPr>
          <p:cNvGrpSpPr/>
          <p:nvPr/>
        </p:nvGrpSpPr>
        <p:grpSpPr>
          <a:xfrm>
            <a:off x="9468506" y="4199638"/>
            <a:ext cx="230698" cy="230698"/>
            <a:chOff x="5049725" y="3806450"/>
            <a:chExt cx="481825" cy="481825"/>
          </a:xfrm>
        </p:grpSpPr>
        <p:sp>
          <p:nvSpPr>
            <p:cNvPr id="2633" name="Google Shape;4057;p57">
              <a:extLst>
                <a:ext uri="{FF2B5EF4-FFF2-40B4-BE49-F238E27FC236}">
                  <a16:creationId xmlns:a16="http://schemas.microsoft.com/office/drawing/2014/main" id="{F1911097-5FF0-4C83-80CC-ADA4C27B826A}"/>
                </a:ext>
              </a:extLst>
            </p:cNvPr>
            <p:cNvSpPr/>
            <p:nvPr/>
          </p:nvSpPr>
          <p:spPr>
            <a:xfrm>
              <a:off x="5361150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34" name="Google Shape;4058;p57">
              <a:extLst>
                <a:ext uri="{FF2B5EF4-FFF2-40B4-BE49-F238E27FC236}">
                  <a16:creationId xmlns:a16="http://schemas.microsoft.com/office/drawing/2014/main" id="{7C716FE6-8F1C-4F38-B74E-C4BF0569FC53}"/>
                </a:ext>
              </a:extLst>
            </p:cNvPr>
            <p:cNvSpPr/>
            <p:nvPr/>
          </p:nvSpPr>
          <p:spPr>
            <a:xfrm>
              <a:off x="5191775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35" name="Google Shape;4059;p57">
              <a:extLst>
                <a:ext uri="{FF2B5EF4-FFF2-40B4-BE49-F238E27FC236}">
                  <a16:creationId xmlns:a16="http://schemas.microsoft.com/office/drawing/2014/main" id="{3212EA12-B40E-4B8D-A663-D038ABD77634}"/>
                </a:ext>
              </a:extLst>
            </p:cNvPr>
            <p:cNvSpPr/>
            <p:nvPr/>
          </p:nvSpPr>
          <p:spPr>
            <a:xfrm>
              <a:off x="5049725" y="380645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0" y="8901"/>
                    <a:pt x="6686" y="9073"/>
                    <a:pt x="6246" y="9073"/>
                  </a:cubicBezTo>
                  <a:cubicBezTo>
                    <a:pt x="6028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3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0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9636" y="10196"/>
                  </a:moveTo>
                  <a:cubicBezTo>
                    <a:pt x="11955" y="10196"/>
                    <a:pt x="13981" y="11765"/>
                    <a:pt x="14557" y="14012"/>
                  </a:cubicBezTo>
                  <a:cubicBezTo>
                    <a:pt x="14635" y="14316"/>
                    <a:pt x="14454" y="14623"/>
                    <a:pt x="14153" y="14701"/>
                  </a:cubicBezTo>
                  <a:cubicBezTo>
                    <a:pt x="14107" y="14713"/>
                    <a:pt x="14060" y="14718"/>
                    <a:pt x="14014" y="14718"/>
                  </a:cubicBezTo>
                  <a:cubicBezTo>
                    <a:pt x="13760" y="14718"/>
                    <a:pt x="13530" y="14550"/>
                    <a:pt x="13464" y="14295"/>
                  </a:cubicBezTo>
                  <a:cubicBezTo>
                    <a:pt x="13015" y="12548"/>
                    <a:pt x="11440" y="11326"/>
                    <a:pt x="9636" y="11326"/>
                  </a:cubicBezTo>
                  <a:cubicBezTo>
                    <a:pt x="7833" y="11326"/>
                    <a:pt x="6258" y="12548"/>
                    <a:pt x="5809" y="14295"/>
                  </a:cubicBezTo>
                  <a:cubicBezTo>
                    <a:pt x="5743" y="14550"/>
                    <a:pt x="5512" y="14718"/>
                    <a:pt x="5260" y="14718"/>
                  </a:cubicBezTo>
                  <a:cubicBezTo>
                    <a:pt x="5215" y="14718"/>
                    <a:pt x="5169" y="14713"/>
                    <a:pt x="5122" y="14701"/>
                  </a:cubicBezTo>
                  <a:cubicBezTo>
                    <a:pt x="4818" y="14623"/>
                    <a:pt x="4638" y="14316"/>
                    <a:pt x="4716" y="14012"/>
                  </a:cubicBezTo>
                  <a:cubicBezTo>
                    <a:pt x="5291" y="11765"/>
                    <a:pt x="7318" y="10196"/>
                    <a:pt x="9636" y="10196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27" y="0"/>
                    <a:pt x="9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636" name="Google Shape;4060;p57">
            <a:extLst>
              <a:ext uri="{FF2B5EF4-FFF2-40B4-BE49-F238E27FC236}">
                <a16:creationId xmlns:a16="http://schemas.microsoft.com/office/drawing/2014/main" id="{04AE8560-4D68-45AF-9F61-756027D36289}"/>
              </a:ext>
            </a:extLst>
          </p:cNvPr>
          <p:cNvGrpSpPr/>
          <p:nvPr/>
        </p:nvGrpSpPr>
        <p:grpSpPr>
          <a:xfrm>
            <a:off x="9749232" y="4199638"/>
            <a:ext cx="230698" cy="230698"/>
            <a:chOff x="5651375" y="3806450"/>
            <a:chExt cx="481825" cy="481825"/>
          </a:xfrm>
        </p:grpSpPr>
        <p:sp>
          <p:nvSpPr>
            <p:cNvPr id="2637" name="Google Shape;4061;p57">
              <a:extLst>
                <a:ext uri="{FF2B5EF4-FFF2-40B4-BE49-F238E27FC236}">
                  <a16:creationId xmlns:a16="http://schemas.microsoft.com/office/drawing/2014/main" id="{3B9A8AF6-CCC2-4FF4-82F4-D57B1B3E577F}"/>
                </a:ext>
              </a:extLst>
            </p:cNvPr>
            <p:cNvSpPr/>
            <p:nvPr/>
          </p:nvSpPr>
          <p:spPr>
            <a:xfrm>
              <a:off x="5793425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38" name="Google Shape;4062;p57">
              <a:extLst>
                <a:ext uri="{FF2B5EF4-FFF2-40B4-BE49-F238E27FC236}">
                  <a16:creationId xmlns:a16="http://schemas.microsoft.com/office/drawing/2014/main" id="{AD4BDCB5-88ED-41D2-84FB-CA3546C5FDAD}"/>
                </a:ext>
              </a:extLst>
            </p:cNvPr>
            <p:cNvSpPr/>
            <p:nvPr/>
          </p:nvSpPr>
          <p:spPr>
            <a:xfrm>
              <a:off x="5794475" y="4089725"/>
              <a:ext cx="195600" cy="84725"/>
            </a:xfrm>
            <a:custGeom>
              <a:avLst/>
              <a:gdLst/>
              <a:ahLst/>
              <a:cxnLst/>
              <a:rect l="l" t="t" r="r" b="b"/>
              <a:pathLst>
                <a:path w="7824" h="3389" extrusionOk="0">
                  <a:moveTo>
                    <a:pt x="1" y="1"/>
                  </a:moveTo>
                  <a:cubicBezTo>
                    <a:pt x="284" y="1943"/>
                    <a:pt x="1949" y="3385"/>
                    <a:pt x="3912" y="3388"/>
                  </a:cubicBezTo>
                  <a:cubicBezTo>
                    <a:pt x="5875" y="3385"/>
                    <a:pt x="7541" y="1943"/>
                    <a:pt x="78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39" name="Google Shape;4063;p57">
              <a:extLst>
                <a:ext uri="{FF2B5EF4-FFF2-40B4-BE49-F238E27FC236}">
                  <a16:creationId xmlns:a16="http://schemas.microsoft.com/office/drawing/2014/main" id="{A9C992C9-7A99-403C-889A-0190BE365EB9}"/>
                </a:ext>
              </a:extLst>
            </p:cNvPr>
            <p:cNvSpPr/>
            <p:nvPr/>
          </p:nvSpPr>
          <p:spPr>
            <a:xfrm>
              <a:off x="5651375" y="380645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2" y="8901"/>
                    <a:pt x="6689" y="9073"/>
                    <a:pt x="6248" y="9073"/>
                  </a:cubicBezTo>
                  <a:cubicBezTo>
                    <a:pt x="6029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6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3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14153" y="10202"/>
                  </a:moveTo>
                  <a:cubicBezTo>
                    <a:pt x="14463" y="10202"/>
                    <a:pt x="14716" y="10452"/>
                    <a:pt x="14716" y="10766"/>
                  </a:cubicBezTo>
                  <a:cubicBezTo>
                    <a:pt x="14716" y="13566"/>
                    <a:pt x="12437" y="15849"/>
                    <a:pt x="9636" y="15849"/>
                  </a:cubicBezTo>
                  <a:cubicBezTo>
                    <a:pt x="6833" y="15849"/>
                    <a:pt x="4553" y="13566"/>
                    <a:pt x="4553" y="10766"/>
                  </a:cubicBezTo>
                  <a:cubicBezTo>
                    <a:pt x="4553" y="10452"/>
                    <a:pt x="4806" y="10202"/>
                    <a:pt x="5119" y="10202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30" y="0"/>
                    <a:pt x="9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40" name="Google Shape;4064;p57">
              <a:extLst>
                <a:ext uri="{FF2B5EF4-FFF2-40B4-BE49-F238E27FC236}">
                  <a16:creationId xmlns:a16="http://schemas.microsoft.com/office/drawing/2014/main" id="{5AC0484B-C7F6-4E67-A20F-5D3567E9C65D}"/>
                </a:ext>
              </a:extLst>
            </p:cNvPr>
            <p:cNvSpPr/>
            <p:nvPr/>
          </p:nvSpPr>
          <p:spPr>
            <a:xfrm>
              <a:off x="5962800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641" name="Google Shape;4065;p57">
            <a:extLst>
              <a:ext uri="{FF2B5EF4-FFF2-40B4-BE49-F238E27FC236}">
                <a16:creationId xmlns:a16="http://schemas.microsoft.com/office/drawing/2014/main" id="{BDE39070-AAF0-415B-BEB6-44C149AD95CE}"/>
              </a:ext>
            </a:extLst>
          </p:cNvPr>
          <p:cNvGrpSpPr/>
          <p:nvPr/>
        </p:nvGrpSpPr>
        <p:grpSpPr>
          <a:xfrm>
            <a:off x="10048548" y="4200990"/>
            <a:ext cx="202987" cy="227993"/>
            <a:chOff x="6264300" y="3809300"/>
            <a:chExt cx="423950" cy="476175"/>
          </a:xfrm>
        </p:grpSpPr>
        <p:sp>
          <p:nvSpPr>
            <p:cNvPr id="2642" name="Google Shape;4066;p57">
              <a:extLst>
                <a:ext uri="{FF2B5EF4-FFF2-40B4-BE49-F238E27FC236}">
                  <a16:creationId xmlns:a16="http://schemas.microsoft.com/office/drawing/2014/main" id="{2D6515A5-5A70-4E55-A93B-5E614A8D32BF}"/>
                </a:ext>
              </a:extLst>
            </p:cNvPr>
            <p:cNvSpPr/>
            <p:nvPr/>
          </p:nvSpPr>
          <p:spPr>
            <a:xfrm>
              <a:off x="6346200" y="4002825"/>
              <a:ext cx="66950" cy="63225"/>
            </a:xfrm>
            <a:custGeom>
              <a:avLst/>
              <a:gdLst/>
              <a:ahLst/>
              <a:cxnLst/>
              <a:rect l="l" t="t" r="r" b="b"/>
              <a:pathLst>
                <a:path w="2678" h="2529" extrusionOk="0">
                  <a:moveTo>
                    <a:pt x="1365" y="1"/>
                  </a:moveTo>
                  <a:cubicBezTo>
                    <a:pt x="1058" y="1"/>
                    <a:pt x="751" y="118"/>
                    <a:pt x="516" y="351"/>
                  </a:cubicBezTo>
                  <a:cubicBezTo>
                    <a:pt x="272" y="598"/>
                    <a:pt x="88" y="992"/>
                    <a:pt x="46" y="1381"/>
                  </a:cubicBezTo>
                  <a:cubicBezTo>
                    <a:pt x="1" y="1757"/>
                    <a:pt x="88" y="2085"/>
                    <a:pt x="281" y="2281"/>
                  </a:cubicBezTo>
                  <a:cubicBezTo>
                    <a:pt x="454" y="2453"/>
                    <a:pt x="709" y="2528"/>
                    <a:pt x="985" y="2528"/>
                  </a:cubicBezTo>
                  <a:cubicBezTo>
                    <a:pt x="1425" y="2528"/>
                    <a:pt x="1917" y="2337"/>
                    <a:pt x="2211" y="2043"/>
                  </a:cubicBezTo>
                  <a:cubicBezTo>
                    <a:pt x="2678" y="1577"/>
                    <a:pt x="2678" y="818"/>
                    <a:pt x="2211" y="351"/>
                  </a:cubicBezTo>
                  <a:cubicBezTo>
                    <a:pt x="1978" y="118"/>
                    <a:pt x="1671" y="1"/>
                    <a:pt x="1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43" name="Google Shape;4067;p57">
              <a:extLst>
                <a:ext uri="{FF2B5EF4-FFF2-40B4-BE49-F238E27FC236}">
                  <a16:creationId xmlns:a16="http://schemas.microsoft.com/office/drawing/2014/main" id="{581ED15B-D1FD-4A93-928C-24BA52454A8C}"/>
                </a:ext>
              </a:extLst>
            </p:cNvPr>
            <p:cNvSpPr/>
            <p:nvPr/>
          </p:nvSpPr>
          <p:spPr>
            <a:xfrm>
              <a:off x="6539375" y="4002825"/>
              <a:ext cx="66950" cy="63200"/>
            </a:xfrm>
            <a:custGeom>
              <a:avLst/>
              <a:gdLst/>
              <a:ahLst/>
              <a:cxnLst/>
              <a:rect l="l" t="t" r="r" b="b"/>
              <a:pathLst>
                <a:path w="2678" h="2528" extrusionOk="0">
                  <a:moveTo>
                    <a:pt x="1314" y="1"/>
                  </a:moveTo>
                  <a:cubicBezTo>
                    <a:pt x="1007" y="1"/>
                    <a:pt x="701" y="118"/>
                    <a:pt x="468" y="351"/>
                  </a:cubicBezTo>
                  <a:cubicBezTo>
                    <a:pt x="1" y="818"/>
                    <a:pt x="1" y="1577"/>
                    <a:pt x="468" y="2043"/>
                  </a:cubicBezTo>
                  <a:cubicBezTo>
                    <a:pt x="761" y="2337"/>
                    <a:pt x="1252" y="2528"/>
                    <a:pt x="1691" y="2528"/>
                  </a:cubicBezTo>
                  <a:cubicBezTo>
                    <a:pt x="1968" y="2528"/>
                    <a:pt x="2224" y="2452"/>
                    <a:pt x="2398" y="2278"/>
                  </a:cubicBezTo>
                  <a:cubicBezTo>
                    <a:pt x="2591" y="2085"/>
                    <a:pt x="2678" y="1757"/>
                    <a:pt x="2633" y="1381"/>
                  </a:cubicBezTo>
                  <a:cubicBezTo>
                    <a:pt x="2588" y="992"/>
                    <a:pt x="2407" y="598"/>
                    <a:pt x="2160" y="351"/>
                  </a:cubicBezTo>
                  <a:cubicBezTo>
                    <a:pt x="1927" y="118"/>
                    <a:pt x="1620" y="1"/>
                    <a:pt x="13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44" name="Google Shape;4068;p57">
              <a:extLst>
                <a:ext uri="{FF2B5EF4-FFF2-40B4-BE49-F238E27FC236}">
                  <a16:creationId xmlns:a16="http://schemas.microsoft.com/office/drawing/2014/main" id="{505B2425-C4AE-4A40-9873-EDDFCF2019C5}"/>
                </a:ext>
              </a:extLst>
            </p:cNvPr>
            <p:cNvSpPr/>
            <p:nvPr/>
          </p:nvSpPr>
          <p:spPr>
            <a:xfrm>
              <a:off x="6264300" y="3809300"/>
              <a:ext cx="423950" cy="476175"/>
            </a:xfrm>
            <a:custGeom>
              <a:avLst/>
              <a:gdLst/>
              <a:ahLst/>
              <a:cxnLst/>
              <a:rect l="l" t="t" r="r" b="b"/>
              <a:pathLst>
                <a:path w="16958" h="19047" extrusionOk="0">
                  <a:moveTo>
                    <a:pt x="4662" y="6571"/>
                  </a:moveTo>
                  <a:cubicBezTo>
                    <a:pt x="5263" y="6571"/>
                    <a:pt x="5864" y="6799"/>
                    <a:pt x="6324" y="7258"/>
                  </a:cubicBezTo>
                  <a:cubicBezTo>
                    <a:pt x="7249" y="8182"/>
                    <a:pt x="7240" y="9685"/>
                    <a:pt x="6303" y="10600"/>
                  </a:cubicBezTo>
                  <a:lnTo>
                    <a:pt x="6300" y="10600"/>
                  </a:lnTo>
                  <a:cubicBezTo>
                    <a:pt x="5791" y="11109"/>
                    <a:pt x="5014" y="11422"/>
                    <a:pt x="4268" y="11422"/>
                  </a:cubicBezTo>
                  <a:cubicBezTo>
                    <a:pt x="3705" y="11422"/>
                    <a:pt x="3154" y="11245"/>
                    <a:pt x="2744" y="10835"/>
                  </a:cubicBezTo>
                  <a:cubicBezTo>
                    <a:pt x="2301" y="10393"/>
                    <a:pt x="2094" y="9718"/>
                    <a:pt x="2181" y="8992"/>
                  </a:cubicBezTo>
                  <a:cubicBezTo>
                    <a:pt x="2256" y="8336"/>
                    <a:pt x="2548" y="7713"/>
                    <a:pt x="2982" y="7279"/>
                  </a:cubicBezTo>
                  <a:cubicBezTo>
                    <a:pt x="3442" y="6807"/>
                    <a:pt x="4052" y="6571"/>
                    <a:pt x="4662" y="6571"/>
                  </a:cubicBezTo>
                  <a:close/>
                  <a:moveTo>
                    <a:pt x="12317" y="6589"/>
                  </a:moveTo>
                  <a:cubicBezTo>
                    <a:pt x="12918" y="6589"/>
                    <a:pt x="13520" y="6818"/>
                    <a:pt x="13979" y="7276"/>
                  </a:cubicBezTo>
                  <a:cubicBezTo>
                    <a:pt x="14873" y="8173"/>
                    <a:pt x="15165" y="9884"/>
                    <a:pt x="14214" y="10835"/>
                  </a:cubicBezTo>
                  <a:cubicBezTo>
                    <a:pt x="13804" y="11245"/>
                    <a:pt x="13256" y="11422"/>
                    <a:pt x="12690" y="11422"/>
                  </a:cubicBezTo>
                  <a:cubicBezTo>
                    <a:pt x="11943" y="11422"/>
                    <a:pt x="11166" y="11109"/>
                    <a:pt x="10658" y="10600"/>
                  </a:cubicBezTo>
                  <a:cubicBezTo>
                    <a:pt x="9739" y="9682"/>
                    <a:pt x="9739" y="8194"/>
                    <a:pt x="10658" y="7276"/>
                  </a:cubicBezTo>
                  <a:cubicBezTo>
                    <a:pt x="11115" y="6818"/>
                    <a:pt x="11716" y="6589"/>
                    <a:pt x="12317" y="6589"/>
                  </a:cubicBezTo>
                  <a:close/>
                  <a:moveTo>
                    <a:pt x="8479" y="10841"/>
                  </a:moveTo>
                  <a:cubicBezTo>
                    <a:pt x="8669" y="10841"/>
                    <a:pt x="8858" y="10933"/>
                    <a:pt x="8971" y="11118"/>
                  </a:cubicBezTo>
                  <a:lnTo>
                    <a:pt x="10266" y="13238"/>
                  </a:lnTo>
                  <a:cubicBezTo>
                    <a:pt x="10435" y="13509"/>
                    <a:pt x="10347" y="13865"/>
                    <a:pt x="10076" y="14030"/>
                  </a:cubicBezTo>
                  <a:lnTo>
                    <a:pt x="10073" y="14030"/>
                  </a:lnTo>
                  <a:cubicBezTo>
                    <a:pt x="9980" y="14087"/>
                    <a:pt x="9877" y="14114"/>
                    <a:pt x="9775" y="14114"/>
                  </a:cubicBezTo>
                  <a:cubicBezTo>
                    <a:pt x="9582" y="14114"/>
                    <a:pt x="9393" y="14016"/>
                    <a:pt x="9284" y="13840"/>
                  </a:cubicBezTo>
                  <a:lnTo>
                    <a:pt x="8480" y="12522"/>
                  </a:lnTo>
                  <a:lnTo>
                    <a:pt x="7673" y="13840"/>
                  </a:lnTo>
                  <a:cubicBezTo>
                    <a:pt x="7565" y="14018"/>
                    <a:pt x="7376" y="14115"/>
                    <a:pt x="7182" y="14115"/>
                  </a:cubicBezTo>
                  <a:cubicBezTo>
                    <a:pt x="7079" y="14115"/>
                    <a:pt x="6975" y="14088"/>
                    <a:pt x="6881" y="14030"/>
                  </a:cubicBezTo>
                  <a:cubicBezTo>
                    <a:pt x="6610" y="13862"/>
                    <a:pt x="6526" y="13509"/>
                    <a:pt x="6692" y="13238"/>
                  </a:cubicBezTo>
                  <a:lnTo>
                    <a:pt x="7987" y="11118"/>
                  </a:lnTo>
                  <a:cubicBezTo>
                    <a:pt x="8100" y="10933"/>
                    <a:pt x="8289" y="10841"/>
                    <a:pt x="8479" y="10841"/>
                  </a:cubicBezTo>
                  <a:close/>
                  <a:moveTo>
                    <a:pt x="8474" y="1"/>
                  </a:moveTo>
                  <a:cubicBezTo>
                    <a:pt x="3801" y="1"/>
                    <a:pt x="1" y="3840"/>
                    <a:pt x="1" y="8553"/>
                  </a:cubicBezTo>
                  <a:lnTo>
                    <a:pt x="1" y="11856"/>
                  </a:lnTo>
                  <a:cubicBezTo>
                    <a:pt x="1" y="12883"/>
                    <a:pt x="449" y="13862"/>
                    <a:pt x="1229" y="14530"/>
                  </a:cubicBezTo>
                  <a:lnTo>
                    <a:pt x="2934" y="16000"/>
                  </a:lnTo>
                  <a:lnTo>
                    <a:pt x="2934" y="18472"/>
                  </a:lnTo>
                  <a:cubicBezTo>
                    <a:pt x="2934" y="18788"/>
                    <a:pt x="3193" y="19047"/>
                    <a:pt x="3512" y="19047"/>
                  </a:cubicBezTo>
                  <a:lnTo>
                    <a:pt x="5183" y="19047"/>
                  </a:lnTo>
                  <a:lnTo>
                    <a:pt x="5183" y="16536"/>
                  </a:lnTo>
                  <a:cubicBezTo>
                    <a:pt x="5192" y="16222"/>
                    <a:pt x="5448" y="15975"/>
                    <a:pt x="5761" y="15975"/>
                  </a:cubicBezTo>
                  <a:cubicBezTo>
                    <a:pt x="6071" y="15975"/>
                    <a:pt x="6327" y="16222"/>
                    <a:pt x="6336" y="16536"/>
                  </a:cubicBezTo>
                  <a:lnTo>
                    <a:pt x="6336" y="19047"/>
                  </a:lnTo>
                  <a:lnTo>
                    <a:pt x="7905" y="19047"/>
                  </a:lnTo>
                  <a:lnTo>
                    <a:pt x="7905" y="16536"/>
                  </a:lnTo>
                  <a:cubicBezTo>
                    <a:pt x="7905" y="16219"/>
                    <a:pt x="8161" y="15960"/>
                    <a:pt x="8480" y="15960"/>
                  </a:cubicBezTo>
                  <a:cubicBezTo>
                    <a:pt x="8797" y="15960"/>
                    <a:pt x="9056" y="16219"/>
                    <a:pt x="9056" y="16536"/>
                  </a:cubicBezTo>
                  <a:lnTo>
                    <a:pt x="9056" y="19047"/>
                  </a:lnTo>
                  <a:lnTo>
                    <a:pt x="10624" y="19047"/>
                  </a:lnTo>
                  <a:lnTo>
                    <a:pt x="10624" y="16536"/>
                  </a:lnTo>
                  <a:cubicBezTo>
                    <a:pt x="10630" y="16222"/>
                    <a:pt x="10886" y="15975"/>
                    <a:pt x="11200" y="15975"/>
                  </a:cubicBezTo>
                  <a:cubicBezTo>
                    <a:pt x="11513" y="15975"/>
                    <a:pt x="11766" y="16222"/>
                    <a:pt x="11775" y="16536"/>
                  </a:cubicBezTo>
                  <a:lnTo>
                    <a:pt x="11775" y="19047"/>
                  </a:lnTo>
                  <a:lnTo>
                    <a:pt x="13449" y="19047"/>
                  </a:lnTo>
                  <a:cubicBezTo>
                    <a:pt x="13765" y="19044"/>
                    <a:pt x="14024" y="18788"/>
                    <a:pt x="14024" y="18469"/>
                  </a:cubicBezTo>
                  <a:lnTo>
                    <a:pt x="14024" y="15997"/>
                  </a:lnTo>
                  <a:lnTo>
                    <a:pt x="15729" y="14530"/>
                  </a:lnTo>
                  <a:cubicBezTo>
                    <a:pt x="16508" y="13859"/>
                    <a:pt x="16957" y="12883"/>
                    <a:pt x="16957" y="11853"/>
                  </a:cubicBezTo>
                  <a:lnTo>
                    <a:pt x="16957" y="8462"/>
                  </a:lnTo>
                  <a:cubicBezTo>
                    <a:pt x="16948" y="3786"/>
                    <a:pt x="13154" y="1"/>
                    <a:pt x="84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645" name="Google Shape;4069;p57">
            <a:extLst>
              <a:ext uri="{FF2B5EF4-FFF2-40B4-BE49-F238E27FC236}">
                <a16:creationId xmlns:a16="http://schemas.microsoft.com/office/drawing/2014/main" id="{2CE077C0-7D10-4C3C-9D11-13D38A957565}"/>
              </a:ext>
            </a:extLst>
          </p:cNvPr>
          <p:cNvGrpSpPr/>
          <p:nvPr/>
        </p:nvGrpSpPr>
        <p:grpSpPr>
          <a:xfrm>
            <a:off x="7472766" y="4480424"/>
            <a:ext cx="231596" cy="230710"/>
            <a:chOff x="898875" y="4399275"/>
            <a:chExt cx="483700" cy="481850"/>
          </a:xfrm>
        </p:grpSpPr>
        <p:sp>
          <p:nvSpPr>
            <p:cNvPr id="2646" name="Google Shape;4070;p57">
              <a:extLst>
                <a:ext uri="{FF2B5EF4-FFF2-40B4-BE49-F238E27FC236}">
                  <a16:creationId xmlns:a16="http://schemas.microsoft.com/office/drawing/2014/main" id="{25944E54-20FD-45AB-9025-C114A9887989}"/>
                </a:ext>
              </a:extLst>
            </p:cNvPr>
            <p:cNvSpPr/>
            <p:nvPr/>
          </p:nvSpPr>
          <p:spPr>
            <a:xfrm>
              <a:off x="992750" y="4642900"/>
              <a:ext cx="145300" cy="144100"/>
            </a:xfrm>
            <a:custGeom>
              <a:avLst/>
              <a:gdLst/>
              <a:ahLst/>
              <a:cxnLst/>
              <a:rect l="l" t="t" r="r" b="b"/>
              <a:pathLst>
                <a:path w="5812" h="5764" extrusionOk="0">
                  <a:moveTo>
                    <a:pt x="994" y="0"/>
                  </a:moveTo>
                  <a:lnTo>
                    <a:pt x="988" y="12"/>
                  </a:lnTo>
                  <a:cubicBezTo>
                    <a:pt x="988" y="9"/>
                    <a:pt x="991" y="6"/>
                    <a:pt x="991" y="3"/>
                  </a:cubicBezTo>
                  <a:lnTo>
                    <a:pt x="991" y="3"/>
                  </a:lnTo>
                  <a:lnTo>
                    <a:pt x="979" y="27"/>
                  </a:lnTo>
                  <a:lnTo>
                    <a:pt x="108" y="1759"/>
                  </a:lnTo>
                  <a:cubicBezTo>
                    <a:pt x="0" y="1976"/>
                    <a:pt x="42" y="2241"/>
                    <a:pt x="214" y="2415"/>
                  </a:cubicBezTo>
                  <a:lnTo>
                    <a:pt x="3397" y="5598"/>
                  </a:lnTo>
                  <a:cubicBezTo>
                    <a:pt x="3506" y="5707"/>
                    <a:pt x="3649" y="5763"/>
                    <a:pt x="3795" y="5763"/>
                  </a:cubicBezTo>
                  <a:cubicBezTo>
                    <a:pt x="3883" y="5763"/>
                    <a:pt x="3971" y="5743"/>
                    <a:pt x="4053" y="5701"/>
                  </a:cubicBezTo>
                  <a:lnTo>
                    <a:pt x="5797" y="4827"/>
                  </a:lnTo>
                  <a:lnTo>
                    <a:pt x="5800" y="4824"/>
                  </a:lnTo>
                  <a:lnTo>
                    <a:pt x="5812" y="4818"/>
                  </a:lnTo>
                  <a:lnTo>
                    <a:pt x="9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47" name="Google Shape;4071;p57">
              <a:extLst>
                <a:ext uri="{FF2B5EF4-FFF2-40B4-BE49-F238E27FC236}">
                  <a16:creationId xmlns:a16="http://schemas.microsoft.com/office/drawing/2014/main" id="{882A2E40-567E-4535-9CEE-06FD4D1E6E6B}"/>
                </a:ext>
              </a:extLst>
            </p:cNvPr>
            <p:cNvSpPr/>
            <p:nvPr/>
          </p:nvSpPr>
          <p:spPr>
            <a:xfrm>
              <a:off x="1138025" y="476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48" name="Google Shape;4072;p57">
              <a:extLst>
                <a:ext uri="{FF2B5EF4-FFF2-40B4-BE49-F238E27FC236}">
                  <a16:creationId xmlns:a16="http://schemas.microsoft.com/office/drawing/2014/main" id="{AC721956-9FEF-452D-B3BD-74293EE70D91}"/>
                </a:ext>
              </a:extLst>
            </p:cNvPr>
            <p:cNvSpPr/>
            <p:nvPr/>
          </p:nvSpPr>
          <p:spPr>
            <a:xfrm>
              <a:off x="1269550" y="4399275"/>
              <a:ext cx="113025" cy="112125"/>
            </a:xfrm>
            <a:custGeom>
              <a:avLst/>
              <a:gdLst/>
              <a:ahLst/>
              <a:cxnLst/>
              <a:rect l="l" t="t" r="r" b="b"/>
              <a:pathLst>
                <a:path w="4521" h="4485" extrusionOk="0">
                  <a:moveTo>
                    <a:pt x="3066" y="1"/>
                  </a:moveTo>
                  <a:cubicBezTo>
                    <a:pt x="1947" y="1"/>
                    <a:pt x="938" y="82"/>
                    <a:pt x="0" y="239"/>
                  </a:cubicBezTo>
                  <a:lnTo>
                    <a:pt x="9" y="895"/>
                  </a:lnTo>
                  <a:cubicBezTo>
                    <a:pt x="34" y="2862"/>
                    <a:pt x="1623" y="4452"/>
                    <a:pt x="3590" y="4476"/>
                  </a:cubicBezTo>
                  <a:lnTo>
                    <a:pt x="4243" y="4485"/>
                  </a:lnTo>
                  <a:cubicBezTo>
                    <a:pt x="4439" y="3313"/>
                    <a:pt x="4520" y="2028"/>
                    <a:pt x="4469" y="561"/>
                  </a:cubicBezTo>
                  <a:cubicBezTo>
                    <a:pt x="4457" y="266"/>
                    <a:pt x="4219" y="28"/>
                    <a:pt x="3924" y="16"/>
                  </a:cubicBezTo>
                  <a:cubicBezTo>
                    <a:pt x="3631" y="6"/>
                    <a:pt x="3345" y="1"/>
                    <a:pt x="30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49" name="Google Shape;4073;p57">
              <a:extLst>
                <a:ext uri="{FF2B5EF4-FFF2-40B4-BE49-F238E27FC236}">
                  <a16:creationId xmlns:a16="http://schemas.microsoft.com/office/drawing/2014/main" id="{2D0AE991-D8BB-4C7D-91D9-C572591FB6AD}"/>
                </a:ext>
              </a:extLst>
            </p:cNvPr>
            <p:cNvSpPr/>
            <p:nvPr/>
          </p:nvSpPr>
          <p:spPr>
            <a:xfrm>
              <a:off x="1161975" y="4531175"/>
              <a:ext cx="91400" cy="84350"/>
            </a:xfrm>
            <a:custGeom>
              <a:avLst/>
              <a:gdLst/>
              <a:ahLst/>
              <a:cxnLst/>
              <a:rect l="l" t="t" r="r" b="b"/>
              <a:pathLst>
                <a:path w="3656" h="3374" extrusionOk="0">
                  <a:moveTo>
                    <a:pt x="1821" y="1"/>
                  </a:moveTo>
                  <a:cubicBezTo>
                    <a:pt x="1137" y="1"/>
                    <a:pt x="523" y="415"/>
                    <a:pt x="262" y="1046"/>
                  </a:cubicBezTo>
                  <a:cubicBezTo>
                    <a:pt x="0" y="1678"/>
                    <a:pt x="145" y="2410"/>
                    <a:pt x="633" y="2894"/>
                  </a:cubicBezTo>
                  <a:cubicBezTo>
                    <a:pt x="952" y="3214"/>
                    <a:pt x="1391" y="3373"/>
                    <a:pt x="1830" y="3373"/>
                  </a:cubicBezTo>
                  <a:cubicBezTo>
                    <a:pt x="2269" y="3373"/>
                    <a:pt x="2707" y="3214"/>
                    <a:pt x="3027" y="2894"/>
                  </a:cubicBezTo>
                  <a:cubicBezTo>
                    <a:pt x="3511" y="2410"/>
                    <a:pt x="3656" y="1681"/>
                    <a:pt x="3394" y="1046"/>
                  </a:cubicBezTo>
                  <a:cubicBezTo>
                    <a:pt x="3132" y="413"/>
                    <a:pt x="2515" y="1"/>
                    <a:pt x="1828" y="1"/>
                  </a:cubicBezTo>
                  <a:cubicBezTo>
                    <a:pt x="1826" y="1"/>
                    <a:pt x="1823" y="1"/>
                    <a:pt x="18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50" name="Google Shape;4074;p57">
              <a:extLst>
                <a:ext uri="{FF2B5EF4-FFF2-40B4-BE49-F238E27FC236}">
                  <a16:creationId xmlns:a16="http://schemas.microsoft.com/office/drawing/2014/main" id="{10D27F9E-01F0-4E5E-B8E3-E80E4C2214A4}"/>
                </a:ext>
              </a:extLst>
            </p:cNvPr>
            <p:cNvSpPr/>
            <p:nvPr/>
          </p:nvSpPr>
          <p:spPr>
            <a:xfrm>
              <a:off x="1031050" y="4411100"/>
              <a:ext cx="338650" cy="338725"/>
            </a:xfrm>
            <a:custGeom>
              <a:avLst/>
              <a:gdLst/>
              <a:ahLst/>
              <a:cxnLst/>
              <a:rect l="l" t="t" r="r" b="b"/>
              <a:pathLst>
                <a:path w="13546" h="13549" extrusionOk="0">
                  <a:moveTo>
                    <a:pt x="7066" y="3673"/>
                  </a:moveTo>
                  <a:cubicBezTo>
                    <a:pt x="7800" y="3673"/>
                    <a:pt x="8522" y="3960"/>
                    <a:pt x="9062" y="4500"/>
                  </a:cubicBezTo>
                  <a:cubicBezTo>
                    <a:pt x="10170" y="5602"/>
                    <a:pt x="10170" y="7393"/>
                    <a:pt x="9062" y="8492"/>
                  </a:cubicBezTo>
                  <a:cubicBezTo>
                    <a:pt x="8522" y="9032"/>
                    <a:pt x="7800" y="9319"/>
                    <a:pt x="7066" y="9319"/>
                  </a:cubicBezTo>
                  <a:cubicBezTo>
                    <a:pt x="6702" y="9319"/>
                    <a:pt x="6334" y="9248"/>
                    <a:pt x="5984" y="9104"/>
                  </a:cubicBezTo>
                  <a:cubicBezTo>
                    <a:pt x="4930" y="8667"/>
                    <a:pt x="4244" y="7637"/>
                    <a:pt x="4244" y="6496"/>
                  </a:cubicBezTo>
                  <a:cubicBezTo>
                    <a:pt x="4244" y="5355"/>
                    <a:pt x="4930" y="4325"/>
                    <a:pt x="5984" y="3888"/>
                  </a:cubicBezTo>
                  <a:cubicBezTo>
                    <a:pt x="6334" y="3744"/>
                    <a:pt x="6702" y="3673"/>
                    <a:pt x="7066" y="3673"/>
                  </a:cubicBezTo>
                  <a:close/>
                  <a:moveTo>
                    <a:pt x="3868" y="9124"/>
                  </a:moveTo>
                  <a:cubicBezTo>
                    <a:pt x="4006" y="9124"/>
                    <a:pt x="4147" y="9176"/>
                    <a:pt x="4262" y="9290"/>
                  </a:cubicBezTo>
                  <a:cubicBezTo>
                    <a:pt x="4481" y="9510"/>
                    <a:pt x="4481" y="9869"/>
                    <a:pt x="4262" y="10088"/>
                  </a:cubicBezTo>
                  <a:cubicBezTo>
                    <a:pt x="4147" y="10204"/>
                    <a:pt x="4005" y="10255"/>
                    <a:pt x="3866" y="10255"/>
                  </a:cubicBezTo>
                  <a:cubicBezTo>
                    <a:pt x="3576" y="10255"/>
                    <a:pt x="3298" y="10031"/>
                    <a:pt x="3298" y="9691"/>
                  </a:cubicBezTo>
                  <a:cubicBezTo>
                    <a:pt x="3298" y="9350"/>
                    <a:pt x="3577" y="9124"/>
                    <a:pt x="3868" y="9124"/>
                  </a:cubicBezTo>
                  <a:close/>
                  <a:moveTo>
                    <a:pt x="8414" y="1"/>
                  </a:moveTo>
                  <a:cubicBezTo>
                    <a:pt x="6466" y="507"/>
                    <a:pt x="4888" y="1425"/>
                    <a:pt x="3518" y="2846"/>
                  </a:cubicBezTo>
                  <a:cubicBezTo>
                    <a:pt x="2169" y="4244"/>
                    <a:pt x="1000" y="6282"/>
                    <a:pt x="1" y="8212"/>
                  </a:cubicBezTo>
                  <a:lnTo>
                    <a:pt x="5337" y="13548"/>
                  </a:lnTo>
                  <a:cubicBezTo>
                    <a:pt x="7267" y="12549"/>
                    <a:pt x="9309" y="11380"/>
                    <a:pt x="10706" y="10031"/>
                  </a:cubicBezTo>
                  <a:cubicBezTo>
                    <a:pt x="12124" y="8664"/>
                    <a:pt x="13039" y="7086"/>
                    <a:pt x="13545" y="5138"/>
                  </a:cubicBezTo>
                  <a:lnTo>
                    <a:pt x="13112" y="5129"/>
                  </a:lnTo>
                  <a:cubicBezTo>
                    <a:pt x="10534" y="5099"/>
                    <a:pt x="8453" y="3015"/>
                    <a:pt x="8420" y="440"/>
                  </a:cubicBezTo>
                  <a:lnTo>
                    <a:pt x="84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51" name="Google Shape;4075;p57">
              <a:extLst>
                <a:ext uri="{FF2B5EF4-FFF2-40B4-BE49-F238E27FC236}">
                  <a16:creationId xmlns:a16="http://schemas.microsoft.com/office/drawing/2014/main" id="{FC606A1B-9BD5-42AA-80CE-4667BA0BAA1B}"/>
                </a:ext>
              </a:extLst>
            </p:cNvPr>
            <p:cNvSpPr/>
            <p:nvPr/>
          </p:nvSpPr>
          <p:spPr>
            <a:xfrm>
              <a:off x="1130500" y="4740450"/>
              <a:ext cx="108950" cy="111250"/>
            </a:xfrm>
            <a:custGeom>
              <a:avLst/>
              <a:gdLst/>
              <a:ahLst/>
              <a:cxnLst/>
              <a:rect l="l" t="t" r="r" b="b"/>
              <a:pathLst>
                <a:path w="4358" h="4450" extrusionOk="0">
                  <a:moveTo>
                    <a:pt x="4358" y="1"/>
                  </a:moveTo>
                  <a:lnTo>
                    <a:pt x="4358" y="1"/>
                  </a:lnTo>
                  <a:cubicBezTo>
                    <a:pt x="2906" y="877"/>
                    <a:pt x="1437" y="1609"/>
                    <a:pt x="1" y="2332"/>
                  </a:cubicBezTo>
                  <a:cubicBezTo>
                    <a:pt x="58" y="3090"/>
                    <a:pt x="112" y="3789"/>
                    <a:pt x="118" y="3882"/>
                  </a:cubicBezTo>
                  <a:cubicBezTo>
                    <a:pt x="118" y="4211"/>
                    <a:pt x="387" y="4450"/>
                    <a:pt x="683" y="4450"/>
                  </a:cubicBezTo>
                  <a:cubicBezTo>
                    <a:pt x="767" y="4450"/>
                    <a:pt x="854" y="4430"/>
                    <a:pt x="937" y="4388"/>
                  </a:cubicBezTo>
                  <a:cubicBezTo>
                    <a:pt x="1039" y="4295"/>
                    <a:pt x="3858" y="3208"/>
                    <a:pt x="43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52" name="Google Shape;4076;p57">
              <a:extLst>
                <a:ext uri="{FF2B5EF4-FFF2-40B4-BE49-F238E27FC236}">
                  <a16:creationId xmlns:a16="http://schemas.microsoft.com/office/drawing/2014/main" id="{3316B32F-FD86-4D28-81DE-8E0C14EAB03A}"/>
                </a:ext>
              </a:extLst>
            </p:cNvPr>
            <p:cNvSpPr/>
            <p:nvPr/>
          </p:nvSpPr>
          <p:spPr>
            <a:xfrm>
              <a:off x="927325" y="4539825"/>
              <a:ext cx="114150" cy="109800"/>
            </a:xfrm>
            <a:custGeom>
              <a:avLst/>
              <a:gdLst/>
              <a:ahLst/>
              <a:cxnLst/>
              <a:rect l="l" t="t" r="r" b="b"/>
              <a:pathLst>
                <a:path w="4566" h="4392" extrusionOk="0">
                  <a:moveTo>
                    <a:pt x="4565" y="1"/>
                  </a:moveTo>
                  <a:lnTo>
                    <a:pt x="4565" y="1"/>
                  </a:lnTo>
                  <a:cubicBezTo>
                    <a:pt x="1268" y="459"/>
                    <a:pt x="184" y="3334"/>
                    <a:pt x="91" y="3437"/>
                  </a:cubicBezTo>
                  <a:cubicBezTo>
                    <a:pt x="0" y="3611"/>
                    <a:pt x="9" y="3822"/>
                    <a:pt x="112" y="3988"/>
                  </a:cubicBezTo>
                  <a:cubicBezTo>
                    <a:pt x="295" y="4286"/>
                    <a:pt x="606" y="4232"/>
                    <a:pt x="723" y="4256"/>
                  </a:cubicBezTo>
                  <a:lnTo>
                    <a:pt x="2214" y="4391"/>
                  </a:lnTo>
                  <a:cubicBezTo>
                    <a:pt x="2945" y="2928"/>
                    <a:pt x="3680" y="1458"/>
                    <a:pt x="4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53" name="Google Shape;4077;p57">
              <a:extLst>
                <a:ext uri="{FF2B5EF4-FFF2-40B4-BE49-F238E27FC236}">
                  <a16:creationId xmlns:a16="http://schemas.microsoft.com/office/drawing/2014/main" id="{358373A6-EA85-473A-BC98-63D849648FDA}"/>
                </a:ext>
              </a:extLst>
            </p:cNvPr>
            <p:cNvSpPr/>
            <p:nvPr/>
          </p:nvSpPr>
          <p:spPr>
            <a:xfrm>
              <a:off x="898875" y="4711550"/>
              <a:ext cx="170825" cy="169575"/>
            </a:xfrm>
            <a:custGeom>
              <a:avLst/>
              <a:gdLst/>
              <a:ahLst/>
              <a:cxnLst/>
              <a:rect l="l" t="t" r="r" b="b"/>
              <a:pathLst>
                <a:path w="6833" h="6783" extrusionOk="0">
                  <a:moveTo>
                    <a:pt x="2846" y="1"/>
                  </a:moveTo>
                  <a:cubicBezTo>
                    <a:pt x="1747" y="1052"/>
                    <a:pt x="503" y="4602"/>
                    <a:pt x="63" y="6050"/>
                  </a:cubicBezTo>
                  <a:cubicBezTo>
                    <a:pt x="0" y="6252"/>
                    <a:pt x="54" y="6469"/>
                    <a:pt x="202" y="6616"/>
                  </a:cubicBezTo>
                  <a:cubicBezTo>
                    <a:pt x="309" y="6724"/>
                    <a:pt x="454" y="6782"/>
                    <a:pt x="602" y="6782"/>
                  </a:cubicBezTo>
                  <a:cubicBezTo>
                    <a:pt x="656" y="6782"/>
                    <a:pt x="711" y="6774"/>
                    <a:pt x="765" y="6758"/>
                  </a:cubicBezTo>
                  <a:cubicBezTo>
                    <a:pt x="2225" y="6318"/>
                    <a:pt x="5782" y="5084"/>
                    <a:pt x="6833" y="3981"/>
                  </a:cubicBezTo>
                  <a:cubicBezTo>
                    <a:pt x="6655" y="3900"/>
                    <a:pt x="6492" y="3789"/>
                    <a:pt x="6354" y="3650"/>
                  </a:cubicBezTo>
                  <a:lnTo>
                    <a:pt x="5167" y="2464"/>
                  </a:lnTo>
                  <a:lnTo>
                    <a:pt x="4767" y="2861"/>
                  </a:lnTo>
                  <a:cubicBezTo>
                    <a:pt x="4658" y="2967"/>
                    <a:pt x="4517" y="3020"/>
                    <a:pt x="4375" y="3020"/>
                  </a:cubicBezTo>
                  <a:cubicBezTo>
                    <a:pt x="4231" y="3020"/>
                    <a:pt x="4086" y="2965"/>
                    <a:pt x="3975" y="2855"/>
                  </a:cubicBezTo>
                  <a:cubicBezTo>
                    <a:pt x="3758" y="2638"/>
                    <a:pt x="3755" y="2286"/>
                    <a:pt x="3969" y="2063"/>
                  </a:cubicBezTo>
                  <a:lnTo>
                    <a:pt x="4369" y="1663"/>
                  </a:lnTo>
                  <a:lnTo>
                    <a:pt x="3171" y="464"/>
                  </a:lnTo>
                  <a:cubicBezTo>
                    <a:pt x="3035" y="329"/>
                    <a:pt x="2927" y="172"/>
                    <a:pt x="28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654" name="Google Shape;4078;p57">
            <a:extLst>
              <a:ext uri="{FF2B5EF4-FFF2-40B4-BE49-F238E27FC236}">
                <a16:creationId xmlns:a16="http://schemas.microsoft.com/office/drawing/2014/main" id="{0A7B97A2-FB78-43DD-AE6A-FFA3F7E14883}"/>
              </a:ext>
            </a:extLst>
          </p:cNvPr>
          <p:cNvGrpSpPr/>
          <p:nvPr/>
        </p:nvGrpSpPr>
        <p:grpSpPr>
          <a:xfrm>
            <a:off x="7767712" y="4490796"/>
            <a:ext cx="230698" cy="209966"/>
            <a:chOff x="1492675" y="4420975"/>
            <a:chExt cx="481825" cy="438525"/>
          </a:xfrm>
        </p:grpSpPr>
        <p:sp>
          <p:nvSpPr>
            <p:cNvPr id="2655" name="Google Shape;4079;p57">
              <a:extLst>
                <a:ext uri="{FF2B5EF4-FFF2-40B4-BE49-F238E27FC236}">
                  <a16:creationId xmlns:a16="http://schemas.microsoft.com/office/drawing/2014/main" id="{F545F9C1-BF5E-46BE-8F5C-2368B0251A2B}"/>
                </a:ext>
              </a:extLst>
            </p:cNvPr>
            <p:cNvSpPr/>
            <p:nvPr/>
          </p:nvSpPr>
          <p:spPr>
            <a:xfrm>
              <a:off x="1841375" y="4649825"/>
              <a:ext cx="43325" cy="43300"/>
            </a:xfrm>
            <a:custGeom>
              <a:avLst/>
              <a:gdLst/>
              <a:ahLst/>
              <a:cxnLst/>
              <a:rect l="l" t="t" r="r" b="b"/>
              <a:pathLst>
                <a:path w="1733" h="1732" extrusionOk="0">
                  <a:moveTo>
                    <a:pt x="868" y="0"/>
                  </a:moveTo>
                  <a:cubicBezTo>
                    <a:pt x="389" y="0"/>
                    <a:pt x="1" y="386"/>
                    <a:pt x="1" y="865"/>
                  </a:cubicBezTo>
                  <a:cubicBezTo>
                    <a:pt x="1" y="1343"/>
                    <a:pt x="389" y="1732"/>
                    <a:pt x="868" y="1732"/>
                  </a:cubicBezTo>
                  <a:cubicBezTo>
                    <a:pt x="1347" y="1732"/>
                    <a:pt x="1732" y="1343"/>
                    <a:pt x="1732" y="865"/>
                  </a:cubicBezTo>
                  <a:cubicBezTo>
                    <a:pt x="1732" y="386"/>
                    <a:pt x="1347" y="0"/>
                    <a:pt x="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56" name="Google Shape;4080;p57">
              <a:extLst>
                <a:ext uri="{FF2B5EF4-FFF2-40B4-BE49-F238E27FC236}">
                  <a16:creationId xmlns:a16="http://schemas.microsoft.com/office/drawing/2014/main" id="{38E13DDE-5322-40DA-B802-261D5E013AD9}"/>
                </a:ext>
              </a:extLst>
            </p:cNvPr>
            <p:cNvSpPr/>
            <p:nvPr/>
          </p:nvSpPr>
          <p:spPr>
            <a:xfrm>
              <a:off x="1582425" y="4649825"/>
              <a:ext cx="43300" cy="43300"/>
            </a:xfrm>
            <a:custGeom>
              <a:avLst/>
              <a:gdLst/>
              <a:ahLst/>
              <a:cxnLst/>
              <a:rect l="l" t="t" r="r" b="b"/>
              <a:pathLst>
                <a:path w="1732" h="1732" extrusionOk="0">
                  <a:moveTo>
                    <a:pt x="864" y="0"/>
                  </a:moveTo>
                  <a:cubicBezTo>
                    <a:pt x="386" y="0"/>
                    <a:pt x="0" y="386"/>
                    <a:pt x="0" y="865"/>
                  </a:cubicBezTo>
                  <a:cubicBezTo>
                    <a:pt x="0" y="1343"/>
                    <a:pt x="386" y="1732"/>
                    <a:pt x="864" y="1732"/>
                  </a:cubicBezTo>
                  <a:cubicBezTo>
                    <a:pt x="1343" y="1732"/>
                    <a:pt x="1732" y="1343"/>
                    <a:pt x="1732" y="865"/>
                  </a:cubicBezTo>
                  <a:cubicBezTo>
                    <a:pt x="1732" y="386"/>
                    <a:pt x="1343" y="0"/>
                    <a:pt x="8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57" name="Google Shape;4081;p57">
              <a:extLst>
                <a:ext uri="{FF2B5EF4-FFF2-40B4-BE49-F238E27FC236}">
                  <a16:creationId xmlns:a16="http://schemas.microsoft.com/office/drawing/2014/main" id="{76D5159E-B93B-4057-A2A6-A5B81E507E5A}"/>
                </a:ext>
              </a:extLst>
            </p:cNvPr>
            <p:cNvSpPr/>
            <p:nvPr/>
          </p:nvSpPr>
          <p:spPr>
            <a:xfrm>
              <a:off x="1492675" y="4420975"/>
              <a:ext cx="481825" cy="356475"/>
            </a:xfrm>
            <a:custGeom>
              <a:avLst/>
              <a:gdLst/>
              <a:ahLst/>
              <a:cxnLst/>
              <a:rect l="l" t="t" r="r" b="b"/>
              <a:pathLst>
                <a:path w="19273" h="14259" extrusionOk="0">
                  <a:moveTo>
                    <a:pt x="12783" y="1126"/>
                  </a:moveTo>
                  <a:cubicBezTo>
                    <a:pt x="14322" y="1126"/>
                    <a:pt x="15629" y="2382"/>
                    <a:pt x="15822" y="4047"/>
                  </a:cubicBezTo>
                  <a:cubicBezTo>
                    <a:pt x="15825" y="4065"/>
                    <a:pt x="15828" y="4083"/>
                    <a:pt x="15831" y="4099"/>
                  </a:cubicBezTo>
                  <a:lnTo>
                    <a:pt x="16198" y="5854"/>
                  </a:lnTo>
                  <a:lnTo>
                    <a:pt x="9381" y="5854"/>
                  </a:lnTo>
                  <a:lnTo>
                    <a:pt x="11672" y="4099"/>
                  </a:lnTo>
                  <a:cubicBezTo>
                    <a:pt x="11925" y="3909"/>
                    <a:pt x="11973" y="3550"/>
                    <a:pt x="11784" y="3301"/>
                  </a:cubicBezTo>
                  <a:cubicBezTo>
                    <a:pt x="11672" y="3157"/>
                    <a:pt x="11504" y="3082"/>
                    <a:pt x="11334" y="3082"/>
                  </a:cubicBezTo>
                  <a:cubicBezTo>
                    <a:pt x="11212" y="3082"/>
                    <a:pt x="11089" y="3121"/>
                    <a:pt x="10986" y="3201"/>
                  </a:cubicBezTo>
                  <a:lnTo>
                    <a:pt x="7598" y="5800"/>
                  </a:lnTo>
                  <a:cubicBezTo>
                    <a:pt x="7577" y="5818"/>
                    <a:pt x="7556" y="5836"/>
                    <a:pt x="7535" y="5854"/>
                  </a:cubicBezTo>
                  <a:lnTo>
                    <a:pt x="3072" y="5854"/>
                  </a:lnTo>
                  <a:lnTo>
                    <a:pt x="3440" y="4099"/>
                  </a:lnTo>
                  <a:cubicBezTo>
                    <a:pt x="3446" y="4083"/>
                    <a:pt x="3446" y="4065"/>
                    <a:pt x="3449" y="4047"/>
                  </a:cubicBezTo>
                  <a:cubicBezTo>
                    <a:pt x="3641" y="2382"/>
                    <a:pt x="4948" y="1126"/>
                    <a:pt x="6490" y="1126"/>
                  </a:cubicBezTo>
                  <a:close/>
                  <a:moveTo>
                    <a:pt x="11404" y="9606"/>
                  </a:moveTo>
                  <a:cubicBezTo>
                    <a:pt x="11718" y="9606"/>
                    <a:pt x="11967" y="9856"/>
                    <a:pt x="11967" y="10169"/>
                  </a:cubicBezTo>
                  <a:cubicBezTo>
                    <a:pt x="11967" y="10482"/>
                    <a:pt x="11718" y="10735"/>
                    <a:pt x="11404" y="10735"/>
                  </a:cubicBezTo>
                  <a:lnTo>
                    <a:pt x="7755" y="10735"/>
                  </a:lnTo>
                  <a:cubicBezTo>
                    <a:pt x="7442" y="10735"/>
                    <a:pt x="7189" y="10482"/>
                    <a:pt x="7189" y="10169"/>
                  </a:cubicBezTo>
                  <a:cubicBezTo>
                    <a:pt x="7189" y="9856"/>
                    <a:pt x="7442" y="9606"/>
                    <a:pt x="7755" y="9606"/>
                  </a:cubicBezTo>
                  <a:close/>
                  <a:moveTo>
                    <a:pt x="4457" y="8025"/>
                  </a:moveTo>
                  <a:cubicBezTo>
                    <a:pt x="5264" y="8025"/>
                    <a:pt x="5990" y="8510"/>
                    <a:pt x="6300" y="9254"/>
                  </a:cubicBezTo>
                  <a:cubicBezTo>
                    <a:pt x="6607" y="10001"/>
                    <a:pt x="6439" y="10859"/>
                    <a:pt x="5867" y="11428"/>
                  </a:cubicBezTo>
                  <a:cubicBezTo>
                    <a:pt x="5486" y="11811"/>
                    <a:pt x="4976" y="12014"/>
                    <a:pt x="4456" y="12014"/>
                  </a:cubicBezTo>
                  <a:cubicBezTo>
                    <a:pt x="4199" y="12014"/>
                    <a:pt x="3940" y="11964"/>
                    <a:pt x="3693" y="11862"/>
                  </a:cubicBezTo>
                  <a:cubicBezTo>
                    <a:pt x="2949" y="11554"/>
                    <a:pt x="2461" y="10826"/>
                    <a:pt x="2461" y="10019"/>
                  </a:cubicBezTo>
                  <a:cubicBezTo>
                    <a:pt x="2464" y="8920"/>
                    <a:pt x="3355" y="8025"/>
                    <a:pt x="4454" y="8025"/>
                  </a:cubicBezTo>
                  <a:close/>
                  <a:moveTo>
                    <a:pt x="14816" y="8025"/>
                  </a:moveTo>
                  <a:cubicBezTo>
                    <a:pt x="15915" y="8025"/>
                    <a:pt x="16810" y="8917"/>
                    <a:pt x="16810" y="10019"/>
                  </a:cubicBezTo>
                  <a:cubicBezTo>
                    <a:pt x="16810" y="10826"/>
                    <a:pt x="16325" y="11554"/>
                    <a:pt x="15578" y="11862"/>
                  </a:cubicBezTo>
                  <a:cubicBezTo>
                    <a:pt x="15332" y="11964"/>
                    <a:pt x="15073" y="12014"/>
                    <a:pt x="14816" y="12014"/>
                  </a:cubicBezTo>
                  <a:cubicBezTo>
                    <a:pt x="14297" y="12014"/>
                    <a:pt x="13786" y="11811"/>
                    <a:pt x="13404" y="11428"/>
                  </a:cubicBezTo>
                  <a:cubicBezTo>
                    <a:pt x="12835" y="10859"/>
                    <a:pt x="12663" y="10001"/>
                    <a:pt x="12973" y="9254"/>
                  </a:cubicBezTo>
                  <a:cubicBezTo>
                    <a:pt x="13280" y="8510"/>
                    <a:pt x="14009" y="8025"/>
                    <a:pt x="14816" y="8025"/>
                  </a:cubicBezTo>
                  <a:close/>
                  <a:moveTo>
                    <a:pt x="6490" y="0"/>
                  </a:moveTo>
                  <a:cubicBezTo>
                    <a:pt x="4385" y="0"/>
                    <a:pt x="2599" y="1671"/>
                    <a:pt x="2331" y="3894"/>
                  </a:cubicBezTo>
                  <a:lnTo>
                    <a:pt x="1907" y="5917"/>
                  </a:lnTo>
                  <a:cubicBezTo>
                    <a:pt x="799" y="6143"/>
                    <a:pt x="1" y="7119"/>
                    <a:pt x="1" y="8251"/>
                  </a:cubicBezTo>
                  <a:lnTo>
                    <a:pt x="1" y="11877"/>
                  </a:lnTo>
                  <a:cubicBezTo>
                    <a:pt x="1" y="13192"/>
                    <a:pt x="1064" y="14255"/>
                    <a:pt x="2380" y="14258"/>
                  </a:cubicBezTo>
                  <a:lnTo>
                    <a:pt x="16894" y="14258"/>
                  </a:lnTo>
                  <a:cubicBezTo>
                    <a:pt x="18207" y="14255"/>
                    <a:pt x="19270" y="13192"/>
                    <a:pt x="19273" y="11880"/>
                  </a:cubicBezTo>
                  <a:lnTo>
                    <a:pt x="19273" y="8251"/>
                  </a:lnTo>
                  <a:cubicBezTo>
                    <a:pt x="19270" y="7119"/>
                    <a:pt x="18472" y="6143"/>
                    <a:pt x="17364" y="5917"/>
                  </a:cubicBezTo>
                  <a:lnTo>
                    <a:pt x="16939" y="3894"/>
                  </a:lnTo>
                  <a:cubicBezTo>
                    <a:pt x="16671" y="1671"/>
                    <a:pt x="14885" y="0"/>
                    <a:pt x="127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58" name="Google Shape;4082;p57">
              <a:extLst>
                <a:ext uri="{FF2B5EF4-FFF2-40B4-BE49-F238E27FC236}">
                  <a16:creationId xmlns:a16="http://schemas.microsoft.com/office/drawing/2014/main" id="{E9378894-48BB-4A31-AF1A-6CD22FB67DFA}"/>
                </a:ext>
              </a:extLst>
            </p:cNvPr>
            <p:cNvSpPr/>
            <p:nvPr/>
          </p:nvSpPr>
          <p:spPr>
            <a:xfrm>
              <a:off x="1546875" y="4805650"/>
              <a:ext cx="118975" cy="53850"/>
            </a:xfrm>
            <a:custGeom>
              <a:avLst/>
              <a:gdLst/>
              <a:ahLst/>
              <a:cxnLst/>
              <a:rect l="l" t="t" r="r" b="b"/>
              <a:pathLst>
                <a:path w="4759" h="2154" extrusionOk="0">
                  <a:moveTo>
                    <a:pt x="1" y="1"/>
                  </a:moveTo>
                  <a:lnTo>
                    <a:pt x="1" y="458"/>
                  </a:lnTo>
                  <a:cubicBezTo>
                    <a:pt x="1" y="1395"/>
                    <a:pt x="757" y="2151"/>
                    <a:pt x="1693" y="2154"/>
                  </a:cubicBezTo>
                  <a:lnTo>
                    <a:pt x="3063" y="2154"/>
                  </a:lnTo>
                  <a:cubicBezTo>
                    <a:pt x="4000" y="2151"/>
                    <a:pt x="4756" y="1395"/>
                    <a:pt x="4759" y="458"/>
                  </a:cubicBezTo>
                  <a:lnTo>
                    <a:pt x="47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59" name="Google Shape;4083;p57">
              <a:extLst>
                <a:ext uri="{FF2B5EF4-FFF2-40B4-BE49-F238E27FC236}">
                  <a16:creationId xmlns:a16="http://schemas.microsoft.com/office/drawing/2014/main" id="{733A31E8-2EEB-408B-8E96-239EC103EEF2}"/>
                </a:ext>
              </a:extLst>
            </p:cNvPr>
            <p:cNvSpPr/>
            <p:nvPr/>
          </p:nvSpPr>
          <p:spPr>
            <a:xfrm>
              <a:off x="1801325" y="4805650"/>
              <a:ext cx="118975" cy="53850"/>
            </a:xfrm>
            <a:custGeom>
              <a:avLst/>
              <a:gdLst/>
              <a:ahLst/>
              <a:cxnLst/>
              <a:rect l="l" t="t" r="r" b="b"/>
              <a:pathLst>
                <a:path w="4759" h="2154" extrusionOk="0">
                  <a:moveTo>
                    <a:pt x="1" y="1"/>
                  </a:moveTo>
                  <a:lnTo>
                    <a:pt x="1" y="458"/>
                  </a:lnTo>
                  <a:cubicBezTo>
                    <a:pt x="1" y="1395"/>
                    <a:pt x="757" y="2151"/>
                    <a:pt x="1693" y="2154"/>
                  </a:cubicBezTo>
                  <a:lnTo>
                    <a:pt x="3063" y="2154"/>
                  </a:lnTo>
                  <a:cubicBezTo>
                    <a:pt x="4000" y="2151"/>
                    <a:pt x="4756" y="1395"/>
                    <a:pt x="4759" y="458"/>
                  </a:cubicBezTo>
                  <a:lnTo>
                    <a:pt x="47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660" name="Google Shape;4084;p57">
            <a:extLst>
              <a:ext uri="{FF2B5EF4-FFF2-40B4-BE49-F238E27FC236}">
                <a16:creationId xmlns:a16="http://schemas.microsoft.com/office/drawing/2014/main" id="{1A03DF23-BAD9-4B35-8EEA-669ECFFF5EBF}"/>
              </a:ext>
            </a:extLst>
          </p:cNvPr>
          <p:cNvGrpSpPr/>
          <p:nvPr/>
        </p:nvGrpSpPr>
        <p:grpSpPr>
          <a:xfrm>
            <a:off x="8043106" y="4480885"/>
            <a:ext cx="232960" cy="229788"/>
            <a:chOff x="2084100" y="4400250"/>
            <a:chExt cx="486550" cy="479925"/>
          </a:xfrm>
        </p:grpSpPr>
        <p:sp>
          <p:nvSpPr>
            <p:cNvPr id="2661" name="Google Shape;4085;p57">
              <a:extLst>
                <a:ext uri="{FF2B5EF4-FFF2-40B4-BE49-F238E27FC236}">
                  <a16:creationId xmlns:a16="http://schemas.microsoft.com/office/drawing/2014/main" id="{8F93C927-E892-483F-B336-1BBB9AD5F5CA}"/>
                </a:ext>
              </a:extLst>
            </p:cNvPr>
            <p:cNvSpPr/>
            <p:nvPr/>
          </p:nvSpPr>
          <p:spPr>
            <a:xfrm>
              <a:off x="2084100" y="4652250"/>
              <a:ext cx="105325" cy="90050"/>
            </a:xfrm>
            <a:custGeom>
              <a:avLst/>
              <a:gdLst/>
              <a:ahLst/>
              <a:cxnLst/>
              <a:rect l="l" t="t" r="r" b="b"/>
              <a:pathLst>
                <a:path w="4213" h="3602" extrusionOk="0">
                  <a:moveTo>
                    <a:pt x="2260" y="1"/>
                  </a:moveTo>
                  <a:cubicBezTo>
                    <a:pt x="2109" y="1"/>
                    <a:pt x="1966" y="60"/>
                    <a:pt x="1858" y="168"/>
                  </a:cubicBezTo>
                  <a:lnTo>
                    <a:pt x="259" y="1764"/>
                  </a:lnTo>
                  <a:cubicBezTo>
                    <a:pt x="0" y="2023"/>
                    <a:pt x="54" y="2457"/>
                    <a:pt x="367" y="2647"/>
                  </a:cubicBezTo>
                  <a:lnTo>
                    <a:pt x="1957" y="3601"/>
                  </a:lnTo>
                  <a:cubicBezTo>
                    <a:pt x="2078" y="3228"/>
                    <a:pt x="2274" y="2885"/>
                    <a:pt x="2533" y="2592"/>
                  </a:cubicBezTo>
                  <a:lnTo>
                    <a:pt x="4213" y="274"/>
                  </a:lnTo>
                  <a:lnTo>
                    <a:pt x="2337" y="6"/>
                  </a:lnTo>
                  <a:cubicBezTo>
                    <a:pt x="2311" y="2"/>
                    <a:pt x="2285" y="1"/>
                    <a:pt x="2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62" name="Google Shape;4086;p57">
              <a:extLst>
                <a:ext uri="{FF2B5EF4-FFF2-40B4-BE49-F238E27FC236}">
                  <a16:creationId xmlns:a16="http://schemas.microsoft.com/office/drawing/2014/main" id="{EF72451C-CF23-46B5-A91D-9A326303FF66}"/>
                </a:ext>
              </a:extLst>
            </p:cNvPr>
            <p:cNvSpPr/>
            <p:nvPr/>
          </p:nvSpPr>
          <p:spPr>
            <a:xfrm>
              <a:off x="2372575" y="4644175"/>
              <a:ext cx="175875" cy="226275"/>
            </a:xfrm>
            <a:custGeom>
              <a:avLst/>
              <a:gdLst/>
              <a:ahLst/>
              <a:cxnLst/>
              <a:rect l="l" t="t" r="r" b="b"/>
              <a:pathLst>
                <a:path w="7035" h="9051" extrusionOk="0">
                  <a:moveTo>
                    <a:pt x="4469" y="1"/>
                  </a:moveTo>
                  <a:cubicBezTo>
                    <a:pt x="3981" y="467"/>
                    <a:pt x="3466" y="901"/>
                    <a:pt x="2927" y="1304"/>
                  </a:cubicBezTo>
                  <a:lnTo>
                    <a:pt x="0" y="3436"/>
                  </a:lnTo>
                  <a:lnTo>
                    <a:pt x="3406" y="8787"/>
                  </a:lnTo>
                  <a:cubicBezTo>
                    <a:pt x="3514" y="8960"/>
                    <a:pt x="3697" y="9050"/>
                    <a:pt x="3882" y="9050"/>
                  </a:cubicBezTo>
                  <a:cubicBezTo>
                    <a:pt x="4025" y="9050"/>
                    <a:pt x="4170" y="8996"/>
                    <a:pt x="4282" y="8884"/>
                  </a:cubicBezTo>
                  <a:cubicBezTo>
                    <a:pt x="5818" y="7348"/>
                    <a:pt x="5990" y="7173"/>
                    <a:pt x="6821" y="6345"/>
                  </a:cubicBezTo>
                  <a:cubicBezTo>
                    <a:pt x="7034" y="6125"/>
                    <a:pt x="7031" y="5773"/>
                    <a:pt x="6812" y="5553"/>
                  </a:cubicBezTo>
                  <a:cubicBezTo>
                    <a:pt x="6702" y="5444"/>
                    <a:pt x="6558" y="5389"/>
                    <a:pt x="6413" y="5389"/>
                  </a:cubicBezTo>
                  <a:cubicBezTo>
                    <a:pt x="6272" y="5389"/>
                    <a:pt x="6130" y="5441"/>
                    <a:pt x="6020" y="5547"/>
                  </a:cubicBezTo>
                  <a:lnTo>
                    <a:pt x="5800" y="5767"/>
                  </a:lnTo>
                  <a:lnTo>
                    <a:pt x="5201" y="3174"/>
                  </a:lnTo>
                  <a:lnTo>
                    <a:pt x="5920" y="2455"/>
                  </a:lnTo>
                  <a:cubicBezTo>
                    <a:pt x="6134" y="2232"/>
                    <a:pt x="6131" y="1880"/>
                    <a:pt x="5914" y="1663"/>
                  </a:cubicBezTo>
                  <a:cubicBezTo>
                    <a:pt x="5804" y="1551"/>
                    <a:pt x="5660" y="1496"/>
                    <a:pt x="5515" y="1496"/>
                  </a:cubicBezTo>
                  <a:cubicBezTo>
                    <a:pt x="5374" y="1496"/>
                    <a:pt x="5232" y="1548"/>
                    <a:pt x="5122" y="1654"/>
                  </a:cubicBezTo>
                  <a:lnTo>
                    <a:pt x="4903" y="1877"/>
                  </a:lnTo>
                  <a:lnTo>
                    <a:pt x="446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63" name="Google Shape;4087;p57">
              <a:extLst>
                <a:ext uri="{FF2B5EF4-FFF2-40B4-BE49-F238E27FC236}">
                  <a16:creationId xmlns:a16="http://schemas.microsoft.com/office/drawing/2014/main" id="{1743266F-4813-437F-BDDD-78FA6561805E}"/>
                </a:ext>
              </a:extLst>
            </p:cNvPr>
            <p:cNvSpPr/>
            <p:nvPr/>
          </p:nvSpPr>
          <p:spPr>
            <a:xfrm>
              <a:off x="2093950" y="4419400"/>
              <a:ext cx="228500" cy="174750"/>
            </a:xfrm>
            <a:custGeom>
              <a:avLst/>
              <a:gdLst/>
              <a:ahLst/>
              <a:cxnLst/>
              <a:rect l="l" t="t" r="r" b="b"/>
              <a:pathLst>
                <a:path w="9140" h="6990" extrusionOk="0">
                  <a:moveTo>
                    <a:pt x="3194" y="1"/>
                  </a:moveTo>
                  <a:cubicBezTo>
                    <a:pt x="3049" y="1"/>
                    <a:pt x="2905" y="56"/>
                    <a:pt x="2795" y="166"/>
                  </a:cubicBezTo>
                  <a:lnTo>
                    <a:pt x="257" y="2704"/>
                  </a:lnTo>
                  <a:cubicBezTo>
                    <a:pt x="1" y="2960"/>
                    <a:pt x="46" y="3385"/>
                    <a:pt x="350" y="3580"/>
                  </a:cubicBezTo>
                  <a:lnTo>
                    <a:pt x="5707" y="6989"/>
                  </a:lnTo>
                  <a:lnTo>
                    <a:pt x="7824" y="4071"/>
                  </a:lnTo>
                  <a:cubicBezTo>
                    <a:pt x="8230" y="3526"/>
                    <a:pt x="8670" y="3008"/>
                    <a:pt x="9140" y="2517"/>
                  </a:cubicBezTo>
                  <a:lnTo>
                    <a:pt x="7264" y="2084"/>
                  </a:lnTo>
                  <a:lnTo>
                    <a:pt x="7484" y="1864"/>
                  </a:lnTo>
                  <a:cubicBezTo>
                    <a:pt x="7697" y="1641"/>
                    <a:pt x="7694" y="1289"/>
                    <a:pt x="7478" y="1072"/>
                  </a:cubicBezTo>
                  <a:cubicBezTo>
                    <a:pt x="7368" y="961"/>
                    <a:pt x="7223" y="905"/>
                    <a:pt x="7078" y="905"/>
                  </a:cubicBezTo>
                  <a:cubicBezTo>
                    <a:pt x="6937" y="905"/>
                    <a:pt x="6795" y="958"/>
                    <a:pt x="6686" y="1063"/>
                  </a:cubicBezTo>
                  <a:lnTo>
                    <a:pt x="5966" y="1786"/>
                  </a:lnTo>
                  <a:lnTo>
                    <a:pt x="3370" y="1186"/>
                  </a:lnTo>
                  <a:lnTo>
                    <a:pt x="3593" y="964"/>
                  </a:lnTo>
                  <a:cubicBezTo>
                    <a:pt x="3813" y="744"/>
                    <a:pt x="3813" y="385"/>
                    <a:pt x="3593" y="166"/>
                  </a:cubicBezTo>
                  <a:cubicBezTo>
                    <a:pt x="3483" y="56"/>
                    <a:pt x="3339" y="1"/>
                    <a:pt x="31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64" name="Google Shape;4088;p57">
              <a:extLst>
                <a:ext uri="{FF2B5EF4-FFF2-40B4-BE49-F238E27FC236}">
                  <a16:creationId xmlns:a16="http://schemas.microsoft.com/office/drawing/2014/main" id="{E33DD7DC-7224-4702-9840-F42BCE092C72}"/>
                </a:ext>
              </a:extLst>
            </p:cNvPr>
            <p:cNvSpPr/>
            <p:nvPr/>
          </p:nvSpPr>
          <p:spPr>
            <a:xfrm>
              <a:off x="2224425" y="4777500"/>
              <a:ext cx="90425" cy="102675"/>
            </a:xfrm>
            <a:custGeom>
              <a:avLst/>
              <a:gdLst/>
              <a:ahLst/>
              <a:cxnLst/>
              <a:rect l="l" t="t" r="r" b="b"/>
              <a:pathLst>
                <a:path w="3617" h="4107" extrusionOk="0">
                  <a:moveTo>
                    <a:pt x="3324" y="0"/>
                  </a:moveTo>
                  <a:lnTo>
                    <a:pt x="846" y="1804"/>
                  </a:lnTo>
                  <a:cubicBezTo>
                    <a:pt x="638" y="1994"/>
                    <a:pt x="340" y="2144"/>
                    <a:pt x="0" y="2250"/>
                  </a:cubicBezTo>
                  <a:lnTo>
                    <a:pt x="949" y="3831"/>
                  </a:lnTo>
                  <a:cubicBezTo>
                    <a:pt x="1057" y="4011"/>
                    <a:pt x="1245" y="4106"/>
                    <a:pt x="1435" y="4106"/>
                  </a:cubicBezTo>
                  <a:cubicBezTo>
                    <a:pt x="1578" y="4106"/>
                    <a:pt x="1723" y="4052"/>
                    <a:pt x="1834" y="3939"/>
                  </a:cubicBezTo>
                  <a:lnTo>
                    <a:pt x="3430" y="2343"/>
                  </a:lnTo>
                  <a:cubicBezTo>
                    <a:pt x="3556" y="2217"/>
                    <a:pt x="3617" y="2039"/>
                    <a:pt x="3589" y="1864"/>
                  </a:cubicBezTo>
                  <a:lnTo>
                    <a:pt x="33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65" name="Google Shape;4089;p57">
              <a:extLst>
                <a:ext uri="{FF2B5EF4-FFF2-40B4-BE49-F238E27FC236}">
                  <a16:creationId xmlns:a16="http://schemas.microsoft.com/office/drawing/2014/main" id="{7E667E1D-6410-4D2A-BD38-FE7EADA7E893}"/>
                </a:ext>
              </a:extLst>
            </p:cNvPr>
            <p:cNvSpPr/>
            <p:nvPr/>
          </p:nvSpPr>
          <p:spPr>
            <a:xfrm>
              <a:off x="2454100" y="4400250"/>
              <a:ext cx="116550" cy="107300"/>
            </a:xfrm>
            <a:custGeom>
              <a:avLst/>
              <a:gdLst/>
              <a:ahLst/>
              <a:cxnLst/>
              <a:rect l="l" t="t" r="r" b="b"/>
              <a:pathLst>
                <a:path w="4662" h="4292" extrusionOk="0">
                  <a:moveTo>
                    <a:pt x="2188" y="0"/>
                  </a:moveTo>
                  <a:cubicBezTo>
                    <a:pt x="1911" y="0"/>
                    <a:pt x="1630" y="51"/>
                    <a:pt x="1361" y="155"/>
                  </a:cubicBezTo>
                  <a:cubicBezTo>
                    <a:pt x="1015" y="287"/>
                    <a:pt x="675" y="432"/>
                    <a:pt x="341" y="588"/>
                  </a:cubicBezTo>
                  <a:cubicBezTo>
                    <a:pt x="0" y="1600"/>
                    <a:pt x="265" y="2717"/>
                    <a:pt x="1021" y="3470"/>
                  </a:cubicBezTo>
                  <a:cubicBezTo>
                    <a:pt x="1558" y="4004"/>
                    <a:pt x="2275" y="4291"/>
                    <a:pt x="3007" y="4291"/>
                  </a:cubicBezTo>
                  <a:cubicBezTo>
                    <a:pt x="3307" y="4291"/>
                    <a:pt x="3609" y="4243"/>
                    <a:pt x="3903" y="4145"/>
                  </a:cubicBezTo>
                  <a:cubicBezTo>
                    <a:pt x="4060" y="3813"/>
                    <a:pt x="4204" y="3473"/>
                    <a:pt x="4337" y="3130"/>
                  </a:cubicBezTo>
                  <a:cubicBezTo>
                    <a:pt x="4662" y="2281"/>
                    <a:pt x="4457" y="1320"/>
                    <a:pt x="3816" y="676"/>
                  </a:cubicBezTo>
                  <a:cubicBezTo>
                    <a:pt x="3375" y="235"/>
                    <a:pt x="2787" y="0"/>
                    <a:pt x="21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66" name="Google Shape;4090;p57">
              <a:extLst>
                <a:ext uri="{FF2B5EF4-FFF2-40B4-BE49-F238E27FC236}">
                  <a16:creationId xmlns:a16="http://schemas.microsoft.com/office/drawing/2014/main" id="{0A1B7915-7108-45EF-9006-08BF4BA28BBD}"/>
                </a:ext>
              </a:extLst>
            </p:cNvPr>
            <p:cNvSpPr/>
            <p:nvPr/>
          </p:nvSpPr>
          <p:spPr>
            <a:xfrm>
              <a:off x="2152975" y="4431500"/>
              <a:ext cx="381925" cy="377725"/>
            </a:xfrm>
            <a:custGeom>
              <a:avLst/>
              <a:gdLst/>
              <a:ahLst/>
              <a:cxnLst/>
              <a:rect l="l" t="t" r="r" b="b"/>
              <a:pathLst>
                <a:path w="15277" h="15109" extrusionOk="0">
                  <a:moveTo>
                    <a:pt x="11062" y="3658"/>
                  </a:moveTo>
                  <a:cubicBezTo>
                    <a:pt x="11207" y="3658"/>
                    <a:pt x="11353" y="3714"/>
                    <a:pt x="11464" y="3825"/>
                  </a:cubicBezTo>
                  <a:cubicBezTo>
                    <a:pt x="11681" y="4042"/>
                    <a:pt x="11684" y="4394"/>
                    <a:pt x="11470" y="4617"/>
                  </a:cubicBezTo>
                  <a:lnTo>
                    <a:pt x="9076" y="7011"/>
                  </a:lnTo>
                  <a:cubicBezTo>
                    <a:pt x="8965" y="7122"/>
                    <a:pt x="8820" y="7178"/>
                    <a:pt x="8675" y="7178"/>
                  </a:cubicBezTo>
                  <a:cubicBezTo>
                    <a:pt x="8530" y="7178"/>
                    <a:pt x="8385" y="7122"/>
                    <a:pt x="8275" y="7011"/>
                  </a:cubicBezTo>
                  <a:cubicBezTo>
                    <a:pt x="8055" y="6791"/>
                    <a:pt x="8055" y="6433"/>
                    <a:pt x="8275" y="6213"/>
                  </a:cubicBezTo>
                  <a:lnTo>
                    <a:pt x="10672" y="3816"/>
                  </a:lnTo>
                  <a:cubicBezTo>
                    <a:pt x="10781" y="3711"/>
                    <a:pt x="10921" y="3658"/>
                    <a:pt x="11062" y="3658"/>
                  </a:cubicBezTo>
                  <a:close/>
                  <a:moveTo>
                    <a:pt x="11136" y="1"/>
                  </a:moveTo>
                  <a:lnTo>
                    <a:pt x="11136" y="1"/>
                  </a:lnTo>
                  <a:cubicBezTo>
                    <a:pt x="9278" y="1079"/>
                    <a:pt x="7658" y="2524"/>
                    <a:pt x="6378" y="4253"/>
                  </a:cubicBezTo>
                  <a:lnTo>
                    <a:pt x="624" y="12169"/>
                  </a:lnTo>
                  <a:cubicBezTo>
                    <a:pt x="0" y="12877"/>
                    <a:pt x="15" y="13979"/>
                    <a:pt x="660" y="14623"/>
                  </a:cubicBezTo>
                  <a:cubicBezTo>
                    <a:pt x="992" y="14957"/>
                    <a:pt x="1464" y="15108"/>
                    <a:pt x="1921" y="15108"/>
                  </a:cubicBezTo>
                  <a:cubicBezTo>
                    <a:pt x="2351" y="15108"/>
                    <a:pt x="2767" y="14974"/>
                    <a:pt x="3039" y="14732"/>
                  </a:cubicBezTo>
                  <a:lnTo>
                    <a:pt x="11037" y="8905"/>
                  </a:lnTo>
                  <a:cubicBezTo>
                    <a:pt x="12759" y="7628"/>
                    <a:pt x="14201" y="6014"/>
                    <a:pt x="15276" y="4162"/>
                  </a:cubicBezTo>
                  <a:lnTo>
                    <a:pt x="15276" y="4162"/>
                  </a:lnTo>
                  <a:cubicBezTo>
                    <a:pt x="15201" y="4166"/>
                    <a:pt x="15126" y="4168"/>
                    <a:pt x="15052" y="4168"/>
                  </a:cubicBezTo>
                  <a:cubicBezTo>
                    <a:pt x="13942" y="4168"/>
                    <a:pt x="12979" y="3729"/>
                    <a:pt x="12265" y="3018"/>
                  </a:cubicBezTo>
                  <a:cubicBezTo>
                    <a:pt x="11446" y="2199"/>
                    <a:pt x="11076" y="1091"/>
                    <a:pt x="11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667" name="Google Shape;4091;p57">
            <a:extLst>
              <a:ext uri="{FF2B5EF4-FFF2-40B4-BE49-F238E27FC236}">
                <a16:creationId xmlns:a16="http://schemas.microsoft.com/office/drawing/2014/main" id="{43C8DDB5-92AC-49F7-AF6C-FA910420CD87}"/>
              </a:ext>
            </a:extLst>
          </p:cNvPr>
          <p:cNvGrpSpPr/>
          <p:nvPr/>
        </p:nvGrpSpPr>
        <p:grpSpPr>
          <a:xfrm>
            <a:off x="8339921" y="4480442"/>
            <a:ext cx="202760" cy="230674"/>
            <a:chOff x="2707950" y="4399325"/>
            <a:chExt cx="423475" cy="481775"/>
          </a:xfrm>
        </p:grpSpPr>
        <p:sp>
          <p:nvSpPr>
            <p:cNvPr id="2668" name="Google Shape;4092;p57">
              <a:extLst>
                <a:ext uri="{FF2B5EF4-FFF2-40B4-BE49-F238E27FC236}">
                  <a16:creationId xmlns:a16="http://schemas.microsoft.com/office/drawing/2014/main" id="{903A15B2-22AC-4740-8C69-89C471994DCA}"/>
                </a:ext>
              </a:extLst>
            </p:cNvPr>
            <p:cNvSpPr/>
            <p:nvPr/>
          </p:nvSpPr>
          <p:spPr>
            <a:xfrm>
              <a:off x="2905550" y="4515000"/>
              <a:ext cx="28275" cy="366100"/>
            </a:xfrm>
            <a:custGeom>
              <a:avLst/>
              <a:gdLst/>
              <a:ahLst/>
              <a:cxnLst/>
              <a:rect l="l" t="t" r="r" b="b"/>
              <a:pathLst>
                <a:path w="1131" h="14644" extrusionOk="0">
                  <a:moveTo>
                    <a:pt x="1" y="0"/>
                  </a:moveTo>
                  <a:lnTo>
                    <a:pt x="1" y="14644"/>
                  </a:lnTo>
                  <a:lnTo>
                    <a:pt x="1130" y="14644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69" name="Google Shape;4093;p57">
              <a:extLst>
                <a:ext uri="{FF2B5EF4-FFF2-40B4-BE49-F238E27FC236}">
                  <a16:creationId xmlns:a16="http://schemas.microsoft.com/office/drawing/2014/main" id="{29DCA872-3FDE-4D01-A3DF-87BCBA5BAC27}"/>
                </a:ext>
              </a:extLst>
            </p:cNvPr>
            <p:cNvSpPr/>
            <p:nvPr/>
          </p:nvSpPr>
          <p:spPr>
            <a:xfrm>
              <a:off x="2962025" y="4710725"/>
              <a:ext cx="141175" cy="29225"/>
            </a:xfrm>
            <a:custGeom>
              <a:avLst/>
              <a:gdLst/>
              <a:ahLst/>
              <a:cxnLst/>
              <a:rect l="l" t="t" r="r" b="b"/>
              <a:pathLst>
                <a:path w="5647" h="1169" extrusionOk="0">
                  <a:moveTo>
                    <a:pt x="0" y="0"/>
                  </a:moveTo>
                  <a:lnTo>
                    <a:pt x="0" y="1169"/>
                  </a:lnTo>
                  <a:lnTo>
                    <a:pt x="5646" y="1169"/>
                  </a:lnTo>
                  <a:lnTo>
                    <a:pt x="56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70" name="Google Shape;4094;p57">
              <a:extLst>
                <a:ext uri="{FF2B5EF4-FFF2-40B4-BE49-F238E27FC236}">
                  <a16:creationId xmlns:a16="http://schemas.microsoft.com/office/drawing/2014/main" id="{F2EE1D9E-152D-4745-A13C-4D34CFB58D37}"/>
                </a:ext>
              </a:extLst>
            </p:cNvPr>
            <p:cNvSpPr/>
            <p:nvPr/>
          </p:nvSpPr>
          <p:spPr>
            <a:xfrm>
              <a:off x="2962025" y="4768175"/>
              <a:ext cx="141175" cy="112925"/>
            </a:xfrm>
            <a:custGeom>
              <a:avLst/>
              <a:gdLst/>
              <a:ahLst/>
              <a:cxnLst/>
              <a:rect l="l" t="t" r="r" b="b"/>
              <a:pathLst>
                <a:path w="5647" h="4517" extrusionOk="0">
                  <a:moveTo>
                    <a:pt x="0" y="0"/>
                  </a:moveTo>
                  <a:lnTo>
                    <a:pt x="0" y="4517"/>
                  </a:lnTo>
                  <a:lnTo>
                    <a:pt x="3951" y="4517"/>
                  </a:lnTo>
                  <a:cubicBezTo>
                    <a:pt x="4888" y="4517"/>
                    <a:pt x="5646" y="3758"/>
                    <a:pt x="5646" y="2825"/>
                  </a:cubicBezTo>
                  <a:lnTo>
                    <a:pt x="56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71" name="Google Shape;4095;p57">
              <a:extLst>
                <a:ext uri="{FF2B5EF4-FFF2-40B4-BE49-F238E27FC236}">
                  <a16:creationId xmlns:a16="http://schemas.microsoft.com/office/drawing/2014/main" id="{F1D91FE6-9106-4EE6-964A-592B10CE03B8}"/>
                </a:ext>
              </a:extLst>
            </p:cNvPr>
            <p:cNvSpPr/>
            <p:nvPr/>
          </p:nvSpPr>
          <p:spPr>
            <a:xfrm>
              <a:off x="2736175" y="4710725"/>
              <a:ext cx="141175" cy="29225"/>
            </a:xfrm>
            <a:custGeom>
              <a:avLst/>
              <a:gdLst/>
              <a:ahLst/>
              <a:cxnLst/>
              <a:rect l="l" t="t" r="r" b="b"/>
              <a:pathLst>
                <a:path w="5647" h="1169" extrusionOk="0">
                  <a:moveTo>
                    <a:pt x="1" y="0"/>
                  </a:moveTo>
                  <a:lnTo>
                    <a:pt x="1" y="1169"/>
                  </a:lnTo>
                  <a:lnTo>
                    <a:pt x="5647" y="1169"/>
                  </a:lnTo>
                  <a:lnTo>
                    <a:pt x="56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72" name="Google Shape;4096;p57">
              <a:extLst>
                <a:ext uri="{FF2B5EF4-FFF2-40B4-BE49-F238E27FC236}">
                  <a16:creationId xmlns:a16="http://schemas.microsoft.com/office/drawing/2014/main" id="{4E03535B-FC88-4190-9CA1-8BC4235AF67A}"/>
                </a:ext>
              </a:extLst>
            </p:cNvPr>
            <p:cNvSpPr/>
            <p:nvPr/>
          </p:nvSpPr>
          <p:spPr>
            <a:xfrm>
              <a:off x="2736175" y="4768175"/>
              <a:ext cx="141175" cy="112925"/>
            </a:xfrm>
            <a:custGeom>
              <a:avLst/>
              <a:gdLst/>
              <a:ahLst/>
              <a:cxnLst/>
              <a:rect l="l" t="t" r="r" b="b"/>
              <a:pathLst>
                <a:path w="5647" h="4517" extrusionOk="0">
                  <a:moveTo>
                    <a:pt x="1" y="0"/>
                  </a:moveTo>
                  <a:lnTo>
                    <a:pt x="1" y="2825"/>
                  </a:lnTo>
                  <a:cubicBezTo>
                    <a:pt x="1" y="3758"/>
                    <a:pt x="759" y="4517"/>
                    <a:pt x="1693" y="4517"/>
                  </a:cubicBezTo>
                  <a:lnTo>
                    <a:pt x="5647" y="4517"/>
                  </a:lnTo>
                  <a:lnTo>
                    <a:pt x="56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73" name="Google Shape;4097;p57">
              <a:extLst>
                <a:ext uri="{FF2B5EF4-FFF2-40B4-BE49-F238E27FC236}">
                  <a16:creationId xmlns:a16="http://schemas.microsoft.com/office/drawing/2014/main" id="{8DCE055E-7A4A-4DF8-B819-0E7FC4E64ADE}"/>
                </a:ext>
              </a:extLst>
            </p:cNvPr>
            <p:cNvSpPr/>
            <p:nvPr/>
          </p:nvSpPr>
          <p:spPr>
            <a:xfrm>
              <a:off x="2707950" y="4515075"/>
              <a:ext cx="169400" cy="82825"/>
            </a:xfrm>
            <a:custGeom>
              <a:avLst/>
              <a:gdLst/>
              <a:ahLst/>
              <a:cxnLst/>
              <a:rect l="l" t="t" r="r" b="b"/>
              <a:pathLst>
                <a:path w="6776" h="3313" extrusionOk="0">
                  <a:moveTo>
                    <a:pt x="1693" y="0"/>
                  </a:moveTo>
                  <a:cubicBezTo>
                    <a:pt x="759" y="0"/>
                    <a:pt x="0" y="756"/>
                    <a:pt x="0" y="1693"/>
                  </a:cubicBezTo>
                  <a:lnTo>
                    <a:pt x="0" y="2747"/>
                  </a:lnTo>
                  <a:cubicBezTo>
                    <a:pt x="0" y="3060"/>
                    <a:pt x="253" y="3313"/>
                    <a:pt x="563" y="3313"/>
                  </a:cubicBezTo>
                  <a:lnTo>
                    <a:pt x="6776" y="3313"/>
                  </a:lnTo>
                  <a:lnTo>
                    <a:pt x="67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74" name="Google Shape;4098;p57">
              <a:extLst>
                <a:ext uri="{FF2B5EF4-FFF2-40B4-BE49-F238E27FC236}">
                  <a16:creationId xmlns:a16="http://schemas.microsoft.com/office/drawing/2014/main" id="{4A787B5A-6F20-44AA-8ACB-0EF91A1D42BA}"/>
                </a:ext>
              </a:extLst>
            </p:cNvPr>
            <p:cNvSpPr/>
            <p:nvPr/>
          </p:nvSpPr>
          <p:spPr>
            <a:xfrm>
              <a:off x="2736175" y="4626025"/>
              <a:ext cx="141175" cy="56500"/>
            </a:xfrm>
            <a:custGeom>
              <a:avLst/>
              <a:gdLst/>
              <a:ahLst/>
              <a:cxnLst/>
              <a:rect l="l" t="t" r="r" b="b"/>
              <a:pathLst>
                <a:path w="5647" h="2260" extrusionOk="0">
                  <a:moveTo>
                    <a:pt x="1" y="1"/>
                  </a:moveTo>
                  <a:lnTo>
                    <a:pt x="1" y="2259"/>
                  </a:lnTo>
                  <a:lnTo>
                    <a:pt x="5647" y="2259"/>
                  </a:lnTo>
                  <a:lnTo>
                    <a:pt x="5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75" name="Google Shape;4099;p57">
              <a:extLst>
                <a:ext uri="{FF2B5EF4-FFF2-40B4-BE49-F238E27FC236}">
                  <a16:creationId xmlns:a16="http://schemas.microsoft.com/office/drawing/2014/main" id="{191300C2-4893-487B-835B-27C008E032FE}"/>
                </a:ext>
              </a:extLst>
            </p:cNvPr>
            <p:cNvSpPr/>
            <p:nvPr/>
          </p:nvSpPr>
          <p:spPr>
            <a:xfrm>
              <a:off x="2850525" y="4430375"/>
              <a:ext cx="138325" cy="56500"/>
            </a:xfrm>
            <a:custGeom>
              <a:avLst/>
              <a:gdLst/>
              <a:ahLst/>
              <a:cxnLst/>
              <a:rect l="l" t="t" r="r" b="b"/>
              <a:pathLst>
                <a:path w="5533" h="2260" extrusionOk="0">
                  <a:moveTo>
                    <a:pt x="2765" y="1"/>
                  </a:moveTo>
                  <a:cubicBezTo>
                    <a:pt x="1500" y="1"/>
                    <a:pt x="275" y="916"/>
                    <a:pt x="1" y="2259"/>
                  </a:cubicBezTo>
                  <a:lnTo>
                    <a:pt x="5532" y="2259"/>
                  </a:lnTo>
                  <a:cubicBezTo>
                    <a:pt x="5258" y="910"/>
                    <a:pt x="4030" y="1"/>
                    <a:pt x="2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76" name="Google Shape;4100;p57">
              <a:extLst>
                <a:ext uri="{FF2B5EF4-FFF2-40B4-BE49-F238E27FC236}">
                  <a16:creationId xmlns:a16="http://schemas.microsoft.com/office/drawing/2014/main" id="{F62BDBBE-ED97-45C3-B10E-4A89EAE1988C}"/>
                </a:ext>
              </a:extLst>
            </p:cNvPr>
            <p:cNvSpPr/>
            <p:nvPr/>
          </p:nvSpPr>
          <p:spPr>
            <a:xfrm>
              <a:off x="2974300" y="4399350"/>
              <a:ext cx="129650" cy="87525"/>
            </a:xfrm>
            <a:custGeom>
              <a:avLst/>
              <a:gdLst/>
              <a:ahLst/>
              <a:cxnLst/>
              <a:rect l="l" t="t" r="r" b="b"/>
              <a:pathLst>
                <a:path w="5186" h="3501" extrusionOk="0">
                  <a:moveTo>
                    <a:pt x="2058" y="0"/>
                  </a:moveTo>
                  <a:cubicBezTo>
                    <a:pt x="1374" y="0"/>
                    <a:pt x="670" y="239"/>
                    <a:pt x="0" y="775"/>
                  </a:cubicBezTo>
                  <a:cubicBezTo>
                    <a:pt x="931" y="1398"/>
                    <a:pt x="1554" y="2389"/>
                    <a:pt x="1714" y="3500"/>
                  </a:cubicBezTo>
                  <a:lnTo>
                    <a:pt x="4397" y="3500"/>
                  </a:lnTo>
                  <a:cubicBezTo>
                    <a:pt x="4842" y="3497"/>
                    <a:pt x="5185" y="3109"/>
                    <a:pt x="5131" y="2666"/>
                  </a:cubicBezTo>
                  <a:cubicBezTo>
                    <a:pt x="5128" y="2639"/>
                    <a:pt x="5125" y="2609"/>
                    <a:pt x="5119" y="2579"/>
                  </a:cubicBezTo>
                  <a:cubicBezTo>
                    <a:pt x="4936" y="1482"/>
                    <a:pt x="4207" y="609"/>
                    <a:pt x="3171" y="212"/>
                  </a:cubicBezTo>
                  <a:cubicBezTo>
                    <a:pt x="2813" y="74"/>
                    <a:pt x="2438" y="0"/>
                    <a:pt x="20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77" name="Google Shape;4101;p57">
              <a:extLst>
                <a:ext uri="{FF2B5EF4-FFF2-40B4-BE49-F238E27FC236}">
                  <a16:creationId xmlns:a16="http://schemas.microsoft.com/office/drawing/2014/main" id="{BFBEF6C3-7761-4F83-86D2-17CEA2148065}"/>
                </a:ext>
              </a:extLst>
            </p:cNvPr>
            <p:cNvSpPr/>
            <p:nvPr/>
          </p:nvSpPr>
          <p:spPr>
            <a:xfrm>
              <a:off x="2735425" y="4399325"/>
              <a:ext cx="129650" cy="87475"/>
            </a:xfrm>
            <a:custGeom>
              <a:avLst/>
              <a:gdLst/>
              <a:ahLst/>
              <a:cxnLst/>
              <a:rect l="l" t="t" r="r" b="b"/>
              <a:pathLst>
                <a:path w="5186" h="3499" extrusionOk="0">
                  <a:moveTo>
                    <a:pt x="3150" y="0"/>
                  </a:moveTo>
                  <a:cubicBezTo>
                    <a:pt x="2765" y="0"/>
                    <a:pt x="2385" y="77"/>
                    <a:pt x="2015" y="219"/>
                  </a:cubicBezTo>
                  <a:cubicBezTo>
                    <a:pt x="979" y="616"/>
                    <a:pt x="250" y="1483"/>
                    <a:pt x="67" y="2580"/>
                  </a:cubicBezTo>
                  <a:cubicBezTo>
                    <a:pt x="64" y="2610"/>
                    <a:pt x="58" y="2637"/>
                    <a:pt x="55" y="2667"/>
                  </a:cubicBezTo>
                  <a:cubicBezTo>
                    <a:pt x="0" y="3110"/>
                    <a:pt x="344" y="3498"/>
                    <a:pt x="789" y="3498"/>
                  </a:cubicBezTo>
                  <a:lnTo>
                    <a:pt x="3475" y="3498"/>
                  </a:lnTo>
                  <a:cubicBezTo>
                    <a:pt x="3632" y="2390"/>
                    <a:pt x="4255" y="1399"/>
                    <a:pt x="5186" y="776"/>
                  </a:cubicBezTo>
                  <a:cubicBezTo>
                    <a:pt x="4510" y="236"/>
                    <a:pt x="3823" y="0"/>
                    <a:pt x="31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78" name="Google Shape;4102;p57">
              <a:extLst>
                <a:ext uri="{FF2B5EF4-FFF2-40B4-BE49-F238E27FC236}">
                  <a16:creationId xmlns:a16="http://schemas.microsoft.com/office/drawing/2014/main" id="{63AA7332-083D-4BED-9C9C-2D7039A4488C}"/>
                </a:ext>
              </a:extLst>
            </p:cNvPr>
            <p:cNvSpPr/>
            <p:nvPr/>
          </p:nvSpPr>
          <p:spPr>
            <a:xfrm>
              <a:off x="2962025" y="4515075"/>
              <a:ext cx="169400" cy="82825"/>
            </a:xfrm>
            <a:custGeom>
              <a:avLst/>
              <a:gdLst/>
              <a:ahLst/>
              <a:cxnLst/>
              <a:rect l="l" t="t" r="r" b="b"/>
              <a:pathLst>
                <a:path w="6776" h="3313" extrusionOk="0">
                  <a:moveTo>
                    <a:pt x="0" y="0"/>
                  </a:moveTo>
                  <a:lnTo>
                    <a:pt x="0" y="3313"/>
                  </a:lnTo>
                  <a:lnTo>
                    <a:pt x="6209" y="3313"/>
                  </a:lnTo>
                  <a:cubicBezTo>
                    <a:pt x="6523" y="3313"/>
                    <a:pt x="6776" y="3060"/>
                    <a:pt x="6776" y="2747"/>
                  </a:cubicBezTo>
                  <a:lnTo>
                    <a:pt x="6776" y="1693"/>
                  </a:lnTo>
                  <a:cubicBezTo>
                    <a:pt x="6776" y="756"/>
                    <a:pt x="6017" y="0"/>
                    <a:pt x="5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79" name="Google Shape;4103;p57">
              <a:extLst>
                <a:ext uri="{FF2B5EF4-FFF2-40B4-BE49-F238E27FC236}">
                  <a16:creationId xmlns:a16="http://schemas.microsoft.com/office/drawing/2014/main" id="{979F0A99-0E29-496B-9286-3932E1C67578}"/>
                </a:ext>
              </a:extLst>
            </p:cNvPr>
            <p:cNvSpPr/>
            <p:nvPr/>
          </p:nvSpPr>
          <p:spPr>
            <a:xfrm>
              <a:off x="2962025" y="4626025"/>
              <a:ext cx="141175" cy="56500"/>
            </a:xfrm>
            <a:custGeom>
              <a:avLst/>
              <a:gdLst/>
              <a:ahLst/>
              <a:cxnLst/>
              <a:rect l="l" t="t" r="r" b="b"/>
              <a:pathLst>
                <a:path w="5647" h="2260" extrusionOk="0">
                  <a:moveTo>
                    <a:pt x="0" y="1"/>
                  </a:moveTo>
                  <a:lnTo>
                    <a:pt x="0" y="2259"/>
                  </a:lnTo>
                  <a:lnTo>
                    <a:pt x="5646" y="2259"/>
                  </a:lnTo>
                  <a:lnTo>
                    <a:pt x="56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680" name="Google Shape;4104;p57">
            <a:extLst>
              <a:ext uri="{FF2B5EF4-FFF2-40B4-BE49-F238E27FC236}">
                <a16:creationId xmlns:a16="http://schemas.microsoft.com/office/drawing/2014/main" id="{E369B42F-DBE5-41DC-9668-EF788A2A39F2}"/>
              </a:ext>
            </a:extLst>
          </p:cNvPr>
          <p:cNvGrpSpPr/>
          <p:nvPr/>
        </p:nvGrpSpPr>
        <p:grpSpPr>
          <a:xfrm>
            <a:off x="8632001" y="4480424"/>
            <a:ext cx="187043" cy="230710"/>
            <a:chOff x="3330525" y="4399275"/>
            <a:chExt cx="390650" cy="481850"/>
          </a:xfrm>
        </p:grpSpPr>
        <p:sp>
          <p:nvSpPr>
            <p:cNvPr id="2681" name="Google Shape;4105;p57">
              <a:extLst>
                <a:ext uri="{FF2B5EF4-FFF2-40B4-BE49-F238E27FC236}">
                  <a16:creationId xmlns:a16="http://schemas.microsoft.com/office/drawing/2014/main" id="{BD83656F-841F-40AD-B7C1-DD8BBD82E7A9}"/>
                </a:ext>
              </a:extLst>
            </p:cNvPr>
            <p:cNvSpPr/>
            <p:nvPr/>
          </p:nvSpPr>
          <p:spPr>
            <a:xfrm>
              <a:off x="3543950" y="4648550"/>
              <a:ext cx="78450" cy="95775"/>
            </a:xfrm>
            <a:custGeom>
              <a:avLst/>
              <a:gdLst/>
              <a:ahLst/>
              <a:cxnLst/>
              <a:rect l="l" t="t" r="r" b="b"/>
              <a:pathLst>
                <a:path w="3138" h="3831" extrusionOk="0">
                  <a:moveTo>
                    <a:pt x="2677" y="0"/>
                  </a:moveTo>
                  <a:cubicBezTo>
                    <a:pt x="2298" y="356"/>
                    <a:pt x="1861" y="648"/>
                    <a:pt x="1388" y="858"/>
                  </a:cubicBezTo>
                  <a:lnTo>
                    <a:pt x="0" y="2948"/>
                  </a:lnTo>
                  <a:lnTo>
                    <a:pt x="880" y="3831"/>
                  </a:lnTo>
                  <a:lnTo>
                    <a:pt x="3138" y="443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82" name="Google Shape;4106;p57">
              <a:extLst>
                <a:ext uri="{FF2B5EF4-FFF2-40B4-BE49-F238E27FC236}">
                  <a16:creationId xmlns:a16="http://schemas.microsoft.com/office/drawing/2014/main" id="{90DB90AB-F82E-49DF-8210-735077EA2F91}"/>
                </a:ext>
              </a:extLst>
            </p:cNvPr>
            <p:cNvSpPr/>
            <p:nvPr/>
          </p:nvSpPr>
          <p:spPr>
            <a:xfrm>
              <a:off x="3427250" y="4456050"/>
              <a:ext cx="197650" cy="197175"/>
            </a:xfrm>
            <a:custGeom>
              <a:avLst/>
              <a:gdLst/>
              <a:ahLst/>
              <a:cxnLst/>
              <a:rect l="l" t="t" r="r" b="b"/>
              <a:pathLst>
                <a:path w="7906" h="7887" extrusionOk="0">
                  <a:moveTo>
                    <a:pt x="7520" y="0"/>
                  </a:moveTo>
                  <a:cubicBezTo>
                    <a:pt x="6863" y="1374"/>
                    <a:pt x="5475" y="2247"/>
                    <a:pt x="3952" y="2247"/>
                  </a:cubicBezTo>
                  <a:lnTo>
                    <a:pt x="1" y="2247"/>
                  </a:lnTo>
                  <a:lnTo>
                    <a:pt x="1" y="3942"/>
                  </a:lnTo>
                  <a:cubicBezTo>
                    <a:pt x="1" y="5698"/>
                    <a:pt x="1154" y="7137"/>
                    <a:pt x="2587" y="7643"/>
                  </a:cubicBezTo>
                  <a:lnTo>
                    <a:pt x="2597" y="7643"/>
                  </a:lnTo>
                  <a:cubicBezTo>
                    <a:pt x="3006" y="7806"/>
                    <a:pt x="3480" y="7887"/>
                    <a:pt x="3953" y="7887"/>
                  </a:cubicBezTo>
                  <a:cubicBezTo>
                    <a:pt x="4426" y="7887"/>
                    <a:pt x="4899" y="7806"/>
                    <a:pt x="5307" y="7643"/>
                  </a:cubicBezTo>
                  <a:lnTo>
                    <a:pt x="5319" y="7643"/>
                  </a:lnTo>
                  <a:cubicBezTo>
                    <a:pt x="6451" y="7306"/>
                    <a:pt x="7905" y="5848"/>
                    <a:pt x="7905" y="3942"/>
                  </a:cubicBezTo>
                  <a:lnTo>
                    <a:pt x="7905" y="1684"/>
                  </a:lnTo>
                  <a:cubicBezTo>
                    <a:pt x="7905" y="1100"/>
                    <a:pt x="7776" y="524"/>
                    <a:pt x="7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83" name="Google Shape;4107;p57">
              <a:extLst>
                <a:ext uri="{FF2B5EF4-FFF2-40B4-BE49-F238E27FC236}">
                  <a16:creationId xmlns:a16="http://schemas.microsoft.com/office/drawing/2014/main" id="{20A3FDA0-7826-4EE6-8D54-A91B242341A7}"/>
                </a:ext>
              </a:extLst>
            </p:cNvPr>
            <p:cNvSpPr/>
            <p:nvPr/>
          </p:nvSpPr>
          <p:spPr>
            <a:xfrm>
              <a:off x="3428150" y="4399275"/>
              <a:ext cx="166925" cy="84725"/>
            </a:xfrm>
            <a:custGeom>
              <a:avLst/>
              <a:gdLst/>
              <a:ahLst/>
              <a:cxnLst/>
              <a:rect l="l" t="t" r="r" b="b"/>
              <a:pathLst>
                <a:path w="6677" h="3389" extrusionOk="0">
                  <a:moveTo>
                    <a:pt x="3921" y="1"/>
                  </a:moveTo>
                  <a:cubicBezTo>
                    <a:pt x="3917" y="1"/>
                    <a:pt x="3913" y="1"/>
                    <a:pt x="3910" y="1"/>
                  </a:cubicBezTo>
                  <a:cubicBezTo>
                    <a:pt x="1946" y="4"/>
                    <a:pt x="284" y="1446"/>
                    <a:pt x="1" y="3389"/>
                  </a:cubicBezTo>
                  <a:lnTo>
                    <a:pt x="3910" y="3389"/>
                  </a:lnTo>
                  <a:cubicBezTo>
                    <a:pt x="5247" y="3389"/>
                    <a:pt x="6403" y="2452"/>
                    <a:pt x="6677" y="1142"/>
                  </a:cubicBezTo>
                  <a:cubicBezTo>
                    <a:pt x="5945" y="410"/>
                    <a:pt x="4953" y="1"/>
                    <a:pt x="39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84" name="Google Shape;4108;p57">
              <a:extLst>
                <a:ext uri="{FF2B5EF4-FFF2-40B4-BE49-F238E27FC236}">
                  <a16:creationId xmlns:a16="http://schemas.microsoft.com/office/drawing/2014/main" id="{D94548B3-E328-40CB-AE76-ADB8CFBA37C7}"/>
                </a:ext>
              </a:extLst>
            </p:cNvPr>
            <p:cNvSpPr/>
            <p:nvPr/>
          </p:nvSpPr>
          <p:spPr>
            <a:xfrm>
              <a:off x="3330525" y="4674000"/>
              <a:ext cx="181225" cy="207125"/>
            </a:xfrm>
            <a:custGeom>
              <a:avLst/>
              <a:gdLst/>
              <a:ahLst/>
              <a:cxnLst/>
              <a:rect l="l" t="t" r="r" b="b"/>
              <a:pathLst>
                <a:path w="7249" h="8285" extrusionOk="0">
                  <a:moveTo>
                    <a:pt x="2972" y="0"/>
                  </a:moveTo>
                  <a:lnTo>
                    <a:pt x="1455" y="440"/>
                  </a:lnTo>
                  <a:cubicBezTo>
                    <a:pt x="542" y="744"/>
                    <a:pt x="0" y="1716"/>
                    <a:pt x="235" y="2620"/>
                  </a:cubicBezTo>
                  <a:lnTo>
                    <a:pt x="1229" y="7832"/>
                  </a:lnTo>
                  <a:cubicBezTo>
                    <a:pt x="1289" y="8091"/>
                    <a:pt x="1518" y="8278"/>
                    <a:pt x="1783" y="8284"/>
                  </a:cubicBezTo>
                  <a:cubicBezTo>
                    <a:pt x="1787" y="8284"/>
                    <a:pt x="1792" y="8285"/>
                    <a:pt x="1796" y="8285"/>
                  </a:cubicBezTo>
                  <a:cubicBezTo>
                    <a:pt x="1816" y="8285"/>
                    <a:pt x="1835" y="8279"/>
                    <a:pt x="1852" y="8272"/>
                  </a:cubicBezTo>
                  <a:cubicBezTo>
                    <a:pt x="1861" y="8284"/>
                    <a:pt x="1861" y="8284"/>
                    <a:pt x="1873" y="8284"/>
                  </a:cubicBezTo>
                  <a:lnTo>
                    <a:pt x="7248" y="8284"/>
                  </a:lnTo>
                  <a:lnTo>
                    <a:pt x="7248" y="3364"/>
                  </a:lnTo>
                  <a:lnTo>
                    <a:pt x="6514" y="4086"/>
                  </a:lnTo>
                  <a:cubicBezTo>
                    <a:pt x="6410" y="4202"/>
                    <a:pt x="6270" y="4259"/>
                    <a:pt x="6126" y="4259"/>
                  </a:cubicBezTo>
                  <a:cubicBezTo>
                    <a:pt x="5952" y="4259"/>
                    <a:pt x="5772" y="4175"/>
                    <a:pt x="5646" y="4008"/>
                  </a:cubicBezTo>
                  <a:lnTo>
                    <a:pt x="29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85" name="Google Shape;4109;p57">
              <a:extLst>
                <a:ext uri="{FF2B5EF4-FFF2-40B4-BE49-F238E27FC236}">
                  <a16:creationId xmlns:a16="http://schemas.microsoft.com/office/drawing/2014/main" id="{6CACA03C-AD09-4082-A142-0293AC24664E}"/>
                </a:ext>
              </a:extLst>
            </p:cNvPr>
            <p:cNvSpPr/>
            <p:nvPr/>
          </p:nvSpPr>
          <p:spPr>
            <a:xfrm>
              <a:off x="3540175" y="4674000"/>
              <a:ext cx="181000" cy="207100"/>
            </a:xfrm>
            <a:custGeom>
              <a:avLst/>
              <a:gdLst/>
              <a:ahLst/>
              <a:cxnLst/>
              <a:rect l="l" t="t" r="r" b="b"/>
              <a:pathLst>
                <a:path w="7240" h="8284" extrusionOk="0">
                  <a:moveTo>
                    <a:pt x="3951" y="4821"/>
                  </a:moveTo>
                  <a:cubicBezTo>
                    <a:pt x="4701" y="4821"/>
                    <a:pt x="4701" y="5950"/>
                    <a:pt x="3951" y="5950"/>
                  </a:cubicBezTo>
                  <a:lnTo>
                    <a:pt x="2822" y="5950"/>
                  </a:lnTo>
                  <a:cubicBezTo>
                    <a:pt x="2075" y="5950"/>
                    <a:pt x="2075" y="4821"/>
                    <a:pt x="2822" y="4821"/>
                  </a:cubicBezTo>
                  <a:close/>
                  <a:moveTo>
                    <a:pt x="4280" y="0"/>
                  </a:moveTo>
                  <a:lnTo>
                    <a:pt x="1603" y="4008"/>
                  </a:lnTo>
                  <a:cubicBezTo>
                    <a:pt x="1476" y="4178"/>
                    <a:pt x="1297" y="4257"/>
                    <a:pt x="1126" y="4257"/>
                  </a:cubicBezTo>
                  <a:cubicBezTo>
                    <a:pt x="977" y="4257"/>
                    <a:pt x="834" y="4197"/>
                    <a:pt x="735" y="4086"/>
                  </a:cubicBezTo>
                  <a:lnTo>
                    <a:pt x="1" y="3364"/>
                  </a:lnTo>
                  <a:lnTo>
                    <a:pt x="1" y="8284"/>
                  </a:lnTo>
                  <a:lnTo>
                    <a:pt x="5454" y="8284"/>
                  </a:lnTo>
                  <a:cubicBezTo>
                    <a:pt x="5722" y="8284"/>
                    <a:pt x="5954" y="8094"/>
                    <a:pt x="6008" y="7832"/>
                  </a:cubicBezTo>
                  <a:lnTo>
                    <a:pt x="7002" y="2653"/>
                  </a:lnTo>
                  <a:cubicBezTo>
                    <a:pt x="7240" y="1716"/>
                    <a:pt x="6707" y="744"/>
                    <a:pt x="5770" y="428"/>
                  </a:cubicBezTo>
                  <a:lnTo>
                    <a:pt x="42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86" name="Google Shape;4110;p57">
              <a:extLst>
                <a:ext uri="{FF2B5EF4-FFF2-40B4-BE49-F238E27FC236}">
                  <a16:creationId xmlns:a16="http://schemas.microsoft.com/office/drawing/2014/main" id="{DC0473D1-57E0-490F-ADC8-5382B4CC6318}"/>
                </a:ext>
              </a:extLst>
            </p:cNvPr>
            <p:cNvSpPr/>
            <p:nvPr/>
          </p:nvSpPr>
          <p:spPr>
            <a:xfrm>
              <a:off x="3429975" y="4648850"/>
              <a:ext cx="78225" cy="95400"/>
            </a:xfrm>
            <a:custGeom>
              <a:avLst/>
              <a:gdLst/>
              <a:ahLst/>
              <a:cxnLst/>
              <a:rect l="l" t="t" r="r" b="b"/>
              <a:pathLst>
                <a:path w="3129" h="3816" extrusionOk="0">
                  <a:moveTo>
                    <a:pt x="452" y="0"/>
                  </a:moveTo>
                  <a:lnTo>
                    <a:pt x="0" y="440"/>
                  </a:lnTo>
                  <a:lnTo>
                    <a:pt x="2247" y="3816"/>
                  </a:lnTo>
                  <a:lnTo>
                    <a:pt x="3129" y="2936"/>
                  </a:lnTo>
                  <a:lnTo>
                    <a:pt x="1741" y="846"/>
                  </a:lnTo>
                  <a:cubicBezTo>
                    <a:pt x="1268" y="636"/>
                    <a:pt x="834" y="350"/>
                    <a:pt x="4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87" name="Google Shape;4111;p57">
              <a:extLst>
                <a:ext uri="{FF2B5EF4-FFF2-40B4-BE49-F238E27FC236}">
                  <a16:creationId xmlns:a16="http://schemas.microsoft.com/office/drawing/2014/main" id="{EDABBC84-3A26-4FF6-B84A-9C87D9940FD3}"/>
                </a:ext>
              </a:extLst>
            </p:cNvPr>
            <p:cNvSpPr/>
            <p:nvPr/>
          </p:nvSpPr>
          <p:spPr>
            <a:xfrm>
              <a:off x="3514200" y="4681000"/>
              <a:ext cx="23150" cy="17550"/>
            </a:xfrm>
            <a:custGeom>
              <a:avLst/>
              <a:gdLst/>
              <a:ahLst/>
              <a:cxnLst/>
              <a:rect l="l" t="t" r="r" b="b"/>
              <a:pathLst>
                <a:path w="926" h="702" extrusionOk="0">
                  <a:moveTo>
                    <a:pt x="1" y="0"/>
                  </a:moveTo>
                  <a:lnTo>
                    <a:pt x="465" y="702"/>
                  </a:lnTo>
                  <a:lnTo>
                    <a:pt x="925" y="0"/>
                  </a:lnTo>
                  <a:lnTo>
                    <a:pt x="916" y="0"/>
                  </a:lnTo>
                  <a:cubicBezTo>
                    <a:pt x="769" y="12"/>
                    <a:pt x="609" y="24"/>
                    <a:pt x="465" y="24"/>
                  </a:cubicBezTo>
                  <a:cubicBezTo>
                    <a:pt x="317" y="24"/>
                    <a:pt x="157" y="12"/>
                    <a:pt x="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688" name="Google Shape;4112;p57">
            <a:extLst>
              <a:ext uri="{FF2B5EF4-FFF2-40B4-BE49-F238E27FC236}">
                <a16:creationId xmlns:a16="http://schemas.microsoft.com/office/drawing/2014/main" id="{BF8A1EE1-FE24-4D05-97E6-0EEFB0F5032A}"/>
              </a:ext>
            </a:extLst>
          </p:cNvPr>
          <p:cNvGrpSpPr/>
          <p:nvPr/>
        </p:nvGrpSpPr>
        <p:grpSpPr>
          <a:xfrm>
            <a:off x="8920687" y="4480430"/>
            <a:ext cx="172224" cy="230698"/>
            <a:chOff x="3938800" y="4399275"/>
            <a:chExt cx="359700" cy="481825"/>
          </a:xfrm>
        </p:grpSpPr>
        <p:sp>
          <p:nvSpPr>
            <p:cNvPr id="2689" name="Google Shape;4113;p57">
              <a:extLst>
                <a:ext uri="{FF2B5EF4-FFF2-40B4-BE49-F238E27FC236}">
                  <a16:creationId xmlns:a16="http://schemas.microsoft.com/office/drawing/2014/main" id="{F408B3D0-31DC-47CC-AE6E-48DD3F98CAE6}"/>
                </a:ext>
              </a:extLst>
            </p:cNvPr>
            <p:cNvSpPr/>
            <p:nvPr/>
          </p:nvSpPr>
          <p:spPr>
            <a:xfrm>
              <a:off x="4022650" y="4427525"/>
              <a:ext cx="166625" cy="84700"/>
            </a:xfrm>
            <a:custGeom>
              <a:avLst/>
              <a:gdLst/>
              <a:ahLst/>
              <a:cxnLst/>
              <a:rect l="l" t="t" r="r" b="b"/>
              <a:pathLst>
                <a:path w="6665" h="3388" extrusionOk="0">
                  <a:moveTo>
                    <a:pt x="3909" y="0"/>
                  </a:moveTo>
                  <a:cubicBezTo>
                    <a:pt x="1946" y="3"/>
                    <a:pt x="284" y="1446"/>
                    <a:pt x="1" y="3388"/>
                  </a:cubicBezTo>
                  <a:lnTo>
                    <a:pt x="3909" y="3388"/>
                  </a:lnTo>
                  <a:cubicBezTo>
                    <a:pt x="4807" y="3385"/>
                    <a:pt x="5647" y="2957"/>
                    <a:pt x="6180" y="2235"/>
                  </a:cubicBezTo>
                  <a:cubicBezTo>
                    <a:pt x="6421" y="1909"/>
                    <a:pt x="6589" y="1530"/>
                    <a:pt x="6665" y="1129"/>
                  </a:cubicBezTo>
                  <a:cubicBezTo>
                    <a:pt x="6135" y="602"/>
                    <a:pt x="5463" y="241"/>
                    <a:pt x="4734" y="91"/>
                  </a:cubicBezTo>
                  <a:cubicBezTo>
                    <a:pt x="4463" y="30"/>
                    <a:pt x="4186" y="0"/>
                    <a:pt x="3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90" name="Google Shape;4114;p57">
              <a:extLst>
                <a:ext uri="{FF2B5EF4-FFF2-40B4-BE49-F238E27FC236}">
                  <a16:creationId xmlns:a16="http://schemas.microsoft.com/office/drawing/2014/main" id="{47E78DD2-EDBD-4B82-91DA-02FE9C209EAB}"/>
                </a:ext>
              </a:extLst>
            </p:cNvPr>
            <p:cNvSpPr/>
            <p:nvPr/>
          </p:nvSpPr>
          <p:spPr>
            <a:xfrm>
              <a:off x="4021450" y="4484275"/>
              <a:ext cx="197650" cy="199225"/>
            </a:xfrm>
            <a:custGeom>
              <a:avLst/>
              <a:gdLst/>
              <a:ahLst/>
              <a:cxnLst/>
              <a:rect l="l" t="t" r="r" b="b"/>
              <a:pathLst>
                <a:path w="7906" h="7969" extrusionOk="0">
                  <a:moveTo>
                    <a:pt x="7526" y="1"/>
                  </a:moveTo>
                  <a:cubicBezTo>
                    <a:pt x="7420" y="223"/>
                    <a:pt x="7291" y="434"/>
                    <a:pt x="7140" y="633"/>
                  </a:cubicBezTo>
                  <a:cubicBezTo>
                    <a:pt x="6396" y="1648"/>
                    <a:pt x="5216" y="2247"/>
                    <a:pt x="3957" y="2247"/>
                  </a:cubicBezTo>
                  <a:lnTo>
                    <a:pt x="4" y="2247"/>
                  </a:lnTo>
                  <a:lnTo>
                    <a:pt x="4" y="4018"/>
                  </a:lnTo>
                  <a:cubicBezTo>
                    <a:pt x="1" y="4635"/>
                    <a:pt x="148" y="5243"/>
                    <a:pt x="434" y="5788"/>
                  </a:cubicBezTo>
                  <a:lnTo>
                    <a:pt x="434" y="5800"/>
                  </a:lnTo>
                  <a:cubicBezTo>
                    <a:pt x="615" y="6159"/>
                    <a:pt x="850" y="6487"/>
                    <a:pt x="1133" y="6773"/>
                  </a:cubicBezTo>
                  <a:lnTo>
                    <a:pt x="1202" y="6839"/>
                  </a:lnTo>
                  <a:cubicBezTo>
                    <a:pt x="1967" y="7592"/>
                    <a:pt x="2962" y="7968"/>
                    <a:pt x="3958" y="7968"/>
                  </a:cubicBezTo>
                  <a:cubicBezTo>
                    <a:pt x="4959" y="7968"/>
                    <a:pt x="5959" y="7588"/>
                    <a:pt x="6725" y="6827"/>
                  </a:cubicBezTo>
                  <a:lnTo>
                    <a:pt x="6758" y="6794"/>
                  </a:lnTo>
                  <a:cubicBezTo>
                    <a:pt x="6972" y="6583"/>
                    <a:pt x="7158" y="6342"/>
                    <a:pt x="7312" y="6083"/>
                  </a:cubicBezTo>
                  <a:lnTo>
                    <a:pt x="7321" y="6083"/>
                  </a:lnTo>
                  <a:cubicBezTo>
                    <a:pt x="7703" y="5463"/>
                    <a:pt x="7905" y="4746"/>
                    <a:pt x="7902" y="4018"/>
                  </a:cubicBezTo>
                  <a:lnTo>
                    <a:pt x="7902" y="1684"/>
                  </a:lnTo>
                  <a:cubicBezTo>
                    <a:pt x="7902" y="1407"/>
                    <a:pt x="7875" y="1130"/>
                    <a:pt x="7818" y="859"/>
                  </a:cubicBezTo>
                  <a:cubicBezTo>
                    <a:pt x="7764" y="561"/>
                    <a:pt x="7664" y="272"/>
                    <a:pt x="75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91" name="Google Shape;4115;p57">
              <a:extLst>
                <a:ext uri="{FF2B5EF4-FFF2-40B4-BE49-F238E27FC236}">
                  <a16:creationId xmlns:a16="http://schemas.microsoft.com/office/drawing/2014/main" id="{2F4C415F-0C99-419A-AFBF-40A1DEB409CE}"/>
                </a:ext>
              </a:extLst>
            </p:cNvPr>
            <p:cNvSpPr/>
            <p:nvPr/>
          </p:nvSpPr>
          <p:spPr>
            <a:xfrm>
              <a:off x="4054050" y="4692500"/>
              <a:ext cx="132975" cy="47450"/>
            </a:xfrm>
            <a:custGeom>
              <a:avLst/>
              <a:gdLst/>
              <a:ahLst/>
              <a:cxnLst/>
              <a:rect l="l" t="t" r="r" b="b"/>
              <a:pathLst>
                <a:path w="5319" h="1898" extrusionOk="0">
                  <a:moveTo>
                    <a:pt x="5318" y="1"/>
                  </a:moveTo>
                  <a:lnTo>
                    <a:pt x="5318" y="1"/>
                  </a:lnTo>
                  <a:cubicBezTo>
                    <a:pt x="4550" y="498"/>
                    <a:pt x="3635" y="769"/>
                    <a:pt x="2653" y="769"/>
                  </a:cubicBezTo>
                  <a:cubicBezTo>
                    <a:pt x="2648" y="769"/>
                    <a:pt x="2643" y="769"/>
                    <a:pt x="2637" y="769"/>
                  </a:cubicBezTo>
                  <a:cubicBezTo>
                    <a:pt x="1703" y="769"/>
                    <a:pt x="791" y="507"/>
                    <a:pt x="0" y="13"/>
                  </a:cubicBezTo>
                  <a:lnTo>
                    <a:pt x="0" y="13"/>
                  </a:lnTo>
                  <a:cubicBezTo>
                    <a:pt x="82" y="272"/>
                    <a:pt x="202" y="516"/>
                    <a:pt x="362" y="736"/>
                  </a:cubicBezTo>
                  <a:cubicBezTo>
                    <a:pt x="898" y="1464"/>
                    <a:pt x="1747" y="1895"/>
                    <a:pt x="2653" y="1898"/>
                  </a:cubicBezTo>
                  <a:cubicBezTo>
                    <a:pt x="2660" y="1898"/>
                    <a:pt x="2667" y="1898"/>
                    <a:pt x="2674" y="1898"/>
                  </a:cubicBezTo>
                  <a:cubicBezTo>
                    <a:pt x="3870" y="1898"/>
                    <a:pt x="4935" y="1135"/>
                    <a:pt x="5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92" name="Google Shape;4116;p57">
              <a:extLst>
                <a:ext uri="{FF2B5EF4-FFF2-40B4-BE49-F238E27FC236}">
                  <a16:creationId xmlns:a16="http://schemas.microsoft.com/office/drawing/2014/main" id="{125AE27C-3037-46F3-8E11-652CCC893C7C}"/>
                </a:ext>
              </a:extLst>
            </p:cNvPr>
            <p:cNvSpPr/>
            <p:nvPr/>
          </p:nvSpPr>
          <p:spPr>
            <a:xfrm>
              <a:off x="4163275" y="4399275"/>
              <a:ext cx="84275" cy="84200"/>
            </a:xfrm>
            <a:custGeom>
              <a:avLst/>
              <a:gdLst/>
              <a:ahLst/>
              <a:cxnLst/>
              <a:rect l="l" t="t" r="r" b="b"/>
              <a:pathLst>
                <a:path w="3371" h="3368" extrusionOk="0">
                  <a:moveTo>
                    <a:pt x="1090" y="1"/>
                  </a:moveTo>
                  <a:cubicBezTo>
                    <a:pt x="707" y="1"/>
                    <a:pt x="330" y="106"/>
                    <a:pt x="1" y="305"/>
                  </a:cubicBezTo>
                  <a:cubicBezTo>
                    <a:pt x="338" y="420"/>
                    <a:pt x="660" y="573"/>
                    <a:pt x="961" y="769"/>
                  </a:cubicBezTo>
                  <a:lnTo>
                    <a:pt x="961" y="781"/>
                  </a:lnTo>
                  <a:cubicBezTo>
                    <a:pt x="1443" y="1070"/>
                    <a:pt x="1874" y="1446"/>
                    <a:pt x="2226" y="1886"/>
                  </a:cubicBezTo>
                  <a:cubicBezTo>
                    <a:pt x="2587" y="2329"/>
                    <a:pt x="2871" y="2829"/>
                    <a:pt x="3060" y="3368"/>
                  </a:cubicBezTo>
                  <a:cubicBezTo>
                    <a:pt x="3262" y="3033"/>
                    <a:pt x="3370" y="2651"/>
                    <a:pt x="3364" y="2259"/>
                  </a:cubicBezTo>
                  <a:cubicBezTo>
                    <a:pt x="3361" y="1236"/>
                    <a:pt x="2672" y="341"/>
                    <a:pt x="1684" y="79"/>
                  </a:cubicBezTo>
                  <a:cubicBezTo>
                    <a:pt x="1615" y="58"/>
                    <a:pt x="1543" y="46"/>
                    <a:pt x="1467" y="46"/>
                  </a:cubicBezTo>
                  <a:cubicBezTo>
                    <a:pt x="1344" y="34"/>
                    <a:pt x="1232" y="1"/>
                    <a:pt x="1106" y="1"/>
                  </a:cubicBezTo>
                  <a:cubicBezTo>
                    <a:pt x="1101" y="1"/>
                    <a:pt x="1095" y="1"/>
                    <a:pt x="1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93" name="Google Shape;4117;p57">
              <a:extLst>
                <a:ext uri="{FF2B5EF4-FFF2-40B4-BE49-F238E27FC236}">
                  <a16:creationId xmlns:a16="http://schemas.microsoft.com/office/drawing/2014/main" id="{8C7F3EBD-9132-4AF2-93C7-14EB5B3E5AEF}"/>
                </a:ext>
              </a:extLst>
            </p:cNvPr>
            <p:cNvSpPr/>
            <p:nvPr/>
          </p:nvSpPr>
          <p:spPr>
            <a:xfrm>
              <a:off x="3938800" y="4692800"/>
              <a:ext cx="359700" cy="188300"/>
            </a:xfrm>
            <a:custGeom>
              <a:avLst/>
              <a:gdLst/>
              <a:ahLst/>
              <a:cxnLst/>
              <a:rect l="l" t="t" r="r" b="b"/>
              <a:pathLst>
                <a:path w="14388" h="7532" extrusionOk="0">
                  <a:moveTo>
                    <a:pt x="11160" y="4144"/>
                  </a:moveTo>
                  <a:cubicBezTo>
                    <a:pt x="11470" y="4144"/>
                    <a:pt x="11723" y="4397"/>
                    <a:pt x="11723" y="4710"/>
                  </a:cubicBezTo>
                  <a:cubicBezTo>
                    <a:pt x="11723" y="5021"/>
                    <a:pt x="11470" y="5274"/>
                    <a:pt x="11160" y="5274"/>
                  </a:cubicBezTo>
                  <a:lnTo>
                    <a:pt x="10031" y="5274"/>
                  </a:lnTo>
                  <a:cubicBezTo>
                    <a:pt x="9718" y="5274"/>
                    <a:pt x="9465" y="5021"/>
                    <a:pt x="9465" y="4710"/>
                  </a:cubicBezTo>
                  <a:cubicBezTo>
                    <a:pt x="9465" y="4397"/>
                    <a:pt x="9718" y="4144"/>
                    <a:pt x="10031" y="4144"/>
                  </a:cubicBezTo>
                  <a:close/>
                  <a:moveTo>
                    <a:pt x="3379" y="1"/>
                  </a:moveTo>
                  <a:lnTo>
                    <a:pt x="2385" y="248"/>
                  </a:lnTo>
                  <a:cubicBezTo>
                    <a:pt x="922" y="615"/>
                    <a:pt x="0" y="2067"/>
                    <a:pt x="295" y="3545"/>
                  </a:cubicBezTo>
                  <a:lnTo>
                    <a:pt x="1006" y="7080"/>
                  </a:lnTo>
                  <a:cubicBezTo>
                    <a:pt x="1060" y="7342"/>
                    <a:pt x="1292" y="7532"/>
                    <a:pt x="1560" y="7532"/>
                  </a:cubicBezTo>
                  <a:lnTo>
                    <a:pt x="12831" y="7532"/>
                  </a:lnTo>
                  <a:cubicBezTo>
                    <a:pt x="12833" y="7532"/>
                    <a:pt x="12835" y="7532"/>
                    <a:pt x="12837" y="7532"/>
                  </a:cubicBezTo>
                  <a:cubicBezTo>
                    <a:pt x="13103" y="7532"/>
                    <a:pt x="13331" y="7343"/>
                    <a:pt x="13382" y="7080"/>
                  </a:cubicBezTo>
                  <a:lnTo>
                    <a:pt x="14096" y="3545"/>
                  </a:lnTo>
                  <a:cubicBezTo>
                    <a:pt x="14388" y="2070"/>
                    <a:pt x="13476" y="621"/>
                    <a:pt x="12018" y="248"/>
                  </a:cubicBezTo>
                  <a:lnTo>
                    <a:pt x="11046" y="13"/>
                  </a:lnTo>
                  <a:cubicBezTo>
                    <a:pt x="10678" y="1506"/>
                    <a:pt x="9474" y="2648"/>
                    <a:pt x="7965" y="2943"/>
                  </a:cubicBezTo>
                  <a:cubicBezTo>
                    <a:pt x="7714" y="2991"/>
                    <a:pt x="7463" y="3015"/>
                    <a:pt x="7214" y="3015"/>
                  </a:cubicBezTo>
                  <a:cubicBezTo>
                    <a:pt x="5960" y="3015"/>
                    <a:pt x="4762" y="2417"/>
                    <a:pt x="4011" y="1377"/>
                  </a:cubicBezTo>
                  <a:cubicBezTo>
                    <a:pt x="3707" y="967"/>
                    <a:pt x="3493" y="498"/>
                    <a:pt x="3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694" name="Google Shape;4118;p57">
            <a:extLst>
              <a:ext uri="{FF2B5EF4-FFF2-40B4-BE49-F238E27FC236}">
                <a16:creationId xmlns:a16="http://schemas.microsoft.com/office/drawing/2014/main" id="{AD622D40-FA6E-4804-ADCA-AF5A65EA12D4}"/>
              </a:ext>
            </a:extLst>
          </p:cNvPr>
          <p:cNvGrpSpPr/>
          <p:nvPr/>
        </p:nvGrpSpPr>
        <p:grpSpPr>
          <a:xfrm>
            <a:off x="9240825" y="4480430"/>
            <a:ext cx="108149" cy="230698"/>
            <a:chOff x="4584850" y="4399275"/>
            <a:chExt cx="225875" cy="481825"/>
          </a:xfrm>
        </p:grpSpPr>
        <p:sp>
          <p:nvSpPr>
            <p:cNvPr id="2695" name="Google Shape;4119;p57">
              <a:extLst>
                <a:ext uri="{FF2B5EF4-FFF2-40B4-BE49-F238E27FC236}">
                  <a16:creationId xmlns:a16="http://schemas.microsoft.com/office/drawing/2014/main" id="{EFB3AF3C-925A-431F-8E72-D6255462EA56}"/>
                </a:ext>
              </a:extLst>
            </p:cNvPr>
            <p:cNvSpPr/>
            <p:nvPr/>
          </p:nvSpPr>
          <p:spPr>
            <a:xfrm>
              <a:off x="4655400" y="4399275"/>
              <a:ext cx="84700" cy="84725"/>
            </a:xfrm>
            <a:custGeom>
              <a:avLst/>
              <a:gdLst/>
              <a:ahLst/>
              <a:cxnLst/>
              <a:rect l="l" t="t" r="r" b="b"/>
              <a:pathLst>
                <a:path w="3388" h="3389" extrusionOk="0">
                  <a:moveTo>
                    <a:pt x="1696" y="1"/>
                  </a:moveTo>
                  <a:cubicBezTo>
                    <a:pt x="759" y="1"/>
                    <a:pt x="0" y="760"/>
                    <a:pt x="0" y="1696"/>
                  </a:cubicBezTo>
                  <a:cubicBezTo>
                    <a:pt x="0" y="2630"/>
                    <a:pt x="759" y="3389"/>
                    <a:pt x="1696" y="3389"/>
                  </a:cubicBezTo>
                  <a:cubicBezTo>
                    <a:pt x="2629" y="3389"/>
                    <a:pt x="3388" y="2630"/>
                    <a:pt x="3388" y="1696"/>
                  </a:cubicBezTo>
                  <a:cubicBezTo>
                    <a:pt x="3388" y="760"/>
                    <a:pt x="2629" y="1"/>
                    <a:pt x="1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696" name="Google Shape;4120;p57">
              <a:extLst>
                <a:ext uri="{FF2B5EF4-FFF2-40B4-BE49-F238E27FC236}">
                  <a16:creationId xmlns:a16="http://schemas.microsoft.com/office/drawing/2014/main" id="{4715172D-B478-4018-B960-9BC9E2BEA5A9}"/>
                </a:ext>
              </a:extLst>
            </p:cNvPr>
            <p:cNvSpPr/>
            <p:nvPr/>
          </p:nvSpPr>
          <p:spPr>
            <a:xfrm>
              <a:off x="4584850" y="4512200"/>
              <a:ext cx="225875" cy="368900"/>
            </a:xfrm>
            <a:custGeom>
              <a:avLst/>
              <a:gdLst/>
              <a:ahLst/>
              <a:cxnLst/>
              <a:rect l="l" t="t" r="r" b="b"/>
              <a:pathLst>
                <a:path w="9035" h="14756" extrusionOk="0">
                  <a:moveTo>
                    <a:pt x="2259" y="1"/>
                  </a:moveTo>
                  <a:cubicBezTo>
                    <a:pt x="1013" y="1"/>
                    <a:pt x="1" y="1052"/>
                    <a:pt x="1" y="2298"/>
                  </a:cubicBezTo>
                  <a:lnTo>
                    <a:pt x="1" y="5686"/>
                  </a:lnTo>
                  <a:cubicBezTo>
                    <a:pt x="1" y="6280"/>
                    <a:pt x="414" y="6792"/>
                    <a:pt x="1106" y="6792"/>
                  </a:cubicBezTo>
                  <a:cubicBezTo>
                    <a:pt x="1284" y="6792"/>
                    <a:pt x="1480" y="6758"/>
                    <a:pt x="1693" y="6683"/>
                  </a:cubicBezTo>
                  <a:lnTo>
                    <a:pt x="1693" y="13627"/>
                  </a:lnTo>
                  <a:cubicBezTo>
                    <a:pt x="1693" y="14250"/>
                    <a:pt x="2199" y="14756"/>
                    <a:pt x="2822" y="14756"/>
                  </a:cubicBezTo>
                  <a:cubicBezTo>
                    <a:pt x="3446" y="14756"/>
                    <a:pt x="3952" y="14250"/>
                    <a:pt x="3952" y="13627"/>
                  </a:cubicBezTo>
                  <a:lnTo>
                    <a:pt x="3952" y="9637"/>
                  </a:lnTo>
                  <a:cubicBezTo>
                    <a:pt x="3952" y="9324"/>
                    <a:pt x="4204" y="9074"/>
                    <a:pt x="4518" y="9074"/>
                  </a:cubicBezTo>
                  <a:cubicBezTo>
                    <a:pt x="4828" y="9074"/>
                    <a:pt x="5081" y="9324"/>
                    <a:pt x="5081" y="9637"/>
                  </a:cubicBezTo>
                  <a:lnTo>
                    <a:pt x="5081" y="13627"/>
                  </a:lnTo>
                  <a:cubicBezTo>
                    <a:pt x="5081" y="14250"/>
                    <a:pt x="5587" y="14756"/>
                    <a:pt x="6210" y="14756"/>
                  </a:cubicBezTo>
                  <a:cubicBezTo>
                    <a:pt x="6833" y="14756"/>
                    <a:pt x="7339" y="14250"/>
                    <a:pt x="7339" y="13627"/>
                  </a:cubicBezTo>
                  <a:lnTo>
                    <a:pt x="7339" y="6683"/>
                  </a:lnTo>
                  <a:cubicBezTo>
                    <a:pt x="7552" y="6758"/>
                    <a:pt x="7749" y="6792"/>
                    <a:pt x="7927" y="6792"/>
                  </a:cubicBezTo>
                  <a:cubicBezTo>
                    <a:pt x="8619" y="6792"/>
                    <a:pt x="9035" y="6280"/>
                    <a:pt x="9035" y="5686"/>
                  </a:cubicBezTo>
                  <a:lnTo>
                    <a:pt x="9035" y="2298"/>
                  </a:lnTo>
                  <a:cubicBezTo>
                    <a:pt x="9035" y="1052"/>
                    <a:pt x="8020" y="1"/>
                    <a:pt x="67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2697" name="Google Shape;4121;p57">
            <a:extLst>
              <a:ext uri="{FF2B5EF4-FFF2-40B4-BE49-F238E27FC236}">
                <a16:creationId xmlns:a16="http://schemas.microsoft.com/office/drawing/2014/main" id="{FC0886B5-37B0-4915-AD8C-957185ACF4A8}"/>
              </a:ext>
            </a:extLst>
          </p:cNvPr>
          <p:cNvSpPr/>
          <p:nvPr/>
        </p:nvSpPr>
        <p:spPr>
          <a:xfrm>
            <a:off x="9457178" y="4480369"/>
            <a:ext cx="253154" cy="230602"/>
          </a:xfrm>
          <a:custGeom>
            <a:avLst/>
            <a:gdLst/>
            <a:ahLst/>
            <a:cxnLst/>
            <a:rect l="l" t="t" r="r" b="b"/>
            <a:pathLst>
              <a:path w="21149" h="19265" extrusionOk="0">
                <a:moveTo>
                  <a:pt x="10580" y="3417"/>
                </a:moveTo>
                <a:cubicBezTo>
                  <a:pt x="12186" y="3417"/>
                  <a:pt x="13773" y="4040"/>
                  <a:pt x="14967" y="5236"/>
                </a:cubicBezTo>
                <a:cubicBezTo>
                  <a:pt x="16933" y="7199"/>
                  <a:pt x="17352" y="10231"/>
                  <a:pt x="15997" y="12655"/>
                </a:cubicBezTo>
                <a:lnTo>
                  <a:pt x="7550" y="4209"/>
                </a:lnTo>
                <a:cubicBezTo>
                  <a:pt x="8500" y="3676"/>
                  <a:pt x="9544" y="3417"/>
                  <a:pt x="10580" y="3417"/>
                </a:cubicBezTo>
                <a:close/>
                <a:moveTo>
                  <a:pt x="5156" y="6603"/>
                </a:moveTo>
                <a:lnTo>
                  <a:pt x="13600" y="15049"/>
                </a:lnTo>
                <a:cubicBezTo>
                  <a:pt x="12650" y="15584"/>
                  <a:pt x="11607" y="15844"/>
                  <a:pt x="10570" y="15844"/>
                </a:cubicBezTo>
                <a:cubicBezTo>
                  <a:pt x="8964" y="15844"/>
                  <a:pt x="7375" y="15218"/>
                  <a:pt x="6183" y="14019"/>
                </a:cubicBezTo>
                <a:cubicBezTo>
                  <a:pt x="4210" y="12059"/>
                  <a:pt x="3789" y="9024"/>
                  <a:pt x="5156" y="6603"/>
                </a:cubicBezTo>
                <a:close/>
                <a:moveTo>
                  <a:pt x="10574" y="0"/>
                </a:moveTo>
                <a:cubicBezTo>
                  <a:pt x="8127" y="0"/>
                  <a:pt x="5681" y="948"/>
                  <a:pt x="3789" y="2842"/>
                </a:cubicBezTo>
                <a:cubicBezTo>
                  <a:pt x="1" y="6630"/>
                  <a:pt x="1" y="12628"/>
                  <a:pt x="3789" y="16413"/>
                </a:cubicBezTo>
                <a:cubicBezTo>
                  <a:pt x="5662" y="18289"/>
                  <a:pt x="8113" y="19265"/>
                  <a:pt x="10576" y="19265"/>
                </a:cubicBezTo>
                <a:cubicBezTo>
                  <a:pt x="13036" y="19265"/>
                  <a:pt x="15488" y="18289"/>
                  <a:pt x="17361" y="16413"/>
                </a:cubicBezTo>
                <a:cubicBezTo>
                  <a:pt x="21149" y="12625"/>
                  <a:pt x="21149" y="6630"/>
                  <a:pt x="17361" y="2842"/>
                </a:cubicBezTo>
                <a:cubicBezTo>
                  <a:pt x="15467" y="948"/>
                  <a:pt x="13020" y="0"/>
                  <a:pt x="1057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2698" name="Google Shape;4122;p57">
            <a:extLst>
              <a:ext uri="{FF2B5EF4-FFF2-40B4-BE49-F238E27FC236}">
                <a16:creationId xmlns:a16="http://schemas.microsoft.com/office/drawing/2014/main" id="{87A5254E-CD78-4C41-96D4-55316FB60BAA}"/>
              </a:ext>
            </a:extLst>
          </p:cNvPr>
          <p:cNvGrpSpPr/>
          <p:nvPr/>
        </p:nvGrpSpPr>
        <p:grpSpPr>
          <a:xfrm>
            <a:off x="9749232" y="4480430"/>
            <a:ext cx="230698" cy="230698"/>
            <a:chOff x="5642550" y="4399275"/>
            <a:chExt cx="481825" cy="481825"/>
          </a:xfrm>
        </p:grpSpPr>
        <p:sp>
          <p:nvSpPr>
            <p:cNvPr id="2699" name="Google Shape;4123;p57">
              <a:extLst>
                <a:ext uri="{FF2B5EF4-FFF2-40B4-BE49-F238E27FC236}">
                  <a16:creationId xmlns:a16="http://schemas.microsoft.com/office/drawing/2014/main" id="{6E88694C-6DE9-4157-8FB2-764B00564B20}"/>
                </a:ext>
              </a:extLst>
            </p:cNvPr>
            <p:cNvSpPr/>
            <p:nvPr/>
          </p:nvSpPr>
          <p:spPr>
            <a:xfrm>
              <a:off x="5642550" y="43992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5283" y="7945"/>
                  </a:moveTo>
                  <a:cubicBezTo>
                    <a:pt x="15593" y="7945"/>
                    <a:pt x="15846" y="8195"/>
                    <a:pt x="15846" y="8508"/>
                  </a:cubicBezTo>
                  <a:lnTo>
                    <a:pt x="15846" y="10766"/>
                  </a:lnTo>
                  <a:cubicBezTo>
                    <a:pt x="15846" y="11079"/>
                    <a:pt x="15593" y="11332"/>
                    <a:pt x="15283" y="11332"/>
                  </a:cubicBezTo>
                  <a:lnTo>
                    <a:pt x="3991" y="11332"/>
                  </a:lnTo>
                  <a:cubicBezTo>
                    <a:pt x="3678" y="11332"/>
                    <a:pt x="3425" y="11079"/>
                    <a:pt x="3425" y="10766"/>
                  </a:cubicBezTo>
                  <a:lnTo>
                    <a:pt x="3425" y="8508"/>
                  </a:lnTo>
                  <a:cubicBezTo>
                    <a:pt x="3425" y="8195"/>
                    <a:pt x="3678" y="7945"/>
                    <a:pt x="3991" y="7945"/>
                  </a:cubicBezTo>
                  <a:close/>
                  <a:moveTo>
                    <a:pt x="9637" y="1"/>
                  </a:moveTo>
                  <a:cubicBezTo>
                    <a:pt x="4331" y="1"/>
                    <a:pt x="1" y="4331"/>
                    <a:pt x="1" y="9637"/>
                  </a:cubicBezTo>
                  <a:cubicBezTo>
                    <a:pt x="1" y="14946"/>
                    <a:pt x="4328" y="19273"/>
                    <a:pt x="9637" y="19273"/>
                  </a:cubicBezTo>
                  <a:cubicBezTo>
                    <a:pt x="14943" y="19273"/>
                    <a:pt x="19273" y="14946"/>
                    <a:pt x="19273" y="9637"/>
                  </a:cubicBezTo>
                  <a:cubicBezTo>
                    <a:pt x="19273" y="4331"/>
                    <a:pt x="14943" y="1"/>
                    <a:pt x="9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700" name="Google Shape;4124;p57">
              <a:extLst>
                <a:ext uri="{FF2B5EF4-FFF2-40B4-BE49-F238E27FC236}">
                  <a16:creationId xmlns:a16="http://schemas.microsoft.com/office/drawing/2014/main" id="{21F50F29-5B87-446C-9F1C-8B5357C73410}"/>
                </a:ext>
              </a:extLst>
            </p:cNvPr>
            <p:cNvSpPr/>
            <p:nvPr/>
          </p:nvSpPr>
          <p:spPr>
            <a:xfrm>
              <a:off x="5756375" y="4626100"/>
              <a:ext cx="254100" cy="28275"/>
            </a:xfrm>
            <a:custGeom>
              <a:avLst/>
              <a:gdLst/>
              <a:ahLst/>
              <a:cxnLst/>
              <a:rect l="l" t="t" r="r" b="b"/>
              <a:pathLst>
                <a:path w="10164" h="1131" extrusionOk="0">
                  <a:moveTo>
                    <a:pt x="1" y="1"/>
                  </a:moveTo>
                  <a:lnTo>
                    <a:pt x="1" y="1130"/>
                  </a:lnTo>
                  <a:lnTo>
                    <a:pt x="10164" y="1130"/>
                  </a:lnTo>
                  <a:lnTo>
                    <a:pt x="101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701" name="Google Shape;4125;p57">
            <a:extLst>
              <a:ext uri="{FF2B5EF4-FFF2-40B4-BE49-F238E27FC236}">
                <a16:creationId xmlns:a16="http://schemas.microsoft.com/office/drawing/2014/main" id="{3AEADFF6-4484-4DB4-9AB7-CE2F94C94AE4}"/>
              </a:ext>
            </a:extLst>
          </p:cNvPr>
          <p:cNvGrpSpPr/>
          <p:nvPr/>
        </p:nvGrpSpPr>
        <p:grpSpPr>
          <a:xfrm>
            <a:off x="10026511" y="4488528"/>
            <a:ext cx="247061" cy="214502"/>
            <a:chOff x="6218300" y="4416175"/>
            <a:chExt cx="516000" cy="448000"/>
          </a:xfrm>
        </p:grpSpPr>
        <p:sp>
          <p:nvSpPr>
            <p:cNvPr id="2702" name="Google Shape;4126;p57">
              <a:extLst>
                <a:ext uri="{FF2B5EF4-FFF2-40B4-BE49-F238E27FC236}">
                  <a16:creationId xmlns:a16="http://schemas.microsoft.com/office/drawing/2014/main" id="{D721A86C-6C32-4DC9-A894-8720C366BC9F}"/>
                </a:ext>
              </a:extLst>
            </p:cNvPr>
            <p:cNvSpPr/>
            <p:nvPr/>
          </p:nvSpPr>
          <p:spPr>
            <a:xfrm>
              <a:off x="6462150" y="4525375"/>
              <a:ext cx="28250" cy="141250"/>
            </a:xfrm>
            <a:custGeom>
              <a:avLst/>
              <a:gdLst/>
              <a:ahLst/>
              <a:cxnLst/>
              <a:rect l="l" t="t" r="r" b="b"/>
              <a:pathLst>
                <a:path w="1130" h="5650" extrusionOk="0">
                  <a:moveTo>
                    <a:pt x="566" y="1"/>
                  </a:moveTo>
                  <a:cubicBezTo>
                    <a:pt x="253" y="1"/>
                    <a:pt x="0" y="254"/>
                    <a:pt x="0" y="567"/>
                  </a:cubicBezTo>
                  <a:lnTo>
                    <a:pt x="0" y="5087"/>
                  </a:lnTo>
                  <a:cubicBezTo>
                    <a:pt x="0" y="5397"/>
                    <a:pt x="253" y="5650"/>
                    <a:pt x="566" y="5650"/>
                  </a:cubicBezTo>
                  <a:cubicBezTo>
                    <a:pt x="877" y="5650"/>
                    <a:pt x="1130" y="5397"/>
                    <a:pt x="1130" y="5087"/>
                  </a:cubicBezTo>
                  <a:lnTo>
                    <a:pt x="1130" y="567"/>
                  </a:lnTo>
                  <a:cubicBezTo>
                    <a:pt x="1130" y="254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703" name="Google Shape;4127;p57">
              <a:extLst>
                <a:ext uri="{FF2B5EF4-FFF2-40B4-BE49-F238E27FC236}">
                  <a16:creationId xmlns:a16="http://schemas.microsoft.com/office/drawing/2014/main" id="{36AF0B43-2871-40D0-A1B1-6F3F22BE261B}"/>
                </a:ext>
              </a:extLst>
            </p:cNvPr>
            <p:cNvSpPr/>
            <p:nvPr/>
          </p:nvSpPr>
          <p:spPr>
            <a:xfrm>
              <a:off x="6218300" y="4416175"/>
              <a:ext cx="516000" cy="448000"/>
            </a:xfrm>
            <a:custGeom>
              <a:avLst/>
              <a:gdLst/>
              <a:ahLst/>
              <a:cxnLst/>
              <a:rect l="l" t="t" r="r" b="b"/>
              <a:pathLst>
                <a:path w="20640" h="17920" extrusionOk="0">
                  <a:moveTo>
                    <a:pt x="10320" y="3240"/>
                  </a:moveTo>
                  <a:cubicBezTo>
                    <a:pt x="11254" y="3240"/>
                    <a:pt x="12013" y="3998"/>
                    <a:pt x="12013" y="4935"/>
                  </a:cubicBezTo>
                  <a:lnTo>
                    <a:pt x="12013" y="9452"/>
                  </a:lnTo>
                  <a:cubicBezTo>
                    <a:pt x="12013" y="10385"/>
                    <a:pt x="11254" y="11144"/>
                    <a:pt x="10320" y="11144"/>
                  </a:cubicBezTo>
                  <a:cubicBezTo>
                    <a:pt x="9384" y="11144"/>
                    <a:pt x="8625" y="10385"/>
                    <a:pt x="8625" y="9452"/>
                  </a:cubicBezTo>
                  <a:lnTo>
                    <a:pt x="8625" y="4935"/>
                  </a:lnTo>
                  <a:cubicBezTo>
                    <a:pt x="8625" y="3998"/>
                    <a:pt x="9384" y="3240"/>
                    <a:pt x="10320" y="3240"/>
                  </a:cubicBezTo>
                  <a:close/>
                  <a:moveTo>
                    <a:pt x="10320" y="12274"/>
                  </a:moveTo>
                  <a:cubicBezTo>
                    <a:pt x="10538" y="12274"/>
                    <a:pt x="10758" y="12316"/>
                    <a:pt x="10968" y="12403"/>
                  </a:cubicBezTo>
                  <a:cubicBezTo>
                    <a:pt x="11600" y="12665"/>
                    <a:pt x="12013" y="13282"/>
                    <a:pt x="12013" y="13969"/>
                  </a:cubicBezTo>
                  <a:cubicBezTo>
                    <a:pt x="12013" y="14902"/>
                    <a:pt x="11254" y="15661"/>
                    <a:pt x="10320" y="15661"/>
                  </a:cubicBezTo>
                  <a:cubicBezTo>
                    <a:pt x="9634" y="15661"/>
                    <a:pt x="9017" y="15248"/>
                    <a:pt x="8755" y="14616"/>
                  </a:cubicBezTo>
                  <a:cubicBezTo>
                    <a:pt x="8493" y="13984"/>
                    <a:pt x="8637" y="13255"/>
                    <a:pt x="9122" y="12770"/>
                  </a:cubicBezTo>
                  <a:cubicBezTo>
                    <a:pt x="9446" y="12446"/>
                    <a:pt x="9880" y="12274"/>
                    <a:pt x="10320" y="12274"/>
                  </a:cubicBezTo>
                  <a:close/>
                  <a:moveTo>
                    <a:pt x="10319" y="1"/>
                  </a:moveTo>
                  <a:cubicBezTo>
                    <a:pt x="9352" y="1"/>
                    <a:pt x="8386" y="487"/>
                    <a:pt x="7848" y="1460"/>
                  </a:cubicBezTo>
                  <a:lnTo>
                    <a:pt x="1040" y="13731"/>
                  </a:lnTo>
                  <a:cubicBezTo>
                    <a:pt x="1" y="15613"/>
                    <a:pt x="1359" y="17919"/>
                    <a:pt x="3509" y="17919"/>
                  </a:cubicBezTo>
                  <a:lnTo>
                    <a:pt x="17129" y="17919"/>
                  </a:lnTo>
                  <a:cubicBezTo>
                    <a:pt x="19279" y="17919"/>
                    <a:pt x="20640" y="15616"/>
                    <a:pt x="19598" y="13731"/>
                  </a:cubicBezTo>
                  <a:lnTo>
                    <a:pt x="12790" y="1460"/>
                  </a:lnTo>
                  <a:cubicBezTo>
                    <a:pt x="12252" y="487"/>
                    <a:pt x="11286" y="1"/>
                    <a:pt x="103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704" name="Google Shape;4128;p57">
              <a:extLst>
                <a:ext uri="{FF2B5EF4-FFF2-40B4-BE49-F238E27FC236}">
                  <a16:creationId xmlns:a16="http://schemas.microsoft.com/office/drawing/2014/main" id="{59E4769B-42EA-48D4-B758-6E132A7C7E9B}"/>
                </a:ext>
              </a:extLst>
            </p:cNvPr>
            <p:cNvSpPr/>
            <p:nvPr/>
          </p:nvSpPr>
          <p:spPr>
            <a:xfrm>
              <a:off x="6462150" y="475122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7" y="1130"/>
                    <a:pt x="1130" y="877"/>
                    <a:pt x="1130" y="567"/>
                  </a:cubicBezTo>
                  <a:cubicBezTo>
                    <a:pt x="1130" y="253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705" name="Google Shape;4129;p57">
            <a:extLst>
              <a:ext uri="{FF2B5EF4-FFF2-40B4-BE49-F238E27FC236}">
                <a16:creationId xmlns:a16="http://schemas.microsoft.com/office/drawing/2014/main" id="{9AAD8E3E-7832-4DEE-9089-E3E5E81CD1CF}"/>
              </a:ext>
            </a:extLst>
          </p:cNvPr>
          <p:cNvGrpSpPr/>
          <p:nvPr/>
        </p:nvGrpSpPr>
        <p:grpSpPr>
          <a:xfrm>
            <a:off x="10305706" y="3629304"/>
            <a:ext cx="230698" cy="230698"/>
            <a:chOff x="899850" y="4992125"/>
            <a:chExt cx="481825" cy="481825"/>
          </a:xfrm>
        </p:grpSpPr>
        <p:sp>
          <p:nvSpPr>
            <p:cNvPr id="2706" name="Google Shape;4130;p57">
              <a:extLst>
                <a:ext uri="{FF2B5EF4-FFF2-40B4-BE49-F238E27FC236}">
                  <a16:creationId xmlns:a16="http://schemas.microsoft.com/office/drawing/2014/main" id="{49C74610-151B-4388-9FBD-B84FF5AE11F8}"/>
                </a:ext>
              </a:extLst>
            </p:cNvPr>
            <p:cNvSpPr/>
            <p:nvPr/>
          </p:nvSpPr>
          <p:spPr>
            <a:xfrm>
              <a:off x="1126600" y="536010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0"/>
                    <a:pt x="0" y="564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6" y="1130"/>
                    <a:pt x="1129" y="877"/>
                    <a:pt x="1129" y="564"/>
                  </a:cubicBezTo>
                  <a:cubicBezTo>
                    <a:pt x="1129" y="250"/>
                    <a:pt x="876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707" name="Google Shape;4131;p57">
              <a:extLst>
                <a:ext uri="{FF2B5EF4-FFF2-40B4-BE49-F238E27FC236}">
                  <a16:creationId xmlns:a16="http://schemas.microsoft.com/office/drawing/2014/main" id="{3CBFD8F2-37FF-411E-9E8E-58F1CA887D30}"/>
                </a:ext>
              </a:extLst>
            </p:cNvPr>
            <p:cNvSpPr/>
            <p:nvPr/>
          </p:nvSpPr>
          <p:spPr>
            <a:xfrm>
              <a:off x="1056050" y="5079900"/>
              <a:ext cx="169400" cy="194950"/>
            </a:xfrm>
            <a:custGeom>
              <a:avLst/>
              <a:gdLst/>
              <a:ahLst/>
              <a:cxnLst/>
              <a:rect l="l" t="t" r="r" b="b"/>
              <a:pathLst>
                <a:path w="6776" h="7798" extrusionOk="0">
                  <a:moveTo>
                    <a:pt x="3417" y="1"/>
                  </a:moveTo>
                  <a:cubicBezTo>
                    <a:pt x="1713" y="1"/>
                    <a:pt x="0" y="1115"/>
                    <a:pt x="0" y="3304"/>
                  </a:cubicBezTo>
                  <a:cubicBezTo>
                    <a:pt x="0" y="3614"/>
                    <a:pt x="250" y="3867"/>
                    <a:pt x="564" y="3867"/>
                  </a:cubicBezTo>
                  <a:cubicBezTo>
                    <a:pt x="877" y="3867"/>
                    <a:pt x="1130" y="3614"/>
                    <a:pt x="1130" y="3304"/>
                  </a:cubicBezTo>
                  <a:cubicBezTo>
                    <a:pt x="1130" y="2069"/>
                    <a:pt x="2111" y="1061"/>
                    <a:pt x="3388" y="1061"/>
                  </a:cubicBezTo>
                  <a:cubicBezTo>
                    <a:pt x="4665" y="1061"/>
                    <a:pt x="5647" y="2066"/>
                    <a:pt x="5647" y="3304"/>
                  </a:cubicBezTo>
                  <a:cubicBezTo>
                    <a:pt x="5647" y="4147"/>
                    <a:pt x="5174" y="4921"/>
                    <a:pt x="4424" y="5310"/>
                  </a:cubicBezTo>
                  <a:cubicBezTo>
                    <a:pt x="3617" y="5728"/>
                    <a:pt x="3108" y="6336"/>
                    <a:pt x="2912" y="7116"/>
                  </a:cubicBezTo>
                  <a:cubicBezTo>
                    <a:pt x="2870" y="7285"/>
                    <a:pt x="2906" y="7466"/>
                    <a:pt x="3015" y="7601"/>
                  </a:cubicBezTo>
                  <a:cubicBezTo>
                    <a:pt x="3118" y="7736"/>
                    <a:pt x="3277" y="7798"/>
                    <a:pt x="3439" y="7798"/>
                  </a:cubicBezTo>
                  <a:cubicBezTo>
                    <a:pt x="3686" y="7798"/>
                    <a:pt x="3938" y="7652"/>
                    <a:pt x="4005" y="7399"/>
                  </a:cubicBezTo>
                  <a:cubicBezTo>
                    <a:pt x="4129" y="6936"/>
                    <a:pt x="4445" y="6568"/>
                    <a:pt x="4945" y="6312"/>
                  </a:cubicBezTo>
                  <a:cubicBezTo>
                    <a:pt x="6071" y="5728"/>
                    <a:pt x="6776" y="4569"/>
                    <a:pt x="6776" y="3304"/>
                  </a:cubicBezTo>
                  <a:cubicBezTo>
                    <a:pt x="6776" y="1090"/>
                    <a:pt x="5101" y="1"/>
                    <a:pt x="34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708" name="Google Shape;4132;p57">
              <a:extLst>
                <a:ext uri="{FF2B5EF4-FFF2-40B4-BE49-F238E27FC236}">
                  <a16:creationId xmlns:a16="http://schemas.microsoft.com/office/drawing/2014/main" id="{76C5D42C-CD0C-4611-A4BE-1125FEBF318A}"/>
                </a:ext>
              </a:extLst>
            </p:cNvPr>
            <p:cNvSpPr/>
            <p:nvPr/>
          </p:nvSpPr>
          <p:spPr>
            <a:xfrm>
              <a:off x="89985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36" y="2334"/>
                  </a:moveTo>
                  <a:cubicBezTo>
                    <a:pt x="12223" y="2334"/>
                    <a:pt x="14153" y="4367"/>
                    <a:pt x="14153" y="6815"/>
                  </a:cubicBezTo>
                  <a:cubicBezTo>
                    <a:pt x="14153" y="8501"/>
                    <a:pt x="13214" y="10049"/>
                    <a:pt x="11714" y="10826"/>
                  </a:cubicBezTo>
                  <a:cubicBezTo>
                    <a:pt x="11401" y="10986"/>
                    <a:pt x="11362" y="11142"/>
                    <a:pt x="11344" y="11202"/>
                  </a:cubicBezTo>
                  <a:cubicBezTo>
                    <a:pt x="11141" y="11958"/>
                    <a:pt x="10458" y="12455"/>
                    <a:pt x="9710" y="12455"/>
                  </a:cubicBezTo>
                  <a:cubicBezTo>
                    <a:pt x="9569" y="12455"/>
                    <a:pt x="9426" y="12438"/>
                    <a:pt x="9284" y="12401"/>
                  </a:cubicBezTo>
                  <a:cubicBezTo>
                    <a:pt x="8383" y="12169"/>
                    <a:pt x="7841" y="11254"/>
                    <a:pt x="8064" y="10353"/>
                  </a:cubicBezTo>
                  <a:cubicBezTo>
                    <a:pt x="8338" y="9260"/>
                    <a:pt x="9061" y="8384"/>
                    <a:pt x="10154" y="7818"/>
                  </a:cubicBezTo>
                  <a:cubicBezTo>
                    <a:pt x="10832" y="7465"/>
                    <a:pt x="10973" y="6556"/>
                    <a:pt x="10434" y="6017"/>
                  </a:cubicBezTo>
                  <a:cubicBezTo>
                    <a:pt x="10219" y="5801"/>
                    <a:pt x="9934" y="5700"/>
                    <a:pt x="9650" y="5700"/>
                  </a:cubicBezTo>
                  <a:cubicBezTo>
                    <a:pt x="9078" y="5700"/>
                    <a:pt x="8507" y="6109"/>
                    <a:pt x="8507" y="6815"/>
                  </a:cubicBezTo>
                  <a:cubicBezTo>
                    <a:pt x="8507" y="7749"/>
                    <a:pt x="7748" y="8507"/>
                    <a:pt x="6812" y="8507"/>
                  </a:cubicBezTo>
                  <a:cubicBezTo>
                    <a:pt x="5875" y="8507"/>
                    <a:pt x="5119" y="7749"/>
                    <a:pt x="5119" y="6815"/>
                  </a:cubicBezTo>
                  <a:cubicBezTo>
                    <a:pt x="5119" y="4388"/>
                    <a:pt x="7028" y="2334"/>
                    <a:pt x="9636" y="2334"/>
                  </a:cubicBezTo>
                  <a:close/>
                  <a:moveTo>
                    <a:pt x="9636" y="13588"/>
                  </a:moveTo>
                  <a:cubicBezTo>
                    <a:pt x="9854" y="13588"/>
                    <a:pt x="10074" y="13630"/>
                    <a:pt x="10284" y="13717"/>
                  </a:cubicBezTo>
                  <a:cubicBezTo>
                    <a:pt x="10916" y="13979"/>
                    <a:pt x="11328" y="14596"/>
                    <a:pt x="11328" y="15283"/>
                  </a:cubicBezTo>
                  <a:cubicBezTo>
                    <a:pt x="11328" y="16219"/>
                    <a:pt x="10570" y="16975"/>
                    <a:pt x="9636" y="16978"/>
                  </a:cubicBezTo>
                  <a:cubicBezTo>
                    <a:pt x="8950" y="16978"/>
                    <a:pt x="8332" y="16562"/>
                    <a:pt x="8070" y="15930"/>
                  </a:cubicBezTo>
                  <a:cubicBezTo>
                    <a:pt x="7808" y="15298"/>
                    <a:pt x="7953" y="14569"/>
                    <a:pt x="8438" y="14084"/>
                  </a:cubicBezTo>
                  <a:cubicBezTo>
                    <a:pt x="8762" y="13760"/>
                    <a:pt x="9195" y="13588"/>
                    <a:pt x="9636" y="13588"/>
                  </a:cubicBezTo>
                  <a:close/>
                  <a:moveTo>
                    <a:pt x="9636" y="1"/>
                  </a:moveTo>
                  <a:cubicBezTo>
                    <a:pt x="4330" y="1"/>
                    <a:pt x="0" y="4331"/>
                    <a:pt x="0" y="9637"/>
                  </a:cubicBezTo>
                  <a:cubicBezTo>
                    <a:pt x="0" y="14945"/>
                    <a:pt x="4330" y="19273"/>
                    <a:pt x="9636" y="19273"/>
                  </a:cubicBezTo>
                  <a:cubicBezTo>
                    <a:pt x="14939" y="19273"/>
                    <a:pt x="19272" y="14945"/>
                    <a:pt x="19272" y="9637"/>
                  </a:cubicBezTo>
                  <a:cubicBezTo>
                    <a:pt x="19272" y="4331"/>
                    <a:pt x="14942" y="1"/>
                    <a:pt x="9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709" name="Google Shape;4133;p57">
            <a:extLst>
              <a:ext uri="{FF2B5EF4-FFF2-40B4-BE49-F238E27FC236}">
                <a16:creationId xmlns:a16="http://schemas.microsoft.com/office/drawing/2014/main" id="{89124814-0FE1-4187-9154-A54A5D018C43}"/>
              </a:ext>
            </a:extLst>
          </p:cNvPr>
          <p:cNvGrpSpPr/>
          <p:nvPr/>
        </p:nvGrpSpPr>
        <p:grpSpPr>
          <a:xfrm>
            <a:off x="10305717" y="3917710"/>
            <a:ext cx="230698" cy="230698"/>
            <a:chOff x="1492675" y="4992125"/>
            <a:chExt cx="481825" cy="481825"/>
          </a:xfrm>
        </p:grpSpPr>
        <p:sp>
          <p:nvSpPr>
            <p:cNvPr id="2710" name="Google Shape;4134;p57">
              <a:extLst>
                <a:ext uri="{FF2B5EF4-FFF2-40B4-BE49-F238E27FC236}">
                  <a16:creationId xmlns:a16="http://schemas.microsoft.com/office/drawing/2014/main" id="{158D2F92-64FD-440D-B6B4-FFE9810F8DD3}"/>
                </a:ext>
              </a:extLst>
            </p:cNvPr>
            <p:cNvSpPr/>
            <p:nvPr/>
          </p:nvSpPr>
          <p:spPr>
            <a:xfrm>
              <a:off x="149267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728" y="5990"/>
                  </a:moveTo>
                  <a:cubicBezTo>
                    <a:pt x="13161" y="5990"/>
                    <a:pt x="13595" y="6156"/>
                    <a:pt x="13925" y="6487"/>
                  </a:cubicBezTo>
                  <a:cubicBezTo>
                    <a:pt x="14587" y="7149"/>
                    <a:pt x="14587" y="8221"/>
                    <a:pt x="13928" y="8884"/>
                  </a:cubicBezTo>
                  <a:lnTo>
                    <a:pt x="10028" y="12780"/>
                  </a:lnTo>
                  <a:cubicBezTo>
                    <a:pt x="9709" y="13100"/>
                    <a:pt x="9278" y="13280"/>
                    <a:pt x="8830" y="13280"/>
                  </a:cubicBezTo>
                  <a:lnTo>
                    <a:pt x="8815" y="13280"/>
                  </a:lnTo>
                  <a:cubicBezTo>
                    <a:pt x="8811" y="13280"/>
                    <a:pt x="8807" y="13280"/>
                    <a:pt x="8804" y="13280"/>
                  </a:cubicBezTo>
                  <a:cubicBezTo>
                    <a:pt x="8362" y="13280"/>
                    <a:pt x="7936" y="13103"/>
                    <a:pt x="7622" y="12789"/>
                  </a:cubicBezTo>
                  <a:lnTo>
                    <a:pt x="5346" y="10528"/>
                  </a:lnTo>
                  <a:cubicBezTo>
                    <a:pt x="4632" y="9877"/>
                    <a:pt x="4605" y="8760"/>
                    <a:pt x="5288" y="8077"/>
                  </a:cubicBezTo>
                  <a:cubicBezTo>
                    <a:pt x="5620" y="7745"/>
                    <a:pt x="6053" y="7581"/>
                    <a:pt x="6485" y="7581"/>
                  </a:cubicBezTo>
                  <a:cubicBezTo>
                    <a:pt x="6944" y="7581"/>
                    <a:pt x="7402" y="7766"/>
                    <a:pt x="7737" y="8134"/>
                  </a:cubicBezTo>
                  <a:lnTo>
                    <a:pt x="8812" y="9206"/>
                  </a:lnTo>
                  <a:lnTo>
                    <a:pt x="11531" y="6487"/>
                  </a:lnTo>
                  <a:cubicBezTo>
                    <a:pt x="11861" y="6156"/>
                    <a:pt x="12294" y="5990"/>
                    <a:pt x="12728" y="5990"/>
                  </a:cubicBezTo>
                  <a:close/>
                  <a:moveTo>
                    <a:pt x="9637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3" y="4686"/>
                    <a:pt x="1" y="7098"/>
                    <a:pt x="1" y="9637"/>
                  </a:cubicBezTo>
                  <a:cubicBezTo>
                    <a:pt x="1" y="12175"/>
                    <a:pt x="1013" y="14587"/>
                    <a:pt x="2849" y="16424"/>
                  </a:cubicBezTo>
                  <a:cubicBezTo>
                    <a:pt x="4686" y="18261"/>
                    <a:pt x="7095" y="19273"/>
                    <a:pt x="9637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58" y="14587"/>
                    <a:pt x="19273" y="12175"/>
                    <a:pt x="19273" y="9637"/>
                  </a:cubicBezTo>
                  <a:cubicBezTo>
                    <a:pt x="19273" y="7098"/>
                    <a:pt x="18258" y="4686"/>
                    <a:pt x="16421" y="2849"/>
                  </a:cubicBezTo>
                  <a:cubicBezTo>
                    <a:pt x="14584" y="1012"/>
                    <a:pt x="12175" y="1"/>
                    <a:pt x="9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711" name="Google Shape;4135;p57">
              <a:extLst>
                <a:ext uri="{FF2B5EF4-FFF2-40B4-BE49-F238E27FC236}">
                  <a16:creationId xmlns:a16="http://schemas.microsoft.com/office/drawing/2014/main" id="{05F5804A-863D-410D-A779-ABF262D5B026}"/>
                </a:ext>
              </a:extLst>
            </p:cNvPr>
            <p:cNvSpPr/>
            <p:nvPr/>
          </p:nvSpPr>
          <p:spPr>
            <a:xfrm>
              <a:off x="1639625" y="5170175"/>
              <a:ext cx="190100" cy="125750"/>
            </a:xfrm>
            <a:custGeom>
              <a:avLst/>
              <a:gdLst/>
              <a:ahLst/>
              <a:cxnLst/>
              <a:rect l="l" t="t" r="r" b="b"/>
              <a:pathLst>
                <a:path w="7604" h="5030" extrusionOk="0">
                  <a:moveTo>
                    <a:pt x="6852" y="0"/>
                  </a:moveTo>
                  <a:cubicBezTo>
                    <a:pt x="6851" y="0"/>
                    <a:pt x="6850" y="0"/>
                    <a:pt x="6848" y="0"/>
                  </a:cubicBezTo>
                  <a:cubicBezTo>
                    <a:pt x="6698" y="0"/>
                    <a:pt x="6556" y="57"/>
                    <a:pt x="6451" y="163"/>
                  </a:cubicBezTo>
                  <a:lnTo>
                    <a:pt x="3334" y="3279"/>
                  </a:lnTo>
                  <a:cubicBezTo>
                    <a:pt x="3224" y="3391"/>
                    <a:pt x="3080" y="3447"/>
                    <a:pt x="2935" y="3447"/>
                  </a:cubicBezTo>
                  <a:cubicBezTo>
                    <a:pt x="2791" y="3447"/>
                    <a:pt x="2646" y="3391"/>
                    <a:pt x="2536" y="3279"/>
                  </a:cubicBezTo>
                  <a:cubicBezTo>
                    <a:pt x="2533" y="3279"/>
                    <a:pt x="2533" y="3279"/>
                    <a:pt x="2530" y="3276"/>
                  </a:cubicBezTo>
                  <a:cubicBezTo>
                    <a:pt x="2521" y="3267"/>
                    <a:pt x="2509" y="3255"/>
                    <a:pt x="2497" y="3246"/>
                  </a:cubicBezTo>
                  <a:lnTo>
                    <a:pt x="1061" y="1810"/>
                  </a:lnTo>
                  <a:cubicBezTo>
                    <a:pt x="948" y="1678"/>
                    <a:pt x="789" y="1611"/>
                    <a:pt x="629" y="1611"/>
                  </a:cubicBezTo>
                  <a:cubicBezTo>
                    <a:pt x="486" y="1611"/>
                    <a:pt x="342" y="1666"/>
                    <a:pt x="233" y="1777"/>
                  </a:cubicBezTo>
                  <a:cubicBezTo>
                    <a:pt x="1" y="2009"/>
                    <a:pt x="16" y="2391"/>
                    <a:pt x="266" y="2605"/>
                  </a:cubicBezTo>
                  <a:lnTo>
                    <a:pt x="2542" y="4869"/>
                  </a:lnTo>
                  <a:cubicBezTo>
                    <a:pt x="2645" y="4972"/>
                    <a:pt x="2782" y="5029"/>
                    <a:pt x="2926" y="5029"/>
                  </a:cubicBezTo>
                  <a:cubicBezTo>
                    <a:pt x="2929" y="5029"/>
                    <a:pt x="2933" y="5029"/>
                    <a:pt x="2937" y="5029"/>
                  </a:cubicBezTo>
                  <a:lnTo>
                    <a:pt x="2943" y="5029"/>
                  </a:lnTo>
                  <a:cubicBezTo>
                    <a:pt x="3096" y="5029"/>
                    <a:pt x="3241" y="4969"/>
                    <a:pt x="3352" y="4860"/>
                  </a:cubicBezTo>
                  <a:lnTo>
                    <a:pt x="7249" y="964"/>
                  </a:lnTo>
                  <a:cubicBezTo>
                    <a:pt x="7603" y="606"/>
                    <a:pt x="7352" y="0"/>
                    <a:pt x="68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712" name="Google Shape;4136;p57">
            <a:extLst>
              <a:ext uri="{FF2B5EF4-FFF2-40B4-BE49-F238E27FC236}">
                <a16:creationId xmlns:a16="http://schemas.microsoft.com/office/drawing/2014/main" id="{7777C689-4540-431C-9368-9D4C9EB4161A}"/>
              </a:ext>
            </a:extLst>
          </p:cNvPr>
          <p:cNvGrpSpPr/>
          <p:nvPr/>
        </p:nvGrpSpPr>
        <p:grpSpPr>
          <a:xfrm>
            <a:off x="10305729" y="4199667"/>
            <a:ext cx="230698" cy="230698"/>
            <a:chOff x="2085525" y="4992125"/>
            <a:chExt cx="481825" cy="481825"/>
          </a:xfrm>
        </p:grpSpPr>
        <p:sp>
          <p:nvSpPr>
            <p:cNvPr id="2713" name="Google Shape;4137;p57">
              <a:extLst>
                <a:ext uri="{FF2B5EF4-FFF2-40B4-BE49-F238E27FC236}">
                  <a16:creationId xmlns:a16="http://schemas.microsoft.com/office/drawing/2014/main" id="{A514388D-8D43-409A-94CF-527E537ADD89}"/>
                </a:ext>
              </a:extLst>
            </p:cNvPr>
            <p:cNvSpPr/>
            <p:nvPr/>
          </p:nvSpPr>
          <p:spPr>
            <a:xfrm>
              <a:off x="2244150" y="5152125"/>
              <a:ext cx="164500" cy="161825"/>
            </a:xfrm>
            <a:custGeom>
              <a:avLst/>
              <a:gdLst/>
              <a:ahLst/>
              <a:cxnLst/>
              <a:rect l="l" t="t" r="r" b="b"/>
              <a:pathLst>
                <a:path w="6580" h="6473" extrusionOk="0">
                  <a:moveTo>
                    <a:pt x="618" y="1"/>
                  </a:moveTo>
                  <a:cubicBezTo>
                    <a:pt x="474" y="1"/>
                    <a:pt x="329" y="56"/>
                    <a:pt x="220" y="165"/>
                  </a:cubicBezTo>
                  <a:cubicBezTo>
                    <a:pt x="3" y="385"/>
                    <a:pt x="0" y="737"/>
                    <a:pt x="214" y="957"/>
                  </a:cubicBezTo>
                  <a:lnTo>
                    <a:pt x="2093" y="2836"/>
                  </a:lnTo>
                  <a:cubicBezTo>
                    <a:pt x="2313" y="3059"/>
                    <a:pt x="2313" y="3414"/>
                    <a:pt x="2093" y="3637"/>
                  </a:cubicBezTo>
                  <a:lnTo>
                    <a:pt x="214" y="5516"/>
                  </a:lnTo>
                  <a:cubicBezTo>
                    <a:pt x="0" y="5736"/>
                    <a:pt x="3" y="6088"/>
                    <a:pt x="220" y="6308"/>
                  </a:cubicBezTo>
                  <a:cubicBezTo>
                    <a:pt x="329" y="6418"/>
                    <a:pt x="474" y="6473"/>
                    <a:pt x="618" y="6473"/>
                  </a:cubicBezTo>
                  <a:cubicBezTo>
                    <a:pt x="760" y="6473"/>
                    <a:pt x="902" y="6420"/>
                    <a:pt x="1012" y="6314"/>
                  </a:cubicBezTo>
                  <a:lnTo>
                    <a:pt x="1018" y="6308"/>
                  </a:lnTo>
                  <a:lnTo>
                    <a:pt x="2897" y="4495"/>
                  </a:lnTo>
                  <a:cubicBezTo>
                    <a:pt x="3007" y="4390"/>
                    <a:pt x="3148" y="4337"/>
                    <a:pt x="3290" y="4337"/>
                  </a:cubicBezTo>
                  <a:cubicBezTo>
                    <a:pt x="3431" y="4337"/>
                    <a:pt x="3573" y="4390"/>
                    <a:pt x="3683" y="4495"/>
                  </a:cubicBezTo>
                  <a:lnTo>
                    <a:pt x="5562" y="6308"/>
                  </a:lnTo>
                  <a:lnTo>
                    <a:pt x="5568" y="6314"/>
                  </a:lnTo>
                  <a:cubicBezTo>
                    <a:pt x="5678" y="6420"/>
                    <a:pt x="5820" y="6473"/>
                    <a:pt x="5962" y="6473"/>
                  </a:cubicBezTo>
                  <a:cubicBezTo>
                    <a:pt x="6106" y="6473"/>
                    <a:pt x="6250" y="6418"/>
                    <a:pt x="6360" y="6308"/>
                  </a:cubicBezTo>
                  <a:cubicBezTo>
                    <a:pt x="6577" y="6088"/>
                    <a:pt x="6580" y="5736"/>
                    <a:pt x="6366" y="5516"/>
                  </a:cubicBezTo>
                  <a:lnTo>
                    <a:pt x="4487" y="3637"/>
                  </a:lnTo>
                  <a:cubicBezTo>
                    <a:pt x="4267" y="3414"/>
                    <a:pt x="4267" y="3059"/>
                    <a:pt x="4487" y="2836"/>
                  </a:cubicBezTo>
                  <a:lnTo>
                    <a:pt x="6366" y="957"/>
                  </a:lnTo>
                  <a:cubicBezTo>
                    <a:pt x="6580" y="737"/>
                    <a:pt x="6577" y="385"/>
                    <a:pt x="6360" y="165"/>
                  </a:cubicBezTo>
                  <a:cubicBezTo>
                    <a:pt x="6250" y="56"/>
                    <a:pt x="6106" y="1"/>
                    <a:pt x="5962" y="1"/>
                  </a:cubicBezTo>
                  <a:cubicBezTo>
                    <a:pt x="5820" y="1"/>
                    <a:pt x="5678" y="53"/>
                    <a:pt x="5568" y="159"/>
                  </a:cubicBezTo>
                  <a:lnTo>
                    <a:pt x="5562" y="165"/>
                  </a:lnTo>
                  <a:lnTo>
                    <a:pt x="3683" y="1978"/>
                  </a:lnTo>
                  <a:cubicBezTo>
                    <a:pt x="3573" y="2083"/>
                    <a:pt x="3431" y="2136"/>
                    <a:pt x="3290" y="2136"/>
                  </a:cubicBezTo>
                  <a:cubicBezTo>
                    <a:pt x="3148" y="2136"/>
                    <a:pt x="3007" y="2083"/>
                    <a:pt x="2897" y="1978"/>
                  </a:cubicBezTo>
                  <a:lnTo>
                    <a:pt x="1018" y="165"/>
                  </a:lnTo>
                  <a:lnTo>
                    <a:pt x="1012" y="159"/>
                  </a:lnTo>
                  <a:cubicBezTo>
                    <a:pt x="902" y="53"/>
                    <a:pt x="760" y="1"/>
                    <a:pt x="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714" name="Google Shape;4138;p57">
              <a:extLst>
                <a:ext uri="{FF2B5EF4-FFF2-40B4-BE49-F238E27FC236}">
                  <a16:creationId xmlns:a16="http://schemas.microsoft.com/office/drawing/2014/main" id="{DC3F3A8D-5412-47D3-8D9F-B9550526363A}"/>
                </a:ext>
              </a:extLst>
            </p:cNvPr>
            <p:cNvSpPr/>
            <p:nvPr/>
          </p:nvSpPr>
          <p:spPr>
            <a:xfrm>
              <a:off x="208552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313" y="5263"/>
                  </a:moveTo>
                  <a:cubicBezTo>
                    <a:pt x="12748" y="5263"/>
                    <a:pt x="13183" y="5429"/>
                    <a:pt x="13515" y="5761"/>
                  </a:cubicBezTo>
                  <a:cubicBezTo>
                    <a:pt x="14174" y="6424"/>
                    <a:pt x="14171" y="7496"/>
                    <a:pt x="13509" y="8155"/>
                  </a:cubicBezTo>
                  <a:lnTo>
                    <a:pt x="12030" y="9637"/>
                  </a:lnTo>
                  <a:lnTo>
                    <a:pt x="13512" y="11118"/>
                  </a:lnTo>
                  <a:cubicBezTo>
                    <a:pt x="14174" y="11778"/>
                    <a:pt x="14177" y="12850"/>
                    <a:pt x="13515" y="13512"/>
                  </a:cubicBezTo>
                  <a:cubicBezTo>
                    <a:pt x="13184" y="13844"/>
                    <a:pt x="12749" y="14011"/>
                    <a:pt x="12315" y="14011"/>
                  </a:cubicBezTo>
                  <a:cubicBezTo>
                    <a:pt x="11883" y="14011"/>
                    <a:pt x="11451" y="13847"/>
                    <a:pt x="11121" y="13518"/>
                  </a:cubicBezTo>
                  <a:lnTo>
                    <a:pt x="9636" y="12088"/>
                  </a:lnTo>
                  <a:lnTo>
                    <a:pt x="8152" y="13518"/>
                  </a:lnTo>
                  <a:cubicBezTo>
                    <a:pt x="7822" y="13847"/>
                    <a:pt x="7390" y="14011"/>
                    <a:pt x="6958" y="14011"/>
                  </a:cubicBezTo>
                  <a:cubicBezTo>
                    <a:pt x="6523" y="14011"/>
                    <a:pt x="6087" y="13844"/>
                    <a:pt x="5755" y="13512"/>
                  </a:cubicBezTo>
                  <a:cubicBezTo>
                    <a:pt x="5095" y="12850"/>
                    <a:pt x="5098" y="11778"/>
                    <a:pt x="5761" y="11118"/>
                  </a:cubicBezTo>
                  <a:lnTo>
                    <a:pt x="7239" y="9637"/>
                  </a:lnTo>
                  <a:lnTo>
                    <a:pt x="5758" y="8155"/>
                  </a:lnTo>
                  <a:cubicBezTo>
                    <a:pt x="5095" y="7496"/>
                    <a:pt x="5092" y="6424"/>
                    <a:pt x="5755" y="5761"/>
                  </a:cubicBezTo>
                  <a:cubicBezTo>
                    <a:pt x="6085" y="5429"/>
                    <a:pt x="6519" y="5263"/>
                    <a:pt x="6954" y="5263"/>
                  </a:cubicBezTo>
                  <a:cubicBezTo>
                    <a:pt x="7386" y="5263"/>
                    <a:pt x="7818" y="5428"/>
                    <a:pt x="8149" y="5758"/>
                  </a:cubicBezTo>
                  <a:lnTo>
                    <a:pt x="9633" y="7188"/>
                  </a:lnTo>
                  <a:lnTo>
                    <a:pt x="11118" y="5758"/>
                  </a:lnTo>
                  <a:cubicBezTo>
                    <a:pt x="11448" y="5428"/>
                    <a:pt x="11881" y="5263"/>
                    <a:pt x="12313" y="5263"/>
                  </a:cubicBezTo>
                  <a:close/>
                  <a:moveTo>
                    <a:pt x="9636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2" y="4686"/>
                    <a:pt x="0" y="7098"/>
                    <a:pt x="0" y="9637"/>
                  </a:cubicBezTo>
                  <a:cubicBezTo>
                    <a:pt x="0" y="12175"/>
                    <a:pt x="1012" y="14587"/>
                    <a:pt x="2849" y="16424"/>
                  </a:cubicBezTo>
                  <a:cubicBezTo>
                    <a:pt x="4686" y="18261"/>
                    <a:pt x="7095" y="19273"/>
                    <a:pt x="9636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61" y="14587"/>
                    <a:pt x="19272" y="12175"/>
                    <a:pt x="19272" y="9637"/>
                  </a:cubicBezTo>
                  <a:cubicBezTo>
                    <a:pt x="19272" y="7098"/>
                    <a:pt x="18261" y="4686"/>
                    <a:pt x="16421" y="2849"/>
                  </a:cubicBezTo>
                  <a:cubicBezTo>
                    <a:pt x="14584" y="1012"/>
                    <a:pt x="12175" y="1"/>
                    <a:pt x="9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715" name="Google Shape;4139;p57">
            <a:extLst>
              <a:ext uri="{FF2B5EF4-FFF2-40B4-BE49-F238E27FC236}">
                <a16:creationId xmlns:a16="http://schemas.microsoft.com/office/drawing/2014/main" id="{ADF57A66-B254-40F2-AF3A-595CDBB38903}"/>
              </a:ext>
            </a:extLst>
          </p:cNvPr>
          <p:cNvGrpSpPr/>
          <p:nvPr/>
        </p:nvGrpSpPr>
        <p:grpSpPr>
          <a:xfrm>
            <a:off x="10594234" y="3629304"/>
            <a:ext cx="230698" cy="230698"/>
            <a:chOff x="2678350" y="4992125"/>
            <a:chExt cx="481825" cy="481825"/>
          </a:xfrm>
        </p:grpSpPr>
        <p:sp>
          <p:nvSpPr>
            <p:cNvPr id="2716" name="Google Shape;4140;p57">
              <a:extLst>
                <a:ext uri="{FF2B5EF4-FFF2-40B4-BE49-F238E27FC236}">
                  <a16:creationId xmlns:a16="http://schemas.microsoft.com/office/drawing/2014/main" id="{EC385549-6D8E-4C61-878A-09924882F8CF}"/>
                </a:ext>
              </a:extLst>
            </p:cNvPr>
            <p:cNvSpPr/>
            <p:nvPr/>
          </p:nvSpPr>
          <p:spPr>
            <a:xfrm>
              <a:off x="2975725" y="5079150"/>
              <a:ext cx="56475" cy="309125"/>
            </a:xfrm>
            <a:custGeom>
              <a:avLst/>
              <a:gdLst/>
              <a:ahLst/>
              <a:cxnLst/>
              <a:rect l="l" t="t" r="r" b="b"/>
              <a:pathLst>
                <a:path w="2259" h="12365" extrusionOk="0">
                  <a:moveTo>
                    <a:pt x="2259" y="1"/>
                  </a:moveTo>
                  <a:cubicBezTo>
                    <a:pt x="943" y="272"/>
                    <a:pt x="0" y="1428"/>
                    <a:pt x="0" y="2768"/>
                  </a:cubicBezTo>
                  <a:lnTo>
                    <a:pt x="0" y="6722"/>
                  </a:lnTo>
                  <a:lnTo>
                    <a:pt x="563" y="6722"/>
                  </a:lnTo>
                  <a:cubicBezTo>
                    <a:pt x="877" y="6722"/>
                    <a:pt x="1130" y="6972"/>
                    <a:pt x="1130" y="7285"/>
                  </a:cubicBezTo>
                  <a:lnTo>
                    <a:pt x="1130" y="11802"/>
                  </a:lnTo>
                  <a:cubicBezTo>
                    <a:pt x="1130" y="12115"/>
                    <a:pt x="1379" y="12365"/>
                    <a:pt x="1693" y="12365"/>
                  </a:cubicBezTo>
                  <a:cubicBezTo>
                    <a:pt x="2006" y="12365"/>
                    <a:pt x="2259" y="12115"/>
                    <a:pt x="2259" y="11802"/>
                  </a:cubicBezTo>
                  <a:lnTo>
                    <a:pt x="22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717" name="Google Shape;4141;p57">
              <a:extLst>
                <a:ext uri="{FF2B5EF4-FFF2-40B4-BE49-F238E27FC236}">
                  <a16:creationId xmlns:a16="http://schemas.microsoft.com/office/drawing/2014/main" id="{DB028699-69B8-4776-A4B7-5A4B2CAFD1DD}"/>
                </a:ext>
              </a:extLst>
            </p:cNvPr>
            <p:cNvSpPr/>
            <p:nvPr/>
          </p:nvSpPr>
          <p:spPr>
            <a:xfrm>
              <a:off x="2806350" y="5162500"/>
              <a:ext cx="84700" cy="225775"/>
            </a:xfrm>
            <a:custGeom>
              <a:avLst/>
              <a:gdLst/>
              <a:ahLst/>
              <a:cxnLst/>
              <a:rect l="l" t="t" r="r" b="b"/>
              <a:pathLst>
                <a:path w="3388" h="9031" extrusionOk="0">
                  <a:moveTo>
                    <a:pt x="0" y="0"/>
                  </a:moveTo>
                  <a:lnTo>
                    <a:pt x="0" y="563"/>
                  </a:lnTo>
                  <a:cubicBezTo>
                    <a:pt x="0" y="876"/>
                    <a:pt x="250" y="1129"/>
                    <a:pt x="563" y="1129"/>
                  </a:cubicBezTo>
                  <a:cubicBezTo>
                    <a:pt x="876" y="1129"/>
                    <a:pt x="1129" y="1379"/>
                    <a:pt x="1129" y="1692"/>
                  </a:cubicBezTo>
                  <a:lnTo>
                    <a:pt x="1129" y="8468"/>
                  </a:lnTo>
                  <a:cubicBezTo>
                    <a:pt x="1129" y="8781"/>
                    <a:pt x="1379" y="9031"/>
                    <a:pt x="1692" y="9031"/>
                  </a:cubicBezTo>
                  <a:cubicBezTo>
                    <a:pt x="2006" y="9031"/>
                    <a:pt x="2258" y="8781"/>
                    <a:pt x="2258" y="8468"/>
                  </a:cubicBezTo>
                  <a:lnTo>
                    <a:pt x="2258" y="1692"/>
                  </a:lnTo>
                  <a:cubicBezTo>
                    <a:pt x="2258" y="1379"/>
                    <a:pt x="2508" y="1129"/>
                    <a:pt x="2822" y="1129"/>
                  </a:cubicBezTo>
                  <a:cubicBezTo>
                    <a:pt x="3135" y="1129"/>
                    <a:pt x="3388" y="876"/>
                    <a:pt x="3388" y="563"/>
                  </a:cubicBezTo>
                  <a:lnTo>
                    <a:pt x="33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718" name="Google Shape;4142;p57">
              <a:extLst>
                <a:ext uri="{FF2B5EF4-FFF2-40B4-BE49-F238E27FC236}">
                  <a16:creationId xmlns:a16="http://schemas.microsoft.com/office/drawing/2014/main" id="{B52D470A-BA4F-45E3-A2AF-A230D457FED1}"/>
                </a:ext>
              </a:extLst>
            </p:cNvPr>
            <p:cNvSpPr/>
            <p:nvPr/>
          </p:nvSpPr>
          <p:spPr>
            <a:xfrm>
              <a:off x="267835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071" y="2298"/>
                  </a:moveTo>
                  <a:cubicBezTo>
                    <a:pt x="9384" y="2298"/>
                    <a:pt x="9637" y="2548"/>
                    <a:pt x="9637" y="2861"/>
                  </a:cubicBezTo>
                  <a:lnTo>
                    <a:pt x="9637" y="6249"/>
                  </a:lnTo>
                  <a:lnTo>
                    <a:pt x="9637" y="7378"/>
                  </a:lnTo>
                  <a:cubicBezTo>
                    <a:pt x="9634" y="8095"/>
                    <a:pt x="9182" y="8736"/>
                    <a:pt x="8508" y="8977"/>
                  </a:cubicBezTo>
                  <a:lnTo>
                    <a:pt x="8508" y="15283"/>
                  </a:lnTo>
                  <a:cubicBezTo>
                    <a:pt x="8508" y="16219"/>
                    <a:pt x="7749" y="16975"/>
                    <a:pt x="6812" y="16975"/>
                  </a:cubicBezTo>
                  <a:cubicBezTo>
                    <a:pt x="5876" y="16975"/>
                    <a:pt x="5120" y="16219"/>
                    <a:pt x="5120" y="15283"/>
                  </a:cubicBezTo>
                  <a:lnTo>
                    <a:pt x="5120" y="8977"/>
                  </a:lnTo>
                  <a:cubicBezTo>
                    <a:pt x="4443" y="8736"/>
                    <a:pt x="3991" y="8095"/>
                    <a:pt x="3991" y="7378"/>
                  </a:cubicBezTo>
                  <a:lnTo>
                    <a:pt x="3991" y="2861"/>
                  </a:lnTo>
                  <a:cubicBezTo>
                    <a:pt x="3991" y="2548"/>
                    <a:pt x="4241" y="2298"/>
                    <a:pt x="4554" y="2298"/>
                  </a:cubicBezTo>
                  <a:cubicBezTo>
                    <a:pt x="4867" y="2298"/>
                    <a:pt x="5120" y="2548"/>
                    <a:pt x="5120" y="2861"/>
                  </a:cubicBezTo>
                  <a:lnTo>
                    <a:pt x="5120" y="5686"/>
                  </a:lnTo>
                  <a:lnTo>
                    <a:pt x="6249" y="5686"/>
                  </a:lnTo>
                  <a:lnTo>
                    <a:pt x="6249" y="2861"/>
                  </a:lnTo>
                  <a:cubicBezTo>
                    <a:pt x="6249" y="2548"/>
                    <a:pt x="6499" y="2298"/>
                    <a:pt x="6812" y="2298"/>
                  </a:cubicBezTo>
                  <a:cubicBezTo>
                    <a:pt x="7126" y="2298"/>
                    <a:pt x="7378" y="2548"/>
                    <a:pt x="7378" y="2861"/>
                  </a:cubicBezTo>
                  <a:lnTo>
                    <a:pt x="7378" y="5686"/>
                  </a:lnTo>
                  <a:lnTo>
                    <a:pt x="8508" y="5686"/>
                  </a:lnTo>
                  <a:lnTo>
                    <a:pt x="8508" y="2861"/>
                  </a:lnTo>
                  <a:cubicBezTo>
                    <a:pt x="8508" y="2548"/>
                    <a:pt x="8758" y="2298"/>
                    <a:pt x="9071" y="2298"/>
                  </a:cubicBezTo>
                  <a:close/>
                  <a:moveTo>
                    <a:pt x="14717" y="2298"/>
                  </a:moveTo>
                  <a:cubicBezTo>
                    <a:pt x="15030" y="2298"/>
                    <a:pt x="15283" y="2548"/>
                    <a:pt x="15283" y="2861"/>
                  </a:cubicBezTo>
                  <a:lnTo>
                    <a:pt x="15283" y="15283"/>
                  </a:lnTo>
                  <a:cubicBezTo>
                    <a:pt x="15283" y="16219"/>
                    <a:pt x="14524" y="16975"/>
                    <a:pt x="13588" y="16975"/>
                  </a:cubicBezTo>
                  <a:cubicBezTo>
                    <a:pt x="12651" y="16975"/>
                    <a:pt x="11895" y="16219"/>
                    <a:pt x="11895" y="15283"/>
                  </a:cubicBezTo>
                  <a:lnTo>
                    <a:pt x="11895" y="11332"/>
                  </a:lnTo>
                  <a:lnTo>
                    <a:pt x="11329" y="11332"/>
                  </a:lnTo>
                  <a:cubicBezTo>
                    <a:pt x="11016" y="11332"/>
                    <a:pt x="10766" y="11079"/>
                    <a:pt x="10766" y="10766"/>
                  </a:cubicBezTo>
                  <a:lnTo>
                    <a:pt x="10766" y="6249"/>
                  </a:lnTo>
                  <a:cubicBezTo>
                    <a:pt x="10766" y="4066"/>
                    <a:pt x="12534" y="2298"/>
                    <a:pt x="14717" y="2298"/>
                  </a:cubicBezTo>
                  <a:close/>
                  <a:moveTo>
                    <a:pt x="1693" y="1"/>
                  </a:moveTo>
                  <a:cubicBezTo>
                    <a:pt x="757" y="1"/>
                    <a:pt x="1" y="759"/>
                    <a:pt x="1" y="1696"/>
                  </a:cubicBezTo>
                  <a:lnTo>
                    <a:pt x="1" y="17580"/>
                  </a:lnTo>
                  <a:cubicBezTo>
                    <a:pt x="1" y="18514"/>
                    <a:pt x="757" y="19273"/>
                    <a:pt x="1693" y="19273"/>
                  </a:cubicBezTo>
                  <a:lnTo>
                    <a:pt x="17578" y="19273"/>
                  </a:lnTo>
                  <a:cubicBezTo>
                    <a:pt x="18514" y="19273"/>
                    <a:pt x="19270" y="18514"/>
                    <a:pt x="19273" y="17580"/>
                  </a:cubicBezTo>
                  <a:lnTo>
                    <a:pt x="19273" y="1696"/>
                  </a:lnTo>
                  <a:cubicBezTo>
                    <a:pt x="19270" y="759"/>
                    <a:pt x="18514" y="1"/>
                    <a:pt x="17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719" name="Google Shape;4143;p57">
            <a:extLst>
              <a:ext uri="{FF2B5EF4-FFF2-40B4-BE49-F238E27FC236}">
                <a16:creationId xmlns:a16="http://schemas.microsoft.com/office/drawing/2014/main" id="{FC2D9E6D-2A31-4208-AB0E-88DCD967101A}"/>
              </a:ext>
            </a:extLst>
          </p:cNvPr>
          <p:cNvGrpSpPr/>
          <p:nvPr/>
        </p:nvGrpSpPr>
        <p:grpSpPr>
          <a:xfrm>
            <a:off x="10305753" y="4480445"/>
            <a:ext cx="230698" cy="230698"/>
            <a:chOff x="3271200" y="4992125"/>
            <a:chExt cx="481825" cy="481825"/>
          </a:xfrm>
        </p:grpSpPr>
        <p:sp>
          <p:nvSpPr>
            <p:cNvPr id="2720" name="Google Shape;4144;p57">
              <a:extLst>
                <a:ext uri="{FF2B5EF4-FFF2-40B4-BE49-F238E27FC236}">
                  <a16:creationId xmlns:a16="http://schemas.microsoft.com/office/drawing/2014/main" id="{1159A856-84C6-41F6-A89E-B16F3D6683BB}"/>
                </a:ext>
              </a:extLst>
            </p:cNvPr>
            <p:cNvSpPr/>
            <p:nvPr/>
          </p:nvSpPr>
          <p:spPr>
            <a:xfrm>
              <a:off x="3497950" y="510602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721" name="Google Shape;4145;p57">
              <a:extLst>
                <a:ext uri="{FF2B5EF4-FFF2-40B4-BE49-F238E27FC236}">
                  <a16:creationId xmlns:a16="http://schemas.microsoft.com/office/drawing/2014/main" id="{8BAB793B-A335-4B2F-A799-D1E1FEF2DA30}"/>
                </a:ext>
              </a:extLst>
            </p:cNvPr>
            <p:cNvSpPr/>
            <p:nvPr/>
          </p:nvSpPr>
          <p:spPr>
            <a:xfrm>
              <a:off x="3497950" y="5218950"/>
              <a:ext cx="28250" cy="141175"/>
            </a:xfrm>
            <a:custGeom>
              <a:avLst/>
              <a:gdLst/>
              <a:ahLst/>
              <a:cxnLst/>
              <a:rect l="l" t="t" r="r" b="b"/>
              <a:pathLst>
                <a:path w="1130" h="5647" extrusionOk="0">
                  <a:moveTo>
                    <a:pt x="0" y="0"/>
                  </a:moveTo>
                  <a:lnTo>
                    <a:pt x="0" y="5647"/>
                  </a:lnTo>
                  <a:lnTo>
                    <a:pt x="1130" y="5647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722" name="Google Shape;4146;p57">
              <a:extLst>
                <a:ext uri="{FF2B5EF4-FFF2-40B4-BE49-F238E27FC236}">
                  <a16:creationId xmlns:a16="http://schemas.microsoft.com/office/drawing/2014/main" id="{DDE9568C-7971-45B1-A563-668B67477F7F}"/>
                </a:ext>
              </a:extLst>
            </p:cNvPr>
            <p:cNvSpPr/>
            <p:nvPr/>
          </p:nvSpPr>
          <p:spPr>
            <a:xfrm>
              <a:off x="327120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36" y="3427"/>
                  </a:moveTo>
                  <a:cubicBezTo>
                    <a:pt x="10320" y="3427"/>
                    <a:pt x="10937" y="3840"/>
                    <a:pt x="11199" y="4472"/>
                  </a:cubicBezTo>
                  <a:cubicBezTo>
                    <a:pt x="11461" y="5105"/>
                    <a:pt x="11317" y="5833"/>
                    <a:pt x="10832" y="6318"/>
                  </a:cubicBezTo>
                  <a:cubicBezTo>
                    <a:pt x="10508" y="6642"/>
                    <a:pt x="10074" y="6814"/>
                    <a:pt x="9634" y="6814"/>
                  </a:cubicBezTo>
                  <a:cubicBezTo>
                    <a:pt x="9415" y="6814"/>
                    <a:pt x="9195" y="6772"/>
                    <a:pt x="8986" y="6686"/>
                  </a:cubicBezTo>
                  <a:cubicBezTo>
                    <a:pt x="8354" y="6424"/>
                    <a:pt x="7941" y="5806"/>
                    <a:pt x="7941" y="5120"/>
                  </a:cubicBezTo>
                  <a:cubicBezTo>
                    <a:pt x="7941" y="4183"/>
                    <a:pt x="8700" y="3427"/>
                    <a:pt x="9636" y="3427"/>
                  </a:cubicBezTo>
                  <a:close/>
                  <a:moveTo>
                    <a:pt x="10766" y="7944"/>
                  </a:moveTo>
                  <a:cubicBezTo>
                    <a:pt x="11076" y="7944"/>
                    <a:pt x="11329" y="8194"/>
                    <a:pt x="11329" y="8507"/>
                  </a:cubicBezTo>
                  <a:lnTo>
                    <a:pt x="11329" y="14720"/>
                  </a:lnTo>
                  <a:lnTo>
                    <a:pt x="11895" y="14720"/>
                  </a:lnTo>
                  <a:cubicBezTo>
                    <a:pt x="12205" y="14720"/>
                    <a:pt x="12458" y="14969"/>
                    <a:pt x="12458" y="15283"/>
                  </a:cubicBezTo>
                  <a:cubicBezTo>
                    <a:pt x="12458" y="15596"/>
                    <a:pt x="12205" y="15849"/>
                    <a:pt x="11895" y="15849"/>
                  </a:cubicBezTo>
                  <a:lnTo>
                    <a:pt x="7378" y="15849"/>
                  </a:lnTo>
                  <a:cubicBezTo>
                    <a:pt x="7065" y="15849"/>
                    <a:pt x="6812" y="15596"/>
                    <a:pt x="6812" y="15283"/>
                  </a:cubicBezTo>
                  <a:cubicBezTo>
                    <a:pt x="6812" y="14969"/>
                    <a:pt x="7065" y="14720"/>
                    <a:pt x="7378" y="14720"/>
                  </a:cubicBezTo>
                  <a:lnTo>
                    <a:pt x="7941" y="14720"/>
                  </a:lnTo>
                  <a:lnTo>
                    <a:pt x="7941" y="9073"/>
                  </a:lnTo>
                  <a:lnTo>
                    <a:pt x="7378" y="9073"/>
                  </a:lnTo>
                  <a:cubicBezTo>
                    <a:pt x="7065" y="9073"/>
                    <a:pt x="6812" y="8821"/>
                    <a:pt x="6812" y="8507"/>
                  </a:cubicBezTo>
                  <a:cubicBezTo>
                    <a:pt x="6812" y="8194"/>
                    <a:pt x="7065" y="7944"/>
                    <a:pt x="7378" y="7944"/>
                  </a:cubicBezTo>
                  <a:close/>
                  <a:moveTo>
                    <a:pt x="1693" y="1"/>
                  </a:moveTo>
                  <a:cubicBezTo>
                    <a:pt x="756" y="1"/>
                    <a:pt x="0" y="759"/>
                    <a:pt x="0" y="1696"/>
                  </a:cubicBezTo>
                  <a:lnTo>
                    <a:pt x="0" y="17580"/>
                  </a:lnTo>
                  <a:cubicBezTo>
                    <a:pt x="0" y="18514"/>
                    <a:pt x="756" y="19273"/>
                    <a:pt x="1693" y="19273"/>
                  </a:cubicBezTo>
                  <a:lnTo>
                    <a:pt x="17577" y="19273"/>
                  </a:lnTo>
                  <a:cubicBezTo>
                    <a:pt x="18514" y="19273"/>
                    <a:pt x="19269" y="18514"/>
                    <a:pt x="19272" y="17580"/>
                  </a:cubicBezTo>
                  <a:lnTo>
                    <a:pt x="19272" y="1696"/>
                  </a:lnTo>
                  <a:cubicBezTo>
                    <a:pt x="19269" y="759"/>
                    <a:pt x="18514" y="1"/>
                    <a:pt x="17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723" name="Google Shape;4147;p57">
            <a:extLst>
              <a:ext uri="{FF2B5EF4-FFF2-40B4-BE49-F238E27FC236}">
                <a16:creationId xmlns:a16="http://schemas.microsoft.com/office/drawing/2014/main" id="{A4577CE3-5F59-4EDF-9669-575A1DA825CA}"/>
              </a:ext>
            </a:extLst>
          </p:cNvPr>
          <p:cNvGrpSpPr/>
          <p:nvPr/>
        </p:nvGrpSpPr>
        <p:grpSpPr>
          <a:xfrm>
            <a:off x="10594204" y="3918411"/>
            <a:ext cx="230806" cy="229297"/>
            <a:chOff x="3863900" y="4993625"/>
            <a:chExt cx="482050" cy="478900"/>
          </a:xfrm>
        </p:grpSpPr>
        <p:sp>
          <p:nvSpPr>
            <p:cNvPr id="2724" name="Google Shape;4148;p57">
              <a:extLst>
                <a:ext uri="{FF2B5EF4-FFF2-40B4-BE49-F238E27FC236}">
                  <a16:creationId xmlns:a16="http://schemas.microsoft.com/office/drawing/2014/main" id="{7CD4259E-02D4-4C3E-A4F0-A904BE49F6BE}"/>
                </a:ext>
              </a:extLst>
            </p:cNvPr>
            <p:cNvSpPr/>
            <p:nvPr/>
          </p:nvSpPr>
          <p:spPr>
            <a:xfrm>
              <a:off x="3877525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1" y="1913"/>
                    <a:pt x="0" y="1952"/>
                  </a:cubicBezTo>
                  <a:lnTo>
                    <a:pt x="8892" y="6589"/>
                  </a:lnTo>
                  <a:lnTo>
                    <a:pt x="12617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725" name="Google Shape;4149;p57">
              <a:extLst>
                <a:ext uri="{FF2B5EF4-FFF2-40B4-BE49-F238E27FC236}">
                  <a16:creationId xmlns:a16="http://schemas.microsoft.com/office/drawing/2014/main" id="{6A6743B2-6F98-42BB-AF19-5A73CBF7BD37}"/>
                </a:ext>
              </a:extLst>
            </p:cNvPr>
            <p:cNvSpPr/>
            <p:nvPr/>
          </p:nvSpPr>
          <p:spPr>
            <a:xfrm>
              <a:off x="4113750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4" y="1"/>
                  </a:moveTo>
                  <a:lnTo>
                    <a:pt x="4836" y="2202"/>
                  </a:lnTo>
                  <a:lnTo>
                    <a:pt x="4836" y="4680"/>
                  </a:lnTo>
                  <a:cubicBezTo>
                    <a:pt x="4836" y="4993"/>
                    <a:pt x="4584" y="5246"/>
                    <a:pt x="4270" y="5246"/>
                  </a:cubicBezTo>
                  <a:cubicBezTo>
                    <a:pt x="3957" y="5246"/>
                    <a:pt x="3707" y="4993"/>
                    <a:pt x="3707" y="4680"/>
                  </a:cubicBezTo>
                  <a:lnTo>
                    <a:pt x="3707" y="2762"/>
                  </a:lnTo>
                  <a:lnTo>
                    <a:pt x="0" y="4593"/>
                  </a:lnTo>
                  <a:lnTo>
                    <a:pt x="0" y="13566"/>
                  </a:lnTo>
                  <a:cubicBezTo>
                    <a:pt x="12" y="13560"/>
                    <a:pt x="24" y="13557"/>
                    <a:pt x="37" y="13551"/>
                  </a:cubicBezTo>
                  <a:lnTo>
                    <a:pt x="8552" y="9236"/>
                  </a:lnTo>
                  <a:cubicBezTo>
                    <a:pt x="9004" y="9010"/>
                    <a:pt x="9287" y="8550"/>
                    <a:pt x="9287" y="8047"/>
                  </a:cubicBezTo>
                  <a:lnTo>
                    <a:pt x="9287" y="52"/>
                  </a:lnTo>
                  <a:cubicBezTo>
                    <a:pt x="9287" y="34"/>
                    <a:pt x="9287" y="19"/>
                    <a:pt x="92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726" name="Google Shape;4150;p57">
              <a:extLst>
                <a:ext uri="{FF2B5EF4-FFF2-40B4-BE49-F238E27FC236}">
                  <a16:creationId xmlns:a16="http://schemas.microsoft.com/office/drawing/2014/main" id="{A89215E5-6E77-477E-9242-49012EC5C730}"/>
                </a:ext>
              </a:extLst>
            </p:cNvPr>
            <p:cNvSpPr/>
            <p:nvPr/>
          </p:nvSpPr>
          <p:spPr>
            <a:xfrm>
              <a:off x="3998800" y="4993625"/>
              <a:ext cx="334125" cy="168500"/>
            </a:xfrm>
            <a:custGeom>
              <a:avLst/>
              <a:gdLst/>
              <a:ahLst/>
              <a:cxnLst/>
              <a:rect l="l" t="t" r="r" b="b"/>
              <a:pathLst>
                <a:path w="13365" h="6740" extrusionOk="0">
                  <a:moveTo>
                    <a:pt x="4045" y="1"/>
                  </a:moveTo>
                  <a:cubicBezTo>
                    <a:pt x="3833" y="1"/>
                    <a:pt x="3623" y="51"/>
                    <a:pt x="3430" y="151"/>
                  </a:cubicBezTo>
                  <a:lnTo>
                    <a:pt x="0" y="1970"/>
                  </a:lnTo>
                  <a:lnTo>
                    <a:pt x="9013" y="6740"/>
                  </a:lnTo>
                  <a:lnTo>
                    <a:pt x="13364" y="4587"/>
                  </a:lnTo>
                  <a:cubicBezTo>
                    <a:pt x="13298" y="4536"/>
                    <a:pt x="13226" y="4491"/>
                    <a:pt x="13150" y="4454"/>
                  </a:cubicBezTo>
                  <a:lnTo>
                    <a:pt x="4638" y="139"/>
                  </a:lnTo>
                  <a:lnTo>
                    <a:pt x="4635" y="139"/>
                  </a:lnTo>
                  <a:cubicBezTo>
                    <a:pt x="4448" y="47"/>
                    <a:pt x="4246" y="1"/>
                    <a:pt x="4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727" name="Google Shape;4151;p57">
              <a:extLst>
                <a:ext uri="{FF2B5EF4-FFF2-40B4-BE49-F238E27FC236}">
                  <a16:creationId xmlns:a16="http://schemas.microsoft.com/office/drawing/2014/main" id="{CB75B851-D0E5-4235-9E7B-B26FBC6503EC}"/>
                </a:ext>
              </a:extLst>
            </p:cNvPr>
            <p:cNvSpPr/>
            <p:nvPr/>
          </p:nvSpPr>
          <p:spPr>
            <a:xfrm>
              <a:off x="3863900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6" y="1"/>
                  </a:moveTo>
                  <a:cubicBezTo>
                    <a:pt x="3" y="25"/>
                    <a:pt x="0" y="52"/>
                    <a:pt x="0" y="76"/>
                  </a:cubicBezTo>
                  <a:lnTo>
                    <a:pt x="0" y="8095"/>
                  </a:lnTo>
                  <a:cubicBezTo>
                    <a:pt x="0" y="8589"/>
                    <a:pt x="274" y="9043"/>
                    <a:pt x="714" y="9269"/>
                  </a:cubicBezTo>
                  <a:lnTo>
                    <a:pt x="8820" y="13572"/>
                  </a:lnTo>
                  <a:lnTo>
                    <a:pt x="8826" y="13575"/>
                  </a:lnTo>
                  <a:lnTo>
                    <a:pt x="8865" y="13596"/>
                  </a:lnTo>
                  <a:lnTo>
                    <a:pt x="8865" y="462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728" name="Google Shape;4152;p57">
            <a:extLst>
              <a:ext uri="{FF2B5EF4-FFF2-40B4-BE49-F238E27FC236}">
                <a16:creationId xmlns:a16="http://schemas.microsoft.com/office/drawing/2014/main" id="{89E9D757-A8D0-47D2-B118-43597BA3BC20}"/>
              </a:ext>
            </a:extLst>
          </p:cNvPr>
          <p:cNvGrpSpPr/>
          <p:nvPr/>
        </p:nvGrpSpPr>
        <p:grpSpPr>
          <a:xfrm>
            <a:off x="10594216" y="4200367"/>
            <a:ext cx="230806" cy="229297"/>
            <a:chOff x="4456725" y="4993625"/>
            <a:chExt cx="482050" cy="478900"/>
          </a:xfrm>
        </p:grpSpPr>
        <p:sp>
          <p:nvSpPr>
            <p:cNvPr id="2729" name="Google Shape;4153;p57">
              <a:extLst>
                <a:ext uri="{FF2B5EF4-FFF2-40B4-BE49-F238E27FC236}">
                  <a16:creationId xmlns:a16="http://schemas.microsoft.com/office/drawing/2014/main" id="{CCDBBAAD-58BD-46F1-A79E-0628DA006955}"/>
                </a:ext>
              </a:extLst>
            </p:cNvPr>
            <p:cNvSpPr/>
            <p:nvPr/>
          </p:nvSpPr>
          <p:spPr>
            <a:xfrm>
              <a:off x="4470350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2" y="1913"/>
                    <a:pt x="1" y="1952"/>
                  </a:cubicBezTo>
                  <a:lnTo>
                    <a:pt x="8893" y="6589"/>
                  </a:lnTo>
                  <a:lnTo>
                    <a:pt x="12618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730" name="Google Shape;4154;p57">
              <a:extLst>
                <a:ext uri="{FF2B5EF4-FFF2-40B4-BE49-F238E27FC236}">
                  <a16:creationId xmlns:a16="http://schemas.microsoft.com/office/drawing/2014/main" id="{4EBED55F-7888-40B2-9C84-3561D3D2E696}"/>
                </a:ext>
              </a:extLst>
            </p:cNvPr>
            <p:cNvSpPr/>
            <p:nvPr/>
          </p:nvSpPr>
          <p:spPr>
            <a:xfrm>
              <a:off x="4706575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5" y="1"/>
                  </a:moveTo>
                  <a:lnTo>
                    <a:pt x="4837" y="2202"/>
                  </a:lnTo>
                  <a:lnTo>
                    <a:pt x="4837" y="4680"/>
                  </a:lnTo>
                  <a:cubicBezTo>
                    <a:pt x="4837" y="4993"/>
                    <a:pt x="4584" y="5246"/>
                    <a:pt x="4271" y="5246"/>
                  </a:cubicBezTo>
                  <a:cubicBezTo>
                    <a:pt x="3958" y="5246"/>
                    <a:pt x="3708" y="4993"/>
                    <a:pt x="3708" y="4680"/>
                  </a:cubicBezTo>
                  <a:lnTo>
                    <a:pt x="3708" y="2762"/>
                  </a:lnTo>
                  <a:lnTo>
                    <a:pt x="1" y="4593"/>
                  </a:lnTo>
                  <a:lnTo>
                    <a:pt x="1" y="13566"/>
                  </a:lnTo>
                  <a:cubicBezTo>
                    <a:pt x="13" y="13560"/>
                    <a:pt x="25" y="13557"/>
                    <a:pt x="37" y="13551"/>
                  </a:cubicBezTo>
                  <a:lnTo>
                    <a:pt x="8553" y="9236"/>
                  </a:lnTo>
                  <a:cubicBezTo>
                    <a:pt x="9005" y="9010"/>
                    <a:pt x="9288" y="8550"/>
                    <a:pt x="9288" y="8047"/>
                  </a:cubicBezTo>
                  <a:lnTo>
                    <a:pt x="9288" y="52"/>
                  </a:lnTo>
                  <a:cubicBezTo>
                    <a:pt x="9288" y="34"/>
                    <a:pt x="9288" y="19"/>
                    <a:pt x="9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731" name="Google Shape;4155;p57">
              <a:extLst>
                <a:ext uri="{FF2B5EF4-FFF2-40B4-BE49-F238E27FC236}">
                  <a16:creationId xmlns:a16="http://schemas.microsoft.com/office/drawing/2014/main" id="{EED74508-33E2-4668-9072-F5BFC7BBDE52}"/>
                </a:ext>
              </a:extLst>
            </p:cNvPr>
            <p:cNvSpPr/>
            <p:nvPr/>
          </p:nvSpPr>
          <p:spPr>
            <a:xfrm>
              <a:off x="4591625" y="4993625"/>
              <a:ext cx="334125" cy="168500"/>
            </a:xfrm>
            <a:custGeom>
              <a:avLst/>
              <a:gdLst/>
              <a:ahLst/>
              <a:cxnLst/>
              <a:rect l="l" t="t" r="r" b="b"/>
              <a:pathLst>
                <a:path w="13365" h="6740" extrusionOk="0">
                  <a:moveTo>
                    <a:pt x="4045" y="1"/>
                  </a:moveTo>
                  <a:cubicBezTo>
                    <a:pt x="3834" y="1"/>
                    <a:pt x="3623" y="51"/>
                    <a:pt x="3431" y="151"/>
                  </a:cubicBezTo>
                  <a:lnTo>
                    <a:pt x="1" y="1970"/>
                  </a:lnTo>
                  <a:lnTo>
                    <a:pt x="9013" y="6740"/>
                  </a:lnTo>
                  <a:lnTo>
                    <a:pt x="13365" y="4587"/>
                  </a:lnTo>
                  <a:cubicBezTo>
                    <a:pt x="13298" y="4536"/>
                    <a:pt x="13226" y="4491"/>
                    <a:pt x="13151" y="4454"/>
                  </a:cubicBezTo>
                  <a:lnTo>
                    <a:pt x="4638" y="139"/>
                  </a:lnTo>
                  <a:lnTo>
                    <a:pt x="4635" y="139"/>
                  </a:lnTo>
                  <a:cubicBezTo>
                    <a:pt x="4448" y="47"/>
                    <a:pt x="4247" y="1"/>
                    <a:pt x="4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732" name="Google Shape;4156;p57">
              <a:extLst>
                <a:ext uri="{FF2B5EF4-FFF2-40B4-BE49-F238E27FC236}">
                  <a16:creationId xmlns:a16="http://schemas.microsoft.com/office/drawing/2014/main" id="{3D142EB4-10A9-4369-BBA4-6A717F16B8B8}"/>
                </a:ext>
              </a:extLst>
            </p:cNvPr>
            <p:cNvSpPr/>
            <p:nvPr/>
          </p:nvSpPr>
          <p:spPr>
            <a:xfrm>
              <a:off x="4456725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3277" y="4449"/>
                  </a:moveTo>
                  <a:cubicBezTo>
                    <a:pt x="3465" y="4449"/>
                    <a:pt x="3649" y="4542"/>
                    <a:pt x="3756" y="4713"/>
                  </a:cubicBezTo>
                  <a:lnTo>
                    <a:pt x="4632" y="6104"/>
                  </a:lnTo>
                  <a:lnTo>
                    <a:pt x="5559" y="5719"/>
                  </a:lnTo>
                  <a:cubicBezTo>
                    <a:pt x="5634" y="5686"/>
                    <a:pt x="5712" y="5670"/>
                    <a:pt x="5788" y="5670"/>
                  </a:cubicBezTo>
                  <a:cubicBezTo>
                    <a:pt x="6008" y="5670"/>
                    <a:pt x="6217" y="5800"/>
                    <a:pt x="6306" y="6017"/>
                  </a:cubicBezTo>
                  <a:cubicBezTo>
                    <a:pt x="6430" y="6309"/>
                    <a:pt x="6288" y="6643"/>
                    <a:pt x="5993" y="6761"/>
                  </a:cubicBezTo>
                  <a:lnTo>
                    <a:pt x="5243" y="7074"/>
                  </a:lnTo>
                  <a:lnTo>
                    <a:pt x="6032" y="8324"/>
                  </a:lnTo>
                  <a:cubicBezTo>
                    <a:pt x="6198" y="8586"/>
                    <a:pt x="6116" y="8935"/>
                    <a:pt x="5855" y="9101"/>
                  </a:cubicBezTo>
                  <a:cubicBezTo>
                    <a:pt x="5761" y="9160"/>
                    <a:pt x="5656" y="9189"/>
                    <a:pt x="5553" y="9189"/>
                  </a:cubicBezTo>
                  <a:cubicBezTo>
                    <a:pt x="5365" y="9189"/>
                    <a:pt x="5181" y="9095"/>
                    <a:pt x="5075" y="8926"/>
                  </a:cubicBezTo>
                  <a:lnTo>
                    <a:pt x="4186" y="7514"/>
                  </a:lnTo>
                  <a:lnTo>
                    <a:pt x="3310" y="7881"/>
                  </a:lnTo>
                  <a:cubicBezTo>
                    <a:pt x="3241" y="7908"/>
                    <a:pt x="3168" y="7923"/>
                    <a:pt x="3093" y="7923"/>
                  </a:cubicBezTo>
                  <a:cubicBezTo>
                    <a:pt x="2825" y="7923"/>
                    <a:pt x="2593" y="7733"/>
                    <a:pt x="2539" y="7471"/>
                  </a:cubicBezTo>
                  <a:cubicBezTo>
                    <a:pt x="2488" y="7206"/>
                    <a:pt x="2626" y="6941"/>
                    <a:pt x="2876" y="6839"/>
                  </a:cubicBezTo>
                  <a:lnTo>
                    <a:pt x="3575" y="6547"/>
                  </a:lnTo>
                  <a:lnTo>
                    <a:pt x="2801" y="5315"/>
                  </a:lnTo>
                  <a:cubicBezTo>
                    <a:pt x="2632" y="5050"/>
                    <a:pt x="2714" y="4701"/>
                    <a:pt x="2976" y="4535"/>
                  </a:cubicBezTo>
                  <a:cubicBezTo>
                    <a:pt x="3070" y="4477"/>
                    <a:pt x="3174" y="4449"/>
                    <a:pt x="3277" y="4449"/>
                  </a:cubicBezTo>
                  <a:close/>
                  <a:moveTo>
                    <a:pt x="7" y="1"/>
                  </a:moveTo>
                  <a:cubicBezTo>
                    <a:pt x="4" y="25"/>
                    <a:pt x="1" y="52"/>
                    <a:pt x="1" y="76"/>
                  </a:cubicBezTo>
                  <a:lnTo>
                    <a:pt x="1" y="8095"/>
                  </a:lnTo>
                  <a:cubicBezTo>
                    <a:pt x="1" y="8589"/>
                    <a:pt x="275" y="9043"/>
                    <a:pt x="714" y="9269"/>
                  </a:cubicBezTo>
                  <a:lnTo>
                    <a:pt x="8821" y="13572"/>
                  </a:lnTo>
                  <a:lnTo>
                    <a:pt x="8827" y="13575"/>
                  </a:lnTo>
                  <a:lnTo>
                    <a:pt x="8866" y="13596"/>
                  </a:lnTo>
                  <a:lnTo>
                    <a:pt x="8866" y="462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733" name="Google Shape;4157;p57">
            <a:extLst>
              <a:ext uri="{FF2B5EF4-FFF2-40B4-BE49-F238E27FC236}">
                <a16:creationId xmlns:a16="http://schemas.microsoft.com/office/drawing/2014/main" id="{5AEBC3EB-DF46-4139-81AD-ED4168D07810}"/>
              </a:ext>
            </a:extLst>
          </p:cNvPr>
          <p:cNvGrpSpPr/>
          <p:nvPr/>
        </p:nvGrpSpPr>
        <p:grpSpPr>
          <a:xfrm>
            <a:off x="10594228" y="4481139"/>
            <a:ext cx="230806" cy="229309"/>
            <a:chOff x="5049575" y="4993600"/>
            <a:chExt cx="482050" cy="478925"/>
          </a:xfrm>
        </p:grpSpPr>
        <p:sp>
          <p:nvSpPr>
            <p:cNvPr id="2734" name="Google Shape;4158;p57">
              <a:extLst>
                <a:ext uri="{FF2B5EF4-FFF2-40B4-BE49-F238E27FC236}">
                  <a16:creationId xmlns:a16="http://schemas.microsoft.com/office/drawing/2014/main" id="{E6EBAA35-F68F-4616-A879-4DFA20F269DB}"/>
                </a:ext>
              </a:extLst>
            </p:cNvPr>
            <p:cNvSpPr/>
            <p:nvPr/>
          </p:nvSpPr>
          <p:spPr>
            <a:xfrm>
              <a:off x="5063200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1" y="1913"/>
                    <a:pt x="0" y="1952"/>
                  </a:cubicBezTo>
                  <a:lnTo>
                    <a:pt x="8892" y="6589"/>
                  </a:lnTo>
                  <a:lnTo>
                    <a:pt x="12617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735" name="Google Shape;4159;p57">
              <a:extLst>
                <a:ext uri="{FF2B5EF4-FFF2-40B4-BE49-F238E27FC236}">
                  <a16:creationId xmlns:a16="http://schemas.microsoft.com/office/drawing/2014/main" id="{5B6D9D4F-64BF-4308-BDB5-07BFEF32FA4A}"/>
                </a:ext>
              </a:extLst>
            </p:cNvPr>
            <p:cNvSpPr/>
            <p:nvPr/>
          </p:nvSpPr>
          <p:spPr>
            <a:xfrm>
              <a:off x="5299425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4" y="1"/>
                  </a:moveTo>
                  <a:lnTo>
                    <a:pt x="4837" y="2202"/>
                  </a:lnTo>
                  <a:lnTo>
                    <a:pt x="4837" y="4680"/>
                  </a:lnTo>
                  <a:cubicBezTo>
                    <a:pt x="4837" y="4993"/>
                    <a:pt x="4584" y="5246"/>
                    <a:pt x="4271" y="5246"/>
                  </a:cubicBezTo>
                  <a:cubicBezTo>
                    <a:pt x="3957" y="5246"/>
                    <a:pt x="3707" y="4993"/>
                    <a:pt x="3707" y="4680"/>
                  </a:cubicBezTo>
                  <a:lnTo>
                    <a:pt x="3707" y="2762"/>
                  </a:lnTo>
                  <a:lnTo>
                    <a:pt x="1" y="4593"/>
                  </a:lnTo>
                  <a:lnTo>
                    <a:pt x="1" y="13566"/>
                  </a:lnTo>
                  <a:cubicBezTo>
                    <a:pt x="13" y="13560"/>
                    <a:pt x="25" y="13557"/>
                    <a:pt x="37" y="13551"/>
                  </a:cubicBezTo>
                  <a:lnTo>
                    <a:pt x="8553" y="9236"/>
                  </a:lnTo>
                  <a:cubicBezTo>
                    <a:pt x="9004" y="9010"/>
                    <a:pt x="9287" y="8550"/>
                    <a:pt x="9287" y="8047"/>
                  </a:cubicBezTo>
                  <a:lnTo>
                    <a:pt x="9287" y="52"/>
                  </a:lnTo>
                  <a:cubicBezTo>
                    <a:pt x="9287" y="34"/>
                    <a:pt x="9287" y="19"/>
                    <a:pt x="92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736" name="Google Shape;4160;p57">
              <a:extLst>
                <a:ext uri="{FF2B5EF4-FFF2-40B4-BE49-F238E27FC236}">
                  <a16:creationId xmlns:a16="http://schemas.microsoft.com/office/drawing/2014/main" id="{6CD31FEB-31AB-44E4-8FF1-826F933F6C33}"/>
                </a:ext>
              </a:extLst>
            </p:cNvPr>
            <p:cNvSpPr/>
            <p:nvPr/>
          </p:nvSpPr>
          <p:spPr>
            <a:xfrm>
              <a:off x="5184475" y="4993600"/>
              <a:ext cx="334125" cy="168525"/>
            </a:xfrm>
            <a:custGeom>
              <a:avLst/>
              <a:gdLst/>
              <a:ahLst/>
              <a:cxnLst/>
              <a:rect l="l" t="t" r="r" b="b"/>
              <a:pathLst>
                <a:path w="13365" h="6741" extrusionOk="0">
                  <a:moveTo>
                    <a:pt x="4040" y="0"/>
                  </a:moveTo>
                  <a:cubicBezTo>
                    <a:pt x="3830" y="0"/>
                    <a:pt x="3621" y="50"/>
                    <a:pt x="3430" y="149"/>
                  </a:cubicBezTo>
                  <a:lnTo>
                    <a:pt x="0" y="1971"/>
                  </a:lnTo>
                  <a:lnTo>
                    <a:pt x="9013" y="6741"/>
                  </a:lnTo>
                  <a:lnTo>
                    <a:pt x="13364" y="4588"/>
                  </a:lnTo>
                  <a:cubicBezTo>
                    <a:pt x="13298" y="4537"/>
                    <a:pt x="13226" y="4492"/>
                    <a:pt x="13151" y="4455"/>
                  </a:cubicBezTo>
                  <a:lnTo>
                    <a:pt x="4638" y="140"/>
                  </a:lnTo>
                  <a:lnTo>
                    <a:pt x="4635" y="140"/>
                  </a:lnTo>
                  <a:cubicBezTo>
                    <a:pt x="4446" y="47"/>
                    <a:pt x="4243" y="0"/>
                    <a:pt x="4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737" name="Google Shape;4161;p57">
              <a:extLst>
                <a:ext uri="{FF2B5EF4-FFF2-40B4-BE49-F238E27FC236}">
                  <a16:creationId xmlns:a16="http://schemas.microsoft.com/office/drawing/2014/main" id="{8D6069ED-DD24-416F-A117-BCFBD2F58272}"/>
                </a:ext>
              </a:extLst>
            </p:cNvPr>
            <p:cNvSpPr/>
            <p:nvPr/>
          </p:nvSpPr>
          <p:spPr>
            <a:xfrm>
              <a:off x="5049575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5803" y="5648"/>
                  </a:moveTo>
                  <a:cubicBezTo>
                    <a:pt x="5997" y="5648"/>
                    <a:pt x="6186" y="5748"/>
                    <a:pt x="6291" y="5927"/>
                  </a:cubicBezTo>
                  <a:cubicBezTo>
                    <a:pt x="6450" y="6195"/>
                    <a:pt x="6360" y="6541"/>
                    <a:pt x="6092" y="6701"/>
                  </a:cubicBezTo>
                  <a:lnTo>
                    <a:pt x="3843" y="8016"/>
                  </a:lnTo>
                  <a:lnTo>
                    <a:pt x="3834" y="8023"/>
                  </a:lnTo>
                  <a:lnTo>
                    <a:pt x="3831" y="8026"/>
                  </a:lnTo>
                  <a:lnTo>
                    <a:pt x="3818" y="8029"/>
                  </a:lnTo>
                  <a:cubicBezTo>
                    <a:pt x="3812" y="8032"/>
                    <a:pt x="3806" y="8035"/>
                    <a:pt x="3800" y="8038"/>
                  </a:cubicBezTo>
                  <a:lnTo>
                    <a:pt x="3785" y="8047"/>
                  </a:lnTo>
                  <a:lnTo>
                    <a:pt x="3767" y="8053"/>
                  </a:lnTo>
                  <a:lnTo>
                    <a:pt x="3752" y="8059"/>
                  </a:lnTo>
                  <a:lnTo>
                    <a:pt x="3734" y="8065"/>
                  </a:lnTo>
                  <a:lnTo>
                    <a:pt x="3716" y="8071"/>
                  </a:lnTo>
                  <a:lnTo>
                    <a:pt x="3698" y="8077"/>
                  </a:lnTo>
                  <a:cubicBezTo>
                    <a:pt x="3692" y="8077"/>
                    <a:pt x="3686" y="8080"/>
                    <a:pt x="3680" y="8080"/>
                  </a:cubicBezTo>
                  <a:cubicBezTo>
                    <a:pt x="3671" y="8083"/>
                    <a:pt x="3668" y="8083"/>
                    <a:pt x="3665" y="8083"/>
                  </a:cubicBezTo>
                  <a:lnTo>
                    <a:pt x="3641" y="8089"/>
                  </a:lnTo>
                  <a:lnTo>
                    <a:pt x="3629" y="8089"/>
                  </a:lnTo>
                  <a:cubicBezTo>
                    <a:pt x="3620" y="8089"/>
                    <a:pt x="3611" y="8092"/>
                    <a:pt x="3602" y="8092"/>
                  </a:cubicBezTo>
                  <a:lnTo>
                    <a:pt x="3484" y="8092"/>
                  </a:lnTo>
                  <a:lnTo>
                    <a:pt x="3466" y="8089"/>
                  </a:lnTo>
                  <a:cubicBezTo>
                    <a:pt x="3460" y="8089"/>
                    <a:pt x="3454" y="8086"/>
                    <a:pt x="3448" y="8086"/>
                  </a:cubicBezTo>
                  <a:cubicBezTo>
                    <a:pt x="3442" y="8083"/>
                    <a:pt x="3436" y="8083"/>
                    <a:pt x="3433" y="8080"/>
                  </a:cubicBezTo>
                  <a:lnTo>
                    <a:pt x="3412" y="8077"/>
                  </a:lnTo>
                  <a:cubicBezTo>
                    <a:pt x="3406" y="8077"/>
                    <a:pt x="3403" y="8074"/>
                    <a:pt x="3397" y="8071"/>
                  </a:cubicBezTo>
                  <a:lnTo>
                    <a:pt x="3376" y="8065"/>
                  </a:lnTo>
                  <a:lnTo>
                    <a:pt x="3361" y="8062"/>
                  </a:lnTo>
                  <a:lnTo>
                    <a:pt x="3343" y="8053"/>
                  </a:lnTo>
                  <a:lnTo>
                    <a:pt x="3328" y="8047"/>
                  </a:lnTo>
                  <a:lnTo>
                    <a:pt x="3310" y="8038"/>
                  </a:lnTo>
                  <a:lnTo>
                    <a:pt x="3295" y="8032"/>
                  </a:lnTo>
                  <a:cubicBezTo>
                    <a:pt x="3289" y="8029"/>
                    <a:pt x="3282" y="8026"/>
                    <a:pt x="3276" y="8019"/>
                  </a:cubicBezTo>
                  <a:lnTo>
                    <a:pt x="3261" y="8013"/>
                  </a:lnTo>
                  <a:lnTo>
                    <a:pt x="3246" y="8001"/>
                  </a:lnTo>
                  <a:cubicBezTo>
                    <a:pt x="3240" y="7998"/>
                    <a:pt x="3237" y="7995"/>
                    <a:pt x="3231" y="7992"/>
                  </a:cubicBezTo>
                  <a:lnTo>
                    <a:pt x="3216" y="7980"/>
                  </a:lnTo>
                  <a:cubicBezTo>
                    <a:pt x="3210" y="7977"/>
                    <a:pt x="3207" y="7974"/>
                    <a:pt x="3201" y="7968"/>
                  </a:cubicBezTo>
                  <a:cubicBezTo>
                    <a:pt x="3198" y="7965"/>
                    <a:pt x="3192" y="7962"/>
                    <a:pt x="3186" y="7956"/>
                  </a:cubicBezTo>
                  <a:lnTo>
                    <a:pt x="3174" y="7944"/>
                  </a:lnTo>
                  <a:lnTo>
                    <a:pt x="3159" y="7932"/>
                  </a:lnTo>
                  <a:lnTo>
                    <a:pt x="3147" y="7917"/>
                  </a:lnTo>
                  <a:cubicBezTo>
                    <a:pt x="3141" y="7914"/>
                    <a:pt x="3138" y="7908"/>
                    <a:pt x="3135" y="7905"/>
                  </a:cubicBezTo>
                  <a:lnTo>
                    <a:pt x="3120" y="7890"/>
                  </a:lnTo>
                  <a:lnTo>
                    <a:pt x="3111" y="7875"/>
                  </a:lnTo>
                  <a:cubicBezTo>
                    <a:pt x="3105" y="7869"/>
                    <a:pt x="3102" y="7863"/>
                    <a:pt x="3096" y="7857"/>
                  </a:cubicBezTo>
                  <a:lnTo>
                    <a:pt x="3087" y="7845"/>
                  </a:lnTo>
                  <a:lnTo>
                    <a:pt x="3075" y="7827"/>
                  </a:lnTo>
                  <a:lnTo>
                    <a:pt x="3069" y="7815"/>
                  </a:lnTo>
                  <a:lnTo>
                    <a:pt x="3069" y="7812"/>
                  </a:lnTo>
                  <a:lnTo>
                    <a:pt x="3063" y="7803"/>
                  </a:lnTo>
                  <a:lnTo>
                    <a:pt x="2415" y="6631"/>
                  </a:lnTo>
                  <a:cubicBezTo>
                    <a:pt x="2265" y="6357"/>
                    <a:pt x="2367" y="6014"/>
                    <a:pt x="2641" y="5863"/>
                  </a:cubicBezTo>
                  <a:lnTo>
                    <a:pt x="2635" y="5863"/>
                  </a:lnTo>
                  <a:cubicBezTo>
                    <a:pt x="2722" y="5816"/>
                    <a:pt x="2815" y="5793"/>
                    <a:pt x="2908" y="5793"/>
                  </a:cubicBezTo>
                  <a:cubicBezTo>
                    <a:pt x="3107" y="5793"/>
                    <a:pt x="3300" y="5899"/>
                    <a:pt x="3403" y="6086"/>
                  </a:cubicBezTo>
                  <a:lnTo>
                    <a:pt x="3770" y="6752"/>
                  </a:lnTo>
                  <a:lnTo>
                    <a:pt x="5520" y="5725"/>
                  </a:lnTo>
                  <a:cubicBezTo>
                    <a:pt x="5609" y="5673"/>
                    <a:pt x="5707" y="5648"/>
                    <a:pt x="5803" y="5648"/>
                  </a:cubicBezTo>
                  <a:close/>
                  <a:moveTo>
                    <a:pt x="6" y="1"/>
                  </a:moveTo>
                  <a:cubicBezTo>
                    <a:pt x="3" y="25"/>
                    <a:pt x="0" y="52"/>
                    <a:pt x="0" y="76"/>
                  </a:cubicBezTo>
                  <a:lnTo>
                    <a:pt x="0" y="8095"/>
                  </a:lnTo>
                  <a:cubicBezTo>
                    <a:pt x="0" y="8589"/>
                    <a:pt x="274" y="9043"/>
                    <a:pt x="714" y="9269"/>
                  </a:cubicBezTo>
                  <a:lnTo>
                    <a:pt x="8820" y="13572"/>
                  </a:lnTo>
                  <a:lnTo>
                    <a:pt x="8826" y="13575"/>
                  </a:lnTo>
                  <a:lnTo>
                    <a:pt x="8865" y="13596"/>
                  </a:lnTo>
                  <a:lnTo>
                    <a:pt x="8865" y="462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738" name="Google Shape;4162;p57">
            <a:extLst>
              <a:ext uri="{FF2B5EF4-FFF2-40B4-BE49-F238E27FC236}">
                <a16:creationId xmlns:a16="http://schemas.microsoft.com/office/drawing/2014/main" id="{D7530563-449C-4D99-AF55-533BDDB104E7}"/>
              </a:ext>
            </a:extLst>
          </p:cNvPr>
          <p:cNvGrpSpPr/>
          <p:nvPr/>
        </p:nvGrpSpPr>
        <p:grpSpPr>
          <a:xfrm>
            <a:off x="4609231" y="4865825"/>
            <a:ext cx="231320" cy="203310"/>
            <a:chOff x="892750" y="267400"/>
            <a:chExt cx="483125" cy="424625"/>
          </a:xfrm>
        </p:grpSpPr>
        <p:sp>
          <p:nvSpPr>
            <p:cNvPr id="2739" name="Google Shape;4163;p57">
              <a:extLst>
                <a:ext uri="{FF2B5EF4-FFF2-40B4-BE49-F238E27FC236}">
                  <a16:creationId xmlns:a16="http://schemas.microsoft.com/office/drawing/2014/main" id="{F08680E7-E5F7-48C8-A841-ECE712AB2F53}"/>
                </a:ext>
              </a:extLst>
            </p:cNvPr>
            <p:cNvSpPr/>
            <p:nvPr/>
          </p:nvSpPr>
          <p:spPr>
            <a:xfrm>
              <a:off x="892750" y="267400"/>
              <a:ext cx="483125" cy="424625"/>
            </a:xfrm>
            <a:custGeom>
              <a:avLst/>
              <a:gdLst/>
              <a:ahLst/>
              <a:cxnLst/>
              <a:rect l="l" t="t" r="r" b="b"/>
              <a:pathLst>
                <a:path w="19325" h="16985" extrusionOk="0">
                  <a:moveTo>
                    <a:pt x="2832" y="1133"/>
                  </a:moveTo>
                  <a:cubicBezTo>
                    <a:pt x="3143" y="1133"/>
                    <a:pt x="3397" y="1383"/>
                    <a:pt x="3397" y="1697"/>
                  </a:cubicBezTo>
                  <a:lnTo>
                    <a:pt x="3397" y="2265"/>
                  </a:lnTo>
                  <a:lnTo>
                    <a:pt x="2265" y="2265"/>
                  </a:lnTo>
                  <a:lnTo>
                    <a:pt x="2265" y="1697"/>
                  </a:lnTo>
                  <a:cubicBezTo>
                    <a:pt x="2265" y="1383"/>
                    <a:pt x="2518" y="1133"/>
                    <a:pt x="2832" y="1133"/>
                  </a:cubicBezTo>
                  <a:close/>
                  <a:moveTo>
                    <a:pt x="11927" y="1133"/>
                  </a:moveTo>
                  <a:cubicBezTo>
                    <a:pt x="12241" y="1133"/>
                    <a:pt x="12494" y="1383"/>
                    <a:pt x="12494" y="1697"/>
                  </a:cubicBezTo>
                  <a:lnTo>
                    <a:pt x="12494" y="2265"/>
                  </a:lnTo>
                  <a:lnTo>
                    <a:pt x="6833" y="2265"/>
                  </a:lnTo>
                  <a:lnTo>
                    <a:pt x="6833" y="1697"/>
                  </a:lnTo>
                  <a:cubicBezTo>
                    <a:pt x="6833" y="1383"/>
                    <a:pt x="7084" y="1133"/>
                    <a:pt x="7398" y="1133"/>
                  </a:cubicBezTo>
                  <a:close/>
                  <a:moveTo>
                    <a:pt x="17628" y="3397"/>
                  </a:moveTo>
                  <a:cubicBezTo>
                    <a:pt x="17939" y="3397"/>
                    <a:pt x="18192" y="3648"/>
                    <a:pt x="18192" y="3962"/>
                  </a:cubicBezTo>
                  <a:lnTo>
                    <a:pt x="18192" y="4530"/>
                  </a:lnTo>
                  <a:lnTo>
                    <a:pt x="17628" y="4530"/>
                  </a:lnTo>
                  <a:cubicBezTo>
                    <a:pt x="16688" y="4530"/>
                    <a:pt x="15928" y="5288"/>
                    <a:pt x="15928" y="6227"/>
                  </a:cubicBezTo>
                  <a:lnTo>
                    <a:pt x="15928" y="9059"/>
                  </a:lnTo>
                  <a:lnTo>
                    <a:pt x="13584" y="9059"/>
                  </a:lnTo>
                  <a:cubicBezTo>
                    <a:pt x="13304" y="7108"/>
                    <a:pt x="11631" y="5662"/>
                    <a:pt x="9662" y="5662"/>
                  </a:cubicBezTo>
                  <a:cubicBezTo>
                    <a:pt x="7694" y="5662"/>
                    <a:pt x="6021" y="7108"/>
                    <a:pt x="5740" y="9059"/>
                  </a:cubicBezTo>
                  <a:lnTo>
                    <a:pt x="3397" y="9059"/>
                  </a:lnTo>
                  <a:lnTo>
                    <a:pt x="3397" y="6227"/>
                  </a:lnTo>
                  <a:cubicBezTo>
                    <a:pt x="3397" y="5288"/>
                    <a:pt x="2636" y="4530"/>
                    <a:pt x="1700" y="4530"/>
                  </a:cubicBezTo>
                  <a:lnTo>
                    <a:pt x="1132" y="4530"/>
                  </a:lnTo>
                  <a:lnTo>
                    <a:pt x="1132" y="3962"/>
                  </a:lnTo>
                  <a:cubicBezTo>
                    <a:pt x="1132" y="3648"/>
                    <a:pt x="1386" y="3397"/>
                    <a:pt x="1700" y="3397"/>
                  </a:cubicBezTo>
                  <a:close/>
                  <a:moveTo>
                    <a:pt x="9663" y="6793"/>
                  </a:moveTo>
                  <a:cubicBezTo>
                    <a:pt x="10399" y="6793"/>
                    <a:pt x="11123" y="7080"/>
                    <a:pt x="11664" y="7622"/>
                  </a:cubicBezTo>
                  <a:cubicBezTo>
                    <a:pt x="12473" y="8431"/>
                    <a:pt x="12715" y="9648"/>
                    <a:pt x="12277" y="10708"/>
                  </a:cubicBezTo>
                  <a:cubicBezTo>
                    <a:pt x="11839" y="11764"/>
                    <a:pt x="10807" y="12456"/>
                    <a:pt x="9662" y="12456"/>
                  </a:cubicBezTo>
                  <a:cubicBezTo>
                    <a:pt x="8098" y="12453"/>
                    <a:pt x="6833" y="11188"/>
                    <a:pt x="6833" y="9624"/>
                  </a:cubicBezTo>
                  <a:cubicBezTo>
                    <a:pt x="6833" y="8479"/>
                    <a:pt x="7521" y="7447"/>
                    <a:pt x="8578" y="7009"/>
                  </a:cubicBezTo>
                  <a:cubicBezTo>
                    <a:pt x="8929" y="6864"/>
                    <a:pt x="9298" y="6793"/>
                    <a:pt x="9663" y="6793"/>
                  </a:cubicBezTo>
                  <a:close/>
                  <a:moveTo>
                    <a:pt x="1700" y="5662"/>
                  </a:moveTo>
                  <a:cubicBezTo>
                    <a:pt x="2011" y="5662"/>
                    <a:pt x="2265" y="5913"/>
                    <a:pt x="2265" y="6227"/>
                  </a:cubicBezTo>
                  <a:lnTo>
                    <a:pt x="2265" y="13020"/>
                  </a:lnTo>
                  <a:cubicBezTo>
                    <a:pt x="2265" y="13334"/>
                    <a:pt x="2011" y="13588"/>
                    <a:pt x="1700" y="13588"/>
                  </a:cubicBezTo>
                  <a:lnTo>
                    <a:pt x="1132" y="13588"/>
                  </a:lnTo>
                  <a:lnTo>
                    <a:pt x="1132" y="5662"/>
                  </a:lnTo>
                  <a:close/>
                  <a:moveTo>
                    <a:pt x="18192" y="5662"/>
                  </a:moveTo>
                  <a:lnTo>
                    <a:pt x="18192" y="13588"/>
                  </a:lnTo>
                  <a:lnTo>
                    <a:pt x="17628" y="13588"/>
                  </a:lnTo>
                  <a:cubicBezTo>
                    <a:pt x="17314" y="13588"/>
                    <a:pt x="17060" y="13334"/>
                    <a:pt x="17060" y="13020"/>
                  </a:cubicBezTo>
                  <a:lnTo>
                    <a:pt x="17060" y="6227"/>
                  </a:lnTo>
                  <a:cubicBezTo>
                    <a:pt x="17060" y="5913"/>
                    <a:pt x="17314" y="5662"/>
                    <a:pt x="17628" y="5662"/>
                  </a:cubicBezTo>
                  <a:close/>
                  <a:moveTo>
                    <a:pt x="15928" y="10191"/>
                  </a:moveTo>
                  <a:lnTo>
                    <a:pt x="15928" y="13020"/>
                  </a:lnTo>
                  <a:cubicBezTo>
                    <a:pt x="15928" y="13959"/>
                    <a:pt x="16688" y="14717"/>
                    <a:pt x="17628" y="14720"/>
                  </a:cubicBezTo>
                  <a:lnTo>
                    <a:pt x="18192" y="14720"/>
                  </a:lnTo>
                  <a:lnTo>
                    <a:pt x="18192" y="15285"/>
                  </a:lnTo>
                  <a:cubicBezTo>
                    <a:pt x="18192" y="15599"/>
                    <a:pt x="17939" y="15853"/>
                    <a:pt x="17628" y="15853"/>
                  </a:cubicBezTo>
                  <a:lnTo>
                    <a:pt x="1700" y="15853"/>
                  </a:lnTo>
                  <a:cubicBezTo>
                    <a:pt x="1386" y="15853"/>
                    <a:pt x="1132" y="15599"/>
                    <a:pt x="1132" y="15285"/>
                  </a:cubicBezTo>
                  <a:lnTo>
                    <a:pt x="1132" y="14720"/>
                  </a:lnTo>
                  <a:lnTo>
                    <a:pt x="1700" y="14720"/>
                  </a:lnTo>
                  <a:cubicBezTo>
                    <a:pt x="2636" y="14717"/>
                    <a:pt x="3397" y="13959"/>
                    <a:pt x="3397" y="13020"/>
                  </a:cubicBezTo>
                  <a:lnTo>
                    <a:pt x="3397" y="10191"/>
                  </a:lnTo>
                  <a:lnTo>
                    <a:pt x="5740" y="10191"/>
                  </a:lnTo>
                  <a:cubicBezTo>
                    <a:pt x="6021" y="12139"/>
                    <a:pt x="7694" y="13585"/>
                    <a:pt x="9662" y="13585"/>
                  </a:cubicBezTo>
                  <a:cubicBezTo>
                    <a:pt x="11631" y="13585"/>
                    <a:pt x="13304" y="12139"/>
                    <a:pt x="13584" y="10191"/>
                  </a:cubicBezTo>
                  <a:close/>
                  <a:moveTo>
                    <a:pt x="2832" y="1"/>
                  </a:moveTo>
                  <a:cubicBezTo>
                    <a:pt x="1893" y="1"/>
                    <a:pt x="1132" y="758"/>
                    <a:pt x="1132" y="1697"/>
                  </a:cubicBezTo>
                  <a:lnTo>
                    <a:pt x="1132" y="2362"/>
                  </a:lnTo>
                  <a:cubicBezTo>
                    <a:pt x="453" y="2600"/>
                    <a:pt x="0" y="3243"/>
                    <a:pt x="0" y="3962"/>
                  </a:cubicBezTo>
                  <a:lnTo>
                    <a:pt x="0" y="15285"/>
                  </a:lnTo>
                  <a:cubicBezTo>
                    <a:pt x="0" y="16224"/>
                    <a:pt x="761" y="16982"/>
                    <a:pt x="1700" y="16985"/>
                  </a:cubicBezTo>
                  <a:lnTo>
                    <a:pt x="17628" y="16985"/>
                  </a:lnTo>
                  <a:cubicBezTo>
                    <a:pt x="18564" y="16982"/>
                    <a:pt x="19324" y="16224"/>
                    <a:pt x="19324" y="15285"/>
                  </a:cubicBezTo>
                  <a:lnTo>
                    <a:pt x="19324" y="3962"/>
                  </a:lnTo>
                  <a:cubicBezTo>
                    <a:pt x="19324" y="3023"/>
                    <a:pt x="18564" y="2265"/>
                    <a:pt x="17628" y="2265"/>
                  </a:cubicBezTo>
                  <a:lnTo>
                    <a:pt x="13627" y="2265"/>
                  </a:lnTo>
                  <a:lnTo>
                    <a:pt x="13627" y="1697"/>
                  </a:lnTo>
                  <a:cubicBezTo>
                    <a:pt x="13624" y="758"/>
                    <a:pt x="12866" y="1"/>
                    <a:pt x="11927" y="1"/>
                  </a:cubicBezTo>
                  <a:lnTo>
                    <a:pt x="7398" y="1"/>
                  </a:lnTo>
                  <a:cubicBezTo>
                    <a:pt x="6459" y="1"/>
                    <a:pt x="5701" y="758"/>
                    <a:pt x="5701" y="1697"/>
                  </a:cubicBezTo>
                  <a:lnTo>
                    <a:pt x="5701" y="2265"/>
                  </a:lnTo>
                  <a:lnTo>
                    <a:pt x="4529" y="2265"/>
                  </a:lnTo>
                  <a:lnTo>
                    <a:pt x="4529" y="1697"/>
                  </a:lnTo>
                  <a:cubicBezTo>
                    <a:pt x="4529" y="758"/>
                    <a:pt x="3768" y="1"/>
                    <a:pt x="28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740" name="Google Shape;4164;p57">
              <a:extLst>
                <a:ext uri="{FF2B5EF4-FFF2-40B4-BE49-F238E27FC236}">
                  <a16:creationId xmlns:a16="http://schemas.microsoft.com/office/drawing/2014/main" id="{BBD8EA68-3140-4104-8E58-B0F5231F18AA}"/>
                </a:ext>
              </a:extLst>
            </p:cNvPr>
            <p:cNvSpPr/>
            <p:nvPr/>
          </p:nvSpPr>
          <p:spPr>
            <a:xfrm>
              <a:off x="1091875" y="4655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1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2"/>
                    <a:pt x="1048" y="129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6"/>
                    <a:pt x="1697" y="3399"/>
                  </a:cubicBezTo>
                  <a:cubicBezTo>
                    <a:pt x="2386" y="3399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741" name="Google Shape;4165;p57">
              <a:extLst>
                <a:ext uri="{FF2B5EF4-FFF2-40B4-BE49-F238E27FC236}">
                  <a16:creationId xmlns:a16="http://schemas.microsoft.com/office/drawing/2014/main" id="{8C4783DF-8A4D-456A-B8DB-15DC63EA9276}"/>
                </a:ext>
              </a:extLst>
            </p:cNvPr>
            <p:cNvSpPr/>
            <p:nvPr/>
          </p:nvSpPr>
          <p:spPr>
            <a:xfrm>
              <a:off x="1005975" y="380625"/>
              <a:ext cx="28325" cy="28350"/>
            </a:xfrm>
            <a:custGeom>
              <a:avLst/>
              <a:gdLst/>
              <a:ahLst/>
              <a:cxnLst/>
              <a:rect l="l" t="t" r="r" b="b"/>
              <a:pathLst>
                <a:path w="1133" h="1134" extrusionOk="0">
                  <a:moveTo>
                    <a:pt x="568" y="1"/>
                  </a:moveTo>
                  <a:cubicBezTo>
                    <a:pt x="254" y="1"/>
                    <a:pt x="0" y="251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2" y="879"/>
                    <a:pt x="1132" y="565"/>
                  </a:cubicBezTo>
                  <a:cubicBezTo>
                    <a:pt x="1132" y="251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742" name="Google Shape;4166;p57">
            <a:extLst>
              <a:ext uri="{FF2B5EF4-FFF2-40B4-BE49-F238E27FC236}">
                <a16:creationId xmlns:a16="http://schemas.microsoft.com/office/drawing/2014/main" id="{85921D46-E2FB-4627-A969-ECC9F85BF6E7}"/>
              </a:ext>
            </a:extLst>
          </p:cNvPr>
          <p:cNvGrpSpPr/>
          <p:nvPr/>
        </p:nvGrpSpPr>
        <p:grpSpPr>
          <a:xfrm>
            <a:off x="4907374" y="4851808"/>
            <a:ext cx="203322" cy="231344"/>
            <a:chOff x="1516475" y="238075"/>
            <a:chExt cx="424650" cy="483175"/>
          </a:xfrm>
        </p:grpSpPr>
        <p:sp>
          <p:nvSpPr>
            <p:cNvPr id="2743" name="Google Shape;4167;p57">
              <a:extLst>
                <a:ext uri="{FF2B5EF4-FFF2-40B4-BE49-F238E27FC236}">
                  <a16:creationId xmlns:a16="http://schemas.microsoft.com/office/drawing/2014/main" id="{D5F702E9-0461-4D91-AA88-B64EA58661AF}"/>
                </a:ext>
              </a:extLst>
            </p:cNvPr>
            <p:cNvSpPr/>
            <p:nvPr/>
          </p:nvSpPr>
          <p:spPr>
            <a:xfrm>
              <a:off x="1516475" y="238075"/>
              <a:ext cx="424650" cy="483175"/>
            </a:xfrm>
            <a:custGeom>
              <a:avLst/>
              <a:gdLst/>
              <a:ahLst/>
              <a:cxnLst/>
              <a:rect l="l" t="t" r="r" b="b"/>
              <a:pathLst>
                <a:path w="16986" h="19327" extrusionOk="0">
                  <a:moveTo>
                    <a:pt x="8491" y="1134"/>
                  </a:moveTo>
                  <a:cubicBezTo>
                    <a:pt x="11302" y="1134"/>
                    <a:pt x="13588" y="3438"/>
                    <a:pt x="13588" y="6267"/>
                  </a:cubicBezTo>
                  <a:cubicBezTo>
                    <a:pt x="13588" y="7318"/>
                    <a:pt x="13262" y="8342"/>
                    <a:pt x="12655" y="9199"/>
                  </a:cubicBezTo>
                  <a:cubicBezTo>
                    <a:pt x="12625" y="9242"/>
                    <a:pt x="12604" y="9272"/>
                    <a:pt x="12595" y="9284"/>
                  </a:cubicBezTo>
                  <a:lnTo>
                    <a:pt x="8491" y="15724"/>
                  </a:lnTo>
                  <a:lnTo>
                    <a:pt x="4388" y="9287"/>
                  </a:lnTo>
                  <a:cubicBezTo>
                    <a:pt x="4382" y="9275"/>
                    <a:pt x="4373" y="9266"/>
                    <a:pt x="4367" y="9257"/>
                  </a:cubicBezTo>
                  <a:cubicBezTo>
                    <a:pt x="4249" y="9091"/>
                    <a:pt x="4140" y="8921"/>
                    <a:pt x="4041" y="8743"/>
                  </a:cubicBezTo>
                  <a:cubicBezTo>
                    <a:pt x="3618" y="7985"/>
                    <a:pt x="3398" y="7134"/>
                    <a:pt x="3398" y="6267"/>
                  </a:cubicBezTo>
                  <a:cubicBezTo>
                    <a:pt x="3398" y="6174"/>
                    <a:pt x="3398" y="6080"/>
                    <a:pt x="3404" y="5990"/>
                  </a:cubicBezTo>
                  <a:cubicBezTo>
                    <a:pt x="3552" y="3266"/>
                    <a:pt x="5786" y="1134"/>
                    <a:pt x="8491" y="1134"/>
                  </a:cubicBezTo>
                  <a:close/>
                  <a:moveTo>
                    <a:pt x="11049" y="13819"/>
                  </a:moveTo>
                  <a:cubicBezTo>
                    <a:pt x="14358" y="14233"/>
                    <a:pt x="15853" y="15289"/>
                    <a:pt x="15853" y="15930"/>
                  </a:cubicBezTo>
                  <a:cubicBezTo>
                    <a:pt x="15853" y="16304"/>
                    <a:pt x="15339" y="16887"/>
                    <a:pt x="13905" y="17397"/>
                  </a:cubicBezTo>
                  <a:cubicBezTo>
                    <a:pt x="12471" y="17910"/>
                    <a:pt x="10545" y="18194"/>
                    <a:pt x="8491" y="18194"/>
                  </a:cubicBezTo>
                  <a:cubicBezTo>
                    <a:pt x="6438" y="18194"/>
                    <a:pt x="4515" y="17910"/>
                    <a:pt x="3077" y="17397"/>
                  </a:cubicBezTo>
                  <a:cubicBezTo>
                    <a:pt x="1640" y="16884"/>
                    <a:pt x="1133" y="16304"/>
                    <a:pt x="1133" y="15930"/>
                  </a:cubicBezTo>
                  <a:cubicBezTo>
                    <a:pt x="1133" y="15289"/>
                    <a:pt x="2625" y="14233"/>
                    <a:pt x="5934" y="13819"/>
                  </a:cubicBezTo>
                  <a:lnTo>
                    <a:pt x="8014" y="17083"/>
                  </a:lnTo>
                  <a:cubicBezTo>
                    <a:pt x="8126" y="17258"/>
                    <a:pt x="8309" y="17346"/>
                    <a:pt x="8491" y="17346"/>
                  </a:cubicBezTo>
                  <a:cubicBezTo>
                    <a:pt x="8674" y="17346"/>
                    <a:pt x="8857" y="17258"/>
                    <a:pt x="8968" y="17083"/>
                  </a:cubicBezTo>
                  <a:lnTo>
                    <a:pt x="11049" y="13819"/>
                  </a:lnTo>
                  <a:close/>
                  <a:moveTo>
                    <a:pt x="8494" y="1"/>
                  </a:moveTo>
                  <a:cubicBezTo>
                    <a:pt x="6947" y="1"/>
                    <a:pt x="5399" y="578"/>
                    <a:pt x="4201" y="1738"/>
                  </a:cubicBezTo>
                  <a:cubicBezTo>
                    <a:pt x="3050" y="2837"/>
                    <a:pt x="2359" y="4338"/>
                    <a:pt x="2274" y="5929"/>
                  </a:cubicBezTo>
                  <a:cubicBezTo>
                    <a:pt x="2268" y="6041"/>
                    <a:pt x="2265" y="6156"/>
                    <a:pt x="2265" y="6267"/>
                  </a:cubicBezTo>
                  <a:cubicBezTo>
                    <a:pt x="2265" y="7327"/>
                    <a:pt x="2534" y="8372"/>
                    <a:pt x="3050" y="9296"/>
                  </a:cubicBezTo>
                  <a:cubicBezTo>
                    <a:pt x="3168" y="9507"/>
                    <a:pt x="3301" y="9713"/>
                    <a:pt x="3440" y="9909"/>
                  </a:cubicBezTo>
                  <a:lnTo>
                    <a:pt x="5267" y="12771"/>
                  </a:lnTo>
                  <a:cubicBezTo>
                    <a:pt x="3953" y="12971"/>
                    <a:pt x="2809" y="13294"/>
                    <a:pt x="1921" y="13713"/>
                  </a:cubicBezTo>
                  <a:cubicBezTo>
                    <a:pt x="333" y="14465"/>
                    <a:pt x="1" y="15332"/>
                    <a:pt x="1" y="15930"/>
                  </a:cubicBezTo>
                  <a:cubicBezTo>
                    <a:pt x="1" y="16648"/>
                    <a:pt x="469" y="17669"/>
                    <a:pt x="2697" y="18466"/>
                  </a:cubicBezTo>
                  <a:cubicBezTo>
                    <a:pt x="4252" y="19022"/>
                    <a:pt x="6311" y="19326"/>
                    <a:pt x="8491" y="19326"/>
                  </a:cubicBezTo>
                  <a:cubicBezTo>
                    <a:pt x="10671" y="19326"/>
                    <a:pt x="12731" y="19022"/>
                    <a:pt x="14286" y="18466"/>
                  </a:cubicBezTo>
                  <a:cubicBezTo>
                    <a:pt x="16514" y="17669"/>
                    <a:pt x="16985" y="16648"/>
                    <a:pt x="16985" y="15930"/>
                  </a:cubicBezTo>
                  <a:cubicBezTo>
                    <a:pt x="16985" y="15332"/>
                    <a:pt x="16650" y="14465"/>
                    <a:pt x="15062" y="13713"/>
                  </a:cubicBezTo>
                  <a:cubicBezTo>
                    <a:pt x="14174" y="13294"/>
                    <a:pt x="13030" y="12971"/>
                    <a:pt x="11716" y="12768"/>
                  </a:cubicBezTo>
                  <a:lnTo>
                    <a:pt x="13549" y="9897"/>
                  </a:lnTo>
                  <a:lnTo>
                    <a:pt x="13561" y="9879"/>
                  </a:lnTo>
                  <a:cubicBezTo>
                    <a:pt x="13567" y="9873"/>
                    <a:pt x="13570" y="9867"/>
                    <a:pt x="13576" y="9861"/>
                  </a:cubicBezTo>
                  <a:cubicBezTo>
                    <a:pt x="15327" y="7382"/>
                    <a:pt x="15041" y="3997"/>
                    <a:pt x="12897" y="1847"/>
                  </a:cubicBezTo>
                  <a:cubicBezTo>
                    <a:pt x="11689" y="618"/>
                    <a:pt x="10092" y="1"/>
                    <a:pt x="8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744" name="Google Shape;4168;p57">
              <a:extLst>
                <a:ext uri="{FF2B5EF4-FFF2-40B4-BE49-F238E27FC236}">
                  <a16:creationId xmlns:a16="http://schemas.microsoft.com/office/drawing/2014/main" id="{73A8C702-4520-4270-9143-AAA75C26BADD}"/>
                </a:ext>
              </a:extLst>
            </p:cNvPr>
            <p:cNvSpPr/>
            <p:nvPr/>
          </p:nvSpPr>
          <p:spPr>
            <a:xfrm>
              <a:off x="1652425" y="324000"/>
              <a:ext cx="147150" cy="141575"/>
            </a:xfrm>
            <a:custGeom>
              <a:avLst/>
              <a:gdLst/>
              <a:ahLst/>
              <a:cxnLst/>
              <a:rect l="l" t="t" r="r" b="b"/>
              <a:pathLst>
                <a:path w="5886" h="5663" extrusionOk="0">
                  <a:moveTo>
                    <a:pt x="3054" y="1131"/>
                  </a:moveTo>
                  <a:cubicBezTo>
                    <a:pt x="3495" y="1131"/>
                    <a:pt x="3930" y="1303"/>
                    <a:pt x="4255" y="1629"/>
                  </a:cubicBezTo>
                  <a:cubicBezTo>
                    <a:pt x="4741" y="2115"/>
                    <a:pt x="4886" y="2845"/>
                    <a:pt x="4623" y="3480"/>
                  </a:cubicBezTo>
                  <a:cubicBezTo>
                    <a:pt x="4361" y="4114"/>
                    <a:pt x="3742" y="4530"/>
                    <a:pt x="3053" y="4530"/>
                  </a:cubicBezTo>
                  <a:cubicBezTo>
                    <a:pt x="2114" y="4527"/>
                    <a:pt x="1356" y="3769"/>
                    <a:pt x="1356" y="2830"/>
                  </a:cubicBezTo>
                  <a:cubicBezTo>
                    <a:pt x="1356" y="2142"/>
                    <a:pt x="1770" y="1523"/>
                    <a:pt x="2404" y="1260"/>
                  </a:cubicBezTo>
                  <a:cubicBezTo>
                    <a:pt x="2614" y="1173"/>
                    <a:pt x="2835" y="1131"/>
                    <a:pt x="3054" y="1131"/>
                  </a:cubicBezTo>
                  <a:close/>
                  <a:moveTo>
                    <a:pt x="3053" y="0"/>
                  </a:moveTo>
                  <a:cubicBezTo>
                    <a:pt x="2316" y="0"/>
                    <a:pt x="1593" y="287"/>
                    <a:pt x="1051" y="828"/>
                  </a:cubicBezTo>
                  <a:cubicBezTo>
                    <a:pt x="242" y="1638"/>
                    <a:pt x="1" y="2855"/>
                    <a:pt x="439" y="3914"/>
                  </a:cubicBezTo>
                  <a:cubicBezTo>
                    <a:pt x="876" y="4971"/>
                    <a:pt x="1909" y="5663"/>
                    <a:pt x="3053" y="5663"/>
                  </a:cubicBezTo>
                  <a:cubicBezTo>
                    <a:pt x="4617" y="5660"/>
                    <a:pt x="5883" y="4394"/>
                    <a:pt x="5886" y="2830"/>
                  </a:cubicBezTo>
                  <a:cubicBezTo>
                    <a:pt x="5886" y="1686"/>
                    <a:pt x="5194" y="653"/>
                    <a:pt x="4137" y="216"/>
                  </a:cubicBezTo>
                  <a:cubicBezTo>
                    <a:pt x="3786" y="70"/>
                    <a:pt x="3418" y="0"/>
                    <a:pt x="30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745" name="Google Shape;4169;p57">
            <a:extLst>
              <a:ext uri="{FF2B5EF4-FFF2-40B4-BE49-F238E27FC236}">
                <a16:creationId xmlns:a16="http://schemas.microsoft.com/office/drawing/2014/main" id="{D22408E9-2378-4293-A3CD-5409AA95C036}"/>
              </a:ext>
            </a:extLst>
          </p:cNvPr>
          <p:cNvGrpSpPr/>
          <p:nvPr/>
        </p:nvGrpSpPr>
        <p:grpSpPr>
          <a:xfrm>
            <a:off x="5174682" y="4906481"/>
            <a:ext cx="232218" cy="121998"/>
            <a:chOff x="2080675" y="352325"/>
            <a:chExt cx="485000" cy="254800"/>
          </a:xfrm>
        </p:grpSpPr>
        <p:sp>
          <p:nvSpPr>
            <p:cNvPr id="2746" name="Google Shape;4170;p57">
              <a:extLst>
                <a:ext uri="{FF2B5EF4-FFF2-40B4-BE49-F238E27FC236}">
                  <a16:creationId xmlns:a16="http://schemas.microsoft.com/office/drawing/2014/main" id="{0A4D95F0-717B-4674-A6D7-FAC8141552A7}"/>
                </a:ext>
              </a:extLst>
            </p:cNvPr>
            <p:cNvSpPr/>
            <p:nvPr/>
          </p:nvSpPr>
          <p:spPr>
            <a:xfrm>
              <a:off x="2080675" y="352325"/>
              <a:ext cx="485000" cy="254800"/>
            </a:xfrm>
            <a:custGeom>
              <a:avLst/>
              <a:gdLst/>
              <a:ahLst/>
              <a:cxnLst/>
              <a:rect l="l" t="t" r="r" b="b"/>
              <a:pathLst>
                <a:path w="19400" h="10192" extrusionOk="0">
                  <a:moveTo>
                    <a:pt x="5514" y="2183"/>
                  </a:moveTo>
                  <a:cubicBezTo>
                    <a:pt x="4291" y="3932"/>
                    <a:pt x="4291" y="6254"/>
                    <a:pt x="5514" y="8002"/>
                  </a:cubicBezTo>
                  <a:cubicBezTo>
                    <a:pt x="4858" y="7685"/>
                    <a:pt x="4230" y="7320"/>
                    <a:pt x="3632" y="6909"/>
                  </a:cubicBezTo>
                  <a:cubicBezTo>
                    <a:pt x="2841" y="6368"/>
                    <a:pt x="2099" y="5762"/>
                    <a:pt x="1410" y="5097"/>
                  </a:cubicBezTo>
                  <a:cubicBezTo>
                    <a:pt x="2071" y="4454"/>
                    <a:pt x="3572" y="3126"/>
                    <a:pt x="5514" y="2183"/>
                  </a:cubicBezTo>
                  <a:close/>
                  <a:moveTo>
                    <a:pt x="13865" y="2171"/>
                  </a:moveTo>
                  <a:cubicBezTo>
                    <a:pt x="14527" y="2491"/>
                    <a:pt x="15167" y="2866"/>
                    <a:pt x="15774" y="3283"/>
                  </a:cubicBezTo>
                  <a:cubicBezTo>
                    <a:pt x="16562" y="3823"/>
                    <a:pt x="17304" y="4430"/>
                    <a:pt x="17996" y="5094"/>
                  </a:cubicBezTo>
                  <a:cubicBezTo>
                    <a:pt x="17307" y="5759"/>
                    <a:pt x="16565" y="6365"/>
                    <a:pt x="15774" y="6909"/>
                  </a:cubicBezTo>
                  <a:cubicBezTo>
                    <a:pt x="15167" y="7326"/>
                    <a:pt x="14530" y="7697"/>
                    <a:pt x="13865" y="8017"/>
                  </a:cubicBezTo>
                  <a:cubicBezTo>
                    <a:pt x="15097" y="6263"/>
                    <a:pt x="15097" y="3926"/>
                    <a:pt x="13865" y="2171"/>
                  </a:cubicBezTo>
                  <a:close/>
                  <a:moveTo>
                    <a:pt x="9801" y="1133"/>
                  </a:moveTo>
                  <a:cubicBezTo>
                    <a:pt x="11948" y="1190"/>
                    <a:pt x="13657" y="2947"/>
                    <a:pt x="13657" y="5091"/>
                  </a:cubicBezTo>
                  <a:cubicBezTo>
                    <a:pt x="13657" y="7238"/>
                    <a:pt x="11948" y="8995"/>
                    <a:pt x="9801" y="9053"/>
                  </a:cubicBezTo>
                  <a:lnTo>
                    <a:pt x="9566" y="9053"/>
                  </a:lnTo>
                  <a:cubicBezTo>
                    <a:pt x="7431" y="8983"/>
                    <a:pt x="5734" y="7232"/>
                    <a:pt x="5728" y="5094"/>
                  </a:cubicBezTo>
                  <a:cubicBezTo>
                    <a:pt x="5731" y="2947"/>
                    <a:pt x="7440" y="1190"/>
                    <a:pt x="9587" y="1133"/>
                  </a:cubicBezTo>
                  <a:close/>
                  <a:moveTo>
                    <a:pt x="9557" y="0"/>
                  </a:moveTo>
                  <a:cubicBezTo>
                    <a:pt x="7440" y="37"/>
                    <a:pt x="5166" y="852"/>
                    <a:pt x="2965" y="2362"/>
                  </a:cubicBezTo>
                  <a:cubicBezTo>
                    <a:pt x="1283" y="3518"/>
                    <a:pt x="239" y="4665"/>
                    <a:pt x="196" y="4714"/>
                  </a:cubicBezTo>
                  <a:cubicBezTo>
                    <a:pt x="0" y="4928"/>
                    <a:pt x="0" y="5257"/>
                    <a:pt x="196" y="5472"/>
                  </a:cubicBezTo>
                  <a:cubicBezTo>
                    <a:pt x="239" y="5523"/>
                    <a:pt x="1283" y="6670"/>
                    <a:pt x="2965" y="7827"/>
                  </a:cubicBezTo>
                  <a:cubicBezTo>
                    <a:pt x="5166" y="9337"/>
                    <a:pt x="7440" y="10149"/>
                    <a:pt x="9557" y="10188"/>
                  </a:cubicBezTo>
                  <a:cubicBezTo>
                    <a:pt x="9602" y="10188"/>
                    <a:pt x="9647" y="10191"/>
                    <a:pt x="9692" y="10191"/>
                  </a:cubicBezTo>
                  <a:lnTo>
                    <a:pt x="9717" y="10191"/>
                  </a:lnTo>
                  <a:cubicBezTo>
                    <a:pt x="11869" y="10185"/>
                    <a:pt x="14194" y="9367"/>
                    <a:pt x="16435" y="7827"/>
                  </a:cubicBezTo>
                  <a:cubicBezTo>
                    <a:pt x="18120" y="6670"/>
                    <a:pt x="19161" y="5523"/>
                    <a:pt x="19207" y="5475"/>
                  </a:cubicBezTo>
                  <a:cubicBezTo>
                    <a:pt x="19400" y="5257"/>
                    <a:pt x="19400" y="4931"/>
                    <a:pt x="19207" y="4714"/>
                  </a:cubicBezTo>
                  <a:cubicBezTo>
                    <a:pt x="19161" y="4665"/>
                    <a:pt x="18120" y="3521"/>
                    <a:pt x="16435" y="2365"/>
                  </a:cubicBezTo>
                  <a:cubicBezTo>
                    <a:pt x="14191" y="822"/>
                    <a:pt x="11869" y="6"/>
                    <a:pt x="97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747" name="Google Shape;4171;p57">
              <a:extLst>
                <a:ext uri="{FF2B5EF4-FFF2-40B4-BE49-F238E27FC236}">
                  <a16:creationId xmlns:a16="http://schemas.microsoft.com/office/drawing/2014/main" id="{727393EC-0B0C-483F-ABD4-83A73419F8A6}"/>
                </a:ext>
              </a:extLst>
            </p:cNvPr>
            <p:cNvSpPr/>
            <p:nvPr/>
          </p:nvSpPr>
          <p:spPr>
            <a:xfrm>
              <a:off x="2246650" y="408900"/>
              <a:ext cx="147075" cy="141600"/>
            </a:xfrm>
            <a:custGeom>
              <a:avLst/>
              <a:gdLst/>
              <a:ahLst/>
              <a:cxnLst/>
              <a:rect l="l" t="t" r="r" b="b"/>
              <a:pathLst>
                <a:path w="5883" h="5664" extrusionOk="0">
                  <a:moveTo>
                    <a:pt x="3054" y="1132"/>
                  </a:moveTo>
                  <a:cubicBezTo>
                    <a:pt x="3495" y="1132"/>
                    <a:pt x="3930" y="1304"/>
                    <a:pt x="4255" y="1630"/>
                  </a:cubicBezTo>
                  <a:cubicBezTo>
                    <a:pt x="4738" y="2116"/>
                    <a:pt x="4886" y="2846"/>
                    <a:pt x="4624" y="3480"/>
                  </a:cubicBezTo>
                  <a:cubicBezTo>
                    <a:pt x="4358" y="4115"/>
                    <a:pt x="3739" y="4531"/>
                    <a:pt x="3053" y="4531"/>
                  </a:cubicBezTo>
                  <a:cubicBezTo>
                    <a:pt x="2114" y="4528"/>
                    <a:pt x="1357" y="3770"/>
                    <a:pt x="1353" y="2831"/>
                  </a:cubicBezTo>
                  <a:cubicBezTo>
                    <a:pt x="1353" y="2143"/>
                    <a:pt x="1767" y="1524"/>
                    <a:pt x="2404" y="1261"/>
                  </a:cubicBezTo>
                  <a:cubicBezTo>
                    <a:pt x="2614" y="1174"/>
                    <a:pt x="2835" y="1132"/>
                    <a:pt x="3054" y="1132"/>
                  </a:cubicBezTo>
                  <a:close/>
                  <a:moveTo>
                    <a:pt x="3053" y="1"/>
                  </a:moveTo>
                  <a:cubicBezTo>
                    <a:pt x="2316" y="1"/>
                    <a:pt x="1593" y="288"/>
                    <a:pt x="1052" y="829"/>
                  </a:cubicBezTo>
                  <a:cubicBezTo>
                    <a:pt x="242" y="1639"/>
                    <a:pt x="1" y="2855"/>
                    <a:pt x="439" y="3915"/>
                  </a:cubicBezTo>
                  <a:cubicBezTo>
                    <a:pt x="876" y="4972"/>
                    <a:pt x="1909" y="5663"/>
                    <a:pt x="3053" y="5663"/>
                  </a:cubicBezTo>
                  <a:cubicBezTo>
                    <a:pt x="4614" y="5660"/>
                    <a:pt x="5883" y="4395"/>
                    <a:pt x="5883" y="2831"/>
                  </a:cubicBezTo>
                  <a:cubicBezTo>
                    <a:pt x="5883" y="1687"/>
                    <a:pt x="5194" y="654"/>
                    <a:pt x="4137" y="216"/>
                  </a:cubicBezTo>
                  <a:cubicBezTo>
                    <a:pt x="3786" y="71"/>
                    <a:pt x="3418" y="1"/>
                    <a:pt x="30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748" name="Google Shape;4172;p57">
            <a:extLst>
              <a:ext uri="{FF2B5EF4-FFF2-40B4-BE49-F238E27FC236}">
                <a16:creationId xmlns:a16="http://schemas.microsoft.com/office/drawing/2014/main" id="{3DE3D866-EB7F-4738-97FE-D2BE99EBE51B}"/>
              </a:ext>
            </a:extLst>
          </p:cNvPr>
          <p:cNvGrpSpPr/>
          <p:nvPr/>
        </p:nvGrpSpPr>
        <p:grpSpPr>
          <a:xfrm>
            <a:off x="5480132" y="4851820"/>
            <a:ext cx="203322" cy="231320"/>
            <a:chOff x="2705375" y="238125"/>
            <a:chExt cx="424650" cy="483125"/>
          </a:xfrm>
        </p:grpSpPr>
        <p:sp>
          <p:nvSpPr>
            <p:cNvPr id="2749" name="Google Shape;4173;p57">
              <a:extLst>
                <a:ext uri="{FF2B5EF4-FFF2-40B4-BE49-F238E27FC236}">
                  <a16:creationId xmlns:a16="http://schemas.microsoft.com/office/drawing/2014/main" id="{A2D7E2D7-29FA-42E7-97B4-672497AA24A5}"/>
                </a:ext>
              </a:extLst>
            </p:cNvPr>
            <p:cNvSpPr/>
            <p:nvPr/>
          </p:nvSpPr>
          <p:spPr>
            <a:xfrm>
              <a:off x="2705375" y="238125"/>
              <a:ext cx="424650" cy="483125"/>
            </a:xfrm>
            <a:custGeom>
              <a:avLst/>
              <a:gdLst/>
              <a:ahLst/>
              <a:cxnLst/>
              <a:rect l="l" t="t" r="r" b="b"/>
              <a:pathLst>
                <a:path w="16986" h="19325" extrusionOk="0">
                  <a:moveTo>
                    <a:pt x="10192" y="1132"/>
                  </a:moveTo>
                  <a:cubicBezTo>
                    <a:pt x="10503" y="1132"/>
                    <a:pt x="10756" y="1386"/>
                    <a:pt x="10756" y="1700"/>
                  </a:cubicBezTo>
                  <a:lnTo>
                    <a:pt x="10756" y="2265"/>
                  </a:lnTo>
                  <a:lnTo>
                    <a:pt x="6227" y="2265"/>
                  </a:lnTo>
                  <a:lnTo>
                    <a:pt x="6227" y="1700"/>
                  </a:lnTo>
                  <a:cubicBezTo>
                    <a:pt x="6227" y="1386"/>
                    <a:pt x="6481" y="1132"/>
                    <a:pt x="6795" y="1132"/>
                  </a:cubicBezTo>
                  <a:close/>
                  <a:moveTo>
                    <a:pt x="15285" y="3397"/>
                  </a:moveTo>
                  <a:cubicBezTo>
                    <a:pt x="15599" y="3397"/>
                    <a:pt x="15853" y="3651"/>
                    <a:pt x="15853" y="3965"/>
                  </a:cubicBezTo>
                  <a:lnTo>
                    <a:pt x="15853" y="4529"/>
                  </a:lnTo>
                  <a:lnTo>
                    <a:pt x="1133" y="4529"/>
                  </a:lnTo>
                  <a:lnTo>
                    <a:pt x="1133" y="3965"/>
                  </a:lnTo>
                  <a:cubicBezTo>
                    <a:pt x="1133" y="3651"/>
                    <a:pt x="1384" y="3397"/>
                    <a:pt x="1698" y="3397"/>
                  </a:cubicBezTo>
                  <a:close/>
                  <a:moveTo>
                    <a:pt x="14669" y="5661"/>
                  </a:moveTo>
                  <a:lnTo>
                    <a:pt x="13682" y="17679"/>
                  </a:lnTo>
                  <a:cubicBezTo>
                    <a:pt x="13658" y="17972"/>
                    <a:pt x="13410" y="18192"/>
                    <a:pt x="13120" y="18192"/>
                  </a:cubicBezTo>
                  <a:lnTo>
                    <a:pt x="3866" y="18192"/>
                  </a:lnTo>
                  <a:cubicBezTo>
                    <a:pt x="3573" y="18192"/>
                    <a:pt x="3325" y="17972"/>
                    <a:pt x="3301" y="17679"/>
                  </a:cubicBezTo>
                  <a:lnTo>
                    <a:pt x="2314" y="5661"/>
                  </a:lnTo>
                  <a:close/>
                  <a:moveTo>
                    <a:pt x="6795" y="0"/>
                  </a:moveTo>
                  <a:cubicBezTo>
                    <a:pt x="5856" y="0"/>
                    <a:pt x="5095" y="761"/>
                    <a:pt x="5095" y="1700"/>
                  </a:cubicBezTo>
                  <a:lnTo>
                    <a:pt x="5095" y="2265"/>
                  </a:lnTo>
                  <a:lnTo>
                    <a:pt x="1698" y="2265"/>
                  </a:lnTo>
                  <a:cubicBezTo>
                    <a:pt x="759" y="2265"/>
                    <a:pt x="1" y="3025"/>
                    <a:pt x="1" y="3965"/>
                  </a:cubicBezTo>
                  <a:lnTo>
                    <a:pt x="1" y="5097"/>
                  </a:lnTo>
                  <a:cubicBezTo>
                    <a:pt x="1" y="5408"/>
                    <a:pt x="252" y="5661"/>
                    <a:pt x="566" y="5661"/>
                  </a:cubicBezTo>
                  <a:lnTo>
                    <a:pt x="1176" y="5661"/>
                  </a:lnTo>
                  <a:lnTo>
                    <a:pt x="2172" y="17779"/>
                  </a:lnTo>
                  <a:lnTo>
                    <a:pt x="2172" y="17782"/>
                  </a:lnTo>
                  <a:cubicBezTo>
                    <a:pt x="2247" y="18655"/>
                    <a:pt x="2981" y="19325"/>
                    <a:pt x="3860" y="19325"/>
                  </a:cubicBezTo>
                  <a:cubicBezTo>
                    <a:pt x="3862" y="19325"/>
                    <a:pt x="3864" y="19325"/>
                    <a:pt x="3866" y="19324"/>
                  </a:cubicBezTo>
                  <a:lnTo>
                    <a:pt x="13120" y="19324"/>
                  </a:lnTo>
                  <a:cubicBezTo>
                    <a:pt x="13122" y="19325"/>
                    <a:pt x="13124" y="19325"/>
                    <a:pt x="13126" y="19325"/>
                  </a:cubicBezTo>
                  <a:cubicBezTo>
                    <a:pt x="14002" y="19325"/>
                    <a:pt x="14736" y="18655"/>
                    <a:pt x="14811" y="17779"/>
                  </a:cubicBezTo>
                  <a:lnTo>
                    <a:pt x="14811" y="17776"/>
                  </a:lnTo>
                  <a:lnTo>
                    <a:pt x="15808" y="5661"/>
                  </a:lnTo>
                  <a:lnTo>
                    <a:pt x="16418" y="5661"/>
                  </a:lnTo>
                  <a:cubicBezTo>
                    <a:pt x="16732" y="5661"/>
                    <a:pt x="16985" y="5408"/>
                    <a:pt x="16985" y="5097"/>
                  </a:cubicBezTo>
                  <a:lnTo>
                    <a:pt x="16985" y="3965"/>
                  </a:lnTo>
                  <a:cubicBezTo>
                    <a:pt x="16982" y="3025"/>
                    <a:pt x="16224" y="2265"/>
                    <a:pt x="15285" y="2265"/>
                  </a:cubicBezTo>
                  <a:lnTo>
                    <a:pt x="11889" y="2265"/>
                  </a:lnTo>
                  <a:lnTo>
                    <a:pt x="11889" y="1700"/>
                  </a:lnTo>
                  <a:cubicBezTo>
                    <a:pt x="11889" y="761"/>
                    <a:pt x="11128" y="0"/>
                    <a:pt x="10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750" name="Google Shape;4174;p57">
              <a:extLst>
                <a:ext uri="{FF2B5EF4-FFF2-40B4-BE49-F238E27FC236}">
                  <a16:creationId xmlns:a16="http://schemas.microsoft.com/office/drawing/2014/main" id="{30E7F6D4-E64C-4E9C-AE15-467DB8BC2CEC}"/>
                </a:ext>
              </a:extLst>
            </p:cNvPr>
            <p:cNvSpPr/>
            <p:nvPr/>
          </p:nvSpPr>
          <p:spPr>
            <a:xfrm>
              <a:off x="2903525" y="407950"/>
              <a:ext cx="28350" cy="228375"/>
            </a:xfrm>
            <a:custGeom>
              <a:avLst/>
              <a:gdLst/>
              <a:ahLst/>
              <a:cxnLst/>
              <a:rect l="l" t="t" r="r" b="b"/>
              <a:pathLst>
                <a:path w="1134" h="9135" extrusionOk="0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lnTo>
                    <a:pt x="1" y="8570"/>
                  </a:lnTo>
                  <a:cubicBezTo>
                    <a:pt x="1" y="8881"/>
                    <a:pt x="252" y="9135"/>
                    <a:pt x="566" y="9135"/>
                  </a:cubicBezTo>
                  <a:cubicBezTo>
                    <a:pt x="880" y="9135"/>
                    <a:pt x="1133" y="8881"/>
                    <a:pt x="1133" y="8570"/>
                  </a:cubicBezTo>
                  <a:lnTo>
                    <a:pt x="1133" y="568"/>
                  </a:ln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751" name="Google Shape;4175;p57">
              <a:extLst>
                <a:ext uri="{FF2B5EF4-FFF2-40B4-BE49-F238E27FC236}">
                  <a16:creationId xmlns:a16="http://schemas.microsoft.com/office/drawing/2014/main" id="{545E7926-CE08-433B-B870-76E54B8ECE74}"/>
                </a:ext>
              </a:extLst>
            </p:cNvPr>
            <p:cNvSpPr/>
            <p:nvPr/>
          </p:nvSpPr>
          <p:spPr>
            <a:xfrm>
              <a:off x="2988450" y="407950"/>
              <a:ext cx="28350" cy="228375"/>
            </a:xfrm>
            <a:custGeom>
              <a:avLst/>
              <a:gdLst/>
              <a:ahLst/>
              <a:cxnLst/>
              <a:rect l="l" t="t" r="r" b="b"/>
              <a:pathLst>
                <a:path w="1134" h="9135" extrusionOk="0">
                  <a:moveTo>
                    <a:pt x="566" y="1"/>
                  </a:moveTo>
                  <a:cubicBezTo>
                    <a:pt x="251" y="1"/>
                    <a:pt x="1" y="254"/>
                    <a:pt x="1" y="568"/>
                  </a:cubicBezTo>
                  <a:lnTo>
                    <a:pt x="1" y="8570"/>
                  </a:lnTo>
                  <a:cubicBezTo>
                    <a:pt x="1" y="8881"/>
                    <a:pt x="251" y="9135"/>
                    <a:pt x="566" y="9135"/>
                  </a:cubicBezTo>
                  <a:cubicBezTo>
                    <a:pt x="880" y="9135"/>
                    <a:pt x="1133" y="8881"/>
                    <a:pt x="1133" y="8570"/>
                  </a:cubicBezTo>
                  <a:lnTo>
                    <a:pt x="1133" y="568"/>
                  </a:ln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752" name="Google Shape;4176;p57">
              <a:extLst>
                <a:ext uri="{FF2B5EF4-FFF2-40B4-BE49-F238E27FC236}">
                  <a16:creationId xmlns:a16="http://schemas.microsoft.com/office/drawing/2014/main" id="{DD514050-1583-4948-A3C5-700824166EA2}"/>
                </a:ext>
              </a:extLst>
            </p:cNvPr>
            <p:cNvSpPr/>
            <p:nvPr/>
          </p:nvSpPr>
          <p:spPr>
            <a:xfrm>
              <a:off x="2818625" y="407950"/>
              <a:ext cx="28325" cy="228375"/>
            </a:xfrm>
            <a:custGeom>
              <a:avLst/>
              <a:gdLst/>
              <a:ahLst/>
              <a:cxnLst/>
              <a:rect l="l" t="t" r="r" b="b"/>
              <a:pathLst>
                <a:path w="1133" h="9135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8570"/>
                  </a:lnTo>
                  <a:cubicBezTo>
                    <a:pt x="0" y="8881"/>
                    <a:pt x="251" y="9135"/>
                    <a:pt x="565" y="9135"/>
                  </a:cubicBezTo>
                  <a:cubicBezTo>
                    <a:pt x="879" y="9135"/>
                    <a:pt x="1132" y="8881"/>
                    <a:pt x="1132" y="8570"/>
                  </a:cubicBezTo>
                  <a:lnTo>
                    <a:pt x="1132" y="568"/>
                  </a:lnTo>
                  <a:cubicBezTo>
                    <a:pt x="1132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753" name="Google Shape;4177;p57">
            <a:extLst>
              <a:ext uri="{FF2B5EF4-FFF2-40B4-BE49-F238E27FC236}">
                <a16:creationId xmlns:a16="http://schemas.microsoft.com/office/drawing/2014/main" id="{95C72D6C-97DC-48FC-83AF-DD1F7E8D1708}"/>
              </a:ext>
            </a:extLst>
          </p:cNvPr>
          <p:cNvGrpSpPr/>
          <p:nvPr/>
        </p:nvGrpSpPr>
        <p:grpSpPr>
          <a:xfrm>
            <a:off x="5763115" y="4852036"/>
            <a:ext cx="204795" cy="230889"/>
            <a:chOff x="3299850" y="238575"/>
            <a:chExt cx="427725" cy="482225"/>
          </a:xfrm>
        </p:grpSpPr>
        <p:sp>
          <p:nvSpPr>
            <p:cNvPr id="2754" name="Google Shape;4178;p57">
              <a:extLst>
                <a:ext uri="{FF2B5EF4-FFF2-40B4-BE49-F238E27FC236}">
                  <a16:creationId xmlns:a16="http://schemas.microsoft.com/office/drawing/2014/main" id="{EB03FD7B-01E8-4F1E-A4B9-D4FBE2CEC10D}"/>
                </a:ext>
              </a:extLst>
            </p:cNvPr>
            <p:cNvSpPr/>
            <p:nvPr/>
          </p:nvSpPr>
          <p:spPr>
            <a:xfrm>
              <a:off x="3299850" y="323500"/>
              <a:ext cx="427725" cy="397300"/>
            </a:xfrm>
            <a:custGeom>
              <a:avLst/>
              <a:gdLst/>
              <a:ahLst/>
              <a:cxnLst/>
              <a:rect l="l" t="t" r="r" b="b"/>
              <a:pathLst>
                <a:path w="17109" h="15892" extrusionOk="0">
                  <a:moveTo>
                    <a:pt x="3397" y="6794"/>
                  </a:moveTo>
                  <a:lnTo>
                    <a:pt x="3397" y="14759"/>
                  </a:lnTo>
                  <a:lnTo>
                    <a:pt x="1132" y="14759"/>
                  </a:lnTo>
                  <a:lnTo>
                    <a:pt x="1132" y="6794"/>
                  </a:lnTo>
                  <a:close/>
                  <a:moveTo>
                    <a:pt x="9034" y="1132"/>
                  </a:moveTo>
                  <a:cubicBezTo>
                    <a:pt x="9683" y="1175"/>
                    <a:pt x="10191" y="1712"/>
                    <a:pt x="10191" y="2364"/>
                  </a:cubicBezTo>
                  <a:cubicBezTo>
                    <a:pt x="10191" y="3346"/>
                    <a:pt x="9774" y="5275"/>
                    <a:pt x="9221" y="5828"/>
                  </a:cubicBezTo>
                  <a:cubicBezTo>
                    <a:pt x="8865" y="6184"/>
                    <a:pt x="9119" y="6794"/>
                    <a:pt x="9623" y="6794"/>
                  </a:cubicBezTo>
                  <a:lnTo>
                    <a:pt x="15285" y="6794"/>
                  </a:lnTo>
                  <a:cubicBezTo>
                    <a:pt x="15599" y="6794"/>
                    <a:pt x="15849" y="7047"/>
                    <a:pt x="15849" y="7361"/>
                  </a:cubicBezTo>
                  <a:cubicBezTo>
                    <a:pt x="15849" y="7672"/>
                    <a:pt x="15599" y="7926"/>
                    <a:pt x="15285" y="7926"/>
                  </a:cubicBezTo>
                  <a:lnTo>
                    <a:pt x="11888" y="7926"/>
                  </a:lnTo>
                  <a:cubicBezTo>
                    <a:pt x="11574" y="7926"/>
                    <a:pt x="11323" y="8180"/>
                    <a:pt x="11323" y="8494"/>
                  </a:cubicBezTo>
                  <a:cubicBezTo>
                    <a:pt x="11323" y="8805"/>
                    <a:pt x="11574" y="9058"/>
                    <a:pt x="11888" y="9058"/>
                  </a:cubicBezTo>
                  <a:lnTo>
                    <a:pt x="15285" y="9058"/>
                  </a:lnTo>
                  <a:cubicBezTo>
                    <a:pt x="15586" y="9058"/>
                    <a:pt x="15852" y="9342"/>
                    <a:pt x="15852" y="9662"/>
                  </a:cubicBezTo>
                  <a:cubicBezTo>
                    <a:pt x="15852" y="9976"/>
                    <a:pt x="15599" y="10230"/>
                    <a:pt x="15285" y="10230"/>
                  </a:cubicBezTo>
                  <a:lnTo>
                    <a:pt x="11888" y="10230"/>
                  </a:lnTo>
                  <a:cubicBezTo>
                    <a:pt x="11574" y="10230"/>
                    <a:pt x="11323" y="10484"/>
                    <a:pt x="11323" y="10795"/>
                  </a:cubicBezTo>
                  <a:cubicBezTo>
                    <a:pt x="11323" y="11109"/>
                    <a:pt x="11574" y="11362"/>
                    <a:pt x="11888" y="11362"/>
                  </a:cubicBezTo>
                  <a:lnTo>
                    <a:pt x="14152" y="11362"/>
                  </a:lnTo>
                  <a:cubicBezTo>
                    <a:pt x="14466" y="11362"/>
                    <a:pt x="14717" y="11616"/>
                    <a:pt x="14717" y="11927"/>
                  </a:cubicBezTo>
                  <a:cubicBezTo>
                    <a:pt x="14717" y="12241"/>
                    <a:pt x="14466" y="12494"/>
                    <a:pt x="14152" y="12494"/>
                  </a:cubicBezTo>
                  <a:lnTo>
                    <a:pt x="11888" y="12494"/>
                  </a:lnTo>
                  <a:cubicBezTo>
                    <a:pt x="11574" y="12494"/>
                    <a:pt x="11323" y="12748"/>
                    <a:pt x="11323" y="13059"/>
                  </a:cubicBezTo>
                  <a:cubicBezTo>
                    <a:pt x="11323" y="13373"/>
                    <a:pt x="11574" y="13627"/>
                    <a:pt x="11888" y="13627"/>
                  </a:cubicBezTo>
                  <a:lnTo>
                    <a:pt x="13020" y="13627"/>
                  </a:lnTo>
                  <a:cubicBezTo>
                    <a:pt x="13334" y="13627"/>
                    <a:pt x="13585" y="13880"/>
                    <a:pt x="13585" y="14191"/>
                  </a:cubicBezTo>
                  <a:cubicBezTo>
                    <a:pt x="13585" y="14505"/>
                    <a:pt x="13334" y="14759"/>
                    <a:pt x="13020" y="14759"/>
                  </a:cubicBezTo>
                  <a:lnTo>
                    <a:pt x="9197" y="14759"/>
                  </a:lnTo>
                  <a:cubicBezTo>
                    <a:pt x="8041" y="14759"/>
                    <a:pt x="6890" y="14572"/>
                    <a:pt x="5794" y="14207"/>
                  </a:cubicBezTo>
                  <a:lnTo>
                    <a:pt x="4529" y="13784"/>
                  </a:lnTo>
                  <a:lnTo>
                    <a:pt x="4529" y="7712"/>
                  </a:lnTo>
                  <a:lnTo>
                    <a:pt x="5686" y="7132"/>
                  </a:lnTo>
                  <a:cubicBezTo>
                    <a:pt x="6265" y="6842"/>
                    <a:pt x="6797" y="6459"/>
                    <a:pt x="7253" y="6003"/>
                  </a:cubicBezTo>
                  <a:lnTo>
                    <a:pt x="7289" y="5963"/>
                  </a:lnTo>
                  <a:cubicBezTo>
                    <a:pt x="8352" y="4901"/>
                    <a:pt x="8917" y="2654"/>
                    <a:pt x="9034" y="1132"/>
                  </a:cubicBezTo>
                  <a:close/>
                  <a:moveTo>
                    <a:pt x="8491" y="0"/>
                  </a:moveTo>
                  <a:cubicBezTo>
                    <a:pt x="8177" y="0"/>
                    <a:pt x="7926" y="254"/>
                    <a:pt x="7926" y="568"/>
                  </a:cubicBezTo>
                  <a:cubicBezTo>
                    <a:pt x="7926" y="1887"/>
                    <a:pt x="7380" y="4276"/>
                    <a:pt x="6492" y="5166"/>
                  </a:cubicBezTo>
                  <a:lnTo>
                    <a:pt x="6456" y="5203"/>
                  </a:lnTo>
                  <a:cubicBezTo>
                    <a:pt x="6081" y="5574"/>
                    <a:pt x="5652" y="5885"/>
                    <a:pt x="5181" y="6120"/>
                  </a:cubicBezTo>
                  <a:lnTo>
                    <a:pt x="4529" y="6444"/>
                  </a:lnTo>
                  <a:lnTo>
                    <a:pt x="4529" y="6229"/>
                  </a:lnTo>
                  <a:cubicBezTo>
                    <a:pt x="4529" y="5915"/>
                    <a:pt x="4276" y="5661"/>
                    <a:pt x="3962" y="5661"/>
                  </a:cubicBezTo>
                  <a:lnTo>
                    <a:pt x="565" y="5661"/>
                  </a:lnTo>
                  <a:cubicBezTo>
                    <a:pt x="251" y="5661"/>
                    <a:pt x="0" y="5915"/>
                    <a:pt x="0" y="6229"/>
                  </a:cubicBezTo>
                  <a:lnTo>
                    <a:pt x="0" y="15324"/>
                  </a:lnTo>
                  <a:cubicBezTo>
                    <a:pt x="0" y="15638"/>
                    <a:pt x="251" y="15891"/>
                    <a:pt x="565" y="15891"/>
                  </a:cubicBezTo>
                  <a:lnTo>
                    <a:pt x="3962" y="15891"/>
                  </a:lnTo>
                  <a:cubicBezTo>
                    <a:pt x="4276" y="15891"/>
                    <a:pt x="4529" y="15638"/>
                    <a:pt x="4529" y="15324"/>
                  </a:cubicBezTo>
                  <a:lnTo>
                    <a:pt x="4529" y="14976"/>
                  </a:lnTo>
                  <a:lnTo>
                    <a:pt x="5435" y="15278"/>
                  </a:lnTo>
                  <a:cubicBezTo>
                    <a:pt x="6649" y="15683"/>
                    <a:pt x="7917" y="15888"/>
                    <a:pt x="9197" y="15888"/>
                  </a:cubicBezTo>
                  <a:lnTo>
                    <a:pt x="13020" y="15888"/>
                  </a:lnTo>
                  <a:cubicBezTo>
                    <a:pt x="14219" y="15888"/>
                    <a:pt x="15040" y="14681"/>
                    <a:pt x="14599" y="13566"/>
                  </a:cubicBezTo>
                  <a:cubicBezTo>
                    <a:pt x="15577" y="13298"/>
                    <a:pt x="16106" y="12241"/>
                    <a:pt x="15731" y="11302"/>
                  </a:cubicBezTo>
                  <a:cubicBezTo>
                    <a:pt x="16468" y="11100"/>
                    <a:pt x="16981" y="10429"/>
                    <a:pt x="16984" y="9662"/>
                  </a:cubicBezTo>
                  <a:cubicBezTo>
                    <a:pt x="16981" y="9233"/>
                    <a:pt x="16824" y="8823"/>
                    <a:pt x="16541" y="8503"/>
                  </a:cubicBezTo>
                  <a:cubicBezTo>
                    <a:pt x="16994" y="8005"/>
                    <a:pt x="17108" y="7289"/>
                    <a:pt x="16837" y="6673"/>
                  </a:cubicBezTo>
                  <a:cubicBezTo>
                    <a:pt x="16565" y="6060"/>
                    <a:pt x="15958" y="5661"/>
                    <a:pt x="15285" y="5661"/>
                  </a:cubicBezTo>
                  <a:lnTo>
                    <a:pt x="10635" y="5661"/>
                  </a:lnTo>
                  <a:cubicBezTo>
                    <a:pt x="11109" y="4577"/>
                    <a:pt x="11323" y="3104"/>
                    <a:pt x="11323" y="2364"/>
                  </a:cubicBezTo>
                  <a:cubicBezTo>
                    <a:pt x="11320" y="1060"/>
                    <a:pt x="10263" y="3"/>
                    <a:pt x="8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755" name="Google Shape;4179;p57">
              <a:extLst>
                <a:ext uri="{FF2B5EF4-FFF2-40B4-BE49-F238E27FC236}">
                  <a16:creationId xmlns:a16="http://schemas.microsoft.com/office/drawing/2014/main" id="{84956679-E92E-4ECC-B0FB-8AD4011C233D}"/>
                </a:ext>
              </a:extLst>
            </p:cNvPr>
            <p:cNvSpPr/>
            <p:nvPr/>
          </p:nvSpPr>
          <p:spPr>
            <a:xfrm>
              <a:off x="3467650" y="238575"/>
              <a:ext cx="46525" cy="56650"/>
            </a:xfrm>
            <a:custGeom>
              <a:avLst/>
              <a:gdLst/>
              <a:ahLst/>
              <a:cxnLst/>
              <a:rect l="l" t="t" r="r" b="b"/>
              <a:pathLst>
                <a:path w="1861" h="2266" extrusionOk="0">
                  <a:moveTo>
                    <a:pt x="646" y="1"/>
                  </a:moveTo>
                  <a:cubicBezTo>
                    <a:pt x="561" y="1"/>
                    <a:pt x="475" y="20"/>
                    <a:pt x="393" y="61"/>
                  </a:cubicBezTo>
                  <a:cubicBezTo>
                    <a:pt x="112" y="199"/>
                    <a:pt x="0" y="541"/>
                    <a:pt x="139" y="821"/>
                  </a:cubicBezTo>
                  <a:lnTo>
                    <a:pt x="707" y="1954"/>
                  </a:lnTo>
                  <a:cubicBezTo>
                    <a:pt x="805" y="2150"/>
                    <a:pt x="1005" y="2265"/>
                    <a:pt x="1212" y="2265"/>
                  </a:cubicBezTo>
                  <a:cubicBezTo>
                    <a:pt x="1297" y="2265"/>
                    <a:pt x="1384" y="2246"/>
                    <a:pt x="1465" y="2204"/>
                  </a:cubicBezTo>
                  <a:cubicBezTo>
                    <a:pt x="1746" y="2065"/>
                    <a:pt x="1860" y="1727"/>
                    <a:pt x="1718" y="1446"/>
                  </a:cubicBezTo>
                  <a:lnTo>
                    <a:pt x="1154" y="314"/>
                  </a:lnTo>
                  <a:cubicBezTo>
                    <a:pt x="1053" y="115"/>
                    <a:pt x="854" y="1"/>
                    <a:pt x="6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756" name="Google Shape;4180;p57">
              <a:extLst>
                <a:ext uri="{FF2B5EF4-FFF2-40B4-BE49-F238E27FC236}">
                  <a16:creationId xmlns:a16="http://schemas.microsoft.com/office/drawing/2014/main" id="{07D661EB-6CBF-4251-8C1A-BB1449F490A2}"/>
                </a:ext>
              </a:extLst>
            </p:cNvPr>
            <p:cNvSpPr/>
            <p:nvPr/>
          </p:nvSpPr>
          <p:spPr>
            <a:xfrm>
              <a:off x="3566675" y="238575"/>
              <a:ext cx="46525" cy="56675"/>
            </a:xfrm>
            <a:custGeom>
              <a:avLst/>
              <a:gdLst/>
              <a:ahLst/>
              <a:cxnLst/>
              <a:rect l="l" t="t" r="r" b="b"/>
              <a:pathLst>
                <a:path w="1861" h="2267" extrusionOk="0">
                  <a:moveTo>
                    <a:pt x="1215" y="1"/>
                  </a:moveTo>
                  <a:cubicBezTo>
                    <a:pt x="1007" y="1"/>
                    <a:pt x="808" y="115"/>
                    <a:pt x="707" y="314"/>
                  </a:cubicBezTo>
                  <a:lnTo>
                    <a:pt x="143" y="1446"/>
                  </a:lnTo>
                  <a:cubicBezTo>
                    <a:pt x="1" y="1727"/>
                    <a:pt x="116" y="2065"/>
                    <a:pt x="396" y="2207"/>
                  </a:cubicBezTo>
                  <a:cubicBezTo>
                    <a:pt x="477" y="2247"/>
                    <a:pt x="562" y="2266"/>
                    <a:pt x="646" y="2266"/>
                  </a:cubicBezTo>
                  <a:cubicBezTo>
                    <a:pt x="854" y="2266"/>
                    <a:pt x="1055" y="2151"/>
                    <a:pt x="1154" y="1954"/>
                  </a:cubicBezTo>
                  <a:lnTo>
                    <a:pt x="1722" y="821"/>
                  </a:lnTo>
                  <a:cubicBezTo>
                    <a:pt x="1861" y="541"/>
                    <a:pt x="1749" y="199"/>
                    <a:pt x="1468" y="61"/>
                  </a:cubicBezTo>
                  <a:cubicBezTo>
                    <a:pt x="1387" y="20"/>
                    <a:pt x="1300" y="1"/>
                    <a:pt x="12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757" name="Google Shape;4181;p57">
              <a:extLst>
                <a:ext uri="{FF2B5EF4-FFF2-40B4-BE49-F238E27FC236}">
                  <a16:creationId xmlns:a16="http://schemas.microsoft.com/office/drawing/2014/main" id="{5ACD4B68-ABF9-497B-BA3F-5BB292AF5A4F}"/>
                </a:ext>
              </a:extLst>
            </p:cNvPr>
            <p:cNvSpPr/>
            <p:nvPr/>
          </p:nvSpPr>
          <p:spPr>
            <a:xfrm>
              <a:off x="3611225" y="323500"/>
              <a:ext cx="56550" cy="28325"/>
            </a:xfrm>
            <a:custGeom>
              <a:avLst/>
              <a:gdLst/>
              <a:ahLst/>
              <a:cxnLst/>
              <a:rect l="l" t="t" r="r" b="b"/>
              <a:pathLst>
                <a:path w="2262" h="1133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cubicBezTo>
                    <a:pt x="0" y="879"/>
                    <a:pt x="251" y="1132"/>
                    <a:pt x="565" y="1132"/>
                  </a:cubicBezTo>
                  <a:lnTo>
                    <a:pt x="1697" y="1132"/>
                  </a:lnTo>
                  <a:cubicBezTo>
                    <a:pt x="2011" y="1132"/>
                    <a:pt x="2262" y="879"/>
                    <a:pt x="2262" y="568"/>
                  </a:cubicBezTo>
                  <a:cubicBezTo>
                    <a:pt x="2262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758" name="Google Shape;4182;p57">
              <a:extLst>
                <a:ext uri="{FF2B5EF4-FFF2-40B4-BE49-F238E27FC236}">
                  <a16:creationId xmlns:a16="http://schemas.microsoft.com/office/drawing/2014/main" id="{3709D57C-905C-495D-876B-D40BBE629F58}"/>
                </a:ext>
              </a:extLst>
            </p:cNvPr>
            <p:cNvSpPr/>
            <p:nvPr/>
          </p:nvSpPr>
          <p:spPr>
            <a:xfrm>
              <a:off x="3413075" y="323500"/>
              <a:ext cx="56550" cy="28325"/>
            </a:xfrm>
            <a:custGeom>
              <a:avLst/>
              <a:gdLst/>
              <a:ahLst/>
              <a:cxnLst/>
              <a:rect l="l" t="t" r="r" b="b"/>
              <a:pathLst>
                <a:path w="2262" h="1133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cubicBezTo>
                    <a:pt x="0" y="879"/>
                    <a:pt x="251" y="1132"/>
                    <a:pt x="565" y="1132"/>
                  </a:cubicBezTo>
                  <a:lnTo>
                    <a:pt x="1697" y="1132"/>
                  </a:lnTo>
                  <a:cubicBezTo>
                    <a:pt x="2011" y="1132"/>
                    <a:pt x="2262" y="879"/>
                    <a:pt x="2262" y="568"/>
                  </a:cubicBezTo>
                  <a:cubicBezTo>
                    <a:pt x="2262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759" name="Google Shape;4183;p57">
            <a:extLst>
              <a:ext uri="{FF2B5EF4-FFF2-40B4-BE49-F238E27FC236}">
                <a16:creationId xmlns:a16="http://schemas.microsoft.com/office/drawing/2014/main" id="{41ED9F6F-8E03-4758-9798-8F934CF332E6}"/>
              </a:ext>
            </a:extLst>
          </p:cNvPr>
          <p:cNvGrpSpPr/>
          <p:nvPr/>
        </p:nvGrpSpPr>
        <p:grpSpPr>
          <a:xfrm>
            <a:off x="6026228" y="4851820"/>
            <a:ext cx="239675" cy="231320"/>
            <a:chOff x="3857225" y="238125"/>
            <a:chExt cx="500575" cy="483125"/>
          </a:xfrm>
        </p:grpSpPr>
        <p:sp>
          <p:nvSpPr>
            <p:cNvPr id="2760" name="Google Shape;4184;p57">
              <a:extLst>
                <a:ext uri="{FF2B5EF4-FFF2-40B4-BE49-F238E27FC236}">
                  <a16:creationId xmlns:a16="http://schemas.microsoft.com/office/drawing/2014/main" id="{B93A5546-23DB-42AA-BA7B-028EBFEB4836}"/>
                </a:ext>
              </a:extLst>
            </p:cNvPr>
            <p:cNvSpPr/>
            <p:nvPr/>
          </p:nvSpPr>
          <p:spPr>
            <a:xfrm>
              <a:off x="3857225" y="238125"/>
              <a:ext cx="500575" cy="483125"/>
            </a:xfrm>
            <a:custGeom>
              <a:avLst/>
              <a:gdLst/>
              <a:ahLst/>
              <a:cxnLst/>
              <a:rect l="l" t="t" r="r" b="b"/>
              <a:pathLst>
                <a:path w="20023" h="19325" extrusionOk="0">
                  <a:moveTo>
                    <a:pt x="15671" y="3398"/>
                  </a:moveTo>
                  <a:cubicBezTo>
                    <a:pt x="15707" y="3398"/>
                    <a:pt x="15744" y="3402"/>
                    <a:pt x="15780" y="3409"/>
                  </a:cubicBezTo>
                  <a:lnTo>
                    <a:pt x="15801" y="3415"/>
                  </a:lnTo>
                  <a:cubicBezTo>
                    <a:pt x="15814" y="3415"/>
                    <a:pt x="15823" y="3418"/>
                    <a:pt x="15835" y="3421"/>
                  </a:cubicBezTo>
                  <a:cubicBezTo>
                    <a:pt x="15844" y="3424"/>
                    <a:pt x="15856" y="3430"/>
                    <a:pt x="15868" y="3433"/>
                  </a:cubicBezTo>
                  <a:lnTo>
                    <a:pt x="15886" y="3439"/>
                  </a:lnTo>
                  <a:cubicBezTo>
                    <a:pt x="15892" y="3442"/>
                    <a:pt x="15898" y="3445"/>
                    <a:pt x="15904" y="3448"/>
                  </a:cubicBezTo>
                  <a:cubicBezTo>
                    <a:pt x="15922" y="3457"/>
                    <a:pt x="15943" y="3466"/>
                    <a:pt x="15964" y="3478"/>
                  </a:cubicBezTo>
                  <a:cubicBezTo>
                    <a:pt x="15986" y="3494"/>
                    <a:pt x="16010" y="3509"/>
                    <a:pt x="16031" y="3524"/>
                  </a:cubicBezTo>
                  <a:cubicBezTo>
                    <a:pt x="16046" y="3536"/>
                    <a:pt x="16058" y="3551"/>
                    <a:pt x="16073" y="3563"/>
                  </a:cubicBezTo>
                  <a:cubicBezTo>
                    <a:pt x="16085" y="3575"/>
                    <a:pt x="16100" y="3590"/>
                    <a:pt x="16112" y="3605"/>
                  </a:cubicBezTo>
                  <a:cubicBezTo>
                    <a:pt x="16294" y="3829"/>
                    <a:pt x="16279" y="4158"/>
                    <a:pt x="16073" y="4363"/>
                  </a:cubicBezTo>
                  <a:lnTo>
                    <a:pt x="13054" y="7383"/>
                  </a:lnTo>
                  <a:cubicBezTo>
                    <a:pt x="12939" y="7232"/>
                    <a:pt x="12815" y="7090"/>
                    <a:pt x="12682" y="6954"/>
                  </a:cubicBezTo>
                  <a:cubicBezTo>
                    <a:pt x="12546" y="6821"/>
                    <a:pt x="12405" y="6697"/>
                    <a:pt x="12254" y="6582"/>
                  </a:cubicBezTo>
                  <a:lnTo>
                    <a:pt x="15273" y="3563"/>
                  </a:lnTo>
                  <a:cubicBezTo>
                    <a:pt x="15380" y="3456"/>
                    <a:pt x="15523" y="3398"/>
                    <a:pt x="15671" y="3398"/>
                  </a:cubicBezTo>
                  <a:close/>
                  <a:moveTo>
                    <a:pt x="9887" y="9183"/>
                  </a:moveTo>
                  <a:cubicBezTo>
                    <a:pt x="10031" y="9183"/>
                    <a:pt x="10176" y="9238"/>
                    <a:pt x="10288" y="9348"/>
                  </a:cubicBezTo>
                  <a:cubicBezTo>
                    <a:pt x="10511" y="9575"/>
                    <a:pt x="10508" y="9937"/>
                    <a:pt x="10279" y="10157"/>
                  </a:cubicBezTo>
                  <a:cubicBezTo>
                    <a:pt x="10169" y="10268"/>
                    <a:pt x="10024" y="10323"/>
                    <a:pt x="9879" y="10323"/>
                  </a:cubicBezTo>
                  <a:cubicBezTo>
                    <a:pt x="9734" y="10323"/>
                    <a:pt x="9589" y="10268"/>
                    <a:pt x="9479" y="10157"/>
                  </a:cubicBezTo>
                  <a:cubicBezTo>
                    <a:pt x="9258" y="9937"/>
                    <a:pt x="9258" y="9578"/>
                    <a:pt x="9479" y="9357"/>
                  </a:cubicBezTo>
                  <a:cubicBezTo>
                    <a:pt x="9590" y="9241"/>
                    <a:pt x="9739" y="9183"/>
                    <a:pt x="9887" y="9183"/>
                  </a:cubicBezTo>
                  <a:close/>
                  <a:moveTo>
                    <a:pt x="15746" y="1062"/>
                  </a:moveTo>
                  <a:cubicBezTo>
                    <a:pt x="16469" y="1062"/>
                    <a:pt x="17193" y="1337"/>
                    <a:pt x="17746" y="1890"/>
                  </a:cubicBezTo>
                  <a:cubicBezTo>
                    <a:pt x="18878" y="3022"/>
                    <a:pt x="18845" y="4870"/>
                    <a:pt x="17673" y="5963"/>
                  </a:cubicBezTo>
                  <a:lnTo>
                    <a:pt x="11879" y="11758"/>
                  </a:lnTo>
                  <a:cubicBezTo>
                    <a:pt x="11337" y="12300"/>
                    <a:pt x="10612" y="12586"/>
                    <a:pt x="9878" y="12586"/>
                  </a:cubicBezTo>
                  <a:cubicBezTo>
                    <a:pt x="9472" y="12586"/>
                    <a:pt x="9062" y="12499"/>
                    <a:pt x="8679" y="12319"/>
                  </a:cubicBezTo>
                  <a:lnTo>
                    <a:pt x="8663" y="12313"/>
                  </a:lnTo>
                  <a:cubicBezTo>
                    <a:pt x="8198" y="12093"/>
                    <a:pt x="7803" y="11746"/>
                    <a:pt x="7516" y="11317"/>
                  </a:cubicBezTo>
                  <a:lnTo>
                    <a:pt x="8346" y="10487"/>
                  </a:lnTo>
                  <a:cubicBezTo>
                    <a:pt x="8645" y="11113"/>
                    <a:pt x="9259" y="11453"/>
                    <a:pt x="9883" y="11453"/>
                  </a:cubicBezTo>
                  <a:cubicBezTo>
                    <a:pt x="10311" y="11453"/>
                    <a:pt x="10744" y="11293"/>
                    <a:pt x="11082" y="10955"/>
                  </a:cubicBezTo>
                  <a:lnTo>
                    <a:pt x="16873" y="5160"/>
                  </a:lnTo>
                  <a:cubicBezTo>
                    <a:pt x="17541" y="4514"/>
                    <a:pt x="17562" y="3448"/>
                    <a:pt x="16922" y="2775"/>
                  </a:cubicBezTo>
                  <a:cubicBezTo>
                    <a:pt x="16588" y="2423"/>
                    <a:pt x="16140" y="2245"/>
                    <a:pt x="15690" y="2245"/>
                  </a:cubicBezTo>
                  <a:cubicBezTo>
                    <a:pt x="15275" y="2245"/>
                    <a:pt x="14860" y="2395"/>
                    <a:pt x="14533" y="2699"/>
                  </a:cubicBezTo>
                  <a:cubicBezTo>
                    <a:pt x="14512" y="2718"/>
                    <a:pt x="14491" y="2739"/>
                    <a:pt x="14470" y="2760"/>
                  </a:cubicBezTo>
                  <a:lnTo>
                    <a:pt x="11212" y="6021"/>
                  </a:lnTo>
                  <a:cubicBezTo>
                    <a:pt x="10783" y="5867"/>
                    <a:pt x="10333" y="5791"/>
                    <a:pt x="9877" y="5791"/>
                  </a:cubicBezTo>
                  <a:lnTo>
                    <a:pt x="9838" y="5791"/>
                  </a:lnTo>
                  <a:lnTo>
                    <a:pt x="13673" y="1963"/>
                  </a:lnTo>
                  <a:cubicBezTo>
                    <a:pt x="14232" y="1363"/>
                    <a:pt x="14988" y="1062"/>
                    <a:pt x="15746" y="1062"/>
                  </a:cubicBezTo>
                  <a:close/>
                  <a:moveTo>
                    <a:pt x="6707" y="12129"/>
                  </a:moveTo>
                  <a:cubicBezTo>
                    <a:pt x="6819" y="12283"/>
                    <a:pt x="6942" y="12425"/>
                    <a:pt x="7078" y="12558"/>
                  </a:cubicBezTo>
                  <a:cubicBezTo>
                    <a:pt x="7211" y="12694"/>
                    <a:pt x="7353" y="12818"/>
                    <a:pt x="7507" y="12932"/>
                  </a:cubicBezTo>
                  <a:lnTo>
                    <a:pt x="4675" y="15762"/>
                  </a:lnTo>
                  <a:cubicBezTo>
                    <a:pt x="4565" y="15872"/>
                    <a:pt x="4420" y="15927"/>
                    <a:pt x="4275" y="15927"/>
                  </a:cubicBezTo>
                  <a:cubicBezTo>
                    <a:pt x="4130" y="15927"/>
                    <a:pt x="3985" y="15872"/>
                    <a:pt x="3875" y="15762"/>
                  </a:cubicBezTo>
                  <a:cubicBezTo>
                    <a:pt x="3654" y="15541"/>
                    <a:pt x="3654" y="15182"/>
                    <a:pt x="3875" y="14961"/>
                  </a:cubicBezTo>
                  <a:lnTo>
                    <a:pt x="6707" y="12129"/>
                  </a:lnTo>
                  <a:close/>
                  <a:moveTo>
                    <a:pt x="9884" y="6926"/>
                  </a:moveTo>
                  <a:cubicBezTo>
                    <a:pt x="10290" y="6926"/>
                    <a:pt x="10698" y="7013"/>
                    <a:pt x="11082" y="7192"/>
                  </a:cubicBezTo>
                  <a:lnTo>
                    <a:pt x="11094" y="7198"/>
                  </a:lnTo>
                  <a:cubicBezTo>
                    <a:pt x="11562" y="7422"/>
                    <a:pt x="11958" y="7766"/>
                    <a:pt x="12242" y="8198"/>
                  </a:cubicBezTo>
                  <a:lnTo>
                    <a:pt x="11411" y="9028"/>
                  </a:lnTo>
                  <a:cubicBezTo>
                    <a:pt x="11112" y="8400"/>
                    <a:pt x="10499" y="8061"/>
                    <a:pt x="9877" y="8061"/>
                  </a:cubicBezTo>
                  <a:cubicBezTo>
                    <a:pt x="9448" y="8061"/>
                    <a:pt x="9016" y="8222"/>
                    <a:pt x="8679" y="8560"/>
                  </a:cubicBezTo>
                  <a:lnTo>
                    <a:pt x="3074" y="14161"/>
                  </a:lnTo>
                  <a:cubicBezTo>
                    <a:pt x="2410" y="14822"/>
                    <a:pt x="2410" y="15900"/>
                    <a:pt x="3074" y="16562"/>
                  </a:cubicBezTo>
                  <a:cubicBezTo>
                    <a:pt x="3405" y="16894"/>
                    <a:pt x="3840" y="17060"/>
                    <a:pt x="4275" y="17060"/>
                  </a:cubicBezTo>
                  <a:cubicBezTo>
                    <a:pt x="4710" y="17060"/>
                    <a:pt x="5144" y="16894"/>
                    <a:pt x="5475" y="16562"/>
                  </a:cubicBezTo>
                  <a:lnTo>
                    <a:pt x="8546" y="13491"/>
                  </a:lnTo>
                  <a:cubicBezTo>
                    <a:pt x="8974" y="13642"/>
                    <a:pt x="9424" y="13720"/>
                    <a:pt x="9880" y="13720"/>
                  </a:cubicBezTo>
                  <a:lnTo>
                    <a:pt x="9920" y="13720"/>
                  </a:lnTo>
                  <a:lnTo>
                    <a:pt x="6275" y="17362"/>
                  </a:lnTo>
                  <a:cubicBezTo>
                    <a:pt x="5716" y="17961"/>
                    <a:pt x="4960" y="18262"/>
                    <a:pt x="4202" y="18262"/>
                  </a:cubicBezTo>
                  <a:cubicBezTo>
                    <a:pt x="3479" y="18262"/>
                    <a:pt x="2755" y="17987"/>
                    <a:pt x="2202" y="17434"/>
                  </a:cubicBezTo>
                  <a:cubicBezTo>
                    <a:pt x="1070" y="16302"/>
                    <a:pt x="1103" y="14454"/>
                    <a:pt x="2274" y="13361"/>
                  </a:cubicBezTo>
                  <a:lnTo>
                    <a:pt x="7878" y="7757"/>
                  </a:lnTo>
                  <a:cubicBezTo>
                    <a:pt x="8422" y="7214"/>
                    <a:pt x="9147" y="6926"/>
                    <a:pt x="9884" y="6926"/>
                  </a:cubicBezTo>
                  <a:close/>
                  <a:moveTo>
                    <a:pt x="15673" y="1"/>
                  </a:moveTo>
                  <a:cubicBezTo>
                    <a:pt x="14659" y="1"/>
                    <a:pt x="13644" y="388"/>
                    <a:pt x="12870" y="1162"/>
                  </a:cubicBezTo>
                  <a:lnTo>
                    <a:pt x="7078" y="6957"/>
                  </a:lnTo>
                  <a:lnTo>
                    <a:pt x="1471" y="12561"/>
                  </a:lnTo>
                  <a:cubicBezTo>
                    <a:pt x="339" y="13693"/>
                    <a:pt x="1" y="15399"/>
                    <a:pt x="614" y="16879"/>
                  </a:cubicBezTo>
                  <a:cubicBezTo>
                    <a:pt x="1230" y="18358"/>
                    <a:pt x="2673" y="19324"/>
                    <a:pt x="4276" y="19324"/>
                  </a:cubicBezTo>
                  <a:cubicBezTo>
                    <a:pt x="4280" y="19325"/>
                    <a:pt x="4284" y="19325"/>
                    <a:pt x="4288" y="19325"/>
                  </a:cubicBezTo>
                  <a:cubicBezTo>
                    <a:pt x="5334" y="19325"/>
                    <a:pt x="6338" y="18908"/>
                    <a:pt x="7078" y="18165"/>
                  </a:cubicBezTo>
                  <a:lnTo>
                    <a:pt x="12682" y="12561"/>
                  </a:lnTo>
                  <a:lnTo>
                    <a:pt x="18477" y="6767"/>
                  </a:lnTo>
                  <a:cubicBezTo>
                    <a:pt x="20023" y="5221"/>
                    <a:pt x="20023" y="2711"/>
                    <a:pt x="18477" y="1162"/>
                  </a:cubicBezTo>
                  <a:cubicBezTo>
                    <a:pt x="17702" y="388"/>
                    <a:pt x="16688" y="1"/>
                    <a:pt x="156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761" name="Google Shape;4185;p57">
              <a:extLst>
                <a:ext uri="{FF2B5EF4-FFF2-40B4-BE49-F238E27FC236}">
                  <a16:creationId xmlns:a16="http://schemas.microsoft.com/office/drawing/2014/main" id="{5BC5DC6D-47A5-450F-825B-349920CCDC64}"/>
                </a:ext>
              </a:extLst>
            </p:cNvPr>
            <p:cNvSpPr/>
            <p:nvPr/>
          </p:nvSpPr>
          <p:spPr>
            <a:xfrm>
              <a:off x="4208775" y="588000"/>
              <a:ext cx="71125" cy="68350"/>
            </a:xfrm>
            <a:custGeom>
              <a:avLst/>
              <a:gdLst/>
              <a:ahLst/>
              <a:cxnLst/>
              <a:rect l="l" t="t" r="r" b="b"/>
              <a:pathLst>
                <a:path w="2845" h="2734" extrusionOk="0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0" y="387"/>
                    <a:pt x="0" y="746"/>
                    <a:pt x="221" y="966"/>
                  </a:cubicBezTo>
                  <a:lnTo>
                    <a:pt x="1821" y="2567"/>
                  </a:lnTo>
                  <a:cubicBezTo>
                    <a:pt x="1933" y="2677"/>
                    <a:pt x="2079" y="2733"/>
                    <a:pt x="2224" y="2733"/>
                  </a:cubicBezTo>
                  <a:cubicBezTo>
                    <a:pt x="2368" y="2733"/>
                    <a:pt x="2513" y="2678"/>
                    <a:pt x="2624" y="2567"/>
                  </a:cubicBezTo>
                  <a:cubicBezTo>
                    <a:pt x="2845" y="2346"/>
                    <a:pt x="2845" y="1987"/>
                    <a:pt x="2624" y="1767"/>
                  </a:cubicBezTo>
                  <a:lnTo>
                    <a:pt x="1021" y="166"/>
                  </a:ln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762" name="Google Shape;4186;p57">
              <a:extLst>
                <a:ext uri="{FF2B5EF4-FFF2-40B4-BE49-F238E27FC236}">
                  <a16:creationId xmlns:a16="http://schemas.microsoft.com/office/drawing/2014/main" id="{3519664B-C847-4C54-AB1A-89247A84B084}"/>
                </a:ext>
              </a:extLst>
            </p:cNvPr>
            <p:cNvSpPr/>
            <p:nvPr/>
          </p:nvSpPr>
          <p:spPr>
            <a:xfrm>
              <a:off x="4228400" y="527925"/>
              <a:ext cx="91050" cy="48400"/>
            </a:xfrm>
            <a:custGeom>
              <a:avLst/>
              <a:gdLst/>
              <a:ahLst/>
              <a:cxnLst/>
              <a:rect l="l" t="t" r="r" b="b"/>
              <a:pathLst>
                <a:path w="3642" h="1936" extrusionOk="0">
                  <a:moveTo>
                    <a:pt x="636" y="0"/>
                  </a:moveTo>
                  <a:cubicBezTo>
                    <a:pt x="400" y="0"/>
                    <a:pt x="180" y="150"/>
                    <a:pt x="100" y="389"/>
                  </a:cubicBezTo>
                  <a:cubicBezTo>
                    <a:pt x="0" y="685"/>
                    <a:pt x="160" y="1005"/>
                    <a:pt x="459" y="1105"/>
                  </a:cubicBezTo>
                  <a:lnTo>
                    <a:pt x="2860" y="1905"/>
                  </a:lnTo>
                  <a:cubicBezTo>
                    <a:pt x="2917" y="1923"/>
                    <a:pt x="2977" y="1935"/>
                    <a:pt x="3038" y="1935"/>
                  </a:cubicBezTo>
                  <a:cubicBezTo>
                    <a:pt x="3316" y="1932"/>
                    <a:pt x="3554" y="1733"/>
                    <a:pt x="3596" y="1458"/>
                  </a:cubicBezTo>
                  <a:cubicBezTo>
                    <a:pt x="3642" y="1183"/>
                    <a:pt x="3482" y="918"/>
                    <a:pt x="3219" y="830"/>
                  </a:cubicBezTo>
                  <a:lnTo>
                    <a:pt x="816" y="30"/>
                  </a:lnTo>
                  <a:cubicBezTo>
                    <a:pt x="756" y="10"/>
                    <a:pt x="695" y="0"/>
                    <a:pt x="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763" name="Google Shape;4187;p57">
              <a:extLst>
                <a:ext uri="{FF2B5EF4-FFF2-40B4-BE49-F238E27FC236}">
                  <a16:creationId xmlns:a16="http://schemas.microsoft.com/office/drawing/2014/main" id="{5BE053B8-3FF7-4CC0-995D-CE627BACD00A}"/>
                </a:ext>
              </a:extLst>
            </p:cNvPr>
            <p:cNvSpPr/>
            <p:nvPr/>
          </p:nvSpPr>
          <p:spPr>
            <a:xfrm>
              <a:off x="4148300" y="608000"/>
              <a:ext cx="52050" cy="88600"/>
            </a:xfrm>
            <a:custGeom>
              <a:avLst/>
              <a:gdLst/>
              <a:ahLst/>
              <a:cxnLst/>
              <a:rect l="l" t="t" r="r" b="b"/>
              <a:pathLst>
                <a:path w="2082" h="3544" extrusionOk="0">
                  <a:moveTo>
                    <a:pt x="639" y="1"/>
                  </a:moveTo>
                  <a:cubicBezTo>
                    <a:pt x="580" y="1"/>
                    <a:pt x="519" y="10"/>
                    <a:pt x="460" y="31"/>
                  </a:cubicBezTo>
                  <a:cubicBezTo>
                    <a:pt x="161" y="127"/>
                    <a:pt x="1" y="450"/>
                    <a:pt x="100" y="746"/>
                  </a:cubicBezTo>
                  <a:lnTo>
                    <a:pt x="903" y="3150"/>
                  </a:lnTo>
                  <a:cubicBezTo>
                    <a:pt x="979" y="3390"/>
                    <a:pt x="1202" y="3544"/>
                    <a:pt x="1441" y="3544"/>
                  </a:cubicBezTo>
                  <a:cubicBezTo>
                    <a:pt x="1500" y="3544"/>
                    <a:pt x="1560" y="3535"/>
                    <a:pt x="1619" y="3515"/>
                  </a:cubicBezTo>
                  <a:cubicBezTo>
                    <a:pt x="1921" y="3415"/>
                    <a:pt x="2081" y="3089"/>
                    <a:pt x="1975" y="2790"/>
                  </a:cubicBezTo>
                  <a:lnTo>
                    <a:pt x="1175" y="390"/>
                  </a:lnTo>
                  <a:cubicBezTo>
                    <a:pt x="1096" y="151"/>
                    <a:pt x="875" y="1"/>
                    <a:pt x="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764" name="Google Shape;4188;p57">
              <a:extLst>
                <a:ext uri="{FF2B5EF4-FFF2-40B4-BE49-F238E27FC236}">
                  <a16:creationId xmlns:a16="http://schemas.microsoft.com/office/drawing/2014/main" id="{458AAA47-8AF7-4A26-BC42-BC4F1D6FF331}"/>
                </a:ext>
              </a:extLst>
            </p:cNvPr>
            <p:cNvSpPr/>
            <p:nvPr/>
          </p:nvSpPr>
          <p:spPr>
            <a:xfrm>
              <a:off x="3928725" y="307900"/>
              <a:ext cx="71200" cy="68375"/>
            </a:xfrm>
            <a:custGeom>
              <a:avLst/>
              <a:gdLst/>
              <a:ahLst/>
              <a:cxnLst/>
              <a:rect l="l" t="t" r="r" b="b"/>
              <a:pathLst>
                <a:path w="2848" h="2735" extrusionOk="0">
                  <a:moveTo>
                    <a:pt x="620" y="1"/>
                  </a:moveTo>
                  <a:cubicBezTo>
                    <a:pt x="475" y="1"/>
                    <a:pt x="330" y="57"/>
                    <a:pt x="221" y="168"/>
                  </a:cubicBezTo>
                  <a:cubicBezTo>
                    <a:pt x="3" y="385"/>
                    <a:pt x="0" y="739"/>
                    <a:pt x="214" y="962"/>
                  </a:cubicBezTo>
                  <a:lnTo>
                    <a:pt x="1815" y="2562"/>
                  </a:lnTo>
                  <a:cubicBezTo>
                    <a:pt x="1926" y="2677"/>
                    <a:pt x="2074" y="2734"/>
                    <a:pt x="2222" y="2734"/>
                  </a:cubicBezTo>
                  <a:cubicBezTo>
                    <a:pt x="2367" y="2734"/>
                    <a:pt x="2512" y="2679"/>
                    <a:pt x="2624" y="2569"/>
                  </a:cubicBezTo>
                  <a:cubicBezTo>
                    <a:pt x="2847" y="2345"/>
                    <a:pt x="2844" y="1983"/>
                    <a:pt x="2615" y="1762"/>
                  </a:cubicBezTo>
                  <a:lnTo>
                    <a:pt x="1015" y="162"/>
                  </a:lnTo>
                  <a:cubicBezTo>
                    <a:pt x="904" y="54"/>
                    <a:pt x="762" y="1"/>
                    <a:pt x="6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765" name="Google Shape;4189;p57">
              <a:extLst>
                <a:ext uri="{FF2B5EF4-FFF2-40B4-BE49-F238E27FC236}">
                  <a16:creationId xmlns:a16="http://schemas.microsoft.com/office/drawing/2014/main" id="{8A6E46B0-D739-4D3F-89C7-2ED904BC214A}"/>
                </a:ext>
              </a:extLst>
            </p:cNvPr>
            <p:cNvSpPr/>
            <p:nvPr/>
          </p:nvSpPr>
          <p:spPr>
            <a:xfrm>
              <a:off x="4008200" y="267675"/>
              <a:ext cx="51875" cy="88450"/>
            </a:xfrm>
            <a:custGeom>
              <a:avLst/>
              <a:gdLst/>
              <a:ahLst/>
              <a:cxnLst/>
              <a:rect l="l" t="t" r="r" b="b"/>
              <a:pathLst>
                <a:path w="2075" h="3538" extrusionOk="0">
                  <a:moveTo>
                    <a:pt x="636" y="1"/>
                  </a:moveTo>
                  <a:cubicBezTo>
                    <a:pt x="577" y="1"/>
                    <a:pt x="518" y="10"/>
                    <a:pt x="460" y="29"/>
                  </a:cubicBezTo>
                  <a:cubicBezTo>
                    <a:pt x="161" y="128"/>
                    <a:pt x="1" y="449"/>
                    <a:pt x="100" y="747"/>
                  </a:cubicBezTo>
                  <a:lnTo>
                    <a:pt x="900" y="3151"/>
                  </a:lnTo>
                  <a:cubicBezTo>
                    <a:pt x="979" y="3380"/>
                    <a:pt x="1193" y="3537"/>
                    <a:pt x="1438" y="3537"/>
                  </a:cubicBezTo>
                  <a:cubicBezTo>
                    <a:pt x="1498" y="3534"/>
                    <a:pt x="1559" y="3525"/>
                    <a:pt x="1619" y="3507"/>
                  </a:cubicBezTo>
                  <a:cubicBezTo>
                    <a:pt x="1915" y="3408"/>
                    <a:pt x="2075" y="3088"/>
                    <a:pt x="1975" y="2789"/>
                  </a:cubicBezTo>
                  <a:lnTo>
                    <a:pt x="1175" y="388"/>
                  </a:lnTo>
                  <a:cubicBezTo>
                    <a:pt x="1095" y="151"/>
                    <a:pt x="873" y="1"/>
                    <a:pt x="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766" name="Google Shape;4190;p57">
              <a:extLst>
                <a:ext uri="{FF2B5EF4-FFF2-40B4-BE49-F238E27FC236}">
                  <a16:creationId xmlns:a16="http://schemas.microsoft.com/office/drawing/2014/main" id="{536EA628-BCB2-475C-B941-3F7F2D46385C}"/>
                </a:ext>
              </a:extLst>
            </p:cNvPr>
            <p:cNvSpPr/>
            <p:nvPr/>
          </p:nvSpPr>
          <p:spPr>
            <a:xfrm>
              <a:off x="3888100" y="387825"/>
              <a:ext cx="91675" cy="48300"/>
            </a:xfrm>
            <a:custGeom>
              <a:avLst/>
              <a:gdLst/>
              <a:ahLst/>
              <a:cxnLst/>
              <a:rect l="l" t="t" r="r" b="b"/>
              <a:pathLst>
                <a:path w="3667" h="1932" extrusionOk="0">
                  <a:moveTo>
                    <a:pt x="636" y="0"/>
                  </a:moveTo>
                  <a:cubicBezTo>
                    <a:pt x="400" y="0"/>
                    <a:pt x="180" y="150"/>
                    <a:pt x="100" y="386"/>
                  </a:cubicBezTo>
                  <a:cubicBezTo>
                    <a:pt x="1" y="685"/>
                    <a:pt x="161" y="1005"/>
                    <a:pt x="460" y="1105"/>
                  </a:cubicBezTo>
                  <a:lnTo>
                    <a:pt x="2860" y="1905"/>
                  </a:lnTo>
                  <a:cubicBezTo>
                    <a:pt x="2917" y="1923"/>
                    <a:pt x="2975" y="1932"/>
                    <a:pt x="3032" y="1932"/>
                  </a:cubicBezTo>
                  <a:cubicBezTo>
                    <a:pt x="3270" y="1932"/>
                    <a:pt x="3492" y="1781"/>
                    <a:pt x="3570" y="1543"/>
                  </a:cubicBezTo>
                  <a:cubicBezTo>
                    <a:pt x="3666" y="1250"/>
                    <a:pt x="3512" y="933"/>
                    <a:pt x="3219" y="830"/>
                  </a:cubicBezTo>
                  <a:lnTo>
                    <a:pt x="816" y="30"/>
                  </a:lnTo>
                  <a:cubicBezTo>
                    <a:pt x="756" y="10"/>
                    <a:pt x="696" y="0"/>
                    <a:pt x="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2767" name="Google Shape;4191;p57">
            <a:extLst>
              <a:ext uri="{FF2B5EF4-FFF2-40B4-BE49-F238E27FC236}">
                <a16:creationId xmlns:a16="http://schemas.microsoft.com/office/drawing/2014/main" id="{85368CA8-D572-4EBD-9B85-CA90C67D15EE}"/>
              </a:ext>
            </a:extLst>
          </p:cNvPr>
          <p:cNvSpPr/>
          <p:nvPr/>
        </p:nvSpPr>
        <p:spPr>
          <a:xfrm>
            <a:off x="6310379" y="4851832"/>
            <a:ext cx="239675" cy="231284"/>
          </a:xfrm>
          <a:custGeom>
            <a:avLst/>
            <a:gdLst/>
            <a:ahLst/>
            <a:cxnLst/>
            <a:rect l="l" t="t" r="r" b="b"/>
            <a:pathLst>
              <a:path w="20023" h="19322" extrusionOk="0">
                <a:moveTo>
                  <a:pt x="15673" y="3395"/>
                </a:moveTo>
                <a:cubicBezTo>
                  <a:pt x="15818" y="3395"/>
                  <a:pt x="15963" y="3450"/>
                  <a:pt x="16073" y="3560"/>
                </a:cubicBezTo>
                <a:cubicBezTo>
                  <a:pt x="16294" y="3780"/>
                  <a:pt x="16294" y="4140"/>
                  <a:pt x="16073" y="4360"/>
                </a:cubicBezTo>
                <a:lnTo>
                  <a:pt x="13054" y="7380"/>
                </a:lnTo>
                <a:cubicBezTo>
                  <a:pt x="12939" y="7229"/>
                  <a:pt x="12815" y="7087"/>
                  <a:pt x="12682" y="6951"/>
                </a:cubicBezTo>
                <a:cubicBezTo>
                  <a:pt x="12547" y="6818"/>
                  <a:pt x="12405" y="6694"/>
                  <a:pt x="12254" y="6579"/>
                </a:cubicBezTo>
                <a:lnTo>
                  <a:pt x="15273" y="3560"/>
                </a:lnTo>
                <a:cubicBezTo>
                  <a:pt x="15383" y="3450"/>
                  <a:pt x="15528" y="3395"/>
                  <a:pt x="15673" y="3395"/>
                </a:cubicBezTo>
                <a:close/>
                <a:moveTo>
                  <a:pt x="9879" y="9187"/>
                </a:moveTo>
                <a:cubicBezTo>
                  <a:pt x="10024" y="9187"/>
                  <a:pt x="10169" y="9243"/>
                  <a:pt x="10279" y="9354"/>
                </a:cubicBezTo>
                <a:cubicBezTo>
                  <a:pt x="10635" y="9711"/>
                  <a:pt x="10385" y="10321"/>
                  <a:pt x="9880" y="10321"/>
                </a:cubicBezTo>
                <a:cubicBezTo>
                  <a:pt x="9376" y="10321"/>
                  <a:pt x="9123" y="9711"/>
                  <a:pt x="9479" y="9354"/>
                </a:cubicBezTo>
                <a:cubicBezTo>
                  <a:pt x="9589" y="9243"/>
                  <a:pt x="9734" y="9187"/>
                  <a:pt x="9879" y="9187"/>
                </a:cubicBezTo>
                <a:close/>
                <a:moveTo>
                  <a:pt x="15746" y="1059"/>
                </a:moveTo>
                <a:cubicBezTo>
                  <a:pt x="16469" y="1059"/>
                  <a:pt x="17193" y="1334"/>
                  <a:pt x="17746" y="1887"/>
                </a:cubicBezTo>
                <a:cubicBezTo>
                  <a:pt x="18878" y="3019"/>
                  <a:pt x="18845" y="4867"/>
                  <a:pt x="17674" y="5960"/>
                </a:cubicBezTo>
                <a:lnTo>
                  <a:pt x="11882" y="11755"/>
                </a:lnTo>
                <a:cubicBezTo>
                  <a:pt x="11323" y="12314"/>
                  <a:pt x="10601" y="12585"/>
                  <a:pt x="9883" y="12585"/>
                </a:cubicBezTo>
                <a:cubicBezTo>
                  <a:pt x="8973" y="12585"/>
                  <a:pt x="8071" y="12149"/>
                  <a:pt x="7519" y="11314"/>
                </a:cubicBezTo>
                <a:lnTo>
                  <a:pt x="8350" y="10487"/>
                </a:lnTo>
                <a:cubicBezTo>
                  <a:pt x="8649" y="11113"/>
                  <a:pt x="9263" y="11453"/>
                  <a:pt x="9886" y="11453"/>
                </a:cubicBezTo>
                <a:cubicBezTo>
                  <a:pt x="10313" y="11453"/>
                  <a:pt x="10745" y="11293"/>
                  <a:pt x="11082" y="10955"/>
                </a:cubicBezTo>
                <a:lnTo>
                  <a:pt x="16876" y="5160"/>
                </a:lnTo>
                <a:cubicBezTo>
                  <a:pt x="17538" y="4499"/>
                  <a:pt x="17538" y="3421"/>
                  <a:pt x="16876" y="2760"/>
                </a:cubicBezTo>
                <a:cubicBezTo>
                  <a:pt x="16544" y="2428"/>
                  <a:pt x="16110" y="2262"/>
                  <a:pt x="15675" y="2262"/>
                </a:cubicBezTo>
                <a:cubicBezTo>
                  <a:pt x="15240" y="2262"/>
                  <a:pt x="14805" y="2428"/>
                  <a:pt x="14473" y="2760"/>
                </a:cubicBezTo>
                <a:lnTo>
                  <a:pt x="11212" y="6021"/>
                </a:lnTo>
                <a:cubicBezTo>
                  <a:pt x="10787" y="5872"/>
                  <a:pt x="10339" y="5794"/>
                  <a:pt x="9888" y="5794"/>
                </a:cubicBezTo>
                <a:cubicBezTo>
                  <a:pt x="9872" y="5794"/>
                  <a:pt x="9855" y="5794"/>
                  <a:pt x="9838" y="5794"/>
                </a:cubicBezTo>
                <a:lnTo>
                  <a:pt x="13673" y="1960"/>
                </a:lnTo>
                <a:cubicBezTo>
                  <a:pt x="14232" y="1360"/>
                  <a:pt x="14988" y="1059"/>
                  <a:pt x="15746" y="1059"/>
                </a:cubicBezTo>
                <a:close/>
                <a:moveTo>
                  <a:pt x="6707" y="12126"/>
                </a:moveTo>
                <a:cubicBezTo>
                  <a:pt x="6819" y="12280"/>
                  <a:pt x="6943" y="12422"/>
                  <a:pt x="7078" y="12555"/>
                </a:cubicBezTo>
                <a:cubicBezTo>
                  <a:pt x="7211" y="12691"/>
                  <a:pt x="7356" y="12815"/>
                  <a:pt x="7507" y="12929"/>
                </a:cubicBezTo>
                <a:lnTo>
                  <a:pt x="4675" y="15759"/>
                </a:lnTo>
                <a:cubicBezTo>
                  <a:pt x="4565" y="15869"/>
                  <a:pt x="4420" y="15924"/>
                  <a:pt x="4275" y="15924"/>
                </a:cubicBezTo>
                <a:cubicBezTo>
                  <a:pt x="4130" y="15924"/>
                  <a:pt x="3985" y="15869"/>
                  <a:pt x="3875" y="15759"/>
                </a:cubicBezTo>
                <a:cubicBezTo>
                  <a:pt x="3654" y="15538"/>
                  <a:pt x="3654" y="15179"/>
                  <a:pt x="3875" y="14958"/>
                </a:cubicBezTo>
                <a:lnTo>
                  <a:pt x="6707" y="12126"/>
                </a:lnTo>
                <a:close/>
                <a:moveTo>
                  <a:pt x="9878" y="6924"/>
                </a:moveTo>
                <a:cubicBezTo>
                  <a:pt x="10788" y="6924"/>
                  <a:pt x="11690" y="7359"/>
                  <a:pt x="12242" y="8195"/>
                </a:cubicBezTo>
                <a:lnTo>
                  <a:pt x="11414" y="9022"/>
                </a:lnTo>
                <a:cubicBezTo>
                  <a:pt x="11114" y="8396"/>
                  <a:pt x="10500" y="8056"/>
                  <a:pt x="9877" y="8056"/>
                </a:cubicBezTo>
                <a:cubicBezTo>
                  <a:pt x="9449" y="8056"/>
                  <a:pt x="9017" y="8216"/>
                  <a:pt x="8679" y="8554"/>
                </a:cubicBezTo>
                <a:lnTo>
                  <a:pt x="3075" y="14158"/>
                </a:lnTo>
                <a:cubicBezTo>
                  <a:pt x="2410" y="14819"/>
                  <a:pt x="2410" y="15897"/>
                  <a:pt x="3075" y="16559"/>
                </a:cubicBezTo>
                <a:cubicBezTo>
                  <a:pt x="3407" y="16891"/>
                  <a:pt x="3842" y="17057"/>
                  <a:pt x="4276" y="17057"/>
                </a:cubicBezTo>
                <a:cubicBezTo>
                  <a:pt x="4710" y="17057"/>
                  <a:pt x="5144" y="16891"/>
                  <a:pt x="5475" y="16559"/>
                </a:cubicBezTo>
                <a:lnTo>
                  <a:pt x="8549" y="13488"/>
                </a:lnTo>
                <a:cubicBezTo>
                  <a:pt x="8978" y="13639"/>
                  <a:pt x="9428" y="13714"/>
                  <a:pt x="9880" y="13714"/>
                </a:cubicBezTo>
                <a:lnTo>
                  <a:pt x="9923" y="13714"/>
                </a:lnTo>
                <a:lnTo>
                  <a:pt x="6275" y="17359"/>
                </a:lnTo>
                <a:cubicBezTo>
                  <a:pt x="5716" y="17958"/>
                  <a:pt x="4960" y="18259"/>
                  <a:pt x="4202" y="18259"/>
                </a:cubicBezTo>
                <a:cubicBezTo>
                  <a:pt x="3479" y="18259"/>
                  <a:pt x="2755" y="17984"/>
                  <a:pt x="2202" y="17431"/>
                </a:cubicBezTo>
                <a:cubicBezTo>
                  <a:pt x="1070" y="16299"/>
                  <a:pt x="1103" y="14451"/>
                  <a:pt x="2274" y="13358"/>
                </a:cubicBezTo>
                <a:lnTo>
                  <a:pt x="7879" y="7754"/>
                </a:lnTo>
                <a:cubicBezTo>
                  <a:pt x="8438" y="7195"/>
                  <a:pt x="9160" y="6924"/>
                  <a:pt x="9878" y="6924"/>
                </a:cubicBezTo>
                <a:close/>
                <a:moveTo>
                  <a:pt x="15672" y="0"/>
                </a:moveTo>
                <a:cubicBezTo>
                  <a:pt x="14657" y="0"/>
                  <a:pt x="13643" y="387"/>
                  <a:pt x="12870" y="1159"/>
                </a:cubicBezTo>
                <a:lnTo>
                  <a:pt x="7075" y="6954"/>
                </a:lnTo>
                <a:lnTo>
                  <a:pt x="1474" y="12555"/>
                </a:lnTo>
                <a:cubicBezTo>
                  <a:pt x="339" y="13690"/>
                  <a:pt x="1" y="15393"/>
                  <a:pt x="614" y="16876"/>
                </a:cubicBezTo>
                <a:cubicBezTo>
                  <a:pt x="1227" y="18355"/>
                  <a:pt x="2673" y="19321"/>
                  <a:pt x="4276" y="19321"/>
                </a:cubicBezTo>
                <a:cubicBezTo>
                  <a:pt x="4280" y="19322"/>
                  <a:pt x="4284" y="19322"/>
                  <a:pt x="4288" y="19322"/>
                </a:cubicBezTo>
                <a:cubicBezTo>
                  <a:pt x="5334" y="19322"/>
                  <a:pt x="6338" y="18905"/>
                  <a:pt x="7078" y="18162"/>
                </a:cubicBezTo>
                <a:lnTo>
                  <a:pt x="12679" y="12558"/>
                </a:lnTo>
                <a:lnTo>
                  <a:pt x="18474" y="6767"/>
                </a:lnTo>
                <a:cubicBezTo>
                  <a:pt x="20023" y="5218"/>
                  <a:pt x="20023" y="2708"/>
                  <a:pt x="18474" y="1159"/>
                </a:cubicBezTo>
                <a:cubicBezTo>
                  <a:pt x="17701" y="387"/>
                  <a:pt x="16686" y="0"/>
                  <a:pt x="1567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2768" name="Google Shape;4192;p57">
            <a:extLst>
              <a:ext uri="{FF2B5EF4-FFF2-40B4-BE49-F238E27FC236}">
                <a16:creationId xmlns:a16="http://schemas.microsoft.com/office/drawing/2014/main" id="{5589FC59-B02D-408B-89F2-86BEB316086D}"/>
              </a:ext>
            </a:extLst>
          </p:cNvPr>
          <p:cNvGrpSpPr/>
          <p:nvPr/>
        </p:nvGrpSpPr>
        <p:grpSpPr>
          <a:xfrm>
            <a:off x="6602051" y="4851838"/>
            <a:ext cx="231332" cy="231284"/>
            <a:chOff x="5053900" y="238200"/>
            <a:chExt cx="483150" cy="483050"/>
          </a:xfrm>
        </p:grpSpPr>
        <p:sp>
          <p:nvSpPr>
            <p:cNvPr id="2769" name="Google Shape;4193;p57">
              <a:extLst>
                <a:ext uri="{FF2B5EF4-FFF2-40B4-BE49-F238E27FC236}">
                  <a16:creationId xmlns:a16="http://schemas.microsoft.com/office/drawing/2014/main" id="{DB94A440-9E32-4887-B82B-28B8F9227EAA}"/>
                </a:ext>
              </a:extLst>
            </p:cNvPr>
            <p:cNvSpPr/>
            <p:nvPr/>
          </p:nvSpPr>
          <p:spPr>
            <a:xfrm>
              <a:off x="5053900" y="238200"/>
              <a:ext cx="483150" cy="483050"/>
            </a:xfrm>
            <a:custGeom>
              <a:avLst/>
              <a:gdLst/>
              <a:ahLst/>
              <a:cxnLst/>
              <a:rect l="l" t="t" r="r" b="b"/>
              <a:pathLst>
                <a:path w="19326" h="19322" extrusionOk="0">
                  <a:moveTo>
                    <a:pt x="11363" y="1929"/>
                  </a:moveTo>
                  <a:lnTo>
                    <a:pt x="12825" y="3394"/>
                  </a:lnTo>
                  <a:lnTo>
                    <a:pt x="11363" y="3394"/>
                  </a:lnTo>
                  <a:lnTo>
                    <a:pt x="11363" y="1929"/>
                  </a:lnTo>
                  <a:close/>
                  <a:moveTo>
                    <a:pt x="4569" y="4526"/>
                  </a:moveTo>
                  <a:lnTo>
                    <a:pt x="4569" y="5698"/>
                  </a:lnTo>
                  <a:lnTo>
                    <a:pt x="3437" y="5698"/>
                  </a:lnTo>
                  <a:lnTo>
                    <a:pt x="3437" y="4958"/>
                  </a:lnTo>
                  <a:cubicBezTo>
                    <a:pt x="3437" y="4719"/>
                    <a:pt x="3627" y="4526"/>
                    <a:pt x="3866" y="4526"/>
                  </a:cubicBezTo>
                  <a:close/>
                  <a:moveTo>
                    <a:pt x="15461" y="4526"/>
                  </a:moveTo>
                  <a:cubicBezTo>
                    <a:pt x="15699" y="4526"/>
                    <a:pt x="15889" y="4719"/>
                    <a:pt x="15892" y="4958"/>
                  </a:cubicBezTo>
                  <a:lnTo>
                    <a:pt x="15892" y="5698"/>
                  </a:lnTo>
                  <a:lnTo>
                    <a:pt x="14760" y="5698"/>
                  </a:lnTo>
                  <a:lnTo>
                    <a:pt x="14760" y="4526"/>
                  </a:lnTo>
                  <a:close/>
                  <a:moveTo>
                    <a:pt x="10231" y="1129"/>
                  </a:moveTo>
                  <a:lnTo>
                    <a:pt x="10231" y="3962"/>
                  </a:lnTo>
                  <a:cubicBezTo>
                    <a:pt x="10231" y="4273"/>
                    <a:pt x="10481" y="4526"/>
                    <a:pt x="10795" y="4526"/>
                  </a:cubicBezTo>
                  <a:lnTo>
                    <a:pt x="13628" y="4526"/>
                  </a:lnTo>
                  <a:lnTo>
                    <a:pt x="13628" y="6830"/>
                  </a:lnTo>
                  <a:lnTo>
                    <a:pt x="5702" y="6830"/>
                  </a:lnTo>
                  <a:lnTo>
                    <a:pt x="5702" y="1129"/>
                  </a:lnTo>
                  <a:close/>
                  <a:moveTo>
                    <a:pt x="17628" y="6830"/>
                  </a:moveTo>
                  <a:cubicBezTo>
                    <a:pt x="17939" y="6830"/>
                    <a:pt x="18193" y="7081"/>
                    <a:pt x="18193" y="7395"/>
                  </a:cubicBezTo>
                  <a:lnTo>
                    <a:pt x="18193" y="14188"/>
                  </a:lnTo>
                  <a:cubicBezTo>
                    <a:pt x="18193" y="14502"/>
                    <a:pt x="17939" y="14756"/>
                    <a:pt x="17628" y="14756"/>
                  </a:cubicBezTo>
                  <a:lnTo>
                    <a:pt x="14760" y="14756"/>
                  </a:lnTo>
                  <a:lnTo>
                    <a:pt x="14760" y="12491"/>
                  </a:lnTo>
                  <a:lnTo>
                    <a:pt x="15325" y="12491"/>
                  </a:lnTo>
                  <a:cubicBezTo>
                    <a:pt x="15639" y="12491"/>
                    <a:pt x="15889" y="12238"/>
                    <a:pt x="15889" y="11924"/>
                  </a:cubicBezTo>
                  <a:cubicBezTo>
                    <a:pt x="15889" y="11610"/>
                    <a:pt x="15639" y="11359"/>
                    <a:pt x="15325" y="11359"/>
                  </a:cubicBezTo>
                  <a:lnTo>
                    <a:pt x="4002" y="11359"/>
                  </a:lnTo>
                  <a:cubicBezTo>
                    <a:pt x="3688" y="11359"/>
                    <a:pt x="3437" y="11610"/>
                    <a:pt x="3437" y="11924"/>
                  </a:cubicBezTo>
                  <a:cubicBezTo>
                    <a:pt x="3437" y="12238"/>
                    <a:pt x="3688" y="12491"/>
                    <a:pt x="4002" y="12491"/>
                  </a:cubicBezTo>
                  <a:lnTo>
                    <a:pt x="4569" y="12491"/>
                  </a:lnTo>
                  <a:lnTo>
                    <a:pt x="4569" y="14756"/>
                  </a:lnTo>
                  <a:lnTo>
                    <a:pt x="1701" y="14756"/>
                  </a:lnTo>
                  <a:cubicBezTo>
                    <a:pt x="1387" y="14756"/>
                    <a:pt x="1133" y="14502"/>
                    <a:pt x="1133" y="14188"/>
                  </a:cubicBezTo>
                  <a:lnTo>
                    <a:pt x="1133" y="7395"/>
                  </a:lnTo>
                  <a:cubicBezTo>
                    <a:pt x="1133" y="7081"/>
                    <a:pt x="1387" y="6830"/>
                    <a:pt x="1701" y="6830"/>
                  </a:cubicBezTo>
                  <a:lnTo>
                    <a:pt x="4569" y="6830"/>
                  </a:lnTo>
                  <a:lnTo>
                    <a:pt x="4569" y="7395"/>
                  </a:lnTo>
                  <a:cubicBezTo>
                    <a:pt x="4569" y="7709"/>
                    <a:pt x="4820" y="7962"/>
                    <a:pt x="5134" y="7962"/>
                  </a:cubicBezTo>
                  <a:lnTo>
                    <a:pt x="14192" y="7962"/>
                  </a:lnTo>
                  <a:cubicBezTo>
                    <a:pt x="14506" y="7962"/>
                    <a:pt x="14760" y="7709"/>
                    <a:pt x="14760" y="7395"/>
                  </a:cubicBezTo>
                  <a:lnTo>
                    <a:pt x="14760" y="6830"/>
                  </a:lnTo>
                  <a:close/>
                  <a:moveTo>
                    <a:pt x="13628" y="12491"/>
                  </a:moveTo>
                  <a:lnTo>
                    <a:pt x="13628" y="18189"/>
                  </a:lnTo>
                  <a:lnTo>
                    <a:pt x="5702" y="18189"/>
                  </a:lnTo>
                  <a:lnTo>
                    <a:pt x="5702" y="12491"/>
                  </a:lnTo>
                  <a:close/>
                  <a:moveTo>
                    <a:pt x="5134" y="0"/>
                  </a:moveTo>
                  <a:cubicBezTo>
                    <a:pt x="4820" y="0"/>
                    <a:pt x="4569" y="254"/>
                    <a:pt x="4569" y="568"/>
                  </a:cubicBezTo>
                  <a:lnTo>
                    <a:pt x="4569" y="3394"/>
                  </a:lnTo>
                  <a:lnTo>
                    <a:pt x="3866" y="3394"/>
                  </a:lnTo>
                  <a:cubicBezTo>
                    <a:pt x="3002" y="3394"/>
                    <a:pt x="2305" y="4094"/>
                    <a:pt x="2305" y="4958"/>
                  </a:cubicBezTo>
                  <a:lnTo>
                    <a:pt x="2305" y="5698"/>
                  </a:lnTo>
                  <a:lnTo>
                    <a:pt x="1701" y="5698"/>
                  </a:lnTo>
                  <a:cubicBezTo>
                    <a:pt x="762" y="5698"/>
                    <a:pt x="1" y="6456"/>
                    <a:pt x="1" y="7395"/>
                  </a:cubicBezTo>
                  <a:lnTo>
                    <a:pt x="1" y="14188"/>
                  </a:lnTo>
                  <a:cubicBezTo>
                    <a:pt x="1" y="15127"/>
                    <a:pt x="762" y="15885"/>
                    <a:pt x="1701" y="15888"/>
                  </a:cubicBezTo>
                  <a:lnTo>
                    <a:pt x="4569" y="15888"/>
                  </a:lnTo>
                  <a:lnTo>
                    <a:pt x="4569" y="18757"/>
                  </a:lnTo>
                  <a:cubicBezTo>
                    <a:pt x="4569" y="19068"/>
                    <a:pt x="4820" y="19321"/>
                    <a:pt x="5134" y="19321"/>
                  </a:cubicBezTo>
                  <a:lnTo>
                    <a:pt x="14192" y="19321"/>
                  </a:lnTo>
                  <a:cubicBezTo>
                    <a:pt x="14506" y="19321"/>
                    <a:pt x="14760" y="19068"/>
                    <a:pt x="14760" y="18757"/>
                  </a:cubicBezTo>
                  <a:lnTo>
                    <a:pt x="14760" y="15888"/>
                  </a:lnTo>
                  <a:lnTo>
                    <a:pt x="17628" y="15888"/>
                  </a:lnTo>
                  <a:cubicBezTo>
                    <a:pt x="18565" y="15885"/>
                    <a:pt x="19325" y="15127"/>
                    <a:pt x="19325" y="14188"/>
                  </a:cubicBezTo>
                  <a:lnTo>
                    <a:pt x="19325" y="7395"/>
                  </a:lnTo>
                  <a:cubicBezTo>
                    <a:pt x="19325" y="6456"/>
                    <a:pt x="18565" y="5698"/>
                    <a:pt x="17628" y="5698"/>
                  </a:cubicBezTo>
                  <a:lnTo>
                    <a:pt x="17025" y="5698"/>
                  </a:lnTo>
                  <a:lnTo>
                    <a:pt x="17025" y="4958"/>
                  </a:lnTo>
                  <a:cubicBezTo>
                    <a:pt x="17022" y="4094"/>
                    <a:pt x="16324" y="3394"/>
                    <a:pt x="15461" y="3394"/>
                  </a:cubicBezTo>
                  <a:lnTo>
                    <a:pt x="14428" y="3394"/>
                  </a:lnTo>
                  <a:lnTo>
                    <a:pt x="11197" y="163"/>
                  </a:lnTo>
                  <a:cubicBezTo>
                    <a:pt x="11185" y="151"/>
                    <a:pt x="11173" y="142"/>
                    <a:pt x="11158" y="130"/>
                  </a:cubicBezTo>
                  <a:lnTo>
                    <a:pt x="11146" y="121"/>
                  </a:lnTo>
                  <a:lnTo>
                    <a:pt x="11119" y="100"/>
                  </a:lnTo>
                  <a:lnTo>
                    <a:pt x="11103" y="91"/>
                  </a:lnTo>
                  <a:cubicBezTo>
                    <a:pt x="11094" y="85"/>
                    <a:pt x="11085" y="79"/>
                    <a:pt x="11073" y="72"/>
                  </a:cubicBezTo>
                  <a:lnTo>
                    <a:pt x="11061" y="63"/>
                  </a:lnTo>
                  <a:cubicBezTo>
                    <a:pt x="11049" y="57"/>
                    <a:pt x="11034" y="51"/>
                    <a:pt x="11019" y="45"/>
                  </a:cubicBezTo>
                  <a:lnTo>
                    <a:pt x="11001" y="36"/>
                  </a:lnTo>
                  <a:cubicBezTo>
                    <a:pt x="10992" y="33"/>
                    <a:pt x="10983" y="30"/>
                    <a:pt x="10974" y="27"/>
                  </a:cubicBezTo>
                  <a:lnTo>
                    <a:pt x="10952" y="21"/>
                  </a:lnTo>
                  <a:cubicBezTo>
                    <a:pt x="10943" y="18"/>
                    <a:pt x="10931" y="15"/>
                    <a:pt x="10919" y="12"/>
                  </a:cubicBezTo>
                  <a:lnTo>
                    <a:pt x="10907" y="9"/>
                  </a:lnTo>
                  <a:cubicBezTo>
                    <a:pt x="10889" y="6"/>
                    <a:pt x="10874" y="3"/>
                    <a:pt x="10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770" name="Google Shape;4194;p57">
              <a:extLst>
                <a:ext uri="{FF2B5EF4-FFF2-40B4-BE49-F238E27FC236}">
                  <a16:creationId xmlns:a16="http://schemas.microsoft.com/office/drawing/2014/main" id="{C1B7968D-E730-4F5C-84D3-9458B88B6A72}"/>
                </a:ext>
              </a:extLst>
            </p:cNvPr>
            <p:cNvSpPr/>
            <p:nvPr/>
          </p:nvSpPr>
          <p:spPr>
            <a:xfrm>
              <a:off x="5422900" y="465550"/>
              <a:ext cx="56550" cy="28325"/>
            </a:xfrm>
            <a:custGeom>
              <a:avLst/>
              <a:gdLst/>
              <a:ahLst/>
              <a:cxnLst/>
              <a:rect l="l" t="t" r="r" b="b"/>
              <a:pathLst>
                <a:path w="2262" h="1133" extrusionOk="0"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1697" y="1133"/>
                  </a:lnTo>
                  <a:cubicBezTo>
                    <a:pt x="2011" y="1133"/>
                    <a:pt x="2262" y="879"/>
                    <a:pt x="2262" y="565"/>
                  </a:cubicBezTo>
                  <a:cubicBezTo>
                    <a:pt x="2262" y="251"/>
                    <a:pt x="2011" y="1"/>
                    <a:pt x="16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771" name="Google Shape;4195;p57">
              <a:extLst>
                <a:ext uri="{FF2B5EF4-FFF2-40B4-BE49-F238E27FC236}">
                  <a16:creationId xmlns:a16="http://schemas.microsoft.com/office/drawing/2014/main" id="{AA13FE48-EE6F-4583-8DCE-7AA2ADBA7FBE}"/>
                </a:ext>
              </a:extLst>
            </p:cNvPr>
            <p:cNvSpPr/>
            <p:nvPr/>
          </p:nvSpPr>
          <p:spPr>
            <a:xfrm>
              <a:off x="5224725" y="578775"/>
              <a:ext cx="141500" cy="28350"/>
            </a:xfrm>
            <a:custGeom>
              <a:avLst/>
              <a:gdLst/>
              <a:ahLst/>
              <a:cxnLst/>
              <a:rect l="l" t="t" r="r" b="b"/>
              <a:pathLst>
                <a:path w="5660" h="1134" extrusionOk="0">
                  <a:moveTo>
                    <a:pt x="566" y="1"/>
                  </a:moveTo>
                  <a:cubicBezTo>
                    <a:pt x="252" y="1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5095" y="1133"/>
                  </a:lnTo>
                  <a:cubicBezTo>
                    <a:pt x="5409" y="1133"/>
                    <a:pt x="5659" y="879"/>
                    <a:pt x="5659" y="565"/>
                  </a:cubicBezTo>
                  <a:cubicBezTo>
                    <a:pt x="5659" y="251"/>
                    <a:pt x="5409" y="1"/>
                    <a:pt x="50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772" name="Google Shape;4196;p57">
              <a:extLst>
                <a:ext uri="{FF2B5EF4-FFF2-40B4-BE49-F238E27FC236}">
                  <a16:creationId xmlns:a16="http://schemas.microsoft.com/office/drawing/2014/main" id="{08BFAB3C-7927-457A-9B36-667479110455}"/>
                </a:ext>
              </a:extLst>
            </p:cNvPr>
            <p:cNvSpPr/>
            <p:nvPr/>
          </p:nvSpPr>
          <p:spPr>
            <a:xfrm>
              <a:off x="5224725" y="635400"/>
              <a:ext cx="141500" cy="28325"/>
            </a:xfrm>
            <a:custGeom>
              <a:avLst/>
              <a:gdLst/>
              <a:ahLst/>
              <a:cxnLst/>
              <a:rect l="l" t="t" r="r" b="b"/>
              <a:pathLst>
                <a:path w="5660" h="1133" extrusionOk="0">
                  <a:moveTo>
                    <a:pt x="566" y="0"/>
                  </a:moveTo>
                  <a:cubicBezTo>
                    <a:pt x="252" y="0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5095" y="1133"/>
                  </a:lnTo>
                  <a:cubicBezTo>
                    <a:pt x="5409" y="1133"/>
                    <a:pt x="5659" y="879"/>
                    <a:pt x="5659" y="565"/>
                  </a:cubicBezTo>
                  <a:cubicBezTo>
                    <a:pt x="5659" y="251"/>
                    <a:pt x="5409" y="0"/>
                    <a:pt x="5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773" name="Google Shape;4197;p57">
            <a:extLst>
              <a:ext uri="{FF2B5EF4-FFF2-40B4-BE49-F238E27FC236}">
                <a16:creationId xmlns:a16="http://schemas.microsoft.com/office/drawing/2014/main" id="{21BF4F6D-5D30-4F26-9025-5A0677985971}"/>
              </a:ext>
            </a:extLst>
          </p:cNvPr>
          <p:cNvGrpSpPr/>
          <p:nvPr/>
        </p:nvGrpSpPr>
        <p:grpSpPr>
          <a:xfrm>
            <a:off x="6883543" y="4851820"/>
            <a:ext cx="231320" cy="231320"/>
            <a:chOff x="5648375" y="238125"/>
            <a:chExt cx="483125" cy="483125"/>
          </a:xfrm>
        </p:grpSpPr>
        <p:sp>
          <p:nvSpPr>
            <p:cNvPr id="2774" name="Google Shape;4198;p57">
              <a:extLst>
                <a:ext uri="{FF2B5EF4-FFF2-40B4-BE49-F238E27FC236}">
                  <a16:creationId xmlns:a16="http://schemas.microsoft.com/office/drawing/2014/main" id="{58C50FB4-E492-4C75-9473-6FC26BF78344}"/>
                </a:ext>
              </a:extLst>
            </p:cNvPr>
            <p:cNvSpPr/>
            <p:nvPr/>
          </p:nvSpPr>
          <p:spPr>
            <a:xfrm>
              <a:off x="5648375" y="23812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4001" y="1132"/>
                  </a:moveTo>
                  <a:cubicBezTo>
                    <a:pt x="4315" y="1132"/>
                    <a:pt x="4569" y="1386"/>
                    <a:pt x="4569" y="1700"/>
                  </a:cubicBezTo>
                  <a:lnTo>
                    <a:pt x="4569" y="3965"/>
                  </a:lnTo>
                  <a:cubicBezTo>
                    <a:pt x="4569" y="4276"/>
                    <a:pt x="4315" y="4529"/>
                    <a:pt x="4001" y="4529"/>
                  </a:cubicBezTo>
                  <a:cubicBezTo>
                    <a:pt x="3687" y="4529"/>
                    <a:pt x="3436" y="4276"/>
                    <a:pt x="3436" y="3965"/>
                  </a:cubicBezTo>
                  <a:lnTo>
                    <a:pt x="3436" y="1700"/>
                  </a:lnTo>
                  <a:cubicBezTo>
                    <a:pt x="3436" y="1386"/>
                    <a:pt x="3687" y="1132"/>
                    <a:pt x="4001" y="1132"/>
                  </a:cubicBezTo>
                  <a:close/>
                  <a:moveTo>
                    <a:pt x="9662" y="1132"/>
                  </a:moveTo>
                  <a:cubicBezTo>
                    <a:pt x="9976" y="1132"/>
                    <a:pt x="10230" y="1386"/>
                    <a:pt x="10230" y="1700"/>
                  </a:cubicBezTo>
                  <a:lnTo>
                    <a:pt x="10230" y="3965"/>
                  </a:lnTo>
                  <a:cubicBezTo>
                    <a:pt x="10230" y="4276"/>
                    <a:pt x="9976" y="4529"/>
                    <a:pt x="9662" y="4529"/>
                  </a:cubicBezTo>
                  <a:cubicBezTo>
                    <a:pt x="9348" y="4529"/>
                    <a:pt x="9098" y="4276"/>
                    <a:pt x="9098" y="3965"/>
                  </a:cubicBezTo>
                  <a:lnTo>
                    <a:pt x="9098" y="1700"/>
                  </a:lnTo>
                  <a:cubicBezTo>
                    <a:pt x="9098" y="1386"/>
                    <a:pt x="9348" y="1132"/>
                    <a:pt x="9662" y="1132"/>
                  </a:cubicBezTo>
                  <a:close/>
                  <a:moveTo>
                    <a:pt x="15324" y="1132"/>
                  </a:moveTo>
                  <a:cubicBezTo>
                    <a:pt x="15638" y="1132"/>
                    <a:pt x="15891" y="1386"/>
                    <a:pt x="15891" y="1700"/>
                  </a:cubicBezTo>
                  <a:lnTo>
                    <a:pt x="15891" y="3965"/>
                  </a:lnTo>
                  <a:cubicBezTo>
                    <a:pt x="15891" y="4276"/>
                    <a:pt x="15638" y="4529"/>
                    <a:pt x="15324" y="4529"/>
                  </a:cubicBezTo>
                  <a:cubicBezTo>
                    <a:pt x="15010" y="4529"/>
                    <a:pt x="14759" y="4276"/>
                    <a:pt x="14759" y="3965"/>
                  </a:cubicBezTo>
                  <a:lnTo>
                    <a:pt x="14759" y="1700"/>
                  </a:lnTo>
                  <a:cubicBezTo>
                    <a:pt x="14759" y="1386"/>
                    <a:pt x="15010" y="1132"/>
                    <a:pt x="15324" y="1132"/>
                  </a:cubicBezTo>
                  <a:close/>
                  <a:moveTo>
                    <a:pt x="17628" y="3397"/>
                  </a:moveTo>
                  <a:cubicBezTo>
                    <a:pt x="17939" y="3397"/>
                    <a:pt x="18192" y="3651"/>
                    <a:pt x="18192" y="3965"/>
                  </a:cubicBezTo>
                  <a:lnTo>
                    <a:pt x="18192" y="6833"/>
                  </a:lnTo>
                  <a:lnTo>
                    <a:pt x="1132" y="6833"/>
                  </a:lnTo>
                  <a:lnTo>
                    <a:pt x="1132" y="3965"/>
                  </a:lnTo>
                  <a:cubicBezTo>
                    <a:pt x="1132" y="3651"/>
                    <a:pt x="1386" y="3397"/>
                    <a:pt x="1700" y="3397"/>
                  </a:cubicBezTo>
                  <a:lnTo>
                    <a:pt x="2304" y="3397"/>
                  </a:lnTo>
                  <a:lnTo>
                    <a:pt x="2304" y="3965"/>
                  </a:lnTo>
                  <a:cubicBezTo>
                    <a:pt x="2304" y="4901"/>
                    <a:pt x="3062" y="5661"/>
                    <a:pt x="4001" y="5661"/>
                  </a:cubicBezTo>
                  <a:cubicBezTo>
                    <a:pt x="4940" y="5661"/>
                    <a:pt x="5701" y="4901"/>
                    <a:pt x="5701" y="3965"/>
                  </a:cubicBezTo>
                  <a:lnTo>
                    <a:pt x="5701" y="3397"/>
                  </a:lnTo>
                  <a:lnTo>
                    <a:pt x="7965" y="3397"/>
                  </a:lnTo>
                  <a:lnTo>
                    <a:pt x="7965" y="3965"/>
                  </a:lnTo>
                  <a:cubicBezTo>
                    <a:pt x="7965" y="4901"/>
                    <a:pt x="8723" y="5661"/>
                    <a:pt x="9662" y="5661"/>
                  </a:cubicBezTo>
                  <a:cubicBezTo>
                    <a:pt x="10601" y="5661"/>
                    <a:pt x="11362" y="4901"/>
                    <a:pt x="11362" y="3965"/>
                  </a:cubicBezTo>
                  <a:lnTo>
                    <a:pt x="11362" y="3397"/>
                  </a:lnTo>
                  <a:lnTo>
                    <a:pt x="13627" y="3397"/>
                  </a:lnTo>
                  <a:lnTo>
                    <a:pt x="13627" y="3965"/>
                  </a:lnTo>
                  <a:cubicBezTo>
                    <a:pt x="13627" y="4901"/>
                    <a:pt x="14385" y="5661"/>
                    <a:pt x="15324" y="5661"/>
                  </a:cubicBezTo>
                  <a:cubicBezTo>
                    <a:pt x="16263" y="5661"/>
                    <a:pt x="17024" y="4901"/>
                    <a:pt x="17024" y="3965"/>
                  </a:cubicBezTo>
                  <a:lnTo>
                    <a:pt x="17024" y="3397"/>
                  </a:lnTo>
                  <a:close/>
                  <a:moveTo>
                    <a:pt x="18192" y="7965"/>
                  </a:moveTo>
                  <a:lnTo>
                    <a:pt x="18192" y="17628"/>
                  </a:lnTo>
                  <a:cubicBezTo>
                    <a:pt x="18192" y="17939"/>
                    <a:pt x="17939" y="18192"/>
                    <a:pt x="17628" y="18192"/>
                  </a:cubicBezTo>
                  <a:lnTo>
                    <a:pt x="1700" y="18192"/>
                  </a:lnTo>
                  <a:cubicBezTo>
                    <a:pt x="1386" y="18192"/>
                    <a:pt x="1132" y="17939"/>
                    <a:pt x="1132" y="17628"/>
                  </a:cubicBezTo>
                  <a:lnTo>
                    <a:pt x="1132" y="7965"/>
                  </a:lnTo>
                  <a:close/>
                  <a:moveTo>
                    <a:pt x="4001" y="0"/>
                  </a:moveTo>
                  <a:cubicBezTo>
                    <a:pt x="3062" y="0"/>
                    <a:pt x="2304" y="761"/>
                    <a:pt x="2304" y="1700"/>
                  </a:cubicBezTo>
                  <a:lnTo>
                    <a:pt x="2304" y="2265"/>
                  </a:lnTo>
                  <a:lnTo>
                    <a:pt x="1700" y="2265"/>
                  </a:lnTo>
                  <a:cubicBezTo>
                    <a:pt x="761" y="2265"/>
                    <a:pt x="0" y="3025"/>
                    <a:pt x="0" y="3965"/>
                  </a:cubicBezTo>
                  <a:lnTo>
                    <a:pt x="0" y="17628"/>
                  </a:lnTo>
                  <a:cubicBezTo>
                    <a:pt x="0" y="18564"/>
                    <a:pt x="761" y="19324"/>
                    <a:pt x="1700" y="19324"/>
                  </a:cubicBezTo>
                  <a:lnTo>
                    <a:pt x="17628" y="19324"/>
                  </a:lnTo>
                  <a:cubicBezTo>
                    <a:pt x="18564" y="19324"/>
                    <a:pt x="19325" y="18564"/>
                    <a:pt x="19325" y="17628"/>
                  </a:cubicBezTo>
                  <a:lnTo>
                    <a:pt x="19325" y="3965"/>
                  </a:lnTo>
                  <a:cubicBezTo>
                    <a:pt x="19325" y="3025"/>
                    <a:pt x="18564" y="2265"/>
                    <a:pt x="17628" y="2265"/>
                  </a:cubicBezTo>
                  <a:lnTo>
                    <a:pt x="17024" y="2265"/>
                  </a:lnTo>
                  <a:lnTo>
                    <a:pt x="17024" y="1700"/>
                  </a:lnTo>
                  <a:cubicBezTo>
                    <a:pt x="17024" y="761"/>
                    <a:pt x="16263" y="0"/>
                    <a:pt x="15324" y="0"/>
                  </a:cubicBezTo>
                  <a:cubicBezTo>
                    <a:pt x="14385" y="0"/>
                    <a:pt x="13627" y="761"/>
                    <a:pt x="13627" y="1700"/>
                  </a:cubicBezTo>
                  <a:lnTo>
                    <a:pt x="13627" y="2265"/>
                  </a:lnTo>
                  <a:lnTo>
                    <a:pt x="11362" y="2265"/>
                  </a:lnTo>
                  <a:lnTo>
                    <a:pt x="11362" y="1700"/>
                  </a:lnTo>
                  <a:cubicBezTo>
                    <a:pt x="11362" y="761"/>
                    <a:pt x="10601" y="0"/>
                    <a:pt x="9662" y="0"/>
                  </a:cubicBezTo>
                  <a:cubicBezTo>
                    <a:pt x="8723" y="0"/>
                    <a:pt x="7965" y="761"/>
                    <a:pt x="7965" y="1700"/>
                  </a:cubicBezTo>
                  <a:lnTo>
                    <a:pt x="7965" y="2265"/>
                  </a:lnTo>
                  <a:lnTo>
                    <a:pt x="5701" y="2265"/>
                  </a:lnTo>
                  <a:lnTo>
                    <a:pt x="5701" y="1700"/>
                  </a:lnTo>
                  <a:cubicBezTo>
                    <a:pt x="5701" y="761"/>
                    <a:pt x="4940" y="0"/>
                    <a:pt x="40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775" name="Google Shape;4199;p57">
              <a:extLst>
                <a:ext uri="{FF2B5EF4-FFF2-40B4-BE49-F238E27FC236}">
                  <a16:creationId xmlns:a16="http://schemas.microsoft.com/office/drawing/2014/main" id="{E63DDA32-0389-4CEE-9E87-B246A1041C96}"/>
                </a:ext>
              </a:extLst>
            </p:cNvPr>
            <p:cNvSpPr/>
            <p:nvPr/>
          </p:nvSpPr>
          <p:spPr>
            <a:xfrm>
              <a:off x="5705950" y="46555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6" y="1"/>
                  </a:moveTo>
                  <a:cubicBezTo>
                    <a:pt x="252" y="1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776" name="Google Shape;4200;p57">
              <a:extLst>
                <a:ext uri="{FF2B5EF4-FFF2-40B4-BE49-F238E27FC236}">
                  <a16:creationId xmlns:a16="http://schemas.microsoft.com/office/drawing/2014/main" id="{5A628CE6-10A3-495F-88C0-8E84E10D29BA}"/>
                </a:ext>
              </a:extLst>
            </p:cNvPr>
            <p:cNvSpPr/>
            <p:nvPr/>
          </p:nvSpPr>
          <p:spPr>
            <a:xfrm>
              <a:off x="5847500" y="46555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5"/>
                  </a:cubicBezTo>
                  <a:cubicBezTo>
                    <a:pt x="3394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777" name="Google Shape;4201;p57">
              <a:extLst>
                <a:ext uri="{FF2B5EF4-FFF2-40B4-BE49-F238E27FC236}">
                  <a16:creationId xmlns:a16="http://schemas.microsoft.com/office/drawing/2014/main" id="{81648B78-FB6F-4D76-81D5-A8DF933DE705}"/>
                </a:ext>
              </a:extLst>
            </p:cNvPr>
            <p:cNvSpPr/>
            <p:nvPr/>
          </p:nvSpPr>
          <p:spPr>
            <a:xfrm>
              <a:off x="5989025" y="46555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778" name="Google Shape;4202;p57">
              <a:extLst>
                <a:ext uri="{FF2B5EF4-FFF2-40B4-BE49-F238E27FC236}">
                  <a16:creationId xmlns:a16="http://schemas.microsoft.com/office/drawing/2014/main" id="{9CE9B641-5B52-4281-8EF7-3513D5418920}"/>
                </a:ext>
              </a:extLst>
            </p:cNvPr>
            <p:cNvSpPr/>
            <p:nvPr/>
          </p:nvSpPr>
          <p:spPr>
            <a:xfrm>
              <a:off x="5705950" y="550475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6" y="0"/>
                  </a:moveTo>
                  <a:cubicBezTo>
                    <a:pt x="252" y="0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779" name="Google Shape;4203;p57">
              <a:extLst>
                <a:ext uri="{FF2B5EF4-FFF2-40B4-BE49-F238E27FC236}">
                  <a16:creationId xmlns:a16="http://schemas.microsoft.com/office/drawing/2014/main" id="{A7850175-E946-48BD-8239-6065E028D81A}"/>
                </a:ext>
              </a:extLst>
            </p:cNvPr>
            <p:cNvSpPr/>
            <p:nvPr/>
          </p:nvSpPr>
          <p:spPr>
            <a:xfrm>
              <a:off x="5847500" y="550475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0"/>
                  </a:moveTo>
                  <a:cubicBezTo>
                    <a:pt x="251" y="0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5"/>
                  </a:cubicBezTo>
                  <a:cubicBezTo>
                    <a:pt x="3394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780" name="Google Shape;4204;p57">
              <a:extLst>
                <a:ext uri="{FF2B5EF4-FFF2-40B4-BE49-F238E27FC236}">
                  <a16:creationId xmlns:a16="http://schemas.microsoft.com/office/drawing/2014/main" id="{C0545B16-7A18-46E6-9095-82B13E423C7F}"/>
                </a:ext>
              </a:extLst>
            </p:cNvPr>
            <p:cNvSpPr/>
            <p:nvPr/>
          </p:nvSpPr>
          <p:spPr>
            <a:xfrm>
              <a:off x="5989025" y="550475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0"/>
                  </a:moveTo>
                  <a:cubicBezTo>
                    <a:pt x="251" y="0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781" name="Google Shape;4205;p57">
              <a:extLst>
                <a:ext uri="{FF2B5EF4-FFF2-40B4-BE49-F238E27FC236}">
                  <a16:creationId xmlns:a16="http://schemas.microsoft.com/office/drawing/2014/main" id="{D02C54AA-FE39-42CD-8A46-FF14903096FC}"/>
                </a:ext>
              </a:extLst>
            </p:cNvPr>
            <p:cNvSpPr/>
            <p:nvPr/>
          </p:nvSpPr>
          <p:spPr>
            <a:xfrm>
              <a:off x="5705950" y="63630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8"/>
                  </a:cubicBezTo>
                  <a:cubicBezTo>
                    <a:pt x="3395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782" name="Google Shape;4206;p57">
              <a:extLst>
                <a:ext uri="{FF2B5EF4-FFF2-40B4-BE49-F238E27FC236}">
                  <a16:creationId xmlns:a16="http://schemas.microsoft.com/office/drawing/2014/main" id="{F8627853-2053-4B26-B2BD-3A409238E6FA}"/>
                </a:ext>
              </a:extLst>
            </p:cNvPr>
            <p:cNvSpPr/>
            <p:nvPr/>
          </p:nvSpPr>
          <p:spPr>
            <a:xfrm>
              <a:off x="5847500" y="63630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8"/>
                  </a:cubicBezTo>
                  <a:cubicBezTo>
                    <a:pt x="3394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783" name="Google Shape;4207;p57">
              <a:extLst>
                <a:ext uri="{FF2B5EF4-FFF2-40B4-BE49-F238E27FC236}">
                  <a16:creationId xmlns:a16="http://schemas.microsoft.com/office/drawing/2014/main" id="{501BAFB7-A8F3-491F-BED2-CD9CAA4124A6}"/>
                </a:ext>
              </a:extLst>
            </p:cNvPr>
            <p:cNvSpPr/>
            <p:nvPr/>
          </p:nvSpPr>
          <p:spPr>
            <a:xfrm>
              <a:off x="5989025" y="63630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8"/>
                  </a:cubicBezTo>
                  <a:cubicBezTo>
                    <a:pt x="3395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784" name="Google Shape;4208;p57">
            <a:extLst>
              <a:ext uri="{FF2B5EF4-FFF2-40B4-BE49-F238E27FC236}">
                <a16:creationId xmlns:a16="http://schemas.microsoft.com/office/drawing/2014/main" id="{FC18012D-59BE-4508-BF90-EEBE5224BCB2}"/>
              </a:ext>
            </a:extLst>
          </p:cNvPr>
          <p:cNvGrpSpPr/>
          <p:nvPr/>
        </p:nvGrpSpPr>
        <p:grpSpPr>
          <a:xfrm>
            <a:off x="7166897" y="4851820"/>
            <a:ext cx="231320" cy="231320"/>
            <a:chOff x="6242825" y="238125"/>
            <a:chExt cx="483125" cy="483125"/>
          </a:xfrm>
        </p:grpSpPr>
        <p:sp>
          <p:nvSpPr>
            <p:cNvPr id="2785" name="Google Shape;4209;p57">
              <a:extLst>
                <a:ext uri="{FF2B5EF4-FFF2-40B4-BE49-F238E27FC236}">
                  <a16:creationId xmlns:a16="http://schemas.microsoft.com/office/drawing/2014/main" id="{53AED7D9-F126-4E8C-B119-F36A714CFF7B}"/>
                </a:ext>
              </a:extLst>
            </p:cNvPr>
            <p:cNvSpPr/>
            <p:nvPr/>
          </p:nvSpPr>
          <p:spPr>
            <a:xfrm>
              <a:off x="6242825" y="23812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8192" y="1132"/>
                  </a:moveTo>
                  <a:lnTo>
                    <a:pt x="18192" y="2400"/>
                  </a:lnTo>
                  <a:cubicBezTo>
                    <a:pt x="17513" y="2639"/>
                    <a:pt x="17060" y="3282"/>
                    <a:pt x="17060" y="4001"/>
                  </a:cubicBezTo>
                  <a:cubicBezTo>
                    <a:pt x="17060" y="4719"/>
                    <a:pt x="17513" y="5363"/>
                    <a:pt x="18192" y="5601"/>
                  </a:cubicBezTo>
                  <a:lnTo>
                    <a:pt x="18192" y="8062"/>
                  </a:lnTo>
                  <a:cubicBezTo>
                    <a:pt x="17513" y="8300"/>
                    <a:pt x="17060" y="8944"/>
                    <a:pt x="17060" y="9662"/>
                  </a:cubicBezTo>
                  <a:cubicBezTo>
                    <a:pt x="17060" y="10381"/>
                    <a:pt x="17513" y="11024"/>
                    <a:pt x="18192" y="11263"/>
                  </a:cubicBezTo>
                  <a:lnTo>
                    <a:pt x="18192" y="13723"/>
                  </a:lnTo>
                  <a:cubicBezTo>
                    <a:pt x="17513" y="13962"/>
                    <a:pt x="17060" y="14605"/>
                    <a:pt x="17060" y="15324"/>
                  </a:cubicBezTo>
                  <a:cubicBezTo>
                    <a:pt x="17060" y="16042"/>
                    <a:pt x="17513" y="16685"/>
                    <a:pt x="18192" y="16924"/>
                  </a:cubicBezTo>
                  <a:lnTo>
                    <a:pt x="18192" y="18192"/>
                  </a:lnTo>
                  <a:lnTo>
                    <a:pt x="16924" y="18192"/>
                  </a:lnTo>
                  <a:cubicBezTo>
                    <a:pt x="16686" y="17513"/>
                    <a:pt x="16043" y="17060"/>
                    <a:pt x="15324" y="17060"/>
                  </a:cubicBezTo>
                  <a:cubicBezTo>
                    <a:pt x="14605" y="17060"/>
                    <a:pt x="13962" y="17513"/>
                    <a:pt x="13724" y="18192"/>
                  </a:cubicBezTo>
                  <a:lnTo>
                    <a:pt x="11263" y="18192"/>
                  </a:lnTo>
                  <a:cubicBezTo>
                    <a:pt x="11024" y="17513"/>
                    <a:pt x="10381" y="17060"/>
                    <a:pt x="9662" y="17060"/>
                  </a:cubicBezTo>
                  <a:cubicBezTo>
                    <a:pt x="8944" y="17060"/>
                    <a:pt x="8301" y="17513"/>
                    <a:pt x="8062" y="18192"/>
                  </a:cubicBezTo>
                  <a:lnTo>
                    <a:pt x="5601" y="18192"/>
                  </a:lnTo>
                  <a:cubicBezTo>
                    <a:pt x="5363" y="17513"/>
                    <a:pt x="4720" y="17060"/>
                    <a:pt x="4001" y="17060"/>
                  </a:cubicBezTo>
                  <a:cubicBezTo>
                    <a:pt x="3282" y="17060"/>
                    <a:pt x="2639" y="17513"/>
                    <a:pt x="2401" y="18192"/>
                  </a:cubicBezTo>
                  <a:lnTo>
                    <a:pt x="1133" y="18192"/>
                  </a:lnTo>
                  <a:lnTo>
                    <a:pt x="1133" y="16924"/>
                  </a:lnTo>
                  <a:cubicBezTo>
                    <a:pt x="1812" y="16685"/>
                    <a:pt x="2265" y="16042"/>
                    <a:pt x="2265" y="15324"/>
                  </a:cubicBezTo>
                  <a:cubicBezTo>
                    <a:pt x="2265" y="14605"/>
                    <a:pt x="1812" y="13962"/>
                    <a:pt x="1133" y="13723"/>
                  </a:cubicBezTo>
                  <a:lnTo>
                    <a:pt x="1133" y="11263"/>
                  </a:lnTo>
                  <a:cubicBezTo>
                    <a:pt x="1812" y="11024"/>
                    <a:pt x="2265" y="10381"/>
                    <a:pt x="2265" y="9662"/>
                  </a:cubicBezTo>
                  <a:cubicBezTo>
                    <a:pt x="2265" y="8944"/>
                    <a:pt x="1812" y="8300"/>
                    <a:pt x="1133" y="8062"/>
                  </a:cubicBezTo>
                  <a:lnTo>
                    <a:pt x="1133" y="5601"/>
                  </a:lnTo>
                  <a:cubicBezTo>
                    <a:pt x="1812" y="5363"/>
                    <a:pt x="2265" y="4719"/>
                    <a:pt x="2265" y="4001"/>
                  </a:cubicBezTo>
                  <a:cubicBezTo>
                    <a:pt x="2265" y="3282"/>
                    <a:pt x="1812" y="2639"/>
                    <a:pt x="1133" y="2400"/>
                  </a:cubicBezTo>
                  <a:lnTo>
                    <a:pt x="1133" y="1132"/>
                  </a:lnTo>
                  <a:lnTo>
                    <a:pt x="2401" y="1132"/>
                  </a:lnTo>
                  <a:cubicBezTo>
                    <a:pt x="2639" y="1812"/>
                    <a:pt x="3282" y="2265"/>
                    <a:pt x="4001" y="2265"/>
                  </a:cubicBezTo>
                  <a:cubicBezTo>
                    <a:pt x="4720" y="2265"/>
                    <a:pt x="5363" y="1812"/>
                    <a:pt x="5601" y="1132"/>
                  </a:cubicBezTo>
                  <a:lnTo>
                    <a:pt x="8062" y="1132"/>
                  </a:lnTo>
                  <a:cubicBezTo>
                    <a:pt x="8301" y="1812"/>
                    <a:pt x="8944" y="2265"/>
                    <a:pt x="9662" y="2265"/>
                  </a:cubicBezTo>
                  <a:cubicBezTo>
                    <a:pt x="10381" y="2265"/>
                    <a:pt x="11024" y="1812"/>
                    <a:pt x="11263" y="1132"/>
                  </a:cubicBezTo>
                  <a:lnTo>
                    <a:pt x="13724" y="1132"/>
                  </a:lnTo>
                  <a:cubicBezTo>
                    <a:pt x="13962" y="1812"/>
                    <a:pt x="14605" y="2265"/>
                    <a:pt x="15324" y="2265"/>
                  </a:cubicBezTo>
                  <a:cubicBezTo>
                    <a:pt x="16043" y="2265"/>
                    <a:pt x="16686" y="1812"/>
                    <a:pt x="16924" y="1132"/>
                  </a:cubicBezTo>
                  <a:close/>
                  <a:moveTo>
                    <a:pt x="568" y="0"/>
                  </a:moveTo>
                  <a:cubicBezTo>
                    <a:pt x="254" y="0"/>
                    <a:pt x="0" y="254"/>
                    <a:pt x="0" y="568"/>
                  </a:cubicBezTo>
                  <a:lnTo>
                    <a:pt x="0" y="2868"/>
                  </a:lnTo>
                  <a:cubicBezTo>
                    <a:pt x="0" y="3183"/>
                    <a:pt x="254" y="3436"/>
                    <a:pt x="568" y="3436"/>
                  </a:cubicBezTo>
                  <a:cubicBezTo>
                    <a:pt x="879" y="3436"/>
                    <a:pt x="1133" y="3687"/>
                    <a:pt x="1133" y="4001"/>
                  </a:cubicBezTo>
                  <a:cubicBezTo>
                    <a:pt x="1133" y="4315"/>
                    <a:pt x="879" y="4568"/>
                    <a:pt x="568" y="4568"/>
                  </a:cubicBezTo>
                  <a:cubicBezTo>
                    <a:pt x="254" y="4568"/>
                    <a:pt x="0" y="4819"/>
                    <a:pt x="0" y="5133"/>
                  </a:cubicBezTo>
                  <a:lnTo>
                    <a:pt x="0" y="8530"/>
                  </a:lnTo>
                  <a:cubicBezTo>
                    <a:pt x="0" y="8844"/>
                    <a:pt x="254" y="9098"/>
                    <a:pt x="568" y="9098"/>
                  </a:cubicBezTo>
                  <a:cubicBezTo>
                    <a:pt x="879" y="9098"/>
                    <a:pt x="1133" y="9348"/>
                    <a:pt x="1133" y="9662"/>
                  </a:cubicBezTo>
                  <a:cubicBezTo>
                    <a:pt x="1133" y="9976"/>
                    <a:pt x="879" y="10230"/>
                    <a:pt x="568" y="10230"/>
                  </a:cubicBezTo>
                  <a:cubicBezTo>
                    <a:pt x="254" y="10230"/>
                    <a:pt x="0" y="10481"/>
                    <a:pt x="0" y="10795"/>
                  </a:cubicBezTo>
                  <a:lnTo>
                    <a:pt x="0" y="14191"/>
                  </a:lnTo>
                  <a:cubicBezTo>
                    <a:pt x="0" y="14505"/>
                    <a:pt x="254" y="14759"/>
                    <a:pt x="568" y="14759"/>
                  </a:cubicBezTo>
                  <a:cubicBezTo>
                    <a:pt x="879" y="14759"/>
                    <a:pt x="1133" y="15010"/>
                    <a:pt x="1133" y="15324"/>
                  </a:cubicBezTo>
                  <a:cubicBezTo>
                    <a:pt x="1133" y="15638"/>
                    <a:pt x="879" y="15891"/>
                    <a:pt x="568" y="15891"/>
                  </a:cubicBezTo>
                  <a:cubicBezTo>
                    <a:pt x="254" y="15891"/>
                    <a:pt x="0" y="16142"/>
                    <a:pt x="0" y="16456"/>
                  </a:cubicBezTo>
                  <a:lnTo>
                    <a:pt x="0" y="18760"/>
                  </a:lnTo>
                  <a:cubicBezTo>
                    <a:pt x="0" y="19071"/>
                    <a:pt x="254" y="19324"/>
                    <a:pt x="568" y="19324"/>
                  </a:cubicBezTo>
                  <a:lnTo>
                    <a:pt x="2869" y="19324"/>
                  </a:lnTo>
                  <a:cubicBezTo>
                    <a:pt x="3183" y="19324"/>
                    <a:pt x="3436" y="19071"/>
                    <a:pt x="3436" y="18760"/>
                  </a:cubicBezTo>
                  <a:cubicBezTo>
                    <a:pt x="3436" y="18446"/>
                    <a:pt x="3687" y="18192"/>
                    <a:pt x="4001" y="18192"/>
                  </a:cubicBezTo>
                  <a:cubicBezTo>
                    <a:pt x="4315" y="18192"/>
                    <a:pt x="4569" y="18446"/>
                    <a:pt x="4569" y="18760"/>
                  </a:cubicBezTo>
                  <a:cubicBezTo>
                    <a:pt x="4569" y="19071"/>
                    <a:pt x="4819" y="19324"/>
                    <a:pt x="5133" y="19324"/>
                  </a:cubicBezTo>
                  <a:lnTo>
                    <a:pt x="8530" y="19324"/>
                  </a:lnTo>
                  <a:cubicBezTo>
                    <a:pt x="8844" y="19324"/>
                    <a:pt x="9098" y="19071"/>
                    <a:pt x="9098" y="18760"/>
                  </a:cubicBezTo>
                  <a:cubicBezTo>
                    <a:pt x="9098" y="18446"/>
                    <a:pt x="9348" y="18192"/>
                    <a:pt x="9662" y="18192"/>
                  </a:cubicBezTo>
                  <a:cubicBezTo>
                    <a:pt x="9976" y="18192"/>
                    <a:pt x="10230" y="18446"/>
                    <a:pt x="10230" y="18760"/>
                  </a:cubicBezTo>
                  <a:cubicBezTo>
                    <a:pt x="10230" y="19071"/>
                    <a:pt x="10481" y="19324"/>
                    <a:pt x="10795" y="19324"/>
                  </a:cubicBezTo>
                  <a:lnTo>
                    <a:pt x="14192" y="19324"/>
                  </a:lnTo>
                  <a:cubicBezTo>
                    <a:pt x="14506" y="19324"/>
                    <a:pt x="14759" y="19071"/>
                    <a:pt x="14759" y="18760"/>
                  </a:cubicBezTo>
                  <a:cubicBezTo>
                    <a:pt x="14759" y="18446"/>
                    <a:pt x="15010" y="18192"/>
                    <a:pt x="15324" y="18192"/>
                  </a:cubicBezTo>
                  <a:cubicBezTo>
                    <a:pt x="15638" y="18192"/>
                    <a:pt x="15892" y="18446"/>
                    <a:pt x="15892" y="18760"/>
                  </a:cubicBezTo>
                  <a:cubicBezTo>
                    <a:pt x="15892" y="19071"/>
                    <a:pt x="16142" y="19324"/>
                    <a:pt x="16456" y="19324"/>
                  </a:cubicBezTo>
                  <a:lnTo>
                    <a:pt x="18760" y="19324"/>
                  </a:lnTo>
                  <a:cubicBezTo>
                    <a:pt x="19071" y="19324"/>
                    <a:pt x="19325" y="19071"/>
                    <a:pt x="19325" y="18760"/>
                  </a:cubicBezTo>
                  <a:lnTo>
                    <a:pt x="19325" y="16456"/>
                  </a:lnTo>
                  <a:cubicBezTo>
                    <a:pt x="19325" y="16142"/>
                    <a:pt x="19071" y="15891"/>
                    <a:pt x="18760" y="15891"/>
                  </a:cubicBezTo>
                  <a:cubicBezTo>
                    <a:pt x="18446" y="15891"/>
                    <a:pt x="18192" y="15638"/>
                    <a:pt x="18192" y="15324"/>
                  </a:cubicBezTo>
                  <a:cubicBezTo>
                    <a:pt x="18192" y="15010"/>
                    <a:pt x="18446" y="14759"/>
                    <a:pt x="18760" y="14759"/>
                  </a:cubicBezTo>
                  <a:cubicBezTo>
                    <a:pt x="19071" y="14759"/>
                    <a:pt x="19325" y="14505"/>
                    <a:pt x="19325" y="14191"/>
                  </a:cubicBezTo>
                  <a:lnTo>
                    <a:pt x="19325" y="10795"/>
                  </a:lnTo>
                  <a:cubicBezTo>
                    <a:pt x="19325" y="10481"/>
                    <a:pt x="19071" y="10230"/>
                    <a:pt x="18760" y="10230"/>
                  </a:cubicBezTo>
                  <a:cubicBezTo>
                    <a:pt x="18446" y="10230"/>
                    <a:pt x="18192" y="9976"/>
                    <a:pt x="18192" y="9662"/>
                  </a:cubicBezTo>
                  <a:cubicBezTo>
                    <a:pt x="18192" y="9348"/>
                    <a:pt x="18446" y="9098"/>
                    <a:pt x="18760" y="9098"/>
                  </a:cubicBezTo>
                  <a:cubicBezTo>
                    <a:pt x="19071" y="9098"/>
                    <a:pt x="19325" y="8844"/>
                    <a:pt x="19325" y="8530"/>
                  </a:cubicBezTo>
                  <a:lnTo>
                    <a:pt x="19325" y="5133"/>
                  </a:lnTo>
                  <a:cubicBezTo>
                    <a:pt x="19325" y="4819"/>
                    <a:pt x="19071" y="4568"/>
                    <a:pt x="18760" y="4568"/>
                  </a:cubicBezTo>
                  <a:cubicBezTo>
                    <a:pt x="18446" y="4568"/>
                    <a:pt x="18192" y="4315"/>
                    <a:pt x="18192" y="4001"/>
                  </a:cubicBezTo>
                  <a:cubicBezTo>
                    <a:pt x="18192" y="3687"/>
                    <a:pt x="18446" y="3436"/>
                    <a:pt x="18760" y="3436"/>
                  </a:cubicBezTo>
                  <a:cubicBezTo>
                    <a:pt x="19071" y="3436"/>
                    <a:pt x="19325" y="3183"/>
                    <a:pt x="19325" y="2868"/>
                  </a:cubicBezTo>
                  <a:lnTo>
                    <a:pt x="19325" y="568"/>
                  </a:lnTo>
                  <a:cubicBezTo>
                    <a:pt x="19325" y="254"/>
                    <a:pt x="19071" y="0"/>
                    <a:pt x="18760" y="0"/>
                  </a:cubicBezTo>
                  <a:lnTo>
                    <a:pt x="16456" y="0"/>
                  </a:lnTo>
                  <a:cubicBezTo>
                    <a:pt x="16142" y="0"/>
                    <a:pt x="15892" y="254"/>
                    <a:pt x="15892" y="568"/>
                  </a:cubicBezTo>
                  <a:cubicBezTo>
                    <a:pt x="15892" y="879"/>
                    <a:pt x="15638" y="1132"/>
                    <a:pt x="15324" y="1132"/>
                  </a:cubicBezTo>
                  <a:cubicBezTo>
                    <a:pt x="15010" y="1132"/>
                    <a:pt x="14759" y="879"/>
                    <a:pt x="14759" y="568"/>
                  </a:cubicBezTo>
                  <a:cubicBezTo>
                    <a:pt x="14759" y="254"/>
                    <a:pt x="14506" y="0"/>
                    <a:pt x="14192" y="0"/>
                  </a:cubicBezTo>
                  <a:lnTo>
                    <a:pt x="10795" y="0"/>
                  </a:lnTo>
                  <a:cubicBezTo>
                    <a:pt x="10481" y="0"/>
                    <a:pt x="10230" y="254"/>
                    <a:pt x="10230" y="568"/>
                  </a:cubicBezTo>
                  <a:cubicBezTo>
                    <a:pt x="10230" y="879"/>
                    <a:pt x="9976" y="1132"/>
                    <a:pt x="9662" y="1132"/>
                  </a:cubicBezTo>
                  <a:cubicBezTo>
                    <a:pt x="9348" y="1132"/>
                    <a:pt x="9098" y="879"/>
                    <a:pt x="9098" y="568"/>
                  </a:cubicBezTo>
                  <a:cubicBezTo>
                    <a:pt x="9098" y="254"/>
                    <a:pt x="8844" y="0"/>
                    <a:pt x="8530" y="0"/>
                  </a:cubicBezTo>
                  <a:lnTo>
                    <a:pt x="5133" y="0"/>
                  </a:lnTo>
                  <a:cubicBezTo>
                    <a:pt x="4819" y="0"/>
                    <a:pt x="4569" y="254"/>
                    <a:pt x="4569" y="568"/>
                  </a:cubicBezTo>
                  <a:cubicBezTo>
                    <a:pt x="4569" y="879"/>
                    <a:pt x="4315" y="1132"/>
                    <a:pt x="4001" y="1132"/>
                  </a:cubicBezTo>
                  <a:cubicBezTo>
                    <a:pt x="3687" y="1132"/>
                    <a:pt x="3436" y="879"/>
                    <a:pt x="3436" y="568"/>
                  </a:cubicBezTo>
                  <a:cubicBezTo>
                    <a:pt x="3436" y="254"/>
                    <a:pt x="3183" y="0"/>
                    <a:pt x="28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786" name="Google Shape;4210;p57">
              <a:extLst>
                <a:ext uri="{FF2B5EF4-FFF2-40B4-BE49-F238E27FC236}">
                  <a16:creationId xmlns:a16="http://schemas.microsoft.com/office/drawing/2014/main" id="{78D715C1-AA68-4718-A59D-C220558060B8}"/>
                </a:ext>
              </a:extLst>
            </p:cNvPr>
            <p:cNvSpPr/>
            <p:nvPr/>
          </p:nvSpPr>
          <p:spPr>
            <a:xfrm>
              <a:off x="6328725" y="32402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11323" y="1132"/>
                  </a:moveTo>
                  <a:lnTo>
                    <a:pt x="11323" y="5991"/>
                  </a:lnTo>
                  <a:lnTo>
                    <a:pt x="10025" y="4692"/>
                  </a:lnTo>
                  <a:cubicBezTo>
                    <a:pt x="9913" y="4582"/>
                    <a:pt x="9768" y="4527"/>
                    <a:pt x="9623" y="4527"/>
                  </a:cubicBezTo>
                  <a:cubicBezTo>
                    <a:pt x="9478" y="4527"/>
                    <a:pt x="9333" y="4582"/>
                    <a:pt x="9222" y="4692"/>
                  </a:cubicBezTo>
                  <a:lnTo>
                    <a:pt x="6498" y="7419"/>
                  </a:lnTo>
                  <a:lnTo>
                    <a:pt x="4303" y="5773"/>
                  </a:lnTo>
                  <a:cubicBezTo>
                    <a:pt x="4201" y="5698"/>
                    <a:pt x="4081" y="5661"/>
                    <a:pt x="3962" y="5661"/>
                  </a:cubicBezTo>
                  <a:cubicBezTo>
                    <a:pt x="3824" y="5661"/>
                    <a:pt x="3687" y="5711"/>
                    <a:pt x="3578" y="5810"/>
                  </a:cubicBezTo>
                  <a:lnTo>
                    <a:pt x="1133" y="8053"/>
                  </a:lnTo>
                  <a:lnTo>
                    <a:pt x="1133" y="1132"/>
                  </a:lnTo>
                  <a:close/>
                  <a:moveTo>
                    <a:pt x="4001" y="6960"/>
                  </a:moveTo>
                  <a:lnTo>
                    <a:pt x="5689" y="8228"/>
                  </a:lnTo>
                  <a:lnTo>
                    <a:pt x="2594" y="11323"/>
                  </a:lnTo>
                  <a:lnTo>
                    <a:pt x="1133" y="11323"/>
                  </a:lnTo>
                  <a:lnTo>
                    <a:pt x="1133" y="9590"/>
                  </a:lnTo>
                  <a:lnTo>
                    <a:pt x="4001" y="6960"/>
                  </a:lnTo>
                  <a:close/>
                  <a:moveTo>
                    <a:pt x="9623" y="5894"/>
                  </a:moveTo>
                  <a:lnTo>
                    <a:pt x="11323" y="7594"/>
                  </a:lnTo>
                  <a:lnTo>
                    <a:pt x="11323" y="11323"/>
                  </a:lnTo>
                  <a:lnTo>
                    <a:pt x="4197" y="11323"/>
                  </a:lnTo>
                  <a:lnTo>
                    <a:pt x="9623" y="5894"/>
                  </a:lnTo>
                  <a:close/>
                  <a:moveTo>
                    <a:pt x="565" y="0"/>
                  </a:moveTo>
                  <a:cubicBezTo>
                    <a:pt x="251" y="0"/>
                    <a:pt x="0" y="251"/>
                    <a:pt x="0" y="565"/>
                  </a:cubicBezTo>
                  <a:lnTo>
                    <a:pt x="0" y="11888"/>
                  </a:lnTo>
                  <a:cubicBezTo>
                    <a:pt x="0" y="12202"/>
                    <a:pt x="251" y="12455"/>
                    <a:pt x="565" y="12455"/>
                  </a:cubicBezTo>
                  <a:lnTo>
                    <a:pt x="11888" y="12455"/>
                  </a:lnTo>
                  <a:cubicBezTo>
                    <a:pt x="12202" y="12455"/>
                    <a:pt x="12456" y="12202"/>
                    <a:pt x="12456" y="11888"/>
                  </a:cubicBezTo>
                  <a:lnTo>
                    <a:pt x="12456" y="565"/>
                  </a:lnTo>
                  <a:cubicBezTo>
                    <a:pt x="12456" y="251"/>
                    <a:pt x="12202" y="0"/>
                    <a:pt x="118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787" name="Google Shape;4211;p57">
              <a:extLst>
                <a:ext uri="{FF2B5EF4-FFF2-40B4-BE49-F238E27FC236}">
                  <a16:creationId xmlns:a16="http://schemas.microsoft.com/office/drawing/2014/main" id="{05137326-18FC-4BBE-9C71-0A83915AEF0A}"/>
                </a:ext>
              </a:extLst>
            </p:cNvPr>
            <p:cNvSpPr/>
            <p:nvPr/>
          </p:nvSpPr>
          <p:spPr>
            <a:xfrm>
              <a:off x="6441950" y="380575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1" y="1011"/>
                    <a:pt x="1" y="1700"/>
                  </a:cubicBezTo>
                  <a:cubicBezTo>
                    <a:pt x="1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788" name="Google Shape;4212;p57">
            <a:extLst>
              <a:ext uri="{FF2B5EF4-FFF2-40B4-BE49-F238E27FC236}">
                <a16:creationId xmlns:a16="http://schemas.microsoft.com/office/drawing/2014/main" id="{C3069835-42E0-4801-AE33-F9A432BE37F8}"/>
              </a:ext>
            </a:extLst>
          </p:cNvPr>
          <p:cNvGrpSpPr/>
          <p:nvPr/>
        </p:nvGrpSpPr>
        <p:grpSpPr>
          <a:xfrm>
            <a:off x="4608076" y="5151179"/>
            <a:ext cx="233630" cy="203287"/>
            <a:chOff x="889275" y="861850"/>
            <a:chExt cx="487950" cy="424575"/>
          </a:xfrm>
        </p:grpSpPr>
        <p:sp>
          <p:nvSpPr>
            <p:cNvPr id="2789" name="Google Shape;4213;p57">
              <a:extLst>
                <a:ext uri="{FF2B5EF4-FFF2-40B4-BE49-F238E27FC236}">
                  <a16:creationId xmlns:a16="http://schemas.microsoft.com/office/drawing/2014/main" id="{BE175787-0E86-4E0A-BD79-EE28975E8472}"/>
                </a:ext>
              </a:extLst>
            </p:cNvPr>
            <p:cNvSpPr/>
            <p:nvPr/>
          </p:nvSpPr>
          <p:spPr>
            <a:xfrm>
              <a:off x="1319225" y="1031700"/>
              <a:ext cx="56650" cy="28325"/>
            </a:xfrm>
            <a:custGeom>
              <a:avLst/>
              <a:gdLst/>
              <a:ahLst/>
              <a:cxnLst/>
              <a:rect l="l" t="t" r="r" b="b"/>
              <a:pathLst>
                <a:path w="2266" h="1133" extrusionOk="0">
                  <a:moveTo>
                    <a:pt x="569" y="1"/>
                  </a:moveTo>
                  <a:cubicBezTo>
                    <a:pt x="255" y="1"/>
                    <a:pt x="1" y="251"/>
                    <a:pt x="1" y="565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5" y="879"/>
                    <a:pt x="2265" y="565"/>
                  </a:cubicBezTo>
                  <a:cubicBezTo>
                    <a:pt x="2265" y="251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790" name="Google Shape;4214;p57">
              <a:extLst>
                <a:ext uri="{FF2B5EF4-FFF2-40B4-BE49-F238E27FC236}">
                  <a16:creationId xmlns:a16="http://schemas.microsoft.com/office/drawing/2014/main" id="{91396776-5B92-4EEE-95A3-633DC73996B7}"/>
                </a:ext>
              </a:extLst>
            </p:cNvPr>
            <p:cNvSpPr/>
            <p:nvPr/>
          </p:nvSpPr>
          <p:spPr>
            <a:xfrm>
              <a:off x="1314475" y="946725"/>
              <a:ext cx="62750" cy="56700"/>
            </a:xfrm>
            <a:custGeom>
              <a:avLst/>
              <a:gdLst/>
              <a:ahLst/>
              <a:cxnLst/>
              <a:rect l="l" t="t" r="r" b="b"/>
              <a:pathLst>
                <a:path w="2510" h="2268" extrusionOk="0">
                  <a:moveTo>
                    <a:pt x="1889" y="0"/>
                  </a:moveTo>
                  <a:cubicBezTo>
                    <a:pt x="1744" y="0"/>
                    <a:pt x="1599" y="55"/>
                    <a:pt x="1489" y="166"/>
                  </a:cubicBezTo>
                  <a:lnTo>
                    <a:pt x="357" y="1298"/>
                  </a:lnTo>
                  <a:cubicBezTo>
                    <a:pt x="1" y="1657"/>
                    <a:pt x="251" y="2267"/>
                    <a:pt x="759" y="2267"/>
                  </a:cubicBezTo>
                  <a:cubicBezTo>
                    <a:pt x="906" y="2267"/>
                    <a:pt x="1051" y="2207"/>
                    <a:pt x="1157" y="2101"/>
                  </a:cubicBezTo>
                  <a:lnTo>
                    <a:pt x="2289" y="969"/>
                  </a:lnTo>
                  <a:cubicBezTo>
                    <a:pt x="2510" y="745"/>
                    <a:pt x="2510" y="389"/>
                    <a:pt x="2289" y="166"/>
                  </a:cubicBezTo>
                  <a:cubicBezTo>
                    <a:pt x="2179" y="55"/>
                    <a:pt x="2034" y="0"/>
                    <a:pt x="18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791" name="Google Shape;4215;p57">
              <a:extLst>
                <a:ext uri="{FF2B5EF4-FFF2-40B4-BE49-F238E27FC236}">
                  <a16:creationId xmlns:a16="http://schemas.microsoft.com/office/drawing/2014/main" id="{CF65D552-CDA6-4B9D-BBA6-5AE7CB80F2E9}"/>
                </a:ext>
              </a:extLst>
            </p:cNvPr>
            <p:cNvSpPr/>
            <p:nvPr/>
          </p:nvSpPr>
          <p:spPr>
            <a:xfrm>
              <a:off x="1317875" y="1088250"/>
              <a:ext cx="59350" cy="56675"/>
            </a:xfrm>
            <a:custGeom>
              <a:avLst/>
              <a:gdLst/>
              <a:ahLst/>
              <a:cxnLst/>
              <a:rect l="l" t="t" r="r" b="b"/>
              <a:pathLst>
                <a:path w="2374" h="2267" extrusionOk="0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1" y="390"/>
                    <a:pt x="1" y="746"/>
                    <a:pt x="221" y="969"/>
                  </a:cubicBezTo>
                  <a:lnTo>
                    <a:pt x="1353" y="2102"/>
                  </a:lnTo>
                  <a:cubicBezTo>
                    <a:pt x="1463" y="2212"/>
                    <a:pt x="1608" y="2267"/>
                    <a:pt x="1753" y="2267"/>
                  </a:cubicBezTo>
                  <a:cubicBezTo>
                    <a:pt x="1898" y="2267"/>
                    <a:pt x="2043" y="2212"/>
                    <a:pt x="2153" y="2102"/>
                  </a:cubicBezTo>
                  <a:cubicBezTo>
                    <a:pt x="2374" y="1878"/>
                    <a:pt x="2374" y="1522"/>
                    <a:pt x="2153" y="1298"/>
                  </a:cubicBezTo>
                  <a:lnTo>
                    <a:pt x="1021" y="166"/>
                  </a:ln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792" name="Google Shape;4216;p57">
              <a:extLst>
                <a:ext uri="{FF2B5EF4-FFF2-40B4-BE49-F238E27FC236}">
                  <a16:creationId xmlns:a16="http://schemas.microsoft.com/office/drawing/2014/main" id="{72A957C3-929B-4491-9C8A-2EF7C2AA814E}"/>
                </a:ext>
              </a:extLst>
            </p:cNvPr>
            <p:cNvSpPr/>
            <p:nvPr/>
          </p:nvSpPr>
          <p:spPr>
            <a:xfrm>
              <a:off x="889275" y="861850"/>
              <a:ext cx="400700" cy="424575"/>
            </a:xfrm>
            <a:custGeom>
              <a:avLst/>
              <a:gdLst/>
              <a:ahLst/>
              <a:cxnLst/>
              <a:rect l="l" t="t" r="r" b="b"/>
              <a:pathLst>
                <a:path w="16028" h="16983" extrusionOk="0">
                  <a:moveTo>
                    <a:pt x="4668" y="4530"/>
                  </a:moveTo>
                  <a:lnTo>
                    <a:pt x="4668" y="10191"/>
                  </a:lnTo>
                  <a:lnTo>
                    <a:pt x="4104" y="10191"/>
                  </a:lnTo>
                  <a:cubicBezTo>
                    <a:pt x="2539" y="10191"/>
                    <a:pt x="1271" y="8923"/>
                    <a:pt x="1271" y="7359"/>
                  </a:cubicBezTo>
                  <a:cubicBezTo>
                    <a:pt x="1271" y="5795"/>
                    <a:pt x="2539" y="4530"/>
                    <a:pt x="4104" y="4530"/>
                  </a:cubicBezTo>
                  <a:close/>
                  <a:moveTo>
                    <a:pt x="6972" y="4530"/>
                  </a:moveTo>
                  <a:lnTo>
                    <a:pt x="6972" y="10191"/>
                  </a:lnTo>
                  <a:lnTo>
                    <a:pt x="5800" y="10191"/>
                  </a:lnTo>
                  <a:lnTo>
                    <a:pt x="5800" y="4530"/>
                  </a:lnTo>
                  <a:close/>
                  <a:moveTo>
                    <a:pt x="12633" y="1565"/>
                  </a:moveTo>
                  <a:lnTo>
                    <a:pt x="12633" y="13153"/>
                  </a:lnTo>
                  <a:lnTo>
                    <a:pt x="8104" y="10436"/>
                  </a:lnTo>
                  <a:lnTo>
                    <a:pt x="8104" y="4282"/>
                  </a:lnTo>
                  <a:lnTo>
                    <a:pt x="12633" y="1565"/>
                  </a:lnTo>
                  <a:close/>
                  <a:moveTo>
                    <a:pt x="14330" y="1133"/>
                  </a:moveTo>
                  <a:cubicBezTo>
                    <a:pt x="14644" y="1133"/>
                    <a:pt x="14898" y="1384"/>
                    <a:pt x="14898" y="1698"/>
                  </a:cubicBezTo>
                  <a:lnTo>
                    <a:pt x="14898" y="13021"/>
                  </a:lnTo>
                  <a:cubicBezTo>
                    <a:pt x="14898" y="13335"/>
                    <a:pt x="14644" y="13588"/>
                    <a:pt x="14330" y="13588"/>
                  </a:cubicBezTo>
                  <a:lnTo>
                    <a:pt x="13766" y="13588"/>
                  </a:lnTo>
                  <a:lnTo>
                    <a:pt x="13766" y="1133"/>
                  </a:lnTo>
                  <a:close/>
                  <a:moveTo>
                    <a:pt x="5800" y="11324"/>
                  </a:moveTo>
                  <a:lnTo>
                    <a:pt x="5800" y="15285"/>
                  </a:lnTo>
                  <a:cubicBezTo>
                    <a:pt x="5800" y="15599"/>
                    <a:pt x="5547" y="15850"/>
                    <a:pt x="5236" y="15850"/>
                  </a:cubicBezTo>
                  <a:cubicBezTo>
                    <a:pt x="4922" y="15850"/>
                    <a:pt x="4668" y="15599"/>
                    <a:pt x="4668" y="15285"/>
                  </a:cubicBezTo>
                  <a:lnTo>
                    <a:pt x="4668" y="11324"/>
                  </a:lnTo>
                  <a:close/>
                  <a:moveTo>
                    <a:pt x="13132" y="1"/>
                  </a:moveTo>
                  <a:lnTo>
                    <a:pt x="13098" y="7"/>
                  </a:lnTo>
                  <a:lnTo>
                    <a:pt x="13074" y="10"/>
                  </a:lnTo>
                  <a:cubicBezTo>
                    <a:pt x="13065" y="10"/>
                    <a:pt x="13056" y="16"/>
                    <a:pt x="13047" y="19"/>
                  </a:cubicBezTo>
                  <a:cubicBezTo>
                    <a:pt x="13038" y="22"/>
                    <a:pt x="13029" y="22"/>
                    <a:pt x="13020" y="25"/>
                  </a:cubicBezTo>
                  <a:lnTo>
                    <a:pt x="12996" y="34"/>
                  </a:lnTo>
                  <a:lnTo>
                    <a:pt x="12966" y="46"/>
                  </a:lnTo>
                  <a:lnTo>
                    <a:pt x="12947" y="58"/>
                  </a:lnTo>
                  <a:cubicBezTo>
                    <a:pt x="12935" y="61"/>
                    <a:pt x="12926" y="67"/>
                    <a:pt x="12917" y="73"/>
                  </a:cubicBezTo>
                  <a:lnTo>
                    <a:pt x="12908" y="79"/>
                  </a:lnTo>
                  <a:lnTo>
                    <a:pt x="7380" y="3398"/>
                  </a:lnTo>
                  <a:lnTo>
                    <a:pt x="4104" y="3398"/>
                  </a:lnTo>
                  <a:cubicBezTo>
                    <a:pt x="2023" y="3398"/>
                    <a:pt x="299" y="5001"/>
                    <a:pt x="151" y="7075"/>
                  </a:cubicBezTo>
                  <a:cubicBezTo>
                    <a:pt x="0" y="9150"/>
                    <a:pt x="1480" y="10986"/>
                    <a:pt x="3536" y="11281"/>
                  </a:cubicBezTo>
                  <a:lnTo>
                    <a:pt x="3536" y="15285"/>
                  </a:lnTo>
                  <a:cubicBezTo>
                    <a:pt x="3536" y="16224"/>
                    <a:pt x="4297" y="16982"/>
                    <a:pt x="5236" y="16982"/>
                  </a:cubicBezTo>
                  <a:cubicBezTo>
                    <a:pt x="6172" y="16982"/>
                    <a:pt x="6933" y="16224"/>
                    <a:pt x="6933" y="15285"/>
                  </a:cubicBezTo>
                  <a:lnTo>
                    <a:pt x="6933" y="11324"/>
                  </a:lnTo>
                  <a:lnTo>
                    <a:pt x="7380" y="11324"/>
                  </a:lnTo>
                  <a:lnTo>
                    <a:pt x="12908" y="14639"/>
                  </a:lnTo>
                  <a:cubicBezTo>
                    <a:pt x="12911" y="14642"/>
                    <a:pt x="12914" y="14642"/>
                    <a:pt x="12920" y="14645"/>
                  </a:cubicBezTo>
                  <a:lnTo>
                    <a:pt x="12935" y="14654"/>
                  </a:lnTo>
                  <a:cubicBezTo>
                    <a:pt x="12947" y="14660"/>
                    <a:pt x="12963" y="14666"/>
                    <a:pt x="12975" y="14672"/>
                  </a:cubicBezTo>
                  <a:lnTo>
                    <a:pt x="12984" y="14675"/>
                  </a:lnTo>
                  <a:cubicBezTo>
                    <a:pt x="12996" y="14681"/>
                    <a:pt x="13011" y="14687"/>
                    <a:pt x="13023" y="14690"/>
                  </a:cubicBezTo>
                  <a:lnTo>
                    <a:pt x="13038" y="14696"/>
                  </a:lnTo>
                  <a:cubicBezTo>
                    <a:pt x="13053" y="14699"/>
                    <a:pt x="13068" y="14702"/>
                    <a:pt x="13083" y="14708"/>
                  </a:cubicBezTo>
                  <a:cubicBezTo>
                    <a:pt x="13101" y="14712"/>
                    <a:pt x="13117" y="14715"/>
                    <a:pt x="13135" y="14715"/>
                  </a:cubicBezTo>
                  <a:lnTo>
                    <a:pt x="13144" y="14715"/>
                  </a:lnTo>
                  <a:cubicBezTo>
                    <a:pt x="13162" y="14715"/>
                    <a:pt x="13180" y="14718"/>
                    <a:pt x="13198" y="14718"/>
                  </a:cubicBezTo>
                  <a:lnTo>
                    <a:pt x="14330" y="14718"/>
                  </a:lnTo>
                  <a:cubicBezTo>
                    <a:pt x="15266" y="14718"/>
                    <a:pt x="16027" y="13957"/>
                    <a:pt x="16027" y="13021"/>
                  </a:cubicBezTo>
                  <a:lnTo>
                    <a:pt x="16027" y="1698"/>
                  </a:lnTo>
                  <a:cubicBezTo>
                    <a:pt x="16027" y="759"/>
                    <a:pt x="15266" y="1"/>
                    <a:pt x="143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2793" name="Google Shape;4217;p57">
            <a:extLst>
              <a:ext uri="{FF2B5EF4-FFF2-40B4-BE49-F238E27FC236}">
                <a16:creationId xmlns:a16="http://schemas.microsoft.com/office/drawing/2014/main" id="{00F71028-7B78-4794-9EEC-A50EB163B711}"/>
              </a:ext>
            </a:extLst>
          </p:cNvPr>
          <p:cNvSpPr/>
          <p:nvPr/>
        </p:nvSpPr>
        <p:spPr>
          <a:xfrm>
            <a:off x="4905991" y="5137130"/>
            <a:ext cx="206028" cy="231344"/>
          </a:xfrm>
          <a:custGeom>
            <a:avLst/>
            <a:gdLst/>
            <a:ahLst/>
            <a:cxnLst/>
            <a:rect l="l" t="t" r="r" b="b"/>
            <a:pathLst>
              <a:path w="17212" h="19327" extrusionOk="0">
                <a:moveTo>
                  <a:pt x="15400" y="1132"/>
                </a:moveTo>
                <a:cubicBezTo>
                  <a:pt x="15714" y="1132"/>
                  <a:pt x="15965" y="1386"/>
                  <a:pt x="15965" y="1700"/>
                </a:cubicBezTo>
                <a:cubicBezTo>
                  <a:pt x="15965" y="2011"/>
                  <a:pt x="15714" y="2265"/>
                  <a:pt x="15400" y="2265"/>
                </a:cubicBezTo>
                <a:lnTo>
                  <a:pt x="1813" y="2265"/>
                </a:lnTo>
                <a:cubicBezTo>
                  <a:pt x="1499" y="2265"/>
                  <a:pt x="1248" y="2011"/>
                  <a:pt x="1248" y="1700"/>
                </a:cubicBezTo>
                <a:cubicBezTo>
                  <a:pt x="1248" y="1386"/>
                  <a:pt x="1499" y="1132"/>
                  <a:pt x="1813" y="1132"/>
                </a:cubicBezTo>
                <a:close/>
                <a:moveTo>
                  <a:pt x="14835" y="3397"/>
                </a:moveTo>
                <a:lnTo>
                  <a:pt x="14835" y="10230"/>
                </a:lnTo>
                <a:lnTo>
                  <a:pt x="2380" y="10230"/>
                </a:lnTo>
                <a:lnTo>
                  <a:pt x="2380" y="3397"/>
                </a:lnTo>
                <a:close/>
                <a:moveTo>
                  <a:pt x="15400" y="11362"/>
                </a:moveTo>
                <a:cubicBezTo>
                  <a:pt x="15714" y="11362"/>
                  <a:pt x="15965" y="11613"/>
                  <a:pt x="15965" y="11927"/>
                </a:cubicBezTo>
                <a:cubicBezTo>
                  <a:pt x="15965" y="12241"/>
                  <a:pt x="15714" y="12495"/>
                  <a:pt x="15400" y="12495"/>
                </a:cubicBezTo>
                <a:lnTo>
                  <a:pt x="1813" y="12495"/>
                </a:lnTo>
                <a:cubicBezTo>
                  <a:pt x="1499" y="12495"/>
                  <a:pt x="1248" y="12241"/>
                  <a:pt x="1248" y="11927"/>
                </a:cubicBezTo>
                <a:cubicBezTo>
                  <a:pt x="1248" y="11613"/>
                  <a:pt x="1499" y="11362"/>
                  <a:pt x="1813" y="11362"/>
                </a:cubicBezTo>
                <a:close/>
                <a:moveTo>
                  <a:pt x="1813" y="0"/>
                </a:moveTo>
                <a:cubicBezTo>
                  <a:pt x="985" y="0"/>
                  <a:pt x="279" y="595"/>
                  <a:pt x="140" y="1410"/>
                </a:cubicBezTo>
                <a:cubicBezTo>
                  <a:pt x="1" y="2226"/>
                  <a:pt x="466" y="3023"/>
                  <a:pt x="1248" y="3300"/>
                </a:cubicBezTo>
                <a:lnTo>
                  <a:pt x="1248" y="10327"/>
                </a:lnTo>
                <a:cubicBezTo>
                  <a:pt x="569" y="10565"/>
                  <a:pt x="116" y="11208"/>
                  <a:pt x="116" y="11927"/>
                </a:cubicBezTo>
                <a:cubicBezTo>
                  <a:pt x="116" y="12866"/>
                  <a:pt x="874" y="13624"/>
                  <a:pt x="1813" y="13627"/>
                </a:cubicBezTo>
                <a:lnTo>
                  <a:pt x="6774" y="13627"/>
                </a:lnTo>
                <a:lnTo>
                  <a:pt x="2522" y="18383"/>
                </a:lnTo>
                <a:cubicBezTo>
                  <a:pt x="2311" y="18615"/>
                  <a:pt x="2332" y="18974"/>
                  <a:pt x="2564" y="19183"/>
                </a:cubicBezTo>
                <a:cubicBezTo>
                  <a:pt x="2673" y="19279"/>
                  <a:pt x="2809" y="19326"/>
                  <a:pt x="2943" y="19326"/>
                </a:cubicBezTo>
                <a:cubicBezTo>
                  <a:pt x="3100" y="19326"/>
                  <a:pt x="3256" y="19262"/>
                  <a:pt x="3368" y="19137"/>
                </a:cubicBezTo>
                <a:lnTo>
                  <a:pt x="8042" y="13908"/>
                </a:lnTo>
                <a:lnTo>
                  <a:pt x="8042" y="18760"/>
                </a:lnTo>
                <a:cubicBezTo>
                  <a:pt x="8042" y="19071"/>
                  <a:pt x="8292" y="19325"/>
                  <a:pt x="8606" y="19325"/>
                </a:cubicBezTo>
                <a:cubicBezTo>
                  <a:pt x="8920" y="19325"/>
                  <a:pt x="9174" y="19071"/>
                  <a:pt x="9174" y="18760"/>
                </a:cubicBezTo>
                <a:lnTo>
                  <a:pt x="9174" y="13908"/>
                </a:lnTo>
                <a:lnTo>
                  <a:pt x="13845" y="19137"/>
                </a:lnTo>
                <a:cubicBezTo>
                  <a:pt x="13956" y="19260"/>
                  <a:pt x="14109" y="19322"/>
                  <a:pt x="14263" y="19322"/>
                </a:cubicBezTo>
                <a:cubicBezTo>
                  <a:pt x="14398" y="19322"/>
                  <a:pt x="14534" y="19274"/>
                  <a:pt x="14642" y="19177"/>
                </a:cubicBezTo>
                <a:cubicBezTo>
                  <a:pt x="14875" y="18971"/>
                  <a:pt x="14896" y="18615"/>
                  <a:pt x="14691" y="18383"/>
                </a:cubicBezTo>
                <a:lnTo>
                  <a:pt x="10439" y="13627"/>
                </a:lnTo>
                <a:lnTo>
                  <a:pt x="15400" y="13627"/>
                </a:lnTo>
                <a:cubicBezTo>
                  <a:pt x="16227" y="13624"/>
                  <a:pt x="16934" y="13029"/>
                  <a:pt x="17073" y="12214"/>
                </a:cubicBezTo>
                <a:cubicBezTo>
                  <a:pt x="17212" y="11399"/>
                  <a:pt x="16747" y="10601"/>
                  <a:pt x="15968" y="10327"/>
                </a:cubicBezTo>
                <a:lnTo>
                  <a:pt x="15968" y="3300"/>
                </a:lnTo>
                <a:cubicBezTo>
                  <a:pt x="16747" y="3023"/>
                  <a:pt x="17212" y="2226"/>
                  <a:pt x="17073" y="1410"/>
                </a:cubicBezTo>
                <a:cubicBezTo>
                  <a:pt x="16934" y="595"/>
                  <a:pt x="16227" y="0"/>
                  <a:pt x="1540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sp>
        <p:nvSpPr>
          <p:cNvPr id="2794" name="Google Shape;4218;p57">
            <a:extLst>
              <a:ext uri="{FF2B5EF4-FFF2-40B4-BE49-F238E27FC236}">
                <a16:creationId xmlns:a16="http://schemas.microsoft.com/office/drawing/2014/main" id="{92A0732E-9E31-406D-AE4E-F26237B233D7}"/>
              </a:ext>
            </a:extLst>
          </p:cNvPr>
          <p:cNvSpPr/>
          <p:nvPr/>
        </p:nvSpPr>
        <p:spPr>
          <a:xfrm>
            <a:off x="5174635" y="5137130"/>
            <a:ext cx="232230" cy="231344"/>
          </a:xfrm>
          <a:custGeom>
            <a:avLst/>
            <a:gdLst/>
            <a:ahLst/>
            <a:cxnLst/>
            <a:rect l="l" t="t" r="r" b="b"/>
            <a:pathLst>
              <a:path w="19401" h="19327" extrusionOk="0">
                <a:moveTo>
                  <a:pt x="14796" y="1700"/>
                </a:moveTo>
                <a:lnTo>
                  <a:pt x="17815" y="3965"/>
                </a:lnTo>
                <a:lnTo>
                  <a:pt x="14796" y="6229"/>
                </a:lnTo>
                <a:lnTo>
                  <a:pt x="14796" y="5097"/>
                </a:lnTo>
                <a:cubicBezTo>
                  <a:pt x="14796" y="4783"/>
                  <a:pt x="14542" y="4529"/>
                  <a:pt x="14231" y="4529"/>
                </a:cubicBezTo>
                <a:lnTo>
                  <a:pt x="10795" y="4529"/>
                </a:lnTo>
                <a:cubicBezTo>
                  <a:pt x="9807" y="4529"/>
                  <a:pt x="8893" y="5046"/>
                  <a:pt x="8379" y="5888"/>
                </a:cubicBezTo>
                <a:cubicBezTo>
                  <a:pt x="8177" y="5547"/>
                  <a:pt x="7932" y="5230"/>
                  <a:pt x="7658" y="4946"/>
                </a:cubicBezTo>
                <a:cubicBezTo>
                  <a:pt x="8409" y="3974"/>
                  <a:pt x="9566" y="3403"/>
                  <a:pt x="10795" y="3397"/>
                </a:cubicBezTo>
                <a:lnTo>
                  <a:pt x="14231" y="3397"/>
                </a:lnTo>
                <a:cubicBezTo>
                  <a:pt x="14542" y="3397"/>
                  <a:pt x="14796" y="3143"/>
                  <a:pt x="14796" y="2832"/>
                </a:cubicBezTo>
                <a:lnTo>
                  <a:pt x="14796" y="1700"/>
                </a:lnTo>
                <a:close/>
                <a:moveTo>
                  <a:pt x="5807" y="13011"/>
                </a:moveTo>
                <a:cubicBezTo>
                  <a:pt x="5888" y="13398"/>
                  <a:pt x="6015" y="13778"/>
                  <a:pt x="6184" y="14137"/>
                </a:cubicBezTo>
                <a:cubicBezTo>
                  <a:pt x="5538" y="14566"/>
                  <a:pt x="4777" y="14796"/>
                  <a:pt x="4001" y="14796"/>
                </a:cubicBezTo>
                <a:lnTo>
                  <a:pt x="1700" y="14796"/>
                </a:lnTo>
                <a:cubicBezTo>
                  <a:pt x="1386" y="14796"/>
                  <a:pt x="1133" y="14542"/>
                  <a:pt x="1133" y="14231"/>
                </a:cubicBezTo>
                <a:cubicBezTo>
                  <a:pt x="1133" y="13917"/>
                  <a:pt x="1386" y="13663"/>
                  <a:pt x="1700" y="13663"/>
                </a:cubicBezTo>
                <a:lnTo>
                  <a:pt x="4001" y="13663"/>
                </a:lnTo>
                <a:cubicBezTo>
                  <a:pt x="4662" y="13663"/>
                  <a:pt x="5299" y="13434"/>
                  <a:pt x="5807" y="13011"/>
                </a:cubicBezTo>
                <a:close/>
                <a:moveTo>
                  <a:pt x="4001" y="4529"/>
                </a:moveTo>
                <a:cubicBezTo>
                  <a:pt x="6190" y="4532"/>
                  <a:pt x="7963" y="6305"/>
                  <a:pt x="7966" y="8494"/>
                </a:cubicBezTo>
                <a:lnTo>
                  <a:pt x="7966" y="11966"/>
                </a:lnTo>
                <a:cubicBezTo>
                  <a:pt x="7966" y="13527"/>
                  <a:pt x="9231" y="14792"/>
                  <a:pt x="10795" y="14796"/>
                </a:cubicBezTo>
                <a:lnTo>
                  <a:pt x="14231" y="14796"/>
                </a:lnTo>
                <a:cubicBezTo>
                  <a:pt x="14542" y="14796"/>
                  <a:pt x="14796" y="14542"/>
                  <a:pt x="14796" y="14231"/>
                </a:cubicBezTo>
                <a:lnTo>
                  <a:pt x="14796" y="13099"/>
                </a:lnTo>
                <a:lnTo>
                  <a:pt x="17815" y="15363"/>
                </a:lnTo>
                <a:lnTo>
                  <a:pt x="14796" y="17628"/>
                </a:lnTo>
                <a:lnTo>
                  <a:pt x="14796" y="16495"/>
                </a:lnTo>
                <a:cubicBezTo>
                  <a:pt x="14796" y="16181"/>
                  <a:pt x="14542" y="15928"/>
                  <a:pt x="14231" y="15928"/>
                </a:cubicBezTo>
                <a:lnTo>
                  <a:pt x="10795" y="15928"/>
                </a:lnTo>
                <a:cubicBezTo>
                  <a:pt x="8606" y="15925"/>
                  <a:pt x="6833" y="14152"/>
                  <a:pt x="6833" y="11966"/>
                </a:cubicBezTo>
                <a:lnTo>
                  <a:pt x="6833" y="8494"/>
                </a:lnTo>
                <a:cubicBezTo>
                  <a:pt x="6830" y="6930"/>
                  <a:pt x="5565" y="5665"/>
                  <a:pt x="4001" y="5662"/>
                </a:cubicBezTo>
                <a:lnTo>
                  <a:pt x="1700" y="5662"/>
                </a:lnTo>
                <a:cubicBezTo>
                  <a:pt x="1386" y="5662"/>
                  <a:pt x="1133" y="5408"/>
                  <a:pt x="1133" y="5097"/>
                </a:cubicBezTo>
                <a:cubicBezTo>
                  <a:pt x="1133" y="4783"/>
                  <a:pt x="1386" y="4529"/>
                  <a:pt x="1700" y="4529"/>
                </a:cubicBezTo>
                <a:close/>
                <a:moveTo>
                  <a:pt x="14230" y="0"/>
                </a:moveTo>
                <a:cubicBezTo>
                  <a:pt x="13937" y="0"/>
                  <a:pt x="13663" y="232"/>
                  <a:pt x="13663" y="568"/>
                </a:cubicBezTo>
                <a:lnTo>
                  <a:pt x="13663" y="2265"/>
                </a:lnTo>
                <a:lnTo>
                  <a:pt x="10795" y="2265"/>
                </a:lnTo>
                <a:cubicBezTo>
                  <a:pt x="9228" y="2265"/>
                  <a:pt x="7745" y="2989"/>
                  <a:pt x="6782" y="4224"/>
                </a:cubicBezTo>
                <a:cubicBezTo>
                  <a:pt x="5955" y="3684"/>
                  <a:pt x="4988" y="3397"/>
                  <a:pt x="4001" y="3397"/>
                </a:cubicBezTo>
                <a:lnTo>
                  <a:pt x="1700" y="3397"/>
                </a:lnTo>
                <a:cubicBezTo>
                  <a:pt x="761" y="3397"/>
                  <a:pt x="0" y="4158"/>
                  <a:pt x="0" y="5097"/>
                </a:cubicBezTo>
                <a:cubicBezTo>
                  <a:pt x="0" y="6033"/>
                  <a:pt x="761" y="6794"/>
                  <a:pt x="1700" y="6794"/>
                </a:cubicBezTo>
                <a:lnTo>
                  <a:pt x="4001" y="6794"/>
                </a:lnTo>
                <a:cubicBezTo>
                  <a:pt x="4940" y="6794"/>
                  <a:pt x="5698" y="7555"/>
                  <a:pt x="5701" y="8494"/>
                </a:cubicBezTo>
                <a:lnTo>
                  <a:pt x="5701" y="10834"/>
                </a:lnTo>
                <a:cubicBezTo>
                  <a:pt x="5698" y="11770"/>
                  <a:pt x="4940" y="12531"/>
                  <a:pt x="4001" y="12531"/>
                </a:cubicBezTo>
                <a:lnTo>
                  <a:pt x="1700" y="12531"/>
                </a:lnTo>
                <a:cubicBezTo>
                  <a:pt x="761" y="12531"/>
                  <a:pt x="0" y="13292"/>
                  <a:pt x="0" y="14231"/>
                </a:cubicBezTo>
                <a:cubicBezTo>
                  <a:pt x="0" y="15167"/>
                  <a:pt x="761" y="15928"/>
                  <a:pt x="1700" y="15928"/>
                </a:cubicBezTo>
                <a:lnTo>
                  <a:pt x="4001" y="15928"/>
                </a:lnTo>
                <a:cubicBezTo>
                  <a:pt x="4988" y="15928"/>
                  <a:pt x="5955" y="15641"/>
                  <a:pt x="6782" y="15100"/>
                </a:cubicBezTo>
                <a:cubicBezTo>
                  <a:pt x="7745" y="16338"/>
                  <a:pt x="9228" y="17060"/>
                  <a:pt x="10795" y="17060"/>
                </a:cubicBezTo>
                <a:lnTo>
                  <a:pt x="13663" y="17060"/>
                </a:lnTo>
                <a:lnTo>
                  <a:pt x="13663" y="18760"/>
                </a:lnTo>
                <a:cubicBezTo>
                  <a:pt x="13663" y="19095"/>
                  <a:pt x="13938" y="19326"/>
                  <a:pt x="14232" y="19326"/>
                </a:cubicBezTo>
                <a:cubicBezTo>
                  <a:pt x="14347" y="19326"/>
                  <a:pt x="14464" y="19291"/>
                  <a:pt x="14569" y="19213"/>
                </a:cubicBezTo>
                <a:lnTo>
                  <a:pt x="19098" y="15816"/>
                </a:lnTo>
                <a:cubicBezTo>
                  <a:pt x="19400" y="15590"/>
                  <a:pt x="19400" y="15134"/>
                  <a:pt x="19098" y="14910"/>
                </a:cubicBezTo>
                <a:lnTo>
                  <a:pt x="14569" y="11513"/>
                </a:lnTo>
                <a:cubicBezTo>
                  <a:pt x="14464" y="11434"/>
                  <a:pt x="14345" y="11398"/>
                  <a:pt x="14230" y="11398"/>
                </a:cubicBezTo>
                <a:cubicBezTo>
                  <a:pt x="13937" y="11398"/>
                  <a:pt x="13663" y="11630"/>
                  <a:pt x="13663" y="11966"/>
                </a:cubicBezTo>
                <a:lnTo>
                  <a:pt x="13663" y="13663"/>
                </a:lnTo>
                <a:lnTo>
                  <a:pt x="10795" y="13663"/>
                </a:lnTo>
                <a:cubicBezTo>
                  <a:pt x="9856" y="13663"/>
                  <a:pt x="9098" y="12902"/>
                  <a:pt x="9098" y="11966"/>
                </a:cubicBezTo>
                <a:lnTo>
                  <a:pt x="9098" y="7362"/>
                </a:lnTo>
                <a:cubicBezTo>
                  <a:pt x="9098" y="6423"/>
                  <a:pt x="9856" y="5662"/>
                  <a:pt x="10795" y="5662"/>
                </a:cubicBezTo>
                <a:lnTo>
                  <a:pt x="13663" y="5662"/>
                </a:lnTo>
                <a:lnTo>
                  <a:pt x="13663" y="7362"/>
                </a:lnTo>
                <a:cubicBezTo>
                  <a:pt x="13663" y="7576"/>
                  <a:pt x="13784" y="7769"/>
                  <a:pt x="13977" y="7866"/>
                </a:cubicBezTo>
                <a:cubicBezTo>
                  <a:pt x="14057" y="7906"/>
                  <a:pt x="14144" y="7926"/>
                  <a:pt x="14230" y="7926"/>
                </a:cubicBezTo>
                <a:cubicBezTo>
                  <a:pt x="14350" y="7926"/>
                  <a:pt x="14469" y="7888"/>
                  <a:pt x="14569" y="7815"/>
                </a:cubicBezTo>
                <a:lnTo>
                  <a:pt x="19098" y="4418"/>
                </a:lnTo>
                <a:cubicBezTo>
                  <a:pt x="19400" y="4191"/>
                  <a:pt x="19400" y="3735"/>
                  <a:pt x="19098" y="3512"/>
                </a:cubicBezTo>
                <a:lnTo>
                  <a:pt x="14569" y="115"/>
                </a:lnTo>
                <a:cubicBezTo>
                  <a:pt x="14464" y="36"/>
                  <a:pt x="14345" y="0"/>
                  <a:pt x="142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2795" name="Google Shape;4219;p57">
            <a:extLst>
              <a:ext uri="{FF2B5EF4-FFF2-40B4-BE49-F238E27FC236}">
                <a16:creationId xmlns:a16="http://schemas.microsoft.com/office/drawing/2014/main" id="{F19035D5-5FF2-4848-A284-89F9EB79B3B7}"/>
              </a:ext>
            </a:extLst>
          </p:cNvPr>
          <p:cNvGrpSpPr/>
          <p:nvPr/>
        </p:nvGrpSpPr>
        <p:grpSpPr>
          <a:xfrm>
            <a:off x="5466134" y="5137163"/>
            <a:ext cx="231320" cy="231320"/>
            <a:chOff x="2676100" y="832575"/>
            <a:chExt cx="483125" cy="483125"/>
          </a:xfrm>
        </p:grpSpPr>
        <p:sp>
          <p:nvSpPr>
            <p:cNvPr id="2796" name="Google Shape;4220;p57">
              <a:extLst>
                <a:ext uri="{FF2B5EF4-FFF2-40B4-BE49-F238E27FC236}">
                  <a16:creationId xmlns:a16="http://schemas.microsoft.com/office/drawing/2014/main" id="{4CDAE702-C3C0-46EC-B8FF-C2C0C10CE5A5}"/>
                </a:ext>
              </a:extLst>
            </p:cNvPr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797" name="Google Shape;4221;p57">
              <a:extLst>
                <a:ext uri="{FF2B5EF4-FFF2-40B4-BE49-F238E27FC236}">
                  <a16:creationId xmlns:a16="http://schemas.microsoft.com/office/drawing/2014/main" id="{203991BA-2DE7-4A2D-9BD2-00BB323CF163}"/>
                </a:ext>
              </a:extLst>
            </p:cNvPr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798" name="Google Shape;4222;p57">
              <a:extLst>
                <a:ext uri="{FF2B5EF4-FFF2-40B4-BE49-F238E27FC236}">
                  <a16:creationId xmlns:a16="http://schemas.microsoft.com/office/drawing/2014/main" id="{5BCB98EB-86CC-4A0A-AA5A-C1B4CB0EF895}"/>
                </a:ext>
              </a:extLst>
            </p:cNvPr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799" name="Google Shape;4223;p57">
            <a:extLst>
              <a:ext uri="{FF2B5EF4-FFF2-40B4-BE49-F238E27FC236}">
                <a16:creationId xmlns:a16="http://schemas.microsoft.com/office/drawing/2014/main" id="{B7DADDED-0285-46CC-A424-5405F7B7FF0C}"/>
              </a:ext>
            </a:extLst>
          </p:cNvPr>
          <p:cNvGrpSpPr/>
          <p:nvPr/>
        </p:nvGrpSpPr>
        <p:grpSpPr>
          <a:xfrm>
            <a:off x="5745962" y="5137163"/>
            <a:ext cx="239101" cy="231320"/>
            <a:chOff x="3270550" y="832575"/>
            <a:chExt cx="499375" cy="483125"/>
          </a:xfrm>
        </p:grpSpPr>
        <p:sp>
          <p:nvSpPr>
            <p:cNvPr id="2800" name="Google Shape;4224;p57">
              <a:extLst>
                <a:ext uri="{FF2B5EF4-FFF2-40B4-BE49-F238E27FC236}">
                  <a16:creationId xmlns:a16="http://schemas.microsoft.com/office/drawing/2014/main" id="{FA7B9674-6C71-473A-B6CB-615721C5C42A}"/>
                </a:ext>
              </a:extLst>
            </p:cNvPr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801" name="Google Shape;4225;p57">
              <a:extLst>
                <a:ext uri="{FF2B5EF4-FFF2-40B4-BE49-F238E27FC236}">
                  <a16:creationId xmlns:a16="http://schemas.microsoft.com/office/drawing/2014/main" id="{148DF794-35BF-41A2-AE26-8106B5935AB0}"/>
                </a:ext>
              </a:extLst>
            </p:cNvPr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802" name="Google Shape;4226;p57">
              <a:extLst>
                <a:ext uri="{FF2B5EF4-FFF2-40B4-BE49-F238E27FC236}">
                  <a16:creationId xmlns:a16="http://schemas.microsoft.com/office/drawing/2014/main" id="{685BA369-3B73-4221-8A8E-0A7FA4B676D8}"/>
                </a:ext>
              </a:extLst>
            </p:cNvPr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803" name="Google Shape;4227;p57">
            <a:extLst>
              <a:ext uri="{FF2B5EF4-FFF2-40B4-BE49-F238E27FC236}">
                <a16:creationId xmlns:a16="http://schemas.microsoft.com/office/drawing/2014/main" id="{3DCB377B-782E-4473-B509-06C25394920A}"/>
              </a:ext>
            </a:extLst>
          </p:cNvPr>
          <p:cNvGrpSpPr/>
          <p:nvPr/>
        </p:nvGrpSpPr>
        <p:grpSpPr>
          <a:xfrm>
            <a:off x="6030400" y="5144393"/>
            <a:ext cx="231332" cy="216860"/>
            <a:chOff x="3865000" y="847675"/>
            <a:chExt cx="483150" cy="452925"/>
          </a:xfrm>
        </p:grpSpPr>
        <p:sp>
          <p:nvSpPr>
            <p:cNvPr id="2804" name="Google Shape;4228;p57">
              <a:extLst>
                <a:ext uri="{FF2B5EF4-FFF2-40B4-BE49-F238E27FC236}">
                  <a16:creationId xmlns:a16="http://schemas.microsoft.com/office/drawing/2014/main" id="{E359108D-2692-4CCC-ADF9-60C0A4898FCA}"/>
                </a:ext>
              </a:extLst>
            </p:cNvPr>
            <p:cNvSpPr/>
            <p:nvPr/>
          </p:nvSpPr>
          <p:spPr>
            <a:xfrm>
              <a:off x="3865000" y="847675"/>
              <a:ext cx="483150" cy="452925"/>
            </a:xfrm>
            <a:custGeom>
              <a:avLst/>
              <a:gdLst/>
              <a:ahLst/>
              <a:cxnLst/>
              <a:rect l="l" t="t" r="r" b="b"/>
              <a:pathLst>
                <a:path w="19326" h="18117" extrusionOk="0">
                  <a:moveTo>
                    <a:pt x="9627" y="1132"/>
                  </a:moveTo>
                  <a:cubicBezTo>
                    <a:pt x="14349" y="1132"/>
                    <a:pt x="18193" y="4436"/>
                    <a:pt x="18193" y="8494"/>
                  </a:cubicBezTo>
                  <a:cubicBezTo>
                    <a:pt x="18193" y="12552"/>
                    <a:pt x="14349" y="15852"/>
                    <a:pt x="9627" y="15852"/>
                  </a:cubicBezTo>
                  <a:cubicBezTo>
                    <a:pt x="9619" y="15852"/>
                    <a:pt x="9611" y="15852"/>
                    <a:pt x="9603" y="15852"/>
                  </a:cubicBezTo>
                  <a:cubicBezTo>
                    <a:pt x="8397" y="15852"/>
                    <a:pt x="7207" y="15626"/>
                    <a:pt x="6088" y="15185"/>
                  </a:cubicBezTo>
                  <a:cubicBezTo>
                    <a:pt x="6019" y="15158"/>
                    <a:pt x="5947" y="15144"/>
                    <a:pt x="5876" y="15144"/>
                  </a:cubicBezTo>
                  <a:cubicBezTo>
                    <a:pt x="5720" y="15144"/>
                    <a:pt x="5568" y="15208"/>
                    <a:pt x="5460" y="15327"/>
                  </a:cubicBezTo>
                  <a:cubicBezTo>
                    <a:pt x="4780" y="16070"/>
                    <a:pt x="3896" y="16595"/>
                    <a:pt x="2917" y="16837"/>
                  </a:cubicBezTo>
                  <a:cubicBezTo>
                    <a:pt x="3461" y="15801"/>
                    <a:pt x="3582" y="14593"/>
                    <a:pt x="3262" y="13467"/>
                  </a:cubicBezTo>
                  <a:cubicBezTo>
                    <a:pt x="3238" y="13379"/>
                    <a:pt x="3189" y="13295"/>
                    <a:pt x="3126" y="13228"/>
                  </a:cubicBezTo>
                  <a:cubicBezTo>
                    <a:pt x="1843" y="11906"/>
                    <a:pt x="1133" y="10224"/>
                    <a:pt x="1133" y="8494"/>
                  </a:cubicBezTo>
                  <a:cubicBezTo>
                    <a:pt x="1133" y="4436"/>
                    <a:pt x="4944" y="1132"/>
                    <a:pt x="9627" y="1132"/>
                  </a:cubicBezTo>
                  <a:close/>
                  <a:moveTo>
                    <a:pt x="9627" y="0"/>
                  </a:moveTo>
                  <a:cubicBezTo>
                    <a:pt x="7066" y="0"/>
                    <a:pt x="4663" y="876"/>
                    <a:pt x="2848" y="2461"/>
                  </a:cubicBezTo>
                  <a:cubicBezTo>
                    <a:pt x="1012" y="4067"/>
                    <a:pt x="1" y="6211"/>
                    <a:pt x="1" y="8494"/>
                  </a:cubicBezTo>
                  <a:cubicBezTo>
                    <a:pt x="1" y="10472"/>
                    <a:pt x="783" y="12389"/>
                    <a:pt x="2208" y="13908"/>
                  </a:cubicBezTo>
                  <a:cubicBezTo>
                    <a:pt x="2492" y="15073"/>
                    <a:pt x="2148" y="16302"/>
                    <a:pt x="1299" y="17151"/>
                  </a:cubicBezTo>
                  <a:cubicBezTo>
                    <a:pt x="943" y="17507"/>
                    <a:pt x="1193" y="18117"/>
                    <a:pt x="1701" y="18117"/>
                  </a:cubicBezTo>
                  <a:cubicBezTo>
                    <a:pt x="3313" y="18114"/>
                    <a:pt x="4862" y="17489"/>
                    <a:pt x="6024" y="16372"/>
                  </a:cubicBezTo>
                  <a:cubicBezTo>
                    <a:pt x="7173" y="16776"/>
                    <a:pt x="8380" y="16985"/>
                    <a:pt x="9600" y="16985"/>
                  </a:cubicBezTo>
                  <a:cubicBezTo>
                    <a:pt x="9609" y="16985"/>
                    <a:pt x="9618" y="16985"/>
                    <a:pt x="9627" y="16985"/>
                  </a:cubicBezTo>
                  <a:cubicBezTo>
                    <a:pt x="12184" y="16985"/>
                    <a:pt x="14606" y="16112"/>
                    <a:pt x="16439" y="14524"/>
                  </a:cubicBezTo>
                  <a:cubicBezTo>
                    <a:pt x="18302" y="12914"/>
                    <a:pt x="19325" y="10773"/>
                    <a:pt x="19325" y="8494"/>
                  </a:cubicBezTo>
                  <a:cubicBezTo>
                    <a:pt x="19325" y="6211"/>
                    <a:pt x="18302" y="4070"/>
                    <a:pt x="16439" y="2461"/>
                  </a:cubicBezTo>
                  <a:cubicBezTo>
                    <a:pt x="14606" y="873"/>
                    <a:pt x="12184" y="0"/>
                    <a:pt x="96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805" name="Google Shape;4229;p57">
              <a:extLst>
                <a:ext uri="{FF2B5EF4-FFF2-40B4-BE49-F238E27FC236}">
                  <a16:creationId xmlns:a16="http://schemas.microsoft.com/office/drawing/2014/main" id="{6C7B1A83-D22C-4BD8-B2F3-94AA116D3F3E}"/>
                </a:ext>
              </a:extLst>
            </p:cNvPr>
            <p:cNvSpPr/>
            <p:nvPr/>
          </p:nvSpPr>
          <p:spPr>
            <a:xfrm>
              <a:off x="4173600" y="1029775"/>
              <a:ext cx="78450" cy="75550"/>
            </a:xfrm>
            <a:custGeom>
              <a:avLst/>
              <a:gdLst/>
              <a:ahLst/>
              <a:cxnLst/>
              <a:rect l="l" t="t" r="r" b="b"/>
              <a:pathLst>
                <a:path w="3138" h="3022" extrusionOk="0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8" y="1855"/>
                    <a:pt x="1604" y="1889"/>
                    <a:pt x="1511" y="1889"/>
                  </a:cubicBezTo>
                  <a:cubicBezTo>
                    <a:pt x="1318" y="1889"/>
                    <a:pt x="1132" y="1738"/>
                    <a:pt x="1132" y="1512"/>
                  </a:cubicBezTo>
                  <a:cubicBezTo>
                    <a:pt x="1132" y="1300"/>
                    <a:pt x="1299" y="1134"/>
                    <a:pt x="1510" y="1134"/>
                  </a:cubicBezTo>
                  <a:close/>
                  <a:moveTo>
                    <a:pt x="1509" y="1"/>
                  </a:moveTo>
                  <a:cubicBezTo>
                    <a:pt x="1314" y="1"/>
                    <a:pt x="1118" y="39"/>
                    <a:pt x="930" y="117"/>
                  </a:cubicBezTo>
                  <a:cubicBezTo>
                    <a:pt x="366" y="349"/>
                    <a:pt x="0" y="899"/>
                    <a:pt x="0" y="1512"/>
                  </a:cubicBezTo>
                  <a:cubicBezTo>
                    <a:pt x="0" y="2345"/>
                    <a:pt x="674" y="3021"/>
                    <a:pt x="1510" y="3021"/>
                  </a:cubicBezTo>
                  <a:cubicBezTo>
                    <a:pt x="2120" y="3021"/>
                    <a:pt x="2669" y="2653"/>
                    <a:pt x="2902" y="2088"/>
                  </a:cubicBezTo>
                  <a:cubicBezTo>
                    <a:pt x="3137" y="1524"/>
                    <a:pt x="3008" y="875"/>
                    <a:pt x="2576" y="443"/>
                  </a:cubicBezTo>
                  <a:cubicBezTo>
                    <a:pt x="2287" y="154"/>
                    <a:pt x="1902" y="1"/>
                    <a:pt x="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806" name="Google Shape;4230;p57">
              <a:extLst>
                <a:ext uri="{FF2B5EF4-FFF2-40B4-BE49-F238E27FC236}">
                  <a16:creationId xmlns:a16="http://schemas.microsoft.com/office/drawing/2014/main" id="{C7E5A3E6-8FC5-4888-A6BB-6FDFF36F32B8}"/>
                </a:ext>
              </a:extLst>
            </p:cNvPr>
            <p:cNvSpPr/>
            <p:nvPr/>
          </p:nvSpPr>
          <p:spPr>
            <a:xfrm>
              <a:off x="4068825" y="1029775"/>
              <a:ext cx="78450" cy="75550"/>
            </a:xfrm>
            <a:custGeom>
              <a:avLst/>
              <a:gdLst/>
              <a:ahLst/>
              <a:cxnLst/>
              <a:rect l="l" t="t" r="r" b="b"/>
              <a:pathLst>
                <a:path w="3138" h="3022" extrusionOk="0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9" y="1855"/>
                    <a:pt x="1605" y="1889"/>
                    <a:pt x="1513" y="1889"/>
                  </a:cubicBezTo>
                  <a:cubicBezTo>
                    <a:pt x="1319" y="1889"/>
                    <a:pt x="1132" y="1738"/>
                    <a:pt x="1132" y="1512"/>
                  </a:cubicBezTo>
                  <a:cubicBezTo>
                    <a:pt x="1132" y="1300"/>
                    <a:pt x="1302" y="1134"/>
                    <a:pt x="1510" y="1134"/>
                  </a:cubicBezTo>
                  <a:close/>
                  <a:moveTo>
                    <a:pt x="1511" y="1"/>
                  </a:moveTo>
                  <a:cubicBezTo>
                    <a:pt x="1316" y="1"/>
                    <a:pt x="1120" y="39"/>
                    <a:pt x="933" y="117"/>
                  </a:cubicBezTo>
                  <a:cubicBezTo>
                    <a:pt x="369" y="349"/>
                    <a:pt x="0" y="899"/>
                    <a:pt x="0" y="1512"/>
                  </a:cubicBezTo>
                  <a:cubicBezTo>
                    <a:pt x="0" y="2345"/>
                    <a:pt x="677" y="3021"/>
                    <a:pt x="1510" y="3021"/>
                  </a:cubicBezTo>
                  <a:cubicBezTo>
                    <a:pt x="2120" y="3021"/>
                    <a:pt x="2672" y="2653"/>
                    <a:pt x="2905" y="2088"/>
                  </a:cubicBezTo>
                  <a:cubicBezTo>
                    <a:pt x="3137" y="1524"/>
                    <a:pt x="3011" y="875"/>
                    <a:pt x="2579" y="443"/>
                  </a:cubicBezTo>
                  <a:cubicBezTo>
                    <a:pt x="2290" y="154"/>
                    <a:pt x="1903" y="1"/>
                    <a:pt x="15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807" name="Google Shape;4231;p57">
              <a:extLst>
                <a:ext uri="{FF2B5EF4-FFF2-40B4-BE49-F238E27FC236}">
                  <a16:creationId xmlns:a16="http://schemas.microsoft.com/office/drawing/2014/main" id="{140E2474-5D6A-420C-BD25-B2359F477AAD}"/>
                </a:ext>
              </a:extLst>
            </p:cNvPr>
            <p:cNvSpPr/>
            <p:nvPr/>
          </p:nvSpPr>
          <p:spPr>
            <a:xfrm>
              <a:off x="3964125" y="1029775"/>
              <a:ext cx="78450" cy="75550"/>
            </a:xfrm>
            <a:custGeom>
              <a:avLst/>
              <a:gdLst/>
              <a:ahLst/>
              <a:cxnLst/>
              <a:rect l="l" t="t" r="r" b="b"/>
              <a:pathLst>
                <a:path w="3138" h="3022" extrusionOk="0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8" y="1855"/>
                    <a:pt x="1604" y="1889"/>
                    <a:pt x="1511" y="1889"/>
                  </a:cubicBezTo>
                  <a:cubicBezTo>
                    <a:pt x="1318" y="1889"/>
                    <a:pt x="1133" y="1738"/>
                    <a:pt x="1133" y="1512"/>
                  </a:cubicBezTo>
                  <a:cubicBezTo>
                    <a:pt x="1133" y="1300"/>
                    <a:pt x="1299" y="1134"/>
                    <a:pt x="1510" y="1134"/>
                  </a:cubicBezTo>
                  <a:close/>
                  <a:moveTo>
                    <a:pt x="1509" y="1"/>
                  </a:moveTo>
                  <a:cubicBezTo>
                    <a:pt x="1314" y="1"/>
                    <a:pt x="1118" y="39"/>
                    <a:pt x="930" y="117"/>
                  </a:cubicBezTo>
                  <a:cubicBezTo>
                    <a:pt x="366" y="349"/>
                    <a:pt x="0" y="899"/>
                    <a:pt x="0" y="1512"/>
                  </a:cubicBezTo>
                  <a:cubicBezTo>
                    <a:pt x="0" y="2345"/>
                    <a:pt x="674" y="3021"/>
                    <a:pt x="1510" y="3021"/>
                  </a:cubicBezTo>
                  <a:cubicBezTo>
                    <a:pt x="2120" y="3021"/>
                    <a:pt x="2669" y="2653"/>
                    <a:pt x="2902" y="2088"/>
                  </a:cubicBezTo>
                  <a:cubicBezTo>
                    <a:pt x="3137" y="1524"/>
                    <a:pt x="3008" y="875"/>
                    <a:pt x="2576" y="443"/>
                  </a:cubicBezTo>
                  <a:cubicBezTo>
                    <a:pt x="2287" y="154"/>
                    <a:pt x="1902" y="1"/>
                    <a:pt x="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808" name="Google Shape;4232;p57">
            <a:extLst>
              <a:ext uri="{FF2B5EF4-FFF2-40B4-BE49-F238E27FC236}">
                <a16:creationId xmlns:a16="http://schemas.microsoft.com/office/drawing/2014/main" id="{6801D44B-A86B-4EE3-BC87-B78E350381A7}"/>
              </a:ext>
            </a:extLst>
          </p:cNvPr>
          <p:cNvGrpSpPr/>
          <p:nvPr/>
        </p:nvGrpSpPr>
        <p:grpSpPr>
          <a:xfrm>
            <a:off x="6313071" y="5151138"/>
            <a:ext cx="234468" cy="203370"/>
            <a:chOff x="4452900" y="861750"/>
            <a:chExt cx="489700" cy="424750"/>
          </a:xfrm>
        </p:grpSpPr>
        <p:sp>
          <p:nvSpPr>
            <p:cNvPr id="2809" name="Google Shape;4233;p57">
              <a:extLst>
                <a:ext uri="{FF2B5EF4-FFF2-40B4-BE49-F238E27FC236}">
                  <a16:creationId xmlns:a16="http://schemas.microsoft.com/office/drawing/2014/main" id="{B10EE102-0546-422E-9FE9-64EFAA9471C7}"/>
                </a:ext>
              </a:extLst>
            </p:cNvPr>
            <p:cNvSpPr/>
            <p:nvPr/>
          </p:nvSpPr>
          <p:spPr>
            <a:xfrm>
              <a:off x="4452900" y="861750"/>
              <a:ext cx="489700" cy="424750"/>
            </a:xfrm>
            <a:custGeom>
              <a:avLst/>
              <a:gdLst/>
              <a:ahLst/>
              <a:cxnLst/>
              <a:rect l="l" t="t" r="r" b="b"/>
              <a:pathLst>
                <a:path w="19588" h="16990" extrusionOk="0">
                  <a:moveTo>
                    <a:pt x="3660" y="1137"/>
                  </a:moveTo>
                  <a:cubicBezTo>
                    <a:pt x="4575" y="1137"/>
                    <a:pt x="5402" y="1687"/>
                    <a:pt x="5752" y="2532"/>
                  </a:cubicBezTo>
                  <a:cubicBezTo>
                    <a:pt x="6102" y="3380"/>
                    <a:pt x="5909" y="4353"/>
                    <a:pt x="5260" y="5002"/>
                  </a:cubicBezTo>
                  <a:cubicBezTo>
                    <a:pt x="4828" y="5434"/>
                    <a:pt x="4249" y="5664"/>
                    <a:pt x="3660" y="5664"/>
                  </a:cubicBezTo>
                  <a:cubicBezTo>
                    <a:pt x="3368" y="5664"/>
                    <a:pt x="3073" y="5607"/>
                    <a:pt x="2793" y="5491"/>
                  </a:cubicBezTo>
                  <a:cubicBezTo>
                    <a:pt x="1948" y="5141"/>
                    <a:pt x="1395" y="4317"/>
                    <a:pt x="1395" y="3402"/>
                  </a:cubicBezTo>
                  <a:cubicBezTo>
                    <a:pt x="1395" y="2149"/>
                    <a:pt x="2410" y="1137"/>
                    <a:pt x="3660" y="1137"/>
                  </a:cubicBezTo>
                  <a:close/>
                  <a:moveTo>
                    <a:pt x="10453" y="1137"/>
                  </a:moveTo>
                  <a:cubicBezTo>
                    <a:pt x="11043" y="1137"/>
                    <a:pt x="11622" y="1366"/>
                    <a:pt x="12054" y="1798"/>
                  </a:cubicBezTo>
                  <a:cubicBezTo>
                    <a:pt x="12703" y="2447"/>
                    <a:pt x="12896" y="3420"/>
                    <a:pt x="12546" y="4268"/>
                  </a:cubicBezTo>
                  <a:cubicBezTo>
                    <a:pt x="12196" y="5114"/>
                    <a:pt x="11368" y="5666"/>
                    <a:pt x="10453" y="5666"/>
                  </a:cubicBezTo>
                  <a:cubicBezTo>
                    <a:pt x="9203" y="5663"/>
                    <a:pt x="8189" y="4652"/>
                    <a:pt x="8189" y="3402"/>
                  </a:cubicBezTo>
                  <a:cubicBezTo>
                    <a:pt x="8189" y="2484"/>
                    <a:pt x="8741" y="1659"/>
                    <a:pt x="9587" y="1309"/>
                  </a:cubicBezTo>
                  <a:cubicBezTo>
                    <a:pt x="9867" y="1193"/>
                    <a:pt x="10161" y="1137"/>
                    <a:pt x="10453" y="1137"/>
                  </a:cubicBezTo>
                  <a:close/>
                  <a:moveTo>
                    <a:pt x="14983" y="9063"/>
                  </a:moveTo>
                  <a:lnTo>
                    <a:pt x="14983" y="13592"/>
                  </a:lnTo>
                  <a:lnTo>
                    <a:pt x="13850" y="13592"/>
                  </a:lnTo>
                  <a:lnTo>
                    <a:pt x="13850" y="9063"/>
                  </a:lnTo>
                  <a:close/>
                  <a:moveTo>
                    <a:pt x="18455" y="7276"/>
                  </a:moveTo>
                  <a:lnTo>
                    <a:pt x="18455" y="15377"/>
                  </a:lnTo>
                  <a:lnTo>
                    <a:pt x="16115" y="13849"/>
                  </a:lnTo>
                  <a:lnTo>
                    <a:pt x="16115" y="8803"/>
                  </a:lnTo>
                  <a:lnTo>
                    <a:pt x="18455" y="7276"/>
                  </a:lnTo>
                  <a:close/>
                  <a:moveTo>
                    <a:pt x="12153" y="6799"/>
                  </a:moveTo>
                  <a:cubicBezTo>
                    <a:pt x="12464" y="6799"/>
                    <a:pt x="12718" y="7049"/>
                    <a:pt x="12718" y="7363"/>
                  </a:cubicBezTo>
                  <a:lnTo>
                    <a:pt x="12718" y="15289"/>
                  </a:lnTo>
                  <a:cubicBezTo>
                    <a:pt x="12718" y="15603"/>
                    <a:pt x="12464" y="15857"/>
                    <a:pt x="12153" y="15857"/>
                  </a:cubicBezTo>
                  <a:lnTo>
                    <a:pt x="1963" y="15857"/>
                  </a:lnTo>
                  <a:cubicBezTo>
                    <a:pt x="1649" y="15857"/>
                    <a:pt x="1395" y="15603"/>
                    <a:pt x="1395" y="15289"/>
                  </a:cubicBezTo>
                  <a:lnTo>
                    <a:pt x="1395" y="7363"/>
                  </a:lnTo>
                  <a:cubicBezTo>
                    <a:pt x="1395" y="7049"/>
                    <a:pt x="1649" y="6799"/>
                    <a:pt x="1963" y="6799"/>
                  </a:cubicBezTo>
                  <a:close/>
                  <a:moveTo>
                    <a:pt x="3656" y="0"/>
                  </a:moveTo>
                  <a:cubicBezTo>
                    <a:pt x="3623" y="0"/>
                    <a:pt x="3590" y="1"/>
                    <a:pt x="3557" y="2"/>
                  </a:cubicBezTo>
                  <a:cubicBezTo>
                    <a:pt x="2198" y="44"/>
                    <a:pt x="997" y="889"/>
                    <a:pt x="498" y="2155"/>
                  </a:cubicBezTo>
                  <a:cubicBezTo>
                    <a:pt x="0" y="3417"/>
                    <a:pt x="305" y="4857"/>
                    <a:pt x="1271" y="5811"/>
                  </a:cubicBezTo>
                  <a:cubicBezTo>
                    <a:pt x="658" y="6086"/>
                    <a:pt x="263" y="6693"/>
                    <a:pt x="263" y="7363"/>
                  </a:cubicBezTo>
                  <a:lnTo>
                    <a:pt x="263" y="15289"/>
                  </a:lnTo>
                  <a:cubicBezTo>
                    <a:pt x="263" y="16228"/>
                    <a:pt x="1024" y="16986"/>
                    <a:pt x="1963" y="16989"/>
                  </a:cubicBezTo>
                  <a:lnTo>
                    <a:pt x="12153" y="16989"/>
                  </a:lnTo>
                  <a:cubicBezTo>
                    <a:pt x="13089" y="16986"/>
                    <a:pt x="13850" y="16228"/>
                    <a:pt x="13850" y="15289"/>
                  </a:cubicBezTo>
                  <a:lnTo>
                    <a:pt x="13850" y="14725"/>
                  </a:lnTo>
                  <a:lnTo>
                    <a:pt x="15381" y="14725"/>
                  </a:lnTo>
                  <a:lnTo>
                    <a:pt x="18712" y="16896"/>
                  </a:lnTo>
                  <a:cubicBezTo>
                    <a:pt x="18810" y="16959"/>
                    <a:pt x="18916" y="16988"/>
                    <a:pt x="19020" y="16988"/>
                  </a:cubicBezTo>
                  <a:cubicBezTo>
                    <a:pt x="19315" y="16988"/>
                    <a:pt x="19587" y="16754"/>
                    <a:pt x="19587" y="16422"/>
                  </a:cubicBezTo>
                  <a:lnTo>
                    <a:pt x="19587" y="6231"/>
                  </a:lnTo>
                  <a:cubicBezTo>
                    <a:pt x="19587" y="6023"/>
                    <a:pt x="19473" y="5832"/>
                    <a:pt x="19291" y="5733"/>
                  </a:cubicBezTo>
                  <a:cubicBezTo>
                    <a:pt x="19206" y="5687"/>
                    <a:pt x="19114" y="5664"/>
                    <a:pt x="19021" y="5664"/>
                  </a:cubicBezTo>
                  <a:cubicBezTo>
                    <a:pt x="18913" y="5664"/>
                    <a:pt x="18806" y="5695"/>
                    <a:pt x="18712" y="5757"/>
                  </a:cubicBezTo>
                  <a:lnTo>
                    <a:pt x="15381" y="7931"/>
                  </a:lnTo>
                  <a:lnTo>
                    <a:pt x="13850" y="7931"/>
                  </a:lnTo>
                  <a:lnTo>
                    <a:pt x="13850" y="7363"/>
                  </a:lnTo>
                  <a:cubicBezTo>
                    <a:pt x="13850" y="6693"/>
                    <a:pt x="13455" y="6086"/>
                    <a:pt x="12842" y="5811"/>
                  </a:cubicBezTo>
                  <a:cubicBezTo>
                    <a:pt x="13808" y="4857"/>
                    <a:pt x="14113" y="3417"/>
                    <a:pt x="13615" y="2155"/>
                  </a:cubicBezTo>
                  <a:cubicBezTo>
                    <a:pt x="13117" y="889"/>
                    <a:pt x="11915" y="44"/>
                    <a:pt x="10556" y="2"/>
                  </a:cubicBezTo>
                  <a:cubicBezTo>
                    <a:pt x="10523" y="1"/>
                    <a:pt x="10490" y="0"/>
                    <a:pt x="10457" y="0"/>
                  </a:cubicBezTo>
                  <a:cubicBezTo>
                    <a:pt x="9137" y="0"/>
                    <a:pt x="7933" y="763"/>
                    <a:pt x="7374" y="1967"/>
                  </a:cubicBezTo>
                  <a:cubicBezTo>
                    <a:pt x="6800" y="3199"/>
                    <a:pt x="7017" y="4652"/>
                    <a:pt x="7926" y="5666"/>
                  </a:cubicBezTo>
                  <a:lnTo>
                    <a:pt x="6190" y="5666"/>
                  </a:lnTo>
                  <a:cubicBezTo>
                    <a:pt x="7096" y="4652"/>
                    <a:pt x="7313" y="3199"/>
                    <a:pt x="6740" y="1967"/>
                  </a:cubicBezTo>
                  <a:cubicBezTo>
                    <a:pt x="6180" y="763"/>
                    <a:pt x="4976" y="0"/>
                    <a:pt x="36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810" name="Google Shape;4234;p57">
              <a:extLst>
                <a:ext uri="{FF2B5EF4-FFF2-40B4-BE49-F238E27FC236}">
                  <a16:creationId xmlns:a16="http://schemas.microsoft.com/office/drawing/2014/main" id="{7977E76D-EE49-43E0-9E87-FFDE29F7B667}"/>
                </a:ext>
              </a:extLst>
            </p:cNvPr>
            <p:cNvSpPr/>
            <p:nvPr/>
          </p:nvSpPr>
          <p:spPr>
            <a:xfrm>
              <a:off x="4572675" y="1074100"/>
              <a:ext cx="115375" cy="141625"/>
            </a:xfrm>
            <a:custGeom>
              <a:avLst/>
              <a:gdLst/>
              <a:ahLst/>
              <a:cxnLst/>
              <a:rect l="l" t="t" r="r" b="b"/>
              <a:pathLst>
                <a:path w="4615" h="5665" extrusionOk="0">
                  <a:moveTo>
                    <a:pt x="1133" y="1626"/>
                  </a:moveTo>
                  <a:lnTo>
                    <a:pt x="2945" y="2834"/>
                  </a:lnTo>
                  <a:lnTo>
                    <a:pt x="1133" y="4041"/>
                  </a:lnTo>
                  <a:lnTo>
                    <a:pt x="1133" y="1626"/>
                  </a:lnTo>
                  <a:close/>
                  <a:moveTo>
                    <a:pt x="569" y="1"/>
                  </a:moveTo>
                  <a:cubicBezTo>
                    <a:pt x="274" y="1"/>
                    <a:pt x="1" y="236"/>
                    <a:pt x="1" y="569"/>
                  </a:cubicBezTo>
                  <a:lnTo>
                    <a:pt x="1" y="5098"/>
                  </a:lnTo>
                  <a:cubicBezTo>
                    <a:pt x="1" y="5430"/>
                    <a:pt x="275" y="5665"/>
                    <a:pt x="571" y="5665"/>
                  </a:cubicBezTo>
                  <a:cubicBezTo>
                    <a:pt x="676" y="5665"/>
                    <a:pt x="784" y="5635"/>
                    <a:pt x="883" y="5569"/>
                  </a:cubicBezTo>
                  <a:lnTo>
                    <a:pt x="4280" y="3305"/>
                  </a:lnTo>
                  <a:cubicBezTo>
                    <a:pt x="4615" y="3078"/>
                    <a:pt x="4615" y="2583"/>
                    <a:pt x="4280" y="2360"/>
                  </a:cubicBezTo>
                  <a:lnTo>
                    <a:pt x="4280" y="2363"/>
                  </a:lnTo>
                  <a:lnTo>
                    <a:pt x="883" y="98"/>
                  </a:lnTo>
                  <a:cubicBezTo>
                    <a:pt x="783" y="31"/>
                    <a:pt x="674" y="1"/>
                    <a:pt x="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811" name="Google Shape;4235;p57">
              <a:extLst>
                <a:ext uri="{FF2B5EF4-FFF2-40B4-BE49-F238E27FC236}">
                  <a16:creationId xmlns:a16="http://schemas.microsoft.com/office/drawing/2014/main" id="{D9EB1A31-9D3A-4DD3-A6E0-F1256785694F}"/>
                </a:ext>
              </a:extLst>
            </p:cNvPr>
            <p:cNvSpPr/>
            <p:nvPr/>
          </p:nvSpPr>
          <p:spPr>
            <a:xfrm>
              <a:off x="4714225" y="1060000"/>
              <a:ext cx="28325" cy="28350"/>
            </a:xfrm>
            <a:custGeom>
              <a:avLst/>
              <a:gdLst/>
              <a:ahLst/>
              <a:cxnLst/>
              <a:rect l="l" t="t" r="r" b="b"/>
              <a:pathLst>
                <a:path w="1133" h="1134" extrusionOk="0">
                  <a:moveTo>
                    <a:pt x="568" y="1"/>
                  </a:moveTo>
                  <a:cubicBezTo>
                    <a:pt x="254" y="1"/>
                    <a:pt x="0" y="251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3" y="879"/>
                    <a:pt x="1133" y="565"/>
                  </a:cubicBezTo>
                  <a:cubicBezTo>
                    <a:pt x="1133" y="251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812" name="Google Shape;4236;p57">
            <a:extLst>
              <a:ext uri="{FF2B5EF4-FFF2-40B4-BE49-F238E27FC236}">
                <a16:creationId xmlns:a16="http://schemas.microsoft.com/office/drawing/2014/main" id="{FEF0C57A-F6F3-462B-BF62-BCAC7D7069F1}"/>
              </a:ext>
            </a:extLst>
          </p:cNvPr>
          <p:cNvGrpSpPr/>
          <p:nvPr/>
        </p:nvGrpSpPr>
        <p:grpSpPr>
          <a:xfrm>
            <a:off x="6596796" y="5137169"/>
            <a:ext cx="241842" cy="231308"/>
            <a:chOff x="5049750" y="832600"/>
            <a:chExt cx="505100" cy="483100"/>
          </a:xfrm>
        </p:grpSpPr>
        <p:sp>
          <p:nvSpPr>
            <p:cNvPr id="2813" name="Google Shape;4237;p57">
              <a:extLst>
                <a:ext uri="{FF2B5EF4-FFF2-40B4-BE49-F238E27FC236}">
                  <a16:creationId xmlns:a16="http://schemas.microsoft.com/office/drawing/2014/main" id="{F4B324A1-7B29-43DC-B73D-C66AB3226C77}"/>
                </a:ext>
              </a:extLst>
            </p:cNvPr>
            <p:cNvSpPr/>
            <p:nvPr/>
          </p:nvSpPr>
          <p:spPr>
            <a:xfrm>
              <a:off x="5049750" y="832600"/>
              <a:ext cx="505100" cy="483100"/>
            </a:xfrm>
            <a:custGeom>
              <a:avLst/>
              <a:gdLst/>
              <a:ahLst/>
              <a:cxnLst/>
              <a:rect l="l" t="t" r="r" b="b"/>
              <a:pathLst>
                <a:path w="20204" h="19324" extrusionOk="0">
                  <a:moveTo>
                    <a:pt x="12136" y="1129"/>
                  </a:moveTo>
                  <a:cubicBezTo>
                    <a:pt x="13730" y="1129"/>
                    <a:pt x="15325" y="1737"/>
                    <a:pt x="16538" y="2952"/>
                  </a:cubicBezTo>
                  <a:cubicBezTo>
                    <a:pt x="18969" y="5383"/>
                    <a:pt x="18969" y="9323"/>
                    <a:pt x="16538" y="11757"/>
                  </a:cubicBezTo>
                  <a:cubicBezTo>
                    <a:pt x="15341" y="12950"/>
                    <a:pt x="13747" y="13579"/>
                    <a:pt x="12129" y="13579"/>
                  </a:cubicBezTo>
                  <a:cubicBezTo>
                    <a:pt x="11233" y="13579"/>
                    <a:pt x="10329" y="13386"/>
                    <a:pt x="9482" y="12989"/>
                  </a:cubicBezTo>
                  <a:cubicBezTo>
                    <a:pt x="9461" y="12980"/>
                    <a:pt x="9440" y="12968"/>
                    <a:pt x="9419" y="12959"/>
                  </a:cubicBezTo>
                  <a:cubicBezTo>
                    <a:pt x="8794" y="12657"/>
                    <a:pt x="8223" y="12249"/>
                    <a:pt x="7734" y="11757"/>
                  </a:cubicBezTo>
                  <a:cubicBezTo>
                    <a:pt x="5306" y="9329"/>
                    <a:pt x="5306" y="5380"/>
                    <a:pt x="7734" y="2952"/>
                  </a:cubicBezTo>
                  <a:cubicBezTo>
                    <a:pt x="8948" y="1737"/>
                    <a:pt x="10542" y="1129"/>
                    <a:pt x="12136" y="1129"/>
                  </a:cubicBezTo>
                  <a:close/>
                  <a:moveTo>
                    <a:pt x="5871" y="11216"/>
                  </a:moveTo>
                  <a:cubicBezTo>
                    <a:pt x="6475" y="12195"/>
                    <a:pt x="7296" y="13016"/>
                    <a:pt x="8271" y="13620"/>
                  </a:cubicBezTo>
                  <a:lnTo>
                    <a:pt x="7734" y="14160"/>
                  </a:lnTo>
                  <a:cubicBezTo>
                    <a:pt x="7622" y="14271"/>
                    <a:pt x="7477" y="14326"/>
                    <a:pt x="7332" y="14326"/>
                  </a:cubicBezTo>
                  <a:cubicBezTo>
                    <a:pt x="7188" y="14326"/>
                    <a:pt x="7044" y="14271"/>
                    <a:pt x="6934" y="14160"/>
                  </a:cubicBezTo>
                  <a:lnTo>
                    <a:pt x="5330" y="12557"/>
                  </a:lnTo>
                  <a:cubicBezTo>
                    <a:pt x="5110" y="12337"/>
                    <a:pt x="5110" y="11977"/>
                    <a:pt x="5330" y="11757"/>
                  </a:cubicBezTo>
                  <a:lnTo>
                    <a:pt x="5871" y="11216"/>
                  </a:lnTo>
                  <a:close/>
                  <a:moveTo>
                    <a:pt x="4932" y="13762"/>
                  </a:moveTo>
                  <a:lnTo>
                    <a:pt x="5732" y="14562"/>
                  </a:lnTo>
                  <a:lnTo>
                    <a:pt x="4932" y="15362"/>
                  </a:lnTo>
                  <a:lnTo>
                    <a:pt x="4131" y="14562"/>
                  </a:lnTo>
                  <a:lnTo>
                    <a:pt x="4932" y="13762"/>
                  </a:lnTo>
                  <a:close/>
                  <a:moveTo>
                    <a:pt x="3328" y="15362"/>
                  </a:moveTo>
                  <a:lnTo>
                    <a:pt x="4128" y="16162"/>
                  </a:lnTo>
                  <a:lnTo>
                    <a:pt x="2268" y="18025"/>
                  </a:lnTo>
                  <a:cubicBezTo>
                    <a:pt x="2157" y="18135"/>
                    <a:pt x="2013" y="18190"/>
                    <a:pt x="1868" y="18190"/>
                  </a:cubicBezTo>
                  <a:cubicBezTo>
                    <a:pt x="1723" y="18190"/>
                    <a:pt x="1577" y="18134"/>
                    <a:pt x="1465" y="18022"/>
                  </a:cubicBezTo>
                  <a:cubicBezTo>
                    <a:pt x="1245" y="17802"/>
                    <a:pt x="1245" y="17443"/>
                    <a:pt x="1465" y="17222"/>
                  </a:cubicBezTo>
                  <a:lnTo>
                    <a:pt x="3328" y="15362"/>
                  </a:lnTo>
                  <a:close/>
                  <a:moveTo>
                    <a:pt x="12135" y="1"/>
                  </a:moveTo>
                  <a:cubicBezTo>
                    <a:pt x="10250" y="1"/>
                    <a:pt x="8365" y="718"/>
                    <a:pt x="6931" y="2152"/>
                  </a:cubicBezTo>
                  <a:cubicBezTo>
                    <a:pt x="4769" y="4311"/>
                    <a:pt x="4237" y="7493"/>
                    <a:pt x="5330" y="10157"/>
                  </a:cubicBezTo>
                  <a:lnTo>
                    <a:pt x="4527" y="10957"/>
                  </a:lnTo>
                  <a:cubicBezTo>
                    <a:pt x="4020" y="11467"/>
                    <a:pt x="3887" y="12240"/>
                    <a:pt x="4198" y="12892"/>
                  </a:cubicBezTo>
                  <a:lnTo>
                    <a:pt x="665" y="16422"/>
                  </a:lnTo>
                  <a:cubicBezTo>
                    <a:pt x="1" y="17086"/>
                    <a:pt x="1" y="18161"/>
                    <a:pt x="665" y="18825"/>
                  </a:cubicBezTo>
                  <a:cubicBezTo>
                    <a:pt x="996" y="19158"/>
                    <a:pt x="1431" y="19324"/>
                    <a:pt x="1865" y="19324"/>
                  </a:cubicBezTo>
                  <a:cubicBezTo>
                    <a:pt x="2300" y="19324"/>
                    <a:pt x="2735" y="19158"/>
                    <a:pt x="3066" y="18825"/>
                  </a:cubicBezTo>
                  <a:lnTo>
                    <a:pt x="6598" y="15293"/>
                  </a:lnTo>
                  <a:cubicBezTo>
                    <a:pt x="6831" y="15403"/>
                    <a:pt x="7081" y="15457"/>
                    <a:pt x="7328" y="15457"/>
                  </a:cubicBezTo>
                  <a:cubicBezTo>
                    <a:pt x="7770" y="15457"/>
                    <a:pt x="8206" y="15286"/>
                    <a:pt x="8531" y="14961"/>
                  </a:cubicBezTo>
                  <a:lnTo>
                    <a:pt x="9331" y="14163"/>
                  </a:lnTo>
                  <a:cubicBezTo>
                    <a:pt x="10241" y="14538"/>
                    <a:pt x="11190" y="14717"/>
                    <a:pt x="12127" y="14717"/>
                  </a:cubicBezTo>
                  <a:cubicBezTo>
                    <a:pt x="14530" y="14717"/>
                    <a:pt x="16858" y="13537"/>
                    <a:pt x="18256" y="11437"/>
                  </a:cubicBezTo>
                  <a:cubicBezTo>
                    <a:pt x="20204" y="8520"/>
                    <a:pt x="19821" y="4631"/>
                    <a:pt x="17342" y="2152"/>
                  </a:cubicBezTo>
                  <a:cubicBezTo>
                    <a:pt x="15906" y="718"/>
                    <a:pt x="14020" y="1"/>
                    <a:pt x="121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814" name="Google Shape;4238;p57">
              <a:extLst>
                <a:ext uri="{FF2B5EF4-FFF2-40B4-BE49-F238E27FC236}">
                  <a16:creationId xmlns:a16="http://schemas.microsoft.com/office/drawing/2014/main" id="{38BB439B-F4AD-4404-9E1D-F3EF2F9484DF}"/>
                </a:ext>
              </a:extLst>
            </p:cNvPr>
            <p:cNvSpPr/>
            <p:nvPr/>
          </p:nvSpPr>
          <p:spPr>
            <a:xfrm>
              <a:off x="5216725" y="889175"/>
              <a:ext cx="276000" cy="254400"/>
            </a:xfrm>
            <a:custGeom>
              <a:avLst/>
              <a:gdLst/>
              <a:ahLst/>
              <a:cxnLst/>
              <a:rect l="l" t="t" r="r" b="b"/>
              <a:pathLst>
                <a:path w="11040" h="10176" extrusionOk="0">
                  <a:moveTo>
                    <a:pt x="5456" y="1133"/>
                  </a:moveTo>
                  <a:cubicBezTo>
                    <a:pt x="6487" y="1133"/>
                    <a:pt x="7500" y="1535"/>
                    <a:pt x="8259" y="2293"/>
                  </a:cubicBezTo>
                  <a:cubicBezTo>
                    <a:pt x="9802" y="3839"/>
                    <a:pt x="9802" y="6348"/>
                    <a:pt x="8259" y="7897"/>
                  </a:cubicBezTo>
                  <a:cubicBezTo>
                    <a:pt x="7501" y="8653"/>
                    <a:pt x="6489" y="9055"/>
                    <a:pt x="5460" y="9055"/>
                  </a:cubicBezTo>
                  <a:cubicBezTo>
                    <a:pt x="4948" y="9055"/>
                    <a:pt x="4433" y="8956"/>
                    <a:pt x="3941" y="8751"/>
                  </a:cubicBezTo>
                  <a:cubicBezTo>
                    <a:pt x="2462" y="8138"/>
                    <a:pt x="1499" y="6695"/>
                    <a:pt x="1499" y="5095"/>
                  </a:cubicBezTo>
                  <a:cubicBezTo>
                    <a:pt x="1499" y="3491"/>
                    <a:pt x="2462" y="2048"/>
                    <a:pt x="3941" y="1435"/>
                  </a:cubicBezTo>
                  <a:cubicBezTo>
                    <a:pt x="4431" y="1232"/>
                    <a:pt x="4946" y="1133"/>
                    <a:pt x="5456" y="1133"/>
                  </a:cubicBezTo>
                  <a:close/>
                  <a:moveTo>
                    <a:pt x="5468" y="1"/>
                  </a:moveTo>
                  <a:cubicBezTo>
                    <a:pt x="5465" y="1"/>
                    <a:pt x="5461" y="1"/>
                    <a:pt x="5457" y="1"/>
                  </a:cubicBezTo>
                  <a:cubicBezTo>
                    <a:pt x="3029" y="4"/>
                    <a:pt x="943" y="1719"/>
                    <a:pt x="472" y="4098"/>
                  </a:cubicBezTo>
                  <a:cubicBezTo>
                    <a:pt x="1" y="6481"/>
                    <a:pt x="1275" y="8860"/>
                    <a:pt x="3519" y="9787"/>
                  </a:cubicBezTo>
                  <a:cubicBezTo>
                    <a:pt x="4151" y="10049"/>
                    <a:pt x="4811" y="10175"/>
                    <a:pt x="5463" y="10175"/>
                  </a:cubicBezTo>
                  <a:cubicBezTo>
                    <a:pt x="7120" y="10175"/>
                    <a:pt x="8725" y="9362"/>
                    <a:pt x="9693" y="7912"/>
                  </a:cubicBezTo>
                  <a:cubicBezTo>
                    <a:pt x="11040" y="5895"/>
                    <a:pt x="10774" y="3207"/>
                    <a:pt x="9059" y="1492"/>
                  </a:cubicBezTo>
                  <a:cubicBezTo>
                    <a:pt x="8108" y="535"/>
                    <a:pt x="6814" y="1"/>
                    <a:pt x="54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2815" name="Google Shape;4239;p57">
            <a:extLst>
              <a:ext uri="{FF2B5EF4-FFF2-40B4-BE49-F238E27FC236}">
                <a16:creationId xmlns:a16="http://schemas.microsoft.com/office/drawing/2014/main" id="{4BF3AAD2-CCC1-484E-8243-026BC1842101}"/>
              </a:ext>
            </a:extLst>
          </p:cNvPr>
          <p:cNvSpPr/>
          <p:nvPr/>
        </p:nvSpPr>
        <p:spPr>
          <a:xfrm>
            <a:off x="6882910" y="5153893"/>
            <a:ext cx="232362" cy="197816"/>
          </a:xfrm>
          <a:custGeom>
            <a:avLst/>
            <a:gdLst/>
            <a:ahLst/>
            <a:cxnLst/>
            <a:rect l="l" t="t" r="r" b="b"/>
            <a:pathLst>
              <a:path w="19412" h="16526" extrusionOk="0">
                <a:moveTo>
                  <a:pt x="8421" y="4128"/>
                </a:moveTo>
                <a:lnTo>
                  <a:pt x="8421" y="6791"/>
                </a:lnTo>
                <a:lnTo>
                  <a:pt x="5302" y="6791"/>
                </a:lnTo>
                <a:lnTo>
                  <a:pt x="4511" y="4128"/>
                </a:lnTo>
                <a:close/>
                <a:moveTo>
                  <a:pt x="12661" y="4131"/>
                </a:moveTo>
                <a:lnTo>
                  <a:pt x="12661" y="6791"/>
                </a:lnTo>
                <a:lnTo>
                  <a:pt x="9554" y="6791"/>
                </a:lnTo>
                <a:lnTo>
                  <a:pt x="9554" y="4131"/>
                </a:lnTo>
                <a:close/>
                <a:moveTo>
                  <a:pt x="17999" y="4131"/>
                </a:moveTo>
                <a:lnTo>
                  <a:pt x="17208" y="6791"/>
                </a:lnTo>
                <a:lnTo>
                  <a:pt x="13793" y="6791"/>
                </a:lnTo>
                <a:lnTo>
                  <a:pt x="13793" y="4131"/>
                </a:lnTo>
                <a:close/>
                <a:moveTo>
                  <a:pt x="8421" y="7923"/>
                </a:moveTo>
                <a:lnTo>
                  <a:pt x="8421" y="10583"/>
                </a:lnTo>
                <a:lnTo>
                  <a:pt x="6432" y="10583"/>
                </a:lnTo>
                <a:lnTo>
                  <a:pt x="5640" y="7923"/>
                </a:lnTo>
                <a:close/>
                <a:moveTo>
                  <a:pt x="12661" y="7923"/>
                </a:moveTo>
                <a:lnTo>
                  <a:pt x="12661" y="10583"/>
                </a:lnTo>
                <a:lnTo>
                  <a:pt x="9554" y="10583"/>
                </a:lnTo>
                <a:lnTo>
                  <a:pt x="9554" y="7923"/>
                </a:lnTo>
                <a:close/>
                <a:moveTo>
                  <a:pt x="16873" y="7923"/>
                </a:moveTo>
                <a:lnTo>
                  <a:pt x="16076" y="10583"/>
                </a:lnTo>
                <a:lnTo>
                  <a:pt x="13793" y="10583"/>
                </a:lnTo>
                <a:lnTo>
                  <a:pt x="13793" y="7923"/>
                </a:lnTo>
                <a:close/>
                <a:moveTo>
                  <a:pt x="7935" y="13570"/>
                </a:moveTo>
                <a:cubicBezTo>
                  <a:pt x="8744" y="13570"/>
                  <a:pt x="9152" y="14551"/>
                  <a:pt x="8578" y="15125"/>
                </a:cubicBezTo>
                <a:cubicBezTo>
                  <a:pt x="8393" y="15310"/>
                  <a:pt x="8165" y="15393"/>
                  <a:pt x="7941" y="15393"/>
                </a:cubicBezTo>
                <a:cubicBezTo>
                  <a:pt x="7473" y="15393"/>
                  <a:pt x="7023" y="15029"/>
                  <a:pt x="7023" y="14482"/>
                </a:cubicBezTo>
                <a:cubicBezTo>
                  <a:pt x="7023" y="13977"/>
                  <a:pt x="7431" y="13573"/>
                  <a:pt x="7932" y="13570"/>
                </a:cubicBezTo>
                <a:close/>
                <a:moveTo>
                  <a:pt x="14910" y="13570"/>
                </a:moveTo>
                <a:cubicBezTo>
                  <a:pt x="15719" y="13570"/>
                  <a:pt x="16127" y="14551"/>
                  <a:pt x="15553" y="15125"/>
                </a:cubicBezTo>
                <a:cubicBezTo>
                  <a:pt x="15368" y="15310"/>
                  <a:pt x="15140" y="15393"/>
                  <a:pt x="14916" y="15393"/>
                </a:cubicBezTo>
                <a:cubicBezTo>
                  <a:pt x="14448" y="15393"/>
                  <a:pt x="13998" y="15029"/>
                  <a:pt x="13998" y="14482"/>
                </a:cubicBezTo>
                <a:cubicBezTo>
                  <a:pt x="13998" y="13977"/>
                  <a:pt x="14406" y="13570"/>
                  <a:pt x="14910" y="13570"/>
                </a:cubicBezTo>
                <a:close/>
                <a:moveTo>
                  <a:pt x="568" y="0"/>
                </a:moveTo>
                <a:cubicBezTo>
                  <a:pt x="254" y="0"/>
                  <a:pt x="0" y="254"/>
                  <a:pt x="0" y="565"/>
                </a:cubicBezTo>
                <a:cubicBezTo>
                  <a:pt x="0" y="879"/>
                  <a:pt x="254" y="1133"/>
                  <a:pt x="568" y="1133"/>
                </a:cubicBezTo>
                <a:lnTo>
                  <a:pt x="2437" y="1133"/>
                </a:lnTo>
                <a:lnTo>
                  <a:pt x="3204" y="3714"/>
                </a:lnTo>
                <a:cubicBezTo>
                  <a:pt x="3207" y="3720"/>
                  <a:pt x="3210" y="3729"/>
                  <a:pt x="3213" y="3738"/>
                </a:cubicBezTo>
                <a:lnTo>
                  <a:pt x="5251" y="10589"/>
                </a:lnTo>
                <a:cubicBezTo>
                  <a:pt x="4052" y="10671"/>
                  <a:pt x="3131" y="11685"/>
                  <a:pt x="3171" y="12887"/>
                </a:cubicBezTo>
                <a:cubicBezTo>
                  <a:pt x="3210" y="14089"/>
                  <a:pt x="4194" y="15043"/>
                  <a:pt x="5396" y="15046"/>
                </a:cubicBezTo>
                <a:lnTo>
                  <a:pt x="5970" y="15046"/>
                </a:lnTo>
                <a:cubicBezTo>
                  <a:pt x="6220" y="15922"/>
                  <a:pt x="7020" y="16526"/>
                  <a:pt x="7932" y="16526"/>
                </a:cubicBezTo>
                <a:cubicBezTo>
                  <a:pt x="8841" y="16526"/>
                  <a:pt x="9641" y="15922"/>
                  <a:pt x="9895" y="15046"/>
                </a:cubicBezTo>
                <a:lnTo>
                  <a:pt x="12947" y="15046"/>
                </a:lnTo>
                <a:cubicBezTo>
                  <a:pt x="13198" y="15922"/>
                  <a:pt x="13998" y="16523"/>
                  <a:pt x="14910" y="16523"/>
                </a:cubicBezTo>
                <a:cubicBezTo>
                  <a:pt x="15819" y="16523"/>
                  <a:pt x="16619" y="15922"/>
                  <a:pt x="16873" y="15046"/>
                </a:cubicBezTo>
                <a:lnTo>
                  <a:pt x="17616" y="15046"/>
                </a:lnTo>
                <a:cubicBezTo>
                  <a:pt x="17927" y="15046"/>
                  <a:pt x="18180" y="14793"/>
                  <a:pt x="18180" y="14482"/>
                </a:cubicBezTo>
                <a:cubicBezTo>
                  <a:pt x="18180" y="14167"/>
                  <a:pt x="17927" y="13914"/>
                  <a:pt x="17616" y="13914"/>
                </a:cubicBezTo>
                <a:lnTo>
                  <a:pt x="16873" y="13914"/>
                </a:lnTo>
                <a:cubicBezTo>
                  <a:pt x="16619" y="13041"/>
                  <a:pt x="15819" y="12437"/>
                  <a:pt x="14910" y="12437"/>
                </a:cubicBezTo>
                <a:cubicBezTo>
                  <a:pt x="13998" y="12437"/>
                  <a:pt x="13198" y="13041"/>
                  <a:pt x="12947" y="13914"/>
                </a:cubicBezTo>
                <a:lnTo>
                  <a:pt x="9895" y="13914"/>
                </a:lnTo>
                <a:cubicBezTo>
                  <a:pt x="9644" y="13038"/>
                  <a:pt x="8844" y="12437"/>
                  <a:pt x="7932" y="12437"/>
                </a:cubicBezTo>
                <a:cubicBezTo>
                  <a:pt x="7023" y="12437"/>
                  <a:pt x="6223" y="13038"/>
                  <a:pt x="5970" y="13914"/>
                </a:cubicBezTo>
                <a:lnTo>
                  <a:pt x="5399" y="13914"/>
                </a:lnTo>
                <a:cubicBezTo>
                  <a:pt x="4798" y="13905"/>
                  <a:pt x="4318" y="13416"/>
                  <a:pt x="4318" y="12815"/>
                </a:cubicBezTo>
                <a:cubicBezTo>
                  <a:pt x="4318" y="12217"/>
                  <a:pt x="4798" y="11728"/>
                  <a:pt x="5399" y="11716"/>
                </a:cubicBezTo>
                <a:lnTo>
                  <a:pt x="16501" y="11716"/>
                </a:lnTo>
                <a:cubicBezTo>
                  <a:pt x="16752" y="11716"/>
                  <a:pt x="16972" y="11553"/>
                  <a:pt x="17045" y="11311"/>
                </a:cubicBezTo>
                <a:lnTo>
                  <a:pt x="19303" y="3726"/>
                </a:lnTo>
                <a:cubicBezTo>
                  <a:pt x="19412" y="3362"/>
                  <a:pt x="19140" y="2999"/>
                  <a:pt x="18765" y="2999"/>
                </a:cubicBezTo>
                <a:cubicBezTo>
                  <a:pt x="18763" y="2999"/>
                  <a:pt x="18761" y="2999"/>
                  <a:pt x="18760" y="2999"/>
                </a:cubicBezTo>
                <a:lnTo>
                  <a:pt x="4173" y="2999"/>
                </a:lnTo>
                <a:lnTo>
                  <a:pt x="3400" y="405"/>
                </a:lnTo>
                <a:cubicBezTo>
                  <a:pt x="3328" y="163"/>
                  <a:pt x="3107" y="0"/>
                  <a:pt x="28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2816" name="Google Shape;4240;p57">
            <a:extLst>
              <a:ext uri="{FF2B5EF4-FFF2-40B4-BE49-F238E27FC236}">
                <a16:creationId xmlns:a16="http://schemas.microsoft.com/office/drawing/2014/main" id="{65ACD5F7-626E-4BE7-B8D2-5F84D7C16F00}"/>
              </a:ext>
            </a:extLst>
          </p:cNvPr>
          <p:cNvGrpSpPr/>
          <p:nvPr/>
        </p:nvGrpSpPr>
        <p:grpSpPr>
          <a:xfrm>
            <a:off x="7180896" y="5137163"/>
            <a:ext cx="203322" cy="231320"/>
            <a:chOff x="6272100" y="832575"/>
            <a:chExt cx="424650" cy="483125"/>
          </a:xfrm>
        </p:grpSpPr>
        <p:sp>
          <p:nvSpPr>
            <p:cNvPr id="2817" name="Google Shape;4241;p57">
              <a:extLst>
                <a:ext uri="{FF2B5EF4-FFF2-40B4-BE49-F238E27FC236}">
                  <a16:creationId xmlns:a16="http://schemas.microsoft.com/office/drawing/2014/main" id="{6BD76A2B-BD91-45F7-B596-05C7450468EF}"/>
                </a:ext>
              </a:extLst>
            </p:cNvPr>
            <p:cNvSpPr/>
            <p:nvPr/>
          </p:nvSpPr>
          <p:spPr>
            <a:xfrm>
              <a:off x="6272100" y="832575"/>
              <a:ext cx="424650" cy="483125"/>
            </a:xfrm>
            <a:custGeom>
              <a:avLst/>
              <a:gdLst/>
              <a:ahLst/>
              <a:cxnLst/>
              <a:rect l="l" t="t" r="r" b="b"/>
              <a:pathLst>
                <a:path w="16986" h="19325" extrusionOk="0">
                  <a:moveTo>
                    <a:pt x="2265" y="6537"/>
                  </a:moveTo>
                  <a:lnTo>
                    <a:pt x="2265" y="8334"/>
                  </a:lnTo>
                  <a:lnTo>
                    <a:pt x="1366" y="7437"/>
                  </a:lnTo>
                  <a:lnTo>
                    <a:pt x="2265" y="6537"/>
                  </a:lnTo>
                  <a:close/>
                  <a:moveTo>
                    <a:pt x="14721" y="6537"/>
                  </a:moveTo>
                  <a:lnTo>
                    <a:pt x="15617" y="7437"/>
                  </a:lnTo>
                  <a:lnTo>
                    <a:pt x="14721" y="8334"/>
                  </a:lnTo>
                  <a:lnTo>
                    <a:pt x="14721" y="6537"/>
                  </a:lnTo>
                  <a:close/>
                  <a:moveTo>
                    <a:pt x="13588" y="1132"/>
                  </a:moveTo>
                  <a:lnTo>
                    <a:pt x="13588" y="9466"/>
                  </a:lnTo>
                  <a:lnTo>
                    <a:pt x="10521" y="12531"/>
                  </a:lnTo>
                  <a:lnTo>
                    <a:pt x="6462" y="12531"/>
                  </a:lnTo>
                  <a:lnTo>
                    <a:pt x="3398" y="9466"/>
                  </a:lnTo>
                  <a:lnTo>
                    <a:pt x="3398" y="1132"/>
                  </a:lnTo>
                  <a:close/>
                  <a:moveTo>
                    <a:pt x="1133" y="8802"/>
                  </a:moveTo>
                  <a:lnTo>
                    <a:pt x="5427" y="13099"/>
                  </a:lnTo>
                  <a:lnTo>
                    <a:pt x="1133" y="17392"/>
                  </a:lnTo>
                  <a:lnTo>
                    <a:pt x="1133" y="8802"/>
                  </a:lnTo>
                  <a:close/>
                  <a:moveTo>
                    <a:pt x="15853" y="8802"/>
                  </a:moveTo>
                  <a:lnTo>
                    <a:pt x="15853" y="17392"/>
                  </a:lnTo>
                  <a:lnTo>
                    <a:pt x="11556" y="13099"/>
                  </a:lnTo>
                  <a:lnTo>
                    <a:pt x="15853" y="8802"/>
                  </a:lnTo>
                  <a:close/>
                  <a:moveTo>
                    <a:pt x="10521" y="13663"/>
                  </a:moveTo>
                  <a:lnTo>
                    <a:pt x="15050" y="18192"/>
                  </a:lnTo>
                  <a:lnTo>
                    <a:pt x="1933" y="18192"/>
                  </a:lnTo>
                  <a:lnTo>
                    <a:pt x="6462" y="13663"/>
                  </a:lnTo>
                  <a:close/>
                  <a:moveTo>
                    <a:pt x="2830" y="0"/>
                  </a:moveTo>
                  <a:cubicBezTo>
                    <a:pt x="2516" y="0"/>
                    <a:pt x="2265" y="254"/>
                    <a:pt x="2265" y="568"/>
                  </a:cubicBezTo>
                  <a:lnTo>
                    <a:pt x="2265" y="4937"/>
                  </a:lnTo>
                  <a:lnTo>
                    <a:pt x="164" y="7036"/>
                  </a:lnTo>
                  <a:lnTo>
                    <a:pt x="161" y="7042"/>
                  </a:lnTo>
                  <a:cubicBezTo>
                    <a:pt x="152" y="7051"/>
                    <a:pt x="143" y="7063"/>
                    <a:pt x="134" y="7072"/>
                  </a:cubicBezTo>
                  <a:lnTo>
                    <a:pt x="125" y="7084"/>
                  </a:lnTo>
                  <a:cubicBezTo>
                    <a:pt x="112" y="7096"/>
                    <a:pt x="103" y="7108"/>
                    <a:pt x="94" y="7120"/>
                  </a:cubicBezTo>
                  <a:cubicBezTo>
                    <a:pt x="91" y="7126"/>
                    <a:pt x="88" y="7129"/>
                    <a:pt x="85" y="7132"/>
                  </a:cubicBezTo>
                  <a:cubicBezTo>
                    <a:pt x="85" y="7138"/>
                    <a:pt x="73" y="7153"/>
                    <a:pt x="70" y="7162"/>
                  </a:cubicBezTo>
                  <a:cubicBezTo>
                    <a:pt x="64" y="7171"/>
                    <a:pt x="61" y="7174"/>
                    <a:pt x="58" y="7180"/>
                  </a:cubicBezTo>
                  <a:cubicBezTo>
                    <a:pt x="55" y="7186"/>
                    <a:pt x="52" y="7199"/>
                    <a:pt x="46" y="7208"/>
                  </a:cubicBezTo>
                  <a:cubicBezTo>
                    <a:pt x="43" y="7217"/>
                    <a:pt x="40" y="7220"/>
                    <a:pt x="40" y="7226"/>
                  </a:cubicBezTo>
                  <a:cubicBezTo>
                    <a:pt x="34" y="7241"/>
                    <a:pt x="28" y="7256"/>
                    <a:pt x="25" y="7271"/>
                  </a:cubicBezTo>
                  <a:cubicBezTo>
                    <a:pt x="25" y="7274"/>
                    <a:pt x="22" y="7280"/>
                    <a:pt x="19" y="7283"/>
                  </a:cubicBezTo>
                  <a:cubicBezTo>
                    <a:pt x="16" y="7295"/>
                    <a:pt x="13" y="7307"/>
                    <a:pt x="13" y="7319"/>
                  </a:cubicBezTo>
                  <a:cubicBezTo>
                    <a:pt x="13" y="7325"/>
                    <a:pt x="10" y="7331"/>
                    <a:pt x="10" y="7334"/>
                  </a:cubicBezTo>
                  <a:cubicBezTo>
                    <a:pt x="7" y="7340"/>
                    <a:pt x="4" y="7359"/>
                    <a:pt x="4" y="7371"/>
                  </a:cubicBezTo>
                  <a:lnTo>
                    <a:pt x="4" y="7386"/>
                  </a:lnTo>
                  <a:cubicBezTo>
                    <a:pt x="4" y="7401"/>
                    <a:pt x="1" y="7416"/>
                    <a:pt x="1" y="7434"/>
                  </a:cubicBezTo>
                  <a:lnTo>
                    <a:pt x="1" y="17625"/>
                  </a:lnTo>
                  <a:cubicBezTo>
                    <a:pt x="1" y="18063"/>
                    <a:pt x="170" y="18482"/>
                    <a:pt x="475" y="18799"/>
                  </a:cubicBezTo>
                  <a:cubicBezTo>
                    <a:pt x="481" y="18808"/>
                    <a:pt x="490" y="18817"/>
                    <a:pt x="499" y="18826"/>
                  </a:cubicBezTo>
                  <a:cubicBezTo>
                    <a:pt x="508" y="18833"/>
                    <a:pt x="517" y="18842"/>
                    <a:pt x="526" y="18851"/>
                  </a:cubicBezTo>
                  <a:cubicBezTo>
                    <a:pt x="840" y="19156"/>
                    <a:pt x="1260" y="19325"/>
                    <a:pt x="1698" y="19325"/>
                  </a:cubicBezTo>
                  <a:lnTo>
                    <a:pt x="15285" y="19325"/>
                  </a:lnTo>
                  <a:cubicBezTo>
                    <a:pt x="15723" y="19325"/>
                    <a:pt x="16143" y="19156"/>
                    <a:pt x="16460" y="18854"/>
                  </a:cubicBezTo>
                  <a:cubicBezTo>
                    <a:pt x="16469" y="18845"/>
                    <a:pt x="16478" y="18836"/>
                    <a:pt x="16487" y="18826"/>
                  </a:cubicBezTo>
                  <a:cubicBezTo>
                    <a:pt x="16496" y="18817"/>
                    <a:pt x="16502" y="18808"/>
                    <a:pt x="16511" y="18799"/>
                  </a:cubicBezTo>
                  <a:cubicBezTo>
                    <a:pt x="16816" y="18485"/>
                    <a:pt x="16985" y="18063"/>
                    <a:pt x="16985" y="17628"/>
                  </a:cubicBezTo>
                  <a:lnTo>
                    <a:pt x="16985" y="7437"/>
                  </a:lnTo>
                  <a:cubicBezTo>
                    <a:pt x="16985" y="7419"/>
                    <a:pt x="16985" y="7404"/>
                    <a:pt x="16982" y="7389"/>
                  </a:cubicBezTo>
                  <a:lnTo>
                    <a:pt x="16982" y="7371"/>
                  </a:lnTo>
                  <a:cubicBezTo>
                    <a:pt x="16982" y="7362"/>
                    <a:pt x="16979" y="7350"/>
                    <a:pt x="16976" y="7337"/>
                  </a:cubicBezTo>
                  <a:cubicBezTo>
                    <a:pt x="16973" y="7328"/>
                    <a:pt x="16973" y="7325"/>
                    <a:pt x="16973" y="7319"/>
                  </a:cubicBezTo>
                  <a:cubicBezTo>
                    <a:pt x="16973" y="7316"/>
                    <a:pt x="16967" y="7298"/>
                    <a:pt x="16964" y="7286"/>
                  </a:cubicBezTo>
                  <a:cubicBezTo>
                    <a:pt x="16964" y="7283"/>
                    <a:pt x="16964" y="7277"/>
                    <a:pt x="16961" y="7271"/>
                  </a:cubicBezTo>
                  <a:cubicBezTo>
                    <a:pt x="16958" y="7256"/>
                    <a:pt x="16952" y="7244"/>
                    <a:pt x="16946" y="7229"/>
                  </a:cubicBezTo>
                  <a:cubicBezTo>
                    <a:pt x="16943" y="7223"/>
                    <a:pt x="16940" y="7217"/>
                    <a:pt x="16940" y="7211"/>
                  </a:cubicBezTo>
                  <a:cubicBezTo>
                    <a:pt x="16937" y="7205"/>
                    <a:pt x="16931" y="7193"/>
                    <a:pt x="16925" y="7183"/>
                  </a:cubicBezTo>
                  <a:cubicBezTo>
                    <a:pt x="16922" y="7174"/>
                    <a:pt x="16919" y="7171"/>
                    <a:pt x="16916" y="7165"/>
                  </a:cubicBezTo>
                  <a:cubicBezTo>
                    <a:pt x="16913" y="7159"/>
                    <a:pt x="16904" y="7144"/>
                    <a:pt x="16898" y="7135"/>
                  </a:cubicBezTo>
                  <a:lnTo>
                    <a:pt x="16892" y="7123"/>
                  </a:lnTo>
                  <a:cubicBezTo>
                    <a:pt x="16882" y="7108"/>
                    <a:pt x="16873" y="7096"/>
                    <a:pt x="16861" y="7084"/>
                  </a:cubicBezTo>
                  <a:lnTo>
                    <a:pt x="16852" y="7075"/>
                  </a:lnTo>
                  <a:cubicBezTo>
                    <a:pt x="16843" y="7063"/>
                    <a:pt x="16834" y="7054"/>
                    <a:pt x="16825" y="7045"/>
                  </a:cubicBezTo>
                  <a:lnTo>
                    <a:pt x="16819" y="7039"/>
                  </a:lnTo>
                  <a:lnTo>
                    <a:pt x="14721" y="4937"/>
                  </a:lnTo>
                  <a:lnTo>
                    <a:pt x="14721" y="568"/>
                  </a:lnTo>
                  <a:cubicBezTo>
                    <a:pt x="14721" y="254"/>
                    <a:pt x="14467" y="0"/>
                    <a:pt x="141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818" name="Google Shape;4242;p57">
              <a:extLst>
                <a:ext uri="{FF2B5EF4-FFF2-40B4-BE49-F238E27FC236}">
                  <a16:creationId xmlns:a16="http://schemas.microsoft.com/office/drawing/2014/main" id="{48D393D2-12CC-4DE1-A359-C1F9A52F2A49}"/>
                </a:ext>
              </a:extLst>
            </p:cNvPr>
            <p:cNvSpPr/>
            <p:nvPr/>
          </p:nvSpPr>
          <p:spPr>
            <a:xfrm>
              <a:off x="6384200" y="889150"/>
              <a:ext cx="199300" cy="198200"/>
            </a:xfrm>
            <a:custGeom>
              <a:avLst/>
              <a:gdLst/>
              <a:ahLst/>
              <a:cxnLst/>
              <a:rect l="l" t="t" r="r" b="b"/>
              <a:pathLst>
                <a:path w="7972" h="7928" extrusionOk="0">
                  <a:moveTo>
                    <a:pt x="4005" y="3398"/>
                  </a:moveTo>
                  <a:cubicBezTo>
                    <a:pt x="4274" y="3398"/>
                    <a:pt x="4534" y="3588"/>
                    <a:pt x="4569" y="3900"/>
                  </a:cubicBezTo>
                  <a:cubicBezTo>
                    <a:pt x="4560" y="3951"/>
                    <a:pt x="4560" y="4003"/>
                    <a:pt x="4566" y="4057"/>
                  </a:cubicBezTo>
                  <a:cubicBezTo>
                    <a:pt x="4521" y="4329"/>
                    <a:pt x="4285" y="4531"/>
                    <a:pt x="4007" y="4531"/>
                  </a:cubicBezTo>
                  <a:cubicBezTo>
                    <a:pt x="3518" y="4531"/>
                    <a:pt x="3259" y="3954"/>
                    <a:pt x="3585" y="3589"/>
                  </a:cubicBezTo>
                  <a:cubicBezTo>
                    <a:pt x="3702" y="3458"/>
                    <a:pt x="3855" y="3398"/>
                    <a:pt x="4005" y="3398"/>
                  </a:cubicBezTo>
                  <a:close/>
                  <a:moveTo>
                    <a:pt x="4005" y="1"/>
                  </a:moveTo>
                  <a:cubicBezTo>
                    <a:pt x="3351" y="1"/>
                    <a:pt x="2696" y="163"/>
                    <a:pt x="2102" y="488"/>
                  </a:cubicBezTo>
                  <a:cubicBezTo>
                    <a:pt x="876" y="1161"/>
                    <a:pt x="94" y="2432"/>
                    <a:pt x="46" y="3830"/>
                  </a:cubicBezTo>
                  <a:cubicBezTo>
                    <a:pt x="1" y="5231"/>
                    <a:pt x="695" y="6551"/>
                    <a:pt x="1876" y="7303"/>
                  </a:cubicBezTo>
                  <a:cubicBezTo>
                    <a:pt x="2510" y="7713"/>
                    <a:pt x="3247" y="7928"/>
                    <a:pt x="4001" y="7928"/>
                  </a:cubicBezTo>
                  <a:cubicBezTo>
                    <a:pt x="4629" y="7925"/>
                    <a:pt x="5248" y="7783"/>
                    <a:pt x="5816" y="7517"/>
                  </a:cubicBezTo>
                  <a:cubicBezTo>
                    <a:pt x="6106" y="7390"/>
                    <a:pt x="6233" y="7049"/>
                    <a:pt x="6100" y="6762"/>
                  </a:cubicBezTo>
                  <a:cubicBezTo>
                    <a:pt x="6006" y="6555"/>
                    <a:pt x="5802" y="6435"/>
                    <a:pt x="5589" y="6435"/>
                  </a:cubicBezTo>
                  <a:cubicBezTo>
                    <a:pt x="5506" y="6435"/>
                    <a:pt x="5422" y="6453"/>
                    <a:pt x="5342" y="6491"/>
                  </a:cubicBezTo>
                  <a:cubicBezTo>
                    <a:pt x="4902" y="6692"/>
                    <a:pt x="4449" y="6792"/>
                    <a:pt x="4007" y="6792"/>
                  </a:cubicBezTo>
                  <a:cubicBezTo>
                    <a:pt x="3468" y="6792"/>
                    <a:pt x="2947" y="6644"/>
                    <a:pt x="2486" y="6349"/>
                  </a:cubicBezTo>
                  <a:cubicBezTo>
                    <a:pt x="1643" y="5811"/>
                    <a:pt x="1145" y="4869"/>
                    <a:pt x="1178" y="3870"/>
                  </a:cubicBezTo>
                  <a:cubicBezTo>
                    <a:pt x="1211" y="2870"/>
                    <a:pt x="1770" y="1961"/>
                    <a:pt x="2649" y="1481"/>
                  </a:cubicBezTo>
                  <a:cubicBezTo>
                    <a:pt x="3073" y="1247"/>
                    <a:pt x="3541" y="1131"/>
                    <a:pt x="4009" y="1131"/>
                  </a:cubicBezTo>
                  <a:cubicBezTo>
                    <a:pt x="4508" y="1131"/>
                    <a:pt x="5007" y="1263"/>
                    <a:pt x="5451" y="1527"/>
                  </a:cubicBezTo>
                  <a:cubicBezTo>
                    <a:pt x="6311" y="2037"/>
                    <a:pt x="6840" y="2964"/>
                    <a:pt x="6840" y="3966"/>
                  </a:cubicBezTo>
                  <a:cubicBezTo>
                    <a:pt x="6846" y="4277"/>
                    <a:pt x="6598" y="4537"/>
                    <a:pt x="6284" y="4543"/>
                  </a:cubicBezTo>
                  <a:cubicBezTo>
                    <a:pt x="6280" y="4543"/>
                    <a:pt x="6277" y="4543"/>
                    <a:pt x="6273" y="4543"/>
                  </a:cubicBezTo>
                  <a:cubicBezTo>
                    <a:pt x="5967" y="4543"/>
                    <a:pt x="5713" y="4298"/>
                    <a:pt x="5707" y="3990"/>
                  </a:cubicBezTo>
                  <a:lnTo>
                    <a:pt x="5707" y="3972"/>
                  </a:lnTo>
                  <a:lnTo>
                    <a:pt x="5707" y="3966"/>
                  </a:lnTo>
                  <a:cubicBezTo>
                    <a:pt x="5707" y="3163"/>
                    <a:pt x="5146" y="2469"/>
                    <a:pt x="4361" y="2300"/>
                  </a:cubicBezTo>
                  <a:cubicBezTo>
                    <a:pt x="4241" y="2274"/>
                    <a:pt x="4121" y="2261"/>
                    <a:pt x="4003" y="2261"/>
                  </a:cubicBezTo>
                  <a:cubicBezTo>
                    <a:pt x="3345" y="2261"/>
                    <a:pt x="2731" y="2647"/>
                    <a:pt x="2452" y="3269"/>
                  </a:cubicBezTo>
                  <a:cubicBezTo>
                    <a:pt x="2126" y="4000"/>
                    <a:pt x="2353" y="4863"/>
                    <a:pt x="3002" y="5337"/>
                  </a:cubicBezTo>
                  <a:cubicBezTo>
                    <a:pt x="3302" y="5555"/>
                    <a:pt x="3654" y="5663"/>
                    <a:pt x="4005" y="5663"/>
                  </a:cubicBezTo>
                  <a:cubicBezTo>
                    <a:pt x="4413" y="5663"/>
                    <a:pt x="4818" y="5517"/>
                    <a:pt x="5140" y="5228"/>
                  </a:cubicBezTo>
                  <a:cubicBezTo>
                    <a:pt x="5457" y="5513"/>
                    <a:pt x="5863" y="5662"/>
                    <a:pt x="6274" y="5662"/>
                  </a:cubicBezTo>
                  <a:cubicBezTo>
                    <a:pt x="6507" y="5662"/>
                    <a:pt x="6742" y="5614"/>
                    <a:pt x="6963" y="5515"/>
                  </a:cubicBezTo>
                  <a:cubicBezTo>
                    <a:pt x="7576" y="5241"/>
                    <a:pt x="7969" y="4634"/>
                    <a:pt x="7972" y="3966"/>
                  </a:cubicBezTo>
                  <a:cubicBezTo>
                    <a:pt x="7972" y="2565"/>
                    <a:pt x="7232" y="1267"/>
                    <a:pt x="6027" y="554"/>
                  </a:cubicBezTo>
                  <a:cubicBezTo>
                    <a:pt x="5405" y="186"/>
                    <a:pt x="4705" y="1"/>
                    <a:pt x="40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819" name="Google Shape;4243;p57">
            <a:extLst>
              <a:ext uri="{FF2B5EF4-FFF2-40B4-BE49-F238E27FC236}">
                <a16:creationId xmlns:a16="http://schemas.microsoft.com/office/drawing/2014/main" id="{1B12A61B-BC27-4D66-A0F0-072F7063C1EF}"/>
              </a:ext>
            </a:extLst>
          </p:cNvPr>
          <p:cNvGrpSpPr/>
          <p:nvPr/>
        </p:nvGrpSpPr>
        <p:grpSpPr>
          <a:xfrm>
            <a:off x="4609213" y="5422123"/>
            <a:ext cx="231356" cy="231332"/>
            <a:chOff x="893650" y="1428000"/>
            <a:chExt cx="483200" cy="483150"/>
          </a:xfrm>
        </p:grpSpPr>
        <p:sp>
          <p:nvSpPr>
            <p:cNvPr id="2820" name="Google Shape;4244;p57">
              <a:extLst>
                <a:ext uri="{FF2B5EF4-FFF2-40B4-BE49-F238E27FC236}">
                  <a16:creationId xmlns:a16="http://schemas.microsoft.com/office/drawing/2014/main" id="{DCD6AC21-F807-4C88-A6BB-4D490DAB523B}"/>
                </a:ext>
              </a:extLst>
            </p:cNvPr>
            <p:cNvSpPr/>
            <p:nvPr/>
          </p:nvSpPr>
          <p:spPr>
            <a:xfrm>
              <a:off x="893650" y="1428000"/>
              <a:ext cx="483200" cy="483150"/>
            </a:xfrm>
            <a:custGeom>
              <a:avLst/>
              <a:gdLst/>
              <a:ahLst/>
              <a:cxnLst/>
              <a:rect l="l" t="t" r="r" b="b"/>
              <a:pathLst>
                <a:path w="19328" h="19326" extrusionOk="0">
                  <a:moveTo>
                    <a:pt x="3436" y="6012"/>
                  </a:moveTo>
                  <a:lnTo>
                    <a:pt x="3436" y="8869"/>
                  </a:lnTo>
                  <a:lnTo>
                    <a:pt x="1516" y="7435"/>
                  </a:lnTo>
                  <a:lnTo>
                    <a:pt x="3436" y="6012"/>
                  </a:lnTo>
                  <a:close/>
                  <a:moveTo>
                    <a:pt x="15892" y="6012"/>
                  </a:moveTo>
                  <a:lnTo>
                    <a:pt x="17812" y="7438"/>
                  </a:lnTo>
                  <a:lnTo>
                    <a:pt x="15892" y="8869"/>
                  </a:lnTo>
                  <a:lnTo>
                    <a:pt x="15892" y="6012"/>
                  </a:lnTo>
                  <a:close/>
                  <a:moveTo>
                    <a:pt x="14759" y="1133"/>
                  </a:moveTo>
                  <a:lnTo>
                    <a:pt x="14759" y="9717"/>
                  </a:lnTo>
                  <a:lnTo>
                    <a:pt x="9665" y="13522"/>
                  </a:lnTo>
                  <a:lnTo>
                    <a:pt x="4569" y="9717"/>
                  </a:lnTo>
                  <a:lnTo>
                    <a:pt x="4569" y="1133"/>
                  </a:lnTo>
                  <a:close/>
                  <a:moveTo>
                    <a:pt x="18195" y="8564"/>
                  </a:moveTo>
                  <a:lnTo>
                    <a:pt x="18195" y="17625"/>
                  </a:lnTo>
                  <a:cubicBezTo>
                    <a:pt x="18195" y="17939"/>
                    <a:pt x="17942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6" y="17939"/>
                    <a:pt x="1136" y="17625"/>
                  </a:cubicBezTo>
                  <a:lnTo>
                    <a:pt x="1136" y="8564"/>
                  </a:lnTo>
                  <a:lnTo>
                    <a:pt x="9324" y="14681"/>
                  </a:lnTo>
                  <a:cubicBezTo>
                    <a:pt x="9425" y="14757"/>
                    <a:pt x="9545" y="14794"/>
                    <a:pt x="9664" y="14794"/>
                  </a:cubicBezTo>
                  <a:cubicBezTo>
                    <a:pt x="9783" y="14794"/>
                    <a:pt x="9903" y="14757"/>
                    <a:pt x="10004" y="14681"/>
                  </a:cubicBezTo>
                  <a:lnTo>
                    <a:pt x="18195" y="8564"/>
                  </a:lnTo>
                  <a:close/>
                  <a:moveTo>
                    <a:pt x="4004" y="1"/>
                  </a:moveTo>
                  <a:cubicBezTo>
                    <a:pt x="3690" y="1"/>
                    <a:pt x="3436" y="251"/>
                    <a:pt x="3436" y="565"/>
                  </a:cubicBezTo>
                  <a:lnTo>
                    <a:pt x="3436" y="4605"/>
                  </a:lnTo>
                  <a:lnTo>
                    <a:pt x="230" y="6982"/>
                  </a:lnTo>
                  <a:lnTo>
                    <a:pt x="221" y="6991"/>
                  </a:lnTo>
                  <a:cubicBezTo>
                    <a:pt x="212" y="6997"/>
                    <a:pt x="200" y="7006"/>
                    <a:pt x="190" y="7015"/>
                  </a:cubicBezTo>
                  <a:lnTo>
                    <a:pt x="175" y="7030"/>
                  </a:lnTo>
                  <a:cubicBezTo>
                    <a:pt x="163" y="7042"/>
                    <a:pt x="151" y="7051"/>
                    <a:pt x="142" y="7063"/>
                  </a:cubicBezTo>
                  <a:cubicBezTo>
                    <a:pt x="139" y="7069"/>
                    <a:pt x="136" y="7072"/>
                    <a:pt x="133" y="7075"/>
                  </a:cubicBezTo>
                  <a:cubicBezTo>
                    <a:pt x="121" y="7090"/>
                    <a:pt x="106" y="7105"/>
                    <a:pt x="94" y="7124"/>
                  </a:cubicBezTo>
                  <a:cubicBezTo>
                    <a:pt x="94" y="7127"/>
                    <a:pt x="91" y="7130"/>
                    <a:pt x="88" y="7133"/>
                  </a:cubicBezTo>
                  <a:cubicBezTo>
                    <a:pt x="82" y="7148"/>
                    <a:pt x="73" y="7163"/>
                    <a:pt x="64" y="7178"/>
                  </a:cubicBezTo>
                  <a:cubicBezTo>
                    <a:pt x="61" y="7181"/>
                    <a:pt x="58" y="7187"/>
                    <a:pt x="58" y="7193"/>
                  </a:cubicBezTo>
                  <a:cubicBezTo>
                    <a:pt x="52" y="7205"/>
                    <a:pt x="46" y="7220"/>
                    <a:pt x="39" y="7232"/>
                  </a:cubicBezTo>
                  <a:lnTo>
                    <a:pt x="33" y="7250"/>
                  </a:lnTo>
                  <a:cubicBezTo>
                    <a:pt x="27" y="7265"/>
                    <a:pt x="24" y="7278"/>
                    <a:pt x="18" y="7293"/>
                  </a:cubicBezTo>
                  <a:cubicBezTo>
                    <a:pt x="18" y="7299"/>
                    <a:pt x="15" y="7305"/>
                    <a:pt x="15" y="7311"/>
                  </a:cubicBezTo>
                  <a:cubicBezTo>
                    <a:pt x="12" y="7326"/>
                    <a:pt x="9" y="7341"/>
                    <a:pt x="6" y="7356"/>
                  </a:cubicBezTo>
                  <a:cubicBezTo>
                    <a:pt x="6" y="7362"/>
                    <a:pt x="6" y="7368"/>
                    <a:pt x="3" y="7374"/>
                  </a:cubicBezTo>
                  <a:cubicBezTo>
                    <a:pt x="3" y="7392"/>
                    <a:pt x="0" y="7410"/>
                    <a:pt x="0" y="7432"/>
                  </a:cubicBezTo>
                  <a:lnTo>
                    <a:pt x="0" y="7435"/>
                  </a:lnTo>
                  <a:lnTo>
                    <a:pt x="3" y="7435"/>
                  </a:lnTo>
                  <a:lnTo>
                    <a:pt x="3" y="17625"/>
                  </a:lnTo>
                  <a:cubicBezTo>
                    <a:pt x="3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7" y="19325"/>
                    <a:pt x="19325" y="18564"/>
                    <a:pt x="19328" y="17625"/>
                  </a:cubicBezTo>
                  <a:lnTo>
                    <a:pt x="19328" y="7435"/>
                  </a:lnTo>
                  <a:lnTo>
                    <a:pt x="19328" y="7428"/>
                  </a:lnTo>
                  <a:cubicBezTo>
                    <a:pt x="19328" y="7410"/>
                    <a:pt x="19325" y="7389"/>
                    <a:pt x="19322" y="7371"/>
                  </a:cubicBezTo>
                  <a:cubicBezTo>
                    <a:pt x="19322" y="7365"/>
                    <a:pt x="19322" y="7359"/>
                    <a:pt x="19319" y="7353"/>
                  </a:cubicBezTo>
                  <a:cubicBezTo>
                    <a:pt x="19319" y="7338"/>
                    <a:pt x="19316" y="7323"/>
                    <a:pt x="19313" y="7308"/>
                  </a:cubicBezTo>
                  <a:cubicBezTo>
                    <a:pt x="19313" y="7302"/>
                    <a:pt x="19310" y="7296"/>
                    <a:pt x="19307" y="7290"/>
                  </a:cubicBezTo>
                  <a:cubicBezTo>
                    <a:pt x="19304" y="7278"/>
                    <a:pt x="19301" y="7262"/>
                    <a:pt x="19294" y="7247"/>
                  </a:cubicBezTo>
                  <a:lnTo>
                    <a:pt x="19288" y="7232"/>
                  </a:lnTo>
                  <a:cubicBezTo>
                    <a:pt x="19282" y="7217"/>
                    <a:pt x="19276" y="7205"/>
                    <a:pt x="19270" y="7190"/>
                  </a:cubicBezTo>
                  <a:cubicBezTo>
                    <a:pt x="19267" y="7184"/>
                    <a:pt x="19264" y="7181"/>
                    <a:pt x="19264" y="7175"/>
                  </a:cubicBezTo>
                  <a:cubicBezTo>
                    <a:pt x="19255" y="7160"/>
                    <a:pt x="19246" y="7145"/>
                    <a:pt x="19237" y="7133"/>
                  </a:cubicBezTo>
                  <a:cubicBezTo>
                    <a:pt x="19237" y="7130"/>
                    <a:pt x="19234" y="7124"/>
                    <a:pt x="19231" y="7120"/>
                  </a:cubicBezTo>
                  <a:cubicBezTo>
                    <a:pt x="19219" y="7105"/>
                    <a:pt x="19207" y="7087"/>
                    <a:pt x="19195" y="7072"/>
                  </a:cubicBezTo>
                  <a:cubicBezTo>
                    <a:pt x="19192" y="7069"/>
                    <a:pt x="19189" y="7066"/>
                    <a:pt x="19186" y="7063"/>
                  </a:cubicBezTo>
                  <a:cubicBezTo>
                    <a:pt x="19174" y="7051"/>
                    <a:pt x="19165" y="7039"/>
                    <a:pt x="19153" y="7027"/>
                  </a:cubicBezTo>
                  <a:lnTo>
                    <a:pt x="19137" y="7015"/>
                  </a:lnTo>
                  <a:cubicBezTo>
                    <a:pt x="19125" y="7006"/>
                    <a:pt x="19116" y="6997"/>
                    <a:pt x="19104" y="6988"/>
                  </a:cubicBezTo>
                  <a:lnTo>
                    <a:pt x="19095" y="6979"/>
                  </a:lnTo>
                  <a:lnTo>
                    <a:pt x="15892" y="4605"/>
                  </a:lnTo>
                  <a:lnTo>
                    <a:pt x="15892" y="565"/>
                  </a:lnTo>
                  <a:cubicBezTo>
                    <a:pt x="15892" y="251"/>
                    <a:pt x="15638" y="1"/>
                    <a:pt x="153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821" name="Google Shape;4245;p57">
              <a:extLst>
                <a:ext uri="{FF2B5EF4-FFF2-40B4-BE49-F238E27FC236}">
                  <a16:creationId xmlns:a16="http://schemas.microsoft.com/office/drawing/2014/main" id="{292D2328-FAAE-41BD-A800-7D09BBAE3AA7}"/>
                </a:ext>
              </a:extLst>
            </p:cNvPr>
            <p:cNvSpPr/>
            <p:nvPr/>
          </p:nvSpPr>
          <p:spPr>
            <a:xfrm>
              <a:off x="1036150" y="1514825"/>
              <a:ext cx="198175" cy="28325"/>
            </a:xfrm>
            <a:custGeom>
              <a:avLst/>
              <a:gdLst/>
              <a:ahLst/>
              <a:cxnLst/>
              <a:rect l="l" t="t" r="r" b="b"/>
              <a:pathLst>
                <a:path w="7927" h="1133" extrusionOk="0">
                  <a:moveTo>
                    <a:pt x="569" y="0"/>
                  </a:moveTo>
                  <a:cubicBezTo>
                    <a:pt x="255" y="0"/>
                    <a:pt x="1" y="251"/>
                    <a:pt x="1" y="565"/>
                  </a:cubicBezTo>
                  <a:cubicBezTo>
                    <a:pt x="1" y="879"/>
                    <a:pt x="255" y="1132"/>
                    <a:pt x="569" y="1132"/>
                  </a:cubicBezTo>
                  <a:lnTo>
                    <a:pt x="7362" y="1132"/>
                  </a:lnTo>
                  <a:cubicBezTo>
                    <a:pt x="7673" y="1132"/>
                    <a:pt x="7927" y="879"/>
                    <a:pt x="7927" y="565"/>
                  </a:cubicBezTo>
                  <a:cubicBezTo>
                    <a:pt x="7927" y="251"/>
                    <a:pt x="7673" y="0"/>
                    <a:pt x="73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822" name="Google Shape;4246;p57">
              <a:extLst>
                <a:ext uri="{FF2B5EF4-FFF2-40B4-BE49-F238E27FC236}">
                  <a16:creationId xmlns:a16="http://schemas.microsoft.com/office/drawing/2014/main" id="{01632669-1769-418E-8DE5-1A4841DE6A0C}"/>
                </a:ext>
              </a:extLst>
            </p:cNvPr>
            <p:cNvSpPr/>
            <p:nvPr/>
          </p:nvSpPr>
          <p:spPr>
            <a:xfrm>
              <a:off x="1036150" y="1571425"/>
              <a:ext cx="198175" cy="28325"/>
            </a:xfrm>
            <a:custGeom>
              <a:avLst/>
              <a:gdLst/>
              <a:ahLst/>
              <a:cxnLst/>
              <a:rect l="l" t="t" r="r" b="b"/>
              <a:pathLst>
                <a:path w="7927" h="1133" extrusionOk="0">
                  <a:moveTo>
                    <a:pt x="569" y="1"/>
                  </a:moveTo>
                  <a:cubicBezTo>
                    <a:pt x="255" y="1"/>
                    <a:pt x="1" y="251"/>
                    <a:pt x="1" y="565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7362" y="1133"/>
                  </a:lnTo>
                  <a:cubicBezTo>
                    <a:pt x="7673" y="1133"/>
                    <a:pt x="7927" y="879"/>
                    <a:pt x="7927" y="565"/>
                  </a:cubicBezTo>
                  <a:cubicBezTo>
                    <a:pt x="7927" y="251"/>
                    <a:pt x="7673" y="1"/>
                    <a:pt x="7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823" name="Google Shape;4247;p57">
              <a:extLst>
                <a:ext uri="{FF2B5EF4-FFF2-40B4-BE49-F238E27FC236}">
                  <a16:creationId xmlns:a16="http://schemas.microsoft.com/office/drawing/2014/main" id="{2313403C-E5AE-4427-A26C-A8C10A62CCC8}"/>
                </a:ext>
              </a:extLst>
            </p:cNvPr>
            <p:cNvSpPr/>
            <p:nvPr/>
          </p:nvSpPr>
          <p:spPr>
            <a:xfrm>
              <a:off x="1036150" y="1628050"/>
              <a:ext cx="113275" cy="28325"/>
            </a:xfrm>
            <a:custGeom>
              <a:avLst/>
              <a:gdLst/>
              <a:ahLst/>
              <a:cxnLst/>
              <a:rect l="l" t="t" r="r" b="b"/>
              <a:pathLst>
                <a:path w="4531" h="1133" extrusionOk="0">
                  <a:moveTo>
                    <a:pt x="569" y="0"/>
                  </a:moveTo>
                  <a:cubicBezTo>
                    <a:pt x="255" y="0"/>
                    <a:pt x="1" y="251"/>
                    <a:pt x="1" y="565"/>
                  </a:cubicBezTo>
                  <a:cubicBezTo>
                    <a:pt x="1" y="879"/>
                    <a:pt x="255" y="1132"/>
                    <a:pt x="569" y="1132"/>
                  </a:cubicBezTo>
                  <a:lnTo>
                    <a:pt x="3965" y="1132"/>
                  </a:lnTo>
                  <a:cubicBezTo>
                    <a:pt x="4276" y="1132"/>
                    <a:pt x="4530" y="879"/>
                    <a:pt x="4530" y="565"/>
                  </a:cubicBezTo>
                  <a:cubicBezTo>
                    <a:pt x="4530" y="251"/>
                    <a:pt x="4276" y="0"/>
                    <a:pt x="3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2824" name="Google Shape;4248;p57">
            <a:extLst>
              <a:ext uri="{FF2B5EF4-FFF2-40B4-BE49-F238E27FC236}">
                <a16:creationId xmlns:a16="http://schemas.microsoft.com/office/drawing/2014/main" id="{0107607F-9784-4171-8397-44495C979816}"/>
              </a:ext>
            </a:extLst>
          </p:cNvPr>
          <p:cNvSpPr/>
          <p:nvPr/>
        </p:nvSpPr>
        <p:spPr>
          <a:xfrm>
            <a:off x="4893345" y="5463202"/>
            <a:ext cx="231320" cy="149098"/>
          </a:xfrm>
          <a:custGeom>
            <a:avLst/>
            <a:gdLst/>
            <a:ahLst/>
            <a:cxnLst/>
            <a:rect l="l" t="t" r="r" b="b"/>
            <a:pathLst>
              <a:path w="19325" h="12456" extrusionOk="0">
                <a:moveTo>
                  <a:pt x="17057" y="1133"/>
                </a:moveTo>
                <a:lnTo>
                  <a:pt x="9662" y="6652"/>
                </a:lnTo>
                <a:lnTo>
                  <a:pt x="2268" y="1133"/>
                </a:lnTo>
                <a:close/>
                <a:moveTo>
                  <a:pt x="18192" y="1697"/>
                </a:moveTo>
                <a:lnTo>
                  <a:pt x="18192" y="10756"/>
                </a:lnTo>
                <a:cubicBezTo>
                  <a:pt x="18192" y="11070"/>
                  <a:pt x="17939" y="11323"/>
                  <a:pt x="17628" y="11323"/>
                </a:cubicBezTo>
                <a:lnTo>
                  <a:pt x="1700" y="11323"/>
                </a:lnTo>
                <a:cubicBezTo>
                  <a:pt x="1386" y="11323"/>
                  <a:pt x="1132" y="11070"/>
                  <a:pt x="1132" y="10756"/>
                </a:cubicBezTo>
                <a:lnTo>
                  <a:pt x="1132" y="1697"/>
                </a:lnTo>
                <a:lnTo>
                  <a:pt x="9324" y="7812"/>
                </a:lnTo>
                <a:cubicBezTo>
                  <a:pt x="9424" y="7887"/>
                  <a:pt x="9543" y="7925"/>
                  <a:pt x="9663" y="7925"/>
                </a:cubicBezTo>
                <a:cubicBezTo>
                  <a:pt x="9782" y="7925"/>
                  <a:pt x="9902" y="7887"/>
                  <a:pt x="10004" y="7812"/>
                </a:cubicBezTo>
                <a:lnTo>
                  <a:pt x="18192" y="1697"/>
                </a:lnTo>
                <a:close/>
                <a:moveTo>
                  <a:pt x="1688" y="0"/>
                </a:moveTo>
                <a:cubicBezTo>
                  <a:pt x="1287" y="0"/>
                  <a:pt x="900" y="145"/>
                  <a:pt x="598" y="405"/>
                </a:cubicBezTo>
                <a:cubicBezTo>
                  <a:pt x="583" y="417"/>
                  <a:pt x="571" y="429"/>
                  <a:pt x="556" y="444"/>
                </a:cubicBezTo>
                <a:cubicBezTo>
                  <a:pt x="202" y="764"/>
                  <a:pt x="0" y="1220"/>
                  <a:pt x="0" y="1697"/>
                </a:cubicBezTo>
                <a:lnTo>
                  <a:pt x="0" y="10756"/>
                </a:lnTo>
                <a:cubicBezTo>
                  <a:pt x="0" y="11695"/>
                  <a:pt x="761" y="12453"/>
                  <a:pt x="1700" y="12456"/>
                </a:cubicBezTo>
                <a:lnTo>
                  <a:pt x="17628" y="12456"/>
                </a:lnTo>
                <a:cubicBezTo>
                  <a:pt x="18564" y="12453"/>
                  <a:pt x="19325" y="11695"/>
                  <a:pt x="19325" y="10756"/>
                </a:cubicBezTo>
                <a:lnTo>
                  <a:pt x="19325" y="1697"/>
                </a:lnTo>
                <a:cubicBezTo>
                  <a:pt x="19325" y="1220"/>
                  <a:pt x="19122" y="764"/>
                  <a:pt x="18769" y="441"/>
                </a:cubicBezTo>
                <a:cubicBezTo>
                  <a:pt x="18757" y="429"/>
                  <a:pt x="18742" y="417"/>
                  <a:pt x="18727" y="405"/>
                </a:cubicBezTo>
                <a:cubicBezTo>
                  <a:pt x="18422" y="145"/>
                  <a:pt x="18037" y="0"/>
                  <a:pt x="17640" y="0"/>
                </a:cubicBezTo>
                <a:cubicBezTo>
                  <a:pt x="17636" y="0"/>
                  <a:pt x="17632" y="0"/>
                  <a:pt x="17628" y="1"/>
                </a:cubicBezTo>
                <a:lnTo>
                  <a:pt x="1700" y="1"/>
                </a:lnTo>
                <a:cubicBezTo>
                  <a:pt x="1696" y="0"/>
                  <a:pt x="1692" y="0"/>
                  <a:pt x="16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sp>
        <p:nvSpPr>
          <p:cNvPr id="2825" name="Google Shape;4249;p57">
            <a:extLst>
              <a:ext uri="{FF2B5EF4-FFF2-40B4-BE49-F238E27FC236}">
                <a16:creationId xmlns:a16="http://schemas.microsoft.com/office/drawing/2014/main" id="{D661DE6C-7FAD-49EC-8382-7A04732E1489}"/>
              </a:ext>
            </a:extLst>
          </p:cNvPr>
          <p:cNvSpPr/>
          <p:nvPr/>
        </p:nvSpPr>
        <p:spPr>
          <a:xfrm>
            <a:off x="5170517" y="5422105"/>
            <a:ext cx="240465" cy="231296"/>
          </a:xfrm>
          <a:custGeom>
            <a:avLst/>
            <a:gdLst/>
            <a:ahLst/>
            <a:cxnLst/>
            <a:rect l="l" t="t" r="r" b="b"/>
            <a:pathLst>
              <a:path w="20089" h="19323" extrusionOk="0">
                <a:moveTo>
                  <a:pt x="4477" y="1134"/>
                </a:moveTo>
                <a:cubicBezTo>
                  <a:pt x="4624" y="1134"/>
                  <a:pt x="4765" y="1194"/>
                  <a:pt x="4868" y="1300"/>
                </a:cubicBezTo>
                <a:lnTo>
                  <a:pt x="7268" y="3694"/>
                </a:lnTo>
                <a:cubicBezTo>
                  <a:pt x="7489" y="3915"/>
                  <a:pt x="7489" y="4271"/>
                  <a:pt x="7268" y="4494"/>
                </a:cubicBezTo>
                <a:lnTo>
                  <a:pt x="6870" y="4893"/>
                </a:lnTo>
                <a:lnTo>
                  <a:pt x="3669" y="1692"/>
                </a:lnTo>
                <a:lnTo>
                  <a:pt x="4068" y="1300"/>
                </a:lnTo>
                <a:cubicBezTo>
                  <a:pt x="4173" y="1191"/>
                  <a:pt x="4315" y="1134"/>
                  <a:pt x="4466" y="1134"/>
                </a:cubicBezTo>
                <a:cubicBezTo>
                  <a:pt x="4470" y="1134"/>
                  <a:pt x="4473" y="1134"/>
                  <a:pt x="4477" y="1134"/>
                </a:cubicBezTo>
                <a:close/>
                <a:moveTo>
                  <a:pt x="15822" y="12484"/>
                </a:moveTo>
                <a:cubicBezTo>
                  <a:pt x="15973" y="12484"/>
                  <a:pt x="16118" y="12544"/>
                  <a:pt x="16224" y="12650"/>
                </a:cubicBezTo>
                <a:lnTo>
                  <a:pt x="18624" y="15053"/>
                </a:lnTo>
                <a:cubicBezTo>
                  <a:pt x="18845" y="15274"/>
                  <a:pt x="18845" y="15633"/>
                  <a:pt x="18624" y="15854"/>
                </a:cubicBezTo>
                <a:lnTo>
                  <a:pt x="18226" y="16255"/>
                </a:lnTo>
                <a:lnTo>
                  <a:pt x="15022" y="13051"/>
                </a:lnTo>
                <a:lnTo>
                  <a:pt x="15421" y="12650"/>
                </a:lnTo>
                <a:cubicBezTo>
                  <a:pt x="15526" y="12544"/>
                  <a:pt x="15671" y="12484"/>
                  <a:pt x="15822" y="12484"/>
                </a:cubicBezTo>
                <a:close/>
                <a:moveTo>
                  <a:pt x="2881" y="2508"/>
                </a:moveTo>
                <a:lnTo>
                  <a:pt x="6073" y="5699"/>
                </a:lnTo>
                <a:cubicBezTo>
                  <a:pt x="5227" y="6656"/>
                  <a:pt x="5275" y="8103"/>
                  <a:pt x="6175" y="9005"/>
                </a:cubicBezTo>
                <a:lnTo>
                  <a:pt x="10910" y="13743"/>
                </a:lnTo>
                <a:cubicBezTo>
                  <a:pt x="11379" y="14214"/>
                  <a:pt x="11998" y="14451"/>
                  <a:pt x="12618" y="14451"/>
                </a:cubicBezTo>
                <a:cubicBezTo>
                  <a:pt x="13188" y="14451"/>
                  <a:pt x="13758" y="14252"/>
                  <a:pt x="14216" y="13849"/>
                </a:cubicBezTo>
                <a:lnTo>
                  <a:pt x="17408" y="17040"/>
                </a:lnTo>
                <a:cubicBezTo>
                  <a:pt x="16480" y="17810"/>
                  <a:pt x="15350" y="18190"/>
                  <a:pt x="14222" y="18190"/>
                </a:cubicBezTo>
                <a:cubicBezTo>
                  <a:pt x="12939" y="18190"/>
                  <a:pt x="11660" y="17697"/>
                  <a:pt x="10689" y="16726"/>
                </a:cubicBezTo>
                <a:lnTo>
                  <a:pt x="10692" y="16726"/>
                </a:lnTo>
                <a:lnTo>
                  <a:pt x="3192" y="9226"/>
                </a:lnTo>
                <a:cubicBezTo>
                  <a:pt x="1371" y="7402"/>
                  <a:pt x="1235" y="4491"/>
                  <a:pt x="2881" y="2508"/>
                </a:cubicBezTo>
                <a:close/>
                <a:moveTo>
                  <a:pt x="4468" y="1"/>
                </a:moveTo>
                <a:cubicBezTo>
                  <a:pt x="4034" y="1"/>
                  <a:pt x="3600" y="166"/>
                  <a:pt x="3267" y="497"/>
                </a:cubicBezTo>
                <a:lnTo>
                  <a:pt x="2473" y="1285"/>
                </a:lnTo>
                <a:lnTo>
                  <a:pt x="2464" y="1294"/>
                </a:lnTo>
                <a:lnTo>
                  <a:pt x="2458" y="1300"/>
                </a:lnTo>
                <a:lnTo>
                  <a:pt x="2392" y="1366"/>
                </a:lnTo>
                <a:cubicBezTo>
                  <a:pt x="0" y="3758"/>
                  <a:pt x="0" y="7635"/>
                  <a:pt x="2392" y="10026"/>
                </a:cubicBezTo>
                <a:lnTo>
                  <a:pt x="9889" y="17529"/>
                </a:lnTo>
                <a:cubicBezTo>
                  <a:pt x="11086" y="18725"/>
                  <a:pt x="12654" y="19323"/>
                  <a:pt x="14222" y="19323"/>
                </a:cubicBezTo>
                <a:cubicBezTo>
                  <a:pt x="15789" y="19323"/>
                  <a:pt x="17356" y="18725"/>
                  <a:pt x="18552" y="17529"/>
                </a:cubicBezTo>
                <a:lnTo>
                  <a:pt x="18624" y="17457"/>
                </a:lnTo>
                <a:lnTo>
                  <a:pt x="19425" y="16657"/>
                </a:lnTo>
                <a:cubicBezTo>
                  <a:pt x="20089" y="15992"/>
                  <a:pt x="20089" y="14917"/>
                  <a:pt x="19425" y="14253"/>
                </a:cubicBezTo>
                <a:lnTo>
                  <a:pt x="17024" y="11850"/>
                </a:lnTo>
                <a:cubicBezTo>
                  <a:pt x="16692" y="11518"/>
                  <a:pt x="16257" y="11352"/>
                  <a:pt x="15822" y="11352"/>
                </a:cubicBezTo>
                <a:cubicBezTo>
                  <a:pt x="15388" y="11352"/>
                  <a:pt x="14953" y="11518"/>
                  <a:pt x="14621" y="11850"/>
                </a:cubicBezTo>
                <a:lnTo>
                  <a:pt x="13820" y="12650"/>
                </a:lnTo>
                <a:lnTo>
                  <a:pt x="13531" y="12943"/>
                </a:lnTo>
                <a:cubicBezTo>
                  <a:pt x="13278" y="13193"/>
                  <a:pt x="12949" y="13319"/>
                  <a:pt x="12620" y="13319"/>
                </a:cubicBezTo>
                <a:cubicBezTo>
                  <a:pt x="12291" y="13319"/>
                  <a:pt x="11962" y="13193"/>
                  <a:pt x="11710" y="12943"/>
                </a:cubicBezTo>
                <a:lnTo>
                  <a:pt x="6978" y="8205"/>
                </a:lnTo>
                <a:cubicBezTo>
                  <a:pt x="6474" y="7704"/>
                  <a:pt x="6474" y="6889"/>
                  <a:pt x="6978" y="6385"/>
                </a:cubicBezTo>
                <a:lnTo>
                  <a:pt x="7268" y="6095"/>
                </a:lnTo>
                <a:lnTo>
                  <a:pt x="8068" y="5294"/>
                </a:lnTo>
                <a:cubicBezTo>
                  <a:pt x="8733" y="4630"/>
                  <a:pt x="8733" y="3555"/>
                  <a:pt x="8068" y="2891"/>
                </a:cubicBezTo>
                <a:lnTo>
                  <a:pt x="5668" y="497"/>
                </a:lnTo>
                <a:cubicBezTo>
                  <a:pt x="5336" y="166"/>
                  <a:pt x="4902" y="1"/>
                  <a:pt x="446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2826" name="Google Shape;4250;p57">
            <a:extLst>
              <a:ext uri="{FF2B5EF4-FFF2-40B4-BE49-F238E27FC236}">
                <a16:creationId xmlns:a16="http://schemas.microsoft.com/office/drawing/2014/main" id="{013F7CA4-96AC-4411-80C4-C4DFB2563D47}"/>
              </a:ext>
            </a:extLst>
          </p:cNvPr>
          <p:cNvGrpSpPr/>
          <p:nvPr/>
        </p:nvGrpSpPr>
        <p:grpSpPr>
          <a:xfrm>
            <a:off x="5461830" y="5436176"/>
            <a:ext cx="239927" cy="203227"/>
            <a:chOff x="2676100" y="1456375"/>
            <a:chExt cx="501100" cy="424450"/>
          </a:xfrm>
        </p:grpSpPr>
        <p:sp>
          <p:nvSpPr>
            <p:cNvPr id="2827" name="Google Shape;4251;p57">
              <a:extLst>
                <a:ext uri="{FF2B5EF4-FFF2-40B4-BE49-F238E27FC236}">
                  <a16:creationId xmlns:a16="http://schemas.microsoft.com/office/drawing/2014/main" id="{15E55DC3-9070-4EE9-BBF4-1E0C21FEEF2B}"/>
                </a:ext>
              </a:extLst>
            </p:cNvPr>
            <p:cNvSpPr/>
            <p:nvPr/>
          </p:nvSpPr>
          <p:spPr>
            <a:xfrm>
              <a:off x="3079725" y="1534750"/>
              <a:ext cx="97475" cy="268275"/>
            </a:xfrm>
            <a:custGeom>
              <a:avLst/>
              <a:gdLst/>
              <a:ahLst/>
              <a:cxnLst/>
              <a:rect l="l" t="t" r="r" b="b"/>
              <a:pathLst>
                <a:path w="3899" h="10731" extrusionOk="0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0" y="387"/>
                    <a:pt x="0" y="746"/>
                    <a:pt x="221" y="966"/>
                  </a:cubicBezTo>
                  <a:cubicBezTo>
                    <a:pt x="2657" y="3397"/>
                    <a:pt x="2657" y="7340"/>
                    <a:pt x="221" y="9771"/>
                  </a:cubicBezTo>
                  <a:cubicBezTo>
                    <a:pt x="6" y="9992"/>
                    <a:pt x="9" y="10345"/>
                    <a:pt x="230" y="10565"/>
                  </a:cubicBezTo>
                  <a:cubicBezTo>
                    <a:pt x="340" y="10675"/>
                    <a:pt x="484" y="10730"/>
                    <a:pt x="629" y="10730"/>
                  </a:cubicBezTo>
                  <a:cubicBezTo>
                    <a:pt x="770" y="10730"/>
                    <a:pt x="912" y="10677"/>
                    <a:pt x="1021" y="10571"/>
                  </a:cubicBezTo>
                  <a:cubicBezTo>
                    <a:pt x="3898" y="7700"/>
                    <a:pt x="3898" y="3038"/>
                    <a:pt x="1021" y="166"/>
                  </a:cubicBez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828" name="Google Shape;4252;p57">
              <a:extLst>
                <a:ext uri="{FF2B5EF4-FFF2-40B4-BE49-F238E27FC236}">
                  <a16:creationId xmlns:a16="http://schemas.microsoft.com/office/drawing/2014/main" id="{C11D067D-9D7E-4847-9822-44BC926ECC8D}"/>
                </a:ext>
              </a:extLst>
            </p:cNvPr>
            <p:cNvSpPr/>
            <p:nvPr/>
          </p:nvSpPr>
          <p:spPr>
            <a:xfrm>
              <a:off x="3039725" y="1574925"/>
              <a:ext cx="75350" cy="188250"/>
            </a:xfrm>
            <a:custGeom>
              <a:avLst/>
              <a:gdLst/>
              <a:ahLst/>
              <a:cxnLst/>
              <a:rect l="l" t="t" r="r" b="b"/>
              <a:pathLst>
                <a:path w="3014" h="7530" extrusionOk="0">
                  <a:moveTo>
                    <a:pt x="629" y="1"/>
                  </a:moveTo>
                  <a:cubicBezTo>
                    <a:pt x="484" y="1"/>
                    <a:pt x="339" y="56"/>
                    <a:pt x="230" y="166"/>
                  </a:cubicBezTo>
                  <a:cubicBezTo>
                    <a:pt x="12" y="383"/>
                    <a:pt x="9" y="736"/>
                    <a:pt x="224" y="960"/>
                  </a:cubicBezTo>
                  <a:cubicBezTo>
                    <a:pt x="1769" y="2506"/>
                    <a:pt x="1769" y="5018"/>
                    <a:pt x="224" y="6564"/>
                  </a:cubicBezTo>
                  <a:cubicBezTo>
                    <a:pt x="0" y="6784"/>
                    <a:pt x="0" y="7144"/>
                    <a:pt x="224" y="7364"/>
                  </a:cubicBezTo>
                  <a:cubicBezTo>
                    <a:pt x="334" y="7474"/>
                    <a:pt x="479" y="7529"/>
                    <a:pt x="624" y="7529"/>
                  </a:cubicBezTo>
                  <a:cubicBezTo>
                    <a:pt x="769" y="7529"/>
                    <a:pt x="913" y="7474"/>
                    <a:pt x="1024" y="7364"/>
                  </a:cubicBezTo>
                  <a:cubicBezTo>
                    <a:pt x="3013" y="5374"/>
                    <a:pt x="3013" y="2149"/>
                    <a:pt x="1024" y="160"/>
                  </a:cubicBezTo>
                  <a:cubicBezTo>
                    <a:pt x="913" y="53"/>
                    <a:pt x="771" y="1"/>
                    <a:pt x="6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829" name="Google Shape;4253;p57">
              <a:extLst>
                <a:ext uri="{FF2B5EF4-FFF2-40B4-BE49-F238E27FC236}">
                  <a16:creationId xmlns:a16="http://schemas.microsoft.com/office/drawing/2014/main" id="{3AD4678D-C487-4E99-BAAD-702CBD5A2A8F}"/>
                </a:ext>
              </a:extLst>
            </p:cNvPr>
            <p:cNvSpPr/>
            <p:nvPr/>
          </p:nvSpPr>
          <p:spPr>
            <a:xfrm>
              <a:off x="2676100" y="1456375"/>
              <a:ext cx="340700" cy="424450"/>
            </a:xfrm>
            <a:custGeom>
              <a:avLst/>
              <a:gdLst/>
              <a:ahLst/>
              <a:cxnLst/>
              <a:rect l="l" t="t" r="r" b="b"/>
              <a:pathLst>
                <a:path w="13628" h="16978" extrusionOk="0">
                  <a:moveTo>
                    <a:pt x="2265" y="6792"/>
                  </a:moveTo>
                  <a:lnTo>
                    <a:pt x="2265" y="10189"/>
                  </a:lnTo>
                  <a:lnTo>
                    <a:pt x="1700" y="10189"/>
                  </a:lnTo>
                  <a:cubicBezTo>
                    <a:pt x="1386" y="10189"/>
                    <a:pt x="1133" y="9935"/>
                    <a:pt x="1133" y="9621"/>
                  </a:cubicBezTo>
                  <a:lnTo>
                    <a:pt x="1133" y="7356"/>
                  </a:lnTo>
                  <a:cubicBezTo>
                    <a:pt x="1133" y="7042"/>
                    <a:pt x="1386" y="6792"/>
                    <a:pt x="1700" y="6792"/>
                  </a:cubicBezTo>
                  <a:close/>
                  <a:moveTo>
                    <a:pt x="5701" y="5659"/>
                  </a:moveTo>
                  <a:lnTo>
                    <a:pt x="5701" y="11321"/>
                  </a:lnTo>
                  <a:lnTo>
                    <a:pt x="3965" y="11321"/>
                  </a:lnTo>
                  <a:cubicBezTo>
                    <a:pt x="3651" y="11321"/>
                    <a:pt x="3397" y="11067"/>
                    <a:pt x="3397" y="10753"/>
                  </a:cubicBezTo>
                  <a:lnTo>
                    <a:pt x="3397" y="6224"/>
                  </a:lnTo>
                  <a:cubicBezTo>
                    <a:pt x="3397" y="5910"/>
                    <a:pt x="3651" y="5659"/>
                    <a:pt x="3965" y="5659"/>
                  </a:cubicBezTo>
                  <a:close/>
                  <a:moveTo>
                    <a:pt x="10230" y="2827"/>
                  </a:moveTo>
                  <a:lnTo>
                    <a:pt x="10230" y="14150"/>
                  </a:lnTo>
                  <a:lnTo>
                    <a:pt x="6833" y="11602"/>
                  </a:lnTo>
                  <a:lnTo>
                    <a:pt x="6833" y="5376"/>
                  </a:lnTo>
                  <a:lnTo>
                    <a:pt x="10230" y="2827"/>
                  </a:lnTo>
                  <a:close/>
                  <a:moveTo>
                    <a:pt x="11927" y="1130"/>
                  </a:moveTo>
                  <a:cubicBezTo>
                    <a:pt x="12241" y="1130"/>
                    <a:pt x="12495" y="1381"/>
                    <a:pt x="12495" y="1695"/>
                  </a:cubicBezTo>
                  <a:lnTo>
                    <a:pt x="12495" y="15282"/>
                  </a:lnTo>
                  <a:cubicBezTo>
                    <a:pt x="12495" y="15596"/>
                    <a:pt x="12241" y="15847"/>
                    <a:pt x="11927" y="15847"/>
                  </a:cubicBezTo>
                  <a:cubicBezTo>
                    <a:pt x="11613" y="15847"/>
                    <a:pt x="11363" y="15596"/>
                    <a:pt x="11363" y="15282"/>
                  </a:cubicBezTo>
                  <a:lnTo>
                    <a:pt x="11363" y="1695"/>
                  </a:lnTo>
                  <a:cubicBezTo>
                    <a:pt x="11363" y="1381"/>
                    <a:pt x="11613" y="1130"/>
                    <a:pt x="11927" y="1130"/>
                  </a:cubicBezTo>
                  <a:close/>
                  <a:moveTo>
                    <a:pt x="11925" y="0"/>
                  </a:moveTo>
                  <a:cubicBezTo>
                    <a:pt x="11115" y="0"/>
                    <a:pt x="10405" y="580"/>
                    <a:pt x="10257" y="1393"/>
                  </a:cubicBezTo>
                  <a:lnTo>
                    <a:pt x="6079" y="4527"/>
                  </a:lnTo>
                  <a:lnTo>
                    <a:pt x="3965" y="4527"/>
                  </a:lnTo>
                  <a:cubicBezTo>
                    <a:pt x="3243" y="4527"/>
                    <a:pt x="2603" y="4980"/>
                    <a:pt x="2362" y="5659"/>
                  </a:cubicBezTo>
                  <a:lnTo>
                    <a:pt x="1700" y="5659"/>
                  </a:lnTo>
                  <a:cubicBezTo>
                    <a:pt x="761" y="5659"/>
                    <a:pt x="0" y="6417"/>
                    <a:pt x="0" y="7356"/>
                  </a:cubicBezTo>
                  <a:lnTo>
                    <a:pt x="0" y="9621"/>
                  </a:lnTo>
                  <a:cubicBezTo>
                    <a:pt x="0" y="10560"/>
                    <a:pt x="761" y="11318"/>
                    <a:pt x="1700" y="11321"/>
                  </a:cubicBezTo>
                  <a:lnTo>
                    <a:pt x="2362" y="11321"/>
                  </a:lnTo>
                  <a:cubicBezTo>
                    <a:pt x="2603" y="11997"/>
                    <a:pt x="3243" y="12450"/>
                    <a:pt x="3965" y="12453"/>
                  </a:cubicBezTo>
                  <a:lnTo>
                    <a:pt x="6079" y="12453"/>
                  </a:lnTo>
                  <a:lnTo>
                    <a:pt x="10257" y="15584"/>
                  </a:lnTo>
                  <a:cubicBezTo>
                    <a:pt x="10405" y="16397"/>
                    <a:pt x="11115" y="16977"/>
                    <a:pt x="11925" y="16977"/>
                  </a:cubicBezTo>
                  <a:cubicBezTo>
                    <a:pt x="11976" y="16977"/>
                    <a:pt x="12027" y="16975"/>
                    <a:pt x="12078" y="16970"/>
                  </a:cubicBezTo>
                  <a:cubicBezTo>
                    <a:pt x="12954" y="16892"/>
                    <a:pt x="13624" y="16161"/>
                    <a:pt x="13627" y="15282"/>
                  </a:cubicBezTo>
                  <a:lnTo>
                    <a:pt x="13627" y="1695"/>
                  </a:lnTo>
                  <a:cubicBezTo>
                    <a:pt x="13624" y="816"/>
                    <a:pt x="12954" y="85"/>
                    <a:pt x="12078" y="7"/>
                  </a:cubicBezTo>
                  <a:cubicBezTo>
                    <a:pt x="12027" y="2"/>
                    <a:pt x="11976" y="0"/>
                    <a:pt x="119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830" name="Google Shape;4254;p57">
            <a:extLst>
              <a:ext uri="{FF2B5EF4-FFF2-40B4-BE49-F238E27FC236}">
                <a16:creationId xmlns:a16="http://schemas.microsoft.com/office/drawing/2014/main" id="{0F75CDCA-0873-4AEC-AE26-BCE15EA37CEC}"/>
              </a:ext>
            </a:extLst>
          </p:cNvPr>
          <p:cNvGrpSpPr/>
          <p:nvPr/>
        </p:nvGrpSpPr>
        <p:grpSpPr>
          <a:xfrm>
            <a:off x="5749835" y="5422129"/>
            <a:ext cx="231356" cy="231320"/>
            <a:chOff x="3270475" y="1427025"/>
            <a:chExt cx="483200" cy="483125"/>
          </a:xfrm>
        </p:grpSpPr>
        <p:sp>
          <p:nvSpPr>
            <p:cNvPr id="2831" name="Google Shape;4255;p57">
              <a:extLst>
                <a:ext uri="{FF2B5EF4-FFF2-40B4-BE49-F238E27FC236}">
                  <a16:creationId xmlns:a16="http://schemas.microsoft.com/office/drawing/2014/main" id="{6AD4E96F-49FB-4DA7-8F58-8E082BCE54C3}"/>
                </a:ext>
              </a:extLst>
            </p:cNvPr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832" name="Google Shape;4256;p57">
              <a:extLst>
                <a:ext uri="{FF2B5EF4-FFF2-40B4-BE49-F238E27FC236}">
                  <a16:creationId xmlns:a16="http://schemas.microsoft.com/office/drawing/2014/main" id="{7DFF5BF8-7CC2-4178-BC93-0287DB1AAF7F}"/>
                </a:ext>
              </a:extLst>
            </p:cNvPr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833" name="Google Shape;4257;p57">
              <a:extLst>
                <a:ext uri="{FF2B5EF4-FFF2-40B4-BE49-F238E27FC236}">
                  <a16:creationId xmlns:a16="http://schemas.microsoft.com/office/drawing/2014/main" id="{A2EBB34A-F3F2-4712-9F2B-0E03C6CE9F4C}"/>
                </a:ext>
              </a:extLst>
            </p:cNvPr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834" name="Google Shape;4258;p57">
            <a:extLst>
              <a:ext uri="{FF2B5EF4-FFF2-40B4-BE49-F238E27FC236}">
                <a16:creationId xmlns:a16="http://schemas.microsoft.com/office/drawing/2014/main" id="{F1F366AD-99B6-448E-858B-8C6A85D97075}"/>
              </a:ext>
            </a:extLst>
          </p:cNvPr>
          <p:cNvGrpSpPr/>
          <p:nvPr/>
        </p:nvGrpSpPr>
        <p:grpSpPr>
          <a:xfrm>
            <a:off x="6029262" y="5422111"/>
            <a:ext cx="233607" cy="231356"/>
            <a:chOff x="3860250" y="1427025"/>
            <a:chExt cx="487900" cy="483200"/>
          </a:xfrm>
        </p:grpSpPr>
        <p:sp>
          <p:nvSpPr>
            <p:cNvPr id="2835" name="Google Shape;4259;p57">
              <a:extLst>
                <a:ext uri="{FF2B5EF4-FFF2-40B4-BE49-F238E27FC236}">
                  <a16:creationId xmlns:a16="http://schemas.microsoft.com/office/drawing/2014/main" id="{32F655AB-018D-4718-9933-F0CA0403FE6B}"/>
                </a:ext>
              </a:extLst>
            </p:cNvPr>
            <p:cNvSpPr/>
            <p:nvPr/>
          </p:nvSpPr>
          <p:spPr>
            <a:xfrm>
              <a:off x="3875800" y="1427025"/>
              <a:ext cx="472350" cy="468650"/>
            </a:xfrm>
            <a:custGeom>
              <a:avLst/>
              <a:gdLst/>
              <a:ahLst/>
              <a:cxnLst/>
              <a:rect l="l" t="t" r="r" b="b"/>
              <a:pathLst>
                <a:path w="18894" h="18746" extrusionOk="0">
                  <a:moveTo>
                    <a:pt x="15874" y="1821"/>
                  </a:moveTo>
                  <a:lnTo>
                    <a:pt x="6498" y="9403"/>
                  </a:lnTo>
                  <a:lnTo>
                    <a:pt x="1918" y="5629"/>
                  </a:lnTo>
                  <a:lnTo>
                    <a:pt x="15874" y="1821"/>
                  </a:lnTo>
                  <a:close/>
                  <a:moveTo>
                    <a:pt x="14524" y="4370"/>
                  </a:moveTo>
                  <a:lnTo>
                    <a:pt x="8425" y="11912"/>
                  </a:lnTo>
                  <a:lnTo>
                    <a:pt x="6257" y="12634"/>
                  </a:lnTo>
                  <a:lnTo>
                    <a:pt x="6981" y="10469"/>
                  </a:lnTo>
                  <a:lnTo>
                    <a:pt x="14524" y="4370"/>
                  </a:lnTo>
                  <a:close/>
                  <a:moveTo>
                    <a:pt x="17072" y="3020"/>
                  </a:moveTo>
                  <a:lnTo>
                    <a:pt x="13265" y="16976"/>
                  </a:lnTo>
                  <a:lnTo>
                    <a:pt x="9491" y="12392"/>
                  </a:lnTo>
                  <a:lnTo>
                    <a:pt x="17072" y="3020"/>
                  </a:lnTo>
                  <a:close/>
                  <a:moveTo>
                    <a:pt x="18298" y="0"/>
                  </a:moveTo>
                  <a:cubicBezTo>
                    <a:pt x="18286" y="0"/>
                    <a:pt x="18274" y="0"/>
                    <a:pt x="18262" y="3"/>
                  </a:cubicBezTo>
                  <a:lnTo>
                    <a:pt x="18253" y="3"/>
                  </a:lnTo>
                  <a:cubicBezTo>
                    <a:pt x="18238" y="6"/>
                    <a:pt x="18223" y="6"/>
                    <a:pt x="18211" y="12"/>
                  </a:cubicBezTo>
                  <a:lnTo>
                    <a:pt x="18193" y="15"/>
                  </a:lnTo>
                  <a:lnTo>
                    <a:pt x="18178" y="18"/>
                  </a:lnTo>
                  <a:lnTo>
                    <a:pt x="562" y="4822"/>
                  </a:lnTo>
                  <a:cubicBezTo>
                    <a:pt x="121" y="4943"/>
                    <a:pt x="0" y="5511"/>
                    <a:pt x="351" y="5804"/>
                  </a:cubicBezTo>
                  <a:lnTo>
                    <a:pt x="5834" y="10321"/>
                  </a:lnTo>
                  <a:lnTo>
                    <a:pt x="4826" y="13349"/>
                  </a:lnTo>
                  <a:cubicBezTo>
                    <a:pt x="4696" y="13732"/>
                    <a:pt x="4991" y="14098"/>
                    <a:pt x="5359" y="14098"/>
                  </a:cubicBezTo>
                  <a:cubicBezTo>
                    <a:pt x="5418" y="14098"/>
                    <a:pt x="5479" y="14089"/>
                    <a:pt x="5541" y="14068"/>
                  </a:cubicBezTo>
                  <a:lnTo>
                    <a:pt x="8570" y="13060"/>
                  </a:lnTo>
                  <a:lnTo>
                    <a:pt x="13087" y="18540"/>
                  </a:lnTo>
                  <a:cubicBezTo>
                    <a:pt x="13195" y="18670"/>
                    <a:pt x="13355" y="18745"/>
                    <a:pt x="13525" y="18745"/>
                  </a:cubicBezTo>
                  <a:cubicBezTo>
                    <a:pt x="13564" y="18745"/>
                    <a:pt x="13603" y="18742"/>
                    <a:pt x="13642" y="18733"/>
                  </a:cubicBezTo>
                  <a:cubicBezTo>
                    <a:pt x="13848" y="18691"/>
                    <a:pt x="14014" y="18534"/>
                    <a:pt x="14071" y="18328"/>
                  </a:cubicBezTo>
                  <a:lnTo>
                    <a:pt x="18875" y="716"/>
                  </a:lnTo>
                  <a:cubicBezTo>
                    <a:pt x="18875" y="710"/>
                    <a:pt x="18875" y="704"/>
                    <a:pt x="18878" y="698"/>
                  </a:cubicBezTo>
                  <a:lnTo>
                    <a:pt x="18881" y="683"/>
                  </a:lnTo>
                  <a:cubicBezTo>
                    <a:pt x="18884" y="668"/>
                    <a:pt x="18887" y="653"/>
                    <a:pt x="18890" y="637"/>
                  </a:cubicBezTo>
                  <a:cubicBezTo>
                    <a:pt x="18890" y="637"/>
                    <a:pt x="18890" y="634"/>
                    <a:pt x="18890" y="631"/>
                  </a:cubicBezTo>
                  <a:cubicBezTo>
                    <a:pt x="18890" y="619"/>
                    <a:pt x="18890" y="604"/>
                    <a:pt x="18893" y="592"/>
                  </a:cubicBezTo>
                  <a:lnTo>
                    <a:pt x="18893" y="580"/>
                  </a:lnTo>
                  <a:cubicBezTo>
                    <a:pt x="18893" y="568"/>
                    <a:pt x="18893" y="553"/>
                    <a:pt x="18893" y="541"/>
                  </a:cubicBezTo>
                  <a:cubicBezTo>
                    <a:pt x="18893" y="538"/>
                    <a:pt x="18893" y="535"/>
                    <a:pt x="18893" y="532"/>
                  </a:cubicBezTo>
                  <a:cubicBezTo>
                    <a:pt x="18893" y="517"/>
                    <a:pt x="18890" y="502"/>
                    <a:pt x="18890" y="487"/>
                  </a:cubicBezTo>
                  <a:cubicBezTo>
                    <a:pt x="18890" y="483"/>
                    <a:pt x="18890" y="480"/>
                    <a:pt x="18887" y="477"/>
                  </a:cubicBezTo>
                  <a:cubicBezTo>
                    <a:pt x="18887" y="465"/>
                    <a:pt x="18884" y="453"/>
                    <a:pt x="18881" y="441"/>
                  </a:cubicBezTo>
                  <a:lnTo>
                    <a:pt x="18878" y="429"/>
                  </a:lnTo>
                  <a:cubicBezTo>
                    <a:pt x="18875" y="417"/>
                    <a:pt x="18872" y="402"/>
                    <a:pt x="18866" y="390"/>
                  </a:cubicBezTo>
                  <a:cubicBezTo>
                    <a:pt x="18866" y="387"/>
                    <a:pt x="18866" y="384"/>
                    <a:pt x="18863" y="381"/>
                  </a:cubicBezTo>
                  <a:cubicBezTo>
                    <a:pt x="18860" y="369"/>
                    <a:pt x="18854" y="354"/>
                    <a:pt x="18848" y="345"/>
                  </a:cubicBezTo>
                  <a:cubicBezTo>
                    <a:pt x="18848" y="339"/>
                    <a:pt x="18845" y="333"/>
                    <a:pt x="18842" y="329"/>
                  </a:cubicBezTo>
                  <a:cubicBezTo>
                    <a:pt x="18839" y="323"/>
                    <a:pt x="18833" y="308"/>
                    <a:pt x="18830" y="299"/>
                  </a:cubicBezTo>
                  <a:cubicBezTo>
                    <a:pt x="18824" y="290"/>
                    <a:pt x="18824" y="290"/>
                    <a:pt x="18821" y="287"/>
                  </a:cubicBezTo>
                  <a:cubicBezTo>
                    <a:pt x="18815" y="275"/>
                    <a:pt x="18806" y="263"/>
                    <a:pt x="18797" y="248"/>
                  </a:cubicBezTo>
                  <a:lnTo>
                    <a:pt x="18790" y="239"/>
                  </a:lnTo>
                  <a:cubicBezTo>
                    <a:pt x="18784" y="230"/>
                    <a:pt x="18775" y="221"/>
                    <a:pt x="18769" y="212"/>
                  </a:cubicBezTo>
                  <a:cubicBezTo>
                    <a:pt x="18760" y="203"/>
                    <a:pt x="18763" y="203"/>
                    <a:pt x="18760" y="200"/>
                  </a:cubicBezTo>
                  <a:cubicBezTo>
                    <a:pt x="18751" y="188"/>
                    <a:pt x="18739" y="176"/>
                    <a:pt x="18727" y="163"/>
                  </a:cubicBezTo>
                  <a:cubicBezTo>
                    <a:pt x="18718" y="154"/>
                    <a:pt x="18706" y="142"/>
                    <a:pt x="18694" y="133"/>
                  </a:cubicBezTo>
                  <a:lnTo>
                    <a:pt x="18682" y="124"/>
                  </a:lnTo>
                  <a:cubicBezTo>
                    <a:pt x="18673" y="115"/>
                    <a:pt x="18664" y="109"/>
                    <a:pt x="18655" y="103"/>
                  </a:cubicBezTo>
                  <a:lnTo>
                    <a:pt x="18643" y="94"/>
                  </a:lnTo>
                  <a:cubicBezTo>
                    <a:pt x="18630" y="88"/>
                    <a:pt x="18618" y="79"/>
                    <a:pt x="18606" y="73"/>
                  </a:cubicBezTo>
                  <a:lnTo>
                    <a:pt x="18591" y="64"/>
                  </a:lnTo>
                  <a:lnTo>
                    <a:pt x="18564" y="52"/>
                  </a:lnTo>
                  <a:lnTo>
                    <a:pt x="18549" y="43"/>
                  </a:lnTo>
                  <a:cubicBezTo>
                    <a:pt x="18537" y="40"/>
                    <a:pt x="18522" y="34"/>
                    <a:pt x="18510" y="28"/>
                  </a:cubicBezTo>
                  <a:lnTo>
                    <a:pt x="18501" y="28"/>
                  </a:lnTo>
                  <a:cubicBezTo>
                    <a:pt x="18489" y="22"/>
                    <a:pt x="18476" y="18"/>
                    <a:pt x="18464" y="15"/>
                  </a:cubicBezTo>
                  <a:lnTo>
                    <a:pt x="18449" y="12"/>
                  </a:lnTo>
                  <a:lnTo>
                    <a:pt x="18416" y="6"/>
                  </a:lnTo>
                  <a:lnTo>
                    <a:pt x="18404" y="3"/>
                  </a:lnTo>
                  <a:cubicBezTo>
                    <a:pt x="18389" y="3"/>
                    <a:pt x="18374" y="0"/>
                    <a:pt x="18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836" name="Google Shape;4260;p57">
              <a:extLst>
                <a:ext uri="{FF2B5EF4-FFF2-40B4-BE49-F238E27FC236}">
                  <a16:creationId xmlns:a16="http://schemas.microsoft.com/office/drawing/2014/main" id="{89FCCF6A-47FA-4E3B-8FD1-5ADE90326144}"/>
                </a:ext>
              </a:extLst>
            </p:cNvPr>
            <p:cNvSpPr/>
            <p:nvPr/>
          </p:nvSpPr>
          <p:spPr>
            <a:xfrm>
              <a:off x="3860250" y="1861675"/>
              <a:ext cx="54675" cy="48550"/>
            </a:xfrm>
            <a:custGeom>
              <a:avLst/>
              <a:gdLst/>
              <a:ahLst/>
              <a:cxnLst/>
              <a:rect l="l" t="t" r="r" b="b"/>
              <a:pathLst>
                <a:path w="2187" h="1942" extrusionOk="0">
                  <a:moveTo>
                    <a:pt x="1563" y="1"/>
                  </a:moveTo>
                  <a:cubicBezTo>
                    <a:pt x="1416" y="1"/>
                    <a:pt x="1268" y="58"/>
                    <a:pt x="1157" y="172"/>
                  </a:cubicBezTo>
                  <a:lnTo>
                    <a:pt x="357" y="976"/>
                  </a:lnTo>
                  <a:cubicBezTo>
                    <a:pt x="0" y="1332"/>
                    <a:pt x="254" y="1942"/>
                    <a:pt x="758" y="1942"/>
                  </a:cubicBezTo>
                  <a:cubicBezTo>
                    <a:pt x="906" y="1942"/>
                    <a:pt x="1051" y="1882"/>
                    <a:pt x="1157" y="1776"/>
                  </a:cubicBezTo>
                  <a:lnTo>
                    <a:pt x="1957" y="973"/>
                  </a:lnTo>
                  <a:cubicBezTo>
                    <a:pt x="2184" y="755"/>
                    <a:pt x="2187" y="390"/>
                    <a:pt x="1963" y="166"/>
                  </a:cubicBezTo>
                  <a:cubicBezTo>
                    <a:pt x="1853" y="56"/>
                    <a:pt x="1708" y="1"/>
                    <a:pt x="15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837" name="Google Shape;4261;p57">
              <a:extLst>
                <a:ext uri="{FF2B5EF4-FFF2-40B4-BE49-F238E27FC236}">
                  <a16:creationId xmlns:a16="http://schemas.microsoft.com/office/drawing/2014/main" id="{E7305143-20B3-4215-B7DB-B7CD4B2C2E72}"/>
                </a:ext>
              </a:extLst>
            </p:cNvPr>
            <p:cNvSpPr/>
            <p:nvPr/>
          </p:nvSpPr>
          <p:spPr>
            <a:xfrm>
              <a:off x="3923425" y="1801775"/>
              <a:ext cx="51350" cy="48550"/>
            </a:xfrm>
            <a:custGeom>
              <a:avLst/>
              <a:gdLst/>
              <a:ahLst/>
              <a:cxnLst/>
              <a:rect l="l" t="t" r="r" b="b"/>
              <a:pathLst>
                <a:path w="2054" h="1942" extrusionOk="0">
                  <a:moveTo>
                    <a:pt x="1430" y="0"/>
                  </a:moveTo>
                  <a:cubicBezTo>
                    <a:pt x="1286" y="0"/>
                    <a:pt x="1141" y="56"/>
                    <a:pt x="1030" y="168"/>
                  </a:cubicBezTo>
                  <a:lnTo>
                    <a:pt x="230" y="968"/>
                  </a:lnTo>
                  <a:cubicBezTo>
                    <a:pt x="4" y="1189"/>
                    <a:pt x="1" y="1551"/>
                    <a:pt x="224" y="1774"/>
                  </a:cubicBezTo>
                  <a:cubicBezTo>
                    <a:pt x="334" y="1886"/>
                    <a:pt x="478" y="1941"/>
                    <a:pt x="623" y="1941"/>
                  </a:cubicBezTo>
                  <a:cubicBezTo>
                    <a:pt x="771" y="1941"/>
                    <a:pt x="919" y="1883"/>
                    <a:pt x="1030" y="1768"/>
                  </a:cubicBezTo>
                  <a:lnTo>
                    <a:pt x="1831" y="968"/>
                  </a:lnTo>
                  <a:cubicBezTo>
                    <a:pt x="2054" y="745"/>
                    <a:pt x="2051" y="388"/>
                    <a:pt x="1831" y="168"/>
                  </a:cubicBezTo>
                  <a:cubicBezTo>
                    <a:pt x="1720" y="56"/>
                    <a:pt x="1575" y="0"/>
                    <a:pt x="14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2838" name="Google Shape;4262;p57">
            <a:extLst>
              <a:ext uri="{FF2B5EF4-FFF2-40B4-BE49-F238E27FC236}">
                <a16:creationId xmlns:a16="http://schemas.microsoft.com/office/drawing/2014/main" id="{562F472F-B890-4E24-817A-1EBBB50E26C5}"/>
              </a:ext>
            </a:extLst>
          </p:cNvPr>
          <p:cNvSpPr/>
          <p:nvPr/>
        </p:nvSpPr>
        <p:spPr>
          <a:xfrm>
            <a:off x="6314532" y="5422093"/>
            <a:ext cx="231368" cy="231320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sp>
        <p:nvSpPr>
          <p:cNvPr id="2839" name="Google Shape;4263;p57">
            <a:extLst>
              <a:ext uri="{FF2B5EF4-FFF2-40B4-BE49-F238E27FC236}">
                <a16:creationId xmlns:a16="http://schemas.microsoft.com/office/drawing/2014/main" id="{FE9F28D7-59EC-4F97-906D-5D46EE9C7132}"/>
              </a:ext>
            </a:extLst>
          </p:cNvPr>
          <p:cNvSpPr/>
          <p:nvPr/>
        </p:nvSpPr>
        <p:spPr>
          <a:xfrm>
            <a:off x="6600813" y="5422087"/>
            <a:ext cx="233607" cy="231332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2840" name="Google Shape;4264;p57">
            <a:extLst>
              <a:ext uri="{FF2B5EF4-FFF2-40B4-BE49-F238E27FC236}">
                <a16:creationId xmlns:a16="http://schemas.microsoft.com/office/drawing/2014/main" id="{428B1136-20B1-4BD1-A58F-1824B9C2801D}"/>
              </a:ext>
            </a:extLst>
          </p:cNvPr>
          <p:cNvGrpSpPr/>
          <p:nvPr/>
        </p:nvGrpSpPr>
        <p:grpSpPr>
          <a:xfrm>
            <a:off x="6883525" y="5422129"/>
            <a:ext cx="231356" cy="231320"/>
            <a:chOff x="5648375" y="1427025"/>
            <a:chExt cx="483200" cy="483125"/>
          </a:xfrm>
        </p:grpSpPr>
        <p:sp>
          <p:nvSpPr>
            <p:cNvPr id="2841" name="Google Shape;4265;p57">
              <a:extLst>
                <a:ext uri="{FF2B5EF4-FFF2-40B4-BE49-F238E27FC236}">
                  <a16:creationId xmlns:a16="http://schemas.microsoft.com/office/drawing/2014/main" id="{6C222487-2BF8-447C-A802-2D09DEBA4F0D}"/>
                </a:ext>
              </a:extLst>
            </p:cNvPr>
            <p:cNvSpPr/>
            <p:nvPr/>
          </p:nvSpPr>
          <p:spPr>
            <a:xfrm>
              <a:off x="5801075" y="1484625"/>
              <a:ext cx="177725" cy="162475"/>
            </a:xfrm>
            <a:custGeom>
              <a:avLst/>
              <a:gdLst/>
              <a:ahLst/>
              <a:cxnLst/>
              <a:rect l="l" t="t" r="r" b="b"/>
              <a:pathLst>
                <a:path w="7109" h="6499" extrusionOk="0">
                  <a:moveTo>
                    <a:pt x="3554" y="1845"/>
                  </a:moveTo>
                  <a:lnTo>
                    <a:pt x="3920" y="2582"/>
                  </a:lnTo>
                  <a:cubicBezTo>
                    <a:pt x="4001" y="2751"/>
                    <a:pt x="4161" y="2866"/>
                    <a:pt x="4345" y="2893"/>
                  </a:cubicBezTo>
                  <a:lnTo>
                    <a:pt x="5158" y="3011"/>
                  </a:lnTo>
                  <a:lnTo>
                    <a:pt x="4569" y="3584"/>
                  </a:lnTo>
                  <a:cubicBezTo>
                    <a:pt x="4436" y="3714"/>
                    <a:pt x="4376" y="3901"/>
                    <a:pt x="4406" y="4086"/>
                  </a:cubicBezTo>
                  <a:lnTo>
                    <a:pt x="4545" y="4898"/>
                  </a:lnTo>
                  <a:lnTo>
                    <a:pt x="3820" y="4514"/>
                  </a:lnTo>
                  <a:cubicBezTo>
                    <a:pt x="3737" y="4469"/>
                    <a:pt x="3646" y="4446"/>
                    <a:pt x="3555" y="4446"/>
                  </a:cubicBezTo>
                  <a:cubicBezTo>
                    <a:pt x="3464" y="4446"/>
                    <a:pt x="3373" y="4469"/>
                    <a:pt x="3292" y="4514"/>
                  </a:cubicBezTo>
                  <a:lnTo>
                    <a:pt x="2561" y="4895"/>
                  </a:lnTo>
                  <a:lnTo>
                    <a:pt x="2703" y="4086"/>
                  </a:lnTo>
                  <a:cubicBezTo>
                    <a:pt x="2733" y="3901"/>
                    <a:pt x="2673" y="3714"/>
                    <a:pt x="2540" y="3584"/>
                  </a:cubicBezTo>
                  <a:lnTo>
                    <a:pt x="1951" y="3011"/>
                  </a:lnTo>
                  <a:lnTo>
                    <a:pt x="2763" y="2893"/>
                  </a:lnTo>
                  <a:cubicBezTo>
                    <a:pt x="2947" y="2866"/>
                    <a:pt x="3107" y="2751"/>
                    <a:pt x="3192" y="2582"/>
                  </a:cubicBezTo>
                  <a:lnTo>
                    <a:pt x="3554" y="1845"/>
                  </a:lnTo>
                  <a:close/>
                  <a:moveTo>
                    <a:pt x="3554" y="0"/>
                  </a:moveTo>
                  <a:cubicBezTo>
                    <a:pt x="3353" y="0"/>
                    <a:pt x="3151" y="106"/>
                    <a:pt x="3047" y="317"/>
                  </a:cubicBezTo>
                  <a:lnTo>
                    <a:pt x="2307" y="1815"/>
                  </a:lnTo>
                  <a:lnTo>
                    <a:pt x="653" y="2056"/>
                  </a:lnTo>
                  <a:cubicBezTo>
                    <a:pt x="188" y="2123"/>
                    <a:pt x="0" y="2694"/>
                    <a:pt x="339" y="3023"/>
                  </a:cubicBezTo>
                  <a:lnTo>
                    <a:pt x="1537" y="4188"/>
                  </a:lnTo>
                  <a:lnTo>
                    <a:pt x="1253" y="5837"/>
                  </a:lnTo>
                  <a:cubicBezTo>
                    <a:pt x="1191" y="6202"/>
                    <a:pt x="1480" y="6499"/>
                    <a:pt x="1809" y="6499"/>
                  </a:cubicBezTo>
                  <a:cubicBezTo>
                    <a:pt x="1897" y="6499"/>
                    <a:pt x="1987" y="6478"/>
                    <a:pt x="2075" y="6432"/>
                  </a:cubicBezTo>
                  <a:lnTo>
                    <a:pt x="3554" y="5656"/>
                  </a:lnTo>
                  <a:lnTo>
                    <a:pt x="5034" y="6432"/>
                  </a:lnTo>
                  <a:cubicBezTo>
                    <a:pt x="5121" y="6478"/>
                    <a:pt x="5212" y="6499"/>
                    <a:pt x="5299" y="6499"/>
                  </a:cubicBezTo>
                  <a:cubicBezTo>
                    <a:pt x="5629" y="6499"/>
                    <a:pt x="5917" y="6202"/>
                    <a:pt x="5855" y="5837"/>
                  </a:cubicBezTo>
                  <a:lnTo>
                    <a:pt x="5574" y="4188"/>
                  </a:lnTo>
                  <a:lnTo>
                    <a:pt x="6770" y="3023"/>
                  </a:lnTo>
                  <a:cubicBezTo>
                    <a:pt x="7108" y="2694"/>
                    <a:pt x="6921" y="2123"/>
                    <a:pt x="6456" y="2056"/>
                  </a:cubicBezTo>
                  <a:lnTo>
                    <a:pt x="4801" y="1815"/>
                  </a:lnTo>
                  <a:lnTo>
                    <a:pt x="4062" y="317"/>
                  </a:lnTo>
                  <a:cubicBezTo>
                    <a:pt x="3957" y="106"/>
                    <a:pt x="3756" y="0"/>
                    <a:pt x="3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842" name="Google Shape;4266;p57">
              <a:extLst>
                <a:ext uri="{FF2B5EF4-FFF2-40B4-BE49-F238E27FC236}">
                  <a16:creationId xmlns:a16="http://schemas.microsoft.com/office/drawing/2014/main" id="{C8F0701B-6390-4993-9883-B6798E0A921E}"/>
                </a:ext>
              </a:extLst>
            </p:cNvPr>
            <p:cNvSpPr/>
            <p:nvPr/>
          </p:nvSpPr>
          <p:spPr>
            <a:xfrm>
              <a:off x="56483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2265" y="2304"/>
                  </a:moveTo>
                  <a:cubicBezTo>
                    <a:pt x="2890" y="2304"/>
                    <a:pt x="3397" y="2808"/>
                    <a:pt x="3397" y="3437"/>
                  </a:cubicBezTo>
                  <a:lnTo>
                    <a:pt x="3397" y="7398"/>
                  </a:lnTo>
                  <a:lnTo>
                    <a:pt x="3397" y="7474"/>
                  </a:lnTo>
                  <a:lnTo>
                    <a:pt x="1637" y="6299"/>
                  </a:lnTo>
                  <a:cubicBezTo>
                    <a:pt x="1320" y="6088"/>
                    <a:pt x="1129" y="5734"/>
                    <a:pt x="1132" y="5357"/>
                  </a:cubicBezTo>
                  <a:lnTo>
                    <a:pt x="1132" y="3437"/>
                  </a:lnTo>
                  <a:cubicBezTo>
                    <a:pt x="1132" y="2808"/>
                    <a:pt x="1640" y="2304"/>
                    <a:pt x="2265" y="2304"/>
                  </a:cubicBezTo>
                  <a:close/>
                  <a:moveTo>
                    <a:pt x="17060" y="2304"/>
                  </a:moveTo>
                  <a:cubicBezTo>
                    <a:pt x="17685" y="2304"/>
                    <a:pt x="18192" y="2808"/>
                    <a:pt x="18192" y="3437"/>
                  </a:cubicBezTo>
                  <a:lnTo>
                    <a:pt x="18192" y="5357"/>
                  </a:lnTo>
                  <a:cubicBezTo>
                    <a:pt x="18192" y="5737"/>
                    <a:pt x="18005" y="6091"/>
                    <a:pt x="17688" y="6302"/>
                  </a:cubicBezTo>
                  <a:lnTo>
                    <a:pt x="15928" y="7474"/>
                  </a:lnTo>
                  <a:lnTo>
                    <a:pt x="15928" y="7398"/>
                  </a:lnTo>
                  <a:lnTo>
                    <a:pt x="15928" y="3437"/>
                  </a:lnTo>
                  <a:cubicBezTo>
                    <a:pt x="15928" y="2808"/>
                    <a:pt x="16435" y="2304"/>
                    <a:pt x="17060" y="2304"/>
                  </a:cubicBezTo>
                  <a:close/>
                  <a:moveTo>
                    <a:pt x="14795" y="1133"/>
                  </a:moveTo>
                  <a:lnTo>
                    <a:pt x="14795" y="7398"/>
                  </a:lnTo>
                  <a:cubicBezTo>
                    <a:pt x="14795" y="8763"/>
                    <a:pt x="14095" y="9641"/>
                    <a:pt x="12120" y="10759"/>
                  </a:cubicBezTo>
                  <a:cubicBezTo>
                    <a:pt x="11069" y="11354"/>
                    <a:pt x="10372" y="12422"/>
                    <a:pt x="10248" y="13627"/>
                  </a:cubicBezTo>
                  <a:lnTo>
                    <a:pt x="9058" y="13627"/>
                  </a:lnTo>
                  <a:cubicBezTo>
                    <a:pt x="8877" y="12368"/>
                    <a:pt x="8041" y="11269"/>
                    <a:pt x="6791" y="10686"/>
                  </a:cubicBezTo>
                  <a:cubicBezTo>
                    <a:pt x="5332" y="10007"/>
                    <a:pt x="4529" y="8835"/>
                    <a:pt x="4529" y="7398"/>
                  </a:cubicBezTo>
                  <a:lnTo>
                    <a:pt x="4529" y="1133"/>
                  </a:lnTo>
                  <a:close/>
                  <a:moveTo>
                    <a:pt x="11927" y="14759"/>
                  </a:moveTo>
                  <a:cubicBezTo>
                    <a:pt x="12241" y="14759"/>
                    <a:pt x="12495" y="15010"/>
                    <a:pt x="12495" y="15324"/>
                  </a:cubicBezTo>
                  <a:lnTo>
                    <a:pt x="12495" y="15892"/>
                  </a:lnTo>
                  <a:lnTo>
                    <a:pt x="10795" y="15892"/>
                  </a:lnTo>
                  <a:cubicBezTo>
                    <a:pt x="10481" y="15892"/>
                    <a:pt x="10230" y="16142"/>
                    <a:pt x="10230" y="16456"/>
                  </a:cubicBezTo>
                  <a:cubicBezTo>
                    <a:pt x="10230" y="16770"/>
                    <a:pt x="10481" y="17024"/>
                    <a:pt x="10795" y="17024"/>
                  </a:cubicBezTo>
                  <a:lnTo>
                    <a:pt x="13059" y="17024"/>
                  </a:lnTo>
                  <a:cubicBezTo>
                    <a:pt x="13373" y="17024"/>
                    <a:pt x="13627" y="17275"/>
                    <a:pt x="13627" y="17589"/>
                  </a:cubicBezTo>
                  <a:lnTo>
                    <a:pt x="13627" y="18193"/>
                  </a:lnTo>
                  <a:lnTo>
                    <a:pt x="5701" y="18193"/>
                  </a:lnTo>
                  <a:lnTo>
                    <a:pt x="5701" y="17589"/>
                  </a:lnTo>
                  <a:cubicBezTo>
                    <a:pt x="5701" y="17275"/>
                    <a:pt x="5951" y="17024"/>
                    <a:pt x="6265" y="17024"/>
                  </a:cubicBezTo>
                  <a:lnTo>
                    <a:pt x="8530" y="17024"/>
                  </a:lnTo>
                  <a:cubicBezTo>
                    <a:pt x="8844" y="17024"/>
                    <a:pt x="9095" y="16770"/>
                    <a:pt x="9095" y="16456"/>
                  </a:cubicBezTo>
                  <a:cubicBezTo>
                    <a:pt x="9095" y="16142"/>
                    <a:pt x="8844" y="15892"/>
                    <a:pt x="8530" y="15892"/>
                  </a:cubicBezTo>
                  <a:lnTo>
                    <a:pt x="6833" y="15892"/>
                  </a:lnTo>
                  <a:lnTo>
                    <a:pt x="6833" y="15324"/>
                  </a:lnTo>
                  <a:cubicBezTo>
                    <a:pt x="6833" y="15010"/>
                    <a:pt x="7084" y="14759"/>
                    <a:pt x="7398" y="14759"/>
                  </a:cubicBezTo>
                  <a:close/>
                  <a:moveTo>
                    <a:pt x="3965" y="0"/>
                  </a:moveTo>
                  <a:cubicBezTo>
                    <a:pt x="3651" y="0"/>
                    <a:pt x="3397" y="254"/>
                    <a:pt x="3397" y="568"/>
                  </a:cubicBezTo>
                  <a:lnTo>
                    <a:pt x="3397" y="1474"/>
                  </a:lnTo>
                  <a:cubicBezTo>
                    <a:pt x="3032" y="1264"/>
                    <a:pt x="2645" y="1168"/>
                    <a:pt x="2269" y="1168"/>
                  </a:cubicBezTo>
                  <a:cubicBezTo>
                    <a:pt x="1086" y="1168"/>
                    <a:pt x="0" y="2113"/>
                    <a:pt x="0" y="3437"/>
                  </a:cubicBezTo>
                  <a:lnTo>
                    <a:pt x="0" y="5357"/>
                  </a:lnTo>
                  <a:cubicBezTo>
                    <a:pt x="0" y="6115"/>
                    <a:pt x="378" y="6821"/>
                    <a:pt x="1009" y="7241"/>
                  </a:cubicBezTo>
                  <a:lnTo>
                    <a:pt x="3651" y="9001"/>
                  </a:lnTo>
                  <a:cubicBezTo>
                    <a:pt x="3663" y="9010"/>
                    <a:pt x="3678" y="9019"/>
                    <a:pt x="3690" y="9026"/>
                  </a:cubicBezTo>
                  <a:cubicBezTo>
                    <a:pt x="4125" y="10170"/>
                    <a:pt x="5027" y="11112"/>
                    <a:pt x="6314" y="11710"/>
                  </a:cubicBezTo>
                  <a:cubicBezTo>
                    <a:pt x="7156" y="12105"/>
                    <a:pt x="7736" y="12812"/>
                    <a:pt x="7911" y="13627"/>
                  </a:cubicBezTo>
                  <a:lnTo>
                    <a:pt x="7398" y="13627"/>
                  </a:lnTo>
                  <a:cubicBezTo>
                    <a:pt x="6459" y="13627"/>
                    <a:pt x="5701" y="14385"/>
                    <a:pt x="5701" y="15324"/>
                  </a:cubicBezTo>
                  <a:lnTo>
                    <a:pt x="5701" y="15988"/>
                  </a:lnTo>
                  <a:cubicBezTo>
                    <a:pt x="5021" y="16227"/>
                    <a:pt x="4569" y="16870"/>
                    <a:pt x="4569" y="17589"/>
                  </a:cubicBezTo>
                  <a:lnTo>
                    <a:pt x="4569" y="18760"/>
                  </a:lnTo>
                  <a:cubicBezTo>
                    <a:pt x="4569" y="19071"/>
                    <a:pt x="4819" y="19325"/>
                    <a:pt x="5133" y="19325"/>
                  </a:cubicBezTo>
                  <a:lnTo>
                    <a:pt x="14191" y="19325"/>
                  </a:lnTo>
                  <a:cubicBezTo>
                    <a:pt x="14506" y="19325"/>
                    <a:pt x="14759" y="19071"/>
                    <a:pt x="14759" y="18760"/>
                  </a:cubicBezTo>
                  <a:lnTo>
                    <a:pt x="14759" y="17589"/>
                  </a:lnTo>
                  <a:cubicBezTo>
                    <a:pt x="14756" y="16870"/>
                    <a:pt x="14303" y="16227"/>
                    <a:pt x="13627" y="15988"/>
                  </a:cubicBezTo>
                  <a:lnTo>
                    <a:pt x="13627" y="15324"/>
                  </a:lnTo>
                  <a:cubicBezTo>
                    <a:pt x="13624" y="14385"/>
                    <a:pt x="12866" y="13627"/>
                    <a:pt x="11927" y="13627"/>
                  </a:cubicBezTo>
                  <a:lnTo>
                    <a:pt x="11389" y="13627"/>
                  </a:lnTo>
                  <a:cubicBezTo>
                    <a:pt x="11507" y="12833"/>
                    <a:pt x="11981" y="12139"/>
                    <a:pt x="12679" y="11743"/>
                  </a:cubicBezTo>
                  <a:cubicBezTo>
                    <a:pt x="14044" y="10973"/>
                    <a:pt x="15088" y="10170"/>
                    <a:pt x="15593" y="9047"/>
                  </a:cubicBezTo>
                  <a:cubicBezTo>
                    <a:pt x="15623" y="9035"/>
                    <a:pt x="15650" y="9019"/>
                    <a:pt x="15677" y="9001"/>
                  </a:cubicBezTo>
                  <a:lnTo>
                    <a:pt x="18319" y="7241"/>
                  </a:lnTo>
                  <a:cubicBezTo>
                    <a:pt x="18947" y="6821"/>
                    <a:pt x="19328" y="6115"/>
                    <a:pt x="19328" y="5357"/>
                  </a:cubicBezTo>
                  <a:lnTo>
                    <a:pt x="19328" y="3437"/>
                  </a:lnTo>
                  <a:cubicBezTo>
                    <a:pt x="19325" y="2113"/>
                    <a:pt x="18239" y="1168"/>
                    <a:pt x="17057" y="1168"/>
                  </a:cubicBezTo>
                  <a:cubicBezTo>
                    <a:pt x="16681" y="1168"/>
                    <a:pt x="16295" y="1264"/>
                    <a:pt x="15931" y="1474"/>
                  </a:cubicBezTo>
                  <a:lnTo>
                    <a:pt x="15931" y="568"/>
                  </a:lnTo>
                  <a:cubicBezTo>
                    <a:pt x="15931" y="254"/>
                    <a:pt x="15677" y="0"/>
                    <a:pt x="15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843" name="Google Shape;4267;p57">
            <a:extLst>
              <a:ext uri="{FF2B5EF4-FFF2-40B4-BE49-F238E27FC236}">
                <a16:creationId xmlns:a16="http://schemas.microsoft.com/office/drawing/2014/main" id="{FAA09B47-B686-4863-A032-B2B079926E83}"/>
              </a:ext>
            </a:extLst>
          </p:cNvPr>
          <p:cNvGrpSpPr/>
          <p:nvPr/>
        </p:nvGrpSpPr>
        <p:grpSpPr>
          <a:xfrm>
            <a:off x="7165383" y="5422117"/>
            <a:ext cx="234349" cy="231344"/>
            <a:chOff x="6238300" y="1426975"/>
            <a:chExt cx="489450" cy="483175"/>
          </a:xfrm>
        </p:grpSpPr>
        <p:sp>
          <p:nvSpPr>
            <p:cNvPr id="2844" name="Google Shape;4268;p57">
              <a:extLst>
                <a:ext uri="{FF2B5EF4-FFF2-40B4-BE49-F238E27FC236}">
                  <a16:creationId xmlns:a16="http://schemas.microsoft.com/office/drawing/2014/main" id="{C62D6D80-ED70-44F4-9108-96C920E119A6}"/>
                </a:ext>
              </a:extLst>
            </p:cNvPr>
            <p:cNvSpPr/>
            <p:nvPr/>
          </p:nvSpPr>
          <p:spPr>
            <a:xfrm>
              <a:off x="6238300" y="1426975"/>
              <a:ext cx="489450" cy="483175"/>
            </a:xfrm>
            <a:custGeom>
              <a:avLst/>
              <a:gdLst/>
              <a:ahLst/>
              <a:cxnLst/>
              <a:rect l="l" t="t" r="r" b="b"/>
              <a:pathLst>
                <a:path w="19578" h="19327" extrusionOk="0">
                  <a:moveTo>
                    <a:pt x="16109" y="2267"/>
                  </a:moveTo>
                  <a:lnTo>
                    <a:pt x="16109" y="4803"/>
                  </a:lnTo>
                  <a:lnTo>
                    <a:pt x="14977" y="3831"/>
                  </a:lnTo>
                  <a:lnTo>
                    <a:pt x="14977" y="2267"/>
                  </a:lnTo>
                  <a:close/>
                  <a:moveTo>
                    <a:pt x="9880" y="1135"/>
                  </a:moveTo>
                  <a:cubicBezTo>
                    <a:pt x="10011" y="1135"/>
                    <a:pt x="10142" y="1181"/>
                    <a:pt x="10248" y="1274"/>
                  </a:cubicBezTo>
                  <a:lnTo>
                    <a:pt x="18174" y="8067"/>
                  </a:lnTo>
                  <a:cubicBezTo>
                    <a:pt x="18413" y="8270"/>
                    <a:pt x="18440" y="8626"/>
                    <a:pt x="18238" y="8864"/>
                  </a:cubicBezTo>
                  <a:lnTo>
                    <a:pt x="18238" y="8861"/>
                  </a:lnTo>
                  <a:cubicBezTo>
                    <a:pt x="18129" y="8988"/>
                    <a:pt x="17972" y="9061"/>
                    <a:pt x="17809" y="9061"/>
                  </a:cubicBezTo>
                  <a:cubicBezTo>
                    <a:pt x="17673" y="9061"/>
                    <a:pt x="17540" y="9012"/>
                    <a:pt x="17440" y="8925"/>
                  </a:cubicBezTo>
                  <a:lnTo>
                    <a:pt x="10251" y="2762"/>
                  </a:lnTo>
                  <a:cubicBezTo>
                    <a:pt x="10145" y="2672"/>
                    <a:pt x="10014" y="2626"/>
                    <a:pt x="9883" y="2626"/>
                  </a:cubicBezTo>
                  <a:cubicBezTo>
                    <a:pt x="9751" y="2626"/>
                    <a:pt x="9620" y="2672"/>
                    <a:pt x="9514" y="2762"/>
                  </a:cubicBezTo>
                  <a:lnTo>
                    <a:pt x="2687" y="8553"/>
                  </a:lnTo>
                  <a:cubicBezTo>
                    <a:pt x="2657" y="8575"/>
                    <a:pt x="2633" y="8596"/>
                    <a:pt x="2609" y="8623"/>
                  </a:cubicBezTo>
                  <a:lnTo>
                    <a:pt x="2250" y="8925"/>
                  </a:lnTo>
                  <a:cubicBezTo>
                    <a:pt x="2142" y="9016"/>
                    <a:pt x="2012" y="9060"/>
                    <a:pt x="1882" y="9060"/>
                  </a:cubicBezTo>
                  <a:cubicBezTo>
                    <a:pt x="1723" y="9060"/>
                    <a:pt x="1565" y="8994"/>
                    <a:pt x="1452" y="8864"/>
                  </a:cubicBezTo>
                  <a:cubicBezTo>
                    <a:pt x="1250" y="8629"/>
                    <a:pt x="1274" y="8273"/>
                    <a:pt x="1510" y="8067"/>
                  </a:cubicBezTo>
                  <a:lnTo>
                    <a:pt x="9511" y="1274"/>
                  </a:lnTo>
                  <a:cubicBezTo>
                    <a:pt x="9617" y="1181"/>
                    <a:pt x="9748" y="1135"/>
                    <a:pt x="9880" y="1135"/>
                  </a:cubicBezTo>
                  <a:close/>
                  <a:moveTo>
                    <a:pt x="12147" y="13665"/>
                  </a:moveTo>
                  <a:lnTo>
                    <a:pt x="12147" y="18195"/>
                  </a:lnTo>
                  <a:lnTo>
                    <a:pt x="7543" y="18195"/>
                  </a:lnTo>
                  <a:lnTo>
                    <a:pt x="7543" y="13665"/>
                  </a:lnTo>
                  <a:close/>
                  <a:moveTo>
                    <a:pt x="9883" y="3937"/>
                  </a:moveTo>
                  <a:lnTo>
                    <a:pt x="16109" y="9275"/>
                  </a:lnTo>
                  <a:lnTo>
                    <a:pt x="16109" y="18195"/>
                  </a:lnTo>
                  <a:lnTo>
                    <a:pt x="13280" y="18195"/>
                  </a:lnTo>
                  <a:lnTo>
                    <a:pt x="13280" y="13101"/>
                  </a:lnTo>
                  <a:cubicBezTo>
                    <a:pt x="13280" y="12787"/>
                    <a:pt x="13026" y="12533"/>
                    <a:pt x="12712" y="12533"/>
                  </a:cubicBezTo>
                  <a:lnTo>
                    <a:pt x="6975" y="12533"/>
                  </a:lnTo>
                  <a:cubicBezTo>
                    <a:pt x="6661" y="12533"/>
                    <a:pt x="6410" y="12787"/>
                    <a:pt x="6410" y="13101"/>
                  </a:cubicBezTo>
                  <a:lnTo>
                    <a:pt x="6410" y="18195"/>
                  </a:lnTo>
                  <a:lnTo>
                    <a:pt x="3578" y="18195"/>
                  </a:lnTo>
                  <a:lnTo>
                    <a:pt x="3578" y="9281"/>
                  </a:lnTo>
                  <a:lnTo>
                    <a:pt x="9883" y="3937"/>
                  </a:lnTo>
                  <a:close/>
                  <a:moveTo>
                    <a:pt x="9883" y="0"/>
                  </a:moveTo>
                  <a:cubicBezTo>
                    <a:pt x="9489" y="0"/>
                    <a:pt x="9095" y="137"/>
                    <a:pt x="8778" y="410"/>
                  </a:cubicBezTo>
                  <a:lnTo>
                    <a:pt x="773" y="7204"/>
                  </a:lnTo>
                  <a:cubicBezTo>
                    <a:pt x="154" y="7738"/>
                    <a:pt x="0" y="8635"/>
                    <a:pt x="411" y="9345"/>
                  </a:cubicBezTo>
                  <a:cubicBezTo>
                    <a:pt x="720" y="9881"/>
                    <a:pt x="1289" y="10193"/>
                    <a:pt x="1882" y="10193"/>
                  </a:cubicBezTo>
                  <a:cubicBezTo>
                    <a:pt x="2070" y="10193"/>
                    <a:pt x="2261" y="10162"/>
                    <a:pt x="2446" y="10096"/>
                  </a:cubicBezTo>
                  <a:lnTo>
                    <a:pt x="2446" y="18762"/>
                  </a:lnTo>
                  <a:cubicBezTo>
                    <a:pt x="2446" y="19073"/>
                    <a:pt x="2699" y="19327"/>
                    <a:pt x="3010" y="19327"/>
                  </a:cubicBezTo>
                  <a:lnTo>
                    <a:pt x="16673" y="19327"/>
                  </a:lnTo>
                  <a:cubicBezTo>
                    <a:pt x="16987" y="19327"/>
                    <a:pt x="17241" y="19073"/>
                    <a:pt x="17241" y="18762"/>
                  </a:cubicBezTo>
                  <a:lnTo>
                    <a:pt x="17241" y="10096"/>
                  </a:lnTo>
                  <a:cubicBezTo>
                    <a:pt x="17431" y="10163"/>
                    <a:pt x="17623" y="10195"/>
                    <a:pt x="17809" y="10195"/>
                  </a:cubicBezTo>
                  <a:cubicBezTo>
                    <a:pt x="18756" y="10195"/>
                    <a:pt x="19578" y="9388"/>
                    <a:pt x="19500" y="8363"/>
                  </a:cubicBezTo>
                  <a:cubicBezTo>
                    <a:pt x="19466" y="7913"/>
                    <a:pt x="19255" y="7497"/>
                    <a:pt x="18914" y="7204"/>
                  </a:cubicBezTo>
                  <a:lnTo>
                    <a:pt x="17241" y="5770"/>
                  </a:lnTo>
                  <a:lnTo>
                    <a:pt x="17241" y="1702"/>
                  </a:lnTo>
                  <a:cubicBezTo>
                    <a:pt x="17241" y="1388"/>
                    <a:pt x="16987" y="1135"/>
                    <a:pt x="16676" y="1135"/>
                  </a:cubicBezTo>
                  <a:lnTo>
                    <a:pt x="14412" y="1135"/>
                  </a:lnTo>
                  <a:cubicBezTo>
                    <a:pt x="14098" y="1135"/>
                    <a:pt x="13844" y="1388"/>
                    <a:pt x="13844" y="1702"/>
                  </a:cubicBezTo>
                  <a:lnTo>
                    <a:pt x="13844" y="2862"/>
                  </a:lnTo>
                  <a:lnTo>
                    <a:pt x="10988" y="410"/>
                  </a:lnTo>
                  <a:cubicBezTo>
                    <a:pt x="10671" y="137"/>
                    <a:pt x="10277" y="0"/>
                    <a:pt x="98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845" name="Google Shape;4269;p57">
              <a:extLst>
                <a:ext uri="{FF2B5EF4-FFF2-40B4-BE49-F238E27FC236}">
                  <a16:creationId xmlns:a16="http://schemas.microsoft.com/office/drawing/2014/main" id="{544A2F96-2404-426C-91D8-D567946AE851}"/>
                </a:ext>
              </a:extLst>
            </p:cNvPr>
            <p:cNvSpPr/>
            <p:nvPr/>
          </p:nvSpPr>
          <p:spPr>
            <a:xfrm>
              <a:off x="6426850" y="1596875"/>
              <a:ext cx="115150" cy="113250"/>
            </a:xfrm>
            <a:custGeom>
              <a:avLst/>
              <a:gdLst/>
              <a:ahLst/>
              <a:cxnLst/>
              <a:rect l="l" t="t" r="r" b="b"/>
              <a:pathLst>
                <a:path w="4606" h="4530" extrusionOk="0">
                  <a:moveTo>
                    <a:pt x="3473" y="1132"/>
                  </a:moveTo>
                  <a:lnTo>
                    <a:pt x="3473" y="3397"/>
                  </a:lnTo>
                  <a:lnTo>
                    <a:pt x="1133" y="3397"/>
                  </a:lnTo>
                  <a:lnTo>
                    <a:pt x="1133" y="1132"/>
                  </a:lnTo>
                  <a:close/>
                  <a:moveTo>
                    <a:pt x="565" y="0"/>
                  </a:moveTo>
                  <a:cubicBezTo>
                    <a:pt x="251" y="0"/>
                    <a:pt x="1" y="254"/>
                    <a:pt x="1" y="568"/>
                  </a:cubicBezTo>
                  <a:lnTo>
                    <a:pt x="1" y="3965"/>
                  </a:lnTo>
                  <a:cubicBezTo>
                    <a:pt x="1" y="4276"/>
                    <a:pt x="251" y="4529"/>
                    <a:pt x="565" y="4529"/>
                  </a:cubicBezTo>
                  <a:lnTo>
                    <a:pt x="4038" y="4529"/>
                  </a:lnTo>
                  <a:cubicBezTo>
                    <a:pt x="4352" y="4529"/>
                    <a:pt x="4605" y="4276"/>
                    <a:pt x="4605" y="3965"/>
                  </a:cubicBezTo>
                  <a:lnTo>
                    <a:pt x="4605" y="568"/>
                  </a:lnTo>
                  <a:cubicBezTo>
                    <a:pt x="4605" y="254"/>
                    <a:pt x="4352" y="0"/>
                    <a:pt x="4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846" name="Google Shape;4270;p57">
              <a:extLst>
                <a:ext uri="{FF2B5EF4-FFF2-40B4-BE49-F238E27FC236}">
                  <a16:creationId xmlns:a16="http://schemas.microsoft.com/office/drawing/2014/main" id="{AB469B01-8AD2-4780-AB0A-1E0954A52FE6}"/>
                </a:ext>
              </a:extLst>
            </p:cNvPr>
            <p:cNvSpPr/>
            <p:nvPr/>
          </p:nvSpPr>
          <p:spPr>
            <a:xfrm>
              <a:off x="6485350" y="1796900"/>
              <a:ext cx="28325" cy="28325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cubicBezTo>
                    <a:pt x="879" y="1133"/>
                    <a:pt x="1133" y="879"/>
                    <a:pt x="1133" y="568"/>
                  </a:cubicBez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2847" name="Google Shape;4271;p57">
            <a:extLst>
              <a:ext uri="{FF2B5EF4-FFF2-40B4-BE49-F238E27FC236}">
                <a16:creationId xmlns:a16="http://schemas.microsoft.com/office/drawing/2014/main" id="{C806ABE8-3D5C-4419-A743-DB20BF89C330}"/>
              </a:ext>
            </a:extLst>
          </p:cNvPr>
          <p:cNvSpPr/>
          <p:nvPr/>
        </p:nvSpPr>
        <p:spPr>
          <a:xfrm>
            <a:off x="4622601" y="5707494"/>
            <a:ext cx="204543" cy="230339"/>
          </a:xfrm>
          <a:custGeom>
            <a:avLst/>
            <a:gdLst/>
            <a:ahLst/>
            <a:cxnLst/>
            <a:rect l="l" t="t" r="r" b="b"/>
            <a:pathLst>
              <a:path w="17088" h="19243" extrusionOk="0">
                <a:moveTo>
                  <a:pt x="15955" y="1281"/>
                </a:moveTo>
                <a:lnTo>
                  <a:pt x="15955" y="3452"/>
                </a:lnTo>
                <a:lnTo>
                  <a:pt x="5586" y="5877"/>
                </a:lnTo>
                <a:lnTo>
                  <a:pt x="5586" y="3703"/>
                </a:lnTo>
                <a:lnTo>
                  <a:pt x="15955" y="1281"/>
                </a:lnTo>
                <a:close/>
                <a:moveTo>
                  <a:pt x="14425" y="12363"/>
                </a:moveTo>
                <a:cubicBezTo>
                  <a:pt x="14622" y="12363"/>
                  <a:pt x="14821" y="12401"/>
                  <a:pt x="15010" y="12480"/>
                </a:cubicBezTo>
                <a:cubicBezTo>
                  <a:pt x="15584" y="12716"/>
                  <a:pt x="15955" y="13274"/>
                  <a:pt x="15955" y="13893"/>
                </a:cubicBezTo>
                <a:cubicBezTo>
                  <a:pt x="15955" y="14739"/>
                  <a:pt x="15270" y="15421"/>
                  <a:pt x="14424" y="15421"/>
                </a:cubicBezTo>
                <a:cubicBezTo>
                  <a:pt x="13805" y="15421"/>
                  <a:pt x="13250" y="15050"/>
                  <a:pt x="13011" y="14479"/>
                </a:cubicBezTo>
                <a:cubicBezTo>
                  <a:pt x="12776" y="13905"/>
                  <a:pt x="12905" y="13247"/>
                  <a:pt x="13343" y="12809"/>
                </a:cubicBezTo>
                <a:cubicBezTo>
                  <a:pt x="13636" y="12519"/>
                  <a:pt x="14027" y="12363"/>
                  <a:pt x="14425" y="12363"/>
                </a:cubicBezTo>
                <a:close/>
                <a:moveTo>
                  <a:pt x="2925" y="15050"/>
                </a:moveTo>
                <a:cubicBezTo>
                  <a:pt x="3122" y="15050"/>
                  <a:pt x="3322" y="15088"/>
                  <a:pt x="3512" y="15168"/>
                </a:cubicBezTo>
                <a:cubicBezTo>
                  <a:pt x="4083" y="15403"/>
                  <a:pt x="4454" y="15962"/>
                  <a:pt x="4454" y="16581"/>
                </a:cubicBezTo>
                <a:cubicBezTo>
                  <a:pt x="4454" y="17423"/>
                  <a:pt x="3769" y="18108"/>
                  <a:pt x="2926" y="18108"/>
                </a:cubicBezTo>
                <a:cubicBezTo>
                  <a:pt x="2307" y="18108"/>
                  <a:pt x="1749" y="17737"/>
                  <a:pt x="1513" y="17166"/>
                </a:cubicBezTo>
                <a:cubicBezTo>
                  <a:pt x="1275" y="16593"/>
                  <a:pt x="1407" y="15934"/>
                  <a:pt x="1845" y="15497"/>
                </a:cubicBezTo>
                <a:cubicBezTo>
                  <a:pt x="2136" y="15206"/>
                  <a:pt x="2527" y="15050"/>
                  <a:pt x="2925" y="15050"/>
                </a:cubicBezTo>
                <a:close/>
                <a:moveTo>
                  <a:pt x="16525" y="0"/>
                </a:moveTo>
                <a:cubicBezTo>
                  <a:pt x="16481" y="0"/>
                  <a:pt x="16437" y="5"/>
                  <a:pt x="16393" y="16"/>
                </a:cubicBezTo>
                <a:lnTo>
                  <a:pt x="4892" y="2703"/>
                </a:lnTo>
                <a:cubicBezTo>
                  <a:pt x="4635" y="2761"/>
                  <a:pt x="4454" y="2990"/>
                  <a:pt x="4454" y="3253"/>
                </a:cubicBezTo>
                <a:lnTo>
                  <a:pt x="4454" y="14404"/>
                </a:lnTo>
                <a:cubicBezTo>
                  <a:pt x="3994" y="14081"/>
                  <a:pt x="3459" y="13921"/>
                  <a:pt x="2926" y="13921"/>
                </a:cubicBezTo>
                <a:cubicBezTo>
                  <a:pt x="2299" y="13921"/>
                  <a:pt x="1673" y="14143"/>
                  <a:pt x="1175" y="14579"/>
                </a:cubicBezTo>
                <a:cubicBezTo>
                  <a:pt x="251" y="15388"/>
                  <a:pt x="0" y="16720"/>
                  <a:pt x="568" y="17810"/>
                </a:cubicBezTo>
                <a:cubicBezTo>
                  <a:pt x="1032" y="18704"/>
                  <a:pt x="1950" y="19242"/>
                  <a:pt x="2925" y="19242"/>
                </a:cubicBezTo>
                <a:cubicBezTo>
                  <a:pt x="3136" y="19242"/>
                  <a:pt x="3349" y="19217"/>
                  <a:pt x="3560" y="19165"/>
                </a:cubicBezTo>
                <a:cubicBezTo>
                  <a:pt x="4750" y="18872"/>
                  <a:pt x="5589" y="17807"/>
                  <a:pt x="5586" y="16581"/>
                </a:cubicBezTo>
                <a:lnTo>
                  <a:pt x="5586" y="7039"/>
                </a:lnTo>
                <a:lnTo>
                  <a:pt x="15955" y="4618"/>
                </a:lnTo>
                <a:lnTo>
                  <a:pt x="15955" y="11716"/>
                </a:lnTo>
                <a:cubicBezTo>
                  <a:pt x="15508" y="11399"/>
                  <a:pt x="14974" y="11230"/>
                  <a:pt x="14424" y="11230"/>
                </a:cubicBezTo>
                <a:cubicBezTo>
                  <a:pt x="13349" y="11230"/>
                  <a:pt x="12377" y="11879"/>
                  <a:pt x="11966" y="12873"/>
                </a:cubicBezTo>
                <a:cubicBezTo>
                  <a:pt x="11553" y="13869"/>
                  <a:pt x="11782" y="15014"/>
                  <a:pt x="12543" y="15774"/>
                </a:cubicBezTo>
                <a:cubicBezTo>
                  <a:pt x="13052" y="16283"/>
                  <a:pt x="13733" y="16555"/>
                  <a:pt x="14426" y="16555"/>
                </a:cubicBezTo>
                <a:cubicBezTo>
                  <a:pt x="14769" y="16555"/>
                  <a:pt x="15115" y="16488"/>
                  <a:pt x="15445" y="16351"/>
                </a:cubicBezTo>
                <a:cubicBezTo>
                  <a:pt x="16438" y="15941"/>
                  <a:pt x="17087" y="14968"/>
                  <a:pt x="17087" y="13893"/>
                </a:cubicBezTo>
                <a:lnTo>
                  <a:pt x="17087" y="565"/>
                </a:lnTo>
                <a:cubicBezTo>
                  <a:pt x="17087" y="246"/>
                  <a:pt x="16826" y="0"/>
                  <a:pt x="1652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2848" name="Google Shape;4272;p57">
            <a:extLst>
              <a:ext uri="{FF2B5EF4-FFF2-40B4-BE49-F238E27FC236}">
                <a16:creationId xmlns:a16="http://schemas.microsoft.com/office/drawing/2014/main" id="{DDBE96FE-370D-430D-8E04-94FD37880292}"/>
              </a:ext>
            </a:extLst>
          </p:cNvPr>
          <p:cNvGrpSpPr/>
          <p:nvPr/>
        </p:nvGrpSpPr>
        <p:grpSpPr>
          <a:xfrm>
            <a:off x="4893375" y="5707048"/>
            <a:ext cx="231320" cy="231332"/>
            <a:chOff x="1487200" y="2021475"/>
            <a:chExt cx="483125" cy="483150"/>
          </a:xfrm>
        </p:grpSpPr>
        <p:sp>
          <p:nvSpPr>
            <p:cNvPr id="2849" name="Google Shape;4273;p57">
              <a:extLst>
                <a:ext uri="{FF2B5EF4-FFF2-40B4-BE49-F238E27FC236}">
                  <a16:creationId xmlns:a16="http://schemas.microsoft.com/office/drawing/2014/main" id="{D4C01CBD-5397-40E1-8DD4-0471488BA5A8}"/>
                </a:ext>
              </a:extLst>
            </p:cNvPr>
            <p:cNvSpPr/>
            <p:nvPr/>
          </p:nvSpPr>
          <p:spPr>
            <a:xfrm>
              <a:off x="1487200" y="2021475"/>
              <a:ext cx="483125" cy="483150"/>
            </a:xfrm>
            <a:custGeom>
              <a:avLst/>
              <a:gdLst/>
              <a:ahLst/>
              <a:cxnLst/>
              <a:rect l="l" t="t" r="r" b="b"/>
              <a:pathLst>
                <a:path w="19325" h="19326" extrusionOk="0">
                  <a:moveTo>
                    <a:pt x="17628" y="1133"/>
                  </a:moveTo>
                  <a:cubicBezTo>
                    <a:pt x="17939" y="1133"/>
                    <a:pt x="18192" y="1386"/>
                    <a:pt x="18192" y="1701"/>
                  </a:cubicBezTo>
                  <a:lnTo>
                    <a:pt x="18192" y="14796"/>
                  </a:lnTo>
                  <a:lnTo>
                    <a:pt x="1132" y="14796"/>
                  </a:lnTo>
                  <a:lnTo>
                    <a:pt x="1132" y="1701"/>
                  </a:lnTo>
                  <a:cubicBezTo>
                    <a:pt x="1132" y="1386"/>
                    <a:pt x="1386" y="1133"/>
                    <a:pt x="1700" y="1133"/>
                  </a:cubicBezTo>
                  <a:close/>
                  <a:moveTo>
                    <a:pt x="18192" y="15928"/>
                  </a:moveTo>
                  <a:lnTo>
                    <a:pt x="18192" y="17628"/>
                  </a:lnTo>
                  <a:cubicBezTo>
                    <a:pt x="18192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2" y="17939"/>
                    <a:pt x="1132" y="17628"/>
                  </a:cubicBezTo>
                  <a:lnTo>
                    <a:pt x="1132" y="15928"/>
                  </a:lnTo>
                  <a:close/>
                  <a:moveTo>
                    <a:pt x="1700" y="1"/>
                  </a:moveTo>
                  <a:cubicBezTo>
                    <a:pt x="761" y="1"/>
                    <a:pt x="0" y="761"/>
                    <a:pt x="0" y="1701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1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850" name="Google Shape;4274;p57">
              <a:extLst>
                <a:ext uri="{FF2B5EF4-FFF2-40B4-BE49-F238E27FC236}">
                  <a16:creationId xmlns:a16="http://schemas.microsoft.com/office/drawing/2014/main" id="{F187109A-8672-4219-85EE-36FA070441F8}"/>
                </a:ext>
              </a:extLst>
            </p:cNvPr>
            <p:cNvSpPr/>
            <p:nvPr/>
          </p:nvSpPr>
          <p:spPr>
            <a:xfrm>
              <a:off x="1573100" y="2078100"/>
              <a:ext cx="84875" cy="284000"/>
            </a:xfrm>
            <a:custGeom>
              <a:avLst/>
              <a:gdLst/>
              <a:ahLst/>
              <a:cxnLst/>
              <a:rect l="l" t="t" r="r" b="b"/>
              <a:pathLst>
                <a:path w="3395" h="11360" extrusionOk="0">
                  <a:moveTo>
                    <a:pt x="1697" y="6833"/>
                  </a:moveTo>
                  <a:cubicBezTo>
                    <a:pt x="2201" y="6833"/>
                    <a:pt x="2455" y="7440"/>
                    <a:pt x="2099" y="7799"/>
                  </a:cubicBezTo>
                  <a:cubicBezTo>
                    <a:pt x="1983" y="7914"/>
                    <a:pt x="1841" y="7966"/>
                    <a:pt x="1702" y="7966"/>
                  </a:cubicBezTo>
                  <a:cubicBezTo>
                    <a:pt x="1411" y="7966"/>
                    <a:pt x="1133" y="7739"/>
                    <a:pt x="1133" y="7398"/>
                  </a:cubicBezTo>
                  <a:cubicBezTo>
                    <a:pt x="1133" y="7084"/>
                    <a:pt x="1383" y="6833"/>
                    <a:pt x="1697" y="6833"/>
                  </a:cubicBezTo>
                  <a:close/>
                  <a:moveTo>
                    <a:pt x="1697" y="0"/>
                  </a:moveTo>
                  <a:cubicBezTo>
                    <a:pt x="1383" y="0"/>
                    <a:pt x="1133" y="254"/>
                    <a:pt x="1133" y="568"/>
                  </a:cubicBezTo>
                  <a:lnTo>
                    <a:pt x="1133" y="5798"/>
                  </a:lnTo>
                  <a:cubicBezTo>
                    <a:pt x="453" y="6036"/>
                    <a:pt x="0" y="6679"/>
                    <a:pt x="0" y="7398"/>
                  </a:cubicBezTo>
                  <a:cubicBezTo>
                    <a:pt x="0" y="8116"/>
                    <a:pt x="453" y="8760"/>
                    <a:pt x="1133" y="8998"/>
                  </a:cubicBezTo>
                  <a:lnTo>
                    <a:pt x="1133" y="10795"/>
                  </a:lnTo>
                  <a:cubicBezTo>
                    <a:pt x="1133" y="11109"/>
                    <a:pt x="1383" y="11359"/>
                    <a:pt x="1697" y="11359"/>
                  </a:cubicBezTo>
                  <a:cubicBezTo>
                    <a:pt x="2011" y="11359"/>
                    <a:pt x="2265" y="11109"/>
                    <a:pt x="2265" y="10795"/>
                  </a:cubicBezTo>
                  <a:lnTo>
                    <a:pt x="2265" y="8998"/>
                  </a:lnTo>
                  <a:cubicBezTo>
                    <a:pt x="2941" y="8760"/>
                    <a:pt x="3394" y="8116"/>
                    <a:pt x="3394" y="7398"/>
                  </a:cubicBezTo>
                  <a:cubicBezTo>
                    <a:pt x="3394" y="6679"/>
                    <a:pt x="2941" y="6036"/>
                    <a:pt x="2265" y="5798"/>
                  </a:cubicBezTo>
                  <a:lnTo>
                    <a:pt x="2265" y="568"/>
                  </a:lnTo>
                  <a:cubicBezTo>
                    <a:pt x="2265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851" name="Google Shape;4275;p57">
              <a:extLst>
                <a:ext uri="{FF2B5EF4-FFF2-40B4-BE49-F238E27FC236}">
                  <a16:creationId xmlns:a16="http://schemas.microsoft.com/office/drawing/2014/main" id="{DD115D9A-007F-4DA6-AAB0-2FB194F721C9}"/>
                </a:ext>
              </a:extLst>
            </p:cNvPr>
            <p:cNvSpPr/>
            <p:nvPr/>
          </p:nvSpPr>
          <p:spPr>
            <a:xfrm>
              <a:off x="1686325" y="2078100"/>
              <a:ext cx="84875" cy="284000"/>
            </a:xfrm>
            <a:custGeom>
              <a:avLst/>
              <a:gdLst/>
              <a:ahLst/>
              <a:cxnLst/>
              <a:rect l="l" t="t" r="r" b="b"/>
              <a:pathLst>
                <a:path w="3395" h="11360" extrusionOk="0">
                  <a:moveTo>
                    <a:pt x="1697" y="3436"/>
                  </a:moveTo>
                  <a:cubicBezTo>
                    <a:pt x="2011" y="3436"/>
                    <a:pt x="2262" y="3687"/>
                    <a:pt x="2262" y="4001"/>
                  </a:cubicBezTo>
                  <a:cubicBezTo>
                    <a:pt x="2262" y="4315"/>
                    <a:pt x="2011" y="4569"/>
                    <a:pt x="1697" y="4569"/>
                  </a:cubicBezTo>
                  <a:cubicBezTo>
                    <a:pt x="1383" y="4569"/>
                    <a:pt x="1133" y="4315"/>
                    <a:pt x="1133" y="4001"/>
                  </a:cubicBezTo>
                  <a:cubicBezTo>
                    <a:pt x="1133" y="3687"/>
                    <a:pt x="1383" y="3436"/>
                    <a:pt x="1697" y="3436"/>
                  </a:cubicBezTo>
                  <a:close/>
                  <a:moveTo>
                    <a:pt x="1697" y="0"/>
                  </a:moveTo>
                  <a:cubicBezTo>
                    <a:pt x="1383" y="0"/>
                    <a:pt x="1133" y="254"/>
                    <a:pt x="1133" y="568"/>
                  </a:cubicBezTo>
                  <a:lnTo>
                    <a:pt x="1133" y="2401"/>
                  </a:lnTo>
                  <a:cubicBezTo>
                    <a:pt x="453" y="2639"/>
                    <a:pt x="0" y="3282"/>
                    <a:pt x="0" y="4001"/>
                  </a:cubicBezTo>
                  <a:cubicBezTo>
                    <a:pt x="0" y="4720"/>
                    <a:pt x="453" y="5363"/>
                    <a:pt x="1133" y="5601"/>
                  </a:cubicBezTo>
                  <a:lnTo>
                    <a:pt x="1133" y="10795"/>
                  </a:lnTo>
                  <a:cubicBezTo>
                    <a:pt x="1133" y="11109"/>
                    <a:pt x="1383" y="11359"/>
                    <a:pt x="1697" y="11359"/>
                  </a:cubicBezTo>
                  <a:cubicBezTo>
                    <a:pt x="2011" y="11359"/>
                    <a:pt x="2265" y="11109"/>
                    <a:pt x="2265" y="10795"/>
                  </a:cubicBezTo>
                  <a:lnTo>
                    <a:pt x="2265" y="5601"/>
                  </a:lnTo>
                  <a:cubicBezTo>
                    <a:pt x="2941" y="5363"/>
                    <a:pt x="3394" y="4720"/>
                    <a:pt x="3394" y="4001"/>
                  </a:cubicBezTo>
                  <a:cubicBezTo>
                    <a:pt x="3394" y="3282"/>
                    <a:pt x="2941" y="2639"/>
                    <a:pt x="2265" y="2401"/>
                  </a:cubicBezTo>
                  <a:lnTo>
                    <a:pt x="2265" y="568"/>
                  </a:lnTo>
                  <a:cubicBezTo>
                    <a:pt x="2265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852" name="Google Shape;4276;p57">
              <a:extLst>
                <a:ext uri="{FF2B5EF4-FFF2-40B4-BE49-F238E27FC236}">
                  <a16:creationId xmlns:a16="http://schemas.microsoft.com/office/drawing/2014/main" id="{BD505D3D-2607-4A2D-A724-E9425D1B5F92}"/>
                </a:ext>
              </a:extLst>
            </p:cNvPr>
            <p:cNvSpPr/>
            <p:nvPr/>
          </p:nvSpPr>
          <p:spPr>
            <a:xfrm>
              <a:off x="1799550" y="2078100"/>
              <a:ext cx="84875" cy="284000"/>
            </a:xfrm>
            <a:custGeom>
              <a:avLst/>
              <a:gdLst/>
              <a:ahLst/>
              <a:cxnLst/>
              <a:rect l="l" t="t" r="r" b="b"/>
              <a:pathLst>
                <a:path w="3395" h="11360" extrusionOk="0">
                  <a:moveTo>
                    <a:pt x="1698" y="6833"/>
                  </a:moveTo>
                  <a:cubicBezTo>
                    <a:pt x="2202" y="6833"/>
                    <a:pt x="2455" y="7440"/>
                    <a:pt x="2099" y="7799"/>
                  </a:cubicBezTo>
                  <a:cubicBezTo>
                    <a:pt x="1983" y="7914"/>
                    <a:pt x="1841" y="7966"/>
                    <a:pt x="1703" y="7966"/>
                  </a:cubicBezTo>
                  <a:cubicBezTo>
                    <a:pt x="1411" y="7966"/>
                    <a:pt x="1133" y="7739"/>
                    <a:pt x="1133" y="7398"/>
                  </a:cubicBezTo>
                  <a:cubicBezTo>
                    <a:pt x="1133" y="7084"/>
                    <a:pt x="1384" y="6833"/>
                    <a:pt x="1698" y="6833"/>
                  </a:cubicBezTo>
                  <a:close/>
                  <a:moveTo>
                    <a:pt x="1698" y="0"/>
                  </a:moveTo>
                  <a:cubicBezTo>
                    <a:pt x="1384" y="0"/>
                    <a:pt x="1133" y="254"/>
                    <a:pt x="1133" y="568"/>
                  </a:cubicBezTo>
                  <a:lnTo>
                    <a:pt x="1133" y="5798"/>
                  </a:lnTo>
                  <a:cubicBezTo>
                    <a:pt x="454" y="6036"/>
                    <a:pt x="1" y="6679"/>
                    <a:pt x="1" y="7398"/>
                  </a:cubicBezTo>
                  <a:cubicBezTo>
                    <a:pt x="1" y="8116"/>
                    <a:pt x="454" y="8760"/>
                    <a:pt x="1133" y="8998"/>
                  </a:cubicBezTo>
                  <a:lnTo>
                    <a:pt x="1133" y="10795"/>
                  </a:lnTo>
                  <a:cubicBezTo>
                    <a:pt x="1133" y="11109"/>
                    <a:pt x="1384" y="11359"/>
                    <a:pt x="1698" y="11359"/>
                  </a:cubicBezTo>
                  <a:cubicBezTo>
                    <a:pt x="2012" y="11359"/>
                    <a:pt x="2265" y="11109"/>
                    <a:pt x="2265" y="10795"/>
                  </a:cubicBezTo>
                  <a:lnTo>
                    <a:pt x="2265" y="8998"/>
                  </a:lnTo>
                  <a:cubicBezTo>
                    <a:pt x="2942" y="8760"/>
                    <a:pt x="3394" y="8116"/>
                    <a:pt x="3394" y="7398"/>
                  </a:cubicBezTo>
                  <a:cubicBezTo>
                    <a:pt x="3394" y="6679"/>
                    <a:pt x="2942" y="6036"/>
                    <a:pt x="2265" y="5798"/>
                  </a:cubicBezTo>
                  <a:lnTo>
                    <a:pt x="2265" y="568"/>
                  </a:lnTo>
                  <a:cubicBezTo>
                    <a:pt x="2265" y="254"/>
                    <a:pt x="2012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853" name="Google Shape;4277;p57">
            <a:extLst>
              <a:ext uri="{FF2B5EF4-FFF2-40B4-BE49-F238E27FC236}">
                <a16:creationId xmlns:a16="http://schemas.microsoft.com/office/drawing/2014/main" id="{A073CBDA-BC03-4E28-8791-B1A48700BBC9}"/>
              </a:ext>
            </a:extLst>
          </p:cNvPr>
          <p:cNvGrpSpPr/>
          <p:nvPr/>
        </p:nvGrpSpPr>
        <p:grpSpPr>
          <a:xfrm>
            <a:off x="5175131" y="5721059"/>
            <a:ext cx="231320" cy="203310"/>
            <a:chOff x="2081650" y="2050750"/>
            <a:chExt cx="483125" cy="424625"/>
          </a:xfrm>
        </p:grpSpPr>
        <p:sp>
          <p:nvSpPr>
            <p:cNvPr id="2854" name="Google Shape;4278;p57">
              <a:extLst>
                <a:ext uri="{FF2B5EF4-FFF2-40B4-BE49-F238E27FC236}">
                  <a16:creationId xmlns:a16="http://schemas.microsoft.com/office/drawing/2014/main" id="{3E239792-6538-487D-BBD4-FEFC6B378665}"/>
                </a:ext>
              </a:extLst>
            </p:cNvPr>
            <p:cNvSpPr/>
            <p:nvPr/>
          </p:nvSpPr>
          <p:spPr>
            <a:xfrm>
              <a:off x="2081650" y="2050750"/>
              <a:ext cx="483125" cy="424625"/>
            </a:xfrm>
            <a:custGeom>
              <a:avLst/>
              <a:gdLst/>
              <a:ahLst/>
              <a:cxnLst/>
              <a:rect l="l" t="t" r="r" b="b"/>
              <a:pathLst>
                <a:path w="19325" h="16985" extrusionOk="0">
                  <a:moveTo>
                    <a:pt x="5662" y="1402"/>
                  </a:moveTo>
                  <a:lnTo>
                    <a:pt x="5662" y="13770"/>
                  </a:lnTo>
                  <a:lnTo>
                    <a:pt x="1133" y="15581"/>
                  </a:lnTo>
                  <a:lnTo>
                    <a:pt x="1133" y="3214"/>
                  </a:lnTo>
                  <a:lnTo>
                    <a:pt x="5662" y="1402"/>
                  </a:lnTo>
                  <a:close/>
                  <a:moveTo>
                    <a:pt x="18192" y="1402"/>
                  </a:moveTo>
                  <a:lnTo>
                    <a:pt x="18192" y="13770"/>
                  </a:lnTo>
                  <a:lnTo>
                    <a:pt x="13663" y="15581"/>
                  </a:lnTo>
                  <a:lnTo>
                    <a:pt x="13663" y="3214"/>
                  </a:lnTo>
                  <a:lnTo>
                    <a:pt x="18192" y="1402"/>
                  </a:lnTo>
                  <a:close/>
                  <a:moveTo>
                    <a:pt x="6794" y="1348"/>
                  </a:moveTo>
                  <a:lnTo>
                    <a:pt x="12531" y="3241"/>
                  </a:lnTo>
                  <a:lnTo>
                    <a:pt x="12531" y="9464"/>
                  </a:lnTo>
                  <a:lnTo>
                    <a:pt x="12510" y="9461"/>
                  </a:lnTo>
                  <a:cubicBezTo>
                    <a:pt x="12205" y="9437"/>
                    <a:pt x="11903" y="9364"/>
                    <a:pt x="11619" y="9244"/>
                  </a:cubicBezTo>
                  <a:cubicBezTo>
                    <a:pt x="11548" y="9214"/>
                    <a:pt x="11474" y="9200"/>
                    <a:pt x="11401" y="9200"/>
                  </a:cubicBezTo>
                  <a:cubicBezTo>
                    <a:pt x="11181" y="9200"/>
                    <a:pt x="10970" y="9330"/>
                    <a:pt x="10879" y="9546"/>
                  </a:cubicBezTo>
                  <a:cubicBezTo>
                    <a:pt x="10759" y="9832"/>
                    <a:pt x="10891" y="10165"/>
                    <a:pt x="11178" y="10288"/>
                  </a:cubicBezTo>
                  <a:cubicBezTo>
                    <a:pt x="11574" y="10454"/>
                    <a:pt x="11994" y="10557"/>
                    <a:pt x="12422" y="10590"/>
                  </a:cubicBezTo>
                  <a:lnTo>
                    <a:pt x="12468" y="10590"/>
                  </a:lnTo>
                  <a:cubicBezTo>
                    <a:pt x="12489" y="10590"/>
                    <a:pt x="12510" y="10587"/>
                    <a:pt x="12531" y="10584"/>
                  </a:cubicBezTo>
                  <a:lnTo>
                    <a:pt x="12531" y="15633"/>
                  </a:lnTo>
                  <a:lnTo>
                    <a:pt x="6794" y="13746"/>
                  </a:lnTo>
                  <a:lnTo>
                    <a:pt x="6794" y="6774"/>
                  </a:lnTo>
                  <a:cubicBezTo>
                    <a:pt x="6951" y="6777"/>
                    <a:pt x="7105" y="6795"/>
                    <a:pt x="7259" y="6822"/>
                  </a:cubicBezTo>
                  <a:cubicBezTo>
                    <a:pt x="7295" y="6828"/>
                    <a:pt x="7331" y="6834"/>
                    <a:pt x="7368" y="6834"/>
                  </a:cubicBezTo>
                  <a:cubicBezTo>
                    <a:pt x="7658" y="6831"/>
                    <a:pt x="7902" y="6611"/>
                    <a:pt x="7929" y="6321"/>
                  </a:cubicBezTo>
                  <a:cubicBezTo>
                    <a:pt x="7957" y="6028"/>
                    <a:pt x="7760" y="5765"/>
                    <a:pt x="7473" y="5711"/>
                  </a:cubicBezTo>
                  <a:cubicBezTo>
                    <a:pt x="7250" y="5669"/>
                    <a:pt x="7020" y="5644"/>
                    <a:pt x="6794" y="5641"/>
                  </a:cubicBezTo>
                  <a:lnTo>
                    <a:pt x="6794" y="1348"/>
                  </a:lnTo>
                  <a:close/>
                  <a:moveTo>
                    <a:pt x="18757" y="0"/>
                  </a:moveTo>
                  <a:cubicBezTo>
                    <a:pt x="18687" y="0"/>
                    <a:pt x="18616" y="13"/>
                    <a:pt x="18549" y="40"/>
                  </a:cubicBezTo>
                  <a:lnTo>
                    <a:pt x="13077" y="2229"/>
                  </a:lnTo>
                  <a:lnTo>
                    <a:pt x="6405" y="28"/>
                  </a:lnTo>
                  <a:cubicBezTo>
                    <a:pt x="6395" y="25"/>
                    <a:pt x="6386" y="25"/>
                    <a:pt x="6380" y="22"/>
                  </a:cubicBezTo>
                  <a:cubicBezTo>
                    <a:pt x="6371" y="19"/>
                    <a:pt x="6359" y="16"/>
                    <a:pt x="6347" y="13"/>
                  </a:cubicBezTo>
                  <a:lnTo>
                    <a:pt x="6311" y="7"/>
                  </a:lnTo>
                  <a:cubicBezTo>
                    <a:pt x="6302" y="7"/>
                    <a:pt x="6290" y="4"/>
                    <a:pt x="6281" y="4"/>
                  </a:cubicBezTo>
                  <a:lnTo>
                    <a:pt x="6211" y="4"/>
                  </a:lnTo>
                  <a:cubicBezTo>
                    <a:pt x="6199" y="4"/>
                    <a:pt x="6187" y="4"/>
                    <a:pt x="6172" y="7"/>
                  </a:cubicBezTo>
                  <a:cubicBezTo>
                    <a:pt x="6166" y="9"/>
                    <a:pt x="6161" y="9"/>
                    <a:pt x="6157" y="9"/>
                  </a:cubicBezTo>
                  <a:cubicBezTo>
                    <a:pt x="6152" y="9"/>
                    <a:pt x="6148" y="9"/>
                    <a:pt x="6142" y="10"/>
                  </a:cubicBezTo>
                  <a:cubicBezTo>
                    <a:pt x="6133" y="13"/>
                    <a:pt x="6118" y="13"/>
                    <a:pt x="6106" y="16"/>
                  </a:cubicBezTo>
                  <a:lnTo>
                    <a:pt x="6075" y="22"/>
                  </a:lnTo>
                  <a:cubicBezTo>
                    <a:pt x="6063" y="28"/>
                    <a:pt x="6048" y="31"/>
                    <a:pt x="6036" y="37"/>
                  </a:cubicBezTo>
                  <a:cubicBezTo>
                    <a:pt x="6027" y="40"/>
                    <a:pt x="6021" y="40"/>
                    <a:pt x="6015" y="43"/>
                  </a:cubicBezTo>
                  <a:lnTo>
                    <a:pt x="354" y="2308"/>
                  </a:lnTo>
                  <a:cubicBezTo>
                    <a:pt x="139" y="2396"/>
                    <a:pt x="0" y="2601"/>
                    <a:pt x="0" y="2830"/>
                  </a:cubicBezTo>
                  <a:lnTo>
                    <a:pt x="0" y="16418"/>
                  </a:lnTo>
                  <a:cubicBezTo>
                    <a:pt x="0" y="16744"/>
                    <a:pt x="267" y="16984"/>
                    <a:pt x="566" y="16984"/>
                  </a:cubicBezTo>
                  <a:cubicBezTo>
                    <a:pt x="635" y="16984"/>
                    <a:pt x="706" y="16971"/>
                    <a:pt x="776" y="16943"/>
                  </a:cubicBezTo>
                  <a:lnTo>
                    <a:pt x="6248" y="14754"/>
                  </a:lnTo>
                  <a:lnTo>
                    <a:pt x="12917" y="16952"/>
                  </a:lnTo>
                  <a:cubicBezTo>
                    <a:pt x="12933" y="16958"/>
                    <a:pt x="12951" y="16964"/>
                    <a:pt x="12966" y="16967"/>
                  </a:cubicBezTo>
                  <a:cubicBezTo>
                    <a:pt x="13008" y="16976"/>
                    <a:pt x="13050" y="16983"/>
                    <a:pt x="13096" y="16983"/>
                  </a:cubicBezTo>
                  <a:lnTo>
                    <a:pt x="13099" y="16983"/>
                  </a:lnTo>
                  <a:cubicBezTo>
                    <a:pt x="13156" y="16983"/>
                    <a:pt x="13213" y="16973"/>
                    <a:pt x="13271" y="16955"/>
                  </a:cubicBezTo>
                  <a:cubicBezTo>
                    <a:pt x="13283" y="16952"/>
                    <a:pt x="13295" y="16946"/>
                    <a:pt x="13307" y="16940"/>
                  </a:cubicBezTo>
                  <a:lnTo>
                    <a:pt x="18965" y="14676"/>
                  </a:lnTo>
                  <a:cubicBezTo>
                    <a:pt x="19183" y="14591"/>
                    <a:pt x="19325" y="14386"/>
                    <a:pt x="19325" y="14153"/>
                  </a:cubicBezTo>
                  <a:lnTo>
                    <a:pt x="19325" y="566"/>
                  </a:lnTo>
                  <a:cubicBezTo>
                    <a:pt x="19325" y="379"/>
                    <a:pt x="19231" y="203"/>
                    <a:pt x="19077" y="98"/>
                  </a:cubicBezTo>
                  <a:cubicBezTo>
                    <a:pt x="18981" y="33"/>
                    <a:pt x="18869" y="0"/>
                    <a:pt x="18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855" name="Google Shape;4279;p57">
              <a:extLst>
                <a:ext uri="{FF2B5EF4-FFF2-40B4-BE49-F238E27FC236}">
                  <a16:creationId xmlns:a16="http://schemas.microsoft.com/office/drawing/2014/main" id="{1B0521C1-D989-4454-B92F-CCE3A7387690}"/>
                </a:ext>
              </a:extLst>
            </p:cNvPr>
            <p:cNvSpPr/>
            <p:nvPr/>
          </p:nvSpPr>
          <p:spPr>
            <a:xfrm>
              <a:off x="2136375" y="2292025"/>
              <a:ext cx="36400" cy="41975"/>
            </a:xfrm>
            <a:custGeom>
              <a:avLst/>
              <a:gdLst/>
              <a:ahLst/>
              <a:cxnLst/>
              <a:rect l="l" t="t" r="r" b="b"/>
              <a:pathLst>
                <a:path w="1456" h="1679" extrusionOk="0">
                  <a:moveTo>
                    <a:pt x="820" y="1"/>
                  </a:moveTo>
                  <a:cubicBezTo>
                    <a:pt x="583" y="1"/>
                    <a:pt x="361" y="151"/>
                    <a:pt x="284" y="390"/>
                  </a:cubicBezTo>
                  <a:lnTo>
                    <a:pt x="103" y="927"/>
                  </a:lnTo>
                  <a:cubicBezTo>
                    <a:pt x="0" y="1223"/>
                    <a:pt x="160" y="1549"/>
                    <a:pt x="459" y="1649"/>
                  </a:cubicBezTo>
                  <a:cubicBezTo>
                    <a:pt x="519" y="1669"/>
                    <a:pt x="579" y="1678"/>
                    <a:pt x="639" y="1678"/>
                  </a:cubicBezTo>
                  <a:cubicBezTo>
                    <a:pt x="878" y="1678"/>
                    <a:pt x="1101" y="1525"/>
                    <a:pt x="1178" y="1284"/>
                  </a:cubicBezTo>
                  <a:lnTo>
                    <a:pt x="1356" y="746"/>
                  </a:lnTo>
                  <a:cubicBezTo>
                    <a:pt x="1456" y="450"/>
                    <a:pt x="1296" y="130"/>
                    <a:pt x="1000" y="30"/>
                  </a:cubicBezTo>
                  <a:cubicBezTo>
                    <a:pt x="940" y="10"/>
                    <a:pt x="880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856" name="Google Shape;4280;p57">
              <a:extLst>
                <a:ext uri="{FF2B5EF4-FFF2-40B4-BE49-F238E27FC236}">
                  <a16:creationId xmlns:a16="http://schemas.microsoft.com/office/drawing/2014/main" id="{66E79A92-3272-430D-8A72-EBB444F9A37C}"/>
                </a:ext>
              </a:extLst>
            </p:cNvPr>
            <p:cNvSpPr/>
            <p:nvPr/>
          </p:nvSpPr>
          <p:spPr>
            <a:xfrm>
              <a:off x="2296850" y="2220800"/>
              <a:ext cx="46075" cy="51650"/>
            </a:xfrm>
            <a:custGeom>
              <a:avLst/>
              <a:gdLst/>
              <a:ahLst/>
              <a:cxnLst/>
              <a:rect l="l" t="t" r="r" b="b"/>
              <a:pathLst>
                <a:path w="1843" h="2066" extrusionOk="0">
                  <a:moveTo>
                    <a:pt x="634" y="1"/>
                  </a:moveTo>
                  <a:cubicBezTo>
                    <a:pt x="506" y="1"/>
                    <a:pt x="378" y="44"/>
                    <a:pt x="272" y="132"/>
                  </a:cubicBezTo>
                  <a:cubicBezTo>
                    <a:pt x="37" y="331"/>
                    <a:pt x="1" y="681"/>
                    <a:pt x="194" y="920"/>
                  </a:cubicBezTo>
                  <a:cubicBezTo>
                    <a:pt x="354" y="1113"/>
                    <a:pt x="487" y="1327"/>
                    <a:pt x="593" y="1557"/>
                  </a:cubicBezTo>
                  <a:cubicBezTo>
                    <a:pt x="626" y="1626"/>
                    <a:pt x="662" y="1696"/>
                    <a:pt x="698" y="1765"/>
                  </a:cubicBezTo>
                  <a:cubicBezTo>
                    <a:pt x="798" y="1957"/>
                    <a:pt x="993" y="2065"/>
                    <a:pt x="1195" y="2065"/>
                  </a:cubicBezTo>
                  <a:cubicBezTo>
                    <a:pt x="1285" y="2065"/>
                    <a:pt x="1377" y="2044"/>
                    <a:pt x="1462" y="1998"/>
                  </a:cubicBezTo>
                  <a:cubicBezTo>
                    <a:pt x="1740" y="1853"/>
                    <a:pt x="1843" y="1509"/>
                    <a:pt x="1698" y="1234"/>
                  </a:cubicBezTo>
                  <a:cubicBezTo>
                    <a:pt x="1670" y="1183"/>
                    <a:pt x="1643" y="1131"/>
                    <a:pt x="1622" y="1083"/>
                  </a:cubicBezTo>
                  <a:cubicBezTo>
                    <a:pt x="1474" y="763"/>
                    <a:pt x="1287" y="464"/>
                    <a:pt x="1061" y="195"/>
                  </a:cubicBezTo>
                  <a:cubicBezTo>
                    <a:pt x="949" y="67"/>
                    <a:pt x="792" y="1"/>
                    <a:pt x="6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857" name="Google Shape;4281;p57">
              <a:extLst>
                <a:ext uri="{FF2B5EF4-FFF2-40B4-BE49-F238E27FC236}">
                  <a16:creationId xmlns:a16="http://schemas.microsoft.com/office/drawing/2014/main" id="{267958FF-80B8-4666-96E6-ED2C1B2DAB1F}"/>
                </a:ext>
              </a:extLst>
            </p:cNvPr>
            <p:cNvSpPr/>
            <p:nvPr/>
          </p:nvSpPr>
          <p:spPr>
            <a:xfrm>
              <a:off x="2158650" y="2216775"/>
              <a:ext cx="47275" cy="51425"/>
            </a:xfrm>
            <a:custGeom>
              <a:avLst/>
              <a:gdLst/>
              <a:ahLst/>
              <a:cxnLst/>
              <a:rect l="l" t="t" r="r" b="b"/>
              <a:pathLst>
                <a:path w="1891" h="2057" extrusionOk="0">
                  <a:moveTo>
                    <a:pt x="1264" y="1"/>
                  </a:moveTo>
                  <a:cubicBezTo>
                    <a:pt x="1109" y="1"/>
                    <a:pt x="955" y="63"/>
                    <a:pt x="843" y="187"/>
                  </a:cubicBezTo>
                  <a:lnTo>
                    <a:pt x="846" y="184"/>
                  </a:lnTo>
                  <a:lnTo>
                    <a:pt x="846" y="184"/>
                  </a:lnTo>
                  <a:cubicBezTo>
                    <a:pt x="547" y="498"/>
                    <a:pt x="305" y="860"/>
                    <a:pt x="130" y="1256"/>
                  </a:cubicBezTo>
                  <a:cubicBezTo>
                    <a:pt x="0" y="1543"/>
                    <a:pt x="127" y="1878"/>
                    <a:pt x="414" y="2005"/>
                  </a:cubicBezTo>
                  <a:cubicBezTo>
                    <a:pt x="486" y="2038"/>
                    <a:pt x="565" y="2056"/>
                    <a:pt x="643" y="2056"/>
                  </a:cubicBezTo>
                  <a:cubicBezTo>
                    <a:pt x="867" y="2056"/>
                    <a:pt x="1069" y="1923"/>
                    <a:pt x="1163" y="1721"/>
                  </a:cubicBezTo>
                  <a:cubicBezTo>
                    <a:pt x="1286" y="1443"/>
                    <a:pt x="1455" y="1187"/>
                    <a:pt x="1664" y="966"/>
                  </a:cubicBezTo>
                  <a:cubicBezTo>
                    <a:pt x="1890" y="740"/>
                    <a:pt x="1884" y="374"/>
                    <a:pt x="1655" y="157"/>
                  </a:cubicBezTo>
                  <a:cubicBezTo>
                    <a:pt x="1544" y="52"/>
                    <a:pt x="1404" y="1"/>
                    <a:pt x="12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858" name="Google Shape;4282;p57">
              <a:extLst>
                <a:ext uri="{FF2B5EF4-FFF2-40B4-BE49-F238E27FC236}">
                  <a16:creationId xmlns:a16="http://schemas.microsoft.com/office/drawing/2014/main" id="{8A845767-C342-445D-B3B1-681D2BB3F060}"/>
                </a:ext>
              </a:extLst>
            </p:cNvPr>
            <p:cNvSpPr/>
            <p:nvPr/>
          </p:nvSpPr>
          <p:spPr>
            <a:xfrm>
              <a:off x="2426475" y="2255725"/>
              <a:ext cx="55875" cy="46900"/>
            </a:xfrm>
            <a:custGeom>
              <a:avLst/>
              <a:gdLst/>
              <a:ahLst/>
              <a:cxnLst/>
              <a:rect l="l" t="t" r="r" b="b"/>
              <a:pathLst>
                <a:path w="2235" h="1876" extrusionOk="0">
                  <a:moveTo>
                    <a:pt x="1592" y="1"/>
                  </a:moveTo>
                  <a:cubicBezTo>
                    <a:pt x="1423" y="1"/>
                    <a:pt x="1257" y="76"/>
                    <a:pt x="1144" y="220"/>
                  </a:cubicBezTo>
                  <a:cubicBezTo>
                    <a:pt x="960" y="462"/>
                    <a:pt x="734" y="667"/>
                    <a:pt x="477" y="830"/>
                  </a:cubicBezTo>
                  <a:cubicBezTo>
                    <a:pt x="0" y="1135"/>
                    <a:pt x="218" y="1875"/>
                    <a:pt x="782" y="1875"/>
                  </a:cubicBezTo>
                  <a:cubicBezTo>
                    <a:pt x="891" y="1875"/>
                    <a:pt x="997" y="1845"/>
                    <a:pt x="1087" y="1784"/>
                  </a:cubicBezTo>
                  <a:cubicBezTo>
                    <a:pt x="1452" y="1552"/>
                    <a:pt x="1776" y="1256"/>
                    <a:pt x="2041" y="912"/>
                  </a:cubicBezTo>
                  <a:cubicBezTo>
                    <a:pt x="2234" y="667"/>
                    <a:pt x="2186" y="311"/>
                    <a:pt x="1939" y="121"/>
                  </a:cubicBezTo>
                  <a:cubicBezTo>
                    <a:pt x="1835" y="40"/>
                    <a:pt x="1713" y="1"/>
                    <a:pt x="1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859" name="Google Shape;4283;p57">
              <a:extLst>
                <a:ext uri="{FF2B5EF4-FFF2-40B4-BE49-F238E27FC236}">
                  <a16:creationId xmlns:a16="http://schemas.microsoft.com/office/drawing/2014/main" id="{02BA0451-332A-4CD8-922D-F62E97ADF3B8}"/>
                </a:ext>
              </a:extLst>
            </p:cNvPr>
            <p:cNvSpPr/>
            <p:nvPr/>
          </p:nvSpPr>
          <p:spPr>
            <a:xfrm>
              <a:off x="2473050" y="2192325"/>
              <a:ext cx="37000" cy="41500"/>
            </a:xfrm>
            <a:custGeom>
              <a:avLst/>
              <a:gdLst/>
              <a:ahLst/>
              <a:cxnLst/>
              <a:rect l="l" t="t" r="r" b="b"/>
              <a:pathLst>
                <a:path w="1480" h="1660" extrusionOk="0">
                  <a:moveTo>
                    <a:pt x="838" y="0"/>
                  </a:moveTo>
                  <a:cubicBezTo>
                    <a:pt x="609" y="0"/>
                    <a:pt x="393" y="140"/>
                    <a:pt x="308" y="368"/>
                  </a:cubicBezTo>
                  <a:lnTo>
                    <a:pt x="109" y="896"/>
                  </a:lnTo>
                  <a:cubicBezTo>
                    <a:pt x="0" y="1189"/>
                    <a:pt x="148" y="1515"/>
                    <a:pt x="441" y="1624"/>
                  </a:cubicBezTo>
                  <a:cubicBezTo>
                    <a:pt x="506" y="1648"/>
                    <a:pt x="573" y="1660"/>
                    <a:pt x="639" y="1660"/>
                  </a:cubicBezTo>
                  <a:cubicBezTo>
                    <a:pt x="868" y="1660"/>
                    <a:pt x="1084" y="1520"/>
                    <a:pt x="1169" y="1292"/>
                  </a:cubicBezTo>
                  <a:lnTo>
                    <a:pt x="1368" y="764"/>
                  </a:lnTo>
                  <a:cubicBezTo>
                    <a:pt x="1480" y="471"/>
                    <a:pt x="1329" y="145"/>
                    <a:pt x="1036" y="36"/>
                  </a:cubicBezTo>
                  <a:cubicBezTo>
                    <a:pt x="971" y="12"/>
                    <a:pt x="904" y="0"/>
                    <a:pt x="8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860" name="Google Shape;4284;p57">
            <a:extLst>
              <a:ext uri="{FF2B5EF4-FFF2-40B4-BE49-F238E27FC236}">
                <a16:creationId xmlns:a16="http://schemas.microsoft.com/office/drawing/2014/main" id="{C5BC883D-BF06-47CF-B142-BCA115BC4B69}"/>
              </a:ext>
            </a:extLst>
          </p:cNvPr>
          <p:cNvGrpSpPr/>
          <p:nvPr/>
        </p:nvGrpSpPr>
        <p:grpSpPr>
          <a:xfrm>
            <a:off x="5466134" y="5736919"/>
            <a:ext cx="231320" cy="171590"/>
            <a:chOff x="2676100" y="2083800"/>
            <a:chExt cx="483125" cy="358375"/>
          </a:xfrm>
        </p:grpSpPr>
        <p:sp>
          <p:nvSpPr>
            <p:cNvPr id="2861" name="Google Shape;4285;p57">
              <a:extLst>
                <a:ext uri="{FF2B5EF4-FFF2-40B4-BE49-F238E27FC236}">
                  <a16:creationId xmlns:a16="http://schemas.microsoft.com/office/drawing/2014/main" id="{FD0A7FEB-151D-4957-B21A-A1F499C83FB2}"/>
                </a:ext>
              </a:extLst>
            </p:cNvPr>
            <p:cNvSpPr/>
            <p:nvPr/>
          </p:nvSpPr>
          <p:spPr>
            <a:xfrm>
              <a:off x="2676100" y="2083800"/>
              <a:ext cx="483125" cy="358375"/>
            </a:xfrm>
            <a:custGeom>
              <a:avLst/>
              <a:gdLst/>
              <a:ahLst/>
              <a:cxnLst/>
              <a:rect l="l" t="t" r="r" b="b"/>
              <a:pathLst>
                <a:path w="19325" h="14335" extrusionOk="0">
                  <a:moveTo>
                    <a:pt x="1932" y="6375"/>
                  </a:moveTo>
                  <a:cubicBezTo>
                    <a:pt x="2126" y="6375"/>
                    <a:pt x="2324" y="6447"/>
                    <a:pt x="2485" y="6608"/>
                  </a:cubicBezTo>
                  <a:cubicBezTo>
                    <a:pt x="2984" y="7109"/>
                    <a:pt x="2630" y="7964"/>
                    <a:pt x="1927" y="7964"/>
                  </a:cubicBezTo>
                  <a:cubicBezTo>
                    <a:pt x="1489" y="7964"/>
                    <a:pt x="1133" y="7608"/>
                    <a:pt x="1133" y="7170"/>
                  </a:cubicBezTo>
                  <a:cubicBezTo>
                    <a:pt x="1133" y="6692"/>
                    <a:pt x="1524" y="6375"/>
                    <a:pt x="1932" y="6375"/>
                  </a:cubicBezTo>
                  <a:close/>
                  <a:moveTo>
                    <a:pt x="17401" y="6379"/>
                  </a:moveTo>
                  <a:cubicBezTo>
                    <a:pt x="17836" y="6379"/>
                    <a:pt x="18193" y="6732"/>
                    <a:pt x="18193" y="7170"/>
                  </a:cubicBezTo>
                  <a:cubicBezTo>
                    <a:pt x="18193" y="7648"/>
                    <a:pt x="17801" y="7964"/>
                    <a:pt x="17394" y="7964"/>
                  </a:cubicBezTo>
                  <a:cubicBezTo>
                    <a:pt x="17199" y="7964"/>
                    <a:pt x="17001" y="7892"/>
                    <a:pt x="16840" y="7731"/>
                  </a:cubicBezTo>
                  <a:cubicBezTo>
                    <a:pt x="16342" y="7230"/>
                    <a:pt x="16695" y="6379"/>
                    <a:pt x="17401" y="6379"/>
                  </a:cubicBezTo>
                  <a:close/>
                  <a:moveTo>
                    <a:pt x="9669" y="1276"/>
                  </a:moveTo>
                  <a:lnTo>
                    <a:pt x="14542" y="4851"/>
                  </a:lnTo>
                  <a:cubicBezTo>
                    <a:pt x="14642" y="4924"/>
                    <a:pt x="14760" y="4960"/>
                    <a:pt x="14877" y="4960"/>
                  </a:cubicBezTo>
                  <a:cubicBezTo>
                    <a:pt x="15021" y="4960"/>
                    <a:pt x="15164" y="4905"/>
                    <a:pt x="15273" y="4797"/>
                  </a:cubicBezTo>
                  <a:lnTo>
                    <a:pt x="18193" y="1925"/>
                  </a:lnTo>
                  <a:lnTo>
                    <a:pt x="18193" y="5419"/>
                  </a:lnTo>
                  <a:cubicBezTo>
                    <a:pt x="17930" y="5300"/>
                    <a:pt x="17661" y="5245"/>
                    <a:pt x="17398" y="5245"/>
                  </a:cubicBezTo>
                  <a:cubicBezTo>
                    <a:pt x="16385" y="5245"/>
                    <a:pt x="15475" y="6060"/>
                    <a:pt x="15475" y="7173"/>
                  </a:cubicBezTo>
                  <a:cubicBezTo>
                    <a:pt x="15475" y="8283"/>
                    <a:pt x="16385" y="9098"/>
                    <a:pt x="17398" y="9098"/>
                  </a:cubicBezTo>
                  <a:cubicBezTo>
                    <a:pt x="17660" y="9098"/>
                    <a:pt x="17930" y="9043"/>
                    <a:pt x="18193" y="8924"/>
                  </a:cubicBezTo>
                  <a:lnTo>
                    <a:pt x="18193" y="10878"/>
                  </a:lnTo>
                  <a:lnTo>
                    <a:pt x="1133" y="10878"/>
                  </a:lnTo>
                  <a:lnTo>
                    <a:pt x="1133" y="8924"/>
                  </a:lnTo>
                  <a:cubicBezTo>
                    <a:pt x="1395" y="9043"/>
                    <a:pt x="1665" y="9098"/>
                    <a:pt x="1928" y="9098"/>
                  </a:cubicBezTo>
                  <a:cubicBezTo>
                    <a:pt x="2940" y="9098"/>
                    <a:pt x="3850" y="8283"/>
                    <a:pt x="3850" y="7173"/>
                  </a:cubicBezTo>
                  <a:cubicBezTo>
                    <a:pt x="3850" y="6060"/>
                    <a:pt x="2940" y="5245"/>
                    <a:pt x="1927" y="5245"/>
                  </a:cubicBezTo>
                  <a:cubicBezTo>
                    <a:pt x="1665" y="5245"/>
                    <a:pt x="1395" y="5300"/>
                    <a:pt x="1133" y="5419"/>
                  </a:cubicBezTo>
                  <a:lnTo>
                    <a:pt x="1133" y="1883"/>
                  </a:lnTo>
                  <a:lnTo>
                    <a:pt x="4240" y="4806"/>
                  </a:lnTo>
                  <a:cubicBezTo>
                    <a:pt x="4349" y="4908"/>
                    <a:pt x="4488" y="4960"/>
                    <a:pt x="4628" y="4960"/>
                  </a:cubicBezTo>
                  <a:cubicBezTo>
                    <a:pt x="4748" y="4960"/>
                    <a:pt x="4869" y="4922"/>
                    <a:pt x="4970" y="4845"/>
                  </a:cubicBezTo>
                  <a:lnTo>
                    <a:pt x="9669" y="1276"/>
                  </a:lnTo>
                  <a:close/>
                  <a:moveTo>
                    <a:pt x="18193" y="12007"/>
                  </a:moveTo>
                  <a:lnTo>
                    <a:pt x="18193" y="13203"/>
                  </a:lnTo>
                  <a:lnTo>
                    <a:pt x="1133" y="13206"/>
                  </a:lnTo>
                  <a:lnTo>
                    <a:pt x="1133" y="12007"/>
                  </a:lnTo>
                  <a:close/>
                  <a:moveTo>
                    <a:pt x="570" y="0"/>
                  </a:moveTo>
                  <a:cubicBezTo>
                    <a:pt x="278" y="0"/>
                    <a:pt x="0" y="228"/>
                    <a:pt x="0" y="569"/>
                  </a:cubicBezTo>
                  <a:lnTo>
                    <a:pt x="0" y="13770"/>
                  </a:lnTo>
                  <a:cubicBezTo>
                    <a:pt x="0" y="14081"/>
                    <a:pt x="254" y="14335"/>
                    <a:pt x="565" y="14335"/>
                  </a:cubicBezTo>
                  <a:lnTo>
                    <a:pt x="18760" y="14335"/>
                  </a:lnTo>
                  <a:cubicBezTo>
                    <a:pt x="19071" y="14335"/>
                    <a:pt x="19325" y="14081"/>
                    <a:pt x="19325" y="13770"/>
                  </a:cubicBezTo>
                  <a:lnTo>
                    <a:pt x="19325" y="569"/>
                  </a:lnTo>
                  <a:cubicBezTo>
                    <a:pt x="19325" y="343"/>
                    <a:pt x="19189" y="134"/>
                    <a:pt x="18978" y="47"/>
                  </a:cubicBezTo>
                  <a:cubicBezTo>
                    <a:pt x="18907" y="18"/>
                    <a:pt x="18832" y="3"/>
                    <a:pt x="18758" y="3"/>
                  </a:cubicBezTo>
                  <a:cubicBezTo>
                    <a:pt x="18613" y="3"/>
                    <a:pt x="18470" y="59"/>
                    <a:pt x="18362" y="168"/>
                  </a:cubicBezTo>
                  <a:lnTo>
                    <a:pt x="14823" y="3652"/>
                  </a:lnTo>
                  <a:lnTo>
                    <a:pt x="9998" y="113"/>
                  </a:lnTo>
                  <a:cubicBezTo>
                    <a:pt x="9898" y="39"/>
                    <a:pt x="9780" y="2"/>
                    <a:pt x="9662" y="2"/>
                  </a:cubicBezTo>
                  <a:cubicBezTo>
                    <a:pt x="9542" y="2"/>
                    <a:pt x="9422" y="40"/>
                    <a:pt x="9321" y="116"/>
                  </a:cubicBezTo>
                  <a:lnTo>
                    <a:pt x="4668" y="3652"/>
                  </a:lnTo>
                  <a:lnTo>
                    <a:pt x="955" y="156"/>
                  </a:lnTo>
                  <a:cubicBezTo>
                    <a:pt x="840" y="48"/>
                    <a:pt x="704" y="0"/>
                    <a:pt x="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862" name="Google Shape;4286;p57">
              <a:extLst>
                <a:ext uri="{FF2B5EF4-FFF2-40B4-BE49-F238E27FC236}">
                  <a16:creationId xmlns:a16="http://schemas.microsoft.com/office/drawing/2014/main" id="{1D404F0E-3B72-4A65-81DA-CFB258C2F00B}"/>
                </a:ext>
              </a:extLst>
            </p:cNvPr>
            <p:cNvSpPr/>
            <p:nvPr/>
          </p:nvSpPr>
          <p:spPr>
            <a:xfrm>
              <a:off x="2869575" y="2214900"/>
              <a:ext cx="100050" cy="96325"/>
            </a:xfrm>
            <a:custGeom>
              <a:avLst/>
              <a:gdLst/>
              <a:ahLst/>
              <a:cxnLst/>
              <a:rect l="l" t="t" r="r" b="b"/>
              <a:pathLst>
                <a:path w="4002" h="3853" extrusionOk="0">
                  <a:moveTo>
                    <a:pt x="1924" y="1135"/>
                  </a:moveTo>
                  <a:cubicBezTo>
                    <a:pt x="2630" y="1135"/>
                    <a:pt x="2983" y="1986"/>
                    <a:pt x="2485" y="2487"/>
                  </a:cubicBezTo>
                  <a:cubicBezTo>
                    <a:pt x="2323" y="2648"/>
                    <a:pt x="2125" y="2720"/>
                    <a:pt x="1930" y="2720"/>
                  </a:cubicBezTo>
                  <a:cubicBezTo>
                    <a:pt x="1523" y="2720"/>
                    <a:pt x="1133" y="2404"/>
                    <a:pt x="1133" y="1926"/>
                  </a:cubicBezTo>
                  <a:cubicBezTo>
                    <a:pt x="1133" y="1488"/>
                    <a:pt x="1486" y="1135"/>
                    <a:pt x="1924" y="1135"/>
                  </a:cubicBezTo>
                  <a:close/>
                  <a:moveTo>
                    <a:pt x="1922" y="0"/>
                  </a:moveTo>
                  <a:cubicBezTo>
                    <a:pt x="1675" y="0"/>
                    <a:pt x="1425" y="48"/>
                    <a:pt x="1187" y="147"/>
                  </a:cubicBezTo>
                  <a:cubicBezTo>
                    <a:pt x="468" y="446"/>
                    <a:pt x="0" y="1147"/>
                    <a:pt x="0" y="1926"/>
                  </a:cubicBezTo>
                  <a:cubicBezTo>
                    <a:pt x="0" y="2989"/>
                    <a:pt x="861" y="3849"/>
                    <a:pt x="1924" y="3852"/>
                  </a:cubicBezTo>
                  <a:cubicBezTo>
                    <a:pt x="2703" y="3852"/>
                    <a:pt x="3403" y="3381"/>
                    <a:pt x="3702" y="2663"/>
                  </a:cubicBezTo>
                  <a:cubicBezTo>
                    <a:pt x="4001" y="1944"/>
                    <a:pt x="3835" y="1117"/>
                    <a:pt x="3285" y="564"/>
                  </a:cubicBezTo>
                  <a:cubicBezTo>
                    <a:pt x="2916" y="196"/>
                    <a:pt x="2423" y="0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863" name="Google Shape;4287;p57">
            <a:extLst>
              <a:ext uri="{FF2B5EF4-FFF2-40B4-BE49-F238E27FC236}">
                <a16:creationId xmlns:a16="http://schemas.microsoft.com/office/drawing/2014/main" id="{D4CC7D09-9DA4-4FE4-9E68-A055680F465B}"/>
              </a:ext>
            </a:extLst>
          </p:cNvPr>
          <p:cNvGrpSpPr/>
          <p:nvPr/>
        </p:nvGrpSpPr>
        <p:grpSpPr>
          <a:xfrm>
            <a:off x="5755490" y="5713829"/>
            <a:ext cx="220045" cy="217770"/>
            <a:chOff x="3282325" y="2035675"/>
            <a:chExt cx="459575" cy="454825"/>
          </a:xfrm>
        </p:grpSpPr>
        <p:sp>
          <p:nvSpPr>
            <p:cNvPr id="2864" name="Google Shape;4288;p57">
              <a:extLst>
                <a:ext uri="{FF2B5EF4-FFF2-40B4-BE49-F238E27FC236}">
                  <a16:creationId xmlns:a16="http://schemas.microsoft.com/office/drawing/2014/main" id="{95983443-647A-411B-BB87-3B0EC564258E}"/>
                </a:ext>
              </a:extLst>
            </p:cNvPr>
            <p:cNvSpPr/>
            <p:nvPr/>
          </p:nvSpPr>
          <p:spPr>
            <a:xfrm>
              <a:off x="3337050" y="2234125"/>
              <a:ext cx="85925" cy="206325"/>
            </a:xfrm>
            <a:custGeom>
              <a:avLst/>
              <a:gdLst/>
              <a:ahLst/>
              <a:cxnLst/>
              <a:rect l="l" t="t" r="r" b="b"/>
              <a:pathLst>
                <a:path w="3437" h="8253" extrusionOk="0">
                  <a:moveTo>
                    <a:pt x="2305" y="1133"/>
                  </a:moveTo>
                  <a:lnTo>
                    <a:pt x="2305" y="7120"/>
                  </a:lnTo>
                  <a:lnTo>
                    <a:pt x="1133" y="7120"/>
                  </a:lnTo>
                  <a:lnTo>
                    <a:pt x="1133" y="1133"/>
                  </a:lnTo>
                  <a:close/>
                  <a:moveTo>
                    <a:pt x="568" y="0"/>
                  </a:moveTo>
                  <a:cubicBezTo>
                    <a:pt x="254" y="0"/>
                    <a:pt x="1" y="254"/>
                    <a:pt x="1" y="568"/>
                  </a:cubicBezTo>
                  <a:lnTo>
                    <a:pt x="1" y="7688"/>
                  </a:lnTo>
                  <a:cubicBezTo>
                    <a:pt x="1" y="7999"/>
                    <a:pt x="254" y="8253"/>
                    <a:pt x="568" y="8253"/>
                  </a:cubicBezTo>
                  <a:lnTo>
                    <a:pt x="2869" y="8253"/>
                  </a:lnTo>
                  <a:cubicBezTo>
                    <a:pt x="3183" y="8253"/>
                    <a:pt x="3437" y="7999"/>
                    <a:pt x="3437" y="7688"/>
                  </a:cubicBezTo>
                  <a:lnTo>
                    <a:pt x="3437" y="568"/>
                  </a:lnTo>
                  <a:cubicBezTo>
                    <a:pt x="3437" y="254"/>
                    <a:pt x="3183" y="0"/>
                    <a:pt x="28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865" name="Google Shape;4289;p57">
              <a:extLst>
                <a:ext uri="{FF2B5EF4-FFF2-40B4-BE49-F238E27FC236}">
                  <a16:creationId xmlns:a16="http://schemas.microsoft.com/office/drawing/2014/main" id="{5A5B54BF-A503-4C2D-B475-D7BAB3B207D2}"/>
                </a:ext>
              </a:extLst>
            </p:cNvPr>
            <p:cNvSpPr/>
            <p:nvPr/>
          </p:nvSpPr>
          <p:spPr>
            <a:xfrm>
              <a:off x="3451275" y="2175475"/>
              <a:ext cx="84925" cy="264975"/>
            </a:xfrm>
            <a:custGeom>
              <a:avLst/>
              <a:gdLst/>
              <a:ahLst/>
              <a:cxnLst/>
              <a:rect l="l" t="t" r="r" b="b"/>
              <a:pathLst>
                <a:path w="3397" h="10599" extrusionOk="0">
                  <a:moveTo>
                    <a:pt x="2265" y="1133"/>
                  </a:moveTo>
                  <a:lnTo>
                    <a:pt x="2265" y="9466"/>
                  </a:lnTo>
                  <a:lnTo>
                    <a:pt x="1132" y="9466"/>
                  </a:lnTo>
                  <a:lnTo>
                    <a:pt x="1132" y="1133"/>
                  </a:lnTo>
                  <a:close/>
                  <a:moveTo>
                    <a:pt x="565" y="0"/>
                  </a:moveTo>
                  <a:cubicBezTo>
                    <a:pt x="254" y="0"/>
                    <a:pt x="0" y="254"/>
                    <a:pt x="0" y="565"/>
                  </a:cubicBezTo>
                  <a:lnTo>
                    <a:pt x="0" y="10034"/>
                  </a:lnTo>
                  <a:cubicBezTo>
                    <a:pt x="0" y="10345"/>
                    <a:pt x="254" y="10599"/>
                    <a:pt x="565" y="10599"/>
                  </a:cubicBezTo>
                  <a:lnTo>
                    <a:pt x="2829" y="10599"/>
                  </a:lnTo>
                  <a:cubicBezTo>
                    <a:pt x="3143" y="10599"/>
                    <a:pt x="3397" y="10345"/>
                    <a:pt x="3397" y="10034"/>
                  </a:cubicBezTo>
                  <a:lnTo>
                    <a:pt x="3397" y="565"/>
                  </a:lnTo>
                  <a:cubicBezTo>
                    <a:pt x="3397" y="254"/>
                    <a:pt x="3143" y="0"/>
                    <a:pt x="2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866" name="Google Shape;4290;p57">
              <a:extLst>
                <a:ext uri="{FF2B5EF4-FFF2-40B4-BE49-F238E27FC236}">
                  <a16:creationId xmlns:a16="http://schemas.microsoft.com/office/drawing/2014/main" id="{DFFF9A22-9DE1-4855-AA5E-2DB433A42EA4}"/>
                </a:ext>
              </a:extLst>
            </p:cNvPr>
            <p:cNvSpPr/>
            <p:nvPr/>
          </p:nvSpPr>
          <p:spPr>
            <a:xfrm>
              <a:off x="3564500" y="2116825"/>
              <a:ext cx="84950" cy="323625"/>
            </a:xfrm>
            <a:custGeom>
              <a:avLst/>
              <a:gdLst/>
              <a:ahLst/>
              <a:cxnLst/>
              <a:rect l="l" t="t" r="r" b="b"/>
              <a:pathLst>
                <a:path w="3398" h="12945" extrusionOk="0">
                  <a:moveTo>
                    <a:pt x="2265" y="1132"/>
                  </a:moveTo>
                  <a:lnTo>
                    <a:pt x="2265" y="11812"/>
                  </a:lnTo>
                  <a:lnTo>
                    <a:pt x="1133" y="11812"/>
                  </a:lnTo>
                  <a:lnTo>
                    <a:pt x="1133" y="1132"/>
                  </a:lnTo>
                  <a:close/>
                  <a:moveTo>
                    <a:pt x="565" y="0"/>
                  </a:moveTo>
                  <a:cubicBezTo>
                    <a:pt x="254" y="0"/>
                    <a:pt x="0" y="251"/>
                    <a:pt x="0" y="565"/>
                  </a:cubicBezTo>
                  <a:lnTo>
                    <a:pt x="0" y="12380"/>
                  </a:lnTo>
                  <a:cubicBezTo>
                    <a:pt x="0" y="12691"/>
                    <a:pt x="254" y="12945"/>
                    <a:pt x="565" y="12945"/>
                  </a:cubicBezTo>
                  <a:lnTo>
                    <a:pt x="2829" y="12945"/>
                  </a:lnTo>
                  <a:cubicBezTo>
                    <a:pt x="3144" y="12945"/>
                    <a:pt x="3397" y="12691"/>
                    <a:pt x="3397" y="12380"/>
                  </a:cubicBezTo>
                  <a:lnTo>
                    <a:pt x="3397" y="565"/>
                  </a:lnTo>
                  <a:cubicBezTo>
                    <a:pt x="3397" y="251"/>
                    <a:pt x="3144" y="0"/>
                    <a:pt x="2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867" name="Google Shape;4291;p57">
              <a:extLst>
                <a:ext uri="{FF2B5EF4-FFF2-40B4-BE49-F238E27FC236}">
                  <a16:creationId xmlns:a16="http://schemas.microsoft.com/office/drawing/2014/main" id="{487821AA-1E2F-4BB9-9DCF-C273C2616032}"/>
                </a:ext>
              </a:extLst>
            </p:cNvPr>
            <p:cNvSpPr/>
            <p:nvPr/>
          </p:nvSpPr>
          <p:spPr>
            <a:xfrm>
              <a:off x="3282325" y="2035675"/>
              <a:ext cx="459575" cy="454825"/>
            </a:xfrm>
            <a:custGeom>
              <a:avLst/>
              <a:gdLst/>
              <a:ahLst/>
              <a:cxnLst/>
              <a:rect l="l" t="t" r="r" b="b"/>
              <a:pathLst>
                <a:path w="18383" h="18193" extrusionOk="0">
                  <a:moveTo>
                    <a:pt x="568" y="0"/>
                  </a:moveTo>
                  <a:cubicBezTo>
                    <a:pt x="254" y="0"/>
                    <a:pt x="1" y="251"/>
                    <a:pt x="1" y="565"/>
                  </a:cubicBezTo>
                  <a:lnTo>
                    <a:pt x="1" y="17625"/>
                  </a:lnTo>
                  <a:cubicBezTo>
                    <a:pt x="1" y="17939"/>
                    <a:pt x="254" y="18192"/>
                    <a:pt x="568" y="18192"/>
                  </a:cubicBezTo>
                  <a:lnTo>
                    <a:pt x="17815" y="18192"/>
                  </a:lnTo>
                  <a:cubicBezTo>
                    <a:pt x="18129" y="18192"/>
                    <a:pt x="18383" y="17939"/>
                    <a:pt x="18383" y="17625"/>
                  </a:cubicBezTo>
                  <a:cubicBezTo>
                    <a:pt x="18383" y="17311"/>
                    <a:pt x="18129" y="17060"/>
                    <a:pt x="17815" y="17060"/>
                  </a:cubicBezTo>
                  <a:lnTo>
                    <a:pt x="1133" y="17060"/>
                  </a:lnTo>
                  <a:lnTo>
                    <a:pt x="1133" y="565"/>
                  </a:lnTo>
                  <a:cubicBezTo>
                    <a:pt x="1133" y="251"/>
                    <a:pt x="879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2868" name="Google Shape;4292;p57">
            <a:extLst>
              <a:ext uri="{FF2B5EF4-FFF2-40B4-BE49-F238E27FC236}">
                <a16:creationId xmlns:a16="http://schemas.microsoft.com/office/drawing/2014/main" id="{F6E11941-1BF3-450B-B280-968C79157E7A}"/>
              </a:ext>
            </a:extLst>
          </p:cNvPr>
          <p:cNvSpPr/>
          <p:nvPr/>
        </p:nvSpPr>
        <p:spPr>
          <a:xfrm>
            <a:off x="6033638" y="5714987"/>
            <a:ext cx="224701" cy="215352"/>
          </a:xfrm>
          <a:custGeom>
            <a:avLst/>
            <a:gdLst/>
            <a:ahLst/>
            <a:cxnLst/>
            <a:rect l="l" t="t" r="r" b="b"/>
            <a:pathLst>
              <a:path w="18772" h="17991" extrusionOk="0">
                <a:moveTo>
                  <a:pt x="17492" y="6197"/>
                </a:moveTo>
                <a:lnTo>
                  <a:pt x="17217" y="8063"/>
                </a:lnTo>
                <a:lnTo>
                  <a:pt x="15626" y="6472"/>
                </a:lnTo>
                <a:lnTo>
                  <a:pt x="17492" y="6197"/>
                </a:lnTo>
                <a:close/>
                <a:moveTo>
                  <a:pt x="6055" y="9391"/>
                </a:moveTo>
                <a:lnTo>
                  <a:pt x="6055" y="16858"/>
                </a:lnTo>
                <a:lnTo>
                  <a:pt x="1133" y="16858"/>
                </a:lnTo>
                <a:lnTo>
                  <a:pt x="1133" y="13332"/>
                </a:lnTo>
                <a:lnTo>
                  <a:pt x="6055" y="9391"/>
                </a:lnTo>
                <a:close/>
                <a:moveTo>
                  <a:pt x="7187" y="9141"/>
                </a:moveTo>
                <a:lnTo>
                  <a:pt x="11903" y="11568"/>
                </a:lnTo>
                <a:lnTo>
                  <a:pt x="11903" y="16858"/>
                </a:lnTo>
                <a:lnTo>
                  <a:pt x="7187" y="16858"/>
                </a:lnTo>
                <a:lnTo>
                  <a:pt x="7187" y="9141"/>
                </a:lnTo>
                <a:close/>
                <a:moveTo>
                  <a:pt x="565" y="1"/>
                </a:moveTo>
                <a:cubicBezTo>
                  <a:pt x="254" y="1"/>
                  <a:pt x="1" y="255"/>
                  <a:pt x="1" y="569"/>
                </a:cubicBezTo>
                <a:lnTo>
                  <a:pt x="1" y="17423"/>
                </a:lnTo>
                <a:cubicBezTo>
                  <a:pt x="1" y="17737"/>
                  <a:pt x="254" y="17991"/>
                  <a:pt x="565" y="17991"/>
                </a:cubicBezTo>
                <a:lnTo>
                  <a:pt x="18141" y="17991"/>
                </a:lnTo>
                <a:cubicBezTo>
                  <a:pt x="18455" y="17991"/>
                  <a:pt x="18706" y="17737"/>
                  <a:pt x="18706" y="17423"/>
                </a:cubicBezTo>
                <a:cubicBezTo>
                  <a:pt x="18706" y="17112"/>
                  <a:pt x="18455" y="16858"/>
                  <a:pt x="18141" y="16858"/>
                </a:cubicBezTo>
                <a:lnTo>
                  <a:pt x="13033" y="16858"/>
                </a:lnTo>
                <a:lnTo>
                  <a:pt x="13033" y="11457"/>
                </a:lnTo>
                <a:lnTo>
                  <a:pt x="16022" y="8467"/>
                </a:lnTo>
                <a:lnTo>
                  <a:pt x="17214" y="9660"/>
                </a:lnTo>
                <a:cubicBezTo>
                  <a:pt x="17329" y="9774"/>
                  <a:pt x="17471" y="9826"/>
                  <a:pt x="17611" y="9826"/>
                </a:cubicBezTo>
                <a:cubicBezTo>
                  <a:pt x="17874" y="9826"/>
                  <a:pt x="18129" y="9643"/>
                  <a:pt x="18175" y="9343"/>
                </a:cubicBezTo>
                <a:lnTo>
                  <a:pt x="18721" y="5608"/>
                </a:lnTo>
                <a:cubicBezTo>
                  <a:pt x="18771" y="5262"/>
                  <a:pt x="18501" y="4962"/>
                  <a:pt x="18164" y="4962"/>
                </a:cubicBezTo>
                <a:cubicBezTo>
                  <a:pt x="18137" y="4962"/>
                  <a:pt x="18109" y="4964"/>
                  <a:pt x="18081" y="4968"/>
                </a:cubicBezTo>
                <a:lnTo>
                  <a:pt x="14346" y="5514"/>
                </a:lnTo>
                <a:cubicBezTo>
                  <a:pt x="13887" y="5584"/>
                  <a:pt x="13700" y="6145"/>
                  <a:pt x="14029" y="6475"/>
                </a:cubicBezTo>
                <a:lnTo>
                  <a:pt x="15222" y="7667"/>
                </a:lnTo>
                <a:lnTo>
                  <a:pt x="12359" y="10530"/>
                </a:lnTo>
                <a:lnTo>
                  <a:pt x="6879" y="7710"/>
                </a:lnTo>
                <a:cubicBezTo>
                  <a:pt x="6867" y="7703"/>
                  <a:pt x="6855" y="7697"/>
                  <a:pt x="6846" y="7694"/>
                </a:cubicBezTo>
                <a:lnTo>
                  <a:pt x="6831" y="7688"/>
                </a:lnTo>
                <a:lnTo>
                  <a:pt x="6794" y="7673"/>
                </a:lnTo>
                <a:lnTo>
                  <a:pt x="6776" y="7670"/>
                </a:lnTo>
                <a:cubicBezTo>
                  <a:pt x="6767" y="7667"/>
                  <a:pt x="6755" y="7664"/>
                  <a:pt x="6743" y="7661"/>
                </a:cubicBezTo>
                <a:lnTo>
                  <a:pt x="6728" y="7658"/>
                </a:lnTo>
                <a:cubicBezTo>
                  <a:pt x="6713" y="7655"/>
                  <a:pt x="6695" y="7652"/>
                  <a:pt x="6680" y="7649"/>
                </a:cubicBezTo>
                <a:lnTo>
                  <a:pt x="6553" y="7649"/>
                </a:lnTo>
                <a:cubicBezTo>
                  <a:pt x="6541" y="7649"/>
                  <a:pt x="6526" y="7655"/>
                  <a:pt x="6514" y="7655"/>
                </a:cubicBezTo>
                <a:lnTo>
                  <a:pt x="6495" y="7661"/>
                </a:lnTo>
                <a:cubicBezTo>
                  <a:pt x="6483" y="7661"/>
                  <a:pt x="6474" y="7664"/>
                  <a:pt x="6465" y="7667"/>
                </a:cubicBezTo>
                <a:lnTo>
                  <a:pt x="6447" y="7673"/>
                </a:lnTo>
                <a:cubicBezTo>
                  <a:pt x="6432" y="7679"/>
                  <a:pt x="6417" y="7682"/>
                  <a:pt x="6405" y="7688"/>
                </a:cubicBezTo>
                <a:lnTo>
                  <a:pt x="6387" y="7697"/>
                </a:lnTo>
                <a:lnTo>
                  <a:pt x="6360" y="7710"/>
                </a:lnTo>
                <a:lnTo>
                  <a:pt x="6341" y="7719"/>
                </a:lnTo>
                <a:cubicBezTo>
                  <a:pt x="6332" y="7725"/>
                  <a:pt x="6323" y="7731"/>
                  <a:pt x="6314" y="7737"/>
                </a:cubicBezTo>
                <a:lnTo>
                  <a:pt x="6299" y="7746"/>
                </a:lnTo>
                <a:cubicBezTo>
                  <a:pt x="6287" y="7752"/>
                  <a:pt x="6275" y="7761"/>
                  <a:pt x="6266" y="7770"/>
                </a:cubicBezTo>
                <a:lnTo>
                  <a:pt x="6260" y="7776"/>
                </a:lnTo>
                <a:lnTo>
                  <a:pt x="1133" y="11879"/>
                </a:lnTo>
                <a:lnTo>
                  <a:pt x="1133" y="569"/>
                </a:lnTo>
                <a:cubicBezTo>
                  <a:pt x="1133" y="255"/>
                  <a:pt x="879" y="1"/>
                  <a:pt x="5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sp>
        <p:nvSpPr>
          <p:cNvPr id="2869" name="Google Shape;4293;p57">
            <a:extLst>
              <a:ext uri="{FF2B5EF4-FFF2-40B4-BE49-F238E27FC236}">
                <a16:creationId xmlns:a16="http://schemas.microsoft.com/office/drawing/2014/main" id="{4CB8AC0A-EC03-4850-80E0-DCCF51209283}"/>
              </a:ext>
            </a:extLst>
          </p:cNvPr>
          <p:cNvSpPr/>
          <p:nvPr/>
        </p:nvSpPr>
        <p:spPr>
          <a:xfrm>
            <a:off x="6328124" y="5706998"/>
            <a:ext cx="204184" cy="231332"/>
          </a:xfrm>
          <a:custGeom>
            <a:avLst/>
            <a:gdLst/>
            <a:ahLst/>
            <a:cxnLst/>
            <a:rect l="l" t="t" r="r" b="b"/>
            <a:pathLst>
              <a:path w="17058" h="19326" extrusionOk="0">
                <a:moveTo>
                  <a:pt x="15013" y="2021"/>
                </a:moveTo>
                <a:lnTo>
                  <a:pt x="11577" y="5741"/>
                </a:lnTo>
                <a:cubicBezTo>
                  <a:pt x="11378" y="5958"/>
                  <a:pt x="11378" y="6290"/>
                  <a:pt x="11577" y="6507"/>
                </a:cubicBezTo>
                <a:lnTo>
                  <a:pt x="15013" y="10230"/>
                </a:lnTo>
                <a:lnTo>
                  <a:pt x="3195" y="10230"/>
                </a:lnTo>
                <a:lnTo>
                  <a:pt x="3195" y="2021"/>
                </a:lnTo>
                <a:close/>
                <a:moveTo>
                  <a:pt x="1716" y="1133"/>
                </a:moveTo>
                <a:cubicBezTo>
                  <a:pt x="1906" y="1136"/>
                  <a:pt x="2060" y="1290"/>
                  <a:pt x="2063" y="1480"/>
                </a:cubicBezTo>
                <a:lnTo>
                  <a:pt x="2063" y="17846"/>
                </a:lnTo>
                <a:cubicBezTo>
                  <a:pt x="2060" y="18036"/>
                  <a:pt x="1906" y="18190"/>
                  <a:pt x="1716" y="18193"/>
                </a:cubicBezTo>
                <a:lnTo>
                  <a:pt x="1483" y="18193"/>
                </a:lnTo>
                <a:cubicBezTo>
                  <a:pt x="1290" y="18190"/>
                  <a:pt x="1136" y="18036"/>
                  <a:pt x="1133" y="17846"/>
                </a:cubicBezTo>
                <a:lnTo>
                  <a:pt x="1133" y="1480"/>
                </a:lnTo>
                <a:cubicBezTo>
                  <a:pt x="1136" y="1290"/>
                  <a:pt x="1290" y="1136"/>
                  <a:pt x="1483" y="1133"/>
                </a:cubicBezTo>
                <a:close/>
                <a:moveTo>
                  <a:pt x="1483" y="1"/>
                </a:moveTo>
                <a:cubicBezTo>
                  <a:pt x="665" y="1"/>
                  <a:pt x="4" y="665"/>
                  <a:pt x="1" y="1480"/>
                </a:cubicBezTo>
                <a:lnTo>
                  <a:pt x="1" y="17846"/>
                </a:lnTo>
                <a:cubicBezTo>
                  <a:pt x="4" y="18661"/>
                  <a:pt x="665" y="19325"/>
                  <a:pt x="1483" y="19325"/>
                </a:cubicBezTo>
                <a:lnTo>
                  <a:pt x="1716" y="19325"/>
                </a:lnTo>
                <a:cubicBezTo>
                  <a:pt x="2531" y="19325"/>
                  <a:pt x="3195" y="18661"/>
                  <a:pt x="3195" y="17846"/>
                </a:cubicBezTo>
                <a:lnTo>
                  <a:pt x="3195" y="11363"/>
                </a:lnTo>
                <a:lnTo>
                  <a:pt x="16306" y="11363"/>
                </a:lnTo>
                <a:cubicBezTo>
                  <a:pt x="16801" y="11360"/>
                  <a:pt x="17058" y="10774"/>
                  <a:pt x="16722" y="10412"/>
                </a:cubicBezTo>
                <a:lnTo>
                  <a:pt x="12764" y="6124"/>
                </a:lnTo>
                <a:lnTo>
                  <a:pt x="16722" y="1836"/>
                </a:lnTo>
                <a:cubicBezTo>
                  <a:pt x="16873" y="1673"/>
                  <a:pt x="16916" y="1432"/>
                  <a:pt x="16825" y="1226"/>
                </a:cubicBezTo>
                <a:cubicBezTo>
                  <a:pt x="16734" y="1021"/>
                  <a:pt x="16532" y="885"/>
                  <a:pt x="16306" y="885"/>
                </a:cubicBezTo>
                <a:lnTo>
                  <a:pt x="3071" y="885"/>
                </a:lnTo>
                <a:cubicBezTo>
                  <a:pt x="2833" y="348"/>
                  <a:pt x="2302" y="1"/>
                  <a:pt x="17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2870" name="Google Shape;4294;p57">
            <a:extLst>
              <a:ext uri="{FF2B5EF4-FFF2-40B4-BE49-F238E27FC236}">
                <a16:creationId xmlns:a16="http://schemas.microsoft.com/office/drawing/2014/main" id="{B9F30FB6-E131-462E-93E1-B8F8A8205EBF}"/>
              </a:ext>
            </a:extLst>
          </p:cNvPr>
          <p:cNvGrpSpPr/>
          <p:nvPr/>
        </p:nvGrpSpPr>
        <p:grpSpPr>
          <a:xfrm>
            <a:off x="6601907" y="5707054"/>
            <a:ext cx="231619" cy="231320"/>
            <a:chOff x="5053900" y="2021500"/>
            <a:chExt cx="483750" cy="483125"/>
          </a:xfrm>
        </p:grpSpPr>
        <p:sp>
          <p:nvSpPr>
            <p:cNvPr id="2871" name="Google Shape;4295;p57">
              <a:extLst>
                <a:ext uri="{FF2B5EF4-FFF2-40B4-BE49-F238E27FC236}">
                  <a16:creationId xmlns:a16="http://schemas.microsoft.com/office/drawing/2014/main" id="{322F355B-B390-4401-B70E-DBC5803F1252}"/>
                </a:ext>
              </a:extLst>
            </p:cNvPr>
            <p:cNvSpPr/>
            <p:nvPr/>
          </p:nvSpPr>
          <p:spPr>
            <a:xfrm>
              <a:off x="5281350" y="2078100"/>
              <a:ext cx="127375" cy="127350"/>
            </a:xfrm>
            <a:custGeom>
              <a:avLst/>
              <a:gdLst/>
              <a:ahLst/>
              <a:cxnLst/>
              <a:rect l="l" t="t" r="r" b="b"/>
              <a:pathLst>
                <a:path w="5095" h="5094" extrusionOk="0">
                  <a:moveTo>
                    <a:pt x="565" y="0"/>
                  </a:moveTo>
                  <a:cubicBezTo>
                    <a:pt x="251" y="0"/>
                    <a:pt x="1" y="254"/>
                    <a:pt x="1" y="568"/>
                  </a:cubicBezTo>
                  <a:cubicBezTo>
                    <a:pt x="1" y="879"/>
                    <a:pt x="251" y="1132"/>
                    <a:pt x="565" y="1132"/>
                  </a:cubicBezTo>
                  <a:cubicBezTo>
                    <a:pt x="2440" y="1135"/>
                    <a:pt x="3959" y="2654"/>
                    <a:pt x="3962" y="4529"/>
                  </a:cubicBezTo>
                  <a:cubicBezTo>
                    <a:pt x="3962" y="4843"/>
                    <a:pt x="4216" y="5094"/>
                    <a:pt x="4530" y="5094"/>
                  </a:cubicBezTo>
                  <a:cubicBezTo>
                    <a:pt x="4841" y="5094"/>
                    <a:pt x="5094" y="4843"/>
                    <a:pt x="5094" y="4529"/>
                  </a:cubicBezTo>
                  <a:cubicBezTo>
                    <a:pt x="5091" y="2029"/>
                    <a:pt x="3065" y="3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872" name="Google Shape;4296;p57">
              <a:extLst>
                <a:ext uri="{FF2B5EF4-FFF2-40B4-BE49-F238E27FC236}">
                  <a16:creationId xmlns:a16="http://schemas.microsoft.com/office/drawing/2014/main" id="{F802CEB6-1F93-4D12-8F15-F97E4EF959C3}"/>
                </a:ext>
              </a:extLst>
            </p:cNvPr>
            <p:cNvSpPr/>
            <p:nvPr/>
          </p:nvSpPr>
          <p:spPr>
            <a:xfrm>
              <a:off x="5118000" y="2021500"/>
              <a:ext cx="368700" cy="483125"/>
            </a:xfrm>
            <a:custGeom>
              <a:avLst/>
              <a:gdLst/>
              <a:ahLst/>
              <a:cxnLst/>
              <a:rect l="l" t="t" r="r" b="b"/>
              <a:pathLst>
                <a:path w="14748" h="19325" extrusionOk="0">
                  <a:moveTo>
                    <a:pt x="7088" y="1135"/>
                  </a:moveTo>
                  <a:cubicBezTo>
                    <a:pt x="8391" y="1135"/>
                    <a:pt x="9651" y="1571"/>
                    <a:pt x="10668" y="2397"/>
                  </a:cubicBezTo>
                  <a:cubicBezTo>
                    <a:pt x="13159" y="4417"/>
                    <a:pt x="13473" y="8104"/>
                    <a:pt x="11360" y="10516"/>
                  </a:cubicBezTo>
                  <a:cubicBezTo>
                    <a:pt x="10572" y="11419"/>
                    <a:pt x="10085" y="12503"/>
                    <a:pt x="9962" y="13626"/>
                  </a:cubicBezTo>
                  <a:lnTo>
                    <a:pt x="4237" y="13626"/>
                  </a:lnTo>
                  <a:cubicBezTo>
                    <a:pt x="4107" y="12482"/>
                    <a:pt x="3630" y="11407"/>
                    <a:pt x="2866" y="10550"/>
                  </a:cubicBezTo>
                  <a:cubicBezTo>
                    <a:pt x="1658" y="9191"/>
                    <a:pt x="1184" y="7367"/>
                    <a:pt x="1571" y="5549"/>
                  </a:cubicBezTo>
                  <a:cubicBezTo>
                    <a:pt x="2020" y="3427"/>
                    <a:pt x="3748" y="1706"/>
                    <a:pt x="5873" y="1262"/>
                  </a:cubicBezTo>
                  <a:cubicBezTo>
                    <a:pt x="6278" y="1177"/>
                    <a:pt x="6685" y="1135"/>
                    <a:pt x="7088" y="1135"/>
                  </a:cubicBezTo>
                  <a:close/>
                  <a:moveTo>
                    <a:pt x="9931" y="14759"/>
                  </a:moveTo>
                  <a:lnTo>
                    <a:pt x="9931" y="15323"/>
                  </a:lnTo>
                  <a:cubicBezTo>
                    <a:pt x="9931" y="15637"/>
                    <a:pt x="9678" y="15891"/>
                    <a:pt x="9364" y="15891"/>
                  </a:cubicBezTo>
                  <a:lnTo>
                    <a:pt x="4835" y="15891"/>
                  </a:lnTo>
                  <a:cubicBezTo>
                    <a:pt x="4521" y="15891"/>
                    <a:pt x="4270" y="15637"/>
                    <a:pt x="4270" y="15323"/>
                  </a:cubicBezTo>
                  <a:lnTo>
                    <a:pt x="4270" y="14759"/>
                  </a:lnTo>
                  <a:close/>
                  <a:moveTo>
                    <a:pt x="8699" y="17023"/>
                  </a:moveTo>
                  <a:cubicBezTo>
                    <a:pt x="8464" y="17694"/>
                    <a:pt x="7827" y="18192"/>
                    <a:pt x="7099" y="18192"/>
                  </a:cubicBezTo>
                  <a:cubicBezTo>
                    <a:pt x="6371" y="18192"/>
                    <a:pt x="5734" y="17694"/>
                    <a:pt x="5499" y="17023"/>
                  </a:cubicBezTo>
                  <a:close/>
                  <a:moveTo>
                    <a:pt x="7087" y="0"/>
                  </a:moveTo>
                  <a:cubicBezTo>
                    <a:pt x="6607" y="0"/>
                    <a:pt x="6123" y="50"/>
                    <a:pt x="5641" y="151"/>
                  </a:cubicBezTo>
                  <a:cubicBezTo>
                    <a:pt x="3053" y="712"/>
                    <a:pt x="1027" y="2729"/>
                    <a:pt x="462" y="5314"/>
                  </a:cubicBezTo>
                  <a:cubicBezTo>
                    <a:pt x="0" y="7488"/>
                    <a:pt x="568" y="9671"/>
                    <a:pt x="2020" y="11301"/>
                  </a:cubicBezTo>
                  <a:cubicBezTo>
                    <a:pt x="2730" y="12099"/>
                    <a:pt x="3135" y="13149"/>
                    <a:pt x="3135" y="14191"/>
                  </a:cubicBezTo>
                  <a:lnTo>
                    <a:pt x="3135" y="15323"/>
                  </a:lnTo>
                  <a:cubicBezTo>
                    <a:pt x="3138" y="16060"/>
                    <a:pt x="3612" y="16709"/>
                    <a:pt x="4309" y="16939"/>
                  </a:cubicBezTo>
                  <a:cubicBezTo>
                    <a:pt x="4409" y="17518"/>
                    <a:pt x="4681" y="18053"/>
                    <a:pt x="5094" y="18473"/>
                  </a:cubicBezTo>
                  <a:cubicBezTo>
                    <a:pt x="5642" y="19040"/>
                    <a:pt x="6371" y="19324"/>
                    <a:pt x="7099" y="19324"/>
                  </a:cubicBezTo>
                  <a:cubicBezTo>
                    <a:pt x="7828" y="19324"/>
                    <a:pt x="8556" y="19040"/>
                    <a:pt x="9104" y="18473"/>
                  </a:cubicBezTo>
                  <a:cubicBezTo>
                    <a:pt x="9518" y="18053"/>
                    <a:pt x="9790" y="17518"/>
                    <a:pt x="9889" y="16939"/>
                  </a:cubicBezTo>
                  <a:cubicBezTo>
                    <a:pt x="10587" y="16709"/>
                    <a:pt x="11061" y="16060"/>
                    <a:pt x="11064" y="15323"/>
                  </a:cubicBezTo>
                  <a:lnTo>
                    <a:pt x="11064" y="14191"/>
                  </a:lnTo>
                  <a:cubicBezTo>
                    <a:pt x="11064" y="13149"/>
                    <a:pt x="11471" y="12108"/>
                    <a:pt x="12211" y="11262"/>
                  </a:cubicBezTo>
                  <a:cubicBezTo>
                    <a:pt x="14747" y="8366"/>
                    <a:pt x="14370" y="3943"/>
                    <a:pt x="11381" y="1518"/>
                  </a:cubicBezTo>
                  <a:cubicBezTo>
                    <a:pt x="10159" y="525"/>
                    <a:pt x="8647" y="0"/>
                    <a:pt x="70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873" name="Google Shape;4297;p57">
              <a:extLst>
                <a:ext uri="{FF2B5EF4-FFF2-40B4-BE49-F238E27FC236}">
                  <a16:creationId xmlns:a16="http://schemas.microsoft.com/office/drawing/2014/main" id="{8F5C6719-FBD1-4E6A-8107-38A2082E781A}"/>
                </a:ext>
              </a:extLst>
            </p:cNvPr>
            <p:cNvSpPr/>
            <p:nvPr/>
          </p:nvSpPr>
          <p:spPr>
            <a:xfrm>
              <a:off x="5053900" y="2191325"/>
              <a:ext cx="56650" cy="28325"/>
            </a:xfrm>
            <a:custGeom>
              <a:avLst/>
              <a:gdLst/>
              <a:ahLst/>
              <a:cxnLst/>
              <a:rect l="l" t="t" r="r" b="b"/>
              <a:pathLst>
                <a:path w="2266" h="1133" extrusionOk="0">
                  <a:moveTo>
                    <a:pt x="569" y="0"/>
                  </a:moveTo>
                  <a:cubicBezTo>
                    <a:pt x="255" y="0"/>
                    <a:pt x="1" y="254"/>
                    <a:pt x="1" y="568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6" y="879"/>
                    <a:pt x="2266" y="568"/>
                  </a:cubicBezTo>
                  <a:cubicBezTo>
                    <a:pt x="2266" y="254"/>
                    <a:pt x="2012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874" name="Google Shape;4298;p57">
              <a:extLst>
                <a:ext uri="{FF2B5EF4-FFF2-40B4-BE49-F238E27FC236}">
                  <a16:creationId xmlns:a16="http://schemas.microsoft.com/office/drawing/2014/main" id="{4B0DBEB5-6147-4EBB-AF85-8D0852091E04}"/>
                </a:ext>
              </a:extLst>
            </p:cNvPr>
            <p:cNvSpPr/>
            <p:nvPr/>
          </p:nvSpPr>
          <p:spPr>
            <a:xfrm>
              <a:off x="5056850" y="2096550"/>
              <a:ext cx="50750" cy="48025"/>
            </a:xfrm>
            <a:custGeom>
              <a:avLst/>
              <a:gdLst/>
              <a:ahLst/>
              <a:cxnLst/>
              <a:rect l="l" t="t" r="r" b="b"/>
              <a:pathLst>
                <a:path w="2030" h="1921" extrusionOk="0">
                  <a:moveTo>
                    <a:pt x="622" y="0"/>
                  </a:moveTo>
                  <a:cubicBezTo>
                    <a:pt x="476" y="0"/>
                    <a:pt x="331" y="56"/>
                    <a:pt x="221" y="168"/>
                  </a:cubicBezTo>
                  <a:cubicBezTo>
                    <a:pt x="4" y="385"/>
                    <a:pt x="1" y="739"/>
                    <a:pt x="215" y="962"/>
                  </a:cubicBezTo>
                  <a:lnTo>
                    <a:pt x="1015" y="1762"/>
                  </a:lnTo>
                  <a:cubicBezTo>
                    <a:pt x="1125" y="1868"/>
                    <a:pt x="1267" y="1921"/>
                    <a:pt x="1409" y="1921"/>
                  </a:cubicBezTo>
                  <a:cubicBezTo>
                    <a:pt x="1554" y="1921"/>
                    <a:pt x="1699" y="1865"/>
                    <a:pt x="1809" y="1753"/>
                  </a:cubicBezTo>
                  <a:cubicBezTo>
                    <a:pt x="2027" y="1536"/>
                    <a:pt x="2030" y="1183"/>
                    <a:pt x="1815" y="962"/>
                  </a:cubicBezTo>
                  <a:lnTo>
                    <a:pt x="1015" y="159"/>
                  </a:lnTo>
                  <a:cubicBezTo>
                    <a:pt x="905" y="53"/>
                    <a:pt x="763" y="0"/>
                    <a:pt x="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875" name="Google Shape;4299;p57">
              <a:extLst>
                <a:ext uri="{FF2B5EF4-FFF2-40B4-BE49-F238E27FC236}">
                  <a16:creationId xmlns:a16="http://schemas.microsoft.com/office/drawing/2014/main" id="{2D52DE35-01F7-431F-A18B-A874010FD1BE}"/>
                </a:ext>
              </a:extLst>
            </p:cNvPr>
            <p:cNvSpPr/>
            <p:nvPr/>
          </p:nvSpPr>
          <p:spPr>
            <a:xfrm>
              <a:off x="5056400" y="2266400"/>
              <a:ext cx="51200" cy="48350"/>
            </a:xfrm>
            <a:custGeom>
              <a:avLst/>
              <a:gdLst/>
              <a:ahLst/>
              <a:cxnLst/>
              <a:rect l="l" t="t" r="r" b="b"/>
              <a:pathLst>
                <a:path w="2048" h="1934" extrusionOk="0">
                  <a:moveTo>
                    <a:pt x="1427" y="0"/>
                  </a:moveTo>
                  <a:cubicBezTo>
                    <a:pt x="1285" y="0"/>
                    <a:pt x="1143" y="53"/>
                    <a:pt x="1033" y="159"/>
                  </a:cubicBezTo>
                  <a:lnTo>
                    <a:pt x="233" y="962"/>
                  </a:lnTo>
                  <a:cubicBezTo>
                    <a:pt x="4" y="1179"/>
                    <a:pt x="1" y="1545"/>
                    <a:pt x="227" y="1768"/>
                  </a:cubicBezTo>
                  <a:cubicBezTo>
                    <a:pt x="338" y="1879"/>
                    <a:pt x="482" y="1934"/>
                    <a:pt x="627" y="1934"/>
                  </a:cubicBezTo>
                  <a:cubicBezTo>
                    <a:pt x="774" y="1934"/>
                    <a:pt x="922" y="1876"/>
                    <a:pt x="1033" y="1762"/>
                  </a:cubicBezTo>
                  <a:lnTo>
                    <a:pt x="1833" y="962"/>
                  </a:lnTo>
                  <a:cubicBezTo>
                    <a:pt x="2048" y="738"/>
                    <a:pt x="2045" y="385"/>
                    <a:pt x="1827" y="168"/>
                  </a:cubicBezTo>
                  <a:cubicBezTo>
                    <a:pt x="1717" y="56"/>
                    <a:pt x="1572" y="0"/>
                    <a:pt x="1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876" name="Google Shape;4300;p57">
              <a:extLst>
                <a:ext uri="{FF2B5EF4-FFF2-40B4-BE49-F238E27FC236}">
                  <a16:creationId xmlns:a16="http://schemas.microsoft.com/office/drawing/2014/main" id="{DEE93B3A-FEF5-443E-80D6-60BECBB1A84E}"/>
                </a:ext>
              </a:extLst>
            </p:cNvPr>
            <p:cNvSpPr/>
            <p:nvPr/>
          </p:nvSpPr>
          <p:spPr>
            <a:xfrm>
              <a:off x="5480400" y="2191325"/>
              <a:ext cx="56650" cy="28325"/>
            </a:xfrm>
            <a:custGeom>
              <a:avLst/>
              <a:gdLst/>
              <a:ahLst/>
              <a:cxnLst/>
              <a:rect l="l" t="t" r="r" b="b"/>
              <a:pathLst>
                <a:path w="2266" h="1133" extrusionOk="0">
                  <a:moveTo>
                    <a:pt x="568" y="0"/>
                  </a:moveTo>
                  <a:cubicBezTo>
                    <a:pt x="254" y="0"/>
                    <a:pt x="1" y="254"/>
                    <a:pt x="1" y="568"/>
                  </a:cubicBezTo>
                  <a:cubicBezTo>
                    <a:pt x="1" y="879"/>
                    <a:pt x="254" y="1133"/>
                    <a:pt x="568" y="1133"/>
                  </a:cubicBezTo>
                  <a:lnTo>
                    <a:pt x="1701" y="1133"/>
                  </a:lnTo>
                  <a:cubicBezTo>
                    <a:pt x="2012" y="1133"/>
                    <a:pt x="2265" y="879"/>
                    <a:pt x="2265" y="568"/>
                  </a:cubicBezTo>
                  <a:cubicBezTo>
                    <a:pt x="2265" y="254"/>
                    <a:pt x="2012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877" name="Google Shape;4301;p57">
              <a:extLst>
                <a:ext uri="{FF2B5EF4-FFF2-40B4-BE49-F238E27FC236}">
                  <a16:creationId xmlns:a16="http://schemas.microsoft.com/office/drawing/2014/main" id="{204C5B24-C1F5-4D76-8B71-8E17DFFC3ADB}"/>
                </a:ext>
              </a:extLst>
            </p:cNvPr>
            <p:cNvSpPr/>
            <p:nvPr/>
          </p:nvSpPr>
          <p:spPr>
            <a:xfrm>
              <a:off x="5479800" y="2096550"/>
              <a:ext cx="54300" cy="48225"/>
            </a:xfrm>
            <a:custGeom>
              <a:avLst/>
              <a:gdLst/>
              <a:ahLst/>
              <a:cxnLst/>
              <a:rect l="l" t="t" r="r" b="b"/>
              <a:pathLst>
                <a:path w="2172" h="1929" extrusionOk="0">
                  <a:moveTo>
                    <a:pt x="1550" y="0"/>
                  </a:moveTo>
                  <a:cubicBezTo>
                    <a:pt x="1409" y="0"/>
                    <a:pt x="1267" y="53"/>
                    <a:pt x="1157" y="159"/>
                  </a:cubicBezTo>
                  <a:lnTo>
                    <a:pt x="357" y="962"/>
                  </a:lnTo>
                  <a:cubicBezTo>
                    <a:pt x="1" y="1318"/>
                    <a:pt x="251" y="1928"/>
                    <a:pt x="756" y="1928"/>
                  </a:cubicBezTo>
                  <a:cubicBezTo>
                    <a:pt x="907" y="1928"/>
                    <a:pt x="1051" y="1868"/>
                    <a:pt x="1157" y="1762"/>
                  </a:cubicBezTo>
                  <a:lnTo>
                    <a:pt x="1957" y="959"/>
                  </a:lnTo>
                  <a:cubicBezTo>
                    <a:pt x="2172" y="739"/>
                    <a:pt x="2169" y="385"/>
                    <a:pt x="1951" y="168"/>
                  </a:cubicBezTo>
                  <a:cubicBezTo>
                    <a:pt x="1841" y="56"/>
                    <a:pt x="1696" y="0"/>
                    <a:pt x="15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878" name="Google Shape;4302;p57">
              <a:extLst>
                <a:ext uri="{FF2B5EF4-FFF2-40B4-BE49-F238E27FC236}">
                  <a16:creationId xmlns:a16="http://schemas.microsoft.com/office/drawing/2014/main" id="{75B0E744-D5EE-4D38-AA32-68352A5D95AD}"/>
                </a:ext>
              </a:extLst>
            </p:cNvPr>
            <p:cNvSpPr/>
            <p:nvPr/>
          </p:nvSpPr>
          <p:spPr>
            <a:xfrm>
              <a:off x="5483350" y="2266400"/>
              <a:ext cx="54300" cy="48225"/>
            </a:xfrm>
            <a:custGeom>
              <a:avLst/>
              <a:gdLst/>
              <a:ahLst/>
              <a:cxnLst/>
              <a:rect l="l" t="t" r="r" b="b"/>
              <a:pathLst>
                <a:path w="2172" h="1929" extrusionOk="0">
                  <a:moveTo>
                    <a:pt x="622" y="0"/>
                  </a:moveTo>
                  <a:cubicBezTo>
                    <a:pt x="476" y="0"/>
                    <a:pt x="331" y="56"/>
                    <a:pt x="221" y="168"/>
                  </a:cubicBezTo>
                  <a:cubicBezTo>
                    <a:pt x="4" y="385"/>
                    <a:pt x="1" y="738"/>
                    <a:pt x="215" y="962"/>
                  </a:cubicBezTo>
                  <a:lnTo>
                    <a:pt x="1015" y="1762"/>
                  </a:lnTo>
                  <a:cubicBezTo>
                    <a:pt x="1121" y="1868"/>
                    <a:pt x="1266" y="1928"/>
                    <a:pt x="1417" y="1928"/>
                  </a:cubicBezTo>
                  <a:cubicBezTo>
                    <a:pt x="1921" y="1928"/>
                    <a:pt x="2172" y="1318"/>
                    <a:pt x="1815" y="962"/>
                  </a:cubicBezTo>
                  <a:lnTo>
                    <a:pt x="1015" y="159"/>
                  </a:lnTo>
                  <a:cubicBezTo>
                    <a:pt x="905" y="53"/>
                    <a:pt x="763" y="0"/>
                    <a:pt x="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2879" name="Google Shape;4303;p57">
            <a:extLst>
              <a:ext uri="{FF2B5EF4-FFF2-40B4-BE49-F238E27FC236}">
                <a16:creationId xmlns:a16="http://schemas.microsoft.com/office/drawing/2014/main" id="{C2C7437D-B540-4676-97DA-FF899BCC4F21}"/>
              </a:ext>
            </a:extLst>
          </p:cNvPr>
          <p:cNvSpPr/>
          <p:nvPr/>
        </p:nvSpPr>
        <p:spPr>
          <a:xfrm>
            <a:off x="6924121" y="5707063"/>
            <a:ext cx="149936" cy="231201"/>
          </a:xfrm>
          <a:custGeom>
            <a:avLst/>
            <a:gdLst/>
            <a:ahLst/>
            <a:cxnLst/>
            <a:rect l="l" t="t" r="r" b="b"/>
            <a:pathLst>
              <a:path w="12526" h="19315" extrusionOk="0">
                <a:moveTo>
                  <a:pt x="9690" y="1133"/>
                </a:moveTo>
                <a:cubicBezTo>
                  <a:pt x="9980" y="1139"/>
                  <a:pt x="10213" y="1377"/>
                  <a:pt x="10213" y="1670"/>
                </a:cubicBezTo>
                <a:cubicBezTo>
                  <a:pt x="10213" y="1960"/>
                  <a:pt x="9980" y="2199"/>
                  <a:pt x="9690" y="2208"/>
                </a:cubicBezTo>
                <a:lnTo>
                  <a:pt x="2836" y="2208"/>
                </a:lnTo>
                <a:cubicBezTo>
                  <a:pt x="2540" y="2208"/>
                  <a:pt x="2302" y="1966"/>
                  <a:pt x="2302" y="1670"/>
                </a:cubicBezTo>
                <a:cubicBezTo>
                  <a:pt x="2302" y="1371"/>
                  <a:pt x="2540" y="1133"/>
                  <a:pt x="2839" y="1133"/>
                </a:cubicBezTo>
                <a:close/>
                <a:moveTo>
                  <a:pt x="8564" y="3340"/>
                </a:moveTo>
                <a:lnTo>
                  <a:pt x="8564" y="9554"/>
                </a:lnTo>
                <a:cubicBezTo>
                  <a:pt x="8543" y="9781"/>
                  <a:pt x="8658" y="10001"/>
                  <a:pt x="8860" y="10110"/>
                </a:cubicBezTo>
                <a:cubicBezTo>
                  <a:pt x="9805" y="10620"/>
                  <a:pt x="10581" y="11396"/>
                  <a:pt x="11088" y="12341"/>
                </a:cubicBezTo>
                <a:lnTo>
                  <a:pt x="1435" y="12341"/>
                </a:lnTo>
                <a:cubicBezTo>
                  <a:pt x="1946" y="11396"/>
                  <a:pt x="2718" y="10620"/>
                  <a:pt x="3667" y="10110"/>
                </a:cubicBezTo>
                <a:cubicBezTo>
                  <a:pt x="3869" y="10001"/>
                  <a:pt x="3984" y="9784"/>
                  <a:pt x="3959" y="9554"/>
                </a:cubicBezTo>
                <a:lnTo>
                  <a:pt x="3959" y="3340"/>
                </a:lnTo>
                <a:close/>
                <a:moveTo>
                  <a:pt x="6731" y="13476"/>
                </a:moveTo>
                <a:lnTo>
                  <a:pt x="6731" y="16263"/>
                </a:lnTo>
                <a:cubicBezTo>
                  <a:pt x="6734" y="16879"/>
                  <a:pt x="6571" y="17486"/>
                  <a:pt x="6263" y="18024"/>
                </a:cubicBezTo>
                <a:cubicBezTo>
                  <a:pt x="5955" y="17486"/>
                  <a:pt x="5792" y="16879"/>
                  <a:pt x="5795" y="16263"/>
                </a:cubicBezTo>
                <a:lnTo>
                  <a:pt x="5795" y="13476"/>
                </a:lnTo>
                <a:close/>
                <a:moveTo>
                  <a:pt x="2831" y="1"/>
                </a:moveTo>
                <a:cubicBezTo>
                  <a:pt x="1912" y="1"/>
                  <a:pt x="1166" y="745"/>
                  <a:pt x="1163" y="1664"/>
                </a:cubicBezTo>
                <a:cubicBezTo>
                  <a:pt x="1160" y="2585"/>
                  <a:pt x="1906" y="3337"/>
                  <a:pt x="2827" y="3340"/>
                </a:cubicBezTo>
                <a:lnTo>
                  <a:pt x="2827" y="9285"/>
                </a:lnTo>
                <a:cubicBezTo>
                  <a:pt x="1529" y="10077"/>
                  <a:pt x="544" y="11287"/>
                  <a:pt x="34" y="12719"/>
                </a:cubicBezTo>
                <a:lnTo>
                  <a:pt x="31" y="12728"/>
                </a:lnTo>
                <a:cubicBezTo>
                  <a:pt x="28" y="12740"/>
                  <a:pt x="25" y="12749"/>
                  <a:pt x="22" y="12761"/>
                </a:cubicBezTo>
                <a:cubicBezTo>
                  <a:pt x="19" y="12773"/>
                  <a:pt x="19" y="12776"/>
                  <a:pt x="16" y="12785"/>
                </a:cubicBezTo>
                <a:cubicBezTo>
                  <a:pt x="13" y="12791"/>
                  <a:pt x="13" y="12803"/>
                  <a:pt x="10" y="12812"/>
                </a:cubicBezTo>
                <a:cubicBezTo>
                  <a:pt x="10" y="12821"/>
                  <a:pt x="7" y="12833"/>
                  <a:pt x="7" y="12842"/>
                </a:cubicBezTo>
                <a:lnTo>
                  <a:pt x="4" y="12866"/>
                </a:lnTo>
                <a:lnTo>
                  <a:pt x="4" y="12900"/>
                </a:lnTo>
                <a:cubicBezTo>
                  <a:pt x="4" y="12903"/>
                  <a:pt x="4" y="12906"/>
                  <a:pt x="4" y="12909"/>
                </a:cubicBezTo>
                <a:cubicBezTo>
                  <a:pt x="1" y="12912"/>
                  <a:pt x="1" y="12918"/>
                  <a:pt x="1" y="12921"/>
                </a:cubicBezTo>
                <a:cubicBezTo>
                  <a:pt x="1" y="12933"/>
                  <a:pt x="1" y="12945"/>
                  <a:pt x="4" y="12957"/>
                </a:cubicBezTo>
                <a:lnTo>
                  <a:pt x="7" y="12978"/>
                </a:lnTo>
                <a:cubicBezTo>
                  <a:pt x="7" y="12990"/>
                  <a:pt x="10" y="12999"/>
                  <a:pt x="10" y="13008"/>
                </a:cubicBezTo>
                <a:cubicBezTo>
                  <a:pt x="13" y="13020"/>
                  <a:pt x="13" y="13030"/>
                  <a:pt x="16" y="13039"/>
                </a:cubicBezTo>
                <a:cubicBezTo>
                  <a:pt x="19" y="13048"/>
                  <a:pt x="19" y="13054"/>
                  <a:pt x="22" y="13063"/>
                </a:cubicBezTo>
                <a:cubicBezTo>
                  <a:pt x="25" y="13069"/>
                  <a:pt x="28" y="13081"/>
                  <a:pt x="31" y="13093"/>
                </a:cubicBezTo>
                <a:cubicBezTo>
                  <a:pt x="34" y="13102"/>
                  <a:pt x="37" y="13105"/>
                  <a:pt x="40" y="13111"/>
                </a:cubicBezTo>
                <a:cubicBezTo>
                  <a:pt x="43" y="13120"/>
                  <a:pt x="46" y="13132"/>
                  <a:pt x="52" y="13144"/>
                </a:cubicBezTo>
                <a:lnTo>
                  <a:pt x="61" y="13162"/>
                </a:lnTo>
                <a:cubicBezTo>
                  <a:pt x="67" y="13171"/>
                  <a:pt x="70" y="13181"/>
                  <a:pt x="76" y="13190"/>
                </a:cubicBezTo>
                <a:cubicBezTo>
                  <a:pt x="83" y="13199"/>
                  <a:pt x="86" y="13205"/>
                  <a:pt x="89" y="13211"/>
                </a:cubicBezTo>
                <a:cubicBezTo>
                  <a:pt x="92" y="13217"/>
                  <a:pt x="98" y="13229"/>
                  <a:pt x="104" y="13235"/>
                </a:cubicBezTo>
                <a:lnTo>
                  <a:pt x="122" y="13256"/>
                </a:lnTo>
                <a:lnTo>
                  <a:pt x="137" y="13277"/>
                </a:lnTo>
                <a:cubicBezTo>
                  <a:pt x="143" y="13286"/>
                  <a:pt x="152" y="13292"/>
                  <a:pt x="158" y="13298"/>
                </a:cubicBezTo>
                <a:cubicBezTo>
                  <a:pt x="164" y="13307"/>
                  <a:pt x="167" y="13310"/>
                  <a:pt x="173" y="13316"/>
                </a:cubicBezTo>
                <a:cubicBezTo>
                  <a:pt x="179" y="13322"/>
                  <a:pt x="188" y="13331"/>
                  <a:pt x="197" y="13338"/>
                </a:cubicBezTo>
                <a:lnTo>
                  <a:pt x="215" y="13353"/>
                </a:lnTo>
                <a:lnTo>
                  <a:pt x="240" y="13371"/>
                </a:lnTo>
                <a:lnTo>
                  <a:pt x="264" y="13386"/>
                </a:lnTo>
                <a:lnTo>
                  <a:pt x="285" y="13398"/>
                </a:lnTo>
                <a:cubicBezTo>
                  <a:pt x="294" y="13404"/>
                  <a:pt x="303" y="13410"/>
                  <a:pt x="312" y="13413"/>
                </a:cubicBezTo>
                <a:lnTo>
                  <a:pt x="333" y="13422"/>
                </a:lnTo>
                <a:lnTo>
                  <a:pt x="366" y="13437"/>
                </a:lnTo>
                <a:lnTo>
                  <a:pt x="378" y="13443"/>
                </a:lnTo>
                <a:lnTo>
                  <a:pt x="384" y="13446"/>
                </a:lnTo>
                <a:lnTo>
                  <a:pt x="415" y="13452"/>
                </a:lnTo>
                <a:cubicBezTo>
                  <a:pt x="421" y="13455"/>
                  <a:pt x="430" y="13458"/>
                  <a:pt x="439" y="13458"/>
                </a:cubicBezTo>
                <a:lnTo>
                  <a:pt x="463" y="13464"/>
                </a:lnTo>
                <a:cubicBezTo>
                  <a:pt x="475" y="13467"/>
                  <a:pt x="484" y="13467"/>
                  <a:pt x="496" y="13470"/>
                </a:cubicBezTo>
                <a:lnTo>
                  <a:pt x="514" y="13470"/>
                </a:lnTo>
                <a:cubicBezTo>
                  <a:pt x="532" y="13473"/>
                  <a:pt x="548" y="13473"/>
                  <a:pt x="566" y="13473"/>
                </a:cubicBezTo>
                <a:lnTo>
                  <a:pt x="4663" y="13473"/>
                </a:lnTo>
                <a:lnTo>
                  <a:pt x="4663" y="16263"/>
                </a:lnTo>
                <a:cubicBezTo>
                  <a:pt x="4660" y="17205"/>
                  <a:pt x="4947" y="18126"/>
                  <a:pt x="5481" y="18902"/>
                </a:cubicBezTo>
                <a:cubicBezTo>
                  <a:pt x="5670" y="19177"/>
                  <a:pt x="5967" y="19315"/>
                  <a:pt x="6263" y="19315"/>
                </a:cubicBezTo>
                <a:cubicBezTo>
                  <a:pt x="6560" y="19315"/>
                  <a:pt x="6857" y="19177"/>
                  <a:pt x="7045" y="18902"/>
                </a:cubicBezTo>
                <a:cubicBezTo>
                  <a:pt x="7580" y="18126"/>
                  <a:pt x="7867" y="17205"/>
                  <a:pt x="7864" y="16263"/>
                </a:cubicBezTo>
                <a:lnTo>
                  <a:pt x="7864" y="13476"/>
                </a:lnTo>
                <a:lnTo>
                  <a:pt x="11961" y="13476"/>
                </a:lnTo>
                <a:cubicBezTo>
                  <a:pt x="11979" y="13473"/>
                  <a:pt x="11997" y="13473"/>
                  <a:pt x="12015" y="13473"/>
                </a:cubicBezTo>
                <a:lnTo>
                  <a:pt x="12024" y="13473"/>
                </a:lnTo>
                <a:cubicBezTo>
                  <a:pt x="12040" y="13473"/>
                  <a:pt x="12052" y="13467"/>
                  <a:pt x="12067" y="13464"/>
                </a:cubicBezTo>
                <a:lnTo>
                  <a:pt x="12085" y="13461"/>
                </a:lnTo>
                <a:lnTo>
                  <a:pt x="12115" y="13455"/>
                </a:lnTo>
                <a:lnTo>
                  <a:pt x="12139" y="13446"/>
                </a:lnTo>
                <a:cubicBezTo>
                  <a:pt x="12142" y="13446"/>
                  <a:pt x="12145" y="13443"/>
                  <a:pt x="12148" y="13443"/>
                </a:cubicBezTo>
                <a:lnTo>
                  <a:pt x="12163" y="13437"/>
                </a:lnTo>
                <a:cubicBezTo>
                  <a:pt x="12172" y="13434"/>
                  <a:pt x="12181" y="13431"/>
                  <a:pt x="12194" y="13425"/>
                </a:cubicBezTo>
                <a:lnTo>
                  <a:pt x="12218" y="13413"/>
                </a:lnTo>
                <a:cubicBezTo>
                  <a:pt x="12224" y="13410"/>
                  <a:pt x="12233" y="13404"/>
                  <a:pt x="12242" y="13401"/>
                </a:cubicBezTo>
                <a:cubicBezTo>
                  <a:pt x="12248" y="13395"/>
                  <a:pt x="12257" y="13392"/>
                  <a:pt x="12266" y="13386"/>
                </a:cubicBezTo>
                <a:lnTo>
                  <a:pt x="12284" y="13374"/>
                </a:lnTo>
                <a:cubicBezTo>
                  <a:pt x="12296" y="13365"/>
                  <a:pt x="12305" y="13359"/>
                  <a:pt x="12311" y="13353"/>
                </a:cubicBezTo>
                <a:lnTo>
                  <a:pt x="12329" y="13341"/>
                </a:lnTo>
                <a:cubicBezTo>
                  <a:pt x="12335" y="13331"/>
                  <a:pt x="12344" y="13325"/>
                  <a:pt x="12354" y="13316"/>
                </a:cubicBezTo>
                <a:cubicBezTo>
                  <a:pt x="12363" y="13307"/>
                  <a:pt x="12363" y="13307"/>
                  <a:pt x="12369" y="13301"/>
                </a:cubicBezTo>
                <a:cubicBezTo>
                  <a:pt x="12372" y="13295"/>
                  <a:pt x="12384" y="13286"/>
                  <a:pt x="12390" y="13277"/>
                </a:cubicBezTo>
                <a:cubicBezTo>
                  <a:pt x="12399" y="13268"/>
                  <a:pt x="12399" y="13265"/>
                  <a:pt x="12405" y="13259"/>
                </a:cubicBezTo>
                <a:lnTo>
                  <a:pt x="12423" y="13235"/>
                </a:lnTo>
                <a:cubicBezTo>
                  <a:pt x="12429" y="13229"/>
                  <a:pt x="12432" y="13220"/>
                  <a:pt x="12438" y="13214"/>
                </a:cubicBezTo>
                <a:cubicBezTo>
                  <a:pt x="12441" y="13205"/>
                  <a:pt x="12447" y="13199"/>
                  <a:pt x="12450" y="13190"/>
                </a:cubicBezTo>
                <a:cubicBezTo>
                  <a:pt x="12456" y="13184"/>
                  <a:pt x="12459" y="13174"/>
                  <a:pt x="12465" y="13165"/>
                </a:cubicBezTo>
                <a:cubicBezTo>
                  <a:pt x="12468" y="13156"/>
                  <a:pt x="12471" y="13150"/>
                  <a:pt x="12474" y="13144"/>
                </a:cubicBezTo>
                <a:cubicBezTo>
                  <a:pt x="12477" y="13135"/>
                  <a:pt x="12483" y="13123"/>
                  <a:pt x="12486" y="13114"/>
                </a:cubicBezTo>
                <a:cubicBezTo>
                  <a:pt x="12492" y="13105"/>
                  <a:pt x="12492" y="13099"/>
                  <a:pt x="12495" y="13093"/>
                </a:cubicBezTo>
                <a:cubicBezTo>
                  <a:pt x="12498" y="13084"/>
                  <a:pt x="12501" y="13072"/>
                  <a:pt x="12505" y="13063"/>
                </a:cubicBezTo>
                <a:cubicBezTo>
                  <a:pt x="12508" y="13054"/>
                  <a:pt x="12511" y="13045"/>
                  <a:pt x="12511" y="13039"/>
                </a:cubicBezTo>
                <a:cubicBezTo>
                  <a:pt x="12514" y="13030"/>
                  <a:pt x="12514" y="13020"/>
                  <a:pt x="12517" y="13011"/>
                </a:cubicBezTo>
                <a:cubicBezTo>
                  <a:pt x="12517" y="13002"/>
                  <a:pt x="12520" y="12990"/>
                  <a:pt x="12523" y="12981"/>
                </a:cubicBezTo>
                <a:cubicBezTo>
                  <a:pt x="12523" y="12969"/>
                  <a:pt x="12523" y="12966"/>
                  <a:pt x="12523" y="12957"/>
                </a:cubicBezTo>
                <a:cubicBezTo>
                  <a:pt x="12523" y="12948"/>
                  <a:pt x="12523" y="12933"/>
                  <a:pt x="12526" y="12921"/>
                </a:cubicBezTo>
                <a:lnTo>
                  <a:pt x="12526" y="12909"/>
                </a:lnTo>
                <a:cubicBezTo>
                  <a:pt x="12526" y="12906"/>
                  <a:pt x="12526" y="12903"/>
                  <a:pt x="12526" y="12900"/>
                </a:cubicBezTo>
                <a:lnTo>
                  <a:pt x="12526" y="12866"/>
                </a:lnTo>
                <a:cubicBezTo>
                  <a:pt x="12526" y="12854"/>
                  <a:pt x="12526" y="12851"/>
                  <a:pt x="12523" y="12842"/>
                </a:cubicBezTo>
                <a:cubicBezTo>
                  <a:pt x="12520" y="12833"/>
                  <a:pt x="12520" y="12824"/>
                  <a:pt x="12520" y="12815"/>
                </a:cubicBezTo>
                <a:cubicBezTo>
                  <a:pt x="12517" y="12803"/>
                  <a:pt x="12517" y="12794"/>
                  <a:pt x="12514" y="12785"/>
                </a:cubicBezTo>
                <a:cubicBezTo>
                  <a:pt x="12511" y="12773"/>
                  <a:pt x="12511" y="12770"/>
                  <a:pt x="12508" y="12764"/>
                </a:cubicBezTo>
                <a:cubicBezTo>
                  <a:pt x="12505" y="12755"/>
                  <a:pt x="12501" y="12740"/>
                  <a:pt x="12498" y="12728"/>
                </a:cubicBezTo>
                <a:lnTo>
                  <a:pt x="12495" y="12719"/>
                </a:lnTo>
                <a:cubicBezTo>
                  <a:pt x="11985" y="11290"/>
                  <a:pt x="11001" y="10077"/>
                  <a:pt x="9702" y="9288"/>
                </a:cubicBezTo>
                <a:lnTo>
                  <a:pt x="9702" y="3340"/>
                </a:lnTo>
                <a:cubicBezTo>
                  <a:pt x="10623" y="3337"/>
                  <a:pt x="11369" y="2585"/>
                  <a:pt x="11366" y="1664"/>
                </a:cubicBezTo>
                <a:cubicBezTo>
                  <a:pt x="11363" y="745"/>
                  <a:pt x="10617" y="1"/>
                  <a:pt x="9699" y="1"/>
                </a:cubicBezTo>
                <a:cubicBezTo>
                  <a:pt x="9697" y="1"/>
                  <a:pt x="9695" y="1"/>
                  <a:pt x="9693" y="1"/>
                </a:cubicBezTo>
                <a:lnTo>
                  <a:pt x="2836" y="1"/>
                </a:lnTo>
                <a:cubicBezTo>
                  <a:pt x="2834" y="1"/>
                  <a:pt x="2833" y="1"/>
                  <a:pt x="28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2880" name="Google Shape;4304;p57">
            <a:extLst>
              <a:ext uri="{FF2B5EF4-FFF2-40B4-BE49-F238E27FC236}">
                <a16:creationId xmlns:a16="http://schemas.microsoft.com/office/drawing/2014/main" id="{A4E77EB0-1122-4011-B557-8B5D762418BC}"/>
              </a:ext>
            </a:extLst>
          </p:cNvPr>
          <p:cNvGrpSpPr/>
          <p:nvPr/>
        </p:nvGrpSpPr>
        <p:grpSpPr>
          <a:xfrm>
            <a:off x="7162989" y="5709208"/>
            <a:ext cx="239137" cy="227011"/>
            <a:chOff x="6222125" y="2025975"/>
            <a:chExt cx="499450" cy="474125"/>
          </a:xfrm>
        </p:grpSpPr>
        <p:sp>
          <p:nvSpPr>
            <p:cNvPr id="2881" name="Google Shape;4305;p57">
              <a:extLst>
                <a:ext uri="{FF2B5EF4-FFF2-40B4-BE49-F238E27FC236}">
                  <a16:creationId xmlns:a16="http://schemas.microsoft.com/office/drawing/2014/main" id="{E79440C7-7463-43F4-A4E4-ABCF5865BCF5}"/>
                </a:ext>
              </a:extLst>
            </p:cNvPr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882" name="Google Shape;4306;p57">
              <a:extLst>
                <a:ext uri="{FF2B5EF4-FFF2-40B4-BE49-F238E27FC236}">
                  <a16:creationId xmlns:a16="http://schemas.microsoft.com/office/drawing/2014/main" id="{08B0D6A8-5107-4512-A855-D21F5025A5ED}"/>
                </a:ext>
              </a:extLst>
            </p:cNvPr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883" name="Google Shape;4307;p57">
              <a:extLst>
                <a:ext uri="{FF2B5EF4-FFF2-40B4-BE49-F238E27FC236}">
                  <a16:creationId xmlns:a16="http://schemas.microsoft.com/office/drawing/2014/main" id="{CDFA27BF-4E2D-43B5-A1A9-A8B7F27D2B3C}"/>
                </a:ext>
              </a:extLst>
            </p:cNvPr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884" name="Google Shape;4308;p57">
            <a:extLst>
              <a:ext uri="{FF2B5EF4-FFF2-40B4-BE49-F238E27FC236}">
                <a16:creationId xmlns:a16="http://schemas.microsoft.com/office/drawing/2014/main" id="{08079C84-63BD-4D1E-B5E9-0C1356B5E7B4}"/>
              </a:ext>
            </a:extLst>
          </p:cNvPr>
          <p:cNvGrpSpPr/>
          <p:nvPr/>
        </p:nvGrpSpPr>
        <p:grpSpPr>
          <a:xfrm>
            <a:off x="7474489" y="4904314"/>
            <a:ext cx="228148" cy="126451"/>
            <a:chOff x="896050" y="2725450"/>
            <a:chExt cx="476500" cy="264100"/>
          </a:xfrm>
        </p:grpSpPr>
        <p:sp>
          <p:nvSpPr>
            <p:cNvPr id="2885" name="Google Shape;4309;p57">
              <a:extLst>
                <a:ext uri="{FF2B5EF4-FFF2-40B4-BE49-F238E27FC236}">
                  <a16:creationId xmlns:a16="http://schemas.microsoft.com/office/drawing/2014/main" id="{AFB5084C-0E6B-497F-8B0B-6F7A28AF351C}"/>
                </a:ext>
              </a:extLst>
            </p:cNvPr>
            <p:cNvSpPr/>
            <p:nvPr/>
          </p:nvSpPr>
          <p:spPr>
            <a:xfrm>
              <a:off x="896050" y="2725450"/>
              <a:ext cx="476500" cy="264100"/>
            </a:xfrm>
            <a:custGeom>
              <a:avLst/>
              <a:gdLst/>
              <a:ahLst/>
              <a:cxnLst/>
              <a:rect l="l" t="t" r="r" b="b"/>
              <a:pathLst>
                <a:path w="19060" h="10564" extrusionOk="0">
                  <a:moveTo>
                    <a:pt x="17927" y="1133"/>
                  </a:moveTo>
                  <a:lnTo>
                    <a:pt x="17927" y="9431"/>
                  </a:lnTo>
                  <a:lnTo>
                    <a:pt x="1133" y="9431"/>
                  </a:lnTo>
                  <a:lnTo>
                    <a:pt x="1133" y="1133"/>
                  </a:lnTo>
                  <a:close/>
                  <a:moveTo>
                    <a:pt x="565" y="1"/>
                  </a:moveTo>
                  <a:cubicBezTo>
                    <a:pt x="254" y="1"/>
                    <a:pt x="1" y="255"/>
                    <a:pt x="1" y="569"/>
                  </a:cubicBezTo>
                  <a:lnTo>
                    <a:pt x="1" y="9995"/>
                  </a:lnTo>
                  <a:cubicBezTo>
                    <a:pt x="1" y="10309"/>
                    <a:pt x="254" y="10563"/>
                    <a:pt x="565" y="10563"/>
                  </a:cubicBezTo>
                  <a:lnTo>
                    <a:pt x="18495" y="10563"/>
                  </a:lnTo>
                  <a:cubicBezTo>
                    <a:pt x="18806" y="10563"/>
                    <a:pt x="19060" y="10309"/>
                    <a:pt x="19060" y="9995"/>
                  </a:cubicBezTo>
                  <a:lnTo>
                    <a:pt x="19060" y="569"/>
                  </a:lnTo>
                  <a:cubicBezTo>
                    <a:pt x="19060" y="255"/>
                    <a:pt x="18806" y="1"/>
                    <a:pt x="184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886" name="Google Shape;4310;p57">
              <a:extLst>
                <a:ext uri="{FF2B5EF4-FFF2-40B4-BE49-F238E27FC236}">
                  <a16:creationId xmlns:a16="http://schemas.microsoft.com/office/drawing/2014/main" id="{EF6C6EBA-C266-4DA4-BA6F-F12D0C481BEE}"/>
                </a:ext>
              </a:extLst>
            </p:cNvPr>
            <p:cNvSpPr/>
            <p:nvPr/>
          </p:nvSpPr>
          <p:spPr>
            <a:xfrm>
              <a:off x="951625" y="2774675"/>
              <a:ext cx="365450" cy="165650"/>
            </a:xfrm>
            <a:custGeom>
              <a:avLst/>
              <a:gdLst/>
              <a:ahLst/>
              <a:cxnLst/>
              <a:rect l="l" t="t" r="r" b="b"/>
              <a:pathLst>
                <a:path w="14618" h="6626" extrusionOk="0">
                  <a:moveTo>
                    <a:pt x="12063" y="1133"/>
                  </a:moveTo>
                  <a:cubicBezTo>
                    <a:pt x="12259" y="1818"/>
                    <a:pt x="12797" y="2356"/>
                    <a:pt x="13485" y="2552"/>
                  </a:cubicBezTo>
                  <a:lnTo>
                    <a:pt x="13485" y="4074"/>
                  </a:lnTo>
                  <a:cubicBezTo>
                    <a:pt x="12797" y="4273"/>
                    <a:pt x="12259" y="4808"/>
                    <a:pt x="12063" y="5496"/>
                  </a:cubicBezTo>
                  <a:lnTo>
                    <a:pt x="2552" y="5496"/>
                  </a:lnTo>
                  <a:cubicBezTo>
                    <a:pt x="2355" y="4808"/>
                    <a:pt x="1818" y="4270"/>
                    <a:pt x="1129" y="4074"/>
                  </a:cubicBezTo>
                  <a:lnTo>
                    <a:pt x="1129" y="2552"/>
                  </a:lnTo>
                  <a:cubicBezTo>
                    <a:pt x="1818" y="2356"/>
                    <a:pt x="2355" y="1818"/>
                    <a:pt x="2552" y="1133"/>
                  </a:cubicBezTo>
                  <a:close/>
                  <a:moveTo>
                    <a:pt x="2065" y="1"/>
                  </a:moveTo>
                  <a:cubicBezTo>
                    <a:pt x="1751" y="1"/>
                    <a:pt x="1498" y="254"/>
                    <a:pt x="1498" y="568"/>
                  </a:cubicBezTo>
                  <a:cubicBezTo>
                    <a:pt x="1498" y="1082"/>
                    <a:pt x="1081" y="1501"/>
                    <a:pt x="565" y="1501"/>
                  </a:cubicBezTo>
                  <a:cubicBezTo>
                    <a:pt x="251" y="1501"/>
                    <a:pt x="0" y="1755"/>
                    <a:pt x="0" y="2069"/>
                  </a:cubicBezTo>
                  <a:lnTo>
                    <a:pt x="0" y="4560"/>
                  </a:lnTo>
                  <a:cubicBezTo>
                    <a:pt x="0" y="4871"/>
                    <a:pt x="251" y="5125"/>
                    <a:pt x="565" y="5125"/>
                  </a:cubicBezTo>
                  <a:cubicBezTo>
                    <a:pt x="1081" y="5125"/>
                    <a:pt x="1498" y="5544"/>
                    <a:pt x="1498" y="6061"/>
                  </a:cubicBezTo>
                  <a:cubicBezTo>
                    <a:pt x="1498" y="6372"/>
                    <a:pt x="1751" y="6625"/>
                    <a:pt x="2065" y="6625"/>
                  </a:cubicBezTo>
                  <a:lnTo>
                    <a:pt x="12549" y="6625"/>
                  </a:lnTo>
                  <a:cubicBezTo>
                    <a:pt x="12863" y="6625"/>
                    <a:pt x="13117" y="6372"/>
                    <a:pt x="13117" y="6061"/>
                  </a:cubicBezTo>
                  <a:cubicBezTo>
                    <a:pt x="13117" y="5544"/>
                    <a:pt x="13533" y="5125"/>
                    <a:pt x="14050" y="5125"/>
                  </a:cubicBezTo>
                  <a:cubicBezTo>
                    <a:pt x="14364" y="5125"/>
                    <a:pt x="14617" y="4871"/>
                    <a:pt x="14617" y="4560"/>
                  </a:cubicBezTo>
                  <a:lnTo>
                    <a:pt x="14617" y="2069"/>
                  </a:lnTo>
                  <a:cubicBezTo>
                    <a:pt x="14617" y="1755"/>
                    <a:pt x="14364" y="1501"/>
                    <a:pt x="14050" y="1501"/>
                  </a:cubicBezTo>
                  <a:cubicBezTo>
                    <a:pt x="13533" y="1501"/>
                    <a:pt x="13117" y="1082"/>
                    <a:pt x="13117" y="568"/>
                  </a:cubicBezTo>
                  <a:cubicBezTo>
                    <a:pt x="13117" y="254"/>
                    <a:pt x="12863" y="1"/>
                    <a:pt x="125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887" name="Google Shape;4311;p57">
              <a:extLst>
                <a:ext uri="{FF2B5EF4-FFF2-40B4-BE49-F238E27FC236}">
                  <a16:creationId xmlns:a16="http://schemas.microsoft.com/office/drawing/2014/main" id="{328E59D3-B2F6-4F23-8330-0CE0A9B98CC9}"/>
                </a:ext>
              </a:extLst>
            </p:cNvPr>
            <p:cNvSpPr/>
            <p:nvPr/>
          </p:nvSpPr>
          <p:spPr>
            <a:xfrm>
              <a:off x="1088625" y="2815075"/>
              <a:ext cx="88200" cy="84850"/>
            </a:xfrm>
            <a:custGeom>
              <a:avLst/>
              <a:gdLst/>
              <a:ahLst/>
              <a:cxnLst/>
              <a:rect l="l" t="t" r="r" b="b"/>
              <a:pathLst>
                <a:path w="3528" h="3394" extrusionOk="0">
                  <a:moveTo>
                    <a:pt x="1826" y="1132"/>
                  </a:moveTo>
                  <a:cubicBezTo>
                    <a:pt x="2115" y="1132"/>
                    <a:pt x="2393" y="1358"/>
                    <a:pt x="2395" y="1697"/>
                  </a:cubicBezTo>
                  <a:cubicBezTo>
                    <a:pt x="2395" y="2011"/>
                    <a:pt x="2141" y="2265"/>
                    <a:pt x="1827" y="2265"/>
                  </a:cubicBezTo>
                  <a:lnTo>
                    <a:pt x="1827" y="2262"/>
                  </a:lnTo>
                  <a:cubicBezTo>
                    <a:pt x="1326" y="2259"/>
                    <a:pt x="1075" y="1652"/>
                    <a:pt x="1432" y="1298"/>
                  </a:cubicBezTo>
                  <a:cubicBezTo>
                    <a:pt x="1547" y="1183"/>
                    <a:pt x="1688" y="1132"/>
                    <a:pt x="1826" y="1132"/>
                  </a:cubicBezTo>
                  <a:close/>
                  <a:moveTo>
                    <a:pt x="1827" y="0"/>
                  </a:moveTo>
                  <a:cubicBezTo>
                    <a:pt x="1142" y="0"/>
                    <a:pt x="523" y="414"/>
                    <a:pt x="260" y="1048"/>
                  </a:cubicBezTo>
                  <a:cubicBezTo>
                    <a:pt x="0" y="1682"/>
                    <a:pt x="145" y="2413"/>
                    <a:pt x="632" y="2899"/>
                  </a:cubicBezTo>
                  <a:cubicBezTo>
                    <a:pt x="954" y="3222"/>
                    <a:pt x="1388" y="3393"/>
                    <a:pt x="1829" y="3393"/>
                  </a:cubicBezTo>
                  <a:cubicBezTo>
                    <a:pt x="2048" y="3393"/>
                    <a:pt x="2269" y="3351"/>
                    <a:pt x="2479" y="3264"/>
                  </a:cubicBezTo>
                  <a:cubicBezTo>
                    <a:pt x="3114" y="3001"/>
                    <a:pt x="3524" y="2382"/>
                    <a:pt x="3527" y="1697"/>
                  </a:cubicBezTo>
                  <a:cubicBezTo>
                    <a:pt x="3524" y="761"/>
                    <a:pt x="2763" y="0"/>
                    <a:pt x="18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888" name="Google Shape;4312;p57">
            <a:extLst>
              <a:ext uri="{FF2B5EF4-FFF2-40B4-BE49-F238E27FC236}">
                <a16:creationId xmlns:a16="http://schemas.microsoft.com/office/drawing/2014/main" id="{684E7CB7-5496-44D1-887C-2B5B4EE1AB05}"/>
              </a:ext>
            </a:extLst>
          </p:cNvPr>
          <p:cNvGrpSpPr/>
          <p:nvPr/>
        </p:nvGrpSpPr>
        <p:grpSpPr>
          <a:xfrm>
            <a:off x="7767401" y="4851873"/>
            <a:ext cx="231320" cy="231332"/>
            <a:chOff x="1487200" y="2615925"/>
            <a:chExt cx="483125" cy="483150"/>
          </a:xfrm>
        </p:grpSpPr>
        <p:sp>
          <p:nvSpPr>
            <p:cNvPr id="2889" name="Google Shape;4313;p57">
              <a:extLst>
                <a:ext uri="{FF2B5EF4-FFF2-40B4-BE49-F238E27FC236}">
                  <a16:creationId xmlns:a16="http://schemas.microsoft.com/office/drawing/2014/main" id="{AA8DAE24-1AA0-473B-8F8B-E1C9D8D647C8}"/>
                </a:ext>
              </a:extLst>
            </p:cNvPr>
            <p:cNvSpPr/>
            <p:nvPr/>
          </p:nvSpPr>
          <p:spPr>
            <a:xfrm>
              <a:off x="1601400" y="2844275"/>
              <a:ext cx="28325" cy="28325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cubicBezTo>
                    <a:pt x="879" y="1133"/>
                    <a:pt x="1133" y="879"/>
                    <a:pt x="1133" y="568"/>
                  </a:cubicBez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890" name="Google Shape;4314;p57">
              <a:extLst>
                <a:ext uri="{FF2B5EF4-FFF2-40B4-BE49-F238E27FC236}">
                  <a16:creationId xmlns:a16="http://schemas.microsoft.com/office/drawing/2014/main" id="{40534AEC-93BD-49EA-B638-F20090ECEC77}"/>
                </a:ext>
              </a:extLst>
            </p:cNvPr>
            <p:cNvSpPr/>
            <p:nvPr/>
          </p:nvSpPr>
          <p:spPr>
            <a:xfrm>
              <a:off x="1487200" y="2731050"/>
              <a:ext cx="483125" cy="368025"/>
            </a:xfrm>
            <a:custGeom>
              <a:avLst/>
              <a:gdLst/>
              <a:ahLst/>
              <a:cxnLst/>
              <a:rect l="l" t="t" r="r" b="b"/>
              <a:pathLst>
                <a:path w="19325" h="14721" extrusionOk="0">
                  <a:moveTo>
                    <a:pt x="4566" y="1232"/>
                  </a:moveTo>
                  <a:cubicBezTo>
                    <a:pt x="4994" y="1386"/>
                    <a:pt x="5342" y="1703"/>
                    <a:pt x="5535" y="2117"/>
                  </a:cubicBezTo>
                  <a:cubicBezTo>
                    <a:pt x="5630" y="2320"/>
                    <a:pt x="5833" y="2444"/>
                    <a:pt x="6050" y="2444"/>
                  </a:cubicBezTo>
                  <a:cubicBezTo>
                    <a:pt x="6094" y="2444"/>
                    <a:pt x="6139" y="2439"/>
                    <a:pt x="6184" y="2428"/>
                  </a:cubicBezTo>
                  <a:cubicBezTo>
                    <a:pt x="6580" y="2322"/>
                    <a:pt x="6987" y="2268"/>
                    <a:pt x="7398" y="2265"/>
                  </a:cubicBezTo>
                  <a:lnTo>
                    <a:pt x="11927" y="2265"/>
                  </a:lnTo>
                  <a:cubicBezTo>
                    <a:pt x="14738" y="2265"/>
                    <a:pt x="17024" y="4551"/>
                    <a:pt x="17024" y="7362"/>
                  </a:cubicBezTo>
                  <a:cubicBezTo>
                    <a:pt x="17021" y="9385"/>
                    <a:pt x="15819" y="11215"/>
                    <a:pt x="13965" y="12024"/>
                  </a:cubicBezTo>
                  <a:cubicBezTo>
                    <a:pt x="13760" y="12114"/>
                    <a:pt x="13624" y="12320"/>
                    <a:pt x="13627" y="12543"/>
                  </a:cubicBezTo>
                  <a:lnTo>
                    <a:pt x="13627" y="13588"/>
                  </a:lnTo>
                  <a:lnTo>
                    <a:pt x="12495" y="13588"/>
                  </a:lnTo>
                  <a:lnTo>
                    <a:pt x="12495" y="13023"/>
                  </a:lnTo>
                  <a:cubicBezTo>
                    <a:pt x="12495" y="12709"/>
                    <a:pt x="12241" y="12456"/>
                    <a:pt x="11927" y="12456"/>
                  </a:cubicBezTo>
                  <a:lnTo>
                    <a:pt x="7398" y="12456"/>
                  </a:lnTo>
                  <a:cubicBezTo>
                    <a:pt x="7084" y="12456"/>
                    <a:pt x="6833" y="12709"/>
                    <a:pt x="6833" y="13023"/>
                  </a:cubicBezTo>
                  <a:lnTo>
                    <a:pt x="6833" y="13588"/>
                  </a:lnTo>
                  <a:lnTo>
                    <a:pt x="5701" y="13588"/>
                  </a:lnTo>
                  <a:lnTo>
                    <a:pt x="5701" y="12537"/>
                  </a:lnTo>
                  <a:cubicBezTo>
                    <a:pt x="5698" y="12314"/>
                    <a:pt x="5565" y="12108"/>
                    <a:pt x="5360" y="12021"/>
                  </a:cubicBezTo>
                  <a:cubicBezTo>
                    <a:pt x="4185" y="11508"/>
                    <a:pt x="3249" y="10572"/>
                    <a:pt x="2733" y="9400"/>
                  </a:cubicBezTo>
                  <a:cubicBezTo>
                    <a:pt x="2642" y="9192"/>
                    <a:pt x="2440" y="9059"/>
                    <a:pt x="2213" y="9059"/>
                  </a:cubicBezTo>
                  <a:lnTo>
                    <a:pt x="1132" y="9059"/>
                  </a:lnTo>
                  <a:lnTo>
                    <a:pt x="1132" y="6794"/>
                  </a:lnTo>
                  <a:lnTo>
                    <a:pt x="1851" y="6794"/>
                  </a:lnTo>
                  <a:cubicBezTo>
                    <a:pt x="2120" y="6794"/>
                    <a:pt x="2349" y="6604"/>
                    <a:pt x="2404" y="6341"/>
                  </a:cubicBezTo>
                  <a:cubicBezTo>
                    <a:pt x="2651" y="5130"/>
                    <a:pt x="3349" y="4046"/>
                    <a:pt x="4369" y="3286"/>
                  </a:cubicBezTo>
                  <a:cubicBezTo>
                    <a:pt x="4566" y="3138"/>
                    <a:pt x="4644" y="2884"/>
                    <a:pt x="4569" y="2652"/>
                  </a:cubicBezTo>
                  <a:lnTo>
                    <a:pt x="4566" y="2645"/>
                  </a:lnTo>
                  <a:lnTo>
                    <a:pt x="4566" y="1232"/>
                  </a:lnTo>
                  <a:close/>
                  <a:moveTo>
                    <a:pt x="4001" y="0"/>
                  </a:moveTo>
                  <a:cubicBezTo>
                    <a:pt x="3687" y="0"/>
                    <a:pt x="3436" y="254"/>
                    <a:pt x="3436" y="568"/>
                  </a:cubicBezTo>
                  <a:lnTo>
                    <a:pt x="3436" y="2582"/>
                  </a:lnTo>
                  <a:cubicBezTo>
                    <a:pt x="2461" y="3379"/>
                    <a:pt x="1754" y="4454"/>
                    <a:pt x="1407" y="5662"/>
                  </a:cubicBezTo>
                  <a:lnTo>
                    <a:pt x="568" y="5662"/>
                  </a:lnTo>
                  <a:cubicBezTo>
                    <a:pt x="254" y="5662"/>
                    <a:pt x="0" y="5916"/>
                    <a:pt x="0" y="6230"/>
                  </a:cubicBezTo>
                  <a:lnTo>
                    <a:pt x="0" y="9626"/>
                  </a:lnTo>
                  <a:cubicBezTo>
                    <a:pt x="0" y="9937"/>
                    <a:pt x="254" y="10191"/>
                    <a:pt x="568" y="10191"/>
                  </a:cubicBezTo>
                  <a:lnTo>
                    <a:pt x="1857" y="10191"/>
                  </a:lnTo>
                  <a:cubicBezTo>
                    <a:pt x="2452" y="11357"/>
                    <a:pt x="3400" y="12302"/>
                    <a:pt x="4569" y="12897"/>
                  </a:cubicBezTo>
                  <a:lnTo>
                    <a:pt x="4569" y="14156"/>
                  </a:lnTo>
                  <a:cubicBezTo>
                    <a:pt x="4569" y="14467"/>
                    <a:pt x="4819" y="14720"/>
                    <a:pt x="5133" y="14720"/>
                  </a:cubicBezTo>
                  <a:lnTo>
                    <a:pt x="7398" y="14720"/>
                  </a:lnTo>
                  <a:cubicBezTo>
                    <a:pt x="7712" y="14720"/>
                    <a:pt x="7965" y="14467"/>
                    <a:pt x="7965" y="14156"/>
                  </a:cubicBezTo>
                  <a:lnTo>
                    <a:pt x="7965" y="13588"/>
                  </a:lnTo>
                  <a:lnTo>
                    <a:pt x="11362" y="13588"/>
                  </a:lnTo>
                  <a:lnTo>
                    <a:pt x="11362" y="14156"/>
                  </a:lnTo>
                  <a:cubicBezTo>
                    <a:pt x="11362" y="14467"/>
                    <a:pt x="11613" y="14720"/>
                    <a:pt x="11927" y="14720"/>
                  </a:cubicBezTo>
                  <a:lnTo>
                    <a:pt x="14192" y="14720"/>
                  </a:lnTo>
                  <a:cubicBezTo>
                    <a:pt x="14506" y="14720"/>
                    <a:pt x="14759" y="14467"/>
                    <a:pt x="14759" y="14156"/>
                  </a:cubicBezTo>
                  <a:lnTo>
                    <a:pt x="14759" y="12903"/>
                  </a:lnTo>
                  <a:cubicBezTo>
                    <a:pt x="16689" y="11915"/>
                    <a:pt x="17969" y="9998"/>
                    <a:pt x="18135" y="7839"/>
                  </a:cubicBezTo>
                  <a:cubicBezTo>
                    <a:pt x="18383" y="7754"/>
                    <a:pt x="18612" y="7618"/>
                    <a:pt x="18799" y="7437"/>
                  </a:cubicBezTo>
                  <a:cubicBezTo>
                    <a:pt x="19134" y="7123"/>
                    <a:pt x="19325" y="6685"/>
                    <a:pt x="19325" y="6230"/>
                  </a:cubicBezTo>
                  <a:lnTo>
                    <a:pt x="19325" y="5097"/>
                  </a:lnTo>
                  <a:cubicBezTo>
                    <a:pt x="19325" y="4783"/>
                    <a:pt x="19071" y="4530"/>
                    <a:pt x="18760" y="4530"/>
                  </a:cubicBezTo>
                  <a:cubicBezTo>
                    <a:pt x="18446" y="4530"/>
                    <a:pt x="18192" y="4783"/>
                    <a:pt x="18192" y="5097"/>
                  </a:cubicBezTo>
                  <a:lnTo>
                    <a:pt x="18192" y="6230"/>
                  </a:lnTo>
                  <a:cubicBezTo>
                    <a:pt x="18192" y="6332"/>
                    <a:pt x="18159" y="6435"/>
                    <a:pt x="18099" y="6522"/>
                  </a:cubicBezTo>
                  <a:cubicBezTo>
                    <a:pt x="17688" y="3482"/>
                    <a:pt x="15079" y="1133"/>
                    <a:pt x="11927" y="1133"/>
                  </a:cubicBezTo>
                  <a:lnTo>
                    <a:pt x="7398" y="1133"/>
                  </a:lnTo>
                  <a:cubicBezTo>
                    <a:pt x="7041" y="1136"/>
                    <a:pt x="6685" y="1169"/>
                    <a:pt x="6332" y="1238"/>
                  </a:cubicBezTo>
                  <a:cubicBezTo>
                    <a:pt x="5807" y="465"/>
                    <a:pt x="4934" y="3"/>
                    <a:pt x="40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891" name="Google Shape;4315;p57">
              <a:extLst>
                <a:ext uri="{FF2B5EF4-FFF2-40B4-BE49-F238E27FC236}">
                  <a16:creationId xmlns:a16="http://schemas.microsoft.com/office/drawing/2014/main" id="{1E32D638-9F19-4A88-B2F6-A8389630AD5D}"/>
                </a:ext>
              </a:extLst>
            </p:cNvPr>
            <p:cNvSpPr/>
            <p:nvPr/>
          </p:nvSpPr>
          <p:spPr>
            <a:xfrm>
              <a:off x="1658025" y="2615925"/>
              <a:ext cx="141550" cy="143450"/>
            </a:xfrm>
            <a:custGeom>
              <a:avLst/>
              <a:gdLst/>
              <a:ahLst/>
              <a:cxnLst/>
              <a:rect l="l" t="t" r="r" b="b"/>
              <a:pathLst>
                <a:path w="5662" h="5738" extrusionOk="0">
                  <a:moveTo>
                    <a:pt x="2829" y="1133"/>
                  </a:moveTo>
                  <a:cubicBezTo>
                    <a:pt x="3750" y="1133"/>
                    <a:pt x="4529" y="1945"/>
                    <a:pt x="4529" y="2908"/>
                  </a:cubicBezTo>
                  <a:cubicBezTo>
                    <a:pt x="4526" y="3845"/>
                    <a:pt x="3768" y="4605"/>
                    <a:pt x="2829" y="4605"/>
                  </a:cubicBezTo>
                  <a:cubicBezTo>
                    <a:pt x="1890" y="4605"/>
                    <a:pt x="1132" y="3845"/>
                    <a:pt x="1132" y="2908"/>
                  </a:cubicBezTo>
                  <a:cubicBezTo>
                    <a:pt x="1132" y="1945"/>
                    <a:pt x="1908" y="1133"/>
                    <a:pt x="2829" y="1133"/>
                  </a:cubicBezTo>
                  <a:close/>
                  <a:moveTo>
                    <a:pt x="2829" y="1"/>
                  </a:moveTo>
                  <a:cubicBezTo>
                    <a:pt x="2075" y="1"/>
                    <a:pt x="1359" y="312"/>
                    <a:pt x="818" y="876"/>
                  </a:cubicBezTo>
                  <a:cubicBezTo>
                    <a:pt x="293" y="1423"/>
                    <a:pt x="0" y="2151"/>
                    <a:pt x="0" y="2908"/>
                  </a:cubicBezTo>
                  <a:cubicBezTo>
                    <a:pt x="0" y="4470"/>
                    <a:pt x="1265" y="5738"/>
                    <a:pt x="2829" y="5738"/>
                  </a:cubicBezTo>
                  <a:cubicBezTo>
                    <a:pt x="4393" y="5738"/>
                    <a:pt x="5662" y="4470"/>
                    <a:pt x="5662" y="2908"/>
                  </a:cubicBezTo>
                  <a:cubicBezTo>
                    <a:pt x="5659" y="2151"/>
                    <a:pt x="5366" y="1423"/>
                    <a:pt x="4840" y="876"/>
                  </a:cubicBezTo>
                  <a:cubicBezTo>
                    <a:pt x="4303" y="312"/>
                    <a:pt x="3584" y="1"/>
                    <a:pt x="2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892" name="Google Shape;4316;p57">
            <a:extLst>
              <a:ext uri="{FF2B5EF4-FFF2-40B4-BE49-F238E27FC236}">
                <a16:creationId xmlns:a16="http://schemas.microsoft.com/office/drawing/2014/main" id="{54DC633F-660E-4CB3-B38A-7B3790019E05}"/>
              </a:ext>
            </a:extLst>
          </p:cNvPr>
          <p:cNvGrpSpPr/>
          <p:nvPr/>
        </p:nvGrpSpPr>
        <p:grpSpPr>
          <a:xfrm>
            <a:off x="8039372" y="4851873"/>
            <a:ext cx="240429" cy="231332"/>
            <a:chOff x="2077575" y="2615925"/>
            <a:chExt cx="502150" cy="483150"/>
          </a:xfrm>
        </p:grpSpPr>
        <p:sp>
          <p:nvSpPr>
            <p:cNvPr id="2893" name="Google Shape;4317;p57">
              <a:extLst>
                <a:ext uri="{FF2B5EF4-FFF2-40B4-BE49-F238E27FC236}">
                  <a16:creationId xmlns:a16="http://schemas.microsoft.com/office/drawing/2014/main" id="{25FBB542-C146-4474-B7DB-CB7CA26F7162}"/>
                </a:ext>
              </a:extLst>
            </p:cNvPr>
            <p:cNvSpPr/>
            <p:nvPr/>
          </p:nvSpPr>
          <p:spPr>
            <a:xfrm>
              <a:off x="2213375" y="2817500"/>
              <a:ext cx="151225" cy="148400"/>
            </a:xfrm>
            <a:custGeom>
              <a:avLst/>
              <a:gdLst/>
              <a:ahLst/>
              <a:cxnLst/>
              <a:rect l="l" t="t" r="r" b="b"/>
              <a:pathLst>
                <a:path w="6049" h="5936" extrusionOk="0">
                  <a:moveTo>
                    <a:pt x="5426" y="0"/>
                  </a:moveTo>
                  <a:cubicBezTo>
                    <a:pt x="5281" y="0"/>
                    <a:pt x="5136" y="56"/>
                    <a:pt x="5025" y="166"/>
                  </a:cubicBezTo>
                  <a:lnTo>
                    <a:pt x="4557" y="634"/>
                  </a:lnTo>
                  <a:cubicBezTo>
                    <a:pt x="4322" y="522"/>
                    <a:pt x="4072" y="468"/>
                    <a:pt x="3825" y="468"/>
                  </a:cubicBezTo>
                  <a:cubicBezTo>
                    <a:pt x="3288" y="468"/>
                    <a:pt x="2764" y="723"/>
                    <a:pt x="2437" y="1186"/>
                  </a:cubicBezTo>
                  <a:cubicBezTo>
                    <a:pt x="1957" y="1863"/>
                    <a:pt x="2038" y="2784"/>
                    <a:pt x="2624" y="3369"/>
                  </a:cubicBezTo>
                  <a:cubicBezTo>
                    <a:pt x="2980" y="3726"/>
                    <a:pt x="2727" y="4336"/>
                    <a:pt x="2223" y="4336"/>
                  </a:cubicBezTo>
                  <a:cubicBezTo>
                    <a:pt x="1718" y="4336"/>
                    <a:pt x="1468" y="3726"/>
                    <a:pt x="1824" y="3369"/>
                  </a:cubicBezTo>
                  <a:cubicBezTo>
                    <a:pt x="2044" y="3149"/>
                    <a:pt x="2044" y="2790"/>
                    <a:pt x="1824" y="2569"/>
                  </a:cubicBezTo>
                  <a:cubicBezTo>
                    <a:pt x="1714" y="2458"/>
                    <a:pt x="1569" y="2402"/>
                    <a:pt x="1424" y="2402"/>
                  </a:cubicBezTo>
                  <a:cubicBezTo>
                    <a:pt x="1279" y="2402"/>
                    <a:pt x="1134" y="2458"/>
                    <a:pt x="1024" y="2569"/>
                  </a:cubicBezTo>
                  <a:cubicBezTo>
                    <a:pt x="514" y="3077"/>
                    <a:pt x="381" y="3853"/>
                    <a:pt x="692" y="4502"/>
                  </a:cubicBezTo>
                  <a:lnTo>
                    <a:pt x="221" y="4970"/>
                  </a:lnTo>
                  <a:cubicBezTo>
                    <a:pt x="0" y="5190"/>
                    <a:pt x="0" y="5549"/>
                    <a:pt x="221" y="5770"/>
                  </a:cubicBezTo>
                  <a:cubicBezTo>
                    <a:pt x="332" y="5880"/>
                    <a:pt x="477" y="5935"/>
                    <a:pt x="622" y="5935"/>
                  </a:cubicBezTo>
                  <a:cubicBezTo>
                    <a:pt x="767" y="5935"/>
                    <a:pt x="912" y="5880"/>
                    <a:pt x="1024" y="5770"/>
                  </a:cubicBezTo>
                  <a:lnTo>
                    <a:pt x="1492" y="5302"/>
                  </a:lnTo>
                  <a:cubicBezTo>
                    <a:pt x="1726" y="5414"/>
                    <a:pt x="1975" y="5467"/>
                    <a:pt x="2220" y="5467"/>
                  </a:cubicBezTo>
                  <a:cubicBezTo>
                    <a:pt x="2758" y="5467"/>
                    <a:pt x="3281" y="5211"/>
                    <a:pt x="3608" y="4749"/>
                  </a:cubicBezTo>
                  <a:cubicBezTo>
                    <a:pt x="4089" y="4073"/>
                    <a:pt x="4010" y="3152"/>
                    <a:pt x="3424" y="2569"/>
                  </a:cubicBezTo>
                  <a:cubicBezTo>
                    <a:pt x="3068" y="2210"/>
                    <a:pt x="3322" y="1600"/>
                    <a:pt x="3826" y="1600"/>
                  </a:cubicBezTo>
                  <a:cubicBezTo>
                    <a:pt x="4330" y="1600"/>
                    <a:pt x="4581" y="2210"/>
                    <a:pt x="4224" y="2569"/>
                  </a:cubicBezTo>
                  <a:cubicBezTo>
                    <a:pt x="4004" y="2790"/>
                    <a:pt x="4004" y="3146"/>
                    <a:pt x="4224" y="3369"/>
                  </a:cubicBezTo>
                  <a:cubicBezTo>
                    <a:pt x="4335" y="3480"/>
                    <a:pt x="4480" y="3535"/>
                    <a:pt x="4624" y="3535"/>
                  </a:cubicBezTo>
                  <a:cubicBezTo>
                    <a:pt x="4769" y="3535"/>
                    <a:pt x="4914" y="3480"/>
                    <a:pt x="5025" y="3369"/>
                  </a:cubicBezTo>
                  <a:cubicBezTo>
                    <a:pt x="5535" y="2859"/>
                    <a:pt x="5668" y="2086"/>
                    <a:pt x="5360" y="1434"/>
                  </a:cubicBezTo>
                  <a:lnTo>
                    <a:pt x="5828" y="966"/>
                  </a:lnTo>
                  <a:cubicBezTo>
                    <a:pt x="6048" y="745"/>
                    <a:pt x="6048" y="386"/>
                    <a:pt x="5828" y="166"/>
                  </a:cubicBezTo>
                  <a:cubicBezTo>
                    <a:pt x="5716" y="56"/>
                    <a:pt x="5571" y="0"/>
                    <a:pt x="5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894" name="Google Shape;4318;p57">
              <a:extLst>
                <a:ext uri="{FF2B5EF4-FFF2-40B4-BE49-F238E27FC236}">
                  <a16:creationId xmlns:a16="http://schemas.microsoft.com/office/drawing/2014/main" id="{5836188D-DF2A-436A-A273-1C80DF3006A5}"/>
                </a:ext>
              </a:extLst>
            </p:cNvPr>
            <p:cNvSpPr/>
            <p:nvPr/>
          </p:nvSpPr>
          <p:spPr>
            <a:xfrm>
              <a:off x="2333550" y="2737450"/>
              <a:ext cx="51050" cy="48325"/>
            </a:xfrm>
            <a:custGeom>
              <a:avLst/>
              <a:gdLst/>
              <a:ahLst/>
              <a:cxnLst/>
              <a:rect l="l" t="t" r="r" b="b"/>
              <a:pathLst>
                <a:path w="2042" h="1933" extrusionOk="0">
                  <a:moveTo>
                    <a:pt x="619" y="1"/>
                  </a:moveTo>
                  <a:cubicBezTo>
                    <a:pt x="475" y="1"/>
                    <a:pt x="330" y="56"/>
                    <a:pt x="221" y="167"/>
                  </a:cubicBezTo>
                  <a:cubicBezTo>
                    <a:pt x="0" y="388"/>
                    <a:pt x="0" y="747"/>
                    <a:pt x="221" y="967"/>
                  </a:cubicBezTo>
                  <a:lnTo>
                    <a:pt x="1021" y="1767"/>
                  </a:lnTo>
                  <a:cubicBezTo>
                    <a:pt x="1131" y="1878"/>
                    <a:pt x="1276" y="1933"/>
                    <a:pt x="1421" y="1933"/>
                  </a:cubicBezTo>
                  <a:cubicBezTo>
                    <a:pt x="1566" y="1933"/>
                    <a:pt x="1711" y="1878"/>
                    <a:pt x="1821" y="1767"/>
                  </a:cubicBezTo>
                  <a:cubicBezTo>
                    <a:pt x="2041" y="1547"/>
                    <a:pt x="2041" y="1188"/>
                    <a:pt x="1821" y="967"/>
                  </a:cubicBezTo>
                  <a:lnTo>
                    <a:pt x="1021" y="167"/>
                  </a:lnTo>
                  <a:cubicBezTo>
                    <a:pt x="910" y="57"/>
                    <a:pt x="765" y="1"/>
                    <a:pt x="6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895" name="Google Shape;4319;p57">
              <a:extLst>
                <a:ext uri="{FF2B5EF4-FFF2-40B4-BE49-F238E27FC236}">
                  <a16:creationId xmlns:a16="http://schemas.microsoft.com/office/drawing/2014/main" id="{FE43945C-B7D7-4C0E-95BE-969468750A84}"/>
                </a:ext>
              </a:extLst>
            </p:cNvPr>
            <p:cNvSpPr/>
            <p:nvPr/>
          </p:nvSpPr>
          <p:spPr>
            <a:xfrm>
              <a:off x="2393550" y="2797500"/>
              <a:ext cx="51125" cy="48375"/>
            </a:xfrm>
            <a:custGeom>
              <a:avLst/>
              <a:gdLst/>
              <a:ahLst/>
              <a:cxnLst/>
              <a:rect l="l" t="t" r="r" b="b"/>
              <a:pathLst>
                <a:path w="2045" h="1935" extrusionOk="0">
                  <a:moveTo>
                    <a:pt x="621" y="0"/>
                  </a:moveTo>
                  <a:cubicBezTo>
                    <a:pt x="476" y="0"/>
                    <a:pt x="331" y="55"/>
                    <a:pt x="221" y="166"/>
                  </a:cubicBezTo>
                  <a:cubicBezTo>
                    <a:pt x="1" y="386"/>
                    <a:pt x="1" y="745"/>
                    <a:pt x="221" y="966"/>
                  </a:cubicBezTo>
                  <a:lnTo>
                    <a:pt x="1021" y="1769"/>
                  </a:lnTo>
                  <a:cubicBezTo>
                    <a:pt x="1131" y="1879"/>
                    <a:pt x="1276" y="1934"/>
                    <a:pt x="1421" y="1934"/>
                  </a:cubicBezTo>
                  <a:cubicBezTo>
                    <a:pt x="1566" y="1934"/>
                    <a:pt x="1711" y="1879"/>
                    <a:pt x="1821" y="1769"/>
                  </a:cubicBezTo>
                  <a:cubicBezTo>
                    <a:pt x="2045" y="1545"/>
                    <a:pt x="2042" y="1189"/>
                    <a:pt x="1821" y="966"/>
                  </a:cubicBezTo>
                  <a:lnTo>
                    <a:pt x="1021" y="166"/>
                  </a:lnTo>
                  <a:cubicBezTo>
                    <a:pt x="911" y="55"/>
                    <a:pt x="766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896" name="Google Shape;4320;p57">
              <a:extLst>
                <a:ext uri="{FF2B5EF4-FFF2-40B4-BE49-F238E27FC236}">
                  <a16:creationId xmlns:a16="http://schemas.microsoft.com/office/drawing/2014/main" id="{9CDCF340-28BC-49A2-9517-8C85574B1484}"/>
                </a:ext>
              </a:extLst>
            </p:cNvPr>
            <p:cNvSpPr/>
            <p:nvPr/>
          </p:nvSpPr>
          <p:spPr>
            <a:xfrm>
              <a:off x="2077575" y="2615925"/>
              <a:ext cx="502150" cy="483150"/>
            </a:xfrm>
            <a:custGeom>
              <a:avLst/>
              <a:gdLst/>
              <a:ahLst/>
              <a:cxnLst/>
              <a:rect l="l" t="t" r="r" b="b"/>
              <a:pathLst>
                <a:path w="20086" h="19326" extrusionOk="0">
                  <a:moveTo>
                    <a:pt x="14865" y="4061"/>
                  </a:moveTo>
                  <a:cubicBezTo>
                    <a:pt x="14901" y="4061"/>
                    <a:pt x="14937" y="4064"/>
                    <a:pt x="14974" y="4071"/>
                  </a:cubicBezTo>
                  <a:cubicBezTo>
                    <a:pt x="15239" y="4125"/>
                    <a:pt x="15430" y="4358"/>
                    <a:pt x="15430" y="4627"/>
                  </a:cubicBezTo>
                  <a:cubicBezTo>
                    <a:pt x="15430" y="4778"/>
                    <a:pt x="15369" y="4922"/>
                    <a:pt x="15264" y="5028"/>
                  </a:cubicBezTo>
                  <a:cubicBezTo>
                    <a:pt x="15153" y="5137"/>
                    <a:pt x="15008" y="5194"/>
                    <a:pt x="14862" y="5194"/>
                  </a:cubicBezTo>
                  <a:cubicBezTo>
                    <a:pt x="14753" y="5194"/>
                    <a:pt x="14643" y="5162"/>
                    <a:pt x="14548" y="5098"/>
                  </a:cubicBezTo>
                  <a:cubicBezTo>
                    <a:pt x="14324" y="4947"/>
                    <a:pt x="14237" y="4660"/>
                    <a:pt x="14340" y="4409"/>
                  </a:cubicBezTo>
                  <a:cubicBezTo>
                    <a:pt x="14428" y="4195"/>
                    <a:pt x="14638" y="4061"/>
                    <a:pt x="14865" y="4061"/>
                  </a:cubicBezTo>
                  <a:close/>
                  <a:moveTo>
                    <a:pt x="13258" y="1136"/>
                  </a:moveTo>
                  <a:cubicBezTo>
                    <a:pt x="14386" y="1136"/>
                    <a:pt x="15514" y="1507"/>
                    <a:pt x="16441" y="2247"/>
                  </a:cubicBezTo>
                  <a:lnTo>
                    <a:pt x="15593" y="3096"/>
                  </a:lnTo>
                  <a:cubicBezTo>
                    <a:pt x="15349" y="2979"/>
                    <a:pt x="15100" y="2926"/>
                    <a:pt x="14858" y="2926"/>
                  </a:cubicBezTo>
                  <a:cubicBezTo>
                    <a:pt x="13865" y="2926"/>
                    <a:pt x="12999" y="3824"/>
                    <a:pt x="13186" y="4916"/>
                  </a:cubicBezTo>
                  <a:cubicBezTo>
                    <a:pt x="13295" y="5541"/>
                    <a:pt x="13742" y="6055"/>
                    <a:pt x="14346" y="6248"/>
                  </a:cubicBezTo>
                  <a:cubicBezTo>
                    <a:pt x="14514" y="6301"/>
                    <a:pt x="14688" y="6327"/>
                    <a:pt x="14859" y="6327"/>
                  </a:cubicBezTo>
                  <a:cubicBezTo>
                    <a:pt x="15304" y="6327"/>
                    <a:pt x="15739" y="6153"/>
                    <a:pt x="16064" y="5828"/>
                  </a:cubicBezTo>
                  <a:cubicBezTo>
                    <a:pt x="16571" y="5321"/>
                    <a:pt x="16704" y="4545"/>
                    <a:pt x="16396" y="3896"/>
                  </a:cubicBezTo>
                  <a:lnTo>
                    <a:pt x="17241" y="3050"/>
                  </a:lnTo>
                  <a:lnTo>
                    <a:pt x="17241" y="3050"/>
                  </a:lnTo>
                  <a:cubicBezTo>
                    <a:pt x="18842" y="5046"/>
                    <a:pt x="18715" y="7981"/>
                    <a:pt x="16864" y="9832"/>
                  </a:cubicBezTo>
                  <a:lnTo>
                    <a:pt x="16462" y="10231"/>
                  </a:lnTo>
                  <a:lnTo>
                    <a:pt x="16064" y="9832"/>
                  </a:lnTo>
                  <a:cubicBezTo>
                    <a:pt x="15952" y="9722"/>
                    <a:pt x="15806" y="9666"/>
                    <a:pt x="15661" y="9666"/>
                  </a:cubicBezTo>
                  <a:cubicBezTo>
                    <a:pt x="15516" y="9666"/>
                    <a:pt x="15372" y="9721"/>
                    <a:pt x="15261" y="9832"/>
                  </a:cubicBezTo>
                  <a:cubicBezTo>
                    <a:pt x="15040" y="10053"/>
                    <a:pt x="15040" y="10412"/>
                    <a:pt x="15261" y="10632"/>
                  </a:cubicBezTo>
                  <a:lnTo>
                    <a:pt x="15662" y="11034"/>
                  </a:lnTo>
                  <a:lnTo>
                    <a:pt x="8666" y="18027"/>
                  </a:lnTo>
                  <a:cubicBezTo>
                    <a:pt x="8556" y="18137"/>
                    <a:pt x="8411" y="18192"/>
                    <a:pt x="8266" y="18192"/>
                  </a:cubicBezTo>
                  <a:cubicBezTo>
                    <a:pt x="8121" y="18192"/>
                    <a:pt x="7976" y="18137"/>
                    <a:pt x="7866" y="18027"/>
                  </a:cubicBezTo>
                  <a:lnTo>
                    <a:pt x="1462" y="11623"/>
                  </a:lnTo>
                  <a:cubicBezTo>
                    <a:pt x="1241" y="11402"/>
                    <a:pt x="1241" y="11043"/>
                    <a:pt x="1462" y="10822"/>
                  </a:cubicBezTo>
                  <a:lnTo>
                    <a:pt x="8458" y="3826"/>
                  </a:lnTo>
                  <a:lnTo>
                    <a:pt x="8856" y="4228"/>
                  </a:lnTo>
                  <a:cubicBezTo>
                    <a:pt x="8966" y="4338"/>
                    <a:pt x="9111" y="4393"/>
                    <a:pt x="9256" y="4393"/>
                  </a:cubicBezTo>
                  <a:cubicBezTo>
                    <a:pt x="9401" y="4393"/>
                    <a:pt x="9546" y="4338"/>
                    <a:pt x="9656" y="4228"/>
                  </a:cubicBezTo>
                  <a:cubicBezTo>
                    <a:pt x="9880" y="4005"/>
                    <a:pt x="9877" y="3648"/>
                    <a:pt x="9656" y="3425"/>
                  </a:cubicBezTo>
                  <a:lnTo>
                    <a:pt x="9258" y="3026"/>
                  </a:lnTo>
                  <a:lnTo>
                    <a:pt x="9656" y="2625"/>
                  </a:lnTo>
                  <a:cubicBezTo>
                    <a:pt x="10649" y="1632"/>
                    <a:pt x="11954" y="1136"/>
                    <a:pt x="13258" y="1136"/>
                  </a:cubicBezTo>
                  <a:close/>
                  <a:moveTo>
                    <a:pt x="13261" y="1"/>
                  </a:moveTo>
                  <a:cubicBezTo>
                    <a:pt x="11661" y="1"/>
                    <a:pt x="10066" y="615"/>
                    <a:pt x="8856" y="1825"/>
                  </a:cubicBezTo>
                  <a:lnTo>
                    <a:pt x="8056" y="2625"/>
                  </a:lnTo>
                  <a:lnTo>
                    <a:pt x="661" y="10019"/>
                  </a:lnTo>
                  <a:cubicBezTo>
                    <a:pt x="0" y="10684"/>
                    <a:pt x="0" y="11759"/>
                    <a:pt x="661" y="12423"/>
                  </a:cubicBezTo>
                  <a:lnTo>
                    <a:pt x="7066" y="18827"/>
                  </a:lnTo>
                  <a:cubicBezTo>
                    <a:pt x="7398" y="19159"/>
                    <a:pt x="7833" y="19325"/>
                    <a:pt x="8267" y="19325"/>
                  </a:cubicBezTo>
                  <a:cubicBezTo>
                    <a:pt x="8702" y="19325"/>
                    <a:pt x="9137" y="19159"/>
                    <a:pt x="9469" y="18827"/>
                  </a:cubicBezTo>
                  <a:lnTo>
                    <a:pt x="17664" y="10632"/>
                  </a:lnTo>
                  <a:cubicBezTo>
                    <a:pt x="19956" y="8337"/>
                    <a:pt x="20086" y="4687"/>
                    <a:pt x="18044" y="2244"/>
                  </a:cubicBezTo>
                  <a:lnTo>
                    <a:pt x="19264" y="1024"/>
                  </a:lnTo>
                  <a:cubicBezTo>
                    <a:pt x="19485" y="804"/>
                    <a:pt x="19485" y="445"/>
                    <a:pt x="19264" y="224"/>
                  </a:cubicBezTo>
                  <a:cubicBezTo>
                    <a:pt x="19154" y="114"/>
                    <a:pt x="19009" y="59"/>
                    <a:pt x="18864" y="59"/>
                  </a:cubicBezTo>
                  <a:cubicBezTo>
                    <a:pt x="18719" y="59"/>
                    <a:pt x="18574" y="114"/>
                    <a:pt x="18464" y="224"/>
                  </a:cubicBezTo>
                  <a:lnTo>
                    <a:pt x="17244" y="1444"/>
                  </a:lnTo>
                  <a:cubicBezTo>
                    <a:pt x="16086" y="478"/>
                    <a:pt x="14671" y="1"/>
                    <a:pt x="13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897" name="Google Shape;4321;p57">
            <a:extLst>
              <a:ext uri="{FF2B5EF4-FFF2-40B4-BE49-F238E27FC236}">
                <a16:creationId xmlns:a16="http://schemas.microsoft.com/office/drawing/2014/main" id="{9FABC6E1-834B-4789-80AC-E62A26110ECC}"/>
              </a:ext>
            </a:extLst>
          </p:cNvPr>
          <p:cNvGrpSpPr/>
          <p:nvPr/>
        </p:nvGrpSpPr>
        <p:grpSpPr>
          <a:xfrm>
            <a:off x="8327555" y="4862772"/>
            <a:ext cx="227490" cy="209535"/>
            <a:chOff x="2680100" y="2638725"/>
            <a:chExt cx="475125" cy="437625"/>
          </a:xfrm>
        </p:grpSpPr>
        <p:sp>
          <p:nvSpPr>
            <p:cNvPr id="2898" name="Google Shape;4322;p57">
              <a:extLst>
                <a:ext uri="{FF2B5EF4-FFF2-40B4-BE49-F238E27FC236}">
                  <a16:creationId xmlns:a16="http://schemas.microsoft.com/office/drawing/2014/main" id="{16EFD806-27AF-4716-B330-A6D812073A39}"/>
                </a:ext>
              </a:extLst>
            </p:cNvPr>
            <p:cNvSpPr/>
            <p:nvPr/>
          </p:nvSpPr>
          <p:spPr>
            <a:xfrm>
              <a:off x="2680100" y="2638725"/>
              <a:ext cx="475125" cy="437625"/>
            </a:xfrm>
            <a:custGeom>
              <a:avLst/>
              <a:gdLst/>
              <a:ahLst/>
              <a:cxnLst/>
              <a:rect l="l" t="t" r="r" b="b"/>
              <a:pathLst>
                <a:path w="19005" h="17505" extrusionOk="0">
                  <a:moveTo>
                    <a:pt x="11399" y="1133"/>
                  </a:moveTo>
                  <a:cubicBezTo>
                    <a:pt x="11803" y="1133"/>
                    <a:pt x="12130" y="1462"/>
                    <a:pt x="12133" y="1867"/>
                  </a:cubicBezTo>
                  <a:lnTo>
                    <a:pt x="12133" y="3301"/>
                  </a:lnTo>
                  <a:lnTo>
                    <a:pt x="6876" y="3301"/>
                  </a:lnTo>
                  <a:lnTo>
                    <a:pt x="6873" y="1867"/>
                  </a:lnTo>
                  <a:cubicBezTo>
                    <a:pt x="6876" y="1462"/>
                    <a:pt x="7202" y="1133"/>
                    <a:pt x="7606" y="1133"/>
                  </a:cubicBezTo>
                  <a:close/>
                  <a:moveTo>
                    <a:pt x="2815" y="4433"/>
                  </a:moveTo>
                  <a:lnTo>
                    <a:pt x="2815" y="5430"/>
                  </a:lnTo>
                  <a:cubicBezTo>
                    <a:pt x="2815" y="5880"/>
                    <a:pt x="2449" y="6245"/>
                    <a:pt x="1999" y="6245"/>
                  </a:cubicBezTo>
                  <a:lnTo>
                    <a:pt x="1133" y="6245"/>
                  </a:lnTo>
                  <a:lnTo>
                    <a:pt x="1133" y="4433"/>
                  </a:lnTo>
                  <a:close/>
                  <a:moveTo>
                    <a:pt x="17873" y="4433"/>
                  </a:moveTo>
                  <a:lnTo>
                    <a:pt x="17873" y="6248"/>
                  </a:lnTo>
                  <a:lnTo>
                    <a:pt x="17006" y="6248"/>
                  </a:lnTo>
                  <a:cubicBezTo>
                    <a:pt x="16556" y="6248"/>
                    <a:pt x="16191" y="5883"/>
                    <a:pt x="16191" y="5433"/>
                  </a:cubicBezTo>
                  <a:lnTo>
                    <a:pt x="16191" y="4433"/>
                  </a:lnTo>
                  <a:close/>
                  <a:moveTo>
                    <a:pt x="15058" y="4430"/>
                  </a:moveTo>
                  <a:lnTo>
                    <a:pt x="15058" y="5430"/>
                  </a:lnTo>
                  <a:cubicBezTo>
                    <a:pt x="15058" y="6505"/>
                    <a:pt x="15931" y="7377"/>
                    <a:pt x="17006" y="7377"/>
                  </a:cubicBezTo>
                  <a:lnTo>
                    <a:pt x="17873" y="7377"/>
                  </a:lnTo>
                  <a:lnTo>
                    <a:pt x="17873" y="13422"/>
                  </a:lnTo>
                  <a:lnTo>
                    <a:pt x="17006" y="13422"/>
                  </a:lnTo>
                  <a:cubicBezTo>
                    <a:pt x="15931" y="13425"/>
                    <a:pt x="15058" y="14295"/>
                    <a:pt x="15058" y="15373"/>
                  </a:cubicBezTo>
                  <a:lnTo>
                    <a:pt x="15058" y="16369"/>
                  </a:lnTo>
                  <a:lnTo>
                    <a:pt x="3947" y="16369"/>
                  </a:lnTo>
                  <a:lnTo>
                    <a:pt x="3947" y="15373"/>
                  </a:lnTo>
                  <a:cubicBezTo>
                    <a:pt x="3947" y="14295"/>
                    <a:pt x="3074" y="13425"/>
                    <a:pt x="1999" y="13422"/>
                  </a:cubicBezTo>
                  <a:lnTo>
                    <a:pt x="1133" y="13422"/>
                  </a:lnTo>
                  <a:lnTo>
                    <a:pt x="1133" y="7377"/>
                  </a:lnTo>
                  <a:lnTo>
                    <a:pt x="1999" y="7377"/>
                  </a:lnTo>
                  <a:cubicBezTo>
                    <a:pt x="3074" y="7377"/>
                    <a:pt x="3947" y="6505"/>
                    <a:pt x="3947" y="5430"/>
                  </a:cubicBezTo>
                  <a:lnTo>
                    <a:pt x="3947" y="4430"/>
                  </a:lnTo>
                  <a:close/>
                  <a:moveTo>
                    <a:pt x="1999" y="14557"/>
                  </a:moveTo>
                  <a:cubicBezTo>
                    <a:pt x="2449" y="14557"/>
                    <a:pt x="2815" y="14923"/>
                    <a:pt x="2815" y="15376"/>
                  </a:cubicBezTo>
                  <a:lnTo>
                    <a:pt x="2815" y="16372"/>
                  </a:lnTo>
                  <a:lnTo>
                    <a:pt x="1133" y="16372"/>
                  </a:lnTo>
                  <a:lnTo>
                    <a:pt x="1133" y="14557"/>
                  </a:lnTo>
                  <a:close/>
                  <a:moveTo>
                    <a:pt x="17873" y="14557"/>
                  </a:moveTo>
                  <a:lnTo>
                    <a:pt x="17873" y="16372"/>
                  </a:lnTo>
                  <a:lnTo>
                    <a:pt x="16191" y="16372"/>
                  </a:lnTo>
                  <a:lnTo>
                    <a:pt x="16191" y="15376"/>
                  </a:lnTo>
                  <a:cubicBezTo>
                    <a:pt x="16191" y="14923"/>
                    <a:pt x="16556" y="14557"/>
                    <a:pt x="17006" y="14557"/>
                  </a:cubicBezTo>
                  <a:close/>
                  <a:moveTo>
                    <a:pt x="7606" y="1"/>
                  </a:moveTo>
                  <a:cubicBezTo>
                    <a:pt x="6577" y="1"/>
                    <a:pt x="5743" y="837"/>
                    <a:pt x="5743" y="1867"/>
                  </a:cubicBezTo>
                  <a:lnTo>
                    <a:pt x="5743" y="3301"/>
                  </a:lnTo>
                  <a:lnTo>
                    <a:pt x="1133" y="3301"/>
                  </a:lnTo>
                  <a:cubicBezTo>
                    <a:pt x="508" y="3301"/>
                    <a:pt x="0" y="3808"/>
                    <a:pt x="0" y="4433"/>
                  </a:cubicBezTo>
                  <a:lnTo>
                    <a:pt x="0" y="16372"/>
                  </a:lnTo>
                  <a:cubicBezTo>
                    <a:pt x="0" y="16997"/>
                    <a:pt x="508" y="17504"/>
                    <a:pt x="1133" y="17504"/>
                  </a:cubicBezTo>
                  <a:lnTo>
                    <a:pt x="17873" y="17504"/>
                  </a:lnTo>
                  <a:cubicBezTo>
                    <a:pt x="18498" y="17504"/>
                    <a:pt x="19005" y="16997"/>
                    <a:pt x="19005" y="16372"/>
                  </a:cubicBezTo>
                  <a:lnTo>
                    <a:pt x="19005" y="4430"/>
                  </a:lnTo>
                  <a:cubicBezTo>
                    <a:pt x="19005" y="3805"/>
                    <a:pt x="18498" y="3298"/>
                    <a:pt x="17873" y="3298"/>
                  </a:cubicBezTo>
                  <a:lnTo>
                    <a:pt x="13265" y="3298"/>
                  </a:lnTo>
                  <a:lnTo>
                    <a:pt x="13265" y="1864"/>
                  </a:lnTo>
                  <a:cubicBezTo>
                    <a:pt x="13262" y="834"/>
                    <a:pt x="12428" y="1"/>
                    <a:pt x="113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899" name="Google Shape;4323;p57">
              <a:extLst>
                <a:ext uri="{FF2B5EF4-FFF2-40B4-BE49-F238E27FC236}">
                  <a16:creationId xmlns:a16="http://schemas.microsoft.com/office/drawing/2014/main" id="{4F5EF7BE-5A9C-4C30-B6ED-94C7F744ABF7}"/>
                </a:ext>
              </a:extLst>
            </p:cNvPr>
            <p:cNvSpPr/>
            <p:nvPr/>
          </p:nvSpPr>
          <p:spPr>
            <a:xfrm>
              <a:off x="2795000" y="2810525"/>
              <a:ext cx="237800" cy="164300"/>
            </a:xfrm>
            <a:custGeom>
              <a:avLst/>
              <a:gdLst/>
              <a:ahLst/>
              <a:cxnLst/>
              <a:rect l="l" t="t" r="r" b="b"/>
              <a:pathLst>
                <a:path w="9512" h="6572" extrusionOk="0">
                  <a:moveTo>
                    <a:pt x="8379" y="1133"/>
                  </a:moveTo>
                  <a:lnTo>
                    <a:pt x="8379" y="5439"/>
                  </a:lnTo>
                  <a:lnTo>
                    <a:pt x="1132" y="5439"/>
                  </a:lnTo>
                  <a:lnTo>
                    <a:pt x="1132" y="1133"/>
                  </a:lnTo>
                  <a:close/>
                  <a:moveTo>
                    <a:pt x="568" y="1"/>
                  </a:moveTo>
                  <a:cubicBezTo>
                    <a:pt x="254" y="1"/>
                    <a:pt x="0" y="255"/>
                    <a:pt x="0" y="566"/>
                  </a:cubicBezTo>
                  <a:lnTo>
                    <a:pt x="0" y="6007"/>
                  </a:lnTo>
                  <a:cubicBezTo>
                    <a:pt x="0" y="6318"/>
                    <a:pt x="254" y="6571"/>
                    <a:pt x="568" y="6571"/>
                  </a:cubicBezTo>
                  <a:lnTo>
                    <a:pt x="8947" y="6571"/>
                  </a:lnTo>
                  <a:cubicBezTo>
                    <a:pt x="9258" y="6571"/>
                    <a:pt x="9511" y="6318"/>
                    <a:pt x="9511" y="6007"/>
                  </a:cubicBezTo>
                  <a:lnTo>
                    <a:pt x="9511" y="566"/>
                  </a:lnTo>
                  <a:cubicBezTo>
                    <a:pt x="9511" y="255"/>
                    <a:pt x="9258" y="1"/>
                    <a:pt x="89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900" name="Google Shape;4324;p57">
              <a:extLst>
                <a:ext uri="{FF2B5EF4-FFF2-40B4-BE49-F238E27FC236}">
                  <a16:creationId xmlns:a16="http://schemas.microsoft.com/office/drawing/2014/main" id="{1D7B31EF-0B3B-4D56-AE2D-2381B0E86D03}"/>
                </a:ext>
              </a:extLst>
            </p:cNvPr>
            <p:cNvSpPr/>
            <p:nvPr/>
          </p:nvSpPr>
          <p:spPr>
            <a:xfrm>
              <a:off x="2871900" y="2856725"/>
              <a:ext cx="91525" cy="28350"/>
            </a:xfrm>
            <a:custGeom>
              <a:avLst/>
              <a:gdLst/>
              <a:ahLst/>
              <a:cxnLst/>
              <a:rect l="l" t="t" r="r" b="b"/>
              <a:pathLst>
                <a:path w="3661" h="1134" extrusionOk="0">
                  <a:moveTo>
                    <a:pt x="565" y="1"/>
                  </a:moveTo>
                  <a:cubicBezTo>
                    <a:pt x="254" y="1"/>
                    <a:pt x="1" y="254"/>
                    <a:pt x="1" y="565"/>
                  </a:cubicBezTo>
                  <a:cubicBezTo>
                    <a:pt x="1" y="879"/>
                    <a:pt x="254" y="1133"/>
                    <a:pt x="565" y="1133"/>
                  </a:cubicBezTo>
                  <a:lnTo>
                    <a:pt x="3096" y="1133"/>
                  </a:lnTo>
                  <a:cubicBezTo>
                    <a:pt x="3407" y="1133"/>
                    <a:pt x="3660" y="879"/>
                    <a:pt x="3660" y="565"/>
                  </a:cubicBezTo>
                  <a:cubicBezTo>
                    <a:pt x="3660" y="254"/>
                    <a:pt x="3407" y="1"/>
                    <a:pt x="3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901" name="Google Shape;4325;p57">
              <a:extLst>
                <a:ext uri="{FF2B5EF4-FFF2-40B4-BE49-F238E27FC236}">
                  <a16:creationId xmlns:a16="http://schemas.microsoft.com/office/drawing/2014/main" id="{6D3B098F-6372-4DC1-AE5F-D156D8DEF602}"/>
                </a:ext>
              </a:extLst>
            </p:cNvPr>
            <p:cNvSpPr/>
            <p:nvPr/>
          </p:nvSpPr>
          <p:spPr>
            <a:xfrm>
              <a:off x="2845500" y="2900300"/>
              <a:ext cx="144350" cy="28325"/>
            </a:xfrm>
            <a:custGeom>
              <a:avLst/>
              <a:gdLst/>
              <a:ahLst/>
              <a:cxnLst/>
              <a:rect l="l" t="t" r="r" b="b"/>
              <a:pathLst>
                <a:path w="5774" h="1133" extrusionOk="0">
                  <a:moveTo>
                    <a:pt x="565" y="0"/>
                  </a:moveTo>
                  <a:cubicBezTo>
                    <a:pt x="254" y="0"/>
                    <a:pt x="0" y="254"/>
                    <a:pt x="0" y="568"/>
                  </a:cubicBezTo>
                  <a:cubicBezTo>
                    <a:pt x="0" y="879"/>
                    <a:pt x="254" y="1132"/>
                    <a:pt x="565" y="1132"/>
                  </a:cubicBezTo>
                  <a:lnTo>
                    <a:pt x="5209" y="1132"/>
                  </a:lnTo>
                  <a:cubicBezTo>
                    <a:pt x="5520" y="1132"/>
                    <a:pt x="5773" y="879"/>
                    <a:pt x="5773" y="568"/>
                  </a:cubicBezTo>
                  <a:cubicBezTo>
                    <a:pt x="5773" y="254"/>
                    <a:pt x="5520" y="0"/>
                    <a:pt x="52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902" name="Google Shape;4326;p57">
            <a:extLst>
              <a:ext uri="{FF2B5EF4-FFF2-40B4-BE49-F238E27FC236}">
                <a16:creationId xmlns:a16="http://schemas.microsoft.com/office/drawing/2014/main" id="{7094ABBF-ECBA-4527-ACD4-8D5EC029F1D2}"/>
              </a:ext>
            </a:extLst>
          </p:cNvPr>
          <p:cNvGrpSpPr/>
          <p:nvPr/>
        </p:nvGrpSpPr>
        <p:grpSpPr>
          <a:xfrm>
            <a:off x="8644198" y="4851873"/>
            <a:ext cx="162648" cy="231332"/>
            <a:chOff x="3342275" y="2615925"/>
            <a:chExt cx="339700" cy="483150"/>
          </a:xfrm>
        </p:grpSpPr>
        <p:sp>
          <p:nvSpPr>
            <p:cNvPr id="2903" name="Google Shape;4327;p57">
              <a:extLst>
                <a:ext uri="{FF2B5EF4-FFF2-40B4-BE49-F238E27FC236}">
                  <a16:creationId xmlns:a16="http://schemas.microsoft.com/office/drawing/2014/main" id="{74EFA45F-241E-4583-A809-343E5E2AF3B5}"/>
                </a:ext>
              </a:extLst>
            </p:cNvPr>
            <p:cNvSpPr/>
            <p:nvPr/>
          </p:nvSpPr>
          <p:spPr>
            <a:xfrm>
              <a:off x="3342275" y="2615925"/>
              <a:ext cx="339700" cy="483150"/>
            </a:xfrm>
            <a:custGeom>
              <a:avLst/>
              <a:gdLst/>
              <a:ahLst/>
              <a:cxnLst/>
              <a:rect l="l" t="t" r="r" b="b"/>
              <a:pathLst>
                <a:path w="13588" h="19326" extrusionOk="0">
                  <a:moveTo>
                    <a:pt x="11891" y="1133"/>
                  </a:moveTo>
                  <a:cubicBezTo>
                    <a:pt x="12202" y="1133"/>
                    <a:pt x="12455" y="1387"/>
                    <a:pt x="12455" y="1701"/>
                  </a:cubicBezTo>
                  <a:lnTo>
                    <a:pt x="12455" y="2265"/>
                  </a:lnTo>
                  <a:lnTo>
                    <a:pt x="1132" y="2265"/>
                  </a:lnTo>
                  <a:lnTo>
                    <a:pt x="1132" y="1701"/>
                  </a:lnTo>
                  <a:cubicBezTo>
                    <a:pt x="1132" y="1387"/>
                    <a:pt x="1386" y="1133"/>
                    <a:pt x="1700" y="1133"/>
                  </a:cubicBezTo>
                  <a:close/>
                  <a:moveTo>
                    <a:pt x="12455" y="3398"/>
                  </a:moveTo>
                  <a:lnTo>
                    <a:pt x="12455" y="14796"/>
                  </a:lnTo>
                  <a:lnTo>
                    <a:pt x="1132" y="14796"/>
                  </a:lnTo>
                  <a:lnTo>
                    <a:pt x="1132" y="3398"/>
                  </a:lnTo>
                  <a:close/>
                  <a:moveTo>
                    <a:pt x="12455" y="15928"/>
                  </a:moveTo>
                  <a:lnTo>
                    <a:pt x="12455" y="17628"/>
                  </a:lnTo>
                  <a:cubicBezTo>
                    <a:pt x="12455" y="17939"/>
                    <a:pt x="12202" y="18193"/>
                    <a:pt x="11891" y="18193"/>
                  </a:cubicBezTo>
                  <a:lnTo>
                    <a:pt x="1700" y="18193"/>
                  </a:lnTo>
                  <a:cubicBezTo>
                    <a:pt x="1386" y="18193"/>
                    <a:pt x="1132" y="17939"/>
                    <a:pt x="1132" y="17628"/>
                  </a:cubicBezTo>
                  <a:lnTo>
                    <a:pt x="1132" y="15928"/>
                  </a:lnTo>
                  <a:close/>
                  <a:moveTo>
                    <a:pt x="1700" y="1"/>
                  </a:moveTo>
                  <a:cubicBezTo>
                    <a:pt x="761" y="1"/>
                    <a:pt x="0" y="762"/>
                    <a:pt x="0" y="1701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1891" y="19325"/>
                  </a:lnTo>
                  <a:cubicBezTo>
                    <a:pt x="12827" y="19325"/>
                    <a:pt x="13588" y="18564"/>
                    <a:pt x="13588" y="17628"/>
                  </a:cubicBezTo>
                  <a:lnTo>
                    <a:pt x="13588" y="1701"/>
                  </a:lnTo>
                  <a:cubicBezTo>
                    <a:pt x="13588" y="762"/>
                    <a:pt x="12827" y="1"/>
                    <a:pt x="11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904" name="Google Shape;4328;p57">
              <a:extLst>
                <a:ext uri="{FF2B5EF4-FFF2-40B4-BE49-F238E27FC236}">
                  <a16:creationId xmlns:a16="http://schemas.microsoft.com/office/drawing/2014/main" id="{E28DEACB-02A9-4B0B-973B-EC6136D78DB6}"/>
                </a:ext>
              </a:extLst>
            </p:cNvPr>
            <p:cNvSpPr/>
            <p:nvPr/>
          </p:nvSpPr>
          <p:spPr>
            <a:xfrm>
              <a:off x="3461600" y="3030200"/>
              <a:ext cx="101025" cy="28325"/>
            </a:xfrm>
            <a:custGeom>
              <a:avLst/>
              <a:gdLst/>
              <a:ahLst/>
              <a:cxnLst/>
              <a:rect l="l" t="t" r="r" b="b"/>
              <a:pathLst>
                <a:path w="4041" h="1133" extrusionOk="0">
                  <a:moveTo>
                    <a:pt x="568" y="1"/>
                  </a:moveTo>
                  <a:cubicBezTo>
                    <a:pt x="254" y="1"/>
                    <a:pt x="1" y="251"/>
                    <a:pt x="1" y="565"/>
                  </a:cubicBezTo>
                  <a:cubicBezTo>
                    <a:pt x="1" y="879"/>
                    <a:pt x="254" y="1133"/>
                    <a:pt x="568" y="1133"/>
                  </a:cubicBezTo>
                  <a:lnTo>
                    <a:pt x="3473" y="1133"/>
                  </a:lnTo>
                  <a:cubicBezTo>
                    <a:pt x="3787" y="1133"/>
                    <a:pt x="4041" y="879"/>
                    <a:pt x="4041" y="565"/>
                  </a:cubicBezTo>
                  <a:cubicBezTo>
                    <a:pt x="4041" y="251"/>
                    <a:pt x="3787" y="1"/>
                    <a:pt x="34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2905" name="Google Shape;4329;p57">
            <a:extLst>
              <a:ext uri="{FF2B5EF4-FFF2-40B4-BE49-F238E27FC236}">
                <a16:creationId xmlns:a16="http://schemas.microsoft.com/office/drawing/2014/main" id="{05B09785-34E0-4C12-8527-5C5F00FFA231}"/>
              </a:ext>
            </a:extLst>
          </p:cNvPr>
          <p:cNvSpPr/>
          <p:nvPr/>
        </p:nvSpPr>
        <p:spPr>
          <a:xfrm>
            <a:off x="8911841" y="4851808"/>
            <a:ext cx="189760" cy="231332"/>
          </a:xfrm>
          <a:custGeom>
            <a:avLst/>
            <a:gdLst/>
            <a:ahLst/>
            <a:cxnLst/>
            <a:rect l="l" t="t" r="r" b="b"/>
            <a:pathLst>
              <a:path w="15853" h="19326" extrusionOk="0">
                <a:moveTo>
                  <a:pt x="9627" y="1133"/>
                </a:moveTo>
                <a:cubicBezTo>
                  <a:pt x="9938" y="1133"/>
                  <a:pt x="10191" y="1387"/>
                  <a:pt x="10191" y="1701"/>
                </a:cubicBezTo>
                <a:lnTo>
                  <a:pt x="10191" y="2265"/>
                </a:lnTo>
                <a:lnTo>
                  <a:pt x="1133" y="2265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0191" y="3398"/>
                </a:moveTo>
                <a:lnTo>
                  <a:pt x="10191" y="8063"/>
                </a:lnTo>
                <a:cubicBezTo>
                  <a:pt x="10009" y="7998"/>
                  <a:pt x="9817" y="7965"/>
                  <a:pt x="9625" y="7965"/>
                </a:cubicBezTo>
                <a:cubicBezTo>
                  <a:pt x="9434" y="7965"/>
                  <a:pt x="9242" y="7998"/>
                  <a:pt x="9059" y="8063"/>
                </a:cubicBezTo>
                <a:lnTo>
                  <a:pt x="9059" y="6230"/>
                </a:lnTo>
                <a:cubicBezTo>
                  <a:pt x="9059" y="5291"/>
                  <a:pt x="8298" y="4530"/>
                  <a:pt x="7362" y="4530"/>
                </a:cubicBezTo>
                <a:cubicBezTo>
                  <a:pt x="6423" y="4530"/>
                  <a:pt x="5662" y="5291"/>
                  <a:pt x="5662" y="6230"/>
                </a:cubicBezTo>
                <a:lnTo>
                  <a:pt x="5662" y="10285"/>
                </a:lnTo>
                <a:cubicBezTo>
                  <a:pt x="4346" y="10557"/>
                  <a:pt x="3401" y="11716"/>
                  <a:pt x="3398" y="13060"/>
                </a:cubicBezTo>
                <a:lnTo>
                  <a:pt x="3398" y="14231"/>
                </a:lnTo>
                <a:cubicBezTo>
                  <a:pt x="3398" y="14419"/>
                  <a:pt x="3404" y="14609"/>
                  <a:pt x="3413" y="14796"/>
                </a:cubicBezTo>
                <a:lnTo>
                  <a:pt x="1133" y="14796"/>
                </a:lnTo>
                <a:lnTo>
                  <a:pt x="1133" y="3398"/>
                </a:lnTo>
                <a:close/>
                <a:moveTo>
                  <a:pt x="3543" y="15928"/>
                </a:moveTo>
                <a:cubicBezTo>
                  <a:pt x="3606" y="16312"/>
                  <a:pt x="3694" y="16689"/>
                  <a:pt x="3802" y="17061"/>
                </a:cubicBezTo>
                <a:lnTo>
                  <a:pt x="1701" y="17061"/>
                </a:lnTo>
                <a:cubicBezTo>
                  <a:pt x="1387" y="17061"/>
                  <a:pt x="1133" y="16807"/>
                  <a:pt x="1133" y="16496"/>
                </a:cubicBezTo>
                <a:lnTo>
                  <a:pt x="1133" y="15928"/>
                </a:lnTo>
                <a:close/>
                <a:moveTo>
                  <a:pt x="7362" y="5662"/>
                </a:moveTo>
                <a:cubicBezTo>
                  <a:pt x="7673" y="5662"/>
                  <a:pt x="7927" y="5916"/>
                  <a:pt x="7927" y="6230"/>
                </a:cubicBezTo>
                <a:lnTo>
                  <a:pt x="7927" y="11928"/>
                </a:lnTo>
                <a:cubicBezTo>
                  <a:pt x="7927" y="12242"/>
                  <a:pt x="8181" y="12492"/>
                  <a:pt x="8495" y="12492"/>
                </a:cubicBezTo>
                <a:cubicBezTo>
                  <a:pt x="8806" y="12492"/>
                  <a:pt x="9059" y="12242"/>
                  <a:pt x="9059" y="11928"/>
                </a:cubicBezTo>
                <a:lnTo>
                  <a:pt x="9059" y="9663"/>
                </a:lnTo>
                <a:cubicBezTo>
                  <a:pt x="9059" y="9349"/>
                  <a:pt x="9313" y="9098"/>
                  <a:pt x="9627" y="9098"/>
                </a:cubicBezTo>
                <a:cubicBezTo>
                  <a:pt x="9938" y="9098"/>
                  <a:pt x="10191" y="9349"/>
                  <a:pt x="10191" y="9663"/>
                </a:cubicBezTo>
                <a:lnTo>
                  <a:pt x="10191" y="11928"/>
                </a:lnTo>
                <a:cubicBezTo>
                  <a:pt x="10191" y="12242"/>
                  <a:pt x="10445" y="12492"/>
                  <a:pt x="10759" y="12492"/>
                </a:cubicBezTo>
                <a:cubicBezTo>
                  <a:pt x="11070" y="12492"/>
                  <a:pt x="11324" y="12242"/>
                  <a:pt x="11324" y="11928"/>
                </a:cubicBezTo>
                <a:lnTo>
                  <a:pt x="11324" y="10795"/>
                </a:lnTo>
                <a:cubicBezTo>
                  <a:pt x="11324" y="10481"/>
                  <a:pt x="11577" y="10231"/>
                  <a:pt x="11891" y="10231"/>
                </a:cubicBezTo>
                <a:cubicBezTo>
                  <a:pt x="12202" y="10231"/>
                  <a:pt x="12456" y="10481"/>
                  <a:pt x="12456" y="10795"/>
                </a:cubicBezTo>
                <a:lnTo>
                  <a:pt x="12456" y="13060"/>
                </a:lnTo>
                <a:cubicBezTo>
                  <a:pt x="12456" y="13374"/>
                  <a:pt x="12710" y="13625"/>
                  <a:pt x="13024" y="13625"/>
                </a:cubicBezTo>
                <a:cubicBezTo>
                  <a:pt x="13335" y="13625"/>
                  <a:pt x="13588" y="13374"/>
                  <a:pt x="13588" y="13060"/>
                </a:cubicBezTo>
                <a:lnTo>
                  <a:pt x="13588" y="11928"/>
                </a:lnTo>
                <a:cubicBezTo>
                  <a:pt x="13588" y="11614"/>
                  <a:pt x="13842" y="11363"/>
                  <a:pt x="14156" y="11363"/>
                </a:cubicBezTo>
                <a:cubicBezTo>
                  <a:pt x="14467" y="11363"/>
                  <a:pt x="14721" y="11614"/>
                  <a:pt x="14721" y="11928"/>
                </a:cubicBezTo>
                <a:lnTo>
                  <a:pt x="14721" y="14231"/>
                </a:lnTo>
                <a:cubicBezTo>
                  <a:pt x="14718" y="15602"/>
                  <a:pt x="14407" y="16958"/>
                  <a:pt x="13806" y="18193"/>
                </a:cubicBezTo>
                <a:lnTo>
                  <a:pt x="5448" y="18193"/>
                </a:lnTo>
                <a:cubicBezTo>
                  <a:pt x="4844" y="16958"/>
                  <a:pt x="4533" y="15602"/>
                  <a:pt x="4530" y="14231"/>
                </a:cubicBezTo>
                <a:lnTo>
                  <a:pt x="4530" y="13060"/>
                </a:lnTo>
                <a:cubicBezTo>
                  <a:pt x="4530" y="12341"/>
                  <a:pt x="4983" y="11698"/>
                  <a:pt x="5662" y="11460"/>
                </a:cubicBezTo>
                <a:lnTo>
                  <a:pt x="5662" y="14231"/>
                </a:lnTo>
                <a:cubicBezTo>
                  <a:pt x="5662" y="14542"/>
                  <a:pt x="5916" y="14796"/>
                  <a:pt x="6230" y="14796"/>
                </a:cubicBezTo>
                <a:cubicBezTo>
                  <a:pt x="6541" y="14796"/>
                  <a:pt x="6795" y="14542"/>
                  <a:pt x="6795" y="14231"/>
                </a:cubicBezTo>
                <a:lnTo>
                  <a:pt x="6795" y="6230"/>
                </a:lnTo>
                <a:cubicBezTo>
                  <a:pt x="6795" y="5916"/>
                  <a:pt x="7048" y="5662"/>
                  <a:pt x="7362" y="5662"/>
                </a:cubicBez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6496"/>
                </a:lnTo>
                <a:cubicBezTo>
                  <a:pt x="1" y="17432"/>
                  <a:pt x="762" y="18193"/>
                  <a:pt x="1701" y="18193"/>
                </a:cubicBezTo>
                <a:lnTo>
                  <a:pt x="4204" y="18193"/>
                </a:lnTo>
                <a:cubicBezTo>
                  <a:pt x="4285" y="18389"/>
                  <a:pt x="4376" y="18582"/>
                  <a:pt x="4470" y="18773"/>
                </a:cubicBezTo>
                <a:lnTo>
                  <a:pt x="4590" y="19011"/>
                </a:lnTo>
                <a:cubicBezTo>
                  <a:pt x="4687" y="19204"/>
                  <a:pt x="4880" y="19325"/>
                  <a:pt x="5098" y="19325"/>
                </a:cubicBezTo>
                <a:lnTo>
                  <a:pt x="14156" y="19325"/>
                </a:lnTo>
                <a:cubicBezTo>
                  <a:pt x="14370" y="19325"/>
                  <a:pt x="14564" y="19204"/>
                  <a:pt x="14660" y="19011"/>
                </a:cubicBezTo>
                <a:lnTo>
                  <a:pt x="14781" y="18773"/>
                </a:lnTo>
                <a:cubicBezTo>
                  <a:pt x="15485" y="17363"/>
                  <a:pt x="15850" y="15808"/>
                  <a:pt x="15853" y="14231"/>
                </a:cubicBezTo>
                <a:lnTo>
                  <a:pt x="15853" y="11928"/>
                </a:lnTo>
                <a:cubicBezTo>
                  <a:pt x="15853" y="10953"/>
                  <a:pt x="15054" y="10228"/>
                  <a:pt x="14155" y="10228"/>
                </a:cubicBezTo>
                <a:cubicBezTo>
                  <a:pt x="13949" y="10228"/>
                  <a:pt x="13737" y="10266"/>
                  <a:pt x="13528" y="10348"/>
                </a:cubicBezTo>
                <a:cubicBezTo>
                  <a:pt x="13326" y="9609"/>
                  <a:pt x="12655" y="9098"/>
                  <a:pt x="11891" y="9098"/>
                </a:cubicBezTo>
                <a:cubicBezTo>
                  <a:pt x="11883" y="9098"/>
                  <a:pt x="11875" y="9098"/>
                  <a:pt x="11867" y="9098"/>
                </a:cubicBezTo>
                <a:cubicBezTo>
                  <a:pt x="11682" y="9098"/>
                  <a:pt x="11497" y="9131"/>
                  <a:pt x="11324" y="9195"/>
                </a:cubicBezTo>
                <a:lnTo>
                  <a:pt x="11324" y="1701"/>
                </a:lnTo>
                <a:cubicBezTo>
                  <a:pt x="11324" y="762"/>
                  <a:pt x="10563" y="1"/>
                  <a:pt x="962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sp>
        <p:nvSpPr>
          <p:cNvPr id="2906" name="Google Shape;4330;p57">
            <a:extLst>
              <a:ext uri="{FF2B5EF4-FFF2-40B4-BE49-F238E27FC236}">
                <a16:creationId xmlns:a16="http://schemas.microsoft.com/office/drawing/2014/main" id="{53B6F5B1-D752-437C-9A78-85B2A38190AF}"/>
              </a:ext>
            </a:extLst>
          </p:cNvPr>
          <p:cNvSpPr/>
          <p:nvPr/>
        </p:nvSpPr>
        <p:spPr>
          <a:xfrm>
            <a:off x="9179144" y="4859038"/>
            <a:ext cx="231332" cy="216872"/>
          </a:xfrm>
          <a:custGeom>
            <a:avLst/>
            <a:gdLst/>
            <a:ahLst/>
            <a:cxnLst/>
            <a:rect l="l" t="t" r="r" b="b"/>
            <a:pathLst>
              <a:path w="19326" h="18118" extrusionOk="0">
                <a:moveTo>
                  <a:pt x="17628" y="6794"/>
                </a:moveTo>
                <a:cubicBezTo>
                  <a:pt x="17939" y="6794"/>
                  <a:pt x="18193" y="7048"/>
                  <a:pt x="18193" y="7362"/>
                </a:cubicBezTo>
                <a:lnTo>
                  <a:pt x="18193" y="7927"/>
                </a:lnTo>
                <a:lnTo>
                  <a:pt x="12532" y="7927"/>
                </a:lnTo>
                <a:lnTo>
                  <a:pt x="12532" y="7362"/>
                </a:lnTo>
                <a:cubicBezTo>
                  <a:pt x="12532" y="7048"/>
                  <a:pt x="12785" y="6794"/>
                  <a:pt x="13099" y="6794"/>
                </a:cubicBezTo>
                <a:close/>
                <a:moveTo>
                  <a:pt x="17628" y="1133"/>
                </a:moveTo>
                <a:cubicBezTo>
                  <a:pt x="17939" y="1133"/>
                  <a:pt x="18193" y="1387"/>
                  <a:pt x="18193" y="1701"/>
                </a:cubicBezTo>
                <a:lnTo>
                  <a:pt x="18193" y="5759"/>
                </a:lnTo>
                <a:cubicBezTo>
                  <a:pt x="18012" y="5695"/>
                  <a:pt x="17819" y="5662"/>
                  <a:pt x="17628" y="5662"/>
                </a:cubicBezTo>
                <a:lnTo>
                  <a:pt x="13099" y="5662"/>
                </a:lnTo>
                <a:cubicBezTo>
                  <a:pt x="12160" y="5662"/>
                  <a:pt x="11399" y="6423"/>
                  <a:pt x="11399" y="7362"/>
                </a:cubicBezTo>
                <a:lnTo>
                  <a:pt x="11399" y="11324"/>
                </a:lnTo>
                <a:lnTo>
                  <a:pt x="1133" y="11324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1399" y="12456"/>
                </a:moveTo>
                <a:lnTo>
                  <a:pt x="11399" y="13588"/>
                </a:lnTo>
                <a:lnTo>
                  <a:pt x="1701" y="13588"/>
                </a:lnTo>
                <a:cubicBezTo>
                  <a:pt x="1387" y="13588"/>
                  <a:pt x="1133" y="13335"/>
                  <a:pt x="1133" y="13024"/>
                </a:cubicBezTo>
                <a:lnTo>
                  <a:pt x="1133" y="12456"/>
                </a:lnTo>
                <a:close/>
                <a:moveTo>
                  <a:pt x="18193" y="9059"/>
                </a:moveTo>
                <a:lnTo>
                  <a:pt x="18193" y="14720"/>
                </a:lnTo>
                <a:lnTo>
                  <a:pt x="12532" y="14720"/>
                </a:lnTo>
                <a:lnTo>
                  <a:pt x="12532" y="9059"/>
                </a:lnTo>
                <a:close/>
                <a:moveTo>
                  <a:pt x="11399" y="14720"/>
                </a:moveTo>
                <a:lnTo>
                  <a:pt x="11399" y="16420"/>
                </a:lnTo>
                <a:cubicBezTo>
                  <a:pt x="11399" y="16611"/>
                  <a:pt x="11432" y="16804"/>
                  <a:pt x="11496" y="16985"/>
                </a:cubicBezTo>
                <a:lnTo>
                  <a:pt x="7051" y="16985"/>
                </a:lnTo>
                <a:lnTo>
                  <a:pt x="7806" y="14720"/>
                </a:lnTo>
                <a:close/>
                <a:moveTo>
                  <a:pt x="18193" y="15853"/>
                </a:moveTo>
                <a:lnTo>
                  <a:pt x="18193" y="16420"/>
                </a:lnTo>
                <a:cubicBezTo>
                  <a:pt x="18193" y="16731"/>
                  <a:pt x="17939" y="16985"/>
                  <a:pt x="17628" y="16985"/>
                </a:cubicBezTo>
                <a:lnTo>
                  <a:pt x="13099" y="16985"/>
                </a:lnTo>
                <a:cubicBezTo>
                  <a:pt x="12785" y="16985"/>
                  <a:pt x="12532" y="16731"/>
                  <a:pt x="12532" y="16420"/>
                </a:cubicBezTo>
                <a:lnTo>
                  <a:pt x="12532" y="15853"/>
                </a:ln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3024"/>
                </a:lnTo>
                <a:cubicBezTo>
                  <a:pt x="1" y="13960"/>
                  <a:pt x="762" y="14720"/>
                  <a:pt x="1701" y="14720"/>
                </a:cubicBezTo>
                <a:lnTo>
                  <a:pt x="6613" y="14720"/>
                </a:lnTo>
                <a:lnTo>
                  <a:pt x="5859" y="16985"/>
                </a:lnTo>
                <a:lnTo>
                  <a:pt x="4002" y="16985"/>
                </a:lnTo>
                <a:cubicBezTo>
                  <a:pt x="3688" y="16985"/>
                  <a:pt x="3437" y="17239"/>
                  <a:pt x="3437" y="17553"/>
                </a:cubicBezTo>
                <a:cubicBezTo>
                  <a:pt x="3437" y="17864"/>
                  <a:pt x="3688" y="18117"/>
                  <a:pt x="4002" y="18117"/>
                </a:cubicBezTo>
                <a:lnTo>
                  <a:pt x="17628" y="18117"/>
                </a:lnTo>
                <a:cubicBezTo>
                  <a:pt x="18564" y="18117"/>
                  <a:pt x="19325" y="17356"/>
                  <a:pt x="19325" y="16420"/>
                </a:cubicBezTo>
                <a:lnTo>
                  <a:pt x="19325" y="1701"/>
                </a:lnTo>
                <a:cubicBezTo>
                  <a:pt x="19325" y="762"/>
                  <a:pt x="18564" y="1"/>
                  <a:pt x="176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sp>
        <p:nvSpPr>
          <p:cNvPr id="2907" name="Google Shape;4331;p57">
            <a:extLst>
              <a:ext uri="{FF2B5EF4-FFF2-40B4-BE49-F238E27FC236}">
                <a16:creationId xmlns:a16="http://schemas.microsoft.com/office/drawing/2014/main" id="{E2AC308F-0083-40AC-869B-371BB8ACECCD}"/>
              </a:ext>
            </a:extLst>
          </p:cNvPr>
          <p:cNvSpPr/>
          <p:nvPr/>
        </p:nvSpPr>
        <p:spPr>
          <a:xfrm>
            <a:off x="9468088" y="4859038"/>
            <a:ext cx="231332" cy="216872"/>
          </a:xfrm>
          <a:custGeom>
            <a:avLst/>
            <a:gdLst/>
            <a:ahLst/>
            <a:cxnLst/>
            <a:rect l="l" t="t" r="r" b="b"/>
            <a:pathLst>
              <a:path w="19326" h="18118" extrusionOk="0">
                <a:moveTo>
                  <a:pt x="17628" y="1133"/>
                </a:moveTo>
                <a:cubicBezTo>
                  <a:pt x="17939" y="1133"/>
                  <a:pt x="18193" y="1387"/>
                  <a:pt x="18193" y="1701"/>
                </a:cubicBezTo>
                <a:lnTo>
                  <a:pt x="18193" y="11324"/>
                </a:lnTo>
                <a:lnTo>
                  <a:pt x="1133" y="11324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8193" y="12456"/>
                </a:moveTo>
                <a:lnTo>
                  <a:pt x="18193" y="13024"/>
                </a:lnTo>
                <a:cubicBezTo>
                  <a:pt x="18193" y="13335"/>
                  <a:pt x="17939" y="13588"/>
                  <a:pt x="17628" y="13588"/>
                </a:cubicBezTo>
                <a:lnTo>
                  <a:pt x="1701" y="13588"/>
                </a:lnTo>
                <a:cubicBezTo>
                  <a:pt x="1387" y="13588"/>
                  <a:pt x="1133" y="13335"/>
                  <a:pt x="1133" y="13024"/>
                </a:cubicBezTo>
                <a:lnTo>
                  <a:pt x="1133" y="12456"/>
                </a:lnTo>
                <a:close/>
                <a:moveTo>
                  <a:pt x="11520" y="14720"/>
                </a:moveTo>
                <a:lnTo>
                  <a:pt x="12275" y="16985"/>
                </a:lnTo>
                <a:lnTo>
                  <a:pt x="7051" y="16985"/>
                </a:lnTo>
                <a:lnTo>
                  <a:pt x="7806" y="14720"/>
                </a:ln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3024"/>
                </a:lnTo>
                <a:cubicBezTo>
                  <a:pt x="1" y="13960"/>
                  <a:pt x="762" y="14720"/>
                  <a:pt x="1701" y="14720"/>
                </a:cubicBezTo>
                <a:lnTo>
                  <a:pt x="6614" y="14720"/>
                </a:lnTo>
                <a:lnTo>
                  <a:pt x="5859" y="16985"/>
                </a:lnTo>
                <a:lnTo>
                  <a:pt x="4002" y="16985"/>
                </a:lnTo>
                <a:cubicBezTo>
                  <a:pt x="3688" y="16985"/>
                  <a:pt x="3437" y="17239"/>
                  <a:pt x="3437" y="17553"/>
                </a:cubicBezTo>
                <a:cubicBezTo>
                  <a:pt x="3437" y="17864"/>
                  <a:pt x="3688" y="18117"/>
                  <a:pt x="4002" y="18117"/>
                </a:cubicBezTo>
                <a:lnTo>
                  <a:pt x="15325" y="18117"/>
                </a:lnTo>
                <a:cubicBezTo>
                  <a:pt x="15639" y="18117"/>
                  <a:pt x="15889" y="17864"/>
                  <a:pt x="15889" y="17553"/>
                </a:cubicBezTo>
                <a:cubicBezTo>
                  <a:pt x="15889" y="17239"/>
                  <a:pt x="15639" y="16985"/>
                  <a:pt x="15325" y="16985"/>
                </a:cubicBezTo>
                <a:lnTo>
                  <a:pt x="13468" y="16985"/>
                </a:lnTo>
                <a:lnTo>
                  <a:pt x="12713" y="14720"/>
                </a:lnTo>
                <a:lnTo>
                  <a:pt x="17628" y="14720"/>
                </a:lnTo>
                <a:cubicBezTo>
                  <a:pt x="18565" y="14720"/>
                  <a:pt x="19325" y="13960"/>
                  <a:pt x="19325" y="13024"/>
                </a:cubicBezTo>
                <a:lnTo>
                  <a:pt x="19325" y="1701"/>
                </a:lnTo>
                <a:cubicBezTo>
                  <a:pt x="19325" y="762"/>
                  <a:pt x="18565" y="1"/>
                  <a:pt x="176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2908" name="Google Shape;4332;p57">
            <a:extLst>
              <a:ext uri="{FF2B5EF4-FFF2-40B4-BE49-F238E27FC236}">
                <a16:creationId xmlns:a16="http://schemas.microsoft.com/office/drawing/2014/main" id="{411D77C1-6E30-49AF-95A6-F93EE9A2B994}"/>
              </a:ext>
            </a:extLst>
          </p:cNvPr>
          <p:cNvGrpSpPr/>
          <p:nvPr/>
        </p:nvGrpSpPr>
        <p:grpSpPr>
          <a:xfrm>
            <a:off x="9749155" y="4852184"/>
            <a:ext cx="230853" cy="230710"/>
            <a:chOff x="5648900" y="2616600"/>
            <a:chExt cx="482150" cy="481850"/>
          </a:xfrm>
        </p:grpSpPr>
        <p:sp>
          <p:nvSpPr>
            <p:cNvPr id="2909" name="Google Shape;4333;p57">
              <a:extLst>
                <a:ext uri="{FF2B5EF4-FFF2-40B4-BE49-F238E27FC236}">
                  <a16:creationId xmlns:a16="http://schemas.microsoft.com/office/drawing/2014/main" id="{FAA5EBCC-D1F7-4982-ACD0-8201D969A1CD}"/>
                </a:ext>
              </a:extLst>
            </p:cNvPr>
            <p:cNvSpPr/>
            <p:nvPr/>
          </p:nvSpPr>
          <p:spPr>
            <a:xfrm>
              <a:off x="5811500" y="2777025"/>
              <a:ext cx="156875" cy="148275"/>
            </a:xfrm>
            <a:custGeom>
              <a:avLst/>
              <a:gdLst/>
              <a:ahLst/>
              <a:cxnLst/>
              <a:rect l="l" t="t" r="r" b="b"/>
              <a:pathLst>
                <a:path w="6275" h="5931" extrusionOk="0">
                  <a:moveTo>
                    <a:pt x="3137" y="1265"/>
                  </a:moveTo>
                  <a:lnTo>
                    <a:pt x="4994" y="2615"/>
                  </a:lnTo>
                  <a:lnTo>
                    <a:pt x="4285" y="4798"/>
                  </a:lnTo>
                  <a:lnTo>
                    <a:pt x="1990" y="4798"/>
                  </a:lnTo>
                  <a:lnTo>
                    <a:pt x="1280" y="2615"/>
                  </a:lnTo>
                  <a:lnTo>
                    <a:pt x="3137" y="1265"/>
                  </a:lnTo>
                  <a:close/>
                  <a:moveTo>
                    <a:pt x="3137" y="0"/>
                  </a:moveTo>
                  <a:cubicBezTo>
                    <a:pt x="3020" y="0"/>
                    <a:pt x="2903" y="37"/>
                    <a:pt x="2805" y="109"/>
                  </a:cubicBezTo>
                  <a:lnTo>
                    <a:pt x="281" y="1942"/>
                  </a:lnTo>
                  <a:cubicBezTo>
                    <a:pt x="85" y="2087"/>
                    <a:pt x="0" y="2340"/>
                    <a:pt x="76" y="2573"/>
                  </a:cubicBezTo>
                  <a:lnTo>
                    <a:pt x="1039" y="5541"/>
                  </a:lnTo>
                  <a:cubicBezTo>
                    <a:pt x="1117" y="5773"/>
                    <a:pt x="1335" y="5930"/>
                    <a:pt x="1579" y="5930"/>
                  </a:cubicBezTo>
                  <a:lnTo>
                    <a:pt x="4695" y="5930"/>
                  </a:lnTo>
                  <a:cubicBezTo>
                    <a:pt x="4943" y="5930"/>
                    <a:pt x="5160" y="5773"/>
                    <a:pt x="5236" y="5541"/>
                  </a:cubicBezTo>
                  <a:lnTo>
                    <a:pt x="6199" y="2573"/>
                  </a:lnTo>
                  <a:cubicBezTo>
                    <a:pt x="6275" y="2340"/>
                    <a:pt x="6190" y="2087"/>
                    <a:pt x="5994" y="1942"/>
                  </a:cubicBezTo>
                  <a:lnTo>
                    <a:pt x="3469" y="109"/>
                  </a:lnTo>
                  <a:cubicBezTo>
                    <a:pt x="3371" y="37"/>
                    <a:pt x="3254" y="0"/>
                    <a:pt x="3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910" name="Google Shape;4334;p57">
              <a:extLst>
                <a:ext uri="{FF2B5EF4-FFF2-40B4-BE49-F238E27FC236}">
                  <a16:creationId xmlns:a16="http://schemas.microsoft.com/office/drawing/2014/main" id="{3F558EA9-26CD-42F4-8094-B7DBAA3C29CA}"/>
                </a:ext>
              </a:extLst>
            </p:cNvPr>
            <p:cNvSpPr/>
            <p:nvPr/>
          </p:nvSpPr>
          <p:spPr>
            <a:xfrm>
              <a:off x="5648900" y="2616600"/>
              <a:ext cx="482150" cy="481850"/>
            </a:xfrm>
            <a:custGeom>
              <a:avLst/>
              <a:gdLst/>
              <a:ahLst/>
              <a:cxnLst/>
              <a:rect l="l" t="t" r="r" b="b"/>
              <a:pathLst>
                <a:path w="19286" h="19274" extrusionOk="0">
                  <a:moveTo>
                    <a:pt x="9641" y="1133"/>
                  </a:moveTo>
                  <a:cubicBezTo>
                    <a:pt x="9936" y="1133"/>
                    <a:pt x="10230" y="1148"/>
                    <a:pt x="10523" y="1179"/>
                  </a:cubicBezTo>
                  <a:cubicBezTo>
                    <a:pt x="10547" y="1182"/>
                    <a:pt x="10571" y="1185"/>
                    <a:pt x="10595" y="1185"/>
                  </a:cubicBezTo>
                  <a:cubicBezTo>
                    <a:pt x="10641" y="1191"/>
                    <a:pt x="10686" y="1197"/>
                    <a:pt x="10731" y="1203"/>
                  </a:cubicBezTo>
                  <a:cubicBezTo>
                    <a:pt x="10958" y="1230"/>
                    <a:pt x="11181" y="1269"/>
                    <a:pt x="11402" y="1314"/>
                  </a:cubicBezTo>
                  <a:lnTo>
                    <a:pt x="11501" y="1622"/>
                  </a:lnTo>
                  <a:lnTo>
                    <a:pt x="9644" y="2969"/>
                  </a:lnTo>
                  <a:lnTo>
                    <a:pt x="7787" y="1622"/>
                  </a:lnTo>
                  <a:lnTo>
                    <a:pt x="7887" y="1314"/>
                  </a:lnTo>
                  <a:cubicBezTo>
                    <a:pt x="8038" y="1281"/>
                    <a:pt x="8192" y="1254"/>
                    <a:pt x="8349" y="1230"/>
                  </a:cubicBezTo>
                  <a:lnTo>
                    <a:pt x="8352" y="1230"/>
                  </a:lnTo>
                  <a:cubicBezTo>
                    <a:pt x="8418" y="1221"/>
                    <a:pt x="8488" y="1209"/>
                    <a:pt x="8554" y="1203"/>
                  </a:cubicBezTo>
                  <a:cubicBezTo>
                    <a:pt x="8606" y="1194"/>
                    <a:pt x="8660" y="1188"/>
                    <a:pt x="8714" y="1185"/>
                  </a:cubicBezTo>
                  <a:lnTo>
                    <a:pt x="8760" y="1179"/>
                  </a:lnTo>
                  <a:cubicBezTo>
                    <a:pt x="9053" y="1148"/>
                    <a:pt x="9347" y="1133"/>
                    <a:pt x="9641" y="1133"/>
                  </a:cubicBezTo>
                  <a:close/>
                  <a:moveTo>
                    <a:pt x="2591" y="5394"/>
                  </a:moveTo>
                  <a:lnTo>
                    <a:pt x="3300" y="7577"/>
                  </a:lnTo>
                  <a:lnTo>
                    <a:pt x="1444" y="8926"/>
                  </a:lnTo>
                  <a:lnTo>
                    <a:pt x="1184" y="8736"/>
                  </a:lnTo>
                  <a:cubicBezTo>
                    <a:pt x="1187" y="8700"/>
                    <a:pt x="1193" y="8661"/>
                    <a:pt x="1199" y="8621"/>
                  </a:cubicBezTo>
                  <a:cubicBezTo>
                    <a:pt x="1202" y="8594"/>
                    <a:pt x="1205" y="8567"/>
                    <a:pt x="1208" y="8540"/>
                  </a:cubicBezTo>
                  <a:cubicBezTo>
                    <a:pt x="1211" y="8498"/>
                    <a:pt x="1220" y="8455"/>
                    <a:pt x="1226" y="8413"/>
                  </a:cubicBezTo>
                  <a:cubicBezTo>
                    <a:pt x="1229" y="8383"/>
                    <a:pt x="1232" y="8353"/>
                    <a:pt x="1238" y="8326"/>
                  </a:cubicBezTo>
                  <a:cubicBezTo>
                    <a:pt x="1244" y="8286"/>
                    <a:pt x="1250" y="8247"/>
                    <a:pt x="1256" y="8208"/>
                  </a:cubicBezTo>
                  <a:cubicBezTo>
                    <a:pt x="1265" y="8169"/>
                    <a:pt x="1268" y="8141"/>
                    <a:pt x="1274" y="8108"/>
                  </a:cubicBezTo>
                  <a:cubicBezTo>
                    <a:pt x="1280" y="8075"/>
                    <a:pt x="1290" y="8036"/>
                    <a:pt x="1296" y="7999"/>
                  </a:cubicBezTo>
                  <a:cubicBezTo>
                    <a:pt x="1302" y="7966"/>
                    <a:pt x="1308" y="7930"/>
                    <a:pt x="1317" y="7894"/>
                  </a:cubicBezTo>
                  <a:cubicBezTo>
                    <a:pt x="1323" y="7861"/>
                    <a:pt x="1332" y="7824"/>
                    <a:pt x="1338" y="7791"/>
                  </a:cubicBezTo>
                  <a:cubicBezTo>
                    <a:pt x="1347" y="7755"/>
                    <a:pt x="1356" y="7719"/>
                    <a:pt x="1362" y="7682"/>
                  </a:cubicBezTo>
                  <a:cubicBezTo>
                    <a:pt x="1371" y="7649"/>
                    <a:pt x="1380" y="7613"/>
                    <a:pt x="1389" y="7577"/>
                  </a:cubicBezTo>
                  <a:cubicBezTo>
                    <a:pt x="1398" y="7541"/>
                    <a:pt x="1407" y="7510"/>
                    <a:pt x="1413" y="7477"/>
                  </a:cubicBezTo>
                  <a:cubicBezTo>
                    <a:pt x="1425" y="7441"/>
                    <a:pt x="1434" y="7399"/>
                    <a:pt x="1447" y="7359"/>
                  </a:cubicBezTo>
                  <a:cubicBezTo>
                    <a:pt x="1456" y="7332"/>
                    <a:pt x="1462" y="7305"/>
                    <a:pt x="1471" y="7278"/>
                  </a:cubicBezTo>
                  <a:cubicBezTo>
                    <a:pt x="1483" y="7233"/>
                    <a:pt x="1495" y="7187"/>
                    <a:pt x="1510" y="7142"/>
                  </a:cubicBezTo>
                  <a:cubicBezTo>
                    <a:pt x="1516" y="7124"/>
                    <a:pt x="1522" y="7106"/>
                    <a:pt x="1528" y="7085"/>
                  </a:cubicBezTo>
                  <a:cubicBezTo>
                    <a:pt x="1546" y="7030"/>
                    <a:pt x="1561" y="6976"/>
                    <a:pt x="1579" y="6925"/>
                  </a:cubicBezTo>
                  <a:lnTo>
                    <a:pt x="1588" y="6900"/>
                  </a:lnTo>
                  <a:cubicBezTo>
                    <a:pt x="1767" y="6375"/>
                    <a:pt x="1996" y="5871"/>
                    <a:pt x="2274" y="5394"/>
                  </a:cubicBezTo>
                  <a:close/>
                  <a:moveTo>
                    <a:pt x="17012" y="5394"/>
                  </a:moveTo>
                  <a:cubicBezTo>
                    <a:pt x="17253" y="5813"/>
                    <a:pt x="17462" y="6257"/>
                    <a:pt x="17628" y="6713"/>
                  </a:cubicBezTo>
                  <a:lnTo>
                    <a:pt x="17628" y="6719"/>
                  </a:lnTo>
                  <a:cubicBezTo>
                    <a:pt x="17649" y="6774"/>
                    <a:pt x="17670" y="6831"/>
                    <a:pt x="17688" y="6888"/>
                  </a:cubicBezTo>
                  <a:cubicBezTo>
                    <a:pt x="17694" y="6906"/>
                    <a:pt x="17700" y="6922"/>
                    <a:pt x="17706" y="6937"/>
                  </a:cubicBezTo>
                  <a:cubicBezTo>
                    <a:pt x="17721" y="6982"/>
                    <a:pt x="17736" y="7027"/>
                    <a:pt x="17749" y="7072"/>
                  </a:cubicBezTo>
                  <a:cubicBezTo>
                    <a:pt x="17758" y="7103"/>
                    <a:pt x="17767" y="7130"/>
                    <a:pt x="17776" y="7157"/>
                  </a:cubicBezTo>
                  <a:cubicBezTo>
                    <a:pt x="17788" y="7196"/>
                    <a:pt x="17797" y="7230"/>
                    <a:pt x="17809" y="7266"/>
                  </a:cubicBezTo>
                  <a:cubicBezTo>
                    <a:pt x="17818" y="7305"/>
                    <a:pt x="17830" y="7341"/>
                    <a:pt x="17839" y="7377"/>
                  </a:cubicBezTo>
                  <a:cubicBezTo>
                    <a:pt x="17848" y="7408"/>
                    <a:pt x="17857" y="7438"/>
                    <a:pt x="17863" y="7468"/>
                  </a:cubicBezTo>
                  <a:cubicBezTo>
                    <a:pt x="17875" y="7510"/>
                    <a:pt x="17887" y="7553"/>
                    <a:pt x="17896" y="7598"/>
                  </a:cubicBezTo>
                  <a:lnTo>
                    <a:pt x="17915" y="7673"/>
                  </a:lnTo>
                  <a:cubicBezTo>
                    <a:pt x="17927" y="7722"/>
                    <a:pt x="17936" y="7767"/>
                    <a:pt x="17948" y="7812"/>
                  </a:cubicBezTo>
                  <a:lnTo>
                    <a:pt x="17963" y="7885"/>
                  </a:lnTo>
                  <a:cubicBezTo>
                    <a:pt x="17972" y="7933"/>
                    <a:pt x="17981" y="7978"/>
                    <a:pt x="17990" y="8027"/>
                  </a:cubicBezTo>
                  <a:cubicBezTo>
                    <a:pt x="17996" y="8051"/>
                    <a:pt x="18002" y="8075"/>
                    <a:pt x="18005" y="8099"/>
                  </a:cubicBezTo>
                  <a:cubicBezTo>
                    <a:pt x="18014" y="8144"/>
                    <a:pt x="18020" y="8193"/>
                    <a:pt x="18029" y="8238"/>
                  </a:cubicBezTo>
                  <a:cubicBezTo>
                    <a:pt x="18032" y="8265"/>
                    <a:pt x="18038" y="8289"/>
                    <a:pt x="18041" y="8317"/>
                  </a:cubicBezTo>
                  <a:cubicBezTo>
                    <a:pt x="18050" y="8362"/>
                    <a:pt x="18057" y="8404"/>
                    <a:pt x="18063" y="8449"/>
                  </a:cubicBezTo>
                  <a:cubicBezTo>
                    <a:pt x="18066" y="8477"/>
                    <a:pt x="18069" y="8507"/>
                    <a:pt x="18075" y="8534"/>
                  </a:cubicBezTo>
                  <a:cubicBezTo>
                    <a:pt x="18078" y="8576"/>
                    <a:pt x="18084" y="8621"/>
                    <a:pt x="18090" y="8664"/>
                  </a:cubicBezTo>
                  <a:cubicBezTo>
                    <a:pt x="18093" y="8688"/>
                    <a:pt x="18096" y="8712"/>
                    <a:pt x="18096" y="8739"/>
                  </a:cubicBezTo>
                  <a:lnTo>
                    <a:pt x="17836" y="8926"/>
                  </a:lnTo>
                  <a:lnTo>
                    <a:pt x="15979" y="7580"/>
                  </a:lnTo>
                  <a:lnTo>
                    <a:pt x="16689" y="5397"/>
                  </a:lnTo>
                  <a:lnTo>
                    <a:pt x="17012" y="5394"/>
                  </a:lnTo>
                  <a:close/>
                  <a:moveTo>
                    <a:pt x="5722" y="15029"/>
                  </a:moveTo>
                  <a:lnTo>
                    <a:pt x="6432" y="17212"/>
                  </a:lnTo>
                  <a:lnTo>
                    <a:pt x="6172" y="17402"/>
                  </a:lnTo>
                  <a:cubicBezTo>
                    <a:pt x="5091" y="16916"/>
                    <a:pt x="4125" y="16209"/>
                    <a:pt x="3331" y="15331"/>
                  </a:cubicBezTo>
                  <a:lnTo>
                    <a:pt x="3427" y="15029"/>
                  </a:lnTo>
                  <a:close/>
                  <a:moveTo>
                    <a:pt x="15855" y="15029"/>
                  </a:moveTo>
                  <a:lnTo>
                    <a:pt x="15952" y="15331"/>
                  </a:lnTo>
                  <a:cubicBezTo>
                    <a:pt x="15158" y="16209"/>
                    <a:pt x="14192" y="16916"/>
                    <a:pt x="13111" y="17402"/>
                  </a:cubicBezTo>
                  <a:lnTo>
                    <a:pt x="12851" y="17212"/>
                  </a:lnTo>
                  <a:lnTo>
                    <a:pt x="13561" y="15029"/>
                  </a:lnTo>
                  <a:close/>
                  <a:moveTo>
                    <a:pt x="6571" y="1707"/>
                  </a:moveTo>
                  <a:cubicBezTo>
                    <a:pt x="6516" y="1927"/>
                    <a:pt x="6604" y="2160"/>
                    <a:pt x="6788" y="2296"/>
                  </a:cubicBezTo>
                  <a:lnTo>
                    <a:pt x="9309" y="4129"/>
                  </a:lnTo>
                  <a:cubicBezTo>
                    <a:pt x="9409" y="4199"/>
                    <a:pt x="9526" y="4235"/>
                    <a:pt x="9643" y="4235"/>
                  </a:cubicBezTo>
                  <a:cubicBezTo>
                    <a:pt x="9760" y="4235"/>
                    <a:pt x="9877" y="4199"/>
                    <a:pt x="9976" y="4129"/>
                  </a:cubicBezTo>
                  <a:lnTo>
                    <a:pt x="12498" y="2296"/>
                  </a:lnTo>
                  <a:cubicBezTo>
                    <a:pt x="12682" y="2160"/>
                    <a:pt x="12769" y="1927"/>
                    <a:pt x="12715" y="1707"/>
                  </a:cubicBezTo>
                  <a:lnTo>
                    <a:pt x="12715" y="1707"/>
                  </a:lnTo>
                  <a:cubicBezTo>
                    <a:pt x="14089" y="2241"/>
                    <a:pt x="15300" y="3123"/>
                    <a:pt x="16230" y="4264"/>
                  </a:cubicBezTo>
                  <a:cubicBezTo>
                    <a:pt x="16003" y="4283"/>
                    <a:pt x="15813" y="4437"/>
                    <a:pt x="15744" y="4651"/>
                  </a:cubicBezTo>
                  <a:lnTo>
                    <a:pt x="14777" y="7616"/>
                  </a:lnTo>
                  <a:cubicBezTo>
                    <a:pt x="14702" y="7852"/>
                    <a:pt x="14786" y="8105"/>
                    <a:pt x="14986" y="8250"/>
                  </a:cubicBezTo>
                  <a:lnTo>
                    <a:pt x="17507" y="10083"/>
                  </a:lnTo>
                  <a:cubicBezTo>
                    <a:pt x="17605" y="10155"/>
                    <a:pt x="17721" y="10192"/>
                    <a:pt x="17838" y="10192"/>
                  </a:cubicBezTo>
                  <a:cubicBezTo>
                    <a:pt x="17940" y="10192"/>
                    <a:pt x="18043" y="10164"/>
                    <a:pt x="18135" y="10107"/>
                  </a:cubicBezTo>
                  <a:lnTo>
                    <a:pt x="18135" y="10107"/>
                  </a:lnTo>
                  <a:cubicBezTo>
                    <a:pt x="18053" y="11581"/>
                    <a:pt x="17592" y="13006"/>
                    <a:pt x="16788" y="14244"/>
                  </a:cubicBezTo>
                  <a:cubicBezTo>
                    <a:pt x="16701" y="14032"/>
                    <a:pt x="16495" y="13896"/>
                    <a:pt x="16269" y="13896"/>
                  </a:cubicBezTo>
                  <a:lnTo>
                    <a:pt x="13150" y="13896"/>
                  </a:lnTo>
                  <a:cubicBezTo>
                    <a:pt x="12905" y="13896"/>
                    <a:pt x="12688" y="14053"/>
                    <a:pt x="12612" y="14289"/>
                  </a:cubicBezTo>
                  <a:lnTo>
                    <a:pt x="11649" y="17254"/>
                  </a:lnTo>
                  <a:cubicBezTo>
                    <a:pt x="11577" y="17471"/>
                    <a:pt x="11646" y="17710"/>
                    <a:pt x="11818" y="17858"/>
                  </a:cubicBezTo>
                  <a:cubicBezTo>
                    <a:pt x="11106" y="18045"/>
                    <a:pt x="10374" y="18139"/>
                    <a:pt x="9643" y="18139"/>
                  </a:cubicBezTo>
                  <a:cubicBezTo>
                    <a:pt x="8911" y="18139"/>
                    <a:pt x="8180" y="18045"/>
                    <a:pt x="7467" y="17858"/>
                  </a:cubicBezTo>
                  <a:cubicBezTo>
                    <a:pt x="7639" y="17710"/>
                    <a:pt x="7709" y="17471"/>
                    <a:pt x="7636" y="17254"/>
                  </a:cubicBezTo>
                  <a:lnTo>
                    <a:pt x="6673" y="14289"/>
                  </a:lnTo>
                  <a:cubicBezTo>
                    <a:pt x="6598" y="14053"/>
                    <a:pt x="6380" y="13896"/>
                    <a:pt x="6136" y="13896"/>
                  </a:cubicBezTo>
                  <a:lnTo>
                    <a:pt x="3020" y="13896"/>
                  </a:lnTo>
                  <a:cubicBezTo>
                    <a:pt x="2790" y="13896"/>
                    <a:pt x="2585" y="14032"/>
                    <a:pt x="2497" y="14244"/>
                  </a:cubicBezTo>
                  <a:cubicBezTo>
                    <a:pt x="1694" y="13006"/>
                    <a:pt x="1229" y="11581"/>
                    <a:pt x="1151" y="10107"/>
                  </a:cubicBezTo>
                  <a:lnTo>
                    <a:pt x="1151" y="10107"/>
                  </a:lnTo>
                  <a:cubicBezTo>
                    <a:pt x="1240" y="10163"/>
                    <a:pt x="1342" y="10191"/>
                    <a:pt x="1443" y="10191"/>
                  </a:cubicBezTo>
                  <a:cubicBezTo>
                    <a:pt x="1560" y="10191"/>
                    <a:pt x="1677" y="10154"/>
                    <a:pt x="1776" y="10083"/>
                  </a:cubicBezTo>
                  <a:lnTo>
                    <a:pt x="4300" y="8250"/>
                  </a:lnTo>
                  <a:cubicBezTo>
                    <a:pt x="4496" y="8105"/>
                    <a:pt x="4581" y="7852"/>
                    <a:pt x="4505" y="7616"/>
                  </a:cubicBezTo>
                  <a:lnTo>
                    <a:pt x="3542" y="4654"/>
                  </a:lnTo>
                  <a:cubicBezTo>
                    <a:pt x="3473" y="4440"/>
                    <a:pt x="3279" y="4286"/>
                    <a:pt x="3053" y="4264"/>
                  </a:cubicBezTo>
                  <a:cubicBezTo>
                    <a:pt x="3986" y="3123"/>
                    <a:pt x="5197" y="2241"/>
                    <a:pt x="6568" y="1707"/>
                  </a:cubicBezTo>
                  <a:close/>
                  <a:moveTo>
                    <a:pt x="9641" y="1"/>
                  </a:moveTo>
                  <a:cubicBezTo>
                    <a:pt x="9566" y="1"/>
                    <a:pt x="9490" y="1"/>
                    <a:pt x="9412" y="4"/>
                  </a:cubicBezTo>
                  <a:lnTo>
                    <a:pt x="9394" y="4"/>
                  </a:lnTo>
                  <a:cubicBezTo>
                    <a:pt x="9318" y="7"/>
                    <a:pt x="9246" y="7"/>
                    <a:pt x="9173" y="13"/>
                  </a:cubicBezTo>
                  <a:lnTo>
                    <a:pt x="9137" y="13"/>
                  </a:lnTo>
                  <a:cubicBezTo>
                    <a:pt x="9077" y="16"/>
                    <a:pt x="9019" y="19"/>
                    <a:pt x="8959" y="22"/>
                  </a:cubicBezTo>
                  <a:lnTo>
                    <a:pt x="8908" y="25"/>
                  </a:lnTo>
                  <a:cubicBezTo>
                    <a:pt x="8850" y="31"/>
                    <a:pt x="8790" y="37"/>
                    <a:pt x="8732" y="40"/>
                  </a:cubicBezTo>
                  <a:lnTo>
                    <a:pt x="8630" y="52"/>
                  </a:lnTo>
                  <a:lnTo>
                    <a:pt x="8551" y="61"/>
                  </a:lnTo>
                  <a:cubicBezTo>
                    <a:pt x="8476" y="67"/>
                    <a:pt x="8400" y="76"/>
                    <a:pt x="8325" y="88"/>
                  </a:cubicBezTo>
                  <a:lnTo>
                    <a:pt x="8313" y="88"/>
                  </a:lnTo>
                  <a:cubicBezTo>
                    <a:pt x="3965" y="695"/>
                    <a:pt x="574" y="4162"/>
                    <a:pt x="67" y="8522"/>
                  </a:cubicBezTo>
                  <a:lnTo>
                    <a:pt x="67" y="8525"/>
                  </a:lnTo>
                  <a:lnTo>
                    <a:pt x="67" y="8537"/>
                  </a:lnTo>
                  <a:cubicBezTo>
                    <a:pt x="61" y="8609"/>
                    <a:pt x="52" y="8685"/>
                    <a:pt x="46" y="8760"/>
                  </a:cubicBezTo>
                  <a:cubicBezTo>
                    <a:pt x="42" y="8794"/>
                    <a:pt x="39" y="8827"/>
                    <a:pt x="36" y="8860"/>
                  </a:cubicBezTo>
                  <a:cubicBezTo>
                    <a:pt x="33" y="8893"/>
                    <a:pt x="33" y="8920"/>
                    <a:pt x="30" y="8951"/>
                  </a:cubicBezTo>
                  <a:lnTo>
                    <a:pt x="30" y="8966"/>
                  </a:lnTo>
                  <a:cubicBezTo>
                    <a:pt x="30" y="8969"/>
                    <a:pt x="30" y="8972"/>
                    <a:pt x="30" y="8975"/>
                  </a:cubicBezTo>
                  <a:cubicBezTo>
                    <a:pt x="15" y="9195"/>
                    <a:pt x="6" y="9416"/>
                    <a:pt x="6" y="9636"/>
                  </a:cubicBezTo>
                  <a:cubicBezTo>
                    <a:pt x="0" y="12000"/>
                    <a:pt x="870" y="14286"/>
                    <a:pt x="2449" y="16046"/>
                  </a:cubicBezTo>
                  <a:lnTo>
                    <a:pt x="2458" y="16055"/>
                  </a:lnTo>
                  <a:cubicBezTo>
                    <a:pt x="2576" y="16191"/>
                    <a:pt x="2703" y="16321"/>
                    <a:pt x="2829" y="16451"/>
                  </a:cubicBezTo>
                  <a:lnTo>
                    <a:pt x="2860" y="16478"/>
                  </a:lnTo>
                  <a:lnTo>
                    <a:pt x="2866" y="16484"/>
                  </a:lnTo>
                  <a:cubicBezTo>
                    <a:pt x="2932" y="16551"/>
                    <a:pt x="2999" y="16617"/>
                    <a:pt x="3068" y="16680"/>
                  </a:cubicBezTo>
                  <a:lnTo>
                    <a:pt x="3077" y="16689"/>
                  </a:lnTo>
                  <a:cubicBezTo>
                    <a:pt x="4927" y="18412"/>
                    <a:pt x="7285" y="19274"/>
                    <a:pt x="9643" y="19274"/>
                  </a:cubicBezTo>
                  <a:cubicBezTo>
                    <a:pt x="12000" y="19274"/>
                    <a:pt x="14357" y="18413"/>
                    <a:pt x="16206" y="16692"/>
                  </a:cubicBezTo>
                  <a:lnTo>
                    <a:pt x="16224" y="16677"/>
                  </a:lnTo>
                  <a:cubicBezTo>
                    <a:pt x="16287" y="16620"/>
                    <a:pt x="16351" y="16560"/>
                    <a:pt x="16411" y="16496"/>
                  </a:cubicBezTo>
                  <a:lnTo>
                    <a:pt x="16435" y="16475"/>
                  </a:lnTo>
                  <a:lnTo>
                    <a:pt x="16459" y="16451"/>
                  </a:lnTo>
                  <a:cubicBezTo>
                    <a:pt x="16583" y="16324"/>
                    <a:pt x="16704" y="16197"/>
                    <a:pt x="16822" y="16067"/>
                  </a:cubicBezTo>
                  <a:lnTo>
                    <a:pt x="16861" y="16025"/>
                  </a:lnTo>
                  <a:cubicBezTo>
                    <a:pt x="16912" y="15965"/>
                    <a:pt x="16963" y="15907"/>
                    <a:pt x="17015" y="15847"/>
                  </a:cubicBezTo>
                  <a:lnTo>
                    <a:pt x="17030" y="15829"/>
                  </a:lnTo>
                  <a:lnTo>
                    <a:pt x="17036" y="15823"/>
                  </a:lnTo>
                  <a:cubicBezTo>
                    <a:pt x="18491" y="14090"/>
                    <a:pt x="19285" y="11898"/>
                    <a:pt x="19279" y="9636"/>
                  </a:cubicBezTo>
                  <a:cubicBezTo>
                    <a:pt x="19279" y="9413"/>
                    <a:pt x="19270" y="9189"/>
                    <a:pt x="19255" y="8969"/>
                  </a:cubicBezTo>
                  <a:cubicBezTo>
                    <a:pt x="19255" y="8969"/>
                    <a:pt x="19255" y="8969"/>
                    <a:pt x="19255" y="8966"/>
                  </a:cubicBezTo>
                  <a:lnTo>
                    <a:pt x="19255" y="8963"/>
                  </a:lnTo>
                  <a:cubicBezTo>
                    <a:pt x="19252" y="8923"/>
                    <a:pt x="19249" y="8881"/>
                    <a:pt x="19246" y="8842"/>
                  </a:cubicBezTo>
                  <a:lnTo>
                    <a:pt x="19243" y="8788"/>
                  </a:lnTo>
                  <a:cubicBezTo>
                    <a:pt x="18848" y="4319"/>
                    <a:pt x="15421" y="714"/>
                    <a:pt x="10976" y="92"/>
                  </a:cubicBezTo>
                  <a:lnTo>
                    <a:pt x="10946" y="85"/>
                  </a:lnTo>
                  <a:cubicBezTo>
                    <a:pt x="10879" y="76"/>
                    <a:pt x="10810" y="70"/>
                    <a:pt x="10740" y="61"/>
                  </a:cubicBezTo>
                  <a:lnTo>
                    <a:pt x="10650" y="52"/>
                  </a:lnTo>
                  <a:lnTo>
                    <a:pt x="10553" y="40"/>
                  </a:lnTo>
                  <a:cubicBezTo>
                    <a:pt x="10496" y="37"/>
                    <a:pt x="10435" y="31"/>
                    <a:pt x="10375" y="25"/>
                  </a:cubicBezTo>
                  <a:lnTo>
                    <a:pt x="10327" y="22"/>
                  </a:lnTo>
                  <a:cubicBezTo>
                    <a:pt x="10266" y="19"/>
                    <a:pt x="10206" y="16"/>
                    <a:pt x="10146" y="13"/>
                  </a:cubicBezTo>
                  <a:lnTo>
                    <a:pt x="10112" y="13"/>
                  </a:lnTo>
                  <a:cubicBezTo>
                    <a:pt x="10040" y="7"/>
                    <a:pt x="9964" y="4"/>
                    <a:pt x="9892" y="4"/>
                  </a:cubicBezTo>
                  <a:lnTo>
                    <a:pt x="9871" y="4"/>
                  </a:lnTo>
                  <a:cubicBezTo>
                    <a:pt x="9795" y="1"/>
                    <a:pt x="9720" y="1"/>
                    <a:pt x="9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911" name="Google Shape;4335;p57">
            <a:extLst>
              <a:ext uri="{FF2B5EF4-FFF2-40B4-BE49-F238E27FC236}">
                <a16:creationId xmlns:a16="http://schemas.microsoft.com/office/drawing/2014/main" id="{B415A81E-FEE2-4B62-8832-3A842A9610EF}"/>
              </a:ext>
            </a:extLst>
          </p:cNvPr>
          <p:cNvGrpSpPr/>
          <p:nvPr/>
        </p:nvGrpSpPr>
        <p:grpSpPr>
          <a:xfrm>
            <a:off x="10034382" y="4851855"/>
            <a:ext cx="231320" cy="231368"/>
            <a:chOff x="6242825" y="2615925"/>
            <a:chExt cx="483125" cy="483225"/>
          </a:xfrm>
        </p:grpSpPr>
        <p:sp>
          <p:nvSpPr>
            <p:cNvPr id="2912" name="Google Shape;4336;p57">
              <a:extLst>
                <a:ext uri="{FF2B5EF4-FFF2-40B4-BE49-F238E27FC236}">
                  <a16:creationId xmlns:a16="http://schemas.microsoft.com/office/drawing/2014/main" id="{B28A997A-66F2-4D3D-96E7-58521F0531DE}"/>
                </a:ext>
              </a:extLst>
            </p:cNvPr>
            <p:cNvSpPr/>
            <p:nvPr/>
          </p:nvSpPr>
          <p:spPr>
            <a:xfrm>
              <a:off x="6242825" y="2672550"/>
              <a:ext cx="483125" cy="426600"/>
            </a:xfrm>
            <a:custGeom>
              <a:avLst/>
              <a:gdLst/>
              <a:ahLst/>
              <a:cxnLst/>
              <a:rect l="l" t="t" r="r" b="b"/>
              <a:pathLst>
                <a:path w="19325" h="17064" extrusionOk="0">
                  <a:moveTo>
                    <a:pt x="10230" y="2331"/>
                  </a:moveTo>
                  <a:cubicBezTo>
                    <a:pt x="11387" y="2603"/>
                    <a:pt x="12437" y="3687"/>
                    <a:pt x="13056" y="5299"/>
                  </a:cubicBezTo>
                  <a:cubicBezTo>
                    <a:pt x="13144" y="5524"/>
                    <a:pt x="13357" y="5662"/>
                    <a:pt x="13583" y="5662"/>
                  </a:cubicBezTo>
                  <a:cubicBezTo>
                    <a:pt x="13652" y="5662"/>
                    <a:pt x="13722" y="5649"/>
                    <a:pt x="13790" y="5623"/>
                  </a:cubicBezTo>
                  <a:cubicBezTo>
                    <a:pt x="14083" y="5511"/>
                    <a:pt x="14228" y="5185"/>
                    <a:pt x="14113" y="4892"/>
                  </a:cubicBezTo>
                  <a:cubicBezTo>
                    <a:pt x="13790" y="4049"/>
                    <a:pt x="13349" y="3307"/>
                    <a:pt x="12830" y="2712"/>
                  </a:cubicBezTo>
                  <a:lnTo>
                    <a:pt x="12830" y="2712"/>
                  </a:lnTo>
                  <a:cubicBezTo>
                    <a:pt x="13911" y="3029"/>
                    <a:pt x="14901" y="3512"/>
                    <a:pt x="15750" y="4143"/>
                  </a:cubicBezTo>
                  <a:cubicBezTo>
                    <a:pt x="16882" y="4988"/>
                    <a:pt x="17649" y="6024"/>
                    <a:pt x="17990" y="7147"/>
                  </a:cubicBezTo>
                  <a:cubicBezTo>
                    <a:pt x="17519" y="6915"/>
                    <a:pt x="17000" y="6794"/>
                    <a:pt x="16476" y="6794"/>
                  </a:cubicBezTo>
                  <a:cubicBezTo>
                    <a:pt x="16469" y="6794"/>
                    <a:pt x="16463" y="6794"/>
                    <a:pt x="16456" y="6794"/>
                  </a:cubicBezTo>
                  <a:cubicBezTo>
                    <a:pt x="15729" y="6794"/>
                    <a:pt x="15040" y="7012"/>
                    <a:pt x="14515" y="7404"/>
                  </a:cubicBezTo>
                  <a:cubicBezTo>
                    <a:pt x="14400" y="7492"/>
                    <a:pt x="14291" y="7588"/>
                    <a:pt x="14192" y="7694"/>
                  </a:cubicBezTo>
                  <a:cubicBezTo>
                    <a:pt x="14092" y="7588"/>
                    <a:pt x="13983" y="7492"/>
                    <a:pt x="13869" y="7404"/>
                  </a:cubicBezTo>
                  <a:cubicBezTo>
                    <a:pt x="13343" y="7012"/>
                    <a:pt x="12655" y="6794"/>
                    <a:pt x="11927" y="6794"/>
                  </a:cubicBezTo>
                  <a:cubicBezTo>
                    <a:pt x="11199" y="6794"/>
                    <a:pt x="10511" y="7012"/>
                    <a:pt x="9986" y="7404"/>
                  </a:cubicBezTo>
                  <a:cubicBezTo>
                    <a:pt x="9871" y="7492"/>
                    <a:pt x="9762" y="7588"/>
                    <a:pt x="9662" y="7694"/>
                  </a:cubicBezTo>
                  <a:cubicBezTo>
                    <a:pt x="9563" y="7588"/>
                    <a:pt x="9454" y="7492"/>
                    <a:pt x="9339" y="7404"/>
                  </a:cubicBezTo>
                  <a:cubicBezTo>
                    <a:pt x="8814" y="7012"/>
                    <a:pt x="8126" y="6794"/>
                    <a:pt x="7398" y="6794"/>
                  </a:cubicBezTo>
                  <a:cubicBezTo>
                    <a:pt x="6670" y="6794"/>
                    <a:pt x="5982" y="7012"/>
                    <a:pt x="5456" y="7404"/>
                  </a:cubicBezTo>
                  <a:cubicBezTo>
                    <a:pt x="5342" y="7492"/>
                    <a:pt x="5233" y="7588"/>
                    <a:pt x="5133" y="7694"/>
                  </a:cubicBezTo>
                  <a:cubicBezTo>
                    <a:pt x="5034" y="7588"/>
                    <a:pt x="4925" y="7492"/>
                    <a:pt x="4810" y="7404"/>
                  </a:cubicBezTo>
                  <a:cubicBezTo>
                    <a:pt x="4285" y="7012"/>
                    <a:pt x="3596" y="6794"/>
                    <a:pt x="2869" y="6794"/>
                  </a:cubicBezTo>
                  <a:cubicBezTo>
                    <a:pt x="2862" y="6794"/>
                    <a:pt x="2856" y="6794"/>
                    <a:pt x="2849" y="6794"/>
                  </a:cubicBezTo>
                  <a:cubicBezTo>
                    <a:pt x="2324" y="6794"/>
                    <a:pt x="1806" y="6915"/>
                    <a:pt x="1335" y="7147"/>
                  </a:cubicBezTo>
                  <a:cubicBezTo>
                    <a:pt x="1676" y="6024"/>
                    <a:pt x="2443" y="4988"/>
                    <a:pt x="3578" y="4143"/>
                  </a:cubicBezTo>
                  <a:cubicBezTo>
                    <a:pt x="4424" y="3512"/>
                    <a:pt x="5414" y="3029"/>
                    <a:pt x="6498" y="2712"/>
                  </a:cubicBezTo>
                  <a:lnTo>
                    <a:pt x="6498" y="2712"/>
                  </a:lnTo>
                  <a:cubicBezTo>
                    <a:pt x="5976" y="3307"/>
                    <a:pt x="5538" y="4049"/>
                    <a:pt x="5212" y="4892"/>
                  </a:cubicBezTo>
                  <a:cubicBezTo>
                    <a:pt x="5097" y="5185"/>
                    <a:pt x="5245" y="5511"/>
                    <a:pt x="5535" y="5623"/>
                  </a:cubicBezTo>
                  <a:cubicBezTo>
                    <a:pt x="5603" y="5649"/>
                    <a:pt x="5673" y="5662"/>
                    <a:pt x="5742" y="5662"/>
                  </a:cubicBezTo>
                  <a:cubicBezTo>
                    <a:pt x="5968" y="5662"/>
                    <a:pt x="6181" y="5524"/>
                    <a:pt x="6269" y="5299"/>
                  </a:cubicBezTo>
                  <a:cubicBezTo>
                    <a:pt x="6891" y="3687"/>
                    <a:pt x="7941" y="2603"/>
                    <a:pt x="9098" y="2331"/>
                  </a:cubicBezTo>
                  <a:lnTo>
                    <a:pt x="9098" y="5097"/>
                  </a:lnTo>
                  <a:cubicBezTo>
                    <a:pt x="9098" y="5408"/>
                    <a:pt x="9351" y="5662"/>
                    <a:pt x="9662" y="5662"/>
                  </a:cubicBezTo>
                  <a:cubicBezTo>
                    <a:pt x="9976" y="5662"/>
                    <a:pt x="10230" y="5408"/>
                    <a:pt x="10230" y="5097"/>
                  </a:cubicBezTo>
                  <a:lnTo>
                    <a:pt x="10230" y="2331"/>
                  </a:lnTo>
                  <a:close/>
                  <a:moveTo>
                    <a:pt x="9662" y="0"/>
                  </a:moveTo>
                  <a:cubicBezTo>
                    <a:pt x="9348" y="0"/>
                    <a:pt x="9098" y="254"/>
                    <a:pt x="9098" y="568"/>
                  </a:cubicBezTo>
                  <a:lnTo>
                    <a:pt x="9098" y="1145"/>
                  </a:lnTo>
                  <a:cubicBezTo>
                    <a:pt x="6764" y="1247"/>
                    <a:pt x="4584" y="1981"/>
                    <a:pt x="2899" y="3234"/>
                  </a:cubicBezTo>
                  <a:cubicBezTo>
                    <a:pt x="1030" y="4629"/>
                    <a:pt x="0" y="6495"/>
                    <a:pt x="0" y="8494"/>
                  </a:cubicBezTo>
                  <a:lnTo>
                    <a:pt x="0" y="9059"/>
                  </a:lnTo>
                  <a:cubicBezTo>
                    <a:pt x="0" y="9373"/>
                    <a:pt x="254" y="9626"/>
                    <a:pt x="568" y="9626"/>
                  </a:cubicBezTo>
                  <a:cubicBezTo>
                    <a:pt x="879" y="9626"/>
                    <a:pt x="1133" y="9373"/>
                    <a:pt x="1133" y="9059"/>
                  </a:cubicBezTo>
                  <a:cubicBezTo>
                    <a:pt x="1133" y="8455"/>
                    <a:pt x="1945" y="7926"/>
                    <a:pt x="2869" y="7926"/>
                  </a:cubicBezTo>
                  <a:cubicBezTo>
                    <a:pt x="3793" y="7926"/>
                    <a:pt x="4569" y="8446"/>
                    <a:pt x="4569" y="9059"/>
                  </a:cubicBezTo>
                  <a:cubicBezTo>
                    <a:pt x="4569" y="9373"/>
                    <a:pt x="4819" y="9623"/>
                    <a:pt x="5133" y="9623"/>
                  </a:cubicBezTo>
                  <a:cubicBezTo>
                    <a:pt x="5447" y="9623"/>
                    <a:pt x="5701" y="9373"/>
                    <a:pt x="5701" y="9059"/>
                  </a:cubicBezTo>
                  <a:cubicBezTo>
                    <a:pt x="5701" y="8446"/>
                    <a:pt x="6477" y="7926"/>
                    <a:pt x="7398" y="7926"/>
                  </a:cubicBezTo>
                  <a:cubicBezTo>
                    <a:pt x="8319" y="7926"/>
                    <a:pt x="9098" y="8446"/>
                    <a:pt x="9098" y="9059"/>
                  </a:cubicBezTo>
                  <a:lnTo>
                    <a:pt x="9098" y="9475"/>
                  </a:lnTo>
                  <a:cubicBezTo>
                    <a:pt x="9098" y="9500"/>
                    <a:pt x="9098" y="9527"/>
                    <a:pt x="9101" y="9551"/>
                  </a:cubicBezTo>
                  <a:cubicBezTo>
                    <a:pt x="9098" y="9575"/>
                    <a:pt x="9098" y="9602"/>
                    <a:pt x="9098" y="9626"/>
                  </a:cubicBezTo>
                  <a:lnTo>
                    <a:pt x="9098" y="14799"/>
                  </a:lnTo>
                  <a:cubicBezTo>
                    <a:pt x="9098" y="15424"/>
                    <a:pt x="8591" y="15931"/>
                    <a:pt x="7966" y="15931"/>
                  </a:cubicBezTo>
                  <a:cubicBezTo>
                    <a:pt x="7337" y="15931"/>
                    <a:pt x="6833" y="15424"/>
                    <a:pt x="6833" y="14799"/>
                  </a:cubicBezTo>
                  <a:lnTo>
                    <a:pt x="6833" y="14231"/>
                  </a:lnTo>
                  <a:cubicBezTo>
                    <a:pt x="6833" y="13920"/>
                    <a:pt x="6580" y="13666"/>
                    <a:pt x="6266" y="13666"/>
                  </a:cubicBezTo>
                  <a:cubicBezTo>
                    <a:pt x="5952" y="13666"/>
                    <a:pt x="5701" y="13920"/>
                    <a:pt x="5701" y="14231"/>
                  </a:cubicBezTo>
                  <a:lnTo>
                    <a:pt x="5701" y="14799"/>
                  </a:lnTo>
                  <a:cubicBezTo>
                    <a:pt x="5701" y="16049"/>
                    <a:pt x="6712" y="17063"/>
                    <a:pt x="7966" y="17063"/>
                  </a:cubicBezTo>
                  <a:cubicBezTo>
                    <a:pt x="9216" y="17063"/>
                    <a:pt x="10230" y="16049"/>
                    <a:pt x="10230" y="14799"/>
                  </a:cubicBezTo>
                  <a:lnTo>
                    <a:pt x="10230" y="9626"/>
                  </a:lnTo>
                  <a:cubicBezTo>
                    <a:pt x="10227" y="9599"/>
                    <a:pt x="10227" y="9575"/>
                    <a:pt x="10224" y="9551"/>
                  </a:cubicBezTo>
                  <a:cubicBezTo>
                    <a:pt x="10227" y="9524"/>
                    <a:pt x="10227" y="9500"/>
                    <a:pt x="10230" y="9475"/>
                  </a:cubicBezTo>
                  <a:lnTo>
                    <a:pt x="10230" y="9059"/>
                  </a:lnTo>
                  <a:cubicBezTo>
                    <a:pt x="10230" y="8446"/>
                    <a:pt x="11006" y="7926"/>
                    <a:pt x="11927" y="7926"/>
                  </a:cubicBezTo>
                  <a:cubicBezTo>
                    <a:pt x="12848" y="7926"/>
                    <a:pt x="13627" y="8446"/>
                    <a:pt x="13627" y="9059"/>
                  </a:cubicBezTo>
                  <a:cubicBezTo>
                    <a:pt x="13627" y="9373"/>
                    <a:pt x="13878" y="9623"/>
                    <a:pt x="14192" y="9623"/>
                  </a:cubicBezTo>
                  <a:cubicBezTo>
                    <a:pt x="14506" y="9623"/>
                    <a:pt x="14759" y="9373"/>
                    <a:pt x="14759" y="9059"/>
                  </a:cubicBezTo>
                  <a:cubicBezTo>
                    <a:pt x="14759" y="8446"/>
                    <a:pt x="15535" y="7926"/>
                    <a:pt x="16456" y="7926"/>
                  </a:cubicBezTo>
                  <a:cubicBezTo>
                    <a:pt x="17377" y="7926"/>
                    <a:pt x="18192" y="8455"/>
                    <a:pt x="18192" y="9059"/>
                  </a:cubicBezTo>
                  <a:cubicBezTo>
                    <a:pt x="18192" y="9373"/>
                    <a:pt x="18446" y="9623"/>
                    <a:pt x="18760" y="9623"/>
                  </a:cubicBezTo>
                  <a:cubicBezTo>
                    <a:pt x="19071" y="9623"/>
                    <a:pt x="19325" y="9373"/>
                    <a:pt x="19325" y="9059"/>
                  </a:cubicBezTo>
                  <a:lnTo>
                    <a:pt x="19325" y="8494"/>
                  </a:lnTo>
                  <a:cubicBezTo>
                    <a:pt x="19325" y="6495"/>
                    <a:pt x="18295" y="4629"/>
                    <a:pt x="16426" y="3234"/>
                  </a:cubicBezTo>
                  <a:cubicBezTo>
                    <a:pt x="14744" y="1981"/>
                    <a:pt x="12561" y="1247"/>
                    <a:pt x="10230" y="1145"/>
                  </a:cubicBezTo>
                  <a:lnTo>
                    <a:pt x="10230" y="568"/>
                  </a:lnTo>
                  <a:cubicBezTo>
                    <a:pt x="10230" y="254"/>
                    <a:pt x="9976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913" name="Google Shape;4337;p57">
              <a:extLst>
                <a:ext uri="{FF2B5EF4-FFF2-40B4-BE49-F238E27FC236}">
                  <a16:creationId xmlns:a16="http://schemas.microsoft.com/office/drawing/2014/main" id="{AE6EE60D-096B-4B35-985C-01C54C1DEF2B}"/>
                </a:ext>
              </a:extLst>
            </p:cNvPr>
            <p:cNvSpPr/>
            <p:nvPr/>
          </p:nvSpPr>
          <p:spPr>
            <a:xfrm>
              <a:off x="6413650" y="2615925"/>
              <a:ext cx="28325" cy="56650"/>
            </a:xfrm>
            <a:custGeom>
              <a:avLst/>
              <a:gdLst/>
              <a:ahLst/>
              <a:cxnLst/>
              <a:rect l="l" t="t" r="r" b="b"/>
              <a:pathLst>
                <a:path w="1133" h="2266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1701"/>
                  </a:lnTo>
                  <a:cubicBezTo>
                    <a:pt x="0" y="2012"/>
                    <a:pt x="251" y="2265"/>
                    <a:pt x="565" y="2265"/>
                  </a:cubicBezTo>
                  <a:cubicBezTo>
                    <a:pt x="879" y="2265"/>
                    <a:pt x="1133" y="2012"/>
                    <a:pt x="1133" y="1701"/>
                  </a:cubicBezTo>
                  <a:lnTo>
                    <a:pt x="1133" y="568"/>
                  </a:ln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914" name="Google Shape;4338;p57">
              <a:extLst>
                <a:ext uri="{FF2B5EF4-FFF2-40B4-BE49-F238E27FC236}">
                  <a16:creationId xmlns:a16="http://schemas.microsoft.com/office/drawing/2014/main" id="{D6E5B076-2859-4457-9046-4A4EAD7D2E33}"/>
                </a:ext>
              </a:extLst>
            </p:cNvPr>
            <p:cNvSpPr/>
            <p:nvPr/>
          </p:nvSpPr>
          <p:spPr>
            <a:xfrm>
              <a:off x="6526875" y="2615925"/>
              <a:ext cx="28325" cy="56650"/>
            </a:xfrm>
            <a:custGeom>
              <a:avLst/>
              <a:gdLst/>
              <a:ahLst/>
              <a:cxnLst/>
              <a:rect l="l" t="t" r="r" b="b"/>
              <a:pathLst>
                <a:path w="1133" h="2266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1701"/>
                  </a:lnTo>
                  <a:cubicBezTo>
                    <a:pt x="0" y="2012"/>
                    <a:pt x="251" y="2265"/>
                    <a:pt x="565" y="2265"/>
                  </a:cubicBezTo>
                  <a:cubicBezTo>
                    <a:pt x="879" y="2265"/>
                    <a:pt x="1133" y="2012"/>
                    <a:pt x="1133" y="1701"/>
                  </a:cubicBezTo>
                  <a:lnTo>
                    <a:pt x="1133" y="568"/>
                  </a:ln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915" name="Google Shape;4339;p57">
              <a:extLst>
                <a:ext uri="{FF2B5EF4-FFF2-40B4-BE49-F238E27FC236}">
                  <a16:creationId xmlns:a16="http://schemas.microsoft.com/office/drawing/2014/main" id="{3E091F6E-BE31-41D7-8CC9-D03AF49B6713}"/>
                </a:ext>
              </a:extLst>
            </p:cNvPr>
            <p:cNvSpPr/>
            <p:nvPr/>
          </p:nvSpPr>
          <p:spPr>
            <a:xfrm>
              <a:off x="6611800" y="2644250"/>
              <a:ext cx="28325" cy="56625"/>
            </a:xfrm>
            <a:custGeom>
              <a:avLst/>
              <a:gdLst/>
              <a:ahLst/>
              <a:cxnLst/>
              <a:rect l="l" t="t" r="r" b="b"/>
              <a:pathLst>
                <a:path w="1133" h="2265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lnTo>
                    <a:pt x="0" y="1700"/>
                  </a:lnTo>
                  <a:cubicBezTo>
                    <a:pt x="0" y="2011"/>
                    <a:pt x="251" y="2265"/>
                    <a:pt x="565" y="2265"/>
                  </a:cubicBezTo>
                  <a:cubicBezTo>
                    <a:pt x="879" y="2265"/>
                    <a:pt x="1133" y="2011"/>
                    <a:pt x="1133" y="1700"/>
                  </a:cubicBezTo>
                  <a:lnTo>
                    <a:pt x="1133" y="568"/>
                  </a:lnTo>
                  <a:cubicBezTo>
                    <a:pt x="1133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916" name="Google Shape;4340;p57">
              <a:extLst>
                <a:ext uri="{FF2B5EF4-FFF2-40B4-BE49-F238E27FC236}">
                  <a16:creationId xmlns:a16="http://schemas.microsoft.com/office/drawing/2014/main" id="{7E2EC8CE-1803-4281-BC25-3A30F469B49F}"/>
                </a:ext>
              </a:extLst>
            </p:cNvPr>
            <p:cNvSpPr/>
            <p:nvPr/>
          </p:nvSpPr>
          <p:spPr>
            <a:xfrm>
              <a:off x="6328725" y="2644250"/>
              <a:ext cx="28325" cy="56625"/>
            </a:xfrm>
            <a:custGeom>
              <a:avLst/>
              <a:gdLst/>
              <a:ahLst/>
              <a:cxnLst/>
              <a:rect l="l" t="t" r="r" b="b"/>
              <a:pathLst>
                <a:path w="1133" h="2265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lnTo>
                    <a:pt x="0" y="1700"/>
                  </a:lnTo>
                  <a:cubicBezTo>
                    <a:pt x="0" y="2011"/>
                    <a:pt x="251" y="2265"/>
                    <a:pt x="565" y="2265"/>
                  </a:cubicBezTo>
                  <a:cubicBezTo>
                    <a:pt x="879" y="2265"/>
                    <a:pt x="1133" y="2011"/>
                    <a:pt x="1133" y="1700"/>
                  </a:cubicBezTo>
                  <a:lnTo>
                    <a:pt x="1133" y="568"/>
                  </a:lnTo>
                  <a:cubicBezTo>
                    <a:pt x="1133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2917" name="Google Shape;4341;p57">
            <a:extLst>
              <a:ext uri="{FF2B5EF4-FFF2-40B4-BE49-F238E27FC236}">
                <a16:creationId xmlns:a16="http://schemas.microsoft.com/office/drawing/2014/main" id="{26D39D5E-F1B3-4BC6-9DC8-C0A356ACD445}"/>
              </a:ext>
            </a:extLst>
          </p:cNvPr>
          <p:cNvSpPr/>
          <p:nvPr/>
        </p:nvSpPr>
        <p:spPr>
          <a:xfrm>
            <a:off x="7470911" y="5143599"/>
            <a:ext cx="235270" cy="218405"/>
          </a:xfrm>
          <a:custGeom>
            <a:avLst/>
            <a:gdLst/>
            <a:ahLst/>
            <a:cxnLst/>
            <a:rect l="l" t="t" r="r" b="b"/>
            <a:pathLst>
              <a:path w="19655" h="18246" extrusionOk="0">
                <a:moveTo>
                  <a:pt x="9829" y="1835"/>
                </a:moveTo>
                <a:lnTo>
                  <a:pt x="12133" y="6452"/>
                </a:lnTo>
                <a:cubicBezTo>
                  <a:pt x="12218" y="6618"/>
                  <a:pt x="12375" y="6733"/>
                  <a:pt x="12559" y="6760"/>
                </a:cubicBezTo>
                <a:lnTo>
                  <a:pt x="17698" y="7500"/>
                </a:lnTo>
                <a:lnTo>
                  <a:pt x="13984" y="11078"/>
                </a:lnTo>
                <a:cubicBezTo>
                  <a:pt x="13848" y="11211"/>
                  <a:pt x="13788" y="11398"/>
                  <a:pt x="13821" y="11582"/>
                </a:cubicBezTo>
                <a:lnTo>
                  <a:pt x="14700" y="16646"/>
                </a:lnTo>
                <a:lnTo>
                  <a:pt x="10092" y="14251"/>
                </a:lnTo>
                <a:cubicBezTo>
                  <a:pt x="10009" y="14209"/>
                  <a:pt x="9919" y="14188"/>
                  <a:pt x="9830" y="14188"/>
                </a:cubicBezTo>
                <a:cubicBezTo>
                  <a:pt x="9740" y="14188"/>
                  <a:pt x="9651" y="14209"/>
                  <a:pt x="9570" y="14251"/>
                </a:cubicBezTo>
                <a:lnTo>
                  <a:pt x="4962" y="16646"/>
                </a:lnTo>
                <a:lnTo>
                  <a:pt x="5838" y="11582"/>
                </a:lnTo>
                <a:cubicBezTo>
                  <a:pt x="5871" y="11398"/>
                  <a:pt x="5810" y="11208"/>
                  <a:pt x="5674" y="11078"/>
                </a:cubicBezTo>
                <a:lnTo>
                  <a:pt x="1961" y="7500"/>
                </a:lnTo>
                <a:lnTo>
                  <a:pt x="7100" y="6760"/>
                </a:lnTo>
                <a:cubicBezTo>
                  <a:pt x="7284" y="6733"/>
                  <a:pt x="7441" y="6618"/>
                  <a:pt x="7525" y="6452"/>
                </a:cubicBezTo>
                <a:lnTo>
                  <a:pt x="9829" y="1835"/>
                </a:lnTo>
                <a:close/>
                <a:moveTo>
                  <a:pt x="9828" y="1"/>
                </a:moveTo>
                <a:cubicBezTo>
                  <a:pt x="9627" y="1"/>
                  <a:pt x="9426" y="105"/>
                  <a:pt x="9322" y="313"/>
                </a:cubicBezTo>
                <a:lnTo>
                  <a:pt x="6641" y="5682"/>
                </a:lnTo>
                <a:lnTo>
                  <a:pt x="653" y="6543"/>
                </a:lnTo>
                <a:cubicBezTo>
                  <a:pt x="188" y="6609"/>
                  <a:pt x="1" y="7183"/>
                  <a:pt x="339" y="7509"/>
                </a:cubicBezTo>
                <a:lnTo>
                  <a:pt x="4672" y="11685"/>
                </a:lnTo>
                <a:lnTo>
                  <a:pt x="3648" y="17579"/>
                </a:lnTo>
                <a:cubicBezTo>
                  <a:pt x="3584" y="17947"/>
                  <a:pt x="3875" y="18245"/>
                  <a:pt x="4207" y="18245"/>
                </a:cubicBezTo>
                <a:cubicBezTo>
                  <a:pt x="4293" y="18245"/>
                  <a:pt x="4383" y="18225"/>
                  <a:pt x="4470" y="18180"/>
                </a:cubicBezTo>
                <a:lnTo>
                  <a:pt x="9829" y="15393"/>
                </a:lnTo>
                <a:lnTo>
                  <a:pt x="15189" y="18180"/>
                </a:lnTo>
                <a:cubicBezTo>
                  <a:pt x="15275" y="18225"/>
                  <a:pt x="15365" y="18245"/>
                  <a:pt x="15452" y="18245"/>
                </a:cubicBezTo>
                <a:cubicBezTo>
                  <a:pt x="15782" y="18245"/>
                  <a:pt x="16072" y="17948"/>
                  <a:pt x="16007" y="17582"/>
                </a:cubicBezTo>
                <a:lnTo>
                  <a:pt x="14986" y="11685"/>
                </a:lnTo>
                <a:lnTo>
                  <a:pt x="19316" y="7512"/>
                </a:lnTo>
                <a:cubicBezTo>
                  <a:pt x="19655" y="7183"/>
                  <a:pt x="19470" y="6609"/>
                  <a:pt x="19005" y="6543"/>
                </a:cubicBezTo>
                <a:lnTo>
                  <a:pt x="13015" y="5682"/>
                </a:lnTo>
                <a:lnTo>
                  <a:pt x="10333" y="313"/>
                </a:lnTo>
                <a:cubicBezTo>
                  <a:pt x="10229" y="105"/>
                  <a:pt x="10029" y="1"/>
                  <a:pt x="98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2918" name="Google Shape;4342;p57">
            <a:extLst>
              <a:ext uri="{FF2B5EF4-FFF2-40B4-BE49-F238E27FC236}">
                <a16:creationId xmlns:a16="http://schemas.microsoft.com/office/drawing/2014/main" id="{69411D84-4225-4AD5-B389-C0B2BBC1F042}"/>
              </a:ext>
            </a:extLst>
          </p:cNvPr>
          <p:cNvGrpSpPr/>
          <p:nvPr/>
        </p:nvGrpSpPr>
        <p:grpSpPr>
          <a:xfrm>
            <a:off x="7766749" y="5137216"/>
            <a:ext cx="232625" cy="231332"/>
            <a:chOff x="1487200" y="3210375"/>
            <a:chExt cx="485850" cy="483150"/>
          </a:xfrm>
        </p:grpSpPr>
        <p:sp>
          <p:nvSpPr>
            <p:cNvPr id="2919" name="Google Shape;4343;p57">
              <a:extLst>
                <a:ext uri="{FF2B5EF4-FFF2-40B4-BE49-F238E27FC236}">
                  <a16:creationId xmlns:a16="http://schemas.microsoft.com/office/drawing/2014/main" id="{B9179D3F-ADBF-4F7E-A13B-574D0D77D338}"/>
                </a:ext>
              </a:extLst>
            </p:cNvPr>
            <p:cNvSpPr/>
            <p:nvPr/>
          </p:nvSpPr>
          <p:spPr>
            <a:xfrm>
              <a:off x="1712075" y="3294975"/>
              <a:ext cx="146750" cy="141525"/>
            </a:xfrm>
            <a:custGeom>
              <a:avLst/>
              <a:gdLst/>
              <a:ahLst/>
              <a:cxnLst/>
              <a:rect l="l" t="t" r="r" b="b"/>
              <a:pathLst>
                <a:path w="5870" h="5661" extrusionOk="0">
                  <a:moveTo>
                    <a:pt x="2935" y="1832"/>
                  </a:moveTo>
                  <a:lnTo>
                    <a:pt x="3183" y="2327"/>
                  </a:lnTo>
                  <a:cubicBezTo>
                    <a:pt x="3237" y="2438"/>
                    <a:pt x="3327" y="2526"/>
                    <a:pt x="3436" y="2580"/>
                  </a:cubicBezTo>
                  <a:lnTo>
                    <a:pt x="3931" y="2831"/>
                  </a:lnTo>
                  <a:lnTo>
                    <a:pt x="3436" y="3079"/>
                  </a:lnTo>
                  <a:cubicBezTo>
                    <a:pt x="3327" y="3133"/>
                    <a:pt x="3237" y="3220"/>
                    <a:pt x="3183" y="3332"/>
                  </a:cubicBezTo>
                  <a:lnTo>
                    <a:pt x="2935" y="3827"/>
                  </a:lnTo>
                  <a:lnTo>
                    <a:pt x="2684" y="3332"/>
                  </a:lnTo>
                  <a:cubicBezTo>
                    <a:pt x="2630" y="3220"/>
                    <a:pt x="2542" y="3133"/>
                    <a:pt x="2431" y="3079"/>
                  </a:cubicBezTo>
                  <a:lnTo>
                    <a:pt x="1936" y="2831"/>
                  </a:lnTo>
                  <a:lnTo>
                    <a:pt x="2431" y="2580"/>
                  </a:lnTo>
                  <a:cubicBezTo>
                    <a:pt x="2542" y="2526"/>
                    <a:pt x="2630" y="2438"/>
                    <a:pt x="2684" y="2327"/>
                  </a:cubicBezTo>
                  <a:lnTo>
                    <a:pt x="2935" y="1832"/>
                  </a:lnTo>
                  <a:close/>
                  <a:moveTo>
                    <a:pt x="2933" y="0"/>
                  </a:moveTo>
                  <a:cubicBezTo>
                    <a:pt x="2733" y="0"/>
                    <a:pt x="2532" y="104"/>
                    <a:pt x="2428" y="313"/>
                  </a:cubicBezTo>
                  <a:lnTo>
                    <a:pt x="1757" y="1653"/>
                  </a:lnTo>
                  <a:lnTo>
                    <a:pt x="417" y="2324"/>
                  </a:lnTo>
                  <a:cubicBezTo>
                    <a:pt x="0" y="2532"/>
                    <a:pt x="0" y="3127"/>
                    <a:pt x="417" y="3335"/>
                  </a:cubicBezTo>
                  <a:lnTo>
                    <a:pt x="1757" y="4006"/>
                  </a:lnTo>
                  <a:lnTo>
                    <a:pt x="2428" y="5346"/>
                  </a:lnTo>
                  <a:cubicBezTo>
                    <a:pt x="2532" y="5556"/>
                    <a:pt x="2733" y="5661"/>
                    <a:pt x="2933" y="5661"/>
                  </a:cubicBezTo>
                  <a:cubicBezTo>
                    <a:pt x="3134" y="5661"/>
                    <a:pt x="3335" y="5556"/>
                    <a:pt x="3439" y="5346"/>
                  </a:cubicBezTo>
                  <a:lnTo>
                    <a:pt x="4110" y="4006"/>
                  </a:lnTo>
                  <a:lnTo>
                    <a:pt x="5453" y="3335"/>
                  </a:lnTo>
                  <a:cubicBezTo>
                    <a:pt x="5870" y="3127"/>
                    <a:pt x="5870" y="2532"/>
                    <a:pt x="5453" y="2324"/>
                  </a:cubicBezTo>
                  <a:lnTo>
                    <a:pt x="4110" y="1653"/>
                  </a:lnTo>
                  <a:lnTo>
                    <a:pt x="3439" y="313"/>
                  </a:lnTo>
                  <a:cubicBezTo>
                    <a:pt x="3335" y="104"/>
                    <a:pt x="3134" y="0"/>
                    <a:pt x="2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920" name="Google Shape;4344;p57">
              <a:extLst>
                <a:ext uri="{FF2B5EF4-FFF2-40B4-BE49-F238E27FC236}">
                  <a16:creationId xmlns:a16="http://schemas.microsoft.com/office/drawing/2014/main" id="{F567D86A-8535-44C7-ADE2-1D7693FE06E9}"/>
                </a:ext>
              </a:extLst>
            </p:cNvPr>
            <p:cNvSpPr/>
            <p:nvPr/>
          </p:nvSpPr>
          <p:spPr>
            <a:xfrm>
              <a:off x="1825300" y="3408200"/>
              <a:ext cx="147750" cy="141550"/>
            </a:xfrm>
            <a:custGeom>
              <a:avLst/>
              <a:gdLst/>
              <a:ahLst/>
              <a:cxnLst/>
              <a:rect l="l" t="t" r="r" b="b"/>
              <a:pathLst>
                <a:path w="5910" h="5662" extrusionOk="0">
                  <a:moveTo>
                    <a:pt x="2935" y="1832"/>
                  </a:moveTo>
                  <a:lnTo>
                    <a:pt x="3183" y="2327"/>
                  </a:lnTo>
                  <a:cubicBezTo>
                    <a:pt x="3237" y="2439"/>
                    <a:pt x="3328" y="2529"/>
                    <a:pt x="3442" y="2584"/>
                  </a:cubicBezTo>
                  <a:lnTo>
                    <a:pt x="3944" y="2831"/>
                  </a:lnTo>
                  <a:lnTo>
                    <a:pt x="3442" y="3076"/>
                  </a:lnTo>
                  <a:cubicBezTo>
                    <a:pt x="3328" y="3130"/>
                    <a:pt x="3237" y="3221"/>
                    <a:pt x="3183" y="3332"/>
                  </a:cubicBezTo>
                  <a:lnTo>
                    <a:pt x="2935" y="3828"/>
                  </a:lnTo>
                  <a:lnTo>
                    <a:pt x="2685" y="3332"/>
                  </a:lnTo>
                  <a:cubicBezTo>
                    <a:pt x="2630" y="3221"/>
                    <a:pt x="2543" y="3133"/>
                    <a:pt x="2434" y="3079"/>
                  </a:cubicBezTo>
                  <a:lnTo>
                    <a:pt x="1936" y="2831"/>
                  </a:lnTo>
                  <a:lnTo>
                    <a:pt x="2434" y="2581"/>
                  </a:lnTo>
                  <a:cubicBezTo>
                    <a:pt x="2543" y="2526"/>
                    <a:pt x="2630" y="2439"/>
                    <a:pt x="2685" y="2327"/>
                  </a:cubicBezTo>
                  <a:lnTo>
                    <a:pt x="2935" y="1832"/>
                  </a:lnTo>
                  <a:close/>
                  <a:moveTo>
                    <a:pt x="2934" y="0"/>
                  </a:moveTo>
                  <a:cubicBezTo>
                    <a:pt x="2733" y="0"/>
                    <a:pt x="2532" y="105"/>
                    <a:pt x="2428" y="313"/>
                  </a:cubicBezTo>
                  <a:lnTo>
                    <a:pt x="1758" y="1654"/>
                  </a:lnTo>
                  <a:lnTo>
                    <a:pt x="417" y="2324"/>
                  </a:lnTo>
                  <a:cubicBezTo>
                    <a:pt x="0" y="2532"/>
                    <a:pt x="0" y="3127"/>
                    <a:pt x="417" y="3335"/>
                  </a:cubicBezTo>
                  <a:lnTo>
                    <a:pt x="1758" y="4006"/>
                  </a:lnTo>
                  <a:lnTo>
                    <a:pt x="2428" y="5346"/>
                  </a:lnTo>
                  <a:cubicBezTo>
                    <a:pt x="2532" y="5556"/>
                    <a:pt x="2733" y="5661"/>
                    <a:pt x="2934" y="5661"/>
                  </a:cubicBezTo>
                  <a:cubicBezTo>
                    <a:pt x="3134" y="5661"/>
                    <a:pt x="3335" y="5556"/>
                    <a:pt x="3439" y="5346"/>
                  </a:cubicBezTo>
                  <a:lnTo>
                    <a:pt x="4110" y="4009"/>
                  </a:lnTo>
                  <a:lnTo>
                    <a:pt x="5484" y="3338"/>
                  </a:lnTo>
                  <a:cubicBezTo>
                    <a:pt x="5909" y="3133"/>
                    <a:pt x="5909" y="2526"/>
                    <a:pt x="5484" y="2321"/>
                  </a:cubicBezTo>
                  <a:lnTo>
                    <a:pt x="4110" y="1651"/>
                  </a:lnTo>
                  <a:lnTo>
                    <a:pt x="3439" y="313"/>
                  </a:lnTo>
                  <a:cubicBezTo>
                    <a:pt x="3335" y="105"/>
                    <a:pt x="3134" y="0"/>
                    <a:pt x="29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921" name="Google Shape;4345;p57">
              <a:extLst>
                <a:ext uri="{FF2B5EF4-FFF2-40B4-BE49-F238E27FC236}">
                  <a16:creationId xmlns:a16="http://schemas.microsoft.com/office/drawing/2014/main" id="{3E8BBB47-623D-426E-96F3-0D29329AB680}"/>
                </a:ext>
              </a:extLst>
            </p:cNvPr>
            <p:cNvSpPr/>
            <p:nvPr/>
          </p:nvSpPr>
          <p:spPr>
            <a:xfrm>
              <a:off x="1487200" y="3210375"/>
              <a:ext cx="410350" cy="483150"/>
            </a:xfrm>
            <a:custGeom>
              <a:avLst/>
              <a:gdLst/>
              <a:ahLst/>
              <a:cxnLst/>
              <a:rect l="l" t="t" r="r" b="b"/>
              <a:pathLst>
                <a:path w="16414" h="19326" extrusionOk="0">
                  <a:moveTo>
                    <a:pt x="9662" y="1133"/>
                  </a:moveTo>
                  <a:cubicBezTo>
                    <a:pt x="9744" y="1133"/>
                    <a:pt x="9825" y="1133"/>
                    <a:pt x="9910" y="1136"/>
                  </a:cubicBezTo>
                  <a:cubicBezTo>
                    <a:pt x="7953" y="2866"/>
                    <a:pt x="6830" y="5351"/>
                    <a:pt x="6833" y="7966"/>
                  </a:cubicBezTo>
                  <a:cubicBezTo>
                    <a:pt x="6833" y="12311"/>
                    <a:pt x="9907" y="16049"/>
                    <a:pt x="14170" y="16889"/>
                  </a:cubicBezTo>
                  <a:cubicBezTo>
                    <a:pt x="12821" y="17740"/>
                    <a:pt x="11260" y="18193"/>
                    <a:pt x="9662" y="18193"/>
                  </a:cubicBezTo>
                  <a:cubicBezTo>
                    <a:pt x="4958" y="18193"/>
                    <a:pt x="1132" y="14368"/>
                    <a:pt x="1132" y="9663"/>
                  </a:cubicBezTo>
                  <a:cubicBezTo>
                    <a:pt x="1132" y="4959"/>
                    <a:pt x="4958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093" y="1"/>
                    <a:pt x="4668" y="1009"/>
                    <a:pt x="2838" y="2839"/>
                  </a:cubicBezTo>
                  <a:cubicBezTo>
                    <a:pt x="1009" y="4669"/>
                    <a:pt x="0" y="7094"/>
                    <a:pt x="0" y="9663"/>
                  </a:cubicBezTo>
                  <a:cubicBezTo>
                    <a:pt x="0" y="12233"/>
                    <a:pt x="1009" y="14657"/>
                    <a:pt x="2838" y="16487"/>
                  </a:cubicBezTo>
                  <a:cubicBezTo>
                    <a:pt x="4668" y="18317"/>
                    <a:pt x="7090" y="19325"/>
                    <a:pt x="9662" y="19325"/>
                  </a:cubicBezTo>
                  <a:cubicBezTo>
                    <a:pt x="12008" y="19322"/>
                    <a:pt x="14273" y="18462"/>
                    <a:pt x="16027" y="16907"/>
                  </a:cubicBezTo>
                  <a:cubicBezTo>
                    <a:pt x="16414" y="16566"/>
                    <a:pt x="16181" y="15932"/>
                    <a:pt x="15668" y="15916"/>
                  </a:cubicBezTo>
                  <a:cubicBezTo>
                    <a:pt x="11420" y="15799"/>
                    <a:pt x="7965" y="12233"/>
                    <a:pt x="7965" y="7966"/>
                  </a:cubicBezTo>
                  <a:cubicBezTo>
                    <a:pt x="7965" y="5243"/>
                    <a:pt x="9391" y="2658"/>
                    <a:pt x="11688" y="1215"/>
                  </a:cubicBezTo>
                  <a:cubicBezTo>
                    <a:pt x="12123" y="943"/>
                    <a:pt x="11999" y="276"/>
                    <a:pt x="11495" y="179"/>
                  </a:cubicBezTo>
                  <a:cubicBezTo>
                    <a:pt x="10891" y="61"/>
                    <a:pt x="10278" y="4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2922" name="Google Shape;4346;p57">
            <a:extLst>
              <a:ext uri="{FF2B5EF4-FFF2-40B4-BE49-F238E27FC236}">
                <a16:creationId xmlns:a16="http://schemas.microsoft.com/office/drawing/2014/main" id="{A61D5F29-F784-402F-8635-2AE2D266456C}"/>
              </a:ext>
            </a:extLst>
          </p:cNvPr>
          <p:cNvSpPr/>
          <p:nvPr/>
        </p:nvSpPr>
        <p:spPr>
          <a:xfrm>
            <a:off x="8043885" y="5159656"/>
            <a:ext cx="231320" cy="186289"/>
          </a:xfrm>
          <a:custGeom>
            <a:avLst/>
            <a:gdLst/>
            <a:ahLst/>
            <a:cxnLst/>
            <a:rect l="l" t="t" r="r" b="b"/>
            <a:pathLst>
              <a:path w="19325" h="15563" extrusionOk="0">
                <a:moveTo>
                  <a:pt x="13582" y="1135"/>
                </a:moveTo>
                <a:cubicBezTo>
                  <a:pt x="14814" y="1135"/>
                  <a:pt x="15946" y="1812"/>
                  <a:pt x="16532" y="2896"/>
                </a:cubicBezTo>
                <a:cubicBezTo>
                  <a:pt x="17118" y="3983"/>
                  <a:pt x="17060" y="5302"/>
                  <a:pt x="16381" y="6332"/>
                </a:cubicBezTo>
                <a:cubicBezTo>
                  <a:pt x="15881" y="6149"/>
                  <a:pt x="15358" y="6058"/>
                  <a:pt x="14835" y="6058"/>
                </a:cubicBezTo>
                <a:cubicBezTo>
                  <a:pt x="14169" y="6058"/>
                  <a:pt x="13503" y="6206"/>
                  <a:pt x="12890" y="6501"/>
                </a:cubicBezTo>
                <a:cubicBezTo>
                  <a:pt x="12326" y="5429"/>
                  <a:pt x="11381" y="4611"/>
                  <a:pt x="10239" y="4203"/>
                </a:cubicBezTo>
                <a:cubicBezTo>
                  <a:pt x="10390" y="2470"/>
                  <a:pt x="11843" y="1138"/>
                  <a:pt x="13582" y="1135"/>
                </a:cubicBezTo>
                <a:close/>
                <a:moveTo>
                  <a:pt x="8612" y="5055"/>
                </a:moveTo>
                <a:cubicBezTo>
                  <a:pt x="8920" y="5055"/>
                  <a:pt x="9222" y="5094"/>
                  <a:pt x="9518" y="5172"/>
                </a:cubicBezTo>
                <a:cubicBezTo>
                  <a:pt x="10710" y="5489"/>
                  <a:pt x="11673" y="6413"/>
                  <a:pt x="12093" y="7639"/>
                </a:cubicBezTo>
                <a:cubicBezTo>
                  <a:pt x="12176" y="7879"/>
                  <a:pt x="12400" y="8020"/>
                  <a:pt x="12631" y="8020"/>
                </a:cubicBezTo>
                <a:cubicBezTo>
                  <a:pt x="12744" y="8020"/>
                  <a:pt x="12859" y="7986"/>
                  <a:pt x="12960" y="7914"/>
                </a:cubicBezTo>
                <a:cubicBezTo>
                  <a:pt x="13506" y="7519"/>
                  <a:pt x="14164" y="7304"/>
                  <a:pt x="14838" y="7304"/>
                </a:cubicBezTo>
                <a:cubicBezTo>
                  <a:pt x="14844" y="7304"/>
                  <a:pt x="14850" y="7304"/>
                  <a:pt x="14856" y="7304"/>
                </a:cubicBezTo>
                <a:cubicBezTo>
                  <a:pt x="15360" y="7304"/>
                  <a:pt x="15858" y="7428"/>
                  <a:pt x="16308" y="7663"/>
                </a:cubicBezTo>
                <a:cubicBezTo>
                  <a:pt x="17471" y="8267"/>
                  <a:pt x="18192" y="9493"/>
                  <a:pt x="18192" y="10864"/>
                </a:cubicBezTo>
                <a:cubicBezTo>
                  <a:pt x="18192" y="12830"/>
                  <a:pt x="16689" y="14427"/>
                  <a:pt x="14838" y="14427"/>
                </a:cubicBezTo>
                <a:lnTo>
                  <a:pt x="3904" y="14427"/>
                </a:lnTo>
                <a:cubicBezTo>
                  <a:pt x="2377" y="14427"/>
                  <a:pt x="1133" y="13104"/>
                  <a:pt x="1133" y="11480"/>
                </a:cubicBezTo>
                <a:cubicBezTo>
                  <a:pt x="1133" y="9853"/>
                  <a:pt x="2377" y="8530"/>
                  <a:pt x="3904" y="8530"/>
                </a:cubicBezTo>
                <a:cubicBezTo>
                  <a:pt x="4052" y="8533"/>
                  <a:pt x="4200" y="8545"/>
                  <a:pt x="4345" y="8569"/>
                </a:cubicBezTo>
                <a:cubicBezTo>
                  <a:pt x="4377" y="8575"/>
                  <a:pt x="4409" y="8577"/>
                  <a:pt x="4441" y="8577"/>
                </a:cubicBezTo>
                <a:cubicBezTo>
                  <a:pt x="4704" y="8577"/>
                  <a:pt x="4941" y="8393"/>
                  <a:pt x="4994" y="8128"/>
                </a:cubicBezTo>
                <a:cubicBezTo>
                  <a:pt x="5369" y="6347"/>
                  <a:pt x="6891" y="5055"/>
                  <a:pt x="8612" y="5055"/>
                </a:cubicBezTo>
                <a:close/>
                <a:moveTo>
                  <a:pt x="13579" y="1"/>
                </a:moveTo>
                <a:cubicBezTo>
                  <a:pt x="11392" y="1"/>
                  <a:pt x="9410" y="1624"/>
                  <a:pt x="9128" y="3953"/>
                </a:cubicBezTo>
                <a:cubicBezTo>
                  <a:pt x="8954" y="3933"/>
                  <a:pt x="8780" y="3923"/>
                  <a:pt x="8607" y="3923"/>
                </a:cubicBezTo>
                <a:cubicBezTo>
                  <a:pt x="7490" y="3923"/>
                  <a:pt x="6402" y="4324"/>
                  <a:pt x="5550" y="5064"/>
                </a:cubicBezTo>
                <a:cubicBezTo>
                  <a:pt x="4831" y="5686"/>
                  <a:pt x="4300" y="6495"/>
                  <a:pt x="4016" y="7401"/>
                </a:cubicBezTo>
                <a:lnTo>
                  <a:pt x="3901" y="7401"/>
                </a:lnTo>
                <a:cubicBezTo>
                  <a:pt x="1752" y="7401"/>
                  <a:pt x="0" y="9231"/>
                  <a:pt x="0" y="11480"/>
                </a:cubicBezTo>
                <a:cubicBezTo>
                  <a:pt x="0" y="13730"/>
                  <a:pt x="1749" y="15562"/>
                  <a:pt x="3901" y="15562"/>
                </a:cubicBezTo>
                <a:lnTo>
                  <a:pt x="14838" y="15562"/>
                </a:lnTo>
                <a:cubicBezTo>
                  <a:pt x="17311" y="15562"/>
                  <a:pt x="19325" y="13455"/>
                  <a:pt x="19325" y="10867"/>
                </a:cubicBezTo>
                <a:cubicBezTo>
                  <a:pt x="19325" y="9985"/>
                  <a:pt x="19086" y="9122"/>
                  <a:pt x="18633" y="8364"/>
                </a:cubicBezTo>
                <a:cubicBezTo>
                  <a:pt x="18301" y="7808"/>
                  <a:pt x="17854" y="7331"/>
                  <a:pt x="17326" y="6960"/>
                </a:cubicBezTo>
                <a:cubicBezTo>
                  <a:pt x="18917" y="4544"/>
                  <a:pt x="17842" y="1274"/>
                  <a:pt x="15125" y="278"/>
                </a:cubicBezTo>
                <a:cubicBezTo>
                  <a:pt x="14611" y="89"/>
                  <a:pt x="14089" y="1"/>
                  <a:pt x="1357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sp>
        <p:nvSpPr>
          <p:cNvPr id="2923" name="Google Shape;4347;p57">
            <a:extLst>
              <a:ext uri="{FF2B5EF4-FFF2-40B4-BE49-F238E27FC236}">
                <a16:creationId xmlns:a16="http://schemas.microsoft.com/office/drawing/2014/main" id="{D169F53D-A8FB-43A4-BC05-2C54FDD79D34}"/>
              </a:ext>
            </a:extLst>
          </p:cNvPr>
          <p:cNvSpPr/>
          <p:nvPr/>
        </p:nvSpPr>
        <p:spPr>
          <a:xfrm>
            <a:off x="8325569" y="5183146"/>
            <a:ext cx="231356" cy="139307"/>
          </a:xfrm>
          <a:custGeom>
            <a:avLst/>
            <a:gdLst/>
            <a:ahLst/>
            <a:cxnLst/>
            <a:rect l="l" t="t" r="r" b="b"/>
            <a:pathLst>
              <a:path w="19328" h="11638" extrusionOk="0">
                <a:moveTo>
                  <a:pt x="8612" y="1133"/>
                </a:moveTo>
                <a:cubicBezTo>
                  <a:pt x="8920" y="1133"/>
                  <a:pt x="9222" y="1172"/>
                  <a:pt x="9518" y="1251"/>
                </a:cubicBezTo>
                <a:cubicBezTo>
                  <a:pt x="10710" y="1571"/>
                  <a:pt x="11674" y="2492"/>
                  <a:pt x="12093" y="3718"/>
                </a:cubicBezTo>
                <a:cubicBezTo>
                  <a:pt x="12176" y="3959"/>
                  <a:pt x="12399" y="4099"/>
                  <a:pt x="12630" y="4099"/>
                </a:cubicBezTo>
                <a:cubicBezTo>
                  <a:pt x="12743" y="4099"/>
                  <a:pt x="12858" y="4065"/>
                  <a:pt x="12960" y="3992"/>
                </a:cubicBezTo>
                <a:cubicBezTo>
                  <a:pt x="13506" y="3597"/>
                  <a:pt x="14165" y="3382"/>
                  <a:pt x="14838" y="3382"/>
                </a:cubicBezTo>
                <a:cubicBezTo>
                  <a:pt x="14844" y="3382"/>
                  <a:pt x="14850" y="3382"/>
                  <a:pt x="14856" y="3382"/>
                </a:cubicBezTo>
                <a:cubicBezTo>
                  <a:pt x="15360" y="3382"/>
                  <a:pt x="15858" y="3506"/>
                  <a:pt x="16308" y="3742"/>
                </a:cubicBezTo>
                <a:cubicBezTo>
                  <a:pt x="17471" y="4346"/>
                  <a:pt x="18193" y="5572"/>
                  <a:pt x="18193" y="6942"/>
                </a:cubicBezTo>
                <a:cubicBezTo>
                  <a:pt x="18193" y="8908"/>
                  <a:pt x="16689" y="10505"/>
                  <a:pt x="14838" y="10505"/>
                </a:cubicBezTo>
                <a:lnTo>
                  <a:pt x="3905" y="10505"/>
                </a:lnTo>
                <a:cubicBezTo>
                  <a:pt x="2377" y="10505"/>
                  <a:pt x="1133" y="9183"/>
                  <a:pt x="1133" y="7558"/>
                </a:cubicBezTo>
                <a:cubicBezTo>
                  <a:pt x="1133" y="5931"/>
                  <a:pt x="2377" y="4611"/>
                  <a:pt x="3905" y="4611"/>
                </a:cubicBezTo>
                <a:cubicBezTo>
                  <a:pt x="4053" y="4611"/>
                  <a:pt x="4200" y="4623"/>
                  <a:pt x="4345" y="4648"/>
                </a:cubicBezTo>
                <a:cubicBezTo>
                  <a:pt x="4378" y="4653"/>
                  <a:pt x="4410" y="4656"/>
                  <a:pt x="4442" y="4656"/>
                </a:cubicBezTo>
                <a:cubicBezTo>
                  <a:pt x="4704" y="4656"/>
                  <a:pt x="4941" y="4473"/>
                  <a:pt x="4995" y="4207"/>
                </a:cubicBezTo>
                <a:cubicBezTo>
                  <a:pt x="5369" y="2425"/>
                  <a:pt x="6891" y="1133"/>
                  <a:pt x="8612" y="1133"/>
                </a:cubicBezTo>
                <a:close/>
                <a:moveTo>
                  <a:pt x="8612" y="1"/>
                </a:moveTo>
                <a:cubicBezTo>
                  <a:pt x="7489" y="4"/>
                  <a:pt x="6405" y="408"/>
                  <a:pt x="5553" y="1142"/>
                </a:cubicBezTo>
                <a:cubicBezTo>
                  <a:pt x="4832" y="1764"/>
                  <a:pt x="4300" y="2573"/>
                  <a:pt x="4016" y="3479"/>
                </a:cubicBezTo>
                <a:lnTo>
                  <a:pt x="3905" y="3479"/>
                </a:lnTo>
                <a:cubicBezTo>
                  <a:pt x="1752" y="3479"/>
                  <a:pt x="0" y="5309"/>
                  <a:pt x="0" y="7558"/>
                </a:cubicBezTo>
                <a:cubicBezTo>
                  <a:pt x="0" y="9808"/>
                  <a:pt x="1752" y="11638"/>
                  <a:pt x="3905" y="11638"/>
                </a:cubicBezTo>
                <a:lnTo>
                  <a:pt x="14838" y="11638"/>
                </a:lnTo>
                <a:cubicBezTo>
                  <a:pt x="17314" y="11638"/>
                  <a:pt x="19325" y="9533"/>
                  <a:pt x="19325" y="6945"/>
                </a:cubicBezTo>
                <a:cubicBezTo>
                  <a:pt x="19328" y="6064"/>
                  <a:pt x="19089" y="5197"/>
                  <a:pt x="18636" y="4442"/>
                </a:cubicBezTo>
                <a:cubicBezTo>
                  <a:pt x="18202" y="3718"/>
                  <a:pt x="17577" y="3129"/>
                  <a:pt x="16831" y="2736"/>
                </a:cubicBezTo>
                <a:cubicBezTo>
                  <a:pt x="16206" y="2412"/>
                  <a:pt x="15522" y="2249"/>
                  <a:pt x="14838" y="2249"/>
                </a:cubicBezTo>
                <a:cubicBezTo>
                  <a:pt x="14173" y="2249"/>
                  <a:pt x="13508" y="2403"/>
                  <a:pt x="12896" y="2709"/>
                </a:cubicBezTo>
                <a:cubicBezTo>
                  <a:pt x="12265" y="1447"/>
                  <a:pt x="11151" y="514"/>
                  <a:pt x="9811" y="158"/>
                </a:cubicBezTo>
                <a:cubicBezTo>
                  <a:pt x="9421" y="55"/>
                  <a:pt x="9016" y="1"/>
                  <a:pt x="861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2924" name="Google Shape;4348;p57">
            <a:extLst>
              <a:ext uri="{FF2B5EF4-FFF2-40B4-BE49-F238E27FC236}">
                <a16:creationId xmlns:a16="http://schemas.microsoft.com/office/drawing/2014/main" id="{2223266E-520F-4346-BAF0-28F921C85FA0}"/>
              </a:ext>
            </a:extLst>
          </p:cNvPr>
          <p:cNvGrpSpPr/>
          <p:nvPr/>
        </p:nvGrpSpPr>
        <p:grpSpPr>
          <a:xfrm>
            <a:off x="8609533" y="5137210"/>
            <a:ext cx="231979" cy="231344"/>
            <a:chOff x="3269875" y="3210400"/>
            <a:chExt cx="484500" cy="483175"/>
          </a:xfrm>
        </p:grpSpPr>
        <p:sp>
          <p:nvSpPr>
            <p:cNvPr id="2925" name="Google Shape;4349;p57">
              <a:extLst>
                <a:ext uri="{FF2B5EF4-FFF2-40B4-BE49-F238E27FC236}">
                  <a16:creationId xmlns:a16="http://schemas.microsoft.com/office/drawing/2014/main" id="{6436F69D-B66C-4D5F-93B7-CE55A68211BD}"/>
                </a:ext>
              </a:extLst>
            </p:cNvPr>
            <p:cNvSpPr/>
            <p:nvPr/>
          </p:nvSpPr>
          <p:spPr>
            <a:xfrm>
              <a:off x="3364000" y="3303850"/>
              <a:ext cx="296300" cy="296300"/>
            </a:xfrm>
            <a:custGeom>
              <a:avLst/>
              <a:gdLst/>
              <a:ahLst/>
              <a:cxnLst/>
              <a:rect l="l" t="t" r="r" b="b"/>
              <a:pathLst>
                <a:path w="11852" h="11852" extrusionOk="0">
                  <a:moveTo>
                    <a:pt x="5925" y="1132"/>
                  </a:moveTo>
                  <a:cubicBezTo>
                    <a:pt x="7863" y="1132"/>
                    <a:pt x="9612" y="2298"/>
                    <a:pt x="10354" y="4088"/>
                  </a:cubicBezTo>
                  <a:cubicBezTo>
                    <a:pt x="11094" y="5882"/>
                    <a:pt x="10683" y="7941"/>
                    <a:pt x="9313" y="9312"/>
                  </a:cubicBezTo>
                  <a:cubicBezTo>
                    <a:pt x="8395" y="10230"/>
                    <a:pt x="7169" y="10717"/>
                    <a:pt x="5920" y="10717"/>
                  </a:cubicBezTo>
                  <a:cubicBezTo>
                    <a:pt x="5304" y="10717"/>
                    <a:pt x="4682" y="10598"/>
                    <a:pt x="4089" y="10354"/>
                  </a:cubicBezTo>
                  <a:cubicBezTo>
                    <a:pt x="2298" y="9611"/>
                    <a:pt x="1133" y="7863"/>
                    <a:pt x="1133" y="5924"/>
                  </a:cubicBezTo>
                  <a:cubicBezTo>
                    <a:pt x="1133" y="3279"/>
                    <a:pt x="3280" y="1132"/>
                    <a:pt x="5925" y="1132"/>
                  </a:cubicBezTo>
                  <a:close/>
                  <a:moveTo>
                    <a:pt x="5925" y="0"/>
                  </a:moveTo>
                  <a:cubicBezTo>
                    <a:pt x="2658" y="0"/>
                    <a:pt x="1" y="2657"/>
                    <a:pt x="1" y="5924"/>
                  </a:cubicBezTo>
                  <a:cubicBezTo>
                    <a:pt x="1" y="9191"/>
                    <a:pt x="2658" y="11851"/>
                    <a:pt x="5925" y="11851"/>
                  </a:cubicBezTo>
                  <a:cubicBezTo>
                    <a:pt x="9192" y="11851"/>
                    <a:pt x="11852" y="9191"/>
                    <a:pt x="11852" y="5924"/>
                  </a:cubicBezTo>
                  <a:cubicBezTo>
                    <a:pt x="11852" y="2657"/>
                    <a:pt x="9192" y="0"/>
                    <a:pt x="59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926" name="Google Shape;4350;p57">
              <a:extLst>
                <a:ext uri="{FF2B5EF4-FFF2-40B4-BE49-F238E27FC236}">
                  <a16:creationId xmlns:a16="http://schemas.microsoft.com/office/drawing/2014/main" id="{3AEB3A07-17D3-4043-854D-D11A7161D730}"/>
                </a:ext>
              </a:extLst>
            </p:cNvPr>
            <p:cNvSpPr/>
            <p:nvPr/>
          </p:nvSpPr>
          <p:spPr>
            <a:xfrm>
              <a:off x="3269875" y="3210400"/>
              <a:ext cx="484500" cy="483175"/>
            </a:xfrm>
            <a:custGeom>
              <a:avLst/>
              <a:gdLst/>
              <a:ahLst/>
              <a:cxnLst/>
              <a:rect l="l" t="t" r="r" b="b"/>
              <a:pathLst>
                <a:path w="19380" h="19327" extrusionOk="0">
                  <a:moveTo>
                    <a:pt x="9690" y="1208"/>
                  </a:moveTo>
                  <a:lnTo>
                    <a:pt x="11426" y="2126"/>
                  </a:lnTo>
                  <a:cubicBezTo>
                    <a:pt x="11507" y="2168"/>
                    <a:pt x="11598" y="2192"/>
                    <a:pt x="11692" y="2192"/>
                  </a:cubicBezTo>
                  <a:lnTo>
                    <a:pt x="13651" y="2192"/>
                  </a:lnTo>
                  <a:lnTo>
                    <a:pt x="14765" y="3817"/>
                  </a:lnTo>
                  <a:cubicBezTo>
                    <a:pt x="14817" y="3892"/>
                    <a:pt x="14886" y="3955"/>
                    <a:pt x="14968" y="3998"/>
                  </a:cubicBezTo>
                  <a:lnTo>
                    <a:pt x="16704" y="4916"/>
                  </a:lnTo>
                  <a:lnTo>
                    <a:pt x="16939" y="6878"/>
                  </a:lnTo>
                  <a:cubicBezTo>
                    <a:pt x="16952" y="6969"/>
                    <a:pt x="16985" y="7056"/>
                    <a:pt x="17036" y="7132"/>
                  </a:cubicBezTo>
                  <a:lnTo>
                    <a:pt x="18150" y="8759"/>
                  </a:lnTo>
                  <a:lnTo>
                    <a:pt x="17456" y="10610"/>
                  </a:lnTo>
                  <a:cubicBezTo>
                    <a:pt x="17423" y="10695"/>
                    <a:pt x="17410" y="10785"/>
                    <a:pt x="17423" y="10876"/>
                  </a:cubicBezTo>
                  <a:lnTo>
                    <a:pt x="17658" y="12842"/>
                  </a:lnTo>
                  <a:lnTo>
                    <a:pt x="16188" y="14155"/>
                  </a:lnTo>
                  <a:cubicBezTo>
                    <a:pt x="16121" y="14216"/>
                    <a:pt x="16067" y="14291"/>
                    <a:pt x="16037" y="14379"/>
                  </a:cubicBezTo>
                  <a:lnTo>
                    <a:pt x="15339" y="16226"/>
                  </a:lnTo>
                  <a:lnTo>
                    <a:pt x="13437" y="16701"/>
                  </a:lnTo>
                  <a:cubicBezTo>
                    <a:pt x="13346" y="16722"/>
                    <a:pt x="13265" y="16764"/>
                    <a:pt x="13195" y="16827"/>
                  </a:cubicBezTo>
                  <a:lnTo>
                    <a:pt x="11728" y="18138"/>
                  </a:lnTo>
                  <a:lnTo>
                    <a:pt x="9826" y="17664"/>
                  </a:lnTo>
                  <a:cubicBezTo>
                    <a:pt x="9782" y="17653"/>
                    <a:pt x="9736" y="17648"/>
                    <a:pt x="9690" y="17648"/>
                  </a:cubicBezTo>
                  <a:cubicBezTo>
                    <a:pt x="9644" y="17648"/>
                    <a:pt x="9598" y="17653"/>
                    <a:pt x="9554" y="17664"/>
                  </a:cubicBezTo>
                  <a:lnTo>
                    <a:pt x="7652" y="18138"/>
                  </a:lnTo>
                  <a:lnTo>
                    <a:pt x="6184" y="16827"/>
                  </a:lnTo>
                  <a:cubicBezTo>
                    <a:pt x="6115" y="16767"/>
                    <a:pt x="6033" y="16722"/>
                    <a:pt x="5943" y="16701"/>
                  </a:cubicBezTo>
                  <a:lnTo>
                    <a:pt x="4040" y="16226"/>
                  </a:lnTo>
                  <a:lnTo>
                    <a:pt x="3343" y="14379"/>
                  </a:lnTo>
                  <a:cubicBezTo>
                    <a:pt x="3313" y="14291"/>
                    <a:pt x="3258" y="14216"/>
                    <a:pt x="3192" y="14155"/>
                  </a:cubicBezTo>
                  <a:lnTo>
                    <a:pt x="1721" y="12842"/>
                  </a:lnTo>
                  <a:lnTo>
                    <a:pt x="1960" y="10879"/>
                  </a:lnTo>
                  <a:cubicBezTo>
                    <a:pt x="1969" y="10788"/>
                    <a:pt x="1960" y="10695"/>
                    <a:pt x="1927" y="10610"/>
                  </a:cubicBezTo>
                  <a:lnTo>
                    <a:pt x="1229" y="8762"/>
                  </a:lnTo>
                  <a:lnTo>
                    <a:pt x="2346" y="7132"/>
                  </a:lnTo>
                  <a:cubicBezTo>
                    <a:pt x="2398" y="7056"/>
                    <a:pt x="2428" y="6969"/>
                    <a:pt x="2440" y="6878"/>
                  </a:cubicBezTo>
                  <a:lnTo>
                    <a:pt x="2679" y="4916"/>
                  </a:lnTo>
                  <a:lnTo>
                    <a:pt x="4415" y="3998"/>
                  </a:lnTo>
                  <a:cubicBezTo>
                    <a:pt x="4493" y="3955"/>
                    <a:pt x="4563" y="3892"/>
                    <a:pt x="4617" y="3817"/>
                  </a:cubicBezTo>
                  <a:lnTo>
                    <a:pt x="5731" y="2192"/>
                  </a:lnTo>
                  <a:lnTo>
                    <a:pt x="7691" y="2192"/>
                  </a:lnTo>
                  <a:cubicBezTo>
                    <a:pt x="7781" y="2192"/>
                    <a:pt x="7872" y="2168"/>
                    <a:pt x="7954" y="2126"/>
                  </a:cubicBezTo>
                  <a:lnTo>
                    <a:pt x="9690" y="1208"/>
                  </a:lnTo>
                  <a:close/>
                  <a:moveTo>
                    <a:pt x="9690" y="1"/>
                  </a:moveTo>
                  <a:cubicBezTo>
                    <a:pt x="9599" y="1"/>
                    <a:pt x="9509" y="23"/>
                    <a:pt x="9427" y="66"/>
                  </a:cubicBezTo>
                  <a:lnTo>
                    <a:pt x="7549" y="1057"/>
                  </a:lnTo>
                  <a:lnTo>
                    <a:pt x="5432" y="1057"/>
                  </a:lnTo>
                  <a:cubicBezTo>
                    <a:pt x="5245" y="1057"/>
                    <a:pt x="5070" y="1150"/>
                    <a:pt x="4964" y="1304"/>
                  </a:cubicBezTo>
                  <a:lnTo>
                    <a:pt x="3760" y="3062"/>
                  </a:lnTo>
                  <a:lnTo>
                    <a:pt x="1885" y="4052"/>
                  </a:lnTo>
                  <a:cubicBezTo>
                    <a:pt x="1721" y="4140"/>
                    <a:pt x="1610" y="4300"/>
                    <a:pt x="1586" y="4484"/>
                  </a:cubicBezTo>
                  <a:lnTo>
                    <a:pt x="1332" y="6607"/>
                  </a:lnTo>
                  <a:lnTo>
                    <a:pt x="127" y="8364"/>
                  </a:lnTo>
                  <a:cubicBezTo>
                    <a:pt x="22" y="8515"/>
                    <a:pt x="0" y="8711"/>
                    <a:pt x="67" y="8883"/>
                  </a:cubicBezTo>
                  <a:lnTo>
                    <a:pt x="819" y="10882"/>
                  </a:lnTo>
                  <a:lnTo>
                    <a:pt x="562" y="13002"/>
                  </a:lnTo>
                  <a:cubicBezTo>
                    <a:pt x="538" y="13186"/>
                    <a:pt x="607" y="13370"/>
                    <a:pt x="746" y="13494"/>
                  </a:cubicBezTo>
                  <a:lnTo>
                    <a:pt x="2331" y="14910"/>
                  </a:lnTo>
                  <a:lnTo>
                    <a:pt x="3083" y="16906"/>
                  </a:lnTo>
                  <a:cubicBezTo>
                    <a:pt x="3150" y="17081"/>
                    <a:pt x="3298" y="17211"/>
                    <a:pt x="3476" y="17256"/>
                  </a:cubicBezTo>
                  <a:lnTo>
                    <a:pt x="5535" y="17766"/>
                  </a:lnTo>
                  <a:lnTo>
                    <a:pt x="7120" y="19183"/>
                  </a:lnTo>
                  <a:cubicBezTo>
                    <a:pt x="7225" y="19276"/>
                    <a:pt x="7360" y="19326"/>
                    <a:pt x="7498" y="19326"/>
                  </a:cubicBezTo>
                  <a:cubicBezTo>
                    <a:pt x="7543" y="19326"/>
                    <a:pt x="7589" y="19321"/>
                    <a:pt x="7634" y="19309"/>
                  </a:cubicBezTo>
                  <a:lnTo>
                    <a:pt x="9690" y="18796"/>
                  </a:lnTo>
                  <a:lnTo>
                    <a:pt x="11746" y="19306"/>
                  </a:lnTo>
                  <a:cubicBezTo>
                    <a:pt x="11791" y="19318"/>
                    <a:pt x="11837" y="19324"/>
                    <a:pt x="11882" y="19324"/>
                  </a:cubicBezTo>
                  <a:cubicBezTo>
                    <a:pt x="12021" y="19324"/>
                    <a:pt x="12157" y="19273"/>
                    <a:pt x="12259" y="19180"/>
                  </a:cubicBezTo>
                  <a:lnTo>
                    <a:pt x="13845" y="17763"/>
                  </a:lnTo>
                  <a:lnTo>
                    <a:pt x="15901" y="17253"/>
                  </a:lnTo>
                  <a:cubicBezTo>
                    <a:pt x="16082" y="17208"/>
                    <a:pt x="16230" y="17078"/>
                    <a:pt x="16296" y="16903"/>
                  </a:cubicBezTo>
                  <a:lnTo>
                    <a:pt x="17048" y="14907"/>
                  </a:lnTo>
                  <a:lnTo>
                    <a:pt x="18633" y="13491"/>
                  </a:lnTo>
                  <a:cubicBezTo>
                    <a:pt x="18769" y="13367"/>
                    <a:pt x="18839" y="13183"/>
                    <a:pt x="18818" y="12999"/>
                  </a:cubicBezTo>
                  <a:lnTo>
                    <a:pt x="18561" y="10879"/>
                  </a:lnTo>
                  <a:lnTo>
                    <a:pt x="19313" y="8880"/>
                  </a:lnTo>
                  <a:cubicBezTo>
                    <a:pt x="19379" y="8708"/>
                    <a:pt x="19355" y="8515"/>
                    <a:pt x="19249" y="8361"/>
                  </a:cubicBezTo>
                  <a:lnTo>
                    <a:pt x="18048" y="6607"/>
                  </a:lnTo>
                  <a:lnTo>
                    <a:pt x="17794" y="4484"/>
                  </a:lnTo>
                  <a:cubicBezTo>
                    <a:pt x="17770" y="4300"/>
                    <a:pt x="17658" y="4140"/>
                    <a:pt x="17495" y="4052"/>
                  </a:cubicBezTo>
                  <a:lnTo>
                    <a:pt x="15620" y="3059"/>
                  </a:lnTo>
                  <a:lnTo>
                    <a:pt x="14415" y="1301"/>
                  </a:lnTo>
                  <a:cubicBezTo>
                    <a:pt x="14310" y="1147"/>
                    <a:pt x="14134" y="1057"/>
                    <a:pt x="13947" y="1057"/>
                  </a:cubicBezTo>
                  <a:lnTo>
                    <a:pt x="11831" y="1057"/>
                  </a:lnTo>
                  <a:lnTo>
                    <a:pt x="9955" y="66"/>
                  </a:lnTo>
                  <a:cubicBezTo>
                    <a:pt x="9872" y="23"/>
                    <a:pt x="9781" y="1"/>
                    <a:pt x="96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927" name="Google Shape;4351;p57">
            <a:extLst>
              <a:ext uri="{FF2B5EF4-FFF2-40B4-BE49-F238E27FC236}">
                <a16:creationId xmlns:a16="http://schemas.microsoft.com/office/drawing/2014/main" id="{DDAA8CF3-75B5-4C05-94A1-67701165860D}"/>
              </a:ext>
            </a:extLst>
          </p:cNvPr>
          <p:cNvGrpSpPr/>
          <p:nvPr/>
        </p:nvGrpSpPr>
        <p:grpSpPr>
          <a:xfrm>
            <a:off x="8948924" y="5136964"/>
            <a:ext cx="115750" cy="231835"/>
            <a:chOff x="3985700" y="3210375"/>
            <a:chExt cx="241750" cy="484200"/>
          </a:xfrm>
        </p:grpSpPr>
        <p:sp>
          <p:nvSpPr>
            <p:cNvPr id="2928" name="Google Shape;4352;p57">
              <a:extLst>
                <a:ext uri="{FF2B5EF4-FFF2-40B4-BE49-F238E27FC236}">
                  <a16:creationId xmlns:a16="http://schemas.microsoft.com/office/drawing/2014/main" id="{4B2A3B60-4048-4BBF-AB63-9D04D4189D44}"/>
                </a:ext>
              </a:extLst>
            </p:cNvPr>
            <p:cNvSpPr/>
            <p:nvPr/>
          </p:nvSpPr>
          <p:spPr>
            <a:xfrm>
              <a:off x="4042700" y="3294475"/>
              <a:ext cx="127750" cy="339425"/>
            </a:xfrm>
            <a:custGeom>
              <a:avLst/>
              <a:gdLst/>
              <a:ahLst/>
              <a:cxnLst/>
              <a:rect l="l" t="t" r="r" b="b"/>
              <a:pathLst>
                <a:path w="5110" h="13577" extrusionOk="0">
                  <a:moveTo>
                    <a:pt x="2554" y="9854"/>
                  </a:moveTo>
                  <a:cubicBezTo>
                    <a:pt x="2721" y="9854"/>
                    <a:pt x="2890" y="9887"/>
                    <a:pt x="3050" y="9953"/>
                  </a:cubicBezTo>
                  <a:cubicBezTo>
                    <a:pt x="3533" y="10155"/>
                    <a:pt x="3850" y="10626"/>
                    <a:pt x="3850" y="11151"/>
                  </a:cubicBezTo>
                  <a:cubicBezTo>
                    <a:pt x="3850" y="11864"/>
                    <a:pt x="3271" y="12444"/>
                    <a:pt x="2555" y="12447"/>
                  </a:cubicBezTo>
                  <a:cubicBezTo>
                    <a:pt x="2030" y="12447"/>
                    <a:pt x="1558" y="12130"/>
                    <a:pt x="1356" y="11647"/>
                  </a:cubicBezTo>
                  <a:cubicBezTo>
                    <a:pt x="1157" y="11164"/>
                    <a:pt x="1269" y="10605"/>
                    <a:pt x="1637" y="10234"/>
                  </a:cubicBezTo>
                  <a:cubicBezTo>
                    <a:pt x="1885" y="9985"/>
                    <a:pt x="2217" y="9854"/>
                    <a:pt x="2554" y="9854"/>
                  </a:cubicBezTo>
                  <a:close/>
                  <a:moveTo>
                    <a:pt x="2555" y="1"/>
                  </a:moveTo>
                  <a:cubicBezTo>
                    <a:pt x="2241" y="1"/>
                    <a:pt x="1990" y="254"/>
                    <a:pt x="1990" y="565"/>
                  </a:cubicBezTo>
                  <a:lnTo>
                    <a:pt x="1990" y="8790"/>
                  </a:lnTo>
                  <a:cubicBezTo>
                    <a:pt x="792" y="9077"/>
                    <a:pt x="0" y="10215"/>
                    <a:pt x="145" y="11435"/>
                  </a:cubicBezTo>
                  <a:cubicBezTo>
                    <a:pt x="287" y="12658"/>
                    <a:pt x="1326" y="13576"/>
                    <a:pt x="2555" y="13576"/>
                  </a:cubicBezTo>
                  <a:cubicBezTo>
                    <a:pt x="3784" y="13576"/>
                    <a:pt x="4823" y="12658"/>
                    <a:pt x="4964" y="11435"/>
                  </a:cubicBezTo>
                  <a:cubicBezTo>
                    <a:pt x="5109" y="10215"/>
                    <a:pt x="4318" y="9077"/>
                    <a:pt x="3123" y="8790"/>
                  </a:cubicBezTo>
                  <a:lnTo>
                    <a:pt x="3123" y="565"/>
                  </a:lnTo>
                  <a:cubicBezTo>
                    <a:pt x="3123" y="254"/>
                    <a:pt x="2869" y="1"/>
                    <a:pt x="25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929" name="Google Shape;4353;p57">
              <a:extLst>
                <a:ext uri="{FF2B5EF4-FFF2-40B4-BE49-F238E27FC236}">
                  <a16:creationId xmlns:a16="http://schemas.microsoft.com/office/drawing/2014/main" id="{A4CE68ED-0925-46DC-B2FD-FF62B46D08DD}"/>
                </a:ext>
              </a:extLst>
            </p:cNvPr>
            <p:cNvSpPr/>
            <p:nvPr/>
          </p:nvSpPr>
          <p:spPr>
            <a:xfrm>
              <a:off x="3985700" y="3210375"/>
              <a:ext cx="241750" cy="484200"/>
            </a:xfrm>
            <a:custGeom>
              <a:avLst/>
              <a:gdLst/>
              <a:ahLst/>
              <a:cxnLst/>
              <a:rect l="l" t="t" r="r" b="b"/>
              <a:pathLst>
                <a:path w="9670" h="19368" extrusionOk="0">
                  <a:moveTo>
                    <a:pt x="4835" y="1133"/>
                  </a:moveTo>
                  <a:cubicBezTo>
                    <a:pt x="5792" y="1133"/>
                    <a:pt x="6571" y="1909"/>
                    <a:pt x="6571" y="2869"/>
                  </a:cubicBezTo>
                  <a:lnTo>
                    <a:pt x="6574" y="10853"/>
                  </a:lnTo>
                  <a:lnTo>
                    <a:pt x="6574" y="10871"/>
                  </a:lnTo>
                  <a:cubicBezTo>
                    <a:pt x="6568" y="11073"/>
                    <a:pt x="6668" y="11260"/>
                    <a:pt x="6837" y="11369"/>
                  </a:cubicBezTo>
                  <a:cubicBezTo>
                    <a:pt x="7869" y="12027"/>
                    <a:pt x="8513" y="13232"/>
                    <a:pt x="8513" y="14512"/>
                  </a:cubicBezTo>
                  <a:cubicBezTo>
                    <a:pt x="8510" y="16545"/>
                    <a:pt x="6864" y="18190"/>
                    <a:pt x="4835" y="18193"/>
                  </a:cubicBezTo>
                  <a:cubicBezTo>
                    <a:pt x="2803" y="18190"/>
                    <a:pt x="1157" y="16545"/>
                    <a:pt x="1157" y="14515"/>
                  </a:cubicBezTo>
                  <a:cubicBezTo>
                    <a:pt x="1157" y="13280"/>
                    <a:pt x="1818" y="12043"/>
                    <a:pt x="2842" y="11363"/>
                  </a:cubicBezTo>
                  <a:cubicBezTo>
                    <a:pt x="2987" y="11267"/>
                    <a:pt x="3078" y="11110"/>
                    <a:pt x="3093" y="10934"/>
                  </a:cubicBezTo>
                  <a:cubicBezTo>
                    <a:pt x="3096" y="10907"/>
                    <a:pt x="3099" y="10880"/>
                    <a:pt x="3099" y="10856"/>
                  </a:cubicBezTo>
                  <a:lnTo>
                    <a:pt x="3099" y="2869"/>
                  </a:lnTo>
                  <a:cubicBezTo>
                    <a:pt x="3099" y="1909"/>
                    <a:pt x="3875" y="1133"/>
                    <a:pt x="4835" y="1133"/>
                  </a:cubicBezTo>
                  <a:close/>
                  <a:moveTo>
                    <a:pt x="4835" y="1"/>
                  </a:moveTo>
                  <a:cubicBezTo>
                    <a:pt x="3250" y="1"/>
                    <a:pt x="1966" y="1284"/>
                    <a:pt x="1966" y="2869"/>
                  </a:cubicBezTo>
                  <a:lnTo>
                    <a:pt x="1966" y="10596"/>
                  </a:lnTo>
                  <a:cubicBezTo>
                    <a:pt x="750" y="11532"/>
                    <a:pt x="34" y="12979"/>
                    <a:pt x="25" y="14515"/>
                  </a:cubicBezTo>
                  <a:cubicBezTo>
                    <a:pt x="1" y="17188"/>
                    <a:pt x="2163" y="19368"/>
                    <a:pt x="4835" y="19368"/>
                  </a:cubicBezTo>
                  <a:cubicBezTo>
                    <a:pt x="7510" y="19368"/>
                    <a:pt x="9669" y="17188"/>
                    <a:pt x="9648" y="14515"/>
                  </a:cubicBezTo>
                  <a:cubicBezTo>
                    <a:pt x="9648" y="13688"/>
                    <a:pt x="9443" y="12879"/>
                    <a:pt x="9053" y="12151"/>
                  </a:cubicBezTo>
                  <a:cubicBezTo>
                    <a:pt x="8724" y="11541"/>
                    <a:pt x="8265" y="11010"/>
                    <a:pt x="7709" y="10596"/>
                  </a:cubicBezTo>
                  <a:lnTo>
                    <a:pt x="7703" y="2869"/>
                  </a:lnTo>
                  <a:cubicBezTo>
                    <a:pt x="7703" y="1284"/>
                    <a:pt x="6420" y="1"/>
                    <a:pt x="48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930" name="Google Shape;4354;p57">
            <a:extLst>
              <a:ext uri="{FF2B5EF4-FFF2-40B4-BE49-F238E27FC236}">
                <a16:creationId xmlns:a16="http://schemas.microsoft.com/office/drawing/2014/main" id="{C6A13549-4601-4450-ACDB-2783C7D633E1}"/>
              </a:ext>
            </a:extLst>
          </p:cNvPr>
          <p:cNvGrpSpPr/>
          <p:nvPr/>
        </p:nvGrpSpPr>
        <p:grpSpPr>
          <a:xfrm>
            <a:off x="9179634" y="5137652"/>
            <a:ext cx="230530" cy="230458"/>
            <a:chOff x="4460225" y="3211300"/>
            <a:chExt cx="481475" cy="481325"/>
          </a:xfrm>
        </p:grpSpPr>
        <p:sp>
          <p:nvSpPr>
            <p:cNvPr id="2931" name="Google Shape;4355;p57">
              <a:extLst>
                <a:ext uri="{FF2B5EF4-FFF2-40B4-BE49-F238E27FC236}">
                  <a16:creationId xmlns:a16="http://schemas.microsoft.com/office/drawing/2014/main" id="{1C27593B-276D-4E60-9E9C-346CEF019B97}"/>
                </a:ext>
              </a:extLst>
            </p:cNvPr>
            <p:cNvSpPr/>
            <p:nvPr/>
          </p:nvSpPr>
          <p:spPr>
            <a:xfrm>
              <a:off x="4602350" y="3353250"/>
              <a:ext cx="205125" cy="197375"/>
            </a:xfrm>
            <a:custGeom>
              <a:avLst/>
              <a:gdLst/>
              <a:ahLst/>
              <a:cxnLst/>
              <a:rect l="l" t="t" r="r" b="b"/>
              <a:pathLst>
                <a:path w="8205" h="7895" extrusionOk="0">
                  <a:moveTo>
                    <a:pt x="3947" y="1134"/>
                  </a:moveTo>
                  <a:cubicBezTo>
                    <a:pt x="5085" y="1134"/>
                    <a:pt x="6112" y="1819"/>
                    <a:pt x="6547" y="2870"/>
                  </a:cubicBezTo>
                  <a:cubicBezTo>
                    <a:pt x="6982" y="3924"/>
                    <a:pt x="6743" y="5132"/>
                    <a:pt x="5937" y="5938"/>
                  </a:cubicBezTo>
                  <a:cubicBezTo>
                    <a:pt x="5398" y="6477"/>
                    <a:pt x="4680" y="6762"/>
                    <a:pt x="3948" y="6762"/>
                  </a:cubicBezTo>
                  <a:cubicBezTo>
                    <a:pt x="3585" y="6762"/>
                    <a:pt x="3218" y="6692"/>
                    <a:pt x="2869" y="6548"/>
                  </a:cubicBezTo>
                  <a:cubicBezTo>
                    <a:pt x="1818" y="6113"/>
                    <a:pt x="1133" y="5087"/>
                    <a:pt x="1133" y="3948"/>
                  </a:cubicBezTo>
                  <a:cubicBezTo>
                    <a:pt x="1133" y="2393"/>
                    <a:pt x="2392" y="1134"/>
                    <a:pt x="3947" y="1134"/>
                  </a:cubicBezTo>
                  <a:close/>
                  <a:moveTo>
                    <a:pt x="3944" y="1"/>
                  </a:moveTo>
                  <a:cubicBezTo>
                    <a:pt x="3436" y="1"/>
                    <a:pt x="2925" y="99"/>
                    <a:pt x="2437" y="301"/>
                  </a:cubicBezTo>
                  <a:cubicBezTo>
                    <a:pt x="961" y="914"/>
                    <a:pt x="1" y="2351"/>
                    <a:pt x="1" y="3948"/>
                  </a:cubicBezTo>
                  <a:cubicBezTo>
                    <a:pt x="4" y="6128"/>
                    <a:pt x="1767" y="7892"/>
                    <a:pt x="3947" y="7895"/>
                  </a:cubicBezTo>
                  <a:cubicBezTo>
                    <a:pt x="5544" y="7895"/>
                    <a:pt x="6982" y="6934"/>
                    <a:pt x="7595" y="5458"/>
                  </a:cubicBezTo>
                  <a:cubicBezTo>
                    <a:pt x="8204" y="3984"/>
                    <a:pt x="7866" y="2287"/>
                    <a:pt x="6737" y="1158"/>
                  </a:cubicBezTo>
                  <a:cubicBezTo>
                    <a:pt x="5981" y="402"/>
                    <a:pt x="4971" y="1"/>
                    <a:pt x="39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932" name="Google Shape;4356;p57">
              <a:extLst>
                <a:ext uri="{FF2B5EF4-FFF2-40B4-BE49-F238E27FC236}">
                  <a16:creationId xmlns:a16="http://schemas.microsoft.com/office/drawing/2014/main" id="{5EB89A04-3078-44F2-B5D4-5B3ED475FCB4}"/>
                </a:ext>
              </a:extLst>
            </p:cNvPr>
            <p:cNvSpPr/>
            <p:nvPr/>
          </p:nvSpPr>
          <p:spPr>
            <a:xfrm>
              <a:off x="4460225" y="3211300"/>
              <a:ext cx="481475" cy="481325"/>
            </a:xfrm>
            <a:custGeom>
              <a:avLst/>
              <a:gdLst/>
              <a:ahLst/>
              <a:cxnLst/>
              <a:rect l="l" t="t" r="r" b="b"/>
              <a:pathLst>
                <a:path w="19259" h="19253" extrusionOk="0">
                  <a:moveTo>
                    <a:pt x="9632" y="1126"/>
                  </a:moveTo>
                  <a:cubicBezTo>
                    <a:pt x="10704" y="1126"/>
                    <a:pt x="11649" y="1824"/>
                    <a:pt x="11972" y="2845"/>
                  </a:cubicBezTo>
                  <a:cubicBezTo>
                    <a:pt x="12049" y="3090"/>
                    <a:pt x="12276" y="3240"/>
                    <a:pt x="12513" y="3240"/>
                  </a:cubicBezTo>
                  <a:cubicBezTo>
                    <a:pt x="12600" y="3240"/>
                    <a:pt x="12689" y="3220"/>
                    <a:pt x="12772" y="3177"/>
                  </a:cubicBezTo>
                  <a:cubicBezTo>
                    <a:pt x="13131" y="2990"/>
                    <a:pt x="13520" y="2899"/>
                    <a:pt x="13906" y="2899"/>
                  </a:cubicBezTo>
                  <a:cubicBezTo>
                    <a:pt x="14542" y="2899"/>
                    <a:pt x="15169" y="3146"/>
                    <a:pt x="15641" y="3617"/>
                  </a:cubicBezTo>
                  <a:cubicBezTo>
                    <a:pt x="16399" y="4375"/>
                    <a:pt x="16577" y="5535"/>
                    <a:pt x="16082" y="6486"/>
                  </a:cubicBezTo>
                  <a:cubicBezTo>
                    <a:pt x="15922" y="6797"/>
                    <a:pt x="16079" y="7180"/>
                    <a:pt x="16414" y="7286"/>
                  </a:cubicBezTo>
                  <a:cubicBezTo>
                    <a:pt x="17434" y="7609"/>
                    <a:pt x="18132" y="8554"/>
                    <a:pt x="18132" y="9626"/>
                  </a:cubicBezTo>
                  <a:cubicBezTo>
                    <a:pt x="18132" y="10698"/>
                    <a:pt x="17434" y="11643"/>
                    <a:pt x="16414" y="11966"/>
                  </a:cubicBezTo>
                  <a:cubicBezTo>
                    <a:pt x="16079" y="12072"/>
                    <a:pt x="15922" y="12455"/>
                    <a:pt x="16082" y="12766"/>
                  </a:cubicBezTo>
                  <a:cubicBezTo>
                    <a:pt x="16577" y="13718"/>
                    <a:pt x="16399" y="14877"/>
                    <a:pt x="15641" y="15635"/>
                  </a:cubicBezTo>
                  <a:cubicBezTo>
                    <a:pt x="15169" y="16107"/>
                    <a:pt x="14542" y="16354"/>
                    <a:pt x="13906" y="16354"/>
                  </a:cubicBezTo>
                  <a:cubicBezTo>
                    <a:pt x="13520" y="16354"/>
                    <a:pt x="13131" y="16263"/>
                    <a:pt x="12772" y="16076"/>
                  </a:cubicBezTo>
                  <a:cubicBezTo>
                    <a:pt x="12689" y="16033"/>
                    <a:pt x="12600" y="16013"/>
                    <a:pt x="12513" y="16013"/>
                  </a:cubicBezTo>
                  <a:cubicBezTo>
                    <a:pt x="12276" y="16013"/>
                    <a:pt x="12049" y="16163"/>
                    <a:pt x="11972" y="16408"/>
                  </a:cubicBezTo>
                  <a:cubicBezTo>
                    <a:pt x="11649" y="17428"/>
                    <a:pt x="10704" y="18126"/>
                    <a:pt x="9632" y="18126"/>
                  </a:cubicBezTo>
                  <a:cubicBezTo>
                    <a:pt x="8560" y="18126"/>
                    <a:pt x="7615" y="17428"/>
                    <a:pt x="7292" y="16408"/>
                  </a:cubicBezTo>
                  <a:cubicBezTo>
                    <a:pt x="7215" y="16163"/>
                    <a:pt x="6988" y="16013"/>
                    <a:pt x="6751" y="16013"/>
                  </a:cubicBezTo>
                  <a:cubicBezTo>
                    <a:pt x="6664" y="16013"/>
                    <a:pt x="6575" y="16033"/>
                    <a:pt x="6492" y="16076"/>
                  </a:cubicBezTo>
                  <a:cubicBezTo>
                    <a:pt x="6133" y="16263"/>
                    <a:pt x="5744" y="16354"/>
                    <a:pt x="5358" y="16354"/>
                  </a:cubicBezTo>
                  <a:cubicBezTo>
                    <a:pt x="4722" y="16354"/>
                    <a:pt x="4095" y="16107"/>
                    <a:pt x="3623" y="15635"/>
                  </a:cubicBezTo>
                  <a:cubicBezTo>
                    <a:pt x="2865" y="14877"/>
                    <a:pt x="2687" y="13718"/>
                    <a:pt x="3183" y="12766"/>
                  </a:cubicBezTo>
                  <a:cubicBezTo>
                    <a:pt x="3343" y="12455"/>
                    <a:pt x="3186" y="12072"/>
                    <a:pt x="2850" y="11966"/>
                  </a:cubicBezTo>
                  <a:cubicBezTo>
                    <a:pt x="1830" y="11643"/>
                    <a:pt x="1132" y="10698"/>
                    <a:pt x="1132" y="9626"/>
                  </a:cubicBezTo>
                  <a:cubicBezTo>
                    <a:pt x="1132" y="8554"/>
                    <a:pt x="1830" y="7609"/>
                    <a:pt x="2850" y="7286"/>
                  </a:cubicBezTo>
                  <a:cubicBezTo>
                    <a:pt x="3186" y="7180"/>
                    <a:pt x="3343" y="6797"/>
                    <a:pt x="3183" y="6486"/>
                  </a:cubicBezTo>
                  <a:cubicBezTo>
                    <a:pt x="2687" y="5535"/>
                    <a:pt x="2865" y="4375"/>
                    <a:pt x="3623" y="3617"/>
                  </a:cubicBezTo>
                  <a:cubicBezTo>
                    <a:pt x="4095" y="3146"/>
                    <a:pt x="4722" y="2899"/>
                    <a:pt x="5358" y="2899"/>
                  </a:cubicBezTo>
                  <a:cubicBezTo>
                    <a:pt x="5744" y="2899"/>
                    <a:pt x="6133" y="2990"/>
                    <a:pt x="6492" y="3177"/>
                  </a:cubicBezTo>
                  <a:cubicBezTo>
                    <a:pt x="6575" y="3220"/>
                    <a:pt x="6664" y="3240"/>
                    <a:pt x="6751" y="3240"/>
                  </a:cubicBezTo>
                  <a:cubicBezTo>
                    <a:pt x="6988" y="3240"/>
                    <a:pt x="7215" y="3090"/>
                    <a:pt x="7292" y="2845"/>
                  </a:cubicBezTo>
                  <a:cubicBezTo>
                    <a:pt x="7615" y="1824"/>
                    <a:pt x="8560" y="1126"/>
                    <a:pt x="9632" y="1126"/>
                  </a:cubicBezTo>
                  <a:close/>
                  <a:moveTo>
                    <a:pt x="9632" y="0"/>
                  </a:moveTo>
                  <a:cubicBezTo>
                    <a:pt x="8291" y="0"/>
                    <a:pt x="7062" y="746"/>
                    <a:pt x="6447" y="1936"/>
                  </a:cubicBezTo>
                  <a:cubicBezTo>
                    <a:pt x="6091" y="1823"/>
                    <a:pt x="5726" y="1768"/>
                    <a:pt x="5364" y="1768"/>
                  </a:cubicBezTo>
                  <a:cubicBezTo>
                    <a:pt x="4426" y="1768"/>
                    <a:pt x="3508" y="2136"/>
                    <a:pt x="2826" y="2820"/>
                  </a:cubicBezTo>
                  <a:cubicBezTo>
                    <a:pt x="1878" y="3765"/>
                    <a:pt x="1537" y="5163"/>
                    <a:pt x="1942" y="6441"/>
                  </a:cubicBezTo>
                  <a:cubicBezTo>
                    <a:pt x="749" y="7054"/>
                    <a:pt x="0" y="8286"/>
                    <a:pt x="6" y="9626"/>
                  </a:cubicBezTo>
                  <a:cubicBezTo>
                    <a:pt x="0" y="10967"/>
                    <a:pt x="749" y="12199"/>
                    <a:pt x="1942" y="12812"/>
                  </a:cubicBezTo>
                  <a:cubicBezTo>
                    <a:pt x="1537" y="14089"/>
                    <a:pt x="1878" y="15487"/>
                    <a:pt x="2826" y="16432"/>
                  </a:cubicBezTo>
                  <a:cubicBezTo>
                    <a:pt x="3508" y="17116"/>
                    <a:pt x="4426" y="17484"/>
                    <a:pt x="5364" y="17484"/>
                  </a:cubicBezTo>
                  <a:cubicBezTo>
                    <a:pt x="5726" y="17484"/>
                    <a:pt x="6091" y="17429"/>
                    <a:pt x="6447" y="17317"/>
                  </a:cubicBezTo>
                  <a:cubicBezTo>
                    <a:pt x="7062" y="18506"/>
                    <a:pt x="8291" y="19252"/>
                    <a:pt x="9632" y="19252"/>
                  </a:cubicBezTo>
                  <a:cubicBezTo>
                    <a:pt x="10973" y="19252"/>
                    <a:pt x="12202" y="18506"/>
                    <a:pt x="12818" y="17317"/>
                  </a:cubicBezTo>
                  <a:cubicBezTo>
                    <a:pt x="13173" y="17429"/>
                    <a:pt x="13538" y="17484"/>
                    <a:pt x="13900" y="17484"/>
                  </a:cubicBezTo>
                  <a:cubicBezTo>
                    <a:pt x="14838" y="17484"/>
                    <a:pt x="15756" y="17116"/>
                    <a:pt x="16438" y="16432"/>
                  </a:cubicBezTo>
                  <a:cubicBezTo>
                    <a:pt x="17386" y="15487"/>
                    <a:pt x="17727" y="14089"/>
                    <a:pt x="17323" y="12812"/>
                  </a:cubicBezTo>
                  <a:cubicBezTo>
                    <a:pt x="18512" y="12196"/>
                    <a:pt x="19258" y="10967"/>
                    <a:pt x="19258" y="9626"/>
                  </a:cubicBezTo>
                  <a:cubicBezTo>
                    <a:pt x="19258" y="8286"/>
                    <a:pt x="18512" y="7057"/>
                    <a:pt x="17323" y="6441"/>
                  </a:cubicBezTo>
                  <a:cubicBezTo>
                    <a:pt x="17727" y="5163"/>
                    <a:pt x="17386" y="3765"/>
                    <a:pt x="16438" y="2820"/>
                  </a:cubicBezTo>
                  <a:cubicBezTo>
                    <a:pt x="15756" y="2136"/>
                    <a:pt x="14838" y="1768"/>
                    <a:pt x="13900" y="1768"/>
                  </a:cubicBezTo>
                  <a:cubicBezTo>
                    <a:pt x="13538" y="1768"/>
                    <a:pt x="13173" y="1823"/>
                    <a:pt x="12818" y="1936"/>
                  </a:cubicBezTo>
                  <a:cubicBezTo>
                    <a:pt x="12202" y="746"/>
                    <a:pt x="10973" y="0"/>
                    <a:pt x="9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2933" name="Google Shape;4357;p57">
            <a:extLst>
              <a:ext uri="{FF2B5EF4-FFF2-40B4-BE49-F238E27FC236}">
                <a16:creationId xmlns:a16="http://schemas.microsoft.com/office/drawing/2014/main" id="{1DC5CC98-DFF3-4C8F-8B2F-CBC2ED2F65E5}"/>
              </a:ext>
            </a:extLst>
          </p:cNvPr>
          <p:cNvSpPr/>
          <p:nvPr/>
        </p:nvSpPr>
        <p:spPr>
          <a:xfrm>
            <a:off x="9468088" y="5150614"/>
            <a:ext cx="231332" cy="204376"/>
          </a:xfrm>
          <a:custGeom>
            <a:avLst/>
            <a:gdLst/>
            <a:ahLst/>
            <a:cxnLst/>
            <a:rect l="l" t="t" r="r" b="b"/>
            <a:pathLst>
              <a:path w="19326" h="17074" extrusionOk="0">
                <a:moveTo>
                  <a:pt x="14226" y="1132"/>
                </a:moveTo>
                <a:cubicBezTo>
                  <a:pt x="15314" y="1132"/>
                  <a:pt x="16352" y="1605"/>
                  <a:pt x="17070" y="2425"/>
                </a:cubicBezTo>
                <a:cubicBezTo>
                  <a:pt x="17798" y="3252"/>
                  <a:pt x="18196" y="4366"/>
                  <a:pt x="18196" y="5568"/>
                </a:cubicBezTo>
                <a:cubicBezTo>
                  <a:pt x="18193" y="8476"/>
                  <a:pt x="15599" y="10686"/>
                  <a:pt x="11671" y="14032"/>
                </a:cubicBezTo>
                <a:cubicBezTo>
                  <a:pt x="11025" y="14581"/>
                  <a:pt x="10364" y="15146"/>
                  <a:pt x="9663" y="15756"/>
                </a:cubicBezTo>
                <a:cubicBezTo>
                  <a:pt x="8963" y="15146"/>
                  <a:pt x="8301" y="14581"/>
                  <a:pt x="7655" y="14032"/>
                </a:cubicBezTo>
                <a:cubicBezTo>
                  <a:pt x="3727" y="10686"/>
                  <a:pt x="1133" y="8476"/>
                  <a:pt x="1133" y="5568"/>
                </a:cubicBezTo>
                <a:cubicBezTo>
                  <a:pt x="1133" y="4366"/>
                  <a:pt x="1535" y="3252"/>
                  <a:pt x="2259" y="2425"/>
                </a:cubicBezTo>
                <a:cubicBezTo>
                  <a:pt x="2977" y="1605"/>
                  <a:pt x="4015" y="1132"/>
                  <a:pt x="5103" y="1132"/>
                </a:cubicBezTo>
                <a:cubicBezTo>
                  <a:pt x="5113" y="1132"/>
                  <a:pt x="5124" y="1132"/>
                  <a:pt x="5134" y="1132"/>
                </a:cubicBezTo>
                <a:cubicBezTo>
                  <a:pt x="6686" y="1132"/>
                  <a:pt x="7691" y="2090"/>
                  <a:pt x="8259" y="2890"/>
                </a:cubicBezTo>
                <a:cubicBezTo>
                  <a:pt x="8631" y="3421"/>
                  <a:pt x="8920" y="4001"/>
                  <a:pt x="9126" y="4614"/>
                </a:cubicBezTo>
                <a:cubicBezTo>
                  <a:pt x="9212" y="4875"/>
                  <a:pt x="9438" y="5006"/>
                  <a:pt x="9665" y="5006"/>
                </a:cubicBezTo>
                <a:cubicBezTo>
                  <a:pt x="9891" y="5006"/>
                  <a:pt x="10118" y="4875"/>
                  <a:pt x="10204" y="4614"/>
                </a:cubicBezTo>
                <a:cubicBezTo>
                  <a:pt x="10409" y="4001"/>
                  <a:pt x="10699" y="3421"/>
                  <a:pt x="11070" y="2890"/>
                </a:cubicBezTo>
                <a:cubicBezTo>
                  <a:pt x="11641" y="2090"/>
                  <a:pt x="12643" y="1132"/>
                  <a:pt x="14195" y="1132"/>
                </a:cubicBezTo>
                <a:cubicBezTo>
                  <a:pt x="14206" y="1132"/>
                  <a:pt x="14216" y="1132"/>
                  <a:pt x="14226" y="1132"/>
                </a:cubicBezTo>
                <a:close/>
                <a:moveTo>
                  <a:pt x="5103" y="0"/>
                </a:moveTo>
                <a:cubicBezTo>
                  <a:pt x="3689" y="0"/>
                  <a:pt x="2343" y="612"/>
                  <a:pt x="1411" y="1676"/>
                </a:cubicBezTo>
                <a:cubicBezTo>
                  <a:pt x="502" y="2709"/>
                  <a:pt x="1" y="4092"/>
                  <a:pt x="1" y="5568"/>
                </a:cubicBezTo>
                <a:cubicBezTo>
                  <a:pt x="1" y="7174"/>
                  <a:pt x="629" y="8672"/>
                  <a:pt x="1976" y="10275"/>
                </a:cubicBezTo>
                <a:cubicBezTo>
                  <a:pt x="3180" y="11710"/>
                  <a:pt x="4914" y="13183"/>
                  <a:pt x="6922" y="14895"/>
                </a:cubicBezTo>
                <a:cubicBezTo>
                  <a:pt x="7670" y="15532"/>
                  <a:pt x="8443" y="16191"/>
                  <a:pt x="9265" y="16909"/>
                </a:cubicBezTo>
                <a:lnTo>
                  <a:pt x="9292" y="16933"/>
                </a:lnTo>
                <a:cubicBezTo>
                  <a:pt x="9397" y="17027"/>
                  <a:pt x="9530" y="17074"/>
                  <a:pt x="9664" y="17074"/>
                </a:cubicBezTo>
                <a:cubicBezTo>
                  <a:pt x="9797" y="17074"/>
                  <a:pt x="9930" y="17027"/>
                  <a:pt x="10038" y="16933"/>
                </a:cubicBezTo>
                <a:lnTo>
                  <a:pt x="10062" y="16909"/>
                </a:lnTo>
                <a:cubicBezTo>
                  <a:pt x="10883" y="16191"/>
                  <a:pt x="11659" y="15532"/>
                  <a:pt x="12405" y="14895"/>
                </a:cubicBezTo>
                <a:cubicBezTo>
                  <a:pt x="14413" y="13183"/>
                  <a:pt x="16146" y="11707"/>
                  <a:pt x="17351" y="10275"/>
                </a:cubicBezTo>
                <a:cubicBezTo>
                  <a:pt x="18697" y="8672"/>
                  <a:pt x="19325" y="7174"/>
                  <a:pt x="19325" y="5568"/>
                </a:cubicBezTo>
                <a:cubicBezTo>
                  <a:pt x="19325" y="4092"/>
                  <a:pt x="18824" y="2709"/>
                  <a:pt x="17915" y="1676"/>
                </a:cubicBezTo>
                <a:cubicBezTo>
                  <a:pt x="16983" y="612"/>
                  <a:pt x="15637" y="0"/>
                  <a:pt x="14224" y="0"/>
                </a:cubicBezTo>
                <a:cubicBezTo>
                  <a:pt x="14213" y="0"/>
                  <a:pt x="14203" y="0"/>
                  <a:pt x="14192" y="0"/>
                </a:cubicBezTo>
                <a:cubicBezTo>
                  <a:pt x="12157" y="0"/>
                  <a:pt x="10868" y="1217"/>
                  <a:pt x="10143" y="2238"/>
                </a:cubicBezTo>
                <a:cubicBezTo>
                  <a:pt x="9968" y="2485"/>
                  <a:pt x="9808" y="2748"/>
                  <a:pt x="9663" y="3017"/>
                </a:cubicBezTo>
                <a:cubicBezTo>
                  <a:pt x="9518" y="2748"/>
                  <a:pt x="9358" y="2485"/>
                  <a:pt x="9183" y="2238"/>
                </a:cubicBezTo>
                <a:cubicBezTo>
                  <a:pt x="8458" y="1217"/>
                  <a:pt x="7169" y="0"/>
                  <a:pt x="5134" y="0"/>
                </a:cubicBezTo>
                <a:cubicBezTo>
                  <a:pt x="5124" y="0"/>
                  <a:pt x="5113" y="0"/>
                  <a:pt x="510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2934" name="Google Shape;4358;p57">
            <a:extLst>
              <a:ext uri="{FF2B5EF4-FFF2-40B4-BE49-F238E27FC236}">
                <a16:creationId xmlns:a16="http://schemas.microsoft.com/office/drawing/2014/main" id="{ED6D5E5F-E889-4976-BDDB-BBCF5DF17EA7}"/>
              </a:ext>
            </a:extLst>
          </p:cNvPr>
          <p:cNvGrpSpPr/>
          <p:nvPr/>
        </p:nvGrpSpPr>
        <p:grpSpPr>
          <a:xfrm>
            <a:off x="9748287" y="5157457"/>
            <a:ext cx="232589" cy="190850"/>
            <a:chOff x="5647000" y="3252650"/>
            <a:chExt cx="485775" cy="398600"/>
          </a:xfrm>
        </p:grpSpPr>
        <p:sp>
          <p:nvSpPr>
            <p:cNvPr id="2935" name="Google Shape;4359;p57">
              <a:extLst>
                <a:ext uri="{FF2B5EF4-FFF2-40B4-BE49-F238E27FC236}">
                  <a16:creationId xmlns:a16="http://schemas.microsoft.com/office/drawing/2014/main" id="{87251CA8-9309-4FFE-BF56-6CBD5DEC9DA4}"/>
                </a:ext>
              </a:extLst>
            </p:cNvPr>
            <p:cNvSpPr/>
            <p:nvPr/>
          </p:nvSpPr>
          <p:spPr>
            <a:xfrm>
              <a:off x="5762575" y="3252650"/>
              <a:ext cx="113250" cy="143825"/>
            </a:xfrm>
            <a:custGeom>
              <a:avLst/>
              <a:gdLst/>
              <a:ahLst/>
              <a:cxnLst/>
              <a:rect l="l" t="t" r="r" b="b"/>
              <a:pathLst>
                <a:path w="4530" h="5753" extrusionOk="0">
                  <a:moveTo>
                    <a:pt x="2265" y="1133"/>
                  </a:moveTo>
                  <a:cubicBezTo>
                    <a:pt x="2383" y="1133"/>
                    <a:pt x="2667" y="1348"/>
                    <a:pt x="2960" y="1930"/>
                  </a:cubicBezTo>
                  <a:cubicBezTo>
                    <a:pt x="3246" y="2501"/>
                    <a:pt x="3397" y="3147"/>
                    <a:pt x="3397" y="3488"/>
                  </a:cubicBezTo>
                  <a:cubicBezTo>
                    <a:pt x="3397" y="4113"/>
                    <a:pt x="2890" y="4621"/>
                    <a:pt x="2265" y="4621"/>
                  </a:cubicBezTo>
                  <a:cubicBezTo>
                    <a:pt x="1637" y="4621"/>
                    <a:pt x="1133" y="4113"/>
                    <a:pt x="1133" y="3488"/>
                  </a:cubicBezTo>
                  <a:cubicBezTo>
                    <a:pt x="1133" y="3147"/>
                    <a:pt x="1284" y="2501"/>
                    <a:pt x="1568" y="1930"/>
                  </a:cubicBezTo>
                  <a:cubicBezTo>
                    <a:pt x="1860" y="1348"/>
                    <a:pt x="2144" y="1133"/>
                    <a:pt x="2265" y="1133"/>
                  </a:cubicBezTo>
                  <a:close/>
                  <a:moveTo>
                    <a:pt x="2265" y="1"/>
                  </a:moveTo>
                  <a:cubicBezTo>
                    <a:pt x="1613" y="1"/>
                    <a:pt x="1024" y="493"/>
                    <a:pt x="556" y="1423"/>
                  </a:cubicBezTo>
                  <a:cubicBezTo>
                    <a:pt x="218" y="2096"/>
                    <a:pt x="1" y="2909"/>
                    <a:pt x="1" y="3488"/>
                  </a:cubicBezTo>
                  <a:cubicBezTo>
                    <a:pt x="1" y="4738"/>
                    <a:pt x="1012" y="5750"/>
                    <a:pt x="2265" y="5753"/>
                  </a:cubicBezTo>
                  <a:cubicBezTo>
                    <a:pt x="3515" y="5750"/>
                    <a:pt x="4527" y="4738"/>
                    <a:pt x="4530" y="3488"/>
                  </a:cubicBezTo>
                  <a:cubicBezTo>
                    <a:pt x="4530" y="2909"/>
                    <a:pt x="4309" y="2096"/>
                    <a:pt x="3971" y="1423"/>
                  </a:cubicBezTo>
                  <a:cubicBezTo>
                    <a:pt x="3503" y="493"/>
                    <a:pt x="2914" y="1"/>
                    <a:pt x="22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936" name="Google Shape;4360;p57">
              <a:extLst>
                <a:ext uri="{FF2B5EF4-FFF2-40B4-BE49-F238E27FC236}">
                  <a16:creationId xmlns:a16="http://schemas.microsoft.com/office/drawing/2014/main" id="{D97E6CCF-0DE9-4874-9390-AFE8E83CDB75}"/>
                </a:ext>
              </a:extLst>
            </p:cNvPr>
            <p:cNvSpPr/>
            <p:nvPr/>
          </p:nvSpPr>
          <p:spPr>
            <a:xfrm>
              <a:off x="5647000" y="3371750"/>
              <a:ext cx="124425" cy="136450"/>
            </a:xfrm>
            <a:custGeom>
              <a:avLst/>
              <a:gdLst/>
              <a:ahLst/>
              <a:cxnLst/>
              <a:rect l="l" t="t" r="r" b="b"/>
              <a:pathLst>
                <a:path w="4977" h="5458" extrusionOk="0">
                  <a:moveTo>
                    <a:pt x="1510" y="1131"/>
                  </a:moveTo>
                  <a:cubicBezTo>
                    <a:pt x="1680" y="1131"/>
                    <a:pt x="1994" y="1221"/>
                    <a:pt x="2422" y="1496"/>
                  </a:cubicBezTo>
                  <a:cubicBezTo>
                    <a:pt x="2969" y="1852"/>
                    <a:pt x="3425" y="2333"/>
                    <a:pt x="3594" y="2625"/>
                  </a:cubicBezTo>
                  <a:cubicBezTo>
                    <a:pt x="3908" y="3166"/>
                    <a:pt x="3721" y="3860"/>
                    <a:pt x="3180" y="4171"/>
                  </a:cubicBezTo>
                  <a:cubicBezTo>
                    <a:pt x="3000" y="4276"/>
                    <a:pt x="2801" y="4325"/>
                    <a:pt x="2603" y="4325"/>
                  </a:cubicBezTo>
                  <a:cubicBezTo>
                    <a:pt x="2200" y="4325"/>
                    <a:pt x="1804" y="4120"/>
                    <a:pt x="1595" y="3758"/>
                  </a:cubicBezTo>
                  <a:cubicBezTo>
                    <a:pt x="1423" y="3462"/>
                    <a:pt x="1233" y="2828"/>
                    <a:pt x="1193" y="2191"/>
                  </a:cubicBezTo>
                  <a:cubicBezTo>
                    <a:pt x="1157" y="1538"/>
                    <a:pt x="1296" y="1212"/>
                    <a:pt x="1399" y="1155"/>
                  </a:cubicBezTo>
                  <a:cubicBezTo>
                    <a:pt x="1432" y="1137"/>
                    <a:pt x="1471" y="1131"/>
                    <a:pt x="1510" y="1131"/>
                  </a:cubicBezTo>
                  <a:close/>
                  <a:moveTo>
                    <a:pt x="1512" y="1"/>
                  </a:moveTo>
                  <a:cubicBezTo>
                    <a:pt x="1262" y="1"/>
                    <a:pt x="1033" y="59"/>
                    <a:pt x="831" y="177"/>
                  </a:cubicBezTo>
                  <a:cubicBezTo>
                    <a:pt x="269" y="500"/>
                    <a:pt x="1" y="1221"/>
                    <a:pt x="61" y="2260"/>
                  </a:cubicBezTo>
                  <a:cubicBezTo>
                    <a:pt x="106" y="3012"/>
                    <a:pt x="324" y="3821"/>
                    <a:pt x="614" y="4325"/>
                  </a:cubicBezTo>
                  <a:cubicBezTo>
                    <a:pt x="919" y="4851"/>
                    <a:pt x="1420" y="5231"/>
                    <a:pt x="2009" y="5382"/>
                  </a:cubicBezTo>
                  <a:cubicBezTo>
                    <a:pt x="2205" y="5431"/>
                    <a:pt x="2404" y="5458"/>
                    <a:pt x="2607" y="5458"/>
                  </a:cubicBezTo>
                  <a:cubicBezTo>
                    <a:pt x="2609" y="5458"/>
                    <a:pt x="2612" y="5458"/>
                    <a:pt x="2615" y="5458"/>
                  </a:cubicBezTo>
                  <a:cubicBezTo>
                    <a:pt x="3421" y="5458"/>
                    <a:pt x="4166" y="5026"/>
                    <a:pt x="4572" y="4328"/>
                  </a:cubicBezTo>
                  <a:cubicBezTo>
                    <a:pt x="4977" y="3628"/>
                    <a:pt x="4977" y="2761"/>
                    <a:pt x="4572" y="2061"/>
                  </a:cubicBezTo>
                  <a:cubicBezTo>
                    <a:pt x="4282" y="1560"/>
                    <a:pt x="3678" y="968"/>
                    <a:pt x="3035" y="548"/>
                  </a:cubicBezTo>
                  <a:cubicBezTo>
                    <a:pt x="2471" y="185"/>
                    <a:pt x="1957" y="1"/>
                    <a:pt x="15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937" name="Google Shape;4361;p57">
              <a:extLst>
                <a:ext uri="{FF2B5EF4-FFF2-40B4-BE49-F238E27FC236}">
                  <a16:creationId xmlns:a16="http://schemas.microsoft.com/office/drawing/2014/main" id="{1E47A7C1-2D94-46E4-AD70-93C53C85DC59}"/>
                </a:ext>
              </a:extLst>
            </p:cNvPr>
            <p:cNvSpPr/>
            <p:nvPr/>
          </p:nvSpPr>
          <p:spPr>
            <a:xfrm>
              <a:off x="5904100" y="3252650"/>
              <a:ext cx="113275" cy="143825"/>
            </a:xfrm>
            <a:custGeom>
              <a:avLst/>
              <a:gdLst/>
              <a:ahLst/>
              <a:cxnLst/>
              <a:rect l="l" t="t" r="r" b="b"/>
              <a:pathLst>
                <a:path w="4531" h="5753" extrusionOk="0">
                  <a:moveTo>
                    <a:pt x="2266" y="1133"/>
                  </a:moveTo>
                  <a:cubicBezTo>
                    <a:pt x="2383" y="1133"/>
                    <a:pt x="2667" y="1348"/>
                    <a:pt x="2960" y="1930"/>
                  </a:cubicBezTo>
                  <a:cubicBezTo>
                    <a:pt x="3247" y="2501"/>
                    <a:pt x="3398" y="3147"/>
                    <a:pt x="3398" y="3488"/>
                  </a:cubicBezTo>
                  <a:cubicBezTo>
                    <a:pt x="3398" y="4113"/>
                    <a:pt x="2891" y="4621"/>
                    <a:pt x="2266" y="4621"/>
                  </a:cubicBezTo>
                  <a:cubicBezTo>
                    <a:pt x="1638" y="4621"/>
                    <a:pt x="1133" y="4113"/>
                    <a:pt x="1133" y="3488"/>
                  </a:cubicBezTo>
                  <a:cubicBezTo>
                    <a:pt x="1133" y="3147"/>
                    <a:pt x="1284" y="2501"/>
                    <a:pt x="1568" y="1930"/>
                  </a:cubicBezTo>
                  <a:cubicBezTo>
                    <a:pt x="1861" y="1348"/>
                    <a:pt x="2145" y="1133"/>
                    <a:pt x="2266" y="1133"/>
                  </a:cubicBezTo>
                  <a:close/>
                  <a:moveTo>
                    <a:pt x="2266" y="1"/>
                  </a:moveTo>
                  <a:cubicBezTo>
                    <a:pt x="1613" y="1"/>
                    <a:pt x="1025" y="493"/>
                    <a:pt x="557" y="1423"/>
                  </a:cubicBezTo>
                  <a:cubicBezTo>
                    <a:pt x="218" y="2096"/>
                    <a:pt x="1" y="2909"/>
                    <a:pt x="1" y="3488"/>
                  </a:cubicBezTo>
                  <a:cubicBezTo>
                    <a:pt x="1" y="4738"/>
                    <a:pt x="1012" y="5753"/>
                    <a:pt x="2266" y="5753"/>
                  </a:cubicBezTo>
                  <a:cubicBezTo>
                    <a:pt x="3516" y="5753"/>
                    <a:pt x="4530" y="4738"/>
                    <a:pt x="4530" y="3488"/>
                  </a:cubicBezTo>
                  <a:cubicBezTo>
                    <a:pt x="4530" y="2909"/>
                    <a:pt x="4310" y="2096"/>
                    <a:pt x="3972" y="1423"/>
                  </a:cubicBezTo>
                  <a:cubicBezTo>
                    <a:pt x="3507" y="493"/>
                    <a:pt x="2915" y="1"/>
                    <a:pt x="22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938" name="Google Shape;4362;p57">
              <a:extLst>
                <a:ext uri="{FF2B5EF4-FFF2-40B4-BE49-F238E27FC236}">
                  <a16:creationId xmlns:a16="http://schemas.microsoft.com/office/drawing/2014/main" id="{BE9F98AA-81B5-48C8-B349-71553C6F472C}"/>
                </a:ext>
              </a:extLst>
            </p:cNvPr>
            <p:cNvSpPr/>
            <p:nvPr/>
          </p:nvSpPr>
          <p:spPr>
            <a:xfrm>
              <a:off x="5996750" y="3371150"/>
              <a:ext cx="136025" cy="136525"/>
            </a:xfrm>
            <a:custGeom>
              <a:avLst/>
              <a:gdLst/>
              <a:ahLst/>
              <a:cxnLst/>
              <a:rect l="l" t="t" r="r" b="b"/>
              <a:pathLst>
                <a:path w="5441" h="5461" extrusionOk="0">
                  <a:moveTo>
                    <a:pt x="3955" y="1136"/>
                  </a:moveTo>
                  <a:cubicBezTo>
                    <a:pt x="3986" y="1136"/>
                    <a:pt x="4019" y="1143"/>
                    <a:pt x="4049" y="1158"/>
                  </a:cubicBezTo>
                  <a:cubicBezTo>
                    <a:pt x="4152" y="1218"/>
                    <a:pt x="4290" y="1541"/>
                    <a:pt x="4251" y="2194"/>
                  </a:cubicBezTo>
                  <a:cubicBezTo>
                    <a:pt x="4215" y="2834"/>
                    <a:pt x="4022" y="3468"/>
                    <a:pt x="3853" y="3761"/>
                  </a:cubicBezTo>
                  <a:cubicBezTo>
                    <a:pt x="3644" y="4124"/>
                    <a:pt x="3246" y="4329"/>
                    <a:pt x="2842" y="4329"/>
                  </a:cubicBezTo>
                  <a:cubicBezTo>
                    <a:pt x="2645" y="4329"/>
                    <a:pt x="2447" y="4280"/>
                    <a:pt x="2267" y="4177"/>
                  </a:cubicBezTo>
                  <a:cubicBezTo>
                    <a:pt x="2008" y="4026"/>
                    <a:pt x="1815" y="3779"/>
                    <a:pt x="1739" y="3489"/>
                  </a:cubicBezTo>
                  <a:cubicBezTo>
                    <a:pt x="1661" y="3199"/>
                    <a:pt x="1703" y="2888"/>
                    <a:pt x="1854" y="2628"/>
                  </a:cubicBezTo>
                  <a:cubicBezTo>
                    <a:pt x="2020" y="2338"/>
                    <a:pt x="2479" y="1855"/>
                    <a:pt x="3025" y="1502"/>
                  </a:cubicBezTo>
                  <a:cubicBezTo>
                    <a:pt x="3451" y="1224"/>
                    <a:pt x="3768" y="1137"/>
                    <a:pt x="3937" y="1137"/>
                  </a:cubicBezTo>
                  <a:cubicBezTo>
                    <a:pt x="3943" y="1136"/>
                    <a:pt x="3949" y="1136"/>
                    <a:pt x="3955" y="1136"/>
                  </a:cubicBezTo>
                  <a:close/>
                  <a:moveTo>
                    <a:pt x="3932" y="1"/>
                  </a:moveTo>
                  <a:cubicBezTo>
                    <a:pt x="3486" y="1"/>
                    <a:pt x="2972" y="186"/>
                    <a:pt x="2409" y="551"/>
                  </a:cubicBezTo>
                  <a:cubicBezTo>
                    <a:pt x="1766" y="968"/>
                    <a:pt x="1162" y="1562"/>
                    <a:pt x="872" y="2064"/>
                  </a:cubicBezTo>
                  <a:cubicBezTo>
                    <a:pt x="1" y="3572"/>
                    <a:pt x="1091" y="5461"/>
                    <a:pt x="2834" y="5461"/>
                  </a:cubicBezTo>
                  <a:cubicBezTo>
                    <a:pt x="2835" y="5461"/>
                    <a:pt x="2837" y="5461"/>
                    <a:pt x="2838" y="5461"/>
                  </a:cubicBezTo>
                  <a:cubicBezTo>
                    <a:pt x="3037" y="5461"/>
                    <a:pt x="3240" y="5433"/>
                    <a:pt x="3436" y="5385"/>
                  </a:cubicBezTo>
                  <a:cubicBezTo>
                    <a:pt x="4022" y="5234"/>
                    <a:pt x="4526" y="4854"/>
                    <a:pt x="4831" y="4328"/>
                  </a:cubicBezTo>
                  <a:cubicBezTo>
                    <a:pt x="5121" y="3824"/>
                    <a:pt x="5335" y="3015"/>
                    <a:pt x="5380" y="2260"/>
                  </a:cubicBezTo>
                  <a:cubicBezTo>
                    <a:pt x="5441" y="1221"/>
                    <a:pt x="5175" y="503"/>
                    <a:pt x="4614" y="177"/>
                  </a:cubicBezTo>
                  <a:cubicBezTo>
                    <a:pt x="4410" y="59"/>
                    <a:pt x="4182" y="1"/>
                    <a:pt x="39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939" name="Google Shape;4363;p57">
              <a:extLst>
                <a:ext uri="{FF2B5EF4-FFF2-40B4-BE49-F238E27FC236}">
                  <a16:creationId xmlns:a16="http://schemas.microsoft.com/office/drawing/2014/main" id="{1819F8AC-CF3A-4E5A-A4A6-0BF01A2DBF32}"/>
                </a:ext>
              </a:extLst>
            </p:cNvPr>
            <p:cNvSpPr/>
            <p:nvPr/>
          </p:nvSpPr>
          <p:spPr>
            <a:xfrm>
              <a:off x="5734275" y="3424700"/>
              <a:ext cx="311325" cy="226550"/>
            </a:xfrm>
            <a:custGeom>
              <a:avLst/>
              <a:gdLst/>
              <a:ahLst/>
              <a:cxnLst/>
              <a:rect l="l" t="t" r="r" b="b"/>
              <a:pathLst>
                <a:path w="12453" h="9062" extrusionOk="0">
                  <a:moveTo>
                    <a:pt x="6226" y="1135"/>
                  </a:moveTo>
                  <a:cubicBezTo>
                    <a:pt x="8575" y="1135"/>
                    <a:pt x="9059" y="1815"/>
                    <a:pt x="9059" y="2832"/>
                  </a:cubicBezTo>
                  <a:lnTo>
                    <a:pt x="9059" y="3159"/>
                  </a:lnTo>
                  <a:cubicBezTo>
                    <a:pt x="9056" y="3850"/>
                    <a:pt x="9472" y="4472"/>
                    <a:pt x="10115" y="4732"/>
                  </a:cubicBezTo>
                  <a:cubicBezTo>
                    <a:pt x="10846" y="5031"/>
                    <a:pt x="11323" y="5619"/>
                    <a:pt x="11323" y="6229"/>
                  </a:cubicBezTo>
                  <a:cubicBezTo>
                    <a:pt x="11323" y="6658"/>
                    <a:pt x="11103" y="7069"/>
                    <a:pt x="10704" y="7389"/>
                  </a:cubicBezTo>
                  <a:cubicBezTo>
                    <a:pt x="10269" y="7736"/>
                    <a:pt x="9687" y="7929"/>
                    <a:pt x="9059" y="7929"/>
                  </a:cubicBezTo>
                  <a:cubicBezTo>
                    <a:pt x="9046" y="7929"/>
                    <a:pt x="9034" y="7929"/>
                    <a:pt x="9021" y="7929"/>
                  </a:cubicBezTo>
                  <a:cubicBezTo>
                    <a:pt x="8787" y="7929"/>
                    <a:pt x="8554" y="7902"/>
                    <a:pt x="8328" y="7848"/>
                  </a:cubicBezTo>
                  <a:cubicBezTo>
                    <a:pt x="7639" y="7673"/>
                    <a:pt x="6933" y="7585"/>
                    <a:pt x="6223" y="7585"/>
                  </a:cubicBezTo>
                  <a:cubicBezTo>
                    <a:pt x="5517" y="7585"/>
                    <a:pt x="4813" y="7673"/>
                    <a:pt x="4128" y="7848"/>
                  </a:cubicBezTo>
                  <a:cubicBezTo>
                    <a:pt x="3901" y="7902"/>
                    <a:pt x="3666" y="7929"/>
                    <a:pt x="3434" y="7929"/>
                  </a:cubicBezTo>
                  <a:cubicBezTo>
                    <a:pt x="3422" y="7929"/>
                    <a:pt x="3409" y="7929"/>
                    <a:pt x="3397" y="7929"/>
                  </a:cubicBezTo>
                  <a:cubicBezTo>
                    <a:pt x="2769" y="7929"/>
                    <a:pt x="2183" y="7736"/>
                    <a:pt x="1748" y="7389"/>
                  </a:cubicBezTo>
                  <a:cubicBezTo>
                    <a:pt x="1350" y="7069"/>
                    <a:pt x="1133" y="6658"/>
                    <a:pt x="1133" y="6229"/>
                  </a:cubicBezTo>
                  <a:cubicBezTo>
                    <a:pt x="1133" y="5619"/>
                    <a:pt x="1604" y="5031"/>
                    <a:pt x="2340" y="4732"/>
                  </a:cubicBezTo>
                  <a:cubicBezTo>
                    <a:pt x="2980" y="4472"/>
                    <a:pt x="3397" y="3850"/>
                    <a:pt x="3397" y="3159"/>
                  </a:cubicBezTo>
                  <a:lnTo>
                    <a:pt x="3397" y="2832"/>
                  </a:lnTo>
                  <a:cubicBezTo>
                    <a:pt x="3397" y="1815"/>
                    <a:pt x="3877" y="1135"/>
                    <a:pt x="6226" y="1135"/>
                  </a:cubicBezTo>
                  <a:close/>
                  <a:moveTo>
                    <a:pt x="6226" y="0"/>
                  </a:moveTo>
                  <a:cubicBezTo>
                    <a:pt x="5034" y="0"/>
                    <a:pt x="4185" y="157"/>
                    <a:pt x="3557" y="498"/>
                  </a:cubicBezTo>
                  <a:cubicBezTo>
                    <a:pt x="2700" y="960"/>
                    <a:pt x="2262" y="1745"/>
                    <a:pt x="2262" y="2829"/>
                  </a:cubicBezTo>
                  <a:lnTo>
                    <a:pt x="2262" y="3156"/>
                  </a:lnTo>
                  <a:cubicBezTo>
                    <a:pt x="2265" y="3388"/>
                    <a:pt x="2123" y="3593"/>
                    <a:pt x="1912" y="3681"/>
                  </a:cubicBezTo>
                  <a:cubicBezTo>
                    <a:pt x="749" y="4158"/>
                    <a:pt x="0" y="5157"/>
                    <a:pt x="0" y="6229"/>
                  </a:cubicBezTo>
                  <a:cubicBezTo>
                    <a:pt x="0" y="7790"/>
                    <a:pt x="1522" y="9062"/>
                    <a:pt x="3397" y="9062"/>
                  </a:cubicBezTo>
                  <a:cubicBezTo>
                    <a:pt x="3409" y="9062"/>
                    <a:pt x="3421" y="9062"/>
                    <a:pt x="3433" y="9062"/>
                  </a:cubicBezTo>
                  <a:cubicBezTo>
                    <a:pt x="3760" y="9062"/>
                    <a:pt x="4088" y="9022"/>
                    <a:pt x="4409" y="8944"/>
                  </a:cubicBezTo>
                  <a:cubicBezTo>
                    <a:pt x="5005" y="8793"/>
                    <a:pt x="5616" y="8717"/>
                    <a:pt x="6228" y="8717"/>
                  </a:cubicBezTo>
                  <a:cubicBezTo>
                    <a:pt x="6839" y="8717"/>
                    <a:pt x="7451" y="8793"/>
                    <a:pt x="8047" y="8944"/>
                  </a:cubicBezTo>
                  <a:cubicBezTo>
                    <a:pt x="8366" y="9022"/>
                    <a:pt x="8691" y="9059"/>
                    <a:pt x="9017" y="9059"/>
                  </a:cubicBezTo>
                  <a:cubicBezTo>
                    <a:pt x="9030" y="9059"/>
                    <a:pt x="9043" y="9059"/>
                    <a:pt x="9056" y="9059"/>
                  </a:cubicBezTo>
                  <a:cubicBezTo>
                    <a:pt x="10931" y="9059"/>
                    <a:pt x="12452" y="7787"/>
                    <a:pt x="12452" y="6226"/>
                  </a:cubicBezTo>
                  <a:cubicBezTo>
                    <a:pt x="12452" y="5154"/>
                    <a:pt x="11704" y="4155"/>
                    <a:pt x="10541" y="3681"/>
                  </a:cubicBezTo>
                  <a:cubicBezTo>
                    <a:pt x="10330" y="3593"/>
                    <a:pt x="10188" y="3388"/>
                    <a:pt x="10188" y="3156"/>
                  </a:cubicBezTo>
                  <a:lnTo>
                    <a:pt x="10188" y="2829"/>
                  </a:lnTo>
                  <a:cubicBezTo>
                    <a:pt x="10188" y="1745"/>
                    <a:pt x="9753" y="960"/>
                    <a:pt x="8896" y="498"/>
                  </a:cubicBezTo>
                  <a:cubicBezTo>
                    <a:pt x="8267" y="157"/>
                    <a:pt x="7419" y="0"/>
                    <a:pt x="6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940" name="Google Shape;4364;p57">
            <a:extLst>
              <a:ext uri="{FF2B5EF4-FFF2-40B4-BE49-F238E27FC236}">
                <a16:creationId xmlns:a16="http://schemas.microsoft.com/office/drawing/2014/main" id="{6013656A-3014-4A28-90FC-09CCEC14AC3C}"/>
              </a:ext>
            </a:extLst>
          </p:cNvPr>
          <p:cNvGrpSpPr/>
          <p:nvPr/>
        </p:nvGrpSpPr>
        <p:grpSpPr>
          <a:xfrm>
            <a:off x="10034059" y="5157529"/>
            <a:ext cx="231967" cy="190706"/>
            <a:chOff x="6242450" y="3252800"/>
            <a:chExt cx="484475" cy="398300"/>
          </a:xfrm>
        </p:grpSpPr>
        <p:sp>
          <p:nvSpPr>
            <p:cNvPr id="2941" name="Google Shape;4365;p57">
              <a:extLst>
                <a:ext uri="{FF2B5EF4-FFF2-40B4-BE49-F238E27FC236}">
                  <a16:creationId xmlns:a16="http://schemas.microsoft.com/office/drawing/2014/main" id="{712A0801-B3F6-449E-BE5E-B53E30454312}"/>
                </a:ext>
              </a:extLst>
            </p:cNvPr>
            <p:cNvSpPr/>
            <p:nvPr/>
          </p:nvSpPr>
          <p:spPr>
            <a:xfrm>
              <a:off x="6626825" y="3427175"/>
              <a:ext cx="28325" cy="28350"/>
            </a:xfrm>
            <a:custGeom>
              <a:avLst/>
              <a:gdLst/>
              <a:ahLst/>
              <a:cxnLst/>
              <a:rect l="l" t="t" r="r" b="b"/>
              <a:pathLst>
                <a:path w="1133" h="1134" extrusionOk="0">
                  <a:moveTo>
                    <a:pt x="568" y="1"/>
                  </a:moveTo>
                  <a:cubicBezTo>
                    <a:pt x="254" y="1"/>
                    <a:pt x="0" y="254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2" y="879"/>
                    <a:pt x="1132" y="565"/>
                  </a:cubicBezTo>
                  <a:cubicBezTo>
                    <a:pt x="1132" y="254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942" name="Google Shape;4366;p57">
              <a:extLst>
                <a:ext uri="{FF2B5EF4-FFF2-40B4-BE49-F238E27FC236}">
                  <a16:creationId xmlns:a16="http://schemas.microsoft.com/office/drawing/2014/main" id="{5B140757-E9E3-4099-8115-C12E550B5F0A}"/>
                </a:ext>
              </a:extLst>
            </p:cNvPr>
            <p:cNvSpPr/>
            <p:nvPr/>
          </p:nvSpPr>
          <p:spPr>
            <a:xfrm>
              <a:off x="6508150" y="3418300"/>
              <a:ext cx="45550" cy="68400"/>
            </a:xfrm>
            <a:custGeom>
              <a:avLst/>
              <a:gdLst/>
              <a:ahLst/>
              <a:cxnLst/>
              <a:rect l="l" t="t" r="r" b="b"/>
              <a:pathLst>
                <a:path w="1822" h="2736" extrusionOk="0">
                  <a:moveTo>
                    <a:pt x="1062" y="0"/>
                  </a:moveTo>
                  <a:cubicBezTo>
                    <a:pt x="917" y="0"/>
                    <a:pt x="772" y="55"/>
                    <a:pt x="662" y="166"/>
                  </a:cubicBezTo>
                  <a:cubicBezTo>
                    <a:pt x="1" y="830"/>
                    <a:pt x="1" y="1905"/>
                    <a:pt x="662" y="2569"/>
                  </a:cubicBezTo>
                  <a:cubicBezTo>
                    <a:pt x="768" y="2675"/>
                    <a:pt x="912" y="2732"/>
                    <a:pt x="1063" y="2735"/>
                  </a:cubicBezTo>
                  <a:cubicBezTo>
                    <a:pt x="1568" y="2732"/>
                    <a:pt x="1821" y="2122"/>
                    <a:pt x="1462" y="1766"/>
                  </a:cubicBezTo>
                  <a:cubicBezTo>
                    <a:pt x="1242" y="1545"/>
                    <a:pt x="1242" y="1186"/>
                    <a:pt x="1462" y="966"/>
                  </a:cubicBezTo>
                  <a:cubicBezTo>
                    <a:pt x="1685" y="745"/>
                    <a:pt x="1685" y="386"/>
                    <a:pt x="1462" y="166"/>
                  </a:cubicBezTo>
                  <a:cubicBezTo>
                    <a:pt x="1352" y="55"/>
                    <a:pt x="1207" y="0"/>
                    <a:pt x="10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943" name="Google Shape;4367;p57">
              <a:extLst>
                <a:ext uri="{FF2B5EF4-FFF2-40B4-BE49-F238E27FC236}">
                  <a16:creationId xmlns:a16="http://schemas.microsoft.com/office/drawing/2014/main" id="{6B2E31DF-146A-48D6-87A1-9840EB0D99EB}"/>
                </a:ext>
              </a:extLst>
            </p:cNvPr>
            <p:cNvSpPr/>
            <p:nvPr/>
          </p:nvSpPr>
          <p:spPr>
            <a:xfrm>
              <a:off x="6242450" y="3252800"/>
              <a:ext cx="484475" cy="398300"/>
            </a:xfrm>
            <a:custGeom>
              <a:avLst/>
              <a:gdLst/>
              <a:ahLst/>
              <a:cxnLst/>
              <a:rect l="l" t="t" r="r" b="b"/>
              <a:pathLst>
                <a:path w="19379" h="15932" extrusionOk="0">
                  <a:moveTo>
                    <a:pt x="9593" y="1178"/>
                  </a:moveTo>
                  <a:cubicBezTo>
                    <a:pt x="11124" y="1417"/>
                    <a:pt x="12374" y="2528"/>
                    <a:pt x="12794" y="4017"/>
                  </a:cubicBezTo>
                  <a:cubicBezTo>
                    <a:pt x="12443" y="4032"/>
                    <a:pt x="12093" y="4065"/>
                    <a:pt x="11746" y="4116"/>
                  </a:cubicBezTo>
                  <a:cubicBezTo>
                    <a:pt x="10595" y="3543"/>
                    <a:pt x="9792" y="2450"/>
                    <a:pt x="9593" y="1178"/>
                  </a:cubicBezTo>
                  <a:close/>
                  <a:moveTo>
                    <a:pt x="1697" y="2890"/>
                  </a:moveTo>
                  <a:cubicBezTo>
                    <a:pt x="3790" y="2894"/>
                    <a:pt x="5520" y="4524"/>
                    <a:pt x="5653" y="6613"/>
                  </a:cubicBezTo>
                  <a:lnTo>
                    <a:pt x="4360" y="5321"/>
                  </a:lnTo>
                  <a:cubicBezTo>
                    <a:pt x="4250" y="5211"/>
                    <a:pt x="4105" y="5156"/>
                    <a:pt x="3960" y="5156"/>
                  </a:cubicBezTo>
                  <a:cubicBezTo>
                    <a:pt x="3815" y="5156"/>
                    <a:pt x="3670" y="5211"/>
                    <a:pt x="3560" y="5321"/>
                  </a:cubicBezTo>
                  <a:cubicBezTo>
                    <a:pt x="3340" y="5542"/>
                    <a:pt x="3340" y="5901"/>
                    <a:pt x="3560" y="6121"/>
                  </a:cubicBezTo>
                  <a:lnTo>
                    <a:pt x="4852" y="7414"/>
                  </a:lnTo>
                  <a:cubicBezTo>
                    <a:pt x="2763" y="7281"/>
                    <a:pt x="1132" y="5551"/>
                    <a:pt x="1132" y="3458"/>
                  </a:cubicBezTo>
                  <a:lnTo>
                    <a:pt x="1129" y="3458"/>
                  </a:lnTo>
                  <a:lnTo>
                    <a:pt x="1129" y="2890"/>
                  </a:lnTo>
                  <a:close/>
                  <a:moveTo>
                    <a:pt x="15511" y="5593"/>
                  </a:moveTo>
                  <a:cubicBezTo>
                    <a:pt x="16553" y="6067"/>
                    <a:pt x="17477" y="6888"/>
                    <a:pt x="18135" y="7966"/>
                  </a:cubicBezTo>
                  <a:cubicBezTo>
                    <a:pt x="17471" y="9056"/>
                    <a:pt x="16532" y="9887"/>
                    <a:pt x="15472" y="10358"/>
                  </a:cubicBezTo>
                  <a:cubicBezTo>
                    <a:pt x="13748" y="9228"/>
                    <a:pt x="13766" y="6695"/>
                    <a:pt x="15511" y="5593"/>
                  </a:cubicBezTo>
                  <a:close/>
                  <a:moveTo>
                    <a:pt x="13326" y="5134"/>
                  </a:moveTo>
                  <a:cubicBezTo>
                    <a:pt x="13345" y="5134"/>
                    <a:pt x="13363" y="5134"/>
                    <a:pt x="13382" y="5134"/>
                  </a:cubicBezTo>
                  <a:cubicBezTo>
                    <a:pt x="13417" y="5140"/>
                    <a:pt x="13451" y="5143"/>
                    <a:pt x="13485" y="5143"/>
                  </a:cubicBezTo>
                  <a:cubicBezTo>
                    <a:pt x="13504" y="5143"/>
                    <a:pt x="13523" y="5142"/>
                    <a:pt x="13542" y="5140"/>
                  </a:cubicBezTo>
                  <a:cubicBezTo>
                    <a:pt x="13548" y="5140"/>
                    <a:pt x="13554" y="5137"/>
                    <a:pt x="13560" y="5137"/>
                  </a:cubicBezTo>
                  <a:cubicBezTo>
                    <a:pt x="13775" y="5143"/>
                    <a:pt x="13989" y="5161"/>
                    <a:pt x="14204" y="5197"/>
                  </a:cubicBezTo>
                  <a:cubicBezTo>
                    <a:pt x="12688" y="6728"/>
                    <a:pt x="12676" y="9189"/>
                    <a:pt x="14170" y="10738"/>
                  </a:cubicBezTo>
                  <a:cubicBezTo>
                    <a:pt x="13968" y="10771"/>
                    <a:pt x="13763" y="10789"/>
                    <a:pt x="13560" y="10792"/>
                  </a:cubicBezTo>
                  <a:lnTo>
                    <a:pt x="13542" y="10792"/>
                  </a:lnTo>
                  <a:cubicBezTo>
                    <a:pt x="13520" y="10789"/>
                    <a:pt x="13497" y="10787"/>
                    <a:pt x="13475" y="10787"/>
                  </a:cubicBezTo>
                  <a:cubicBezTo>
                    <a:pt x="13444" y="10787"/>
                    <a:pt x="13414" y="10790"/>
                    <a:pt x="13382" y="10795"/>
                  </a:cubicBezTo>
                  <a:cubicBezTo>
                    <a:pt x="13362" y="10796"/>
                    <a:pt x="13341" y="10796"/>
                    <a:pt x="13321" y="10796"/>
                  </a:cubicBezTo>
                  <a:cubicBezTo>
                    <a:pt x="12807" y="10796"/>
                    <a:pt x="12296" y="10759"/>
                    <a:pt x="11788" y="10684"/>
                  </a:cubicBezTo>
                  <a:cubicBezTo>
                    <a:pt x="11755" y="10675"/>
                    <a:pt x="11722" y="10672"/>
                    <a:pt x="11691" y="10669"/>
                  </a:cubicBezTo>
                  <a:cubicBezTo>
                    <a:pt x="9931" y="10370"/>
                    <a:pt x="8938" y="9530"/>
                    <a:pt x="7114" y="7990"/>
                  </a:cubicBezTo>
                  <a:lnTo>
                    <a:pt x="7105" y="7987"/>
                  </a:lnTo>
                  <a:lnTo>
                    <a:pt x="7177" y="7927"/>
                  </a:lnTo>
                  <a:cubicBezTo>
                    <a:pt x="8986" y="6402"/>
                    <a:pt x="9973" y="5569"/>
                    <a:pt x="11691" y="5267"/>
                  </a:cubicBezTo>
                  <a:cubicBezTo>
                    <a:pt x="11731" y="5264"/>
                    <a:pt x="11767" y="5258"/>
                    <a:pt x="11806" y="5249"/>
                  </a:cubicBezTo>
                  <a:cubicBezTo>
                    <a:pt x="12310" y="5173"/>
                    <a:pt x="12816" y="5134"/>
                    <a:pt x="13326" y="5134"/>
                  </a:cubicBezTo>
                  <a:close/>
                  <a:moveTo>
                    <a:pt x="4852" y="8561"/>
                  </a:moveTo>
                  <a:lnTo>
                    <a:pt x="3560" y="9850"/>
                  </a:lnTo>
                  <a:cubicBezTo>
                    <a:pt x="3340" y="10071"/>
                    <a:pt x="3340" y="10430"/>
                    <a:pt x="3560" y="10650"/>
                  </a:cubicBezTo>
                  <a:cubicBezTo>
                    <a:pt x="3670" y="10762"/>
                    <a:pt x="3815" y="10818"/>
                    <a:pt x="3960" y="10818"/>
                  </a:cubicBezTo>
                  <a:cubicBezTo>
                    <a:pt x="4105" y="10818"/>
                    <a:pt x="4250" y="10762"/>
                    <a:pt x="4360" y="10650"/>
                  </a:cubicBezTo>
                  <a:lnTo>
                    <a:pt x="5653" y="9361"/>
                  </a:lnTo>
                  <a:lnTo>
                    <a:pt x="5653" y="9361"/>
                  </a:lnTo>
                  <a:cubicBezTo>
                    <a:pt x="5520" y="11451"/>
                    <a:pt x="3790" y="13078"/>
                    <a:pt x="1697" y="13081"/>
                  </a:cubicBezTo>
                  <a:lnTo>
                    <a:pt x="1129" y="13081"/>
                  </a:lnTo>
                  <a:lnTo>
                    <a:pt x="1129" y="12517"/>
                  </a:lnTo>
                  <a:cubicBezTo>
                    <a:pt x="1132" y="10421"/>
                    <a:pt x="2760" y="8691"/>
                    <a:pt x="4852" y="8561"/>
                  </a:cubicBezTo>
                  <a:close/>
                  <a:moveTo>
                    <a:pt x="11734" y="11822"/>
                  </a:moveTo>
                  <a:cubicBezTo>
                    <a:pt x="12066" y="11870"/>
                    <a:pt x="12416" y="11901"/>
                    <a:pt x="12794" y="11916"/>
                  </a:cubicBezTo>
                  <a:cubicBezTo>
                    <a:pt x="12374" y="13407"/>
                    <a:pt x="11121" y="14515"/>
                    <a:pt x="9593" y="14754"/>
                  </a:cubicBezTo>
                  <a:cubicBezTo>
                    <a:pt x="9792" y="13489"/>
                    <a:pt x="10589" y="12396"/>
                    <a:pt x="11734" y="11822"/>
                  </a:cubicBezTo>
                  <a:close/>
                  <a:moveTo>
                    <a:pt x="8986" y="1"/>
                  </a:moveTo>
                  <a:cubicBezTo>
                    <a:pt x="8984" y="1"/>
                    <a:pt x="8982" y="1"/>
                    <a:pt x="8980" y="1"/>
                  </a:cubicBezTo>
                  <a:cubicBezTo>
                    <a:pt x="8666" y="1"/>
                    <a:pt x="8412" y="255"/>
                    <a:pt x="8412" y="566"/>
                  </a:cubicBezTo>
                  <a:cubicBezTo>
                    <a:pt x="8415" y="2084"/>
                    <a:pt x="9092" y="3522"/>
                    <a:pt x="10257" y="4491"/>
                  </a:cubicBezTo>
                  <a:cubicBezTo>
                    <a:pt x="9019" y="4950"/>
                    <a:pt x="8044" y="5720"/>
                    <a:pt x="6794" y="6774"/>
                  </a:cubicBezTo>
                  <a:cubicBezTo>
                    <a:pt x="6749" y="4002"/>
                    <a:pt x="4481" y="1761"/>
                    <a:pt x="1697" y="1761"/>
                  </a:cubicBezTo>
                  <a:lnTo>
                    <a:pt x="565" y="1761"/>
                  </a:lnTo>
                  <a:cubicBezTo>
                    <a:pt x="251" y="1761"/>
                    <a:pt x="0" y="2015"/>
                    <a:pt x="0" y="2326"/>
                  </a:cubicBezTo>
                  <a:lnTo>
                    <a:pt x="0" y="3458"/>
                  </a:lnTo>
                  <a:cubicBezTo>
                    <a:pt x="0" y="5366"/>
                    <a:pt x="1066" y="7115"/>
                    <a:pt x="2763" y="7987"/>
                  </a:cubicBezTo>
                  <a:cubicBezTo>
                    <a:pt x="1066" y="8863"/>
                    <a:pt x="0" y="10611"/>
                    <a:pt x="0" y="12517"/>
                  </a:cubicBezTo>
                  <a:lnTo>
                    <a:pt x="0" y="13649"/>
                  </a:lnTo>
                  <a:cubicBezTo>
                    <a:pt x="0" y="13963"/>
                    <a:pt x="254" y="14213"/>
                    <a:pt x="565" y="14213"/>
                  </a:cubicBezTo>
                  <a:lnTo>
                    <a:pt x="1697" y="14213"/>
                  </a:lnTo>
                  <a:cubicBezTo>
                    <a:pt x="4478" y="14213"/>
                    <a:pt x="6746" y="11973"/>
                    <a:pt x="6794" y="9204"/>
                  </a:cubicBezTo>
                  <a:cubicBezTo>
                    <a:pt x="7808" y="10056"/>
                    <a:pt x="8606" y="10693"/>
                    <a:pt x="9523" y="11149"/>
                  </a:cubicBezTo>
                  <a:cubicBezTo>
                    <a:pt x="9756" y="11263"/>
                    <a:pt x="9998" y="11366"/>
                    <a:pt x="10242" y="11457"/>
                  </a:cubicBezTo>
                  <a:cubicBezTo>
                    <a:pt x="9086" y="12426"/>
                    <a:pt x="8415" y="13857"/>
                    <a:pt x="8412" y="15367"/>
                  </a:cubicBezTo>
                  <a:cubicBezTo>
                    <a:pt x="8412" y="15678"/>
                    <a:pt x="8666" y="15932"/>
                    <a:pt x="8980" y="15932"/>
                  </a:cubicBezTo>
                  <a:cubicBezTo>
                    <a:pt x="8982" y="15932"/>
                    <a:pt x="8984" y="15932"/>
                    <a:pt x="8986" y="15932"/>
                  </a:cubicBezTo>
                  <a:cubicBezTo>
                    <a:pt x="11387" y="15932"/>
                    <a:pt x="13461" y="14254"/>
                    <a:pt x="13962" y="11907"/>
                  </a:cubicBezTo>
                  <a:cubicBezTo>
                    <a:pt x="14971" y="11813"/>
                    <a:pt x="15943" y="11481"/>
                    <a:pt x="16794" y="10934"/>
                  </a:cubicBezTo>
                  <a:cubicBezTo>
                    <a:pt x="17812" y="10288"/>
                    <a:pt x="18672" y="9355"/>
                    <a:pt x="19285" y="8238"/>
                  </a:cubicBezTo>
                  <a:cubicBezTo>
                    <a:pt x="19379" y="8069"/>
                    <a:pt x="19379" y="7864"/>
                    <a:pt x="19285" y="7694"/>
                  </a:cubicBezTo>
                  <a:cubicBezTo>
                    <a:pt x="18672" y="6577"/>
                    <a:pt x="17809" y="5644"/>
                    <a:pt x="16794" y="4998"/>
                  </a:cubicBezTo>
                  <a:cubicBezTo>
                    <a:pt x="15943" y="4452"/>
                    <a:pt x="14971" y="4119"/>
                    <a:pt x="13962" y="4026"/>
                  </a:cubicBezTo>
                  <a:cubicBezTo>
                    <a:pt x="13461" y="1679"/>
                    <a:pt x="11387" y="1"/>
                    <a:pt x="89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944" name="Google Shape;4368;p57">
            <a:extLst>
              <a:ext uri="{FF2B5EF4-FFF2-40B4-BE49-F238E27FC236}">
                <a16:creationId xmlns:a16="http://schemas.microsoft.com/office/drawing/2014/main" id="{56B89EE0-D89D-479A-9AEA-4A750C236717}"/>
              </a:ext>
            </a:extLst>
          </p:cNvPr>
          <p:cNvGrpSpPr/>
          <p:nvPr/>
        </p:nvGrpSpPr>
        <p:grpSpPr>
          <a:xfrm>
            <a:off x="7486908" y="5422188"/>
            <a:ext cx="203310" cy="231320"/>
            <a:chOff x="922025" y="3804850"/>
            <a:chExt cx="424625" cy="483125"/>
          </a:xfrm>
        </p:grpSpPr>
        <p:sp>
          <p:nvSpPr>
            <p:cNvPr id="2945" name="Google Shape;4369;p57">
              <a:extLst>
                <a:ext uri="{FF2B5EF4-FFF2-40B4-BE49-F238E27FC236}">
                  <a16:creationId xmlns:a16="http://schemas.microsoft.com/office/drawing/2014/main" id="{1F34EB8D-FC8B-4CC6-B3D5-8EFB17509C0D}"/>
                </a:ext>
              </a:extLst>
            </p:cNvPr>
            <p:cNvSpPr/>
            <p:nvPr/>
          </p:nvSpPr>
          <p:spPr>
            <a:xfrm>
              <a:off x="922025" y="3804850"/>
              <a:ext cx="424625" cy="483125"/>
            </a:xfrm>
            <a:custGeom>
              <a:avLst/>
              <a:gdLst/>
              <a:ahLst/>
              <a:cxnLst/>
              <a:rect l="l" t="t" r="r" b="b"/>
              <a:pathLst>
                <a:path w="16985" h="19325" extrusionOk="0">
                  <a:moveTo>
                    <a:pt x="14153" y="1132"/>
                  </a:moveTo>
                  <a:cubicBezTo>
                    <a:pt x="15092" y="1132"/>
                    <a:pt x="15850" y="1893"/>
                    <a:pt x="15853" y="2832"/>
                  </a:cubicBezTo>
                  <a:lnTo>
                    <a:pt x="15853" y="3560"/>
                  </a:lnTo>
                  <a:cubicBezTo>
                    <a:pt x="15472" y="3162"/>
                    <a:pt x="15037" y="2769"/>
                    <a:pt x="14648" y="2558"/>
                  </a:cubicBezTo>
                  <a:cubicBezTo>
                    <a:pt x="14158" y="2296"/>
                    <a:pt x="13305" y="2239"/>
                    <a:pt x="12660" y="2239"/>
                  </a:cubicBezTo>
                  <a:cubicBezTo>
                    <a:pt x="12589" y="2239"/>
                    <a:pt x="12521" y="2239"/>
                    <a:pt x="12456" y="2241"/>
                  </a:cubicBezTo>
                  <a:lnTo>
                    <a:pt x="12456" y="1132"/>
                  </a:lnTo>
                  <a:close/>
                  <a:moveTo>
                    <a:pt x="12611" y="3372"/>
                  </a:moveTo>
                  <a:cubicBezTo>
                    <a:pt x="13207" y="3372"/>
                    <a:pt x="13858" y="3421"/>
                    <a:pt x="14110" y="3557"/>
                  </a:cubicBezTo>
                  <a:cubicBezTo>
                    <a:pt x="14430" y="3726"/>
                    <a:pt x="14844" y="4128"/>
                    <a:pt x="15209" y="4529"/>
                  </a:cubicBezTo>
                  <a:lnTo>
                    <a:pt x="12456" y="4529"/>
                  </a:lnTo>
                  <a:lnTo>
                    <a:pt x="12456" y="3373"/>
                  </a:lnTo>
                  <a:cubicBezTo>
                    <a:pt x="12507" y="3372"/>
                    <a:pt x="12559" y="3372"/>
                    <a:pt x="12611" y="3372"/>
                  </a:cubicBezTo>
                  <a:close/>
                  <a:moveTo>
                    <a:pt x="7927" y="6794"/>
                  </a:moveTo>
                  <a:lnTo>
                    <a:pt x="7927" y="9626"/>
                  </a:lnTo>
                  <a:cubicBezTo>
                    <a:pt x="7924" y="11812"/>
                    <a:pt x="6151" y="13585"/>
                    <a:pt x="3962" y="13588"/>
                  </a:cubicBezTo>
                  <a:lnTo>
                    <a:pt x="3397" y="13588"/>
                  </a:lnTo>
                  <a:lnTo>
                    <a:pt x="3397" y="12455"/>
                  </a:lnTo>
                  <a:lnTo>
                    <a:pt x="3962" y="12455"/>
                  </a:lnTo>
                  <a:cubicBezTo>
                    <a:pt x="5526" y="12452"/>
                    <a:pt x="6791" y="11187"/>
                    <a:pt x="6794" y="9626"/>
                  </a:cubicBezTo>
                  <a:cubicBezTo>
                    <a:pt x="6794" y="9312"/>
                    <a:pt x="6541" y="9058"/>
                    <a:pt x="6227" y="9058"/>
                  </a:cubicBezTo>
                  <a:cubicBezTo>
                    <a:pt x="5913" y="9058"/>
                    <a:pt x="5662" y="9312"/>
                    <a:pt x="5662" y="9626"/>
                  </a:cubicBezTo>
                  <a:cubicBezTo>
                    <a:pt x="5659" y="10562"/>
                    <a:pt x="4901" y="11323"/>
                    <a:pt x="3962" y="11323"/>
                  </a:cubicBezTo>
                  <a:lnTo>
                    <a:pt x="3397" y="11323"/>
                  </a:lnTo>
                  <a:lnTo>
                    <a:pt x="3397" y="10758"/>
                  </a:lnTo>
                  <a:cubicBezTo>
                    <a:pt x="3397" y="8569"/>
                    <a:pt x="5170" y="6797"/>
                    <a:pt x="7359" y="6794"/>
                  </a:cubicBezTo>
                  <a:close/>
                  <a:moveTo>
                    <a:pt x="11323" y="1132"/>
                  </a:moveTo>
                  <a:lnTo>
                    <a:pt x="11323" y="10758"/>
                  </a:lnTo>
                  <a:cubicBezTo>
                    <a:pt x="11320" y="12320"/>
                    <a:pt x="10055" y="13585"/>
                    <a:pt x="8491" y="13588"/>
                  </a:cubicBezTo>
                  <a:lnTo>
                    <a:pt x="7160" y="13588"/>
                  </a:lnTo>
                  <a:cubicBezTo>
                    <a:pt x="8361" y="12621"/>
                    <a:pt x="9059" y="11166"/>
                    <a:pt x="9059" y="9626"/>
                  </a:cubicBezTo>
                  <a:lnTo>
                    <a:pt x="9059" y="6229"/>
                  </a:lnTo>
                  <a:cubicBezTo>
                    <a:pt x="9059" y="5915"/>
                    <a:pt x="8805" y="5662"/>
                    <a:pt x="8491" y="5662"/>
                  </a:cubicBezTo>
                  <a:lnTo>
                    <a:pt x="7359" y="5662"/>
                  </a:lnTo>
                  <a:cubicBezTo>
                    <a:pt x="6779" y="5662"/>
                    <a:pt x="6206" y="5761"/>
                    <a:pt x="5662" y="5954"/>
                  </a:cubicBezTo>
                  <a:lnTo>
                    <a:pt x="5662" y="5097"/>
                  </a:lnTo>
                  <a:cubicBezTo>
                    <a:pt x="5662" y="2908"/>
                    <a:pt x="7434" y="1135"/>
                    <a:pt x="9624" y="1132"/>
                  </a:cubicBezTo>
                  <a:close/>
                  <a:moveTo>
                    <a:pt x="6794" y="14720"/>
                  </a:moveTo>
                  <a:lnTo>
                    <a:pt x="6794" y="16957"/>
                  </a:lnTo>
                  <a:cubicBezTo>
                    <a:pt x="6115" y="16698"/>
                    <a:pt x="5665" y="16049"/>
                    <a:pt x="5662" y="15324"/>
                  </a:cubicBezTo>
                  <a:lnTo>
                    <a:pt x="5662" y="14720"/>
                  </a:lnTo>
                  <a:close/>
                  <a:moveTo>
                    <a:pt x="4530" y="14720"/>
                  </a:moveTo>
                  <a:lnTo>
                    <a:pt x="4530" y="18096"/>
                  </a:lnTo>
                  <a:cubicBezTo>
                    <a:pt x="3850" y="17854"/>
                    <a:pt x="3397" y="17214"/>
                    <a:pt x="3397" y="16495"/>
                  </a:cubicBezTo>
                  <a:lnTo>
                    <a:pt x="3397" y="14720"/>
                  </a:lnTo>
                  <a:close/>
                  <a:moveTo>
                    <a:pt x="3326" y="1"/>
                  </a:moveTo>
                  <a:cubicBezTo>
                    <a:pt x="3182" y="1"/>
                    <a:pt x="3037" y="56"/>
                    <a:pt x="2926" y="166"/>
                  </a:cubicBezTo>
                  <a:cubicBezTo>
                    <a:pt x="2480" y="613"/>
                    <a:pt x="2265" y="1114"/>
                    <a:pt x="2265" y="1700"/>
                  </a:cubicBezTo>
                  <a:cubicBezTo>
                    <a:pt x="2265" y="2950"/>
                    <a:pt x="3277" y="3965"/>
                    <a:pt x="4530" y="3965"/>
                  </a:cubicBezTo>
                  <a:cubicBezTo>
                    <a:pt x="4572" y="3965"/>
                    <a:pt x="4614" y="3965"/>
                    <a:pt x="4657" y="3959"/>
                  </a:cubicBezTo>
                  <a:lnTo>
                    <a:pt x="4657" y="3959"/>
                  </a:lnTo>
                  <a:cubicBezTo>
                    <a:pt x="4572" y="4333"/>
                    <a:pt x="4527" y="4714"/>
                    <a:pt x="4530" y="5097"/>
                  </a:cubicBezTo>
                  <a:lnTo>
                    <a:pt x="4530" y="6522"/>
                  </a:lnTo>
                  <a:cubicBezTo>
                    <a:pt x="3114" y="7467"/>
                    <a:pt x="2265" y="9055"/>
                    <a:pt x="2265" y="10758"/>
                  </a:cubicBezTo>
                  <a:lnTo>
                    <a:pt x="2265" y="13588"/>
                  </a:lnTo>
                  <a:lnTo>
                    <a:pt x="565" y="13588"/>
                  </a:lnTo>
                  <a:cubicBezTo>
                    <a:pt x="251" y="13588"/>
                    <a:pt x="1" y="13841"/>
                    <a:pt x="1" y="14155"/>
                  </a:cubicBezTo>
                  <a:cubicBezTo>
                    <a:pt x="1" y="14466"/>
                    <a:pt x="251" y="14720"/>
                    <a:pt x="565" y="14720"/>
                  </a:cubicBezTo>
                  <a:lnTo>
                    <a:pt x="2265" y="14720"/>
                  </a:lnTo>
                  <a:lnTo>
                    <a:pt x="2265" y="16495"/>
                  </a:lnTo>
                  <a:cubicBezTo>
                    <a:pt x="2265" y="18056"/>
                    <a:pt x="3530" y="19322"/>
                    <a:pt x="5094" y="19325"/>
                  </a:cubicBezTo>
                  <a:cubicBezTo>
                    <a:pt x="5408" y="19325"/>
                    <a:pt x="5662" y="19071"/>
                    <a:pt x="5662" y="18760"/>
                  </a:cubicBezTo>
                  <a:lnTo>
                    <a:pt x="5662" y="17613"/>
                  </a:lnTo>
                  <a:cubicBezTo>
                    <a:pt x="6148" y="17990"/>
                    <a:pt x="6743" y="18192"/>
                    <a:pt x="7359" y="18192"/>
                  </a:cubicBezTo>
                  <a:cubicBezTo>
                    <a:pt x="7673" y="18192"/>
                    <a:pt x="7927" y="17939"/>
                    <a:pt x="7927" y="17628"/>
                  </a:cubicBezTo>
                  <a:lnTo>
                    <a:pt x="7927" y="14720"/>
                  </a:lnTo>
                  <a:lnTo>
                    <a:pt x="9059" y="14720"/>
                  </a:lnTo>
                  <a:lnTo>
                    <a:pt x="9059" y="18760"/>
                  </a:lnTo>
                  <a:cubicBezTo>
                    <a:pt x="9059" y="19071"/>
                    <a:pt x="9309" y="19325"/>
                    <a:pt x="9624" y="19325"/>
                  </a:cubicBezTo>
                  <a:cubicBezTo>
                    <a:pt x="9938" y="19325"/>
                    <a:pt x="10191" y="19071"/>
                    <a:pt x="10191" y="18760"/>
                  </a:cubicBezTo>
                  <a:lnTo>
                    <a:pt x="10191" y="14720"/>
                  </a:lnTo>
                  <a:lnTo>
                    <a:pt x="16417" y="14720"/>
                  </a:lnTo>
                  <a:cubicBezTo>
                    <a:pt x="16731" y="14720"/>
                    <a:pt x="16982" y="14466"/>
                    <a:pt x="16982" y="14155"/>
                  </a:cubicBezTo>
                  <a:cubicBezTo>
                    <a:pt x="16982" y="13841"/>
                    <a:pt x="16731" y="13588"/>
                    <a:pt x="16417" y="13588"/>
                  </a:cubicBezTo>
                  <a:lnTo>
                    <a:pt x="11263" y="13588"/>
                  </a:lnTo>
                  <a:cubicBezTo>
                    <a:pt x="12024" y="12845"/>
                    <a:pt x="12456" y="11821"/>
                    <a:pt x="12456" y="10758"/>
                  </a:cubicBezTo>
                  <a:lnTo>
                    <a:pt x="12456" y="5662"/>
                  </a:lnTo>
                  <a:lnTo>
                    <a:pt x="16417" y="5662"/>
                  </a:lnTo>
                  <a:cubicBezTo>
                    <a:pt x="16435" y="5662"/>
                    <a:pt x="16454" y="5662"/>
                    <a:pt x="16472" y="5659"/>
                  </a:cubicBezTo>
                  <a:lnTo>
                    <a:pt x="16484" y="5659"/>
                  </a:lnTo>
                  <a:cubicBezTo>
                    <a:pt x="16496" y="5659"/>
                    <a:pt x="16511" y="5656"/>
                    <a:pt x="16523" y="5653"/>
                  </a:cubicBezTo>
                  <a:cubicBezTo>
                    <a:pt x="16529" y="5653"/>
                    <a:pt x="16535" y="5653"/>
                    <a:pt x="16538" y="5650"/>
                  </a:cubicBezTo>
                  <a:cubicBezTo>
                    <a:pt x="16550" y="5647"/>
                    <a:pt x="16562" y="5643"/>
                    <a:pt x="16577" y="5640"/>
                  </a:cubicBezTo>
                  <a:lnTo>
                    <a:pt x="16592" y="5637"/>
                  </a:lnTo>
                  <a:cubicBezTo>
                    <a:pt x="16607" y="5631"/>
                    <a:pt x="16623" y="5625"/>
                    <a:pt x="16638" y="5619"/>
                  </a:cubicBezTo>
                  <a:lnTo>
                    <a:pt x="16644" y="5616"/>
                  </a:lnTo>
                  <a:cubicBezTo>
                    <a:pt x="16659" y="5610"/>
                    <a:pt x="16671" y="5604"/>
                    <a:pt x="16683" y="5598"/>
                  </a:cubicBezTo>
                  <a:lnTo>
                    <a:pt x="16701" y="5586"/>
                  </a:lnTo>
                  <a:cubicBezTo>
                    <a:pt x="16710" y="5583"/>
                    <a:pt x="16719" y="5577"/>
                    <a:pt x="16728" y="5571"/>
                  </a:cubicBezTo>
                  <a:cubicBezTo>
                    <a:pt x="16734" y="5568"/>
                    <a:pt x="16740" y="5562"/>
                    <a:pt x="16746" y="5559"/>
                  </a:cubicBezTo>
                  <a:lnTo>
                    <a:pt x="16758" y="5550"/>
                  </a:lnTo>
                  <a:lnTo>
                    <a:pt x="16768" y="5541"/>
                  </a:lnTo>
                  <a:lnTo>
                    <a:pt x="16792" y="5523"/>
                  </a:lnTo>
                  <a:cubicBezTo>
                    <a:pt x="16798" y="5517"/>
                    <a:pt x="16807" y="5511"/>
                    <a:pt x="16813" y="5505"/>
                  </a:cubicBezTo>
                  <a:lnTo>
                    <a:pt x="16831" y="5486"/>
                  </a:lnTo>
                  <a:lnTo>
                    <a:pt x="16849" y="5462"/>
                  </a:lnTo>
                  <a:lnTo>
                    <a:pt x="16864" y="5444"/>
                  </a:lnTo>
                  <a:cubicBezTo>
                    <a:pt x="16870" y="5435"/>
                    <a:pt x="16879" y="5429"/>
                    <a:pt x="16885" y="5420"/>
                  </a:cubicBezTo>
                  <a:lnTo>
                    <a:pt x="16897" y="5399"/>
                  </a:lnTo>
                  <a:cubicBezTo>
                    <a:pt x="16903" y="5390"/>
                    <a:pt x="16906" y="5381"/>
                    <a:pt x="16912" y="5375"/>
                  </a:cubicBezTo>
                  <a:lnTo>
                    <a:pt x="16925" y="5351"/>
                  </a:lnTo>
                  <a:cubicBezTo>
                    <a:pt x="16928" y="5342"/>
                    <a:pt x="16934" y="5332"/>
                    <a:pt x="16937" y="5326"/>
                  </a:cubicBezTo>
                  <a:cubicBezTo>
                    <a:pt x="16940" y="5317"/>
                    <a:pt x="16943" y="5305"/>
                    <a:pt x="16949" y="5296"/>
                  </a:cubicBezTo>
                  <a:cubicBezTo>
                    <a:pt x="16952" y="5287"/>
                    <a:pt x="16955" y="5281"/>
                    <a:pt x="16958" y="5275"/>
                  </a:cubicBezTo>
                  <a:cubicBezTo>
                    <a:pt x="16958" y="5266"/>
                    <a:pt x="16964" y="5254"/>
                    <a:pt x="16964" y="5245"/>
                  </a:cubicBezTo>
                  <a:cubicBezTo>
                    <a:pt x="16967" y="5236"/>
                    <a:pt x="16970" y="5230"/>
                    <a:pt x="16970" y="5221"/>
                  </a:cubicBezTo>
                  <a:cubicBezTo>
                    <a:pt x="16973" y="5215"/>
                    <a:pt x="16976" y="5203"/>
                    <a:pt x="16976" y="5194"/>
                  </a:cubicBezTo>
                  <a:cubicBezTo>
                    <a:pt x="16979" y="5182"/>
                    <a:pt x="16979" y="5175"/>
                    <a:pt x="16982" y="5166"/>
                  </a:cubicBezTo>
                  <a:cubicBezTo>
                    <a:pt x="16982" y="5157"/>
                    <a:pt x="16982" y="5148"/>
                    <a:pt x="16982" y="5139"/>
                  </a:cubicBezTo>
                  <a:cubicBezTo>
                    <a:pt x="16982" y="5130"/>
                    <a:pt x="16982" y="5118"/>
                    <a:pt x="16985" y="5109"/>
                  </a:cubicBezTo>
                  <a:lnTo>
                    <a:pt x="16985" y="5097"/>
                  </a:lnTo>
                  <a:lnTo>
                    <a:pt x="16985" y="2832"/>
                  </a:lnTo>
                  <a:cubicBezTo>
                    <a:pt x="16982" y="1271"/>
                    <a:pt x="15717" y="3"/>
                    <a:pt x="14153" y="3"/>
                  </a:cubicBezTo>
                  <a:lnTo>
                    <a:pt x="9624" y="3"/>
                  </a:lnTo>
                  <a:cubicBezTo>
                    <a:pt x="7754" y="3"/>
                    <a:pt x="6033" y="1027"/>
                    <a:pt x="5143" y="2672"/>
                  </a:cubicBezTo>
                  <a:cubicBezTo>
                    <a:pt x="5106" y="2681"/>
                    <a:pt x="5067" y="2697"/>
                    <a:pt x="5034" y="2715"/>
                  </a:cubicBezTo>
                  <a:cubicBezTo>
                    <a:pt x="4869" y="2797"/>
                    <a:pt x="4697" y="2834"/>
                    <a:pt x="4530" y="2834"/>
                  </a:cubicBezTo>
                  <a:cubicBezTo>
                    <a:pt x="3934" y="2834"/>
                    <a:pt x="3395" y="2356"/>
                    <a:pt x="3397" y="1700"/>
                  </a:cubicBezTo>
                  <a:cubicBezTo>
                    <a:pt x="3397" y="1419"/>
                    <a:pt x="3494" y="1199"/>
                    <a:pt x="3727" y="966"/>
                  </a:cubicBezTo>
                  <a:cubicBezTo>
                    <a:pt x="3950" y="746"/>
                    <a:pt x="3950" y="387"/>
                    <a:pt x="3727" y="166"/>
                  </a:cubicBezTo>
                  <a:cubicBezTo>
                    <a:pt x="3616" y="56"/>
                    <a:pt x="3471" y="1"/>
                    <a:pt x="33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946" name="Google Shape;4370;p57">
              <a:extLst>
                <a:ext uri="{FF2B5EF4-FFF2-40B4-BE49-F238E27FC236}">
                  <a16:creationId xmlns:a16="http://schemas.microsoft.com/office/drawing/2014/main" id="{D4C7B653-8D77-4D10-8CCF-CDF92317C0BF}"/>
                </a:ext>
              </a:extLst>
            </p:cNvPr>
            <p:cNvSpPr/>
            <p:nvPr/>
          </p:nvSpPr>
          <p:spPr>
            <a:xfrm>
              <a:off x="1135200" y="3869900"/>
              <a:ext cx="37850" cy="28400"/>
            </a:xfrm>
            <a:custGeom>
              <a:avLst/>
              <a:gdLst/>
              <a:ahLst/>
              <a:cxnLst/>
              <a:rect l="l" t="t" r="r" b="b"/>
              <a:pathLst>
                <a:path w="1514" h="1136" extrusionOk="0">
                  <a:moveTo>
                    <a:pt x="758" y="1"/>
                  </a:moveTo>
                  <a:cubicBezTo>
                    <a:pt x="254" y="1"/>
                    <a:pt x="0" y="611"/>
                    <a:pt x="357" y="970"/>
                  </a:cubicBezTo>
                  <a:cubicBezTo>
                    <a:pt x="467" y="1080"/>
                    <a:pt x="612" y="1135"/>
                    <a:pt x="757" y="1135"/>
                  </a:cubicBezTo>
                  <a:cubicBezTo>
                    <a:pt x="902" y="1135"/>
                    <a:pt x="1047" y="1080"/>
                    <a:pt x="1157" y="970"/>
                  </a:cubicBezTo>
                  <a:cubicBezTo>
                    <a:pt x="1513" y="611"/>
                    <a:pt x="1263" y="1"/>
                    <a:pt x="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2947" name="Google Shape;4371;p57">
            <a:extLst>
              <a:ext uri="{FF2B5EF4-FFF2-40B4-BE49-F238E27FC236}">
                <a16:creationId xmlns:a16="http://schemas.microsoft.com/office/drawing/2014/main" id="{694A1AC5-BC59-465B-89C4-8692EE092F7F}"/>
              </a:ext>
            </a:extLst>
          </p:cNvPr>
          <p:cNvSpPr/>
          <p:nvPr/>
        </p:nvSpPr>
        <p:spPr>
          <a:xfrm>
            <a:off x="7764606" y="5421669"/>
            <a:ext cx="236850" cy="232170"/>
          </a:xfrm>
          <a:custGeom>
            <a:avLst/>
            <a:gdLst/>
            <a:ahLst/>
            <a:cxnLst/>
            <a:rect l="l" t="t" r="r" b="b"/>
            <a:pathLst>
              <a:path w="19787" h="19396" extrusionOk="0">
                <a:moveTo>
                  <a:pt x="16583" y="1203"/>
                </a:moveTo>
                <a:cubicBezTo>
                  <a:pt x="17017" y="1203"/>
                  <a:pt x="17451" y="1370"/>
                  <a:pt x="17782" y="1702"/>
                </a:cubicBezTo>
                <a:cubicBezTo>
                  <a:pt x="18446" y="2363"/>
                  <a:pt x="18446" y="3438"/>
                  <a:pt x="17782" y="4102"/>
                </a:cubicBezTo>
                <a:lnTo>
                  <a:pt x="16565" y="5319"/>
                </a:lnTo>
                <a:lnTo>
                  <a:pt x="14165" y="2918"/>
                </a:lnTo>
                <a:lnTo>
                  <a:pt x="15382" y="1702"/>
                </a:lnTo>
                <a:cubicBezTo>
                  <a:pt x="15714" y="1370"/>
                  <a:pt x="16149" y="1203"/>
                  <a:pt x="16583" y="1203"/>
                </a:cubicBezTo>
                <a:close/>
                <a:moveTo>
                  <a:pt x="13362" y="3719"/>
                </a:moveTo>
                <a:lnTo>
                  <a:pt x="14162" y="4519"/>
                </a:lnTo>
                <a:lnTo>
                  <a:pt x="4587" y="14096"/>
                </a:lnTo>
                <a:cubicBezTo>
                  <a:pt x="4255" y="13861"/>
                  <a:pt x="3884" y="13692"/>
                  <a:pt x="3488" y="13595"/>
                </a:cubicBezTo>
                <a:lnTo>
                  <a:pt x="13310" y="3770"/>
                </a:lnTo>
                <a:lnTo>
                  <a:pt x="13362" y="3719"/>
                </a:lnTo>
                <a:close/>
                <a:moveTo>
                  <a:pt x="14965" y="5322"/>
                </a:moveTo>
                <a:lnTo>
                  <a:pt x="15765" y="6122"/>
                </a:lnTo>
                <a:lnTo>
                  <a:pt x="15714" y="6173"/>
                </a:lnTo>
                <a:lnTo>
                  <a:pt x="5888" y="15996"/>
                </a:lnTo>
                <a:cubicBezTo>
                  <a:pt x="5792" y="15600"/>
                  <a:pt x="5623" y="15229"/>
                  <a:pt x="5387" y="14897"/>
                </a:cubicBezTo>
                <a:lnTo>
                  <a:pt x="14965" y="5322"/>
                </a:lnTo>
                <a:close/>
                <a:moveTo>
                  <a:pt x="2704" y="14631"/>
                </a:moveTo>
                <a:cubicBezTo>
                  <a:pt x="3925" y="14631"/>
                  <a:pt x="4911" y="15655"/>
                  <a:pt x="4850" y="16889"/>
                </a:cubicBezTo>
                <a:lnTo>
                  <a:pt x="3736" y="17249"/>
                </a:lnTo>
                <a:cubicBezTo>
                  <a:pt x="3449" y="16572"/>
                  <a:pt x="2911" y="16035"/>
                  <a:pt x="2235" y="15748"/>
                </a:cubicBezTo>
                <a:lnTo>
                  <a:pt x="2594" y="14634"/>
                </a:lnTo>
                <a:cubicBezTo>
                  <a:pt x="2631" y="14632"/>
                  <a:pt x="2667" y="14631"/>
                  <a:pt x="2704" y="14631"/>
                </a:cubicBezTo>
                <a:close/>
                <a:moveTo>
                  <a:pt x="1888" y="16835"/>
                </a:moveTo>
                <a:cubicBezTo>
                  <a:pt x="2217" y="17001"/>
                  <a:pt x="2483" y="17267"/>
                  <a:pt x="2649" y="17596"/>
                </a:cubicBezTo>
                <a:lnTo>
                  <a:pt x="1528" y="17955"/>
                </a:lnTo>
                <a:lnTo>
                  <a:pt x="1888" y="16835"/>
                </a:lnTo>
                <a:close/>
                <a:moveTo>
                  <a:pt x="16654" y="1"/>
                </a:moveTo>
                <a:cubicBezTo>
                  <a:pt x="15897" y="1"/>
                  <a:pt x="15141" y="302"/>
                  <a:pt x="14581" y="901"/>
                </a:cubicBezTo>
                <a:lnTo>
                  <a:pt x="11710" y="3770"/>
                </a:lnTo>
                <a:lnTo>
                  <a:pt x="1882" y="13601"/>
                </a:lnTo>
                <a:cubicBezTo>
                  <a:pt x="1861" y="13619"/>
                  <a:pt x="1842" y="13641"/>
                  <a:pt x="1827" y="13662"/>
                </a:cubicBezTo>
                <a:lnTo>
                  <a:pt x="1809" y="13677"/>
                </a:lnTo>
                <a:lnTo>
                  <a:pt x="1788" y="13695"/>
                </a:lnTo>
                <a:cubicBezTo>
                  <a:pt x="1782" y="13701"/>
                  <a:pt x="1773" y="13707"/>
                  <a:pt x="1767" y="13716"/>
                </a:cubicBezTo>
                <a:cubicBezTo>
                  <a:pt x="1761" y="13722"/>
                  <a:pt x="1755" y="13725"/>
                  <a:pt x="1752" y="13731"/>
                </a:cubicBezTo>
                <a:cubicBezTo>
                  <a:pt x="1746" y="13737"/>
                  <a:pt x="1737" y="13746"/>
                  <a:pt x="1728" y="13755"/>
                </a:cubicBezTo>
                <a:lnTo>
                  <a:pt x="1716" y="13773"/>
                </a:lnTo>
                <a:cubicBezTo>
                  <a:pt x="1710" y="13782"/>
                  <a:pt x="1704" y="13789"/>
                  <a:pt x="1698" y="13801"/>
                </a:cubicBezTo>
                <a:cubicBezTo>
                  <a:pt x="1688" y="13810"/>
                  <a:pt x="1688" y="13813"/>
                  <a:pt x="1685" y="13819"/>
                </a:cubicBezTo>
                <a:cubicBezTo>
                  <a:pt x="1679" y="13825"/>
                  <a:pt x="1673" y="13837"/>
                  <a:pt x="1667" y="13846"/>
                </a:cubicBezTo>
                <a:cubicBezTo>
                  <a:pt x="1661" y="13855"/>
                  <a:pt x="1658" y="13861"/>
                  <a:pt x="1655" y="13870"/>
                </a:cubicBezTo>
                <a:cubicBezTo>
                  <a:pt x="1652" y="13879"/>
                  <a:pt x="1646" y="13885"/>
                  <a:pt x="1643" y="13894"/>
                </a:cubicBezTo>
                <a:cubicBezTo>
                  <a:pt x="1640" y="13903"/>
                  <a:pt x="1634" y="13918"/>
                  <a:pt x="1631" y="13933"/>
                </a:cubicBezTo>
                <a:cubicBezTo>
                  <a:pt x="1631" y="13936"/>
                  <a:pt x="1625" y="13939"/>
                  <a:pt x="1625" y="13943"/>
                </a:cubicBezTo>
                <a:lnTo>
                  <a:pt x="1625" y="13949"/>
                </a:lnTo>
                <a:cubicBezTo>
                  <a:pt x="1625" y="13949"/>
                  <a:pt x="1625" y="13952"/>
                  <a:pt x="1625" y="13952"/>
                </a:cubicBezTo>
                <a:lnTo>
                  <a:pt x="118" y="18656"/>
                </a:lnTo>
                <a:cubicBezTo>
                  <a:pt x="1" y="19021"/>
                  <a:pt x="272" y="19393"/>
                  <a:pt x="656" y="19396"/>
                </a:cubicBezTo>
                <a:cubicBezTo>
                  <a:pt x="713" y="19396"/>
                  <a:pt x="771" y="19387"/>
                  <a:pt x="828" y="19368"/>
                </a:cubicBezTo>
                <a:lnTo>
                  <a:pt x="5538" y="17859"/>
                </a:lnTo>
                <a:lnTo>
                  <a:pt x="5547" y="17856"/>
                </a:lnTo>
                <a:cubicBezTo>
                  <a:pt x="5559" y="17853"/>
                  <a:pt x="5571" y="17847"/>
                  <a:pt x="5584" y="17844"/>
                </a:cubicBezTo>
                <a:lnTo>
                  <a:pt x="5599" y="17838"/>
                </a:lnTo>
                <a:cubicBezTo>
                  <a:pt x="5611" y="17832"/>
                  <a:pt x="5623" y="17826"/>
                  <a:pt x="5635" y="17819"/>
                </a:cubicBezTo>
                <a:cubicBezTo>
                  <a:pt x="5650" y="17810"/>
                  <a:pt x="5653" y="17810"/>
                  <a:pt x="5659" y="17804"/>
                </a:cubicBezTo>
                <a:cubicBezTo>
                  <a:pt x="5668" y="17798"/>
                  <a:pt x="5680" y="17792"/>
                  <a:pt x="5689" y="17786"/>
                </a:cubicBezTo>
                <a:cubicBezTo>
                  <a:pt x="5698" y="17780"/>
                  <a:pt x="5701" y="17777"/>
                  <a:pt x="5710" y="17771"/>
                </a:cubicBezTo>
                <a:lnTo>
                  <a:pt x="5728" y="17756"/>
                </a:lnTo>
                <a:lnTo>
                  <a:pt x="5750" y="17738"/>
                </a:lnTo>
                <a:cubicBezTo>
                  <a:pt x="5756" y="17732"/>
                  <a:pt x="5762" y="17726"/>
                  <a:pt x="5768" y="17720"/>
                </a:cubicBezTo>
                <a:cubicBezTo>
                  <a:pt x="5774" y="17714"/>
                  <a:pt x="5780" y="17708"/>
                  <a:pt x="5783" y="17702"/>
                </a:cubicBezTo>
                <a:lnTo>
                  <a:pt x="5798" y="17687"/>
                </a:lnTo>
                <a:cubicBezTo>
                  <a:pt x="5810" y="17678"/>
                  <a:pt x="5819" y="17669"/>
                  <a:pt x="5828" y="17659"/>
                </a:cubicBezTo>
                <a:lnTo>
                  <a:pt x="15714" y="7777"/>
                </a:lnTo>
                <a:lnTo>
                  <a:pt x="18582" y="4902"/>
                </a:lnTo>
                <a:cubicBezTo>
                  <a:pt x="19754" y="3809"/>
                  <a:pt x="19787" y="1961"/>
                  <a:pt x="18655" y="829"/>
                </a:cubicBezTo>
                <a:cubicBezTo>
                  <a:pt x="18102" y="276"/>
                  <a:pt x="17378" y="1"/>
                  <a:pt x="1665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2948" name="Google Shape;4372;p57">
            <a:extLst>
              <a:ext uri="{FF2B5EF4-FFF2-40B4-BE49-F238E27FC236}">
                <a16:creationId xmlns:a16="http://schemas.microsoft.com/office/drawing/2014/main" id="{ABD34B12-55FB-4218-B1F6-ED3AF85F3DF5}"/>
              </a:ext>
            </a:extLst>
          </p:cNvPr>
          <p:cNvGrpSpPr/>
          <p:nvPr/>
        </p:nvGrpSpPr>
        <p:grpSpPr>
          <a:xfrm>
            <a:off x="8053179" y="5422188"/>
            <a:ext cx="212815" cy="231320"/>
            <a:chOff x="2100300" y="3804850"/>
            <a:chExt cx="444475" cy="483125"/>
          </a:xfrm>
        </p:grpSpPr>
        <p:sp>
          <p:nvSpPr>
            <p:cNvPr id="2949" name="Google Shape;4373;p57">
              <a:extLst>
                <a:ext uri="{FF2B5EF4-FFF2-40B4-BE49-F238E27FC236}">
                  <a16:creationId xmlns:a16="http://schemas.microsoft.com/office/drawing/2014/main" id="{E2507ABE-DF2B-452F-9D00-2F80D84964C3}"/>
                </a:ext>
              </a:extLst>
            </p:cNvPr>
            <p:cNvSpPr/>
            <p:nvPr/>
          </p:nvSpPr>
          <p:spPr>
            <a:xfrm>
              <a:off x="2100300" y="3804850"/>
              <a:ext cx="444475" cy="483125"/>
            </a:xfrm>
            <a:custGeom>
              <a:avLst/>
              <a:gdLst/>
              <a:ahLst/>
              <a:cxnLst/>
              <a:rect l="l" t="t" r="r" b="b"/>
              <a:pathLst>
                <a:path w="17779" h="19325" extrusionOk="0">
                  <a:moveTo>
                    <a:pt x="2123" y="4001"/>
                  </a:moveTo>
                  <a:cubicBezTo>
                    <a:pt x="2627" y="4001"/>
                    <a:pt x="2881" y="4611"/>
                    <a:pt x="2524" y="4967"/>
                  </a:cubicBezTo>
                  <a:cubicBezTo>
                    <a:pt x="2408" y="5083"/>
                    <a:pt x="2265" y="5134"/>
                    <a:pt x="2126" y="5134"/>
                  </a:cubicBezTo>
                  <a:cubicBezTo>
                    <a:pt x="1835" y="5134"/>
                    <a:pt x="1558" y="4909"/>
                    <a:pt x="1558" y="4569"/>
                  </a:cubicBezTo>
                  <a:cubicBezTo>
                    <a:pt x="1558" y="4255"/>
                    <a:pt x="1809" y="4001"/>
                    <a:pt x="2123" y="4001"/>
                  </a:cubicBezTo>
                  <a:close/>
                  <a:moveTo>
                    <a:pt x="15710" y="4001"/>
                  </a:moveTo>
                  <a:cubicBezTo>
                    <a:pt x="16215" y="4001"/>
                    <a:pt x="16468" y="4611"/>
                    <a:pt x="16112" y="4967"/>
                  </a:cubicBezTo>
                  <a:cubicBezTo>
                    <a:pt x="15995" y="5083"/>
                    <a:pt x="15853" y="5134"/>
                    <a:pt x="15714" y="5134"/>
                  </a:cubicBezTo>
                  <a:cubicBezTo>
                    <a:pt x="15423" y="5134"/>
                    <a:pt x="15146" y="4909"/>
                    <a:pt x="15146" y="4569"/>
                  </a:cubicBezTo>
                  <a:cubicBezTo>
                    <a:pt x="15146" y="4255"/>
                    <a:pt x="15396" y="4001"/>
                    <a:pt x="15710" y="4001"/>
                  </a:cubicBezTo>
                  <a:close/>
                  <a:moveTo>
                    <a:pt x="8917" y="1132"/>
                  </a:moveTo>
                  <a:cubicBezTo>
                    <a:pt x="9551" y="1132"/>
                    <a:pt x="10251" y="1993"/>
                    <a:pt x="10789" y="3436"/>
                  </a:cubicBezTo>
                  <a:cubicBezTo>
                    <a:pt x="10894" y="3723"/>
                    <a:pt x="10994" y="4028"/>
                    <a:pt x="11084" y="4345"/>
                  </a:cubicBezTo>
                  <a:cubicBezTo>
                    <a:pt x="10345" y="4590"/>
                    <a:pt x="9623" y="4877"/>
                    <a:pt x="8917" y="5203"/>
                  </a:cubicBezTo>
                  <a:cubicBezTo>
                    <a:pt x="8210" y="4877"/>
                    <a:pt x="7488" y="4590"/>
                    <a:pt x="6749" y="4345"/>
                  </a:cubicBezTo>
                  <a:cubicBezTo>
                    <a:pt x="6842" y="4028"/>
                    <a:pt x="6939" y="3723"/>
                    <a:pt x="7044" y="3436"/>
                  </a:cubicBezTo>
                  <a:cubicBezTo>
                    <a:pt x="7582" y="1993"/>
                    <a:pt x="8282" y="1132"/>
                    <a:pt x="8917" y="1132"/>
                  </a:cubicBezTo>
                  <a:close/>
                  <a:moveTo>
                    <a:pt x="6483" y="5453"/>
                  </a:moveTo>
                  <a:cubicBezTo>
                    <a:pt x="6845" y="5577"/>
                    <a:pt x="7217" y="5713"/>
                    <a:pt x="7591" y="5867"/>
                  </a:cubicBezTo>
                  <a:cubicBezTo>
                    <a:pt x="7371" y="5985"/>
                    <a:pt x="7153" y="6105"/>
                    <a:pt x="6936" y="6229"/>
                  </a:cubicBezTo>
                  <a:cubicBezTo>
                    <a:pt x="6715" y="6356"/>
                    <a:pt x="6501" y="6486"/>
                    <a:pt x="6287" y="6619"/>
                  </a:cubicBezTo>
                  <a:cubicBezTo>
                    <a:pt x="6341" y="6217"/>
                    <a:pt x="6407" y="5831"/>
                    <a:pt x="6483" y="5453"/>
                  </a:cubicBezTo>
                  <a:close/>
                  <a:moveTo>
                    <a:pt x="11350" y="5453"/>
                  </a:moveTo>
                  <a:cubicBezTo>
                    <a:pt x="11426" y="5831"/>
                    <a:pt x="11492" y="6217"/>
                    <a:pt x="11546" y="6619"/>
                  </a:cubicBezTo>
                  <a:cubicBezTo>
                    <a:pt x="11335" y="6486"/>
                    <a:pt x="11118" y="6356"/>
                    <a:pt x="10897" y="6229"/>
                  </a:cubicBezTo>
                  <a:cubicBezTo>
                    <a:pt x="10677" y="6102"/>
                    <a:pt x="10459" y="5982"/>
                    <a:pt x="10242" y="5867"/>
                  </a:cubicBezTo>
                  <a:cubicBezTo>
                    <a:pt x="10619" y="5716"/>
                    <a:pt x="10988" y="5574"/>
                    <a:pt x="11350" y="5453"/>
                  </a:cubicBezTo>
                  <a:close/>
                  <a:moveTo>
                    <a:pt x="3799" y="4852"/>
                  </a:moveTo>
                  <a:cubicBezTo>
                    <a:pt x="4336" y="4904"/>
                    <a:pt x="4870" y="4997"/>
                    <a:pt x="5396" y="5133"/>
                  </a:cubicBezTo>
                  <a:cubicBezTo>
                    <a:pt x="5239" y="5894"/>
                    <a:pt x="5124" y="6661"/>
                    <a:pt x="5055" y="7434"/>
                  </a:cubicBezTo>
                  <a:cubicBezTo>
                    <a:pt x="4421" y="7881"/>
                    <a:pt x="3811" y="8361"/>
                    <a:pt x="3231" y="8877"/>
                  </a:cubicBezTo>
                  <a:cubicBezTo>
                    <a:pt x="3004" y="8645"/>
                    <a:pt x="2796" y="8412"/>
                    <a:pt x="2606" y="8180"/>
                  </a:cubicBezTo>
                  <a:cubicBezTo>
                    <a:pt x="1969" y="7404"/>
                    <a:pt x="1579" y="6691"/>
                    <a:pt x="1483" y="6139"/>
                  </a:cubicBezTo>
                  <a:lnTo>
                    <a:pt x="1483" y="6139"/>
                  </a:lnTo>
                  <a:cubicBezTo>
                    <a:pt x="1695" y="6225"/>
                    <a:pt x="1912" y="6266"/>
                    <a:pt x="2125" y="6266"/>
                  </a:cubicBezTo>
                  <a:cubicBezTo>
                    <a:pt x="2922" y="6266"/>
                    <a:pt x="3656" y="5698"/>
                    <a:pt x="3799" y="4852"/>
                  </a:cubicBezTo>
                  <a:close/>
                  <a:moveTo>
                    <a:pt x="14037" y="4852"/>
                  </a:moveTo>
                  <a:cubicBezTo>
                    <a:pt x="14180" y="5698"/>
                    <a:pt x="14914" y="6266"/>
                    <a:pt x="15711" y="6266"/>
                  </a:cubicBezTo>
                  <a:cubicBezTo>
                    <a:pt x="15924" y="6266"/>
                    <a:pt x="16141" y="6225"/>
                    <a:pt x="16353" y="6139"/>
                  </a:cubicBezTo>
                  <a:lnTo>
                    <a:pt x="16353" y="6139"/>
                  </a:lnTo>
                  <a:cubicBezTo>
                    <a:pt x="16254" y="6691"/>
                    <a:pt x="15867" y="7404"/>
                    <a:pt x="15227" y="8180"/>
                  </a:cubicBezTo>
                  <a:cubicBezTo>
                    <a:pt x="15037" y="8412"/>
                    <a:pt x="14829" y="8645"/>
                    <a:pt x="14602" y="8877"/>
                  </a:cubicBezTo>
                  <a:cubicBezTo>
                    <a:pt x="14022" y="8361"/>
                    <a:pt x="13412" y="7881"/>
                    <a:pt x="12778" y="7434"/>
                  </a:cubicBezTo>
                  <a:cubicBezTo>
                    <a:pt x="12709" y="6661"/>
                    <a:pt x="12594" y="5894"/>
                    <a:pt x="12440" y="5133"/>
                  </a:cubicBezTo>
                  <a:cubicBezTo>
                    <a:pt x="12963" y="4997"/>
                    <a:pt x="13497" y="4904"/>
                    <a:pt x="14037" y="4852"/>
                  </a:cubicBezTo>
                  <a:close/>
                  <a:moveTo>
                    <a:pt x="4964" y="8908"/>
                  </a:moveTo>
                  <a:lnTo>
                    <a:pt x="4964" y="8908"/>
                  </a:lnTo>
                  <a:cubicBezTo>
                    <a:pt x="4958" y="9158"/>
                    <a:pt x="4955" y="9409"/>
                    <a:pt x="4955" y="9662"/>
                  </a:cubicBezTo>
                  <a:cubicBezTo>
                    <a:pt x="4952" y="9916"/>
                    <a:pt x="4958" y="10167"/>
                    <a:pt x="4964" y="10417"/>
                  </a:cubicBezTo>
                  <a:cubicBezTo>
                    <a:pt x="4644" y="10170"/>
                    <a:pt x="4339" y="9916"/>
                    <a:pt x="4052" y="9662"/>
                  </a:cubicBezTo>
                  <a:cubicBezTo>
                    <a:pt x="4339" y="9409"/>
                    <a:pt x="4644" y="9155"/>
                    <a:pt x="4964" y="8908"/>
                  </a:cubicBezTo>
                  <a:close/>
                  <a:moveTo>
                    <a:pt x="12869" y="8908"/>
                  </a:moveTo>
                  <a:lnTo>
                    <a:pt x="12869" y="8908"/>
                  </a:lnTo>
                  <a:cubicBezTo>
                    <a:pt x="13189" y="9155"/>
                    <a:pt x="13491" y="9409"/>
                    <a:pt x="13781" y="9662"/>
                  </a:cubicBezTo>
                  <a:cubicBezTo>
                    <a:pt x="13494" y="9916"/>
                    <a:pt x="13189" y="10170"/>
                    <a:pt x="12869" y="10417"/>
                  </a:cubicBezTo>
                  <a:cubicBezTo>
                    <a:pt x="12875" y="10167"/>
                    <a:pt x="12878" y="9916"/>
                    <a:pt x="12881" y="9662"/>
                  </a:cubicBezTo>
                  <a:cubicBezTo>
                    <a:pt x="12881" y="9409"/>
                    <a:pt x="12875" y="9158"/>
                    <a:pt x="12869" y="8908"/>
                  </a:cubicBezTo>
                  <a:close/>
                  <a:moveTo>
                    <a:pt x="8917" y="6459"/>
                  </a:moveTo>
                  <a:cubicBezTo>
                    <a:pt x="9391" y="6688"/>
                    <a:pt x="9865" y="6942"/>
                    <a:pt x="10333" y="7211"/>
                  </a:cubicBezTo>
                  <a:cubicBezTo>
                    <a:pt x="10801" y="7482"/>
                    <a:pt x="11260" y="7766"/>
                    <a:pt x="11694" y="8059"/>
                  </a:cubicBezTo>
                  <a:cubicBezTo>
                    <a:pt x="11728" y="8581"/>
                    <a:pt x="11749" y="9119"/>
                    <a:pt x="11749" y="9662"/>
                  </a:cubicBezTo>
                  <a:cubicBezTo>
                    <a:pt x="11749" y="10206"/>
                    <a:pt x="11728" y="10743"/>
                    <a:pt x="11694" y="11266"/>
                  </a:cubicBezTo>
                  <a:cubicBezTo>
                    <a:pt x="11260" y="11559"/>
                    <a:pt x="10804" y="11839"/>
                    <a:pt x="10333" y="12114"/>
                  </a:cubicBezTo>
                  <a:cubicBezTo>
                    <a:pt x="9862" y="12386"/>
                    <a:pt x="9388" y="12637"/>
                    <a:pt x="8920" y="12869"/>
                  </a:cubicBezTo>
                  <a:cubicBezTo>
                    <a:pt x="8445" y="12640"/>
                    <a:pt x="7971" y="12386"/>
                    <a:pt x="7500" y="12114"/>
                  </a:cubicBezTo>
                  <a:cubicBezTo>
                    <a:pt x="7032" y="11842"/>
                    <a:pt x="6576" y="11559"/>
                    <a:pt x="6139" y="11266"/>
                  </a:cubicBezTo>
                  <a:cubicBezTo>
                    <a:pt x="6105" y="10743"/>
                    <a:pt x="6087" y="10206"/>
                    <a:pt x="6087" y="9662"/>
                  </a:cubicBezTo>
                  <a:cubicBezTo>
                    <a:pt x="6087" y="9119"/>
                    <a:pt x="6105" y="8581"/>
                    <a:pt x="6139" y="8059"/>
                  </a:cubicBezTo>
                  <a:cubicBezTo>
                    <a:pt x="6576" y="7766"/>
                    <a:pt x="7029" y="7485"/>
                    <a:pt x="7500" y="7211"/>
                  </a:cubicBezTo>
                  <a:cubicBezTo>
                    <a:pt x="7971" y="6942"/>
                    <a:pt x="8445" y="6688"/>
                    <a:pt x="8917" y="6459"/>
                  </a:cubicBezTo>
                  <a:close/>
                  <a:moveTo>
                    <a:pt x="11546" y="12706"/>
                  </a:moveTo>
                  <a:lnTo>
                    <a:pt x="11546" y="12706"/>
                  </a:lnTo>
                  <a:cubicBezTo>
                    <a:pt x="11492" y="13108"/>
                    <a:pt x="11426" y="13497"/>
                    <a:pt x="11350" y="13872"/>
                  </a:cubicBezTo>
                  <a:cubicBezTo>
                    <a:pt x="10988" y="13751"/>
                    <a:pt x="10619" y="13612"/>
                    <a:pt x="10242" y="13461"/>
                  </a:cubicBezTo>
                  <a:cubicBezTo>
                    <a:pt x="10462" y="13343"/>
                    <a:pt x="10680" y="13219"/>
                    <a:pt x="10897" y="13096"/>
                  </a:cubicBezTo>
                  <a:cubicBezTo>
                    <a:pt x="11115" y="12969"/>
                    <a:pt x="11332" y="12839"/>
                    <a:pt x="11546" y="12706"/>
                  </a:cubicBezTo>
                  <a:close/>
                  <a:moveTo>
                    <a:pt x="6287" y="12706"/>
                  </a:moveTo>
                  <a:cubicBezTo>
                    <a:pt x="6498" y="12836"/>
                    <a:pt x="6715" y="12966"/>
                    <a:pt x="6936" y="13092"/>
                  </a:cubicBezTo>
                  <a:cubicBezTo>
                    <a:pt x="7153" y="13219"/>
                    <a:pt x="7374" y="13343"/>
                    <a:pt x="7597" y="13461"/>
                  </a:cubicBezTo>
                  <a:lnTo>
                    <a:pt x="7594" y="13461"/>
                  </a:lnTo>
                  <a:cubicBezTo>
                    <a:pt x="7217" y="13615"/>
                    <a:pt x="6848" y="13754"/>
                    <a:pt x="6483" y="13875"/>
                  </a:cubicBezTo>
                  <a:cubicBezTo>
                    <a:pt x="6407" y="13497"/>
                    <a:pt x="6341" y="13108"/>
                    <a:pt x="6287" y="12706"/>
                  </a:cubicBezTo>
                  <a:close/>
                  <a:moveTo>
                    <a:pt x="14602" y="10447"/>
                  </a:moveTo>
                  <a:cubicBezTo>
                    <a:pt x="14829" y="10680"/>
                    <a:pt x="15037" y="10912"/>
                    <a:pt x="15227" y="11145"/>
                  </a:cubicBezTo>
                  <a:cubicBezTo>
                    <a:pt x="15867" y="11921"/>
                    <a:pt x="16254" y="12634"/>
                    <a:pt x="16353" y="13186"/>
                  </a:cubicBezTo>
                  <a:cubicBezTo>
                    <a:pt x="16141" y="13099"/>
                    <a:pt x="15923" y="13059"/>
                    <a:pt x="15710" y="13059"/>
                  </a:cubicBezTo>
                  <a:cubicBezTo>
                    <a:pt x="14912" y="13059"/>
                    <a:pt x="14180" y="13627"/>
                    <a:pt x="14034" y="14472"/>
                  </a:cubicBezTo>
                  <a:cubicBezTo>
                    <a:pt x="13497" y="14421"/>
                    <a:pt x="12963" y="14327"/>
                    <a:pt x="12440" y="14192"/>
                  </a:cubicBezTo>
                  <a:cubicBezTo>
                    <a:pt x="12594" y="13431"/>
                    <a:pt x="12709" y="12664"/>
                    <a:pt x="12778" y="11891"/>
                  </a:cubicBezTo>
                  <a:cubicBezTo>
                    <a:pt x="13412" y="11444"/>
                    <a:pt x="14022" y="10964"/>
                    <a:pt x="14602" y="10447"/>
                  </a:cubicBezTo>
                  <a:close/>
                  <a:moveTo>
                    <a:pt x="3231" y="10447"/>
                  </a:moveTo>
                  <a:cubicBezTo>
                    <a:pt x="3811" y="10964"/>
                    <a:pt x="4421" y="11444"/>
                    <a:pt x="5055" y="11891"/>
                  </a:cubicBezTo>
                  <a:cubicBezTo>
                    <a:pt x="5124" y="12664"/>
                    <a:pt x="5239" y="13434"/>
                    <a:pt x="5393" y="14195"/>
                  </a:cubicBezTo>
                  <a:cubicBezTo>
                    <a:pt x="5079" y="14273"/>
                    <a:pt x="4774" y="14336"/>
                    <a:pt x="4478" y="14388"/>
                  </a:cubicBezTo>
                  <a:cubicBezTo>
                    <a:pt x="4028" y="14462"/>
                    <a:pt x="3616" y="14499"/>
                    <a:pt x="3250" y="14499"/>
                  </a:cubicBezTo>
                  <a:cubicBezTo>
                    <a:pt x="2389" y="14499"/>
                    <a:pt x="1786" y="14296"/>
                    <a:pt x="1561" y="13908"/>
                  </a:cubicBezTo>
                  <a:cubicBezTo>
                    <a:pt x="1244" y="13358"/>
                    <a:pt x="1634" y="12326"/>
                    <a:pt x="2606" y="11145"/>
                  </a:cubicBezTo>
                  <a:cubicBezTo>
                    <a:pt x="2796" y="10912"/>
                    <a:pt x="3007" y="10680"/>
                    <a:pt x="3231" y="10447"/>
                  </a:cubicBezTo>
                  <a:close/>
                  <a:moveTo>
                    <a:pt x="15707" y="14191"/>
                  </a:moveTo>
                  <a:cubicBezTo>
                    <a:pt x="15999" y="14191"/>
                    <a:pt x="16278" y="14416"/>
                    <a:pt x="16278" y="14759"/>
                  </a:cubicBezTo>
                  <a:cubicBezTo>
                    <a:pt x="16278" y="15070"/>
                    <a:pt x="16024" y="15324"/>
                    <a:pt x="15710" y="15324"/>
                  </a:cubicBezTo>
                  <a:cubicBezTo>
                    <a:pt x="15206" y="15324"/>
                    <a:pt x="14952" y="14714"/>
                    <a:pt x="15309" y="14358"/>
                  </a:cubicBezTo>
                  <a:cubicBezTo>
                    <a:pt x="15425" y="14242"/>
                    <a:pt x="15568" y="14191"/>
                    <a:pt x="15707" y="14191"/>
                  </a:cubicBezTo>
                  <a:close/>
                  <a:moveTo>
                    <a:pt x="8917" y="14122"/>
                  </a:moveTo>
                  <a:cubicBezTo>
                    <a:pt x="9623" y="14448"/>
                    <a:pt x="10348" y="14735"/>
                    <a:pt x="11084" y="14980"/>
                  </a:cubicBezTo>
                  <a:cubicBezTo>
                    <a:pt x="10994" y="15297"/>
                    <a:pt x="10894" y="15602"/>
                    <a:pt x="10789" y="15892"/>
                  </a:cubicBezTo>
                  <a:cubicBezTo>
                    <a:pt x="10251" y="17332"/>
                    <a:pt x="9551" y="18192"/>
                    <a:pt x="8917" y="18192"/>
                  </a:cubicBezTo>
                  <a:cubicBezTo>
                    <a:pt x="8282" y="18192"/>
                    <a:pt x="7582" y="17332"/>
                    <a:pt x="7044" y="15892"/>
                  </a:cubicBezTo>
                  <a:cubicBezTo>
                    <a:pt x="6939" y="15602"/>
                    <a:pt x="6839" y="15300"/>
                    <a:pt x="6749" y="14980"/>
                  </a:cubicBezTo>
                  <a:cubicBezTo>
                    <a:pt x="7488" y="14735"/>
                    <a:pt x="8213" y="14448"/>
                    <a:pt x="8917" y="14122"/>
                  </a:cubicBezTo>
                  <a:close/>
                  <a:moveTo>
                    <a:pt x="8917" y="0"/>
                  </a:moveTo>
                  <a:cubicBezTo>
                    <a:pt x="7757" y="0"/>
                    <a:pt x="6715" y="1081"/>
                    <a:pt x="5985" y="3041"/>
                  </a:cubicBezTo>
                  <a:cubicBezTo>
                    <a:pt x="5867" y="3355"/>
                    <a:pt x="5758" y="3687"/>
                    <a:pt x="5662" y="4031"/>
                  </a:cubicBezTo>
                  <a:cubicBezTo>
                    <a:pt x="4919" y="3844"/>
                    <a:pt x="4215" y="3732"/>
                    <a:pt x="3587" y="3702"/>
                  </a:cubicBezTo>
                  <a:cubicBezTo>
                    <a:pt x="3271" y="3173"/>
                    <a:pt x="2709" y="2871"/>
                    <a:pt x="2126" y="2871"/>
                  </a:cubicBezTo>
                  <a:cubicBezTo>
                    <a:pt x="1901" y="2871"/>
                    <a:pt x="1673" y="2916"/>
                    <a:pt x="1455" y="3011"/>
                  </a:cubicBezTo>
                  <a:cubicBezTo>
                    <a:pt x="670" y="3346"/>
                    <a:pt x="260" y="4212"/>
                    <a:pt x="492" y="5034"/>
                  </a:cubicBezTo>
                  <a:cubicBezTo>
                    <a:pt x="54" y="6024"/>
                    <a:pt x="489" y="7389"/>
                    <a:pt x="1733" y="8898"/>
                  </a:cubicBezTo>
                  <a:cubicBezTo>
                    <a:pt x="1942" y="9152"/>
                    <a:pt x="2171" y="9409"/>
                    <a:pt x="2416" y="9662"/>
                  </a:cubicBezTo>
                  <a:cubicBezTo>
                    <a:pt x="2171" y="9916"/>
                    <a:pt x="1942" y="10170"/>
                    <a:pt x="1733" y="10426"/>
                  </a:cubicBezTo>
                  <a:cubicBezTo>
                    <a:pt x="411" y="12033"/>
                    <a:pt x="0" y="13470"/>
                    <a:pt x="583" y="14475"/>
                  </a:cubicBezTo>
                  <a:cubicBezTo>
                    <a:pt x="1021" y="15233"/>
                    <a:pt x="1954" y="15629"/>
                    <a:pt x="3270" y="15629"/>
                  </a:cubicBezTo>
                  <a:cubicBezTo>
                    <a:pt x="3738" y="15626"/>
                    <a:pt x="4203" y="15584"/>
                    <a:pt x="4662" y="15505"/>
                  </a:cubicBezTo>
                  <a:cubicBezTo>
                    <a:pt x="4985" y="15451"/>
                    <a:pt x="5320" y="15378"/>
                    <a:pt x="5662" y="15294"/>
                  </a:cubicBezTo>
                  <a:cubicBezTo>
                    <a:pt x="5761" y="15641"/>
                    <a:pt x="5867" y="15970"/>
                    <a:pt x="5985" y="16284"/>
                  </a:cubicBezTo>
                  <a:cubicBezTo>
                    <a:pt x="6715" y="18244"/>
                    <a:pt x="7757" y="19325"/>
                    <a:pt x="8917" y="19325"/>
                  </a:cubicBezTo>
                  <a:cubicBezTo>
                    <a:pt x="10076" y="19325"/>
                    <a:pt x="11118" y="18244"/>
                    <a:pt x="11848" y="16284"/>
                  </a:cubicBezTo>
                  <a:cubicBezTo>
                    <a:pt x="11966" y="15970"/>
                    <a:pt x="12075" y="15638"/>
                    <a:pt x="12171" y="15294"/>
                  </a:cubicBezTo>
                  <a:cubicBezTo>
                    <a:pt x="12917" y="15481"/>
                    <a:pt x="13618" y="15593"/>
                    <a:pt x="14246" y="15623"/>
                  </a:cubicBezTo>
                  <a:cubicBezTo>
                    <a:pt x="14562" y="16152"/>
                    <a:pt x="15123" y="16453"/>
                    <a:pt x="15705" y="16453"/>
                  </a:cubicBezTo>
                  <a:cubicBezTo>
                    <a:pt x="15930" y="16453"/>
                    <a:pt x="16159" y="16408"/>
                    <a:pt x="16378" y="16314"/>
                  </a:cubicBezTo>
                  <a:cubicBezTo>
                    <a:pt x="17163" y="15979"/>
                    <a:pt x="17573" y="15112"/>
                    <a:pt x="17341" y="14291"/>
                  </a:cubicBezTo>
                  <a:cubicBezTo>
                    <a:pt x="17779" y="13301"/>
                    <a:pt x="17344" y="11936"/>
                    <a:pt x="16100" y="10426"/>
                  </a:cubicBezTo>
                  <a:cubicBezTo>
                    <a:pt x="15891" y="10170"/>
                    <a:pt x="15662" y="9916"/>
                    <a:pt x="15417" y="9662"/>
                  </a:cubicBezTo>
                  <a:cubicBezTo>
                    <a:pt x="15662" y="9409"/>
                    <a:pt x="15891" y="9152"/>
                    <a:pt x="16100" y="8898"/>
                  </a:cubicBezTo>
                  <a:cubicBezTo>
                    <a:pt x="17347" y="7389"/>
                    <a:pt x="17779" y="6024"/>
                    <a:pt x="17341" y="5034"/>
                  </a:cubicBezTo>
                  <a:cubicBezTo>
                    <a:pt x="17573" y="4212"/>
                    <a:pt x="17163" y="3346"/>
                    <a:pt x="16378" y="3011"/>
                  </a:cubicBezTo>
                  <a:cubicBezTo>
                    <a:pt x="16159" y="2916"/>
                    <a:pt x="15930" y="2871"/>
                    <a:pt x="15705" y="2871"/>
                  </a:cubicBezTo>
                  <a:cubicBezTo>
                    <a:pt x="15123" y="2871"/>
                    <a:pt x="14562" y="3173"/>
                    <a:pt x="14246" y="3702"/>
                  </a:cubicBezTo>
                  <a:cubicBezTo>
                    <a:pt x="13615" y="3732"/>
                    <a:pt x="12914" y="3844"/>
                    <a:pt x="12171" y="4031"/>
                  </a:cubicBezTo>
                  <a:cubicBezTo>
                    <a:pt x="12075" y="3684"/>
                    <a:pt x="11966" y="3355"/>
                    <a:pt x="11848" y="3041"/>
                  </a:cubicBezTo>
                  <a:cubicBezTo>
                    <a:pt x="11118" y="1081"/>
                    <a:pt x="10076" y="0"/>
                    <a:pt x="89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950" name="Google Shape;4374;p57">
              <a:extLst>
                <a:ext uri="{FF2B5EF4-FFF2-40B4-BE49-F238E27FC236}">
                  <a16:creationId xmlns:a16="http://schemas.microsoft.com/office/drawing/2014/main" id="{752939C0-7090-4697-BFF0-6DE896D0602A}"/>
                </a:ext>
              </a:extLst>
            </p:cNvPr>
            <p:cNvSpPr/>
            <p:nvPr/>
          </p:nvSpPr>
          <p:spPr>
            <a:xfrm>
              <a:off x="2280775" y="4003900"/>
              <a:ext cx="88275" cy="85025"/>
            </a:xfrm>
            <a:custGeom>
              <a:avLst/>
              <a:gdLst/>
              <a:ahLst/>
              <a:cxnLst/>
              <a:rect l="l" t="t" r="r" b="b"/>
              <a:pathLst>
                <a:path w="3531" h="3401" extrusionOk="0">
                  <a:moveTo>
                    <a:pt x="1698" y="1136"/>
                  </a:moveTo>
                  <a:cubicBezTo>
                    <a:pt x="2202" y="1136"/>
                    <a:pt x="2455" y="1743"/>
                    <a:pt x="2099" y="2102"/>
                  </a:cubicBezTo>
                  <a:cubicBezTo>
                    <a:pt x="1983" y="2217"/>
                    <a:pt x="1841" y="2268"/>
                    <a:pt x="1703" y="2268"/>
                  </a:cubicBezTo>
                  <a:cubicBezTo>
                    <a:pt x="1411" y="2268"/>
                    <a:pt x="1133" y="2042"/>
                    <a:pt x="1133" y="1700"/>
                  </a:cubicBezTo>
                  <a:cubicBezTo>
                    <a:pt x="1133" y="1386"/>
                    <a:pt x="1383" y="1136"/>
                    <a:pt x="1698" y="1136"/>
                  </a:cubicBezTo>
                  <a:close/>
                  <a:moveTo>
                    <a:pt x="1698" y="1"/>
                  </a:moveTo>
                  <a:cubicBezTo>
                    <a:pt x="1479" y="1"/>
                    <a:pt x="1258" y="43"/>
                    <a:pt x="1048" y="130"/>
                  </a:cubicBezTo>
                  <a:cubicBezTo>
                    <a:pt x="414" y="393"/>
                    <a:pt x="1" y="1012"/>
                    <a:pt x="1" y="1700"/>
                  </a:cubicBezTo>
                  <a:cubicBezTo>
                    <a:pt x="1" y="2639"/>
                    <a:pt x="758" y="3397"/>
                    <a:pt x="1698" y="3400"/>
                  </a:cubicBezTo>
                  <a:cubicBezTo>
                    <a:pt x="2386" y="3400"/>
                    <a:pt x="3005" y="2984"/>
                    <a:pt x="3268" y="2350"/>
                  </a:cubicBezTo>
                  <a:cubicBezTo>
                    <a:pt x="3530" y="1715"/>
                    <a:pt x="3385" y="985"/>
                    <a:pt x="2899" y="499"/>
                  </a:cubicBezTo>
                  <a:cubicBezTo>
                    <a:pt x="2574" y="173"/>
                    <a:pt x="2140" y="1"/>
                    <a:pt x="16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951" name="Google Shape;4375;p57">
            <a:extLst>
              <a:ext uri="{FF2B5EF4-FFF2-40B4-BE49-F238E27FC236}">
                <a16:creationId xmlns:a16="http://schemas.microsoft.com/office/drawing/2014/main" id="{3060ACBA-2DB8-4A71-B53E-EB6E7D2B21FE}"/>
              </a:ext>
            </a:extLst>
          </p:cNvPr>
          <p:cNvGrpSpPr/>
          <p:nvPr/>
        </p:nvGrpSpPr>
        <p:grpSpPr>
          <a:xfrm>
            <a:off x="8341249" y="5422188"/>
            <a:ext cx="200102" cy="231320"/>
            <a:chOff x="2708700" y="3804850"/>
            <a:chExt cx="417925" cy="483125"/>
          </a:xfrm>
        </p:grpSpPr>
        <p:sp>
          <p:nvSpPr>
            <p:cNvPr id="2952" name="Google Shape;4376;p57">
              <a:extLst>
                <a:ext uri="{FF2B5EF4-FFF2-40B4-BE49-F238E27FC236}">
                  <a16:creationId xmlns:a16="http://schemas.microsoft.com/office/drawing/2014/main" id="{172C4EB3-1C48-4EF0-8372-DF199ABDBE56}"/>
                </a:ext>
              </a:extLst>
            </p:cNvPr>
            <p:cNvSpPr/>
            <p:nvPr/>
          </p:nvSpPr>
          <p:spPr>
            <a:xfrm>
              <a:off x="2708700" y="3804850"/>
              <a:ext cx="417925" cy="483125"/>
            </a:xfrm>
            <a:custGeom>
              <a:avLst/>
              <a:gdLst/>
              <a:ahLst/>
              <a:cxnLst/>
              <a:rect l="l" t="t" r="r" b="b"/>
              <a:pathLst>
                <a:path w="16717" h="19325" extrusionOk="0">
                  <a:moveTo>
                    <a:pt x="10354" y="1132"/>
                  </a:moveTo>
                  <a:lnTo>
                    <a:pt x="10354" y="8618"/>
                  </a:lnTo>
                  <a:cubicBezTo>
                    <a:pt x="10354" y="8714"/>
                    <a:pt x="10379" y="8811"/>
                    <a:pt x="10430" y="8898"/>
                  </a:cubicBezTo>
                  <a:lnTo>
                    <a:pt x="12447" y="12425"/>
                  </a:lnTo>
                  <a:lnTo>
                    <a:pt x="4273" y="12425"/>
                  </a:lnTo>
                  <a:lnTo>
                    <a:pt x="6290" y="8898"/>
                  </a:lnTo>
                  <a:cubicBezTo>
                    <a:pt x="6339" y="8811"/>
                    <a:pt x="6366" y="8714"/>
                    <a:pt x="6366" y="8618"/>
                  </a:cubicBezTo>
                  <a:lnTo>
                    <a:pt x="6366" y="1132"/>
                  </a:lnTo>
                  <a:close/>
                  <a:moveTo>
                    <a:pt x="13090" y="13557"/>
                  </a:moveTo>
                  <a:lnTo>
                    <a:pt x="15469" y="17718"/>
                  </a:lnTo>
                  <a:cubicBezTo>
                    <a:pt x="15527" y="17818"/>
                    <a:pt x="15530" y="17939"/>
                    <a:pt x="15472" y="18038"/>
                  </a:cubicBezTo>
                  <a:cubicBezTo>
                    <a:pt x="15418" y="18135"/>
                    <a:pt x="15318" y="18192"/>
                    <a:pt x="15210" y="18192"/>
                  </a:cubicBezTo>
                  <a:lnTo>
                    <a:pt x="1511" y="18192"/>
                  </a:lnTo>
                  <a:cubicBezTo>
                    <a:pt x="1399" y="18192"/>
                    <a:pt x="1299" y="18135"/>
                    <a:pt x="1245" y="18038"/>
                  </a:cubicBezTo>
                  <a:cubicBezTo>
                    <a:pt x="1187" y="17939"/>
                    <a:pt x="1187" y="17818"/>
                    <a:pt x="1245" y="17718"/>
                  </a:cubicBezTo>
                  <a:lnTo>
                    <a:pt x="3624" y="13557"/>
                  </a:lnTo>
                  <a:close/>
                  <a:moveTo>
                    <a:pt x="4717" y="0"/>
                  </a:moveTo>
                  <a:cubicBezTo>
                    <a:pt x="4403" y="0"/>
                    <a:pt x="4153" y="254"/>
                    <a:pt x="4153" y="568"/>
                  </a:cubicBezTo>
                  <a:cubicBezTo>
                    <a:pt x="4153" y="879"/>
                    <a:pt x="4403" y="1132"/>
                    <a:pt x="4717" y="1132"/>
                  </a:cubicBezTo>
                  <a:lnTo>
                    <a:pt x="5234" y="1132"/>
                  </a:lnTo>
                  <a:lnTo>
                    <a:pt x="5234" y="8467"/>
                  </a:lnTo>
                  <a:lnTo>
                    <a:pt x="264" y="17157"/>
                  </a:lnTo>
                  <a:cubicBezTo>
                    <a:pt x="1" y="17604"/>
                    <a:pt x="4" y="18159"/>
                    <a:pt x="267" y="18606"/>
                  </a:cubicBezTo>
                  <a:cubicBezTo>
                    <a:pt x="519" y="19050"/>
                    <a:pt x="992" y="19325"/>
                    <a:pt x="1502" y="19325"/>
                  </a:cubicBezTo>
                  <a:cubicBezTo>
                    <a:pt x="1505" y="19325"/>
                    <a:pt x="1508" y="19325"/>
                    <a:pt x="1511" y="19325"/>
                  </a:cubicBezTo>
                  <a:lnTo>
                    <a:pt x="15207" y="19325"/>
                  </a:lnTo>
                  <a:cubicBezTo>
                    <a:pt x="15210" y="19325"/>
                    <a:pt x="15212" y="19325"/>
                    <a:pt x="15215" y="19325"/>
                  </a:cubicBezTo>
                  <a:cubicBezTo>
                    <a:pt x="15725" y="19325"/>
                    <a:pt x="16198" y="19050"/>
                    <a:pt x="16451" y="18606"/>
                  </a:cubicBezTo>
                  <a:cubicBezTo>
                    <a:pt x="16713" y="18159"/>
                    <a:pt x="16716" y="17607"/>
                    <a:pt x="16454" y="17157"/>
                  </a:cubicBezTo>
                  <a:lnTo>
                    <a:pt x="11487" y="8467"/>
                  </a:lnTo>
                  <a:lnTo>
                    <a:pt x="11487" y="1132"/>
                  </a:lnTo>
                  <a:lnTo>
                    <a:pt x="12003" y="1132"/>
                  </a:lnTo>
                  <a:cubicBezTo>
                    <a:pt x="12314" y="1132"/>
                    <a:pt x="12568" y="879"/>
                    <a:pt x="12568" y="568"/>
                  </a:cubicBezTo>
                  <a:cubicBezTo>
                    <a:pt x="12568" y="254"/>
                    <a:pt x="12314" y="0"/>
                    <a:pt x="120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953" name="Google Shape;4377;p57">
              <a:extLst>
                <a:ext uri="{FF2B5EF4-FFF2-40B4-BE49-F238E27FC236}">
                  <a16:creationId xmlns:a16="http://schemas.microsoft.com/office/drawing/2014/main" id="{ADE5AC42-41A4-458E-8D1F-F0FC76391494}"/>
                </a:ext>
              </a:extLst>
            </p:cNvPr>
            <p:cNvSpPr/>
            <p:nvPr/>
          </p:nvSpPr>
          <p:spPr>
            <a:xfrm>
              <a:off x="2875975" y="4055200"/>
              <a:ext cx="33100" cy="28350"/>
            </a:xfrm>
            <a:custGeom>
              <a:avLst/>
              <a:gdLst/>
              <a:ahLst/>
              <a:cxnLst/>
              <a:rect l="l" t="t" r="r" b="b"/>
              <a:pathLst>
                <a:path w="1324" h="1134" extrusionOk="0">
                  <a:moveTo>
                    <a:pt x="570" y="1"/>
                  </a:moveTo>
                  <a:cubicBezTo>
                    <a:pt x="280" y="1"/>
                    <a:pt x="1" y="225"/>
                    <a:pt x="1" y="566"/>
                  </a:cubicBezTo>
                  <a:cubicBezTo>
                    <a:pt x="1" y="880"/>
                    <a:pt x="255" y="1134"/>
                    <a:pt x="569" y="1134"/>
                  </a:cubicBezTo>
                  <a:cubicBezTo>
                    <a:pt x="1073" y="1134"/>
                    <a:pt x="1323" y="524"/>
                    <a:pt x="967" y="168"/>
                  </a:cubicBezTo>
                  <a:cubicBezTo>
                    <a:pt x="852" y="52"/>
                    <a:pt x="710" y="1"/>
                    <a:pt x="5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954" name="Google Shape;4378;p57">
              <a:extLst>
                <a:ext uri="{FF2B5EF4-FFF2-40B4-BE49-F238E27FC236}">
                  <a16:creationId xmlns:a16="http://schemas.microsoft.com/office/drawing/2014/main" id="{58E33019-F49A-4D9F-AE6E-6A8EE2482834}"/>
                </a:ext>
              </a:extLst>
            </p:cNvPr>
            <p:cNvSpPr/>
            <p:nvPr/>
          </p:nvSpPr>
          <p:spPr>
            <a:xfrm>
              <a:off x="2931025" y="4055200"/>
              <a:ext cx="33075" cy="28350"/>
            </a:xfrm>
            <a:custGeom>
              <a:avLst/>
              <a:gdLst/>
              <a:ahLst/>
              <a:cxnLst/>
              <a:rect l="l" t="t" r="r" b="b"/>
              <a:pathLst>
                <a:path w="1323" h="1134" extrusionOk="0">
                  <a:moveTo>
                    <a:pt x="569" y="1"/>
                  </a:moveTo>
                  <a:cubicBezTo>
                    <a:pt x="279" y="1"/>
                    <a:pt x="0" y="225"/>
                    <a:pt x="0" y="566"/>
                  </a:cubicBezTo>
                  <a:cubicBezTo>
                    <a:pt x="0" y="880"/>
                    <a:pt x="254" y="1134"/>
                    <a:pt x="565" y="1134"/>
                  </a:cubicBezTo>
                  <a:cubicBezTo>
                    <a:pt x="1069" y="1134"/>
                    <a:pt x="1323" y="524"/>
                    <a:pt x="966" y="168"/>
                  </a:cubicBezTo>
                  <a:cubicBezTo>
                    <a:pt x="851" y="52"/>
                    <a:pt x="709" y="1"/>
                    <a:pt x="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955" name="Google Shape;4379;p57">
              <a:extLst>
                <a:ext uri="{FF2B5EF4-FFF2-40B4-BE49-F238E27FC236}">
                  <a16:creationId xmlns:a16="http://schemas.microsoft.com/office/drawing/2014/main" id="{92E4B3E7-05B3-48BD-8BD7-03434C4F19BD}"/>
                </a:ext>
              </a:extLst>
            </p:cNvPr>
            <p:cNvSpPr/>
            <p:nvPr/>
          </p:nvSpPr>
          <p:spPr>
            <a:xfrm>
              <a:off x="2903525" y="4008200"/>
              <a:ext cx="28350" cy="28325"/>
            </a:xfrm>
            <a:custGeom>
              <a:avLst/>
              <a:gdLst/>
              <a:ahLst/>
              <a:cxnLst/>
              <a:rect l="l" t="t" r="r" b="b"/>
              <a:pathLst>
                <a:path w="1134" h="1133" extrusionOk="0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cubicBezTo>
                    <a:pt x="1" y="879"/>
                    <a:pt x="252" y="1133"/>
                    <a:pt x="566" y="1133"/>
                  </a:cubicBezTo>
                  <a:cubicBezTo>
                    <a:pt x="880" y="1133"/>
                    <a:pt x="1133" y="879"/>
                    <a:pt x="1133" y="568"/>
                  </a:cubicBez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2956" name="Google Shape;4380;p57">
            <a:extLst>
              <a:ext uri="{FF2B5EF4-FFF2-40B4-BE49-F238E27FC236}">
                <a16:creationId xmlns:a16="http://schemas.microsoft.com/office/drawing/2014/main" id="{8D3C8AD2-834C-43C3-BE21-27D0184D2541}"/>
              </a:ext>
            </a:extLst>
          </p:cNvPr>
          <p:cNvSpPr/>
          <p:nvPr/>
        </p:nvSpPr>
        <p:spPr>
          <a:xfrm>
            <a:off x="8609797" y="5449665"/>
            <a:ext cx="231320" cy="176174"/>
          </a:xfrm>
          <a:custGeom>
            <a:avLst/>
            <a:gdLst/>
            <a:ahLst/>
            <a:cxnLst/>
            <a:rect l="l" t="t" r="r" b="b"/>
            <a:pathLst>
              <a:path w="19325" h="14718" extrusionOk="0">
                <a:moveTo>
                  <a:pt x="14192" y="1133"/>
                </a:moveTo>
                <a:cubicBezTo>
                  <a:pt x="14974" y="1133"/>
                  <a:pt x="15520" y="1906"/>
                  <a:pt x="15261" y="2643"/>
                </a:cubicBezTo>
                <a:cubicBezTo>
                  <a:pt x="15131" y="3008"/>
                  <a:pt x="15403" y="3395"/>
                  <a:pt x="15792" y="3398"/>
                </a:cubicBezTo>
                <a:lnTo>
                  <a:pt x="17628" y="3398"/>
                </a:lnTo>
                <a:cubicBezTo>
                  <a:pt x="17939" y="3398"/>
                  <a:pt x="18193" y="3648"/>
                  <a:pt x="18193" y="3962"/>
                </a:cubicBezTo>
                <a:lnTo>
                  <a:pt x="18193" y="10756"/>
                </a:lnTo>
                <a:cubicBezTo>
                  <a:pt x="18193" y="11070"/>
                  <a:pt x="17939" y="11324"/>
                  <a:pt x="17628" y="11324"/>
                </a:cubicBezTo>
                <a:lnTo>
                  <a:pt x="10230" y="11324"/>
                </a:lnTo>
                <a:lnTo>
                  <a:pt x="10230" y="9624"/>
                </a:lnTo>
                <a:cubicBezTo>
                  <a:pt x="11480" y="9624"/>
                  <a:pt x="12492" y="8609"/>
                  <a:pt x="12492" y="7359"/>
                </a:cubicBezTo>
                <a:cubicBezTo>
                  <a:pt x="12492" y="6109"/>
                  <a:pt x="11480" y="5095"/>
                  <a:pt x="10230" y="5095"/>
                </a:cubicBezTo>
                <a:lnTo>
                  <a:pt x="10230" y="3398"/>
                </a:lnTo>
                <a:lnTo>
                  <a:pt x="12592" y="3398"/>
                </a:lnTo>
                <a:cubicBezTo>
                  <a:pt x="12981" y="3395"/>
                  <a:pt x="13253" y="3008"/>
                  <a:pt x="13123" y="2643"/>
                </a:cubicBezTo>
                <a:cubicBezTo>
                  <a:pt x="12863" y="1906"/>
                  <a:pt x="13410" y="1133"/>
                  <a:pt x="14192" y="1133"/>
                </a:cubicBezTo>
                <a:close/>
                <a:moveTo>
                  <a:pt x="9098" y="3398"/>
                </a:moveTo>
                <a:lnTo>
                  <a:pt x="9098" y="5759"/>
                </a:lnTo>
                <a:cubicBezTo>
                  <a:pt x="9098" y="6082"/>
                  <a:pt x="9363" y="6323"/>
                  <a:pt x="9663" y="6323"/>
                </a:cubicBezTo>
                <a:cubicBezTo>
                  <a:pt x="9726" y="6323"/>
                  <a:pt x="9790" y="6313"/>
                  <a:pt x="9853" y="6290"/>
                </a:cubicBezTo>
                <a:cubicBezTo>
                  <a:pt x="9979" y="6247"/>
                  <a:pt x="10105" y="6226"/>
                  <a:pt x="10229" y="6226"/>
                </a:cubicBezTo>
                <a:cubicBezTo>
                  <a:pt x="10828" y="6226"/>
                  <a:pt x="11357" y="6708"/>
                  <a:pt x="11360" y="7353"/>
                </a:cubicBezTo>
                <a:cubicBezTo>
                  <a:pt x="11362" y="8003"/>
                  <a:pt x="10832" y="8493"/>
                  <a:pt x="10229" y="8493"/>
                </a:cubicBezTo>
                <a:cubicBezTo>
                  <a:pt x="10108" y="8493"/>
                  <a:pt x="9985" y="8473"/>
                  <a:pt x="9862" y="8431"/>
                </a:cubicBezTo>
                <a:cubicBezTo>
                  <a:pt x="9829" y="8419"/>
                  <a:pt x="9796" y="8410"/>
                  <a:pt x="9759" y="8404"/>
                </a:cubicBezTo>
                <a:cubicBezTo>
                  <a:pt x="9726" y="8398"/>
                  <a:pt x="9692" y="8395"/>
                  <a:pt x="9659" y="8395"/>
                </a:cubicBezTo>
                <a:cubicBezTo>
                  <a:pt x="9350" y="8395"/>
                  <a:pt x="9090" y="8653"/>
                  <a:pt x="9098" y="8975"/>
                </a:cubicBezTo>
                <a:lnTo>
                  <a:pt x="9098" y="11324"/>
                </a:lnTo>
                <a:lnTo>
                  <a:pt x="6737" y="11324"/>
                </a:lnTo>
                <a:cubicBezTo>
                  <a:pt x="6344" y="11324"/>
                  <a:pt x="6073" y="11710"/>
                  <a:pt x="6202" y="12079"/>
                </a:cubicBezTo>
                <a:cubicBezTo>
                  <a:pt x="6462" y="12813"/>
                  <a:pt x="5916" y="13585"/>
                  <a:pt x="5134" y="13585"/>
                </a:cubicBezTo>
                <a:cubicBezTo>
                  <a:pt x="4352" y="13585"/>
                  <a:pt x="3805" y="12813"/>
                  <a:pt x="4065" y="12079"/>
                </a:cubicBezTo>
                <a:cubicBezTo>
                  <a:pt x="4195" y="11710"/>
                  <a:pt x="3923" y="11324"/>
                  <a:pt x="3533" y="11324"/>
                </a:cubicBezTo>
                <a:lnTo>
                  <a:pt x="1700" y="11324"/>
                </a:lnTo>
                <a:cubicBezTo>
                  <a:pt x="1386" y="11324"/>
                  <a:pt x="1133" y="11070"/>
                  <a:pt x="1133" y="10756"/>
                </a:cubicBezTo>
                <a:lnTo>
                  <a:pt x="1133" y="3962"/>
                </a:lnTo>
                <a:cubicBezTo>
                  <a:pt x="1133" y="3648"/>
                  <a:pt x="1386" y="3398"/>
                  <a:pt x="1700" y="3398"/>
                </a:cubicBezTo>
                <a:lnTo>
                  <a:pt x="2941" y="3398"/>
                </a:lnTo>
                <a:cubicBezTo>
                  <a:pt x="2570" y="4829"/>
                  <a:pt x="3654" y="6227"/>
                  <a:pt x="5134" y="6227"/>
                </a:cubicBezTo>
                <a:cubicBezTo>
                  <a:pt x="6613" y="6227"/>
                  <a:pt x="7697" y="4829"/>
                  <a:pt x="7326" y="3398"/>
                </a:cubicBezTo>
                <a:close/>
                <a:moveTo>
                  <a:pt x="14192" y="1"/>
                </a:moveTo>
                <a:cubicBezTo>
                  <a:pt x="12942" y="1"/>
                  <a:pt x="11927" y="1012"/>
                  <a:pt x="11927" y="2266"/>
                </a:cubicBezTo>
                <a:lnTo>
                  <a:pt x="6399" y="2266"/>
                </a:lnTo>
                <a:cubicBezTo>
                  <a:pt x="5910" y="2266"/>
                  <a:pt x="5650" y="2842"/>
                  <a:pt x="5979" y="3208"/>
                </a:cubicBezTo>
                <a:cubicBezTo>
                  <a:pt x="6631" y="3938"/>
                  <a:pt x="6112" y="5095"/>
                  <a:pt x="5134" y="5095"/>
                </a:cubicBezTo>
                <a:cubicBezTo>
                  <a:pt x="4155" y="5095"/>
                  <a:pt x="3636" y="3938"/>
                  <a:pt x="4291" y="3208"/>
                </a:cubicBezTo>
                <a:cubicBezTo>
                  <a:pt x="4617" y="2842"/>
                  <a:pt x="4358" y="2266"/>
                  <a:pt x="3868" y="2266"/>
                </a:cubicBezTo>
                <a:lnTo>
                  <a:pt x="1700" y="2266"/>
                </a:lnTo>
                <a:cubicBezTo>
                  <a:pt x="761" y="2266"/>
                  <a:pt x="1" y="3023"/>
                  <a:pt x="1" y="3962"/>
                </a:cubicBezTo>
                <a:lnTo>
                  <a:pt x="1" y="10756"/>
                </a:lnTo>
                <a:cubicBezTo>
                  <a:pt x="1" y="11695"/>
                  <a:pt x="761" y="12453"/>
                  <a:pt x="1700" y="12456"/>
                </a:cubicBezTo>
                <a:lnTo>
                  <a:pt x="2869" y="12456"/>
                </a:lnTo>
                <a:cubicBezTo>
                  <a:pt x="2869" y="13706"/>
                  <a:pt x="3884" y="14718"/>
                  <a:pt x="5134" y="14718"/>
                </a:cubicBezTo>
                <a:cubicBezTo>
                  <a:pt x="6384" y="14718"/>
                  <a:pt x="7398" y="13706"/>
                  <a:pt x="7398" y="12456"/>
                </a:cubicBezTo>
                <a:lnTo>
                  <a:pt x="17628" y="12456"/>
                </a:lnTo>
                <a:cubicBezTo>
                  <a:pt x="18564" y="12453"/>
                  <a:pt x="19325" y="11695"/>
                  <a:pt x="19325" y="10756"/>
                </a:cubicBezTo>
                <a:lnTo>
                  <a:pt x="19325" y="3962"/>
                </a:lnTo>
                <a:cubicBezTo>
                  <a:pt x="19325" y="3023"/>
                  <a:pt x="18564" y="2266"/>
                  <a:pt x="17628" y="2266"/>
                </a:cubicBezTo>
                <a:lnTo>
                  <a:pt x="16457" y="2266"/>
                </a:lnTo>
                <a:cubicBezTo>
                  <a:pt x="16457" y="1012"/>
                  <a:pt x="15442" y="1"/>
                  <a:pt x="1419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sp>
        <p:nvSpPr>
          <p:cNvPr id="2957" name="Google Shape;4381;p57">
            <a:extLst>
              <a:ext uri="{FF2B5EF4-FFF2-40B4-BE49-F238E27FC236}">
                <a16:creationId xmlns:a16="http://schemas.microsoft.com/office/drawing/2014/main" id="{15A128BD-D7AB-4453-B09F-56AE6F15ED59}"/>
              </a:ext>
            </a:extLst>
          </p:cNvPr>
          <p:cNvSpPr/>
          <p:nvPr/>
        </p:nvSpPr>
        <p:spPr>
          <a:xfrm>
            <a:off x="8900003" y="5422087"/>
            <a:ext cx="213437" cy="231332"/>
          </a:xfrm>
          <a:custGeom>
            <a:avLst/>
            <a:gdLst/>
            <a:ahLst/>
            <a:cxnLst/>
            <a:rect l="l" t="t" r="r" b="b"/>
            <a:pathLst>
              <a:path w="17831" h="19326" extrusionOk="0">
                <a:moveTo>
                  <a:pt x="7090" y="1417"/>
                </a:moveTo>
                <a:lnTo>
                  <a:pt x="7090" y="1417"/>
                </a:lnTo>
                <a:cubicBezTo>
                  <a:pt x="7570" y="1746"/>
                  <a:pt x="8228" y="2317"/>
                  <a:pt x="8533" y="3111"/>
                </a:cubicBezTo>
                <a:cubicBezTo>
                  <a:pt x="8835" y="3905"/>
                  <a:pt x="8727" y="4766"/>
                  <a:pt x="8591" y="5337"/>
                </a:cubicBezTo>
                <a:cubicBezTo>
                  <a:pt x="8111" y="5004"/>
                  <a:pt x="7452" y="4437"/>
                  <a:pt x="7148" y="3643"/>
                </a:cubicBezTo>
                <a:cubicBezTo>
                  <a:pt x="6843" y="2848"/>
                  <a:pt x="6954" y="1985"/>
                  <a:pt x="7090" y="1417"/>
                </a:cubicBezTo>
                <a:close/>
                <a:moveTo>
                  <a:pt x="12577" y="5533"/>
                </a:moveTo>
                <a:cubicBezTo>
                  <a:pt x="12772" y="5533"/>
                  <a:pt x="12967" y="5549"/>
                  <a:pt x="13162" y="5581"/>
                </a:cubicBezTo>
                <a:cubicBezTo>
                  <a:pt x="15215" y="5913"/>
                  <a:pt x="16623" y="7906"/>
                  <a:pt x="16299" y="10023"/>
                </a:cubicBezTo>
                <a:cubicBezTo>
                  <a:pt x="15711" y="13866"/>
                  <a:pt x="14596" y="16484"/>
                  <a:pt x="13078" y="17592"/>
                </a:cubicBezTo>
                <a:cubicBezTo>
                  <a:pt x="12526" y="17996"/>
                  <a:pt x="11929" y="18194"/>
                  <a:pt x="11264" y="18194"/>
                </a:cubicBezTo>
                <a:cubicBezTo>
                  <a:pt x="11073" y="18194"/>
                  <a:pt x="10877" y="18177"/>
                  <a:pt x="10674" y="18145"/>
                </a:cubicBezTo>
                <a:cubicBezTo>
                  <a:pt x="10119" y="18054"/>
                  <a:pt x="9681" y="17828"/>
                  <a:pt x="9334" y="17454"/>
                </a:cubicBezTo>
                <a:cubicBezTo>
                  <a:pt x="9222" y="17333"/>
                  <a:pt x="9070" y="17272"/>
                  <a:pt x="8918" y="17272"/>
                </a:cubicBezTo>
                <a:cubicBezTo>
                  <a:pt x="8767" y="17272"/>
                  <a:pt x="8615" y="17333"/>
                  <a:pt x="8503" y="17454"/>
                </a:cubicBezTo>
                <a:cubicBezTo>
                  <a:pt x="8156" y="17831"/>
                  <a:pt x="7715" y="18057"/>
                  <a:pt x="7160" y="18145"/>
                </a:cubicBezTo>
                <a:cubicBezTo>
                  <a:pt x="6958" y="18177"/>
                  <a:pt x="6762" y="18194"/>
                  <a:pt x="6571" y="18194"/>
                </a:cubicBezTo>
                <a:cubicBezTo>
                  <a:pt x="5907" y="18194"/>
                  <a:pt x="5310" y="17996"/>
                  <a:pt x="4756" y="17592"/>
                </a:cubicBezTo>
                <a:cubicBezTo>
                  <a:pt x="3237" y="16484"/>
                  <a:pt x="2126" y="13869"/>
                  <a:pt x="1537" y="10023"/>
                </a:cubicBezTo>
                <a:cubicBezTo>
                  <a:pt x="1214" y="7906"/>
                  <a:pt x="2621" y="5913"/>
                  <a:pt x="4675" y="5581"/>
                </a:cubicBezTo>
                <a:cubicBezTo>
                  <a:pt x="4869" y="5549"/>
                  <a:pt x="5065" y="5533"/>
                  <a:pt x="5260" y="5533"/>
                </a:cubicBezTo>
                <a:cubicBezTo>
                  <a:pt x="6062" y="5533"/>
                  <a:pt x="6848" y="5799"/>
                  <a:pt x="7492" y="6300"/>
                </a:cubicBezTo>
                <a:cubicBezTo>
                  <a:pt x="7913" y="6620"/>
                  <a:pt x="8416" y="6780"/>
                  <a:pt x="8918" y="6780"/>
                </a:cubicBezTo>
                <a:cubicBezTo>
                  <a:pt x="9421" y="6780"/>
                  <a:pt x="9924" y="6620"/>
                  <a:pt x="10345" y="6300"/>
                </a:cubicBezTo>
                <a:cubicBezTo>
                  <a:pt x="10989" y="5799"/>
                  <a:pt x="11775" y="5533"/>
                  <a:pt x="12577" y="5533"/>
                </a:cubicBezTo>
                <a:close/>
                <a:moveTo>
                  <a:pt x="6762" y="0"/>
                </a:moveTo>
                <a:cubicBezTo>
                  <a:pt x="6543" y="0"/>
                  <a:pt x="6335" y="128"/>
                  <a:pt x="6242" y="345"/>
                </a:cubicBezTo>
                <a:cubicBezTo>
                  <a:pt x="6208" y="424"/>
                  <a:pt x="5420" y="2302"/>
                  <a:pt x="6091" y="4047"/>
                </a:cubicBezTo>
                <a:cubicBezTo>
                  <a:pt x="6154" y="4207"/>
                  <a:pt x="6227" y="4364"/>
                  <a:pt x="6308" y="4518"/>
                </a:cubicBezTo>
                <a:cubicBezTo>
                  <a:pt x="5965" y="4440"/>
                  <a:pt x="5614" y="4401"/>
                  <a:pt x="5262" y="4401"/>
                </a:cubicBezTo>
                <a:cubicBezTo>
                  <a:pt x="5004" y="4401"/>
                  <a:pt x="4746" y="4422"/>
                  <a:pt x="4490" y="4464"/>
                </a:cubicBezTo>
                <a:cubicBezTo>
                  <a:pt x="1827" y="4893"/>
                  <a:pt x="0" y="7462"/>
                  <a:pt x="417" y="10192"/>
                </a:cubicBezTo>
                <a:cubicBezTo>
                  <a:pt x="713" y="12139"/>
                  <a:pt x="1148" y="13812"/>
                  <a:pt x="1706" y="15162"/>
                </a:cubicBezTo>
                <a:cubicBezTo>
                  <a:pt x="2341" y="16693"/>
                  <a:pt x="3141" y="17819"/>
                  <a:pt x="4086" y="18507"/>
                </a:cubicBezTo>
                <a:cubicBezTo>
                  <a:pt x="4833" y="19051"/>
                  <a:pt x="5666" y="19325"/>
                  <a:pt x="6571" y="19325"/>
                </a:cubicBezTo>
                <a:cubicBezTo>
                  <a:pt x="6821" y="19325"/>
                  <a:pt x="7077" y="19304"/>
                  <a:pt x="7338" y="19262"/>
                </a:cubicBezTo>
                <a:cubicBezTo>
                  <a:pt x="7942" y="19163"/>
                  <a:pt x="8470" y="18942"/>
                  <a:pt x="8914" y="18601"/>
                </a:cubicBezTo>
                <a:cubicBezTo>
                  <a:pt x="9361" y="18942"/>
                  <a:pt x="9889" y="19163"/>
                  <a:pt x="10493" y="19262"/>
                </a:cubicBezTo>
                <a:cubicBezTo>
                  <a:pt x="10747" y="19301"/>
                  <a:pt x="11000" y="19323"/>
                  <a:pt x="11260" y="19326"/>
                </a:cubicBezTo>
                <a:cubicBezTo>
                  <a:pt x="12163" y="19326"/>
                  <a:pt x="12996" y="19051"/>
                  <a:pt x="13742" y="18504"/>
                </a:cubicBezTo>
                <a:cubicBezTo>
                  <a:pt x="14687" y="17816"/>
                  <a:pt x="15490" y="16693"/>
                  <a:pt x="16124" y="15162"/>
                </a:cubicBezTo>
                <a:cubicBezTo>
                  <a:pt x="16686" y="13812"/>
                  <a:pt x="17121" y="12139"/>
                  <a:pt x="17417" y="10195"/>
                </a:cubicBezTo>
                <a:cubicBezTo>
                  <a:pt x="17830" y="7465"/>
                  <a:pt x="16007" y="4893"/>
                  <a:pt x="13343" y="4464"/>
                </a:cubicBezTo>
                <a:cubicBezTo>
                  <a:pt x="13086" y="4421"/>
                  <a:pt x="12827" y="4400"/>
                  <a:pt x="12570" y="4400"/>
                </a:cubicBezTo>
                <a:cubicBezTo>
                  <a:pt x="11637" y="4400"/>
                  <a:pt x="10720" y="4675"/>
                  <a:pt x="9934" y="5201"/>
                </a:cubicBezTo>
                <a:cubicBezTo>
                  <a:pt x="10233" y="4524"/>
                  <a:pt x="10710" y="3917"/>
                  <a:pt x="11360" y="3380"/>
                </a:cubicBezTo>
                <a:cubicBezTo>
                  <a:pt x="11807" y="3005"/>
                  <a:pt x="12305" y="2698"/>
                  <a:pt x="12842" y="2465"/>
                </a:cubicBezTo>
                <a:cubicBezTo>
                  <a:pt x="13132" y="2350"/>
                  <a:pt x="13277" y="2024"/>
                  <a:pt x="13165" y="1731"/>
                </a:cubicBezTo>
                <a:cubicBezTo>
                  <a:pt x="13080" y="1507"/>
                  <a:pt x="12866" y="1369"/>
                  <a:pt x="12640" y="1369"/>
                </a:cubicBezTo>
                <a:cubicBezTo>
                  <a:pt x="12572" y="1369"/>
                  <a:pt x="12502" y="1382"/>
                  <a:pt x="12435" y="1408"/>
                </a:cubicBezTo>
                <a:cubicBezTo>
                  <a:pt x="12398" y="1420"/>
                  <a:pt x="11565" y="1746"/>
                  <a:pt x="10668" y="2480"/>
                </a:cubicBezTo>
                <a:cubicBezTo>
                  <a:pt x="10345" y="2743"/>
                  <a:pt x="10046" y="3039"/>
                  <a:pt x="9777" y="3356"/>
                </a:cubicBezTo>
                <a:cubicBezTo>
                  <a:pt x="9732" y="3135"/>
                  <a:pt x="9669" y="2915"/>
                  <a:pt x="9590" y="2704"/>
                </a:cubicBezTo>
                <a:cubicBezTo>
                  <a:pt x="8920" y="958"/>
                  <a:pt x="7078" y="89"/>
                  <a:pt x="7000" y="52"/>
                </a:cubicBezTo>
                <a:cubicBezTo>
                  <a:pt x="6922" y="17"/>
                  <a:pt x="6842" y="0"/>
                  <a:pt x="67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2958" name="Google Shape;4382;p57">
            <a:extLst>
              <a:ext uri="{FF2B5EF4-FFF2-40B4-BE49-F238E27FC236}">
                <a16:creationId xmlns:a16="http://schemas.microsoft.com/office/drawing/2014/main" id="{BB8AF256-D6E2-4B68-A28B-1B1C2F972686}"/>
              </a:ext>
            </a:extLst>
          </p:cNvPr>
          <p:cNvGrpSpPr/>
          <p:nvPr/>
        </p:nvGrpSpPr>
        <p:grpSpPr>
          <a:xfrm>
            <a:off x="9182345" y="5423056"/>
            <a:ext cx="225108" cy="229585"/>
            <a:chOff x="4467450" y="3808475"/>
            <a:chExt cx="470150" cy="479500"/>
          </a:xfrm>
        </p:grpSpPr>
        <p:sp>
          <p:nvSpPr>
            <p:cNvPr id="2959" name="Google Shape;4383;p57">
              <a:extLst>
                <a:ext uri="{FF2B5EF4-FFF2-40B4-BE49-F238E27FC236}">
                  <a16:creationId xmlns:a16="http://schemas.microsoft.com/office/drawing/2014/main" id="{153C6116-1A64-4D35-9499-2D9D6E925BD9}"/>
                </a:ext>
              </a:extLst>
            </p:cNvPr>
            <p:cNvSpPr/>
            <p:nvPr/>
          </p:nvSpPr>
          <p:spPr>
            <a:xfrm>
              <a:off x="4729325" y="3808475"/>
              <a:ext cx="56625" cy="138200"/>
            </a:xfrm>
            <a:custGeom>
              <a:avLst/>
              <a:gdLst/>
              <a:ahLst/>
              <a:cxnLst/>
              <a:rect l="l" t="t" r="r" b="b"/>
              <a:pathLst>
                <a:path w="2265" h="5528" extrusionOk="0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0" y="2965"/>
                    <a:pt x="0" y="3820"/>
                  </a:cubicBezTo>
                  <a:cubicBezTo>
                    <a:pt x="0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7" y="5528"/>
                  </a:cubicBezTo>
                  <a:cubicBezTo>
                    <a:pt x="1302" y="5528"/>
                    <a:pt x="1457" y="5465"/>
                    <a:pt x="1567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3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960" name="Google Shape;4384;p57">
              <a:extLst>
                <a:ext uri="{FF2B5EF4-FFF2-40B4-BE49-F238E27FC236}">
                  <a16:creationId xmlns:a16="http://schemas.microsoft.com/office/drawing/2014/main" id="{ACCACE4B-2BF6-4F81-9CBD-D4CD0EB15E36}"/>
                </a:ext>
              </a:extLst>
            </p:cNvPr>
            <p:cNvSpPr/>
            <p:nvPr/>
          </p:nvSpPr>
          <p:spPr>
            <a:xfrm>
              <a:off x="4644400" y="3808475"/>
              <a:ext cx="56650" cy="138200"/>
            </a:xfrm>
            <a:custGeom>
              <a:avLst/>
              <a:gdLst/>
              <a:ahLst/>
              <a:cxnLst/>
              <a:rect l="l" t="t" r="r" b="b"/>
              <a:pathLst>
                <a:path w="2266" h="5528" extrusionOk="0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0" y="2965"/>
                    <a:pt x="0" y="3820"/>
                  </a:cubicBezTo>
                  <a:cubicBezTo>
                    <a:pt x="0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7" y="5528"/>
                  </a:cubicBezTo>
                  <a:cubicBezTo>
                    <a:pt x="1302" y="5528"/>
                    <a:pt x="1457" y="5465"/>
                    <a:pt x="1568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4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961" name="Google Shape;4385;p57">
              <a:extLst>
                <a:ext uri="{FF2B5EF4-FFF2-40B4-BE49-F238E27FC236}">
                  <a16:creationId xmlns:a16="http://schemas.microsoft.com/office/drawing/2014/main" id="{1E3556B9-07D5-41F6-9C6C-63D36DF8F1AD}"/>
                </a:ext>
              </a:extLst>
            </p:cNvPr>
            <p:cNvSpPr/>
            <p:nvPr/>
          </p:nvSpPr>
          <p:spPr>
            <a:xfrm>
              <a:off x="4559475" y="3808475"/>
              <a:ext cx="56650" cy="138200"/>
            </a:xfrm>
            <a:custGeom>
              <a:avLst/>
              <a:gdLst/>
              <a:ahLst/>
              <a:cxnLst/>
              <a:rect l="l" t="t" r="r" b="b"/>
              <a:pathLst>
                <a:path w="2266" h="5528" extrusionOk="0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1" y="2965"/>
                    <a:pt x="1" y="3820"/>
                  </a:cubicBezTo>
                  <a:cubicBezTo>
                    <a:pt x="1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8" y="5528"/>
                  </a:cubicBezTo>
                  <a:cubicBezTo>
                    <a:pt x="1303" y="5528"/>
                    <a:pt x="1457" y="5465"/>
                    <a:pt x="1568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4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962" name="Google Shape;4386;p57">
              <a:extLst>
                <a:ext uri="{FF2B5EF4-FFF2-40B4-BE49-F238E27FC236}">
                  <a16:creationId xmlns:a16="http://schemas.microsoft.com/office/drawing/2014/main" id="{13AB68AC-F95D-40AC-835F-19C4AD9CDB2C}"/>
                </a:ext>
              </a:extLst>
            </p:cNvPr>
            <p:cNvSpPr/>
            <p:nvPr/>
          </p:nvSpPr>
          <p:spPr>
            <a:xfrm>
              <a:off x="4467450" y="3975675"/>
              <a:ext cx="470150" cy="312300"/>
            </a:xfrm>
            <a:custGeom>
              <a:avLst/>
              <a:gdLst/>
              <a:ahLst/>
              <a:cxnLst/>
              <a:rect l="l" t="t" r="r" b="b"/>
              <a:pathLst>
                <a:path w="18806" h="12492" extrusionOk="0">
                  <a:moveTo>
                    <a:pt x="16340" y="2263"/>
                  </a:moveTo>
                  <a:cubicBezTo>
                    <a:pt x="16709" y="2263"/>
                    <a:pt x="17020" y="2371"/>
                    <a:pt x="17233" y="2582"/>
                  </a:cubicBezTo>
                  <a:cubicBezTo>
                    <a:pt x="17622" y="2974"/>
                    <a:pt x="17571" y="3581"/>
                    <a:pt x="17505" y="3907"/>
                  </a:cubicBezTo>
                  <a:cubicBezTo>
                    <a:pt x="17375" y="4553"/>
                    <a:pt x="16994" y="5221"/>
                    <a:pt x="16430" y="5785"/>
                  </a:cubicBezTo>
                  <a:cubicBezTo>
                    <a:pt x="15793" y="6426"/>
                    <a:pt x="15014" y="6824"/>
                    <a:pt x="14337" y="6897"/>
                  </a:cubicBezTo>
                  <a:cubicBezTo>
                    <a:pt x="15056" y="5562"/>
                    <a:pt x="15539" y="4007"/>
                    <a:pt x="15744" y="2346"/>
                  </a:cubicBezTo>
                  <a:cubicBezTo>
                    <a:pt x="15954" y="2291"/>
                    <a:pt x="16154" y="2263"/>
                    <a:pt x="16340" y="2263"/>
                  </a:cubicBezTo>
                  <a:close/>
                  <a:moveTo>
                    <a:pt x="14709" y="1132"/>
                  </a:moveTo>
                  <a:cubicBezTo>
                    <a:pt x="14618" y="3340"/>
                    <a:pt x="13999" y="5390"/>
                    <a:pt x="12978" y="6987"/>
                  </a:cubicBezTo>
                  <a:cubicBezTo>
                    <a:pt x="12948" y="7023"/>
                    <a:pt x="12921" y="7066"/>
                    <a:pt x="12900" y="7108"/>
                  </a:cubicBezTo>
                  <a:cubicBezTo>
                    <a:pt x="12390" y="7881"/>
                    <a:pt x="11786" y="8542"/>
                    <a:pt x="11103" y="9059"/>
                  </a:cubicBezTo>
                  <a:lnTo>
                    <a:pt x="4750" y="9059"/>
                  </a:lnTo>
                  <a:cubicBezTo>
                    <a:pt x="2634" y="7461"/>
                    <a:pt x="1281" y="4478"/>
                    <a:pt x="1145" y="1132"/>
                  </a:cubicBezTo>
                  <a:close/>
                  <a:moveTo>
                    <a:pt x="13247" y="10191"/>
                  </a:moveTo>
                  <a:lnTo>
                    <a:pt x="12827" y="11048"/>
                  </a:lnTo>
                  <a:cubicBezTo>
                    <a:pt x="12731" y="11239"/>
                    <a:pt x="12538" y="11359"/>
                    <a:pt x="12326" y="11359"/>
                  </a:cubicBezTo>
                  <a:lnTo>
                    <a:pt x="3531" y="11359"/>
                  </a:lnTo>
                  <a:cubicBezTo>
                    <a:pt x="3316" y="11359"/>
                    <a:pt x="3120" y="11239"/>
                    <a:pt x="3026" y="11048"/>
                  </a:cubicBezTo>
                  <a:lnTo>
                    <a:pt x="2607" y="10191"/>
                  </a:lnTo>
                  <a:close/>
                  <a:moveTo>
                    <a:pt x="569" y="0"/>
                  </a:moveTo>
                  <a:cubicBezTo>
                    <a:pt x="255" y="0"/>
                    <a:pt x="1" y="254"/>
                    <a:pt x="1" y="565"/>
                  </a:cubicBezTo>
                  <a:cubicBezTo>
                    <a:pt x="1" y="3931"/>
                    <a:pt x="1145" y="7045"/>
                    <a:pt x="3060" y="9059"/>
                  </a:cubicBezTo>
                  <a:lnTo>
                    <a:pt x="569" y="9059"/>
                  </a:lnTo>
                  <a:cubicBezTo>
                    <a:pt x="255" y="9059"/>
                    <a:pt x="1" y="9312"/>
                    <a:pt x="1" y="9623"/>
                  </a:cubicBezTo>
                  <a:cubicBezTo>
                    <a:pt x="1" y="9937"/>
                    <a:pt x="255" y="10191"/>
                    <a:pt x="569" y="10191"/>
                  </a:cubicBezTo>
                  <a:lnTo>
                    <a:pt x="1348" y="10191"/>
                  </a:lnTo>
                  <a:lnTo>
                    <a:pt x="2012" y="11550"/>
                  </a:lnTo>
                  <a:lnTo>
                    <a:pt x="2012" y="11556"/>
                  </a:lnTo>
                  <a:cubicBezTo>
                    <a:pt x="2298" y="12127"/>
                    <a:pt x="2883" y="12492"/>
                    <a:pt x="3523" y="12492"/>
                  </a:cubicBezTo>
                  <a:cubicBezTo>
                    <a:pt x="3525" y="12492"/>
                    <a:pt x="3528" y="12492"/>
                    <a:pt x="3531" y="12492"/>
                  </a:cubicBezTo>
                  <a:lnTo>
                    <a:pt x="12326" y="12492"/>
                  </a:lnTo>
                  <a:cubicBezTo>
                    <a:pt x="12329" y="12492"/>
                    <a:pt x="12332" y="12492"/>
                    <a:pt x="12334" y="12492"/>
                  </a:cubicBezTo>
                  <a:cubicBezTo>
                    <a:pt x="12974" y="12492"/>
                    <a:pt x="13559" y="12127"/>
                    <a:pt x="13845" y="11553"/>
                  </a:cubicBezTo>
                  <a:lnTo>
                    <a:pt x="13845" y="11550"/>
                  </a:lnTo>
                  <a:lnTo>
                    <a:pt x="14509" y="10191"/>
                  </a:lnTo>
                  <a:lnTo>
                    <a:pt x="15288" y="10191"/>
                  </a:lnTo>
                  <a:cubicBezTo>
                    <a:pt x="15602" y="10191"/>
                    <a:pt x="15856" y="9937"/>
                    <a:pt x="15856" y="9623"/>
                  </a:cubicBezTo>
                  <a:cubicBezTo>
                    <a:pt x="15856" y="9309"/>
                    <a:pt x="15602" y="9059"/>
                    <a:pt x="15288" y="9059"/>
                  </a:cubicBezTo>
                  <a:lnTo>
                    <a:pt x="12797" y="9059"/>
                  </a:lnTo>
                  <a:cubicBezTo>
                    <a:pt x="13111" y="8726"/>
                    <a:pt x="13401" y="8373"/>
                    <a:pt x="13664" y="8002"/>
                  </a:cubicBezTo>
                  <a:cubicBezTo>
                    <a:pt x="13812" y="8026"/>
                    <a:pt x="13963" y="8038"/>
                    <a:pt x="14114" y="8038"/>
                  </a:cubicBezTo>
                  <a:cubicBezTo>
                    <a:pt x="15143" y="8038"/>
                    <a:pt x="16303" y="7516"/>
                    <a:pt x="17233" y="6589"/>
                  </a:cubicBezTo>
                  <a:cubicBezTo>
                    <a:pt x="17951" y="5867"/>
                    <a:pt x="18444" y="4994"/>
                    <a:pt x="18619" y="4131"/>
                  </a:cubicBezTo>
                  <a:cubicBezTo>
                    <a:pt x="18806" y="3183"/>
                    <a:pt x="18601" y="2349"/>
                    <a:pt x="18033" y="1785"/>
                  </a:cubicBezTo>
                  <a:cubicBezTo>
                    <a:pt x="17604" y="1353"/>
                    <a:pt x="17013" y="1132"/>
                    <a:pt x="16345" y="1132"/>
                  </a:cubicBezTo>
                  <a:cubicBezTo>
                    <a:pt x="16181" y="1132"/>
                    <a:pt x="16013" y="1145"/>
                    <a:pt x="15841" y="1172"/>
                  </a:cubicBezTo>
                  <a:cubicBezTo>
                    <a:pt x="15850" y="972"/>
                    <a:pt x="15853" y="770"/>
                    <a:pt x="15853" y="565"/>
                  </a:cubicBezTo>
                  <a:cubicBezTo>
                    <a:pt x="15853" y="254"/>
                    <a:pt x="15599" y="0"/>
                    <a:pt x="15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963" name="Google Shape;4387;p57">
            <a:extLst>
              <a:ext uri="{FF2B5EF4-FFF2-40B4-BE49-F238E27FC236}">
                <a16:creationId xmlns:a16="http://schemas.microsoft.com/office/drawing/2014/main" id="{6AFDBAFD-59CE-433E-92FD-86D56773B21B}"/>
              </a:ext>
            </a:extLst>
          </p:cNvPr>
          <p:cNvGrpSpPr/>
          <p:nvPr/>
        </p:nvGrpSpPr>
        <p:grpSpPr>
          <a:xfrm>
            <a:off x="9468189" y="5422188"/>
            <a:ext cx="231332" cy="231320"/>
            <a:chOff x="5053900" y="3804850"/>
            <a:chExt cx="483150" cy="483125"/>
          </a:xfrm>
        </p:grpSpPr>
        <p:sp>
          <p:nvSpPr>
            <p:cNvPr id="2964" name="Google Shape;4388;p57">
              <a:extLst>
                <a:ext uri="{FF2B5EF4-FFF2-40B4-BE49-F238E27FC236}">
                  <a16:creationId xmlns:a16="http://schemas.microsoft.com/office/drawing/2014/main" id="{77DD300D-E8C4-476C-A6EB-EF8FDF8F0FCF}"/>
                </a:ext>
              </a:extLst>
            </p:cNvPr>
            <p:cNvSpPr/>
            <p:nvPr/>
          </p:nvSpPr>
          <p:spPr>
            <a:xfrm>
              <a:off x="5053900" y="3804850"/>
              <a:ext cx="483150" cy="483125"/>
            </a:xfrm>
            <a:custGeom>
              <a:avLst/>
              <a:gdLst/>
              <a:ahLst/>
              <a:cxnLst/>
              <a:rect l="l" t="t" r="r" b="b"/>
              <a:pathLst>
                <a:path w="19326" h="19325" extrusionOk="0">
                  <a:moveTo>
                    <a:pt x="9663" y="1132"/>
                  </a:moveTo>
                  <a:cubicBezTo>
                    <a:pt x="14367" y="1132"/>
                    <a:pt x="18193" y="4958"/>
                    <a:pt x="18193" y="9662"/>
                  </a:cubicBezTo>
                  <a:cubicBezTo>
                    <a:pt x="18193" y="14367"/>
                    <a:pt x="14367" y="18192"/>
                    <a:pt x="9663" y="18192"/>
                  </a:cubicBezTo>
                  <a:cubicBezTo>
                    <a:pt x="4959" y="18192"/>
                    <a:pt x="1133" y="14367"/>
                    <a:pt x="1133" y="9662"/>
                  </a:cubicBezTo>
                  <a:cubicBezTo>
                    <a:pt x="1133" y="4958"/>
                    <a:pt x="4959" y="1132"/>
                    <a:pt x="9663" y="1132"/>
                  </a:cubicBezTo>
                  <a:close/>
                  <a:moveTo>
                    <a:pt x="9663" y="0"/>
                  </a:moveTo>
                  <a:cubicBezTo>
                    <a:pt x="7094" y="0"/>
                    <a:pt x="4669" y="1009"/>
                    <a:pt x="2839" y="2838"/>
                  </a:cubicBezTo>
                  <a:cubicBezTo>
                    <a:pt x="1009" y="4668"/>
                    <a:pt x="1" y="7093"/>
                    <a:pt x="1" y="9662"/>
                  </a:cubicBezTo>
                  <a:cubicBezTo>
                    <a:pt x="1" y="12232"/>
                    <a:pt x="1009" y="14657"/>
                    <a:pt x="2839" y="16486"/>
                  </a:cubicBezTo>
                  <a:cubicBezTo>
                    <a:pt x="4669" y="18316"/>
                    <a:pt x="7094" y="19325"/>
                    <a:pt x="9663" y="19325"/>
                  </a:cubicBezTo>
                  <a:cubicBezTo>
                    <a:pt x="12233" y="19325"/>
                    <a:pt x="14657" y="18316"/>
                    <a:pt x="16487" y="16486"/>
                  </a:cubicBezTo>
                  <a:cubicBezTo>
                    <a:pt x="18317" y="14657"/>
                    <a:pt x="19325" y="12232"/>
                    <a:pt x="19325" y="9662"/>
                  </a:cubicBezTo>
                  <a:cubicBezTo>
                    <a:pt x="19325" y="7093"/>
                    <a:pt x="18317" y="4668"/>
                    <a:pt x="16487" y="2838"/>
                  </a:cubicBezTo>
                  <a:cubicBezTo>
                    <a:pt x="14657" y="1009"/>
                    <a:pt x="12233" y="0"/>
                    <a:pt x="9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965" name="Google Shape;4389;p57">
              <a:extLst>
                <a:ext uri="{FF2B5EF4-FFF2-40B4-BE49-F238E27FC236}">
                  <a16:creationId xmlns:a16="http://schemas.microsoft.com/office/drawing/2014/main" id="{03C65EAA-E01B-46DE-89F6-CA4283806C21}"/>
                </a:ext>
              </a:extLst>
            </p:cNvPr>
            <p:cNvSpPr/>
            <p:nvPr/>
          </p:nvSpPr>
          <p:spPr>
            <a:xfrm>
              <a:off x="5168125" y="39473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966" name="Google Shape;4390;p57">
              <a:extLst>
                <a:ext uri="{FF2B5EF4-FFF2-40B4-BE49-F238E27FC236}">
                  <a16:creationId xmlns:a16="http://schemas.microsoft.com/office/drawing/2014/main" id="{AC53CAFC-5AF5-4ED1-8EF6-A8CAF2773F24}"/>
                </a:ext>
              </a:extLst>
            </p:cNvPr>
            <p:cNvSpPr/>
            <p:nvPr/>
          </p:nvSpPr>
          <p:spPr>
            <a:xfrm>
              <a:off x="5334575" y="3947350"/>
              <a:ext cx="88325" cy="84950"/>
            </a:xfrm>
            <a:custGeom>
              <a:avLst/>
              <a:gdLst/>
              <a:ahLst/>
              <a:cxnLst/>
              <a:rect l="l" t="t" r="r" b="b"/>
              <a:pathLst>
                <a:path w="3533" h="3398" extrusionOk="0">
                  <a:moveTo>
                    <a:pt x="1829" y="1130"/>
                  </a:moveTo>
                  <a:cubicBezTo>
                    <a:pt x="2121" y="1130"/>
                    <a:pt x="2401" y="1356"/>
                    <a:pt x="2401" y="1698"/>
                  </a:cubicBezTo>
                  <a:cubicBezTo>
                    <a:pt x="2401" y="2012"/>
                    <a:pt x="2147" y="2265"/>
                    <a:pt x="1833" y="2265"/>
                  </a:cubicBezTo>
                  <a:cubicBezTo>
                    <a:pt x="1329" y="2265"/>
                    <a:pt x="1075" y="1656"/>
                    <a:pt x="1431" y="1296"/>
                  </a:cubicBezTo>
                  <a:cubicBezTo>
                    <a:pt x="1547" y="1181"/>
                    <a:pt x="1690" y="1130"/>
                    <a:pt x="1829" y="1130"/>
                  </a:cubicBezTo>
                  <a:close/>
                  <a:moveTo>
                    <a:pt x="1833" y="1"/>
                  </a:moveTo>
                  <a:cubicBezTo>
                    <a:pt x="1145" y="1"/>
                    <a:pt x="526" y="415"/>
                    <a:pt x="263" y="1049"/>
                  </a:cubicBezTo>
                  <a:cubicBezTo>
                    <a:pt x="0" y="1683"/>
                    <a:pt x="145" y="2413"/>
                    <a:pt x="631" y="2900"/>
                  </a:cubicBezTo>
                  <a:cubicBezTo>
                    <a:pt x="956" y="3225"/>
                    <a:pt x="1391" y="3397"/>
                    <a:pt x="1833" y="3397"/>
                  </a:cubicBezTo>
                  <a:cubicBezTo>
                    <a:pt x="2052" y="3397"/>
                    <a:pt x="2272" y="3355"/>
                    <a:pt x="2482" y="3268"/>
                  </a:cubicBezTo>
                  <a:cubicBezTo>
                    <a:pt x="3116" y="3005"/>
                    <a:pt x="3533" y="2386"/>
                    <a:pt x="3533" y="1698"/>
                  </a:cubicBezTo>
                  <a:cubicBezTo>
                    <a:pt x="3530" y="759"/>
                    <a:pt x="2772" y="1"/>
                    <a:pt x="18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967" name="Google Shape;4391;p57">
              <a:extLst>
                <a:ext uri="{FF2B5EF4-FFF2-40B4-BE49-F238E27FC236}">
                  <a16:creationId xmlns:a16="http://schemas.microsoft.com/office/drawing/2014/main" id="{9F52AC41-D265-4237-B985-750D632A47AF}"/>
                </a:ext>
              </a:extLst>
            </p:cNvPr>
            <p:cNvSpPr/>
            <p:nvPr/>
          </p:nvSpPr>
          <p:spPr>
            <a:xfrm>
              <a:off x="5170150" y="4060600"/>
              <a:ext cx="250650" cy="113225"/>
            </a:xfrm>
            <a:custGeom>
              <a:avLst/>
              <a:gdLst/>
              <a:ahLst/>
              <a:cxnLst/>
              <a:rect l="l" t="t" r="r" b="b"/>
              <a:pathLst>
                <a:path w="10026" h="4529" extrusionOk="0">
                  <a:moveTo>
                    <a:pt x="5006" y="0"/>
                  </a:moveTo>
                  <a:cubicBezTo>
                    <a:pt x="2684" y="0"/>
                    <a:pt x="659" y="1572"/>
                    <a:pt x="79" y="3820"/>
                  </a:cubicBezTo>
                  <a:cubicBezTo>
                    <a:pt x="1" y="4125"/>
                    <a:pt x="182" y="4433"/>
                    <a:pt x="487" y="4511"/>
                  </a:cubicBezTo>
                  <a:cubicBezTo>
                    <a:pt x="533" y="4523"/>
                    <a:pt x="580" y="4528"/>
                    <a:pt x="625" y="4528"/>
                  </a:cubicBezTo>
                  <a:cubicBezTo>
                    <a:pt x="878" y="4528"/>
                    <a:pt x="1109" y="4359"/>
                    <a:pt x="1175" y="4103"/>
                  </a:cubicBezTo>
                  <a:cubicBezTo>
                    <a:pt x="1625" y="2352"/>
                    <a:pt x="3205" y="1126"/>
                    <a:pt x="5013" y="1126"/>
                  </a:cubicBezTo>
                  <a:cubicBezTo>
                    <a:pt x="6822" y="1126"/>
                    <a:pt x="8401" y="2352"/>
                    <a:pt x="8851" y="4103"/>
                  </a:cubicBezTo>
                  <a:cubicBezTo>
                    <a:pt x="8917" y="4359"/>
                    <a:pt x="9148" y="4528"/>
                    <a:pt x="9401" y="4528"/>
                  </a:cubicBezTo>
                  <a:cubicBezTo>
                    <a:pt x="9447" y="4528"/>
                    <a:pt x="9493" y="4523"/>
                    <a:pt x="9539" y="4511"/>
                  </a:cubicBezTo>
                  <a:cubicBezTo>
                    <a:pt x="9844" y="4433"/>
                    <a:pt x="10025" y="4125"/>
                    <a:pt x="9947" y="3820"/>
                  </a:cubicBezTo>
                  <a:cubicBezTo>
                    <a:pt x="9368" y="1572"/>
                    <a:pt x="7342" y="0"/>
                    <a:pt x="5020" y="0"/>
                  </a:cubicBezTo>
                  <a:cubicBezTo>
                    <a:pt x="5018" y="0"/>
                    <a:pt x="5015" y="0"/>
                    <a:pt x="5013" y="0"/>
                  </a:cubicBezTo>
                  <a:cubicBezTo>
                    <a:pt x="5011" y="0"/>
                    <a:pt x="5009" y="0"/>
                    <a:pt x="50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968" name="Google Shape;4392;p57">
            <a:extLst>
              <a:ext uri="{FF2B5EF4-FFF2-40B4-BE49-F238E27FC236}">
                <a16:creationId xmlns:a16="http://schemas.microsoft.com/office/drawing/2014/main" id="{BE8837F8-8231-43E9-ABED-44DEC3AE5771}"/>
              </a:ext>
            </a:extLst>
          </p:cNvPr>
          <p:cNvGrpSpPr/>
          <p:nvPr/>
        </p:nvGrpSpPr>
        <p:grpSpPr>
          <a:xfrm>
            <a:off x="9748921" y="5422188"/>
            <a:ext cx="231320" cy="231320"/>
            <a:chOff x="5648375" y="3804850"/>
            <a:chExt cx="483125" cy="483125"/>
          </a:xfrm>
        </p:grpSpPr>
        <p:sp>
          <p:nvSpPr>
            <p:cNvPr id="2969" name="Google Shape;4393;p57">
              <a:extLst>
                <a:ext uri="{FF2B5EF4-FFF2-40B4-BE49-F238E27FC236}">
                  <a16:creationId xmlns:a16="http://schemas.microsoft.com/office/drawing/2014/main" id="{88F39AC4-D5B5-4E75-A08D-E96B4AA214AA}"/>
                </a:ext>
              </a:extLst>
            </p:cNvPr>
            <p:cNvSpPr/>
            <p:nvPr/>
          </p:nvSpPr>
          <p:spPr>
            <a:xfrm>
              <a:off x="5648375" y="38048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2"/>
                  </a:moveTo>
                  <a:cubicBezTo>
                    <a:pt x="14367" y="1132"/>
                    <a:pt x="18192" y="4958"/>
                    <a:pt x="18192" y="9662"/>
                  </a:cubicBezTo>
                  <a:cubicBezTo>
                    <a:pt x="18192" y="14367"/>
                    <a:pt x="14367" y="18192"/>
                    <a:pt x="9662" y="18192"/>
                  </a:cubicBezTo>
                  <a:cubicBezTo>
                    <a:pt x="4958" y="18192"/>
                    <a:pt x="1132" y="14367"/>
                    <a:pt x="1132" y="9662"/>
                  </a:cubicBezTo>
                  <a:cubicBezTo>
                    <a:pt x="1132" y="4958"/>
                    <a:pt x="4958" y="1132"/>
                    <a:pt x="9662" y="1132"/>
                  </a:cubicBezTo>
                  <a:close/>
                  <a:moveTo>
                    <a:pt x="9662" y="0"/>
                  </a:moveTo>
                  <a:cubicBezTo>
                    <a:pt x="7093" y="0"/>
                    <a:pt x="4668" y="1009"/>
                    <a:pt x="2838" y="2838"/>
                  </a:cubicBezTo>
                  <a:cubicBezTo>
                    <a:pt x="1009" y="4668"/>
                    <a:pt x="0" y="7093"/>
                    <a:pt x="0" y="9662"/>
                  </a:cubicBezTo>
                  <a:cubicBezTo>
                    <a:pt x="0" y="12232"/>
                    <a:pt x="1009" y="14657"/>
                    <a:pt x="2838" y="16486"/>
                  </a:cubicBezTo>
                  <a:cubicBezTo>
                    <a:pt x="4668" y="18316"/>
                    <a:pt x="7093" y="19325"/>
                    <a:pt x="9662" y="19325"/>
                  </a:cubicBezTo>
                  <a:cubicBezTo>
                    <a:pt x="12232" y="19325"/>
                    <a:pt x="14656" y="18316"/>
                    <a:pt x="16486" y="16486"/>
                  </a:cubicBezTo>
                  <a:cubicBezTo>
                    <a:pt x="18316" y="14657"/>
                    <a:pt x="19325" y="12232"/>
                    <a:pt x="19325" y="9662"/>
                  </a:cubicBezTo>
                  <a:cubicBezTo>
                    <a:pt x="19325" y="7093"/>
                    <a:pt x="18316" y="4668"/>
                    <a:pt x="16486" y="2838"/>
                  </a:cubicBezTo>
                  <a:cubicBezTo>
                    <a:pt x="14656" y="1009"/>
                    <a:pt x="12232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970" name="Google Shape;4394;p57">
              <a:extLst>
                <a:ext uri="{FF2B5EF4-FFF2-40B4-BE49-F238E27FC236}">
                  <a16:creationId xmlns:a16="http://schemas.microsoft.com/office/drawing/2014/main" id="{572D015B-3E4F-492B-B19A-18BAC4432CC9}"/>
                </a:ext>
              </a:extLst>
            </p:cNvPr>
            <p:cNvSpPr/>
            <p:nvPr/>
          </p:nvSpPr>
          <p:spPr>
            <a:xfrm>
              <a:off x="5762575" y="39473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1" y="1011"/>
                    <a:pt x="1" y="1700"/>
                  </a:cubicBezTo>
                  <a:cubicBezTo>
                    <a:pt x="1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971" name="Google Shape;4395;p57">
              <a:extLst>
                <a:ext uri="{FF2B5EF4-FFF2-40B4-BE49-F238E27FC236}">
                  <a16:creationId xmlns:a16="http://schemas.microsoft.com/office/drawing/2014/main" id="{74724896-9AA2-4C17-8A2F-48D295D8F4B3}"/>
                </a:ext>
              </a:extLst>
            </p:cNvPr>
            <p:cNvSpPr/>
            <p:nvPr/>
          </p:nvSpPr>
          <p:spPr>
            <a:xfrm>
              <a:off x="5932425" y="3947300"/>
              <a:ext cx="88250" cy="85000"/>
            </a:xfrm>
            <a:custGeom>
              <a:avLst/>
              <a:gdLst/>
              <a:ahLst/>
              <a:cxnLst/>
              <a:rect l="l" t="t" r="r" b="b"/>
              <a:pathLst>
                <a:path w="3530" h="3400" extrusionOk="0">
                  <a:moveTo>
                    <a:pt x="1697" y="1135"/>
                  </a:moveTo>
                  <a:cubicBezTo>
                    <a:pt x="2201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972" name="Google Shape;4396;p57">
              <a:extLst>
                <a:ext uri="{FF2B5EF4-FFF2-40B4-BE49-F238E27FC236}">
                  <a16:creationId xmlns:a16="http://schemas.microsoft.com/office/drawing/2014/main" id="{AEDD1843-7835-48B9-9331-E90EBCDFDB87}"/>
                </a:ext>
              </a:extLst>
            </p:cNvPr>
            <p:cNvSpPr/>
            <p:nvPr/>
          </p:nvSpPr>
          <p:spPr>
            <a:xfrm>
              <a:off x="5762575" y="4060600"/>
              <a:ext cx="254800" cy="141550"/>
            </a:xfrm>
            <a:custGeom>
              <a:avLst/>
              <a:gdLst/>
              <a:ahLst/>
              <a:cxnLst/>
              <a:rect l="l" t="t" r="r" b="b"/>
              <a:pathLst>
                <a:path w="10192" h="5662" extrusionOk="0">
                  <a:moveTo>
                    <a:pt x="9017" y="1132"/>
                  </a:moveTo>
                  <a:cubicBezTo>
                    <a:pt x="8736" y="3083"/>
                    <a:pt x="7066" y="4529"/>
                    <a:pt x="5094" y="4529"/>
                  </a:cubicBezTo>
                  <a:cubicBezTo>
                    <a:pt x="3123" y="4529"/>
                    <a:pt x="1453" y="3083"/>
                    <a:pt x="1172" y="1132"/>
                  </a:cubicBezTo>
                  <a:close/>
                  <a:moveTo>
                    <a:pt x="565" y="0"/>
                  </a:moveTo>
                  <a:cubicBezTo>
                    <a:pt x="251" y="0"/>
                    <a:pt x="1" y="251"/>
                    <a:pt x="1" y="565"/>
                  </a:cubicBezTo>
                  <a:cubicBezTo>
                    <a:pt x="1" y="3373"/>
                    <a:pt x="2286" y="5662"/>
                    <a:pt x="5094" y="5662"/>
                  </a:cubicBezTo>
                  <a:cubicBezTo>
                    <a:pt x="7905" y="5662"/>
                    <a:pt x="10191" y="3373"/>
                    <a:pt x="10191" y="565"/>
                  </a:cubicBezTo>
                  <a:cubicBezTo>
                    <a:pt x="10191" y="251"/>
                    <a:pt x="9938" y="0"/>
                    <a:pt x="96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973" name="Google Shape;4397;p57">
            <a:extLst>
              <a:ext uri="{FF2B5EF4-FFF2-40B4-BE49-F238E27FC236}">
                <a16:creationId xmlns:a16="http://schemas.microsoft.com/office/drawing/2014/main" id="{67C47764-AD69-4629-9F6E-7C7A41F90135}"/>
              </a:ext>
            </a:extLst>
          </p:cNvPr>
          <p:cNvGrpSpPr/>
          <p:nvPr/>
        </p:nvGrpSpPr>
        <p:grpSpPr>
          <a:xfrm>
            <a:off x="10050260" y="5425803"/>
            <a:ext cx="199564" cy="224090"/>
            <a:chOff x="6276025" y="3812400"/>
            <a:chExt cx="416800" cy="468025"/>
          </a:xfrm>
        </p:grpSpPr>
        <p:sp>
          <p:nvSpPr>
            <p:cNvPr id="2974" name="Google Shape;4398;p57">
              <a:extLst>
                <a:ext uri="{FF2B5EF4-FFF2-40B4-BE49-F238E27FC236}">
                  <a16:creationId xmlns:a16="http://schemas.microsoft.com/office/drawing/2014/main" id="{179D6E07-FF3F-49B3-9CD3-C0D70E520A33}"/>
                </a:ext>
              </a:extLst>
            </p:cNvPr>
            <p:cNvSpPr/>
            <p:nvPr/>
          </p:nvSpPr>
          <p:spPr>
            <a:xfrm>
              <a:off x="6276025" y="3812400"/>
              <a:ext cx="416800" cy="468025"/>
            </a:xfrm>
            <a:custGeom>
              <a:avLst/>
              <a:gdLst/>
              <a:ahLst/>
              <a:cxnLst/>
              <a:rect l="l" t="t" r="r" b="b"/>
              <a:pathLst>
                <a:path w="16672" h="18721" extrusionOk="0">
                  <a:moveTo>
                    <a:pt x="8334" y="1132"/>
                  </a:moveTo>
                  <a:cubicBezTo>
                    <a:pt x="12311" y="1132"/>
                    <a:pt x="15536" y="4354"/>
                    <a:pt x="15536" y="8334"/>
                  </a:cubicBezTo>
                  <a:lnTo>
                    <a:pt x="15536" y="8346"/>
                  </a:lnTo>
                  <a:lnTo>
                    <a:pt x="15536" y="11652"/>
                  </a:lnTo>
                  <a:cubicBezTo>
                    <a:pt x="15536" y="12332"/>
                    <a:pt x="15240" y="12981"/>
                    <a:pt x="14724" y="13425"/>
                  </a:cubicBezTo>
                  <a:lnTo>
                    <a:pt x="12849" y="15034"/>
                  </a:lnTo>
                  <a:cubicBezTo>
                    <a:pt x="12725" y="15143"/>
                    <a:pt x="12652" y="15300"/>
                    <a:pt x="12652" y="15466"/>
                  </a:cubicBezTo>
                  <a:lnTo>
                    <a:pt x="12652" y="17588"/>
                  </a:lnTo>
                  <a:lnTo>
                    <a:pt x="11197" y="17588"/>
                  </a:lnTo>
                  <a:lnTo>
                    <a:pt x="11197" y="16254"/>
                  </a:lnTo>
                  <a:cubicBezTo>
                    <a:pt x="11197" y="15943"/>
                    <a:pt x="10943" y="15689"/>
                    <a:pt x="10629" y="15689"/>
                  </a:cubicBezTo>
                  <a:cubicBezTo>
                    <a:pt x="10318" y="15689"/>
                    <a:pt x="10065" y="15943"/>
                    <a:pt x="10065" y="16254"/>
                  </a:cubicBezTo>
                  <a:lnTo>
                    <a:pt x="10065" y="17588"/>
                  </a:lnTo>
                  <a:lnTo>
                    <a:pt x="8902" y="17588"/>
                  </a:lnTo>
                  <a:lnTo>
                    <a:pt x="8902" y="16254"/>
                  </a:lnTo>
                  <a:cubicBezTo>
                    <a:pt x="8902" y="15943"/>
                    <a:pt x="8648" y="15689"/>
                    <a:pt x="8334" y="15689"/>
                  </a:cubicBezTo>
                  <a:cubicBezTo>
                    <a:pt x="8020" y="15689"/>
                    <a:pt x="7770" y="15943"/>
                    <a:pt x="7770" y="16254"/>
                  </a:cubicBezTo>
                  <a:lnTo>
                    <a:pt x="7770" y="17588"/>
                  </a:lnTo>
                  <a:lnTo>
                    <a:pt x="6604" y="17588"/>
                  </a:lnTo>
                  <a:lnTo>
                    <a:pt x="6604" y="16254"/>
                  </a:lnTo>
                  <a:cubicBezTo>
                    <a:pt x="6604" y="15943"/>
                    <a:pt x="6351" y="15689"/>
                    <a:pt x="6040" y="15689"/>
                  </a:cubicBezTo>
                  <a:cubicBezTo>
                    <a:pt x="5726" y="15689"/>
                    <a:pt x="5472" y="15943"/>
                    <a:pt x="5472" y="16254"/>
                  </a:cubicBezTo>
                  <a:lnTo>
                    <a:pt x="5472" y="17588"/>
                  </a:lnTo>
                  <a:lnTo>
                    <a:pt x="4017" y="17588"/>
                  </a:lnTo>
                  <a:lnTo>
                    <a:pt x="4017" y="15466"/>
                  </a:lnTo>
                  <a:cubicBezTo>
                    <a:pt x="4017" y="15300"/>
                    <a:pt x="3944" y="15143"/>
                    <a:pt x="3820" y="15037"/>
                  </a:cubicBezTo>
                  <a:lnTo>
                    <a:pt x="1945" y="13425"/>
                  </a:lnTo>
                  <a:cubicBezTo>
                    <a:pt x="1429" y="12981"/>
                    <a:pt x="1133" y="12335"/>
                    <a:pt x="1133" y="11652"/>
                  </a:cubicBezTo>
                  <a:lnTo>
                    <a:pt x="1133" y="8406"/>
                  </a:lnTo>
                  <a:cubicBezTo>
                    <a:pt x="1133" y="4396"/>
                    <a:pt x="4361" y="1132"/>
                    <a:pt x="8331" y="1132"/>
                  </a:cubicBezTo>
                  <a:close/>
                  <a:moveTo>
                    <a:pt x="8331" y="0"/>
                  </a:moveTo>
                  <a:cubicBezTo>
                    <a:pt x="3736" y="3"/>
                    <a:pt x="1" y="3774"/>
                    <a:pt x="1" y="8409"/>
                  </a:cubicBezTo>
                  <a:lnTo>
                    <a:pt x="1" y="11655"/>
                  </a:lnTo>
                  <a:cubicBezTo>
                    <a:pt x="1" y="12664"/>
                    <a:pt x="442" y="13627"/>
                    <a:pt x="1209" y="14285"/>
                  </a:cubicBezTo>
                  <a:lnTo>
                    <a:pt x="2884" y="15725"/>
                  </a:lnTo>
                  <a:lnTo>
                    <a:pt x="2884" y="18156"/>
                  </a:lnTo>
                  <a:cubicBezTo>
                    <a:pt x="2884" y="18467"/>
                    <a:pt x="3138" y="18721"/>
                    <a:pt x="3449" y="18721"/>
                  </a:cubicBezTo>
                  <a:lnTo>
                    <a:pt x="13220" y="18721"/>
                  </a:lnTo>
                  <a:cubicBezTo>
                    <a:pt x="13531" y="18721"/>
                    <a:pt x="13785" y="18467"/>
                    <a:pt x="13785" y="18156"/>
                  </a:cubicBezTo>
                  <a:lnTo>
                    <a:pt x="13785" y="15725"/>
                  </a:lnTo>
                  <a:lnTo>
                    <a:pt x="15463" y="14282"/>
                  </a:lnTo>
                  <a:cubicBezTo>
                    <a:pt x="16227" y="13624"/>
                    <a:pt x="16671" y="12664"/>
                    <a:pt x="16671" y="11652"/>
                  </a:cubicBezTo>
                  <a:lnTo>
                    <a:pt x="16671" y="8334"/>
                  </a:lnTo>
                  <a:lnTo>
                    <a:pt x="16671" y="8322"/>
                  </a:lnTo>
                  <a:cubicBezTo>
                    <a:pt x="16662" y="3723"/>
                    <a:pt x="12933" y="0"/>
                    <a:pt x="83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975" name="Google Shape;4399;p57">
              <a:extLst>
                <a:ext uri="{FF2B5EF4-FFF2-40B4-BE49-F238E27FC236}">
                  <a16:creationId xmlns:a16="http://schemas.microsoft.com/office/drawing/2014/main" id="{ED7FAB8D-BDE7-4DAD-A09E-FEF03DCA5E8C}"/>
                </a:ext>
              </a:extLst>
            </p:cNvPr>
            <p:cNvSpPr/>
            <p:nvPr/>
          </p:nvSpPr>
          <p:spPr>
            <a:xfrm>
              <a:off x="6436375" y="4078825"/>
              <a:ext cx="96025" cy="80400"/>
            </a:xfrm>
            <a:custGeom>
              <a:avLst/>
              <a:gdLst/>
              <a:ahLst/>
              <a:cxnLst/>
              <a:rect l="l" t="t" r="r" b="b"/>
              <a:pathLst>
                <a:path w="3841" h="3216" extrusionOk="0">
                  <a:moveTo>
                    <a:pt x="1922" y="1"/>
                  </a:moveTo>
                  <a:cubicBezTo>
                    <a:pt x="1736" y="1"/>
                    <a:pt x="1551" y="91"/>
                    <a:pt x="1440" y="270"/>
                  </a:cubicBezTo>
                  <a:lnTo>
                    <a:pt x="166" y="2354"/>
                  </a:lnTo>
                  <a:cubicBezTo>
                    <a:pt x="0" y="2623"/>
                    <a:pt x="85" y="2970"/>
                    <a:pt x="350" y="3133"/>
                  </a:cubicBezTo>
                  <a:cubicBezTo>
                    <a:pt x="443" y="3189"/>
                    <a:pt x="545" y="3216"/>
                    <a:pt x="646" y="3216"/>
                  </a:cubicBezTo>
                  <a:cubicBezTo>
                    <a:pt x="837" y="3216"/>
                    <a:pt x="1023" y="3120"/>
                    <a:pt x="1129" y="2946"/>
                  </a:cubicBezTo>
                  <a:lnTo>
                    <a:pt x="1923" y="1653"/>
                  </a:lnTo>
                  <a:lnTo>
                    <a:pt x="2712" y="2946"/>
                  </a:lnTo>
                  <a:cubicBezTo>
                    <a:pt x="2818" y="3120"/>
                    <a:pt x="3005" y="3216"/>
                    <a:pt x="3196" y="3216"/>
                  </a:cubicBezTo>
                  <a:cubicBezTo>
                    <a:pt x="3297" y="3216"/>
                    <a:pt x="3399" y="3189"/>
                    <a:pt x="3491" y="3133"/>
                  </a:cubicBezTo>
                  <a:cubicBezTo>
                    <a:pt x="3759" y="2970"/>
                    <a:pt x="3841" y="2623"/>
                    <a:pt x="3678" y="2354"/>
                  </a:cubicBezTo>
                  <a:lnTo>
                    <a:pt x="2407" y="270"/>
                  </a:lnTo>
                  <a:cubicBezTo>
                    <a:pt x="2295" y="91"/>
                    <a:pt x="2108" y="1"/>
                    <a:pt x="19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976" name="Google Shape;4400;p57">
              <a:extLst>
                <a:ext uri="{FF2B5EF4-FFF2-40B4-BE49-F238E27FC236}">
                  <a16:creationId xmlns:a16="http://schemas.microsoft.com/office/drawing/2014/main" id="{D1EA70E4-74A1-4368-8C13-BD4978D89CF5}"/>
                </a:ext>
              </a:extLst>
            </p:cNvPr>
            <p:cNvSpPr/>
            <p:nvPr/>
          </p:nvSpPr>
          <p:spPr>
            <a:xfrm>
              <a:off x="6327450" y="3974775"/>
              <a:ext cx="125550" cy="118300"/>
            </a:xfrm>
            <a:custGeom>
              <a:avLst/>
              <a:gdLst/>
              <a:ahLst/>
              <a:cxnLst/>
              <a:rect l="l" t="t" r="r" b="b"/>
              <a:pathLst>
                <a:path w="5022" h="4732" extrusionOk="0">
                  <a:moveTo>
                    <a:pt x="2505" y="1115"/>
                  </a:moveTo>
                  <a:cubicBezTo>
                    <a:pt x="2806" y="1115"/>
                    <a:pt x="3107" y="1230"/>
                    <a:pt x="3337" y="1461"/>
                  </a:cubicBezTo>
                  <a:cubicBezTo>
                    <a:pt x="3795" y="1920"/>
                    <a:pt x="3795" y="2663"/>
                    <a:pt x="3337" y="3125"/>
                  </a:cubicBezTo>
                  <a:cubicBezTo>
                    <a:pt x="3049" y="3413"/>
                    <a:pt x="2565" y="3600"/>
                    <a:pt x="2133" y="3600"/>
                  </a:cubicBezTo>
                  <a:cubicBezTo>
                    <a:pt x="1861" y="3600"/>
                    <a:pt x="1610" y="3526"/>
                    <a:pt x="1440" y="3358"/>
                  </a:cubicBezTo>
                  <a:cubicBezTo>
                    <a:pt x="1253" y="3167"/>
                    <a:pt x="1166" y="2844"/>
                    <a:pt x="1208" y="2473"/>
                  </a:cubicBezTo>
                  <a:cubicBezTo>
                    <a:pt x="1253" y="2089"/>
                    <a:pt x="1431" y="1703"/>
                    <a:pt x="1673" y="1461"/>
                  </a:cubicBezTo>
                  <a:cubicBezTo>
                    <a:pt x="1902" y="1230"/>
                    <a:pt x="2203" y="1115"/>
                    <a:pt x="2505" y="1115"/>
                  </a:cubicBezTo>
                  <a:close/>
                  <a:moveTo>
                    <a:pt x="2486" y="0"/>
                  </a:moveTo>
                  <a:cubicBezTo>
                    <a:pt x="1903" y="0"/>
                    <a:pt x="1321" y="219"/>
                    <a:pt x="873" y="658"/>
                  </a:cubicBezTo>
                  <a:cubicBezTo>
                    <a:pt x="444" y="1084"/>
                    <a:pt x="157" y="1697"/>
                    <a:pt x="85" y="2340"/>
                  </a:cubicBezTo>
                  <a:cubicBezTo>
                    <a:pt x="0" y="3059"/>
                    <a:pt x="202" y="3717"/>
                    <a:pt x="640" y="4155"/>
                  </a:cubicBezTo>
                  <a:cubicBezTo>
                    <a:pt x="1042" y="4556"/>
                    <a:pt x="1582" y="4731"/>
                    <a:pt x="2138" y="4731"/>
                  </a:cubicBezTo>
                  <a:cubicBezTo>
                    <a:pt x="2141" y="4731"/>
                    <a:pt x="2145" y="4731"/>
                    <a:pt x="2149" y="4731"/>
                  </a:cubicBezTo>
                  <a:cubicBezTo>
                    <a:pt x="2882" y="4731"/>
                    <a:pt x="3638" y="4424"/>
                    <a:pt x="4137" y="3922"/>
                  </a:cubicBezTo>
                  <a:cubicBezTo>
                    <a:pt x="5021" y="3016"/>
                    <a:pt x="5012" y="1570"/>
                    <a:pt x="4119" y="676"/>
                  </a:cubicBezTo>
                  <a:cubicBezTo>
                    <a:pt x="3668" y="226"/>
                    <a:pt x="3077" y="0"/>
                    <a:pt x="24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977" name="Google Shape;4401;p57">
              <a:extLst>
                <a:ext uri="{FF2B5EF4-FFF2-40B4-BE49-F238E27FC236}">
                  <a16:creationId xmlns:a16="http://schemas.microsoft.com/office/drawing/2014/main" id="{3C5C17AD-B9A5-4843-B626-95238FDA280E}"/>
                </a:ext>
              </a:extLst>
            </p:cNvPr>
            <p:cNvSpPr/>
            <p:nvPr/>
          </p:nvSpPr>
          <p:spPr>
            <a:xfrm>
              <a:off x="6515325" y="3974300"/>
              <a:ext cx="126000" cy="118775"/>
            </a:xfrm>
            <a:custGeom>
              <a:avLst/>
              <a:gdLst/>
              <a:ahLst/>
              <a:cxnLst/>
              <a:rect l="l" t="t" r="r" b="b"/>
              <a:pathLst>
                <a:path w="5040" h="4751" extrusionOk="0">
                  <a:moveTo>
                    <a:pt x="2535" y="1133"/>
                  </a:moveTo>
                  <a:cubicBezTo>
                    <a:pt x="2836" y="1133"/>
                    <a:pt x="3138" y="1248"/>
                    <a:pt x="3367" y="1477"/>
                  </a:cubicBezTo>
                  <a:cubicBezTo>
                    <a:pt x="3609" y="1722"/>
                    <a:pt x="3787" y="2108"/>
                    <a:pt x="3832" y="2492"/>
                  </a:cubicBezTo>
                  <a:cubicBezTo>
                    <a:pt x="3874" y="2860"/>
                    <a:pt x="3790" y="3183"/>
                    <a:pt x="3600" y="3374"/>
                  </a:cubicBezTo>
                  <a:cubicBezTo>
                    <a:pt x="3429" y="3544"/>
                    <a:pt x="3178" y="3618"/>
                    <a:pt x="2906" y="3618"/>
                  </a:cubicBezTo>
                  <a:cubicBezTo>
                    <a:pt x="2474" y="3618"/>
                    <a:pt x="1991" y="3430"/>
                    <a:pt x="1703" y="3141"/>
                  </a:cubicBezTo>
                  <a:cubicBezTo>
                    <a:pt x="1244" y="2682"/>
                    <a:pt x="1244" y="1936"/>
                    <a:pt x="1703" y="1477"/>
                  </a:cubicBezTo>
                  <a:cubicBezTo>
                    <a:pt x="1933" y="1248"/>
                    <a:pt x="2234" y="1133"/>
                    <a:pt x="2535" y="1133"/>
                  </a:cubicBezTo>
                  <a:close/>
                  <a:moveTo>
                    <a:pt x="2535" y="0"/>
                  </a:moveTo>
                  <a:cubicBezTo>
                    <a:pt x="1944" y="0"/>
                    <a:pt x="1353" y="226"/>
                    <a:pt x="903" y="677"/>
                  </a:cubicBezTo>
                  <a:cubicBezTo>
                    <a:pt x="0" y="1580"/>
                    <a:pt x="0" y="3041"/>
                    <a:pt x="903" y="3941"/>
                  </a:cubicBezTo>
                  <a:cubicBezTo>
                    <a:pt x="1329" y="4370"/>
                    <a:pt x="1945" y="4660"/>
                    <a:pt x="2588" y="4732"/>
                  </a:cubicBezTo>
                  <a:cubicBezTo>
                    <a:pt x="2691" y="4744"/>
                    <a:pt x="2793" y="4750"/>
                    <a:pt x="2899" y="4750"/>
                  </a:cubicBezTo>
                  <a:cubicBezTo>
                    <a:pt x="3491" y="4750"/>
                    <a:pt x="4028" y="4548"/>
                    <a:pt x="4400" y="4174"/>
                  </a:cubicBezTo>
                  <a:cubicBezTo>
                    <a:pt x="4838" y="3739"/>
                    <a:pt x="5040" y="3078"/>
                    <a:pt x="4958" y="2362"/>
                  </a:cubicBezTo>
                  <a:cubicBezTo>
                    <a:pt x="4883" y="1719"/>
                    <a:pt x="4596" y="1103"/>
                    <a:pt x="4167" y="677"/>
                  </a:cubicBezTo>
                  <a:cubicBezTo>
                    <a:pt x="3717" y="226"/>
                    <a:pt x="3126" y="0"/>
                    <a:pt x="25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978" name="Google Shape;4402;p57">
            <a:extLst>
              <a:ext uri="{FF2B5EF4-FFF2-40B4-BE49-F238E27FC236}">
                <a16:creationId xmlns:a16="http://schemas.microsoft.com/office/drawing/2014/main" id="{1850F7EF-EEED-4802-B557-2DC6763DDFC3}"/>
              </a:ext>
            </a:extLst>
          </p:cNvPr>
          <p:cNvGrpSpPr/>
          <p:nvPr/>
        </p:nvGrpSpPr>
        <p:grpSpPr>
          <a:xfrm>
            <a:off x="7472072" y="5707106"/>
            <a:ext cx="232984" cy="231332"/>
            <a:chOff x="890400" y="4399350"/>
            <a:chExt cx="486600" cy="483150"/>
          </a:xfrm>
        </p:grpSpPr>
        <p:sp>
          <p:nvSpPr>
            <p:cNvPr id="2979" name="Google Shape;4403;p57">
              <a:extLst>
                <a:ext uri="{FF2B5EF4-FFF2-40B4-BE49-F238E27FC236}">
                  <a16:creationId xmlns:a16="http://schemas.microsoft.com/office/drawing/2014/main" id="{7CAF79AA-37EF-4D62-8196-45B6DAB49402}"/>
                </a:ext>
              </a:extLst>
            </p:cNvPr>
            <p:cNvSpPr/>
            <p:nvPr/>
          </p:nvSpPr>
          <p:spPr>
            <a:xfrm>
              <a:off x="1125300" y="4503075"/>
              <a:ext cx="153800" cy="141650"/>
            </a:xfrm>
            <a:custGeom>
              <a:avLst/>
              <a:gdLst/>
              <a:ahLst/>
              <a:cxnLst/>
              <a:rect l="l" t="t" r="r" b="b"/>
              <a:pathLst>
                <a:path w="6152" h="5666" extrusionOk="0">
                  <a:moveTo>
                    <a:pt x="3044" y="1140"/>
                  </a:moveTo>
                  <a:cubicBezTo>
                    <a:pt x="3263" y="1140"/>
                    <a:pt x="3484" y="1182"/>
                    <a:pt x="3694" y="1269"/>
                  </a:cubicBezTo>
                  <a:cubicBezTo>
                    <a:pt x="4328" y="1532"/>
                    <a:pt x="4741" y="2151"/>
                    <a:pt x="4741" y="2836"/>
                  </a:cubicBezTo>
                  <a:cubicBezTo>
                    <a:pt x="4741" y="3525"/>
                    <a:pt x="4328" y="4144"/>
                    <a:pt x="3694" y="4406"/>
                  </a:cubicBezTo>
                  <a:cubicBezTo>
                    <a:pt x="3484" y="4493"/>
                    <a:pt x="3263" y="4536"/>
                    <a:pt x="3044" y="4536"/>
                  </a:cubicBezTo>
                  <a:cubicBezTo>
                    <a:pt x="2602" y="4536"/>
                    <a:pt x="2168" y="4363"/>
                    <a:pt x="1843" y="4038"/>
                  </a:cubicBezTo>
                  <a:cubicBezTo>
                    <a:pt x="1178" y="3377"/>
                    <a:pt x="1178" y="2299"/>
                    <a:pt x="1843" y="1638"/>
                  </a:cubicBezTo>
                  <a:cubicBezTo>
                    <a:pt x="2168" y="1312"/>
                    <a:pt x="2602" y="1140"/>
                    <a:pt x="3044" y="1140"/>
                  </a:cubicBezTo>
                  <a:close/>
                  <a:moveTo>
                    <a:pt x="3043" y="0"/>
                  </a:moveTo>
                  <a:cubicBezTo>
                    <a:pt x="2680" y="0"/>
                    <a:pt x="2313" y="70"/>
                    <a:pt x="1961" y="215"/>
                  </a:cubicBezTo>
                  <a:cubicBezTo>
                    <a:pt x="710" y="732"/>
                    <a:pt x="1" y="2060"/>
                    <a:pt x="264" y="3386"/>
                  </a:cubicBezTo>
                  <a:cubicBezTo>
                    <a:pt x="529" y="4709"/>
                    <a:pt x="1688" y="5666"/>
                    <a:pt x="3038" y="5666"/>
                  </a:cubicBezTo>
                  <a:cubicBezTo>
                    <a:pt x="3040" y="5666"/>
                    <a:pt x="3042" y="5666"/>
                    <a:pt x="3045" y="5666"/>
                  </a:cubicBezTo>
                  <a:cubicBezTo>
                    <a:pt x="3048" y="5666"/>
                    <a:pt x="3052" y="5666"/>
                    <a:pt x="3056" y="5666"/>
                  </a:cubicBezTo>
                  <a:cubicBezTo>
                    <a:pt x="3801" y="5666"/>
                    <a:pt x="4518" y="5367"/>
                    <a:pt x="5046" y="4838"/>
                  </a:cubicBezTo>
                  <a:cubicBezTo>
                    <a:pt x="6004" y="3884"/>
                    <a:pt x="6152" y="2386"/>
                    <a:pt x="5400" y="1260"/>
                  </a:cubicBezTo>
                  <a:cubicBezTo>
                    <a:pt x="4862" y="453"/>
                    <a:pt x="3967" y="0"/>
                    <a:pt x="30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980" name="Google Shape;4404;p57">
              <a:extLst>
                <a:ext uri="{FF2B5EF4-FFF2-40B4-BE49-F238E27FC236}">
                  <a16:creationId xmlns:a16="http://schemas.microsoft.com/office/drawing/2014/main" id="{C83D38F2-D60E-4714-BE35-0B7C4FB79A70}"/>
                </a:ext>
              </a:extLst>
            </p:cNvPr>
            <p:cNvSpPr/>
            <p:nvPr/>
          </p:nvSpPr>
          <p:spPr>
            <a:xfrm>
              <a:off x="890400" y="4399350"/>
              <a:ext cx="486600" cy="483150"/>
            </a:xfrm>
            <a:custGeom>
              <a:avLst/>
              <a:gdLst/>
              <a:ahLst/>
              <a:cxnLst/>
              <a:rect l="l" t="t" r="r" b="b"/>
              <a:pathLst>
                <a:path w="19464" h="19326" extrusionOk="0">
                  <a:moveTo>
                    <a:pt x="17908" y="1131"/>
                  </a:moveTo>
                  <a:cubicBezTo>
                    <a:pt x="18031" y="1131"/>
                    <a:pt x="18157" y="1132"/>
                    <a:pt x="18283" y="1134"/>
                  </a:cubicBezTo>
                  <a:cubicBezTo>
                    <a:pt x="18301" y="2369"/>
                    <a:pt x="18232" y="3465"/>
                    <a:pt x="18057" y="4449"/>
                  </a:cubicBezTo>
                  <a:cubicBezTo>
                    <a:pt x="16453" y="4223"/>
                    <a:pt x="15191" y="2960"/>
                    <a:pt x="14968" y="1357"/>
                  </a:cubicBezTo>
                  <a:cubicBezTo>
                    <a:pt x="15851" y="1203"/>
                    <a:pt x="16825" y="1131"/>
                    <a:pt x="17908" y="1131"/>
                  </a:cubicBezTo>
                  <a:close/>
                  <a:moveTo>
                    <a:pt x="6462" y="6683"/>
                  </a:moveTo>
                  <a:lnTo>
                    <a:pt x="6462" y="6686"/>
                  </a:lnTo>
                  <a:cubicBezTo>
                    <a:pt x="6003" y="7471"/>
                    <a:pt x="5574" y="8281"/>
                    <a:pt x="5173" y="9066"/>
                  </a:cubicBezTo>
                  <a:lnTo>
                    <a:pt x="2712" y="8839"/>
                  </a:lnTo>
                  <a:cubicBezTo>
                    <a:pt x="3545" y="7571"/>
                    <a:pt x="4952" y="6756"/>
                    <a:pt x="6462" y="6683"/>
                  </a:cubicBezTo>
                  <a:close/>
                  <a:moveTo>
                    <a:pt x="13863" y="1608"/>
                  </a:moveTo>
                  <a:cubicBezTo>
                    <a:pt x="14195" y="3637"/>
                    <a:pt x="15783" y="5225"/>
                    <a:pt x="17809" y="5557"/>
                  </a:cubicBezTo>
                  <a:cubicBezTo>
                    <a:pt x="17347" y="7209"/>
                    <a:pt x="16532" y="8534"/>
                    <a:pt x="15303" y="9718"/>
                  </a:cubicBezTo>
                  <a:cubicBezTo>
                    <a:pt x="13932" y="11043"/>
                    <a:pt x="11825" y="12218"/>
                    <a:pt x="9868" y="13221"/>
                  </a:cubicBezTo>
                  <a:lnTo>
                    <a:pt x="6196" y="9552"/>
                  </a:lnTo>
                  <a:cubicBezTo>
                    <a:pt x="7199" y="7592"/>
                    <a:pt x="8376" y="5485"/>
                    <a:pt x="9699" y="4114"/>
                  </a:cubicBezTo>
                  <a:cubicBezTo>
                    <a:pt x="10886" y="2885"/>
                    <a:pt x="12208" y="2073"/>
                    <a:pt x="13863" y="1608"/>
                  </a:cubicBezTo>
                  <a:close/>
                  <a:moveTo>
                    <a:pt x="5659" y="10612"/>
                  </a:moveTo>
                  <a:lnTo>
                    <a:pt x="8805" y="13758"/>
                  </a:lnTo>
                  <a:lnTo>
                    <a:pt x="8503" y="13909"/>
                  </a:lnTo>
                  <a:cubicBezTo>
                    <a:pt x="8237" y="14039"/>
                    <a:pt x="7984" y="14169"/>
                    <a:pt x="7736" y="14292"/>
                  </a:cubicBezTo>
                  <a:lnTo>
                    <a:pt x="5124" y="11681"/>
                  </a:lnTo>
                  <a:cubicBezTo>
                    <a:pt x="5248" y="11433"/>
                    <a:pt x="5378" y="11179"/>
                    <a:pt x="5508" y="10914"/>
                  </a:cubicBezTo>
                  <a:lnTo>
                    <a:pt x="5659" y="10612"/>
                  </a:lnTo>
                  <a:close/>
                  <a:moveTo>
                    <a:pt x="12658" y="13000"/>
                  </a:moveTo>
                  <a:lnTo>
                    <a:pt x="12658" y="13000"/>
                  </a:lnTo>
                  <a:cubicBezTo>
                    <a:pt x="12567" y="14483"/>
                    <a:pt x="11782" y="15835"/>
                    <a:pt x="10538" y="16651"/>
                  </a:cubicBezTo>
                  <a:lnTo>
                    <a:pt x="10348" y="14247"/>
                  </a:lnTo>
                  <a:cubicBezTo>
                    <a:pt x="11109" y="13858"/>
                    <a:pt x="11894" y="13441"/>
                    <a:pt x="12658" y="13000"/>
                  </a:cubicBezTo>
                  <a:close/>
                  <a:moveTo>
                    <a:pt x="4596" y="12756"/>
                  </a:moveTo>
                  <a:lnTo>
                    <a:pt x="5233" y="13393"/>
                  </a:lnTo>
                  <a:lnTo>
                    <a:pt x="4034" y="14594"/>
                  </a:lnTo>
                  <a:cubicBezTo>
                    <a:pt x="3814" y="14815"/>
                    <a:pt x="3811" y="15174"/>
                    <a:pt x="4034" y="15395"/>
                  </a:cubicBezTo>
                  <a:cubicBezTo>
                    <a:pt x="4145" y="15505"/>
                    <a:pt x="4290" y="15560"/>
                    <a:pt x="4434" y="15560"/>
                  </a:cubicBezTo>
                  <a:cubicBezTo>
                    <a:pt x="4579" y="15560"/>
                    <a:pt x="4724" y="15505"/>
                    <a:pt x="4835" y="15395"/>
                  </a:cubicBezTo>
                  <a:lnTo>
                    <a:pt x="6036" y="14193"/>
                  </a:lnTo>
                  <a:lnTo>
                    <a:pt x="6673" y="14833"/>
                  </a:lnTo>
                  <a:cubicBezTo>
                    <a:pt x="6528" y="15192"/>
                    <a:pt x="6311" y="15521"/>
                    <a:pt x="6036" y="15796"/>
                  </a:cubicBezTo>
                  <a:cubicBezTo>
                    <a:pt x="5387" y="16445"/>
                    <a:pt x="3110" y="17327"/>
                    <a:pt x="1555" y="17864"/>
                  </a:cubicBezTo>
                  <a:cubicBezTo>
                    <a:pt x="2096" y="16312"/>
                    <a:pt x="2984" y="14042"/>
                    <a:pt x="3633" y="13393"/>
                  </a:cubicBezTo>
                  <a:cubicBezTo>
                    <a:pt x="3908" y="13115"/>
                    <a:pt x="4234" y="12900"/>
                    <a:pt x="4596" y="12756"/>
                  </a:cubicBezTo>
                  <a:close/>
                  <a:moveTo>
                    <a:pt x="17939" y="0"/>
                  </a:moveTo>
                  <a:cubicBezTo>
                    <a:pt x="16582" y="0"/>
                    <a:pt x="15371" y="113"/>
                    <a:pt x="14282" y="349"/>
                  </a:cubicBezTo>
                  <a:cubicBezTo>
                    <a:pt x="14258" y="352"/>
                    <a:pt x="14234" y="358"/>
                    <a:pt x="14213" y="364"/>
                  </a:cubicBezTo>
                  <a:cubicBezTo>
                    <a:pt x="12057" y="841"/>
                    <a:pt x="10360" y="1801"/>
                    <a:pt x="8887" y="3329"/>
                  </a:cubicBezTo>
                  <a:cubicBezTo>
                    <a:pt x="8277" y="3960"/>
                    <a:pt x="7703" y="4724"/>
                    <a:pt x="7166" y="5548"/>
                  </a:cubicBezTo>
                  <a:lnTo>
                    <a:pt x="6676" y="5548"/>
                  </a:lnTo>
                  <a:cubicBezTo>
                    <a:pt x="5583" y="5548"/>
                    <a:pt x="4511" y="5856"/>
                    <a:pt x="3584" y="6436"/>
                  </a:cubicBezTo>
                  <a:cubicBezTo>
                    <a:pt x="2658" y="7016"/>
                    <a:pt x="1909" y="7837"/>
                    <a:pt x="1420" y="8815"/>
                  </a:cubicBezTo>
                  <a:lnTo>
                    <a:pt x="1284" y="9084"/>
                  </a:lnTo>
                  <a:cubicBezTo>
                    <a:pt x="1096" y="9458"/>
                    <a:pt x="1368" y="9902"/>
                    <a:pt x="1791" y="9905"/>
                  </a:cubicBezTo>
                  <a:lnTo>
                    <a:pt x="1948" y="9905"/>
                  </a:lnTo>
                  <a:lnTo>
                    <a:pt x="4623" y="10153"/>
                  </a:lnTo>
                  <a:cubicBezTo>
                    <a:pt x="4581" y="10237"/>
                    <a:pt x="4539" y="10322"/>
                    <a:pt x="4496" y="10409"/>
                  </a:cubicBezTo>
                  <a:cubicBezTo>
                    <a:pt x="4297" y="10802"/>
                    <a:pt x="4113" y="11176"/>
                    <a:pt x="3929" y="11533"/>
                  </a:cubicBezTo>
                  <a:cubicBezTo>
                    <a:pt x="3880" y="11626"/>
                    <a:pt x="3859" y="11732"/>
                    <a:pt x="3868" y="11838"/>
                  </a:cubicBezTo>
                  <a:cubicBezTo>
                    <a:pt x="3485" y="12031"/>
                    <a:pt x="3135" y="12287"/>
                    <a:pt x="2833" y="12592"/>
                  </a:cubicBezTo>
                  <a:cubicBezTo>
                    <a:pt x="1664" y="13761"/>
                    <a:pt x="275" y="18097"/>
                    <a:pt x="121" y="18586"/>
                  </a:cubicBezTo>
                  <a:cubicBezTo>
                    <a:pt x="1" y="18966"/>
                    <a:pt x="294" y="19325"/>
                    <a:pt x="657" y="19325"/>
                  </a:cubicBezTo>
                  <a:cubicBezTo>
                    <a:pt x="713" y="19325"/>
                    <a:pt x="770" y="19317"/>
                    <a:pt x="828" y="19299"/>
                  </a:cubicBezTo>
                  <a:cubicBezTo>
                    <a:pt x="1320" y="19145"/>
                    <a:pt x="5665" y="17765"/>
                    <a:pt x="6836" y="16593"/>
                  </a:cubicBezTo>
                  <a:cubicBezTo>
                    <a:pt x="7144" y="16288"/>
                    <a:pt x="7398" y="15935"/>
                    <a:pt x="7594" y="15549"/>
                  </a:cubicBezTo>
                  <a:lnTo>
                    <a:pt x="7628" y="15549"/>
                  </a:lnTo>
                  <a:cubicBezTo>
                    <a:pt x="7715" y="15549"/>
                    <a:pt x="7806" y="15527"/>
                    <a:pt x="7884" y="15485"/>
                  </a:cubicBezTo>
                  <a:cubicBezTo>
                    <a:pt x="8240" y="15304"/>
                    <a:pt x="8615" y="15117"/>
                    <a:pt x="9010" y="14920"/>
                  </a:cubicBezTo>
                  <a:lnTo>
                    <a:pt x="9255" y="14797"/>
                  </a:lnTo>
                  <a:lnTo>
                    <a:pt x="9463" y="17418"/>
                  </a:lnTo>
                  <a:lnTo>
                    <a:pt x="9463" y="17578"/>
                  </a:lnTo>
                  <a:cubicBezTo>
                    <a:pt x="9463" y="17906"/>
                    <a:pt x="9732" y="18144"/>
                    <a:pt x="10028" y="18144"/>
                  </a:cubicBezTo>
                  <a:cubicBezTo>
                    <a:pt x="10113" y="18144"/>
                    <a:pt x="10201" y="18124"/>
                    <a:pt x="10285" y="18082"/>
                  </a:cubicBezTo>
                  <a:lnTo>
                    <a:pt x="10553" y="17946"/>
                  </a:lnTo>
                  <a:cubicBezTo>
                    <a:pt x="12543" y="16950"/>
                    <a:pt x="13802" y="14914"/>
                    <a:pt x="13799" y="12689"/>
                  </a:cubicBezTo>
                  <a:lnTo>
                    <a:pt x="13799" y="12303"/>
                  </a:lnTo>
                  <a:cubicBezTo>
                    <a:pt x="14654" y="11750"/>
                    <a:pt x="15442" y="11161"/>
                    <a:pt x="16091" y="10536"/>
                  </a:cubicBezTo>
                  <a:cubicBezTo>
                    <a:pt x="17619" y="9060"/>
                    <a:pt x="18582" y="7366"/>
                    <a:pt x="19059" y="5207"/>
                  </a:cubicBezTo>
                  <a:cubicBezTo>
                    <a:pt x="19065" y="5186"/>
                    <a:pt x="19068" y="5165"/>
                    <a:pt x="19071" y="5140"/>
                  </a:cubicBezTo>
                  <a:cubicBezTo>
                    <a:pt x="19361" y="3809"/>
                    <a:pt x="19464" y="2302"/>
                    <a:pt x="19403" y="563"/>
                  </a:cubicBezTo>
                  <a:cubicBezTo>
                    <a:pt x="19394" y="264"/>
                    <a:pt x="19156" y="25"/>
                    <a:pt x="18857" y="16"/>
                  </a:cubicBezTo>
                  <a:cubicBezTo>
                    <a:pt x="18544" y="6"/>
                    <a:pt x="18238" y="0"/>
                    <a:pt x="17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981" name="Google Shape;4405;p57">
              <a:extLst>
                <a:ext uri="{FF2B5EF4-FFF2-40B4-BE49-F238E27FC236}">
                  <a16:creationId xmlns:a16="http://schemas.microsoft.com/office/drawing/2014/main" id="{7BA3C4AC-A28D-4B14-BAEB-775065BDC75D}"/>
                </a:ext>
              </a:extLst>
            </p:cNvPr>
            <p:cNvSpPr/>
            <p:nvPr/>
          </p:nvSpPr>
          <p:spPr>
            <a:xfrm>
              <a:off x="1106975" y="4639875"/>
              <a:ext cx="28325" cy="28325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5" y="0"/>
                  </a:moveTo>
                  <a:cubicBezTo>
                    <a:pt x="254" y="0"/>
                    <a:pt x="0" y="254"/>
                    <a:pt x="0" y="568"/>
                  </a:cubicBezTo>
                  <a:cubicBezTo>
                    <a:pt x="0" y="879"/>
                    <a:pt x="254" y="1133"/>
                    <a:pt x="565" y="1133"/>
                  </a:cubicBezTo>
                  <a:cubicBezTo>
                    <a:pt x="879" y="1133"/>
                    <a:pt x="1132" y="879"/>
                    <a:pt x="1132" y="568"/>
                  </a:cubicBezTo>
                  <a:cubicBezTo>
                    <a:pt x="1132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982" name="Google Shape;4406;p57">
            <a:extLst>
              <a:ext uri="{FF2B5EF4-FFF2-40B4-BE49-F238E27FC236}">
                <a16:creationId xmlns:a16="http://schemas.microsoft.com/office/drawing/2014/main" id="{C3556071-08CF-4ED9-ABA3-06001640B183}"/>
              </a:ext>
            </a:extLst>
          </p:cNvPr>
          <p:cNvGrpSpPr/>
          <p:nvPr/>
        </p:nvGrpSpPr>
        <p:grpSpPr>
          <a:xfrm>
            <a:off x="7767401" y="5717496"/>
            <a:ext cx="231320" cy="210552"/>
            <a:chOff x="1487200" y="4421025"/>
            <a:chExt cx="483125" cy="439750"/>
          </a:xfrm>
        </p:grpSpPr>
        <p:sp>
          <p:nvSpPr>
            <p:cNvPr id="2983" name="Google Shape;4407;p57">
              <a:extLst>
                <a:ext uri="{FF2B5EF4-FFF2-40B4-BE49-F238E27FC236}">
                  <a16:creationId xmlns:a16="http://schemas.microsoft.com/office/drawing/2014/main" id="{F994A592-19DC-4CD8-9A21-A4271610E586}"/>
                </a:ext>
              </a:extLst>
            </p:cNvPr>
            <p:cNvSpPr/>
            <p:nvPr/>
          </p:nvSpPr>
          <p:spPr>
            <a:xfrm>
              <a:off x="1487200" y="4421025"/>
              <a:ext cx="483125" cy="439750"/>
            </a:xfrm>
            <a:custGeom>
              <a:avLst/>
              <a:gdLst/>
              <a:ahLst/>
              <a:cxnLst/>
              <a:rect l="l" t="t" r="r" b="b"/>
              <a:pathLst>
                <a:path w="19325" h="17590" extrusionOk="0">
                  <a:moveTo>
                    <a:pt x="12818" y="1130"/>
                  </a:moveTo>
                  <a:cubicBezTo>
                    <a:pt x="14361" y="1130"/>
                    <a:pt x="15671" y="2389"/>
                    <a:pt x="15867" y="4059"/>
                  </a:cubicBezTo>
                  <a:cubicBezTo>
                    <a:pt x="15867" y="4077"/>
                    <a:pt x="15870" y="4095"/>
                    <a:pt x="15873" y="4110"/>
                  </a:cubicBezTo>
                  <a:lnTo>
                    <a:pt x="16242" y="5871"/>
                  </a:lnTo>
                  <a:lnTo>
                    <a:pt x="9406" y="5871"/>
                  </a:lnTo>
                  <a:lnTo>
                    <a:pt x="11707" y="4110"/>
                  </a:lnTo>
                  <a:cubicBezTo>
                    <a:pt x="11957" y="3920"/>
                    <a:pt x="12008" y="3561"/>
                    <a:pt x="11815" y="3310"/>
                  </a:cubicBezTo>
                  <a:cubicBezTo>
                    <a:pt x="11703" y="3166"/>
                    <a:pt x="11534" y="3091"/>
                    <a:pt x="11364" y="3091"/>
                  </a:cubicBezTo>
                  <a:cubicBezTo>
                    <a:pt x="11242" y="3091"/>
                    <a:pt x="11119" y="3130"/>
                    <a:pt x="11015" y="3211"/>
                  </a:cubicBezTo>
                  <a:lnTo>
                    <a:pt x="7618" y="5816"/>
                  </a:lnTo>
                  <a:cubicBezTo>
                    <a:pt x="7597" y="5835"/>
                    <a:pt x="7576" y="5853"/>
                    <a:pt x="7558" y="5871"/>
                  </a:cubicBezTo>
                  <a:lnTo>
                    <a:pt x="3083" y="5871"/>
                  </a:lnTo>
                  <a:lnTo>
                    <a:pt x="3451" y="4110"/>
                  </a:lnTo>
                  <a:cubicBezTo>
                    <a:pt x="3454" y="4095"/>
                    <a:pt x="3457" y="4077"/>
                    <a:pt x="3460" y="4059"/>
                  </a:cubicBezTo>
                  <a:cubicBezTo>
                    <a:pt x="3654" y="2389"/>
                    <a:pt x="4964" y="1130"/>
                    <a:pt x="6507" y="1130"/>
                  </a:cubicBezTo>
                  <a:close/>
                  <a:moveTo>
                    <a:pt x="16939" y="7021"/>
                  </a:moveTo>
                  <a:cubicBezTo>
                    <a:pt x="17631" y="7021"/>
                    <a:pt x="18192" y="7580"/>
                    <a:pt x="18192" y="8274"/>
                  </a:cubicBezTo>
                  <a:lnTo>
                    <a:pt x="18192" y="11913"/>
                  </a:lnTo>
                  <a:cubicBezTo>
                    <a:pt x="18192" y="12604"/>
                    <a:pt x="17631" y="13163"/>
                    <a:pt x="16939" y="13166"/>
                  </a:cubicBezTo>
                  <a:lnTo>
                    <a:pt x="2385" y="13166"/>
                  </a:lnTo>
                  <a:cubicBezTo>
                    <a:pt x="1694" y="13163"/>
                    <a:pt x="1132" y="12604"/>
                    <a:pt x="1132" y="11913"/>
                  </a:cubicBezTo>
                  <a:lnTo>
                    <a:pt x="1132" y="8274"/>
                  </a:lnTo>
                  <a:cubicBezTo>
                    <a:pt x="1132" y="7580"/>
                    <a:pt x="1694" y="7021"/>
                    <a:pt x="2385" y="7021"/>
                  </a:cubicBezTo>
                  <a:close/>
                  <a:moveTo>
                    <a:pt x="5813" y="14304"/>
                  </a:moveTo>
                  <a:lnTo>
                    <a:pt x="5813" y="15889"/>
                  </a:lnTo>
                  <a:cubicBezTo>
                    <a:pt x="5813" y="16203"/>
                    <a:pt x="5559" y="16457"/>
                    <a:pt x="5248" y="16457"/>
                  </a:cubicBezTo>
                  <a:lnTo>
                    <a:pt x="3874" y="16457"/>
                  </a:lnTo>
                  <a:cubicBezTo>
                    <a:pt x="3560" y="16457"/>
                    <a:pt x="3306" y="16203"/>
                    <a:pt x="3306" y="15889"/>
                  </a:cubicBezTo>
                  <a:lnTo>
                    <a:pt x="3306" y="14304"/>
                  </a:lnTo>
                  <a:close/>
                  <a:moveTo>
                    <a:pt x="16018" y="14304"/>
                  </a:moveTo>
                  <a:lnTo>
                    <a:pt x="16018" y="15889"/>
                  </a:lnTo>
                  <a:cubicBezTo>
                    <a:pt x="16018" y="16203"/>
                    <a:pt x="15765" y="16457"/>
                    <a:pt x="15454" y="16457"/>
                  </a:cubicBezTo>
                  <a:lnTo>
                    <a:pt x="14080" y="16457"/>
                  </a:lnTo>
                  <a:cubicBezTo>
                    <a:pt x="13766" y="16457"/>
                    <a:pt x="13512" y="16203"/>
                    <a:pt x="13512" y="15889"/>
                  </a:cubicBezTo>
                  <a:lnTo>
                    <a:pt x="13512" y="14304"/>
                  </a:lnTo>
                  <a:close/>
                  <a:moveTo>
                    <a:pt x="6507" y="1"/>
                  </a:moveTo>
                  <a:cubicBezTo>
                    <a:pt x="4396" y="1"/>
                    <a:pt x="2609" y="1677"/>
                    <a:pt x="2337" y="3902"/>
                  </a:cubicBezTo>
                  <a:lnTo>
                    <a:pt x="1911" y="5934"/>
                  </a:lnTo>
                  <a:cubicBezTo>
                    <a:pt x="800" y="6161"/>
                    <a:pt x="0" y="7139"/>
                    <a:pt x="0" y="8274"/>
                  </a:cubicBezTo>
                  <a:lnTo>
                    <a:pt x="0" y="11910"/>
                  </a:lnTo>
                  <a:cubicBezTo>
                    <a:pt x="3" y="13145"/>
                    <a:pt x="945" y="14177"/>
                    <a:pt x="2174" y="14286"/>
                  </a:cubicBezTo>
                  <a:lnTo>
                    <a:pt x="2174" y="15889"/>
                  </a:lnTo>
                  <a:cubicBezTo>
                    <a:pt x="2174" y="16828"/>
                    <a:pt x="2935" y="17586"/>
                    <a:pt x="3874" y="17589"/>
                  </a:cubicBezTo>
                  <a:lnTo>
                    <a:pt x="5248" y="17589"/>
                  </a:lnTo>
                  <a:cubicBezTo>
                    <a:pt x="6184" y="17586"/>
                    <a:pt x="6945" y="16828"/>
                    <a:pt x="6945" y="15889"/>
                  </a:cubicBezTo>
                  <a:lnTo>
                    <a:pt x="6945" y="14298"/>
                  </a:lnTo>
                  <a:lnTo>
                    <a:pt x="12380" y="14298"/>
                  </a:lnTo>
                  <a:lnTo>
                    <a:pt x="12380" y="15889"/>
                  </a:lnTo>
                  <a:cubicBezTo>
                    <a:pt x="12380" y="16828"/>
                    <a:pt x="13141" y="17586"/>
                    <a:pt x="14080" y="17589"/>
                  </a:cubicBezTo>
                  <a:lnTo>
                    <a:pt x="15454" y="17589"/>
                  </a:lnTo>
                  <a:cubicBezTo>
                    <a:pt x="16390" y="17586"/>
                    <a:pt x="17151" y="16828"/>
                    <a:pt x="17151" y="15889"/>
                  </a:cubicBezTo>
                  <a:lnTo>
                    <a:pt x="17151" y="14286"/>
                  </a:lnTo>
                  <a:cubicBezTo>
                    <a:pt x="18380" y="14177"/>
                    <a:pt x="19322" y="13145"/>
                    <a:pt x="19325" y="11913"/>
                  </a:cubicBezTo>
                  <a:lnTo>
                    <a:pt x="19325" y="8274"/>
                  </a:lnTo>
                  <a:cubicBezTo>
                    <a:pt x="19325" y="7139"/>
                    <a:pt x="18524" y="6161"/>
                    <a:pt x="17413" y="5934"/>
                  </a:cubicBezTo>
                  <a:lnTo>
                    <a:pt x="16988" y="3902"/>
                  </a:lnTo>
                  <a:cubicBezTo>
                    <a:pt x="16716" y="1677"/>
                    <a:pt x="14928" y="1"/>
                    <a:pt x="128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984" name="Google Shape;4408;p57">
              <a:extLst>
                <a:ext uri="{FF2B5EF4-FFF2-40B4-BE49-F238E27FC236}">
                  <a16:creationId xmlns:a16="http://schemas.microsoft.com/office/drawing/2014/main" id="{027C072C-F2DF-467A-98F4-B7AA9192700C}"/>
                </a:ext>
              </a:extLst>
            </p:cNvPr>
            <p:cNvSpPr/>
            <p:nvPr/>
          </p:nvSpPr>
          <p:spPr>
            <a:xfrm>
              <a:off x="1544950" y="4622200"/>
              <a:ext cx="103950" cy="100025"/>
            </a:xfrm>
            <a:custGeom>
              <a:avLst/>
              <a:gdLst/>
              <a:ahLst/>
              <a:cxnLst/>
              <a:rect l="l" t="t" r="r" b="b"/>
              <a:pathLst>
                <a:path w="4158" h="4001" extrusionOk="0">
                  <a:moveTo>
                    <a:pt x="2152" y="1131"/>
                  </a:moveTo>
                  <a:cubicBezTo>
                    <a:pt x="2599" y="1131"/>
                    <a:pt x="3025" y="1477"/>
                    <a:pt x="3025" y="2000"/>
                  </a:cubicBezTo>
                  <a:cubicBezTo>
                    <a:pt x="3025" y="2480"/>
                    <a:pt x="2639" y="2869"/>
                    <a:pt x="2159" y="2869"/>
                  </a:cubicBezTo>
                  <a:cubicBezTo>
                    <a:pt x="1386" y="2869"/>
                    <a:pt x="996" y="1933"/>
                    <a:pt x="1543" y="1387"/>
                  </a:cubicBezTo>
                  <a:cubicBezTo>
                    <a:pt x="1721" y="1210"/>
                    <a:pt x="1939" y="1131"/>
                    <a:pt x="2152" y="1131"/>
                  </a:cubicBezTo>
                  <a:close/>
                  <a:moveTo>
                    <a:pt x="2159" y="1"/>
                  </a:moveTo>
                  <a:cubicBezTo>
                    <a:pt x="1350" y="1"/>
                    <a:pt x="619" y="487"/>
                    <a:pt x="311" y="1233"/>
                  </a:cubicBezTo>
                  <a:cubicBezTo>
                    <a:pt x="0" y="1982"/>
                    <a:pt x="172" y="2842"/>
                    <a:pt x="743" y="3413"/>
                  </a:cubicBezTo>
                  <a:cubicBezTo>
                    <a:pt x="1127" y="3796"/>
                    <a:pt x="1639" y="4001"/>
                    <a:pt x="2159" y="4001"/>
                  </a:cubicBezTo>
                  <a:cubicBezTo>
                    <a:pt x="2416" y="4001"/>
                    <a:pt x="2676" y="3951"/>
                    <a:pt x="2923" y="3848"/>
                  </a:cubicBezTo>
                  <a:cubicBezTo>
                    <a:pt x="3672" y="3540"/>
                    <a:pt x="4158" y="2809"/>
                    <a:pt x="4158" y="2000"/>
                  </a:cubicBezTo>
                  <a:cubicBezTo>
                    <a:pt x="4158" y="895"/>
                    <a:pt x="3261" y="1"/>
                    <a:pt x="2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985" name="Google Shape;4409;p57">
              <a:extLst>
                <a:ext uri="{FF2B5EF4-FFF2-40B4-BE49-F238E27FC236}">
                  <a16:creationId xmlns:a16="http://schemas.microsoft.com/office/drawing/2014/main" id="{6B8283EE-63E5-4C58-B68E-8622685C3B3E}"/>
                </a:ext>
              </a:extLst>
            </p:cNvPr>
            <p:cNvSpPr/>
            <p:nvPr/>
          </p:nvSpPr>
          <p:spPr>
            <a:xfrm>
              <a:off x="1804675" y="4622200"/>
              <a:ext cx="103975" cy="100025"/>
            </a:xfrm>
            <a:custGeom>
              <a:avLst/>
              <a:gdLst/>
              <a:ahLst/>
              <a:cxnLst/>
              <a:rect l="l" t="t" r="r" b="b"/>
              <a:pathLst>
                <a:path w="4159" h="4001" extrusionOk="0">
                  <a:moveTo>
                    <a:pt x="2152" y="1131"/>
                  </a:moveTo>
                  <a:cubicBezTo>
                    <a:pt x="2598" y="1131"/>
                    <a:pt x="3026" y="1477"/>
                    <a:pt x="3026" y="2000"/>
                  </a:cubicBezTo>
                  <a:cubicBezTo>
                    <a:pt x="3026" y="2480"/>
                    <a:pt x="2637" y="2869"/>
                    <a:pt x="2157" y="2869"/>
                  </a:cubicBezTo>
                  <a:cubicBezTo>
                    <a:pt x="1384" y="2869"/>
                    <a:pt x="997" y="1933"/>
                    <a:pt x="1544" y="1387"/>
                  </a:cubicBezTo>
                  <a:cubicBezTo>
                    <a:pt x="1721" y="1210"/>
                    <a:pt x="1938" y="1131"/>
                    <a:pt x="2152" y="1131"/>
                  </a:cubicBezTo>
                  <a:close/>
                  <a:moveTo>
                    <a:pt x="2157" y="1"/>
                  </a:moveTo>
                  <a:cubicBezTo>
                    <a:pt x="1348" y="1"/>
                    <a:pt x="620" y="487"/>
                    <a:pt x="309" y="1233"/>
                  </a:cubicBezTo>
                  <a:cubicBezTo>
                    <a:pt x="1" y="1982"/>
                    <a:pt x="170" y="2842"/>
                    <a:pt x="744" y="3413"/>
                  </a:cubicBezTo>
                  <a:cubicBezTo>
                    <a:pt x="1125" y="3796"/>
                    <a:pt x="1637" y="4001"/>
                    <a:pt x="2158" y="4001"/>
                  </a:cubicBezTo>
                  <a:cubicBezTo>
                    <a:pt x="2416" y="4001"/>
                    <a:pt x="2676" y="3951"/>
                    <a:pt x="2924" y="3848"/>
                  </a:cubicBezTo>
                  <a:cubicBezTo>
                    <a:pt x="3670" y="3540"/>
                    <a:pt x="4159" y="2809"/>
                    <a:pt x="4159" y="2000"/>
                  </a:cubicBezTo>
                  <a:cubicBezTo>
                    <a:pt x="4156" y="895"/>
                    <a:pt x="3262" y="1"/>
                    <a:pt x="21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986" name="Google Shape;4410;p57">
              <a:extLst>
                <a:ext uri="{FF2B5EF4-FFF2-40B4-BE49-F238E27FC236}">
                  <a16:creationId xmlns:a16="http://schemas.microsoft.com/office/drawing/2014/main" id="{8D479584-2280-4746-9A7B-DD76868C6514}"/>
                </a:ext>
              </a:extLst>
            </p:cNvPr>
            <p:cNvSpPr/>
            <p:nvPr/>
          </p:nvSpPr>
          <p:spPr>
            <a:xfrm>
              <a:off x="1667450" y="4661825"/>
              <a:ext cx="119825" cy="28350"/>
            </a:xfrm>
            <a:custGeom>
              <a:avLst/>
              <a:gdLst/>
              <a:ahLst/>
              <a:cxnLst/>
              <a:rect l="l" t="t" r="r" b="b"/>
              <a:pathLst>
                <a:path w="4793" h="1134" extrusionOk="0">
                  <a:moveTo>
                    <a:pt x="565" y="1"/>
                  </a:moveTo>
                  <a:cubicBezTo>
                    <a:pt x="251" y="1"/>
                    <a:pt x="1" y="252"/>
                    <a:pt x="1" y="566"/>
                  </a:cubicBezTo>
                  <a:cubicBezTo>
                    <a:pt x="1" y="880"/>
                    <a:pt x="251" y="1133"/>
                    <a:pt x="565" y="1133"/>
                  </a:cubicBezTo>
                  <a:lnTo>
                    <a:pt x="4228" y="1133"/>
                  </a:lnTo>
                  <a:cubicBezTo>
                    <a:pt x="4539" y="1133"/>
                    <a:pt x="4792" y="880"/>
                    <a:pt x="4792" y="566"/>
                  </a:cubicBezTo>
                  <a:cubicBezTo>
                    <a:pt x="4792" y="252"/>
                    <a:pt x="4539" y="1"/>
                    <a:pt x="42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987" name="Google Shape;4411;p57">
            <a:extLst>
              <a:ext uri="{FF2B5EF4-FFF2-40B4-BE49-F238E27FC236}">
                <a16:creationId xmlns:a16="http://schemas.microsoft.com/office/drawing/2014/main" id="{ECB8BC5D-F014-4764-ABF4-6CF3DF535B27}"/>
              </a:ext>
            </a:extLst>
          </p:cNvPr>
          <p:cNvGrpSpPr/>
          <p:nvPr/>
        </p:nvGrpSpPr>
        <p:grpSpPr>
          <a:xfrm>
            <a:off x="8042316" y="5707118"/>
            <a:ext cx="234540" cy="231308"/>
            <a:chOff x="2079300" y="4399325"/>
            <a:chExt cx="489850" cy="483100"/>
          </a:xfrm>
        </p:grpSpPr>
        <p:sp>
          <p:nvSpPr>
            <p:cNvPr id="2988" name="Google Shape;4412;p57">
              <a:extLst>
                <a:ext uri="{FF2B5EF4-FFF2-40B4-BE49-F238E27FC236}">
                  <a16:creationId xmlns:a16="http://schemas.microsoft.com/office/drawing/2014/main" id="{3CF14EC8-10A0-482D-8DB9-0B9A33A0CE39}"/>
                </a:ext>
              </a:extLst>
            </p:cNvPr>
            <p:cNvSpPr/>
            <p:nvPr/>
          </p:nvSpPr>
          <p:spPr>
            <a:xfrm>
              <a:off x="2079300" y="4399325"/>
              <a:ext cx="489850" cy="483100"/>
            </a:xfrm>
            <a:custGeom>
              <a:avLst/>
              <a:gdLst/>
              <a:ahLst/>
              <a:cxnLst/>
              <a:rect l="l" t="t" r="r" b="b"/>
              <a:pathLst>
                <a:path w="19594" h="19324" extrusionOk="0">
                  <a:moveTo>
                    <a:pt x="17109" y="1134"/>
                  </a:moveTo>
                  <a:cubicBezTo>
                    <a:pt x="17415" y="1134"/>
                    <a:pt x="17714" y="1254"/>
                    <a:pt x="17939" y="1479"/>
                  </a:cubicBezTo>
                  <a:cubicBezTo>
                    <a:pt x="18268" y="1805"/>
                    <a:pt x="18371" y="2297"/>
                    <a:pt x="18205" y="2732"/>
                  </a:cubicBezTo>
                  <a:cubicBezTo>
                    <a:pt x="18003" y="3260"/>
                    <a:pt x="17770" y="3774"/>
                    <a:pt x="17507" y="4275"/>
                  </a:cubicBezTo>
                  <a:cubicBezTo>
                    <a:pt x="16288" y="4088"/>
                    <a:pt x="15330" y="3130"/>
                    <a:pt x="15143" y="1911"/>
                  </a:cubicBezTo>
                  <a:cubicBezTo>
                    <a:pt x="15644" y="1648"/>
                    <a:pt x="16158" y="1415"/>
                    <a:pt x="16686" y="1210"/>
                  </a:cubicBezTo>
                  <a:lnTo>
                    <a:pt x="16686" y="1213"/>
                  </a:lnTo>
                  <a:cubicBezTo>
                    <a:pt x="16824" y="1160"/>
                    <a:pt x="16967" y="1134"/>
                    <a:pt x="17109" y="1134"/>
                  </a:cubicBezTo>
                  <a:close/>
                  <a:moveTo>
                    <a:pt x="2905" y="2901"/>
                  </a:moveTo>
                  <a:lnTo>
                    <a:pt x="10016" y="4541"/>
                  </a:lnTo>
                  <a:cubicBezTo>
                    <a:pt x="9744" y="4855"/>
                    <a:pt x="9485" y="5178"/>
                    <a:pt x="9234" y="5513"/>
                  </a:cubicBezTo>
                  <a:lnTo>
                    <a:pt x="9234" y="5516"/>
                  </a:lnTo>
                  <a:lnTo>
                    <a:pt x="7812" y="7463"/>
                  </a:lnTo>
                  <a:lnTo>
                    <a:pt x="2027" y="3780"/>
                  </a:lnTo>
                  <a:lnTo>
                    <a:pt x="2905" y="2901"/>
                  </a:lnTo>
                  <a:close/>
                  <a:moveTo>
                    <a:pt x="2465" y="11352"/>
                  </a:moveTo>
                  <a:lnTo>
                    <a:pt x="4738" y="11676"/>
                  </a:lnTo>
                  <a:lnTo>
                    <a:pt x="3488" y="13388"/>
                  </a:lnTo>
                  <a:lnTo>
                    <a:pt x="1574" y="12240"/>
                  </a:lnTo>
                  <a:lnTo>
                    <a:pt x="2465" y="11352"/>
                  </a:lnTo>
                  <a:close/>
                  <a:moveTo>
                    <a:pt x="14111" y="2502"/>
                  </a:moveTo>
                  <a:cubicBezTo>
                    <a:pt x="14479" y="3870"/>
                    <a:pt x="15545" y="4939"/>
                    <a:pt x="16913" y="5308"/>
                  </a:cubicBezTo>
                  <a:cubicBezTo>
                    <a:pt x="16318" y="6250"/>
                    <a:pt x="15617" y="7122"/>
                    <a:pt x="14823" y="7907"/>
                  </a:cubicBezTo>
                  <a:cubicBezTo>
                    <a:pt x="14811" y="7916"/>
                    <a:pt x="14802" y="7928"/>
                    <a:pt x="14793" y="7937"/>
                  </a:cubicBezTo>
                  <a:cubicBezTo>
                    <a:pt x="14304" y="8418"/>
                    <a:pt x="13784" y="8861"/>
                    <a:pt x="13235" y="9269"/>
                  </a:cubicBezTo>
                  <a:lnTo>
                    <a:pt x="5140" y="15184"/>
                  </a:lnTo>
                  <a:cubicBezTo>
                    <a:pt x="5128" y="15196"/>
                    <a:pt x="5113" y="15208"/>
                    <a:pt x="5101" y="15217"/>
                  </a:cubicBezTo>
                  <a:cubicBezTo>
                    <a:pt x="5082" y="15235"/>
                    <a:pt x="5061" y="15248"/>
                    <a:pt x="5040" y="15260"/>
                  </a:cubicBezTo>
                  <a:cubicBezTo>
                    <a:pt x="5031" y="15263"/>
                    <a:pt x="5022" y="15269"/>
                    <a:pt x="5016" y="15272"/>
                  </a:cubicBezTo>
                  <a:cubicBezTo>
                    <a:pt x="4925" y="15314"/>
                    <a:pt x="4801" y="15339"/>
                    <a:pt x="4674" y="15339"/>
                  </a:cubicBezTo>
                  <a:cubicBezTo>
                    <a:pt x="4506" y="15339"/>
                    <a:pt x="4333" y="15295"/>
                    <a:pt x="4228" y="15190"/>
                  </a:cubicBezTo>
                  <a:cubicBezTo>
                    <a:pt x="3998" y="14961"/>
                    <a:pt x="4004" y="14544"/>
                    <a:pt x="4237" y="14278"/>
                  </a:cubicBezTo>
                  <a:cubicBezTo>
                    <a:pt x="4249" y="14266"/>
                    <a:pt x="4261" y="14251"/>
                    <a:pt x="4270" y="14239"/>
                  </a:cubicBezTo>
                  <a:lnTo>
                    <a:pt x="10149" y="6186"/>
                  </a:lnTo>
                  <a:cubicBezTo>
                    <a:pt x="11230" y="4722"/>
                    <a:pt x="12574" y="3475"/>
                    <a:pt x="14111" y="2502"/>
                  </a:cubicBezTo>
                  <a:close/>
                  <a:moveTo>
                    <a:pt x="14877" y="9402"/>
                  </a:moveTo>
                  <a:lnTo>
                    <a:pt x="16517" y="16513"/>
                  </a:lnTo>
                  <a:lnTo>
                    <a:pt x="15635" y="17391"/>
                  </a:lnTo>
                  <a:lnTo>
                    <a:pt x="11955" y="11606"/>
                  </a:lnTo>
                  <a:lnTo>
                    <a:pt x="13905" y="10181"/>
                  </a:lnTo>
                  <a:cubicBezTo>
                    <a:pt x="14240" y="9933"/>
                    <a:pt x="14563" y="9674"/>
                    <a:pt x="14877" y="9402"/>
                  </a:cubicBezTo>
                  <a:close/>
                  <a:moveTo>
                    <a:pt x="7743" y="14686"/>
                  </a:moveTo>
                  <a:lnTo>
                    <a:pt x="8069" y="16957"/>
                  </a:lnTo>
                  <a:lnTo>
                    <a:pt x="7181" y="17844"/>
                  </a:lnTo>
                  <a:lnTo>
                    <a:pt x="6034" y="15936"/>
                  </a:lnTo>
                  <a:lnTo>
                    <a:pt x="7743" y="14686"/>
                  </a:lnTo>
                  <a:close/>
                  <a:moveTo>
                    <a:pt x="17108" y="0"/>
                  </a:moveTo>
                  <a:cubicBezTo>
                    <a:pt x="16830" y="0"/>
                    <a:pt x="16550" y="50"/>
                    <a:pt x="16282" y="153"/>
                  </a:cubicBezTo>
                  <a:cubicBezTo>
                    <a:pt x="14280" y="923"/>
                    <a:pt x="12456" y="2092"/>
                    <a:pt x="10919" y="3586"/>
                  </a:cubicBezTo>
                  <a:lnTo>
                    <a:pt x="7758" y="2856"/>
                  </a:lnTo>
                  <a:lnTo>
                    <a:pt x="7978" y="2635"/>
                  </a:lnTo>
                  <a:cubicBezTo>
                    <a:pt x="8198" y="2415"/>
                    <a:pt x="8198" y="2056"/>
                    <a:pt x="7978" y="1835"/>
                  </a:cubicBezTo>
                  <a:cubicBezTo>
                    <a:pt x="7868" y="1724"/>
                    <a:pt x="7724" y="1669"/>
                    <a:pt x="7579" y="1669"/>
                  </a:cubicBezTo>
                  <a:cubicBezTo>
                    <a:pt x="7434" y="1669"/>
                    <a:pt x="7288" y="1725"/>
                    <a:pt x="7178" y="1835"/>
                  </a:cubicBezTo>
                  <a:lnTo>
                    <a:pt x="6456" y="2557"/>
                  </a:lnTo>
                  <a:lnTo>
                    <a:pt x="3850" y="1956"/>
                  </a:lnTo>
                  <a:lnTo>
                    <a:pt x="4074" y="1736"/>
                  </a:lnTo>
                  <a:cubicBezTo>
                    <a:pt x="4300" y="1515"/>
                    <a:pt x="4303" y="1150"/>
                    <a:pt x="4080" y="926"/>
                  </a:cubicBezTo>
                  <a:cubicBezTo>
                    <a:pt x="3969" y="816"/>
                    <a:pt x="3824" y="761"/>
                    <a:pt x="3679" y="761"/>
                  </a:cubicBezTo>
                  <a:cubicBezTo>
                    <a:pt x="3531" y="761"/>
                    <a:pt x="3384" y="818"/>
                    <a:pt x="3274" y="932"/>
                  </a:cubicBezTo>
                  <a:lnTo>
                    <a:pt x="1945" y="2261"/>
                  </a:lnTo>
                  <a:lnTo>
                    <a:pt x="725" y="3478"/>
                  </a:lnTo>
                  <a:cubicBezTo>
                    <a:pt x="469" y="3734"/>
                    <a:pt x="517" y="4163"/>
                    <a:pt x="822" y="4356"/>
                  </a:cubicBezTo>
                  <a:lnTo>
                    <a:pt x="7145" y="8378"/>
                  </a:lnTo>
                  <a:lnTo>
                    <a:pt x="5496" y="10640"/>
                  </a:lnTo>
                  <a:lnTo>
                    <a:pt x="2344" y="10190"/>
                  </a:lnTo>
                  <a:cubicBezTo>
                    <a:pt x="2317" y="10186"/>
                    <a:pt x="2290" y="10185"/>
                    <a:pt x="2264" y="10185"/>
                  </a:cubicBezTo>
                  <a:cubicBezTo>
                    <a:pt x="2113" y="10185"/>
                    <a:pt x="1969" y="10242"/>
                    <a:pt x="1864" y="10350"/>
                  </a:cubicBezTo>
                  <a:lnTo>
                    <a:pt x="260" y="11950"/>
                  </a:lnTo>
                  <a:cubicBezTo>
                    <a:pt x="1" y="12213"/>
                    <a:pt x="55" y="12648"/>
                    <a:pt x="369" y="12838"/>
                  </a:cubicBezTo>
                  <a:lnTo>
                    <a:pt x="2966" y="14393"/>
                  </a:lnTo>
                  <a:cubicBezTo>
                    <a:pt x="2851" y="14964"/>
                    <a:pt x="3008" y="15574"/>
                    <a:pt x="3428" y="15990"/>
                  </a:cubicBezTo>
                  <a:cubicBezTo>
                    <a:pt x="3757" y="16322"/>
                    <a:pt x="4219" y="16467"/>
                    <a:pt x="4669" y="16467"/>
                  </a:cubicBezTo>
                  <a:cubicBezTo>
                    <a:pt x="4786" y="16467"/>
                    <a:pt x="4901" y="16458"/>
                    <a:pt x="5016" y="16440"/>
                  </a:cubicBezTo>
                  <a:lnTo>
                    <a:pt x="6580" y="19049"/>
                  </a:lnTo>
                  <a:cubicBezTo>
                    <a:pt x="6671" y="19197"/>
                    <a:pt x="6825" y="19297"/>
                    <a:pt x="6997" y="19318"/>
                  </a:cubicBezTo>
                  <a:cubicBezTo>
                    <a:pt x="7021" y="19321"/>
                    <a:pt x="7042" y="19324"/>
                    <a:pt x="7066" y="19324"/>
                  </a:cubicBezTo>
                  <a:cubicBezTo>
                    <a:pt x="7217" y="19324"/>
                    <a:pt x="7359" y="19263"/>
                    <a:pt x="7465" y="19158"/>
                  </a:cubicBezTo>
                  <a:lnTo>
                    <a:pt x="9068" y="17554"/>
                  </a:lnTo>
                  <a:cubicBezTo>
                    <a:pt x="9192" y="17431"/>
                    <a:pt x="9252" y="17252"/>
                    <a:pt x="9228" y="17074"/>
                  </a:cubicBezTo>
                  <a:lnTo>
                    <a:pt x="8778" y="13931"/>
                  </a:lnTo>
                  <a:lnTo>
                    <a:pt x="11040" y="12276"/>
                  </a:lnTo>
                  <a:lnTo>
                    <a:pt x="15062" y="18596"/>
                  </a:lnTo>
                  <a:cubicBezTo>
                    <a:pt x="15152" y="18741"/>
                    <a:pt x="15306" y="18835"/>
                    <a:pt x="15475" y="18853"/>
                  </a:cubicBezTo>
                  <a:cubicBezTo>
                    <a:pt x="15496" y="18856"/>
                    <a:pt x="15518" y="18859"/>
                    <a:pt x="15539" y="18859"/>
                  </a:cubicBezTo>
                  <a:cubicBezTo>
                    <a:pt x="15687" y="18859"/>
                    <a:pt x="15832" y="18798"/>
                    <a:pt x="15937" y="18693"/>
                  </a:cubicBezTo>
                  <a:lnTo>
                    <a:pt x="16740" y="17890"/>
                  </a:lnTo>
                  <a:lnTo>
                    <a:pt x="18483" y="16144"/>
                  </a:lnTo>
                  <a:cubicBezTo>
                    <a:pt x="18712" y="15924"/>
                    <a:pt x="18715" y="15562"/>
                    <a:pt x="18492" y="15338"/>
                  </a:cubicBezTo>
                  <a:cubicBezTo>
                    <a:pt x="18381" y="15228"/>
                    <a:pt x="18236" y="15172"/>
                    <a:pt x="18090" y="15172"/>
                  </a:cubicBezTo>
                  <a:cubicBezTo>
                    <a:pt x="17942" y="15172"/>
                    <a:pt x="17794" y="15230"/>
                    <a:pt x="17683" y="15344"/>
                  </a:cubicBezTo>
                  <a:lnTo>
                    <a:pt x="17462" y="15568"/>
                  </a:lnTo>
                  <a:lnTo>
                    <a:pt x="16861" y="12965"/>
                  </a:lnTo>
                  <a:lnTo>
                    <a:pt x="17583" y="12243"/>
                  </a:lnTo>
                  <a:cubicBezTo>
                    <a:pt x="17803" y="12020"/>
                    <a:pt x="17803" y="11660"/>
                    <a:pt x="17583" y="11440"/>
                  </a:cubicBezTo>
                  <a:cubicBezTo>
                    <a:pt x="17473" y="11330"/>
                    <a:pt x="17328" y="11275"/>
                    <a:pt x="17183" y="11275"/>
                  </a:cubicBezTo>
                  <a:cubicBezTo>
                    <a:pt x="17038" y="11275"/>
                    <a:pt x="16893" y="11330"/>
                    <a:pt x="16783" y="11440"/>
                  </a:cubicBezTo>
                  <a:lnTo>
                    <a:pt x="16559" y="11663"/>
                  </a:lnTo>
                  <a:lnTo>
                    <a:pt x="15835" y="8499"/>
                  </a:lnTo>
                  <a:cubicBezTo>
                    <a:pt x="17329" y="6962"/>
                    <a:pt x="18498" y="5138"/>
                    <a:pt x="19265" y="3137"/>
                  </a:cubicBezTo>
                  <a:cubicBezTo>
                    <a:pt x="19594" y="2285"/>
                    <a:pt x="19389" y="1322"/>
                    <a:pt x="18742" y="676"/>
                  </a:cubicBezTo>
                  <a:cubicBezTo>
                    <a:pt x="18302" y="236"/>
                    <a:pt x="17711" y="0"/>
                    <a:pt x="17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989" name="Google Shape;4413;p57">
              <a:extLst>
                <a:ext uri="{FF2B5EF4-FFF2-40B4-BE49-F238E27FC236}">
                  <a16:creationId xmlns:a16="http://schemas.microsoft.com/office/drawing/2014/main" id="{7DDB39F8-2789-4A2B-AFFD-6AFE58250602}"/>
                </a:ext>
              </a:extLst>
            </p:cNvPr>
            <p:cNvSpPr/>
            <p:nvPr/>
          </p:nvSpPr>
          <p:spPr>
            <a:xfrm>
              <a:off x="2348725" y="4522375"/>
              <a:ext cx="94375" cy="88150"/>
            </a:xfrm>
            <a:custGeom>
              <a:avLst/>
              <a:gdLst/>
              <a:ahLst/>
              <a:cxnLst/>
              <a:rect l="l" t="t" r="r" b="b"/>
              <a:pathLst>
                <a:path w="3775" h="3526" extrusionOk="0">
                  <a:moveTo>
                    <a:pt x="3155" y="0"/>
                  </a:moveTo>
                  <a:cubicBezTo>
                    <a:pt x="3013" y="0"/>
                    <a:pt x="2870" y="53"/>
                    <a:pt x="2760" y="159"/>
                  </a:cubicBezTo>
                  <a:lnTo>
                    <a:pt x="359" y="2560"/>
                  </a:lnTo>
                  <a:cubicBezTo>
                    <a:pt x="0" y="2916"/>
                    <a:pt x="254" y="3526"/>
                    <a:pt x="758" y="3526"/>
                  </a:cubicBezTo>
                  <a:cubicBezTo>
                    <a:pt x="909" y="3526"/>
                    <a:pt x="1054" y="3468"/>
                    <a:pt x="1160" y="3360"/>
                  </a:cubicBezTo>
                  <a:lnTo>
                    <a:pt x="3560" y="959"/>
                  </a:lnTo>
                  <a:cubicBezTo>
                    <a:pt x="3774" y="736"/>
                    <a:pt x="3771" y="383"/>
                    <a:pt x="3554" y="165"/>
                  </a:cubicBezTo>
                  <a:cubicBezTo>
                    <a:pt x="3444" y="55"/>
                    <a:pt x="3300" y="0"/>
                    <a:pt x="31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2990" name="Google Shape;4414;p57">
            <a:extLst>
              <a:ext uri="{FF2B5EF4-FFF2-40B4-BE49-F238E27FC236}">
                <a16:creationId xmlns:a16="http://schemas.microsoft.com/office/drawing/2014/main" id="{D50A8138-E84B-444F-9A57-116160FF028A}"/>
              </a:ext>
            </a:extLst>
          </p:cNvPr>
          <p:cNvSpPr/>
          <p:nvPr/>
        </p:nvSpPr>
        <p:spPr>
          <a:xfrm>
            <a:off x="8339567" y="5707016"/>
            <a:ext cx="203358" cy="231296"/>
          </a:xfrm>
          <a:custGeom>
            <a:avLst/>
            <a:gdLst/>
            <a:ahLst/>
            <a:cxnLst/>
            <a:rect l="l" t="t" r="r" b="b"/>
            <a:pathLst>
              <a:path w="16989" h="19323" extrusionOk="0">
                <a:moveTo>
                  <a:pt x="8495" y="2378"/>
                </a:moveTo>
                <a:cubicBezTo>
                  <a:pt x="9434" y="2378"/>
                  <a:pt x="10195" y="3136"/>
                  <a:pt x="10195" y="4075"/>
                </a:cubicBezTo>
                <a:lnTo>
                  <a:pt x="10195" y="4642"/>
                </a:lnTo>
                <a:lnTo>
                  <a:pt x="6798" y="4642"/>
                </a:lnTo>
                <a:lnTo>
                  <a:pt x="6798" y="4075"/>
                </a:lnTo>
                <a:cubicBezTo>
                  <a:pt x="6798" y="3136"/>
                  <a:pt x="7556" y="2378"/>
                  <a:pt x="8495" y="2378"/>
                </a:cubicBezTo>
                <a:close/>
                <a:moveTo>
                  <a:pt x="4242" y="1130"/>
                </a:moveTo>
                <a:cubicBezTo>
                  <a:pt x="4665" y="1130"/>
                  <a:pt x="5096" y="1267"/>
                  <a:pt x="5469" y="1565"/>
                </a:cubicBezTo>
                <a:lnTo>
                  <a:pt x="6330" y="2251"/>
                </a:lnTo>
                <a:cubicBezTo>
                  <a:pt x="5901" y="2761"/>
                  <a:pt x="5662" y="3407"/>
                  <a:pt x="5665" y="4075"/>
                </a:cubicBezTo>
                <a:lnTo>
                  <a:pt x="5665" y="4642"/>
                </a:lnTo>
                <a:lnTo>
                  <a:pt x="3872" y="4642"/>
                </a:lnTo>
                <a:cubicBezTo>
                  <a:pt x="3870" y="4642"/>
                  <a:pt x="3869" y="4642"/>
                  <a:pt x="3867" y="4642"/>
                </a:cubicBezTo>
                <a:cubicBezTo>
                  <a:pt x="2879" y="4642"/>
                  <a:pt x="2127" y="3756"/>
                  <a:pt x="2290" y="2782"/>
                </a:cubicBezTo>
                <a:cubicBezTo>
                  <a:pt x="2459" y="1765"/>
                  <a:pt x="3331" y="1130"/>
                  <a:pt x="4242" y="1130"/>
                </a:cubicBezTo>
                <a:close/>
                <a:moveTo>
                  <a:pt x="12746" y="1131"/>
                </a:moveTo>
                <a:cubicBezTo>
                  <a:pt x="13657" y="1131"/>
                  <a:pt x="14530" y="1767"/>
                  <a:pt x="14700" y="2782"/>
                </a:cubicBezTo>
                <a:cubicBezTo>
                  <a:pt x="14862" y="3756"/>
                  <a:pt x="14110" y="4642"/>
                  <a:pt x="13122" y="4642"/>
                </a:cubicBezTo>
                <a:cubicBezTo>
                  <a:pt x="13121" y="4642"/>
                  <a:pt x="13119" y="4642"/>
                  <a:pt x="13117" y="4642"/>
                </a:cubicBezTo>
                <a:lnTo>
                  <a:pt x="11327" y="4642"/>
                </a:lnTo>
                <a:lnTo>
                  <a:pt x="11327" y="4075"/>
                </a:lnTo>
                <a:cubicBezTo>
                  <a:pt x="11327" y="3407"/>
                  <a:pt x="11088" y="2761"/>
                  <a:pt x="10660" y="2251"/>
                </a:cubicBezTo>
                <a:lnTo>
                  <a:pt x="11523" y="1565"/>
                </a:lnTo>
                <a:cubicBezTo>
                  <a:pt x="11895" y="1267"/>
                  <a:pt x="12325" y="1131"/>
                  <a:pt x="12746" y="1131"/>
                </a:cubicBezTo>
                <a:close/>
                <a:moveTo>
                  <a:pt x="6798" y="5775"/>
                </a:moveTo>
                <a:lnTo>
                  <a:pt x="6798" y="8039"/>
                </a:lnTo>
                <a:lnTo>
                  <a:pt x="1136" y="8039"/>
                </a:lnTo>
                <a:lnTo>
                  <a:pt x="1136" y="6339"/>
                </a:lnTo>
                <a:cubicBezTo>
                  <a:pt x="1136" y="6025"/>
                  <a:pt x="1387" y="5775"/>
                  <a:pt x="1701" y="5775"/>
                </a:cubicBezTo>
                <a:close/>
                <a:moveTo>
                  <a:pt x="15288" y="5775"/>
                </a:moveTo>
                <a:cubicBezTo>
                  <a:pt x="15602" y="5775"/>
                  <a:pt x="15856" y="6025"/>
                  <a:pt x="15856" y="6339"/>
                </a:cubicBezTo>
                <a:lnTo>
                  <a:pt x="15856" y="8039"/>
                </a:lnTo>
                <a:lnTo>
                  <a:pt x="10195" y="8039"/>
                </a:lnTo>
                <a:lnTo>
                  <a:pt x="10195" y="5775"/>
                </a:lnTo>
                <a:close/>
                <a:moveTo>
                  <a:pt x="6798" y="9171"/>
                </a:moveTo>
                <a:lnTo>
                  <a:pt x="6798" y="11361"/>
                </a:lnTo>
                <a:lnTo>
                  <a:pt x="2269" y="11361"/>
                </a:lnTo>
                <a:lnTo>
                  <a:pt x="2269" y="9171"/>
                </a:lnTo>
                <a:close/>
                <a:moveTo>
                  <a:pt x="14724" y="9171"/>
                </a:moveTo>
                <a:lnTo>
                  <a:pt x="14724" y="11361"/>
                </a:lnTo>
                <a:lnTo>
                  <a:pt x="10195" y="11361"/>
                </a:lnTo>
                <a:lnTo>
                  <a:pt x="10195" y="9171"/>
                </a:lnTo>
                <a:close/>
                <a:moveTo>
                  <a:pt x="6798" y="12493"/>
                </a:moveTo>
                <a:lnTo>
                  <a:pt x="6798" y="13625"/>
                </a:lnTo>
                <a:lnTo>
                  <a:pt x="2269" y="13625"/>
                </a:lnTo>
                <a:lnTo>
                  <a:pt x="2269" y="12493"/>
                </a:lnTo>
                <a:close/>
                <a:moveTo>
                  <a:pt x="14724" y="12493"/>
                </a:moveTo>
                <a:lnTo>
                  <a:pt x="14724" y="13625"/>
                </a:lnTo>
                <a:lnTo>
                  <a:pt x="10195" y="13625"/>
                </a:lnTo>
                <a:lnTo>
                  <a:pt x="10195" y="12493"/>
                </a:lnTo>
                <a:close/>
                <a:moveTo>
                  <a:pt x="6798" y="14757"/>
                </a:moveTo>
                <a:lnTo>
                  <a:pt x="6798" y="18191"/>
                </a:lnTo>
                <a:lnTo>
                  <a:pt x="2833" y="18191"/>
                </a:lnTo>
                <a:cubicBezTo>
                  <a:pt x="2519" y="18191"/>
                  <a:pt x="2269" y="17937"/>
                  <a:pt x="2269" y="17626"/>
                </a:cubicBezTo>
                <a:lnTo>
                  <a:pt x="2269" y="14757"/>
                </a:lnTo>
                <a:close/>
                <a:moveTo>
                  <a:pt x="9062" y="5775"/>
                </a:moveTo>
                <a:lnTo>
                  <a:pt x="9062" y="18191"/>
                </a:lnTo>
                <a:lnTo>
                  <a:pt x="7930" y="18191"/>
                </a:lnTo>
                <a:lnTo>
                  <a:pt x="7930" y="5775"/>
                </a:lnTo>
                <a:close/>
                <a:moveTo>
                  <a:pt x="14724" y="14757"/>
                </a:moveTo>
                <a:lnTo>
                  <a:pt x="14724" y="17626"/>
                </a:lnTo>
                <a:cubicBezTo>
                  <a:pt x="14724" y="17937"/>
                  <a:pt x="14470" y="18191"/>
                  <a:pt x="14156" y="18191"/>
                </a:cubicBezTo>
                <a:lnTo>
                  <a:pt x="10195" y="18191"/>
                </a:lnTo>
                <a:lnTo>
                  <a:pt x="10195" y="14757"/>
                </a:lnTo>
                <a:close/>
                <a:moveTo>
                  <a:pt x="4235" y="0"/>
                </a:moveTo>
                <a:cubicBezTo>
                  <a:pt x="3860" y="0"/>
                  <a:pt x="3484" y="68"/>
                  <a:pt x="3123" y="207"/>
                </a:cubicBezTo>
                <a:cubicBezTo>
                  <a:pt x="2096" y="599"/>
                  <a:pt x="1351" y="1508"/>
                  <a:pt x="1172" y="2595"/>
                </a:cubicBezTo>
                <a:cubicBezTo>
                  <a:pt x="1052" y="3314"/>
                  <a:pt x="1224" y="4050"/>
                  <a:pt x="1653" y="4642"/>
                </a:cubicBezTo>
                <a:cubicBezTo>
                  <a:pt x="732" y="4666"/>
                  <a:pt x="1" y="5421"/>
                  <a:pt x="1" y="6339"/>
                </a:cubicBezTo>
                <a:lnTo>
                  <a:pt x="4" y="8604"/>
                </a:lnTo>
                <a:cubicBezTo>
                  <a:pt x="4" y="8918"/>
                  <a:pt x="255" y="9171"/>
                  <a:pt x="569" y="9171"/>
                </a:cubicBezTo>
                <a:lnTo>
                  <a:pt x="1136" y="9171"/>
                </a:lnTo>
                <a:lnTo>
                  <a:pt x="1136" y="17626"/>
                </a:lnTo>
                <a:cubicBezTo>
                  <a:pt x="1136" y="18562"/>
                  <a:pt x="1894" y="19323"/>
                  <a:pt x="2833" y="19323"/>
                </a:cubicBezTo>
                <a:lnTo>
                  <a:pt x="14156" y="19323"/>
                </a:lnTo>
                <a:cubicBezTo>
                  <a:pt x="15095" y="19323"/>
                  <a:pt x="15853" y="18562"/>
                  <a:pt x="15856" y="17626"/>
                </a:cubicBezTo>
                <a:lnTo>
                  <a:pt x="15856" y="9171"/>
                </a:lnTo>
                <a:lnTo>
                  <a:pt x="16421" y="9171"/>
                </a:lnTo>
                <a:cubicBezTo>
                  <a:pt x="16735" y="9171"/>
                  <a:pt x="16988" y="8918"/>
                  <a:pt x="16988" y="8604"/>
                </a:cubicBezTo>
                <a:lnTo>
                  <a:pt x="16988" y="6339"/>
                </a:lnTo>
                <a:cubicBezTo>
                  <a:pt x="16988" y="5418"/>
                  <a:pt x="16255" y="4666"/>
                  <a:pt x="15337" y="4642"/>
                </a:cubicBezTo>
                <a:cubicBezTo>
                  <a:pt x="15762" y="4050"/>
                  <a:pt x="15938" y="3314"/>
                  <a:pt x="15817" y="2595"/>
                </a:cubicBezTo>
                <a:cubicBezTo>
                  <a:pt x="15636" y="1508"/>
                  <a:pt x="14893" y="599"/>
                  <a:pt x="13866" y="207"/>
                </a:cubicBezTo>
                <a:cubicBezTo>
                  <a:pt x="13506" y="68"/>
                  <a:pt x="13129" y="0"/>
                  <a:pt x="12755" y="0"/>
                </a:cubicBezTo>
                <a:cubicBezTo>
                  <a:pt x="12061" y="0"/>
                  <a:pt x="11376" y="233"/>
                  <a:pt x="10817" y="681"/>
                </a:cubicBezTo>
                <a:lnTo>
                  <a:pt x="9742" y="1535"/>
                </a:lnTo>
                <a:cubicBezTo>
                  <a:pt x="9348" y="1340"/>
                  <a:pt x="8920" y="1243"/>
                  <a:pt x="8494" y="1243"/>
                </a:cubicBezTo>
                <a:cubicBezTo>
                  <a:pt x="8067" y="1243"/>
                  <a:pt x="7640" y="1340"/>
                  <a:pt x="7248" y="1535"/>
                </a:cubicBezTo>
                <a:lnTo>
                  <a:pt x="6173" y="681"/>
                </a:lnTo>
                <a:cubicBezTo>
                  <a:pt x="5614" y="233"/>
                  <a:pt x="4928" y="0"/>
                  <a:pt x="423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2991" name="Google Shape;4415;p57">
            <a:extLst>
              <a:ext uri="{FF2B5EF4-FFF2-40B4-BE49-F238E27FC236}">
                <a16:creationId xmlns:a16="http://schemas.microsoft.com/office/drawing/2014/main" id="{F3CBC26F-FF45-48E7-B286-0DA412CEA8C7}"/>
              </a:ext>
            </a:extLst>
          </p:cNvPr>
          <p:cNvGrpSpPr/>
          <p:nvPr/>
        </p:nvGrpSpPr>
        <p:grpSpPr>
          <a:xfrm>
            <a:off x="8631599" y="5707118"/>
            <a:ext cx="187845" cy="231308"/>
            <a:chOff x="3316000" y="4399325"/>
            <a:chExt cx="392325" cy="483100"/>
          </a:xfrm>
        </p:grpSpPr>
        <p:sp>
          <p:nvSpPr>
            <p:cNvPr id="2992" name="Google Shape;4416;p57">
              <a:extLst>
                <a:ext uri="{FF2B5EF4-FFF2-40B4-BE49-F238E27FC236}">
                  <a16:creationId xmlns:a16="http://schemas.microsoft.com/office/drawing/2014/main" id="{44F7AC52-07D2-435D-BC38-4DFADE9D459C}"/>
                </a:ext>
              </a:extLst>
            </p:cNvPr>
            <p:cNvSpPr/>
            <p:nvPr/>
          </p:nvSpPr>
          <p:spPr>
            <a:xfrm>
              <a:off x="3316000" y="4399325"/>
              <a:ext cx="392325" cy="483100"/>
            </a:xfrm>
            <a:custGeom>
              <a:avLst/>
              <a:gdLst/>
              <a:ahLst/>
              <a:cxnLst/>
              <a:rect l="l" t="t" r="r" b="b"/>
              <a:pathLst>
                <a:path w="15693" h="19324" extrusionOk="0">
                  <a:moveTo>
                    <a:pt x="7824" y="1132"/>
                  </a:moveTo>
                  <a:cubicBezTo>
                    <a:pt x="8714" y="1132"/>
                    <a:pt x="9554" y="1551"/>
                    <a:pt x="10088" y="2264"/>
                  </a:cubicBezTo>
                  <a:cubicBezTo>
                    <a:pt x="9551" y="2977"/>
                    <a:pt x="8711" y="3393"/>
                    <a:pt x="7824" y="3396"/>
                  </a:cubicBezTo>
                  <a:lnTo>
                    <a:pt x="5049" y="3396"/>
                  </a:lnTo>
                  <a:cubicBezTo>
                    <a:pt x="5321" y="2080"/>
                    <a:pt x="6477" y="1135"/>
                    <a:pt x="7824" y="1132"/>
                  </a:cubicBezTo>
                  <a:close/>
                  <a:moveTo>
                    <a:pt x="10595" y="3393"/>
                  </a:moveTo>
                  <a:cubicBezTo>
                    <a:pt x="10635" y="3580"/>
                    <a:pt x="10653" y="3771"/>
                    <a:pt x="10653" y="3964"/>
                  </a:cubicBezTo>
                  <a:lnTo>
                    <a:pt x="10653" y="6304"/>
                  </a:lnTo>
                  <a:cubicBezTo>
                    <a:pt x="10653" y="7865"/>
                    <a:pt x="9385" y="9133"/>
                    <a:pt x="7824" y="9133"/>
                  </a:cubicBezTo>
                  <a:cubicBezTo>
                    <a:pt x="6260" y="9133"/>
                    <a:pt x="4991" y="7865"/>
                    <a:pt x="4991" y="6304"/>
                  </a:cubicBezTo>
                  <a:lnTo>
                    <a:pt x="4991" y="4529"/>
                  </a:lnTo>
                  <a:lnTo>
                    <a:pt x="7824" y="4529"/>
                  </a:lnTo>
                  <a:cubicBezTo>
                    <a:pt x="8859" y="4525"/>
                    <a:pt x="9856" y="4121"/>
                    <a:pt x="10595" y="3393"/>
                  </a:cubicBezTo>
                  <a:close/>
                  <a:moveTo>
                    <a:pt x="6465" y="10027"/>
                  </a:moveTo>
                  <a:cubicBezTo>
                    <a:pt x="6903" y="10187"/>
                    <a:pt x="7362" y="10267"/>
                    <a:pt x="7823" y="10267"/>
                  </a:cubicBezTo>
                  <a:cubicBezTo>
                    <a:pt x="8283" y="10267"/>
                    <a:pt x="8743" y="10187"/>
                    <a:pt x="9182" y="10027"/>
                  </a:cubicBezTo>
                  <a:lnTo>
                    <a:pt x="9182" y="10027"/>
                  </a:lnTo>
                  <a:lnTo>
                    <a:pt x="7824" y="12071"/>
                  </a:lnTo>
                  <a:lnTo>
                    <a:pt x="6465" y="10027"/>
                  </a:lnTo>
                  <a:close/>
                  <a:moveTo>
                    <a:pt x="10152" y="10610"/>
                  </a:moveTo>
                  <a:lnTo>
                    <a:pt x="11051" y="11476"/>
                  </a:lnTo>
                  <a:lnTo>
                    <a:pt x="9433" y="13904"/>
                  </a:lnTo>
                  <a:lnTo>
                    <a:pt x="8551" y="13022"/>
                  </a:lnTo>
                  <a:lnTo>
                    <a:pt x="10152" y="10610"/>
                  </a:lnTo>
                  <a:close/>
                  <a:moveTo>
                    <a:pt x="5493" y="10610"/>
                  </a:moveTo>
                  <a:lnTo>
                    <a:pt x="7096" y="13022"/>
                  </a:lnTo>
                  <a:lnTo>
                    <a:pt x="6211" y="13907"/>
                  </a:lnTo>
                  <a:lnTo>
                    <a:pt x="4593" y="11476"/>
                  </a:lnTo>
                  <a:lnTo>
                    <a:pt x="5493" y="10610"/>
                  </a:lnTo>
                  <a:close/>
                  <a:moveTo>
                    <a:pt x="3630" y="12074"/>
                  </a:moveTo>
                  <a:lnTo>
                    <a:pt x="5653" y="15109"/>
                  </a:lnTo>
                  <a:cubicBezTo>
                    <a:pt x="5746" y="15251"/>
                    <a:pt x="5900" y="15341"/>
                    <a:pt x="6069" y="15356"/>
                  </a:cubicBezTo>
                  <a:cubicBezTo>
                    <a:pt x="6087" y="15359"/>
                    <a:pt x="6106" y="15359"/>
                    <a:pt x="6124" y="15359"/>
                  </a:cubicBezTo>
                  <a:cubicBezTo>
                    <a:pt x="6275" y="15359"/>
                    <a:pt x="6417" y="15302"/>
                    <a:pt x="6525" y="15193"/>
                  </a:cubicBezTo>
                  <a:lnTo>
                    <a:pt x="7256" y="14463"/>
                  </a:lnTo>
                  <a:lnTo>
                    <a:pt x="7256" y="18192"/>
                  </a:lnTo>
                  <a:lnTo>
                    <a:pt x="2247" y="18192"/>
                  </a:lnTo>
                  <a:lnTo>
                    <a:pt x="1332" y="13502"/>
                  </a:lnTo>
                  <a:cubicBezTo>
                    <a:pt x="1329" y="13493"/>
                    <a:pt x="1326" y="13484"/>
                    <a:pt x="1326" y="13475"/>
                  </a:cubicBezTo>
                  <a:cubicBezTo>
                    <a:pt x="1235" y="13110"/>
                    <a:pt x="1438" y="12735"/>
                    <a:pt x="1791" y="12612"/>
                  </a:cubicBezTo>
                  <a:lnTo>
                    <a:pt x="3630" y="12074"/>
                  </a:lnTo>
                  <a:close/>
                  <a:moveTo>
                    <a:pt x="12015" y="12074"/>
                  </a:moveTo>
                  <a:lnTo>
                    <a:pt x="13899" y="12612"/>
                  </a:lnTo>
                  <a:cubicBezTo>
                    <a:pt x="14252" y="12735"/>
                    <a:pt x="14454" y="13110"/>
                    <a:pt x="14367" y="13475"/>
                  </a:cubicBezTo>
                  <a:cubicBezTo>
                    <a:pt x="14364" y="13481"/>
                    <a:pt x="14361" y="13490"/>
                    <a:pt x="14361" y="13496"/>
                  </a:cubicBezTo>
                  <a:lnTo>
                    <a:pt x="13395" y="18192"/>
                  </a:lnTo>
                  <a:lnTo>
                    <a:pt x="8388" y="18192"/>
                  </a:lnTo>
                  <a:lnTo>
                    <a:pt x="8388" y="14463"/>
                  </a:lnTo>
                  <a:lnTo>
                    <a:pt x="9119" y="15196"/>
                  </a:lnTo>
                  <a:cubicBezTo>
                    <a:pt x="9228" y="15302"/>
                    <a:pt x="9370" y="15362"/>
                    <a:pt x="9521" y="15362"/>
                  </a:cubicBezTo>
                  <a:cubicBezTo>
                    <a:pt x="9539" y="15362"/>
                    <a:pt x="9557" y="15359"/>
                    <a:pt x="9578" y="15359"/>
                  </a:cubicBezTo>
                  <a:cubicBezTo>
                    <a:pt x="9744" y="15341"/>
                    <a:pt x="9898" y="15251"/>
                    <a:pt x="9992" y="15109"/>
                  </a:cubicBezTo>
                  <a:lnTo>
                    <a:pt x="12015" y="12074"/>
                  </a:lnTo>
                  <a:close/>
                  <a:moveTo>
                    <a:pt x="7823" y="1"/>
                  </a:moveTo>
                  <a:cubicBezTo>
                    <a:pt x="7476" y="1"/>
                    <a:pt x="7126" y="46"/>
                    <a:pt x="6779" y="141"/>
                  </a:cubicBezTo>
                  <a:cubicBezTo>
                    <a:pt x="5055" y="612"/>
                    <a:pt x="3859" y="2176"/>
                    <a:pt x="3859" y="3964"/>
                  </a:cubicBezTo>
                  <a:lnTo>
                    <a:pt x="3859" y="6304"/>
                  </a:lnTo>
                  <a:cubicBezTo>
                    <a:pt x="3859" y="7355"/>
                    <a:pt x="4279" y="8363"/>
                    <a:pt x="5022" y="9106"/>
                  </a:cubicBezTo>
                  <a:lnTo>
                    <a:pt x="5022" y="9489"/>
                  </a:lnTo>
                  <a:lnTo>
                    <a:pt x="3539" y="10921"/>
                  </a:lnTo>
                  <a:lnTo>
                    <a:pt x="1462" y="11528"/>
                  </a:lnTo>
                  <a:lnTo>
                    <a:pt x="1444" y="11534"/>
                  </a:lnTo>
                  <a:cubicBezTo>
                    <a:pt x="529" y="11842"/>
                    <a:pt x="0" y="12796"/>
                    <a:pt x="221" y="13735"/>
                  </a:cubicBezTo>
                  <a:lnTo>
                    <a:pt x="1223" y="18868"/>
                  </a:lnTo>
                  <a:cubicBezTo>
                    <a:pt x="1274" y="19131"/>
                    <a:pt x="1507" y="19324"/>
                    <a:pt x="1779" y="19324"/>
                  </a:cubicBezTo>
                  <a:cubicBezTo>
                    <a:pt x="1794" y="19324"/>
                    <a:pt x="1809" y="19324"/>
                    <a:pt x="1824" y="19321"/>
                  </a:cubicBezTo>
                  <a:cubicBezTo>
                    <a:pt x="1839" y="19321"/>
                    <a:pt x="1854" y="19324"/>
                    <a:pt x="1869" y="19324"/>
                  </a:cubicBezTo>
                  <a:lnTo>
                    <a:pt x="13856" y="19324"/>
                  </a:lnTo>
                  <a:cubicBezTo>
                    <a:pt x="14125" y="19324"/>
                    <a:pt x="14358" y="19134"/>
                    <a:pt x="14412" y="18871"/>
                  </a:cubicBezTo>
                  <a:lnTo>
                    <a:pt x="15469" y="13735"/>
                  </a:lnTo>
                  <a:cubicBezTo>
                    <a:pt x="15692" y="12796"/>
                    <a:pt x="15164" y="11842"/>
                    <a:pt x="14249" y="11534"/>
                  </a:cubicBezTo>
                  <a:lnTo>
                    <a:pt x="14225" y="11525"/>
                  </a:lnTo>
                  <a:lnTo>
                    <a:pt x="12108" y="10921"/>
                  </a:lnTo>
                  <a:lnTo>
                    <a:pt x="10623" y="9489"/>
                  </a:lnTo>
                  <a:lnTo>
                    <a:pt x="10623" y="9103"/>
                  </a:lnTo>
                  <a:cubicBezTo>
                    <a:pt x="11368" y="8363"/>
                    <a:pt x="11785" y="7355"/>
                    <a:pt x="11785" y="6304"/>
                  </a:cubicBezTo>
                  <a:lnTo>
                    <a:pt x="11785" y="3964"/>
                  </a:lnTo>
                  <a:cubicBezTo>
                    <a:pt x="11785" y="3281"/>
                    <a:pt x="11610" y="2611"/>
                    <a:pt x="11275" y="2019"/>
                  </a:cubicBezTo>
                  <a:cubicBezTo>
                    <a:pt x="11263" y="1995"/>
                    <a:pt x="11251" y="1971"/>
                    <a:pt x="11233" y="1950"/>
                  </a:cubicBezTo>
                  <a:cubicBezTo>
                    <a:pt x="10507" y="720"/>
                    <a:pt x="9197" y="1"/>
                    <a:pt x="78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993" name="Google Shape;4417;p57">
              <a:extLst>
                <a:ext uri="{FF2B5EF4-FFF2-40B4-BE49-F238E27FC236}">
                  <a16:creationId xmlns:a16="http://schemas.microsoft.com/office/drawing/2014/main" id="{B56477B5-B0FA-49F9-9AB7-0B4FEBCAC5BE}"/>
                </a:ext>
              </a:extLst>
            </p:cNvPr>
            <p:cNvSpPr/>
            <p:nvPr/>
          </p:nvSpPr>
          <p:spPr>
            <a:xfrm>
              <a:off x="3582300" y="4797475"/>
              <a:ext cx="56650" cy="28350"/>
            </a:xfrm>
            <a:custGeom>
              <a:avLst/>
              <a:gdLst/>
              <a:ahLst/>
              <a:cxnLst/>
              <a:rect l="l" t="t" r="r" b="b"/>
              <a:pathLst>
                <a:path w="2266" h="1134" extrusionOk="0">
                  <a:moveTo>
                    <a:pt x="569" y="1"/>
                  </a:moveTo>
                  <a:cubicBezTo>
                    <a:pt x="254" y="1"/>
                    <a:pt x="1" y="255"/>
                    <a:pt x="1" y="569"/>
                  </a:cubicBezTo>
                  <a:cubicBezTo>
                    <a:pt x="1" y="880"/>
                    <a:pt x="254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5" y="880"/>
                    <a:pt x="2265" y="569"/>
                  </a:cubicBezTo>
                  <a:cubicBezTo>
                    <a:pt x="2265" y="255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2994" name="Google Shape;4418;p57">
            <a:extLst>
              <a:ext uri="{FF2B5EF4-FFF2-40B4-BE49-F238E27FC236}">
                <a16:creationId xmlns:a16="http://schemas.microsoft.com/office/drawing/2014/main" id="{33B4C334-2D6F-4776-82EE-74D638320F02}"/>
              </a:ext>
            </a:extLst>
          </p:cNvPr>
          <p:cNvGrpSpPr/>
          <p:nvPr/>
        </p:nvGrpSpPr>
        <p:grpSpPr>
          <a:xfrm>
            <a:off x="8920430" y="5707106"/>
            <a:ext cx="172739" cy="231332"/>
            <a:chOff x="3926225" y="4399275"/>
            <a:chExt cx="360775" cy="483150"/>
          </a:xfrm>
        </p:grpSpPr>
        <p:sp>
          <p:nvSpPr>
            <p:cNvPr id="2995" name="Google Shape;4419;p57">
              <a:extLst>
                <a:ext uri="{FF2B5EF4-FFF2-40B4-BE49-F238E27FC236}">
                  <a16:creationId xmlns:a16="http://schemas.microsoft.com/office/drawing/2014/main" id="{A2E9D342-CF7D-4BE6-B61D-47EDB47CB59A}"/>
                </a:ext>
              </a:extLst>
            </p:cNvPr>
            <p:cNvSpPr/>
            <p:nvPr/>
          </p:nvSpPr>
          <p:spPr>
            <a:xfrm>
              <a:off x="4163400" y="4797475"/>
              <a:ext cx="56650" cy="28350"/>
            </a:xfrm>
            <a:custGeom>
              <a:avLst/>
              <a:gdLst/>
              <a:ahLst/>
              <a:cxnLst/>
              <a:rect l="l" t="t" r="r" b="b"/>
              <a:pathLst>
                <a:path w="2266" h="1134" extrusionOk="0">
                  <a:moveTo>
                    <a:pt x="568" y="1"/>
                  </a:moveTo>
                  <a:cubicBezTo>
                    <a:pt x="254" y="1"/>
                    <a:pt x="1" y="255"/>
                    <a:pt x="1" y="569"/>
                  </a:cubicBezTo>
                  <a:cubicBezTo>
                    <a:pt x="1" y="880"/>
                    <a:pt x="254" y="1133"/>
                    <a:pt x="568" y="1133"/>
                  </a:cubicBezTo>
                  <a:lnTo>
                    <a:pt x="1701" y="1133"/>
                  </a:lnTo>
                  <a:cubicBezTo>
                    <a:pt x="2012" y="1133"/>
                    <a:pt x="2265" y="880"/>
                    <a:pt x="2265" y="569"/>
                  </a:cubicBezTo>
                  <a:cubicBezTo>
                    <a:pt x="2265" y="255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2996" name="Google Shape;4420;p57">
              <a:extLst>
                <a:ext uri="{FF2B5EF4-FFF2-40B4-BE49-F238E27FC236}">
                  <a16:creationId xmlns:a16="http://schemas.microsoft.com/office/drawing/2014/main" id="{136DAE13-B811-4B81-87FA-E04F71EA8F1D}"/>
                </a:ext>
              </a:extLst>
            </p:cNvPr>
            <p:cNvSpPr/>
            <p:nvPr/>
          </p:nvSpPr>
          <p:spPr>
            <a:xfrm>
              <a:off x="3926225" y="4399275"/>
              <a:ext cx="360775" cy="483150"/>
            </a:xfrm>
            <a:custGeom>
              <a:avLst/>
              <a:gdLst/>
              <a:ahLst/>
              <a:cxnLst/>
              <a:rect l="l" t="t" r="r" b="b"/>
              <a:pathLst>
                <a:path w="14431" h="19326" extrusionOk="0">
                  <a:moveTo>
                    <a:pt x="10055" y="1134"/>
                  </a:moveTo>
                  <a:cubicBezTo>
                    <a:pt x="10547" y="1134"/>
                    <a:pt x="10985" y="1457"/>
                    <a:pt x="11133" y="1928"/>
                  </a:cubicBezTo>
                  <a:cubicBezTo>
                    <a:pt x="11281" y="2399"/>
                    <a:pt x="11106" y="2912"/>
                    <a:pt x="10698" y="3196"/>
                  </a:cubicBezTo>
                  <a:cubicBezTo>
                    <a:pt x="10692" y="3181"/>
                    <a:pt x="10683" y="3169"/>
                    <a:pt x="10677" y="3154"/>
                  </a:cubicBezTo>
                  <a:cubicBezTo>
                    <a:pt x="10665" y="3129"/>
                    <a:pt x="10650" y="3105"/>
                    <a:pt x="10635" y="3081"/>
                  </a:cubicBezTo>
                  <a:cubicBezTo>
                    <a:pt x="10270" y="2468"/>
                    <a:pt x="9750" y="1964"/>
                    <a:pt x="9125" y="1620"/>
                  </a:cubicBezTo>
                  <a:cubicBezTo>
                    <a:pt x="9337" y="1318"/>
                    <a:pt x="9684" y="1134"/>
                    <a:pt x="10055" y="1134"/>
                  </a:cubicBezTo>
                  <a:close/>
                  <a:moveTo>
                    <a:pt x="7223" y="2266"/>
                  </a:moveTo>
                  <a:cubicBezTo>
                    <a:pt x="8114" y="2266"/>
                    <a:pt x="8953" y="2686"/>
                    <a:pt x="9488" y="3398"/>
                  </a:cubicBezTo>
                  <a:cubicBezTo>
                    <a:pt x="8953" y="4111"/>
                    <a:pt x="8114" y="4527"/>
                    <a:pt x="7223" y="4531"/>
                  </a:cubicBezTo>
                  <a:lnTo>
                    <a:pt x="4448" y="4531"/>
                  </a:lnTo>
                  <a:cubicBezTo>
                    <a:pt x="4720" y="3214"/>
                    <a:pt x="5879" y="2269"/>
                    <a:pt x="7223" y="2266"/>
                  </a:cubicBezTo>
                  <a:close/>
                  <a:moveTo>
                    <a:pt x="9998" y="4527"/>
                  </a:moveTo>
                  <a:cubicBezTo>
                    <a:pt x="10034" y="4715"/>
                    <a:pt x="10055" y="4905"/>
                    <a:pt x="10055" y="5098"/>
                  </a:cubicBezTo>
                  <a:lnTo>
                    <a:pt x="10055" y="7363"/>
                  </a:lnTo>
                  <a:cubicBezTo>
                    <a:pt x="10055" y="8924"/>
                    <a:pt x="8787" y="10192"/>
                    <a:pt x="7223" y="10192"/>
                  </a:cubicBezTo>
                  <a:cubicBezTo>
                    <a:pt x="5659" y="10192"/>
                    <a:pt x="4394" y="8924"/>
                    <a:pt x="4394" y="7363"/>
                  </a:cubicBezTo>
                  <a:lnTo>
                    <a:pt x="4394" y="5663"/>
                  </a:lnTo>
                  <a:lnTo>
                    <a:pt x="7223" y="5663"/>
                  </a:lnTo>
                  <a:cubicBezTo>
                    <a:pt x="8262" y="5660"/>
                    <a:pt x="9255" y="5255"/>
                    <a:pt x="9998" y="4527"/>
                  </a:cubicBezTo>
                  <a:close/>
                  <a:moveTo>
                    <a:pt x="5526" y="10941"/>
                  </a:moveTo>
                  <a:cubicBezTo>
                    <a:pt x="6063" y="11196"/>
                    <a:pt x="6643" y="11324"/>
                    <a:pt x="7224" y="11324"/>
                  </a:cubicBezTo>
                  <a:cubicBezTo>
                    <a:pt x="7777" y="11324"/>
                    <a:pt x="8331" y="11208"/>
                    <a:pt x="8847" y="10977"/>
                  </a:cubicBezTo>
                  <a:lnTo>
                    <a:pt x="8847" y="11967"/>
                  </a:lnTo>
                  <a:cubicBezTo>
                    <a:pt x="8847" y="12227"/>
                    <a:pt x="9026" y="12454"/>
                    <a:pt x="9279" y="12517"/>
                  </a:cubicBezTo>
                  <a:lnTo>
                    <a:pt x="9466" y="12562"/>
                  </a:lnTo>
                  <a:cubicBezTo>
                    <a:pt x="8899" y="13298"/>
                    <a:pt x="8061" y="13665"/>
                    <a:pt x="7223" y="13665"/>
                  </a:cubicBezTo>
                  <a:cubicBezTo>
                    <a:pt x="6379" y="13665"/>
                    <a:pt x="5536" y="13293"/>
                    <a:pt x="4970" y="12547"/>
                  </a:cubicBezTo>
                  <a:lnTo>
                    <a:pt x="5097" y="12514"/>
                  </a:lnTo>
                  <a:cubicBezTo>
                    <a:pt x="5348" y="12454"/>
                    <a:pt x="5526" y="12227"/>
                    <a:pt x="5526" y="11964"/>
                  </a:cubicBezTo>
                  <a:lnTo>
                    <a:pt x="5526" y="10941"/>
                  </a:lnTo>
                  <a:close/>
                  <a:moveTo>
                    <a:pt x="3805" y="12837"/>
                  </a:moveTo>
                  <a:cubicBezTo>
                    <a:pt x="4515" y="14051"/>
                    <a:pt x="5813" y="14794"/>
                    <a:pt x="7217" y="14797"/>
                  </a:cubicBezTo>
                  <a:cubicBezTo>
                    <a:pt x="7220" y="14797"/>
                    <a:pt x="7223" y="14797"/>
                    <a:pt x="7225" y="14797"/>
                  </a:cubicBezTo>
                  <a:cubicBezTo>
                    <a:pt x="8626" y="14797"/>
                    <a:pt x="9924" y="14054"/>
                    <a:pt x="10635" y="12849"/>
                  </a:cubicBezTo>
                  <a:lnTo>
                    <a:pt x="11767" y="13124"/>
                  </a:lnTo>
                  <a:cubicBezTo>
                    <a:pt x="12649" y="13344"/>
                    <a:pt x="13201" y="14217"/>
                    <a:pt x="13020" y="15105"/>
                  </a:cubicBezTo>
                  <a:lnTo>
                    <a:pt x="12404" y="18194"/>
                  </a:lnTo>
                  <a:lnTo>
                    <a:pt x="2027" y="18194"/>
                  </a:lnTo>
                  <a:lnTo>
                    <a:pt x="1408" y="15105"/>
                  </a:lnTo>
                  <a:cubicBezTo>
                    <a:pt x="1229" y="14214"/>
                    <a:pt x="1782" y="13341"/>
                    <a:pt x="2661" y="13124"/>
                  </a:cubicBezTo>
                  <a:lnTo>
                    <a:pt x="3805" y="12837"/>
                  </a:lnTo>
                  <a:close/>
                  <a:moveTo>
                    <a:pt x="10061" y="0"/>
                  </a:moveTo>
                  <a:cubicBezTo>
                    <a:pt x="9256" y="0"/>
                    <a:pt x="8461" y="426"/>
                    <a:pt x="8047" y="1221"/>
                  </a:cubicBezTo>
                  <a:cubicBezTo>
                    <a:pt x="7767" y="1162"/>
                    <a:pt x="7489" y="1134"/>
                    <a:pt x="7216" y="1134"/>
                  </a:cubicBezTo>
                  <a:cubicBezTo>
                    <a:pt x="5084" y="1134"/>
                    <a:pt x="3261" y="2863"/>
                    <a:pt x="3261" y="5098"/>
                  </a:cubicBezTo>
                  <a:lnTo>
                    <a:pt x="3261" y="7363"/>
                  </a:lnTo>
                  <a:cubicBezTo>
                    <a:pt x="3258" y="8398"/>
                    <a:pt x="3666" y="9392"/>
                    <a:pt x="4394" y="10132"/>
                  </a:cubicBezTo>
                  <a:lnTo>
                    <a:pt x="4394" y="11524"/>
                  </a:lnTo>
                  <a:lnTo>
                    <a:pt x="2386" y="12025"/>
                  </a:lnTo>
                  <a:cubicBezTo>
                    <a:pt x="921" y="12390"/>
                    <a:pt x="0" y="13846"/>
                    <a:pt x="299" y="15328"/>
                  </a:cubicBezTo>
                  <a:lnTo>
                    <a:pt x="1006" y="18870"/>
                  </a:lnTo>
                  <a:cubicBezTo>
                    <a:pt x="1060" y="19136"/>
                    <a:pt x="1293" y="19326"/>
                    <a:pt x="1562" y="19326"/>
                  </a:cubicBezTo>
                  <a:lnTo>
                    <a:pt x="12866" y="19326"/>
                  </a:lnTo>
                  <a:cubicBezTo>
                    <a:pt x="13138" y="19326"/>
                    <a:pt x="13371" y="19136"/>
                    <a:pt x="13422" y="18870"/>
                  </a:cubicBezTo>
                  <a:lnTo>
                    <a:pt x="14131" y="15328"/>
                  </a:lnTo>
                  <a:cubicBezTo>
                    <a:pt x="14430" y="13842"/>
                    <a:pt x="13506" y="12387"/>
                    <a:pt x="12039" y="12025"/>
                  </a:cubicBezTo>
                  <a:lnTo>
                    <a:pt x="10569" y="11665"/>
                  </a:lnTo>
                  <a:lnTo>
                    <a:pt x="10565" y="11665"/>
                  </a:lnTo>
                  <a:cubicBezTo>
                    <a:pt x="10505" y="11638"/>
                    <a:pt x="10445" y="11626"/>
                    <a:pt x="10378" y="11620"/>
                  </a:cubicBezTo>
                  <a:lnTo>
                    <a:pt x="9980" y="11524"/>
                  </a:lnTo>
                  <a:lnTo>
                    <a:pt x="9980" y="10207"/>
                  </a:lnTo>
                  <a:cubicBezTo>
                    <a:pt x="10750" y="9461"/>
                    <a:pt x="11188" y="8435"/>
                    <a:pt x="11188" y="7363"/>
                  </a:cubicBezTo>
                  <a:lnTo>
                    <a:pt x="11188" y="5098"/>
                  </a:lnTo>
                  <a:cubicBezTo>
                    <a:pt x="11188" y="4820"/>
                    <a:pt x="11157" y="4546"/>
                    <a:pt x="11100" y="4274"/>
                  </a:cubicBezTo>
                  <a:cubicBezTo>
                    <a:pt x="12459" y="3567"/>
                    <a:pt x="12739" y="1747"/>
                    <a:pt x="11659" y="663"/>
                  </a:cubicBezTo>
                  <a:cubicBezTo>
                    <a:pt x="11209" y="214"/>
                    <a:pt x="10632" y="0"/>
                    <a:pt x="100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2997" name="Google Shape;4421;p57">
            <a:extLst>
              <a:ext uri="{FF2B5EF4-FFF2-40B4-BE49-F238E27FC236}">
                <a16:creationId xmlns:a16="http://schemas.microsoft.com/office/drawing/2014/main" id="{33953251-9C5B-4C51-9597-A21FE70DFBAB}"/>
              </a:ext>
            </a:extLst>
          </p:cNvPr>
          <p:cNvSpPr/>
          <p:nvPr/>
        </p:nvSpPr>
        <p:spPr>
          <a:xfrm>
            <a:off x="9233815" y="5707022"/>
            <a:ext cx="121986" cy="231284"/>
          </a:xfrm>
          <a:custGeom>
            <a:avLst/>
            <a:gdLst/>
            <a:ahLst/>
            <a:cxnLst/>
            <a:rect l="l" t="t" r="r" b="b"/>
            <a:pathLst>
              <a:path w="10191" h="19322" extrusionOk="0">
                <a:moveTo>
                  <a:pt x="5102" y="1126"/>
                </a:moveTo>
                <a:cubicBezTo>
                  <a:pt x="5353" y="1126"/>
                  <a:pt x="5610" y="1220"/>
                  <a:pt x="5819" y="1429"/>
                </a:cubicBezTo>
                <a:cubicBezTo>
                  <a:pt x="6115" y="1724"/>
                  <a:pt x="6202" y="2165"/>
                  <a:pt x="6042" y="2549"/>
                </a:cubicBezTo>
                <a:cubicBezTo>
                  <a:pt x="5882" y="2932"/>
                  <a:pt x="5508" y="3180"/>
                  <a:pt x="5094" y="3180"/>
                </a:cubicBezTo>
                <a:cubicBezTo>
                  <a:pt x="4526" y="3180"/>
                  <a:pt x="4070" y="2721"/>
                  <a:pt x="4067" y="2156"/>
                </a:cubicBezTo>
                <a:cubicBezTo>
                  <a:pt x="4067" y="1537"/>
                  <a:pt x="4574" y="1126"/>
                  <a:pt x="5102" y="1126"/>
                </a:cubicBezTo>
                <a:close/>
                <a:moveTo>
                  <a:pt x="7513" y="5432"/>
                </a:moveTo>
                <a:cubicBezTo>
                  <a:pt x="8364" y="5432"/>
                  <a:pt x="9059" y="6214"/>
                  <a:pt x="9059" y="7175"/>
                </a:cubicBezTo>
                <a:lnTo>
                  <a:pt x="9059" y="10433"/>
                </a:lnTo>
                <a:cubicBezTo>
                  <a:pt x="9059" y="10747"/>
                  <a:pt x="8805" y="11000"/>
                  <a:pt x="8491" y="11000"/>
                </a:cubicBezTo>
                <a:cubicBezTo>
                  <a:pt x="8177" y="11000"/>
                  <a:pt x="7926" y="10747"/>
                  <a:pt x="7926" y="10433"/>
                </a:cubicBezTo>
                <a:lnTo>
                  <a:pt x="7926" y="7395"/>
                </a:lnTo>
                <a:cubicBezTo>
                  <a:pt x="7926" y="7081"/>
                  <a:pt x="7673" y="6830"/>
                  <a:pt x="7359" y="6830"/>
                </a:cubicBezTo>
                <a:cubicBezTo>
                  <a:pt x="7045" y="6830"/>
                  <a:pt x="6794" y="7081"/>
                  <a:pt x="6794" y="7395"/>
                </a:cubicBezTo>
                <a:lnTo>
                  <a:pt x="6794" y="17625"/>
                </a:lnTo>
                <a:cubicBezTo>
                  <a:pt x="6794" y="17936"/>
                  <a:pt x="6540" y="18190"/>
                  <a:pt x="6226" y="18190"/>
                </a:cubicBezTo>
                <a:cubicBezTo>
                  <a:pt x="5912" y="18190"/>
                  <a:pt x="5662" y="17936"/>
                  <a:pt x="5662" y="17625"/>
                </a:cubicBezTo>
                <a:lnTo>
                  <a:pt x="5662" y="11867"/>
                </a:lnTo>
                <a:cubicBezTo>
                  <a:pt x="5662" y="11556"/>
                  <a:pt x="5408" y="11302"/>
                  <a:pt x="5094" y="11302"/>
                </a:cubicBezTo>
                <a:cubicBezTo>
                  <a:pt x="4780" y="11302"/>
                  <a:pt x="4529" y="11556"/>
                  <a:pt x="4529" y="11867"/>
                </a:cubicBezTo>
                <a:lnTo>
                  <a:pt x="4529" y="17625"/>
                </a:lnTo>
                <a:cubicBezTo>
                  <a:pt x="4529" y="17936"/>
                  <a:pt x="4276" y="18190"/>
                  <a:pt x="3962" y="18190"/>
                </a:cubicBezTo>
                <a:cubicBezTo>
                  <a:pt x="3648" y="18190"/>
                  <a:pt x="3397" y="17936"/>
                  <a:pt x="3397" y="17625"/>
                </a:cubicBezTo>
                <a:lnTo>
                  <a:pt x="3397" y="7395"/>
                </a:lnTo>
                <a:cubicBezTo>
                  <a:pt x="3397" y="7081"/>
                  <a:pt x="3143" y="6830"/>
                  <a:pt x="2829" y="6830"/>
                </a:cubicBezTo>
                <a:cubicBezTo>
                  <a:pt x="2515" y="6830"/>
                  <a:pt x="2265" y="7081"/>
                  <a:pt x="2265" y="7395"/>
                </a:cubicBezTo>
                <a:lnTo>
                  <a:pt x="2265" y="10433"/>
                </a:lnTo>
                <a:cubicBezTo>
                  <a:pt x="2265" y="10747"/>
                  <a:pt x="2011" y="11000"/>
                  <a:pt x="1697" y="11000"/>
                </a:cubicBezTo>
                <a:cubicBezTo>
                  <a:pt x="1383" y="11000"/>
                  <a:pt x="1133" y="10747"/>
                  <a:pt x="1133" y="10433"/>
                </a:cubicBezTo>
                <a:lnTo>
                  <a:pt x="1133" y="7175"/>
                </a:lnTo>
                <a:cubicBezTo>
                  <a:pt x="1133" y="6214"/>
                  <a:pt x="1824" y="5432"/>
                  <a:pt x="2675" y="5432"/>
                </a:cubicBezTo>
                <a:close/>
                <a:moveTo>
                  <a:pt x="5094" y="0"/>
                </a:moveTo>
                <a:cubicBezTo>
                  <a:pt x="3950" y="0"/>
                  <a:pt x="3002" y="894"/>
                  <a:pt x="2938" y="2038"/>
                </a:cubicBezTo>
                <a:cubicBezTo>
                  <a:pt x="2878" y="3180"/>
                  <a:pt x="3720" y="4173"/>
                  <a:pt x="4859" y="4300"/>
                </a:cubicBezTo>
                <a:lnTo>
                  <a:pt x="2675" y="4300"/>
                </a:lnTo>
                <a:cubicBezTo>
                  <a:pt x="1199" y="4300"/>
                  <a:pt x="0" y="5589"/>
                  <a:pt x="0" y="7175"/>
                </a:cubicBezTo>
                <a:lnTo>
                  <a:pt x="0" y="10433"/>
                </a:lnTo>
                <a:cubicBezTo>
                  <a:pt x="0" y="11403"/>
                  <a:pt x="797" y="12134"/>
                  <a:pt x="1698" y="12134"/>
                </a:cubicBezTo>
                <a:cubicBezTo>
                  <a:pt x="1885" y="12134"/>
                  <a:pt x="2076" y="12103"/>
                  <a:pt x="2265" y="12036"/>
                </a:cubicBezTo>
                <a:lnTo>
                  <a:pt x="2265" y="17625"/>
                </a:lnTo>
                <a:cubicBezTo>
                  <a:pt x="2265" y="18561"/>
                  <a:pt x="3023" y="19322"/>
                  <a:pt x="3962" y="19322"/>
                </a:cubicBezTo>
                <a:cubicBezTo>
                  <a:pt x="4378" y="19322"/>
                  <a:pt x="4783" y="19168"/>
                  <a:pt x="5094" y="18887"/>
                </a:cubicBezTo>
                <a:cubicBezTo>
                  <a:pt x="5412" y="19172"/>
                  <a:pt x="5817" y="19321"/>
                  <a:pt x="6228" y="19321"/>
                </a:cubicBezTo>
                <a:cubicBezTo>
                  <a:pt x="6462" y="19321"/>
                  <a:pt x="6697" y="19272"/>
                  <a:pt x="6918" y="19174"/>
                </a:cubicBezTo>
                <a:cubicBezTo>
                  <a:pt x="7531" y="18899"/>
                  <a:pt x="7923" y="18292"/>
                  <a:pt x="7926" y="17625"/>
                </a:cubicBezTo>
                <a:lnTo>
                  <a:pt x="7926" y="12036"/>
                </a:lnTo>
                <a:cubicBezTo>
                  <a:pt x="8115" y="12103"/>
                  <a:pt x="8305" y="12134"/>
                  <a:pt x="8492" y="12134"/>
                </a:cubicBezTo>
                <a:cubicBezTo>
                  <a:pt x="9392" y="12134"/>
                  <a:pt x="10188" y="11403"/>
                  <a:pt x="10191" y="10433"/>
                </a:cubicBezTo>
                <a:lnTo>
                  <a:pt x="10191" y="7175"/>
                </a:lnTo>
                <a:cubicBezTo>
                  <a:pt x="10191" y="5589"/>
                  <a:pt x="8989" y="4300"/>
                  <a:pt x="7513" y="4300"/>
                </a:cubicBezTo>
                <a:lnTo>
                  <a:pt x="5330" y="4300"/>
                </a:lnTo>
                <a:cubicBezTo>
                  <a:pt x="6468" y="4173"/>
                  <a:pt x="7310" y="3180"/>
                  <a:pt x="7250" y="2038"/>
                </a:cubicBezTo>
                <a:cubicBezTo>
                  <a:pt x="7187" y="894"/>
                  <a:pt x="6238" y="0"/>
                  <a:pt x="50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2998" name="Google Shape;4422;p57">
            <a:extLst>
              <a:ext uri="{FF2B5EF4-FFF2-40B4-BE49-F238E27FC236}">
                <a16:creationId xmlns:a16="http://schemas.microsoft.com/office/drawing/2014/main" id="{8FAFAAD1-7EC7-4E7F-BDB6-9C87453E8487}"/>
              </a:ext>
            </a:extLst>
          </p:cNvPr>
          <p:cNvGrpSpPr/>
          <p:nvPr/>
        </p:nvGrpSpPr>
        <p:grpSpPr>
          <a:xfrm>
            <a:off x="9468225" y="5707148"/>
            <a:ext cx="231260" cy="231248"/>
            <a:chOff x="5053975" y="4399375"/>
            <a:chExt cx="483000" cy="482975"/>
          </a:xfrm>
        </p:grpSpPr>
        <p:sp>
          <p:nvSpPr>
            <p:cNvPr id="2999" name="Google Shape;4423;p57">
              <a:extLst>
                <a:ext uri="{FF2B5EF4-FFF2-40B4-BE49-F238E27FC236}">
                  <a16:creationId xmlns:a16="http://schemas.microsoft.com/office/drawing/2014/main" id="{9002CD49-024A-4CCB-88D7-771670E7063E}"/>
                </a:ext>
              </a:extLst>
            </p:cNvPr>
            <p:cNvSpPr/>
            <p:nvPr/>
          </p:nvSpPr>
          <p:spPr>
            <a:xfrm>
              <a:off x="5053975" y="4399375"/>
              <a:ext cx="483000" cy="482975"/>
            </a:xfrm>
            <a:custGeom>
              <a:avLst/>
              <a:gdLst/>
              <a:ahLst/>
              <a:cxnLst/>
              <a:rect l="l" t="t" r="r" b="b"/>
              <a:pathLst>
                <a:path w="19320" h="19319" extrusionOk="0">
                  <a:moveTo>
                    <a:pt x="9660" y="1130"/>
                  </a:moveTo>
                  <a:cubicBezTo>
                    <a:pt x="11822" y="1130"/>
                    <a:pt x="13981" y="1972"/>
                    <a:pt x="15666" y="3654"/>
                  </a:cubicBezTo>
                  <a:cubicBezTo>
                    <a:pt x="19033" y="7021"/>
                    <a:pt x="19033" y="12299"/>
                    <a:pt x="15666" y="15665"/>
                  </a:cubicBezTo>
                  <a:cubicBezTo>
                    <a:pt x="13983" y="17349"/>
                    <a:pt x="11821" y="18190"/>
                    <a:pt x="9660" y="18190"/>
                  </a:cubicBezTo>
                  <a:cubicBezTo>
                    <a:pt x="7499" y="18190"/>
                    <a:pt x="5338" y="17349"/>
                    <a:pt x="3655" y="15665"/>
                  </a:cubicBezTo>
                  <a:cubicBezTo>
                    <a:pt x="288" y="12299"/>
                    <a:pt x="288" y="7024"/>
                    <a:pt x="3655" y="3654"/>
                  </a:cubicBezTo>
                  <a:cubicBezTo>
                    <a:pt x="5339" y="1972"/>
                    <a:pt x="7498" y="1130"/>
                    <a:pt x="9660" y="1130"/>
                  </a:cubicBezTo>
                  <a:close/>
                  <a:moveTo>
                    <a:pt x="9660" y="0"/>
                  </a:moveTo>
                  <a:cubicBezTo>
                    <a:pt x="7112" y="0"/>
                    <a:pt x="4693" y="1015"/>
                    <a:pt x="2854" y="2854"/>
                  </a:cubicBezTo>
                  <a:cubicBezTo>
                    <a:pt x="1016" y="4693"/>
                    <a:pt x="1" y="7111"/>
                    <a:pt x="1" y="9660"/>
                  </a:cubicBezTo>
                  <a:cubicBezTo>
                    <a:pt x="1" y="12208"/>
                    <a:pt x="1016" y="14627"/>
                    <a:pt x="2854" y="16465"/>
                  </a:cubicBezTo>
                  <a:cubicBezTo>
                    <a:pt x="4693" y="18304"/>
                    <a:pt x="7112" y="19319"/>
                    <a:pt x="9660" y="19319"/>
                  </a:cubicBezTo>
                  <a:cubicBezTo>
                    <a:pt x="12209" y="19319"/>
                    <a:pt x="14627" y="18304"/>
                    <a:pt x="16466" y="16465"/>
                  </a:cubicBezTo>
                  <a:cubicBezTo>
                    <a:pt x="18305" y="14627"/>
                    <a:pt x="19319" y="12208"/>
                    <a:pt x="19319" y="9660"/>
                  </a:cubicBezTo>
                  <a:cubicBezTo>
                    <a:pt x="19319" y="7111"/>
                    <a:pt x="18305" y="4693"/>
                    <a:pt x="16466" y="2854"/>
                  </a:cubicBezTo>
                  <a:cubicBezTo>
                    <a:pt x="14627" y="1015"/>
                    <a:pt x="12209" y="0"/>
                    <a:pt x="96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3000" name="Google Shape;4424;p57">
              <a:extLst>
                <a:ext uri="{FF2B5EF4-FFF2-40B4-BE49-F238E27FC236}">
                  <a16:creationId xmlns:a16="http://schemas.microsoft.com/office/drawing/2014/main" id="{386753B0-361A-4051-83E8-7A1178860F69}"/>
                </a:ext>
              </a:extLst>
            </p:cNvPr>
            <p:cNvSpPr/>
            <p:nvPr/>
          </p:nvSpPr>
          <p:spPr>
            <a:xfrm>
              <a:off x="5100725" y="4528375"/>
              <a:ext cx="309350" cy="296450"/>
            </a:xfrm>
            <a:custGeom>
              <a:avLst/>
              <a:gdLst/>
              <a:ahLst/>
              <a:cxnLst/>
              <a:rect l="l" t="t" r="r" b="b"/>
              <a:pathLst>
                <a:path w="12374" h="11858" extrusionOk="0">
                  <a:moveTo>
                    <a:pt x="2352" y="1462"/>
                  </a:moveTo>
                  <a:lnTo>
                    <a:pt x="10828" y="9938"/>
                  </a:lnTo>
                  <a:cubicBezTo>
                    <a:pt x="9875" y="10469"/>
                    <a:pt x="8830" y="10728"/>
                    <a:pt x="7793" y="10728"/>
                  </a:cubicBezTo>
                  <a:cubicBezTo>
                    <a:pt x="6180" y="10728"/>
                    <a:pt x="4586" y="10102"/>
                    <a:pt x="3388" y="8902"/>
                  </a:cubicBezTo>
                  <a:cubicBezTo>
                    <a:pt x="1416" y="6933"/>
                    <a:pt x="993" y="3896"/>
                    <a:pt x="2352" y="1462"/>
                  </a:cubicBezTo>
                  <a:close/>
                  <a:moveTo>
                    <a:pt x="2253" y="0"/>
                  </a:moveTo>
                  <a:cubicBezTo>
                    <a:pt x="2078" y="0"/>
                    <a:pt x="1904" y="81"/>
                    <a:pt x="1794" y="236"/>
                  </a:cubicBezTo>
                  <a:cubicBezTo>
                    <a:pt x="257" y="2395"/>
                    <a:pt x="0" y="5215"/>
                    <a:pt x="1120" y="7616"/>
                  </a:cubicBezTo>
                  <a:cubicBezTo>
                    <a:pt x="2243" y="10016"/>
                    <a:pt x="4568" y="11628"/>
                    <a:pt x="7210" y="11837"/>
                  </a:cubicBezTo>
                  <a:lnTo>
                    <a:pt x="7210" y="11834"/>
                  </a:lnTo>
                  <a:cubicBezTo>
                    <a:pt x="7404" y="11849"/>
                    <a:pt x="7597" y="11858"/>
                    <a:pt x="7787" y="11858"/>
                  </a:cubicBezTo>
                  <a:cubicBezTo>
                    <a:pt x="9318" y="11858"/>
                    <a:pt x="10807" y="11384"/>
                    <a:pt x="12057" y="10502"/>
                  </a:cubicBezTo>
                  <a:cubicBezTo>
                    <a:pt x="12340" y="10297"/>
                    <a:pt x="12374" y="9886"/>
                    <a:pt x="12126" y="9639"/>
                  </a:cubicBezTo>
                  <a:lnTo>
                    <a:pt x="2654" y="167"/>
                  </a:lnTo>
                  <a:cubicBezTo>
                    <a:pt x="2542" y="55"/>
                    <a:pt x="2397" y="0"/>
                    <a:pt x="22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3001" name="Google Shape;4425;p57">
              <a:extLst>
                <a:ext uri="{FF2B5EF4-FFF2-40B4-BE49-F238E27FC236}">
                  <a16:creationId xmlns:a16="http://schemas.microsoft.com/office/drawing/2014/main" id="{2AD5797F-860C-48F3-B202-37980E642AD5}"/>
                </a:ext>
              </a:extLst>
            </p:cNvPr>
            <p:cNvSpPr/>
            <p:nvPr/>
          </p:nvSpPr>
          <p:spPr>
            <a:xfrm>
              <a:off x="5180875" y="4456850"/>
              <a:ext cx="316625" cy="296575"/>
            </a:xfrm>
            <a:custGeom>
              <a:avLst/>
              <a:gdLst/>
              <a:ahLst/>
              <a:cxnLst/>
              <a:rect l="l" t="t" r="r" b="b"/>
              <a:pathLst>
                <a:path w="12665" h="11863" extrusionOk="0">
                  <a:moveTo>
                    <a:pt x="4584" y="1128"/>
                  </a:moveTo>
                  <a:cubicBezTo>
                    <a:pt x="6196" y="1128"/>
                    <a:pt x="7791" y="1755"/>
                    <a:pt x="8987" y="2958"/>
                  </a:cubicBezTo>
                  <a:cubicBezTo>
                    <a:pt x="10964" y="4924"/>
                    <a:pt x="11387" y="7967"/>
                    <a:pt x="10022" y="10398"/>
                  </a:cubicBezTo>
                  <a:lnTo>
                    <a:pt x="1547" y="1923"/>
                  </a:lnTo>
                  <a:cubicBezTo>
                    <a:pt x="2499" y="1388"/>
                    <a:pt x="3545" y="1128"/>
                    <a:pt x="4584" y="1128"/>
                  </a:cubicBezTo>
                  <a:close/>
                  <a:moveTo>
                    <a:pt x="4578" y="1"/>
                  </a:moveTo>
                  <a:cubicBezTo>
                    <a:pt x="3095" y="1"/>
                    <a:pt x="1604" y="448"/>
                    <a:pt x="321" y="1361"/>
                  </a:cubicBezTo>
                  <a:cubicBezTo>
                    <a:pt x="34" y="1563"/>
                    <a:pt x="1" y="1977"/>
                    <a:pt x="248" y="2224"/>
                  </a:cubicBezTo>
                  <a:lnTo>
                    <a:pt x="9723" y="11697"/>
                  </a:lnTo>
                  <a:cubicBezTo>
                    <a:pt x="9829" y="11802"/>
                    <a:pt x="9971" y="11863"/>
                    <a:pt x="10122" y="11863"/>
                  </a:cubicBezTo>
                  <a:lnTo>
                    <a:pt x="10170" y="11863"/>
                  </a:lnTo>
                  <a:cubicBezTo>
                    <a:pt x="10336" y="11847"/>
                    <a:pt x="10487" y="11763"/>
                    <a:pt x="10584" y="11624"/>
                  </a:cubicBezTo>
                  <a:cubicBezTo>
                    <a:pt x="12664" y="8698"/>
                    <a:pt x="12326" y="4697"/>
                    <a:pt x="9787" y="2158"/>
                  </a:cubicBezTo>
                  <a:cubicBezTo>
                    <a:pt x="8361" y="733"/>
                    <a:pt x="6476" y="1"/>
                    <a:pt x="4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3002" name="Google Shape;4426;p57">
            <a:extLst>
              <a:ext uri="{FF2B5EF4-FFF2-40B4-BE49-F238E27FC236}">
                <a16:creationId xmlns:a16="http://schemas.microsoft.com/office/drawing/2014/main" id="{94E61229-4C8D-417B-A7B7-1A4467D48867}"/>
              </a:ext>
            </a:extLst>
          </p:cNvPr>
          <p:cNvGrpSpPr/>
          <p:nvPr/>
        </p:nvGrpSpPr>
        <p:grpSpPr>
          <a:xfrm>
            <a:off x="9748921" y="5707112"/>
            <a:ext cx="231320" cy="231320"/>
            <a:chOff x="5648375" y="4399300"/>
            <a:chExt cx="483125" cy="483125"/>
          </a:xfrm>
        </p:grpSpPr>
        <p:sp>
          <p:nvSpPr>
            <p:cNvPr id="3003" name="Google Shape;4427;p57">
              <a:extLst>
                <a:ext uri="{FF2B5EF4-FFF2-40B4-BE49-F238E27FC236}">
                  <a16:creationId xmlns:a16="http://schemas.microsoft.com/office/drawing/2014/main" id="{02A4B352-41EF-4E21-876F-6DF0D45E7027}"/>
                </a:ext>
              </a:extLst>
            </p:cNvPr>
            <p:cNvSpPr/>
            <p:nvPr/>
          </p:nvSpPr>
          <p:spPr>
            <a:xfrm>
              <a:off x="5648375" y="439930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3"/>
                  </a:moveTo>
                  <a:cubicBezTo>
                    <a:pt x="11906" y="1133"/>
                    <a:pt x="14041" y="2029"/>
                    <a:pt x="15668" y="3657"/>
                  </a:cubicBezTo>
                  <a:cubicBezTo>
                    <a:pt x="17295" y="5287"/>
                    <a:pt x="18192" y="7419"/>
                    <a:pt x="18192" y="9663"/>
                  </a:cubicBezTo>
                  <a:cubicBezTo>
                    <a:pt x="18192" y="11906"/>
                    <a:pt x="17295" y="14041"/>
                    <a:pt x="15668" y="15668"/>
                  </a:cubicBezTo>
                  <a:cubicBezTo>
                    <a:pt x="14041" y="17296"/>
                    <a:pt x="11906" y="18193"/>
                    <a:pt x="9662" y="18193"/>
                  </a:cubicBezTo>
                  <a:cubicBezTo>
                    <a:pt x="7419" y="18193"/>
                    <a:pt x="5284" y="17296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287" y="2029"/>
                    <a:pt x="7419" y="1133"/>
                    <a:pt x="9662" y="1133"/>
                  </a:cubicBezTo>
                  <a:close/>
                  <a:moveTo>
                    <a:pt x="9662" y="0"/>
                  </a:moveTo>
                  <a:cubicBezTo>
                    <a:pt x="7117" y="0"/>
                    <a:pt x="4698" y="1015"/>
                    <a:pt x="2856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6" y="16468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8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11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3004" name="Google Shape;4428;p57">
              <a:extLst>
                <a:ext uri="{FF2B5EF4-FFF2-40B4-BE49-F238E27FC236}">
                  <a16:creationId xmlns:a16="http://schemas.microsoft.com/office/drawing/2014/main" id="{CD4D5C9C-ED68-4755-8402-98CA000DFEFB}"/>
                </a:ext>
              </a:extLst>
            </p:cNvPr>
            <p:cNvSpPr/>
            <p:nvPr/>
          </p:nvSpPr>
          <p:spPr>
            <a:xfrm>
              <a:off x="5734275" y="4598425"/>
              <a:ext cx="311400" cy="84950"/>
            </a:xfrm>
            <a:custGeom>
              <a:avLst/>
              <a:gdLst/>
              <a:ahLst/>
              <a:cxnLst/>
              <a:rect l="l" t="t" r="r" b="b"/>
              <a:pathLst>
                <a:path w="12456" h="3398" extrusionOk="0">
                  <a:moveTo>
                    <a:pt x="11323" y="1133"/>
                  </a:moveTo>
                  <a:lnTo>
                    <a:pt x="11323" y="2265"/>
                  </a:lnTo>
                  <a:lnTo>
                    <a:pt x="1133" y="2265"/>
                  </a:lnTo>
                  <a:lnTo>
                    <a:pt x="1133" y="1133"/>
                  </a:lnTo>
                  <a:close/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lnTo>
                    <a:pt x="0" y="2830"/>
                  </a:lnTo>
                  <a:cubicBezTo>
                    <a:pt x="0" y="3144"/>
                    <a:pt x="251" y="3398"/>
                    <a:pt x="565" y="3398"/>
                  </a:cubicBezTo>
                  <a:lnTo>
                    <a:pt x="11888" y="3398"/>
                  </a:lnTo>
                  <a:cubicBezTo>
                    <a:pt x="12202" y="3398"/>
                    <a:pt x="12455" y="3144"/>
                    <a:pt x="12455" y="2830"/>
                  </a:cubicBezTo>
                  <a:lnTo>
                    <a:pt x="12455" y="565"/>
                  </a:lnTo>
                  <a:cubicBezTo>
                    <a:pt x="12455" y="251"/>
                    <a:pt x="12202" y="1"/>
                    <a:pt x="118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3005" name="Google Shape;4429;p57">
            <a:extLst>
              <a:ext uri="{FF2B5EF4-FFF2-40B4-BE49-F238E27FC236}">
                <a16:creationId xmlns:a16="http://schemas.microsoft.com/office/drawing/2014/main" id="{99442A7B-0D15-404A-9507-467809AA2504}"/>
              </a:ext>
            </a:extLst>
          </p:cNvPr>
          <p:cNvGrpSpPr/>
          <p:nvPr/>
        </p:nvGrpSpPr>
        <p:grpSpPr>
          <a:xfrm>
            <a:off x="10032826" y="5715240"/>
            <a:ext cx="234432" cy="215065"/>
            <a:chOff x="6239575" y="4416275"/>
            <a:chExt cx="489625" cy="449175"/>
          </a:xfrm>
        </p:grpSpPr>
        <p:sp>
          <p:nvSpPr>
            <p:cNvPr id="3006" name="Google Shape;4430;p57">
              <a:extLst>
                <a:ext uri="{FF2B5EF4-FFF2-40B4-BE49-F238E27FC236}">
                  <a16:creationId xmlns:a16="http://schemas.microsoft.com/office/drawing/2014/main" id="{6B4376BE-2656-43CE-A206-2AB0861DC318}"/>
                </a:ext>
              </a:extLst>
            </p:cNvPr>
            <p:cNvSpPr/>
            <p:nvPr/>
          </p:nvSpPr>
          <p:spPr>
            <a:xfrm>
              <a:off x="6239575" y="4416275"/>
              <a:ext cx="489625" cy="449175"/>
            </a:xfrm>
            <a:custGeom>
              <a:avLst/>
              <a:gdLst/>
              <a:ahLst/>
              <a:cxnLst/>
              <a:rect l="l" t="t" r="r" b="b"/>
              <a:pathLst>
                <a:path w="19585" h="17967" extrusionOk="0">
                  <a:moveTo>
                    <a:pt x="9792" y="1132"/>
                  </a:moveTo>
                  <a:cubicBezTo>
                    <a:pt x="10374" y="1132"/>
                    <a:pt x="10955" y="1424"/>
                    <a:pt x="11278" y="2009"/>
                  </a:cubicBezTo>
                  <a:lnTo>
                    <a:pt x="18111" y="14313"/>
                  </a:lnTo>
                  <a:cubicBezTo>
                    <a:pt x="18404" y="14838"/>
                    <a:pt x="18395" y="15481"/>
                    <a:pt x="18087" y="15998"/>
                  </a:cubicBezTo>
                  <a:cubicBezTo>
                    <a:pt x="17786" y="16518"/>
                    <a:pt x="17232" y="16834"/>
                    <a:pt x="16634" y="16834"/>
                  </a:cubicBezTo>
                  <a:cubicBezTo>
                    <a:pt x="16631" y="16834"/>
                    <a:pt x="16628" y="16834"/>
                    <a:pt x="16625" y="16834"/>
                  </a:cubicBezTo>
                  <a:lnTo>
                    <a:pt x="2962" y="16834"/>
                  </a:lnTo>
                  <a:cubicBezTo>
                    <a:pt x="1667" y="16834"/>
                    <a:pt x="849" y="15445"/>
                    <a:pt x="1474" y="14313"/>
                  </a:cubicBezTo>
                  <a:lnTo>
                    <a:pt x="8307" y="2009"/>
                  </a:lnTo>
                  <a:cubicBezTo>
                    <a:pt x="8630" y="1424"/>
                    <a:pt x="9211" y="1132"/>
                    <a:pt x="9792" y="1132"/>
                  </a:cubicBezTo>
                  <a:close/>
                  <a:moveTo>
                    <a:pt x="9792" y="1"/>
                  </a:moveTo>
                  <a:cubicBezTo>
                    <a:pt x="8763" y="1"/>
                    <a:pt x="7815" y="559"/>
                    <a:pt x="7317" y="1462"/>
                  </a:cubicBezTo>
                  <a:lnTo>
                    <a:pt x="483" y="13766"/>
                  </a:lnTo>
                  <a:cubicBezTo>
                    <a:pt x="0" y="14642"/>
                    <a:pt x="15" y="15711"/>
                    <a:pt x="523" y="16574"/>
                  </a:cubicBezTo>
                  <a:cubicBezTo>
                    <a:pt x="1033" y="17435"/>
                    <a:pt x="1960" y="17966"/>
                    <a:pt x="2962" y="17966"/>
                  </a:cubicBezTo>
                  <a:lnTo>
                    <a:pt x="16625" y="17966"/>
                  </a:lnTo>
                  <a:cubicBezTo>
                    <a:pt x="17625" y="17966"/>
                    <a:pt x="18555" y="17435"/>
                    <a:pt x="19062" y="16574"/>
                  </a:cubicBezTo>
                  <a:cubicBezTo>
                    <a:pt x="19572" y="15711"/>
                    <a:pt x="19585" y="14642"/>
                    <a:pt x="19101" y="13766"/>
                  </a:cubicBezTo>
                  <a:lnTo>
                    <a:pt x="12271" y="1462"/>
                  </a:lnTo>
                  <a:cubicBezTo>
                    <a:pt x="11770" y="559"/>
                    <a:pt x="10822" y="1"/>
                    <a:pt x="97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3007" name="Google Shape;4431;p57">
              <a:extLst>
                <a:ext uri="{FF2B5EF4-FFF2-40B4-BE49-F238E27FC236}">
                  <a16:creationId xmlns:a16="http://schemas.microsoft.com/office/drawing/2014/main" id="{385B1EC2-DE28-44E4-A05C-6E42068E419D}"/>
                </a:ext>
              </a:extLst>
            </p:cNvPr>
            <p:cNvSpPr/>
            <p:nvPr/>
          </p:nvSpPr>
          <p:spPr>
            <a:xfrm>
              <a:off x="6438550" y="4723875"/>
              <a:ext cx="88350" cy="84950"/>
            </a:xfrm>
            <a:custGeom>
              <a:avLst/>
              <a:gdLst/>
              <a:ahLst/>
              <a:cxnLst/>
              <a:rect l="l" t="t" r="r" b="b"/>
              <a:pathLst>
                <a:path w="3534" h="3398" extrusionOk="0">
                  <a:moveTo>
                    <a:pt x="1830" y="1132"/>
                  </a:moveTo>
                  <a:cubicBezTo>
                    <a:pt x="2122" y="1132"/>
                    <a:pt x="2401" y="1358"/>
                    <a:pt x="2401" y="1701"/>
                  </a:cubicBezTo>
                  <a:cubicBezTo>
                    <a:pt x="2401" y="2012"/>
                    <a:pt x="2147" y="2266"/>
                    <a:pt x="1833" y="2266"/>
                  </a:cubicBezTo>
                  <a:cubicBezTo>
                    <a:pt x="1329" y="2266"/>
                    <a:pt x="1076" y="1656"/>
                    <a:pt x="1432" y="1299"/>
                  </a:cubicBezTo>
                  <a:cubicBezTo>
                    <a:pt x="1548" y="1184"/>
                    <a:pt x="1691" y="1132"/>
                    <a:pt x="1830" y="1132"/>
                  </a:cubicBezTo>
                  <a:close/>
                  <a:moveTo>
                    <a:pt x="1833" y="1"/>
                  </a:moveTo>
                  <a:cubicBezTo>
                    <a:pt x="1145" y="1"/>
                    <a:pt x="526" y="415"/>
                    <a:pt x="263" y="1049"/>
                  </a:cubicBezTo>
                  <a:cubicBezTo>
                    <a:pt x="1" y="1683"/>
                    <a:pt x="146" y="2414"/>
                    <a:pt x="632" y="2900"/>
                  </a:cubicBezTo>
                  <a:cubicBezTo>
                    <a:pt x="957" y="3225"/>
                    <a:pt x="1391" y="3397"/>
                    <a:pt x="1833" y="3397"/>
                  </a:cubicBezTo>
                  <a:cubicBezTo>
                    <a:pt x="2052" y="3397"/>
                    <a:pt x="2273" y="3355"/>
                    <a:pt x="2483" y="3268"/>
                  </a:cubicBezTo>
                  <a:cubicBezTo>
                    <a:pt x="3117" y="3005"/>
                    <a:pt x="3533" y="2386"/>
                    <a:pt x="3533" y="1701"/>
                  </a:cubicBezTo>
                  <a:cubicBezTo>
                    <a:pt x="3530" y="762"/>
                    <a:pt x="2772" y="1"/>
                    <a:pt x="18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3008" name="Google Shape;4432;p57">
              <a:extLst>
                <a:ext uri="{FF2B5EF4-FFF2-40B4-BE49-F238E27FC236}">
                  <a16:creationId xmlns:a16="http://schemas.microsoft.com/office/drawing/2014/main" id="{BD3E49F9-2E28-4B2A-9926-778D5B4764CC}"/>
                </a:ext>
              </a:extLst>
            </p:cNvPr>
            <p:cNvSpPr/>
            <p:nvPr/>
          </p:nvSpPr>
          <p:spPr>
            <a:xfrm>
              <a:off x="6441950" y="4497425"/>
              <a:ext cx="84950" cy="198250"/>
            </a:xfrm>
            <a:custGeom>
              <a:avLst/>
              <a:gdLst/>
              <a:ahLst/>
              <a:cxnLst/>
              <a:rect l="l" t="t" r="r" b="b"/>
              <a:pathLst>
                <a:path w="3398" h="7930" extrusionOk="0">
                  <a:moveTo>
                    <a:pt x="1697" y="1133"/>
                  </a:moveTo>
                  <a:cubicBezTo>
                    <a:pt x="2011" y="1133"/>
                    <a:pt x="2265" y="1387"/>
                    <a:pt x="2265" y="1701"/>
                  </a:cubicBezTo>
                  <a:lnTo>
                    <a:pt x="2265" y="6230"/>
                  </a:lnTo>
                  <a:cubicBezTo>
                    <a:pt x="2265" y="6544"/>
                    <a:pt x="2011" y="6797"/>
                    <a:pt x="1697" y="6797"/>
                  </a:cubicBezTo>
                  <a:cubicBezTo>
                    <a:pt x="1383" y="6797"/>
                    <a:pt x="1133" y="6544"/>
                    <a:pt x="1133" y="6230"/>
                  </a:cubicBezTo>
                  <a:lnTo>
                    <a:pt x="1133" y="1701"/>
                  </a:lnTo>
                  <a:cubicBezTo>
                    <a:pt x="1133" y="1387"/>
                    <a:pt x="1383" y="1133"/>
                    <a:pt x="1697" y="1133"/>
                  </a:cubicBezTo>
                  <a:close/>
                  <a:moveTo>
                    <a:pt x="1697" y="1"/>
                  </a:moveTo>
                  <a:cubicBezTo>
                    <a:pt x="758" y="1"/>
                    <a:pt x="1" y="762"/>
                    <a:pt x="1" y="1701"/>
                  </a:cubicBezTo>
                  <a:lnTo>
                    <a:pt x="1" y="6233"/>
                  </a:lnTo>
                  <a:cubicBezTo>
                    <a:pt x="1" y="7169"/>
                    <a:pt x="758" y="7930"/>
                    <a:pt x="1697" y="7930"/>
                  </a:cubicBezTo>
                  <a:cubicBezTo>
                    <a:pt x="2636" y="7930"/>
                    <a:pt x="3397" y="7169"/>
                    <a:pt x="3397" y="6233"/>
                  </a:cubicBezTo>
                  <a:lnTo>
                    <a:pt x="3397" y="1701"/>
                  </a:lnTo>
                  <a:cubicBezTo>
                    <a:pt x="3397" y="762"/>
                    <a:pt x="2636" y="1"/>
                    <a:pt x="16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3009" name="Google Shape;4433;p57">
            <a:extLst>
              <a:ext uri="{FF2B5EF4-FFF2-40B4-BE49-F238E27FC236}">
                <a16:creationId xmlns:a16="http://schemas.microsoft.com/office/drawing/2014/main" id="{04E54248-3ACF-4556-BE70-D374FDDF9046}"/>
              </a:ext>
            </a:extLst>
          </p:cNvPr>
          <p:cNvGrpSpPr/>
          <p:nvPr/>
        </p:nvGrpSpPr>
        <p:grpSpPr>
          <a:xfrm>
            <a:off x="10305394" y="4851938"/>
            <a:ext cx="231320" cy="231320"/>
            <a:chOff x="892750" y="4993750"/>
            <a:chExt cx="483125" cy="483125"/>
          </a:xfrm>
        </p:grpSpPr>
        <p:sp>
          <p:nvSpPr>
            <p:cNvPr id="3010" name="Google Shape;4434;p57">
              <a:extLst>
                <a:ext uri="{FF2B5EF4-FFF2-40B4-BE49-F238E27FC236}">
                  <a16:creationId xmlns:a16="http://schemas.microsoft.com/office/drawing/2014/main" id="{45F3E716-8FA3-405C-BE84-3976C766CF0C}"/>
                </a:ext>
              </a:extLst>
            </p:cNvPr>
            <p:cNvSpPr/>
            <p:nvPr/>
          </p:nvSpPr>
          <p:spPr>
            <a:xfrm>
              <a:off x="89275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5" y="17352"/>
                    <a:pt x="11823" y="18193"/>
                    <a:pt x="9662" y="18193"/>
                  </a:cubicBezTo>
                  <a:cubicBezTo>
                    <a:pt x="7501" y="18193"/>
                    <a:pt x="5340" y="17352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1" y="1975"/>
                    <a:pt x="7500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117" y="1"/>
                    <a:pt x="4698" y="1015"/>
                    <a:pt x="2856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6" y="16469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4" y="12208"/>
                    <a:pt x="19324" y="9663"/>
                  </a:cubicBezTo>
                  <a:cubicBezTo>
                    <a:pt x="19324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3011" name="Google Shape;4435;p57">
              <a:extLst>
                <a:ext uri="{FF2B5EF4-FFF2-40B4-BE49-F238E27FC236}">
                  <a16:creationId xmlns:a16="http://schemas.microsoft.com/office/drawing/2014/main" id="{483D2D92-F8B2-405B-89B8-BC09A9CA0784}"/>
                </a:ext>
              </a:extLst>
            </p:cNvPr>
            <p:cNvSpPr/>
            <p:nvPr/>
          </p:nvSpPr>
          <p:spPr>
            <a:xfrm>
              <a:off x="1021000" y="5052250"/>
              <a:ext cx="230775" cy="253450"/>
            </a:xfrm>
            <a:custGeom>
              <a:avLst/>
              <a:gdLst/>
              <a:ahLst/>
              <a:cxnLst/>
              <a:rect l="l" t="t" r="r" b="b"/>
              <a:pathLst>
                <a:path w="9231" h="10138" extrusionOk="0">
                  <a:moveTo>
                    <a:pt x="4532" y="1133"/>
                  </a:moveTo>
                  <a:cubicBezTo>
                    <a:pt x="5450" y="1133"/>
                    <a:pt x="6326" y="1483"/>
                    <a:pt x="6936" y="2090"/>
                  </a:cubicBezTo>
                  <a:cubicBezTo>
                    <a:pt x="8261" y="3419"/>
                    <a:pt x="8261" y="5568"/>
                    <a:pt x="6936" y="6894"/>
                  </a:cubicBezTo>
                  <a:lnTo>
                    <a:pt x="6933" y="6894"/>
                  </a:lnTo>
                  <a:cubicBezTo>
                    <a:pt x="6688" y="7142"/>
                    <a:pt x="6404" y="7347"/>
                    <a:pt x="6096" y="7510"/>
                  </a:cubicBezTo>
                  <a:cubicBezTo>
                    <a:pt x="5595" y="7767"/>
                    <a:pt x="5275" y="8135"/>
                    <a:pt x="5154" y="8600"/>
                  </a:cubicBezTo>
                  <a:cubicBezTo>
                    <a:pt x="5079" y="8842"/>
                    <a:pt x="4856" y="9000"/>
                    <a:pt x="4614" y="9000"/>
                  </a:cubicBezTo>
                  <a:cubicBezTo>
                    <a:pt x="4566" y="9000"/>
                    <a:pt x="4517" y="8993"/>
                    <a:pt x="4469" y="8980"/>
                  </a:cubicBezTo>
                  <a:cubicBezTo>
                    <a:pt x="4176" y="8905"/>
                    <a:pt x="3995" y="8612"/>
                    <a:pt x="4058" y="8316"/>
                  </a:cubicBezTo>
                  <a:cubicBezTo>
                    <a:pt x="4254" y="7534"/>
                    <a:pt x="4765" y="6924"/>
                    <a:pt x="5574" y="6504"/>
                  </a:cubicBezTo>
                  <a:cubicBezTo>
                    <a:pt x="6936" y="5801"/>
                    <a:pt x="7220" y="3974"/>
                    <a:pt x="6136" y="2890"/>
                  </a:cubicBezTo>
                  <a:cubicBezTo>
                    <a:pt x="5690" y="2458"/>
                    <a:pt x="5113" y="2243"/>
                    <a:pt x="4535" y="2243"/>
                  </a:cubicBezTo>
                  <a:cubicBezTo>
                    <a:pt x="3958" y="2243"/>
                    <a:pt x="3380" y="2458"/>
                    <a:pt x="2935" y="2890"/>
                  </a:cubicBezTo>
                  <a:cubicBezTo>
                    <a:pt x="2506" y="3313"/>
                    <a:pt x="2268" y="3890"/>
                    <a:pt x="2268" y="4494"/>
                  </a:cubicBezTo>
                  <a:cubicBezTo>
                    <a:pt x="2268" y="4805"/>
                    <a:pt x="2014" y="5058"/>
                    <a:pt x="1703" y="5058"/>
                  </a:cubicBezTo>
                  <a:cubicBezTo>
                    <a:pt x="1389" y="5058"/>
                    <a:pt x="1135" y="4805"/>
                    <a:pt x="1135" y="4494"/>
                  </a:cubicBezTo>
                  <a:cubicBezTo>
                    <a:pt x="1132" y="3591"/>
                    <a:pt x="1492" y="2724"/>
                    <a:pt x="2132" y="2090"/>
                  </a:cubicBezTo>
                  <a:cubicBezTo>
                    <a:pt x="2739" y="1483"/>
                    <a:pt x="3614" y="1133"/>
                    <a:pt x="4532" y="1133"/>
                  </a:cubicBezTo>
                  <a:close/>
                  <a:moveTo>
                    <a:pt x="4532" y="1"/>
                  </a:moveTo>
                  <a:cubicBezTo>
                    <a:pt x="3315" y="1"/>
                    <a:pt x="2150" y="469"/>
                    <a:pt x="1332" y="1290"/>
                  </a:cubicBezTo>
                  <a:cubicBezTo>
                    <a:pt x="477" y="2135"/>
                    <a:pt x="0" y="3289"/>
                    <a:pt x="3" y="4494"/>
                  </a:cubicBezTo>
                  <a:cubicBezTo>
                    <a:pt x="3" y="5430"/>
                    <a:pt x="764" y="6190"/>
                    <a:pt x="1703" y="6190"/>
                  </a:cubicBezTo>
                  <a:cubicBezTo>
                    <a:pt x="2639" y="6190"/>
                    <a:pt x="3400" y="5430"/>
                    <a:pt x="3400" y="4494"/>
                  </a:cubicBezTo>
                  <a:cubicBezTo>
                    <a:pt x="3400" y="3830"/>
                    <a:pt x="3944" y="3358"/>
                    <a:pt x="4535" y="3358"/>
                  </a:cubicBezTo>
                  <a:cubicBezTo>
                    <a:pt x="4731" y="3358"/>
                    <a:pt x="4933" y="3410"/>
                    <a:pt x="5121" y="3524"/>
                  </a:cubicBezTo>
                  <a:cubicBezTo>
                    <a:pt x="5876" y="3986"/>
                    <a:pt x="5837" y="5094"/>
                    <a:pt x="5052" y="5499"/>
                  </a:cubicBezTo>
                  <a:cubicBezTo>
                    <a:pt x="3959" y="6064"/>
                    <a:pt x="3234" y="6945"/>
                    <a:pt x="2959" y="8041"/>
                  </a:cubicBezTo>
                  <a:cubicBezTo>
                    <a:pt x="2742" y="8941"/>
                    <a:pt x="3288" y="9850"/>
                    <a:pt x="4185" y="10083"/>
                  </a:cubicBezTo>
                  <a:cubicBezTo>
                    <a:pt x="4327" y="10119"/>
                    <a:pt x="4470" y="10137"/>
                    <a:pt x="4611" y="10137"/>
                  </a:cubicBezTo>
                  <a:cubicBezTo>
                    <a:pt x="5356" y="10137"/>
                    <a:pt x="6039" y="9642"/>
                    <a:pt x="6247" y="8893"/>
                  </a:cubicBezTo>
                  <a:cubicBezTo>
                    <a:pt x="6262" y="8832"/>
                    <a:pt x="6305" y="8675"/>
                    <a:pt x="6616" y="8515"/>
                  </a:cubicBezTo>
                  <a:cubicBezTo>
                    <a:pt x="7899" y="7851"/>
                    <a:pt x="8787" y="6613"/>
                    <a:pt x="9007" y="5188"/>
                  </a:cubicBezTo>
                  <a:cubicBezTo>
                    <a:pt x="9230" y="3760"/>
                    <a:pt x="8756" y="2313"/>
                    <a:pt x="7736" y="1290"/>
                  </a:cubicBezTo>
                  <a:cubicBezTo>
                    <a:pt x="6918" y="472"/>
                    <a:pt x="5749" y="1"/>
                    <a:pt x="4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3012" name="Google Shape;4436;p57">
              <a:extLst>
                <a:ext uri="{FF2B5EF4-FFF2-40B4-BE49-F238E27FC236}">
                  <a16:creationId xmlns:a16="http://schemas.microsoft.com/office/drawing/2014/main" id="{1E4C6246-D704-4213-8538-7C073C355792}"/>
                </a:ext>
              </a:extLst>
            </p:cNvPr>
            <p:cNvSpPr/>
            <p:nvPr/>
          </p:nvSpPr>
          <p:spPr>
            <a:xfrm>
              <a:off x="1088475" y="5334425"/>
              <a:ext cx="88350" cy="84925"/>
            </a:xfrm>
            <a:custGeom>
              <a:avLst/>
              <a:gdLst/>
              <a:ahLst/>
              <a:cxnLst/>
              <a:rect l="l" t="t" r="r" b="b"/>
              <a:pathLst>
                <a:path w="3534" h="3397" extrusionOk="0">
                  <a:moveTo>
                    <a:pt x="1829" y="1129"/>
                  </a:moveTo>
                  <a:cubicBezTo>
                    <a:pt x="2121" y="1129"/>
                    <a:pt x="2401" y="1356"/>
                    <a:pt x="2401" y="1697"/>
                  </a:cubicBezTo>
                  <a:cubicBezTo>
                    <a:pt x="2401" y="2011"/>
                    <a:pt x="2147" y="2265"/>
                    <a:pt x="1833" y="2265"/>
                  </a:cubicBezTo>
                  <a:cubicBezTo>
                    <a:pt x="1329" y="2265"/>
                    <a:pt x="1075" y="1655"/>
                    <a:pt x="1432" y="1296"/>
                  </a:cubicBezTo>
                  <a:cubicBezTo>
                    <a:pt x="1548" y="1181"/>
                    <a:pt x="1690" y="1129"/>
                    <a:pt x="1829" y="1129"/>
                  </a:cubicBezTo>
                  <a:close/>
                  <a:moveTo>
                    <a:pt x="1833" y="0"/>
                  </a:moveTo>
                  <a:cubicBezTo>
                    <a:pt x="1145" y="0"/>
                    <a:pt x="526" y="414"/>
                    <a:pt x="263" y="1048"/>
                  </a:cubicBezTo>
                  <a:cubicBezTo>
                    <a:pt x="0" y="1682"/>
                    <a:pt x="145" y="2413"/>
                    <a:pt x="631" y="2899"/>
                  </a:cubicBezTo>
                  <a:cubicBezTo>
                    <a:pt x="957" y="3224"/>
                    <a:pt x="1391" y="3397"/>
                    <a:pt x="1833" y="3397"/>
                  </a:cubicBezTo>
                  <a:cubicBezTo>
                    <a:pt x="2052" y="3397"/>
                    <a:pt x="2272" y="3354"/>
                    <a:pt x="2482" y="3267"/>
                  </a:cubicBezTo>
                  <a:cubicBezTo>
                    <a:pt x="3116" y="3005"/>
                    <a:pt x="3533" y="2386"/>
                    <a:pt x="3533" y="1697"/>
                  </a:cubicBezTo>
                  <a:cubicBezTo>
                    <a:pt x="3530" y="758"/>
                    <a:pt x="2772" y="0"/>
                    <a:pt x="18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3013" name="Google Shape;4437;p57">
            <a:extLst>
              <a:ext uri="{FF2B5EF4-FFF2-40B4-BE49-F238E27FC236}">
                <a16:creationId xmlns:a16="http://schemas.microsoft.com/office/drawing/2014/main" id="{5744DBA6-1B99-403F-BAB5-A465A250DDD3}"/>
              </a:ext>
            </a:extLst>
          </p:cNvPr>
          <p:cNvGrpSpPr/>
          <p:nvPr/>
        </p:nvGrpSpPr>
        <p:grpSpPr>
          <a:xfrm>
            <a:off x="10305406" y="5137266"/>
            <a:ext cx="231320" cy="231320"/>
            <a:chOff x="1487200" y="4993750"/>
            <a:chExt cx="483125" cy="483125"/>
          </a:xfrm>
        </p:grpSpPr>
        <p:sp>
          <p:nvSpPr>
            <p:cNvPr id="3014" name="Google Shape;4438;p57">
              <a:extLst>
                <a:ext uri="{FF2B5EF4-FFF2-40B4-BE49-F238E27FC236}">
                  <a16:creationId xmlns:a16="http://schemas.microsoft.com/office/drawing/2014/main" id="{F8635089-1C6F-40C4-96FF-6429C69A02BB}"/>
                </a:ext>
              </a:extLst>
            </p:cNvPr>
            <p:cNvSpPr/>
            <p:nvPr/>
          </p:nvSpPr>
          <p:spPr>
            <a:xfrm>
              <a:off x="148720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3" y="17352"/>
                    <a:pt x="11822" y="18193"/>
                    <a:pt x="9661" y="18193"/>
                  </a:cubicBezTo>
                  <a:cubicBezTo>
                    <a:pt x="7500" y="18193"/>
                    <a:pt x="5340" y="17352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2" y="1975"/>
                    <a:pt x="7500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117" y="1"/>
                    <a:pt x="4698" y="1015"/>
                    <a:pt x="2857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7" y="16469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3015" name="Google Shape;4439;p57">
              <a:extLst>
                <a:ext uri="{FF2B5EF4-FFF2-40B4-BE49-F238E27FC236}">
                  <a16:creationId xmlns:a16="http://schemas.microsoft.com/office/drawing/2014/main" id="{E7AD0ECE-CB69-4352-9848-860AFE6D75E3}"/>
                </a:ext>
              </a:extLst>
            </p:cNvPr>
            <p:cNvSpPr/>
            <p:nvPr/>
          </p:nvSpPr>
          <p:spPr>
            <a:xfrm>
              <a:off x="1602600" y="5143950"/>
              <a:ext cx="250350" cy="182725"/>
            </a:xfrm>
            <a:custGeom>
              <a:avLst/>
              <a:gdLst/>
              <a:ahLst/>
              <a:cxnLst/>
              <a:rect l="l" t="t" r="r" b="b"/>
              <a:pathLst>
                <a:path w="10014" h="7309" extrusionOk="0">
                  <a:moveTo>
                    <a:pt x="8149" y="1134"/>
                  </a:moveTo>
                  <a:cubicBezTo>
                    <a:pt x="8294" y="1134"/>
                    <a:pt x="8439" y="1189"/>
                    <a:pt x="8549" y="1300"/>
                  </a:cubicBezTo>
                  <a:cubicBezTo>
                    <a:pt x="8769" y="1520"/>
                    <a:pt x="8769" y="1879"/>
                    <a:pt x="8549" y="2100"/>
                  </a:cubicBezTo>
                  <a:lnTo>
                    <a:pt x="4639" y="6007"/>
                  </a:lnTo>
                  <a:cubicBezTo>
                    <a:pt x="4527" y="6120"/>
                    <a:pt x="4377" y="6177"/>
                    <a:pt x="4227" y="6177"/>
                  </a:cubicBezTo>
                  <a:cubicBezTo>
                    <a:pt x="4081" y="6177"/>
                    <a:pt x="3937" y="6123"/>
                    <a:pt x="3830" y="6016"/>
                  </a:cubicBezTo>
                  <a:lnTo>
                    <a:pt x="1547" y="3748"/>
                  </a:lnTo>
                  <a:cubicBezTo>
                    <a:pt x="1296" y="3534"/>
                    <a:pt x="1281" y="3151"/>
                    <a:pt x="1514" y="2918"/>
                  </a:cubicBezTo>
                  <a:cubicBezTo>
                    <a:pt x="1626" y="2806"/>
                    <a:pt x="1771" y="2750"/>
                    <a:pt x="1916" y="2750"/>
                  </a:cubicBezTo>
                  <a:cubicBezTo>
                    <a:pt x="2074" y="2750"/>
                    <a:pt x="2232" y="2817"/>
                    <a:pt x="2344" y="2948"/>
                  </a:cubicBezTo>
                  <a:lnTo>
                    <a:pt x="3784" y="4388"/>
                  </a:lnTo>
                  <a:cubicBezTo>
                    <a:pt x="3793" y="4401"/>
                    <a:pt x="3805" y="4410"/>
                    <a:pt x="3817" y="4419"/>
                  </a:cubicBezTo>
                  <a:cubicBezTo>
                    <a:pt x="3817" y="4422"/>
                    <a:pt x="3820" y="4422"/>
                    <a:pt x="3823" y="4425"/>
                  </a:cubicBezTo>
                  <a:cubicBezTo>
                    <a:pt x="3934" y="4535"/>
                    <a:pt x="4078" y="4590"/>
                    <a:pt x="4222" y="4590"/>
                  </a:cubicBezTo>
                  <a:cubicBezTo>
                    <a:pt x="4367" y="4590"/>
                    <a:pt x="4512" y="4535"/>
                    <a:pt x="4624" y="4425"/>
                  </a:cubicBezTo>
                  <a:lnTo>
                    <a:pt x="7749" y="1300"/>
                  </a:lnTo>
                  <a:cubicBezTo>
                    <a:pt x="7859" y="1189"/>
                    <a:pt x="8004" y="1134"/>
                    <a:pt x="8149" y="1134"/>
                  </a:cubicBezTo>
                  <a:close/>
                  <a:moveTo>
                    <a:pt x="8146" y="1"/>
                  </a:moveTo>
                  <a:cubicBezTo>
                    <a:pt x="7712" y="1"/>
                    <a:pt x="7279" y="166"/>
                    <a:pt x="6949" y="496"/>
                  </a:cubicBezTo>
                  <a:lnTo>
                    <a:pt x="6946" y="496"/>
                  </a:lnTo>
                  <a:lnTo>
                    <a:pt x="4219" y="3223"/>
                  </a:lnTo>
                  <a:lnTo>
                    <a:pt x="3144" y="2148"/>
                  </a:lnTo>
                  <a:cubicBezTo>
                    <a:pt x="2808" y="1779"/>
                    <a:pt x="2348" y="1594"/>
                    <a:pt x="1887" y="1594"/>
                  </a:cubicBezTo>
                  <a:cubicBezTo>
                    <a:pt x="1453" y="1594"/>
                    <a:pt x="1019" y="1758"/>
                    <a:pt x="686" y="2091"/>
                  </a:cubicBezTo>
                  <a:cubicBezTo>
                    <a:pt x="1" y="2776"/>
                    <a:pt x="28" y="3896"/>
                    <a:pt x="747" y="4549"/>
                  </a:cubicBezTo>
                  <a:lnTo>
                    <a:pt x="3029" y="6819"/>
                  </a:lnTo>
                  <a:cubicBezTo>
                    <a:pt x="3344" y="7131"/>
                    <a:pt x="3768" y="7308"/>
                    <a:pt x="4214" y="7308"/>
                  </a:cubicBezTo>
                  <a:cubicBezTo>
                    <a:pt x="4218" y="7308"/>
                    <a:pt x="4221" y="7308"/>
                    <a:pt x="4225" y="7308"/>
                  </a:cubicBezTo>
                  <a:cubicBezTo>
                    <a:pt x="4678" y="7308"/>
                    <a:pt x="5116" y="7127"/>
                    <a:pt x="5439" y="6807"/>
                  </a:cubicBezTo>
                  <a:lnTo>
                    <a:pt x="9349" y="2900"/>
                  </a:lnTo>
                  <a:cubicBezTo>
                    <a:pt x="10013" y="2236"/>
                    <a:pt x="10013" y="1161"/>
                    <a:pt x="9349" y="499"/>
                  </a:cubicBezTo>
                  <a:cubicBezTo>
                    <a:pt x="9017" y="167"/>
                    <a:pt x="8581" y="1"/>
                    <a:pt x="81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3016" name="Google Shape;4440;p57">
            <a:extLst>
              <a:ext uri="{FF2B5EF4-FFF2-40B4-BE49-F238E27FC236}">
                <a16:creationId xmlns:a16="http://schemas.microsoft.com/office/drawing/2014/main" id="{F790BEE7-9EA2-4211-B04D-C259D87CEE6E}"/>
              </a:ext>
            </a:extLst>
          </p:cNvPr>
          <p:cNvGrpSpPr/>
          <p:nvPr/>
        </p:nvGrpSpPr>
        <p:grpSpPr>
          <a:xfrm>
            <a:off x="10305418" y="5422217"/>
            <a:ext cx="231320" cy="231320"/>
            <a:chOff x="2081650" y="4993750"/>
            <a:chExt cx="483125" cy="483125"/>
          </a:xfrm>
        </p:grpSpPr>
        <p:sp>
          <p:nvSpPr>
            <p:cNvPr id="3017" name="Google Shape;4441;p57">
              <a:extLst>
                <a:ext uri="{FF2B5EF4-FFF2-40B4-BE49-F238E27FC236}">
                  <a16:creationId xmlns:a16="http://schemas.microsoft.com/office/drawing/2014/main" id="{2938DAE0-FC8C-4DBA-8DE5-16F1E677B7CA}"/>
                </a:ext>
              </a:extLst>
            </p:cNvPr>
            <p:cNvSpPr/>
            <p:nvPr/>
          </p:nvSpPr>
          <p:spPr>
            <a:xfrm>
              <a:off x="208165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3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3" y="17350"/>
                    <a:pt x="11824" y="18193"/>
                    <a:pt x="9663" y="18193"/>
                  </a:cubicBezTo>
                  <a:cubicBezTo>
                    <a:pt x="7501" y="18193"/>
                    <a:pt x="5342" y="17350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2" y="1975"/>
                    <a:pt x="7501" y="1133"/>
                    <a:pt x="9663" y="1133"/>
                  </a:cubicBezTo>
                  <a:close/>
                  <a:moveTo>
                    <a:pt x="9663" y="1"/>
                  </a:moveTo>
                  <a:cubicBezTo>
                    <a:pt x="7117" y="1"/>
                    <a:pt x="4699" y="1015"/>
                    <a:pt x="2857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7" y="16469"/>
                  </a:cubicBezTo>
                  <a:cubicBezTo>
                    <a:pt x="4699" y="18310"/>
                    <a:pt x="7117" y="19325"/>
                    <a:pt x="9663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3018" name="Google Shape;4442;p57">
              <a:extLst>
                <a:ext uri="{FF2B5EF4-FFF2-40B4-BE49-F238E27FC236}">
                  <a16:creationId xmlns:a16="http://schemas.microsoft.com/office/drawing/2014/main" id="{C0B9E4EF-339E-4E5D-AA8C-22D9BA0DA521}"/>
                </a:ext>
              </a:extLst>
            </p:cNvPr>
            <p:cNvSpPr/>
            <p:nvPr/>
          </p:nvSpPr>
          <p:spPr>
            <a:xfrm>
              <a:off x="2209375" y="5125625"/>
              <a:ext cx="227600" cy="219350"/>
            </a:xfrm>
            <a:custGeom>
              <a:avLst/>
              <a:gdLst/>
              <a:ahLst/>
              <a:cxnLst/>
              <a:rect l="l" t="t" r="r" b="b"/>
              <a:pathLst>
                <a:path w="9104" h="8774" extrusionOk="0">
                  <a:moveTo>
                    <a:pt x="7232" y="1143"/>
                  </a:moveTo>
                  <a:cubicBezTo>
                    <a:pt x="7377" y="1143"/>
                    <a:pt x="7522" y="1198"/>
                    <a:pt x="7633" y="1308"/>
                  </a:cubicBezTo>
                  <a:cubicBezTo>
                    <a:pt x="7851" y="1528"/>
                    <a:pt x="7854" y="1882"/>
                    <a:pt x="7639" y="2102"/>
                  </a:cubicBezTo>
                  <a:lnTo>
                    <a:pt x="5755" y="3986"/>
                  </a:lnTo>
                  <a:cubicBezTo>
                    <a:pt x="5532" y="4210"/>
                    <a:pt x="5532" y="4566"/>
                    <a:pt x="5755" y="4789"/>
                  </a:cubicBezTo>
                  <a:lnTo>
                    <a:pt x="7639" y="6673"/>
                  </a:lnTo>
                  <a:cubicBezTo>
                    <a:pt x="7854" y="6894"/>
                    <a:pt x="7851" y="7247"/>
                    <a:pt x="7633" y="7468"/>
                  </a:cubicBezTo>
                  <a:cubicBezTo>
                    <a:pt x="7522" y="7577"/>
                    <a:pt x="7377" y="7633"/>
                    <a:pt x="7232" y="7633"/>
                  </a:cubicBezTo>
                  <a:cubicBezTo>
                    <a:pt x="7090" y="7633"/>
                    <a:pt x="6948" y="7580"/>
                    <a:pt x="6839" y="7474"/>
                  </a:cubicBezTo>
                  <a:lnTo>
                    <a:pt x="6830" y="7468"/>
                  </a:lnTo>
                  <a:lnTo>
                    <a:pt x="4946" y="5650"/>
                  </a:lnTo>
                  <a:cubicBezTo>
                    <a:pt x="4836" y="5544"/>
                    <a:pt x="4695" y="5491"/>
                    <a:pt x="4554" y="5491"/>
                  </a:cubicBezTo>
                  <a:cubicBezTo>
                    <a:pt x="4412" y="5491"/>
                    <a:pt x="4271" y="5544"/>
                    <a:pt x="4161" y="5650"/>
                  </a:cubicBezTo>
                  <a:lnTo>
                    <a:pt x="2277" y="7468"/>
                  </a:lnTo>
                  <a:lnTo>
                    <a:pt x="2268" y="7474"/>
                  </a:lnTo>
                  <a:cubicBezTo>
                    <a:pt x="2159" y="7580"/>
                    <a:pt x="2017" y="7633"/>
                    <a:pt x="1875" y="7633"/>
                  </a:cubicBezTo>
                  <a:cubicBezTo>
                    <a:pt x="1730" y="7633"/>
                    <a:pt x="1585" y="7577"/>
                    <a:pt x="1474" y="7468"/>
                  </a:cubicBezTo>
                  <a:cubicBezTo>
                    <a:pt x="1256" y="7247"/>
                    <a:pt x="1253" y="6894"/>
                    <a:pt x="1468" y="6673"/>
                  </a:cubicBezTo>
                  <a:lnTo>
                    <a:pt x="3352" y="4789"/>
                  </a:lnTo>
                  <a:cubicBezTo>
                    <a:pt x="3575" y="4566"/>
                    <a:pt x="3575" y="4210"/>
                    <a:pt x="3352" y="3986"/>
                  </a:cubicBezTo>
                  <a:lnTo>
                    <a:pt x="1468" y="2102"/>
                  </a:lnTo>
                  <a:cubicBezTo>
                    <a:pt x="1253" y="1882"/>
                    <a:pt x="1256" y="1528"/>
                    <a:pt x="1474" y="1308"/>
                  </a:cubicBezTo>
                  <a:cubicBezTo>
                    <a:pt x="1585" y="1198"/>
                    <a:pt x="1730" y="1143"/>
                    <a:pt x="1875" y="1143"/>
                  </a:cubicBezTo>
                  <a:cubicBezTo>
                    <a:pt x="2017" y="1143"/>
                    <a:pt x="2159" y="1196"/>
                    <a:pt x="2268" y="1302"/>
                  </a:cubicBezTo>
                  <a:lnTo>
                    <a:pt x="2277" y="1308"/>
                  </a:lnTo>
                  <a:lnTo>
                    <a:pt x="4161" y="3126"/>
                  </a:lnTo>
                  <a:cubicBezTo>
                    <a:pt x="4271" y="3231"/>
                    <a:pt x="4412" y="3284"/>
                    <a:pt x="4554" y="3284"/>
                  </a:cubicBezTo>
                  <a:cubicBezTo>
                    <a:pt x="4695" y="3284"/>
                    <a:pt x="4836" y="3231"/>
                    <a:pt x="4946" y="3126"/>
                  </a:cubicBezTo>
                  <a:lnTo>
                    <a:pt x="6830" y="1308"/>
                  </a:lnTo>
                  <a:lnTo>
                    <a:pt x="6839" y="1302"/>
                  </a:lnTo>
                  <a:cubicBezTo>
                    <a:pt x="6948" y="1196"/>
                    <a:pt x="7090" y="1143"/>
                    <a:pt x="7232" y="1143"/>
                  </a:cubicBezTo>
                  <a:close/>
                  <a:moveTo>
                    <a:pt x="1865" y="0"/>
                  </a:moveTo>
                  <a:cubicBezTo>
                    <a:pt x="1430" y="0"/>
                    <a:pt x="995" y="166"/>
                    <a:pt x="664" y="499"/>
                  </a:cubicBezTo>
                  <a:cubicBezTo>
                    <a:pt x="0" y="1163"/>
                    <a:pt x="3" y="2241"/>
                    <a:pt x="667" y="2902"/>
                  </a:cubicBezTo>
                  <a:lnTo>
                    <a:pt x="2153" y="4388"/>
                  </a:lnTo>
                  <a:lnTo>
                    <a:pt x="667" y="5873"/>
                  </a:lnTo>
                  <a:cubicBezTo>
                    <a:pt x="0" y="6535"/>
                    <a:pt x="0" y="7610"/>
                    <a:pt x="661" y="8274"/>
                  </a:cubicBezTo>
                  <a:cubicBezTo>
                    <a:pt x="995" y="8607"/>
                    <a:pt x="1431" y="8774"/>
                    <a:pt x="1868" y="8774"/>
                  </a:cubicBezTo>
                  <a:cubicBezTo>
                    <a:pt x="2301" y="8774"/>
                    <a:pt x="2734" y="8609"/>
                    <a:pt x="3065" y="8280"/>
                  </a:cubicBezTo>
                  <a:lnTo>
                    <a:pt x="4554" y="6846"/>
                  </a:lnTo>
                  <a:lnTo>
                    <a:pt x="6042" y="8280"/>
                  </a:lnTo>
                  <a:cubicBezTo>
                    <a:pt x="6373" y="8609"/>
                    <a:pt x="6806" y="8774"/>
                    <a:pt x="7239" y="8774"/>
                  </a:cubicBezTo>
                  <a:cubicBezTo>
                    <a:pt x="7675" y="8774"/>
                    <a:pt x="8111" y="8607"/>
                    <a:pt x="8443" y="8274"/>
                  </a:cubicBezTo>
                  <a:cubicBezTo>
                    <a:pt x="9104" y="7610"/>
                    <a:pt x="9104" y="6535"/>
                    <a:pt x="8440" y="5873"/>
                  </a:cubicBezTo>
                  <a:lnTo>
                    <a:pt x="6957" y="4388"/>
                  </a:lnTo>
                  <a:lnTo>
                    <a:pt x="8440" y="2902"/>
                  </a:lnTo>
                  <a:cubicBezTo>
                    <a:pt x="8760" y="2585"/>
                    <a:pt x="8938" y="2153"/>
                    <a:pt x="8938" y="1703"/>
                  </a:cubicBezTo>
                  <a:cubicBezTo>
                    <a:pt x="8938" y="1018"/>
                    <a:pt x="8524" y="399"/>
                    <a:pt x="7893" y="133"/>
                  </a:cubicBezTo>
                  <a:cubicBezTo>
                    <a:pt x="7682" y="46"/>
                    <a:pt x="7460" y="3"/>
                    <a:pt x="7239" y="3"/>
                  </a:cubicBezTo>
                  <a:cubicBezTo>
                    <a:pt x="6799" y="3"/>
                    <a:pt x="6366" y="174"/>
                    <a:pt x="6042" y="496"/>
                  </a:cubicBezTo>
                  <a:lnTo>
                    <a:pt x="4554" y="1930"/>
                  </a:lnTo>
                  <a:lnTo>
                    <a:pt x="3065" y="496"/>
                  </a:lnTo>
                  <a:cubicBezTo>
                    <a:pt x="2733" y="165"/>
                    <a:pt x="2299" y="0"/>
                    <a:pt x="18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3019" name="Google Shape;4443;p57">
            <a:extLst>
              <a:ext uri="{FF2B5EF4-FFF2-40B4-BE49-F238E27FC236}">
                <a16:creationId xmlns:a16="http://schemas.microsoft.com/office/drawing/2014/main" id="{1551F4EB-0781-4A56-9799-03254FD54420}"/>
              </a:ext>
            </a:extLst>
          </p:cNvPr>
          <p:cNvGrpSpPr/>
          <p:nvPr/>
        </p:nvGrpSpPr>
        <p:grpSpPr>
          <a:xfrm>
            <a:off x="10593923" y="4851938"/>
            <a:ext cx="231320" cy="231320"/>
            <a:chOff x="2676100" y="4993750"/>
            <a:chExt cx="483125" cy="483125"/>
          </a:xfrm>
        </p:grpSpPr>
        <p:sp>
          <p:nvSpPr>
            <p:cNvPr id="3020" name="Google Shape;4444;p57">
              <a:extLst>
                <a:ext uri="{FF2B5EF4-FFF2-40B4-BE49-F238E27FC236}">
                  <a16:creationId xmlns:a16="http://schemas.microsoft.com/office/drawing/2014/main" id="{1BAD12CE-6A83-4067-A65A-6D96501BDCF6}"/>
                </a:ext>
              </a:extLst>
            </p:cNvPr>
            <p:cNvSpPr/>
            <p:nvPr/>
          </p:nvSpPr>
          <p:spPr>
            <a:xfrm>
              <a:off x="267610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7628" y="1133"/>
                  </a:moveTo>
                  <a:cubicBezTo>
                    <a:pt x="17939" y="1133"/>
                    <a:pt x="18193" y="1386"/>
                    <a:pt x="18193" y="1700"/>
                  </a:cubicBezTo>
                  <a:lnTo>
                    <a:pt x="18193" y="17628"/>
                  </a:lnTo>
                  <a:cubicBezTo>
                    <a:pt x="18193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3" y="17939"/>
                    <a:pt x="1133" y="17628"/>
                  </a:cubicBezTo>
                  <a:lnTo>
                    <a:pt x="1133" y="1700"/>
                  </a:lnTo>
                  <a:cubicBezTo>
                    <a:pt x="1133" y="1386"/>
                    <a:pt x="1386" y="1133"/>
                    <a:pt x="1700" y="1133"/>
                  </a:cubicBezTo>
                  <a:close/>
                  <a:moveTo>
                    <a:pt x="1700" y="1"/>
                  </a:moveTo>
                  <a:cubicBezTo>
                    <a:pt x="761" y="1"/>
                    <a:pt x="0" y="761"/>
                    <a:pt x="0" y="1700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0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3021" name="Google Shape;4445;p57">
              <a:extLst>
                <a:ext uri="{FF2B5EF4-FFF2-40B4-BE49-F238E27FC236}">
                  <a16:creationId xmlns:a16="http://schemas.microsoft.com/office/drawing/2014/main" id="{204FA522-77F2-4A67-A855-CE6925450306}"/>
                </a:ext>
              </a:extLst>
            </p:cNvPr>
            <p:cNvSpPr/>
            <p:nvPr/>
          </p:nvSpPr>
          <p:spPr>
            <a:xfrm>
              <a:off x="2776125" y="5051350"/>
              <a:ext cx="141550" cy="367950"/>
            </a:xfrm>
            <a:custGeom>
              <a:avLst/>
              <a:gdLst/>
              <a:ahLst/>
              <a:cxnLst/>
              <a:rect l="l" t="t" r="r" b="b"/>
              <a:pathLst>
                <a:path w="5662" h="14718" extrusionOk="0">
                  <a:moveTo>
                    <a:pt x="4529" y="4530"/>
                  </a:moveTo>
                  <a:lnTo>
                    <a:pt x="4529" y="5094"/>
                  </a:lnTo>
                  <a:cubicBezTo>
                    <a:pt x="4529" y="5408"/>
                    <a:pt x="4276" y="5662"/>
                    <a:pt x="3965" y="5662"/>
                  </a:cubicBezTo>
                  <a:cubicBezTo>
                    <a:pt x="3651" y="5662"/>
                    <a:pt x="3397" y="5912"/>
                    <a:pt x="3397" y="6226"/>
                  </a:cubicBezTo>
                  <a:lnTo>
                    <a:pt x="3397" y="13020"/>
                  </a:lnTo>
                  <a:cubicBezTo>
                    <a:pt x="3397" y="13334"/>
                    <a:pt x="3143" y="13585"/>
                    <a:pt x="2832" y="13585"/>
                  </a:cubicBezTo>
                  <a:cubicBezTo>
                    <a:pt x="2518" y="13585"/>
                    <a:pt x="2265" y="13334"/>
                    <a:pt x="2265" y="13020"/>
                  </a:cubicBezTo>
                  <a:lnTo>
                    <a:pt x="2265" y="6226"/>
                  </a:lnTo>
                  <a:cubicBezTo>
                    <a:pt x="2265" y="5912"/>
                    <a:pt x="2011" y="5662"/>
                    <a:pt x="1700" y="5662"/>
                  </a:cubicBezTo>
                  <a:cubicBezTo>
                    <a:pt x="1386" y="5662"/>
                    <a:pt x="1132" y="5408"/>
                    <a:pt x="1132" y="5094"/>
                  </a:cubicBezTo>
                  <a:lnTo>
                    <a:pt x="1132" y="4530"/>
                  </a:lnTo>
                  <a:close/>
                  <a:moveTo>
                    <a:pt x="568" y="0"/>
                  </a:moveTo>
                  <a:cubicBezTo>
                    <a:pt x="254" y="0"/>
                    <a:pt x="0" y="251"/>
                    <a:pt x="0" y="565"/>
                  </a:cubicBezTo>
                  <a:lnTo>
                    <a:pt x="0" y="5094"/>
                  </a:lnTo>
                  <a:cubicBezTo>
                    <a:pt x="0" y="5813"/>
                    <a:pt x="453" y="6456"/>
                    <a:pt x="1132" y="6694"/>
                  </a:cubicBezTo>
                  <a:lnTo>
                    <a:pt x="1132" y="13020"/>
                  </a:lnTo>
                  <a:cubicBezTo>
                    <a:pt x="1132" y="13959"/>
                    <a:pt x="1893" y="14717"/>
                    <a:pt x="2832" y="14717"/>
                  </a:cubicBezTo>
                  <a:cubicBezTo>
                    <a:pt x="3768" y="14717"/>
                    <a:pt x="4529" y="13959"/>
                    <a:pt x="4529" y="13020"/>
                  </a:cubicBezTo>
                  <a:lnTo>
                    <a:pt x="4529" y="6694"/>
                  </a:lnTo>
                  <a:cubicBezTo>
                    <a:pt x="5209" y="6456"/>
                    <a:pt x="5662" y="5813"/>
                    <a:pt x="5662" y="5094"/>
                  </a:cubicBezTo>
                  <a:lnTo>
                    <a:pt x="5662" y="565"/>
                  </a:lnTo>
                  <a:cubicBezTo>
                    <a:pt x="5662" y="251"/>
                    <a:pt x="5408" y="0"/>
                    <a:pt x="5097" y="0"/>
                  </a:cubicBezTo>
                  <a:cubicBezTo>
                    <a:pt x="4783" y="0"/>
                    <a:pt x="4529" y="251"/>
                    <a:pt x="4529" y="565"/>
                  </a:cubicBezTo>
                  <a:lnTo>
                    <a:pt x="4529" y="3397"/>
                  </a:lnTo>
                  <a:lnTo>
                    <a:pt x="3397" y="3397"/>
                  </a:lnTo>
                  <a:lnTo>
                    <a:pt x="3397" y="565"/>
                  </a:lnTo>
                  <a:cubicBezTo>
                    <a:pt x="3397" y="251"/>
                    <a:pt x="3143" y="0"/>
                    <a:pt x="2832" y="0"/>
                  </a:cubicBezTo>
                  <a:cubicBezTo>
                    <a:pt x="2518" y="0"/>
                    <a:pt x="2265" y="251"/>
                    <a:pt x="2265" y="565"/>
                  </a:cubicBezTo>
                  <a:lnTo>
                    <a:pt x="2265" y="3397"/>
                  </a:lnTo>
                  <a:lnTo>
                    <a:pt x="1132" y="3397"/>
                  </a:lnTo>
                  <a:lnTo>
                    <a:pt x="1132" y="565"/>
                  </a:lnTo>
                  <a:cubicBezTo>
                    <a:pt x="1132" y="251"/>
                    <a:pt x="879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3022" name="Google Shape;4446;p57">
              <a:extLst>
                <a:ext uri="{FF2B5EF4-FFF2-40B4-BE49-F238E27FC236}">
                  <a16:creationId xmlns:a16="http://schemas.microsoft.com/office/drawing/2014/main" id="{1434FAC5-F0DD-49EA-BABE-185AA8F54898}"/>
                </a:ext>
              </a:extLst>
            </p:cNvPr>
            <p:cNvSpPr/>
            <p:nvPr/>
          </p:nvSpPr>
          <p:spPr>
            <a:xfrm>
              <a:off x="2945950" y="5051350"/>
              <a:ext cx="113275" cy="367950"/>
            </a:xfrm>
            <a:custGeom>
              <a:avLst/>
              <a:gdLst/>
              <a:ahLst/>
              <a:cxnLst/>
              <a:rect l="l" t="t" r="r" b="b"/>
              <a:pathLst>
                <a:path w="4531" h="14718" extrusionOk="0">
                  <a:moveTo>
                    <a:pt x="3398" y="1187"/>
                  </a:moveTo>
                  <a:lnTo>
                    <a:pt x="3398" y="13020"/>
                  </a:lnTo>
                  <a:cubicBezTo>
                    <a:pt x="3398" y="13334"/>
                    <a:pt x="3144" y="13585"/>
                    <a:pt x="2833" y="13585"/>
                  </a:cubicBezTo>
                  <a:cubicBezTo>
                    <a:pt x="2519" y="13585"/>
                    <a:pt x="2266" y="13334"/>
                    <a:pt x="2266" y="13020"/>
                  </a:cubicBezTo>
                  <a:lnTo>
                    <a:pt x="2266" y="8491"/>
                  </a:lnTo>
                  <a:cubicBezTo>
                    <a:pt x="2266" y="8177"/>
                    <a:pt x="2012" y="7926"/>
                    <a:pt x="1701" y="7926"/>
                  </a:cubicBezTo>
                  <a:lnTo>
                    <a:pt x="1133" y="7926"/>
                  </a:lnTo>
                  <a:lnTo>
                    <a:pt x="1133" y="3962"/>
                  </a:lnTo>
                  <a:cubicBezTo>
                    <a:pt x="1136" y="2618"/>
                    <a:pt x="2081" y="1459"/>
                    <a:pt x="3398" y="1187"/>
                  </a:cubicBezTo>
                  <a:close/>
                  <a:moveTo>
                    <a:pt x="3965" y="0"/>
                  </a:moveTo>
                  <a:cubicBezTo>
                    <a:pt x="1776" y="0"/>
                    <a:pt x="4" y="1773"/>
                    <a:pt x="1" y="3962"/>
                  </a:cubicBezTo>
                  <a:lnTo>
                    <a:pt x="1" y="8491"/>
                  </a:lnTo>
                  <a:cubicBezTo>
                    <a:pt x="1" y="8805"/>
                    <a:pt x="255" y="9059"/>
                    <a:pt x="569" y="9059"/>
                  </a:cubicBezTo>
                  <a:lnTo>
                    <a:pt x="1133" y="9059"/>
                  </a:lnTo>
                  <a:lnTo>
                    <a:pt x="1133" y="13020"/>
                  </a:lnTo>
                  <a:cubicBezTo>
                    <a:pt x="1133" y="13959"/>
                    <a:pt x="1894" y="14717"/>
                    <a:pt x="2833" y="14717"/>
                  </a:cubicBezTo>
                  <a:cubicBezTo>
                    <a:pt x="3769" y="14717"/>
                    <a:pt x="4530" y="13959"/>
                    <a:pt x="4530" y="13020"/>
                  </a:cubicBezTo>
                  <a:lnTo>
                    <a:pt x="4530" y="565"/>
                  </a:lnTo>
                  <a:cubicBezTo>
                    <a:pt x="4530" y="251"/>
                    <a:pt x="4276" y="0"/>
                    <a:pt x="3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3023" name="Google Shape;4447;p57">
            <a:extLst>
              <a:ext uri="{FF2B5EF4-FFF2-40B4-BE49-F238E27FC236}">
                <a16:creationId xmlns:a16="http://schemas.microsoft.com/office/drawing/2014/main" id="{1589B9A1-1475-4BF4-AE55-7FD4CC0D8D99}"/>
              </a:ext>
            </a:extLst>
          </p:cNvPr>
          <p:cNvGrpSpPr/>
          <p:nvPr/>
        </p:nvGrpSpPr>
        <p:grpSpPr>
          <a:xfrm>
            <a:off x="10305442" y="5707127"/>
            <a:ext cx="231320" cy="231320"/>
            <a:chOff x="3270550" y="4993750"/>
            <a:chExt cx="483125" cy="483125"/>
          </a:xfrm>
        </p:grpSpPr>
        <p:sp>
          <p:nvSpPr>
            <p:cNvPr id="3024" name="Google Shape;4448;p57">
              <a:extLst>
                <a:ext uri="{FF2B5EF4-FFF2-40B4-BE49-F238E27FC236}">
                  <a16:creationId xmlns:a16="http://schemas.microsoft.com/office/drawing/2014/main" id="{7F612189-5DA2-4690-8468-208E06FB3A79}"/>
                </a:ext>
              </a:extLst>
            </p:cNvPr>
            <p:cNvSpPr/>
            <p:nvPr/>
          </p:nvSpPr>
          <p:spPr>
            <a:xfrm>
              <a:off x="327055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7628" y="1133"/>
                  </a:moveTo>
                  <a:cubicBezTo>
                    <a:pt x="17939" y="1133"/>
                    <a:pt x="18193" y="1386"/>
                    <a:pt x="18193" y="1700"/>
                  </a:cubicBezTo>
                  <a:lnTo>
                    <a:pt x="18193" y="17628"/>
                  </a:lnTo>
                  <a:cubicBezTo>
                    <a:pt x="18193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3" y="17939"/>
                    <a:pt x="1133" y="17628"/>
                  </a:cubicBezTo>
                  <a:lnTo>
                    <a:pt x="1133" y="1700"/>
                  </a:lnTo>
                  <a:cubicBezTo>
                    <a:pt x="1133" y="1386"/>
                    <a:pt x="1386" y="1133"/>
                    <a:pt x="1700" y="1133"/>
                  </a:cubicBezTo>
                  <a:close/>
                  <a:moveTo>
                    <a:pt x="1700" y="1"/>
                  </a:moveTo>
                  <a:cubicBezTo>
                    <a:pt x="761" y="1"/>
                    <a:pt x="1" y="761"/>
                    <a:pt x="1" y="1700"/>
                  </a:cubicBezTo>
                  <a:lnTo>
                    <a:pt x="1" y="17628"/>
                  </a:lnTo>
                  <a:cubicBezTo>
                    <a:pt x="1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0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3025" name="Google Shape;4449;p57">
              <a:extLst>
                <a:ext uri="{FF2B5EF4-FFF2-40B4-BE49-F238E27FC236}">
                  <a16:creationId xmlns:a16="http://schemas.microsoft.com/office/drawing/2014/main" id="{80476FD3-7A93-44D3-A08B-FEB5909EE157}"/>
                </a:ext>
              </a:extLst>
            </p:cNvPr>
            <p:cNvSpPr/>
            <p:nvPr/>
          </p:nvSpPr>
          <p:spPr>
            <a:xfrm>
              <a:off x="3469675" y="50796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8" y="1135"/>
                  </a:moveTo>
                  <a:cubicBezTo>
                    <a:pt x="2202" y="1135"/>
                    <a:pt x="2456" y="1742"/>
                    <a:pt x="2099" y="2101"/>
                  </a:cubicBezTo>
                  <a:cubicBezTo>
                    <a:pt x="1983" y="2216"/>
                    <a:pt x="1842" y="2268"/>
                    <a:pt x="1703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4" y="1135"/>
                    <a:pt x="1698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9" y="42"/>
                    <a:pt x="1049" y="129"/>
                  </a:cubicBezTo>
                  <a:cubicBezTo>
                    <a:pt x="415" y="392"/>
                    <a:pt x="1" y="1011"/>
                    <a:pt x="1" y="1700"/>
                  </a:cubicBezTo>
                  <a:cubicBezTo>
                    <a:pt x="1" y="2639"/>
                    <a:pt x="759" y="3397"/>
                    <a:pt x="1698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1" y="1715"/>
                    <a:pt x="3386" y="984"/>
                    <a:pt x="2900" y="498"/>
                  </a:cubicBezTo>
                  <a:cubicBezTo>
                    <a:pt x="2574" y="173"/>
                    <a:pt x="2140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3026" name="Google Shape;4450;p57">
              <a:extLst>
                <a:ext uri="{FF2B5EF4-FFF2-40B4-BE49-F238E27FC236}">
                  <a16:creationId xmlns:a16="http://schemas.microsoft.com/office/drawing/2014/main" id="{94B5C448-9B77-4B75-BCE2-804C682246C3}"/>
                </a:ext>
              </a:extLst>
            </p:cNvPr>
            <p:cNvSpPr/>
            <p:nvPr/>
          </p:nvSpPr>
          <p:spPr>
            <a:xfrm>
              <a:off x="3441375" y="5192875"/>
              <a:ext cx="141475" cy="198175"/>
            </a:xfrm>
            <a:custGeom>
              <a:avLst/>
              <a:gdLst/>
              <a:ahLst/>
              <a:cxnLst/>
              <a:rect l="l" t="t" r="r" b="b"/>
              <a:pathLst>
                <a:path w="5659" h="7927" extrusionOk="0">
                  <a:moveTo>
                    <a:pt x="3397" y="1133"/>
                  </a:moveTo>
                  <a:lnTo>
                    <a:pt x="3397" y="6795"/>
                  </a:lnTo>
                  <a:lnTo>
                    <a:pt x="2265" y="6795"/>
                  </a:lnTo>
                  <a:lnTo>
                    <a:pt x="2265" y="1133"/>
                  </a:lnTo>
                  <a:close/>
                  <a:moveTo>
                    <a:pt x="565" y="1"/>
                  </a:moveTo>
                  <a:cubicBezTo>
                    <a:pt x="251" y="1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1133" y="1133"/>
                  </a:lnTo>
                  <a:lnTo>
                    <a:pt x="1133" y="6795"/>
                  </a:lnTo>
                  <a:lnTo>
                    <a:pt x="565" y="6795"/>
                  </a:lnTo>
                  <a:cubicBezTo>
                    <a:pt x="251" y="6795"/>
                    <a:pt x="1" y="7045"/>
                    <a:pt x="1" y="7359"/>
                  </a:cubicBezTo>
                  <a:cubicBezTo>
                    <a:pt x="1" y="7673"/>
                    <a:pt x="251" y="7927"/>
                    <a:pt x="565" y="7927"/>
                  </a:cubicBezTo>
                  <a:lnTo>
                    <a:pt x="5094" y="7927"/>
                  </a:lnTo>
                  <a:cubicBezTo>
                    <a:pt x="5408" y="7927"/>
                    <a:pt x="5659" y="7673"/>
                    <a:pt x="5659" y="7359"/>
                  </a:cubicBezTo>
                  <a:cubicBezTo>
                    <a:pt x="5659" y="7045"/>
                    <a:pt x="5408" y="6795"/>
                    <a:pt x="5094" y="6795"/>
                  </a:cubicBezTo>
                  <a:lnTo>
                    <a:pt x="4530" y="6795"/>
                  </a:lnTo>
                  <a:lnTo>
                    <a:pt x="4530" y="565"/>
                  </a:lnTo>
                  <a:cubicBezTo>
                    <a:pt x="4530" y="251"/>
                    <a:pt x="4276" y="1"/>
                    <a:pt x="3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3027" name="Google Shape;4451;p57">
            <a:extLst>
              <a:ext uri="{FF2B5EF4-FFF2-40B4-BE49-F238E27FC236}">
                <a16:creationId xmlns:a16="http://schemas.microsoft.com/office/drawing/2014/main" id="{35045C1B-A310-449D-B268-6F8707407510}"/>
              </a:ext>
            </a:extLst>
          </p:cNvPr>
          <p:cNvSpPr/>
          <p:nvPr/>
        </p:nvSpPr>
        <p:spPr>
          <a:xfrm>
            <a:off x="10593864" y="5137106"/>
            <a:ext cx="231332" cy="231392"/>
          </a:xfrm>
          <a:custGeom>
            <a:avLst/>
            <a:gdLst/>
            <a:ahLst/>
            <a:cxnLst/>
            <a:rect l="l" t="t" r="r" b="b"/>
            <a:pathLst>
              <a:path w="19326" h="19331" extrusionOk="0">
                <a:moveTo>
                  <a:pt x="9470" y="1131"/>
                </a:moveTo>
                <a:cubicBezTo>
                  <a:pt x="9519" y="1131"/>
                  <a:pt x="9569" y="1143"/>
                  <a:pt x="9615" y="1165"/>
                </a:cubicBezTo>
                <a:lnTo>
                  <a:pt x="17504" y="5208"/>
                </a:lnTo>
                <a:lnTo>
                  <a:pt x="14283" y="6820"/>
                </a:lnTo>
                <a:lnTo>
                  <a:pt x="6360" y="2756"/>
                </a:lnTo>
                <a:lnTo>
                  <a:pt x="9325" y="1168"/>
                </a:lnTo>
                <a:cubicBezTo>
                  <a:pt x="9369" y="1143"/>
                  <a:pt x="9419" y="1131"/>
                  <a:pt x="9470" y="1131"/>
                </a:cubicBezTo>
                <a:close/>
                <a:moveTo>
                  <a:pt x="5149" y="3405"/>
                </a:moveTo>
                <a:lnTo>
                  <a:pt x="13027" y="7448"/>
                </a:lnTo>
                <a:lnTo>
                  <a:pt x="9467" y="9230"/>
                </a:lnTo>
                <a:lnTo>
                  <a:pt x="1779" y="5208"/>
                </a:lnTo>
                <a:lnTo>
                  <a:pt x="5149" y="3405"/>
                </a:lnTo>
                <a:close/>
                <a:moveTo>
                  <a:pt x="1133" y="6150"/>
                </a:moveTo>
                <a:lnTo>
                  <a:pt x="8896" y="10208"/>
                </a:lnTo>
                <a:lnTo>
                  <a:pt x="8896" y="17935"/>
                </a:lnTo>
                <a:lnTo>
                  <a:pt x="1299" y="13916"/>
                </a:lnTo>
                <a:cubicBezTo>
                  <a:pt x="1196" y="13862"/>
                  <a:pt x="1133" y="13753"/>
                  <a:pt x="1133" y="13638"/>
                </a:cubicBezTo>
                <a:lnTo>
                  <a:pt x="1133" y="6150"/>
                </a:lnTo>
                <a:close/>
                <a:moveTo>
                  <a:pt x="18190" y="6132"/>
                </a:moveTo>
                <a:lnTo>
                  <a:pt x="18190" y="13629"/>
                </a:lnTo>
                <a:cubicBezTo>
                  <a:pt x="18193" y="13744"/>
                  <a:pt x="18126" y="13853"/>
                  <a:pt x="18021" y="13907"/>
                </a:cubicBezTo>
                <a:lnTo>
                  <a:pt x="10028" y="17953"/>
                </a:lnTo>
                <a:lnTo>
                  <a:pt x="10028" y="10217"/>
                </a:lnTo>
                <a:lnTo>
                  <a:pt x="13730" y="8363"/>
                </a:lnTo>
                <a:lnTo>
                  <a:pt x="13730" y="10281"/>
                </a:lnTo>
                <a:cubicBezTo>
                  <a:pt x="13730" y="10592"/>
                  <a:pt x="13984" y="10845"/>
                  <a:pt x="14298" y="10845"/>
                </a:cubicBezTo>
                <a:cubicBezTo>
                  <a:pt x="14609" y="10845"/>
                  <a:pt x="14862" y="10592"/>
                  <a:pt x="14862" y="10281"/>
                </a:cubicBezTo>
                <a:lnTo>
                  <a:pt x="14862" y="7796"/>
                </a:lnTo>
                <a:lnTo>
                  <a:pt x="18190" y="6132"/>
                </a:lnTo>
                <a:close/>
                <a:moveTo>
                  <a:pt x="9473" y="0"/>
                </a:moveTo>
                <a:cubicBezTo>
                  <a:pt x="9238" y="0"/>
                  <a:pt x="9003" y="58"/>
                  <a:pt x="8790" y="172"/>
                </a:cubicBezTo>
                <a:lnTo>
                  <a:pt x="765" y="4468"/>
                </a:lnTo>
                <a:cubicBezTo>
                  <a:pt x="294" y="4719"/>
                  <a:pt x="1" y="5208"/>
                  <a:pt x="1" y="5739"/>
                </a:cubicBezTo>
                <a:lnTo>
                  <a:pt x="1" y="13638"/>
                </a:lnTo>
                <a:cubicBezTo>
                  <a:pt x="1" y="14173"/>
                  <a:pt x="297" y="14665"/>
                  <a:pt x="771" y="14913"/>
                </a:cubicBezTo>
                <a:lnTo>
                  <a:pt x="8796" y="19164"/>
                </a:lnTo>
                <a:cubicBezTo>
                  <a:pt x="9008" y="19275"/>
                  <a:pt x="9240" y="19331"/>
                  <a:pt x="9473" y="19331"/>
                </a:cubicBezTo>
                <a:cubicBezTo>
                  <a:pt x="9696" y="19331"/>
                  <a:pt x="9919" y="19279"/>
                  <a:pt x="10125" y="19176"/>
                </a:cubicBezTo>
                <a:lnTo>
                  <a:pt x="18534" y="14916"/>
                </a:lnTo>
                <a:cubicBezTo>
                  <a:pt x="19020" y="14671"/>
                  <a:pt x="19325" y="14173"/>
                  <a:pt x="19325" y="13629"/>
                </a:cubicBezTo>
                <a:lnTo>
                  <a:pt x="19325" y="5752"/>
                </a:lnTo>
                <a:cubicBezTo>
                  <a:pt x="19325" y="5208"/>
                  <a:pt x="19023" y="4713"/>
                  <a:pt x="18537" y="4465"/>
                </a:cubicBezTo>
                <a:lnTo>
                  <a:pt x="10131" y="160"/>
                </a:lnTo>
                <a:cubicBezTo>
                  <a:pt x="9924" y="53"/>
                  <a:pt x="9698" y="0"/>
                  <a:pt x="947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3028" name="Google Shape;4452;p57">
            <a:extLst>
              <a:ext uri="{FF2B5EF4-FFF2-40B4-BE49-F238E27FC236}">
                <a16:creationId xmlns:a16="http://schemas.microsoft.com/office/drawing/2014/main" id="{723ED079-2A33-451D-A289-619AC5EEB93F}"/>
              </a:ext>
            </a:extLst>
          </p:cNvPr>
          <p:cNvGrpSpPr/>
          <p:nvPr/>
        </p:nvGrpSpPr>
        <p:grpSpPr>
          <a:xfrm>
            <a:off x="10593953" y="5422181"/>
            <a:ext cx="231332" cy="231392"/>
            <a:chOff x="4459450" y="4993700"/>
            <a:chExt cx="483150" cy="483275"/>
          </a:xfrm>
        </p:grpSpPr>
        <p:sp>
          <p:nvSpPr>
            <p:cNvPr id="3029" name="Google Shape;4453;p57">
              <a:extLst>
                <a:ext uri="{FF2B5EF4-FFF2-40B4-BE49-F238E27FC236}">
                  <a16:creationId xmlns:a16="http://schemas.microsoft.com/office/drawing/2014/main" id="{01BA80D8-8C9B-4174-8D36-B78264D03F01}"/>
                </a:ext>
              </a:extLst>
            </p:cNvPr>
            <p:cNvSpPr/>
            <p:nvPr/>
          </p:nvSpPr>
          <p:spPr>
            <a:xfrm>
              <a:off x="4459450" y="4993700"/>
              <a:ext cx="483150" cy="483275"/>
            </a:xfrm>
            <a:custGeom>
              <a:avLst/>
              <a:gdLst/>
              <a:ahLst/>
              <a:cxnLst/>
              <a:rect l="l" t="t" r="r" b="b"/>
              <a:pathLst>
                <a:path w="19326" h="19331" extrusionOk="0">
                  <a:moveTo>
                    <a:pt x="9470" y="1131"/>
                  </a:moveTo>
                  <a:cubicBezTo>
                    <a:pt x="9519" y="1131"/>
                    <a:pt x="9569" y="1143"/>
                    <a:pt x="9615" y="1165"/>
                  </a:cubicBezTo>
                  <a:lnTo>
                    <a:pt x="17505" y="5208"/>
                  </a:lnTo>
                  <a:lnTo>
                    <a:pt x="14283" y="6820"/>
                  </a:lnTo>
                  <a:lnTo>
                    <a:pt x="6429" y="2720"/>
                  </a:lnTo>
                  <a:lnTo>
                    <a:pt x="9325" y="1168"/>
                  </a:lnTo>
                  <a:cubicBezTo>
                    <a:pt x="9369" y="1143"/>
                    <a:pt x="9419" y="1131"/>
                    <a:pt x="9470" y="1131"/>
                  </a:cubicBezTo>
                  <a:close/>
                  <a:moveTo>
                    <a:pt x="5221" y="3366"/>
                  </a:moveTo>
                  <a:lnTo>
                    <a:pt x="13033" y="7445"/>
                  </a:lnTo>
                  <a:lnTo>
                    <a:pt x="9467" y="9230"/>
                  </a:lnTo>
                  <a:lnTo>
                    <a:pt x="1779" y="5208"/>
                  </a:lnTo>
                  <a:lnTo>
                    <a:pt x="5221" y="3366"/>
                  </a:lnTo>
                  <a:close/>
                  <a:moveTo>
                    <a:pt x="1133" y="6150"/>
                  </a:moveTo>
                  <a:lnTo>
                    <a:pt x="8896" y="10208"/>
                  </a:lnTo>
                  <a:lnTo>
                    <a:pt x="8896" y="17935"/>
                  </a:lnTo>
                  <a:lnTo>
                    <a:pt x="1299" y="13916"/>
                  </a:lnTo>
                  <a:cubicBezTo>
                    <a:pt x="1197" y="13862"/>
                    <a:pt x="1133" y="13753"/>
                    <a:pt x="1133" y="13638"/>
                  </a:cubicBezTo>
                  <a:lnTo>
                    <a:pt x="1133" y="6150"/>
                  </a:lnTo>
                  <a:close/>
                  <a:moveTo>
                    <a:pt x="18193" y="6132"/>
                  </a:moveTo>
                  <a:lnTo>
                    <a:pt x="18193" y="13629"/>
                  </a:lnTo>
                  <a:cubicBezTo>
                    <a:pt x="18193" y="13744"/>
                    <a:pt x="18127" y="13853"/>
                    <a:pt x="18021" y="13907"/>
                  </a:cubicBezTo>
                  <a:lnTo>
                    <a:pt x="10028" y="17953"/>
                  </a:lnTo>
                  <a:lnTo>
                    <a:pt x="10028" y="10217"/>
                  </a:lnTo>
                  <a:lnTo>
                    <a:pt x="13730" y="8363"/>
                  </a:lnTo>
                  <a:lnTo>
                    <a:pt x="13730" y="10281"/>
                  </a:lnTo>
                  <a:cubicBezTo>
                    <a:pt x="13730" y="10592"/>
                    <a:pt x="13984" y="10845"/>
                    <a:pt x="14298" y="10845"/>
                  </a:cubicBezTo>
                  <a:cubicBezTo>
                    <a:pt x="14609" y="10845"/>
                    <a:pt x="14863" y="10592"/>
                    <a:pt x="14863" y="10281"/>
                  </a:cubicBezTo>
                  <a:lnTo>
                    <a:pt x="14863" y="7796"/>
                  </a:lnTo>
                  <a:lnTo>
                    <a:pt x="18193" y="6132"/>
                  </a:lnTo>
                  <a:close/>
                  <a:moveTo>
                    <a:pt x="9472" y="0"/>
                  </a:moveTo>
                  <a:cubicBezTo>
                    <a:pt x="9237" y="0"/>
                    <a:pt x="9002" y="58"/>
                    <a:pt x="8787" y="172"/>
                  </a:cubicBezTo>
                  <a:lnTo>
                    <a:pt x="765" y="4468"/>
                  </a:lnTo>
                  <a:cubicBezTo>
                    <a:pt x="294" y="4719"/>
                    <a:pt x="1" y="5208"/>
                    <a:pt x="1" y="5739"/>
                  </a:cubicBezTo>
                  <a:lnTo>
                    <a:pt x="1" y="13638"/>
                  </a:lnTo>
                  <a:cubicBezTo>
                    <a:pt x="1" y="14173"/>
                    <a:pt x="297" y="14665"/>
                    <a:pt x="771" y="14913"/>
                  </a:cubicBezTo>
                  <a:lnTo>
                    <a:pt x="8796" y="19164"/>
                  </a:lnTo>
                  <a:cubicBezTo>
                    <a:pt x="9008" y="19275"/>
                    <a:pt x="9240" y="19331"/>
                    <a:pt x="9473" y="19331"/>
                  </a:cubicBezTo>
                  <a:cubicBezTo>
                    <a:pt x="9696" y="19331"/>
                    <a:pt x="9920" y="19279"/>
                    <a:pt x="10125" y="19176"/>
                  </a:cubicBezTo>
                  <a:lnTo>
                    <a:pt x="18534" y="14916"/>
                  </a:lnTo>
                  <a:cubicBezTo>
                    <a:pt x="19020" y="14671"/>
                    <a:pt x="19325" y="14173"/>
                    <a:pt x="19325" y="13629"/>
                  </a:cubicBezTo>
                  <a:lnTo>
                    <a:pt x="19325" y="5752"/>
                  </a:lnTo>
                  <a:cubicBezTo>
                    <a:pt x="19325" y="5208"/>
                    <a:pt x="19023" y="4713"/>
                    <a:pt x="18537" y="4465"/>
                  </a:cubicBezTo>
                  <a:lnTo>
                    <a:pt x="10128" y="160"/>
                  </a:lnTo>
                  <a:cubicBezTo>
                    <a:pt x="9922" y="53"/>
                    <a:pt x="9697" y="0"/>
                    <a:pt x="94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3030" name="Google Shape;4454;p57">
              <a:extLst>
                <a:ext uri="{FF2B5EF4-FFF2-40B4-BE49-F238E27FC236}">
                  <a16:creationId xmlns:a16="http://schemas.microsoft.com/office/drawing/2014/main" id="{238603D8-4483-4F98-A676-8DBC16D42474}"/>
                </a:ext>
              </a:extLst>
            </p:cNvPr>
            <p:cNvSpPr/>
            <p:nvPr/>
          </p:nvSpPr>
          <p:spPr>
            <a:xfrm>
              <a:off x="4530800" y="5235675"/>
              <a:ext cx="99650" cy="118650"/>
            </a:xfrm>
            <a:custGeom>
              <a:avLst/>
              <a:gdLst/>
              <a:ahLst/>
              <a:cxnLst/>
              <a:rect l="l" t="t" r="r" b="b"/>
              <a:pathLst>
                <a:path w="3986" h="4746" extrusionOk="0">
                  <a:moveTo>
                    <a:pt x="859" y="1"/>
                  </a:moveTo>
                  <a:cubicBezTo>
                    <a:pt x="757" y="1"/>
                    <a:pt x="654" y="28"/>
                    <a:pt x="562" y="85"/>
                  </a:cubicBezTo>
                  <a:cubicBezTo>
                    <a:pt x="296" y="251"/>
                    <a:pt x="215" y="596"/>
                    <a:pt x="378" y="861"/>
                  </a:cubicBezTo>
                  <a:lnTo>
                    <a:pt x="1136" y="2081"/>
                  </a:lnTo>
                  <a:lnTo>
                    <a:pt x="432" y="2374"/>
                  </a:lnTo>
                  <a:cubicBezTo>
                    <a:pt x="139" y="2492"/>
                    <a:pt x="0" y="2827"/>
                    <a:pt x="121" y="3117"/>
                  </a:cubicBezTo>
                  <a:cubicBezTo>
                    <a:pt x="211" y="3335"/>
                    <a:pt x="422" y="3466"/>
                    <a:pt x="644" y="3466"/>
                  </a:cubicBezTo>
                  <a:cubicBezTo>
                    <a:pt x="719" y="3466"/>
                    <a:pt x="796" y="3451"/>
                    <a:pt x="870" y="3419"/>
                  </a:cubicBezTo>
                  <a:lnTo>
                    <a:pt x="1742" y="3054"/>
                  </a:lnTo>
                  <a:lnTo>
                    <a:pt x="2627" y="4476"/>
                  </a:lnTo>
                  <a:cubicBezTo>
                    <a:pt x="2733" y="4650"/>
                    <a:pt x="2919" y="4746"/>
                    <a:pt x="3110" y="4746"/>
                  </a:cubicBezTo>
                  <a:cubicBezTo>
                    <a:pt x="3212" y="4746"/>
                    <a:pt x="3316" y="4718"/>
                    <a:pt x="3409" y="4660"/>
                  </a:cubicBezTo>
                  <a:cubicBezTo>
                    <a:pt x="3675" y="4494"/>
                    <a:pt x="3756" y="4144"/>
                    <a:pt x="3587" y="3878"/>
                  </a:cubicBezTo>
                  <a:lnTo>
                    <a:pt x="2802" y="2613"/>
                  </a:lnTo>
                  <a:lnTo>
                    <a:pt x="3560" y="2296"/>
                  </a:lnTo>
                  <a:cubicBezTo>
                    <a:pt x="3850" y="2175"/>
                    <a:pt x="3986" y="1843"/>
                    <a:pt x="3865" y="1556"/>
                  </a:cubicBezTo>
                  <a:cubicBezTo>
                    <a:pt x="3774" y="1338"/>
                    <a:pt x="3564" y="1207"/>
                    <a:pt x="3343" y="1207"/>
                  </a:cubicBezTo>
                  <a:cubicBezTo>
                    <a:pt x="3270" y="1207"/>
                    <a:pt x="3196" y="1221"/>
                    <a:pt x="3125" y="1251"/>
                  </a:cubicBezTo>
                  <a:lnTo>
                    <a:pt x="2195" y="1637"/>
                  </a:lnTo>
                  <a:lnTo>
                    <a:pt x="1338" y="264"/>
                  </a:lnTo>
                  <a:cubicBezTo>
                    <a:pt x="1230" y="93"/>
                    <a:pt x="1047" y="1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3031" name="Google Shape;4455;p57">
            <a:extLst>
              <a:ext uri="{FF2B5EF4-FFF2-40B4-BE49-F238E27FC236}">
                <a16:creationId xmlns:a16="http://schemas.microsoft.com/office/drawing/2014/main" id="{E82C09C7-BA09-4A73-BE8E-1E8C4ED9CC7E}"/>
              </a:ext>
            </a:extLst>
          </p:cNvPr>
          <p:cNvGrpSpPr/>
          <p:nvPr/>
        </p:nvGrpSpPr>
        <p:grpSpPr>
          <a:xfrm>
            <a:off x="10593965" y="5707091"/>
            <a:ext cx="231332" cy="231392"/>
            <a:chOff x="5053900" y="4993700"/>
            <a:chExt cx="483150" cy="483275"/>
          </a:xfrm>
        </p:grpSpPr>
        <p:sp>
          <p:nvSpPr>
            <p:cNvPr id="3032" name="Google Shape;4456;p57">
              <a:extLst>
                <a:ext uri="{FF2B5EF4-FFF2-40B4-BE49-F238E27FC236}">
                  <a16:creationId xmlns:a16="http://schemas.microsoft.com/office/drawing/2014/main" id="{98181FEF-EDF9-402B-B37C-C2BCF0BE2DCE}"/>
                </a:ext>
              </a:extLst>
            </p:cNvPr>
            <p:cNvSpPr/>
            <p:nvPr/>
          </p:nvSpPr>
          <p:spPr>
            <a:xfrm>
              <a:off x="5053900" y="4993700"/>
              <a:ext cx="483150" cy="483275"/>
            </a:xfrm>
            <a:custGeom>
              <a:avLst/>
              <a:gdLst/>
              <a:ahLst/>
              <a:cxnLst/>
              <a:rect l="l" t="t" r="r" b="b"/>
              <a:pathLst>
                <a:path w="19326" h="19331" extrusionOk="0">
                  <a:moveTo>
                    <a:pt x="9470" y="1131"/>
                  </a:moveTo>
                  <a:cubicBezTo>
                    <a:pt x="9519" y="1131"/>
                    <a:pt x="9569" y="1143"/>
                    <a:pt x="9615" y="1165"/>
                  </a:cubicBezTo>
                  <a:lnTo>
                    <a:pt x="17505" y="5208"/>
                  </a:lnTo>
                  <a:lnTo>
                    <a:pt x="14283" y="6820"/>
                  </a:lnTo>
                  <a:lnTo>
                    <a:pt x="6429" y="2720"/>
                  </a:lnTo>
                  <a:lnTo>
                    <a:pt x="9325" y="1168"/>
                  </a:lnTo>
                  <a:cubicBezTo>
                    <a:pt x="9369" y="1143"/>
                    <a:pt x="9419" y="1131"/>
                    <a:pt x="9470" y="1131"/>
                  </a:cubicBezTo>
                  <a:close/>
                  <a:moveTo>
                    <a:pt x="5222" y="3366"/>
                  </a:moveTo>
                  <a:lnTo>
                    <a:pt x="13033" y="7445"/>
                  </a:lnTo>
                  <a:lnTo>
                    <a:pt x="9467" y="9230"/>
                  </a:lnTo>
                  <a:lnTo>
                    <a:pt x="1779" y="5208"/>
                  </a:lnTo>
                  <a:lnTo>
                    <a:pt x="5222" y="3366"/>
                  </a:lnTo>
                  <a:close/>
                  <a:moveTo>
                    <a:pt x="1133" y="6150"/>
                  </a:moveTo>
                  <a:lnTo>
                    <a:pt x="8896" y="10208"/>
                  </a:lnTo>
                  <a:lnTo>
                    <a:pt x="8896" y="17935"/>
                  </a:lnTo>
                  <a:lnTo>
                    <a:pt x="1299" y="13916"/>
                  </a:lnTo>
                  <a:cubicBezTo>
                    <a:pt x="1197" y="13862"/>
                    <a:pt x="1133" y="13753"/>
                    <a:pt x="1133" y="13638"/>
                  </a:cubicBezTo>
                  <a:lnTo>
                    <a:pt x="1133" y="6150"/>
                  </a:lnTo>
                  <a:close/>
                  <a:moveTo>
                    <a:pt x="18193" y="6132"/>
                  </a:moveTo>
                  <a:lnTo>
                    <a:pt x="18193" y="13629"/>
                  </a:lnTo>
                  <a:cubicBezTo>
                    <a:pt x="18193" y="13744"/>
                    <a:pt x="18127" y="13853"/>
                    <a:pt x="18021" y="13907"/>
                  </a:cubicBezTo>
                  <a:lnTo>
                    <a:pt x="10029" y="17953"/>
                  </a:lnTo>
                  <a:lnTo>
                    <a:pt x="10029" y="10217"/>
                  </a:lnTo>
                  <a:lnTo>
                    <a:pt x="13730" y="8363"/>
                  </a:lnTo>
                  <a:lnTo>
                    <a:pt x="13730" y="10281"/>
                  </a:lnTo>
                  <a:cubicBezTo>
                    <a:pt x="13730" y="10592"/>
                    <a:pt x="13984" y="10845"/>
                    <a:pt x="14298" y="10845"/>
                  </a:cubicBezTo>
                  <a:cubicBezTo>
                    <a:pt x="14609" y="10845"/>
                    <a:pt x="14863" y="10592"/>
                    <a:pt x="14863" y="10281"/>
                  </a:cubicBezTo>
                  <a:lnTo>
                    <a:pt x="14863" y="7796"/>
                  </a:lnTo>
                  <a:lnTo>
                    <a:pt x="18193" y="6132"/>
                  </a:lnTo>
                  <a:close/>
                  <a:moveTo>
                    <a:pt x="9472" y="0"/>
                  </a:moveTo>
                  <a:cubicBezTo>
                    <a:pt x="9237" y="0"/>
                    <a:pt x="9002" y="58"/>
                    <a:pt x="8788" y="172"/>
                  </a:cubicBezTo>
                  <a:lnTo>
                    <a:pt x="765" y="4468"/>
                  </a:lnTo>
                  <a:cubicBezTo>
                    <a:pt x="294" y="4719"/>
                    <a:pt x="1" y="5208"/>
                    <a:pt x="1" y="5739"/>
                  </a:cubicBezTo>
                  <a:lnTo>
                    <a:pt x="1" y="13638"/>
                  </a:lnTo>
                  <a:cubicBezTo>
                    <a:pt x="1" y="14173"/>
                    <a:pt x="297" y="14665"/>
                    <a:pt x="771" y="14913"/>
                  </a:cubicBezTo>
                  <a:lnTo>
                    <a:pt x="8797" y="19164"/>
                  </a:lnTo>
                  <a:cubicBezTo>
                    <a:pt x="9008" y="19275"/>
                    <a:pt x="9240" y="19331"/>
                    <a:pt x="9473" y="19331"/>
                  </a:cubicBezTo>
                  <a:cubicBezTo>
                    <a:pt x="9696" y="19331"/>
                    <a:pt x="9920" y="19279"/>
                    <a:pt x="10125" y="19176"/>
                  </a:cubicBezTo>
                  <a:lnTo>
                    <a:pt x="18534" y="14916"/>
                  </a:lnTo>
                  <a:cubicBezTo>
                    <a:pt x="19020" y="14671"/>
                    <a:pt x="19325" y="14173"/>
                    <a:pt x="19325" y="13629"/>
                  </a:cubicBezTo>
                  <a:lnTo>
                    <a:pt x="19325" y="5752"/>
                  </a:lnTo>
                  <a:cubicBezTo>
                    <a:pt x="19325" y="5208"/>
                    <a:pt x="19023" y="4713"/>
                    <a:pt x="18537" y="4465"/>
                  </a:cubicBezTo>
                  <a:lnTo>
                    <a:pt x="10128" y="160"/>
                  </a:lnTo>
                  <a:cubicBezTo>
                    <a:pt x="9923" y="53"/>
                    <a:pt x="9698" y="0"/>
                    <a:pt x="94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3033" name="Google Shape;4457;p57">
              <a:extLst>
                <a:ext uri="{FF2B5EF4-FFF2-40B4-BE49-F238E27FC236}">
                  <a16:creationId xmlns:a16="http://schemas.microsoft.com/office/drawing/2014/main" id="{C923C8D2-8CFF-49B7-9CB0-8668E349A454}"/>
                </a:ext>
              </a:extLst>
            </p:cNvPr>
            <p:cNvSpPr/>
            <p:nvPr/>
          </p:nvSpPr>
          <p:spPr>
            <a:xfrm>
              <a:off x="5123725" y="5264025"/>
              <a:ext cx="105200" cy="61775"/>
            </a:xfrm>
            <a:custGeom>
              <a:avLst/>
              <a:gdLst/>
              <a:ahLst/>
              <a:cxnLst/>
              <a:rect l="l" t="t" r="r" b="b"/>
              <a:pathLst>
                <a:path w="4208" h="2471" extrusionOk="0">
                  <a:moveTo>
                    <a:pt x="3561" y="1"/>
                  </a:moveTo>
                  <a:cubicBezTo>
                    <a:pt x="3462" y="1"/>
                    <a:pt x="3362" y="26"/>
                    <a:pt x="3271" y="81"/>
                  </a:cubicBezTo>
                  <a:lnTo>
                    <a:pt x="1523" y="1122"/>
                  </a:lnTo>
                  <a:lnTo>
                    <a:pt x="1139" y="449"/>
                  </a:lnTo>
                  <a:cubicBezTo>
                    <a:pt x="1035" y="266"/>
                    <a:pt x="844" y="162"/>
                    <a:pt x="647" y="162"/>
                  </a:cubicBezTo>
                  <a:cubicBezTo>
                    <a:pt x="551" y="162"/>
                    <a:pt x="455" y="187"/>
                    <a:pt x="366" y="238"/>
                  </a:cubicBezTo>
                  <a:cubicBezTo>
                    <a:pt x="95" y="392"/>
                    <a:pt x="1" y="736"/>
                    <a:pt x="155" y="1008"/>
                  </a:cubicBezTo>
                  <a:lnTo>
                    <a:pt x="825" y="2185"/>
                  </a:lnTo>
                  <a:lnTo>
                    <a:pt x="831" y="2191"/>
                  </a:lnTo>
                  <a:cubicBezTo>
                    <a:pt x="831" y="2194"/>
                    <a:pt x="831" y="2194"/>
                    <a:pt x="831" y="2194"/>
                  </a:cubicBezTo>
                  <a:cubicBezTo>
                    <a:pt x="834" y="2200"/>
                    <a:pt x="837" y="2203"/>
                    <a:pt x="840" y="2206"/>
                  </a:cubicBezTo>
                  <a:lnTo>
                    <a:pt x="849" y="2224"/>
                  </a:lnTo>
                  <a:lnTo>
                    <a:pt x="861" y="2240"/>
                  </a:lnTo>
                  <a:lnTo>
                    <a:pt x="874" y="2255"/>
                  </a:lnTo>
                  <a:lnTo>
                    <a:pt x="883" y="2270"/>
                  </a:lnTo>
                  <a:lnTo>
                    <a:pt x="898" y="2282"/>
                  </a:lnTo>
                  <a:lnTo>
                    <a:pt x="910" y="2297"/>
                  </a:lnTo>
                  <a:lnTo>
                    <a:pt x="922" y="2312"/>
                  </a:lnTo>
                  <a:lnTo>
                    <a:pt x="937" y="2324"/>
                  </a:lnTo>
                  <a:lnTo>
                    <a:pt x="949" y="2336"/>
                  </a:lnTo>
                  <a:lnTo>
                    <a:pt x="964" y="2348"/>
                  </a:lnTo>
                  <a:cubicBezTo>
                    <a:pt x="970" y="2351"/>
                    <a:pt x="973" y="2354"/>
                    <a:pt x="979" y="2357"/>
                  </a:cubicBezTo>
                  <a:lnTo>
                    <a:pt x="994" y="2369"/>
                  </a:lnTo>
                  <a:lnTo>
                    <a:pt x="1009" y="2378"/>
                  </a:lnTo>
                  <a:lnTo>
                    <a:pt x="1028" y="2391"/>
                  </a:lnTo>
                  <a:lnTo>
                    <a:pt x="1040" y="2400"/>
                  </a:lnTo>
                  <a:lnTo>
                    <a:pt x="1058" y="2409"/>
                  </a:lnTo>
                  <a:lnTo>
                    <a:pt x="1073" y="2415"/>
                  </a:lnTo>
                  <a:cubicBezTo>
                    <a:pt x="1079" y="2418"/>
                    <a:pt x="1085" y="2421"/>
                    <a:pt x="1091" y="2424"/>
                  </a:cubicBezTo>
                  <a:lnTo>
                    <a:pt x="1106" y="2430"/>
                  </a:lnTo>
                  <a:lnTo>
                    <a:pt x="1124" y="2436"/>
                  </a:lnTo>
                  <a:lnTo>
                    <a:pt x="1139" y="2442"/>
                  </a:lnTo>
                  <a:lnTo>
                    <a:pt x="1160" y="2448"/>
                  </a:lnTo>
                  <a:lnTo>
                    <a:pt x="1176" y="2454"/>
                  </a:lnTo>
                  <a:lnTo>
                    <a:pt x="1197" y="2457"/>
                  </a:lnTo>
                  <a:lnTo>
                    <a:pt x="1212" y="2460"/>
                  </a:lnTo>
                  <a:lnTo>
                    <a:pt x="1233" y="2463"/>
                  </a:lnTo>
                  <a:lnTo>
                    <a:pt x="1245" y="2466"/>
                  </a:lnTo>
                  <a:cubicBezTo>
                    <a:pt x="1254" y="2466"/>
                    <a:pt x="1263" y="2466"/>
                    <a:pt x="1269" y="2469"/>
                  </a:cubicBezTo>
                  <a:cubicBezTo>
                    <a:pt x="1272" y="2470"/>
                    <a:pt x="1274" y="2470"/>
                    <a:pt x="1276" y="2470"/>
                  </a:cubicBezTo>
                  <a:cubicBezTo>
                    <a:pt x="1279" y="2470"/>
                    <a:pt x="1279" y="2469"/>
                    <a:pt x="1281" y="2469"/>
                  </a:cubicBezTo>
                  <a:lnTo>
                    <a:pt x="1369" y="2469"/>
                  </a:lnTo>
                  <a:lnTo>
                    <a:pt x="1393" y="2466"/>
                  </a:lnTo>
                  <a:lnTo>
                    <a:pt x="1408" y="2463"/>
                  </a:lnTo>
                  <a:cubicBezTo>
                    <a:pt x="1414" y="2463"/>
                    <a:pt x="1420" y="2463"/>
                    <a:pt x="1426" y="2460"/>
                  </a:cubicBezTo>
                  <a:lnTo>
                    <a:pt x="1444" y="2457"/>
                  </a:lnTo>
                  <a:lnTo>
                    <a:pt x="1462" y="2451"/>
                  </a:lnTo>
                  <a:lnTo>
                    <a:pt x="1480" y="2448"/>
                  </a:lnTo>
                  <a:lnTo>
                    <a:pt x="1499" y="2442"/>
                  </a:lnTo>
                  <a:lnTo>
                    <a:pt x="1517" y="2436"/>
                  </a:lnTo>
                  <a:cubicBezTo>
                    <a:pt x="1523" y="2433"/>
                    <a:pt x="1529" y="2430"/>
                    <a:pt x="1535" y="2427"/>
                  </a:cubicBezTo>
                  <a:lnTo>
                    <a:pt x="1553" y="2421"/>
                  </a:lnTo>
                  <a:lnTo>
                    <a:pt x="1568" y="2412"/>
                  </a:lnTo>
                  <a:lnTo>
                    <a:pt x="1586" y="2403"/>
                  </a:lnTo>
                  <a:cubicBezTo>
                    <a:pt x="1589" y="2403"/>
                    <a:pt x="1595" y="2400"/>
                    <a:pt x="1598" y="2397"/>
                  </a:cubicBezTo>
                  <a:cubicBezTo>
                    <a:pt x="1600" y="2395"/>
                    <a:pt x="1600" y="2395"/>
                    <a:pt x="1601" y="2395"/>
                  </a:cubicBezTo>
                  <a:cubicBezTo>
                    <a:pt x="1601" y="2395"/>
                    <a:pt x="1601" y="2395"/>
                    <a:pt x="1601" y="2394"/>
                  </a:cubicBezTo>
                  <a:lnTo>
                    <a:pt x="1607" y="2391"/>
                  </a:lnTo>
                  <a:lnTo>
                    <a:pt x="3851" y="1053"/>
                  </a:lnTo>
                  <a:cubicBezTo>
                    <a:pt x="4119" y="893"/>
                    <a:pt x="4207" y="546"/>
                    <a:pt x="4047" y="277"/>
                  </a:cubicBezTo>
                  <a:cubicBezTo>
                    <a:pt x="3941" y="99"/>
                    <a:pt x="3753" y="1"/>
                    <a:pt x="35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8800660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Agrupar 6">
            <a:extLst>
              <a:ext uri="{FF2B5EF4-FFF2-40B4-BE49-F238E27FC236}">
                <a16:creationId xmlns:a16="http://schemas.microsoft.com/office/drawing/2014/main" id="{4CCDD8A7-735C-4BA0-9B1B-1513DDCECB2E}"/>
              </a:ext>
            </a:extLst>
          </p:cNvPr>
          <p:cNvGrpSpPr/>
          <p:nvPr/>
        </p:nvGrpSpPr>
        <p:grpSpPr>
          <a:xfrm>
            <a:off x="-33392" y="0"/>
            <a:ext cx="12258784" cy="6858000"/>
            <a:chOff x="-33392" y="0"/>
            <a:chExt cx="12258784" cy="6858000"/>
          </a:xfrm>
        </p:grpSpPr>
        <p:grpSp>
          <p:nvGrpSpPr>
            <p:cNvPr id="5" name="Agrupar 4">
              <a:extLst>
                <a:ext uri="{FF2B5EF4-FFF2-40B4-BE49-F238E27FC236}">
                  <a16:creationId xmlns:a16="http://schemas.microsoft.com/office/drawing/2014/main" id="{89831231-11B4-4B76-9318-8FA8FD4FDEE3}"/>
                </a:ext>
              </a:extLst>
            </p:cNvPr>
            <p:cNvGrpSpPr/>
            <p:nvPr/>
          </p:nvGrpSpPr>
          <p:grpSpPr>
            <a:xfrm>
              <a:off x="-33392" y="0"/>
              <a:ext cx="12225392" cy="6858000"/>
              <a:chOff x="-33392" y="0"/>
              <a:chExt cx="12225392" cy="7585519"/>
            </a:xfrm>
          </p:grpSpPr>
          <p:pic>
            <p:nvPicPr>
              <p:cNvPr id="12" name="Imagem 11" descr="Teia de aranha branca em fundo preto&#10;&#10;Descrição gerada automaticamente com confiança média">
                <a:extLst>
                  <a:ext uri="{FF2B5EF4-FFF2-40B4-BE49-F238E27FC236}">
                    <a16:creationId xmlns:a16="http://schemas.microsoft.com/office/drawing/2014/main" id="{F4DECA57-1D50-4681-970B-82BFA4462C8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alphaModFix amt="20000"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15429"/>
              <a:stretch/>
            </p:blipFill>
            <p:spPr>
              <a:xfrm>
                <a:off x="-33392" y="0"/>
                <a:ext cx="12225392" cy="7585519"/>
              </a:xfrm>
              <a:prstGeom prst="rect">
                <a:avLst/>
              </a:prstGeom>
            </p:spPr>
          </p:pic>
          <p:sp>
            <p:nvSpPr>
              <p:cNvPr id="3" name="Retângulo 2">
                <a:extLst>
                  <a:ext uri="{FF2B5EF4-FFF2-40B4-BE49-F238E27FC236}">
                    <a16:creationId xmlns:a16="http://schemas.microsoft.com/office/drawing/2014/main" id="{C9F5597D-FDF2-4870-9617-5886D74ACEF4}"/>
                  </a:ext>
                </a:extLst>
              </p:cNvPr>
              <p:cNvSpPr/>
              <p:nvPr/>
            </p:nvSpPr>
            <p:spPr>
              <a:xfrm>
                <a:off x="-33392" y="0"/>
                <a:ext cx="12225392" cy="7585519"/>
              </a:xfrm>
              <a:prstGeom prst="rect">
                <a:avLst/>
              </a:prstGeom>
              <a:solidFill>
                <a:schemeClr val="bg1"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pt-BR"/>
              </a:p>
            </p:txBody>
          </p:sp>
        </p:grpSp>
        <p:pic>
          <p:nvPicPr>
            <p:cNvPr id="18" name="Imagem 17" descr="Desenho de um círculo&#10;&#10;Descrição gerada automaticamente com confiança baixa">
              <a:extLst>
                <a:ext uri="{FF2B5EF4-FFF2-40B4-BE49-F238E27FC236}">
                  <a16:creationId xmlns:a16="http://schemas.microsoft.com/office/drawing/2014/main" id="{06AB16F0-FFAE-478C-B8D1-D3E60AB1636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duotone>
                <a:prstClr val="black"/>
                <a:schemeClr val="tx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rightnessContrast bright="-20000" contrast="-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942688" y="6596753"/>
              <a:ext cx="1141768" cy="204148"/>
            </a:xfrm>
            <a:prstGeom prst="rect">
              <a:avLst/>
            </a:prstGeom>
          </p:spPr>
        </p:pic>
        <p:pic>
          <p:nvPicPr>
            <p:cNvPr id="19" name="Imagem 18" descr="Desenho com traços pretos em fundo branco&#10;&#10;Descrição gerada automaticamente com confiança baixa">
              <a:extLst>
                <a:ext uri="{FF2B5EF4-FFF2-40B4-BE49-F238E27FC236}">
                  <a16:creationId xmlns:a16="http://schemas.microsoft.com/office/drawing/2014/main" id="{3538D2BC-9FD1-4CE5-A65B-9B49A0857961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duotone>
                <a:prstClr val="black"/>
                <a:schemeClr val="tx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-20000" contrast="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48609" y="6578135"/>
              <a:ext cx="703800" cy="239038"/>
            </a:xfrm>
            <a:prstGeom prst="rect">
              <a:avLst/>
            </a:prstGeom>
          </p:spPr>
        </p:pic>
        <p:pic>
          <p:nvPicPr>
            <p:cNvPr id="42" name="Imagem 41" descr="Uma imagem contendo Texto&#10;&#10;Descrição gerada automaticamente">
              <a:extLst>
                <a:ext uri="{FF2B5EF4-FFF2-40B4-BE49-F238E27FC236}">
                  <a16:creationId xmlns:a16="http://schemas.microsoft.com/office/drawing/2014/main" id="{736EF2AF-3BAB-478E-AF6D-FF61E3170E24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alphaModFix amt="8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014559" y="57099"/>
              <a:ext cx="1210833" cy="1138655"/>
            </a:xfrm>
            <a:prstGeom prst="rect">
              <a:avLst/>
            </a:prstGeom>
          </p:spPr>
        </p:pic>
        <p:pic>
          <p:nvPicPr>
            <p:cNvPr id="2" name="Gráfico 1">
              <a:extLst>
                <a:ext uri="{FF2B5EF4-FFF2-40B4-BE49-F238E27FC236}">
                  <a16:creationId xmlns:a16="http://schemas.microsoft.com/office/drawing/2014/main" id="{FF86F709-565F-46DE-8758-FA326D85DB12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7429042" y="221952"/>
              <a:ext cx="4516722" cy="6256913"/>
            </a:xfrm>
            <a:prstGeom prst="rect">
              <a:avLst/>
            </a:prstGeom>
          </p:spPr>
        </p:pic>
      </p:grpSp>
      <p:sp>
        <p:nvSpPr>
          <p:cNvPr id="4" name="Retângulo: Cantos Arredondados 3">
            <a:extLst>
              <a:ext uri="{FF2B5EF4-FFF2-40B4-BE49-F238E27FC236}">
                <a16:creationId xmlns:a16="http://schemas.microsoft.com/office/drawing/2014/main" id="{96B60DCC-0ACB-4D1F-BA02-56BEAD4EF9A6}"/>
              </a:ext>
            </a:extLst>
          </p:cNvPr>
          <p:cNvSpPr/>
          <p:nvPr/>
        </p:nvSpPr>
        <p:spPr>
          <a:xfrm>
            <a:off x="679269" y="3144626"/>
            <a:ext cx="7733211" cy="565561"/>
          </a:xfrm>
          <a:prstGeom prst="roundRect">
            <a:avLst>
              <a:gd name="adj" fmla="val 50000"/>
            </a:avLst>
          </a:prstGeom>
          <a:solidFill>
            <a:srgbClr val="C64B45">
              <a:alpha val="9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5" name="CaixaDeTexto 14">
            <a:extLst>
              <a:ext uri="{FF2B5EF4-FFF2-40B4-BE49-F238E27FC236}">
                <a16:creationId xmlns:a16="http://schemas.microsoft.com/office/drawing/2014/main" id="{001425D1-95A6-4A08-A535-544287BC5E48}"/>
              </a:ext>
            </a:extLst>
          </p:cNvPr>
          <p:cNvSpPr txBox="1"/>
          <p:nvPr/>
        </p:nvSpPr>
        <p:spPr>
          <a:xfrm>
            <a:off x="1154999" y="618853"/>
            <a:ext cx="705059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3200">
                <a:solidFill>
                  <a:srgbClr val="C64B45"/>
                </a:solidFill>
                <a:latin typeface="Montserrat BOLD" panose="00000800000000000000" pitchFamily="2" charset="0"/>
              </a:rPr>
              <a:t>AGENDA</a:t>
            </a:r>
          </a:p>
        </p:txBody>
      </p:sp>
      <p:sp>
        <p:nvSpPr>
          <p:cNvPr id="16" name="CaixaDeTexto 15">
            <a:extLst>
              <a:ext uri="{FF2B5EF4-FFF2-40B4-BE49-F238E27FC236}">
                <a16:creationId xmlns:a16="http://schemas.microsoft.com/office/drawing/2014/main" id="{BA165778-1FD1-46C8-9CD6-499609E315CF}"/>
              </a:ext>
            </a:extLst>
          </p:cNvPr>
          <p:cNvSpPr txBox="1"/>
          <p:nvPr/>
        </p:nvSpPr>
        <p:spPr>
          <a:xfrm>
            <a:off x="1159360" y="1203628"/>
            <a:ext cx="42066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1600">
                <a:solidFill>
                  <a:schemeClr val="tx1">
                    <a:lumMod val="75000"/>
                    <a:lumOff val="25000"/>
                  </a:schemeClr>
                </a:solidFill>
                <a:latin typeface="Montserrat Light" panose="00000400000000000000" pitchFamily="2" charset="0"/>
              </a:rPr>
              <a:t>CALL COMUNIDAD ENERO – 30/01/2021</a:t>
            </a:r>
          </a:p>
        </p:txBody>
      </p:sp>
      <p:sp>
        <p:nvSpPr>
          <p:cNvPr id="27" name="CaixaDeTexto 26">
            <a:extLst>
              <a:ext uri="{FF2B5EF4-FFF2-40B4-BE49-F238E27FC236}">
                <a16:creationId xmlns:a16="http://schemas.microsoft.com/office/drawing/2014/main" id="{77F8E78C-8347-4CD6-AF2C-41D73F4CCE0B}"/>
              </a:ext>
            </a:extLst>
          </p:cNvPr>
          <p:cNvSpPr txBox="1"/>
          <p:nvPr/>
        </p:nvSpPr>
        <p:spPr>
          <a:xfrm>
            <a:off x="839398" y="2122669"/>
            <a:ext cx="20281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Clr>
                <a:srgbClr val="C64B45"/>
              </a:buClr>
              <a:buFont typeface="Montserrat Light" panose="00000400000000000000" pitchFamily="2" charset="0"/>
              <a:buChar char="→"/>
            </a:pPr>
            <a:r>
              <a:rPr lang="pt-BR" sz="1400">
                <a:solidFill>
                  <a:schemeClr val="tx1">
                    <a:lumMod val="75000"/>
                    <a:lumOff val="25000"/>
                  </a:schemeClr>
                </a:solidFill>
                <a:latin typeface="Montserrat REGULAR" panose="00000500000000000000" pitchFamily="2" charset="0"/>
              </a:rPr>
              <a:t>CIERRE E2E 2020</a:t>
            </a:r>
          </a:p>
        </p:txBody>
      </p:sp>
      <p:sp>
        <p:nvSpPr>
          <p:cNvPr id="28" name="CaixaDeTexto 27">
            <a:extLst>
              <a:ext uri="{FF2B5EF4-FFF2-40B4-BE49-F238E27FC236}">
                <a16:creationId xmlns:a16="http://schemas.microsoft.com/office/drawing/2014/main" id="{03AF7691-E128-4B88-9816-9A02E2D6F478}"/>
              </a:ext>
            </a:extLst>
          </p:cNvPr>
          <p:cNvSpPr txBox="1"/>
          <p:nvPr/>
        </p:nvSpPr>
        <p:spPr>
          <a:xfrm>
            <a:off x="839398" y="2697276"/>
            <a:ext cx="193514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Clr>
                <a:srgbClr val="C64B45"/>
              </a:buClr>
              <a:buFont typeface="Montserrat Light" panose="00000400000000000000" pitchFamily="2" charset="0"/>
              <a:buChar char="→"/>
            </a:pPr>
            <a:r>
              <a:rPr lang="pt-BR" sz="1400">
                <a:solidFill>
                  <a:schemeClr val="tx1">
                    <a:lumMod val="75000"/>
                    <a:lumOff val="25000"/>
                  </a:schemeClr>
                </a:solidFill>
                <a:latin typeface="Montserrat REGULAR" panose="00000500000000000000" pitchFamily="2" charset="0"/>
              </a:rPr>
              <a:t>OBJETIVOS 2021</a:t>
            </a:r>
          </a:p>
        </p:txBody>
      </p:sp>
      <p:sp>
        <p:nvSpPr>
          <p:cNvPr id="29" name="CaixaDeTexto 28">
            <a:extLst>
              <a:ext uri="{FF2B5EF4-FFF2-40B4-BE49-F238E27FC236}">
                <a16:creationId xmlns:a16="http://schemas.microsoft.com/office/drawing/2014/main" id="{6B4A0FC8-9089-439F-9079-76DE4D70E0B2}"/>
              </a:ext>
            </a:extLst>
          </p:cNvPr>
          <p:cNvSpPr txBox="1"/>
          <p:nvPr/>
        </p:nvSpPr>
        <p:spPr>
          <a:xfrm>
            <a:off x="839398" y="3271883"/>
            <a:ext cx="26212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Clr>
                <a:schemeClr val="bg1"/>
              </a:buClr>
              <a:buFont typeface="Montserrat Light" panose="00000400000000000000" pitchFamily="2" charset="0"/>
              <a:buChar char="→"/>
            </a:pPr>
            <a:r>
              <a:rPr lang="pt-BR" sz="1400">
                <a:solidFill>
                  <a:schemeClr val="bg1"/>
                </a:solidFill>
                <a:latin typeface="Montserrat REGULAR" panose="00000500000000000000" pitchFamily="2" charset="0"/>
              </a:rPr>
              <a:t>PRINCIPALES CAMBIOS</a:t>
            </a:r>
          </a:p>
        </p:txBody>
      </p:sp>
      <p:sp>
        <p:nvSpPr>
          <p:cNvPr id="30" name="CaixaDeTexto 29">
            <a:extLst>
              <a:ext uri="{FF2B5EF4-FFF2-40B4-BE49-F238E27FC236}">
                <a16:creationId xmlns:a16="http://schemas.microsoft.com/office/drawing/2014/main" id="{4B435176-4927-4E23-98AD-302839618A39}"/>
              </a:ext>
            </a:extLst>
          </p:cNvPr>
          <p:cNvSpPr txBox="1"/>
          <p:nvPr/>
        </p:nvSpPr>
        <p:spPr>
          <a:xfrm>
            <a:off x="839398" y="3846490"/>
            <a:ext cx="33489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Clr>
                <a:srgbClr val="C64B45"/>
              </a:buClr>
              <a:buFont typeface="Montserrat Light" panose="00000400000000000000" pitchFamily="2" charset="0"/>
              <a:buChar char="→"/>
            </a:pPr>
            <a:r>
              <a:rPr lang="pt-BR" sz="1400">
                <a:solidFill>
                  <a:schemeClr val="tx1">
                    <a:lumMod val="75000"/>
                    <a:lumOff val="25000"/>
                  </a:schemeClr>
                </a:solidFill>
                <a:latin typeface="Montserrat REGULAR" panose="00000500000000000000" pitchFamily="2" charset="0"/>
              </a:rPr>
              <a:t>PROYECCIÓN EM RESULTADOS</a:t>
            </a:r>
          </a:p>
        </p:txBody>
      </p:sp>
      <p:sp>
        <p:nvSpPr>
          <p:cNvPr id="31" name="CaixaDeTexto 30">
            <a:extLst>
              <a:ext uri="{FF2B5EF4-FFF2-40B4-BE49-F238E27FC236}">
                <a16:creationId xmlns:a16="http://schemas.microsoft.com/office/drawing/2014/main" id="{287F048E-EA46-4833-A1E7-DA6A9EFCD426}"/>
              </a:ext>
            </a:extLst>
          </p:cNvPr>
          <p:cNvSpPr txBox="1"/>
          <p:nvPr/>
        </p:nvSpPr>
        <p:spPr>
          <a:xfrm>
            <a:off x="839398" y="4421097"/>
            <a:ext cx="20425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Clr>
                <a:srgbClr val="C64B45"/>
              </a:buClr>
              <a:buFont typeface="Montserrat Light" panose="00000400000000000000" pitchFamily="2" charset="0"/>
              <a:buChar char="→"/>
            </a:pPr>
            <a:r>
              <a:rPr lang="pt-BR" sz="1400">
                <a:solidFill>
                  <a:schemeClr val="tx1">
                    <a:lumMod val="75000"/>
                    <a:lumOff val="25000"/>
                  </a:schemeClr>
                </a:solidFill>
                <a:latin typeface="Montserrat REGULAR" panose="00000500000000000000" pitchFamily="2" charset="0"/>
              </a:rPr>
              <a:t>SIMULADOR 2021</a:t>
            </a:r>
          </a:p>
        </p:txBody>
      </p:sp>
      <p:sp>
        <p:nvSpPr>
          <p:cNvPr id="32" name="CaixaDeTexto 31">
            <a:extLst>
              <a:ext uri="{FF2B5EF4-FFF2-40B4-BE49-F238E27FC236}">
                <a16:creationId xmlns:a16="http://schemas.microsoft.com/office/drawing/2014/main" id="{AE973B49-63DE-4A83-8D60-2EDF35959F9E}"/>
              </a:ext>
            </a:extLst>
          </p:cNvPr>
          <p:cNvSpPr txBox="1"/>
          <p:nvPr/>
        </p:nvSpPr>
        <p:spPr>
          <a:xfrm>
            <a:off x="839398" y="4995704"/>
            <a:ext cx="17091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Clr>
                <a:srgbClr val="C64B45"/>
              </a:buClr>
              <a:buFont typeface="Montserrat Light" panose="00000400000000000000" pitchFamily="2" charset="0"/>
              <a:buChar char="→"/>
            </a:pPr>
            <a:r>
              <a:rPr lang="pt-BR" sz="1400">
                <a:solidFill>
                  <a:schemeClr val="tx1">
                    <a:lumMod val="75000"/>
                    <a:lumOff val="25000"/>
                  </a:schemeClr>
                </a:solidFill>
                <a:latin typeface="Montserrat REGULAR" panose="00000500000000000000" pitchFamily="2" charset="0"/>
              </a:rPr>
              <a:t>CALENDARIO</a:t>
            </a:r>
          </a:p>
        </p:txBody>
      </p:sp>
      <p:sp>
        <p:nvSpPr>
          <p:cNvPr id="33" name="CaixaDeTexto 32">
            <a:extLst>
              <a:ext uri="{FF2B5EF4-FFF2-40B4-BE49-F238E27FC236}">
                <a16:creationId xmlns:a16="http://schemas.microsoft.com/office/drawing/2014/main" id="{8D824C63-2400-463C-BD90-F7A641E3FDD2}"/>
              </a:ext>
            </a:extLst>
          </p:cNvPr>
          <p:cNvSpPr txBox="1"/>
          <p:nvPr/>
        </p:nvSpPr>
        <p:spPr>
          <a:xfrm>
            <a:off x="839398" y="5570311"/>
            <a:ext cx="32431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Clr>
                <a:srgbClr val="C64B45"/>
              </a:buClr>
              <a:buFont typeface="Montserrat Light" panose="00000400000000000000" pitchFamily="2" charset="0"/>
              <a:buChar char="→"/>
            </a:pPr>
            <a:r>
              <a:rPr lang="pt-BR" sz="1400">
                <a:solidFill>
                  <a:schemeClr val="tx1">
                    <a:lumMod val="75000"/>
                    <a:lumOff val="25000"/>
                  </a:schemeClr>
                </a:solidFill>
                <a:latin typeface="Montserrat REGULAR" panose="00000500000000000000" pitchFamily="2" charset="0"/>
              </a:rPr>
              <a:t>COMUNICADOS ADICIONALES</a:t>
            </a:r>
          </a:p>
        </p:txBody>
      </p:sp>
      <p:cxnSp>
        <p:nvCxnSpPr>
          <p:cNvPr id="6" name="Conector reto 5">
            <a:extLst>
              <a:ext uri="{FF2B5EF4-FFF2-40B4-BE49-F238E27FC236}">
                <a16:creationId xmlns:a16="http://schemas.microsoft.com/office/drawing/2014/main" id="{2C16C999-1766-4570-BE36-063F28E3008A}"/>
              </a:ext>
            </a:extLst>
          </p:cNvPr>
          <p:cNvCxnSpPr>
            <a:cxnSpLocks/>
          </p:cNvCxnSpPr>
          <p:nvPr/>
        </p:nvCxnSpPr>
        <p:spPr>
          <a:xfrm>
            <a:off x="1258537" y="2574388"/>
            <a:ext cx="6970480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Conector reto 35">
            <a:extLst>
              <a:ext uri="{FF2B5EF4-FFF2-40B4-BE49-F238E27FC236}">
                <a16:creationId xmlns:a16="http://schemas.microsoft.com/office/drawing/2014/main" id="{09CDBCEB-72D3-470C-86F8-2FDB60B0C41B}"/>
              </a:ext>
            </a:extLst>
          </p:cNvPr>
          <p:cNvCxnSpPr>
            <a:cxnSpLocks/>
          </p:cNvCxnSpPr>
          <p:nvPr/>
        </p:nvCxnSpPr>
        <p:spPr>
          <a:xfrm>
            <a:off x="1232889" y="4300025"/>
            <a:ext cx="6972709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to 36">
            <a:extLst>
              <a:ext uri="{FF2B5EF4-FFF2-40B4-BE49-F238E27FC236}">
                <a16:creationId xmlns:a16="http://schemas.microsoft.com/office/drawing/2014/main" id="{0448C257-AE52-49EF-8F6C-030E96D5284A}"/>
              </a:ext>
            </a:extLst>
          </p:cNvPr>
          <p:cNvCxnSpPr>
            <a:cxnSpLocks/>
          </p:cNvCxnSpPr>
          <p:nvPr/>
        </p:nvCxnSpPr>
        <p:spPr>
          <a:xfrm>
            <a:off x="1232889" y="4862732"/>
            <a:ext cx="6972709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to 37">
            <a:extLst>
              <a:ext uri="{FF2B5EF4-FFF2-40B4-BE49-F238E27FC236}">
                <a16:creationId xmlns:a16="http://schemas.microsoft.com/office/drawing/2014/main" id="{4A679500-3231-4EA9-855F-C2E8AE628418}"/>
              </a:ext>
            </a:extLst>
          </p:cNvPr>
          <p:cNvCxnSpPr>
            <a:cxnSpLocks/>
          </p:cNvCxnSpPr>
          <p:nvPr/>
        </p:nvCxnSpPr>
        <p:spPr>
          <a:xfrm>
            <a:off x="1220065" y="5437163"/>
            <a:ext cx="6985533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CaixaDeTexto 46">
            <a:extLst>
              <a:ext uri="{FF2B5EF4-FFF2-40B4-BE49-F238E27FC236}">
                <a16:creationId xmlns:a16="http://schemas.microsoft.com/office/drawing/2014/main" id="{87A4796F-FE49-4E3C-BD0B-34F8D8CC4CAA}"/>
              </a:ext>
            </a:extLst>
          </p:cNvPr>
          <p:cNvSpPr txBox="1"/>
          <p:nvPr/>
        </p:nvSpPr>
        <p:spPr>
          <a:xfrm>
            <a:off x="5078324" y="3243167"/>
            <a:ext cx="1204177" cy="3924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buClr>
                <a:srgbClr val="C64B45"/>
              </a:buClr>
            </a:pPr>
            <a:r>
              <a:rPr lang="pt-BR" sz="1050">
                <a:solidFill>
                  <a:schemeClr val="bg1"/>
                </a:solidFill>
                <a:latin typeface="Montserrat Light" panose="00000400000000000000" pitchFamily="2" charset="0"/>
              </a:rPr>
              <a:t>JUAN LENNON</a:t>
            </a:r>
          </a:p>
          <a:p>
            <a:pPr algn="ctr">
              <a:buClr>
                <a:srgbClr val="C64B45"/>
              </a:buClr>
            </a:pPr>
            <a:r>
              <a:rPr lang="pt-BR" sz="900">
                <a:solidFill>
                  <a:schemeClr val="bg1"/>
                </a:solidFill>
                <a:latin typeface="Montserrat Light" panose="00000400000000000000" pitchFamily="2" charset="0"/>
              </a:rPr>
              <a:t>REGINALD LEE</a:t>
            </a:r>
          </a:p>
        </p:txBody>
      </p:sp>
      <p:sp>
        <p:nvSpPr>
          <p:cNvPr id="52" name="CaixaDeTexto 51">
            <a:extLst>
              <a:ext uri="{FF2B5EF4-FFF2-40B4-BE49-F238E27FC236}">
                <a16:creationId xmlns:a16="http://schemas.microsoft.com/office/drawing/2014/main" id="{992DAB52-22FE-45DA-A972-322C6741D12B}"/>
              </a:ext>
            </a:extLst>
          </p:cNvPr>
          <p:cNvSpPr txBox="1"/>
          <p:nvPr/>
        </p:nvSpPr>
        <p:spPr>
          <a:xfrm>
            <a:off x="7332452" y="2165103"/>
            <a:ext cx="88197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buClr>
                <a:srgbClr val="C64B45"/>
              </a:buClr>
            </a:pPr>
            <a:r>
              <a:rPr lang="pt-BR" sz="900">
                <a:solidFill>
                  <a:schemeClr val="tx1">
                    <a:lumMod val="85000"/>
                    <a:lumOff val="15000"/>
                  </a:schemeClr>
                </a:solidFill>
                <a:latin typeface="Montserrat Light" panose="00000400000000000000" pitchFamily="2" charset="0"/>
              </a:rPr>
              <a:t>15 MINUTOS</a:t>
            </a:r>
            <a:endParaRPr lang="pt-BR" sz="700">
              <a:solidFill>
                <a:schemeClr val="tx1">
                  <a:lumMod val="85000"/>
                  <a:lumOff val="15000"/>
                </a:schemeClr>
              </a:solidFill>
              <a:latin typeface="Montserrat Light" panose="00000400000000000000" pitchFamily="2" charset="0"/>
            </a:endParaRPr>
          </a:p>
        </p:txBody>
      </p:sp>
      <p:sp>
        <p:nvSpPr>
          <p:cNvPr id="53" name="CaixaDeTexto 52">
            <a:extLst>
              <a:ext uri="{FF2B5EF4-FFF2-40B4-BE49-F238E27FC236}">
                <a16:creationId xmlns:a16="http://schemas.microsoft.com/office/drawing/2014/main" id="{3057F782-E9D6-4190-9B6A-106DC6EBF54A}"/>
              </a:ext>
            </a:extLst>
          </p:cNvPr>
          <p:cNvSpPr txBox="1"/>
          <p:nvPr/>
        </p:nvSpPr>
        <p:spPr>
          <a:xfrm>
            <a:off x="7334884" y="2785892"/>
            <a:ext cx="88197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buClr>
                <a:srgbClr val="C64B45"/>
              </a:buClr>
            </a:pPr>
            <a:r>
              <a:rPr lang="pt-BR" sz="900">
                <a:solidFill>
                  <a:schemeClr val="tx1">
                    <a:lumMod val="85000"/>
                    <a:lumOff val="15000"/>
                  </a:schemeClr>
                </a:solidFill>
                <a:latin typeface="Montserrat Light" panose="00000400000000000000" pitchFamily="2" charset="0"/>
              </a:rPr>
              <a:t>15 MINUTOS</a:t>
            </a:r>
            <a:endParaRPr lang="pt-BR" sz="700">
              <a:solidFill>
                <a:schemeClr val="tx1">
                  <a:lumMod val="85000"/>
                  <a:lumOff val="15000"/>
                </a:schemeClr>
              </a:solidFill>
              <a:latin typeface="Montserrat Light" panose="00000400000000000000" pitchFamily="2" charset="0"/>
            </a:endParaRPr>
          </a:p>
        </p:txBody>
      </p:sp>
      <p:sp>
        <p:nvSpPr>
          <p:cNvPr id="54" name="CaixaDeTexto 53">
            <a:extLst>
              <a:ext uri="{FF2B5EF4-FFF2-40B4-BE49-F238E27FC236}">
                <a16:creationId xmlns:a16="http://schemas.microsoft.com/office/drawing/2014/main" id="{171D5CDD-15CD-442E-826B-5834FC504235}"/>
              </a:ext>
            </a:extLst>
          </p:cNvPr>
          <p:cNvSpPr txBox="1"/>
          <p:nvPr/>
        </p:nvSpPr>
        <p:spPr>
          <a:xfrm>
            <a:off x="7337316" y="3334911"/>
            <a:ext cx="88197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buClr>
                <a:srgbClr val="C64B45"/>
              </a:buClr>
            </a:pPr>
            <a:r>
              <a:rPr lang="pt-BR" sz="900">
                <a:solidFill>
                  <a:schemeClr val="bg1"/>
                </a:solidFill>
                <a:latin typeface="Montserrat Light" panose="00000400000000000000" pitchFamily="2" charset="0"/>
              </a:rPr>
              <a:t>15 MINUTOS</a:t>
            </a:r>
            <a:endParaRPr lang="pt-BR" sz="700">
              <a:solidFill>
                <a:schemeClr val="bg1"/>
              </a:solidFill>
              <a:latin typeface="Montserrat Light" panose="00000400000000000000" pitchFamily="2" charset="0"/>
            </a:endParaRPr>
          </a:p>
        </p:txBody>
      </p:sp>
      <p:sp>
        <p:nvSpPr>
          <p:cNvPr id="55" name="CaixaDeTexto 54">
            <a:extLst>
              <a:ext uri="{FF2B5EF4-FFF2-40B4-BE49-F238E27FC236}">
                <a16:creationId xmlns:a16="http://schemas.microsoft.com/office/drawing/2014/main" id="{A5861BB2-3304-4DC3-91E6-41046D96A041}"/>
              </a:ext>
            </a:extLst>
          </p:cNvPr>
          <p:cNvSpPr txBox="1"/>
          <p:nvPr/>
        </p:nvSpPr>
        <p:spPr>
          <a:xfrm>
            <a:off x="7339748" y="3914926"/>
            <a:ext cx="88197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buClr>
                <a:srgbClr val="C64B45"/>
              </a:buClr>
            </a:pPr>
            <a:r>
              <a:rPr lang="pt-BR" sz="900">
                <a:solidFill>
                  <a:schemeClr val="tx1">
                    <a:lumMod val="85000"/>
                    <a:lumOff val="15000"/>
                  </a:schemeClr>
                </a:solidFill>
                <a:latin typeface="Montserrat Light" panose="00000400000000000000" pitchFamily="2" charset="0"/>
              </a:rPr>
              <a:t>15 MINUTOS</a:t>
            </a:r>
            <a:endParaRPr lang="pt-BR" sz="700">
              <a:solidFill>
                <a:schemeClr val="tx1">
                  <a:lumMod val="85000"/>
                  <a:lumOff val="15000"/>
                </a:schemeClr>
              </a:solidFill>
              <a:latin typeface="Montserrat Light" panose="00000400000000000000" pitchFamily="2" charset="0"/>
            </a:endParaRPr>
          </a:p>
        </p:txBody>
      </p:sp>
      <p:sp>
        <p:nvSpPr>
          <p:cNvPr id="56" name="CaixaDeTexto 55">
            <a:extLst>
              <a:ext uri="{FF2B5EF4-FFF2-40B4-BE49-F238E27FC236}">
                <a16:creationId xmlns:a16="http://schemas.microsoft.com/office/drawing/2014/main" id="{3D3A2491-FA8B-483C-8FC2-C5EEB6F34258}"/>
              </a:ext>
            </a:extLst>
          </p:cNvPr>
          <p:cNvSpPr txBox="1"/>
          <p:nvPr/>
        </p:nvSpPr>
        <p:spPr>
          <a:xfrm>
            <a:off x="7342180" y="4479443"/>
            <a:ext cx="88197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buClr>
                <a:srgbClr val="C64B45"/>
              </a:buClr>
            </a:pPr>
            <a:r>
              <a:rPr lang="pt-BR" sz="900">
                <a:solidFill>
                  <a:schemeClr val="tx1">
                    <a:lumMod val="85000"/>
                    <a:lumOff val="15000"/>
                  </a:schemeClr>
                </a:solidFill>
                <a:latin typeface="Montserrat Light" panose="00000400000000000000" pitchFamily="2" charset="0"/>
              </a:rPr>
              <a:t>15 MINUTOS</a:t>
            </a:r>
            <a:endParaRPr lang="pt-BR" sz="700">
              <a:solidFill>
                <a:schemeClr val="tx1">
                  <a:lumMod val="85000"/>
                  <a:lumOff val="15000"/>
                </a:schemeClr>
              </a:solidFill>
              <a:latin typeface="Montserrat Light" panose="00000400000000000000" pitchFamily="2" charset="0"/>
            </a:endParaRPr>
          </a:p>
        </p:txBody>
      </p:sp>
      <p:sp>
        <p:nvSpPr>
          <p:cNvPr id="57" name="CaixaDeTexto 56">
            <a:extLst>
              <a:ext uri="{FF2B5EF4-FFF2-40B4-BE49-F238E27FC236}">
                <a16:creationId xmlns:a16="http://schemas.microsoft.com/office/drawing/2014/main" id="{07AB4111-FFB0-46E2-AA59-AD03BD33BE5E}"/>
              </a:ext>
            </a:extLst>
          </p:cNvPr>
          <p:cNvSpPr txBox="1"/>
          <p:nvPr/>
        </p:nvSpPr>
        <p:spPr>
          <a:xfrm>
            <a:off x="7344612" y="5043960"/>
            <a:ext cx="88197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buClr>
                <a:srgbClr val="C64B45"/>
              </a:buClr>
            </a:pPr>
            <a:r>
              <a:rPr lang="pt-BR" sz="900">
                <a:solidFill>
                  <a:schemeClr val="tx1">
                    <a:lumMod val="85000"/>
                    <a:lumOff val="15000"/>
                  </a:schemeClr>
                </a:solidFill>
                <a:latin typeface="Montserrat Light" panose="00000400000000000000" pitchFamily="2" charset="0"/>
              </a:rPr>
              <a:t>15 MINUTOS</a:t>
            </a:r>
            <a:endParaRPr lang="pt-BR" sz="700">
              <a:solidFill>
                <a:schemeClr val="tx1">
                  <a:lumMod val="85000"/>
                  <a:lumOff val="15000"/>
                </a:schemeClr>
              </a:solidFill>
              <a:latin typeface="Montserrat Light" panose="00000400000000000000" pitchFamily="2" charset="0"/>
            </a:endParaRPr>
          </a:p>
        </p:txBody>
      </p:sp>
      <p:sp>
        <p:nvSpPr>
          <p:cNvPr id="58" name="CaixaDeTexto 57">
            <a:extLst>
              <a:ext uri="{FF2B5EF4-FFF2-40B4-BE49-F238E27FC236}">
                <a16:creationId xmlns:a16="http://schemas.microsoft.com/office/drawing/2014/main" id="{10A40879-DAA4-4C5E-9741-ECA2A63AB866}"/>
              </a:ext>
            </a:extLst>
          </p:cNvPr>
          <p:cNvSpPr txBox="1"/>
          <p:nvPr/>
        </p:nvSpPr>
        <p:spPr>
          <a:xfrm>
            <a:off x="7347044" y="5608477"/>
            <a:ext cx="88197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buClr>
                <a:srgbClr val="C64B45"/>
              </a:buClr>
            </a:pPr>
            <a:r>
              <a:rPr lang="pt-BR" sz="900">
                <a:solidFill>
                  <a:schemeClr val="tx1">
                    <a:lumMod val="85000"/>
                    <a:lumOff val="15000"/>
                  </a:schemeClr>
                </a:solidFill>
                <a:latin typeface="Montserrat Light" panose="00000400000000000000" pitchFamily="2" charset="0"/>
              </a:rPr>
              <a:t>15 MINUTOS</a:t>
            </a:r>
            <a:endParaRPr lang="pt-BR" sz="700">
              <a:solidFill>
                <a:schemeClr val="tx1">
                  <a:lumMod val="85000"/>
                  <a:lumOff val="15000"/>
                </a:schemeClr>
              </a:solidFill>
              <a:latin typeface="Montserrat Light" panose="00000400000000000000" pitchFamily="2" charset="0"/>
            </a:endParaRPr>
          </a:p>
        </p:txBody>
      </p:sp>
      <p:sp>
        <p:nvSpPr>
          <p:cNvPr id="43" name="CaixaDeTexto 42">
            <a:extLst>
              <a:ext uri="{FF2B5EF4-FFF2-40B4-BE49-F238E27FC236}">
                <a16:creationId xmlns:a16="http://schemas.microsoft.com/office/drawing/2014/main" id="{E7E288AD-1672-41D2-A1D6-5B77E1AA08E1}"/>
              </a:ext>
            </a:extLst>
          </p:cNvPr>
          <p:cNvSpPr txBox="1"/>
          <p:nvPr/>
        </p:nvSpPr>
        <p:spPr>
          <a:xfrm>
            <a:off x="4890773" y="2094461"/>
            <a:ext cx="1579278" cy="3924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buClr>
                <a:srgbClr val="C64B45"/>
              </a:buClr>
            </a:pPr>
            <a:r>
              <a:rPr lang="pt-BR" sz="1050">
                <a:solidFill>
                  <a:srgbClr val="C64B45"/>
                </a:solidFill>
                <a:latin typeface="Montserrat Light" panose="00000400000000000000" pitchFamily="2" charset="0"/>
              </a:rPr>
              <a:t>PAULO MCCARTNEY</a:t>
            </a:r>
          </a:p>
          <a:p>
            <a:pPr algn="ctr">
              <a:buClr>
                <a:srgbClr val="C64B45"/>
              </a:buClr>
            </a:pPr>
            <a:r>
              <a:rPr lang="pt-BR" sz="900">
                <a:solidFill>
                  <a:srgbClr val="C64B45"/>
                </a:solidFill>
                <a:latin typeface="Montserrat Light" panose="00000400000000000000" pitchFamily="2" charset="0"/>
              </a:rPr>
              <a:t>ANDINA CHILE </a:t>
            </a:r>
          </a:p>
        </p:txBody>
      </p:sp>
      <p:sp>
        <p:nvSpPr>
          <p:cNvPr id="44" name="CaixaDeTexto 43">
            <a:extLst>
              <a:ext uri="{FF2B5EF4-FFF2-40B4-BE49-F238E27FC236}">
                <a16:creationId xmlns:a16="http://schemas.microsoft.com/office/drawing/2014/main" id="{2418187A-0598-42F8-A213-97F18DEAD872}"/>
              </a:ext>
            </a:extLst>
          </p:cNvPr>
          <p:cNvSpPr txBox="1"/>
          <p:nvPr/>
        </p:nvSpPr>
        <p:spPr>
          <a:xfrm>
            <a:off x="4966915" y="2697276"/>
            <a:ext cx="1426994" cy="3924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buClr>
                <a:srgbClr val="C64B45"/>
              </a:buClr>
            </a:pPr>
            <a:r>
              <a:rPr lang="pt-BR" sz="1050">
                <a:solidFill>
                  <a:srgbClr val="C64B45"/>
                </a:solidFill>
                <a:latin typeface="Montserrat Light" panose="00000400000000000000" pitchFamily="2" charset="0"/>
              </a:rPr>
              <a:t>JORGE HARRISON</a:t>
            </a:r>
          </a:p>
          <a:p>
            <a:pPr algn="ctr">
              <a:buClr>
                <a:srgbClr val="C64B45"/>
              </a:buClr>
            </a:pPr>
            <a:r>
              <a:rPr lang="pt-BR" sz="900">
                <a:solidFill>
                  <a:srgbClr val="C64B45"/>
                </a:solidFill>
                <a:latin typeface="Montserrat Light" panose="00000400000000000000" pitchFamily="2" charset="0"/>
              </a:rPr>
              <a:t>FEMSA MÉXICO</a:t>
            </a:r>
          </a:p>
        </p:txBody>
      </p:sp>
      <p:sp>
        <p:nvSpPr>
          <p:cNvPr id="59" name="CaixaDeTexto 58">
            <a:extLst>
              <a:ext uri="{FF2B5EF4-FFF2-40B4-BE49-F238E27FC236}">
                <a16:creationId xmlns:a16="http://schemas.microsoft.com/office/drawing/2014/main" id="{AB4A0F4D-D986-44E8-AD27-A0CC6342CFB1}"/>
              </a:ext>
            </a:extLst>
          </p:cNvPr>
          <p:cNvSpPr txBox="1"/>
          <p:nvPr/>
        </p:nvSpPr>
        <p:spPr>
          <a:xfrm>
            <a:off x="5087942" y="3848481"/>
            <a:ext cx="1184940" cy="3924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buClr>
                <a:srgbClr val="C64B45"/>
              </a:buClr>
            </a:pPr>
            <a:r>
              <a:rPr lang="pt-BR" sz="1050">
                <a:solidFill>
                  <a:srgbClr val="C64B45"/>
                </a:solidFill>
                <a:latin typeface="Montserrat Light" panose="00000400000000000000" pitchFamily="2" charset="0"/>
              </a:rPr>
              <a:t>LIONEL MESSI</a:t>
            </a:r>
          </a:p>
          <a:p>
            <a:pPr algn="ctr">
              <a:buClr>
                <a:srgbClr val="C64B45"/>
              </a:buClr>
            </a:pPr>
            <a:r>
              <a:rPr lang="pt-BR" sz="900">
                <a:solidFill>
                  <a:srgbClr val="C64B45"/>
                </a:solidFill>
                <a:latin typeface="Montserrat Light" panose="00000400000000000000" pitchFamily="2" charset="0"/>
              </a:rPr>
              <a:t>CCIL ARGENTINA</a:t>
            </a:r>
          </a:p>
        </p:txBody>
      </p:sp>
      <p:sp>
        <p:nvSpPr>
          <p:cNvPr id="60" name="CaixaDeTexto 59">
            <a:extLst>
              <a:ext uri="{FF2B5EF4-FFF2-40B4-BE49-F238E27FC236}">
                <a16:creationId xmlns:a16="http://schemas.microsoft.com/office/drawing/2014/main" id="{32CF2A16-248D-49AF-9337-498EA6FDC87D}"/>
              </a:ext>
            </a:extLst>
          </p:cNvPr>
          <p:cNvSpPr txBox="1"/>
          <p:nvPr/>
        </p:nvSpPr>
        <p:spPr>
          <a:xfrm>
            <a:off x="5022220" y="4409092"/>
            <a:ext cx="1316386" cy="3924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buClr>
                <a:srgbClr val="C64B45"/>
              </a:buClr>
            </a:pPr>
            <a:r>
              <a:rPr lang="pt-BR" sz="1050">
                <a:solidFill>
                  <a:srgbClr val="C64B45"/>
                </a:solidFill>
                <a:latin typeface="Montserrat Light" panose="00000400000000000000" pitchFamily="2" charset="0"/>
              </a:rPr>
              <a:t>SHAKIRA ISABEL</a:t>
            </a:r>
          </a:p>
          <a:p>
            <a:pPr algn="ctr">
              <a:buClr>
                <a:srgbClr val="C64B45"/>
              </a:buClr>
            </a:pPr>
            <a:r>
              <a:rPr lang="pt-BR" sz="900">
                <a:solidFill>
                  <a:srgbClr val="C64B45"/>
                </a:solidFill>
                <a:latin typeface="Montserrat Light" panose="00000400000000000000" pitchFamily="2" charset="0"/>
              </a:rPr>
              <a:t>CCIL COLOMBIA</a:t>
            </a:r>
          </a:p>
        </p:txBody>
      </p:sp>
      <p:sp>
        <p:nvSpPr>
          <p:cNvPr id="61" name="CaixaDeTexto 60">
            <a:extLst>
              <a:ext uri="{FF2B5EF4-FFF2-40B4-BE49-F238E27FC236}">
                <a16:creationId xmlns:a16="http://schemas.microsoft.com/office/drawing/2014/main" id="{C01F2DDD-5DF0-4FAF-B807-D658EB6B74E4}"/>
              </a:ext>
            </a:extLst>
          </p:cNvPr>
          <p:cNvSpPr txBox="1"/>
          <p:nvPr/>
        </p:nvSpPr>
        <p:spPr>
          <a:xfrm>
            <a:off x="4813027" y="4969051"/>
            <a:ext cx="1734770" cy="40780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buClr>
                <a:srgbClr val="C64B45"/>
              </a:buClr>
            </a:pPr>
            <a:r>
              <a:rPr lang="pt-BR" sz="1050">
                <a:solidFill>
                  <a:srgbClr val="C64B45"/>
                </a:solidFill>
                <a:latin typeface="Montserrat Light" panose="00000400000000000000" pitchFamily="2" charset="0"/>
              </a:rPr>
              <a:t>FREDERICO MERCURY</a:t>
            </a:r>
          </a:p>
          <a:p>
            <a:pPr algn="ctr">
              <a:buClr>
                <a:srgbClr val="C64B45"/>
              </a:buClr>
            </a:pPr>
            <a:r>
              <a:rPr lang="pt-BR" sz="900">
                <a:solidFill>
                  <a:srgbClr val="C64B45"/>
                </a:solidFill>
                <a:latin typeface="Montserrat Light" panose="00000400000000000000" pitchFamily="2" charset="0"/>
              </a:rPr>
              <a:t>EMBOL</a:t>
            </a:r>
          </a:p>
        </p:txBody>
      </p:sp>
      <p:sp>
        <p:nvSpPr>
          <p:cNvPr id="62" name="CaixaDeTexto 61">
            <a:extLst>
              <a:ext uri="{FF2B5EF4-FFF2-40B4-BE49-F238E27FC236}">
                <a16:creationId xmlns:a16="http://schemas.microsoft.com/office/drawing/2014/main" id="{88EA9383-DD2C-496D-9F88-39C007748331}"/>
              </a:ext>
            </a:extLst>
          </p:cNvPr>
          <p:cNvSpPr txBox="1"/>
          <p:nvPr/>
        </p:nvSpPr>
        <p:spPr>
          <a:xfrm>
            <a:off x="4975732" y="5551927"/>
            <a:ext cx="1409360" cy="3924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buClr>
                <a:srgbClr val="C64B45"/>
              </a:buClr>
            </a:pPr>
            <a:r>
              <a:rPr lang="pt-BR" sz="1050">
                <a:solidFill>
                  <a:srgbClr val="C64B45"/>
                </a:solidFill>
                <a:latin typeface="Montserrat Light" panose="00000400000000000000" pitchFamily="2" charset="0"/>
              </a:rPr>
              <a:t>RICARDO MARTIN</a:t>
            </a:r>
          </a:p>
          <a:p>
            <a:pPr algn="ctr">
              <a:buClr>
                <a:srgbClr val="C64B45"/>
              </a:buClr>
            </a:pPr>
            <a:r>
              <a:rPr lang="pt-BR" sz="900">
                <a:solidFill>
                  <a:srgbClr val="C64B45"/>
                </a:solidFill>
                <a:latin typeface="Montserrat Light" panose="00000400000000000000" pitchFamily="2" charset="0"/>
              </a:rPr>
              <a:t>PUERTO RICO</a:t>
            </a:r>
          </a:p>
        </p:txBody>
      </p:sp>
    </p:spTree>
    <p:extLst>
      <p:ext uri="{BB962C8B-B14F-4D97-AF65-F5344CB8AC3E}">
        <p14:creationId xmlns:p14="http://schemas.microsoft.com/office/powerpoint/2010/main" val="198659548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Retângulo 52">
            <a:extLst>
              <a:ext uri="{FF2B5EF4-FFF2-40B4-BE49-F238E27FC236}">
                <a16:creationId xmlns:a16="http://schemas.microsoft.com/office/drawing/2014/main" id="{2173FA70-617A-46F6-91A1-F8A5CC477441}"/>
              </a:ext>
            </a:extLst>
          </p:cNvPr>
          <p:cNvSpPr/>
          <p:nvPr/>
        </p:nvSpPr>
        <p:spPr>
          <a:xfrm>
            <a:off x="0" y="0"/>
            <a:ext cx="3974471" cy="6858000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9" name="CaixaDeTexto 48">
            <a:extLst>
              <a:ext uri="{FF2B5EF4-FFF2-40B4-BE49-F238E27FC236}">
                <a16:creationId xmlns:a16="http://schemas.microsoft.com/office/drawing/2014/main" id="{282939D0-A281-4212-B9F3-0627F8DC1EA3}"/>
              </a:ext>
            </a:extLst>
          </p:cNvPr>
          <p:cNvSpPr txBox="1"/>
          <p:nvPr/>
        </p:nvSpPr>
        <p:spPr>
          <a:xfrm>
            <a:off x="393889" y="2370341"/>
            <a:ext cx="323031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4400">
                <a:solidFill>
                  <a:schemeClr val="bg1"/>
                </a:solidFill>
                <a:latin typeface="Montserrat" panose="02000505000000020004" pitchFamily="2" charset="0"/>
              </a:rPr>
              <a:t>GRÁFICOS </a:t>
            </a:r>
          </a:p>
          <a:p>
            <a:r>
              <a:rPr lang="pt-BR" sz="4400">
                <a:solidFill>
                  <a:schemeClr val="bg1"/>
                </a:solidFill>
                <a:latin typeface="Montserrat" panose="02000505000000020004" pitchFamily="2" charset="0"/>
              </a:rPr>
              <a:t>EDITÁVEIS</a:t>
            </a:r>
          </a:p>
        </p:txBody>
      </p:sp>
      <p:sp>
        <p:nvSpPr>
          <p:cNvPr id="50" name="CaixaDeTexto 49">
            <a:extLst>
              <a:ext uri="{FF2B5EF4-FFF2-40B4-BE49-F238E27FC236}">
                <a16:creationId xmlns:a16="http://schemas.microsoft.com/office/drawing/2014/main" id="{B7688E70-B842-40EB-BC3B-240E3CE8698B}"/>
              </a:ext>
            </a:extLst>
          </p:cNvPr>
          <p:cNvSpPr txBox="1"/>
          <p:nvPr/>
        </p:nvSpPr>
        <p:spPr>
          <a:xfrm>
            <a:off x="402587" y="3737750"/>
            <a:ext cx="323031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000">
                <a:solidFill>
                  <a:schemeClr val="bg1"/>
                </a:solidFill>
                <a:latin typeface="Montserrat" panose="02000505000000020004" pitchFamily="2" charset="0"/>
              </a:rPr>
              <a:t>(CORES E TAMANHOS)</a:t>
            </a:r>
          </a:p>
        </p:txBody>
      </p:sp>
      <p:cxnSp>
        <p:nvCxnSpPr>
          <p:cNvPr id="52" name="Google Shape;670;p29">
            <a:extLst>
              <a:ext uri="{FF2B5EF4-FFF2-40B4-BE49-F238E27FC236}">
                <a16:creationId xmlns:a16="http://schemas.microsoft.com/office/drawing/2014/main" id="{83E2947D-7B3B-434F-898F-173CBC4C0829}"/>
              </a:ext>
            </a:extLst>
          </p:cNvPr>
          <p:cNvCxnSpPr/>
          <p:nvPr/>
        </p:nvCxnSpPr>
        <p:spPr>
          <a:xfrm>
            <a:off x="9437188" y="4367683"/>
            <a:ext cx="582000" cy="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55" name="Google Shape;671;p29">
            <a:extLst>
              <a:ext uri="{FF2B5EF4-FFF2-40B4-BE49-F238E27FC236}">
                <a16:creationId xmlns:a16="http://schemas.microsoft.com/office/drawing/2014/main" id="{DD046518-9BBB-4C61-94D7-4FE37ABF963F}"/>
              </a:ext>
            </a:extLst>
          </p:cNvPr>
          <p:cNvSpPr txBox="1"/>
          <p:nvPr/>
        </p:nvSpPr>
        <p:spPr>
          <a:xfrm>
            <a:off x="10039649" y="3654058"/>
            <a:ext cx="1867200" cy="13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dk1"/>
                </a:solidFill>
                <a:latin typeface="Montserrat" panose="02000505000000020004" pitchFamily="2" charset="0"/>
                <a:ea typeface="Roboto"/>
                <a:cs typeface="Roboto"/>
                <a:sym typeface="Roboto"/>
              </a:rPr>
              <a:t>Vestibulum congue tempus</a:t>
            </a:r>
            <a:endParaRPr sz="1200" b="1">
              <a:solidFill>
                <a:schemeClr val="dk1"/>
              </a:solidFill>
              <a:latin typeface="Montserrat" panose="02000505000000020004" pitchFamily="2" charset="0"/>
              <a:ea typeface="Roboto"/>
              <a:cs typeface="Roboto"/>
              <a:sym typeface="Roboto"/>
            </a:endParaRPr>
          </a:p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800">
                <a:solidFill>
                  <a:schemeClr val="dk1"/>
                </a:solidFill>
                <a:latin typeface="Montserrat" panose="02000505000000020004" pitchFamily="2" charset="0"/>
                <a:ea typeface="Roboto"/>
                <a:cs typeface="Roboto"/>
                <a:sym typeface="Roboto"/>
              </a:rPr>
              <a:t>Lorem ipsum dolor sit amet, consectetur adipiscing elit, sed do eiusmod tempor. Donec facilisis lacus eget mauris.</a:t>
            </a:r>
            <a:endParaRPr sz="800" b="1">
              <a:solidFill>
                <a:schemeClr val="dk1"/>
              </a:solidFill>
              <a:latin typeface="Montserrat" panose="02000505000000020004" pitchFamily="2" charset="0"/>
              <a:ea typeface="Roboto"/>
              <a:cs typeface="Roboto"/>
              <a:sym typeface="Roboto"/>
            </a:endParaRPr>
          </a:p>
        </p:txBody>
      </p:sp>
      <p:sp>
        <p:nvSpPr>
          <p:cNvPr id="56" name="Google Shape;672;p29">
            <a:extLst>
              <a:ext uri="{FF2B5EF4-FFF2-40B4-BE49-F238E27FC236}">
                <a16:creationId xmlns:a16="http://schemas.microsoft.com/office/drawing/2014/main" id="{AAAFA9CB-9E3E-4295-BF5C-BD213BBCFAB1}"/>
              </a:ext>
            </a:extLst>
          </p:cNvPr>
          <p:cNvSpPr/>
          <p:nvPr/>
        </p:nvSpPr>
        <p:spPr>
          <a:xfrm>
            <a:off x="9823190" y="4267283"/>
            <a:ext cx="198600" cy="198300"/>
          </a:xfrm>
          <a:prstGeom prst="ellipse">
            <a:avLst/>
          </a:prstGeom>
          <a:solidFill>
            <a:srgbClr val="C10B3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Montserrat" panose="02000505000000020004" pitchFamily="2" charset="0"/>
            </a:endParaRPr>
          </a:p>
        </p:txBody>
      </p:sp>
      <p:sp>
        <p:nvSpPr>
          <p:cNvPr id="57" name="Google Shape;673;p29">
            <a:extLst>
              <a:ext uri="{FF2B5EF4-FFF2-40B4-BE49-F238E27FC236}">
                <a16:creationId xmlns:a16="http://schemas.microsoft.com/office/drawing/2014/main" id="{AB0E417B-9481-4B0D-9321-F7F82BC83D88}"/>
              </a:ext>
            </a:extLst>
          </p:cNvPr>
          <p:cNvSpPr txBox="1"/>
          <p:nvPr/>
        </p:nvSpPr>
        <p:spPr>
          <a:xfrm>
            <a:off x="9798180" y="4211242"/>
            <a:ext cx="247500" cy="31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800">
                <a:solidFill>
                  <a:schemeClr val="lt1"/>
                </a:solidFill>
                <a:latin typeface="Montserrat" panose="02000505000000020004" pitchFamily="2" charset="0"/>
                <a:ea typeface="Barlow"/>
                <a:cs typeface="Barlow"/>
                <a:sym typeface="Barlow"/>
              </a:rPr>
              <a:t>3</a:t>
            </a:r>
            <a:endParaRPr sz="800">
              <a:solidFill>
                <a:schemeClr val="lt1"/>
              </a:solidFill>
              <a:latin typeface="Montserrat" panose="02000505000000020004" pitchFamily="2" charset="0"/>
              <a:ea typeface="Barlow"/>
              <a:cs typeface="Barlow"/>
              <a:sym typeface="Barlow"/>
            </a:endParaRPr>
          </a:p>
        </p:txBody>
      </p:sp>
      <p:sp>
        <p:nvSpPr>
          <p:cNvPr id="59" name="Google Shape;675;p29">
            <a:extLst>
              <a:ext uri="{FF2B5EF4-FFF2-40B4-BE49-F238E27FC236}">
                <a16:creationId xmlns:a16="http://schemas.microsoft.com/office/drawing/2014/main" id="{A69EC12F-144B-4FD3-BA58-CF87FBD0D1A5}"/>
              </a:ext>
            </a:extLst>
          </p:cNvPr>
          <p:cNvSpPr txBox="1"/>
          <p:nvPr/>
        </p:nvSpPr>
        <p:spPr>
          <a:xfrm>
            <a:off x="4035484" y="2881576"/>
            <a:ext cx="1867200" cy="13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dk1"/>
                </a:solidFill>
                <a:latin typeface="Montserrat" panose="02000505000000020004" pitchFamily="2" charset="0"/>
                <a:ea typeface="Barlow"/>
                <a:cs typeface="Barlow"/>
                <a:sym typeface="Barlow"/>
              </a:rPr>
              <a:t>Vestibulum congue tempus</a:t>
            </a:r>
            <a:endParaRPr sz="1200" b="1">
              <a:solidFill>
                <a:schemeClr val="dk1"/>
              </a:solidFill>
              <a:latin typeface="Montserrat" panose="02000505000000020004" pitchFamily="2" charset="0"/>
              <a:ea typeface="Barlow"/>
              <a:cs typeface="Barlow"/>
              <a:sym typeface="Barlow"/>
            </a:endParaRPr>
          </a:p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800">
                <a:solidFill>
                  <a:schemeClr val="dk1"/>
                </a:solidFill>
                <a:latin typeface="Montserrat" panose="02000505000000020004" pitchFamily="2" charset="0"/>
                <a:ea typeface="Barlow"/>
                <a:cs typeface="Barlow"/>
                <a:sym typeface="Barlow"/>
              </a:rPr>
              <a:t>Lorem ipsum dolor sit amet, consectetur adipiscing elit, sed do eiusmod tempor. Donec facilisis lacus eget mauris.</a:t>
            </a:r>
            <a:endParaRPr sz="800" b="1">
              <a:solidFill>
                <a:schemeClr val="dk1"/>
              </a:solidFill>
              <a:latin typeface="Montserrat" panose="02000505000000020004" pitchFamily="2" charset="0"/>
              <a:ea typeface="Barlow"/>
              <a:cs typeface="Barlow"/>
              <a:sym typeface="Barlow"/>
            </a:endParaRPr>
          </a:p>
        </p:txBody>
      </p:sp>
      <p:cxnSp>
        <p:nvCxnSpPr>
          <p:cNvPr id="60" name="Google Shape;676;p29">
            <a:extLst>
              <a:ext uri="{FF2B5EF4-FFF2-40B4-BE49-F238E27FC236}">
                <a16:creationId xmlns:a16="http://schemas.microsoft.com/office/drawing/2014/main" id="{7C0A4A09-15ED-4F70-B3DE-A6C1A6A8E537}"/>
              </a:ext>
            </a:extLst>
          </p:cNvPr>
          <p:cNvCxnSpPr/>
          <p:nvPr/>
        </p:nvCxnSpPr>
        <p:spPr>
          <a:xfrm rot="10800000">
            <a:off x="5986513" y="3573828"/>
            <a:ext cx="1043700" cy="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1" name="Google Shape;677;p29">
            <a:extLst>
              <a:ext uri="{FF2B5EF4-FFF2-40B4-BE49-F238E27FC236}">
                <a16:creationId xmlns:a16="http://schemas.microsoft.com/office/drawing/2014/main" id="{8343790E-A524-4541-93F7-3541E68D2621}"/>
              </a:ext>
            </a:extLst>
          </p:cNvPr>
          <p:cNvSpPr/>
          <p:nvPr/>
        </p:nvSpPr>
        <p:spPr>
          <a:xfrm>
            <a:off x="5922664" y="3468528"/>
            <a:ext cx="198600" cy="198300"/>
          </a:xfrm>
          <a:prstGeom prst="ellipse">
            <a:avLst/>
          </a:prstGeom>
          <a:solidFill>
            <a:srgbClr val="ED1B3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678;p29">
            <a:extLst>
              <a:ext uri="{FF2B5EF4-FFF2-40B4-BE49-F238E27FC236}">
                <a16:creationId xmlns:a16="http://schemas.microsoft.com/office/drawing/2014/main" id="{B9F5C8D2-C665-4199-BC0F-371C76CCCE39}"/>
              </a:ext>
            </a:extLst>
          </p:cNvPr>
          <p:cNvSpPr txBox="1"/>
          <p:nvPr/>
        </p:nvSpPr>
        <p:spPr>
          <a:xfrm>
            <a:off x="5897654" y="3411237"/>
            <a:ext cx="247500" cy="31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800">
                <a:solidFill>
                  <a:schemeClr val="lt1"/>
                </a:solidFill>
                <a:latin typeface="Barlow"/>
                <a:ea typeface="Barlow"/>
                <a:cs typeface="Barlow"/>
                <a:sym typeface="Barlow"/>
              </a:rPr>
              <a:t>2</a:t>
            </a:r>
            <a:endParaRPr sz="800">
              <a:solidFill>
                <a:schemeClr val="lt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cxnSp>
        <p:nvCxnSpPr>
          <p:cNvPr id="64" name="Google Shape;680;p29">
            <a:extLst>
              <a:ext uri="{FF2B5EF4-FFF2-40B4-BE49-F238E27FC236}">
                <a16:creationId xmlns:a16="http://schemas.microsoft.com/office/drawing/2014/main" id="{6529AC10-8803-4655-AEA9-1C203AF07C53}"/>
              </a:ext>
            </a:extLst>
          </p:cNvPr>
          <p:cNvCxnSpPr/>
          <p:nvPr/>
        </p:nvCxnSpPr>
        <p:spPr>
          <a:xfrm>
            <a:off x="8307263" y="2683693"/>
            <a:ext cx="1715100" cy="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65" name="Google Shape;681;p29">
            <a:extLst>
              <a:ext uri="{FF2B5EF4-FFF2-40B4-BE49-F238E27FC236}">
                <a16:creationId xmlns:a16="http://schemas.microsoft.com/office/drawing/2014/main" id="{F674152C-7321-4FBA-91ED-C81E7DBB2CC0}"/>
              </a:ext>
            </a:extLst>
          </p:cNvPr>
          <p:cNvSpPr txBox="1"/>
          <p:nvPr/>
        </p:nvSpPr>
        <p:spPr>
          <a:xfrm>
            <a:off x="10039649" y="1980393"/>
            <a:ext cx="1867200" cy="13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dk1"/>
                </a:solidFill>
                <a:latin typeface="Montserrat" panose="02000505000000020004" pitchFamily="2" charset="0"/>
                <a:ea typeface="Barlow"/>
                <a:cs typeface="Barlow"/>
                <a:sym typeface="Barlow"/>
              </a:rPr>
              <a:t>Vestibulum congue tempus</a:t>
            </a:r>
            <a:endParaRPr sz="1200" b="1">
              <a:solidFill>
                <a:schemeClr val="dk1"/>
              </a:solidFill>
              <a:latin typeface="Montserrat" panose="02000505000000020004" pitchFamily="2" charset="0"/>
              <a:ea typeface="Barlow"/>
              <a:cs typeface="Barlow"/>
              <a:sym typeface="Barlow"/>
            </a:endParaRPr>
          </a:p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800">
                <a:solidFill>
                  <a:schemeClr val="dk1"/>
                </a:solidFill>
                <a:latin typeface="Montserrat" panose="02000505000000020004" pitchFamily="2" charset="0"/>
                <a:ea typeface="Barlow"/>
                <a:cs typeface="Barlow"/>
                <a:sym typeface="Barlow"/>
              </a:rPr>
              <a:t>Lorem ipsum dolor sit amet, consectetur adipiscing elit, sed do eiusmod tempor. Donec facilisis lacus eget mauris.</a:t>
            </a:r>
            <a:endParaRPr sz="800" b="1">
              <a:solidFill>
                <a:schemeClr val="dk1"/>
              </a:solidFill>
              <a:latin typeface="Montserrat" panose="02000505000000020004" pitchFamily="2" charset="0"/>
              <a:ea typeface="Barlow"/>
              <a:cs typeface="Barlow"/>
              <a:sym typeface="Barlow"/>
            </a:endParaRPr>
          </a:p>
        </p:txBody>
      </p:sp>
      <p:sp>
        <p:nvSpPr>
          <p:cNvPr id="66" name="Google Shape;682;p29">
            <a:extLst>
              <a:ext uri="{FF2B5EF4-FFF2-40B4-BE49-F238E27FC236}">
                <a16:creationId xmlns:a16="http://schemas.microsoft.com/office/drawing/2014/main" id="{27DE4E7D-7D93-4E79-9157-6194189C2D1E}"/>
              </a:ext>
            </a:extLst>
          </p:cNvPr>
          <p:cNvSpPr/>
          <p:nvPr/>
        </p:nvSpPr>
        <p:spPr>
          <a:xfrm>
            <a:off x="9826993" y="2583750"/>
            <a:ext cx="198600" cy="198300"/>
          </a:xfrm>
          <a:prstGeom prst="ellipse">
            <a:avLst/>
          </a:prstGeom>
          <a:solidFill>
            <a:srgbClr val="C10B3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Montserrat" panose="02000505000000020004" pitchFamily="2" charset="0"/>
            </a:endParaRPr>
          </a:p>
        </p:txBody>
      </p:sp>
      <p:sp>
        <p:nvSpPr>
          <p:cNvPr id="67" name="Google Shape;683;p29">
            <a:extLst>
              <a:ext uri="{FF2B5EF4-FFF2-40B4-BE49-F238E27FC236}">
                <a16:creationId xmlns:a16="http://schemas.microsoft.com/office/drawing/2014/main" id="{452671A1-D569-4FBB-A8A4-562F9331B161}"/>
              </a:ext>
            </a:extLst>
          </p:cNvPr>
          <p:cNvSpPr txBox="1"/>
          <p:nvPr/>
        </p:nvSpPr>
        <p:spPr>
          <a:xfrm>
            <a:off x="9801983" y="2527233"/>
            <a:ext cx="247500" cy="31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800">
                <a:solidFill>
                  <a:schemeClr val="lt1"/>
                </a:solidFill>
                <a:latin typeface="Montserrat" panose="02000505000000020004" pitchFamily="2" charset="0"/>
                <a:ea typeface="Barlow"/>
                <a:cs typeface="Barlow"/>
                <a:sym typeface="Barlow"/>
              </a:rPr>
              <a:t>1</a:t>
            </a:r>
            <a:endParaRPr sz="800">
              <a:solidFill>
                <a:schemeClr val="lt1"/>
              </a:solidFill>
              <a:latin typeface="Montserrat" panose="02000505000000020004" pitchFamily="2" charset="0"/>
              <a:ea typeface="Barlow"/>
              <a:cs typeface="Barlow"/>
              <a:sym typeface="Barlow"/>
            </a:endParaRPr>
          </a:p>
        </p:txBody>
      </p:sp>
      <p:grpSp>
        <p:nvGrpSpPr>
          <p:cNvPr id="68" name="Google Shape;684;p29">
            <a:extLst>
              <a:ext uri="{FF2B5EF4-FFF2-40B4-BE49-F238E27FC236}">
                <a16:creationId xmlns:a16="http://schemas.microsoft.com/office/drawing/2014/main" id="{CC0A8A85-7C72-4BA9-B2B0-03D98AF10E9C}"/>
              </a:ext>
            </a:extLst>
          </p:cNvPr>
          <p:cNvGrpSpPr/>
          <p:nvPr/>
        </p:nvGrpSpPr>
        <p:grpSpPr>
          <a:xfrm>
            <a:off x="6213757" y="2188598"/>
            <a:ext cx="3514811" cy="3252003"/>
            <a:chOff x="2991269" y="1153325"/>
            <a:chExt cx="3514811" cy="3252003"/>
          </a:xfrm>
        </p:grpSpPr>
        <p:sp>
          <p:nvSpPr>
            <p:cNvPr id="69" name="Google Shape;685;p29">
              <a:extLst>
                <a:ext uri="{FF2B5EF4-FFF2-40B4-BE49-F238E27FC236}">
                  <a16:creationId xmlns:a16="http://schemas.microsoft.com/office/drawing/2014/main" id="{E704E309-51F0-4B57-8E4F-1AB1A0A363BC}"/>
                </a:ext>
              </a:extLst>
            </p:cNvPr>
            <p:cNvSpPr/>
            <p:nvPr/>
          </p:nvSpPr>
          <p:spPr>
            <a:xfrm>
              <a:off x="3477586" y="2585458"/>
              <a:ext cx="2541910" cy="950456"/>
            </a:xfrm>
            <a:custGeom>
              <a:avLst/>
              <a:gdLst/>
              <a:ahLst/>
              <a:cxnLst/>
              <a:rect l="l" t="t" r="r" b="b"/>
              <a:pathLst>
                <a:path w="126826" h="43529" extrusionOk="0">
                  <a:moveTo>
                    <a:pt x="0" y="20002"/>
                  </a:moveTo>
                  <a:lnTo>
                    <a:pt x="63389" y="43529"/>
                  </a:lnTo>
                  <a:lnTo>
                    <a:pt x="126826" y="19907"/>
                  </a:lnTo>
                  <a:lnTo>
                    <a:pt x="635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</p:sp>
        <p:sp>
          <p:nvSpPr>
            <p:cNvPr id="70" name="Google Shape;686;p29">
              <a:extLst>
                <a:ext uri="{FF2B5EF4-FFF2-40B4-BE49-F238E27FC236}">
                  <a16:creationId xmlns:a16="http://schemas.microsoft.com/office/drawing/2014/main" id="{7CAD3F88-7FB1-460C-AFC3-622634B01328}"/>
                </a:ext>
              </a:extLst>
            </p:cNvPr>
            <p:cNvSpPr/>
            <p:nvPr/>
          </p:nvSpPr>
          <p:spPr>
            <a:xfrm>
              <a:off x="2991269" y="3020977"/>
              <a:ext cx="1758228" cy="1384350"/>
            </a:xfrm>
            <a:custGeom>
              <a:avLst/>
              <a:gdLst/>
              <a:ahLst/>
              <a:cxnLst/>
              <a:rect l="l" t="t" r="r" b="b"/>
              <a:pathLst>
                <a:path w="87725" h="63817" extrusionOk="0">
                  <a:moveTo>
                    <a:pt x="24288" y="0"/>
                  </a:moveTo>
                  <a:lnTo>
                    <a:pt x="0" y="29908"/>
                  </a:lnTo>
                  <a:lnTo>
                    <a:pt x="87725" y="63817"/>
                  </a:lnTo>
                  <a:lnTo>
                    <a:pt x="87725" y="42291"/>
                  </a:lnTo>
                  <a:lnTo>
                    <a:pt x="87725" y="23526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</p:sp>
        <p:sp>
          <p:nvSpPr>
            <p:cNvPr id="71" name="Google Shape;687;p29">
              <a:extLst>
                <a:ext uri="{FF2B5EF4-FFF2-40B4-BE49-F238E27FC236}">
                  <a16:creationId xmlns:a16="http://schemas.microsoft.com/office/drawing/2014/main" id="{04C7D701-0267-488B-8D0E-F3D72D079161}"/>
                </a:ext>
              </a:extLst>
            </p:cNvPr>
            <p:cNvSpPr/>
            <p:nvPr/>
          </p:nvSpPr>
          <p:spPr>
            <a:xfrm flipH="1">
              <a:off x="4747852" y="3020977"/>
              <a:ext cx="1758228" cy="1384350"/>
            </a:xfrm>
            <a:custGeom>
              <a:avLst/>
              <a:gdLst/>
              <a:ahLst/>
              <a:cxnLst/>
              <a:rect l="l" t="t" r="r" b="b"/>
              <a:pathLst>
                <a:path w="87725" h="63817" extrusionOk="0">
                  <a:moveTo>
                    <a:pt x="24288" y="0"/>
                  </a:moveTo>
                  <a:lnTo>
                    <a:pt x="0" y="29908"/>
                  </a:lnTo>
                  <a:lnTo>
                    <a:pt x="87725" y="63817"/>
                  </a:lnTo>
                  <a:lnTo>
                    <a:pt x="87725" y="42291"/>
                  </a:lnTo>
                  <a:lnTo>
                    <a:pt x="87725" y="2352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</p:sp>
        <p:sp>
          <p:nvSpPr>
            <p:cNvPr id="72" name="Google Shape;688;p29">
              <a:extLst>
                <a:ext uri="{FF2B5EF4-FFF2-40B4-BE49-F238E27FC236}">
                  <a16:creationId xmlns:a16="http://schemas.microsoft.com/office/drawing/2014/main" id="{E12DAF81-E512-40DC-9202-518F7BC5738F}"/>
                </a:ext>
              </a:extLst>
            </p:cNvPr>
            <p:cNvSpPr/>
            <p:nvPr/>
          </p:nvSpPr>
          <p:spPr>
            <a:xfrm>
              <a:off x="3969199" y="2001324"/>
              <a:ext cx="1565850" cy="585863"/>
            </a:xfrm>
            <a:custGeom>
              <a:avLst/>
              <a:gdLst/>
              <a:ahLst/>
              <a:cxnLst/>
              <a:rect l="l" t="t" r="r" b="b"/>
              <a:pathLst>
                <a:path w="24053" h="8150" extrusionOk="0">
                  <a:moveTo>
                    <a:pt x="0" y="3827"/>
                  </a:moveTo>
                  <a:lnTo>
                    <a:pt x="11976" y="8150"/>
                  </a:lnTo>
                  <a:lnTo>
                    <a:pt x="24053" y="3827"/>
                  </a:lnTo>
                  <a:lnTo>
                    <a:pt x="121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</p:sp>
        <p:sp>
          <p:nvSpPr>
            <p:cNvPr id="73" name="Google Shape;689;p29">
              <a:extLst>
                <a:ext uri="{FF2B5EF4-FFF2-40B4-BE49-F238E27FC236}">
                  <a16:creationId xmlns:a16="http://schemas.microsoft.com/office/drawing/2014/main" id="{6528C89F-B300-4FF3-ABE1-DB23F957BA7C}"/>
                </a:ext>
              </a:extLst>
            </p:cNvPr>
            <p:cNvSpPr/>
            <p:nvPr/>
          </p:nvSpPr>
          <p:spPr>
            <a:xfrm>
              <a:off x="3563255" y="2275837"/>
              <a:ext cx="1189300" cy="1015326"/>
            </a:xfrm>
            <a:custGeom>
              <a:avLst/>
              <a:gdLst/>
              <a:ahLst/>
              <a:cxnLst/>
              <a:rect l="l" t="t" r="r" b="b"/>
              <a:pathLst>
                <a:path w="18238" h="14114" extrusionOk="0">
                  <a:moveTo>
                    <a:pt x="6262" y="0"/>
                  </a:moveTo>
                  <a:lnTo>
                    <a:pt x="18238" y="4324"/>
                  </a:lnTo>
                  <a:lnTo>
                    <a:pt x="18238" y="14114"/>
                  </a:lnTo>
                  <a:lnTo>
                    <a:pt x="0" y="7554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</p:sp>
        <p:sp>
          <p:nvSpPr>
            <p:cNvPr id="74" name="Google Shape;690;p29">
              <a:extLst>
                <a:ext uri="{FF2B5EF4-FFF2-40B4-BE49-F238E27FC236}">
                  <a16:creationId xmlns:a16="http://schemas.microsoft.com/office/drawing/2014/main" id="{9B22B9E1-EAD3-423B-896C-4C8F5DE7EEC6}"/>
                </a:ext>
              </a:extLst>
            </p:cNvPr>
            <p:cNvSpPr/>
            <p:nvPr/>
          </p:nvSpPr>
          <p:spPr>
            <a:xfrm flipH="1">
              <a:off x="4749365" y="2275837"/>
              <a:ext cx="1189300" cy="1015326"/>
            </a:xfrm>
            <a:custGeom>
              <a:avLst/>
              <a:gdLst/>
              <a:ahLst/>
              <a:cxnLst/>
              <a:rect l="l" t="t" r="r" b="b"/>
              <a:pathLst>
                <a:path w="18238" h="14114" extrusionOk="0">
                  <a:moveTo>
                    <a:pt x="6262" y="0"/>
                  </a:moveTo>
                  <a:lnTo>
                    <a:pt x="18238" y="4324"/>
                  </a:lnTo>
                  <a:lnTo>
                    <a:pt x="18238" y="14114"/>
                  </a:lnTo>
                  <a:lnTo>
                    <a:pt x="0" y="7554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</p:sp>
        <p:sp>
          <p:nvSpPr>
            <p:cNvPr id="75" name="Google Shape;691;p29">
              <a:extLst>
                <a:ext uri="{FF2B5EF4-FFF2-40B4-BE49-F238E27FC236}">
                  <a16:creationId xmlns:a16="http://schemas.microsoft.com/office/drawing/2014/main" id="{C28F64D7-385B-4095-A4B5-63ED45FB657B}"/>
                </a:ext>
              </a:extLst>
            </p:cNvPr>
            <p:cNvSpPr/>
            <p:nvPr/>
          </p:nvSpPr>
          <p:spPr>
            <a:xfrm>
              <a:off x="4059061" y="1153325"/>
              <a:ext cx="693508" cy="1201140"/>
            </a:xfrm>
            <a:custGeom>
              <a:avLst/>
              <a:gdLst/>
              <a:ahLst/>
              <a:cxnLst/>
              <a:rect l="l" t="t" r="r" b="b"/>
              <a:pathLst>
                <a:path w="10635" h="16697" extrusionOk="0">
                  <a:moveTo>
                    <a:pt x="10635" y="0"/>
                  </a:moveTo>
                  <a:lnTo>
                    <a:pt x="0" y="12722"/>
                  </a:lnTo>
                  <a:lnTo>
                    <a:pt x="10635" y="16697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</p:sp>
        <p:sp>
          <p:nvSpPr>
            <p:cNvPr id="76" name="Google Shape;692;p29">
              <a:extLst>
                <a:ext uri="{FF2B5EF4-FFF2-40B4-BE49-F238E27FC236}">
                  <a16:creationId xmlns:a16="http://schemas.microsoft.com/office/drawing/2014/main" id="{0302E2A1-C125-46AE-B3A9-89686B09FC35}"/>
                </a:ext>
              </a:extLst>
            </p:cNvPr>
            <p:cNvSpPr/>
            <p:nvPr/>
          </p:nvSpPr>
          <p:spPr>
            <a:xfrm flipH="1">
              <a:off x="4749350" y="1153325"/>
              <a:ext cx="693508" cy="1201140"/>
            </a:xfrm>
            <a:custGeom>
              <a:avLst/>
              <a:gdLst/>
              <a:ahLst/>
              <a:cxnLst/>
              <a:rect l="l" t="t" r="r" b="b"/>
              <a:pathLst>
                <a:path w="10635" h="16697" extrusionOk="0">
                  <a:moveTo>
                    <a:pt x="10635" y="0"/>
                  </a:moveTo>
                  <a:lnTo>
                    <a:pt x="0" y="12722"/>
                  </a:lnTo>
                  <a:lnTo>
                    <a:pt x="10635" y="1669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</p:sp>
      </p:grpSp>
    </p:spTree>
    <p:extLst>
      <p:ext uri="{BB962C8B-B14F-4D97-AF65-F5344CB8AC3E}">
        <p14:creationId xmlns:p14="http://schemas.microsoft.com/office/powerpoint/2010/main" val="2349759904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Shape 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" name="Google Shape;304;p35"/>
          <p:cNvGrpSpPr/>
          <p:nvPr/>
        </p:nvGrpSpPr>
        <p:grpSpPr>
          <a:xfrm>
            <a:off x="4653292" y="2633905"/>
            <a:ext cx="3790504" cy="2220812"/>
            <a:chOff x="1177450" y="241631"/>
            <a:chExt cx="6173152" cy="3616776"/>
          </a:xfrm>
        </p:grpSpPr>
        <p:sp>
          <p:nvSpPr>
            <p:cNvPr id="305" name="Google Shape;305;p35"/>
            <p:cNvSpPr/>
            <p:nvPr/>
          </p:nvSpPr>
          <p:spPr>
            <a:xfrm>
              <a:off x="1682275" y="241631"/>
              <a:ext cx="5161606" cy="3454973"/>
            </a:xfrm>
            <a:custGeom>
              <a:avLst/>
              <a:gdLst/>
              <a:ahLst/>
              <a:cxnLst/>
              <a:rect l="l" t="t" r="r" b="b"/>
              <a:pathLst>
                <a:path w="5161606" h="3454973" extrusionOk="0">
                  <a:moveTo>
                    <a:pt x="4992053" y="0"/>
                  </a:moveTo>
                  <a:lnTo>
                    <a:pt x="170498" y="0"/>
                  </a:lnTo>
                  <a:cubicBezTo>
                    <a:pt x="76200" y="0"/>
                    <a:pt x="0" y="76143"/>
                    <a:pt x="0" y="170369"/>
                  </a:cubicBezTo>
                  <a:lnTo>
                    <a:pt x="0" y="3396915"/>
                  </a:lnTo>
                  <a:cubicBezTo>
                    <a:pt x="0" y="3429275"/>
                    <a:pt x="26670" y="3454973"/>
                    <a:pt x="58102" y="3454973"/>
                  </a:cubicBezTo>
                  <a:lnTo>
                    <a:pt x="5103495" y="3454973"/>
                  </a:lnTo>
                  <a:cubicBezTo>
                    <a:pt x="5135880" y="3454973"/>
                    <a:pt x="5161598" y="3428324"/>
                    <a:pt x="5161598" y="3396915"/>
                  </a:cubicBezTo>
                  <a:lnTo>
                    <a:pt x="5161598" y="170369"/>
                  </a:lnTo>
                  <a:cubicBezTo>
                    <a:pt x="5162550" y="76143"/>
                    <a:pt x="5086350" y="0"/>
                    <a:pt x="4992053" y="0"/>
                  </a:cubicBezTo>
                  <a:close/>
                  <a:moveTo>
                    <a:pt x="4981575" y="3245581"/>
                  </a:moveTo>
                  <a:lnTo>
                    <a:pt x="190500" y="3245581"/>
                  </a:lnTo>
                  <a:lnTo>
                    <a:pt x="190500" y="199874"/>
                  </a:lnTo>
                  <a:lnTo>
                    <a:pt x="4981575" y="199874"/>
                  </a:lnTo>
                  <a:lnTo>
                    <a:pt x="4981575" y="324558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60933" rIns="121900" bIns="60933" anchor="ctr" anchorCtr="0">
              <a:noAutofit/>
            </a:bodyPr>
            <a:lstStyle/>
            <a:p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" name="Google Shape;306;p35"/>
            <p:cNvSpPr/>
            <p:nvPr/>
          </p:nvSpPr>
          <p:spPr>
            <a:xfrm>
              <a:off x="1177450" y="3763229"/>
              <a:ext cx="6173152" cy="95178"/>
            </a:xfrm>
            <a:custGeom>
              <a:avLst/>
              <a:gdLst/>
              <a:ahLst/>
              <a:cxnLst/>
              <a:rect l="l" t="t" r="r" b="b"/>
              <a:pathLst>
                <a:path w="6173152" h="95178" extrusionOk="0">
                  <a:moveTo>
                    <a:pt x="0" y="0"/>
                  </a:moveTo>
                  <a:cubicBezTo>
                    <a:pt x="0" y="0"/>
                    <a:pt x="129540" y="95178"/>
                    <a:pt x="450533" y="95178"/>
                  </a:cubicBezTo>
                  <a:lnTo>
                    <a:pt x="5817870" y="95178"/>
                  </a:lnTo>
                  <a:cubicBezTo>
                    <a:pt x="5948363" y="95178"/>
                    <a:pt x="6173153" y="0"/>
                    <a:pt x="617315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60933" rIns="121900" bIns="60933" anchor="ctr" anchorCtr="0">
              <a:noAutofit/>
            </a:bodyPr>
            <a:lstStyle/>
            <a:p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" name="Google Shape;307;p35"/>
            <p:cNvSpPr/>
            <p:nvPr/>
          </p:nvSpPr>
          <p:spPr>
            <a:xfrm>
              <a:off x="1177450" y="3687086"/>
              <a:ext cx="6172200" cy="76142"/>
            </a:xfrm>
            <a:custGeom>
              <a:avLst/>
              <a:gdLst/>
              <a:ahLst/>
              <a:cxnLst/>
              <a:rect l="l" t="t" r="r" b="b"/>
              <a:pathLst>
                <a:path w="6172200" h="76142" extrusionOk="0">
                  <a:moveTo>
                    <a:pt x="0" y="76143"/>
                  </a:moveTo>
                  <a:lnTo>
                    <a:pt x="6172200" y="76143"/>
                  </a:lnTo>
                  <a:lnTo>
                    <a:pt x="61722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60933" rIns="121900" bIns="60933" anchor="ctr" anchorCtr="0">
              <a:noAutofit/>
            </a:bodyPr>
            <a:lstStyle/>
            <a:p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" name="Google Shape;308;p35"/>
            <p:cNvSpPr/>
            <p:nvPr/>
          </p:nvSpPr>
          <p:spPr>
            <a:xfrm>
              <a:off x="3806350" y="3687086"/>
              <a:ext cx="903922" cy="47589"/>
            </a:xfrm>
            <a:custGeom>
              <a:avLst/>
              <a:gdLst/>
              <a:ahLst/>
              <a:cxnLst/>
              <a:rect l="l" t="t" r="r" b="b"/>
              <a:pathLst>
                <a:path w="903922" h="47589" extrusionOk="0">
                  <a:moveTo>
                    <a:pt x="0" y="0"/>
                  </a:moveTo>
                  <a:cubicBezTo>
                    <a:pt x="0" y="0"/>
                    <a:pt x="26670" y="47589"/>
                    <a:pt x="53340" y="47589"/>
                  </a:cubicBezTo>
                  <a:lnTo>
                    <a:pt x="850582" y="47589"/>
                  </a:lnTo>
                  <a:cubicBezTo>
                    <a:pt x="877253" y="47589"/>
                    <a:pt x="903922" y="0"/>
                    <a:pt x="90392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121900" tIns="60933" rIns="121900" bIns="60933" anchor="ctr" anchorCtr="0">
              <a:noAutofit/>
            </a:bodyPr>
            <a:lstStyle/>
            <a:p>
              <a:endParaRPr sz="24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" name="Retângulo 9">
            <a:extLst>
              <a:ext uri="{FF2B5EF4-FFF2-40B4-BE49-F238E27FC236}">
                <a16:creationId xmlns:a16="http://schemas.microsoft.com/office/drawing/2014/main" id="{53BDDEDA-E79A-43B4-A58F-99B98A090FC0}"/>
              </a:ext>
            </a:extLst>
          </p:cNvPr>
          <p:cNvSpPr/>
          <p:nvPr/>
        </p:nvSpPr>
        <p:spPr>
          <a:xfrm>
            <a:off x="0" y="0"/>
            <a:ext cx="3974471" cy="6858000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" name="CaixaDeTexto 11">
            <a:extLst>
              <a:ext uri="{FF2B5EF4-FFF2-40B4-BE49-F238E27FC236}">
                <a16:creationId xmlns:a16="http://schemas.microsoft.com/office/drawing/2014/main" id="{45234FAF-5432-4AAD-A9FB-E7CA5AAB9CB4}"/>
              </a:ext>
            </a:extLst>
          </p:cNvPr>
          <p:cNvSpPr txBox="1"/>
          <p:nvPr/>
        </p:nvSpPr>
        <p:spPr>
          <a:xfrm>
            <a:off x="341339" y="2367171"/>
            <a:ext cx="3576594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4400">
                <a:solidFill>
                  <a:schemeClr val="bg1"/>
                </a:solidFill>
                <a:latin typeface="Montserrat" panose="02000505000000020004" pitchFamily="2" charset="0"/>
              </a:rPr>
              <a:t>Imagens que podem ajudar</a:t>
            </a:r>
          </a:p>
        </p:txBody>
      </p:sp>
      <p:grpSp>
        <p:nvGrpSpPr>
          <p:cNvPr id="14" name="Google Shape;281;p33">
            <a:extLst>
              <a:ext uri="{FF2B5EF4-FFF2-40B4-BE49-F238E27FC236}">
                <a16:creationId xmlns:a16="http://schemas.microsoft.com/office/drawing/2014/main" id="{63EF89D5-08F0-4759-99D7-C13E768FD027}"/>
              </a:ext>
            </a:extLst>
          </p:cNvPr>
          <p:cNvGrpSpPr/>
          <p:nvPr/>
        </p:nvGrpSpPr>
        <p:grpSpPr>
          <a:xfrm>
            <a:off x="8856044" y="1012979"/>
            <a:ext cx="2419260" cy="5018024"/>
            <a:chOff x="2547150" y="238125"/>
            <a:chExt cx="2525675" cy="5238750"/>
          </a:xfrm>
        </p:grpSpPr>
        <p:sp>
          <p:nvSpPr>
            <p:cNvPr id="15" name="Google Shape;282;p33">
              <a:extLst>
                <a:ext uri="{FF2B5EF4-FFF2-40B4-BE49-F238E27FC236}">
                  <a16:creationId xmlns:a16="http://schemas.microsoft.com/office/drawing/2014/main" id="{A28E2554-7B66-4DF4-94E2-BE83E0DD581A}"/>
                </a:ext>
              </a:extLst>
            </p:cNvPr>
            <p:cNvSpPr/>
            <p:nvPr/>
          </p:nvSpPr>
          <p:spPr>
            <a:xfrm>
              <a:off x="2547150" y="238125"/>
              <a:ext cx="2525675" cy="5238750"/>
            </a:xfrm>
            <a:custGeom>
              <a:avLst/>
              <a:gdLst/>
              <a:ahLst/>
              <a:cxnLst/>
              <a:rect l="l" t="t" r="r" b="b"/>
              <a:pathLst>
                <a:path w="101027" h="209550" extrusionOk="0">
                  <a:moveTo>
                    <a:pt x="98629" y="18886"/>
                  </a:moveTo>
                  <a:lnTo>
                    <a:pt x="98629" y="190364"/>
                  </a:lnTo>
                  <a:lnTo>
                    <a:pt x="2398" y="190364"/>
                  </a:lnTo>
                  <a:lnTo>
                    <a:pt x="2398" y="18886"/>
                  </a:lnTo>
                  <a:close/>
                  <a:moveTo>
                    <a:pt x="10343" y="0"/>
                  </a:moveTo>
                  <a:lnTo>
                    <a:pt x="9293" y="75"/>
                  </a:lnTo>
                  <a:lnTo>
                    <a:pt x="8244" y="225"/>
                  </a:lnTo>
                  <a:lnTo>
                    <a:pt x="7270" y="450"/>
                  </a:lnTo>
                  <a:lnTo>
                    <a:pt x="6295" y="824"/>
                  </a:lnTo>
                  <a:lnTo>
                    <a:pt x="5396" y="1274"/>
                  </a:lnTo>
                  <a:lnTo>
                    <a:pt x="4572" y="1799"/>
                  </a:lnTo>
                  <a:lnTo>
                    <a:pt x="3747" y="2398"/>
                  </a:lnTo>
                  <a:lnTo>
                    <a:pt x="2998" y="3073"/>
                  </a:lnTo>
                  <a:lnTo>
                    <a:pt x="2323" y="3747"/>
                  </a:lnTo>
                  <a:lnTo>
                    <a:pt x="1724" y="4572"/>
                  </a:lnTo>
                  <a:lnTo>
                    <a:pt x="1199" y="5396"/>
                  </a:lnTo>
                  <a:lnTo>
                    <a:pt x="824" y="6370"/>
                  </a:lnTo>
                  <a:lnTo>
                    <a:pt x="450" y="7270"/>
                  </a:lnTo>
                  <a:lnTo>
                    <a:pt x="225" y="8319"/>
                  </a:lnTo>
                  <a:lnTo>
                    <a:pt x="0" y="9293"/>
                  </a:lnTo>
                  <a:lnTo>
                    <a:pt x="0" y="10343"/>
                  </a:lnTo>
                  <a:lnTo>
                    <a:pt x="0" y="199207"/>
                  </a:lnTo>
                  <a:lnTo>
                    <a:pt x="0" y="200257"/>
                  </a:lnTo>
                  <a:lnTo>
                    <a:pt x="225" y="201231"/>
                  </a:lnTo>
                  <a:lnTo>
                    <a:pt x="450" y="202280"/>
                  </a:lnTo>
                  <a:lnTo>
                    <a:pt x="824" y="203180"/>
                  </a:lnTo>
                  <a:lnTo>
                    <a:pt x="1199" y="204154"/>
                  </a:lnTo>
                  <a:lnTo>
                    <a:pt x="1724" y="204978"/>
                  </a:lnTo>
                  <a:lnTo>
                    <a:pt x="2323" y="205803"/>
                  </a:lnTo>
                  <a:lnTo>
                    <a:pt x="2998" y="206477"/>
                  </a:lnTo>
                  <a:lnTo>
                    <a:pt x="3747" y="207152"/>
                  </a:lnTo>
                  <a:lnTo>
                    <a:pt x="4572" y="207751"/>
                  </a:lnTo>
                  <a:lnTo>
                    <a:pt x="5396" y="208276"/>
                  </a:lnTo>
                  <a:lnTo>
                    <a:pt x="6295" y="208726"/>
                  </a:lnTo>
                  <a:lnTo>
                    <a:pt x="7270" y="209100"/>
                  </a:lnTo>
                  <a:lnTo>
                    <a:pt x="8244" y="209325"/>
                  </a:lnTo>
                  <a:lnTo>
                    <a:pt x="9293" y="209475"/>
                  </a:lnTo>
                  <a:lnTo>
                    <a:pt x="10343" y="209550"/>
                  </a:lnTo>
                  <a:lnTo>
                    <a:pt x="90610" y="209550"/>
                  </a:lnTo>
                  <a:lnTo>
                    <a:pt x="91659" y="209475"/>
                  </a:lnTo>
                  <a:lnTo>
                    <a:pt x="92708" y="209325"/>
                  </a:lnTo>
                  <a:lnTo>
                    <a:pt x="93682" y="209100"/>
                  </a:lnTo>
                  <a:lnTo>
                    <a:pt x="94657" y="208726"/>
                  </a:lnTo>
                  <a:lnTo>
                    <a:pt x="95556" y="208276"/>
                  </a:lnTo>
                  <a:lnTo>
                    <a:pt x="96455" y="207751"/>
                  </a:lnTo>
                  <a:lnTo>
                    <a:pt x="97205" y="207152"/>
                  </a:lnTo>
                  <a:lnTo>
                    <a:pt x="97954" y="206477"/>
                  </a:lnTo>
                  <a:lnTo>
                    <a:pt x="98629" y="205803"/>
                  </a:lnTo>
                  <a:lnTo>
                    <a:pt x="99228" y="204978"/>
                  </a:lnTo>
                  <a:lnTo>
                    <a:pt x="99753" y="204154"/>
                  </a:lnTo>
                  <a:lnTo>
                    <a:pt x="100203" y="203180"/>
                  </a:lnTo>
                  <a:lnTo>
                    <a:pt x="100577" y="202280"/>
                  </a:lnTo>
                  <a:lnTo>
                    <a:pt x="100802" y="201231"/>
                  </a:lnTo>
                  <a:lnTo>
                    <a:pt x="100952" y="200257"/>
                  </a:lnTo>
                  <a:lnTo>
                    <a:pt x="101027" y="199207"/>
                  </a:lnTo>
                  <a:lnTo>
                    <a:pt x="101027" y="10343"/>
                  </a:lnTo>
                  <a:lnTo>
                    <a:pt x="100952" y="9293"/>
                  </a:lnTo>
                  <a:lnTo>
                    <a:pt x="100802" y="8319"/>
                  </a:lnTo>
                  <a:lnTo>
                    <a:pt x="100577" y="7270"/>
                  </a:lnTo>
                  <a:lnTo>
                    <a:pt x="100203" y="6370"/>
                  </a:lnTo>
                  <a:lnTo>
                    <a:pt x="99753" y="5396"/>
                  </a:lnTo>
                  <a:lnTo>
                    <a:pt x="99228" y="4572"/>
                  </a:lnTo>
                  <a:lnTo>
                    <a:pt x="98629" y="3747"/>
                  </a:lnTo>
                  <a:lnTo>
                    <a:pt x="97954" y="3073"/>
                  </a:lnTo>
                  <a:lnTo>
                    <a:pt x="97205" y="2398"/>
                  </a:lnTo>
                  <a:lnTo>
                    <a:pt x="96455" y="1799"/>
                  </a:lnTo>
                  <a:lnTo>
                    <a:pt x="95556" y="1274"/>
                  </a:lnTo>
                  <a:lnTo>
                    <a:pt x="94657" y="824"/>
                  </a:lnTo>
                  <a:lnTo>
                    <a:pt x="93682" y="450"/>
                  </a:lnTo>
                  <a:lnTo>
                    <a:pt x="92708" y="225"/>
                  </a:lnTo>
                  <a:lnTo>
                    <a:pt x="91659" y="75"/>
                  </a:lnTo>
                  <a:lnTo>
                    <a:pt x="9061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" name="Google Shape;283;p33">
              <a:extLst>
                <a:ext uri="{FF2B5EF4-FFF2-40B4-BE49-F238E27FC236}">
                  <a16:creationId xmlns:a16="http://schemas.microsoft.com/office/drawing/2014/main" id="{A0721799-0D91-4759-BE3F-A83DBBB79C33}"/>
                </a:ext>
              </a:extLst>
            </p:cNvPr>
            <p:cNvSpPr/>
            <p:nvPr/>
          </p:nvSpPr>
          <p:spPr>
            <a:xfrm>
              <a:off x="3557025" y="5147100"/>
              <a:ext cx="504050" cy="179900"/>
            </a:xfrm>
            <a:custGeom>
              <a:avLst/>
              <a:gdLst/>
              <a:ahLst/>
              <a:cxnLst/>
              <a:rect l="l" t="t" r="r" b="b"/>
              <a:pathLst>
                <a:path w="20162" h="7196" extrusionOk="0">
                  <a:moveTo>
                    <a:pt x="3598" y="0"/>
                  </a:moveTo>
                  <a:lnTo>
                    <a:pt x="2849" y="75"/>
                  </a:lnTo>
                  <a:lnTo>
                    <a:pt x="2174" y="300"/>
                  </a:lnTo>
                  <a:lnTo>
                    <a:pt x="1575" y="600"/>
                  </a:lnTo>
                  <a:lnTo>
                    <a:pt x="1050" y="1050"/>
                  </a:lnTo>
                  <a:lnTo>
                    <a:pt x="600" y="1574"/>
                  </a:lnTo>
                  <a:lnTo>
                    <a:pt x="301" y="2174"/>
                  </a:lnTo>
                  <a:lnTo>
                    <a:pt x="76" y="2848"/>
                  </a:lnTo>
                  <a:lnTo>
                    <a:pt x="1" y="3598"/>
                  </a:lnTo>
                  <a:lnTo>
                    <a:pt x="76" y="4347"/>
                  </a:lnTo>
                  <a:lnTo>
                    <a:pt x="301" y="5022"/>
                  </a:lnTo>
                  <a:lnTo>
                    <a:pt x="600" y="5621"/>
                  </a:lnTo>
                  <a:lnTo>
                    <a:pt x="1050" y="6146"/>
                  </a:lnTo>
                  <a:lnTo>
                    <a:pt x="1575" y="6596"/>
                  </a:lnTo>
                  <a:lnTo>
                    <a:pt x="2174" y="6896"/>
                  </a:lnTo>
                  <a:lnTo>
                    <a:pt x="2849" y="7120"/>
                  </a:lnTo>
                  <a:lnTo>
                    <a:pt x="3598" y="7195"/>
                  </a:lnTo>
                  <a:lnTo>
                    <a:pt x="16639" y="7195"/>
                  </a:lnTo>
                  <a:lnTo>
                    <a:pt x="17313" y="7120"/>
                  </a:lnTo>
                  <a:lnTo>
                    <a:pt x="17988" y="6896"/>
                  </a:lnTo>
                  <a:lnTo>
                    <a:pt x="18587" y="6596"/>
                  </a:lnTo>
                  <a:lnTo>
                    <a:pt x="19112" y="6146"/>
                  </a:lnTo>
                  <a:lnTo>
                    <a:pt x="19562" y="5621"/>
                  </a:lnTo>
                  <a:lnTo>
                    <a:pt x="19861" y="5022"/>
                  </a:lnTo>
                  <a:lnTo>
                    <a:pt x="20086" y="4347"/>
                  </a:lnTo>
                  <a:lnTo>
                    <a:pt x="20161" y="3598"/>
                  </a:lnTo>
                  <a:lnTo>
                    <a:pt x="20086" y="2848"/>
                  </a:lnTo>
                  <a:lnTo>
                    <a:pt x="19861" y="2174"/>
                  </a:lnTo>
                  <a:lnTo>
                    <a:pt x="19562" y="1574"/>
                  </a:lnTo>
                  <a:lnTo>
                    <a:pt x="19112" y="1050"/>
                  </a:lnTo>
                  <a:lnTo>
                    <a:pt x="18587" y="600"/>
                  </a:lnTo>
                  <a:lnTo>
                    <a:pt x="17988" y="300"/>
                  </a:lnTo>
                  <a:lnTo>
                    <a:pt x="17313" y="75"/>
                  </a:lnTo>
                  <a:lnTo>
                    <a:pt x="166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" name="Google Shape;284;p33">
              <a:extLst>
                <a:ext uri="{FF2B5EF4-FFF2-40B4-BE49-F238E27FC236}">
                  <a16:creationId xmlns:a16="http://schemas.microsoft.com/office/drawing/2014/main" id="{15ABF66F-7A60-473C-AE46-EBA16C974E3A}"/>
                </a:ext>
              </a:extLst>
            </p:cNvPr>
            <p:cNvSpPr/>
            <p:nvPr/>
          </p:nvSpPr>
          <p:spPr>
            <a:xfrm>
              <a:off x="3008050" y="423600"/>
              <a:ext cx="99325" cy="99325"/>
            </a:xfrm>
            <a:custGeom>
              <a:avLst/>
              <a:gdLst/>
              <a:ahLst/>
              <a:cxnLst/>
              <a:rect l="l" t="t" r="r" b="b"/>
              <a:pathLst>
                <a:path w="3973" h="3973" extrusionOk="0">
                  <a:moveTo>
                    <a:pt x="2024" y="1"/>
                  </a:moveTo>
                  <a:lnTo>
                    <a:pt x="1575" y="76"/>
                  </a:lnTo>
                  <a:lnTo>
                    <a:pt x="1200" y="151"/>
                  </a:lnTo>
                  <a:lnTo>
                    <a:pt x="900" y="375"/>
                  </a:lnTo>
                  <a:lnTo>
                    <a:pt x="600" y="600"/>
                  </a:lnTo>
                  <a:lnTo>
                    <a:pt x="375" y="900"/>
                  </a:lnTo>
                  <a:lnTo>
                    <a:pt x="151" y="1200"/>
                  </a:lnTo>
                  <a:lnTo>
                    <a:pt x="76" y="1575"/>
                  </a:lnTo>
                  <a:lnTo>
                    <a:pt x="1" y="2024"/>
                  </a:lnTo>
                  <a:lnTo>
                    <a:pt x="76" y="2399"/>
                  </a:lnTo>
                  <a:lnTo>
                    <a:pt x="151" y="2774"/>
                  </a:lnTo>
                  <a:lnTo>
                    <a:pt x="375" y="3073"/>
                  </a:lnTo>
                  <a:lnTo>
                    <a:pt x="600" y="3373"/>
                  </a:lnTo>
                  <a:lnTo>
                    <a:pt x="900" y="3673"/>
                  </a:lnTo>
                  <a:lnTo>
                    <a:pt x="1200" y="3823"/>
                  </a:lnTo>
                  <a:lnTo>
                    <a:pt x="1575" y="3973"/>
                  </a:lnTo>
                  <a:lnTo>
                    <a:pt x="2399" y="3973"/>
                  </a:lnTo>
                  <a:lnTo>
                    <a:pt x="2774" y="3823"/>
                  </a:lnTo>
                  <a:lnTo>
                    <a:pt x="3073" y="3673"/>
                  </a:lnTo>
                  <a:lnTo>
                    <a:pt x="3373" y="3373"/>
                  </a:lnTo>
                  <a:lnTo>
                    <a:pt x="3598" y="3073"/>
                  </a:lnTo>
                  <a:lnTo>
                    <a:pt x="3823" y="2774"/>
                  </a:lnTo>
                  <a:lnTo>
                    <a:pt x="3898" y="2399"/>
                  </a:lnTo>
                  <a:lnTo>
                    <a:pt x="3973" y="2024"/>
                  </a:lnTo>
                  <a:lnTo>
                    <a:pt x="3898" y="1575"/>
                  </a:lnTo>
                  <a:lnTo>
                    <a:pt x="3823" y="1200"/>
                  </a:lnTo>
                  <a:lnTo>
                    <a:pt x="3598" y="900"/>
                  </a:lnTo>
                  <a:lnTo>
                    <a:pt x="3373" y="600"/>
                  </a:lnTo>
                  <a:lnTo>
                    <a:pt x="3073" y="375"/>
                  </a:lnTo>
                  <a:lnTo>
                    <a:pt x="2774" y="151"/>
                  </a:lnTo>
                  <a:lnTo>
                    <a:pt x="2399" y="76"/>
                  </a:lnTo>
                  <a:lnTo>
                    <a:pt x="202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" name="Google Shape;285;p33">
              <a:extLst>
                <a:ext uri="{FF2B5EF4-FFF2-40B4-BE49-F238E27FC236}">
                  <a16:creationId xmlns:a16="http://schemas.microsoft.com/office/drawing/2014/main" id="{4DC6F0F6-8700-47FC-93EC-457E872F032D}"/>
                </a:ext>
              </a:extLst>
            </p:cNvPr>
            <p:cNvSpPr/>
            <p:nvPr/>
          </p:nvSpPr>
          <p:spPr>
            <a:xfrm>
              <a:off x="3566400" y="434850"/>
              <a:ext cx="487175" cy="76850"/>
            </a:xfrm>
            <a:custGeom>
              <a:avLst/>
              <a:gdLst/>
              <a:ahLst/>
              <a:cxnLst/>
              <a:rect l="l" t="t" r="r" b="b"/>
              <a:pathLst>
                <a:path w="19487" h="3074" extrusionOk="0">
                  <a:moveTo>
                    <a:pt x="1275" y="0"/>
                  </a:moveTo>
                  <a:lnTo>
                    <a:pt x="1050" y="75"/>
                  </a:lnTo>
                  <a:lnTo>
                    <a:pt x="750" y="150"/>
                  </a:lnTo>
                  <a:lnTo>
                    <a:pt x="525" y="300"/>
                  </a:lnTo>
                  <a:lnTo>
                    <a:pt x="375" y="450"/>
                  </a:lnTo>
                  <a:lnTo>
                    <a:pt x="225" y="675"/>
                  </a:lnTo>
                  <a:lnTo>
                    <a:pt x="75" y="975"/>
                  </a:lnTo>
                  <a:lnTo>
                    <a:pt x="1" y="1274"/>
                  </a:lnTo>
                  <a:lnTo>
                    <a:pt x="1" y="1574"/>
                  </a:lnTo>
                  <a:lnTo>
                    <a:pt x="1" y="1874"/>
                  </a:lnTo>
                  <a:lnTo>
                    <a:pt x="75" y="2174"/>
                  </a:lnTo>
                  <a:lnTo>
                    <a:pt x="225" y="2399"/>
                  </a:lnTo>
                  <a:lnTo>
                    <a:pt x="375" y="2623"/>
                  </a:lnTo>
                  <a:lnTo>
                    <a:pt x="525" y="2773"/>
                  </a:lnTo>
                  <a:lnTo>
                    <a:pt x="750" y="2923"/>
                  </a:lnTo>
                  <a:lnTo>
                    <a:pt x="1050" y="2998"/>
                  </a:lnTo>
                  <a:lnTo>
                    <a:pt x="1275" y="3073"/>
                  </a:lnTo>
                  <a:lnTo>
                    <a:pt x="18137" y="3073"/>
                  </a:lnTo>
                  <a:lnTo>
                    <a:pt x="18437" y="2998"/>
                  </a:lnTo>
                  <a:lnTo>
                    <a:pt x="18662" y="2923"/>
                  </a:lnTo>
                  <a:lnTo>
                    <a:pt x="18887" y="2773"/>
                  </a:lnTo>
                  <a:lnTo>
                    <a:pt x="19112" y="2623"/>
                  </a:lnTo>
                  <a:lnTo>
                    <a:pt x="19262" y="2399"/>
                  </a:lnTo>
                  <a:lnTo>
                    <a:pt x="19337" y="2174"/>
                  </a:lnTo>
                  <a:lnTo>
                    <a:pt x="19412" y="1874"/>
                  </a:lnTo>
                  <a:lnTo>
                    <a:pt x="19486" y="1574"/>
                  </a:lnTo>
                  <a:lnTo>
                    <a:pt x="19412" y="1274"/>
                  </a:lnTo>
                  <a:lnTo>
                    <a:pt x="19337" y="975"/>
                  </a:lnTo>
                  <a:lnTo>
                    <a:pt x="19262" y="675"/>
                  </a:lnTo>
                  <a:lnTo>
                    <a:pt x="19112" y="450"/>
                  </a:lnTo>
                  <a:lnTo>
                    <a:pt x="18887" y="300"/>
                  </a:lnTo>
                  <a:lnTo>
                    <a:pt x="18662" y="150"/>
                  </a:lnTo>
                  <a:lnTo>
                    <a:pt x="18437" y="75"/>
                  </a:lnTo>
                  <a:lnTo>
                    <a:pt x="181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Shape 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tângulo 9">
            <a:extLst>
              <a:ext uri="{FF2B5EF4-FFF2-40B4-BE49-F238E27FC236}">
                <a16:creationId xmlns:a16="http://schemas.microsoft.com/office/drawing/2014/main" id="{53BDDEDA-E79A-43B4-A58F-99B98A090FC0}"/>
              </a:ext>
            </a:extLst>
          </p:cNvPr>
          <p:cNvSpPr/>
          <p:nvPr/>
        </p:nvSpPr>
        <p:spPr>
          <a:xfrm>
            <a:off x="0" y="0"/>
            <a:ext cx="3974471" cy="6858000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" name="CaixaDeTexto 11">
            <a:extLst>
              <a:ext uri="{FF2B5EF4-FFF2-40B4-BE49-F238E27FC236}">
                <a16:creationId xmlns:a16="http://schemas.microsoft.com/office/drawing/2014/main" id="{45234FAF-5432-4AAD-A9FB-E7CA5AAB9CB4}"/>
              </a:ext>
            </a:extLst>
          </p:cNvPr>
          <p:cNvSpPr txBox="1"/>
          <p:nvPr/>
        </p:nvSpPr>
        <p:spPr>
          <a:xfrm>
            <a:off x="341339" y="2367171"/>
            <a:ext cx="3576594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4400">
                <a:solidFill>
                  <a:schemeClr val="bg1"/>
                </a:solidFill>
                <a:latin typeface="Montserrat" panose="02000505000000020004" pitchFamily="2" charset="0"/>
              </a:rPr>
              <a:t>Imagens que podem ajudar</a:t>
            </a:r>
          </a:p>
        </p:txBody>
      </p:sp>
      <p:grpSp>
        <p:nvGrpSpPr>
          <p:cNvPr id="19" name="Group 31">
            <a:extLst>
              <a:ext uri="{FF2B5EF4-FFF2-40B4-BE49-F238E27FC236}">
                <a16:creationId xmlns:a16="http://schemas.microsoft.com/office/drawing/2014/main" id="{05CB02F2-C6B2-483A-9267-ECD9F9AEE6CC}"/>
              </a:ext>
            </a:extLst>
          </p:cNvPr>
          <p:cNvGrpSpPr/>
          <p:nvPr/>
        </p:nvGrpSpPr>
        <p:grpSpPr>
          <a:xfrm>
            <a:off x="8453887" y="3807465"/>
            <a:ext cx="3372831" cy="2774232"/>
            <a:chOff x="6159403" y="1837931"/>
            <a:chExt cx="5504210" cy="4527341"/>
          </a:xfrm>
        </p:grpSpPr>
        <p:sp>
          <p:nvSpPr>
            <p:cNvPr id="20" name="Freeform: Shape 2">
              <a:extLst>
                <a:ext uri="{FF2B5EF4-FFF2-40B4-BE49-F238E27FC236}">
                  <a16:creationId xmlns:a16="http://schemas.microsoft.com/office/drawing/2014/main" id="{1E7F9679-6B40-448B-B18C-B88FD1740BF3}"/>
                </a:ext>
              </a:extLst>
            </p:cNvPr>
            <p:cNvSpPr/>
            <p:nvPr/>
          </p:nvSpPr>
          <p:spPr>
            <a:xfrm rot="11700000">
              <a:off x="9288437" y="5800305"/>
              <a:ext cx="968515" cy="564967"/>
            </a:xfrm>
            <a:custGeom>
              <a:avLst/>
              <a:gdLst>
                <a:gd name="connsiteX0" fmla="*/ 0 w 968514"/>
                <a:gd name="connsiteY0" fmla="*/ 563906 h 564966"/>
                <a:gd name="connsiteX1" fmla="*/ 102400 w 968514"/>
                <a:gd name="connsiteY1" fmla="*/ 491267 h 564966"/>
                <a:gd name="connsiteX2" fmla="*/ 145277 w 968514"/>
                <a:gd name="connsiteY2" fmla="*/ 446372 h 564966"/>
                <a:gd name="connsiteX3" fmla="*/ 446929 w 968514"/>
                <a:gd name="connsiteY3" fmla="*/ 311688 h 564966"/>
                <a:gd name="connsiteX4" fmla="*/ 628526 w 968514"/>
                <a:gd name="connsiteY4" fmla="*/ 230474 h 564966"/>
                <a:gd name="connsiteX5" fmla="*/ 655765 w 968514"/>
                <a:gd name="connsiteY5" fmla="*/ 198190 h 564966"/>
                <a:gd name="connsiteX6" fmla="*/ 840892 w 968514"/>
                <a:gd name="connsiteY6" fmla="*/ 3479 h 564966"/>
                <a:gd name="connsiteX7" fmla="*/ 878725 w 968514"/>
                <a:gd name="connsiteY7" fmla="*/ 110419 h 564966"/>
                <a:gd name="connsiteX8" fmla="*/ 895876 w 968514"/>
                <a:gd name="connsiteY8" fmla="*/ 139172 h 564966"/>
                <a:gd name="connsiteX9" fmla="*/ 940266 w 968514"/>
                <a:gd name="connsiteY9" fmla="*/ 190120 h 564966"/>
                <a:gd name="connsiteX10" fmla="*/ 954895 w 968514"/>
                <a:gd name="connsiteY10" fmla="*/ 245607 h 564966"/>
                <a:gd name="connsiteX11" fmla="*/ 683509 w 968514"/>
                <a:gd name="connsiteY11" fmla="*/ 269316 h 564966"/>
                <a:gd name="connsiteX12" fmla="*/ 657783 w 968514"/>
                <a:gd name="connsiteY12" fmla="*/ 274360 h 564966"/>
                <a:gd name="connsiteX13" fmla="*/ 198243 w 968514"/>
                <a:gd name="connsiteY13" fmla="*/ 527082 h 564966"/>
                <a:gd name="connsiteX14" fmla="*/ 114002 w 968514"/>
                <a:gd name="connsiteY14" fmla="*/ 532631 h 564966"/>
                <a:gd name="connsiteX15" fmla="*/ 59019 w 968514"/>
                <a:gd name="connsiteY15" fmla="*/ 546250 h 564966"/>
                <a:gd name="connsiteX16" fmla="*/ 27240 w 968514"/>
                <a:gd name="connsiteY16" fmla="*/ 561888 h 564966"/>
                <a:gd name="connsiteX17" fmla="*/ 16142 w 968514"/>
                <a:gd name="connsiteY17" fmla="*/ 567437 h 564966"/>
                <a:gd name="connsiteX18" fmla="*/ 0 w 968514"/>
                <a:gd name="connsiteY18" fmla="*/ 563906 h 56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8514" h="564966">
                  <a:moveTo>
                    <a:pt x="0" y="563906"/>
                  </a:moveTo>
                  <a:cubicBezTo>
                    <a:pt x="26231" y="545746"/>
                    <a:pt x="97860" y="527587"/>
                    <a:pt x="102400" y="491267"/>
                  </a:cubicBezTo>
                  <a:cubicBezTo>
                    <a:pt x="105427" y="466550"/>
                    <a:pt x="124595" y="455452"/>
                    <a:pt x="145277" y="446372"/>
                  </a:cubicBezTo>
                  <a:cubicBezTo>
                    <a:pt x="245660" y="401478"/>
                    <a:pt x="346547" y="356583"/>
                    <a:pt x="446929" y="311688"/>
                  </a:cubicBezTo>
                  <a:cubicBezTo>
                    <a:pt x="507461" y="284449"/>
                    <a:pt x="567993" y="257209"/>
                    <a:pt x="628526" y="230474"/>
                  </a:cubicBezTo>
                  <a:cubicBezTo>
                    <a:pt x="643659" y="223917"/>
                    <a:pt x="650721" y="214837"/>
                    <a:pt x="655765" y="198190"/>
                  </a:cubicBezTo>
                  <a:cubicBezTo>
                    <a:pt x="685527" y="103357"/>
                    <a:pt x="754130" y="44338"/>
                    <a:pt x="840892" y="3479"/>
                  </a:cubicBezTo>
                  <a:cubicBezTo>
                    <a:pt x="893858" y="-21239"/>
                    <a:pt x="866114" y="93268"/>
                    <a:pt x="878725" y="110419"/>
                  </a:cubicBezTo>
                  <a:cubicBezTo>
                    <a:pt x="887301" y="122525"/>
                    <a:pt x="906974" y="117481"/>
                    <a:pt x="895876" y="139172"/>
                  </a:cubicBezTo>
                  <a:cubicBezTo>
                    <a:pt x="887805" y="155314"/>
                    <a:pt x="930682" y="182553"/>
                    <a:pt x="940266" y="190120"/>
                  </a:cubicBezTo>
                  <a:cubicBezTo>
                    <a:pt x="962462" y="206766"/>
                    <a:pt x="992223" y="223412"/>
                    <a:pt x="954895" y="245607"/>
                  </a:cubicBezTo>
                  <a:cubicBezTo>
                    <a:pt x="880743" y="289493"/>
                    <a:pt x="762705" y="311688"/>
                    <a:pt x="683509" y="269316"/>
                  </a:cubicBezTo>
                  <a:cubicBezTo>
                    <a:pt x="673420" y="263767"/>
                    <a:pt x="665854" y="269820"/>
                    <a:pt x="657783" y="274360"/>
                  </a:cubicBezTo>
                  <a:cubicBezTo>
                    <a:pt x="504435" y="358601"/>
                    <a:pt x="351086" y="442337"/>
                    <a:pt x="198243" y="527082"/>
                  </a:cubicBezTo>
                  <a:cubicBezTo>
                    <a:pt x="170499" y="542215"/>
                    <a:pt x="143764" y="553817"/>
                    <a:pt x="114002" y="532631"/>
                  </a:cubicBezTo>
                  <a:cubicBezTo>
                    <a:pt x="100887" y="523551"/>
                    <a:pt x="71125" y="540702"/>
                    <a:pt x="59019" y="546250"/>
                  </a:cubicBezTo>
                  <a:cubicBezTo>
                    <a:pt x="48426" y="551295"/>
                    <a:pt x="37833" y="557853"/>
                    <a:pt x="27240" y="561888"/>
                  </a:cubicBezTo>
                  <a:cubicBezTo>
                    <a:pt x="23708" y="563401"/>
                    <a:pt x="19673" y="566932"/>
                    <a:pt x="16142" y="567437"/>
                  </a:cubicBezTo>
                  <a:cubicBezTo>
                    <a:pt x="11602" y="568446"/>
                    <a:pt x="4540" y="565419"/>
                    <a:pt x="0" y="563906"/>
                  </a:cubicBezTo>
                  <a:close/>
                </a:path>
              </a:pathLst>
            </a:custGeom>
            <a:solidFill>
              <a:srgbClr val="A0A0A0"/>
            </a:solidFill>
            <a:ln w="50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3">
              <a:extLst>
                <a:ext uri="{FF2B5EF4-FFF2-40B4-BE49-F238E27FC236}">
                  <a16:creationId xmlns:a16="http://schemas.microsoft.com/office/drawing/2014/main" id="{0196D752-5738-46DF-9F71-3D0CFB706492}"/>
                </a:ext>
              </a:extLst>
            </p:cNvPr>
            <p:cNvSpPr/>
            <p:nvPr/>
          </p:nvSpPr>
          <p:spPr>
            <a:xfrm>
              <a:off x="10452387" y="5622555"/>
              <a:ext cx="968515" cy="564967"/>
            </a:xfrm>
            <a:custGeom>
              <a:avLst/>
              <a:gdLst>
                <a:gd name="connsiteX0" fmla="*/ 0 w 968514"/>
                <a:gd name="connsiteY0" fmla="*/ 563906 h 564966"/>
                <a:gd name="connsiteX1" fmla="*/ 102400 w 968514"/>
                <a:gd name="connsiteY1" fmla="*/ 491267 h 564966"/>
                <a:gd name="connsiteX2" fmla="*/ 145277 w 968514"/>
                <a:gd name="connsiteY2" fmla="*/ 446372 h 564966"/>
                <a:gd name="connsiteX3" fmla="*/ 446929 w 968514"/>
                <a:gd name="connsiteY3" fmla="*/ 311688 h 564966"/>
                <a:gd name="connsiteX4" fmla="*/ 628526 w 968514"/>
                <a:gd name="connsiteY4" fmla="*/ 230474 h 564966"/>
                <a:gd name="connsiteX5" fmla="*/ 655765 w 968514"/>
                <a:gd name="connsiteY5" fmla="*/ 198190 h 564966"/>
                <a:gd name="connsiteX6" fmla="*/ 840892 w 968514"/>
                <a:gd name="connsiteY6" fmla="*/ 3479 h 564966"/>
                <a:gd name="connsiteX7" fmla="*/ 878725 w 968514"/>
                <a:gd name="connsiteY7" fmla="*/ 110419 h 564966"/>
                <a:gd name="connsiteX8" fmla="*/ 895876 w 968514"/>
                <a:gd name="connsiteY8" fmla="*/ 139172 h 564966"/>
                <a:gd name="connsiteX9" fmla="*/ 940266 w 968514"/>
                <a:gd name="connsiteY9" fmla="*/ 190120 h 564966"/>
                <a:gd name="connsiteX10" fmla="*/ 954895 w 968514"/>
                <a:gd name="connsiteY10" fmla="*/ 245607 h 564966"/>
                <a:gd name="connsiteX11" fmla="*/ 683509 w 968514"/>
                <a:gd name="connsiteY11" fmla="*/ 269316 h 564966"/>
                <a:gd name="connsiteX12" fmla="*/ 657783 w 968514"/>
                <a:gd name="connsiteY12" fmla="*/ 274360 h 564966"/>
                <a:gd name="connsiteX13" fmla="*/ 198243 w 968514"/>
                <a:gd name="connsiteY13" fmla="*/ 527082 h 564966"/>
                <a:gd name="connsiteX14" fmla="*/ 114002 w 968514"/>
                <a:gd name="connsiteY14" fmla="*/ 532631 h 564966"/>
                <a:gd name="connsiteX15" fmla="*/ 59019 w 968514"/>
                <a:gd name="connsiteY15" fmla="*/ 546250 h 564966"/>
                <a:gd name="connsiteX16" fmla="*/ 27240 w 968514"/>
                <a:gd name="connsiteY16" fmla="*/ 561888 h 564966"/>
                <a:gd name="connsiteX17" fmla="*/ 16142 w 968514"/>
                <a:gd name="connsiteY17" fmla="*/ 567437 h 564966"/>
                <a:gd name="connsiteX18" fmla="*/ 0 w 968514"/>
                <a:gd name="connsiteY18" fmla="*/ 563906 h 56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8514" h="564966">
                  <a:moveTo>
                    <a:pt x="0" y="563906"/>
                  </a:moveTo>
                  <a:cubicBezTo>
                    <a:pt x="26231" y="545746"/>
                    <a:pt x="97860" y="527587"/>
                    <a:pt x="102400" y="491267"/>
                  </a:cubicBezTo>
                  <a:cubicBezTo>
                    <a:pt x="105427" y="466550"/>
                    <a:pt x="124595" y="455452"/>
                    <a:pt x="145277" y="446372"/>
                  </a:cubicBezTo>
                  <a:cubicBezTo>
                    <a:pt x="245660" y="401478"/>
                    <a:pt x="346547" y="356583"/>
                    <a:pt x="446929" y="311688"/>
                  </a:cubicBezTo>
                  <a:cubicBezTo>
                    <a:pt x="507461" y="284449"/>
                    <a:pt x="567993" y="257209"/>
                    <a:pt x="628526" y="230474"/>
                  </a:cubicBezTo>
                  <a:cubicBezTo>
                    <a:pt x="643659" y="223917"/>
                    <a:pt x="650721" y="214837"/>
                    <a:pt x="655765" y="198190"/>
                  </a:cubicBezTo>
                  <a:cubicBezTo>
                    <a:pt x="685527" y="103357"/>
                    <a:pt x="754130" y="44338"/>
                    <a:pt x="840892" y="3479"/>
                  </a:cubicBezTo>
                  <a:cubicBezTo>
                    <a:pt x="893858" y="-21239"/>
                    <a:pt x="866114" y="93268"/>
                    <a:pt x="878725" y="110419"/>
                  </a:cubicBezTo>
                  <a:cubicBezTo>
                    <a:pt x="887301" y="122525"/>
                    <a:pt x="906974" y="117481"/>
                    <a:pt x="895876" y="139172"/>
                  </a:cubicBezTo>
                  <a:cubicBezTo>
                    <a:pt x="887805" y="155314"/>
                    <a:pt x="930682" y="182553"/>
                    <a:pt x="940266" y="190120"/>
                  </a:cubicBezTo>
                  <a:cubicBezTo>
                    <a:pt x="962462" y="206766"/>
                    <a:pt x="992223" y="223412"/>
                    <a:pt x="954895" y="245607"/>
                  </a:cubicBezTo>
                  <a:cubicBezTo>
                    <a:pt x="880743" y="289493"/>
                    <a:pt x="762705" y="311688"/>
                    <a:pt x="683509" y="269316"/>
                  </a:cubicBezTo>
                  <a:cubicBezTo>
                    <a:pt x="673420" y="263767"/>
                    <a:pt x="665854" y="269820"/>
                    <a:pt x="657783" y="274360"/>
                  </a:cubicBezTo>
                  <a:cubicBezTo>
                    <a:pt x="504435" y="358601"/>
                    <a:pt x="351086" y="442337"/>
                    <a:pt x="198243" y="527082"/>
                  </a:cubicBezTo>
                  <a:cubicBezTo>
                    <a:pt x="170499" y="542215"/>
                    <a:pt x="143764" y="553817"/>
                    <a:pt x="114002" y="532631"/>
                  </a:cubicBezTo>
                  <a:cubicBezTo>
                    <a:pt x="100887" y="523551"/>
                    <a:pt x="71125" y="540702"/>
                    <a:pt x="59019" y="546250"/>
                  </a:cubicBezTo>
                  <a:cubicBezTo>
                    <a:pt x="48426" y="551295"/>
                    <a:pt x="37833" y="557853"/>
                    <a:pt x="27240" y="561888"/>
                  </a:cubicBezTo>
                  <a:cubicBezTo>
                    <a:pt x="23708" y="563401"/>
                    <a:pt x="19673" y="566932"/>
                    <a:pt x="16142" y="567437"/>
                  </a:cubicBezTo>
                  <a:cubicBezTo>
                    <a:pt x="11602" y="568446"/>
                    <a:pt x="4540" y="565419"/>
                    <a:pt x="0" y="563906"/>
                  </a:cubicBezTo>
                  <a:close/>
                </a:path>
              </a:pathLst>
            </a:custGeom>
            <a:solidFill>
              <a:srgbClr val="A0A0A0"/>
            </a:solidFill>
            <a:ln w="50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2" name="Group 4">
              <a:extLst>
                <a:ext uri="{FF2B5EF4-FFF2-40B4-BE49-F238E27FC236}">
                  <a16:creationId xmlns:a16="http://schemas.microsoft.com/office/drawing/2014/main" id="{AA0AF2B5-863A-43D4-8401-10FFF29861FB}"/>
                </a:ext>
              </a:extLst>
            </p:cNvPr>
            <p:cNvGrpSpPr/>
            <p:nvPr/>
          </p:nvGrpSpPr>
          <p:grpSpPr>
            <a:xfrm>
              <a:off x="6159403" y="1837931"/>
              <a:ext cx="2843368" cy="4501232"/>
              <a:chOff x="5942534" y="1718055"/>
              <a:chExt cx="2843368" cy="4501232"/>
            </a:xfrm>
          </p:grpSpPr>
          <p:sp>
            <p:nvSpPr>
              <p:cNvPr id="33" name="Freeform: Shape 5">
                <a:extLst>
                  <a:ext uri="{FF2B5EF4-FFF2-40B4-BE49-F238E27FC236}">
                    <a16:creationId xmlns:a16="http://schemas.microsoft.com/office/drawing/2014/main" id="{CB6E2DE2-8091-4113-9AA4-9B9EECEF988D}"/>
                  </a:ext>
                </a:extLst>
              </p:cNvPr>
              <p:cNvSpPr/>
              <p:nvPr/>
            </p:nvSpPr>
            <p:spPr>
              <a:xfrm>
                <a:off x="8259821" y="3390604"/>
                <a:ext cx="267350" cy="196730"/>
              </a:xfrm>
              <a:custGeom>
                <a:avLst/>
                <a:gdLst>
                  <a:gd name="connsiteX0" fmla="*/ 269661 w 267350"/>
                  <a:gd name="connsiteY0" fmla="*/ 67090 h 196729"/>
                  <a:gd name="connsiteX1" fmla="*/ 203580 w 267350"/>
                  <a:gd name="connsiteY1" fmla="*/ 92816 h 196729"/>
                  <a:gd name="connsiteX2" fmla="*/ 133463 w 267350"/>
                  <a:gd name="connsiteY2" fmla="*/ 92816 h 196729"/>
                  <a:gd name="connsiteX3" fmla="*/ 72931 w 267350"/>
                  <a:gd name="connsiteY3" fmla="*/ 30771 h 196729"/>
                  <a:gd name="connsiteX4" fmla="*/ 51745 w 267350"/>
                  <a:gd name="connsiteY4" fmla="*/ 0 h 196729"/>
                  <a:gd name="connsiteX5" fmla="*/ 28541 w 267350"/>
                  <a:gd name="connsiteY5" fmla="*/ 7567 h 196729"/>
                  <a:gd name="connsiteX6" fmla="*/ 797 w 267350"/>
                  <a:gd name="connsiteY6" fmla="*/ 61037 h 196729"/>
                  <a:gd name="connsiteX7" fmla="*/ 7859 w 267350"/>
                  <a:gd name="connsiteY7" fmla="*/ 102400 h 196729"/>
                  <a:gd name="connsiteX8" fmla="*/ 35603 w 267350"/>
                  <a:gd name="connsiteY8" fmla="*/ 146791 h 196729"/>
                  <a:gd name="connsiteX9" fmla="*/ 74949 w 267350"/>
                  <a:gd name="connsiteY9" fmla="*/ 177561 h 196729"/>
                  <a:gd name="connsiteX10" fmla="*/ 145570 w 267350"/>
                  <a:gd name="connsiteY10" fmla="*/ 194207 h 196729"/>
                  <a:gd name="connsiteX11" fmla="*/ 177854 w 267350"/>
                  <a:gd name="connsiteY11" fmla="*/ 190172 h 196729"/>
                  <a:gd name="connsiteX12" fmla="*/ 229810 w 267350"/>
                  <a:gd name="connsiteY12" fmla="*/ 165455 h 196729"/>
                  <a:gd name="connsiteX13" fmla="*/ 254528 w 267350"/>
                  <a:gd name="connsiteY13" fmla="*/ 126613 h 196729"/>
                  <a:gd name="connsiteX14" fmla="*/ 269661 w 267350"/>
                  <a:gd name="connsiteY14" fmla="*/ 67090 h 196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7350" h="196729">
                    <a:moveTo>
                      <a:pt x="269661" y="67090"/>
                    </a:moveTo>
                    <a:cubicBezTo>
                      <a:pt x="251501" y="85249"/>
                      <a:pt x="228801" y="92311"/>
                      <a:pt x="203580" y="92816"/>
                    </a:cubicBezTo>
                    <a:cubicBezTo>
                      <a:pt x="180376" y="92816"/>
                      <a:pt x="156667" y="92816"/>
                      <a:pt x="133463" y="92816"/>
                    </a:cubicBezTo>
                    <a:cubicBezTo>
                      <a:pt x="87055" y="92311"/>
                      <a:pt x="71922" y="77683"/>
                      <a:pt x="72931" y="30771"/>
                    </a:cubicBezTo>
                    <a:cubicBezTo>
                      <a:pt x="73435" y="14124"/>
                      <a:pt x="68896" y="3027"/>
                      <a:pt x="51745" y="0"/>
                    </a:cubicBezTo>
                    <a:cubicBezTo>
                      <a:pt x="43674" y="2018"/>
                      <a:pt x="36107" y="4540"/>
                      <a:pt x="28541" y="7567"/>
                    </a:cubicBezTo>
                    <a:cubicBezTo>
                      <a:pt x="8363" y="17151"/>
                      <a:pt x="-3238" y="38841"/>
                      <a:pt x="797" y="61037"/>
                    </a:cubicBezTo>
                    <a:lnTo>
                      <a:pt x="7859" y="102400"/>
                    </a:lnTo>
                    <a:cubicBezTo>
                      <a:pt x="10886" y="120055"/>
                      <a:pt x="20974" y="136197"/>
                      <a:pt x="35603" y="146791"/>
                    </a:cubicBezTo>
                    <a:cubicBezTo>
                      <a:pt x="49223" y="156879"/>
                      <a:pt x="62842" y="166968"/>
                      <a:pt x="74949" y="177561"/>
                    </a:cubicBezTo>
                    <a:cubicBezTo>
                      <a:pt x="98657" y="198747"/>
                      <a:pt x="119339" y="199756"/>
                      <a:pt x="145570" y="194207"/>
                    </a:cubicBezTo>
                    <a:cubicBezTo>
                      <a:pt x="156163" y="190676"/>
                      <a:pt x="167260" y="192694"/>
                      <a:pt x="177854" y="190172"/>
                    </a:cubicBezTo>
                    <a:cubicBezTo>
                      <a:pt x="193995" y="186641"/>
                      <a:pt x="223757" y="185632"/>
                      <a:pt x="229810" y="165455"/>
                    </a:cubicBezTo>
                    <a:cubicBezTo>
                      <a:pt x="234350" y="160410"/>
                      <a:pt x="254023" y="132162"/>
                      <a:pt x="254528" y="126613"/>
                    </a:cubicBezTo>
                    <a:cubicBezTo>
                      <a:pt x="255536" y="110471"/>
                      <a:pt x="276723" y="60028"/>
                      <a:pt x="269661" y="67090"/>
                    </a:cubicBezTo>
                    <a:close/>
                  </a:path>
                </a:pathLst>
              </a:custGeom>
              <a:solidFill>
                <a:srgbClr val="FDB98A"/>
              </a:solidFill>
              <a:ln w="50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6">
                <a:extLst>
                  <a:ext uri="{FF2B5EF4-FFF2-40B4-BE49-F238E27FC236}">
                    <a16:creationId xmlns:a16="http://schemas.microsoft.com/office/drawing/2014/main" id="{C8522545-EEA9-43CD-9F9C-CF56F7FC5B32}"/>
                  </a:ext>
                </a:extLst>
              </p:cNvPr>
              <p:cNvSpPr/>
              <p:nvPr/>
            </p:nvSpPr>
            <p:spPr>
              <a:xfrm>
                <a:off x="6785034" y="1718055"/>
                <a:ext cx="1563748" cy="1059313"/>
              </a:xfrm>
              <a:custGeom>
                <a:avLst/>
                <a:gdLst>
                  <a:gd name="connsiteX0" fmla="*/ 1000407 w 1563747"/>
                  <a:gd name="connsiteY0" fmla="*/ 71978 h 1059312"/>
                  <a:gd name="connsiteX1" fmla="*/ 1080612 w 1563747"/>
                  <a:gd name="connsiteY1" fmla="*/ 9932 h 1059312"/>
                  <a:gd name="connsiteX2" fmla="*/ 1385795 w 1563747"/>
                  <a:gd name="connsiteY2" fmla="*/ 34145 h 1059312"/>
                  <a:gd name="connsiteX3" fmla="*/ 1548728 w 1563747"/>
                  <a:gd name="connsiteY3" fmla="*/ 190520 h 1059312"/>
                  <a:gd name="connsiteX4" fmla="*/ 1462469 w 1563747"/>
                  <a:gd name="connsiteY4" fmla="*/ 450304 h 1059312"/>
                  <a:gd name="connsiteX5" fmla="*/ 1164853 w 1563747"/>
                  <a:gd name="connsiteY5" fmla="*/ 557244 h 1059312"/>
                  <a:gd name="connsiteX6" fmla="*/ 1169393 w 1563747"/>
                  <a:gd name="connsiteY6" fmla="*/ 716645 h 1059312"/>
                  <a:gd name="connsiteX7" fmla="*/ 829404 w 1563747"/>
                  <a:gd name="connsiteY7" fmla="*/ 804921 h 1059312"/>
                  <a:gd name="connsiteX8" fmla="*/ 588284 w 1563747"/>
                  <a:gd name="connsiteY8" fmla="*/ 811983 h 1059312"/>
                  <a:gd name="connsiteX9" fmla="*/ 369359 w 1563747"/>
                  <a:gd name="connsiteY9" fmla="*/ 834683 h 1059312"/>
                  <a:gd name="connsiteX10" fmla="*/ 202896 w 1563747"/>
                  <a:gd name="connsiteY10" fmla="*/ 943136 h 1059312"/>
                  <a:gd name="connsiteX11" fmla="*/ 149426 w 1563747"/>
                  <a:gd name="connsiteY11" fmla="*/ 1040492 h 1059312"/>
                  <a:gd name="connsiteX12" fmla="*/ 45512 w 1563747"/>
                  <a:gd name="connsiteY12" fmla="*/ 1060165 h 1059312"/>
                  <a:gd name="connsiteX13" fmla="*/ 4653 w 1563747"/>
                  <a:gd name="connsiteY13" fmla="*/ 1007199 h 1059312"/>
                  <a:gd name="connsiteX14" fmla="*/ 45512 w 1563747"/>
                  <a:gd name="connsiteY14" fmla="*/ 735309 h 1059312"/>
                  <a:gd name="connsiteX15" fmla="*/ 45008 w 1563747"/>
                  <a:gd name="connsiteY15" fmla="*/ 523951 h 1059312"/>
                  <a:gd name="connsiteX16" fmla="*/ 187258 w 1563747"/>
                  <a:gd name="connsiteY16" fmla="*/ 284849 h 1059312"/>
                  <a:gd name="connsiteX17" fmla="*/ 509592 w 1563747"/>
                  <a:gd name="connsiteY17" fmla="*/ 273752 h 1059312"/>
                  <a:gd name="connsiteX18" fmla="*/ 1144171 w 1563747"/>
                  <a:gd name="connsiteY18" fmla="*/ 315115 h 1059312"/>
                  <a:gd name="connsiteX19" fmla="*/ 1192597 w 1563747"/>
                  <a:gd name="connsiteY19" fmla="*/ 264167 h 1059312"/>
                  <a:gd name="connsiteX20" fmla="*/ 1175446 w 1563747"/>
                  <a:gd name="connsiteY20" fmla="*/ 220281 h 1059312"/>
                  <a:gd name="connsiteX21" fmla="*/ 1000407 w 1563747"/>
                  <a:gd name="connsiteY21" fmla="*/ 71978 h 1059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563747" h="1059312">
                    <a:moveTo>
                      <a:pt x="1000407" y="71978"/>
                    </a:moveTo>
                    <a:cubicBezTo>
                      <a:pt x="1007973" y="26074"/>
                      <a:pt x="1043284" y="14977"/>
                      <a:pt x="1080612" y="9932"/>
                    </a:cubicBezTo>
                    <a:cubicBezTo>
                      <a:pt x="1184021" y="-4192"/>
                      <a:pt x="1286926" y="-8732"/>
                      <a:pt x="1385795" y="34145"/>
                    </a:cubicBezTo>
                    <a:cubicBezTo>
                      <a:pt x="1459443" y="65924"/>
                      <a:pt x="1517957" y="114855"/>
                      <a:pt x="1548728" y="190520"/>
                    </a:cubicBezTo>
                    <a:cubicBezTo>
                      <a:pt x="1589587" y="290398"/>
                      <a:pt x="1543683" y="387754"/>
                      <a:pt x="1462469" y="450304"/>
                    </a:cubicBezTo>
                    <a:cubicBezTo>
                      <a:pt x="1370158" y="521429"/>
                      <a:pt x="1265235" y="512349"/>
                      <a:pt x="1164853" y="557244"/>
                    </a:cubicBezTo>
                    <a:cubicBezTo>
                      <a:pt x="1077586" y="596085"/>
                      <a:pt x="1134082" y="657626"/>
                      <a:pt x="1169393" y="716645"/>
                    </a:cubicBezTo>
                    <a:cubicBezTo>
                      <a:pt x="1239509" y="832665"/>
                      <a:pt x="857148" y="804921"/>
                      <a:pt x="829404" y="804921"/>
                    </a:cubicBezTo>
                    <a:cubicBezTo>
                      <a:pt x="749199" y="804921"/>
                      <a:pt x="667985" y="804921"/>
                      <a:pt x="588284" y="811983"/>
                    </a:cubicBezTo>
                    <a:cubicBezTo>
                      <a:pt x="515645" y="819045"/>
                      <a:pt x="440989" y="816019"/>
                      <a:pt x="369359" y="834683"/>
                    </a:cubicBezTo>
                    <a:cubicBezTo>
                      <a:pt x="303783" y="851834"/>
                      <a:pt x="240224" y="886640"/>
                      <a:pt x="202896" y="943136"/>
                    </a:cubicBezTo>
                    <a:cubicBezTo>
                      <a:pt x="184232" y="971385"/>
                      <a:pt x="178178" y="1022333"/>
                      <a:pt x="149426" y="1040492"/>
                    </a:cubicBezTo>
                    <a:cubicBezTo>
                      <a:pt x="119160" y="1059156"/>
                      <a:pt x="80318" y="1061174"/>
                      <a:pt x="45512" y="1060165"/>
                    </a:cubicBezTo>
                    <a:cubicBezTo>
                      <a:pt x="-3418" y="1059156"/>
                      <a:pt x="-4931" y="1053607"/>
                      <a:pt x="4653" y="1007199"/>
                    </a:cubicBezTo>
                    <a:cubicBezTo>
                      <a:pt x="23317" y="917410"/>
                      <a:pt x="37946" y="826612"/>
                      <a:pt x="45512" y="735309"/>
                    </a:cubicBezTo>
                    <a:cubicBezTo>
                      <a:pt x="51565" y="664688"/>
                      <a:pt x="53583" y="594068"/>
                      <a:pt x="45008" y="523951"/>
                    </a:cubicBezTo>
                    <a:cubicBezTo>
                      <a:pt x="31892" y="412975"/>
                      <a:pt x="82840" y="324699"/>
                      <a:pt x="187258" y="284849"/>
                    </a:cubicBezTo>
                    <a:cubicBezTo>
                      <a:pt x="289154" y="245503"/>
                      <a:pt x="403661" y="261141"/>
                      <a:pt x="509592" y="273752"/>
                    </a:cubicBezTo>
                    <a:cubicBezTo>
                      <a:pt x="716410" y="298469"/>
                      <a:pt x="940884" y="412975"/>
                      <a:pt x="1144171" y="315115"/>
                    </a:cubicBezTo>
                    <a:cubicBezTo>
                      <a:pt x="1166366" y="304522"/>
                      <a:pt x="1189570" y="288380"/>
                      <a:pt x="1192597" y="264167"/>
                    </a:cubicBezTo>
                    <a:cubicBezTo>
                      <a:pt x="1194614" y="248025"/>
                      <a:pt x="1187048" y="231883"/>
                      <a:pt x="1175446" y="220281"/>
                    </a:cubicBezTo>
                    <a:cubicBezTo>
                      <a:pt x="1138622" y="181944"/>
                      <a:pt x="989309" y="140581"/>
                      <a:pt x="1000407" y="71978"/>
                    </a:cubicBezTo>
                    <a:close/>
                  </a:path>
                </a:pathLst>
              </a:custGeom>
              <a:solidFill>
                <a:srgbClr val="89571E"/>
              </a:solidFill>
              <a:ln w="50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7">
                <a:extLst>
                  <a:ext uri="{FF2B5EF4-FFF2-40B4-BE49-F238E27FC236}">
                    <a16:creationId xmlns:a16="http://schemas.microsoft.com/office/drawing/2014/main" id="{7119639F-7F48-4FBA-9E70-93E223EB742A}"/>
                  </a:ext>
                </a:extLst>
              </p:cNvPr>
              <p:cNvSpPr/>
              <p:nvPr/>
            </p:nvSpPr>
            <p:spPr>
              <a:xfrm>
                <a:off x="5942534" y="3556563"/>
                <a:ext cx="2567573" cy="1664634"/>
              </a:xfrm>
              <a:custGeom>
                <a:avLst/>
                <a:gdLst>
                  <a:gd name="connsiteX0" fmla="*/ 2534992 w 2567572"/>
                  <a:gd name="connsiteY0" fmla="*/ 0 h 1664634"/>
                  <a:gd name="connsiteX1" fmla="*/ 2459327 w 2567572"/>
                  <a:gd name="connsiteY1" fmla="*/ 20177 h 1664634"/>
                  <a:gd name="connsiteX2" fmla="*/ 2461344 w 2567572"/>
                  <a:gd name="connsiteY2" fmla="*/ 63054 h 1664634"/>
                  <a:gd name="connsiteX3" fmla="*/ 2424016 w 2567572"/>
                  <a:gd name="connsiteY3" fmla="*/ 390937 h 1664634"/>
                  <a:gd name="connsiteX4" fmla="*/ 2165241 w 2567572"/>
                  <a:gd name="connsiteY4" fmla="*/ 627012 h 1664634"/>
                  <a:gd name="connsiteX5" fmla="*/ 1985158 w 2567572"/>
                  <a:gd name="connsiteY5" fmla="*/ 696624 h 1664634"/>
                  <a:gd name="connsiteX6" fmla="*/ 1797004 w 2567572"/>
                  <a:gd name="connsiteY6" fmla="*/ 745050 h 1664634"/>
                  <a:gd name="connsiteX7" fmla="*/ 1796499 w 2567572"/>
                  <a:gd name="connsiteY7" fmla="*/ 633570 h 1664634"/>
                  <a:gd name="connsiteX8" fmla="*/ 1761189 w 2567572"/>
                  <a:gd name="connsiteY8" fmla="*/ 602799 h 1664634"/>
                  <a:gd name="connsiteX9" fmla="*/ 1114504 w 2567572"/>
                  <a:gd name="connsiteY9" fmla="*/ 502417 h 1664634"/>
                  <a:gd name="connsiteX10" fmla="*/ 708938 w 2567572"/>
                  <a:gd name="connsiteY10" fmla="*/ 440371 h 1664634"/>
                  <a:gd name="connsiteX11" fmla="*/ 669088 w 2567572"/>
                  <a:gd name="connsiteY11" fmla="*/ 438354 h 1664634"/>
                  <a:gd name="connsiteX12" fmla="*/ 513218 w 2567572"/>
                  <a:gd name="connsiteY12" fmla="*/ 479717 h 1664634"/>
                  <a:gd name="connsiteX13" fmla="*/ 469836 w 2567572"/>
                  <a:gd name="connsiteY13" fmla="*/ 491319 h 1664634"/>
                  <a:gd name="connsiteX14" fmla="*/ 342214 w 2567572"/>
                  <a:gd name="connsiteY14" fmla="*/ 584640 h 1664634"/>
                  <a:gd name="connsiteX15" fmla="*/ 26438 w 2567572"/>
                  <a:gd name="connsiteY15" fmla="*/ 1033082 h 1664634"/>
                  <a:gd name="connsiteX16" fmla="*/ 199459 w 2567572"/>
                  <a:gd name="connsiteY16" fmla="*/ 1609147 h 1664634"/>
                  <a:gd name="connsiteX17" fmla="*/ 221150 w 2567572"/>
                  <a:gd name="connsiteY17" fmla="*/ 1604607 h 1664634"/>
                  <a:gd name="connsiteX18" fmla="*/ 247380 w 2567572"/>
                  <a:gd name="connsiteY18" fmla="*/ 1562234 h 1664634"/>
                  <a:gd name="connsiteX19" fmla="*/ 244354 w 2567572"/>
                  <a:gd name="connsiteY19" fmla="*/ 1544074 h 1664634"/>
                  <a:gd name="connsiteX20" fmla="*/ 82430 w 2567572"/>
                  <a:gd name="connsiteY20" fmla="*/ 1159191 h 1664634"/>
                  <a:gd name="connsiteX21" fmla="*/ 456721 w 2567572"/>
                  <a:gd name="connsiteY21" fmla="*/ 596746 h 1664634"/>
                  <a:gd name="connsiteX22" fmla="*/ 476898 w 2567572"/>
                  <a:gd name="connsiteY22" fmla="*/ 605826 h 1664634"/>
                  <a:gd name="connsiteX23" fmla="*/ 479420 w 2567572"/>
                  <a:gd name="connsiteY23" fmla="*/ 643154 h 1664634"/>
                  <a:gd name="connsiteX24" fmla="*/ 517253 w 2567572"/>
                  <a:gd name="connsiteY24" fmla="*/ 1000798 h 1664634"/>
                  <a:gd name="connsiteX25" fmla="*/ 568201 w 2567572"/>
                  <a:gd name="connsiteY25" fmla="*/ 1473454 h 1664634"/>
                  <a:gd name="connsiteX26" fmla="*/ 578290 w 2567572"/>
                  <a:gd name="connsiteY26" fmla="*/ 1505233 h 1664634"/>
                  <a:gd name="connsiteX27" fmla="*/ 637308 w 2567572"/>
                  <a:gd name="connsiteY27" fmla="*/ 1521879 h 1664634"/>
                  <a:gd name="connsiteX28" fmla="*/ 1079698 w 2567572"/>
                  <a:gd name="connsiteY28" fmla="*/ 1613182 h 1664634"/>
                  <a:gd name="connsiteX29" fmla="*/ 1308711 w 2567572"/>
                  <a:gd name="connsiteY29" fmla="*/ 1648492 h 1664634"/>
                  <a:gd name="connsiteX30" fmla="*/ 1519060 w 2567572"/>
                  <a:gd name="connsiteY30" fmla="*/ 1661608 h 1664634"/>
                  <a:gd name="connsiteX31" fmla="*/ 1547813 w 2567572"/>
                  <a:gd name="connsiteY31" fmla="*/ 1583925 h 1664634"/>
                  <a:gd name="connsiteX32" fmla="*/ 1594726 w 2567572"/>
                  <a:gd name="connsiteY32" fmla="*/ 1435621 h 1664634"/>
                  <a:gd name="connsiteX33" fmla="*/ 1685019 w 2567572"/>
                  <a:gd name="connsiteY33" fmla="*/ 1150615 h 1664634"/>
                  <a:gd name="connsiteX34" fmla="*/ 1784393 w 2567572"/>
                  <a:gd name="connsiteY34" fmla="*/ 833830 h 1664634"/>
                  <a:gd name="connsiteX35" fmla="*/ 1808101 w 2567572"/>
                  <a:gd name="connsiteY35" fmla="*/ 818697 h 1664634"/>
                  <a:gd name="connsiteX36" fmla="*/ 1900917 w 2567572"/>
                  <a:gd name="connsiteY36" fmla="*/ 808104 h 1664634"/>
                  <a:gd name="connsiteX37" fmla="*/ 2382148 w 2567572"/>
                  <a:gd name="connsiteY37" fmla="*/ 587666 h 1664634"/>
                  <a:gd name="connsiteX38" fmla="*/ 2534992 w 2567572"/>
                  <a:gd name="connsiteY38" fmla="*/ 0 h 1664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567572" h="1664634">
                    <a:moveTo>
                      <a:pt x="2534992" y="0"/>
                    </a:moveTo>
                    <a:cubicBezTo>
                      <a:pt x="2511283" y="12106"/>
                      <a:pt x="2484044" y="10593"/>
                      <a:pt x="2459327" y="20177"/>
                    </a:cubicBezTo>
                    <a:cubicBezTo>
                      <a:pt x="2447725" y="35310"/>
                      <a:pt x="2456804" y="49435"/>
                      <a:pt x="2461344" y="63054"/>
                    </a:cubicBezTo>
                    <a:cubicBezTo>
                      <a:pt x="2497664" y="178065"/>
                      <a:pt x="2483539" y="287023"/>
                      <a:pt x="2424016" y="390937"/>
                    </a:cubicBezTo>
                    <a:cubicBezTo>
                      <a:pt x="2362980" y="497373"/>
                      <a:pt x="2271677" y="571020"/>
                      <a:pt x="2165241" y="627012"/>
                    </a:cubicBezTo>
                    <a:cubicBezTo>
                      <a:pt x="2108240" y="657278"/>
                      <a:pt x="2047203" y="679978"/>
                      <a:pt x="1985158" y="696624"/>
                    </a:cubicBezTo>
                    <a:cubicBezTo>
                      <a:pt x="1922104" y="713271"/>
                      <a:pt x="1857032" y="717810"/>
                      <a:pt x="1797004" y="745050"/>
                    </a:cubicBezTo>
                    <a:cubicBezTo>
                      <a:pt x="1802048" y="742528"/>
                      <a:pt x="1796499" y="644163"/>
                      <a:pt x="1796499" y="633570"/>
                    </a:cubicBezTo>
                    <a:cubicBezTo>
                      <a:pt x="1795995" y="600277"/>
                      <a:pt x="1793473" y="607844"/>
                      <a:pt x="1761189" y="602799"/>
                    </a:cubicBezTo>
                    <a:cubicBezTo>
                      <a:pt x="1545795" y="569002"/>
                      <a:pt x="1329897" y="535710"/>
                      <a:pt x="1114504" y="502417"/>
                    </a:cubicBezTo>
                    <a:cubicBezTo>
                      <a:pt x="979315" y="481231"/>
                      <a:pt x="844127" y="460044"/>
                      <a:pt x="708938" y="440371"/>
                    </a:cubicBezTo>
                    <a:cubicBezTo>
                      <a:pt x="694814" y="438354"/>
                      <a:pt x="680185" y="426247"/>
                      <a:pt x="669088" y="438354"/>
                    </a:cubicBezTo>
                    <a:cubicBezTo>
                      <a:pt x="617131" y="451973"/>
                      <a:pt x="565174" y="466098"/>
                      <a:pt x="513218" y="479717"/>
                    </a:cubicBezTo>
                    <a:cubicBezTo>
                      <a:pt x="498589" y="483248"/>
                      <a:pt x="481438" y="483248"/>
                      <a:pt x="469836" y="491319"/>
                    </a:cubicBezTo>
                    <a:cubicBezTo>
                      <a:pt x="426455" y="521081"/>
                      <a:pt x="383073" y="551851"/>
                      <a:pt x="342214" y="584640"/>
                    </a:cubicBezTo>
                    <a:cubicBezTo>
                      <a:pt x="193910" y="703686"/>
                      <a:pt x="80917" y="848459"/>
                      <a:pt x="26438" y="1033082"/>
                    </a:cubicBezTo>
                    <a:cubicBezTo>
                      <a:pt x="-41156" y="1262600"/>
                      <a:pt x="22403" y="1472445"/>
                      <a:pt x="199459" y="1609147"/>
                    </a:cubicBezTo>
                    <a:cubicBezTo>
                      <a:pt x="208035" y="1614191"/>
                      <a:pt x="216105" y="1612173"/>
                      <a:pt x="221150" y="1604607"/>
                    </a:cubicBezTo>
                    <a:cubicBezTo>
                      <a:pt x="230230" y="1590482"/>
                      <a:pt x="238301" y="1576358"/>
                      <a:pt x="247380" y="1562234"/>
                    </a:cubicBezTo>
                    <a:cubicBezTo>
                      <a:pt x="251416" y="1556181"/>
                      <a:pt x="249398" y="1549623"/>
                      <a:pt x="244354" y="1544074"/>
                    </a:cubicBezTo>
                    <a:cubicBezTo>
                      <a:pt x="118245" y="1446214"/>
                      <a:pt x="63766" y="1315566"/>
                      <a:pt x="82430" y="1159191"/>
                    </a:cubicBezTo>
                    <a:cubicBezTo>
                      <a:pt x="112192" y="910000"/>
                      <a:pt x="259991" y="736475"/>
                      <a:pt x="456721" y="596746"/>
                    </a:cubicBezTo>
                    <a:cubicBezTo>
                      <a:pt x="469836" y="587666"/>
                      <a:pt x="474376" y="593720"/>
                      <a:pt x="476898" y="605826"/>
                    </a:cubicBezTo>
                    <a:cubicBezTo>
                      <a:pt x="477907" y="618437"/>
                      <a:pt x="477907" y="631048"/>
                      <a:pt x="479420" y="643154"/>
                    </a:cubicBezTo>
                    <a:cubicBezTo>
                      <a:pt x="492031" y="762201"/>
                      <a:pt x="504138" y="881752"/>
                      <a:pt x="517253" y="1000798"/>
                    </a:cubicBezTo>
                    <a:cubicBezTo>
                      <a:pt x="533899" y="1158182"/>
                      <a:pt x="551050" y="1316070"/>
                      <a:pt x="568201" y="1473454"/>
                    </a:cubicBezTo>
                    <a:cubicBezTo>
                      <a:pt x="572741" y="1483542"/>
                      <a:pt x="567696" y="1497162"/>
                      <a:pt x="578290" y="1505233"/>
                    </a:cubicBezTo>
                    <a:cubicBezTo>
                      <a:pt x="596449" y="1515826"/>
                      <a:pt x="617636" y="1517339"/>
                      <a:pt x="637308" y="1521879"/>
                    </a:cubicBezTo>
                    <a:cubicBezTo>
                      <a:pt x="784099" y="1555172"/>
                      <a:pt x="931394" y="1586951"/>
                      <a:pt x="1079698" y="1613182"/>
                    </a:cubicBezTo>
                    <a:cubicBezTo>
                      <a:pt x="1155867" y="1626802"/>
                      <a:pt x="1232037" y="1638404"/>
                      <a:pt x="1308711" y="1648492"/>
                    </a:cubicBezTo>
                    <a:cubicBezTo>
                      <a:pt x="1377819" y="1657572"/>
                      <a:pt x="1449448" y="1671697"/>
                      <a:pt x="1519060" y="1661608"/>
                    </a:cubicBezTo>
                    <a:cubicBezTo>
                      <a:pt x="1539238" y="1658581"/>
                      <a:pt x="1543273" y="1599562"/>
                      <a:pt x="1547813" y="1583925"/>
                    </a:cubicBezTo>
                    <a:cubicBezTo>
                      <a:pt x="1562442" y="1533986"/>
                      <a:pt x="1579088" y="1485056"/>
                      <a:pt x="1594726" y="1435621"/>
                    </a:cubicBezTo>
                    <a:cubicBezTo>
                      <a:pt x="1624992" y="1340787"/>
                      <a:pt x="1655258" y="1245449"/>
                      <a:pt x="1685019" y="1150615"/>
                    </a:cubicBezTo>
                    <a:cubicBezTo>
                      <a:pt x="1718312" y="1045189"/>
                      <a:pt x="1751100" y="939257"/>
                      <a:pt x="1784393" y="833830"/>
                    </a:cubicBezTo>
                    <a:cubicBezTo>
                      <a:pt x="1789437" y="824246"/>
                      <a:pt x="1796499" y="819706"/>
                      <a:pt x="1808101" y="818697"/>
                    </a:cubicBezTo>
                    <a:cubicBezTo>
                      <a:pt x="1838872" y="816175"/>
                      <a:pt x="1870147" y="813149"/>
                      <a:pt x="1900917" y="808104"/>
                    </a:cubicBezTo>
                    <a:cubicBezTo>
                      <a:pt x="2081505" y="778343"/>
                      <a:pt x="2244942" y="711757"/>
                      <a:pt x="2382148" y="587666"/>
                    </a:cubicBezTo>
                    <a:cubicBezTo>
                      <a:pt x="2560214" y="426247"/>
                      <a:pt x="2616206" y="209340"/>
                      <a:pt x="2534992" y="0"/>
                    </a:cubicBezTo>
                    <a:close/>
                  </a:path>
                </a:pathLst>
              </a:custGeom>
              <a:solidFill>
                <a:srgbClr val="686868"/>
              </a:solidFill>
              <a:ln w="50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8">
                <a:extLst>
                  <a:ext uri="{FF2B5EF4-FFF2-40B4-BE49-F238E27FC236}">
                    <a16:creationId xmlns:a16="http://schemas.microsoft.com/office/drawing/2014/main" id="{A19FF3D4-E9CA-44F7-83FF-B0C3134CF141}"/>
                  </a:ext>
                </a:extLst>
              </p:cNvPr>
              <p:cNvSpPr/>
              <p:nvPr/>
            </p:nvSpPr>
            <p:spPr>
              <a:xfrm>
                <a:off x="6142497" y="5089104"/>
                <a:ext cx="252217" cy="221951"/>
              </a:xfrm>
              <a:custGeom>
                <a:avLst/>
                <a:gdLst>
                  <a:gd name="connsiteX0" fmla="*/ 0 w 252217"/>
                  <a:gd name="connsiteY0" fmla="*/ 76606 h 221951"/>
                  <a:gd name="connsiteX1" fmla="*/ 44895 w 252217"/>
                  <a:gd name="connsiteY1" fmla="*/ 11533 h 221951"/>
                  <a:gd name="connsiteX2" fmla="*/ 64568 w 252217"/>
                  <a:gd name="connsiteY2" fmla="*/ 9011 h 221951"/>
                  <a:gd name="connsiteX3" fmla="*/ 177057 w 252217"/>
                  <a:gd name="connsiteY3" fmla="*/ 20613 h 221951"/>
                  <a:gd name="connsiteX4" fmla="*/ 252217 w 252217"/>
                  <a:gd name="connsiteY4" fmla="*/ 96783 h 221951"/>
                  <a:gd name="connsiteX5" fmla="*/ 222960 w 252217"/>
                  <a:gd name="connsiteY5" fmla="*/ 170935 h 221951"/>
                  <a:gd name="connsiteX6" fmla="*/ 93320 w 252217"/>
                  <a:gd name="connsiteY6" fmla="*/ 215325 h 221951"/>
                  <a:gd name="connsiteX7" fmla="*/ 10089 w 252217"/>
                  <a:gd name="connsiteY7" fmla="*/ 98801 h 221951"/>
                  <a:gd name="connsiteX8" fmla="*/ 0 w 252217"/>
                  <a:gd name="connsiteY8" fmla="*/ 76606 h 221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2217" h="221951">
                    <a:moveTo>
                      <a:pt x="0" y="76606"/>
                    </a:moveTo>
                    <a:cubicBezTo>
                      <a:pt x="19673" y="57941"/>
                      <a:pt x="30266" y="33729"/>
                      <a:pt x="44895" y="11533"/>
                    </a:cubicBezTo>
                    <a:cubicBezTo>
                      <a:pt x="51452" y="13047"/>
                      <a:pt x="58010" y="12038"/>
                      <a:pt x="64568" y="9011"/>
                    </a:cubicBezTo>
                    <a:cubicBezTo>
                      <a:pt x="103914" y="-7131"/>
                      <a:pt x="141242" y="-573"/>
                      <a:pt x="177057" y="20613"/>
                    </a:cubicBezTo>
                    <a:cubicBezTo>
                      <a:pt x="206818" y="41295"/>
                      <a:pt x="229013" y="69543"/>
                      <a:pt x="252217" y="96783"/>
                    </a:cubicBezTo>
                    <a:cubicBezTo>
                      <a:pt x="242633" y="121500"/>
                      <a:pt x="234058" y="146722"/>
                      <a:pt x="222960" y="170935"/>
                    </a:cubicBezTo>
                    <a:cubicBezTo>
                      <a:pt x="201269" y="218856"/>
                      <a:pt x="139728" y="241556"/>
                      <a:pt x="93320" y="215325"/>
                    </a:cubicBezTo>
                    <a:cubicBezTo>
                      <a:pt x="48426" y="190103"/>
                      <a:pt x="11098" y="156306"/>
                      <a:pt x="10089" y="98801"/>
                    </a:cubicBezTo>
                    <a:cubicBezTo>
                      <a:pt x="9080" y="90225"/>
                      <a:pt x="5044" y="83163"/>
                      <a:pt x="0" y="76606"/>
                    </a:cubicBezTo>
                    <a:close/>
                  </a:path>
                </a:pathLst>
              </a:custGeom>
              <a:solidFill>
                <a:srgbClr val="FDCC94"/>
              </a:solidFill>
              <a:ln w="50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9">
                <a:extLst>
                  <a:ext uri="{FF2B5EF4-FFF2-40B4-BE49-F238E27FC236}">
                    <a16:creationId xmlns:a16="http://schemas.microsoft.com/office/drawing/2014/main" id="{292066AD-3493-49E8-B8C9-7A120A0196DD}"/>
                  </a:ext>
                </a:extLst>
              </p:cNvPr>
              <p:cNvSpPr/>
              <p:nvPr/>
            </p:nvSpPr>
            <p:spPr>
              <a:xfrm>
                <a:off x="7148057" y="6083090"/>
                <a:ext cx="307705" cy="136197"/>
              </a:xfrm>
              <a:custGeom>
                <a:avLst/>
                <a:gdLst>
                  <a:gd name="connsiteX0" fmla="*/ 19451 w 307705"/>
                  <a:gd name="connsiteY0" fmla="*/ 10780 h 136197"/>
                  <a:gd name="connsiteX1" fmla="*/ 142534 w 307705"/>
                  <a:gd name="connsiteY1" fmla="*/ 691 h 136197"/>
                  <a:gd name="connsiteX2" fmla="*/ 159180 w 307705"/>
                  <a:gd name="connsiteY2" fmla="*/ 63241 h 136197"/>
                  <a:gd name="connsiteX3" fmla="*/ 279235 w 307705"/>
                  <a:gd name="connsiteY3" fmla="*/ 78878 h 136197"/>
                  <a:gd name="connsiteX4" fmla="*/ 311015 w 307705"/>
                  <a:gd name="connsiteY4" fmla="*/ 96534 h 136197"/>
                  <a:gd name="connsiteX5" fmla="*/ 280244 w 307705"/>
                  <a:gd name="connsiteY5" fmla="*/ 113180 h 136197"/>
                  <a:gd name="connsiteX6" fmla="*/ 29540 w 307705"/>
                  <a:gd name="connsiteY6" fmla="*/ 136888 h 136197"/>
                  <a:gd name="connsiteX7" fmla="*/ 5327 w 307705"/>
                  <a:gd name="connsiteY7" fmla="*/ 119233 h 136197"/>
                  <a:gd name="connsiteX8" fmla="*/ 3814 w 307705"/>
                  <a:gd name="connsiteY8" fmla="*/ 34488 h 136197"/>
                  <a:gd name="connsiteX9" fmla="*/ 19451 w 307705"/>
                  <a:gd name="connsiteY9" fmla="*/ 10780 h 13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7705" h="136197">
                    <a:moveTo>
                      <a:pt x="19451" y="10780"/>
                    </a:moveTo>
                    <a:cubicBezTo>
                      <a:pt x="56780" y="5231"/>
                      <a:pt x="104196" y="-2336"/>
                      <a:pt x="142534" y="691"/>
                    </a:cubicBezTo>
                    <a:cubicBezTo>
                      <a:pt x="126392" y="35497"/>
                      <a:pt x="118825" y="56683"/>
                      <a:pt x="159180" y="63241"/>
                    </a:cubicBezTo>
                    <a:cubicBezTo>
                      <a:pt x="199030" y="69799"/>
                      <a:pt x="239385" y="72825"/>
                      <a:pt x="279235" y="78878"/>
                    </a:cubicBezTo>
                    <a:cubicBezTo>
                      <a:pt x="291342" y="80896"/>
                      <a:pt x="311015" y="80392"/>
                      <a:pt x="311015" y="96534"/>
                    </a:cubicBezTo>
                    <a:cubicBezTo>
                      <a:pt x="311015" y="110658"/>
                      <a:pt x="292351" y="110658"/>
                      <a:pt x="280244" y="113180"/>
                    </a:cubicBezTo>
                    <a:cubicBezTo>
                      <a:pt x="197517" y="129826"/>
                      <a:pt x="113781" y="133357"/>
                      <a:pt x="29540" y="136888"/>
                    </a:cubicBezTo>
                    <a:cubicBezTo>
                      <a:pt x="16425" y="137393"/>
                      <a:pt x="8858" y="130835"/>
                      <a:pt x="5327" y="119233"/>
                    </a:cubicBezTo>
                    <a:cubicBezTo>
                      <a:pt x="-3248" y="90985"/>
                      <a:pt x="283" y="62736"/>
                      <a:pt x="3814" y="34488"/>
                    </a:cubicBezTo>
                    <a:cubicBezTo>
                      <a:pt x="4823" y="26417"/>
                      <a:pt x="13398" y="11789"/>
                      <a:pt x="19451" y="10780"/>
                    </a:cubicBezTo>
                    <a:close/>
                  </a:path>
                </a:pathLst>
              </a:custGeom>
              <a:solidFill>
                <a:srgbClr val="262626"/>
              </a:solidFill>
              <a:ln w="50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10">
                <a:extLst>
                  <a:ext uri="{FF2B5EF4-FFF2-40B4-BE49-F238E27FC236}">
                    <a16:creationId xmlns:a16="http://schemas.microsoft.com/office/drawing/2014/main" id="{F36D308A-ED41-4075-BFB4-B99AD208FE31}"/>
                  </a:ext>
                </a:extLst>
              </p:cNvPr>
              <p:cNvSpPr/>
              <p:nvPr/>
            </p:nvSpPr>
            <p:spPr>
              <a:xfrm>
                <a:off x="6186963" y="5916327"/>
                <a:ext cx="297616" cy="166463"/>
              </a:xfrm>
              <a:custGeom>
                <a:avLst/>
                <a:gdLst>
                  <a:gd name="connsiteX0" fmla="*/ 36243 w 297616"/>
                  <a:gd name="connsiteY0" fmla="*/ 486 h 166463"/>
                  <a:gd name="connsiteX1" fmla="*/ 47341 w 297616"/>
                  <a:gd name="connsiteY1" fmla="*/ 21168 h 166463"/>
                  <a:gd name="connsiteX2" fmla="*/ 147219 w 297616"/>
                  <a:gd name="connsiteY2" fmla="*/ 25708 h 166463"/>
                  <a:gd name="connsiteX3" fmla="*/ 153272 w 297616"/>
                  <a:gd name="connsiteY3" fmla="*/ 75646 h 166463"/>
                  <a:gd name="connsiteX4" fmla="*/ 248610 w 297616"/>
                  <a:gd name="connsiteY4" fmla="*/ 121550 h 166463"/>
                  <a:gd name="connsiteX5" fmla="*/ 291992 w 297616"/>
                  <a:gd name="connsiteY5" fmla="*/ 146772 h 166463"/>
                  <a:gd name="connsiteX6" fmla="*/ 298045 w 297616"/>
                  <a:gd name="connsiteY6" fmla="*/ 161905 h 166463"/>
                  <a:gd name="connsiteX7" fmla="*/ 284930 w 297616"/>
                  <a:gd name="connsiteY7" fmla="*/ 167454 h 166463"/>
                  <a:gd name="connsiteX8" fmla="*/ 219858 w 297616"/>
                  <a:gd name="connsiteY8" fmla="*/ 160896 h 166463"/>
                  <a:gd name="connsiteX9" fmla="*/ 26659 w 297616"/>
                  <a:gd name="connsiteY9" fmla="*/ 113479 h 166463"/>
                  <a:gd name="connsiteX10" fmla="*/ 933 w 297616"/>
                  <a:gd name="connsiteY10" fmla="*/ 73124 h 166463"/>
                  <a:gd name="connsiteX11" fmla="*/ 23128 w 297616"/>
                  <a:gd name="connsiteY11" fmla="*/ 9061 h 166463"/>
                  <a:gd name="connsiteX12" fmla="*/ 36243 w 297616"/>
                  <a:gd name="connsiteY12" fmla="*/ 486 h 166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7616" h="166463">
                    <a:moveTo>
                      <a:pt x="36243" y="486"/>
                    </a:moveTo>
                    <a:cubicBezTo>
                      <a:pt x="26659" y="14610"/>
                      <a:pt x="28677" y="20663"/>
                      <a:pt x="47341" y="21168"/>
                    </a:cubicBezTo>
                    <a:cubicBezTo>
                      <a:pt x="80634" y="22681"/>
                      <a:pt x="114431" y="15114"/>
                      <a:pt x="147219" y="25708"/>
                    </a:cubicBezTo>
                    <a:cubicBezTo>
                      <a:pt x="133599" y="54460"/>
                      <a:pt x="128050" y="59505"/>
                      <a:pt x="153272" y="75646"/>
                    </a:cubicBezTo>
                    <a:cubicBezTo>
                      <a:pt x="183034" y="94815"/>
                      <a:pt x="216831" y="106417"/>
                      <a:pt x="248610" y="121550"/>
                    </a:cubicBezTo>
                    <a:cubicBezTo>
                      <a:pt x="263743" y="129117"/>
                      <a:pt x="279381" y="135674"/>
                      <a:pt x="291992" y="146772"/>
                    </a:cubicBezTo>
                    <a:cubicBezTo>
                      <a:pt x="296532" y="150807"/>
                      <a:pt x="301072" y="154843"/>
                      <a:pt x="298045" y="161905"/>
                    </a:cubicBezTo>
                    <a:cubicBezTo>
                      <a:pt x="295523" y="167454"/>
                      <a:pt x="289974" y="167454"/>
                      <a:pt x="284930" y="167454"/>
                    </a:cubicBezTo>
                    <a:cubicBezTo>
                      <a:pt x="262735" y="168967"/>
                      <a:pt x="241548" y="164931"/>
                      <a:pt x="219858" y="160896"/>
                    </a:cubicBezTo>
                    <a:cubicBezTo>
                      <a:pt x="154785" y="148285"/>
                      <a:pt x="90722" y="131134"/>
                      <a:pt x="26659" y="113479"/>
                    </a:cubicBezTo>
                    <a:cubicBezTo>
                      <a:pt x="3455" y="106921"/>
                      <a:pt x="-2598" y="94311"/>
                      <a:pt x="933" y="73124"/>
                    </a:cubicBezTo>
                    <a:cubicBezTo>
                      <a:pt x="4968" y="50425"/>
                      <a:pt x="13544" y="29743"/>
                      <a:pt x="23128" y="9061"/>
                    </a:cubicBezTo>
                    <a:cubicBezTo>
                      <a:pt x="25146" y="3008"/>
                      <a:pt x="28677" y="-1532"/>
                      <a:pt x="36243" y="486"/>
                    </a:cubicBezTo>
                    <a:close/>
                  </a:path>
                </a:pathLst>
              </a:custGeom>
              <a:solidFill>
                <a:srgbClr val="262626"/>
              </a:solidFill>
              <a:ln w="50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11">
                <a:extLst>
                  <a:ext uri="{FF2B5EF4-FFF2-40B4-BE49-F238E27FC236}">
                    <a16:creationId xmlns:a16="http://schemas.microsoft.com/office/drawing/2014/main" id="{0FECE993-7DBE-4FC3-BE17-F9D2DBDAA745}"/>
                  </a:ext>
                </a:extLst>
              </p:cNvPr>
              <p:cNvSpPr/>
              <p:nvPr/>
            </p:nvSpPr>
            <p:spPr>
              <a:xfrm>
                <a:off x="6319049" y="5109718"/>
                <a:ext cx="75665" cy="90798"/>
              </a:xfrm>
              <a:custGeom>
                <a:avLst/>
                <a:gdLst>
                  <a:gd name="connsiteX0" fmla="*/ 75161 w 75665"/>
                  <a:gd name="connsiteY0" fmla="*/ 76170 h 90798"/>
                  <a:gd name="connsiteX1" fmla="*/ 57001 w 75665"/>
                  <a:gd name="connsiteY1" fmla="*/ 93320 h 90798"/>
                  <a:gd name="connsiteX2" fmla="*/ 0 w 75665"/>
                  <a:gd name="connsiteY2" fmla="*/ 0 h 90798"/>
                  <a:gd name="connsiteX3" fmla="*/ 52461 w 75665"/>
                  <a:gd name="connsiteY3" fmla="*/ 27744 h 90798"/>
                  <a:gd name="connsiteX4" fmla="*/ 75161 w 75665"/>
                  <a:gd name="connsiteY4" fmla="*/ 76170 h 90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65" h="90798">
                    <a:moveTo>
                      <a:pt x="75161" y="76170"/>
                    </a:moveTo>
                    <a:cubicBezTo>
                      <a:pt x="70621" y="80710"/>
                      <a:pt x="65577" y="85249"/>
                      <a:pt x="57001" y="93320"/>
                    </a:cubicBezTo>
                    <a:cubicBezTo>
                      <a:pt x="51957" y="51452"/>
                      <a:pt x="16142" y="32788"/>
                      <a:pt x="0" y="0"/>
                    </a:cubicBezTo>
                    <a:cubicBezTo>
                      <a:pt x="19673" y="5549"/>
                      <a:pt x="35815" y="16646"/>
                      <a:pt x="52461" y="27744"/>
                    </a:cubicBezTo>
                    <a:cubicBezTo>
                      <a:pt x="69612" y="38841"/>
                      <a:pt x="78692" y="54479"/>
                      <a:pt x="75161" y="76170"/>
                    </a:cubicBezTo>
                    <a:close/>
                  </a:path>
                </a:pathLst>
              </a:custGeom>
              <a:solidFill>
                <a:srgbClr val="FDB98A"/>
              </a:solidFill>
              <a:ln w="50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12">
                <a:extLst>
                  <a:ext uri="{FF2B5EF4-FFF2-40B4-BE49-F238E27FC236}">
                    <a16:creationId xmlns:a16="http://schemas.microsoft.com/office/drawing/2014/main" id="{7259800D-E2CB-44D6-8572-BCB96E9BF05C}"/>
                  </a:ext>
                </a:extLst>
              </p:cNvPr>
              <p:cNvSpPr/>
              <p:nvPr/>
            </p:nvSpPr>
            <p:spPr>
              <a:xfrm>
                <a:off x="6918822" y="3021809"/>
                <a:ext cx="121064" cy="15133"/>
              </a:xfrm>
              <a:custGeom>
                <a:avLst/>
                <a:gdLst>
                  <a:gd name="connsiteX0" fmla="*/ 121064 w 121064"/>
                  <a:gd name="connsiteY0" fmla="*/ 10142 h 15133"/>
                  <a:gd name="connsiteX1" fmla="*/ 108958 w 121064"/>
                  <a:gd name="connsiteY1" fmla="*/ 16700 h 15133"/>
                  <a:gd name="connsiteX2" fmla="*/ 0 w 121064"/>
                  <a:gd name="connsiteY2" fmla="*/ 54 h 15133"/>
                  <a:gd name="connsiteX3" fmla="*/ 121064 w 121064"/>
                  <a:gd name="connsiteY3" fmla="*/ 10142 h 15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064" h="15133">
                    <a:moveTo>
                      <a:pt x="121064" y="10142"/>
                    </a:moveTo>
                    <a:cubicBezTo>
                      <a:pt x="118542" y="15691"/>
                      <a:pt x="114507" y="17709"/>
                      <a:pt x="108958" y="16700"/>
                    </a:cubicBezTo>
                    <a:cubicBezTo>
                      <a:pt x="72639" y="10142"/>
                      <a:pt x="35815" y="9638"/>
                      <a:pt x="0" y="54"/>
                    </a:cubicBezTo>
                    <a:cubicBezTo>
                      <a:pt x="40859" y="-451"/>
                      <a:pt x="81214" y="2576"/>
                      <a:pt x="121064" y="10142"/>
                    </a:cubicBezTo>
                    <a:close/>
                  </a:path>
                </a:pathLst>
              </a:custGeom>
              <a:solidFill>
                <a:srgbClr val="8D8D8D"/>
              </a:solidFill>
              <a:ln w="50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13">
                <a:extLst>
                  <a:ext uri="{FF2B5EF4-FFF2-40B4-BE49-F238E27FC236}">
                    <a16:creationId xmlns:a16="http://schemas.microsoft.com/office/drawing/2014/main" id="{BC1249AC-0A88-44A0-9F05-433FC2462D00}"/>
                  </a:ext>
                </a:extLst>
              </p:cNvPr>
              <p:cNvSpPr/>
              <p:nvPr/>
            </p:nvSpPr>
            <p:spPr>
              <a:xfrm>
                <a:off x="7302290" y="4300604"/>
                <a:ext cx="257262" cy="650721"/>
              </a:xfrm>
              <a:custGeom>
                <a:avLst/>
                <a:gdLst>
                  <a:gd name="connsiteX0" fmla="*/ 262209 w 257261"/>
                  <a:gd name="connsiteY0" fmla="*/ 23708 h 650720"/>
                  <a:gd name="connsiteX1" fmla="*/ 211261 w 257261"/>
                  <a:gd name="connsiteY1" fmla="*/ 279961 h 650720"/>
                  <a:gd name="connsiteX2" fmla="*/ 161826 w 257261"/>
                  <a:gd name="connsiteY2" fmla="*/ 529656 h 650720"/>
                  <a:gd name="connsiteX3" fmla="*/ 140135 w 257261"/>
                  <a:gd name="connsiteY3" fmla="*/ 571020 h 650720"/>
                  <a:gd name="connsiteX4" fmla="*/ 63461 w 257261"/>
                  <a:gd name="connsiteY4" fmla="*/ 647694 h 650720"/>
                  <a:gd name="connsiteX5" fmla="*/ 42275 w 257261"/>
                  <a:gd name="connsiteY5" fmla="*/ 644163 h 650720"/>
                  <a:gd name="connsiteX6" fmla="*/ 3938 w 257261"/>
                  <a:gd name="connsiteY6" fmla="*/ 567489 h 650720"/>
                  <a:gd name="connsiteX7" fmla="*/ 4947 w 257261"/>
                  <a:gd name="connsiteY7" fmla="*/ 528647 h 650720"/>
                  <a:gd name="connsiteX8" fmla="*/ 169393 w 257261"/>
                  <a:gd name="connsiteY8" fmla="*/ 0 h 650720"/>
                  <a:gd name="connsiteX9" fmla="*/ 262209 w 257261"/>
                  <a:gd name="connsiteY9" fmla="*/ 23708 h 650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7261" h="650720">
                    <a:moveTo>
                      <a:pt x="262209" y="23708"/>
                    </a:moveTo>
                    <a:cubicBezTo>
                      <a:pt x="245562" y="108958"/>
                      <a:pt x="228411" y="194712"/>
                      <a:pt x="211261" y="279961"/>
                    </a:cubicBezTo>
                    <a:cubicBezTo>
                      <a:pt x="194614" y="363193"/>
                      <a:pt x="176959" y="446425"/>
                      <a:pt x="161826" y="529656"/>
                    </a:cubicBezTo>
                    <a:cubicBezTo>
                      <a:pt x="158799" y="546303"/>
                      <a:pt x="152746" y="559418"/>
                      <a:pt x="140135" y="571020"/>
                    </a:cubicBezTo>
                    <a:cubicBezTo>
                      <a:pt x="113905" y="595737"/>
                      <a:pt x="88683" y="621464"/>
                      <a:pt x="63461" y="647694"/>
                    </a:cubicBezTo>
                    <a:cubicBezTo>
                      <a:pt x="53373" y="658287"/>
                      <a:pt x="48328" y="656774"/>
                      <a:pt x="42275" y="644163"/>
                    </a:cubicBezTo>
                    <a:cubicBezTo>
                      <a:pt x="30169" y="618437"/>
                      <a:pt x="17558" y="592711"/>
                      <a:pt x="3938" y="567489"/>
                    </a:cubicBezTo>
                    <a:cubicBezTo>
                      <a:pt x="-3629" y="553365"/>
                      <a:pt x="1416" y="541258"/>
                      <a:pt x="4947" y="528647"/>
                    </a:cubicBezTo>
                    <a:cubicBezTo>
                      <a:pt x="53877" y="365211"/>
                      <a:pt x="109365" y="175543"/>
                      <a:pt x="169393" y="0"/>
                    </a:cubicBezTo>
                    <a:cubicBezTo>
                      <a:pt x="216305" y="7062"/>
                      <a:pt x="241022" y="15637"/>
                      <a:pt x="262209" y="23708"/>
                    </a:cubicBezTo>
                    <a:close/>
                  </a:path>
                </a:pathLst>
              </a:custGeom>
              <a:solidFill>
                <a:srgbClr val="FEFEFE"/>
              </a:solidFill>
              <a:ln w="50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: Shape 14">
                <a:extLst>
                  <a:ext uri="{FF2B5EF4-FFF2-40B4-BE49-F238E27FC236}">
                    <a16:creationId xmlns:a16="http://schemas.microsoft.com/office/drawing/2014/main" id="{7B077795-A7A5-42E4-A636-B0BDECBAE41D}"/>
                  </a:ext>
                </a:extLst>
              </p:cNvPr>
              <p:cNvSpPr/>
              <p:nvPr/>
            </p:nvSpPr>
            <p:spPr>
              <a:xfrm>
                <a:off x="7480702" y="4171569"/>
                <a:ext cx="110976" cy="110976"/>
              </a:xfrm>
              <a:custGeom>
                <a:avLst/>
                <a:gdLst>
                  <a:gd name="connsiteX0" fmla="*/ 114062 w 110975"/>
                  <a:gd name="connsiteY0" fmla="*/ 34202 h 110975"/>
                  <a:gd name="connsiteX1" fmla="*/ 105487 w 110975"/>
                  <a:gd name="connsiteY1" fmla="*/ 99778 h 110975"/>
                  <a:gd name="connsiteX2" fmla="*/ 88336 w 110975"/>
                  <a:gd name="connsiteY2" fmla="*/ 114407 h 110975"/>
                  <a:gd name="connsiteX3" fmla="*/ 16202 w 110975"/>
                  <a:gd name="connsiteY3" fmla="*/ 105327 h 110975"/>
                  <a:gd name="connsiteX4" fmla="*/ 565 w 110975"/>
                  <a:gd name="connsiteY4" fmla="*/ 86159 h 110975"/>
                  <a:gd name="connsiteX5" fmla="*/ 9644 w 110975"/>
                  <a:gd name="connsiteY5" fmla="*/ 16547 h 110975"/>
                  <a:gd name="connsiteX6" fmla="*/ 29317 w 110975"/>
                  <a:gd name="connsiteY6" fmla="*/ 405 h 110975"/>
                  <a:gd name="connsiteX7" fmla="*/ 98929 w 110975"/>
                  <a:gd name="connsiteY7" fmla="*/ 9485 h 110975"/>
                  <a:gd name="connsiteX8" fmla="*/ 114062 w 110975"/>
                  <a:gd name="connsiteY8" fmla="*/ 34202 h 11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0975" h="110975">
                    <a:moveTo>
                      <a:pt x="114062" y="34202"/>
                    </a:moveTo>
                    <a:cubicBezTo>
                      <a:pt x="111540" y="53370"/>
                      <a:pt x="108009" y="76574"/>
                      <a:pt x="105487" y="99778"/>
                    </a:cubicBezTo>
                    <a:cubicBezTo>
                      <a:pt x="103974" y="110876"/>
                      <a:pt x="100947" y="116425"/>
                      <a:pt x="88336" y="114407"/>
                    </a:cubicBezTo>
                    <a:cubicBezTo>
                      <a:pt x="64628" y="110371"/>
                      <a:pt x="40415" y="107849"/>
                      <a:pt x="16202" y="105327"/>
                    </a:cubicBezTo>
                    <a:cubicBezTo>
                      <a:pt x="4096" y="103814"/>
                      <a:pt x="-1958" y="99778"/>
                      <a:pt x="565" y="86159"/>
                    </a:cubicBezTo>
                    <a:cubicBezTo>
                      <a:pt x="4096" y="62955"/>
                      <a:pt x="7122" y="39751"/>
                      <a:pt x="9644" y="16547"/>
                    </a:cubicBezTo>
                    <a:cubicBezTo>
                      <a:pt x="11158" y="3936"/>
                      <a:pt x="16707" y="-1613"/>
                      <a:pt x="29317" y="405"/>
                    </a:cubicBezTo>
                    <a:cubicBezTo>
                      <a:pt x="52521" y="3431"/>
                      <a:pt x="75725" y="5954"/>
                      <a:pt x="98929" y="9485"/>
                    </a:cubicBezTo>
                    <a:cubicBezTo>
                      <a:pt x="115071" y="12007"/>
                      <a:pt x="115071" y="12511"/>
                      <a:pt x="114062" y="34202"/>
                    </a:cubicBezTo>
                    <a:close/>
                  </a:path>
                </a:pathLst>
              </a:custGeom>
              <a:solidFill>
                <a:srgbClr val="FEFEFE"/>
              </a:solidFill>
              <a:ln w="50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15">
                <a:extLst>
                  <a:ext uri="{FF2B5EF4-FFF2-40B4-BE49-F238E27FC236}">
                    <a16:creationId xmlns:a16="http://schemas.microsoft.com/office/drawing/2014/main" id="{45142549-7881-4D97-93DA-C59CF75F3BC2}"/>
                  </a:ext>
                </a:extLst>
              </p:cNvPr>
              <p:cNvSpPr/>
              <p:nvPr/>
            </p:nvSpPr>
            <p:spPr>
              <a:xfrm>
                <a:off x="6212810" y="5031026"/>
                <a:ext cx="1281264" cy="1084534"/>
              </a:xfrm>
              <a:custGeom>
                <a:avLst/>
                <a:gdLst>
                  <a:gd name="connsiteX0" fmla="*/ 1284095 w 1281264"/>
                  <a:gd name="connsiteY0" fmla="*/ 713271 h 1084534"/>
                  <a:gd name="connsiteX1" fmla="*/ 1270979 w 1281264"/>
                  <a:gd name="connsiteY1" fmla="*/ 412627 h 1084534"/>
                  <a:gd name="connsiteX2" fmla="*/ 1264926 w 1281264"/>
                  <a:gd name="connsiteY2" fmla="*/ 262306 h 1084534"/>
                  <a:gd name="connsiteX3" fmla="*/ 1251307 w 1281264"/>
                  <a:gd name="connsiteY3" fmla="*/ 177561 h 1084534"/>
                  <a:gd name="connsiteX4" fmla="*/ 1174632 w 1281264"/>
                  <a:gd name="connsiteY4" fmla="*/ 179579 h 1084534"/>
                  <a:gd name="connsiteX5" fmla="*/ 878529 w 1281264"/>
                  <a:gd name="connsiteY5" fmla="*/ 144268 h 1084534"/>
                  <a:gd name="connsiteX6" fmla="*/ 575364 w 1281264"/>
                  <a:gd name="connsiteY6" fmla="*/ 87267 h 1084534"/>
                  <a:gd name="connsiteX7" fmla="*/ 433618 w 1281264"/>
                  <a:gd name="connsiteY7" fmla="*/ 55488 h 1084534"/>
                  <a:gd name="connsiteX8" fmla="*/ 342820 w 1281264"/>
                  <a:gd name="connsiteY8" fmla="*/ 34301 h 1084534"/>
                  <a:gd name="connsiteX9" fmla="*/ 314571 w 1281264"/>
                  <a:gd name="connsiteY9" fmla="*/ 24213 h 1084534"/>
                  <a:gd name="connsiteX10" fmla="*/ 298934 w 1281264"/>
                  <a:gd name="connsiteY10" fmla="*/ 0 h 1084534"/>
                  <a:gd name="connsiteX11" fmla="*/ 296916 w 1281264"/>
                  <a:gd name="connsiteY11" fmla="*/ 36824 h 1084534"/>
                  <a:gd name="connsiteX12" fmla="*/ 216206 w 1281264"/>
                  <a:gd name="connsiteY12" fmla="*/ 588171 h 1084534"/>
                  <a:gd name="connsiteX13" fmla="*/ 205109 w 1281264"/>
                  <a:gd name="connsiteY13" fmla="*/ 629030 h 1084534"/>
                  <a:gd name="connsiteX14" fmla="*/ 10902 w 1281264"/>
                  <a:gd name="connsiteY14" fmla="*/ 886796 h 1084534"/>
                  <a:gd name="connsiteX15" fmla="*/ 13928 w 1281264"/>
                  <a:gd name="connsiteY15" fmla="*/ 917062 h 1084534"/>
                  <a:gd name="connsiteX16" fmla="*/ 121877 w 1281264"/>
                  <a:gd name="connsiteY16" fmla="*/ 912018 h 1084534"/>
                  <a:gd name="connsiteX17" fmla="*/ 145081 w 1281264"/>
                  <a:gd name="connsiteY17" fmla="*/ 883770 h 1084534"/>
                  <a:gd name="connsiteX18" fmla="*/ 405874 w 1281264"/>
                  <a:gd name="connsiteY18" fmla="*/ 698138 h 1084534"/>
                  <a:gd name="connsiteX19" fmla="*/ 441689 w 1281264"/>
                  <a:gd name="connsiteY19" fmla="*/ 649207 h 1084534"/>
                  <a:gd name="connsiteX20" fmla="*/ 532487 w 1281264"/>
                  <a:gd name="connsiteY20" fmla="*/ 358149 h 1084534"/>
                  <a:gd name="connsiteX21" fmla="*/ 558718 w 1281264"/>
                  <a:gd name="connsiteY21" fmla="*/ 332927 h 1084534"/>
                  <a:gd name="connsiteX22" fmla="*/ 963274 w 1281264"/>
                  <a:gd name="connsiteY22" fmla="*/ 302661 h 1084534"/>
                  <a:gd name="connsiteX23" fmla="*/ 998585 w 1281264"/>
                  <a:gd name="connsiteY23" fmla="*/ 327378 h 1084534"/>
                  <a:gd name="connsiteX24" fmla="*/ 1106534 w 1281264"/>
                  <a:gd name="connsiteY24" fmla="*/ 710749 h 1084534"/>
                  <a:gd name="connsiteX25" fmla="*/ 1101489 w 1281264"/>
                  <a:gd name="connsiteY25" fmla="*/ 761192 h 1084534"/>
                  <a:gd name="connsiteX26" fmla="*/ 962770 w 1281264"/>
                  <a:gd name="connsiteY26" fmla="*/ 1049729 h 1084534"/>
                  <a:gd name="connsiteX27" fmla="*/ 954194 w 1281264"/>
                  <a:gd name="connsiteY27" fmla="*/ 1077473 h 1084534"/>
                  <a:gd name="connsiteX28" fmla="*/ 968823 w 1281264"/>
                  <a:gd name="connsiteY28" fmla="*/ 1086048 h 1084534"/>
                  <a:gd name="connsiteX29" fmla="*/ 1066179 w 1281264"/>
                  <a:gd name="connsiteY29" fmla="*/ 1063853 h 1084534"/>
                  <a:gd name="connsiteX30" fmla="*/ 1134278 w 1281264"/>
                  <a:gd name="connsiteY30" fmla="*/ 970028 h 1084534"/>
                  <a:gd name="connsiteX31" fmla="*/ 1275519 w 1281264"/>
                  <a:gd name="connsiteY31" fmla="*/ 752112 h 1084534"/>
                  <a:gd name="connsiteX32" fmla="*/ 1284095 w 1281264"/>
                  <a:gd name="connsiteY32" fmla="*/ 713271 h 1084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281264" h="1084534">
                    <a:moveTo>
                      <a:pt x="1284095" y="713271"/>
                    </a:moveTo>
                    <a:cubicBezTo>
                      <a:pt x="1279050" y="612888"/>
                      <a:pt x="1275015" y="512506"/>
                      <a:pt x="1270979" y="412627"/>
                    </a:cubicBezTo>
                    <a:cubicBezTo>
                      <a:pt x="1268962" y="362689"/>
                      <a:pt x="1266944" y="312245"/>
                      <a:pt x="1264926" y="262306"/>
                    </a:cubicBezTo>
                    <a:cubicBezTo>
                      <a:pt x="1264422" y="247173"/>
                      <a:pt x="1273502" y="181092"/>
                      <a:pt x="1251307" y="177561"/>
                    </a:cubicBezTo>
                    <a:cubicBezTo>
                      <a:pt x="1228102" y="173526"/>
                      <a:pt x="1198845" y="180083"/>
                      <a:pt x="1174632" y="179579"/>
                    </a:cubicBezTo>
                    <a:cubicBezTo>
                      <a:pt x="1075763" y="178065"/>
                      <a:pt x="975885" y="159402"/>
                      <a:pt x="878529" y="144268"/>
                    </a:cubicBezTo>
                    <a:cubicBezTo>
                      <a:pt x="776633" y="128127"/>
                      <a:pt x="675746" y="108958"/>
                      <a:pt x="575364" y="87267"/>
                    </a:cubicBezTo>
                    <a:cubicBezTo>
                      <a:pt x="527947" y="77178"/>
                      <a:pt x="481035" y="66585"/>
                      <a:pt x="433618" y="55488"/>
                    </a:cubicBezTo>
                    <a:cubicBezTo>
                      <a:pt x="403352" y="48426"/>
                      <a:pt x="373086" y="41364"/>
                      <a:pt x="342820" y="34301"/>
                    </a:cubicBezTo>
                    <a:cubicBezTo>
                      <a:pt x="333235" y="31779"/>
                      <a:pt x="323147" y="29762"/>
                      <a:pt x="314571" y="24213"/>
                    </a:cubicBezTo>
                    <a:cubicBezTo>
                      <a:pt x="305996" y="18664"/>
                      <a:pt x="298934" y="10089"/>
                      <a:pt x="298934" y="0"/>
                    </a:cubicBezTo>
                    <a:cubicBezTo>
                      <a:pt x="299438" y="12107"/>
                      <a:pt x="298429" y="25222"/>
                      <a:pt x="296916" y="36824"/>
                    </a:cubicBezTo>
                    <a:cubicBezTo>
                      <a:pt x="270181" y="220438"/>
                      <a:pt x="243446" y="404557"/>
                      <a:pt x="216206" y="588171"/>
                    </a:cubicBezTo>
                    <a:cubicBezTo>
                      <a:pt x="214189" y="601790"/>
                      <a:pt x="214693" y="616924"/>
                      <a:pt x="205109" y="629030"/>
                    </a:cubicBezTo>
                    <a:cubicBezTo>
                      <a:pt x="140541" y="714784"/>
                      <a:pt x="75469" y="801042"/>
                      <a:pt x="10902" y="886796"/>
                    </a:cubicBezTo>
                    <a:cubicBezTo>
                      <a:pt x="813" y="900416"/>
                      <a:pt x="-8771" y="911009"/>
                      <a:pt x="13928" y="917062"/>
                    </a:cubicBezTo>
                    <a:cubicBezTo>
                      <a:pt x="23512" y="919584"/>
                      <a:pt x="119859" y="924629"/>
                      <a:pt x="121877" y="912018"/>
                    </a:cubicBezTo>
                    <a:cubicBezTo>
                      <a:pt x="123895" y="897894"/>
                      <a:pt x="134992" y="890832"/>
                      <a:pt x="145081" y="883770"/>
                    </a:cubicBezTo>
                    <a:cubicBezTo>
                      <a:pt x="231844" y="821724"/>
                      <a:pt x="318607" y="759174"/>
                      <a:pt x="405874" y="698138"/>
                    </a:cubicBezTo>
                    <a:cubicBezTo>
                      <a:pt x="424034" y="685527"/>
                      <a:pt x="435636" y="670898"/>
                      <a:pt x="441689" y="649207"/>
                    </a:cubicBezTo>
                    <a:cubicBezTo>
                      <a:pt x="470946" y="551852"/>
                      <a:pt x="502221" y="455000"/>
                      <a:pt x="532487" y="358149"/>
                    </a:cubicBezTo>
                    <a:cubicBezTo>
                      <a:pt x="536522" y="344529"/>
                      <a:pt x="541062" y="334440"/>
                      <a:pt x="558718" y="332927"/>
                    </a:cubicBezTo>
                    <a:cubicBezTo>
                      <a:pt x="693906" y="323343"/>
                      <a:pt x="828590" y="313254"/>
                      <a:pt x="963274" y="302661"/>
                    </a:cubicBezTo>
                    <a:cubicBezTo>
                      <a:pt x="983956" y="301148"/>
                      <a:pt x="993036" y="307201"/>
                      <a:pt x="998585" y="327378"/>
                    </a:cubicBezTo>
                    <a:cubicBezTo>
                      <a:pt x="1033895" y="455504"/>
                      <a:pt x="1069710" y="583127"/>
                      <a:pt x="1106534" y="710749"/>
                    </a:cubicBezTo>
                    <a:cubicBezTo>
                      <a:pt x="1112083" y="729413"/>
                      <a:pt x="1109560" y="744546"/>
                      <a:pt x="1101489" y="761192"/>
                    </a:cubicBezTo>
                    <a:cubicBezTo>
                      <a:pt x="1054577" y="857035"/>
                      <a:pt x="1009178" y="953382"/>
                      <a:pt x="962770" y="1049729"/>
                    </a:cubicBezTo>
                    <a:cubicBezTo>
                      <a:pt x="959239" y="1057295"/>
                      <a:pt x="949655" y="1069402"/>
                      <a:pt x="954194" y="1077473"/>
                    </a:cubicBezTo>
                    <a:cubicBezTo>
                      <a:pt x="956717" y="1082517"/>
                      <a:pt x="962770" y="1085543"/>
                      <a:pt x="968823" y="1086048"/>
                    </a:cubicBezTo>
                    <a:cubicBezTo>
                      <a:pt x="998585" y="1088066"/>
                      <a:pt x="1040453" y="1078986"/>
                      <a:pt x="1066179" y="1063853"/>
                    </a:cubicBezTo>
                    <a:cubicBezTo>
                      <a:pt x="1096949" y="1045693"/>
                      <a:pt x="1115109" y="999790"/>
                      <a:pt x="1134278" y="970028"/>
                    </a:cubicBezTo>
                    <a:cubicBezTo>
                      <a:pt x="1181190" y="897389"/>
                      <a:pt x="1228102" y="824751"/>
                      <a:pt x="1275519" y="752112"/>
                    </a:cubicBezTo>
                    <a:cubicBezTo>
                      <a:pt x="1282077" y="738997"/>
                      <a:pt x="1284599" y="727395"/>
                      <a:pt x="1284095" y="713271"/>
                    </a:cubicBezTo>
                    <a:close/>
                  </a:path>
                </a:pathLst>
              </a:custGeom>
              <a:solidFill>
                <a:srgbClr val="4D4D4D"/>
              </a:solidFill>
              <a:ln w="50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16">
                <a:extLst>
                  <a:ext uri="{FF2B5EF4-FFF2-40B4-BE49-F238E27FC236}">
                    <a16:creationId xmlns:a16="http://schemas.microsoft.com/office/drawing/2014/main" id="{1E3386ED-E10E-4CD1-9F78-5A5DF63EA578}"/>
                  </a:ext>
                </a:extLst>
              </p:cNvPr>
              <p:cNvSpPr/>
              <p:nvPr/>
            </p:nvSpPr>
            <p:spPr>
              <a:xfrm>
                <a:off x="7367769" y="1790033"/>
                <a:ext cx="625499" cy="287528"/>
              </a:xfrm>
              <a:custGeom>
                <a:avLst/>
                <a:gdLst>
                  <a:gd name="connsiteX0" fmla="*/ 417672 w 625499"/>
                  <a:gd name="connsiteY0" fmla="*/ 0 h 287527"/>
                  <a:gd name="connsiteX1" fmla="*/ 459540 w 625499"/>
                  <a:gd name="connsiteY1" fmla="*/ 42373 h 287527"/>
                  <a:gd name="connsiteX2" fmla="*/ 588675 w 625499"/>
                  <a:gd name="connsiteY2" fmla="*/ 125604 h 287527"/>
                  <a:gd name="connsiteX3" fmla="*/ 616924 w 625499"/>
                  <a:gd name="connsiteY3" fmla="*/ 157384 h 287527"/>
                  <a:gd name="connsiteX4" fmla="*/ 611375 w 625499"/>
                  <a:gd name="connsiteY4" fmla="*/ 219934 h 287527"/>
                  <a:gd name="connsiteX5" fmla="*/ 524612 w 625499"/>
                  <a:gd name="connsiteY5" fmla="*/ 268359 h 287527"/>
                  <a:gd name="connsiteX6" fmla="*/ 119551 w 625499"/>
                  <a:gd name="connsiteY6" fmla="*/ 251713 h 287527"/>
                  <a:gd name="connsiteX7" fmla="*/ 0 w 625499"/>
                  <a:gd name="connsiteY7" fmla="*/ 212871 h 287527"/>
                  <a:gd name="connsiteX8" fmla="*/ 151330 w 625499"/>
                  <a:gd name="connsiteY8" fmla="*/ 235571 h 287527"/>
                  <a:gd name="connsiteX9" fmla="*/ 344529 w 625499"/>
                  <a:gd name="connsiteY9" fmla="*/ 270881 h 287527"/>
                  <a:gd name="connsiteX10" fmla="*/ 407079 w 625499"/>
                  <a:gd name="connsiteY10" fmla="*/ 266846 h 287527"/>
                  <a:gd name="connsiteX11" fmla="*/ 445416 w 625499"/>
                  <a:gd name="connsiteY11" fmla="*/ 201269 h 287527"/>
                  <a:gd name="connsiteX12" fmla="*/ 407583 w 625499"/>
                  <a:gd name="connsiteY12" fmla="*/ 130144 h 287527"/>
                  <a:gd name="connsiteX13" fmla="*/ 376813 w 625499"/>
                  <a:gd name="connsiteY13" fmla="*/ 75665 h 287527"/>
                  <a:gd name="connsiteX14" fmla="*/ 417672 w 625499"/>
                  <a:gd name="connsiteY14" fmla="*/ 0 h 287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5499" h="287527">
                    <a:moveTo>
                      <a:pt x="417672" y="0"/>
                    </a:moveTo>
                    <a:cubicBezTo>
                      <a:pt x="437345" y="8575"/>
                      <a:pt x="444407" y="29257"/>
                      <a:pt x="459540" y="42373"/>
                    </a:cubicBezTo>
                    <a:cubicBezTo>
                      <a:pt x="498886" y="76170"/>
                      <a:pt x="547816" y="94329"/>
                      <a:pt x="588675" y="125604"/>
                    </a:cubicBezTo>
                    <a:cubicBezTo>
                      <a:pt x="600277" y="134684"/>
                      <a:pt x="609862" y="144773"/>
                      <a:pt x="616924" y="157384"/>
                    </a:cubicBezTo>
                    <a:cubicBezTo>
                      <a:pt x="630039" y="179579"/>
                      <a:pt x="628526" y="200261"/>
                      <a:pt x="611375" y="219934"/>
                    </a:cubicBezTo>
                    <a:cubicBezTo>
                      <a:pt x="588171" y="246164"/>
                      <a:pt x="557400" y="259784"/>
                      <a:pt x="524612" y="268359"/>
                    </a:cubicBezTo>
                    <a:cubicBezTo>
                      <a:pt x="387910" y="304174"/>
                      <a:pt x="253226" y="292068"/>
                      <a:pt x="119551" y="251713"/>
                    </a:cubicBezTo>
                    <a:cubicBezTo>
                      <a:pt x="79196" y="239606"/>
                      <a:pt x="39850" y="225987"/>
                      <a:pt x="0" y="212871"/>
                    </a:cubicBezTo>
                    <a:cubicBezTo>
                      <a:pt x="51957" y="210854"/>
                      <a:pt x="101896" y="222960"/>
                      <a:pt x="151330" y="235571"/>
                    </a:cubicBezTo>
                    <a:cubicBezTo>
                      <a:pt x="214889" y="251208"/>
                      <a:pt x="278448" y="265837"/>
                      <a:pt x="344529" y="270881"/>
                    </a:cubicBezTo>
                    <a:cubicBezTo>
                      <a:pt x="365715" y="272395"/>
                      <a:pt x="386397" y="271890"/>
                      <a:pt x="407079" y="266846"/>
                    </a:cubicBezTo>
                    <a:cubicBezTo>
                      <a:pt x="442894" y="258775"/>
                      <a:pt x="455504" y="236580"/>
                      <a:pt x="445416" y="201269"/>
                    </a:cubicBezTo>
                    <a:cubicBezTo>
                      <a:pt x="437849" y="175039"/>
                      <a:pt x="423221" y="152339"/>
                      <a:pt x="407583" y="130144"/>
                    </a:cubicBezTo>
                    <a:cubicBezTo>
                      <a:pt x="395477" y="112993"/>
                      <a:pt x="383875" y="95338"/>
                      <a:pt x="376813" y="75665"/>
                    </a:cubicBezTo>
                    <a:cubicBezTo>
                      <a:pt x="363697" y="35310"/>
                      <a:pt x="376308" y="11602"/>
                      <a:pt x="417672" y="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50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17">
                <a:extLst>
                  <a:ext uri="{FF2B5EF4-FFF2-40B4-BE49-F238E27FC236}">
                    <a16:creationId xmlns:a16="http://schemas.microsoft.com/office/drawing/2014/main" id="{5D1A3915-460F-4BE6-94A4-E4DD0BE3AE66}"/>
                  </a:ext>
                </a:extLst>
              </p:cNvPr>
              <p:cNvSpPr/>
              <p:nvPr/>
            </p:nvSpPr>
            <p:spPr>
              <a:xfrm>
                <a:off x="6747819" y="2632943"/>
                <a:ext cx="1185422" cy="499390"/>
              </a:xfrm>
              <a:custGeom>
                <a:avLst/>
                <a:gdLst>
                  <a:gd name="connsiteX0" fmla="*/ 1185926 w 1185421"/>
                  <a:gd name="connsiteY0" fmla="*/ 499895 h 499390"/>
                  <a:gd name="connsiteX1" fmla="*/ 0 w 1185421"/>
                  <a:gd name="connsiteY1" fmla="*/ 390937 h 499390"/>
                  <a:gd name="connsiteX2" fmla="*/ 36824 w 1185421"/>
                  <a:gd name="connsiteY2" fmla="*/ 129640 h 499390"/>
                  <a:gd name="connsiteX3" fmla="*/ 1162218 w 1185421"/>
                  <a:gd name="connsiteY3" fmla="*/ 0 h 499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5421" h="499390">
                    <a:moveTo>
                      <a:pt x="1185926" y="499895"/>
                    </a:moveTo>
                    <a:lnTo>
                      <a:pt x="0" y="390937"/>
                    </a:lnTo>
                    <a:lnTo>
                      <a:pt x="36824" y="129640"/>
                    </a:lnTo>
                    <a:lnTo>
                      <a:pt x="1162218" y="0"/>
                    </a:lnTo>
                    <a:close/>
                  </a:path>
                </a:pathLst>
              </a:custGeom>
              <a:solidFill>
                <a:srgbClr val="F2F2F2"/>
              </a:solidFill>
              <a:ln w="50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18">
                <a:extLst>
                  <a:ext uri="{FF2B5EF4-FFF2-40B4-BE49-F238E27FC236}">
                    <a16:creationId xmlns:a16="http://schemas.microsoft.com/office/drawing/2014/main" id="{8B5802D4-5971-4030-BCE0-0A5E3C95BB62}"/>
                  </a:ext>
                </a:extLst>
              </p:cNvPr>
              <p:cNvSpPr/>
              <p:nvPr/>
            </p:nvSpPr>
            <p:spPr>
              <a:xfrm>
                <a:off x="6610612" y="2506835"/>
                <a:ext cx="1331708" cy="1654546"/>
              </a:xfrm>
              <a:custGeom>
                <a:avLst/>
                <a:gdLst>
                  <a:gd name="connsiteX0" fmla="*/ 1291353 w 1331707"/>
                  <a:gd name="connsiteY0" fmla="*/ 0 h 1654545"/>
                  <a:gd name="connsiteX1" fmla="*/ 1115810 w 1331707"/>
                  <a:gd name="connsiteY1" fmla="*/ 11098 h 1654545"/>
                  <a:gd name="connsiteX2" fmla="*/ 726386 w 1331707"/>
                  <a:gd name="connsiteY2" fmla="*/ 5549 h 1654545"/>
                  <a:gd name="connsiteX3" fmla="*/ 472151 w 1331707"/>
                  <a:gd name="connsiteY3" fmla="*/ 59523 h 1654545"/>
                  <a:gd name="connsiteX4" fmla="*/ 329900 w 1331707"/>
                  <a:gd name="connsiteY4" fmla="*/ 238093 h 1654545"/>
                  <a:gd name="connsiteX5" fmla="*/ 174030 w 1331707"/>
                  <a:gd name="connsiteY5" fmla="*/ 256253 h 1654545"/>
                  <a:gd name="connsiteX6" fmla="*/ 0 w 1331707"/>
                  <a:gd name="connsiteY6" fmla="*/ 1488587 h 1654545"/>
                  <a:gd name="connsiteX7" fmla="*/ 22700 w 1331707"/>
                  <a:gd name="connsiteY7" fmla="*/ 1490100 h 1654545"/>
                  <a:gd name="connsiteX8" fmla="*/ 1124385 w 1331707"/>
                  <a:gd name="connsiteY8" fmla="*/ 1659086 h 1654545"/>
                  <a:gd name="connsiteX9" fmla="*/ 1180882 w 1331707"/>
                  <a:gd name="connsiteY9" fmla="*/ 1584934 h 1654545"/>
                  <a:gd name="connsiteX10" fmla="*/ 1231325 w 1331707"/>
                  <a:gd name="connsiteY10" fmla="*/ 1448232 h 1654545"/>
                  <a:gd name="connsiteX11" fmla="*/ 1164740 w 1331707"/>
                  <a:gd name="connsiteY11" fmla="*/ 1370549 h 1654545"/>
                  <a:gd name="connsiteX12" fmla="*/ 1106730 w 1331707"/>
                  <a:gd name="connsiteY12" fmla="*/ 1371558 h 1654545"/>
                  <a:gd name="connsiteX13" fmla="*/ 794989 w 1331707"/>
                  <a:gd name="connsiteY13" fmla="*/ 1364496 h 1654545"/>
                  <a:gd name="connsiteX14" fmla="*/ 651225 w 1331707"/>
                  <a:gd name="connsiteY14" fmla="*/ 1314052 h 1654545"/>
                  <a:gd name="connsiteX15" fmla="*/ 608853 w 1331707"/>
                  <a:gd name="connsiteY15" fmla="*/ 1184413 h 1654545"/>
                  <a:gd name="connsiteX16" fmla="*/ 718819 w 1331707"/>
                  <a:gd name="connsiteY16" fmla="*/ 1090083 h 1654545"/>
                  <a:gd name="connsiteX17" fmla="*/ 897894 w 1331707"/>
                  <a:gd name="connsiteY17" fmla="*/ 1071924 h 1654545"/>
                  <a:gd name="connsiteX18" fmla="*/ 943293 w 1331707"/>
                  <a:gd name="connsiteY18" fmla="*/ 1071419 h 1654545"/>
                  <a:gd name="connsiteX19" fmla="*/ 970028 w 1331707"/>
                  <a:gd name="connsiteY19" fmla="*/ 1044180 h 1654545"/>
                  <a:gd name="connsiteX20" fmla="*/ 971037 w 1331707"/>
                  <a:gd name="connsiteY20" fmla="*/ 1008869 h 1654545"/>
                  <a:gd name="connsiteX21" fmla="*/ 971541 w 1331707"/>
                  <a:gd name="connsiteY21" fmla="*/ 852495 h 1654545"/>
                  <a:gd name="connsiteX22" fmla="*/ 1011392 w 1331707"/>
                  <a:gd name="connsiteY22" fmla="*/ 818698 h 1654545"/>
                  <a:gd name="connsiteX23" fmla="*/ 1148598 w 1331707"/>
                  <a:gd name="connsiteY23" fmla="*/ 837866 h 1654545"/>
                  <a:gd name="connsiteX24" fmla="*/ 1290848 w 1331707"/>
                  <a:gd name="connsiteY24" fmla="*/ 854512 h 1654545"/>
                  <a:gd name="connsiteX25" fmla="*/ 1332717 w 1331707"/>
                  <a:gd name="connsiteY25" fmla="*/ 809113 h 1654545"/>
                  <a:gd name="connsiteX26" fmla="*/ 1333221 w 1331707"/>
                  <a:gd name="connsiteY26" fmla="*/ 806591 h 1654545"/>
                  <a:gd name="connsiteX27" fmla="*/ 1291353 w 1331707"/>
                  <a:gd name="connsiteY27" fmla="*/ 0 h 1654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331707" h="1654545">
                    <a:moveTo>
                      <a:pt x="1291353" y="0"/>
                    </a:moveTo>
                    <a:cubicBezTo>
                      <a:pt x="1232838" y="6053"/>
                      <a:pt x="1174828" y="10593"/>
                      <a:pt x="1115810" y="11098"/>
                    </a:cubicBezTo>
                    <a:cubicBezTo>
                      <a:pt x="986170" y="12106"/>
                      <a:pt x="856530" y="-2522"/>
                      <a:pt x="726386" y="5549"/>
                    </a:cubicBezTo>
                    <a:cubicBezTo>
                      <a:pt x="639119" y="11098"/>
                      <a:pt x="552860" y="23204"/>
                      <a:pt x="472151" y="59523"/>
                    </a:cubicBezTo>
                    <a:cubicBezTo>
                      <a:pt x="392955" y="95338"/>
                      <a:pt x="340493" y="150826"/>
                      <a:pt x="329900" y="238093"/>
                    </a:cubicBezTo>
                    <a:lnTo>
                      <a:pt x="174030" y="256253"/>
                    </a:lnTo>
                    <a:cubicBezTo>
                      <a:pt x="174030" y="256253"/>
                      <a:pt x="16646" y="1414939"/>
                      <a:pt x="0" y="1488587"/>
                    </a:cubicBezTo>
                    <a:cubicBezTo>
                      <a:pt x="7567" y="1489091"/>
                      <a:pt x="15133" y="1489091"/>
                      <a:pt x="22700" y="1490100"/>
                    </a:cubicBezTo>
                    <a:cubicBezTo>
                      <a:pt x="380848" y="1545083"/>
                      <a:pt x="766236" y="1604102"/>
                      <a:pt x="1124385" y="1659086"/>
                    </a:cubicBezTo>
                    <a:cubicBezTo>
                      <a:pt x="1142040" y="1661608"/>
                      <a:pt x="1169280" y="1610660"/>
                      <a:pt x="1180882" y="1584934"/>
                    </a:cubicBezTo>
                    <a:cubicBezTo>
                      <a:pt x="1202068" y="1537517"/>
                      <a:pt x="1225776" y="1500693"/>
                      <a:pt x="1231325" y="1448232"/>
                    </a:cubicBezTo>
                    <a:cubicBezTo>
                      <a:pt x="1235865" y="1402328"/>
                      <a:pt x="1218210" y="1367018"/>
                      <a:pt x="1164740" y="1370549"/>
                    </a:cubicBezTo>
                    <a:cubicBezTo>
                      <a:pt x="1145571" y="1371558"/>
                      <a:pt x="1125898" y="1370045"/>
                      <a:pt x="1106730" y="1371558"/>
                    </a:cubicBezTo>
                    <a:cubicBezTo>
                      <a:pt x="1002816" y="1378620"/>
                      <a:pt x="898398" y="1380638"/>
                      <a:pt x="794989" y="1364496"/>
                    </a:cubicBezTo>
                    <a:cubicBezTo>
                      <a:pt x="744041" y="1356425"/>
                      <a:pt x="694102" y="1345832"/>
                      <a:pt x="651225" y="1314052"/>
                    </a:cubicBezTo>
                    <a:cubicBezTo>
                      <a:pt x="609357" y="1282777"/>
                      <a:pt x="593215" y="1234352"/>
                      <a:pt x="608853" y="1184413"/>
                    </a:cubicBezTo>
                    <a:cubicBezTo>
                      <a:pt x="626004" y="1129934"/>
                      <a:pt x="668880" y="1105216"/>
                      <a:pt x="718819" y="1090083"/>
                    </a:cubicBezTo>
                    <a:cubicBezTo>
                      <a:pt x="777334" y="1072428"/>
                      <a:pt x="837362" y="1067384"/>
                      <a:pt x="897894" y="1071924"/>
                    </a:cubicBezTo>
                    <a:cubicBezTo>
                      <a:pt x="913027" y="1072933"/>
                      <a:pt x="928160" y="1072428"/>
                      <a:pt x="943293" y="1071419"/>
                    </a:cubicBezTo>
                    <a:cubicBezTo>
                      <a:pt x="960444" y="1070410"/>
                      <a:pt x="969019" y="1061331"/>
                      <a:pt x="970028" y="1044180"/>
                    </a:cubicBezTo>
                    <a:cubicBezTo>
                      <a:pt x="970532" y="1032578"/>
                      <a:pt x="971037" y="1020471"/>
                      <a:pt x="971037" y="1008869"/>
                    </a:cubicBezTo>
                    <a:cubicBezTo>
                      <a:pt x="971037" y="956913"/>
                      <a:pt x="970532" y="904451"/>
                      <a:pt x="971541" y="852495"/>
                    </a:cubicBezTo>
                    <a:cubicBezTo>
                      <a:pt x="972046" y="823237"/>
                      <a:pt x="982134" y="815166"/>
                      <a:pt x="1011392" y="818698"/>
                    </a:cubicBezTo>
                    <a:cubicBezTo>
                      <a:pt x="1057295" y="824246"/>
                      <a:pt x="1102694" y="832317"/>
                      <a:pt x="1148598" y="837866"/>
                    </a:cubicBezTo>
                    <a:cubicBezTo>
                      <a:pt x="1196015" y="843415"/>
                      <a:pt x="1242927" y="855017"/>
                      <a:pt x="1290848" y="854512"/>
                    </a:cubicBezTo>
                    <a:cubicBezTo>
                      <a:pt x="1313044" y="854008"/>
                      <a:pt x="1333221" y="837866"/>
                      <a:pt x="1332717" y="809113"/>
                    </a:cubicBezTo>
                    <a:cubicBezTo>
                      <a:pt x="1332717" y="808609"/>
                      <a:pt x="1333221" y="807600"/>
                      <a:pt x="1333221" y="806591"/>
                    </a:cubicBezTo>
                    <a:cubicBezTo>
                      <a:pt x="1324141" y="747068"/>
                      <a:pt x="1303459" y="36824"/>
                      <a:pt x="1291353" y="0"/>
                    </a:cubicBezTo>
                    <a:close/>
                  </a:path>
                </a:pathLst>
              </a:custGeom>
              <a:solidFill>
                <a:srgbClr val="FDCC94"/>
              </a:solidFill>
              <a:ln w="50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19">
                <a:extLst>
                  <a:ext uri="{FF2B5EF4-FFF2-40B4-BE49-F238E27FC236}">
                    <a16:creationId xmlns:a16="http://schemas.microsoft.com/office/drawing/2014/main" id="{E47B2465-E033-4B06-80EC-D2159FFBF7F5}"/>
                  </a:ext>
                </a:extLst>
              </p:cNvPr>
              <p:cNvSpPr/>
              <p:nvPr/>
            </p:nvSpPr>
            <p:spPr>
              <a:xfrm rot="12510495">
                <a:off x="7817387" y="3213041"/>
                <a:ext cx="968515" cy="564967"/>
              </a:xfrm>
              <a:custGeom>
                <a:avLst/>
                <a:gdLst>
                  <a:gd name="connsiteX0" fmla="*/ 0 w 968514"/>
                  <a:gd name="connsiteY0" fmla="*/ 563906 h 564966"/>
                  <a:gd name="connsiteX1" fmla="*/ 102400 w 968514"/>
                  <a:gd name="connsiteY1" fmla="*/ 491267 h 564966"/>
                  <a:gd name="connsiteX2" fmla="*/ 145277 w 968514"/>
                  <a:gd name="connsiteY2" fmla="*/ 446372 h 564966"/>
                  <a:gd name="connsiteX3" fmla="*/ 446929 w 968514"/>
                  <a:gd name="connsiteY3" fmla="*/ 311688 h 564966"/>
                  <a:gd name="connsiteX4" fmla="*/ 628526 w 968514"/>
                  <a:gd name="connsiteY4" fmla="*/ 230474 h 564966"/>
                  <a:gd name="connsiteX5" fmla="*/ 655765 w 968514"/>
                  <a:gd name="connsiteY5" fmla="*/ 198190 h 564966"/>
                  <a:gd name="connsiteX6" fmla="*/ 840892 w 968514"/>
                  <a:gd name="connsiteY6" fmla="*/ 3479 h 564966"/>
                  <a:gd name="connsiteX7" fmla="*/ 878725 w 968514"/>
                  <a:gd name="connsiteY7" fmla="*/ 110419 h 564966"/>
                  <a:gd name="connsiteX8" fmla="*/ 895876 w 968514"/>
                  <a:gd name="connsiteY8" fmla="*/ 139172 h 564966"/>
                  <a:gd name="connsiteX9" fmla="*/ 940266 w 968514"/>
                  <a:gd name="connsiteY9" fmla="*/ 190120 h 564966"/>
                  <a:gd name="connsiteX10" fmla="*/ 954895 w 968514"/>
                  <a:gd name="connsiteY10" fmla="*/ 245607 h 564966"/>
                  <a:gd name="connsiteX11" fmla="*/ 683509 w 968514"/>
                  <a:gd name="connsiteY11" fmla="*/ 269316 h 564966"/>
                  <a:gd name="connsiteX12" fmla="*/ 657783 w 968514"/>
                  <a:gd name="connsiteY12" fmla="*/ 274360 h 564966"/>
                  <a:gd name="connsiteX13" fmla="*/ 198243 w 968514"/>
                  <a:gd name="connsiteY13" fmla="*/ 527082 h 564966"/>
                  <a:gd name="connsiteX14" fmla="*/ 114002 w 968514"/>
                  <a:gd name="connsiteY14" fmla="*/ 532631 h 564966"/>
                  <a:gd name="connsiteX15" fmla="*/ 59019 w 968514"/>
                  <a:gd name="connsiteY15" fmla="*/ 546250 h 564966"/>
                  <a:gd name="connsiteX16" fmla="*/ 27240 w 968514"/>
                  <a:gd name="connsiteY16" fmla="*/ 561888 h 564966"/>
                  <a:gd name="connsiteX17" fmla="*/ 16142 w 968514"/>
                  <a:gd name="connsiteY17" fmla="*/ 567437 h 564966"/>
                  <a:gd name="connsiteX18" fmla="*/ 0 w 968514"/>
                  <a:gd name="connsiteY18" fmla="*/ 563906 h 564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68514" h="564966">
                    <a:moveTo>
                      <a:pt x="0" y="563906"/>
                    </a:moveTo>
                    <a:cubicBezTo>
                      <a:pt x="26231" y="545746"/>
                      <a:pt x="97860" y="527587"/>
                      <a:pt x="102400" y="491267"/>
                    </a:cubicBezTo>
                    <a:cubicBezTo>
                      <a:pt x="105427" y="466550"/>
                      <a:pt x="124595" y="455452"/>
                      <a:pt x="145277" y="446372"/>
                    </a:cubicBezTo>
                    <a:cubicBezTo>
                      <a:pt x="245660" y="401478"/>
                      <a:pt x="346547" y="356583"/>
                      <a:pt x="446929" y="311688"/>
                    </a:cubicBezTo>
                    <a:cubicBezTo>
                      <a:pt x="507461" y="284449"/>
                      <a:pt x="567993" y="257209"/>
                      <a:pt x="628526" y="230474"/>
                    </a:cubicBezTo>
                    <a:cubicBezTo>
                      <a:pt x="643659" y="223917"/>
                      <a:pt x="650721" y="214837"/>
                      <a:pt x="655765" y="198190"/>
                    </a:cubicBezTo>
                    <a:cubicBezTo>
                      <a:pt x="685527" y="103357"/>
                      <a:pt x="754130" y="44338"/>
                      <a:pt x="840892" y="3479"/>
                    </a:cubicBezTo>
                    <a:cubicBezTo>
                      <a:pt x="893858" y="-21239"/>
                      <a:pt x="866114" y="93268"/>
                      <a:pt x="878725" y="110419"/>
                    </a:cubicBezTo>
                    <a:cubicBezTo>
                      <a:pt x="887301" y="122525"/>
                      <a:pt x="906974" y="117481"/>
                      <a:pt x="895876" y="139172"/>
                    </a:cubicBezTo>
                    <a:cubicBezTo>
                      <a:pt x="887805" y="155314"/>
                      <a:pt x="930682" y="182553"/>
                      <a:pt x="940266" y="190120"/>
                    </a:cubicBezTo>
                    <a:cubicBezTo>
                      <a:pt x="962462" y="206766"/>
                      <a:pt x="992223" y="223412"/>
                      <a:pt x="954895" y="245607"/>
                    </a:cubicBezTo>
                    <a:cubicBezTo>
                      <a:pt x="880743" y="289493"/>
                      <a:pt x="762705" y="311688"/>
                      <a:pt x="683509" y="269316"/>
                    </a:cubicBezTo>
                    <a:cubicBezTo>
                      <a:pt x="673420" y="263767"/>
                      <a:pt x="665854" y="269820"/>
                      <a:pt x="657783" y="274360"/>
                    </a:cubicBezTo>
                    <a:cubicBezTo>
                      <a:pt x="504435" y="358601"/>
                      <a:pt x="351086" y="442337"/>
                      <a:pt x="198243" y="527082"/>
                    </a:cubicBezTo>
                    <a:cubicBezTo>
                      <a:pt x="170499" y="542215"/>
                      <a:pt x="143764" y="553817"/>
                      <a:pt x="114002" y="532631"/>
                    </a:cubicBezTo>
                    <a:cubicBezTo>
                      <a:pt x="100887" y="523551"/>
                      <a:pt x="71125" y="540702"/>
                      <a:pt x="59019" y="546250"/>
                    </a:cubicBezTo>
                    <a:cubicBezTo>
                      <a:pt x="48426" y="551295"/>
                      <a:pt x="37833" y="557853"/>
                      <a:pt x="27240" y="561888"/>
                    </a:cubicBezTo>
                    <a:cubicBezTo>
                      <a:pt x="23708" y="563401"/>
                      <a:pt x="19673" y="566932"/>
                      <a:pt x="16142" y="567437"/>
                    </a:cubicBezTo>
                    <a:cubicBezTo>
                      <a:pt x="11602" y="568446"/>
                      <a:pt x="4540" y="565419"/>
                      <a:pt x="0" y="563906"/>
                    </a:cubicBezTo>
                    <a:close/>
                  </a:path>
                </a:pathLst>
              </a:custGeom>
              <a:solidFill>
                <a:srgbClr val="A0A0A0"/>
              </a:solidFill>
              <a:ln w="50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20">
                <a:extLst>
                  <a:ext uri="{FF2B5EF4-FFF2-40B4-BE49-F238E27FC236}">
                    <a16:creationId xmlns:a16="http://schemas.microsoft.com/office/drawing/2014/main" id="{4724D6CE-0392-47BA-AF71-F2A144A0100B}"/>
                  </a:ext>
                </a:extLst>
              </p:cNvPr>
              <p:cNvSpPr/>
              <p:nvPr/>
            </p:nvSpPr>
            <p:spPr>
              <a:xfrm>
                <a:off x="8311566" y="3389595"/>
                <a:ext cx="242129" cy="105931"/>
              </a:xfrm>
              <a:custGeom>
                <a:avLst/>
                <a:gdLst>
                  <a:gd name="connsiteX0" fmla="*/ 242633 w 242128"/>
                  <a:gd name="connsiteY0" fmla="*/ 60532 h 105931"/>
                  <a:gd name="connsiteX1" fmla="*/ 130144 w 242128"/>
                  <a:gd name="connsiteY1" fmla="*/ 106940 h 105931"/>
                  <a:gd name="connsiteX2" fmla="*/ 65072 w 242128"/>
                  <a:gd name="connsiteY2" fmla="*/ 106436 h 105931"/>
                  <a:gd name="connsiteX3" fmla="*/ 7567 w 242128"/>
                  <a:gd name="connsiteY3" fmla="*/ 37833 h 105931"/>
                  <a:gd name="connsiteX4" fmla="*/ 0 w 242128"/>
                  <a:gd name="connsiteY4" fmla="*/ 504 h 105931"/>
                  <a:gd name="connsiteX5" fmla="*/ 157888 w 242128"/>
                  <a:gd name="connsiteY5" fmla="*/ 0 h 105931"/>
                  <a:gd name="connsiteX6" fmla="*/ 242633 w 242128"/>
                  <a:gd name="connsiteY6" fmla="*/ 60532 h 105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2128" h="105931">
                    <a:moveTo>
                      <a:pt x="242633" y="60532"/>
                    </a:moveTo>
                    <a:cubicBezTo>
                      <a:pt x="214889" y="99374"/>
                      <a:pt x="175543" y="109967"/>
                      <a:pt x="130144" y="106940"/>
                    </a:cubicBezTo>
                    <a:cubicBezTo>
                      <a:pt x="108453" y="105427"/>
                      <a:pt x="86763" y="106940"/>
                      <a:pt x="65072" y="106436"/>
                    </a:cubicBezTo>
                    <a:cubicBezTo>
                      <a:pt x="27239" y="105931"/>
                      <a:pt x="1513" y="75665"/>
                      <a:pt x="7567" y="37833"/>
                    </a:cubicBezTo>
                    <a:cubicBezTo>
                      <a:pt x="9584" y="24213"/>
                      <a:pt x="12106" y="11098"/>
                      <a:pt x="0" y="504"/>
                    </a:cubicBezTo>
                    <a:cubicBezTo>
                      <a:pt x="52461" y="504"/>
                      <a:pt x="105427" y="0"/>
                      <a:pt x="157888" y="0"/>
                    </a:cubicBezTo>
                    <a:cubicBezTo>
                      <a:pt x="219429" y="0"/>
                      <a:pt x="224473" y="4036"/>
                      <a:pt x="242633" y="60532"/>
                    </a:cubicBezTo>
                    <a:close/>
                  </a:path>
                </a:pathLst>
              </a:custGeom>
              <a:solidFill>
                <a:srgbClr val="FDCC94"/>
              </a:solidFill>
              <a:ln w="50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3" name="Freeform: Shape 21">
              <a:extLst>
                <a:ext uri="{FF2B5EF4-FFF2-40B4-BE49-F238E27FC236}">
                  <a16:creationId xmlns:a16="http://schemas.microsoft.com/office/drawing/2014/main" id="{A639EBC8-B8CA-4D9B-99EC-6E962E4A0D39}"/>
                </a:ext>
              </a:extLst>
            </p:cNvPr>
            <p:cNvSpPr/>
            <p:nvPr/>
          </p:nvSpPr>
          <p:spPr>
            <a:xfrm rot="2700000">
              <a:off x="8627628" y="5262002"/>
              <a:ext cx="968515" cy="564967"/>
            </a:xfrm>
            <a:custGeom>
              <a:avLst/>
              <a:gdLst>
                <a:gd name="connsiteX0" fmla="*/ 0 w 968514"/>
                <a:gd name="connsiteY0" fmla="*/ 563906 h 564966"/>
                <a:gd name="connsiteX1" fmla="*/ 102400 w 968514"/>
                <a:gd name="connsiteY1" fmla="*/ 491267 h 564966"/>
                <a:gd name="connsiteX2" fmla="*/ 145277 w 968514"/>
                <a:gd name="connsiteY2" fmla="*/ 446372 h 564966"/>
                <a:gd name="connsiteX3" fmla="*/ 446929 w 968514"/>
                <a:gd name="connsiteY3" fmla="*/ 311688 h 564966"/>
                <a:gd name="connsiteX4" fmla="*/ 628526 w 968514"/>
                <a:gd name="connsiteY4" fmla="*/ 230474 h 564966"/>
                <a:gd name="connsiteX5" fmla="*/ 655765 w 968514"/>
                <a:gd name="connsiteY5" fmla="*/ 198190 h 564966"/>
                <a:gd name="connsiteX6" fmla="*/ 840892 w 968514"/>
                <a:gd name="connsiteY6" fmla="*/ 3479 h 564966"/>
                <a:gd name="connsiteX7" fmla="*/ 878725 w 968514"/>
                <a:gd name="connsiteY7" fmla="*/ 110419 h 564966"/>
                <a:gd name="connsiteX8" fmla="*/ 895876 w 968514"/>
                <a:gd name="connsiteY8" fmla="*/ 139172 h 564966"/>
                <a:gd name="connsiteX9" fmla="*/ 940266 w 968514"/>
                <a:gd name="connsiteY9" fmla="*/ 190120 h 564966"/>
                <a:gd name="connsiteX10" fmla="*/ 954895 w 968514"/>
                <a:gd name="connsiteY10" fmla="*/ 245607 h 564966"/>
                <a:gd name="connsiteX11" fmla="*/ 683509 w 968514"/>
                <a:gd name="connsiteY11" fmla="*/ 269316 h 564966"/>
                <a:gd name="connsiteX12" fmla="*/ 657783 w 968514"/>
                <a:gd name="connsiteY12" fmla="*/ 274360 h 564966"/>
                <a:gd name="connsiteX13" fmla="*/ 198243 w 968514"/>
                <a:gd name="connsiteY13" fmla="*/ 527082 h 564966"/>
                <a:gd name="connsiteX14" fmla="*/ 114002 w 968514"/>
                <a:gd name="connsiteY14" fmla="*/ 532631 h 564966"/>
                <a:gd name="connsiteX15" fmla="*/ 59019 w 968514"/>
                <a:gd name="connsiteY15" fmla="*/ 546250 h 564966"/>
                <a:gd name="connsiteX16" fmla="*/ 27240 w 968514"/>
                <a:gd name="connsiteY16" fmla="*/ 561888 h 564966"/>
                <a:gd name="connsiteX17" fmla="*/ 16142 w 968514"/>
                <a:gd name="connsiteY17" fmla="*/ 567437 h 564966"/>
                <a:gd name="connsiteX18" fmla="*/ 0 w 968514"/>
                <a:gd name="connsiteY18" fmla="*/ 563906 h 56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8514" h="564966">
                  <a:moveTo>
                    <a:pt x="0" y="563906"/>
                  </a:moveTo>
                  <a:cubicBezTo>
                    <a:pt x="26231" y="545746"/>
                    <a:pt x="97860" y="527587"/>
                    <a:pt x="102400" y="491267"/>
                  </a:cubicBezTo>
                  <a:cubicBezTo>
                    <a:pt x="105427" y="466550"/>
                    <a:pt x="124595" y="455452"/>
                    <a:pt x="145277" y="446372"/>
                  </a:cubicBezTo>
                  <a:cubicBezTo>
                    <a:pt x="245660" y="401478"/>
                    <a:pt x="346547" y="356583"/>
                    <a:pt x="446929" y="311688"/>
                  </a:cubicBezTo>
                  <a:cubicBezTo>
                    <a:pt x="507461" y="284449"/>
                    <a:pt x="567993" y="257209"/>
                    <a:pt x="628526" y="230474"/>
                  </a:cubicBezTo>
                  <a:cubicBezTo>
                    <a:pt x="643659" y="223917"/>
                    <a:pt x="650721" y="214837"/>
                    <a:pt x="655765" y="198190"/>
                  </a:cubicBezTo>
                  <a:cubicBezTo>
                    <a:pt x="685527" y="103357"/>
                    <a:pt x="754130" y="44338"/>
                    <a:pt x="840892" y="3479"/>
                  </a:cubicBezTo>
                  <a:cubicBezTo>
                    <a:pt x="893858" y="-21239"/>
                    <a:pt x="866114" y="93268"/>
                    <a:pt x="878725" y="110419"/>
                  </a:cubicBezTo>
                  <a:cubicBezTo>
                    <a:pt x="887301" y="122525"/>
                    <a:pt x="906974" y="117481"/>
                    <a:pt x="895876" y="139172"/>
                  </a:cubicBezTo>
                  <a:cubicBezTo>
                    <a:pt x="887805" y="155314"/>
                    <a:pt x="930682" y="182553"/>
                    <a:pt x="940266" y="190120"/>
                  </a:cubicBezTo>
                  <a:cubicBezTo>
                    <a:pt x="962462" y="206766"/>
                    <a:pt x="992223" y="223412"/>
                    <a:pt x="954895" y="245607"/>
                  </a:cubicBezTo>
                  <a:cubicBezTo>
                    <a:pt x="880743" y="289493"/>
                    <a:pt x="762705" y="311688"/>
                    <a:pt x="683509" y="269316"/>
                  </a:cubicBezTo>
                  <a:cubicBezTo>
                    <a:pt x="673420" y="263767"/>
                    <a:pt x="665854" y="269820"/>
                    <a:pt x="657783" y="274360"/>
                  </a:cubicBezTo>
                  <a:cubicBezTo>
                    <a:pt x="504435" y="358601"/>
                    <a:pt x="351086" y="442337"/>
                    <a:pt x="198243" y="527082"/>
                  </a:cubicBezTo>
                  <a:cubicBezTo>
                    <a:pt x="170499" y="542215"/>
                    <a:pt x="143764" y="553817"/>
                    <a:pt x="114002" y="532631"/>
                  </a:cubicBezTo>
                  <a:cubicBezTo>
                    <a:pt x="100887" y="523551"/>
                    <a:pt x="71125" y="540702"/>
                    <a:pt x="59019" y="546250"/>
                  </a:cubicBezTo>
                  <a:cubicBezTo>
                    <a:pt x="48426" y="551295"/>
                    <a:pt x="37833" y="557853"/>
                    <a:pt x="27240" y="561888"/>
                  </a:cubicBezTo>
                  <a:cubicBezTo>
                    <a:pt x="23708" y="563401"/>
                    <a:pt x="19673" y="566932"/>
                    <a:pt x="16142" y="567437"/>
                  </a:cubicBezTo>
                  <a:cubicBezTo>
                    <a:pt x="11602" y="568446"/>
                    <a:pt x="4540" y="565419"/>
                    <a:pt x="0" y="563906"/>
                  </a:cubicBezTo>
                  <a:close/>
                </a:path>
              </a:pathLst>
            </a:custGeom>
            <a:solidFill>
              <a:srgbClr val="A0A0A0"/>
            </a:solidFill>
            <a:ln w="50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2">
              <a:extLst>
                <a:ext uri="{FF2B5EF4-FFF2-40B4-BE49-F238E27FC236}">
                  <a16:creationId xmlns:a16="http://schemas.microsoft.com/office/drawing/2014/main" id="{0917DA2D-3087-4517-ABD6-D9A0CC9D4CED}"/>
                </a:ext>
              </a:extLst>
            </p:cNvPr>
            <p:cNvSpPr/>
            <p:nvPr/>
          </p:nvSpPr>
          <p:spPr>
            <a:xfrm rot="13864680">
              <a:off x="9033663" y="4868417"/>
              <a:ext cx="968515" cy="564967"/>
            </a:xfrm>
            <a:custGeom>
              <a:avLst/>
              <a:gdLst>
                <a:gd name="connsiteX0" fmla="*/ 0 w 968514"/>
                <a:gd name="connsiteY0" fmla="*/ 563906 h 564966"/>
                <a:gd name="connsiteX1" fmla="*/ 102400 w 968514"/>
                <a:gd name="connsiteY1" fmla="*/ 491267 h 564966"/>
                <a:gd name="connsiteX2" fmla="*/ 145277 w 968514"/>
                <a:gd name="connsiteY2" fmla="*/ 446372 h 564966"/>
                <a:gd name="connsiteX3" fmla="*/ 446929 w 968514"/>
                <a:gd name="connsiteY3" fmla="*/ 311688 h 564966"/>
                <a:gd name="connsiteX4" fmla="*/ 628526 w 968514"/>
                <a:gd name="connsiteY4" fmla="*/ 230474 h 564966"/>
                <a:gd name="connsiteX5" fmla="*/ 655765 w 968514"/>
                <a:gd name="connsiteY5" fmla="*/ 198190 h 564966"/>
                <a:gd name="connsiteX6" fmla="*/ 840892 w 968514"/>
                <a:gd name="connsiteY6" fmla="*/ 3479 h 564966"/>
                <a:gd name="connsiteX7" fmla="*/ 878725 w 968514"/>
                <a:gd name="connsiteY7" fmla="*/ 110419 h 564966"/>
                <a:gd name="connsiteX8" fmla="*/ 895876 w 968514"/>
                <a:gd name="connsiteY8" fmla="*/ 139172 h 564966"/>
                <a:gd name="connsiteX9" fmla="*/ 940266 w 968514"/>
                <a:gd name="connsiteY9" fmla="*/ 190120 h 564966"/>
                <a:gd name="connsiteX10" fmla="*/ 954895 w 968514"/>
                <a:gd name="connsiteY10" fmla="*/ 245607 h 564966"/>
                <a:gd name="connsiteX11" fmla="*/ 683509 w 968514"/>
                <a:gd name="connsiteY11" fmla="*/ 269316 h 564966"/>
                <a:gd name="connsiteX12" fmla="*/ 657783 w 968514"/>
                <a:gd name="connsiteY12" fmla="*/ 274360 h 564966"/>
                <a:gd name="connsiteX13" fmla="*/ 198243 w 968514"/>
                <a:gd name="connsiteY13" fmla="*/ 527082 h 564966"/>
                <a:gd name="connsiteX14" fmla="*/ 114002 w 968514"/>
                <a:gd name="connsiteY14" fmla="*/ 532631 h 564966"/>
                <a:gd name="connsiteX15" fmla="*/ 59019 w 968514"/>
                <a:gd name="connsiteY15" fmla="*/ 546250 h 564966"/>
                <a:gd name="connsiteX16" fmla="*/ 27240 w 968514"/>
                <a:gd name="connsiteY16" fmla="*/ 561888 h 564966"/>
                <a:gd name="connsiteX17" fmla="*/ 16142 w 968514"/>
                <a:gd name="connsiteY17" fmla="*/ 567437 h 564966"/>
                <a:gd name="connsiteX18" fmla="*/ 0 w 968514"/>
                <a:gd name="connsiteY18" fmla="*/ 563906 h 56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8514" h="564966">
                  <a:moveTo>
                    <a:pt x="0" y="563906"/>
                  </a:moveTo>
                  <a:cubicBezTo>
                    <a:pt x="26231" y="545746"/>
                    <a:pt x="97860" y="527587"/>
                    <a:pt x="102400" y="491267"/>
                  </a:cubicBezTo>
                  <a:cubicBezTo>
                    <a:pt x="105427" y="466550"/>
                    <a:pt x="124595" y="455452"/>
                    <a:pt x="145277" y="446372"/>
                  </a:cubicBezTo>
                  <a:cubicBezTo>
                    <a:pt x="245660" y="401478"/>
                    <a:pt x="346547" y="356583"/>
                    <a:pt x="446929" y="311688"/>
                  </a:cubicBezTo>
                  <a:cubicBezTo>
                    <a:pt x="507461" y="284449"/>
                    <a:pt x="567993" y="257209"/>
                    <a:pt x="628526" y="230474"/>
                  </a:cubicBezTo>
                  <a:cubicBezTo>
                    <a:pt x="643659" y="223917"/>
                    <a:pt x="650721" y="214837"/>
                    <a:pt x="655765" y="198190"/>
                  </a:cubicBezTo>
                  <a:cubicBezTo>
                    <a:pt x="685527" y="103357"/>
                    <a:pt x="754130" y="44338"/>
                    <a:pt x="840892" y="3479"/>
                  </a:cubicBezTo>
                  <a:cubicBezTo>
                    <a:pt x="893858" y="-21239"/>
                    <a:pt x="866114" y="93268"/>
                    <a:pt x="878725" y="110419"/>
                  </a:cubicBezTo>
                  <a:cubicBezTo>
                    <a:pt x="887301" y="122525"/>
                    <a:pt x="906974" y="117481"/>
                    <a:pt x="895876" y="139172"/>
                  </a:cubicBezTo>
                  <a:cubicBezTo>
                    <a:pt x="887805" y="155314"/>
                    <a:pt x="930682" y="182553"/>
                    <a:pt x="940266" y="190120"/>
                  </a:cubicBezTo>
                  <a:cubicBezTo>
                    <a:pt x="962462" y="206766"/>
                    <a:pt x="992223" y="223412"/>
                    <a:pt x="954895" y="245607"/>
                  </a:cubicBezTo>
                  <a:cubicBezTo>
                    <a:pt x="880743" y="289493"/>
                    <a:pt x="762705" y="311688"/>
                    <a:pt x="683509" y="269316"/>
                  </a:cubicBezTo>
                  <a:cubicBezTo>
                    <a:pt x="673420" y="263767"/>
                    <a:pt x="665854" y="269820"/>
                    <a:pt x="657783" y="274360"/>
                  </a:cubicBezTo>
                  <a:cubicBezTo>
                    <a:pt x="504435" y="358601"/>
                    <a:pt x="351086" y="442337"/>
                    <a:pt x="198243" y="527082"/>
                  </a:cubicBezTo>
                  <a:cubicBezTo>
                    <a:pt x="170499" y="542215"/>
                    <a:pt x="143764" y="553817"/>
                    <a:pt x="114002" y="532631"/>
                  </a:cubicBezTo>
                  <a:cubicBezTo>
                    <a:pt x="100887" y="523551"/>
                    <a:pt x="71125" y="540702"/>
                    <a:pt x="59019" y="546250"/>
                  </a:cubicBezTo>
                  <a:cubicBezTo>
                    <a:pt x="48426" y="551295"/>
                    <a:pt x="37833" y="557853"/>
                    <a:pt x="27240" y="561888"/>
                  </a:cubicBezTo>
                  <a:cubicBezTo>
                    <a:pt x="23708" y="563401"/>
                    <a:pt x="19673" y="566932"/>
                    <a:pt x="16142" y="567437"/>
                  </a:cubicBezTo>
                  <a:cubicBezTo>
                    <a:pt x="11602" y="568446"/>
                    <a:pt x="4540" y="565419"/>
                    <a:pt x="0" y="563906"/>
                  </a:cubicBezTo>
                  <a:close/>
                </a:path>
              </a:pathLst>
            </a:custGeom>
            <a:solidFill>
              <a:srgbClr val="A0A0A0"/>
            </a:solidFill>
            <a:ln w="50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5" name="Group 23">
              <a:extLst>
                <a:ext uri="{FF2B5EF4-FFF2-40B4-BE49-F238E27FC236}">
                  <a16:creationId xmlns:a16="http://schemas.microsoft.com/office/drawing/2014/main" id="{AAC9C454-2FD7-4D73-8520-391410FFD549}"/>
                </a:ext>
              </a:extLst>
            </p:cNvPr>
            <p:cNvGrpSpPr/>
            <p:nvPr/>
          </p:nvGrpSpPr>
          <p:grpSpPr>
            <a:xfrm>
              <a:off x="9696317" y="2265699"/>
              <a:ext cx="1967296" cy="2440302"/>
              <a:chOff x="9474146" y="2285342"/>
              <a:chExt cx="1967296" cy="2440302"/>
            </a:xfrm>
          </p:grpSpPr>
          <p:sp>
            <p:nvSpPr>
              <p:cNvPr id="26" name="Oval 24">
                <a:extLst>
                  <a:ext uri="{FF2B5EF4-FFF2-40B4-BE49-F238E27FC236}">
                    <a16:creationId xmlns:a16="http://schemas.microsoft.com/office/drawing/2014/main" id="{320BF74D-B717-41D0-BE80-CFC07E98B1DE}"/>
                  </a:ext>
                </a:extLst>
              </p:cNvPr>
              <p:cNvSpPr/>
              <p:nvPr/>
            </p:nvSpPr>
            <p:spPr>
              <a:xfrm>
                <a:off x="9474146" y="2285342"/>
                <a:ext cx="1967296" cy="2440302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Oval 25">
                <a:extLst>
                  <a:ext uri="{FF2B5EF4-FFF2-40B4-BE49-F238E27FC236}">
                    <a16:creationId xmlns:a16="http://schemas.microsoft.com/office/drawing/2014/main" id="{F0E9BAF7-FEA4-4124-93BD-0DAAF4D0E602}"/>
                  </a:ext>
                </a:extLst>
              </p:cNvPr>
              <p:cNvSpPr/>
              <p:nvPr/>
            </p:nvSpPr>
            <p:spPr>
              <a:xfrm>
                <a:off x="9558223" y="2436120"/>
                <a:ext cx="1735069" cy="216055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Freeform: Shape 26">
                <a:extLst>
                  <a:ext uri="{FF2B5EF4-FFF2-40B4-BE49-F238E27FC236}">
                    <a16:creationId xmlns:a16="http://schemas.microsoft.com/office/drawing/2014/main" id="{349EDD96-0824-439F-AA1F-5F8F59DDB59D}"/>
                  </a:ext>
                </a:extLst>
              </p:cNvPr>
              <p:cNvSpPr/>
              <p:nvPr/>
            </p:nvSpPr>
            <p:spPr>
              <a:xfrm>
                <a:off x="9704717" y="2657504"/>
                <a:ext cx="1387195" cy="1725166"/>
              </a:xfrm>
              <a:custGeom>
                <a:avLst/>
                <a:gdLst>
                  <a:gd name="connsiteX0" fmla="*/ 1390662 w 1387195"/>
                  <a:gd name="connsiteY0" fmla="*/ 873393 h 1725166"/>
                  <a:gd name="connsiteX1" fmla="*/ 1181826 w 1387195"/>
                  <a:gd name="connsiteY1" fmla="*/ 1488804 h 1725166"/>
                  <a:gd name="connsiteX2" fmla="*/ 792907 w 1387195"/>
                  <a:gd name="connsiteY2" fmla="*/ 1722357 h 1725166"/>
                  <a:gd name="connsiteX3" fmla="*/ 285446 w 1387195"/>
                  <a:gd name="connsiteY3" fmla="*/ 1559929 h 1725166"/>
                  <a:gd name="connsiteX4" fmla="*/ 19608 w 1387195"/>
                  <a:gd name="connsiteY4" fmla="*/ 1058521 h 1725166"/>
                  <a:gd name="connsiteX5" fmla="*/ 138151 w 1387195"/>
                  <a:gd name="connsiteY5" fmla="*/ 345755 h 1725166"/>
                  <a:gd name="connsiteX6" fmla="*/ 497812 w 1387195"/>
                  <a:gd name="connsiteY6" fmla="*/ 36032 h 1725166"/>
                  <a:gd name="connsiteX7" fmla="*/ 1081948 w 1387195"/>
                  <a:gd name="connsiteY7" fmla="*/ 152052 h 1725166"/>
                  <a:gd name="connsiteX8" fmla="*/ 1368971 w 1387195"/>
                  <a:gd name="connsiteY8" fmla="*/ 655478 h 1725166"/>
                  <a:gd name="connsiteX9" fmla="*/ 1390662 w 1387195"/>
                  <a:gd name="connsiteY9" fmla="*/ 873393 h 1725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87195" h="1725166">
                    <a:moveTo>
                      <a:pt x="1390662" y="873393"/>
                    </a:moveTo>
                    <a:cubicBezTo>
                      <a:pt x="1387635" y="1101398"/>
                      <a:pt x="1327103" y="1309729"/>
                      <a:pt x="1181826" y="1488804"/>
                    </a:cubicBezTo>
                    <a:cubicBezTo>
                      <a:pt x="1080939" y="1612895"/>
                      <a:pt x="952813" y="1696631"/>
                      <a:pt x="792907" y="1722357"/>
                    </a:cubicBezTo>
                    <a:cubicBezTo>
                      <a:pt x="597186" y="1753127"/>
                      <a:pt x="429209" y="1691586"/>
                      <a:pt x="285446" y="1559929"/>
                    </a:cubicBezTo>
                    <a:cubicBezTo>
                      <a:pt x="137646" y="1424740"/>
                      <a:pt x="55423" y="1253233"/>
                      <a:pt x="19608" y="1058521"/>
                    </a:cubicBezTo>
                    <a:cubicBezTo>
                      <a:pt x="-26295" y="807312"/>
                      <a:pt x="6493" y="567706"/>
                      <a:pt x="138151" y="345755"/>
                    </a:cubicBezTo>
                    <a:cubicBezTo>
                      <a:pt x="222896" y="203000"/>
                      <a:pt x="338916" y="92024"/>
                      <a:pt x="497812" y="36032"/>
                    </a:cubicBezTo>
                    <a:cubicBezTo>
                      <a:pt x="714215" y="-40642"/>
                      <a:pt x="909431" y="8288"/>
                      <a:pt x="1081948" y="152052"/>
                    </a:cubicBezTo>
                    <a:cubicBezTo>
                      <a:pt x="1239331" y="283205"/>
                      <a:pt x="1325085" y="457739"/>
                      <a:pt x="1368971" y="655478"/>
                    </a:cubicBezTo>
                    <a:cubicBezTo>
                      <a:pt x="1384104" y="727107"/>
                      <a:pt x="1391166" y="799746"/>
                      <a:pt x="1390662" y="873393"/>
                    </a:cubicBezTo>
                    <a:close/>
                  </a:path>
                </a:pathLst>
              </a:custGeom>
              <a:solidFill>
                <a:srgbClr val="646464"/>
              </a:solidFill>
              <a:ln w="50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7">
                <a:extLst>
                  <a:ext uri="{FF2B5EF4-FFF2-40B4-BE49-F238E27FC236}">
                    <a16:creationId xmlns:a16="http://schemas.microsoft.com/office/drawing/2014/main" id="{E0E43A40-92CA-419E-B3EB-030B66ED957F}"/>
                  </a:ext>
                </a:extLst>
              </p:cNvPr>
              <p:cNvSpPr/>
              <p:nvPr/>
            </p:nvSpPr>
            <p:spPr>
              <a:xfrm>
                <a:off x="9800863" y="2803236"/>
                <a:ext cx="1150111" cy="1432594"/>
              </a:xfrm>
              <a:custGeom>
                <a:avLst/>
                <a:gdLst>
                  <a:gd name="connsiteX0" fmla="*/ 1151760 w 1150111"/>
                  <a:gd name="connsiteY0" fmla="*/ 726148 h 1432594"/>
                  <a:gd name="connsiteX1" fmla="*/ 991855 w 1150111"/>
                  <a:gd name="connsiteY1" fmla="*/ 1218476 h 1432594"/>
                  <a:gd name="connsiteX2" fmla="*/ 180724 w 1150111"/>
                  <a:gd name="connsiteY2" fmla="*/ 1237140 h 1432594"/>
                  <a:gd name="connsiteX3" fmla="*/ 3163 w 1150111"/>
                  <a:gd name="connsiteY3" fmla="*/ 787184 h 1432594"/>
                  <a:gd name="connsiteX4" fmla="*/ 136333 w 1150111"/>
                  <a:gd name="connsiteY4" fmla="*/ 251979 h 1432594"/>
                  <a:gd name="connsiteX5" fmla="*/ 414781 w 1150111"/>
                  <a:gd name="connsiteY5" fmla="*/ 28515 h 1432594"/>
                  <a:gd name="connsiteX6" fmla="*/ 902570 w 1150111"/>
                  <a:gd name="connsiteY6" fmla="*/ 132428 h 1432594"/>
                  <a:gd name="connsiteX7" fmla="*/ 1140663 w 1150111"/>
                  <a:gd name="connsiteY7" fmla="*/ 584906 h 1432594"/>
                  <a:gd name="connsiteX8" fmla="*/ 1151760 w 1150111"/>
                  <a:gd name="connsiteY8" fmla="*/ 726148 h 1432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50111" h="1432594">
                    <a:moveTo>
                      <a:pt x="1151760" y="726148"/>
                    </a:moveTo>
                    <a:cubicBezTo>
                      <a:pt x="1149238" y="906735"/>
                      <a:pt x="1102326" y="1073199"/>
                      <a:pt x="991855" y="1218476"/>
                    </a:cubicBezTo>
                    <a:cubicBezTo>
                      <a:pt x="777974" y="1500455"/>
                      <a:pt x="408224" y="1508526"/>
                      <a:pt x="180724" y="1237140"/>
                    </a:cubicBezTo>
                    <a:cubicBezTo>
                      <a:pt x="71766" y="1106996"/>
                      <a:pt x="16782" y="954657"/>
                      <a:pt x="3163" y="787184"/>
                    </a:cubicBezTo>
                    <a:cubicBezTo>
                      <a:pt x="-11971" y="594490"/>
                      <a:pt x="26366" y="413903"/>
                      <a:pt x="136333" y="251979"/>
                    </a:cubicBezTo>
                    <a:cubicBezTo>
                      <a:pt x="205945" y="149075"/>
                      <a:pt x="296239" y="69374"/>
                      <a:pt x="414781" y="28515"/>
                    </a:cubicBezTo>
                    <a:cubicBezTo>
                      <a:pt x="597387" y="-34035"/>
                      <a:pt x="760319" y="8842"/>
                      <a:pt x="902570" y="132428"/>
                    </a:cubicBezTo>
                    <a:cubicBezTo>
                      <a:pt x="1039776" y="251475"/>
                      <a:pt x="1110397" y="408354"/>
                      <a:pt x="1140663" y="584906"/>
                    </a:cubicBezTo>
                    <a:cubicBezTo>
                      <a:pt x="1148734" y="631819"/>
                      <a:pt x="1152769" y="678731"/>
                      <a:pt x="1151760" y="726148"/>
                    </a:cubicBezTo>
                    <a:close/>
                  </a:path>
                </a:pathLst>
              </a:custGeom>
              <a:solidFill>
                <a:srgbClr val="FEFEFE"/>
              </a:solidFill>
              <a:ln w="50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8">
                <a:extLst>
                  <a:ext uri="{FF2B5EF4-FFF2-40B4-BE49-F238E27FC236}">
                    <a16:creationId xmlns:a16="http://schemas.microsoft.com/office/drawing/2014/main" id="{03BCE0BD-AD96-41B3-B68B-BEF14E98F910}"/>
                  </a:ext>
                </a:extLst>
              </p:cNvPr>
              <p:cNvSpPr/>
              <p:nvPr/>
            </p:nvSpPr>
            <p:spPr>
              <a:xfrm>
                <a:off x="9999258" y="3061701"/>
                <a:ext cx="721342" cy="897894"/>
              </a:xfrm>
              <a:custGeom>
                <a:avLst/>
                <a:gdLst>
                  <a:gd name="connsiteX0" fmla="*/ 350062 w 721341"/>
                  <a:gd name="connsiteY0" fmla="*/ 901496 h 897893"/>
                  <a:gd name="connsiteX1" fmla="*/ 122562 w 721341"/>
                  <a:gd name="connsiteY1" fmla="*/ 787494 h 897893"/>
                  <a:gd name="connsiteX2" fmla="*/ 105915 w 721341"/>
                  <a:gd name="connsiteY2" fmla="*/ 129711 h 897893"/>
                  <a:gd name="connsiteX3" fmla="*/ 610854 w 721341"/>
                  <a:gd name="connsiteY3" fmla="*/ 125676 h 897893"/>
                  <a:gd name="connsiteX4" fmla="*/ 585128 w 721341"/>
                  <a:gd name="connsiteY4" fmla="*/ 807167 h 897893"/>
                  <a:gd name="connsiteX5" fmla="*/ 350062 w 721341"/>
                  <a:gd name="connsiteY5" fmla="*/ 901496 h 897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21341" h="897893">
                    <a:moveTo>
                      <a:pt x="350062" y="901496"/>
                    </a:moveTo>
                    <a:cubicBezTo>
                      <a:pt x="265821" y="900487"/>
                      <a:pt x="187129" y="858115"/>
                      <a:pt x="122562" y="787494"/>
                    </a:cubicBezTo>
                    <a:cubicBezTo>
                      <a:pt x="-34317" y="615482"/>
                      <a:pt x="-41380" y="309794"/>
                      <a:pt x="105915" y="129711"/>
                    </a:cubicBezTo>
                    <a:cubicBezTo>
                      <a:pt x="246148" y="-41797"/>
                      <a:pt x="467595" y="-43310"/>
                      <a:pt x="610854" y="125676"/>
                    </a:cubicBezTo>
                    <a:cubicBezTo>
                      <a:pt x="770760" y="314839"/>
                      <a:pt x="758654" y="637677"/>
                      <a:pt x="585128" y="807167"/>
                    </a:cubicBezTo>
                    <a:cubicBezTo>
                      <a:pt x="524092" y="867195"/>
                      <a:pt x="450948" y="901496"/>
                      <a:pt x="350062" y="901496"/>
                    </a:cubicBezTo>
                    <a:close/>
                  </a:path>
                </a:pathLst>
              </a:custGeom>
              <a:solidFill>
                <a:srgbClr val="646464"/>
              </a:solidFill>
              <a:ln w="50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29">
                <a:extLst>
                  <a:ext uri="{FF2B5EF4-FFF2-40B4-BE49-F238E27FC236}">
                    <a16:creationId xmlns:a16="http://schemas.microsoft.com/office/drawing/2014/main" id="{9BF6438F-44EB-454A-B15D-6CDCEF79128A}"/>
                  </a:ext>
                </a:extLst>
              </p:cNvPr>
              <p:cNvSpPr/>
              <p:nvPr/>
            </p:nvSpPr>
            <p:spPr>
              <a:xfrm>
                <a:off x="10053717" y="3137980"/>
                <a:ext cx="595233" cy="746563"/>
              </a:xfrm>
              <a:custGeom>
                <a:avLst/>
                <a:gdLst>
                  <a:gd name="connsiteX0" fmla="*/ 5 w 595232"/>
                  <a:gd name="connsiteY0" fmla="*/ 339447 h 746563"/>
                  <a:gd name="connsiteX1" fmla="*/ 96856 w 595232"/>
                  <a:gd name="connsiteY1" fmla="*/ 96814 h 746563"/>
                  <a:gd name="connsiteX2" fmla="*/ 489811 w 595232"/>
                  <a:gd name="connsiteY2" fmla="*/ 85716 h 746563"/>
                  <a:gd name="connsiteX3" fmla="*/ 494351 w 595232"/>
                  <a:gd name="connsiteY3" fmla="*/ 661780 h 746563"/>
                  <a:gd name="connsiteX4" fmla="*/ 111485 w 595232"/>
                  <a:gd name="connsiteY4" fmla="*/ 665312 h 746563"/>
                  <a:gd name="connsiteX5" fmla="*/ 5 w 595232"/>
                  <a:gd name="connsiteY5" fmla="*/ 339447 h 746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5232" h="746563">
                    <a:moveTo>
                      <a:pt x="5" y="339447"/>
                    </a:moveTo>
                    <a:cubicBezTo>
                      <a:pt x="1013" y="268321"/>
                      <a:pt x="28757" y="175001"/>
                      <a:pt x="96856" y="96814"/>
                    </a:cubicBezTo>
                    <a:cubicBezTo>
                      <a:pt x="205310" y="-28286"/>
                      <a:pt x="374295" y="-32322"/>
                      <a:pt x="489811" y="85716"/>
                    </a:cubicBezTo>
                    <a:cubicBezTo>
                      <a:pt x="635088" y="234020"/>
                      <a:pt x="637106" y="511963"/>
                      <a:pt x="494351" y="661780"/>
                    </a:cubicBezTo>
                    <a:cubicBezTo>
                      <a:pt x="383879" y="777296"/>
                      <a:pt x="223974" y="778809"/>
                      <a:pt x="111485" y="665312"/>
                    </a:cubicBezTo>
                    <a:cubicBezTo>
                      <a:pt x="40864" y="593177"/>
                      <a:pt x="-500" y="485733"/>
                      <a:pt x="5" y="339447"/>
                    </a:cubicBezTo>
                    <a:close/>
                  </a:path>
                </a:pathLst>
              </a:custGeom>
              <a:solidFill>
                <a:srgbClr val="FEFEFE"/>
              </a:solidFill>
              <a:ln w="50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0">
                <a:extLst>
                  <a:ext uri="{FF2B5EF4-FFF2-40B4-BE49-F238E27FC236}">
                    <a16:creationId xmlns:a16="http://schemas.microsoft.com/office/drawing/2014/main" id="{D59119DB-D93A-4EC9-AE4F-7F2AEF4F01A9}"/>
                  </a:ext>
                </a:extLst>
              </p:cNvPr>
              <p:cNvSpPr/>
              <p:nvPr/>
            </p:nvSpPr>
            <p:spPr>
              <a:xfrm>
                <a:off x="10150780" y="3291356"/>
                <a:ext cx="379893" cy="436581"/>
              </a:xfrm>
              <a:custGeom>
                <a:avLst/>
                <a:gdLst>
                  <a:gd name="connsiteX0" fmla="*/ 5 w 595232"/>
                  <a:gd name="connsiteY0" fmla="*/ 339447 h 746563"/>
                  <a:gd name="connsiteX1" fmla="*/ 96856 w 595232"/>
                  <a:gd name="connsiteY1" fmla="*/ 96814 h 746563"/>
                  <a:gd name="connsiteX2" fmla="*/ 489811 w 595232"/>
                  <a:gd name="connsiteY2" fmla="*/ 85716 h 746563"/>
                  <a:gd name="connsiteX3" fmla="*/ 494351 w 595232"/>
                  <a:gd name="connsiteY3" fmla="*/ 661780 h 746563"/>
                  <a:gd name="connsiteX4" fmla="*/ 111485 w 595232"/>
                  <a:gd name="connsiteY4" fmla="*/ 665312 h 746563"/>
                  <a:gd name="connsiteX5" fmla="*/ 5 w 595232"/>
                  <a:gd name="connsiteY5" fmla="*/ 339447 h 746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5232" h="746563">
                    <a:moveTo>
                      <a:pt x="5" y="339447"/>
                    </a:moveTo>
                    <a:cubicBezTo>
                      <a:pt x="1013" y="268321"/>
                      <a:pt x="28757" y="175001"/>
                      <a:pt x="96856" y="96814"/>
                    </a:cubicBezTo>
                    <a:cubicBezTo>
                      <a:pt x="205310" y="-28286"/>
                      <a:pt x="374295" y="-32322"/>
                      <a:pt x="489811" y="85716"/>
                    </a:cubicBezTo>
                    <a:cubicBezTo>
                      <a:pt x="635088" y="234020"/>
                      <a:pt x="637106" y="511963"/>
                      <a:pt x="494351" y="661780"/>
                    </a:cubicBezTo>
                    <a:cubicBezTo>
                      <a:pt x="383879" y="777296"/>
                      <a:pt x="223974" y="778809"/>
                      <a:pt x="111485" y="665312"/>
                    </a:cubicBezTo>
                    <a:cubicBezTo>
                      <a:pt x="40864" y="593177"/>
                      <a:pt x="-500" y="485733"/>
                      <a:pt x="5" y="339447"/>
                    </a:cubicBezTo>
                    <a:close/>
                  </a:path>
                </a:pathLst>
              </a:custGeom>
              <a:solidFill>
                <a:srgbClr val="ED1B3E"/>
              </a:solidFill>
              <a:ln w="50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9" name="Group 32">
            <a:extLst>
              <a:ext uri="{FF2B5EF4-FFF2-40B4-BE49-F238E27FC236}">
                <a16:creationId xmlns:a16="http://schemas.microsoft.com/office/drawing/2014/main" id="{CBD14CF7-11EA-4B03-B6FB-3DEA90E1BA13}"/>
              </a:ext>
            </a:extLst>
          </p:cNvPr>
          <p:cNvGrpSpPr/>
          <p:nvPr/>
        </p:nvGrpSpPr>
        <p:grpSpPr>
          <a:xfrm>
            <a:off x="-19492" y="3665581"/>
            <a:ext cx="2876552" cy="3204481"/>
            <a:chOff x="-19492" y="3254561"/>
            <a:chExt cx="3245511" cy="3615502"/>
          </a:xfrm>
        </p:grpSpPr>
        <p:grpSp>
          <p:nvGrpSpPr>
            <p:cNvPr id="50" name="Group 33">
              <a:extLst>
                <a:ext uri="{FF2B5EF4-FFF2-40B4-BE49-F238E27FC236}">
                  <a16:creationId xmlns:a16="http://schemas.microsoft.com/office/drawing/2014/main" id="{5C5036AE-52BE-4D29-BFD3-00C67DE46E34}"/>
                </a:ext>
              </a:extLst>
            </p:cNvPr>
            <p:cNvGrpSpPr/>
            <p:nvPr/>
          </p:nvGrpSpPr>
          <p:grpSpPr>
            <a:xfrm>
              <a:off x="616124" y="3254561"/>
              <a:ext cx="2012707" cy="2532200"/>
              <a:chOff x="5277160" y="1523490"/>
              <a:chExt cx="2012707" cy="2532200"/>
            </a:xfrm>
          </p:grpSpPr>
          <p:sp>
            <p:nvSpPr>
              <p:cNvPr id="54" name="Arrow: Up 61">
                <a:extLst>
                  <a:ext uri="{FF2B5EF4-FFF2-40B4-BE49-F238E27FC236}">
                    <a16:creationId xmlns:a16="http://schemas.microsoft.com/office/drawing/2014/main" id="{4C14BEBC-8801-425E-859E-84B28110AA4D}"/>
                  </a:ext>
                </a:extLst>
              </p:cNvPr>
              <p:cNvSpPr/>
              <p:nvPr/>
            </p:nvSpPr>
            <p:spPr>
              <a:xfrm rot="2141881">
                <a:off x="7009982" y="1523490"/>
                <a:ext cx="279885" cy="1922357"/>
              </a:xfrm>
              <a:custGeom>
                <a:avLst/>
                <a:gdLst>
                  <a:gd name="connsiteX0" fmla="*/ 0 w 268141"/>
                  <a:gd name="connsiteY0" fmla="*/ 291531 h 1886717"/>
                  <a:gd name="connsiteX1" fmla="*/ 134071 w 268141"/>
                  <a:gd name="connsiteY1" fmla="*/ 0 h 1886717"/>
                  <a:gd name="connsiteX2" fmla="*/ 268141 w 268141"/>
                  <a:gd name="connsiteY2" fmla="*/ 291531 h 1886717"/>
                  <a:gd name="connsiteX3" fmla="*/ 185487 w 268141"/>
                  <a:gd name="connsiteY3" fmla="*/ 291531 h 1886717"/>
                  <a:gd name="connsiteX4" fmla="*/ 185487 w 268141"/>
                  <a:gd name="connsiteY4" fmla="*/ 1886717 h 1886717"/>
                  <a:gd name="connsiteX5" fmla="*/ 82654 w 268141"/>
                  <a:gd name="connsiteY5" fmla="*/ 1886717 h 1886717"/>
                  <a:gd name="connsiteX6" fmla="*/ 82654 w 268141"/>
                  <a:gd name="connsiteY6" fmla="*/ 291531 h 1886717"/>
                  <a:gd name="connsiteX7" fmla="*/ 0 w 268141"/>
                  <a:gd name="connsiteY7" fmla="*/ 291531 h 1886717"/>
                  <a:gd name="connsiteX0" fmla="*/ 0 w 268141"/>
                  <a:gd name="connsiteY0" fmla="*/ 291531 h 1886717"/>
                  <a:gd name="connsiteX1" fmla="*/ 134071 w 268141"/>
                  <a:gd name="connsiteY1" fmla="*/ 0 h 1886717"/>
                  <a:gd name="connsiteX2" fmla="*/ 268141 w 268141"/>
                  <a:gd name="connsiteY2" fmla="*/ 291531 h 1886717"/>
                  <a:gd name="connsiteX3" fmla="*/ 185487 w 268141"/>
                  <a:gd name="connsiteY3" fmla="*/ 291531 h 1886717"/>
                  <a:gd name="connsiteX4" fmla="*/ 185487 w 268141"/>
                  <a:gd name="connsiteY4" fmla="*/ 1886717 h 1886717"/>
                  <a:gd name="connsiteX5" fmla="*/ 82654 w 268141"/>
                  <a:gd name="connsiteY5" fmla="*/ 1886717 h 1886717"/>
                  <a:gd name="connsiteX6" fmla="*/ 89774 w 268141"/>
                  <a:gd name="connsiteY6" fmla="*/ 272599 h 1886717"/>
                  <a:gd name="connsiteX7" fmla="*/ 0 w 268141"/>
                  <a:gd name="connsiteY7" fmla="*/ 291531 h 1886717"/>
                  <a:gd name="connsiteX0" fmla="*/ 0 w 269777"/>
                  <a:gd name="connsiteY0" fmla="*/ 289253 h 1886717"/>
                  <a:gd name="connsiteX1" fmla="*/ 135707 w 269777"/>
                  <a:gd name="connsiteY1" fmla="*/ 0 h 1886717"/>
                  <a:gd name="connsiteX2" fmla="*/ 269777 w 269777"/>
                  <a:gd name="connsiteY2" fmla="*/ 291531 h 1886717"/>
                  <a:gd name="connsiteX3" fmla="*/ 187123 w 269777"/>
                  <a:gd name="connsiteY3" fmla="*/ 291531 h 1886717"/>
                  <a:gd name="connsiteX4" fmla="*/ 187123 w 269777"/>
                  <a:gd name="connsiteY4" fmla="*/ 1886717 h 1886717"/>
                  <a:gd name="connsiteX5" fmla="*/ 84290 w 269777"/>
                  <a:gd name="connsiteY5" fmla="*/ 1886717 h 1886717"/>
                  <a:gd name="connsiteX6" fmla="*/ 91410 w 269777"/>
                  <a:gd name="connsiteY6" fmla="*/ 272599 h 1886717"/>
                  <a:gd name="connsiteX7" fmla="*/ 0 w 269777"/>
                  <a:gd name="connsiteY7" fmla="*/ 289253 h 1886717"/>
                  <a:gd name="connsiteX0" fmla="*/ 0 w 279885"/>
                  <a:gd name="connsiteY0" fmla="*/ 289253 h 1886717"/>
                  <a:gd name="connsiteX1" fmla="*/ 135707 w 279885"/>
                  <a:gd name="connsiteY1" fmla="*/ 0 h 1886717"/>
                  <a:gd name="connsiteX2" fmla="*/ 279885 w 279885"/>
                  <a:gd name="connsiteY2" fmla="*/ 291177 h 1886717"/>
                  <a:gd name="connsiteX3" fmla="*/ 187123 w 279885"/>
                  <a:gd name="connsiteY3" fmla="*/ 291531 h 1886717"/>
                  <a:gd name="connsiteX4" fmla="*/ 187123 w 279885"/>
                  <a:gd name="connsiteY4" fmla="*/ 1886717 h 1886717"/>
                  <a:gd name="connsiteX5" fmla="*/ 84290 w 279885"/>
                  <a:gd name="connsiteY5" fmla="*/ 1886717 h 1886717"/>
                  <a:gd name="connsiteX6" fmla="*/ 91410 w 279885"/>
                  <a:gd name="connsiteY6" fmla="*/ 272599 h 1886717"/>
                  <a:gd name="connsiteX7" fmla="*/ 0 w 279885"/>
                  <a:gd name="connsiteY7" fmla="*/ 289253 h 1886717"/>
                  <a:gd name="connsiteX0" fmla="*/ 0 w 279885"/>
                  <a:gd name="connsiteY0" fmla="*/ 289253 h 1886717"/>
                  <a:gd name="connsiteX1" fmla="*/ 135707 w 279885"/>
                  <a:gd name="connsiteY1" fmla="*/ 0 h 1886717"/>
                  <a:gd name="connsiteX2" fmla="*/ 279885 w 279885"/>
                  <a:gd name="connsiteY2" fmla="*/ 291177 h 1886717"/>
                  <a:gd name="connsiteX3" fmla="*/ 185774 w 279885"/>
                  <a:gd name="connsiteY3" fmla="*/ 275232 h 1886717"/>
                  <a:gd name="connsiteX4" fmla="*/ 187123 w 279885"/>
                  <a:gd name="connsiteY4" fmla="*/ 1886717 h 1886717"/>
                  <a:gd name="connsiteX5" fmla="*/ 84290 w 279885"/>
                  <a:gd name="connsiteY5" fmla="*/ 1886717 h 1886717"/>
                  <a:gd name="connsiteX6" fmla="*/ 91410 w 279885"/>
                  <a:gd name="connsiteY6" fmla="*/ 272599 h 1886717"/>
                  <a:gd name="connsiteX7" fmla="*/ 0 w 279885"/>
                  <a:gd name="connsiteY7" fmla="*/ 289253 h 1886717"/>
                  <a:gd name="connsiteX0" fmla="*/ 0 w 279885"/>
                  <a:gd name="connsiteY0" fmla="*/ 289253 h 1886717"/>
                  <a:gd name="connsiteX1" fmla="*/ 135707 w 279885"/>
                  <a:gd name="connsiteY1" fmla="*/ 0 h 1886717"/>
                  <a:gd name="connsiteX2" fmla="*/ 279885 w 279885"/>
                  <a:gd name="connsiteY2" fmla="*/ 291177 h 1886717"/>
                  <a:gd name="connsiteX3" fmla="*/ 185774 w 279885"/>
                  <a:gd name="connsiteY3" fmla="*/ 275232 h 1886717"/>
                  <a:gd name="connsiteX4" fmla="*/ 187123 w 279885"/>
                  <a:gd name="connsiteY4" fmla="*/ 1886717 h 1886717"/>
                  <a:gd name="connsiteX5" fmla="*/ 94905 w 279885"/>
                  <a:gd name="connsiteY5" fmla="*/ 1834190 h 1886717"/>
                  <a:gd name="connsiteX6" fmla="*/ 91410 w 279885"/>
                  <a:gd name="connsiteY6" fmla="*/ 272599 h 1886717"/>
                  <a:gd name="connsiteX7" fmla="*/ 0 w 279885"/>
                  <a:gd name="connsiteY7" fmla="*/ 289253 h 1886717"/>
                  <a:gd name="connsiteX0" fmla="*/ 0 w 279885"/>
                  <a:gd name="connsiteY0" fmla="*/ 289253 h 1886717"/>
                  <a:gd name="connsiteX1" fmla="*/ 135707 w 279885"/>
                  <a:gd name="connsiteY1" fmla="*/ 0 h 1886717"/>
                  <a:gd name="connsiteX2" fmla="*/ 279885 w 279885"/>
                  <a:gd name="connsiteY2" fmla="*/ 291177 h 1886717"/>
                  <a:gd name="connsiteX3" fmla="*/ 185774 w 279885"/>
                  <a:gd name="connsiteY3" fmla="*/ 275232 h 1886717"/>
                  <a:gd name="connsiteX4" fmla="*/ 187123 w 279885"/>
                  <a:gd name="connsiteY4" fmla="*/ 1886717 h 1886717"/>
                  <a:gd name="connsiteX5" fmla="*/ 90485 w 279885"/>
                  <a:gd name="connsiteY5" fmla="*/ 1885721 h 1886717"/>
                  <a:gd name="connsiteX6" fmla="*/ 91410 w 279885"/>
                  <a:gd name="connsiteY6" fmla="*/ 272599 h 1886717"/>
                  <a:gd name="connsiteX7" fmla="*/ 0 w 279885"/>
                  <a:gd name="connsiteY7" fmla="*/ 289253 h 1886717"/>
                  <a:gd name="connsiteX0" fmla="*/ 0 w 279885"/>
                  <a:gd name="connsiteY0" fmla="*/ 289253 h 1902443"/>
                  <a:gd name="connsiteX1" fmla="*/ 135707 w 279885"/>
                  <a:gd name="connsiteY1" fmla="*/ 0 h 1902443"/>
                  <a:gd name="connsiteX2" fmla="*/ 279885 w 279885"/>
                  <a:gd name="connsiteY2" fmla="*/ 291177 h 1902443"/>
                  <a:gd name="connsiteX3" fmla="*/ 185774 w 279885"/>
                  <a:gd name="connsiteY3" fmla="*/ 275232 h 1902443"/>
                  <a:gd name="connsiteX4" fmla="*/ 160430 w 279885"/>
                  <a:gd name="connsiteY4" fmla="*/ 1902443 h 1902443"/>
                  <a:gd name="connsiteX5" fmla="*/ 90485 w 279885"/>
                  <a:gd name="connsiteY5" fmla="*/ 1885721 h 1902443"/>
                  <a:gd name="connsiteX6" fmla="*/ 91410 w 279885"/>
                  <a:gd name="connsiteY6" fmla="*/ 272599 h 1902443"/>
                  <a:gd name="connsiteX7" fmla="*/ 0 w 279885"/>
                  <a:gd name="connsiteY7" fmla="*/ 289253 h 1902443"/>
                  <a:gd name="connsiteX0" fmla="*/ 0 w 279885"/>
                  <a:gd name="connsiteY0" fmla="*/ 289253 h 1902443"/>
                  <a:gd name="connsiteX1" fmla="*/ 135707 w 279885"/>
                  <a:gd name="connsiteY1" fmla="*/ 0 h 1902443"/>
                  <a:gd name="connsiteX2" fmla="*/ 279885 w 279885"/>
                  <a:gd name="connsiteY2" fmla="*/ 291177 h 1902443"/>
                  <a:gd name="connsiteX3" fmla="*/ 181860 w 279885"/>
                  <a:gd name="connsiteY3" fmla="*/ 274591 h 1902443"/>
                  <a:gd name="connsiteX4" fmla="*/ 160430 w 279885"/>
                  <a:gd name="connsiteY4" fmla="*/ 1902443 h 1902443"/>
                  <a:gd name="connsiteX5" fmla="*/ 90485 w 279885"/>
                  <a:gd name="connsiteY5" fmla="*/ 1885721 h 1902443"/>
                  <a:gd name="connsiteX6" fmla="*/ 91410 w 279885"/>
                  <a:gd name="connsiteY6" fmla="*/ 272599 h 1902443"/>
                  <a:gd name="connsiteX7" fmla="*/ 0 w 279885"/>
                  <a:gd name="connsiteY7" fmla="*/ 289253 h 1902443"/>
                  <a:gd name="connsiteX0" fmla="*/ 0 w 279885"/>
                  <a:gd name="connsiteY0" fmla="*/ 289253 h 1902443"/>
                  <a:gd name="connsiteX1" fmla="*/ 135707 w 279885"/>
                  <a:gd name="connsiteY1" fmla="*/ 0 h 1902443"/>
                  <a:gd name="connsiteX2" fmla="*/ 279885 w 279885"/>
                  <a:gd name="connsiteY2" fmla="*/ 291177 h 1902443"/>
                  <a:gd name="connsiteX3" fmla="*/ 181860 w 279885"/>
                  <a:gd name="connsiteY3" fmla="*/ 274591 h 1902443"/>
                  <a:gd name="connsiteX4" fmla="*/ 160430 w 279885"/>
                  <a:gd name="connsiteY4" fmla="*/ 1902443 h 1902443"/>
                  <a:gd name="connsiteX5" fmla="*/ 90485 w 279885"/>
                  <a:gd name="connsiteY5" fmla="*/ 1885721 h 1902443"/>
                  <a:gd name="connsiteX6" fmla="*/ 91410 w 279885"/>
                  <a:gd name="connsiteY6" fmla="*/ 272599 h 1902443"/>
                  <a:gd name="connsiteX7" fmla="*/ 0 w 279885"/>
                  <a:gd name="connsiteY7" fmla="*/ 289253 h 1902443"/>
                  <a:gd name="connsiteX0" fmla="*/ 0 w 279885"/>
                  <a:gd name="connsiteY0" fmla="*/ 277509 h 1890699"/>
                  <a:gd name="connsiteX1" fmla="*/ 133783 w 279885"/>
                  <a:gd name="connsiteY1" fmla="*/ 0 h 1890699"/>
                  <a:gd name="connsiteX2" fmla="*/ 279885 w 279885"/>
                  <a:gd name="connsiteY2" fmla="*/ 279433 h 1890699"/>
                  <a:gd name="connsiteX3" fmla="*/ 181860 w 279885"/>
                  <a:gd name="connsiteY3" fmla="*/ 262847 h 1890699"/>
                  <a:gd name="connsiteX4" fmla="*/ 160430 w 279885"/>
                  <a:gd name="connsiteY4" fmla="*/ 1890699 h 1890699"/>
                  <a:gd name="connsiteX5" fmla="*/ 90485 w 279885"/>
                  <a:gd name="connsiteY5" fmla="*/ 1873977 h 1890699"/>
                  <a:gd name="connsiteX6" fmla="*/ 91410 w 279885"/>
                  <a:gd name="connsiteY6" fmla="*/ 260855 h 1890699"/>
                  <a:gd name="connsiteX7" fmla="*/ 0 w 279885"/>
                  <a:gd name="connsiteY7" fmla="*/ 277509 h 1890699"/>
                  <a:gd name="connsiteX0" fmla="*/ 0 w 279885"/>
                  <a:gd name="connsiteY0" fmla="*/ 277509 h 1890699"/>
                  <a:gd name="connsiteX1" fmla="*/ 133783 w 279885"/>
                  <a:gd name="connsiteY1" fmla="*/ 0 h 1890699"/>
                  <a:gd name="connsiteX2" fmla="*/ 154830 w 279885"/>
                  <a:gd name="connsiteY2" fmla="*/ 41628 h 1890699"/>
                  <a:gd name="connsiteX3" fmla="*/ 279885 w 279885"/>
                  <a:gd name="connsiteY3" fmla="*/ 279433 h 1890699"/>
                  <a:gd name="connsiteX4" fmla="*/ 181860 w 279885"/>
                  <a:gd name="connsiteY4" fmla="*/ 262847 h 1890699"/>
                  <a:gd name="connsiteX5" fmla="*/ 160430 w 279885"/>
                  <a:gd name="connsiteY5" fmla="*/ 1890699 h 1890699"/>
                  <a:gd name="connsiteX6" fmla="*/ 90485 w 279885"/>
                  <a:gd name="connsiteY6" fmla="*/ 1873977 h 1890699"/>
                  <a:gd name="connsiteX7" fmla="*/ 91410 w 279885"/>
                  <a:gd name="connsiteY7" fmla="*/ 260855 h 1890699"/>
                  <a:gd name="connsiteX8" fmla="*/ 0 w 279885"/>
                  <a:gd name="connsiteY8" fmla="*/ 277509 h 1890699"/>
                  <a:gd name="connsiteX0" fmla="*/ 0 w 279885"/>
                  <a:gd name="connsiteY0" fmla="*/ 277509 h 1890699"/>
                  <a:gd name="connsiteX1" fmla="*/ 133783 w 279885"/>
                  <a:gd name="connsiteY1" fmla="*/ 0 h 1890699"/>
                  <a:gd name="connsiteX2" fmla="*/ 157682 w 279885"/>
                  <a:gd name="connsiteY2" fmla="*/ 11948 h 1890699"/>
                  <a:gd name="connsiteX3" fmla="*/ 279885 w 279885"/>
                  <a:gd name="connsiteY3" fmla="*/ 279433 h 1890699"/>
                  <a:gd name="connsiteX4" fmla="*/ 181860 w 279885"/>
                  <a:gd name="connsiteY4" fmla="*/ 262847 h 1890699"/>
                  <a:gd name="connsiteX5" fmla="*/ 160430 w 279885"/>
                  <a:gd name="connsiteY5" fmla="*/ 1890699 h 1890699"/>
                  <a:gd name="connsiteX6" fmla="*/ 90485 w 279885"/>
                  <a:gd name="connsiteY6" fmla="*/ 1873977 h 1890699"/>
                  <a:gd name="connsiteX7" fmla="*/ 91410 w 279885"/>
                  <a:gd name="connsiteY7" fmla="*/ 260855 h 1890699"/>
                  <a:gd name="connsiteX8" fmla="*/ 0 w 279885"/>
                  <a:gd name="connsiteY8" fmla="*/ 277509 h 1890699"/>
                  <a:gd name="connsiteX0" fmla="*/ 0 w 279885"/>
                  <a:gd name="connsiteY0" fmla="*/ 277509 h 1890699"/>
                  <a:gd name="connsiteX1" fmla="*/ 133783 w 279885"/>
                  <a:gd name="connsiteY1" fmla="*/ 0 h 1890699"/>
                  <a:gd name="connsiteX2" fmla="*/ 158964 w 279885"/>
                  <a:gd name="connsiteY2" fmla="*/ 4119 h 1890699"/>
                  <a:gd name="connsiteX3" fmla="*/ 279885 w 279885"/>
                  <a:gd name="connsiteY3" fmla="*/ 279433 h 1890699"/>
                  <a:gd name="connsiteX4" fmla="*/ 181860 w 279885"/>
                  <a:gd name="connsiteY4" fmla="*/ 262847 h 1890699"/>
                  <a:gd name="connsiteX5" fmla="*/ 160430 w 279885"/>
                  <a:gd name="connsiteY5" fmla="*/ 1890699 h 1890699"/>
                  <a:gd name="connsiteX6" fmla="*/ 90485 w 279885"/>
                  <a:gd name="connsiteY6" fmla="*/ 1873977 h 1890699"/>
                  <a:gd name="connsiteX7" fmla="*/ 91410 w 279885"/>
                  <a:gd name="connsiteY7" fmla="*/ 260855 h 1890699"/>
                  <a:gd name="connsiteX8" fmla="*/ 0 w 279885"/>
                  <a:gd name="connsiteY8" fmla="*/ 277509 h 1890699"/>
                  <a:gd name="connsiteX0" fmla="*/ 0 w 286373"/>
                  <a:gd name="connsiteY0" fmla="*/ 302766 h 1915956"/>
                  <a:gd name="connsiteX1" fmla="*/ 133783 w 286373"/>
                  <a:gd name="connsiteY1" fmla="*/ 25257 h 1915956"/>
                  <a:gd name="connsiteX2" fmla="*/ 286373 w 286373"/>
                  <a:gd name="connsiteY2" fmla="*/ 0 h 1915956"/>
                  <a:gd name="connsiteX3" fmla="*/ 279885 w 286373"/>
                  <a:gd name="connsiteY3" fmla="*/ 304690 h 1915956"/>
                  <a:gd name="connsiteX4" fmla="*/ 181860 w 286373"/>
                  <a:gd name="connsiteY4" fmla="*/ 288104 h 1915956"/>
                  <a:gd name="connsiteX5" fmla="*/ 160430 w 286373"/>
                  <a:gd name="connsiteY5" fmla="*/ 1915956 h 1915956"/>
                  <a:gd name="connsiteX6" fmla="*/ 90485 w 286373"/>
                  <a:gd name="connsiteY6" fmla="*/ 1899234 h 1915956"/>
                  <a:gd name="connsiteX7" fmla="*/ 91410 w 286373"/>
                  <a:gd name="connsiteY7" fmla="*/ 286112 h 1915956"/>
                  <a:gd name="connsiteX8" fmla="*/ 0 w 286373"/>
                  <a:gd name="connsiteY8" fmla="*/ 302766 h 1915956"/>
                  <a:gd name="connsiteX0" fmla="*/ 0 w 286396"/>
                  <a:gd name="connsiteY0" fmla="*/ 318267 h 1931457"/>
                  <a:gd name="connsiteX1" fmla="*/ 133783 w 286396"/>
                  <a:gd name="connsiteY1" fmla="*/ 40758 h 1931457"/>
                  <a:gd name="connsiteX2" fmla="*/ 286373 w 286396"/>
                  <a:gd name="connsiteY2" fmla="*/ 15501 h 1931457"/>
                  <a:gd name="connsiteX3" fmla="*/ 279885 w 286396"/>
                  <a:gd name="connsiteY3" fmla="*/ 320191 h 1931457"/>
                  <a:gd name="connsiteX4" fmla="*/ 181860 w 286396"/>
                  <a:gd name="connsiteY4" fmla="*/ 303605 h 1931457"/>
                  <a:gd name="connsiteX5" fmla="*/ 160430 w 286396"/>
                  <a:gd name="connsiteY5" fmla="*/ 1931457 h 1931457"/>
                  <a:gd name="connsiteX6" fmla="*/ 90485 w 286396"/>
                  <a:gd name="connsiteY6" fmla="*/ 1914735 h 1931457"/>
                  <a:gd name="connsiteX7" fmla="*/ 91410 w 286396"/>
                  <a:gd name="connsiteY7" fmla="*/ 301613 h 1931457"/>
                  <a:gd name="connsiteX8" fmla="*/ 0 w 286396"/>
                  <a:gd name="connsiteY8" fmla="*/ 318267 h 1931457"/>
                  <a:gd name="connsiteX0" fmla="*/ 0 w 286391"/>
                  <a:gd name="connsiteY0" fmla="*/ 325779 h 1938969"/>
                  <a:gd name="connsiteX1" fmla="*/ 133783 w 286391"/>
                  <a:gd name="connsiteY1" fmla="*/ 48270 h 1938969"/>
                  <a:gd name="connsiteX2" fmla="*/ 286373 w 286391"/>
                  <a:gd name="connsiteY2" fmla="*/ 23013 h 1938969"/>
                  <a:gd name="connsiteX3" fmla="*/ 279885 w 286391"/>
                  <a:gd name="connsiteY3" fmla="*/ 327703 h 1938969"/>
                  <a:gd name="connsiteX4" fmla="*/ 181860 w 286391"/>
                  <a:gd name="connsiteY4" fmla="*/ 311117 h 1938969"/>
                  <a:gd name="connsiteX5" fmla="*/ 160430 w 286391"/>
                  <a:gd name="connsiteY5" fmla="*/ 1938969 h 1938969"/>
                  <a:gd name="connsiteX6" fmla="*/ 90485 w 286391"/>
                  <a:gd name="connsiteY6" fmla="*/ 1922247 h 1938969"/>
                  <a:gd name="connsiteX7" fmla="*/ 91410 w 286391"/>
                  <a:gd name="connsiteY7" fmla="*/ 309125 h 1938969"/>
                  <a:gd name="connsiteX8" fmla="*/ 0 w 286391"/>
                  <a:gd name="connsiteY8" fmla="*/ 325779 h 1938969"/>
                  <a:gd name="connsiteX0" fmla="*/ 0 w 279885"/>
                  <a:gd name="connsiteY0" fmla="*/ 310247 h 1923437"/>
                  <a:gd name="connsiteX1" fmla="*/ 133783 w 279885"/>
                  <a:gd name="connsiteY1" fmla="*/ 32738 h 1923437"/>
                  <a:gd name="connsiteX2" fmla="*/ 177541 w 279885"/>
                  <a:gd name="connsiteY2" fmla="*/ 33870 h 1923437"/>
                  <a:gd name="connsiteX3" fmla="*/ 279885 w 279885"/>
                  <a:gd name="connsiteY3" fmla="*/ 312171 h 1923437"/>
                  <a:gd name="connsiteX4" fmla="*/ 181860 w 279885"/>
                  <a:gd name="connsiteY4" fmla="*/ 295585 h 1923437"/>
                  <a:gd name="connsiteX5" fmla="*/ 160430 w 279885"/>
                  <a:gd name="connsiteY5" fmla="*/ 1923437 h 1923437"/>
                  <a:gd name="connsiteX6" fmla="*/ 90485 w 279885"/>
                  <a:gd name="connsiteY6" fmla="*/ 1906715 h 1923437"/>
                  <a:gd name="connsiteX7" fmla="*/ 91410 w 279885"/>
                  <a:gd name="connsiteY7" fmla="*/ 293593 h 1923437"/>
                  <a:gd name="connsiteX8" fmla="*/ 0 w 279885"/>
                  <a:gd name="connsiteY8" fmla="*/ 310247 h 1923437"/>
                  <a:gd name="connsiteX0" fmla="*/ 0 w 279885"/>
                  <a:gd name="connsiteY0" fmla="*/ 309167 h 1922357"/>
                  <a:gd name="connsiteX1" fmla="*/ 133783 w 279885"/>
                  <a:gd name="connsiteY1" fmla="*/ 31658 h 1922357"/>
                  <a:gd name="connsiteX2" fmla="*/ 177541 w 279885"/>
                  <a:gd name="connsiteY2" fmla="*/ 32790 h 1922357"/>
                  <a:gd name="connsiteX3" fmla="*/ 279885 w 279885"/>
                  <a:gd name="connsiteY3" fmla="*/ 311091 h 1922357"/>
                  <a:gd name="connsiteX4" fmla="*/ 181860 w 279885"/>
                  <a:gd name="connsiteY4" fmla="*/ 294505 h 1922357"/>
                  <a:gd name="connsiteX5" fmla="*/ 160430 w 279885"/>
                  <a:gd name="connsiteY5" fmla="*/ 1922357 h 1922357"/>
                  <a:gd name="connsiteX6" fmla="*/ 90485 w 279885"/>
                  <a:gd name="connsiteY6" fmla="*/ 1905635 h 1922357"/>
                  <a:gd name="connsiteX7" fmla="*/ 91410 w 279885"/>
                  <a:gd name="connsiteY7" fmla="*/ 292513 h 1922357"/>
                  <a:gd name="connsiteX8" fmla="*/ 0 w 279885"/>
                  <a:gd name="connsiteY8" fmla="*/ 309167 h 1922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9885" h="1922357">
                    <a:moveTo>
                      <a:pt x="0" y="309167"/>
                    </a:moveTo>
                    <a:cubicBezTo>
                      <a:pt x="39685" y="209830"/>
                      <a:pt x="88547" y="128076"/>
                      <a:pt x="133783" y="31658"/>
                    </a:cubicBezTo>
                    <a:cubicBezTo>
                      <a:pt x="154544" y="-13848"/>
                      <a:pt x="160780" y="-7470"/>
                      <a:pt x="177541" y="32790"/>
                    </a:cubicBezTo>
                    <a:lnTo>
                      <a:pt x="279885" y="311091"/>
                    </a:lnTo>
                    <a:lnTo>
                      <a:pt x="181860" y="294505"/>
                    </a:lnTo>
                    <a:cubicBezTo>
                      <a:pt x="182310" y="831667"/>
                      <a:pt x="159980" y="1385195"/>
                      <a:pt x="160430" y="1922357"/>
                    </a:cubicBezTo>
                    <a:lnTo>
                      <a:pt x="90485" y="1905635"/>
                    </a:lnTo>
                    <a:cubicBezTo>
                      <a:pt x="92858" y="1367596"/>
                      <a:pt x="89037" y="830552"/>
                      <a:pt x="91410" y="292513"/>
                    </a:cubicBezTo>
                    <a:lnTo>
                      <a:pt x="0" y="309167"/>
                    </a:lnTo>
                    <a:close/>
                  </a:path>
                </a:pathLst>
              </a:custGeom>
              <a:solidFill>
                <a:srgbClr val="ED1B3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Trapezoid 38">
                <a:extLst>
                  <a:ext uri="{FF2B5EF4-FFF2-40B4-BE49-F238E27FC236}">
                    <a16:creationId xmlns:a16="http://schemas.microsoft.com/office/drawing/2014/main" id="{2FE05816-4B5C-4FAB-A3CC-45BEBFCC167E}"/>
                  </a:ext>
                </a:extLst>
              </p:cNvPr>
              <p:cNvSpPr/>
              <p:nvPr/>
            </p:nvSpPr>
            <p:spPr>
              <a:xfrm rot="16365077">
                <a:off x="6288860" y="2951309"/>
                <a:ext cx="60413" cy="572993"/>
              </a:xfrm>
              <a:prstGeom prst="trapezoid">
                <a:avLst>
                  <a:gd name="adj" fmla="val 9488"/>
                </a:avLst>
              </a:prstGeom>
              <a:solidFill>
                <a:srgbClr val="ED1B3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Trapezoid 39">
                <a:extLst>
                  <a:ext uri="{FF2B5EF4-FFF2-40B4-BE49-F238E27FC236}">
                    <a16:creationId xmlns:a16="http://schemas.microsoft.com/office/drawing/2014/main" id="{95385949-1755-4470-9141-0D2F9ED0C1AC}"/>
                  </a:ext>
                </a:extLst>
              </p:cNvPr>
              <p:cNvSpPr/>
              <p:nvPr/>
            </p:nvSpPr>
            <p:spPr>
              <a:xfrm rot="12169466">
                <a:off x="5861680" y="3179713"/>
                <a:ext cx="60413" cy="875977"/>
              </a:xfrm>
              <a:prstGeom prst="trapezoid">
                <a:avLst>
                  <a:gd name="adj" fmla="val 9488"/>
                </a:avLst>
              </a:prstGeom>
              <a:solidFill>
                <a:srgbClr val="ED1B3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Trapezoid 40">
                <a:extLst>
                  <a:ext uri="{FF2B5EF4-FFF2-40B4-BE49-F238E27FC236}">
                    <a16:creationId xmlns:a16="http://schemas.microsoft.com/office/drawing/2014/main" id="{B7AD4D54-71AA-4E61-854C-A50FBDEC5747}"/>
                  </a:ext>
                </a:extLst>
              </p:cNvPr>
              <p:cNvSpPr/>
              <p:nvPr/>
            </p:nvSpPr>
            <p:spPr>
              <a:xfrm rot="17376167">
                <a:off x="5508346" y="3697502"/>
                <a:ext cx="45719" cy="470877"/>
              </a:xfrm>
              <a:prstGeom prst="trapezoid">
                <a:avLst>
                  <a:gd name="adj" fmla="val 9488"/>
                </a:avLst>
              </a:prstGeom>
              <a:solidFill>
                <a:srgbClr val="ED1B3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Trapezoid 41">
                <a:extLst>
                  <a:ext uri="{FF2B5EF4-FFF2-40B4-BE49-F238E27FC236}">
                    <a16:creationId xmlns:a16="http://schemas.microsoft.com/office/drawing/2014/main" id="{167AB708-95B9-4A05-AF15-1BA445F1F2AB}"/>
                  </a:ext>
                </a:extLst>
              </p:cNvPr>
              <p:cNvSpPr/>
              <p:nvPr/>
            </p:nvSpPr>
            <p:spPr>
              <a:xfrm rot="12369361">
                <a:off x="5277160" y="3834964"/>
                <a:ext cx="49164" cy="116592"/>
              </a:xfrm>
              <a:prstGeom prst="trapezoid">
                <a:avLst>
                  <a:gd name="adj" fmla="val 9488"/>
                </a:avLst>
              </a:prstGeom>
              <a:solidFill>
                <a:srgbClr val="ED1B3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1" name="Graphic 51">
              <a:extLst>
                <a:ext uri="{FF2B5EF4-FFF2-40B4-BE49-F238E27FC236}">
                  <a16:creationId xmlns:a16="http://schemas.microsoft.com/office/drawing/2014/main" id="{3510EBC6-D8FA-4A51-B2EE-CF08358D2E7B}"/>
                </a:ext>
              </a:extLst>
            </p:cNvPr>
            <p:cNvGrpSpPr/>
            <p:nvPr/>
          </p:nvGrpSpPr>
          <p:grpSpPr>
            <a:xfrm>
              <a:off x="-19492" y="3690932"/>
              <a:ext cx="3245511" cy="3179131"/>
              <a:chOff x="4814437" y="3432705"/>
              <a:chExt cx="3245511" cy="3179131"/>
            </a:xfrm>
          </p:grpSpPr>
          <p:sp>
            <p:nvSpPr>
              <p:cNvPr id="52" name="Freeform: Shape 35">
                <a:extLst>
                  <a:ext uri="{FF2B5EF4-FFF2-40B4-BE49-F238E27FC236}">
                    <a16:creationId xmlns:a16="http://schemas.microsoft.com/office/drawing/2014/main" id="{CEA75B9B-02C9-4260-A200-1AEAC25B07AA}"/>
                  </a:ext>
                </a:extLst>
              </p:cNvPr>
              <p:cNvSpPr/>
              <p:nvPr/>
            </p:nvSpPr>
            <p:spPr>
              <a:xfrm>
                <a:off x="4814437" y="4774994"/>
                <a:ext cx="3111947" cy="1836842"/>
              </a:xfrm>
              <a:custGeom>
                <a:avLst/>
                <a:gdLst>
                  <a:gd name="connsiteX0" fmla="*/ 2517670 w 3111946"/>
                  <a:gd name="connsiteY0" fmla="*/ 1502795 h 1836841"/>
                  <a:gd name="connsiteX1" fmla="*/ 2403600 w 3111946"/>
                  <a:gd name="connsiteY1" fmla="*/ 1713704 h 1836841"/>
                  <a:gd name="connsiteX2" fmla="*/ 2329506 w 3111946"/>
                  <a:gd name="connsiteY2" fmla="*/ 1819504 h 1836841"/>
                  <a:gd name="connsiteX3" fmla="*/ 2211990 w 3111946"/>
                  <a:gd name="connsiteY3" fmla="*/ 1836735 h 1836841"/>
                  <a:gd name="connsiteX4" fmla="*/ 1638881 w 3111946"/>
                  <a:gd name="connsiteY4" fmla="*/ 1836735 h 1836841"/>
                  <a:gd name="connsiteX5" fmla="*/ 492320 w 3111946"/>
                  <a:gd name="connsiteY5" fmla="*/ 1836735 h 1836841"/>
                  <a:gd name="connsiteX6" fmla="*/ 22254 w 3111946"/>
                  <a:gd name="connsiteY6" fmla="*/ 1836735 h 1836841"/>
                  <a:gd name="connsiteX7" fmla="*/ 8469 w 3111946"/>
                  <a:gd name="connsiteY7" fmla="*/ 1822950 h 1836841"/>
                  <a:gd name="connsiteX8" fmla="*/ 9158 w 3111946"/>
                  <a:gd name="connsiteY8" fmla="*/ 689484 h 1836841"/>
                  <a:gd name="connsiteX9" fmla="*/ 7091 w 3111946"/>
                  <a:gd name="connsiteY9" fmla="*/ 455485 h 1836841"/>
                  <a:gd name="connsiteX10" fmla="*/ 5368 w 3111946"/>
                  <a:gd name="connsiteY10" fmla="*/ 335556 h 1836841"/>
                  <a:gd name="connsiteX11" fmla="*/ 3644 w 3111946"/>
                  <a:gd name="connsiteY11" fmla="*/ 225621 h 1836841"/>
                  <a:gd name="connsiteX12" fmla="*/ 107031 w 3111946"/>
                  <a:gd name="connsiteY12" fmla="*/ 212181 h 1836841"/>
                  <a:gd name="connsiteX13" fmla="*/ 183882 w 3111946"/>
                  <a:gd name="connsiteY13" fmla="*/ 200119 h 1836841"/>
                  <a:gd name="connsiteX14" fmla="*/ 331726 w 3111946"/>
                  <a:gd name="connsiteY14" fmla="*/ 279727 h 1836841"/>
                  <a:gd name="connsiteX15" fmla="*/ 382041 w 3111946"/>
                  <a:gd name="connsiteY15" fmla="*/ 340381 h 1836841"/>
                  <a:gd name="connsiteX16" fmla="*/ 494732 w 3111946"/>
                  <a:gd name="connsiteY16" fmla="*/ 477541 h 1836841"/>
                  <a:gd name="connsiteX17" fmla="*/ 511619 w 3111946"/>
                  <a:gd name="connsiteY17" fmla="*/ 548878 h 1836841"/>
                  <a:gd name="connsiteX18" fmla="*/ 569860 w 3111946"/>
                  <a:gd name="connsiteY18" fmla="*/ 583340 h 1836841"/>
                  <a:gd name="connsiteX19" fmla="*/ 668078 w 3111946"/>
                  <a:gd name="connsiteY19" fmla="*/ 640203 h 1836841"/>
                  <a:gd name="connsiteX20" fmla="*/ 1070253 w 3111946"/>
                  <a:gd name="connsiteY20" fmla="*/ 834915 h 1836841"/>
                  <a:gd name="connsiteX21" fmla="*/ 1417289 w 3111946"/>
                  <a:gd name="connsiteY21" fmla="*/ 916591 h 1836841"/>
                  <a:gd name="connsiteX22" fmla="*/ 1762946 w 3111946"/>
                  <a:gd name="connsiteY22" fmla="*/ 954499 h 1836841"/>
                  <a:gd name="connsiteX23" fmla="*/ 1855649 w 3111946"/>
                  <a:gd name="connsiteY23" fmla="*/ 917969 h 1836841"/>
                  <a:gd name="connsiteX24" fmla="*/ 1997634 w 3111946"/>
                  <a:gd name="connsiteY24" fmla="*/ 733940 h 1836841"/>
                  <a:gd name="connsiteX25" fmla="*/ 2127212 w 3111946"/>
                  <a:gd name="connsiteY25" fmla="*/ 504421 h 1836841"/>
                  <a:gd name="connsiteX26" fmla="*/ 2345359 w 3111946"/>
                  <a:gd name="connsiteY26" fmla="*/ 47451 h 1836841"/>
                  <a:gd name="connsiteX27" fmla="*/ 2593143 w 3111946"/>
                  <a:gd name="connsiteY27" fmla="*/ 48829 h 1836841"/>
                  <a:gd name="connsiteX28" fmla="*/ 2813702 w 3111946"/>
                  <a:gd name="connsiteY28" fmla="*/ 191159 h 1836841"/>
                  <a:gd name="connsiteX29" fmla="*/ 2979465 w 3111946"/>
                  <a:gd name="connsiteY29" fmla="*/ 373120 h 1836841"/>
                  <a:gd name="connsiteX30" fmla="*/ 3052525 w 3111946"/>
                  <a:gd name="connsiteY30" fmla="*/ 472716 h 1836841"/>
                  <a:gd name="connsiteX31" fmla="*/ 3111111 w 3111946"/>
                  <a:gd name="connsiteY31" fmla="*/ 568866 h 1836841"/>
                  <a:gd name="connsiteX32" fmla="*/ 3033571 w 3111946"/>
                  <a:gd name="connsiteY32" fmla="*/ 678456 h 1836841"/>
                  <a:gd name="connsiteX33" fmla="*/ 2942246 w 3111946"/>
                  <a:gd name="connsiteY33" fmla="*/ 809068 h 1836841"/>
                  <a:gd name="connsiteX34" fmla="*/ 2733060 w 3111946"/>
                  <a:gd name="connsiteY34" fmla="*/ 1117506 h 1836841"/>
                  <a:gd name="connsiteX35" fmla="*/ 2522495 w 3111946"/>
                  <a:gd name="connsiteY35" fmla="*/ 1490044 h 1836841"/>
                  <a:gd name="connsiteX36" fmla="*/ 2517670 w 3111946"/>
                  <a:gd name="connsiteY36" fmla="*/ 1502795 h 1836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3111946" h="1836841">
                    <a:moveTo>
                      <a:pt x="2517670" y="1502795"/>
                    </a:moveTo>
                    <a:cubicBezTo>
                      <a:pt x="2484931" y="1575855"/>
                      <a:pt x="2446678" y="1646503"/>
                      <a:pt x="2403600" y="1713704"/>
                    </a:cubicBezTo>
                    <a:cubicBezTo>
                      <a:pt x="2380510" y="1749545"/>
                      <a:pt x="2357076" y="1787109"/>
                      <a:pt x="2329506" y="1819504"/>
                    </a:cubicBezTo>
                    <a:cubicBezTo>
                      <a:pt x="2303659" y="1850175"/>
                      <a:pt x="2250587" y="1836735"/>
                      <a:pt x="2211990" y="1836735"/>
                    </a:cubicBezTo>
                    <a:cubicBezTo>
                      <a:pt x="2021068" y="1836735"/>
                      <a:pt x="1829803" y="1836735"/>
                      <a:pt x="1638881" y="1836735"/>
                    </a:cubicBezTo>
                    <a:cubicBezTo>
                      <a:pt x="1256694" y="1836735"/>
                      <a:pt x="874507" y="1836735"/>
                      <a:pt x="492320" y="1836735"/>
                    </a:cubicBezTo>
                    <a:cubicBezTo>
                      <a:pt x="335517" y="1836735"/>
                      <a:pt x="179058" y="1836735"/>
                      <a:pt x="22254" y="1836735"/>
                    </a:cubicBezTo>
                    <a:cubicBezTo>
                      <a:pt x="10881" y="1836735"/>
                      <a:pt x="8469" y="1834322"/>
                      <a:pt x="8469" y="1822950"/>
                    </a:cubicBezTo>
                    <a:cubicBezTo>
                      <a:pt x="8814" y="1445243"/>
                      <a:pt x="10881" y="1067191"/>
                      <a:pt x="9158" y="689484"/>
                    </a:cubicBezTo>
                    <a:cubicBezTo>
                      <a:pt x="8814" y="611599"/>
                      <a:pt x="8125" y="533714"/>
                      <a:pt x="7091" y="455485"/>
                    </a:cubicBezTo>
                    <a:cubicBezTo>
                      <a:pt x="6746" y="415508"/>
                      <a:pt x="6057" y="375532"/>
                      <a:pt x="5368" y="335556"/>
                    </a:cubicBezTo>
                    <a:cubicBezTo>
                      <a:pt x="5023" y="300060"/>
                      <a:pt x="-5316" y="260428"/>
                      <a:pt x="3644" y="225621"/>
                    </a:cubicBezTo>
                    <a:cubicBezTo>
                      <a:pt x="15017" y="181854"/>
                      <a:pt x="72914" y="210802"/>
                      <a:pt x="107031" y="212181"/>
                    </a:cubicBezTo>
                    <a:cubicBezTo>
                      <a:pt x="133567" y="213215"/>
                      <a:pt x="159069" y="200119"/>
                      <a:pt x="183882" y="200119"/>
                    </a:cubicBezTo>
                    <a:cubicBezTo>
                      <a:pt x="247638" y="176340"/>
                      <a:pt x="296229" y="236994"/>
                      <a:pt x="331726" y="279727"/>
                    </a:cubicBezTo>
                    <a:cubicBezTo>
                      <a:pt x="348612" y="300060"/>
                      <a:pt x="365154" y="320048"/>
                      <a:pt x="382041" y="340381"/>
                    </a:cubicBezTo>
                    <a:cubicBezTo>
                      <a:pt x="423051" y="381391"/>
                      <a:pt x="458892" y="431706"/>
                      <a:pt x="494732" y="477541"/>
                    </a:cubicBezTo>
                    <a:cubicBezTo>
                      <a:pt x="511274" y="498563"/>
                      <a:pt x="497489" y="528890"/>
                      <a:pt x="511619" y="548878"/>
                    </a:cubicBezTo>
                    <a:cubicBezTo>
                      <a:pt x="523681" y="565420"/>
                      <a:pt x="552629" y="573346"/>
                      <a:pt x="569860" y="583340"/>
                    </a:cubicBezTo>
                    <a:cubicBezTo>
                      <a:pt x="602599" y="602294"/>
                      <a:pt x="635339" y="621249"/>
                      <a:pt x="668078" y="640203"/>
                    </a:cubicBezTo>
                    <a:cubicBezTo>
                      <a:pt x="799035" y="716365"/>
                      <a:pt x="926890" y="784600"/>
                      <a:pt x="1070253" y="834915"/>
                    </a:cubicBezTo>
                    <a:cubicBezTo>
                      <a:pt x="1182600" y="874202"/>
                      <a:pt x="1299428" y="899015"/>
                      <a:pt x="1417289" y="916591"/>
                    </a:cubicBezTo>
                    <a:cubicBezTo>
                      <a:pt x="1531014" y="933477"/>
                      <a:pt x="1651288" y="930376"/>
                      <a:pt x="1762946" y="954499"/>
                    </a:cubicBezTo>
                    <a:cubicBezTo>
                      <a:pt x="1801888" y="962770"/>
                      <a:pt x="1828424" y="937957"/>
                      <a:pt x="1855649" y="917969"/>
                    </a:cubicBezTo>
                    <a:cubicBezTo>
                      <a:pt x="1921472" y="869722"/>
                      <a:pt x="1956624" y="802865"/>
                      <a:pt x="1997634" y="733940"/>
                    </a:cubicBezTo>
                    <a:cubicBezTo>
                      <a:pt x="2042780" y="658468"/>
                      <a:pt x="2085857" y="581961"/>
                      <a:pt x="2127212" y="504421"/>
                    </a:cubicBezTo>
                    <a:cubicBezTo>
                      <a:pt x="2207165" y="355199"/>
                      <a:pt x="2270576" y="199085"/>
                      <a:pt x="2345359" y="47451"/>
                    </a:cubicBezTo>
                    <a:cubicBezTo>
                      <a:pt x="2390160" y="-43874"/>
                      <a:pt x="2523184" y="19536"/>
                      <a:pt x="2593143" y="48829"/>
                    </a:cubicBezTo>
                    <a:cubicBezTo>
                      <a:pt x="2674474" y="82602"/>
                      <a:pt x="2748568" y="132573"/>
                      <a:pt x="2813702" y="191159"/>
                    </a:cubicBezTo>
                    <a:cubicBezTo>
                      <a:pt x="2875045" y="245954"/>
                      <a:pt x="2929150" y="308331"/>
                      <a:pt x="2979465" y="373120"/>
                    </a:cubicBezTo>
                    <a:cubicBezTo>
                      <a:pt x="3004623" y="405859"/>
                      <a:pt x="3028747" y="439288"/>
                      <a:pt x="3052525" y="472716"/>
                    </a:cubicBezTo>
                    <a:cubicBezTo>
                      <a:pt x="3064932" y="489947"/>
                      <a:pt x="3119382" y="547499"/>
                      <a:pt x="3111111" y="568866"/>
                    </a:cubicBezTo>
                    <a:cubicBezTo>
                      <a:pt x="3095259" y="610565"/>
                      <a:pt x="3058729" y="642271"/>
                      <a:pt x="3033571" y="678456"/>
                    </a:cubicBezTo>
                    <a:cubicBezTo>
                      <a:pt x="3003244" y="721879"/>
                      <a:pt x="2972573" y="765646"/>
                      <a:pt x="2942246" y="809068"/>
                    </a:cubicBezTo>
                    <a:cubicBezTo>
                      <a:pt x="2873321" y="912455"/>
                      <a:pt x="2799227" y="1012396"/>
                      <a:pt x="2733060" y="1117506"/>
                    </a:cubicBezTo>
                    <a:cubicBezTo>
                      <a:pt x="2657587" y="1237779"/>
                      <a:pt x="2579358" y="1360121"/>
                      <a:pt x="2522495" y="1490044"/>
                    </a:cubicBezTo>
                    <a:cubicBezTo>
                      <a:pt x="2521461" y="1494868"/>
                      <a:pt x="2519393" y="1499004"/>
                      <a:pt x="2517670" y="1502795"/>
                    </a:cubicBezTo>
                    <a:close/>
                  </a:path>
                </a:pathLst>
              </a:custGeom>
              <a:solidFill>
                <a:srgbClr val="000000"/>
              </a:solidFill>
              <a:ln w="34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36">
                <a:extLst>
                  <a:ext uri="{FF2B5EF4-FFF2-40B4-BE49-F238E27FC236}">
                    <a16:creationId xmlns:a16="http://schemas.microsoft.com/office/drawing/2014/main" id="{21CF0EC4-3F49-4C3D-9C34-C2831A6951FC}"/>
                  </a:ext>
                </a:extLst>
              </p:cNvPr>
              <p:cNvSpPr/>
              <p:nvPr/>
            </p:nvSpPr>
            <p:spPr>
              <a:xfrm>
                <a:off x="7129466" y="3432705"/>
                <a:ext cx="930482" cy="1464649"/>
              </a:xfrm>
              <a:custGeom>
                <a:avLst/>
                <a:gdLst>
                  <a:gd name="connsiteX0" fmla="*/ 897402 w 930482"/>
                  <a:gd name="connsiteY0" fmla="*/ 873838 h 1464648"/>
                  <a:gd name="connsiteX1" fmla="*/ 793671 w 930482"/>
                  <a:gd name="connsiteY1" fmla="*/ 1069240 h 1464648"/>
                  <a:gd name="connsiteX2" fmla="*/ 603439 w 930482"/>
                  <a:gd name="connsiteY2" fmla="*/ 1334255 h 1464648"/>
                  <a:gd name="connsiteX3" fmla="*/ 568632 w 930482"/>
                  <a:gd name="connsiteY3" fmla="*/ 1464867 h 1464648"/>
                  <a:gd name="connsiteX4" fmla="*/ 547954 w 930482"/>
                  <a:gd name="connsiteY4" fmla="*/ 1460043 h 1464648"/>
                  <a:gd name="connsiteX5" fmla="*/ 387015 w 930482"/>
                  <a:gd name="connsiteY5" fmla="*/ 1371130 h 1464648"/>
                  <a:gd name="connsiteX6" fmla="*/ 238827 w 930482"/>
                  <a:gd name="connsiteY6" fmla="*/ 1317369 h 1464648"/>
                  <a:gd name="connsiteX7" fmla="*/ 126136 w 930482"/>
                  <a:gd name="connsiteY7" fmla="*/ 1308753 h 1464648"/>
                  <a:gd name="connsiteX8" fmla="*/ 54109 w 930482"/>
                  <a:gd name="connsiteY8" fmla="*/ 1173661 h 1464648"/>
                  <a:gd name="connsiteX9" fmla="*/ 4 w 930482"/>
                  <a:gd name="connsiteY9" fmla="*/ 913815 h 1464648"/>
                  <a:gd name="connsiteX10" fmla="*/ 23438 w 930482"/>
                  <a:gd name="connsiteY10" fmla="*/ 783892 h 1464648"/>
                  <a:gd name="connsiteX11" fmla="*/ 51697 w 930482"/>
                  <a:gd name="connsiteY11" fmla="*/ 406185 h 1464648"/>
                  <a:gd name="connsiteX12" fmla="*/ 54454 w 930482"/>
                  <a:gd name="connsiteY12" fmla="*/ 396191 h 1464648"/>
                  <a:gd name="connsiteX13" fmla="*/ 99255 w 930482"/>
                  <a:gd name="connsiteY13" fmla="*/ 389987 h 1464648"/>
                  <a:gd name="connsiteX14" fmla="*/ 160943 w 930482"/>
                  <a:gd name="connsiteY14" fmla="*/ 415145 h 1464648"/>
                  <a:gd name="connsiteX15" fmla="*/ 191269 w 930482"/>
                  <a:gd name="connsiteY15" fmla="*/ 492685 h 1464648"/>
                  <a:gd name="connsiteX16" fmla="*/ 206433 w 930482"/>
                  <a:gd name="connsiteY16" fmla="*/ 640873 h 1464648"/>
                  <a:gd name="connsiteX17" fmla="*/ 207122 w 930482"/>
                  <a:gd name="connsiteY17" fmla="*/ 710832 h 1464648"/>
                  <a:gd name="connsiteX18" fmla="*/ 207811 w 930482"/>
                  <a:gd name="connsiteY18" fmla="*/ 774242 h 1464648"/>
                  <a:gd name="connsiteX19" fmla="*/ 246065 w 930482"/>
                  <a:gd name="connsiteY19" fmla="*/ 673612 h 1464648"/>
                  <a:gd name="connsiteX20" fmla="*/ 361513 w 930482"/>
                  <a:gd name="connsiteY20" fmla="*/ 376547 h 1464648"/>
                  <a:gd name="connsiteX21" fmla="*/ 472482 w 930482"/>
                  <a:gd name="connsiteY21" fmla="*/ 93611 h 1464648"/>
                  <a:gd name="connsiteX22" fmla="*/ 522452 w 930482"/>
                  <a:gd name="connsiteY22" fmla="*/ 20207 h 1464648"/>
                  <a:gd name="connsiteX23" fmla="*/ 573457 w 930482"/>
                  <a:gd name="connsiteY23" fmla="*/ 1252 h 1464648"/>
                  <a:gd name="connsiteX24" fmla="*/ 606540 w 930482"/>
                  <a:gd name="connsiteY24" fmla="*/ 119458 h 1464648"/>
                  <a:gd name="connsiteX25" fmla="*/ 578970 w 930482"/>
                  <a:gd name="connsiteY25" fmla="*/ 237319 h 1464648"/>
                  <a:gd name="connsiteX26" fmla="*/ 528656 w 930482"/>
                  <a:gd name="connsiteY26" fmla="*/ 414800 h 1464648"/>
                  <a:gd name="connsiteX27" fmla="*/ 506600 w 930482"/>
                  <a:gd name="connsiteY27" fmla="*/ 586423 h 1464648"/>
                  <a:gd name="connsiteX28" fmla="*/ 518317 w 930482"/>
                  <a:gd name="connsiteY28" fmla="*/ 602275 h 1464648"/>
                  <a:gd name="connsiteX29" fmla="*/ 532102 w 930482"/>
                  <a:gd name="connsiteY29" fmla="*/ 589869 h 1464648"/>
                  <a:gd name="connsiteX30" fmla="*/ 626528 w 930482"/>
                  <a:gd name="connsiteY30" fmla="*/ 480279 h 1464648"/>
                  <a:gd name="connsiteX31" fmla="*/ 718888 w 930482"/>
                  <a:gd name="connsiteY31" fmla="*/ 415145 h 1464648"/>
                  <a:gd name="connsiteX32" fmla="*/ 778852 w 930482"/>
                  <a:gd name="connsiteY32" fmla="*/ 453398 h 1464648"/>
                  <a:gd name="connsiteX33" fmla="*/ 781954 w 930482"/>
                  <a:gd name="connsiteY33" fmla="*/ 508193 h 1464648"/>
                  <a:gd name="connsiteX34" fmla="*/ 761276 w 930482"/>
                  <a:gd name="connsiteY34" fmla="*/ 559887 h 1464648"/>
                  <a:gd name="connsiteX35" fmla="*/ 839850 w 930482"/>
                  <a:gd name="connsiteY35" fmla="*/ 538520 h 1464648"/>
                  <a:gd name="connsiteX36" fmla="*/ 887753 w 930482"/>
                  <a:gd name="connsiteY36" fmla="*/ 610202 h 1464648"/>
                  <a:gd name="connsiteX37" fmla="*/ 870866 w 930482"/>
                  <a:gd name="connsiteY37" fmla="*/ 697736 h 1464648"/>
                  <a:gd name="connsiteX38" fmla="*/ 931520 w 930482"/>
                  <a:gd name="connsiteY38" fmla="*/ 770451 h 1464648"/>
                  <a:gd name="connsiteX39" fmla="*/ 897402 w 930482"/>
                  <a:gd name="connsiteY39" fmla="*/ 873838 h 1464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930482" h="1464648">
                    <a:moveTo>
                      <a:pt x="897402" y="873838"/>
                    </a:moveTo>
                    <a:cubicBezTo>
                      <a:pt x="862595" y="938283"/>
                      <a:pt x="832613" y="1006518"/>
                      <a:pt x="793671" y="1069240"/>
                    </a:cubicBezTo>
                    <a:cubicBezTo>
                      <a:pt x="736119" y="1162633"/>
                      <a:pt x="668572" y="1247065"/>
                      <a:pt x="603439" y="1334255"/>
                    </a:cubicBezTo>
                    <a:cubicBezTo>
                      <a:pt x="584140" y="1360102"/>
                      <a:pt x="595168" y="1453150"/>
                      <a:pt x="568632" y="1464867"/>
                    </a:cubicBezTo>
                    <a:cubicBezTo>
                      <a:pt x="560361" y="1468314"/>
                      <a:pt x="554502" y="1463833"/>
                      <a:pt x="547954" y="1460043"/>
                    </a:cubicBezTo>
                    <a:cubicBezTo>
                      <a:pt x="494538" y="1429716"/>
                      <a:pt x="442155" y="1398355"/>
                      <a:pt x="387015" y="1371130"/>
                    </a:cubicBezTo>
                    <a:cubicBezTo>
                      <a:pt x="339802" y="1347695"/>
                      <a:pt x="291210" y="1326329"/>
                      <a:pt x="238827" y="1317369"/>
                    </a:cubicBezTo>
                    <a:cubicBezTo>
                      <a:pt x="201608" y="1311165"/>
                      <a:pt x="164044" y="1304962"/>
                      <a:pt x="126136" y="1308753"/>
                    </a:cubicBezTo>
                    <a:cubicBezTo>
                      <a:pt x="92707" y="1312199"/>
                      <a:pt x="63759" y="1200197"/>
                      <a:pt x="54109" y="1173661"/>
                    </a:cubicBezTo>
                    <a:cubicBezTo>
                      <a:pt x="24472" y="1090262"/>
                      <a:pt x="-341" y="1003072"/>
                      <a:pt x="4" y="913815"/>
                    </a:cubicBezTo>
                    <a:cubicBezTo>
                      <a:pt x="4" y="869358"/>
                      <a:pt x="15167" y="827314"/>
                      <a:pt x="23438" y="783892"/>
                    </a:cubicBezTo>
                    <a:cubicBezTo>
                      <a:pt x="47217" y="659827"/>
                      <a:pt x="47561" y="532317"/>
                      <a:pt x="51697" y="406185"/>
                    </a:cubicBezTo>
                    <a:cubicBezTo>
                      <a:pt x="51697" y="402739"/>
                      <a:pt x="53076" y="399292"/>
                      <a:pt x="54454" y="396191"/>
                    </a:cubicBezTo>
                    <a:cubicBezTo>
                      <a:pt x="58934" y="386886"/>
                      <a:pt x="90295" y="389987"/>
                      <a:pt x="99255" y="389987"/>
                    </a:cubicBezTo>
                    <a:cubicBezTo>
                      <a:pt x="123723" y="390332"/>
                      <a:pt x="144401" y="395157"/>
                      <a:pt x="160943" y="415145"/>
                    </a:cubicBezTo>
                    <a:cubicBezTo>
                      <a:pt x="179208" y="436512"/>
                      <a:pt x="186100" y="465115"/>
                      <a:pt x="191269" y="492685"/>
                    </a:cubicBezTo>
                    <a:cubicBezTo>
                      <a:pt x="200574" y="541622"/>
                      <a:pt x="205744" y="591247"/>
                      <a:pt x="206433" y="640873"/>
                    </a:cubicBezTo>
                    <a:cubicBezTo>
                      <a:pt x="206777" y="664308"/>
                      <a:pt x="205744" y="687742"/>
                      <a:pt x="207122" y="710832"/>
                    </a:cubicBezTo>
                    <a:cubicBezTo>
                      <a:pt x="207811" y="729441"/>
                      <a:pt x="214015" y="756322"/>
                      <a:pt x="207811" y="774242"/>
                    </a:cubicBezTo>
                    <a:cubicBezTo>
                      <a:pt x="218495" y="744260"/>
                      <a:pt x="232280" y="708764"/>
                      <a:pt x="246065" y="673612"/>
                    </a:cubicBezTo>
                    <a:cubicBezTo>
                      <a:pt x="284662" y="574705"/>
                      <a:pt x="322915" y="475454"/>
                      <a:pt x="361513" y="376547"/>
                    </a:cubicBezTo>
                    <a:cubicBezTo>
                      <a:pt x="398388" y="282465"/>
                      <a:pt x="429404" y="184937"/>
                      <a:pt x="472482" y="93611"/>
                    </a:cubicBezTo>
                    <a:cubicBezTo>
                      <a:pt x="485233" y="66731"/>
                      <a:pt x="499707" y="40539"/>
                      <a:pt x="522452" y="20207"/>
                    </a:cubicBezTo>
                    <a:cubicBezTo>
                      <a:pt x="536237" y="7800"/>
                      <a:pt x="553813" y="-3917"/>
                      <a:pt x="573457" y="1252"/>
                    </a:cubicBezTo>
                    <a:cubicBezTo>
                      <a:pt x="620325" y="13659"/>
                      <a:pt x="611710" y="84307"/>
                      <a:pt x="606540" y="119458"/>
                    </a:cubicBezTo>
                    <a:cubicBezTo>
                      <a:pt x="600682" y="159434"/>
                      <a:pt x="591377" y="198722"/>
                      <a:pt x="578970" y="237319"/>
                    </a:cubicBezTo>
                    <a:cubicBezTo>
                      <a:pt x="560705" y="294182"/>
                      <a:pt x="543819" y="355525"/>
                      <a:pt x="528656" y="414800"/>
                    </a:cubicBezTo>
                    <a:cubicBezTo>
                      <a:pt x="516249" y="463048"/>
                      <a:pt x="484199" y="536797"/>
                      <a:pt x="506600" y="586423"/>
                    </a:cubicBezTo>
                    <a:cubicBezTo>
                      <a:pt x="509357" y="592626"/>
                      <a:pt x="511080" y="601241"/>
                      <a:pt x="518317" y="602275"/>
                    </a:cubicBezTo>
                    <a:cubicBezTo>
                      <a:pt x="524865" y="603309"/>
                      <a:pt x="527966" y="595038"/>
                      <a:pt x="532102" y="589869"/>
                    </a:cubicBezTo>
                    <a:cubicBezTo>
                      <a:pt x="561739" y="551960"/>
                      <a:pt x="592411" y="514741"/>
                      <a:pt x="626528" y="480279"/>
                    </a:cubicBezTo>
                    <a:cubicBezTo>
                      <a:pt x="650652" y="456155"/>
                      <a:pt x="682702" y="415834"/>
                      <a:pt x="718888" y="415145"/>
                    </a:cubicBezTo>
                    <a:cubicBezTo>
                      <a:pt x="744045" y="414800"/>
                      <a:pt x="768513" y="430308"/>
                      <a:pt x="778852" y="453398"/>
                    </a:cubicBezTo>
                    <a:cubicBezTo>
                      <a:pt x="786434" y="470285"/>
                      <a:pt x="786089" y="489928"/>
                      <a:pt x="781954" y="508193"/>
                    </a:cubicBezTo>
                    <a:cubicBezTo>
                      <a:pt x="777818" y="526114"/>
                      <a:pt x="769547" y="543000"/>
                      <a:pt x="761276" y="559887"/>
                    </a:cubicBezTo>
                    <a:cubicBezTo>
                      <a:pt x="774027" y="533351"/>
                      <a:pt x="816071" y="527492"/>
                      <a:pt x="839850" y="538520"/>
                    </a:cubicBezTo>
                    <a:cubicBezTo>
                      <a:pt x="867076" y="550927"/>
                      <a:pt x="884307" y="580219"/>
                      <a:pt x="887753" y="610202"/>
                    </a:cubicBezTo>
                    <a:cubicBezTo>
                      <a:pt x="891199" y="640184"/>
                      <a:pt x="882928" y="670166"/>
                      <a:pt x="870866" y="697736"/>
                    </a:cubicBezTo>
                    <a:cubicBezTo>
                      <a:pt x="915323" y="697391"/>
                      <a:pt x="927729" y="728407"/>
                      <a:pt x="931520" y="770451"/>
                    </a:cubicBezTo>
                    <a:cubicBezTo>
                      <a:pt x="934622" y="810428"/>
                      <a:pt x="915667" y="839721"/>
                      <a:pt x="897402" y="873838"/>
                    </a:cubicBezTo>
                    <a:close/>
                  </a:path>
                </a:pathLst>
              </a:custGeom>
              <a:solidFill>
                <a:srgbClr val="FDB98A"/>
              </a:solidFill>
              <a:ln w="343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59" name="Graphic 24">
            <a:extLst>
              <a:ext uri="{FF2B5EF4-FFF2-40B4-BE49-F238E27FC236}">
                <a16:creationId xmlns:a16="http://schemas.microsoft.com/office/drawing/2014/main" id="{43EFBF16-1D7F-44EF-AD5C-DBFFA665C352}"/>
              </a:ext>
            </a:extLst>
          </p:cNvPr>
          <p:cNvGrpSpPr/>
          <p:nvPr/>
        </p:nvGrpSpPr>
        <p:grpSpPr>
          <a:xfrm>
            <a:off x="4985746" y="3501009"/>
            <a:ext cx="2763064" cy="3369053"/>
            <a:chOff x="3282132" y="608"/>
            <a:chExt cx="5624458" cy="6858000"/>
          </a:xfrm>
        </p:grpSpPr>
        <p:grpSp>
          <p:nvGrpSpPr>
            <p:cNvPr id="60" name="Graphic 24">
              <a:extLst>
                <a:ext uri="{FF2B5EF4-FFF2-40B4-BE49-F238E27FC236}">
                  <a16:creationId xmlns:a16="http://schemas.microsoft.com/office/drawing/2014/main" id="{61076077-CC40-4CB0-BCD6-5D3732F71D69}"/>
                </a:ext>
              </a:extLst>
            </p:cNvPr>
            <p:cNvGrpSpPr/>
            <p:nvPr/>
          </p:nvGrpSpPr>
          <p:grpSpPr>
            <a:xfrm>
              <a:off x="3286299" y="608"/>
              <a:ext cx="5620291" cy="6858000"/>
              <a:chOff x="3286299" y="608"/>
              <a:chExt cx="5620291" cy="6858000"/>
            </a:xfrm>
            <a:solidFill>
              <a:schemeClr val="accent1"/>
            </a:solidFill>
          </p:grpSpPr>
          <p:sp>
            <p:nvSpPr>
              <p:cNvPr id="81" name="Freeform: Shape 64">
                <a:extLst>
                  <a:ext uri="{FF2B5EF4-FFF2-40B4-BE49-F238E27FC236}">
                    <a16:creationId xmlns:a16="http://schemas.microsoft.com/office/drawing/2014/main" id="{B582AC38-61B3-4587-8F69-D71273B4A49F}"/>
                  </a:ext>
                </a:extLst>
              </p:cNvPr>
              <p:cNvSpPr/>
              <p:nvPr/>
            </p:nvSpPr>
            <p:spPr>
              <a:xfrm>
                <a:off x="6980300" y="5304247"/>
                <a:ext cx="7784" cy="7784"/>
              </a:xfrm>
              <a:custGeom>
                <a:avLst/>
                <a:gdLst>
                  <a:gd name="connsiteX0" fmla="*/ 0 w 0"/>
                  <a:gd name="connsiteY0" fmla="*/ 0 h 0"/>
                  <a:gd name="connsiteX1" fmla="*/ 0 w 0"/>
                  <a:gd name="connsiteY1" fmla="*/ 0 h 0"/>
                  <a:gd name="connsiteX2" fmla="*/ 0 w 0"/>
                  <a:gd name="connsiteY2" fmla="*/ 0 h 0"/>
                  <a:gd name="connsiteX3" fmla="*/ 0 w 0"/>
                  <a:gd name="connsiteY3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>
                    <a:moveTo>
                      <a:pt x="0" y="0"/>
                    </a:moveTo>
                    <a:cubicBezTo>
                      <a:pt x="0" y="778"/>
                      <a:pt x="0" y="778"/>
                      <a:pt x="0" y="0"/>
                    </a:cubicBezTo>
                    <a:cubicBezTo>
                      <a:pt x="0" y="778"/>
                      <a:pt x="0" y="778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1C1E2"/>
              </a:solidFill>
              <a:ln w="77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" name="Freeform: Shape 65">
                <a:extLst>
                  <a:ext uri="{FF2B5EF4-FFF2-40B4-BE49-F238E27FC236}">
                    <a16:creationId xmlns:a16="http://schemas.microsoft.com/office/drawing/2014/main" id="{22D775AD-A07F-4FA2-BCD8-A0D4536BCD8A}"/>
                  </a:ext>
                </a:extLst>
              </p:cNvPr>
              <p:cNvSpPr/>
              <p:nvPr/>
            </p:nvSpPr>
            <p:spPr>
              <a:xfrm>
                <a:off x="6925031" y="5090177"/>
                <a:ext cx="7784" cy="7784"/>
              </a:xfrm>
              <a:custGeom>
                <a:avLst/>
                <a:gdLst>
                  <a:gd name="connsiteX0" fmla="*/ 0 w 0"/>
                  <a:gd name="connsiteY0" fmla="*/ 0 h 0"/>
                  <a:gd name="connsiteX1" fmla="*/ 0 w 0"/>
                  <a:gd name="connsiteY1" fmla="*/ 0 h 0"/>
                  <a:gd name="connsiteX2" fmla="*/ 0 w 0"/>
                  <a:gd name="connsiteY2" fmla="*/ 0 h 0"/>
                  <a:gd name="connsiteX3" fmla="*/ 0 w 0"/>
                  <a:gd name="connsiteY3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778"/>
                      <a:pt x="0" y="0"/>
                    </a:cubicBezTo>
                    <a:cubicBezTo>
                      <a:pt x="0" y="778"/>
                      <a:pt x="0" y="778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1C1E2"/>
              </a:solidFill>
              <a:ln w="77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" name="Freeform: Shape 66">
                <a:extLst>
                  <a:ext uri="{FF2B5EF4-FFF2-40B4-BE49-F238E27FC236}">
                    <a16:creationId xmlns:a16="http://schemas.microsoft.com/office/drawing/2014/main" id="{7A40F334-C784-4FEB-9DB6-189B5824BB78}"/>
                  </a:ext>
                </a:extLst>
              </p:cNvPr>
              <p:cNvSpPr/>
              <p:nvPr/>
            </p:nvSpPr>
            <p:spPr>
              <a:xfrm>
                <a:off x="8639920" y="790110"/>
                <a:ext cx="7784" cy="7784"/>
              </a:xfrm>
              <a:custGeom>
                <a:avLst/>
                <a:gdLst>
                  <a:gd name="connsiteX0" fmla="*/ 0 w 0"/>
                  <a:gd name="connsiteY0" fmla="*/ 0 h 0"/>
                  <a:gd name="connsiteX1" fmla="*/ 0 w 0"/>
                  <a:gd name="connsiteY1" fmla="*/ 0 h 0"/>
                  <a:gd name="connsiteX2" fmla="*/ 0 w 0"/>
                  <a:gd name="connsiteY2" fmla="*/ 0 h 0"/>
                  <a:gd name="connsiteX3" fmla="*/ 0 w 0"/>
                  <a:gd name="connsiteY3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1C1E2"/>
              </a:solidFill>
              <a:ln w="77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" name="Freeform: Shape 67">
                <a:extLst>
                  <a:ext uri="{FF2B5EF4-FFF2-40B4-BE49-F238E27FC236}">
                    <a16:creationId xmlns:a16="http://schemas.microsoft.com/office/drawing/2014/main" id="{73FF1489-88C9-458F-9F70-B373B113BE80}"/>
                  </a:ext>
                </a:extLst>
              </p:cNvPr>
              <p:cNvSpPr/>
              <p:nvPr/>
            </p:nvSpPr>
            <p:spPr>
              <a:xfrm>
                <a:off x="3286299" y="608"/>
                <a:ext cx="5620291" cy="6858000"/>
              </a:xfrm>
              <a:custGeom>
                <a:avLst/>
                <a:gdLst>
                  <a:gd name="connsiteX0" fmla="*/ 5622960 w 5620290"/>
                  <a:gd name="connsiteY0" fmla="*/ 1118001 h 6858000"/>
                  <a:gd name="connsiteX1" fmla="*/ 5610504 w 5620290"/>
                  <a:gd name="connsiteY1" fmla="*/ 1073630 h 6858000"/>
                  <a:gd name="connsiteX2" fmla="*/ 5466494 w 5620290"/>
                  <a:gd name="connsiteY2" fmla="*/ 916387 h 6858000"/>
                  <a:gd name="connsiteX3" fmla="*/ 5423680 w 5620290"/>
                  <a:gd name="connsiteY3" fmla="*/ 783275 h 6858000"/>
                  <a:gd name="connsiteX4" fmla="*/ 5324819 w 5620290"/>
                  <a:gd name="connsiteY4" fmla="*/ 840879 h 6858000"/>
                  <a:gd name="connsiteX5" fmla="*/ 5250868 w 5620290"/>
                  <a:gd name="connsiteY5" fmla="*/ 868902 h 6858000"/>
                  <a:gd name="connsiteX6" fmla="*/ 5121648 w 5620290"/>
                  <a:gd name="connsiteY6" fmla="*/ 943632 h 6858000"/>
                  <a:gd name="connsiteX7" fmla="*/ 4992428 w 5620290"/>
                  <a:gd name="connsiteY7" fmla="*/ 1118779 h 6858000"/>
                  <a:gd name="connsiteX8" fmla="*/ 5121648 w 5620290"/>
                  <a:gd name="connsiteY8" fmla="*/ 1484643 h 6858000"/>
                  <a:gd name="connsiteX9" fmla="*/ 5112307 w 5620290"/>
                  <a:gd name="connsiteY9" fmla="*/ 1689371 h 6858000"/>
                  <a:gd name="connsiteX10" fmla="*/ 5030571 w 5620290"/>
                  <a:gd name="connsiteY10" fmla="*/ 1882423 h 6858000"/>
                  <a:gd name="connsiteX11" fmla="*/ 4964404 w 5620290"/>
                  <a:gd name="connsiteY11" fmla="*/ 1907333 h 6858000"/>
                  <a:gd name="connsiteX12" fmla="*/ 4885004 w 5620290"/>
                  <a:gd name="connsiteY12" fmla="*/ 2028768 h 6858000"/>
                  <a:gd name="connsiteX13" fmla="*/ 4588421 w 5620290"/>
                  <a:gd name="connsiteY13" fmla="*/ 2488823 h 6858000"/>
                  <a:gd name="connsiteX14" fmla="*/ 4435070 w 5620290"/>
                  <a:gd name="connsiteY14" fmla="*/ 2723131 h 6858000"/>
                  <a:gd name="connsiteX15" fmla="*/ 4297287 w 5620290"/>
                  <a:gd name="connsiteY15" fmla="*/ 2909955 h 6858000"/>
                  <a:gd name="connsiteX16" fmla="*/ 4108906 w 5620290"/>
                  <a:gd name="connsiteY16" fmla="*/ 2942649 h 6858000"/>
                  <a:gd name="connsiteX17" fmla="*/ 3887831 w 5620290"/>
                  <a:gd name="connsiteY17" fmla="*/ 2969895 h 6858000"/>
                  <a:gd name="connsiteX18" fmla="*/ 2873532 w 5620290"/>
                  <a:gd name="connsiteY18" fmla="*/ 2864028 h 6858000"/>
                  <a:gd name="connsiteX19" fmla="*/ 2650121 w 5620290"/>
                  <a:gd name="connsiteY19" fmla="*/ 2882710 h 6858000"/>
                  <a:gd name="connsiteX20" fmla="*/ 2527129 w 5620290"/>
                  <a:gd name="connsiteY20" fmla="*/ 2937200 h 6858000"/>
                  <a:gd name="connsiteX21" fmla="*/ 2455513 w 5620290"/>
                  <a:gd name="connsiteY21" fmla="*/ 2920075 h 6858000"/>
                  <a:gd name="connsiteX22" fmla="*/ 2536470 w 5620290"/>
                  <a:gd name="connsiteY22" fmla="*/ 2705227 h 6858000"/>
                  <a:gd name="connsiteX23" fmla="*/ 2684372 w 5620290"/>
                  <a:gd name="connsiteY23" fmla="*/ 2368165 h 6858000"/>
                  <a:gd name="connsiteX24" fmla="*/ 2683594 w 5620290"/>
                  <a:gd name="connsiteY24" fmla="*/ 2255292 h 6858000"/>
                  <a:gd name="connsiteX25" fmla="*/ 2657906 w 5620290"/>
                  <a:gd name="connsiteY25" fmla="*/ 2052121 h 6858000"/>
                  <a:gd name="connsiteX26" fmla="*/ 2672696 w 5620290"/>
                  <a:gd name="connsiteY26" fmla="*/ 1753203 h 6858000"/>
                  <a:gd name="connsiteX27" fmla="*/ 2618984 w 5620290"/>
                  <a:gd name="connsiteY27" fmla="*/ 1554702 h 6858000"/>
                  <a:gd name="connsiteX28" fmla="*/ 2566829 w 5620290"/>
                  <a:gd name="connsiteY28" fmla="*/ 1455063 h 6858000"/>
                  <a:gd name="connsiteX29" fmla="*/ 2562937 w 5620290"/>
                  <a:gd name="connsiteY29" fmla="*/ 1375663 h 6858000"/>
                  <a:gd name="connsiteX30" fmla="*/ 2326293 w 5620290"/>
                  <a:gd name="connsiteY30" fmla="*/ 1143689 h 6858000"/>
                  <a:gd name="connsiteX31" fmla="*/ 1781389 w 5620290"/>
                  <a:gd name="connsiteY31" fmla="*/ 1128121 h 6858000"/>
                  <a:gd name="connsiteX32" fmla="*/ 1572769 w 5620290"/>
                  <a:gd name="connsiteY32" fmla="*/ 1281472 h 6858000"/>
                  <a:gd name="connsiteX33" fmla="*/ 1441214 w 5620290"/>
                  <a:gd name="connsiteY33" fmla="*/ 1490871 h 6858000"/>
                  <a:gd name="connsiteX34" fmla="*/ 1438100 w 5620290"/>
                  <a:gd name="connsiteY34" fmla="*/ 1497098 h 6858000"/>
                  <a:gd name="connsiteX35" fmla="*/ 1337682 w 5620290"/>
                  <a:gd name="connsiteY35" fmla="*/ 1996074 h 6858000"/>
                  <a:gd name="connsiteX36" fmla="*/ 1547859 w 5620290"/>
                  <a:gd name="connsiteY36" fmla="*/ 2529301 h 6858000"/>
                  <a:gd name="connsiteX37" fmla="*/ 1569655 w 5620290"/>
                  <a:gd name="connsiteY37" fmla="*/ 2550319 h 6858000"/>
                  <a:gd name="connsiteX38" fmla="*/ 1569655 w 5620290"/>
                  <a:gd name="connsiteY38" fmla="*/ 2550319 h 6858000"/>
                  <a:gd name="connsiteX39" fmla="*/ 1540075 w 5620290"/>
                  <a:gd name="connsiteY39" fmla="*/ 2727023 h 6858000"/>
                  <a:gd name="connsiteX40" fmla="*/ 1522949 w 5620290"/>
                  <a:gd name="connsiteY40" fmla="*/ 2895943 h 6858000"/>
                  <a:gd name="connsiteX41" fmla="*/ 1073015 w 5620290"/>
                  <a:gd name="connsiteY41" fmla="*/ 3086660 h 6858000"/>
                  <a:gd name="connsiteX42" fmla="*/ 728169 w 5620290"/>
                  <a:gd name="connsiteY42" fmla="*/ 2980014 h 6858000"/>
                  <a:gd name="connsiteX43" fmla="*/ 723498 w 5620290"/>
                  <a:gd name="connsiteY43" fmla="*/ 2944985 h 6858000"/>
                  <a:gd name="connsiteX44" fmla="*/ 733618 w 5620290"/>
                  <a:gd name="connsiteY44" fmla="*/ 1404465 h 6858000"/>
                  <a:gd name="connsiteX45" fmla="*/ 718049 w 5620290"/>
                  <a:gd name="connsiteY45" fmla="*/ 1376441 h 6858000"/>
                  <a:gd name="connsiteX46" fmla="*/ 700923 w 5620290"/>
                  <a:gd name="connsiteY46" fmla="*/ 1374884 h 6858000"/>
                  <a:gd name="connsiteX47" fmla="*/ 718827 w 5620290"/>
                  <a:gd name="connsiteY47" fmla="*/ 1348417 h 6858000"/>
                  <a:gd name="connsiteX48" fmla="*/ 883077 w 5620290"/>
                  <a:gd name="connsiteY48" fmla="*/ 918722 h 6858000"/>
                  <a:gd name="connsiteX49" fmla="*/ 898646 w 5620290"/>
                  <a:gd name="connsiteY49" fmla="*/ 903932 h 6858000"/>
                  <a:gd name="connsiteX50" fmla="*/ 1093254 w 5620290"/>
                  <a:gd name="connsiteY50" fmla="*/ 710880 h 6858000"/>
                  <a:gd name="connsiteX51" fmla="*/ 1272294 w 5620290"/>
                  <a:gd name="connsiteY51" fmla="*/ 215796 h 6858000"/>
                  <a:gd name="connsiteX52" fmla="*/ 1299539 w 5620290"/>
                  <a:gd name="connsiteY52" fmla="*/ 54661 h 6858000"/>
                  <a:gd name="connsiteX53" fmla="*/ 1232594 w 5620290"/>
                  <a:gd name="connsiteY53" fmla="*/ 1727 h 6858000"/>
                  <a:gd name="connsiteX54" fmla="*/ 1118942 w 5620290"/>
                  <a:gd name="connsiteY54" fmla="*/ 79571 h 6858000"/>
                  <a:gd name="connsiteX55" fmla="*/ 1079242 w 5620290"/>
                  <a:gd name="connsiteY55" fmla="*/ 98253 h 6858000"/>
                  <a:gd name="connsiteX56" fmla="*/ 607511 w 5620290"/>
                  <a:gd name="connsiteY56" fmla="*/ 109151 h 6858000"/>
                  <a:gd name="connsiteX57" fmla="*/ 590386 w 5620290"/>
                  <a:gd name="connsiteY57" fmla="*/ 120049 h 6858000"/>
                  <a:gd name="connsiteX58" fmla="*/ 430807 w 5620290"/>
                  <a:gd name="connsiteY58" fmla="*/ 728006 h 6858000"/>
                  <a:gd name="connsiteX59" fmla="*/ 359191 w 5620290"/>
                  <a:gd name="connsiteY59" fmla="*/ 1103989 h 6858000"/>
                  <a:gd name="connsiteX60" fmla="*/ 288354 w 5620290"/>
                  <a:gd name="connsiteY60" fmla="*/ 1289256 h 6858000"/>
                  <a:gd name="connsiteX61" fmla="*/ 207397 w 5620290"/>
                  <a:gd name="connsiteY61" fmla="*/ 1321951 h 6858000"/>
                  <a:gd name="connsiteX62" fmla="*/ 156798 w 5620290"/>
                  <a:gd name="connsiteY62" fmla="*/ 1335962 h 6858000"/>
                  <a:gd name="connsiteX63" fmla="*/ 151349 w 5620290"/>
                  <a:gd name="connsiteY63" fmla="*/ 1344525 h 6858000"/>
                  <a:gd name="connsiteX64" fmla="*/ 108535 w 5620290"/>
                  <a:gd name="connsiteY64" fmla="*/ 1578834 h 6858000"/>
                  <a:gd name="connsiteX65" fmla="*/ 4225 w 5620290"/>
                  <a:gd name="connsiteY65" fmla="*/ 2533193 h 6858000"/>
                  <a:gd name="connsiteX66" fmla="*/ 120990 w 5620290"/>
                  <a:gd name="connsiteY66" fmla="*/ 3475876 h 6858000"/>
                  <a:gd name="connsiteX67" fmla="*/ 416017 w 5620290"/>
                  <a:gd name="connsiteY67" fmla="*/ 3993535 h 6858000"/>
                  <a:gd name="connsiteX68" fmla="*/ 695474 w 5620290"/>
                  <a:gd name="connsiteY68" fmla="*/ 4238741 h 6858000"/>
                  <a:gd name="connsiteX69" fmla="*/ 862059 w 5620290"/>
                  <a:gd name="connsiteY69" fmla="*/ 4336824 h 6858000"/>
                  <a:gd name="connsiteX70" fmla="*/ 991279 w 5620290"/>
                  <a:gd name="connsiteY70" fmla="*/ 4479277 h 6858000"/>
                  <a:gd name="connsiteX71" fmla="*/ 1363370 w 5620290"/>
                  <a:gd name="connsiteY71" fmla="*/ 4968134 h 6858000"/>
                  <a:gd name="connsiteX72" fmla="*/ 1671630 w 5620290"/>
                  <a:gd name="connsiteY72" fmla="*/ 5476451 h 6858000"/>
                  <a:gd name="connsiteX73" fmla="*/ 1808634 w 5620290"/>
                  <a:gd name="connsiteY73" fmla="*/ 6085965 h 6858000"/>
                  <a:gd name="connsiteX74" fmla="*/ 1821868 w 5620290"/>
                  <a:gd name="connsiteY74" fmla="*/ 6108539 h 6858000"/>
                  <a:gd name="connsiteX75" fmla="*/ 1794623 w 5620290"/>
                  <a:gd name="connsiteY75" fmla="*/ 6142790 h 6858000"/>
                  <a:gd name="connsiteX76" fmla="*/ 1737019 w 5620290"/>
                  <a:gd name="connsiteY76" fmla="*/ 6553025 h 6858000"/>
                  <a:gd name="connsiteX77" fmla="*/ 1741689 w 5620290"/>
                  <a:gd name="connsiteY77" fmla="*/ 6823920 h 6858000"/>
                  <a:gd name="connsiteX78" fmla="*/ 1755701 w 5620290"/>
                  <a:gd name="connsiteY78" fmla="*/ 6852722 h 6858000"/>
                  <a:gd name="connsiteX79" fmla="*/ 1898154 w 5620290"/>
                  <a:gd name="connsiteY79" fmla="*/ 6852722 h 6858000"/>
                  <a:gd name="connsiteX80" fmla="*/ 2066296 w 5620290"/>
                  <a:gd name="connsiteY80" fmla="*/ 6852722 h 6858000"/>
                  <a:gd name="connsiteX81" fmla="*/ 2390125 w 5620290"/>
                  <a:gd name="connsiteY81" fmla="*/ 6852722 h 6858000"/>
                  <a:gd name="connsiteX82" fmla="*/ 3037003 w 5620290"/>
                  <a:gd name="connsiteY82" fmla="*/ 6852722 h 6858000"/>
                  <a:gd name="connsiteX83" fmla="*/ 3683881 w 5620290"/>
                  <a:gd name="connsiteY83" fmla="*/ 6852722 h 6858000"/>
                  <a:gd name="connsiteX84" fmla="*/ 4097230 w 5620290"/>
                  <a:gd name="connsiteY84" fmla="*/ 6859727 h 6858000"/>
                  <a:gd name="connsiteX85" fmla="*/ 3904956 w 5620290"/>
                  <a:gd name="connsiteY85" fmla="*/ 6193388 h 6858000"/>
                  <a:gd name="connsiteX86" fmla="*/ 3760168 w 5620290"/>
                  <a:gd name="connsiteY86" fmla="*/ 5566749 h 6858000"/>
                  <a:gd name="connsiteX87" fmla="*/ 3616157 w 5620290"/>
                  <a:gd name="connsiteY87" fmla="*/ 5004720 h 6858000"/>
                  <a:gd name="connsiteX88" fmla="*/ 3304784 w 5620290"/>
                  <a:gd name="connsiteY88" fmla="*/ 3805154 h 6858000"/>
                  <a:gd name="connsiteX89" fmla="*/ 3319574 w 5620290"/>
                  <a:gd name="connsiteY89" fmla="*/ 3777909 h 6858000"/>
                  <a:gd name="connsiteX90" fmla="*/ 3616157 w 5620290"/>
                  <a:gd name="connsiteY90" fmla="*/ 3771681 h 6858000"/>
                  <a:gd name="connsiteX91" fmla="*/ 3949327 w 5620290"/>
                  <a:gd name="connsiteY91" fmla="*/ 3693059 h 6858000"/>
                  <a:gd name="connsiteX92" fmla="*/ 4364232 w 5620290"/>
                  <a:gd name="connsiteY92" fmla="*/ 3593420 h 6858000"/>
                  <a:gd name="connsiteX93" fmla="*/ 4565846 w 5620290"/>
                  <a:gd name="connsiteY93" fmla="*/ 3545157 h 6858000"/>
                  <a:gd name="connsiteX94" fmla="*/ 4718420 w 5620290"/>
                  <a:gd name="connsiteY94" fmla="*/ 3489110 h 6858000"/>
                  <a:gd name="connsiteX95" fmla="*/ 4823508 w 5620290"/>
                  <a:gd name="connsiteY95" fmla="*/ 3407374 h 6858000"/>
                  <a:gd name="connsiteX96" fmla="*/ 5000213 w 5620290"/>
                  <a:gd name="connsiteY96" fmla="*/ 3107677 h 6858000"/>
                  <a:gd name="connsiteX97" fmla="*/ 5173025 w 5620290"/>
                  <a:gd name="connsiteY97" fmla="*/ 2784627 h 6858000"/>
                  <a:gd name="connsiteX98" fmla="*/ 5401884 w 5620290"/>
                  <a:gd name="connsiteY98" fmla="*/ 2112839 h 6858000"/>
                  <a:gd name="connsiteX99" fmla="*/ 5390208 w 5620290"/>
                  <a:gd name="connsiteY99" fmla="*/ 2064576 h 6858000"/>
                  <a:gd name="connsiteX100" fmla="*/ 5362963 w 5620290"/>
                  <a:gd name="connsiteY100" fmla="*/ 2043559 h 6858000"/>
                  <a:gd name="connsiteX101" fmla="*/ 5357513 w 5620290"/>
                  <a:gd name="connsiteY101" fmla="*/ 2039666 h 6858000"/>
                  <a:gd name="connsiteX102" fmla="*/ 5367633 w 5620290"/>
                  <a:gd name="connsiteY102" fmla="*/ 2030325 h 6858000"/>
                  <a:gd name="connsiteX103" fmla="*/ 5513200 w 5620290"/>
                  <a:gd name="connsiteY103" fmla="*/ 1653563 h 6858000"/>
                  <a:gd name="connsiteX104" fmla="*/ 5605055 w 5620290"/>
                  <a:gd name="connsiteY104" fmla="*/ 1431710 h 6858000"/>
                  <a:gd name="connsiteX105" fmla="*/ 5626852 w 5620290"/>
                  <a:gd name="connsiteY105" fmla="*/ 1182611 h 6858000"/>
                  <a:gd name="connsiteX106" fmla="*/ 5622960 w 5620290"/>
                  <a:gd name="connsiteY106" fmla="*/ 1118001 h 6858000"/>
                  <a:gd name="connsiteX107" fmla="*/ 2438387 w 5620290"/>
                  <a:gd name="connsiteY107" fmla="*/ 2923189 h 6858000"/>
                  <a:gd name="connsiteX108" fmla="*/ 2436052 w 5620290"/>
                  <a:gd name="connsiteY108" fmla="*/ 2930194 h 6858000"/>
                  <a:gd name="connsiteX109" fmla="*/ 2446950 w 5620290"/>
                  <a:gd name="connsiteY109" fmla="*/ 2962889 h 6858000"/>
                  <a:gd name="connsiteX110" fmla="*/ 2457070 w 5620290"/>
                  <a:gd name="connsiteY110" fmla="*/ 2981571 h 6858000"/>
                  <a:gd name="connsiteX111" fmla="*/ 2446172 w 5620290"/>
                  <a:gd name="connsiteY111" fmla="*/ 2981571 h 6858000"/>
                  <a:gd name="connsiteX112" fmla="*/ 2433717 w 5620290"/>
                  <a:gd name="connsiteY112" fmla="*/ 2928638 h 6858000"/>
                  <a:gd name="connsiteX113" fmla="*/ 2428268 w 5620290"/>
                  <a:gd name="connsiteY113" fmla="*/ 2927081 h 6858000"/>
                  <a:gd name="connsiteX114" fmla="*/ 2438387 w 5620290"/>
                  <a:gd name="connsiteY114" fmla="*/ 2923189 h 6858000"/>
                  <a:gd name="connsiteX115" fmla="*/ 2405693 w 5620290"/>
                  <a:gd name="connsiteY115" fmla="*/ 2936422 h 6858000"/>
                  <a:gd name="connsiteX116" fmla="*/ 2415813 w 5620290"/>
                  <a:gd name="connsiteY116" fmla="*/ 2930973 h 6858000"/>
                  <a:gd name="connsiteX117" fmla="*/ 2398687 w 5620290"/>
                  <a:gd name="connsiteY117" fmla="*/ 2937200 h 6858000"/>
                  <a:gd name="connsiteX118" fmla="*/ 2405693 w 5620290"/>
                  <a:gd name="connsiteY118" fmla="*/ 2936422 h 6858000"/>
                  <a:gd name="connsiteX119" fmla="*/ 5099073 w 5620290"/>
                  <a:gd name="connsiteY119" fmla="*/ 1926015 h 6858000"/>
                  <a:gd name="connsiteX120" fmla="*/ 5113086 w 5620290"/>
                  <a:gd name="connsiteY120" fmla="*/ 1934578 h 6858000"/>
                  <a:gd name="connsiteX121" fmla="*/ 5099073 w 5620290"/>
                  <a:gd name="connsiteY121" fmla="*/ 1926015 h 6858000"/>
                  <a:gd name="connsiteX122" fmla="*/ 5222845 w 5620290"/>
                  <a:gd name="connsiteY122" fmla="*/ 1983619 h 6858000"/>
                  <a:gd name="connsiteX123" fmla="*/ 5219731 w 5620290"/>
                  <a:gd name="connsiteY123" fmla="*/ 1980505 h 6858000"/>
                  <a:gd name="connsiteX124" fmla="*/ 5229851 w 5620290"/>
                  <a:gd name="connsiteY124" fmla="*/ 1987511 h 6858000"/>
                  <a:gd name="connsiteX125" fmla="*/ 5236078 w 5620290"/>
                  <a:gd name="connsiteY125" fmla="*/ 1991403 h 6858000"/>
                  <a:gd name="connsiteX126" fmla="*/ 5222845 w 5620290"/>
                  <a:gd name="connsiteY126" fmla="*/ 1983619 h 6858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5620290" h="6858000">
                    <a:moveTo>
                      <a:pt x="5622960" y="1118001"/>
                    </a:moveTo>
                    <a:cubicBezTo>
                      <a:pt x="5620624" y="1102432"/>
                      <a:pt x="5617510" y="1087642"/>
                      <a:pt x="5610504" y="1073630"/>
                    </a:cubicBezTo>
                    <a:cubicBezTo>
                      <a:pt x="5566912" y="975548"/>
                      <a:pt x="5450147" y="1051834"/>
                      <a:pt x="5466494" y="916387"/>
                    </a:cubicBezTo>
                    <a:cubicBezTo>
                      <a:pt x="5475057" y="846328"/>
                      <a:pt x="5483620" y="823753"/>
                      <a:pt x="5423680" y="783275"/>
                    </a:cubicBezTo>
                    <a:cubicBezTo>
                      <a:pt x="5368412" y="745910"/>
                      <a:pt x="5347394" y="808184"/>
                      <a:pt x="5324819" y="840879"/>
                    </a:cubicBezTo>
                    <a:cubicBezTo>
                      <a:pt x="5293682" y="884471"/>
                      <a:pt x="5299131" y="871238"/>
                      <a:pt x="5250868" y="868902"/>
                    </a:cubicBezTo>
                    <a:cubicBezTo>
                      <a:pt x="5180031" y="865010"/>
                      <a:pt x="5172246" y="921836"/>
                      <a:pt x="5121648" y="943632"/>
                    </a:cubicBezTo>
                    <a:cubicBezTo>
                      <a:pt x="5065601" y="986446"/>
                      <a:pt x="5025901" y="1058062"/>
                      <a:pt x="4992428" y="1118779"/>
                    </a:cubicBezTo>
                    <a:cubicBezTo>
                      <a:pt x="4934046" y="1223090"/>
                      <a:pt x="5102187" y="1379555"/>
                      <a:pt x="5121648" y="1484643"/>
                    </a:cubicBezTo>
                    <a:cubicBezTo>
                      <a:pt x="5134103" y="1552367"/>
                      <a:pt x="5128654" y="1622426"/>
                      <a:pt x="5112307" y="1689371"/>
                    </a:cubicBezTo>
                    <a:cubicBezTo>
                      <a:pt x="5108415" y="1706497"/>
                      <a:pt x="5040691" y="1887872"/>
                      <a:pt x="5030571" y="1882423"/>
                    </a:cubicBezTo>
                    <a:cubicBezTo>
                      <a:pt x="4997877" y="1862962"/>
                      <a:pt x="4981530" y="1879309"/>
                      <a:pt x="4964404" y="1907333"/>
                    </a:cubicBezTo>
                    <a:cubicBezTo>
                      <a:pt x="4939494" y="1948590"/>
                      <a:pt x="4910693" y="1988290"/>
                      <a:pt x="4885004" y="2028768"/>
                    </a:cubicBezTo>
                    <a:cubicBezTo>
                      <a:pt x="4787700" y="2182898"/>
                      <a:pt x="4688061" y="2336250"/>
                      <a:pt x="4588421" y="2488823"/>
                    </a:cubicBezTo>
                    <a:cubicBezTo>
                      <a:pt x="4537045" y="2566666"/>
                      <a:pt x="4485668" y="2645288"/>
                      <a:pt x="4435070" y="2723131"/>
                    </a:cubicBezTo>
                    <a:cubicBezTo>
                      <a:pt x="4398483" y="2779178"/>
                      <a:pt x="4357226" y="2875704"/>
                      <a:pt x="4297287" y="2909955"/>
                    </a:cubicBezTo>
                    <a:cubicBezTo>
                      <a:pt x="4249024" y="2937979"/>
                      <a:pt x="4163396" y="2935644"/>
                      <a:pt x="4108906" y="2942649"/>
                    </a:cubicBezTo>
                    <a:cubicBezTo>
                      <a:pt x="4035733" y="2951991"/>
                      <a:pt x="3961782" y="2966002"/>
                      <a:pt x="3887831" y="2969895"/>
                    </a:cubicBezTo>
                    <a:cubicBezTo>
                      <a:pt x="3541428" y="2987799"/>
                      <a:pt x="3212929" y="2924745"/>
                      <a:pt x="2873532" y="2864028"/>
                    </a:cubicBezTo>
                    <a:cubicBezTo>
                      <a:pt x="2796467" y="2850016"/>
                      <a:pt x="2722516" y="2854686"/>
                      <a:pt x="2650121" y="2882710"/>
                    </a:cubicBezTo>
                    <a:cubicBezTo>
                      <a:pt x="2608086" y="2899057"/>
                      <a:pt x="2567607" y="2917740"/>
                      <a:pt x="2527129" y="2937200"/>
                    </a:cubicBezTo>
                    <a:cubicBezTo>
                      <a:pt x="2478866" y="2961332"/>
                      <a:pt x="2483537" y="2964446"/>
                      <a:pt x="2455513" y="2920075"/>
                    </a:cubicBezTo>
                    <a:cubicBezTo>
                      <a:pt x="2450064" y="2913069"/>
                      <a:pt x="2531021" y="2732472"/>
                      <a:pt x="2536470" y="2705227"/>
                    </a:cubicBezTo>
                    <a:cubicBezTo>
                      <a:pt x="2560601" y="2583013"/>
                      <a:pt x="2651678" y="2487266"/>
                      <a:pt x="2684372" y="2368165"/>
                    </a:cubicBezTo>
                    <a:cubicBezTo>
                      <a:pt x="2693714" y="2333914"/>
                      <a:pt x="2685929" y="2291100"/>
                      <a:pt x="2683594" y="2255292"/>
                    </a:cubicBezTo>
                    <a:cubicBezTo>
                      <a:pt x="2679702" y="2187569"/>
                      <a:pt x="2661798" y="2119067"/>
                      <a:pt x="2657906" y="2052121"/>
                    </a:cubicBezTo>
                    <a:cubicBezTo>
                      <a:pt x="2652457" y="1951703"/>
                      <a:pt x="2685151" y="1855956"/>
                      <a:pt x="2672696" y="1753203"/>
                    </a:cubicBezTo>
                    <a:cubicBezTo>
                      <a:pt x="2664133" y="1684701"/>
                      <a:pt x="2646229" y="1617755"/>
                      <a:pt x="2618984" y="1554702"/>
                    </a:cubicBezTo>
                    <a:cubicBezTo>
                      <a:pt x="2604972" y="1522008"/>
                      <a:pt x="2576170" y="1487757"/>
                      <a:pt x="2566829" y="1455063"/>
                    </a:cubicBezTo>
                    <a:cubicBezTo>
                      <a:pt x="2559823" y="1429374"/>
                      <a:pt x="2567607" y="1402129"/>
                      <a:pt x="2562937" y="1375663"/>
                    </a:cubicBezTo>
                    <a:cubicBezTo>
                      <a:pt x="2541919" y="1258898"/>
                      <a:pt x="2421262" y="1193509"/>
                      <a:pt x="2326293" y="1143689"/>
                    </a:cubicBezTo>
                    <a:cubicBezTo>
                      <a:pt x="2154259" y="1053391"/>
                      <a:pt x="1960429" y="1045607"/>
                      <a:pt x="1781389" y="1128121"/>
                    </a:cubicBezTo>
                    <a:cubicBezTo>
                      <a:pt x="1701989" y="1164707"/>
                      <a:pt x="1631152" y="1216862"/>
                      <a:pt x="1572769" y="1281472"/>
                    </a:cubicBezTo>
                    <a:cubicBezTo>
                      <a:pt x="1515944" y="1343747"/>
                      <a:pt x="1493369" y="1430931"/>
                      <a:pt x="1441214" y="1490871"/>
                    </a:cubicBezTo>
                    <a:cubicBezTo>
                      <a:pt x="1439657" y="1493206"/>
                      <a:pt x="1438879" y="1494763"/>
                      <a:pt x="1438100" y="1497098"/>
                    </a:cubicBezTo>
                    <a:cubicBezTo>
                      <a:pt x="1402292" y="1669132"/>
                      <a:pt x="1329119" y="1812364"/>
                      <a:pt x="1337682" y="1996074"/>
                    </a:cubicBezTo>
                    <a:cubicBezTo>
                      <a:pt x="1347023" y="2196132"/>
                      <a:pt x="1417861" y="2379064"/>
                      <a:pt x="1547859" y="2529301"/>
                    </a:cubicBezTo>
                    <a:cubicBezTo>
                      <a:pt x="1558757" y="2532415"/>
                      <a:pt x="1566542" y="2539421"/>
                      <a:pt x="1569655" y="2550319"/>
                    </a:cubicBezTo>
                    <a:cubicBezTo>
                      <a:pt x="1569655" y="2550319"/>
                      <a:pt x="1569655" y="2550319"/>
                      <a:pt x="1569655" y="2550319"/>
                    </a:cubicBezTo>
                    <a:cubicBezTo>
                      <a:pt x="1564985" y="2612594"/>
                      <a:pt x="1547081" y="2674868"/>
                      <a:pt x="1540075" y="2727023"/>
                    </a:cubicBezTo>
                    <a:cubicBezTo>
                      <a:pt x="1532291" y="2783071"/>
                      <a:pt x="1522949" y="2839118"/>
                      <a:pt x="1522949" y="2895943"/>
                    </a:cubicBezTo>
                    <a:cubicBezTo>
                      <a:pt x="1522171" y="3001810"/>
                      <a:pt x="1143852" y="3075762"/>
                      <a:pt x="1073015" y="3086660"/>
                    </a:cubicBezTo>
                    <a:cubicBezTo>
                      <a:pt x="936010" y="3107677"/>
                      <a:pt x="840263" y="3049295"/>
                      <a:pt x="728169" y="2980014"/>
                    </a:cubicBezTo>
                    <a:cubicBezTo>
                      <a:pt x="721163" y="2969116"/>
                      <a:pt x="723498" y="2956661"/>
                      <a:pt x="723498" y="2944985"/>
                    </a:cubicBezTo>
                    <a:cubicBezTo>
                      <a:pt x="722720" y="2431219"/>
                      <a:pt x="725833" y="1917452"/>
                      <a:pt x="733618" y="1404465"/>
                    </a:cubicBezTo>
                    <a:cubicBezTo>
                      <a:pt x="733618" y="1392788"/>
                      <a:pt x="739067" y="1376441"/>
                      <a:pt x="718049" y="1376441"/>
                    </a:cubicBezTo>
                    <a:cubicBezTo>
                      <a:pt x="712600" y="1375663"/>
                      <a:pt x="706373" y="1375663"/>
                      <a:pt x="700923" y="1374884"/>
                    </a:cubicBezTo>
                    <a:cubicBezTo>
                      <a:pt x="707151" y="1372549"/>
                      <a:pt x="711043" y="1364764"/>
                      <a:pt x="718827" y="1348417"/>
                    </a:cubicBezTo>
                    <a:cubicBezTo>
                      <a:pt x="778767" y="1217641"/>
                      <a:pt x="774875" y="1019918"/>
                      <a:pt x="883077" y="918722"/>
                    </a:cubicBezTo>
                    <a:cubicBezTo>
                      <a:pt x="888526" y="914051"/>
                      <a:pt x="893197" y="908602"/>
                      <a:pt x="898646" y="903932"/>
                    </a:cubicBezTo>
                    <a:cubicBezTo>
                      <a:pt x="971040" y="847106"/>
                      <a:pt x="1041877" y="788724"/>
                      <a:pt x="1093254" y="710880"/>
                    </a:cubicBezTo>
                    <a:cubicBezTo>
                      <a:pt x="1187445" y="568427"/>
                      <a:pt x="1225588" y="380046"/>
                      <a:pt x="1272294" y="215796"/>
                    </a:cubicBezTo>
                    <a:cubicBezTo>
                      <a:pt x="1287084" y="162863"/>
                      <a:pt x="1301096" y="109929"/>
                      <a:pt x="1299539" y="54661"/>
                    </a:cubicBezTo>
                    <a:cubicBezTo>
                      <a:pt x="1297982" y="12625"/>
                      <a:pt x="1273851" y="-6057"/>
                      <a:pt x="1232594" y="1727"/>
                    </a:cubicBezTo>
                    <a:cubicBezTo>
                      <a:pt x="1182774" y="11068"/>
                      <a:pt x="1145409" y="38314"/>
                      <a:pt x="1118942" y="79571"/>
                    </a:cubicBezTo>
                    <a:cubicBezTo>
                      <a:pt x="1108044" y="96696"/>
                      <a:pt x="1097146" y="100588"/>
                      <a:pt x="1079242" y="98253"/>
                    </a:cubicBezTo>
                    <a:cubicBezTo>
                      <a:pt x="936789" y="78014"/>
                      <a:pt x="745294" y="40649"/>
                      <a:pt x="607511" y="109151"/>
                    </a:cubicBezTo>
                    <a:cubicBezTo>
                      <a:pt x="602841" y="114600"/>
                      <a:pt x="595835" y="116157"/>
                      <a:pt x="590386" y="120049"/>
                    </a:cubicBezTo>
                    <a:cubicBezTo>
                      <a:pt x="395777" y="217353"/>
                      <a:pt x="451825" y="554415"/>
                      <a:pt x="430807" y="728006"/>
                    </a:cubicBezTo>
                    <a:cubicBezTo>
                      <a:pt x="415238" y="854890"/>
                      <a:pt x="395777" y="981775"/>
                      <a:pt x="359191" y="1103989"/>
                    </a:cubicBezTo>
                    <a:cubicBezTo>
                      <a:pt x="342066" y="1162372"/>
                      <a:pt x="324162" y="1239437"/>
                      <a:pt x="288354" y="1289256"/>
                    </a:cubicBezTo>
                    <a:cubicBezTo>
                      <a:pt x="259552" y="1330513"/>
                      <a:pt x="257216" y="1318058"/>
                      <a:pt x="207397" y="1321951"/>
                    </a:cubicBezTo>
                    <a:cubicBezTo>
                      <a:pt x="176259" y="1324286"/>
                      <a:pt x="180930" y="1319615"/>
                      <a:pt x="156798" y="1335962"/>
                    </a:cubicBezTo>
                    <a:cubicBezTo>
                      <a:pt x="153685" y="1338298"/>
                      <a:pt x="152128" y="1341411"/>
                      <a:pt x="151349" y="1344525"/>
                    </a:cubicBezTo>
                    <a:cubicBezTo>
                      <a:pt x="136559" y="1422369"/>
                      <a:pt x="122547" y="1500990"/>
                      <a:pt x="108535" y="1578834"/>
                    </a:cubicBezTo>
                    <a:cubicBezTo>
                      <a:pt x="56380" y="1890207"/>
                      <a:pt x="16680" y="2213257"/>
                      <a:pt x="4225" y="2533193"/>
                    </a:cubicBezTo>
                    <a:cubicBezTo>
                      <a:pt x="-8230" y="2857800"/>
                      <a:pt x="333" y="3170730"/>
                      <a:pt x="120990" y="3475876"/>
                    </a:cubicBezTo>
                    <a:cubicBezTo>
                      <a:pt x="194163" y="3661144"/>
                      <a:pt x="290689" y="3837848"/>
                      <a:pt x="416017" y="3993535"/>
                    </a:cubicBezTo>
                    <a:cubicBezTo>
                      <a:pt x="494639" y="4090839"/>
                      <a:pt x="591164" y="4170239"/>
                      <a:pt x="695474" y="4238741"/>
                    </a:cubicBezTo>
                    <a:cubicBezTo>
                      <a:pt x="748408" y="4272993"/>
                      <a:pt x="811461" y="4298681"/>
                      <a:pt x="862059" y="4336824"/>
                    </a:cubicBezTo>
                    <a:cubicBezTo>
                      <a:pt x="911101" y="4373411"/>
                      <a:pt x="951579" y="4432571"/>
                      <a:pt x="991279" y="4479277"/>
                    </a:cubicBezTo>
                    <a:cubicBezTo>
                      <a:pt x="1123613" y="4635742"/>
                      <a:pt x="1247384" y="4799213"/>
                      <a:pt x="1363370" y="4968134"/>
                    </a:cubicBezTo>
                    <a:cubicBezTo>
                      <a:pt x="1475465" y="5131605"/>
                      <a:pt x="1587559" y="5296633"/>
                      <a:pt x="1671630" y="5476451"/>
                    </a:cubicBezTo>
                    <a:cubicBezTo>
                      <a:pt x="1764264" y="5674951"/>
                      <a:pt x="1789952" y="5869560"/>
                      <a:pt x="1808634" y="6085965"/>
                    </a:cubicBezTo>
                    <a:cubicBezTo>
                      <a:pt x="1810191" y="6100755"/>
                      <a:pt x="1814084" y="6106982"/>
                      <a:pt x="1821868" y="6108539"/>
                    </a:cubicBezTo>
                    <a:cubicBezTo>
                      <a:pt x="1804742" y="6113210"/>
                      <a:pt x="1797736" y="6123329"/>
                      <a:pt x="1794623" y="6142790"/>
                    </a:cubicBezTo>
                    <a:cubicBezTo>
                      <a:pt x="1772048" y="6279016"/>
                      <a:pt x="1749474" y="6415242"/>
                      <a:pt x="1737019" y="6553025"/>
                    </a:cubicBezTo>
                    <a:cubicBezTo>
                      <a:pt x="1728456" y="6643323"/>
                      <a:pt x="1724564" y="6733621"/>
                      <a:pt x="1741689" y="6823920"/>
                    </a:cubicBezTo>
                    <a:cubicBezTo>
                      <a:pt x="1744025" y="6834817"/>
                      <a:pt x="1746360" y="6845716"/>
                      <a:pt x="1755701" y="6852722"/>
                    </a:cubicBezTo>
                    <a:cubicBezTo>
                      <a:pt x="1774383" y="6868290"/>
                      <a:pt x="1871688" y="6852722"/>
                      <a:pt x="1898154" y="6852722"/>
                    </a:cubicBezTo>
                    <a:cubicBezTo>
                      <a:pt x="1954202" y="6852722"/>
                      <a:pt x="2010249" y="6852722"/>
                      <a:pt x="2066296" y="6852722"/>
                    </a:cubicBezTo>
                    <a:cubicBezTo>
                      <a:pt x="2174498" y="6852722"/>
                      <a:pt x="2281922" y="6852722"/>
                      <a:pt x="2390125" y="6852722"/>
                    </a:cubicBezTo>
                    <a:cubicBezTo>
                      <a:pt x="2605750" y="6852722"/>
                      <a:pt x="2821377" y="6852722"/>
                      <a:pt x="3037003" y="6852722"/>
                    </a:cubicBezTo>
                    <a:cubicBezTo>
                      <a:pt x="3252629" y="6852722"/>
                      <a:pt x="3468255" y="6852722"/>
                      <a:pt x="3683881" y="6852722"/>
                    </a:cubicBezTo>
                    <a:cubicBezTo>
                      <a:pt x="3792084" y="6852722"/>
                      <a:pt x="3989027" y="6859727"/>
                      <a:pt x="4097230" y="6859727"/>
                    </a:cubicBezTo>
                    <a:cubicBezTo>
                      <a:pt x="4078547" y="6593503"/>
                      <a:pt x="3925195" y="6247879"/>
                      <a:pt x="3904956" y="6193388"/>
                    </a:cubicBezTo>
                    <a:cubicBezTo>
                      <a:pt x="3884717" y="6138898"/>
                      <a:pt x="3783521" y="5658604"/>
                      <a:pt x="3760168" y="5566749"/>
                    </a:cubicBezTo>
                    <a:cubicBezTo>
                      <a:pt x="3711905" y="5379147"/>
                      <a:pt x="3664420" y="5191544"/>
                      <a:pt x="3616157" y="5004720"/>
                    </a:cubicBezTo>
                    <a:cubicBezTo>
                      <a:pt x="3513404" y="4604605"/>
                      <a:pt x="3408316" y="4204491"/>
                      <a:pt x="3304784" y="3805154"/>
                    </a:cubicBezTo>
                    <a:cubicBezTo>
                      <a:pt x="3301670" y="3791921"/>
                      <a:pt x="3295443" y="3777909"/>
                      <a:pt x="3319574" y="3777909"/>
                    </a:cubicBezTo>
                    <a:cubicBezTo>
                      <a:pt x="3416878" y="3778687"/>
                      <a:pt x="3519632" y="3778687"/>
                      <a:pt x="3616157" y="3771681"/>
                    </a:cubicBezTo>
                    <a:cubicBezTo>
                      <a:pt x="3725138" y="3763897"/>
                      <a:pt x="3842682" y="3718748"/>
                      <a:pt x="3949327" y="3693059"/>
                    </a:cubicBezTo>
                    <a:cubicBezTo>
                      <a:pt x="4087888" y="3659587"/>
                      <a:pt x="4226449" y="3626893"/>
                      <a:pt x="4364232" y="3593420"/>
                    </a:cubicBezTo>
                    <a:cubicBezTo>
                      <a:pt x="4431177" y="3577073"/>
                      <a:pt x="4498901" y="3563839"/>
                      <a:pt x="4565846" y="3545157"/>
                    </a:cubicBezTo>
                    <a:cubicBezTo>
                      <a:pt x="4618780" y="3530367"/>
                      <a:pt x="4664708" y="3500008"/>
                      <a:pt x="4718420" y="3489110"/>
                    </a:cubicBezTo>
                    <a:cubicBezTo>
                      <a:pt x="4766683" y="3478990"/>
                      <a:pt x="4804826" y="3455637"/>
                      <a:pt x="4823508" y="3407374"/>
                    </a:cubicBezTo>
                    <a:cubicBezTo>
                      <a:pt x="4861651" y="3307735"/>
                      <a:pt x="4944944" y="3203425"/>
                      <a:pt x="5000213" y="3107677"/>
                    </a:cubicBezTo>
                    <a:cubicBezTo>
                      <a:pt x="5060930" y="3001810"/>
                      <a:pt x="5119313" y="2894386"/>
                      <a:pt x="5173025" y="2784627"/>
                    </a:cubicBezTo>
                    <a:cubicBezTo>
                      <a:pt x="5268772" y="2590019"/>
                      <a:pt x="5404998" y="2335471"/>
                      <a:pt x="5401884" y="2112839"/>
                    </a:cubicBezTo>
                    <a:cubicBezTo>
                      <a:pt x="5401106" y="2095714"/>
                      <a:pt x="5408890" y="2077031"/>
                      <a:pt x="5390208" y="2064576"/>
                    </a:cubicBezTo>
                    <a:cubicBezTo>
                      <a:pt x="5383202" y="2055235"/>
                      <a:pt x="5369190" y="2053678"/>
                      <a:pt x="5362963" y="2043559"/>
                    </a:cubicBezTo>
                    <a:cubicBezTo>
                      <a:pt x="5361406" y="2042002"/>
                      <a:pt x="5359070" y="2040445"/>
                      <a:pt x="5357513" y="2039666"/>
                    </a:cubicBezTo>
                    <a:cubicBezTo>
                      <a:pt x="5361406" y="2037331"/>
                      <a:pt x="5365298" y="2034996"/>
                      <a:pt x="5367633" y="2030325"/>
                    </a:cubicBezTo>
                    <a:cubicBezTo>
                      <a:pt x="5428351" y="1909668"/>
                      <a:pt x="5468829" y="1781226"/>
                      <a:pt x="5513200" y="1653563"/>
                    </a:cubicBezTo>
                    <a:cubicBezTo>
                      <a:pt x="5539667" y="1578055"/>
                      <a:pt x="5580146" y="1507996"/>
                      <a:pt x="5605055" y="1431710"/>
                    </a:cubicBezTo>
                    <a:cubicBezTo>
                      <a:pt x="5631522" y="1349196"/>
                      <a:pt x="5626852" y="1269017"/>
                      <a:pt x="5626852" y="1182611"/>
                    </a:cubicBezTo>
                    <a:cubicBezTo>
                      <a:pt x="5626073" y="1160815"/>
                      <a:pt x="5626073" y="1139019"/>
                      <a:pt x="5622960" y="1118001"/>
                    </a:cubicBezTo>
                    <a:close/>
                    <a:moveTo>
                      <a:pt x="2438387" y="2923189"/>
                    </a:moveTo>
                    <a:cubicBezTo>
                      <a:pt x="2437609" y="2925524"/>
                      <a:pt x="2436831" y="2927859"/>
                      <a:pt x="2436052" y="2930194"/>
                    </a:cubicBezTo>
                    <a:cubicBezTo>
                      <a:pt x="2434495" y="2942649"/>
                      <a:pt x="2441501" y="2952769"/>
                      <a:pt x="2446950" y="2962889"/>
                    </a:cubicBezTo>
                    <a:cubicBezTo>
                      <a:pt x="2450064" y="2969116"/>
                      <a:pt x="2453178" y="2975344"/>
                      <a:pt x="2457070" y="2981571"/>
                    </a:cubicBezTo>
                    <a:lnTo>
                      <a:pt x="2446172" y="2981571"/>
                    </a:lnTo>
                    <a:cubicBezTo>
                      <a:pt x="2441501" y="2963667"/>
                      <a:pt x="2436831" y="2946542"/>
                      <a:pt x="2433717" y="2928638"/>
                    </a:cubicBezTo>
                    <a:cubicBezTo>
                      <a:pt x="2432160" y="2927859"/>
                      <a:pt x="2430603" y="2927859"/>
                      <a:pt x="2428268" y="2927081"/>
                    </a:cubicBezTo>
                    <a:cubicBezTo>
                      <a:pt x="2432160" y="2925524"/>
                      <a:pt x="2435274" y="2924745"/>
                      <a:pt x="2438387" y="2923189"/>
                    </a:cubicBezTo>
                    <a:close/>
                    <a:moveTo>
                      <a:pt x="2405693" y="2936422"/>
                    </a:moveTo>
                    <a:cubicBezTo>
                      <a:pt x="2408807" y="2934087"/>
                      <a:pt x="2412699" y="2932530"/>
                      <a:pt x="2415813" y="2930973"/>
                    </a:cubicBezTo>
                    <a:cubicBezTo>
                      <a:pt x="2411142" y="2935644"/>
                      <a:pt x="2404915" y="2937200"/>
                      <a:pt x="2398687" y="2937200"/>
                    </a:cubicBezTo>
                    <a:cubicBezTo>
                      <a:pt x="2401023" y="2936422"/>
                      <a:pt x="2403358" y="2936422"/>
                      <a:pt x="2405693" y="2936422"/>
                    </a:cubicBezTo>
                    <a:close/>
                    <a:moveTo>
                      <a:pt x="5099073" y="1926015"/>
                    </a:moveTo>
                    <a:cubicBezTo>
                      <a:pt x="5103744" y="1929129"/>
                      <a:pt x="5108415" y="1932243"/>
                      <a:pt x="5113086" y="1934578"/>
                    </a:cubicBezTo>
                    <a:cubicBezTo>
                      <a:pt x="5107636" y="1933021"/>
                      <a:pt x="5102966" y="1929907"/>
                      <a:pt x="5099073" y="1926015"/>
                    </a:cubicBezTo>
                    <a:close/>
                    <a:moveTo>
                      <a:pt x="5222845" y="1983619"/>
                    </a:moveTo>
                    <a:cubicBezTo>
                      <a:pt x="5222066" y="1982841"/>
                      <a:pt x="5220509" y="1981284"/>
                      <a:pt x="5219731" y="1980505"/>
                    </a:cubicBezTo>
                    <a:cubicBezTo>
                      <a:pt x="5223623" y="1982062"/>
                      <a:pt x="5227515" y="1983619"/>
                      <a:pt x="5229851" y="1987511"/>
                    </a:cubicBezTo>
                    <a:cubicBezTo>
                      <a:pt x="5231407" y="1989068"/>
                      <a:pt x="5233743" y="1990625"/>
                      <a:pt x="5236078" y="1991403"/>
                    </a:cubicBezTo>
                    <a:cubicBezTo>
                      <a:pt x="5230629" y="1989847"/>
                      <a:pt x="5225958" y="1987511"/>
                      <a:pt x="5222845" y="1983619"/>
                    </a:cubicBezTo>
                    <a:close/>
                  </a:path>
                </a:pathLst>
              </a:custGeom>
              <a:solidFill>
                <a:srgbClr val="FDCC94"/>
              </a:solidFill>
              <a:ln w="77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1" name="Graphic 24">
              <a:extLst>
                <a:ext uri="{FF2B5EF4-FFF2-40B4-BE49-F238E27FC236}">
                  <a16:creationId xmlns:a16="http://schemas.microsoft.com/office/drawing/2014/main" id="{12DD780E-FA35-41D5-A971-113643740EB4}"/>
                </a:ext>
              </a:extLst>
            </p:cNvPr>
            <p:cNvGrpSpPr/>
            <p:nvPr/>
          </p:nvGrpSpPr>
          <p:grpSpPr>
            <a:xfrm>
              <a:off x="3282132" y="1314938"/>
              <a:ext cx="5410114" cy="4795151"/>
              <a:chOff x="3282132" y="1314938"/>
              <a:chExt cx="5410114" cy="4795151"/>
            </a:xfrm>
            <a:solidFill>
              <a:schemeClr val="accent1"/>
            </a:solidFill>
          </p:grpSpPr>
          <p:sp>
            <p:nvSpPr>
              <p:cNvPr id="78" name="Freeform: Shape 61">
                <a:extLst>
                  <a:ext uri="{FF2B5EF4-FFF2-40B4-BE49-F238E27FC236}">
                    <a16:creationId xmlns:a16="http://schemas.microsoft.com/office/drawing/2014/main" id="{6799383F-540C-4FD7-8C91-FF10E3EDF0D6}"/>
                  </a:ext>
                </a:extLst>
              </p:cNvPr>
              <p:cNvSpPr/>
              <p:nvPr/>
            </p:nvSpPr>
            <p:spPr>
              <a:xfrm>
                <a:off x="6926588" y="5089399"/>
                <a:ext cx="7784" cy="7784"/>
              </a:xfrm>
              <a:custGeom>
                <a:avLst/>
                <a:gdLst>
                  <a:gd name="connsiteX0" fmla="*/ 0 w 0"/>
                  <a:gd name="connsiteY0" fmla="*/ 0 h 0"/>
                  <a:gd name="connsiteX1" fmla="*/ 0 w 0"/>
                  <a:gd name="connsiteY1" fmla="*/ 0 h 0"/>
                  <a:gd name="connsiteX2" fmla="*/ 0 w 0"/>
                  <a:gd name="connsiteY2" fmla="*/ 0 h 0"/>
                  <a:gd name="connsiteX3" fmla="*/ 0 w 0"/>
                  <a:gd name="connsiteY3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5422"/>
              </a:solidFill>
              <a:ln w="77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: Shape 62">
                <a:extLst>
                  <a:ext uri="{FF2B5EF4-FFF2-40B4-BE49-F238E27FC236}">
                    <a16:creationId xmlns:a16="http://schemas.microsoft.com/office/drawing/2014/main" id="{D42C4AD7-2FB7-4C58-91FA-060612EB3D1C}"/>
                  </a:ext>
                </a:extLst>
              </p:cNvPr>
              <p:cNvSpPr/>
              <p:nvPr/>
            </p:nvSpPr>
            <p:spPr>
              <a:xfrm>
                <a:off x="3282132" y="1314938"/>
                <a:ext cx="5410114" cy="4795151"/>
              </a:xfrm>
              <a:custGeom>
                <a:avLst/>
                <a:gdLst>
                  <a:gd name="connsiteX0" fmla="*/ 5395932 w 5410113"/>
                  <a:gd name="connsiteY0" fmla="*/ 747912 h 4795150"/>
                  <a:gd name="connsiteX1" fmla="*/ 5368687 w 5410113"/>
                  <a:gd name="connsiteY1" fmla="*/ 726894 h 4795150"/>
                  <a:gd name="connsiteX2" fmla="*/ 5359346 w 5410113"/>
                  <a:gd name="connsiteY2" fmla="*/ 720666 h 4795150"/>
                  <a:gd name="connsiteX3" fmla="*/ 5348448 w 5410113"/>
                  <a:gd name="connsiteY3" fmla="*/ 719109 h 4795150"/>
                  <a:gd name="connsiteX4" fmla="*/ 5176414 w 5410113"/>
                  <a:gd name="connsiteY4" fmla="*/ 649829 h 4795150"/>
                  <a:gd name="connsiteX5" fmla="*/ 5046416 w 5410113"/>
                  <a:gd name="connsiteY5" fmla="*/ 578213 h 4795150"/>
                  <a:gd name="connsiteX6" fmla="*/ 5040188 w 5410113"/>
                  <a:gd name="connsiteY6" fmla="*/ 568872 h 4795150"/>
                  <a:gd name="connsiteX7" fmla="*/ 4970907 w 5410113"/>
                  <a:gd name="connsiteY7" fmla="*/ 589890 h 4795150"/>
                  <a:gd name="connsiteX8" fmla="*/ 4891508 w 5410113"/>
                  <a:gd name="connsiteY8" fmla="*/ 711325 h 4795150"/>
                  <a:gd name="connsiteX9" fmla="*/ 4721809 w 5410113"/>
                  <a:gd name="connsiteY9" fmla="*/ 973657 h 4795150"/>
                  <a:gd name="connsiteX10" fmla="*/ 4501512 w 5410113"/>
                  <a:gd name="connsiteY10" fmla="*/ 1311497 h 4795150"/>
                  <a:gd name="connsiteX11" fmla="*/ 4321694 w 5410113"/>
                  <a:gd name="connsiteY11" fmla="*/ 1563710 h 4795150"/>
                  <a:gd name="connsiteX12" fmla="*/ 4264090 w 5410113"/>
                  <a:gd name="connsiteY12" fmla="*/ 1605746 h 4795150"/>
                  <a:gd name="connsiteX13" fmla="*/ 4025110 w 5410113"/>
                  <a:gd name="connsiteY13" fmla="*/ 1622871 h 4795150"/>
                  <a:gd name="connsiteX14" fmla="*/ 3702061 w 5410113"/>
                  <a:gd name="connsiteY14" fmla="*/ 1655565 h 4795150"/>
                  <a:gd name="connsiteX15" fmla="*/ 3266916 w 5410113"/>
                  <a:gd name="connsiteY15" fmla="*/ 1619757 h 4795150"/>
                  <a:gd name="connsiteX16" fmla="*/ 3148594 w 5410113"/>
                  <a:gd name="connsiteY16" fmla="*/ 1597183 h 4795150"/>
                  <a:gd name="connsiteX17" fmla="*/ 2879256 w 5410113"/>
                  <a:gd name="connsiteY17" fmla="*/ 1548920 h 4795150"/>
                  <a:gd name="connsiteX18" fmla="*/ 2655846 w 5410113"/>
                  <a:gd name="connsiteY18" fmla="*/ 1567602 h 4795150"/>
                  <a:gd name="connsiteX19" fmla="*/ 2532853 w 5410113"/>
                  <a:gd name="connsiteY19" fmla="*/ 1622092 h 4795150"/>
                  <a:gd name="connsiteX20" fmla="*/ 2461238 w 5410113"/>
                  <a:gd name="connsiteY20" fmla="*/ 1604189 h 4795150"/>
                  <a:gd name="connsiteX21" fmla="*/ 2448004 w 5410113"/>
                  <a:gd name="connsiteY21" fmla="*/ 1602632 h 4795150"/>
                  <a:gd name="connsiteX22" fmla="*/ 2441777 w 5410113"/>
                  <a:gd name="connsiteY22" fmla="*/ 1626763 h 4795150"/>
                  <a:gd name="connsiteX23" fmla="*/ 2314892 w 5410113"/>
                  <a:gd name="connsiteY23" fmla="*/ 1611973 h 4795150"/>
                  <a:gd name="connsiteX24" fmla="*/ 2081362 w 5410113"/>
                  <a:gd name="connsiteY24" fmla="*/ 1560596 h 4795150"/>
                  <a:gd name="connsiteX25" fmla="*/ 1569153 w 5410113"/>
                  <a:gd name="connsiteY25" fmla="*/ 1417364 h 4795150"/>
                  <a:gd name="connsiteX26" fmla="*/ 1568374 w 5410113"/>
                  <a:gd name="connsiteY26" fmla="*/ 1390119 h 4795150"/>
                  <a:gd name="connsiteX27" fmla="*/ 1545800 w 5410113"/>
                  <a:gd name="connsiteY27" fmla="*/ 1411915 h 4795150"/>
                  <a:gd name="connsiteX28" fmla="*/ 1528674 w 5410113"/>
                  <a:gd name="connsiteY28" fmla="*/ 1580836 h 4795150"/>
                  <a:gd name="connsiteX29" fmla="*/ 1484303 w 5410113"/>
                  <a:gd name="connsiteY29" fmla="*/ 1637661 h 4795150"/>
                  <a:gd name="connsiteX30" fmla="*/ 1352748 w 5410113"/>
                  <a:gd name="connsiteY30" fmla="*/ 1683589 h 4795150"/>
                  <a:gd name="connsiteX31" fmla="*/ 1333287 w 5410113"/>
                  <a:gd name="connsiteY31" fmla="*/ 1697601 h 4795150"/>
                  <a:gd name="connsiteX32" fmla="*/ 1034369 w 5410113"/>
                  <a:gd name="connsiteY32" fmla="*/ 1759875 h 4795150"/>
                  <a:gd name="connsiteX33" fmla="*/ 945627 w 5410113"/>
                  <a:gd name="connsiteY33" fmla="*/ 1762989 h 4795150"/>
                  <a:gd name="connsiteX34" fmla="*/ 733893 w 5410113"/>
                  <a:gd name="connsiteY34" fmla="*/ 1664906 h 4795150"/>
                  <a:gd name="connsiteX35" fmla="*/ 729223 w 5410113"/>
                  <a:gd name="connsiteY35" fmla="*/ 1629877 h 4795150"/>
                  <a:gd name="connsiteX36" fmla="*/ 731558 w 5410113"/>
                  <a:gd name="connsiteY36" fmla="*/ 1255450 h 4795150"/>
                  <a:gd name="connsiteX37" fmla="*/ 731558 w 5410113"/>
                  <a:gd name="connsiteY37" fmla="*/ 968208 h 4795150"/>
                  <a:gd name="connsiteX38" fmla="*/ 731558 w 5410113"/>
                  <a:gd name="connsiteY38" fmla="*/ 825755 h 4795150"/>
                  <a:gd name="connsiteX39" fmla="*/ 732336 w 5410113"/>
                  <a:gd name="connsiteY39" fmla="*/ 645158 h 4795150"/>
                  <a:gd name="connsiteX40" fmla="*/ 733893 w 5410113"/>
                  <a:gd name="connsiteY40" fmla="*/ 403844 h 4795150"/>
                  <a:gd name="connsiteX41" fmla="*/ 738564 w 5410113"/>
                  <a:gd name="connsiteY41" fmla="*/ 88578 h 4795150"/>
                  <a:gd name="connsiteX42" fmla="*/ 722995 w 5410113"/>
                  <a:gd name="connsiteY42" fmla="*/ 60555 h 4795150"/>
                  <a:gd name="connsiteX43" fmla="*/ 677068 w 5410113"/>
                  <a:gd name="connsiteY43" fmla="*/ 50435 h 4795150"/>
                  <a:gd name="connsiteX44" fmla="*/ 647487 w 5410113"/>
                  <a:gd name="connsiteY44" fmla="*/ 47321 h 4795150"/>
                  <a:gd name="connsiteX45" fmla="*/ 402280 w 5410113"/>
                  <a:gd name="connsiteY45" fmla="*/ 20855 h 4795150"/>
                  <a:gd name="connsiteX46" fmla="*/ 193660 w 5410113"/>
                  <a:gd name="connsiteY46" fmla="*/ 1394 h 4795150"/>
                  <a:gd name="connsiteX47" fmla="*/ 163301 w 5410113"/>
                  <a:gd name="connsiteY47" fmla="*/ 17741 h 4795150"/>
                  <a:gd name="connsiteX48" fmla="*/ 157852 w 5410113"/>
                  <a:gd name="connsiteY48" fmla="*/ 26304 h 4795150"/>
                  <a:gd name="connsiteX49" fmla="*/ 115038 w 5410113"/>
                  <a:gd name="connsiteY49" fmla="*/ 260612 h 4795150"/>
                  <a:gd name="connsiteX50" fmla="*/ 66776 w 5410113"/>
                  <a:gd name="connsiteY50" fmla="*/ 580548 h 4795150"/>
                  <a:gd name="connsiteX51" fmla="*/ 26297 w 5410113"/>
                  <a:gd name="connsiteY51" fmla="*/ 934736 h 4795150"/>
                  <a:gd name="connsiteX52" fmla="*/ 6836 w 5410113"/>
                  <a:gd name="connsiteY52" fmla="*/ 1232876 h 4795150"/>
                  <a:gd name="connsiteX53" fmla="*/ 6058 w 5410113"/>
                  <a:gd name="connsiteY53" fmla="*/ 1299042 h 4795150"/>
                  <a:gd name="connsiteX54" fmla="*/ 15399 w 5410113"/>
                  <a:gd name="connsiteY54" fmla="*/ 1709277 h 4795150"/>
                  <a:gd name="connsiteX55" fmla="*/ 127493 w 5410113"/>
                  <a:gd name="connsiteY55" fmla="*/ 2159990 h 4795150"/>
                  <a:gd name="connsiteX56" fmla="*/ 553297 w 5410113"/>
                  <a:gd name="connsiteY56" fmla="*/ 2821659 h 4795150"/>
                  <a:gd name="connsiteX57" fmla="*/ 710540 w 5410113"/>
                  <a:gd name="connsiteY57" fmla="*/ 2929861 h 4795150"/>
                  <a:gd name="connsiteX58" fmla="*/ 862335 w 5410113"/>
                  <a:gd name="connsiteY58" fmla="*/ 3017046 h 4795150"/>
                  <a:gd name="connsiteX59" fmla="*/ 998561 w 5410113"/>
                  <a:gd name="connsiteY59" fmla="*/ 3163391 h 4795150"/>
                  <a:gd name="connsiteX60" fmla="*/ 1355083 w 5410113"/>
                  <a:gd name="connsiteY60" fmla="*/ 3652247 h 4795150"/>
                  <a:gd name="connsiteX61" fmla="*/ 1411130 w 5410113"/>
                  <a:gd name="connsiteY61" fmla="*/ 3723863 h 4795150"/>
                  <a:gd name="connsiteX62" fmla="*/ 1542686 w 5410113"/>
                  <a:gd name="connsiteY62" fmla="*/ 3924699 h 4795150"/>
                  <a:gd name="connsiteX63" fmla="*/ 1749749 w 5410113"/>
                  <a:gd name="connsiteY63" fmla="*/ 4388646 h 4795150"/>
                  <a:gd name="connsiteX64" fmla="*/ 1799569 w 5410113"/>
                  <a:gd name="connsiteY64" fmla="*/ 4777863 h 4795150"/>
                  <a:gd name="connsiteX65" fmla="*/ 1828371 w 5410113"/>
                  <a:gd name="connsiteY65" fmla="*/ 4800437 h 4795150"/>
                  <a:gd name="connsiteX66" fmla="*/ 3843735 w 5410113"/>
                  <a:gd name="connsiteY66" fmla="*/ 4653313 h 4795150"/>
                  <a:gd name="connsiteX67" fmla="*/ 3858526 w 5410113"/>
                  <a:gd name="connsiteY67" fmla="*/ 4641637 h 4795150"/>
                  <a:gd name="connsiteX68" fmla="*/ 3837508 w 5410113"/>
                  <a:gd name="connsiteY68" fmla="*/ 4548225 h 4795150"/>
                  <a:gd name="connsiteX69" fmla="*/ 3607092 w 5410113"/>
                  <a:gd name="connsiteY69" fmla="*/ 3628894 h 4795150"/>
                  <a:gd name="connsiteX70" fmla="*/ 3375897 w 5410113"/>
                  <a:gd name="connsiteY70" fmla="*/ 2736031 h 4795150"/>
                  <a:gd name="connsiteX71" fmla="*/ 3361107 w 5410113"/>
                  <a:gd name="connsiteY71" fmla="*/ 2676870 h 4795150"/>
                  <a:gd name="connsiteX72" fmla="*/ 3310508 w 5410113"/>
                  <a:gd name="connsiteY72" fmla="*/ 2488489 h 4795150"/>
                  <a:gd name="connsiteX73" fmla="*/ 3325299 w 5410113"/>
                  <a:gd name="connsiteY73" fmla="*/ 2461244 h 4795150"/>
                  <a:gd name="connsiteX74" fmla="*/ 3642900 w 5410113"/>
                  <a:gd name="connsiteY74" fmla="*/ 2453460 h 4795150"/>
                  <a:gd name="connsiteX75" fmla="*/ 4049242 w 5410113"/>
                  <a:gd name="connsiteY75" fmla="*/ 2366275 h 4795150"/>
                  <a:gd name="connsiteX76" fmla="*/ 4527979 w 5410113"/>
                  <a:gd name="connsiteY76" fmla="*/ 2235498 h 4795150"/>
                  <a:gd name="connsiteX77" fmla="*/ 4682887 w 5410113"/>
                  <a:gd name="connsiteY77" fmla="*/ 2185679 h 4795150"/>
                  <a:gd name="connsiteX78" fmla="*/ 4724144 w 5410113"/>
                  <a:gd name="connsiteY78" fmla="*/ 2171667 h 4795150"/>
                  <a:gd name="connsiteX79" fmla="*/ 4837017 w 5410113"/>
                  <a:gd name="connsiteY79" fmla="*/ 2097715 h 4795150"/>
                  <a:gd name="connsiteX80" fmla="*/ 5115696 w 5410113"/>
                  <a:gd name="connsiteY80" fmla="*/ 1597961 h 4795150"/>
                  <a:gd name="connsiteX81" fmla="*/ 5276053 w 5410113"/>
                  <a:gd name="connsiteY81" fmla="*/ 1271797 h 4795150"/>
                  <a:gd name="connsiteX82" fmla="*/ 5355454 w 5410113"/>
                  <a:gd name="connsiteY82" fmla="*/ 1095871 h 4795150"/>
                  <a:gd name="connsiteX83" fmla="*/ 5408387 w 5410113"/>
                  <a:gd name="connsiteY83" fmla="*/ 926951 h 4795150"/>
                  <a:gd name="connsiteX84" fmla="*/ 5406830 w 5410113"/>
                  <a:gd name="connsiteY84" fmla="*/ 796175 h 4795150"/>
                  <a:gd name="connsiteX85" fmla="*/ 5395932 w 5410113"/>
                  <a:gd name="connsiteY85" fmla="*/ 747912 h 4795150"/>
                  <a:gd name="connsiteX86" fmla="*/ 2184894 w 5410113"/>
                  <a:gd name="connsiteY86" fmla="*/ 1682810 h 4795150"/>
                  <a:gd name="connsiteX87" fmla="*/ 2181780 w 5410113"/>
                  <a:gd name="connsiteY87" fmla="*/ 1682810 h 4795150"/>
                  <a:gd name="connsiteX88" fmla="*/ 2183337 w 5410113"/>
                  <a:gd name="connsiteY88" fmla="*/ 1678918 h 4795150"/>
                  <a:gd name="connsiteX89" fmla="*/ 2184894 w 5410113"/>
                  <a:gd name="connsiteY89" fmla="*/ 1682810 h 4795150"/>
                  <a:gd name="connsiteX90" fmla="*/ 3492662 w 5410113"/>
                  <a:gd name="connsiteY90" fmla="*/ 4619062 h 4795150"/>
                  <a:gd name="connsiteX91" fmla="*/ 3495776 w 5410113"/>
                  <a:gd name="connsiteY91" fmla="*/ 4615170 h 4795150"/>
                  <a:gd name="connsiteX92" fmla="*/ 3488770 w 5410113"/>
                  <a:gd name="connsiteY92" fmla="*/ 4633852 h 4795150"/>
                  <a:gd name="connsiteX93" fmla="*/ 3485656 w 5410113"/>
                  <a:gd name="connsiteY93" fmla="*/ 4636966 h 4795150"/>
                  <a:gd name="connsiteX94" fmla="*/ 3492662 w 5410113"/>
                  <a:gd name="connsiteY94" fmla="*/ 4619062 h 4795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</a:cxnLst>
                <a:rect l="l" t="t" r="r" b="b"/>
                <a:pathLst>
                  <a:path w="5410113" h="4795150">
                    <a:moveTo>
                      <a:pt x="5395932" y="747912"/>
                    </a:moveTo>
                    <a:cubicBezTo>
                      <a:pt x="5388926" y="738570"/>
                      <a:pt x="5374915" y="737014"/>
                      <a:pt x="5368687" y="726894"/>
                    </a:cubicBezTo>
                    <a:cubicBezTo>
                      <a:pt x="5366352" y="724559"/>
                      <a:pt x="5363238" y="722223"/>
                      <a:pt x="5359346" y="720666"/>
                    </a:cubicBezTo>
                    <a:cubicBezTo>
                      <a:pt x="5356232" y="719888"/>
                      <a:pt x="5352340" y="719109"/>
                      <a:pt x="5348448" y="719109"/>
                    </a:cubicBezTo>
                    <a:cubicBezTo>
                      <a:pt x="5286952" y="716774"/>
                      <a:pt x="5228569" y="679409"/>
                      <a:pt x="5176414" y="649829"/>
                    </a:cubicBezTo>
                    <a:cubicBezTo>
                      <a:pt x="5153061" y="636596"/>
                      <a:pt x="5055757" y="600009"/>
                      <a:pt x="5046416" y="578213"/>
                    </a:cubicBezTo>
                    <a:cubicBezTo>
                      <a:pt x="5044859" y="575099"/>
                      <a:pt x="5043302" y="571207"/>
                      <a:pt x="5040188" y="568872"/>
                    </a:cubicBezTo>
                    <a:cubicBezTo>
                      <a:pt x="4996596" y="550189"/>
                      <a:pt x="4995039" y="549411"/>
                      <a:pt x="4970907" y="589890"/>
                    </a:cubicBezTo>
                    <a:cubicBezTo>
                      <a:pt x="4945998" y="631147"/>
                      <a:pt x="4917196" y="670847"/>
                      <a:pt x="4891508" y="711325"/>
                    </a:cubicBezTo>
                    <a:cubicBezTo>
                      <a:pt x="4836238" y="799288"/>
                      <a:pt x="4778635" y="886473"/>
                      <a:pt x="4721809" y="973657"/>
                    </a:cubicBezTo>
                    <a:cubicBezTo>
                      <a:pt x="4648636" y="1086530"/>
                      <a:pt x="4575463" y="1198625"/>
                      <a:pt x="4501512" y="1311497"/>
                    </a:cubicBezTo>
                    <a:cubicBezTo>
                      <a:pt x="4441573" y="1403353"/>
                      <a:pt x="4381633" y="1471855"/>
                      <a:pt x="4321694" y="1563710"/>
                    </a:cubicBezTo>
                    <a:cubicBezTo>
                      <a:pt x="4307682" y="1585506"/>
                      <a:pt x="4290557" y="1606524"/>
                      <a:pt x="4264090" y="1605746"/>
                    </a:cubicBezTo>
                    <a:cubicBezTo>
                      <a:pt x="4253970" y="1609638"/>
                      <a:pt x="4063254" y="1623649"/>
                      <a:pt x="4025110" y="1622871"/>
                    </a:cubicBezTo>
                    <a:cubicBezTo>
                      <a:pt x="3920801" y="1619757"/>
                      <a:pt x="3809484" y="1656344"/>
                      <a:pt x="3702061" y="1655565"/>
                    </a:cubicBezTo>
                    <a:cubicBezTo>
                      <a:pt x="3558050" y="1654008"/>
                      <a:pt x="3408591" y="1647781"/>
                      <a:pt x="3266916" y="1619757"/>
                    </a:cubicBezTo>
                    <a:cubicBezTo>
                      <a:pt x="3227216" y="1611973"/>
                      <a:pt x="3188295" y="1604967"/>
                      <a:pt x="3148594" y="1597183"/>
                    </a:cubicBezTo>
                    <a:cubicBezTo>
                      <a:pt x="3059074" y="1579279"/>
                      <a:pt x="2968776" y="1564488"/>
                      <a:pt x="2879256" y="1548920"/>
                    </a:cubicBezTo>
                    <a:cubicBezTo>
                      <a:pt x="2802191" y="1534908"/>
                      <a:pt x="2728240" y="1539579"/>
                      <a:pt x="2655846" y="1567602"/>
                    </a:cubicBezTo>
                    <a:cubicBezTo>
                      <a:pt x="2613810" y="1583949"/>
                      <a:pt x="2573332" y="1602632"/>
                      <a:pt x="2532853" y="1622092"/>
                    </a:cubicBezTo>
                    <a:cubicBezTo>
                      <a:pt x="2484591" y="1646224"/>
                      <a:pt x="2489261" y="1650116"/>
                      <a:pt x="2461238" y="1604189"/>
                    </a:cubicBezTo>
                    <a:cubicBezTo>
                      <a:pt x="2457345" y="1601075"/>
                      <a:pt x="2452675" y="1601075"/>
                      <a:pt x="2448004" y="1602632"/>
                    </a:cubicBezTo>
                    <a:cubicBezTo>
                      <a:pt x="2441777" y="1608081"/>
                      <a:pt x="2440220" y="1618979"/>
                      <a:pt x="2441777" y="1626763"/>
                    </a:cubicBezTo>
                    <a:cubicBezTo>
                      <a:pt x="2437106" y="1608081"/>
                      <a:pt x="2346029" y="1618979"/>
                      <a:pt x="2314892" y="1611973"/>
                    </a:cubicBezTo>
                    <a:cubicBezTo>
                      <a:pt x="2237049" y="1595626"/>
                      <a:pt x="2159205" y="1578500"/>
                      <a:pt x="2081362" y="1560596"/>
                    </a:cubicBezTo>
                    <a:cubicBezTo>
                      <a:pt x="2025315" y="1547363"/>
                      <a:pt x="1570709" y="1457843"/>
                      <a:pt x="1569153" y="1417364"/>
                    </a:cubicBezTo>
                    <a:cubicBezTo>
                      <a:pt x="1569153" y="1408023"/>
                      <a:pt x="1568374" y="1398682"/>
                      <a:pt x="1568374" y="1390119"/>
                    </a:cubicBezTo>
                    <a:cubicBezTo>
                      <a:pt x="1545021" y="1380778"/>
                      <a:pt x="1547356" y="1399461"/>
                      <a:pt x="1545800" y="1411915"/>
                    </a:cubicBezTo>
                    <a:cubicBezTo>
                      <a:pt x="1538015" y="1467963"/>
                      <a:pt x="1528674" y="1524010"/>
                      <a:pt x="1528674" y="1580836"/>
                    </a:cubicBezTo>
                    <a:cubicBezTo>
                      <a:pt x="1528674" y="1611194"/>
                      <a:pt x="1514662" y="1628320"/>
                      <a:pt x="1484303" y="1637661"/>
                    </a:cubicBezTo>
                    <a:cubicBezTo>
                      <a:pt x="1439933" y="1651673"/>
                      <a:pt x="1397119" y="1671134"/>
                      <a:pt x="1352748" y="1683589"/>
                    </a:cubicBezTo>
                    <a:cubicBezTo>
                      <a:pt x="1344964" y="1685924"/>
                      <a:pt x="1337179" y="1689038"/>
                      <a:pt x="1333287" y="1697601"/>
                    </a:cubicBezTo>
                    <a:cubicBezTo>
                      <a:pt x="1235983" y="1732630"/>
                      <a:pt x="1136343" y="1743528"/>
                      <a:pt x="1034369" y="1759875"/>
                    </a:cubicBezTo>
                    <a:cubicBezTo>
                      <a:pt x="1004788" y="1764546"/>
                      <a:pt x="972094" y="1776222"/>
                      <a:pt x="945627" y="1762989"/>
                    </a:cubicBezTo>
                    <a:cubicBezTo>
                      <a:pt x="873233" y="1727959"/>
                      <a:pt x="802395" y="1706942"/>
                      <a:pt x="733893" y="1664906"/>
                    </a:cubicBezTo>
                    <a:cubicBezTo>
                      <a:pt x="726887" y="1654008"/>
                      <a:pt x="729223" y="1641553"/>
                      <a:pt x="729223" y="1629877"/>
                    </a:cubicBezTo>
                    <a:cubicBezTo>
                      <a:pt x="729223" y="1505327"/>
                      <a:pt x="730779" y="1380000"/>
                      <a:pt x="731558" y="1255450"/>
                    </a:cubicBezTo>
                    <a:cubicBezTo>
                      <a:pt x="732336" y="1159703"/>
                      <a:pt x="731558" y="1063956"/>
                      <a:pt x="731558" y="968208"/>
                    </a:cubicBezTo>
                    <a:cubicBezTo>
                      <a:pt x="726887" y="920724"/>
                      <a:pt x="735450" y="872461"/>
                      <a:pt x="731558" y="825755"/>
                    </a:cubicBezTo>
                    <a:cubicBezTo>
                      <a:pt x="726887" y="765037"/>
                      <a:pt x="733893" y="705098"/>
                      <a:pt x="732336" y="645158"/>
                    </a:cubicBezTo>
                    <a:cubicBezTo>
                      <a:pt x="730779" y="564980"/>
                      <a:pt x="732336" y="484023"/>
                      <a:pt x="733893" y="403844"/>
                    </a:cubicBezTo>
                    <a:cubicBezTo>
                      <a:pt x="735450" y="298755"/>
                      <a:pt x="737007" y="193667"/>
                      <a:pt x="738564" y="88578"/>
                    </a:cubicBezTo>
                    <a:cubicBezTo>
                      <a:pt x="738564" y="76902"/>
                      <a:pt x="744013" y="60555"/>
                      <a:pt x="722995" y="60555"/>
                    </a:cubicBezTo>
                    <a:cubicBezTo>
                      <a:pt x="707426" y="58219"/>
                      <a:pt x="691079" y="59776"/>
                      <a:pt x="677068" y="50435"/>
                    </a:cubicBezTo>
                    <a:cubicBezTo>
                      <a:pt x="667726" y="47321"/>
                      <a:pt x="657607" y="47321"/>
                      <a:pt x="647487" y="47321"/>
                    </a:cubicBezTo>
                    <a:cubicBezTo>
                      <a:pt x="564973" y="42651"/>
                      <a:pt x="484016" y="31753"/>
                      <a:pt x="402280" y="20855"/>
                    </a:cubicBezTo>
                    <a:cubicBezTo>
                      <a:pt x="336114" y="11513"/>
                      <a:pt x="255935" y="17741"/>
                      <a:pt x="193660" y="1394"/>
                    </a:cubicBezTo>
                    <a:cubicBezTo>
                      <a:pt x="178870" y="-2498"/>
                      <a:pt x="167194" y="1394"/>
                      <a:pt x="163301" y="17741"/>
                    </a:cubicBezTo>
                    <a:cubicBezTo>
                      <a:pt x="160188" y="20076"/>
                      <a:pt x="158631" y="23190"/>
                      <a:pt x="157852" y="26304"/>
                    </a:cubicBezTo>
                    <a:cubicBezTo>
                      <a:pt x="143062" y="104147"/>
                      <a:pt x="129050" y="182769"/>
                      <a:pt x="115038" y="260612"/>
                    </a:cubicBezTo>
                    <a:cubicBezTo>
                      <a:pt x="97134" y="367258"/>
                      <a:pt x="80787" y="473903"/>
                      <a:pt x="66776" y="580548"/>
                    </a:cubicBezTo>
                    <a:cubicBezTo>
                      <a:pt x="51207" y="698092"/>
                      <a:pt x="37974" y="816414"/>
                      <a:pt x="26297" y="934736"/>
                    </a:cubicBezTo>
                    <a:cubicBezTo>
                      <a:pt x="16177" y="1033597"/>
                      <a:pt x="6836" y="1133236"/>
                      <a:pt x="6836" y="1232876"/>
                    </a:cubicBezTo>
                    <a:cubicBezTo>
                      <a:pt x="6836" y="1254672"/>
                      <a:pt x="8393" y="1276468"/>
                      <a:pt x="6058" y="1299042"/>
                    </a:cubicBezTo>
                    <a:cubicBezTo>
                      <a:pt x="-6397" y="1436047"/>
                      <a:pt x="2166" y="1573051"/>
                      <a:pt x="15399" y="1709277"/>
                    </a:cubicBezTo>
                    <a:cubicBezTo>
                      <a:pt x="30189" y="1864964"/>
                      <a:pt x="69889" y="2014423"/>
                      <a:pt x="127493" y="2159990"/>
                    </a:cubicBezTo>
                    <a:cubicBezTo>
                      <a:pt x="226354" y="2409089"/>
                      <a:pt x="361023" y="2633278"/>
                      <a:pt x="553297" y="2821659"/>
                    </a:cubicBezTo>
                    <a:cubicBezTo>
                      <a:pt x="600003" y="2867586"/>
                      <a:pt x="651379" y="2902616"/>
                      <a:pt x="710540" y="2929861"/>
                    </a:cubicBezTo>
                    <a:cubicBezTo>
                      <a:pt x="763474" y="2954771"/>
                      <a:pt x="817186" y="2976567"/>
                      <a:pt x="862335" y="3017046"/>
                    </a:cubicBezTo>
                    <a:cubicBezTo>
                      <a:pt x="912933" y="3061416"/>
                      <a:pt x="955747" y="3112793"/>
                      <a:pt x="998561" y="3163391"/>
                    </a:cubicBezTo>
                    <a:cubicBezTo>
                      <a:pt x="1130894" y="3319856"/>
                      <a:pt x="1239097" y="3483327"/>
                      <a:pt x="1355083" y="3652247"/>
                    </a:cubicBezTo>
                    <a:cubicBezTo>
                      <a:pt x="1376879" y="3674044"/>
                      <a:pt x="1385442" y="3705181"/>
                      <a:pt x="1411130" y="3723863"/>
                    </a:cubicBezTo>
                    <a:cubicBezTo>
                      <a:pt x="1459393" y="3788473"/>
                      <a:pt x="1500650" y="3856976"/>
                      <a:pt x="1542686" y="3924699"/>
                    </a:cubicBezTo>
                    <a:cubicBezTo>
                      <a:pt x="1631427" y="4070266"/>
                      <a:pt x="1705378" y="4222061"/>
                      <a:pt x="1749749" y="4388646"/>
                    </a:cubicBezTo>
                    <a:cubicBezTo>
                      <a:pt x="1782443" y="4513973"/>
                      <a:pt x="1789449" y="4650199"/>
                      <a:pt x="1799569" y="4777863"/>
                    </a:cubicBezTo>
                    <a:cubicBezTo>
                      <a:pt x="1801126" y="4800437"/>
                      <a:pt x="1809688" y="4803551"/>
                      <a:pt x="1828371" y="4800437"/>
                    </a:cubicBezTo>
                    <a:cubicBezTo>
                      <a:pt x="1850167" y="4796545"/>
                      <a:pt x="3723078" y="4661876"/>
                      <a:pt x="3843735" y="4653313"/>
                    </a:cubicBezTo>
                    <a:cubicBezTo>
                      <a:pt x="3852298" y="4654870"/>
                      <a:pt x="3864753" y="4661098"/>
                      <a:pt x="3858526" y="4641637"/>
                    </a:cubicBezTo>
                    <a:cubicBezTo>
                      <a:pt x="3847628" y="4611278"/>
                      <a:pt x="3845292" y="4579362"/>
                      <a:pt x="3837508" y="4548225"/>
                    </a:cubicBezTo>
                    <a:cubicBezTo>
                      <a:pt x="3762000" y="4241522"/>
                      <a:pt x="3684935" y="3935597"/>
                      <a:pt x="3607092" y="3628894"/>
                    </a:cubicBezTo>
                    <a:cubicBezTo>
                      <a:pt x="3531584" y="3332311"/>
                      <a:pt x="3467752" y="3027944"/>
                      <a:pt x="3375897" y="2736031"/>
                    </a:cubicBezTo>
                    <a:cubicBezTo>
                      <a:pt x="3369669" y="2716570"/>
                      <a:pt x="3364999" y="2697110"/>
                      <a:pt x="3361107" y="2676870"/>
                    </a:cubicBezTo>
                    <a:cubicBezTo>
                      <a:pt x="3344760" y="2613817"/>
                      <a:pt x="3326856" y="2551542"/>
                      <a:pt x="3310508" y="2488489"/>
                    </a:cubicBezTo>
                    <a:cubicBezTo>
                      <a:pt x="3307395" y="2475256"/>
                      <a:pt x="3301167" y="2461244"/>
                      <a:pt x="3325299" y="2461244"/>
                    </a:cubicBezTo>
                    <a:cubicBezTo>
                      <a:pt x="3419489" y="2462023"/>
                      <a:pt x="3549488" y="2464358"/>
                      <a:pt x="3642900" y="2453460"/>
                    </a:cubicBezTo>
                    <a:cubicBezTo>
                      <a:pt x="3792359" y="2436334"/>
                      <a:pt x="3902896" y="2402083"/>
                      <a:pt x="4049242" y="2366275"/>
                    </a:cubicBezTo>
                    <a:cubicBezTo>
                      <a:pt x="4210378" y="2327353"/>
                      <a:pt x="4369957" y="2282983"/>
                      <a:pt x="4527979" y="2235498"/>
                    </a:cubicBezTo>
                    <a:cubicBezTo>
                      <a:pt x="4579355" y="2219151"/>
                      <a:pt x="4629954" y="2198912"/>
                      <a:pt x="4682887" y="2185679"/>
                    </a:cubicBezTo>
                    <a:cubicBezTo>
                      <a:pt x="4696899" y="2180229"/>
                      <a:pt x="4710132" y="2174780"/>
                      <a:pt x="4724144" y="2171667"/>
                    </a:cubicBezTo>
                    <a:cubicBezTo>
                      <a:pt x="4772407" y="2161547"/>
                      <a:pt x="4800431" y="2134302"/>
                      <a:pt x="4837017" y="2097715"/>
                    </a:cubicBezTo>
                    <a:cubicBezTo>
                      <a:pt x="4991147" y="1943586"/>
                      <a:pt x="5025398" y="1759875"/>
                      <a:pt x="5115696" y="1597961"/>
                    </a:cubicBezTo>
                    <a:cubicBezTo>
                      <a:pt x="5173300" y="1495208"/>
                      <a:pt x="5230126" y="1383113"/>
                      <a:pt x="5276053" y="1271797"/>
                    </a:cubicBezTo>
                    <a:cubicBezTo>
                      <a:pt x="5300185" y="1214193"/>
                      <a:pt x="5336771" y="1155032"/>
                      <a:pt x="5355454" y="1095871"/>
                    </a:cubicBezTo>
                    <a:cubicBezTo>
                      <a:pt x="5371801" y="1043716"/>
                      <a:pt x="5384256" y="975992"/>
                      <a:pt x="5408387" y="926951"/>
                    </a:cubicBezTo>
                    <a:cubicBezTo>
                      <a:pt x="5423956" y="884916"/>
                      <a:pt x="5407609" y="841324"/>
                      <a:pt x="5406830" y="796175"/>
                    </a:cubicBezTo>
                    <a:cubicBezTo>
                      <a:pt x="5406052" y="779827"/>
                      <a:pt x="5413836" y="761145"/>
                      <a:pt x="5395932" y="747912"/>
                    </a:cubicBezTo>
                    <a:close/>
                    <a:moveTo>
                      <a:pt x="2184894" y="1682810"/>
                    </a:moveTo>
                    <a:lnTo>
                      <a:pt x="2181780" y="1682810"/>
                    </a:lnTo>
                    <a:cubicBezTo>
                      <a:pt x="2182558" y="1681253"/>
                      <a:pt x="2182558" y="1680475"/>
                      <a:pt x="2183337" y="1678918"/>
                    </a:cubicBezTo>
                    <a:cubicBezTo>
                      <a:pt x="2184115" y="1680475"/>
                      <a:pt x="2184115" y="1681253"/>
                      <a:pt x="2184894" y="1682810"/>
                    </a:cubicBezTo>
                    <a:close/>
                    <a:moveTo>
                      <a:pt x="3492662" y="4619062"/>
                    </a:moveTo>
                    <a:cubicBezTo>
                      <a:pt x="3493440" y="4617505"/>
                      <a:pt x="3494219" y="4616727"/>
                      <a:pt x="3495776" y="4615170"/>
                    </a:cubicBezTo>
                    <a:cubicBezTo>
                      <a:pt x="3495776" y="4622176"/>
                      <a:pt x="3494997" y="4628403"/>
                      <a:pt x="3488770" y="4633852"/>
                    </a:cubicBezTo>
                    <a:cubicBezTo>
                      <a:pt x="3487991" y="4634631"/>
                      <a:pt x="3486434" y="4636188"/>
                      <a:pt x="3485656" y="4636966"/>
                    </a:cubicBezTo>
                    <a:cubicBezTo>
                      <a:pt x="3486434" y="4629960"/>
                      <a:pt x="3488770" y="4623733"/>
                      <a:pt x="3492662" y="4619062"/>
                    </a:cubicBezTo>
                    <a:close/>
                  </a:path>
                </a:pathLst>
              </a:custGeom>
              <a:solidFill>
                <a:srgbClr val="B4D9FC"/>
              </a:solidFill>
              <a:ln w="77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" name="Freeform: Shape 63">
                <a:extLst>
                  <a:ext uri="{FF2B5EF4-FFF2-40B4-BE49-F238E27FC236}">
                    <a16:creationId xmlns:a16="http://schemas.microsoft.com/office/drawing/2014/main" id="{84EF4926-467B-449F-BFEE-C6AE511C67F1}"/>
                  </a:ext>
                </a:extLst>
              </p:cNvPr>
              <p:cNvSpPr/>
              <p:nvPr/>
            </p:nvSpPr>
            <p:spPr>
              <a:xfrm>
                <a:off x="6981857" y="5303468"/>
                <a:ext cx="7784" cy="7784"/>
              </a:xfrm>
              <a:custGeom>
                <a:avLst/>
                <a:gdLst>
                  <a:gd name="connsiteX0" fmla="*/ 0 w 0"/>
                  <a:gd name="connsiteY0" fmla="*/ 0 h 0"/>
                  <a:gd name="connsiteX1" fmla="*/ 0 w 0"/>
                  <a:gd name="connsiteY1" fmla="*/ 0 h 0"/>
                  <a:gd name="connsiteX2" fmla="*/ 0 w 0"/>
                  <a:gd name="connsiteY2" fmla="*/ 0 h 0"/>
                  <a:gd name="connsiteX3" fmla="*/ 0 w 0"/>
                  <a:gd name="connsiteY3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5422"/>
              </a:solidFill>
              <a:ln w="77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62" name="Freeform: Shape 45">
              <a:extLst>
                <a:ext uri="{FF2B5EF4-FFF2-40B4-BE49-F238E27FC236}">
                  <a16:creationId xmlns:a16="http://schemas.microsoft.com/office/drawing/2014/main" id="{F966F810-55BD-4496-9308-EE68E4086F13}"/>
                </a:ext>
              </a:extLst>
            </p:cNvPr>
            <p:cNvSpPr/>
            <p:nvPr/>
          </p:nvSpPr>
          <p:spPr>
            <a:xfrm>
              <a:off x="5015534" y="5968961"/>
              <a:ext cx="2444282" cy="887414"/>
            </a:xfrm>
            <a:custGeom>
              <a:avLst/>
              <a:gdLst>
                <a:gd name="connsiteX0" fmla="*/ 2216201 w 2444281"/>
                <a:gd name="connsiteY0" fmla="*/ 281860 h 887414"/>
                <a:gd name="connsiteX1" fmla="*/ 2216979 w 2444281"/>
                <a:gd name="connsiteY1" fmla="*/ 285752 h 887414"/>
                <a:gd name="connsiteX2" fmla="*/ 2327517 w 2444281"/>
                <a:gd name="connsiteY2" fmla="*/ 457786 h 887414"/>
                <a:gd name="connsiteX3" fmla="*/ 2382007 w 2444281"/>
                <a:gd name="connsiteY3" fmla="*/ 560539 h 887414"/>
                <a:gd name="connsiteX4" fmla="*/ 2382007 w 2444281"/>
                <a:gd name="connsiteY4" fmla="*/ 560539 h 887414"/>
                <a:gd name="connsiteX5" fmla="*/ 2417037 w 2444281"/>
                <a:gd name="connsiteY5" fmla="*/ 633712 h 887414"/>
                <a:gd name="connsiteX6" fmla="*/ 2440390 w 2444281"/>
                <a:gd name="connsiteY6" fmla="*/ 783950 h 887414"/>
                <a:gd name="connsiteX7" fmla="*/ 2437276 w 2444281"/>
                <a:gd name="connsiteY7" fmla="*/ 790956 h 887414"/>
                <a:gd name="connsiteX8" fmla="*/ 2436497 w 2444281"/>
                <a:gd name="connsiteY8" fmla="*/ 804968 h 887414"/>
                <a:gd name="connsiteX9" fmla="*/ 2426378 w 2444281"/>
                <a:gd name="connsiteY9" fmla="*/ 889817 h 887414"/>
                <a:gd name="connsiteX10" fmla="*/ 25688 w 2444281"/>
                <a:gd name="connsiteY10" fmla="*/ 889817 h 887414"/>
                <a:gd name="connsiteX11" fmla="*/ 11676 w 2444281"/>
                <a:gd name="connsiteY11" fmla="*/ 861015 h 887414"/>
                <a:gd name="connsiteX12" fmla="*/ 7006 w 2444281"/>
                <a:gd name="connsiteY12" fmla="*/ 590120 h 887414"/>
                <a:gd name="connsiteX13" fmla="*/ 64610 w 2444281"/>
                <a:gd name="connsiteY13" fmla="*/ 179886 h 887414"/>
                <a:gd name="connsiteX14" fmla="*/ 100418 w 2444281"/>
                <a:gd name="connsiteY14" fmla="*/ 144077 h 887414"/>
                <a:gd name="connsiteX15" fmla="*/ 173591 w 2444281"/>
                <a:gd name="connsiteY15" fmla="*/ 136293 h 887414"/>
                <a:gd name="connsiteX16" fmla="*/ 433587 w 2444281"/>
                <a:gd name="connsiteY16" fmla="*/ 116832 h 887414"/>
                <a:gd name="connsiteX17" fmla="*/ 693584 w 2444281"/>
                <a:gd name="connsiteY17" fmla="*/ 98150 h 887414"/>
                <a:gd name="connsiteX18" fmla="*/ 890528 w 2444281"/>
                <a:gd name="connsiteY18" fmla="*/ 84138 h 887414"/>
                <a:gd name="connsiteX19" fmla="*/ 1139627 w 2444281"/>
                <a:gd name="connsiteY19" fmla="*/ 67013 h 887414"/>
                <a:gd name="connsiteX20" fmla="*/ 1435432 w 2444281"/>
                <a:gd name="connsiteY20" fmla="*/ 45995 h 887414"/>
                <a:gd name="connsiteX21" fmla="*/ 1561538 w 2444281"/>
                <a:gd name="connsiteY21" fmla="*/ 38211 h 887414"/>
                <a:gd name="connsiteX22" fmla="*/ 1602795 w 2444281"/>
                <a:gd name="connsiteY22" fmla="*/ 48330 h 887414"/>
                <a:gd name="connsiteX23" fmla="*/ 1679081 w 2444281"/>
                <a:gd name="connsiteY23" fmla="*/ 96593 h 887414"/>
                <a:gd name="connsiteX24" fmla="*/ 1718003 w 2444281"/>
                <a:gd name="connsiteY24" fmla="*/ 81803 h 887414"/>
                <a:gd name="connsiteX25" fmla="*/ 1731236 w 2444281"/>
                <a:gd name="connsiteY25" fmla="*/ 40546 h 887414"/>
                <a:gd name="connsiteX26" fmla="*/ 1748362 w 2444281"/>
                <a:gd name="connsiteY26" fmla="*/ 26534 h 887414"/>
                <a:gd name="connsiteX27" fmla="*/ 2004467 w 2444281"/>
                <a:gd name="connsiteY27" fmla="*/ 7073 h 887414"/>
                <a:gd name="connsiteX28" fmla="*/ 2102549 w 2444281"/>
                <a:gd name="connsiteY28" fmla="*/ 67 h 887414"/>
                <a:gd name="connsiteX29" fmla="*/ 2161710 w 2444281"/>
                <a:gd name="connsiteY29" fmla="*/ 55336 h 887414"/>
                <a:gd name="connsiteX30" fmla="*/ 2161710 w 2444281"/>
                <a:gd name="connsiteY30" fmla="*/ 55336 h 887414"/>
                <a:gd name="connsiteX31" fmla="*/ 2177279 w 2444281"/>
                <a:gd name="connsiteY31" fmla="*/ 126174 h 887414"/>
                <a:gd name="connsiteX32" fmla="*/ 2206081 w 2444281"/>
                <a:gd name="connsiteY32" fmla="*/ 253058 h 887414"/>
                <a:gd name="connsiteX33" fmla="*/ 2206081 w 2444281"/>
                <a:gd name="connsiteY33" fmla="*/ 253058 h 887414"/>
                <a:gd name="connsiteX34" fmla="*/ 2216201 w 2444281"/>
                <a:gd name="connsiteY34" fmla="*/ 281860 h 88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444281" h="887414">
                  <a:moveTo>
                    <a:pt x="2216201" y="281860"/>
                  </a:moveTo>
                  <a:cubicBezTo>
                    <a:pt x="2215422" y="283417"/>
                    <a:pt x="2215422" y="284974"/>
                    <a:pt x="2216979" y="285752"/>
                  </a:cubicBezTo>
                  <a:cubicBezTo>
                    <a:pt x="2257458" y="340243"/>
                    <a:pt x="2293265" y="398625"/>
                    <a:pt x="2327517" y="457786"/>
                  </a:cubicBezTo>
                  <a:cubicBezTo>
                    <a:pt x="2346978" y="491259"/>
                    <a:pt x="2369552" y="523175"/>
                    <a:pt x="2382007" y="560539"/>
                  </a:cubicBezTo>
                  <a:lnTo>
                    <a:pt x="2382007" y="560539"/>
                  </a:lnTo>
                  <a:cubicBezTo>
                    <a:pt x="2402246" y="580779"/>
                    <a:pt x="2406138" y="608802"/>
                    <a:pt x="2417037" y="633712"/>
                  </a:cubicBezTo>
                  <a:cubicBezTo>
                    <a:pt x="2438833" y="681197"/>
                    <a:pt x="2452066" y="731017"/>
                    <a:pt x="2440390" y="783950"/>
                  </a:cubicBezTo>
                  <a:cubicBezTo>
                    <a:pt x="2439611" y="787064"/>
                    <a:pt x="2438833" y="789399"/>
                    <a:pt x="2437276" y="790956"/>
                  </a:cubicBezTo>
                  <a:cubicBezTo>
                    <a:pt x="2437276" y="795627"/>
                    <a:pt x="2437276" y="800297"/>
                    <a:pt x="2436497" y="804968"/>
                  </a:cubicBezTo>
                  <a:cubicBezTo>
                    <a:pt x="2430270" y="832991"/>
                    <a:pt x="2437276" y="862572"/>
                    <a:pt x="2426378" y="889817"/>
                  </a:cubicBezTo>
                  <a:cubicBezTo>
                    <a:pt x="1626148" y="889817"/>
                    <a:pt x="825918" y="889817"/>
                    <a:pt x="25688" y="889817"/>
                  </a:cubicBezTo>
                  <a:cubicBezTo>
                    <a:pt x="16347" y="882032"/>
                    <a:pt x="14012" y="871913"/>
                    <a:pt x="11676" y="861015"/>
                  </a:cubicBezTo>
                  <a:cubicBezTo>
                    <a:pt x="-5449" y="770717"/>
                    <a:pt x="-778" y="680418"/>
                    <a:pt x="7006" y="590120"/>
                  </a:cubicBezTo>
                  <a:cubicBezTo>
                    <a:pt x="19461" y="452337"/>
                    <a:pt x="42035" y="316112"/>
                    <a:pt x="64610" y="179886"/>
                  </a:cubicBezTo>
                  <a:cubicBezTo>
                    <a:pt x="68502" y="157311"/>
                    <a:pt x="76286" y="147191"/>
                    <a:pt x="100418" y="144077"/>
                  </a:cubicBezTo>
                  <a:cubicBezTo>
                    <a:pt x="124549" y="140185"/>
                    <a:pt x="150238" y="143299"/>
                    <a:pt x="173591" y="136293"/>
                  </a:cubicBezTo>
                  <a:cubicBezTo>
                    <a:pt x="259997" y="128509"/>
                    <a:pt x="346403" y="123060"/>
                    <a:pt x="433587" y="116832"/>
                  </a:cubicBezTo>
                  <a:cubicBezTo>
                    <a:pt x="519994" y="110605"/>
                    <a:pt x="607178" y="105156"/>
                    <a:pt x="693584" y="98150"/>
                  </a:cubicBezTo>
                  <a:cubicBezTo>
                    <a:pt x="758973" y="93479"/>
                    <a:pt x="825140" y="88030"/>
                    <a:pt x="890528" y="84138"/>
                  </a:cubicBezTo>
                  <a:cubicBezTo>
                    <a:pt x="973820" y="79468"/>
                    <a:pt x="1056334" y="72461"/>
                    <a:pt x="1139627" y="67013"/>
                  </a:cubicBezTo>
                  <a:cubicBezTo>
                    <a:pt x="1238488" y="60007"/>
                    <a:pt x="1336571" y="52222"/>
                    <a:pt x="1435432" y="45995"/>
                  </a:cubicBezTo>
                  <a:cubicBezTo>
                    <a:pt x="1477467" y="43660"/>
                    <a:pt x="1518724" y="35875"/>
                    <a:pt x="1561538" y="38211"/>
                  </a:cubicBezTo>
                  <a:cubicBezTo>
                    <a:pt x="1577106" y="35097"/>
                    <a:pt x="1590340" y="40546"/>
                    <a:pt x="1602795" y="48330"/>
                  </a:cubicBezTo>
                  <a:cubicBezTo>
                    <a:pt x="1628483" y="63121"/>
                    <a:pt x="1653393" y="81025"/>
                    <a:pt x="1679081" y="96593"/>
                  </a:cubicBezTo>
                  <a:cubicBezTo>
                    <a:pt x="1705548" y="113719"/>
                    <a:pt x="1710219" y="111383"/>
                    <a:pt x="1718003" y="81803"/>
                  </a:cubicBezTo>
                  <a:cubicBezTo>
                    <a:pt x="1721895" y="67791"/>
                    <a:pt x="1725787" y="53779"/>
                    <a:pt x="1731236" y="40546"/>
                  </a:cubicBezTo>
                  <a:cubicBezTo>
                    <a:pt x="1735129" y="33540"/>
                    <a:pt x="1740577" y="28869"/>
                    <a:pt x="1748362" y="26534"/>
                  </a:cubicBezTo>
                  <a:cubicBezTo>
                    <a:pt x="1833211" y="17193"/>
                    <a:pt x="1918839" y="10187"/>
                    <a:pt x="2004467" y="7073"/>
                  </a:cubicBezTo>
                  <a:cubicBezTo>
                    <a:pt x="2037161" y="5516"/>
                    <a:pt x="2069855" y="846"/>
                    <a:pt x="2102549" y="67"/>
                  </a:cubicBezTo>
                  <a:cubicBezTo>
                    <a:pt x="2140693" y="-1490"/>
                    <a:pt x="2153926" y="24199"/>
                    <a:pt x="2161710" y="55336"/>
                  </a:cubicBezTo>
                  <a:lnTo>
                    <a:pt x="2161710" y="55336"/>
                  </a:lnTo>
                  <a:cubicBezTo>
                    <a:pt x="2171830" y="77911"/>
                    <a:pt x="2174944" y="102042"/>
                    <a:pt x="2177279" y="126174"/>
                  </a:cubicBezTo>
                  <a:cubicBezTo>
                    <a:pt x="2181171" y="169766"/>
                    <a:pt x="2196740" y="210244"/>
                    <a:pt x="2206081" y="253058"/>
                  </a:cubicBezTo>
                  <a:lnTo>
                    <a:pt x="2206081" y="253058"/>
                  </a:lnTo>
                  <a:cubicBezTo>
                    <a:pt x="2213865" y="260843"/>
                    <a:pt x="2212308" y="272519"/>
                    <a:pt x="2216201" y="281860"/>
                  </a:cubicBezTo>
                  <a:close/>
                </a:path>
              </a:pathLst>
            </a:custGeom>
            <a:solidFill>
              <a:srgbClr val="000000"/>
            </a:solidFill>
            <a:ln w="77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46">
              <a:extLst>
                <a:ext uri="{FF2B5EF4-FFF2-40B4-BE49-F238E27FC236}">
                  <a16:creationId xmlns:a16="http://schemas.microsoft.com/office/drawing/2014/main" id="{902BC21A-C9FC-45F6-BA10-67C01324D79F}"/>
                </a:ext>
              </a:extLst>
            </p:cNvPr>
            <p:cNvSpPr/>
            <p:nvPr/>
          </p:nvSpPr>
          <p:spPr>
            <a:xfrm>
              <a:off x="4568780" y="1022727"/>
              <a:ext cx="1299984" cy="1556867"/>
            </a:xfrm>
            <a:custGeom>
              <a:avLst/>
              <a:gdLst>
                <a:gd name="connsiteX0" fmla="*/ 1292132 w 1299984"/>
                <a:gd name="connsiteY0" fmla="*/ 412704 h 1556867"/>
                <a:gd name="connsiteX1" fmla="*/ 1081955 w 1299984"/>
                <a:gd name="connsiteY1" fmla="*/ 353543 h 1556867"/>
                <a:gd name="connsiteX2" fmla="*/ 898245 w 1299984"/>
                <a:gd name="connsiteY2" fmla="*/ 323184 h 1556867"/>
                <a:gd name="connsiteX3" fmla="*/ 718427 w 1299984"/>
                <a:gd name="connsiteY3" fmla="*/ 324741 h 1556867"/>
                <a:gd name="connsiteX4" fmla="*/ 569746 w 1299984"/>
                <a:gd name="connsiteY4" fmla="*/ 479650 h 1556867"/>
                <a:gd name="connsiteX5" fmla="*/ 542501 w 1299984"/>
                <a:gd name="connsiteY5" fmla="*/ 704617 h 1556867"/>
                <a:gd name="connsiteX6" fmla="*/ 480226 w 1299984"/>
                <a:gd name="connsiteY6" fmla="*/ 1003535 h 1556867"/>
                <a:gd name="connsiteX7" fmla="*/ 458430 w 1299984"/>
                <a:gd name="connsiteY7" fmla="*/ 1071259 h 1556867"/>
                <a:gd name="connsiteX8" fmla="*/ 431963 w 1299984"/>
                <a:gd name="connsiteY8" fmla="*/ 1089942 h 1556867"/>
                <a:gd name="connsiteX9" fmla="*/ 407054 w 1299984"/>
                <a:gd name="connsiteY9" fmla="*/ 1066589 h 1556867"/>
                <a:gd name="connsiteX10" fmla="*/ 399269 w 1299984"/>
                <a:gd name="connsiteY10" fmla="*/ 1015990 h 1556867"/>
                <a:gd name="connsiteX11" fmla="*/ 210888 w 1299984"/>
                <a:gd name="connsiteY11" fmla="*/ 861861 h 1556867"/>
                <a:gd name="connsiteX12" fmla="*/ 119811 w 1299984"/>
                <a:gd name="connsiteY12" fmla="*/ 924914 h 1556867"/>
                <a:gd name="connsiteX13" fmla="*/ 102686 w 1299984"/>
                <a:gd name="connsiteY13" fmla="*/ 1110959 h 1556867"/>
                <a:gd name="connsiteX14" fmla="*/ 159512 w 1299984"/>
                <a:gd name="connsiteY14" fmla="*/ 1204371 h 1556867"/>
                <a:gd name="connsiteX15" fmla="*/ 265379 w 1299984"/>
                <a:gd name="connsiteY15" fmla="*/ 1420776 h 1556867"/>
                <a:gd name="connsiteX16" fmla="*/ 260708 w 1299984"/>
                <a:gd name="connsiteY16" fmla="*/ 1560894 h 1556867"/>
                <a:gd name="connsiteX17" fmla="*/ 252924 w 1299984"/>
                <a:gd name="connsiteY17" fmla="*/ 1553110 h 1556867"/>
                <a:gd name="connsiteX18" fmla="*/ 230349 w 1299984"/>
                <a:gd name="connsiteY18" fmla="*/ 1531314 h 1556867"/>
                <a:gd name="connsiteX19" fmla="*/ 112027 w 1299984"/>
                <a:gd name="connsiteY19" fmla="*/ 1370178 h 1556867"/>
                <a:gd name="connsiteX20" fmla="*/ 40411 w 1299984"/>
                <a:gd name="connsiteY20" fmla="*/ 1192695 h 1556867"/>
                <a:gd name="connsiteX21" fmla="*/ 18615 w 1299984"/>
                <a:gd name="connsiteY21" fmla="*/ 1124971 h 1556867"/>
                <a:gd name="connsiteX22" fmla="*/ 11609 w 1299984"/>
                <a:gd name="connsiteY22" fmla="*/ 1061140 h 1556867"/>
                <a:gd name="connsiteX23" fmla="*/ 10831 w 1299984"/>
                <a:gd name="connsiteY23" fmla="*/ 872759 h 1556867"/>
                <a:gd name="connsiteX24" fmla="*/ 40411 w 1299984"/>
                <a:gd name="connsiteY24" fmla="*/ 703839 h 1556867"/>
                <a:gd name="connsiteX25" fmla="*/ 104243 w 1299984"/>
                <a:gd name="connsiteY25" fmla="*/ 485099 h 1556867"/>
                <a:gd name="connsiteX26" fmla="*/ 189870 w 1299984"/>
                <a:gd name="connsiteY26" fmla="*/ 306059 h 1556867"/>
                <a:gd name="connsiteX27" fmla="*/ 285618 w 1299984"/>
                <a:gd name="connsiteY27" fmla="*/ 190851 h 1556867"/>
                <a:gd name="connsiteX28" fmla="*/ 388371 w 1299984"/>
                <a:gd name="connsiteY28" fmla="*/ 109115 h 1556867"/>
                <a:gd name="connsiteX29" fmla="*/ 741002 w 1299984"/>
                <a:gd name="connsiteY29" fmla="*/ 135 h 1556867"/>
                <a:gd name="connsiteX30" fmla="*/ 1095967 w 1299984"/>
                <a:gd name="connsiteY30" fmla="*/ 96660 h 1556867"/>
                <a:gd name="connsiteX31" fmla="*/ 1294468 w 1299984"/>
                <a:gd name="connsiteY31" fmla="*/ 397136 h 1556867"/>
                <a:gd name="connsiteX32" fmla="*/ 1292132 w 1299984"/>
                <a:gd name="connsiteY32" fmla="*/ 412704 h 1556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99984" h="1556867">
                  <a:moveTo>
                    <a:pt x="1292132" y="412704"/>
                  </a:moveTo>
                  <a:cubicBezTo>
                    <a:pt x="1232193" y="357436"/>
                    <a:pt x="1156685" y="355879"/>
                    <a:pt x="1081955" y="353543"/>
                  </a:cubicBezTo>
                  <a:cubicBezTo>
                    <a:pt x="1019681" y="351987"/>
                    <a:pt x="959741" y="332526"/>
                    <a:pt x="898245" y="323184"/>
                  </a:cubicBezTo>
                  <a:cubicBezTo>
                    <a:pt x="837527" y="313843"/>
                    <a:pt x="778366" y="313843"/>
                    <a:pt x="718427" y="324741"/>
                  </a:cubicBezTo>
                  <a:cubicBezTo>
                    <a:pt x="632799" y="341088"/>
                    <a:pt x="587650" y="397136"/>
                    <a:pt x="569746" y="479650"/>
                  </a:cubicBezTo>
                  <a:cubicBezTo>
                    <a:pt x="553399" y="553601"/>
                    <a:pt x="547950" y="629109"/>
                    <a:pt x="542501" y="704617"/>
                  </a:cubicBezTo>
                  <a:cubicBezTo>
                    <a:pt x="535495" y="807370"/>
                    <a:pt x="511364" y="906231"/>
                    <a:pt x="480226" y="1003535"/>
                  </a:cubicBezTo>
                  <a:cubicBezTo>
                    <a:pt x="473220" y="1026110"/>
                    <a:pt x="465436" y="1048685"/>
                    <a:pt x="458430" y="1071259"/>
                  </a:cubicBezTo>
                  <a:cubicBezTo>
                    <a:pt x="454538" y="1084493"/>
                    <a:pt x="448310" y="1093834"/>
                    <a:pt x="431963" y="1089942"/>
                  </a:cubicBezTo>
                  <a:cubicBezTo>
                    <a:pt x="418730" y="1086828"/>
                    <a:pt x="406275" y="1086828"/>
                    <a:pt x="407054" y="1066589"/>
                  </a:cubicBezTo>
                  <a:cubicBezTo>
                    <a:pt x="407054" y="1049463"/>
                    <a:pt x="401604" y="1033116"/>
                    <a:pt x="399269" y="1015990"/>
                  </a:cubicBezTo>
                  <a:cubicBezTo>
                    <a:pt x="383701" y="908567"/>
                    <a:pt x="284061" y="865753"/>
                    <a:pt x="210888" y="861861"/>
                  </a:cubicBezTo>
                  <a:cubicBezTo>
                    <a:pt x="163404" y="859525"/>
                    <a:pt x="135380" y="879765"/>
                    <a:pt x="119811" y="924914"/>
                  </a:cubicBezTo>
                  <a:cubicBezTo>
                    <a:pt x="99572" y="985632"/>
                    <a:pt x="87896" y="1047128"/>
                    <a:pt x="102686" y="1110959"/>
                  </a:cubicBezTo>
                  <a:cubicBezTo>
                    <a:pt x="111249" y="1148324"/>
                    <a:pt x="126039" y="1182575"/>
                    <a:pt x="159512" y="1204371"/>
                  </a:cubicBezTo>
                  <a:cubicBezTo>
                    <a:pt x="237355" y="1255748"/>
                    <a:pt x="266157" y="1331256"/>
                    <a:pt x="265379" y="1420776"/>
                  </a:cubicBezTo>
                  <a:cubicBezTo>
                    <a:pt x="264600" y="1467482"/>
                    <a:pt x="271606" y="1514188"/>
                    <a:pt x="260708" y="1560894"/>
                  </a:cubicBezTo>
                  <a:cubicBezTo>
                    <a:pt x="256037" y="1560115"/>
                    <a:pt x="254480" y="1556223"/>
                    <a:pt x="252924" y="1553110"/>
                  </a:cubicBezTo>
                  <a:cubicBezTo>
                    <a:pt x="249810" y="1541433"/>
                    <a:pt x="241247" y="1534427"/>
                    <a:pt x="230349" y="1531314"/>
                  </a:cubicBezTo>
                  <a:cubicBezTo>
                    <a:pt x="187535" y="1517302"/>
                    <a:pt x="129153" y="1410656"/>
                    <a:pt x="112027" y="1370178"/>
                  </a:cubicBezTo>
                  <a:cubicBezTo>
                    <a:pt x="87117" y="1311795"/>
                    <a:pt x="64543" y="1251856"/>
                    <a:pt x="40411" y="1192695"/>
                  </a:cubicBezTo>
                  <a:cubicBezTo>
                    <a:pt x="31848" y="1170120"/>
                    <a:pt x="21729" y="1149103"/>
                    <a:pt x="18615" y="1124971"/>
                  </a:cubicBezTo>
                  <a:cubicBezTo>
                    <a:pt x="16280" y="1102397"/>
                    <a:pt x="25621" y="1082936"/>
                    <a:pt x="11609" y="1061140"/>
                  </a:cubicBezTo>
                  <a:cubicBezTo>
                    <a:pt x="-10965" y="1026888"/>
                    <a:pt x="5382" y="911680"/>
                    <a:pt x="10831" y="872759"/>
                  </a:cubicBezTo>
                  <a:cubicBezTo>
                    <a:pt x="18615" y="816711"/>
                    <a:pt x="28735" y="759107"/>
                    <a:pt x="40411" y="703839"/>
                  </a:cubicBezTo>
                  <a:cubicBezTo>
                    <a:pt x="55980" y="629887"/>
                    <a:pt x="77776" y="556715"/>
                    <a:pt x="104243" y="485099"/>
                  </a:cubicBezTo>
                  <a:cubicBezTo>
                    <a:pt x="119811" y="444620"/>
                    <a:pt x="149392" y="328634"/>
                    <a:pt x="189870" y="306059"/>
                  </a:cubicBezTo>
                  <a:cubicBezTo>
                    <a:pt x="224122" y="287377"/>
                    <a:pt x="256816" y="220431"/>
                    <a:pt x="285618" y="190851"/>
                  </a:cubicBezTo>
                  <a:cubicBezTo>
                    <a:pt x="316755" y="158935"/>
                    <a:pt x="351006" y="132468"/>
                    <a:pt x="388371" y="109115"/>
                  </a:cubicBezTo>
                  <a:cubicBezTo>
                    <a:pt x="485675" y="48397"/>
                    <a:pt x="624236" y="-2979"/>
                    <a:pt x="741002" y="135"/>
                  </a:cubicBezTo>
                  <a:cubicBezTo>
                    <a:pt x="863994" y="4027"/>
                    <a:pt x="989322" y="32050"/>
                    <a:pt x="1095967" y="96660"/>
                  </a:cubicBezTo>
                  <a:cubicBezTo>
                    <a:pt x="1185487" y="151151"/>
                    <a:pt x="1331833" y="278814"/>
                    <a:pt x="1294468" y="397136"/>
                  </a:cubicBezTo>
                  <a:cubicBezTo>
                    <a:pt x="1293689" y="402585"/>
                    <a:pt x="1292911" y="407255"/>
                    <a:pt x="1292132" y="412704"/>
                  </a:cubicBezTo>
                  <a:close/>
                </a:path>
              </a:pathLst>
            </a:custGeom>
            <a:solidFill>
              <a:srgbClr val="89571E"/>
            </a:solidFill>
            <a:ln w="77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47">
              <a:extLst>
                <a:ext uri="{FF2B5EF4-FFF2-40B4-BE49-F238E27FC236}">
                  <a16:creationId xmlns:a16="http://schemas.microsoft.com/office/drawing/2014/main" id="{9F6BAFBC-13CE-4BB2-9F5F-C86AF86AAD14}"/>
                </a:ext>
              </a:extLst>
            </p:cNvPr>
            <p:cNvSpPr/>
            <p:nvPr/>
          </p:nvSpPr>
          <p:spPr>
            <a:xfrm>
              <a:off x="5098826" y="2631884"/>
              <a:ext cx="194608" cy="233530"/>
            </a:xfrm>
            <a:custGeom>
              <a:avLst/>
              <a:gdLst>
                <a:gd name="connsiteX0" fmla="*/ 98861 w 194608"/>
                <a:gd name="connsiteY0" fmla="*/ 212512 h 233530"/>
                <a:gd name="connsiteX1" fmla="*/ 88742 w 194608"/>
                <a:gd name="connsiteY1" fmla="*/ 211734 h 233530"/>
                <a:gd name="connsiteX2" fmla="*/ 66167 w 194608"/>
                <a:gd name="connsiteY2" fmla="*/ 205506 h 233530"/>
                <a:gd name="connsiteX3" fmla="*/ 60718 w 194608"/>
                <a:gd name="connsiteY3" fmla="*/ 200836 h 233530"/>
                <a:gd name="connsiteX4" fmla="*/ 9341 w 194608"/>
                <a:gd name="connsiteY4" fmla="*/ 28024 h 233530"/>
                <a:gd name="connsiteX5" fmla="*/ 0 w 194608"/>
                <a:gd name="connsiteY5" fmla="*/ 0 h 233530"/>
                <a:gd name="connsiteX6" fmla="*/ 31916 w 194608"/>
                <a:gd name="connsiteY6" fmla="*/ 49041 h 233530"/>
                <a:gd name="connsiteX7" fmla="*/ 198501 w 194608"/>
                <a:gd name="connsiteY7" fmla="*/ 233530 h 233530"/>
                <a:gd name="connsiteX8" fmla="*/ 195387 w 194608"/>
                <a:gd name="connsiteY8" fmla="*/ 236644 h 233530"/>
                <a:gd name="connsiteX9" fmla="*/ 175926 w 194608"/>
                <a:gd name="connsiteY9" fmla="*/ 234309 h 233530"/>
                <a:gd name="connsiteX10" fmla="*/ 175926 w 194608"/>
                <a:gd name="connsiteY10" fmla="*/ 233530 h 233530"/>
                <a:gd name="connsiteX11" fmla="*/ 150238 w 194608"/>
                <a:gd name="connsiteY11" fmla="*/ 228081 h 233530"/>
                <a:gd name="connsiteX12" fmla="*/ 131555 w 194608"/>
                <a:gd name="connsiteY12" fmla="*/ 223410 h 233530"/>
                <a:gd name="connsiteX13" fmla="*/ 131555 w 194608"/>
                <a:gd name="connsiteY13" fmla="*/ 222632 h 233530"/>
                <a:gd name="connsiteX14" fmla="*/ 98861 w 194608"/>
                <a:gd name="connsiteY14" fmla="*/ 212512 h 233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4608" h="233530">
                  <a:moveTo>
                    <a:pt x="98861" y="212512"/>
                  </a:moveTo>
                  <a:cubicBezTo>
                    <a:pt x="95747" y="212512"/>
                    <a:pt x="91855" y="211734"/>
                    <a:pt x="88742" y="211734"/>
                  </a:cubicBezTo>
                  <a:cubicBezTo>
                    <a:pt x="82514" y="204728"/>
                    <a:pt x="73173" y="207842"/>
                    <a:pt x="66167" y="205506"/>
                  </a:cubicBezTo>
                  <a:cubicBezTo>
                    <a:pt x="63832" y="204728"/>
                    <a:pt x="62275" y="203171"/>
                    <a:pt x="60718" y="200836"/>
                  </a:cubicBezTo>
                  <a:cubicBezTo>
                    <a:pt x="46706" y="142453"/>
                    <a:pt x="27245" y="85628"/>
                    <a:pt x="9341" y="28024"/>
                  </a:cubicBezTo>
                  <a:cubicBezTo>
                    <a:pt x="7006" y="19461"/>
                    <a:pt x="3892" y="10898"/>
                    <a:pt x="0" y="0"/>
                  </a:cubicBezTo>
                  <a:cubicBezTo>
                    <a:pt x="20239" y="13233"/>
                    <a:pt x="23353" y="33473"/>
                    <a:pt x="31916" y="49041"/>
                  </a:cubicBezTo>
                  <a:cubicBezTo>
                    <a:pt x="72394" y="124549"/>
                    <a:pt x="127663" y="185267"/>
                    <a:pt x="198501" y="233530"/>
                  </a:cubicBezTo>
                  <a:cubicBezTo>
                    <a:pt x="197722" y="234309"/>
                    <a:pt x="196944" y="235865"/>
                    <a:pt x="195387" y="236644"/>
                  </a:cubicBezTo>
                  <a:cubicBezTo>
                    <a:pt x="188381" y="240536"/>
                    <a:pt x="182153" y="238979"/>
                    <a:pt x="175926" y="234309"/>
                  </a:cubicBezTo>
                  <a:lnTo>
                    <a:pt x="175926" y="233530"/>
                  </a:lnTo>
                  <a:cubicBezTo>
                    <a:pt x="168142" y="226524"/>
                    <a:pt x="158801" y="228859"/>
                    <a:pt x="150238" y="228081"/>
                  </a:cubicBezTo>
                  <a:cubicBezTo>
                    <a:pt x="143232" y="228081"/>
                    <a:pt x="137004" y="228081"/>
                    <a:pt x="131555" y="223410"/>
                  </a:cubicBezTo>
                  <a:lnTo>
                    <a:pt x="131555" y="222632"/>
                  </a:lnTo>
                  <a:cubicBezTo>
                    <a:pt x="122214" y="216404"/>
                    <a:pt x="108981" y="221075"/>
                    <a:pt x="98861" y="212512"/>
                  </a:cubicBezTo>
                  <a:close/>
                </a:path>
              </a:pathLst>
            </a:custGeom>
            <a:solidFill>
              <a:srgbClr val="E3B786"/>
            </a:solidFill>
            <a:ln w="77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5" name="Graphic 24">
              <a:extLst>
                <a:ext uri="{FF2B5EF4-FFF2-40B4-BE49-F238E27FC236}">
                  <a16:creationId xmlns:a16="http://schemas.microsoft.com/office/drawing/2014/main" id="{C792C099-E957-4619-AA01-4A720C617172}"/>
                </a:ext>
              </a:extLst>
            </p:cNvPr>
            <p:cNvGrpSpPr/>
            <p:nvPr/>
          </p:nvGrpSpPr>
          <p:grpSpPr>
            <a:xfrm>
              <a:off x="3822070" y="2993077"/>
              <a:ext cx="4040070" cy="2506556"/>
              <a:chOff x="3822070" y="2993077"/>
              <a:chExt cx="4040070" cy="2506556"/>
            </a:xfrm>
            <a:solidFill>
              <a:srgbClr val="A1C1E2"/>
            </a:solidFill>
          </p:grpSpPr>
          <p:sp>
            <p:nvSpPr>
              <p:cNvPr id="67" name="Freeform: Shape 50">
                <a:extLst>
                  <a:ext uri="{FF2B5EF4-FFF2-40B4-BE49-F238E27FC236}">
                    <a16:creationId xmlns:a16="http://schemas.microsoft.com/office/drawing/2014/main" id="{9F01A10C-0B9E-43E8-AB99-544710FD4359}"/>
                  </a:ext>
                </a:extLst>
              </p:cNvPr>
              <p:cNvSpPr/>
              <p:nvPr/>
            </p:nvSpPr>
            <p:spPr>
              <a:xfrm>
                <a:off x="5752399" y="3005226"/>
                <a:ext cx="155687" cy="303589"/>
              </a:xfrm>
              <a:custGeom>
                <a:avLst/>
                <a:gdLst>
                  <a:gd name="connsiteX0" fmla="*/ 56359 w 155686"/>
                  <a:gd name="connsiteY0" fmla="*/ 86713 h 303589"/>
                  <a:gd name="connsiteX1" fmla="*/ 11210 w 155686"/>
                  <a:gd name="connsiteY1" fmla="*/ 1085 h 303589"/>
                  <a:gd name="connsiteX2" fmla="*/ 5761 w 155686"/>
                  <a:gd name="connsiteY2" fmla="*/ 1863 h 303589"/>
                  <a:gd name="connsiteX3" fmla="*/ 16659 w 155686"/>
                  <a:gd name="connsiteY3" fmla="*/ 83599 h 303589"/>
                  <a:gd name="connsiteX4" fmla="*/ 312 w 155686"/>
                  <a:gd name="connsiteY4" fmla="*/ 100725 h 303589"/>
                  <a:gd name="connsiteX5" fmla="*/ 42347 w 155686"/>
                  <a:gd name="connsiteY5" fmla="*/ 163778 h 303589"/>
                  <a:gd name="connsiteX6" fmla="*/ 54802 w 155686"/>
                  <a:gd name="connsiteY6" fmla="*/ 290662 h 303589"/>
                  <a:gd name="connsiteX7" fmla="*/ 64143 w 155686"/>
                  <a:gd name="connsiteY7" fmla="*/ 309345 h 303589"/>
                  <a:gd name="connsiteX8" fmla="*/ 92167 w 155686"/>
                  <a:gd name="connsiteY8" fmla="*/ 262639 h 303589"/>
                  <a:gd name="connsiteX9" fmla="*/ 139651 w 155686"/>
                  <a:gd name="connsiteY9" fmla="*/ 249405 h 303589"/>
                  <a:gd name="connsiteX10" fmla="*/ 149771 w 155686"/>
                  <a:gd name="connsiteY10" fmla="*/ 224495 h 303589"/>
                  <a:gd name="connsiteX11" fmla="*/ 56359 w 155686"/>
                  <a:gd name="connsiteY11" fmla="*/ 86713 h 303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5686" h="303589">
                    <a:moveTo>
                      <a:pt x="56359" y="86713"/>
                    </a:moveTo>
                    <a:cubicBezTo>
                      <a:pt x="39233" y="59468"/>
                      <a:pt x="18994" y="33001"/>
                      <a:pt x="11210" y="1085"/>
                    </a:cubicBezTo>
                    <a:cubicBezTo>
                      <a:pt x="9653" y="-472"/>
                      <a:pt x="7317" y="-472"/>
                      <a:pt x="5761" y="1863"/>
                    </a:cubicBezTo>
                    <a:cubicBezTo>
                      <a:pt x="-9808" y="31444"/>
                      <a:pt x="10431" y="57911"/>
                      <a:pt x="16659" y="83599"/>
                    </a:cubicBezTo>
                    <a:cubicBezTo>
                      <a:pt x="22886" y="108509"/>
                      <a:pt x="14323" y="102282"/>
                      <a:pt x="312" y="100725"/>
                    </a:cubicBezTo>
                    <a:cubicBezTo>
                      <a:pt x="21329" y="117072"/>
                      <a:pt x="43904" y="132640"/>
                      <a:pt x="42347" y="163778"/>
                    </a:cubicBezTo>
                    <a:cubicBezTo>
                      <a:pt x="40790" y="206592"/>
                      <a:pt x="54023" y="247848"/>
                      <a:pt x="54802" y="290662"/>
                    </a:cubicBezTo>
                    <a:cubicBezTo>
                      <a:pt x="54802" y="297668"/>
                      <a:pt x="50910" y="308566"/>
                      <a:pt x="64143" y="309345"/>
                    </a:cubicBezTo>
                    <a:cubicBezTo>
                      <a:pt x="53245" y="281321"/>
                      <a:pt x="63365" y="267309"/>
                      <a:pt x="92167" y="262639"/>
                    </a:cubicBezTo>
                    <a:cubicBezTo>
                      <a:pt x="108514" y="260303"/>
                      <a:pt x="123304" y="252519"/>
                      <a:pt x="139651" y="249405"/>
                    </a:cubicBezTo>
                    <a:cubicBezTo>
                      <a:pt x="158334" y="246292"/>
                      <a:pt x="160669" y="239286"/>
                      <a:pt x="149771" y="224495"/>
                    </a:cubicBezTo>
                    <a:cubicBezTo>
                      <a:pt x="118634" y="178568"/>
                      <a:pt x="85939" y="133419"/>
                      <a:pt x="56359" y="86713"/>
                    </a:cubicBezTo>
                    <a:close/>
                  </a:path>
                </a:pathLst>
              </a:custGeom>
              <a:solidFill>
                <a:srgbClr val="A1C1E2"/>
              </a:solidFill>
              <a:ln w="77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: Shape 51">
                <a:extLst>
                  <a:ext uri="{FF2B5EF4-FFF2-40B4-BE49-F238E27FC236}">
                    <a16:creationId xmlns:a16="http://schemas.microsoft.com/office/drawing/2014/main" id="{F548A5D1-CB30-4B4A-B1AD-F9A2FE459BBF}"/>
                  </a:ext>
                </a:extLst>
              </p:cNvPr>
              <p:cNvSpPr/>
              <p:nvPr/>
            </p:nvSpPr>
            <p:spPr>
              <a:xfrm>
                <a:off x="6914912" y="3319241"/>
                <a:ext cx="350295" cy="412570"/>
              </a:xfrm>
              <a:custGeom>
                <a:avLst/>
                <a:gdLst>
                  <a:gd name="connsiteX0" fmla="*/ 0 w 350295"/>
                  <a:gd name="connsiteY0" fmla="*/ 411013 h 412569"/>
                  <a:gd name="connsiteX1" fmla="*/ 4670 w 350295"/>
                  <a:gd name="connsiteY1" fmla="*/ 416462 h 412569"/>
                  <a:gd name="connsiteX2" fmla="*/ 14790 w 350295"/>
                  <a:gd name="connsiteY2" fmla="*/ 414127 h 412569"/>
                  <a:gd name="connsiteX3" fmla="*/ 25688 w 350295"/>
                  <a:gd name="connsiteY3" fmla="*/ 411791 h 412569"/>
                  <a:gd name="connsiteX4" fmla="*/ 243650 w 350295"/>
                  <a:gd name="connsiteY4" fmla="*/ 267781 h 412569"/>
                  <a:gd name="connsiteX5" fmla="*/ 341732 w 350295"/>
                  <a:gd name="connsiteY5" fmla="*/ 51377 h 412569"/>
                  <a:gd name="connsiteX6" fmla="*/ 352630 w 350295"/>
                  <a:gd name="connsiteY6" fmla="*/ 0 h 412569"/>
                  <a:gd name="connsiteX7" fmla="*/ 0 w 350295"/>
                  <a:gd name="connsiteY7" fmla="*/ 411013 h 412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0295" h="412569">
                    <a:moveTo>
                      <a:pt x="0" y="411013"/>
                    </a:moveTo>
                    <a:cubicBezTo>
                      <a:pt x="1557" y="412570"/>
                      <a:pt x="3114" y="414127"/>
                      <a:pt x="4670" y="416462"/>
                    </a:cubicBezTo>
                    <a:cubicBezTo>
                      <a:pt x="7784" y="415684"/>
                      <a:pt x="11677" y="414905"/>
                      <a:pt x="14790" y="414127"/>
                    </a:cubicBezTo>
                    <a:cubicBezTo>
                      <a:pt x="18682" y="413348"/>
                      <a:pt x="21796" y="411791"/>
                      <a:pt x="25688" y="411791"/>
                    </a:cubicBezTo>
                    <a:cubicBezTo>
                      <a:pt x="125328" y="404785"/>
                      <a:pt x="193830" y="350295"/>
                      <a:pt x="243650" y="267781"/>
                    </a:cubicBezTo>
                    <a:cubicBezTo>
                      <a:pt x="284907" y="199279"/>
                      <a:pt x="312152" y="125328"/>
                      <a:pt x="341732" y="51377"/>
                    </a:cubicBezTo>
                    <a:cubicBezTo>
                      <a:pt x="347181" y="37365"/>
                      <a:pt x="358858" y="21796"/>
                      <a:pt x="352630" y="0"/>
                    </a:cubicBezTo>
                    <a:cubicBezTo>
                      <a:pt x="233530" y="138561"/>
                      <a:pt x="116765" y="274787"/>
                      <a:pt x="0" y="411013"/>
                    </a:cubicBezTo>
                    <a:close/>
                  </a:path>
                </a:pathLst>
              </a:custGeom>
              <a:solidFill>
                <a:srgbClr val="A1C1E2"/>
              </a:solidFill>
              <a:ln w="77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: Shape 52">
                <a:extLst>
                  <a:ext uri="{FF2B5EF4-FFF2-40B4-BE49-F238E27FC236}">
                    <a16:creationId xmlns:a16="http://schemas.microsoft.com/office/drawing/2014/main" id="{40BFA885-EB1D-45DA-8A70-CEA04A9398C5}"/>
                  </a:ext>
                </a:extLst>
              </p:cNvPr>
              <p:cNvSpPr/>
              <p:nvPr/>
            </p:nvSpPr>
            <p:spPr>
              <a:xfrm>
                <a:off x="6549479" y="3486024"/>
                <a:ext cx="179040" cy="256883"/>
              </a:xfrm>
              <a:custGeom>
                <a:avLst/>
                <a:gdLst>
                  <a:gd name="connsiteX0" fmla="*/ 169267 w 179039"/>
                  <a:gd name="connsiteY0" fmla="*/ 3694 h 256883"/>
                  <a:gd name="connsiteX1" fmla="*/ 26814 w 179039"/>
                  <a:gd name="connsiteY1" fmla="*/ 51178 h 256883"/>
                  <a:gd name="connsiteX2" fmla="*/ 1125 w 179039"/>
                  <a:gd name="connsiteY2" fmla="*/ 83873 h 256883"/>
                  <a:gd name="connsiteX3" fmla="*/ 7353 w 179039"/>
                  <a:gd name="connsiteY3" fmla="*/ 144590 h 256883"/>
                  <a:gd name="connsiteX4" fmla="*/ 22922 w 179039"/>
                  <a:gd name="connsiteY4" fmla="*/ 232553 h 256883"/>
                  <a:gd name="connsiteX5" fmla="*/ 71184 w 179039"/>
                  <a:gd name="connsiteY5" fmla="*/ 242673 h 256883"/>
                  <a:gd name="connsiteX6" fmla="*/ 92202 w 179039"/>
                  <a:gd name="connsiteY6" fmla="*/ 210757 h 256883"/>
                  <a:gd name="connsiteX7" fmla="*/ 181722 w 179039"/>
                  <a:gd name="connsiteY7" fmla="*/ 15370 h 256883"/>
                  <a:gd name="connsiteX8" fmla="*/ 184057 w 179039"/>
                  <a:gd name="connsiteY8" fmla="*/ 2915 h 256883"/>
                  <a:gd name="connsiteX9" fmla="*/ 169267 w 179039"/>
                  <a:gd name="connsiteY9" fmla="*/ 3694 h 256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9039" h="256883">
                    <a:moveTo>
                      <a:pt x="169267" y="3694"/>
                    </a:moveTo>
                    <a:cubicBezTo>
                      <a:pt x="121783" y="20041"/>
                      <a:pt x="74298" y="36388"/>
                      <a:pt x="26814" y="51178"/>
                    </a:cubicBezTo>
                    <a:cubicBezTo>
                      <a:pt x="6574" y="57406"/>
                      <a:pt x="-3545" y="65968"/>
                      <a:pt x="1125" y="83873"/>
                    </a:cubicBezTo>
                    <a:cubicBezTo>
                      <a:pt x="3461" y="107226"/>
                      <a:pt x="4239" y="125908"/>
                      <a:pt x="7353" y="144590"/>
                    </a:cubicBezTo>
                    <a:cubicBezTo>
                      <a:pt x="12023" y="174171"/>
                      <a:pt x="12802" y="204530"/>
                      <a:pt x="22922" y="232553"/>
                    </a:cubicBezTo>
                    <a:cubicBezTo>
                      <a:pt x="33820" y="263691"/>
                      <a:pt x="50167" y="267583"/>
                      <a:pt x="71184" y="242673"/>
                    </a:cubicBezTo>
                    <a:cubicBezTo>
                      <a:pt x="78969" y="233332"/>
                      <a:pt x="85975" y="221655"/>
                      <a:pt x="92202" y="210757"/>
                    </a:cubicBezTo>
                    <a:cubicBezTo>
                      <a:pt x="127232" y="147704"/>
                      <a:pt x="152920" y="80759"/>
                      <a:pt x="181722" y="15370"/>
                    </a:cubicBezTo>
                    <a:cubicBezTo>
                      <a:pt x="183279" y="11478"/>
                      <a:pt x="187171" y="6808"/>
                      <a:pt x="184057" y="2915"/>
                    </a:cubicBezTo>
                    <a:cubicBezTo>
                      <a:pt x="179387" y="-3312"/>
                      <a:pt x="173938" y="2137"/>
                      <a:pt x="169267" y="3694"/>
                    </a:cubicBezTo>
                    <a:close/>
                  </a:path>
                </a:pathLst>
              </a:custGeom>
              <a:solidFill>
                <a:srgbClr val="A1C1E2"/>
              </a:solidFill>
              <a:ln w="77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: Shape 53">
                <a:extLst>
                  <a:ext uri="{FF2B5EF4-FFF2-40B4-BE49-F238E27FC236}">
                    <a16:creationId xmlns:a16="http://schemas.microsoft.com/office/drawing/2014/main" id="{F44C6C77-422F-4303-8DCC-F836E3FABCA6}"/>
                  </a:ext>
                </a:extLst>
              </p:cNvPr>
              <p:cNvSpPr/>
              <p:nvPr/>
            </p:nvSpPr>
            <p:spPr>
              <a:xfrm>
                <a:off x="7708914" y="3041340"/>
                <a:ext cx="155687" cy="233530"/>
              </a:xfrm>
              <a:custGeom>
                <a:avLst/>
                <a:gdLst>
                  <a:gd name="connsiteX0" fmla="*/ 151795 w 155686"/>
                  <a:gd name="connsiteY0" fmla="*/ 205506 h 233530"/>
                  <a:gd name="connsiteX1" fmla="*/ 7006 w 155686"/>
                  <a:gd name="connsiteY1" fmla="*/ 0 h 233530"/>
                  <a:gd name="connsiteX2" fmla="*/ 0 w 155686"/>
                  <a:gd name="connsiteY2" fmla="*/ 3114 h 233530"/>
                  <a:gd name="connsiteX3" fmla="*/ 21796 w 155686"/>
                  <a:gd name="connsiteY3" fmla="*/ 180596 h 233530"/>
                  <a:gd name="connsiteX4" fmla="*/ 32694 w 155686"/>
                  <a:gd name="connsiteY4" fmla="*/ 209399 h 233530"/>
                  <a:gd name="connsiteX5" fmla="*/ 126106 w 155686"/>
                  <a:gd name="connsiteY5" fmla="*/ 238200 h 233530"/>
                  <a:gd name="connsiteX6" fmla="*/ 151795 w 155686"/>
                  <a:gd name="connsiteY6" fmla="*/ 205506 h 233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5686" h="233530">
                    <a:moveTo>
                      <a:pt x="151795" y="205506"/>
                    </a:moveTo>
                    <a:cubicBezTo>
                      <a:pt x="115986" y="127663"/>
                      <a:pt x="58383" y="66167"/>
                      <a:pt x="7006" y="0"/>
                    </a:cubicBezTo>
                    <a:cubicBezTo>
                      <a:pt x="4670" y="778"/>
                      <a:pt x="2335" y="2335"/>
                      <a:pt x="0" y="3114"/>
                    </a:cubicBezTo>
                    <a:cubicBezTo>
                      <a:pt x="7006" y="62275"/>
                      <a:pt x="14012" y="121435"/>
                      <a:pt x="21796" y="180596"/>
                    </a:cubicBezTo>
                    <a:cubicBezTo>
                      <a:pt x="23353" y="190716"/>
                      <a:pt x="19461" y="203949"/>
                      <a:pt x="32694" y="209399"/>
                    </a:cubicBezTo>
                    <a:cubicBezTo>
                      <a:pt x="63053" y="221854"/>
                      <a:pt x="93412" y="235087"/>
                      <a:pt x="126106" y="238200"/>
                    </a:cubicBezTo>
                    <a:cubicBezTo>
                      <a:pt x="152573" y="240536"/>
                      <a:pt x="161914" y="228081"/>
                      <a:pt x="151795" y="205506"/>
                    </a:cubicBezTo>
                    <a:close/>
                  </a:path>
                </a:pathLst>
              </a:custGeom>
              <a:solidFill>
                <a:srgbClr val="A1C1E2"/>
              </a:solidFill>
              <a:ln w="77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: Shape 54">
                <a:extLst>
                  <a:ext uri="{FF2B5EF4-FFF2-40B4-BE49-F238E27FC236}">
                    <a16:creationId xmlns:a16="http://schemas.microsoft.com/office/drawing/2014/main" id="{1EE86C9D-D316-4D88-8A01-C9C9426E2995}"/>
                  </a:ext>
                </a:extLst>
              </p:cNvPr>
              <p:cNvSpPr/>
              <p:nvPr/>
            </p:nvSpPr>
            <p:spPr>
              <a:xfrm>
                <a:off x="4875416" y="4489227"/>
                <a:ext cx="786218" cy="482629"/>
              </a:xfrm>
              <a:custGeom>
                <a:avLst/>
                <a:gdLst>
                  <a:gd name="connsiteX0" fmla="*/ 787775 w 786217"/>
                  <a:gd name="connsiteY0" fmla="*/ 487299 h 482628"/>
                  <a:gd name="connsiteX1" fmla="*/ 0 w 786217"/>
                  <a:gd name="connsiteY1" fmla="*/ 0 h 482628"/>
                  <a:gd name="connsiteX2" fmla="*/ 787775 w 786217"/>
                  <a:gd name="connsiteY2" fmla="*/ 487299 h 48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6217" h="482628">
                    <a:moveTo>
                      <a:pt x="787775" y="487299"/>
                    </a:moveTo>
                    <a:cubicBezTo>
                      <a:pt x="523886" y="323828"/>
                      <a:pt x="265446" y="164249"/>
                      <a:pt x="0" y="0"/>
                    </a:cubicBezTo>
                    <a:cubicBezTo>
                      <a:pt x="190716" y="284128"/>
                      <a:pt x="460054" y="426582"/>
                      <a:pt x="787775" y="487299"/>
                    </a:cubicBezTo>
                    <a:close/>
                  </a:path>
                </a:pathLst>
              </a:custGeom>
              <a:solidFill>
                <a:srgbClr val="A1C1E2"/>
              </a:solidFill>
              <a:ln w="77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: Shape 55">
                <a:extLst>
                  <a:ext uri="{FF2B5EF4-FFF2-40B4-BE49-F238E27FC236}">
                    <a16:creationId xmlns:a16="http://schemas.microsoft.com/office/drawing/2014/main" id="{957785C2-6BA5-4ABA-AF76-93097704429E}"/>
                  </a:ext>
                </a:extLst>
              </p:cNvPr>
              <p:cNvSpPr/>
              <p:nvPr/>
            </p:nvSpPr>
            <p:spPr>
              <a:xfrm>
                <a:off x="5015976" y="5311836"/>
                <a:ext cx="358079" cy="186824"/>
              </a:xfrm>
              <a:custGeom>
                <a:avLst/>
                <a:gdLst>
                  <a:gd name="connsiteX0" fmla="*/ 344403 w 358079"/>
                  <a:gd name="connsiteY0" fmla="*/ 9536 h 186824"/>
                  <a:gd name="connsiteX1" fmla="*/ 325721 w 358079"/>
                  <a:gd name="connsiteY1" fmla="*/ 5643 h 186824"/>
                  <a:gd name="connsiteX2" fmla="*/ 175483 w 358079"/>
                  <a:gd name="connsiteY2" fmla="*/ 195 h 186824"/>
                  <a:gd name="connsiteX3" fmla="*/ 14348 w 358079"/>
                  <a:gd name="connsiteY3" fmla="*/ 5643 h 186824"/>
                  <a:gd name="connsiteX4" fmla="*/ 2671 w 358079"/>
                  <a:gd name="connsiteY4" fmla="*/ 21212 h 186824"/>
                  <a:gd name="connsiteX5" fmla="*/ 75065 w 358079"/>
                  <a:gd name="connsiteY5" fmla="*/ 177678 h 186824"/>
                  <a:gd name="connsiteX6" fmla="*/ 103089 w 358079"/>
                  <a:gd name="connsiteY6" fmla="*/ 186240 h 186824"/>
                  <a:gd name="connsiteX7" fmla="*/ 265782 w 358079"/>
                  <a:gd name="connsiteY7" fmla="*/ 106840 h 186824"/>
                  <a:gd name="connsiteX8" fmla="*/ 352966 w 358079"/>
                  <a:gd name="connsiteY8" fmla="*/ 50793 h 186824"/>
                  <a:gd name="connsiteX9" fmla="*/ 344403 w 358079"/>
                  <a:gd name="connsiteY9" fmla="*/ 9536 h 186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58079" h="186824">
                    <a:moveTo>
                      <a:pt x="344403" y="9536"/>
                    </a:moveTo>
                    <a:cubicBezTo>
                      <a:pt x="338954" y="7200"/>
                      <a:pt x="331948" y="7200"/>
                      <a:pt x="325721" y="5643"/>
                    </a:cubicBezTo>
                    <a:cubicBezTo>
                      <a:pt x="275123" y="-3697"/>
                      <a:pt x="223746" y="1751"/>
                      <a:pt x="175483" y="195"/>
                    </a:cubicBezTo>
                    <a:cubicBezTo>
                      <a:pt x="120215" y="973"/>
                      <a:pt x="67281" y="-2141"/>
                      <a:pt x="14348" y="5643"/>
                    </a:cubicBezTo>
                    <a:cubicBezTo>
                      <a:pt x="3449" y="7200"/>
                      <a:pt x="-4335" y="7200"/>
                      <a:pt x="2671" y="21212"/>
                    </a:cubicBezTo>
                    <a:cubicBezTo>
                      <a:pt x="26802" y="73367"/>
                      <a:pt x="51712" y="125522"/>
                      <a:pt x="75065" y="177678"/>
                    </a:cubicBezTo>
                    <a:cubicBezTo>
                      <a:pt x="81293" y="191689"/>
                      <a:pt x="89077" y="193246"/>
                      <a:pt x="103089" y="186240"/>
                    </a:cubicBezTo>
                    <a:cubicBezTo>
                      <a:pt x="156801" y="158995"/>
                      <a:pt x="212070" y="134864"/>
                      <a:pt x="265782" y="106840"/>
                    </a:cubicBezTo>
                    <a:cubicBezTo>
                      <a:pt x="296140" y="90493"/>
                      <a:pt x="327278" y="74146"/>
                      <a:pt x="352966" y="50793"/>
                    </a:cubicBezTo>
                    <a:cubicBezTo>
                      <a:pt x="372427" y="33667"/>
                      <a:pt x="369313" y="18877"/>
                      <a:pt x="344403" y="9536"/>
                    </a:cubicBezTo>
                    <a:close/>
                  </a:path>
                </a:pathLst>
              </a:custGeom>
              <a:solidFill>
                <a:srgbClr val="A1C1E2"/>
              </a:solidFill>
              <a:ln w="77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: Shape 56">
                <a:extLst>
                  <a:ext uri="{FF2B5EF4-FFF2-40B4-BE49-F238E27FC236}">
                    <a16:creationId xmlns:a16="http://schemas.microsoft.com/office/drawing/2014/main" id="{B35A3B73-A66E-4C58-A0F0-2D6DF2E98CEB}"/>
                  </a:ext>
                </a:extLst>
              </p:cNvPr>
              <p:cNvSpPr/>
              <p:nvPr/>
            </p:nvSpPr>
            <p:spPr>
              <a:xfrm>
                <a:off x="4701046" y="3246847"/>
                <a:ext cx="653884" cy="311373"/>
              </a:xfrm>
              <a:custGeom>
                <a:avLst/>
                <a:gdLst>
                  <a:gd name="connsiteX0" fmla="*/ 658555 w 653884"/>
                  <a:gd name="connsiteY0" fmla="*/ 314487 h 311373"/>
                  <a:gd name="connsiteX1" fmla="*/ 0 w 653884"/>
                  <a:gd name="connsiteY1" fmla="*/ 0 h 311373"/>
                  <a:gd name="connsiteX2" fmla="*/ 293469 w 653884"/>
                  <a:gd name="connsiteY2" fmla="*/ 234309 h 311373"/>
                  <a:gd name="connsiteX3" fmla="*/ 658555 w 653884"/>
                  <a:gd name="connsiteY3" fmla="*/ 314487 h 311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3884" h="311373">
                    <a:moveTo>
                      <a:pt x="658555" y="314487"/>
                    </a:moveTo>
                    <a:cubicBezTo>
                      <a:pt x="438258" y="209399"/>
                      <a:pt x="218740" y="105089"/>
                      <a:pt x="0" y="0"/>
                    </a:cubicBezTo>
                    <a:cubicBezTo>
                      <a:pt x="83292" y="97304"/>
                      <a:pt x="177483" y="179818"/>
                      <a:pt x="293469" y="234309"/>
                    </a:cubicBezTo>
                    <a:cubicBezTo>
                      <a:pt x="375205" y="273230"/>
                      <a:pt x="607178" y="325385"/>
                      <a:pt x="658555" y="314487"/>
                    </a:cubicBezTo>
                    <a:close/>
                  </a:path>
                </a:pathLst>
              </a:custGeom>
              <a:solidFill>
                <a:srgbClr val="A1C1E2"/>
              </a:solidFill>
              <a:ln w="77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: Shape 57">
                <a:extLst>
                  <a:ext uri="{FF2B5EF4-FFF2-40B4-BE49-F238E27FC236}">
                    <a16:creationId xmlns:a16="http://schemas.microsoft.com/office/drawing/2014/main" id="{8BC1686E-5EB7-44FB-A9C8-9CB16651C1AC}"/>
                  </a:ext>
                </a:extLst>
              </p:cNvPr>
              <p:cNvSpPr/>
              <p:nvPr/>
            </p:nvSpPr>
            <p:spPr>
              <a:xfrm>
                <a:off x="4224645" y="3545765"/>
                <a:ext cx="210177" cy="731728"/>
              </a:xfrm>
              <a:custGeom>
                <a:avLst/>
                <a:gdLst>
                  <a:gd name="connsiteX0" fmla="*/ 211734 w 210177"/>
                  <a:gd name="connsiteY0" fmla="*/ 27245 h 731727"/>
                  <a:gd name="connsiteX1" fmla="*/ 200836 w 210177"/>
                  <a:gd name="connsiteY1" fmla="*/ 0 h 731727"/>
                  <a:gd name="connsiteX2" fmla="*/ 0 w 210177"/>
                  <a:gd name="connsiteY2" fmla="*/ 735620 h 731727"/>
                  <a:gd name="connsiteX3" fmla="*/ 18682 w 210177"/>
                  <a:gd name="connsiteY3" fmla="*/ 718494 h 731727"/>
                  <a:gd name="connsiteX4" fmla="*/ 68502 w 210177"/>
                  <a:gd name="connsiteY4" fmla="*/ 627417 h 731727"/>
                  <a:gd name="connsiteX5" fmla="*/ 189938 w 210177"/>
                  <a:gd name="connsiteY5" fmla="*/ 338619 h 731727"/>
                  <a:gd name="connsiteX6" fmla="*/ 214069 w 210177"/>
                  <a:gd name="connsiteY6" fmla="*/ 171255 h 731727"/>
                  <a:gd name="connsiteX7" fmla="*/ 211734 w 210177"/>
                  <a:gd name="connsiteY7" fmla="*/ 27245 h 731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0177" h="731727">
                    <a:moveTo>
                      <a:pt x="211734" y="27245"/>
                    </a:moveTo>
                    <a:cubicBezTo>
                      <a:pt x="212512" y="17904"/>
                      <a:pt x="211734" y="9341"/>
                      <a:pt x="200836" y="0"/>
                    </a:cubicBezTo>
                    <a:cubicBezTo>
                      <a:pt x="133891" y="245207"/>
                      <a:pt x="67724" y="489635"/>
                      <a:pt x="0" y="735620"/>
                    </a:cubicBezTo>
                    <a:cubicBezTo>
                      <a:pt x="14790" y="733285"/>
                      <a:pt x="14790" y="724722"/>
                      <a:pt x="18682" y="718494"/>
                    </a:cubicBezTo>
                    <a:cubicBezTo>
                      <a:pt x="35808" y="688136"/>
                      <a:pt x="52155" y="657776"/>
                      <a:pt x="68502" y="627417"/>
                    </a:cubicBezTo>
                    <a:cubicBezTo>
                      <a:pt x="117543" y="534784"/>
                      <a:pt x="163471" y="440593"/>
                      <a:pt x="189938" y="338619"/>
                    </a:cubicBezTo>
                    <a:cubicBezTo>
                      <a:pt x="203950" y="284128"/>
                      <a:pt x="208620" y="228081"/>
                      <a:pt x="214069" y="171255"/>
                    </a:cubicBezTo>
                    <a:cubicBezTo>
                      <a:pt x="217961" y="122214"/>
                      <a:pt x="207842" y="75508"/>
                      <a:pt x="211734" y="27245"/>
                    </a:cubicBezTo>
                    <a:close/>
                  </a:path>
                </a:pathLst>
              </a:custGeom>
              <a:solidFill>
                <a:srgbClr val="A1C1E2"/>
              </a:solidFill>
              <a:ln w="77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: Shape 58">
                <a:extLst>
                  <a:ext uri="{FF2B5EF4-FFF2-40B4-BE49-F238E27FC236}">
                    <a16:creationId xmlns:a16="http://schemas.microsoft.com/office/drawing/2014/main" id="{CDE1395F-1FAB-4EA5-BC5B-3A96AA591A83}"/>
                  </a:ext>
                </a:extLst>
              </p:cNvPr>
              <p:cNvSpPr/>
              <p:nvPr/>
            </p:nvSpPr>
            <p:spPr>
              <a:xfrm>
                <a:off x="5327685" y="2993077"/>
                <a:ext cx="186824" cy="342511"/>
              </a:xfrm>
              <a:custGeom>
                <a:avLst/>
                <a:gdLst>
                  <a:gd name="connsiteX0" fmla="*/ 189160 w 186824"/>
                  <a:gd name="connsiteY0" fmla="*/ 249099 h 342510"/>
                  <a:gd name="connsiteX1" fmla="*/ 186046 w 186824"/>
                  <a:gd name="connsiteY1" fmla="*/ 197722 h 342510"/>
                  <a:gd name="connsiteX2" fmla="*/ 185267 w 186824"/>
                  <a:gd name="connsiteY2" fmla="*/ 188381 h 342510"/>
                  <a:gd name="connsiteX3" fmla="*/ 174369 w 186824"/>
                  <a:gd name="connsiteY3" fmla="*/ 126885 h 342510"/>
                  <a:gd name="connsiteX4" fmla="*/ 184489 w 186824"/>
                  <a:gd name="connsiteY4" fmla="*/ 110538 h 342510"/>
                  <a:gd name="connsiteX5" fmla="*/ 162693 w 186824"/>
                  <a:gd name="connsiteY5" fmla="*/ 97304 h 342510"/>
                  <a:gd name="connsiteX6" fmla="*/ 142454 w 186824"/>
                  <a:gd name="connsiteY6" fmla="*/ 0 h 342510"/>
                  <a:gd name="connsiteX7" fmla="*/ 0 w 186824"/>
                  <a:gd name="connsiteY7" fmla="*/ 343289 h 342510"/>
                  <a:gd name="connsiteX8" fmla="*/ 170477 w 186824"/>
                  <a:gd name="connsiteY8" fmla="*/ 285685 h 342510"/>
                  <a:gd name="connsiteX9" fmla="*/ 189160 w 186824"/>
                  <a:gd name="connsiteY9" fmla="*/ 249099 h 342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6824" h="342510">
                    <a:moveTo>
                      <a:pt x="189160" y="249099"/>
                    </a:moveTo>
                    <a:cubicBezTo>
                      <a:pt x="186046" y="231973"/>
                      <a:pt x="172812" y="215626"/>
                      <a:pt x="186046" y="197722"/>
                    </a:cubicBezTo>
                    <a:cubicBezTo>
                      <a:pt x="186046" y="194608"/>
                      <a:pt x="185267" y="191495"/>
                      <a:pt x="185267" y="188381"/>
                    </a:cubicBezTo>
                    <a:cubicBezTo>
                      <a:pt x="151795" y="158800"/>
                      <a:pt x="151795" y="158800"/>
                      <a:pt x="174369" y="126885"/>
                    </a:cubicBezTo>
                    <a:cubicBezTo>
                      <a:pt x="177483" y="121436"/>
                      <a:pt x="181375" y="115987"/>
                      <a:pt x="184489" y="110538"/>
                    </a:cubicBezTo>
                    <a:cubicBezTo>
                      <a:pt x="171255" y="115208"/>
                      <a:pt x="165807" y="112094"/>
                      <a:pt x="162693" y="97304"/>
                    </a:cubicBezTo>
                    <a:cubicBezTo>
                      <a:pt x="156465" y="66945"/>
                      <a:pt x="156465" y="35030"/>
                      <a:pt x="142454" y="0"/>
                    </a:cubicBezTo>
                    <a:cubicBezTo>
                      <a:pt x="93412" y="117544"/>
                      <a:pt x="46706" y="230416"/>
                      <a:pt x="0" y="343289"/>
                    </a:cubicBezTo>
                    <a:cubicBezTo>
                      <a:pt x="61496" y="326942"/>
                      <a:pt x="115208" y="305146"/>
                      <a:pt x="170477" y="285685"/>
                    </a:cubicBezTo>
                    <a:cubicBezTo>
                      <a:pt x="189938" y="279458"/>
                      <a:pt x="192273" y="268560"/>
                      <a:pt x="189160" y="249099"/>
                    </a:cubicBezTo>
                    <a:close/>
                  </a:path>
                </a:pathLst>
              </a:custGeom>
              <a:solidFill>
                <a:srgbClr val="A1C1E2"/>
              </a:solidFill>
              <a:ln w="77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" name="Freeform: Shape 59">
                <a:extLst>
                  <a:ext uri="{FF2B5EF4-FFF2-40B4-BE49-F238E27FC236}">
                    <a16:creationId xmlns:a16="http://schemas.microsoft.com/office/drawing/2014/main" id="{549C5870-F0D6-4F5E-883F-B8A94A9AEF93}"/>
                  </a:ext>
                </a:extLst>
              </p:cNvPr>
              <p:cNvSpPr/>
              <p:nvPr/>
            </p:nvSpPr>
            <p:spPr>
              <a:xfrm>
                <a:off x="4973498" y="4352222"/>
                <a:ext cx="576041" cy="233530"/>
              </a:xfrm>
              <a:custGeom>
                <a:avLst/>
                <a:gdLst>
                  <a:gd name="connsiteX0" fmla="*/ 581490 w 576040"/>
                  <a:gd name="connsiteY0" fmla="*/ 238201 h 233530"/>
                  <a:gd name="connsiteX1" fmla="*/ 0 w 576040"/>
                  <a:gd name="connsiteY1" fmla="*/ 0 h 233530"/>
                  <a:gd name="connsiteX2" fmla="*/ 581490 w 576040"/>
                  <a:gd name="connsiteY2" fmla="*/ 238201 h 233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6040" h="233530">
                    <a:moveTo>
                      <a:pt x="581490" y="238201"/>
                    </a:moveTo>
                    <a:cubicBezTo>
                      <a:pt x="387660" y="158801"/>
                      <a:pt x="193830" y="79400"/>
                      <a:pt x="0" y="0"/>
                    </a:cubicBezTo>
                    <a:cubicBezTo>
                      <a:pt x="165806" y="147124"/>
                      <a:pt x="359636" y="227303"/>
                      <a:pt x="581490" y="238201"/>
                    </a:cubicBezTo>
                    <a:close/>
                  </a:path>
                </a:pathLst>
              </a:custGeom>
              <a:solidFill>
                <a:srgbClr val="A1C1E2"/>
              </a:solidFill>
              <a:ln w="77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" name="Freeform: Shape 60">
                <a:extLst>
                  <a:ext uri="{FF2B5EF4-FFF2-40B4-BE49-F238E27FC236}">
                    <a16:creationId xmlns:a16="http://schemas.microsoft.com/office/drawing/2014/main" id="{79AD3C32-4D1C-457F-9CAD-690A6FE8A19C}"/>
                  </a:ext>
                </a:extLst>
              </p:cNvPr>
              <p:cNvSpPr/>
              <p:nvPr/>
            </p:nvSpPr>
            <p:spPr>
              <a:xfrm>
                <a:off x="3822070" y="3051475"/>
                <a:ext cx="210177" cy="194608"/>
              </a:xfrm>
              <a:custGeom>
                <a:avLst/>
                <a:gdLst>
                  <a:gd name="connsiteX0" fmla="*/ 176051 w 210177"/>
                  <a:gd name="connsiteY0" fmla="*/ 10105 h 194608"/>
                  <a:gd name="connsiteX1" fmla="*/ 158926 w 210177"/>
                  <a:gd name="connsiteY1" fmla="*/ 5434 h 194608"/>
                  <a:gd name="connsiteX2" fmla="*/ 7910 w 210177"/>
                  <a:gd name="connsiteY2" fmla="*/ 167348 h 194608"/>
                  <a:gd name="connsiteX3" fmla="*/ 2460 w 210177"/>
                  <a:gd name="connsiteY3" fmla="*/ 189144 h 194608"/>
                  <a:gd name="connsiteX4" fmla="*/ 22700 w 210177"/>
                  <a:gd name="connsiteY4" fmla="*/ 194593 h 194608"/>
                  <a:gd name="connsiteX5" fmla="*/ 33598 w 210177"/>
                  <a:gd name="connsiteY5" fmla="*/ 194593 h 194608"/>
                  <a:gd name="connsiteX6" fmla="*/ 207189 w 210177"/>
                  <a:gd name="connsiteY6" fmla="*/ 129205 h 194608"/>
                  <a:gd name="connsiteX7" fmla="*/ 214973 w 210177"/>
                  <a:gd name="connsiteY7" fmla="*/ 112079 h 194608"/>
                  <a:gd name="connsiteX8" fmla="*/ 176051 w 210177"/>
                  <a:gd name="connsiteY8" fmla="*/ 10105 h 194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0177" h="194608">
                    <a:moveTo>
                      <a:pt x="176051" y="10105"/>
                    </a:moveTo>
                    <a:cubicBezTo>
                      <a:pt x="172159" y="-1572"/>
                      <a:pt x="167488" y="-3129"/>
                      <a:pt x="158926" y="5434"/>
                    </a:cubicBezTo>
                    <a:cubicBezTo>
                      <a:pt x="108327" y="59146"/>
                      <a:pt x="49166" y="105074"/>
                      <a:pt x="7910" y="167348"/>
                    </a:cubicBezTo>
                    <a:cubicBezTo>
                      <a:pt x="3239" y="173576"/>
                      <a:pt x="-3767" y="180582"/>
                      <a:pt x="2460" y="189144"/>
                    </a:cubicBezTo>
                    <a:cubicBezTo>
                      <a:pt x="7131" y="196150"/>
                      <a:pt x="14915" y="194593"/>
                      <a:pt x="22700" y="194593"/>
                    </a:cubicBezTo>
                    <a:cubicBezTo>
                      <a:pt x="26592" y="194593"/>
                      <a:pt x="30484" y="195372"/>
                      <a:pt x="33598" y="194593"/>
                    </a:cubicBezTo>
                    <a:cubicBezTo>
                      <a:pt x="93537" y="177468"/>
                      <a:pt x="151141" y="154115"/>
                      <a:pt x="207189" y="129205"/>
                    </a:cubicBezTo>
                    <a:cubicBezTo>
                      <a:pt x="214973" y="126091"/>
                      <a:pt x="218087" y="120642"/>
                      <a:pt x="214973" y="112079"/>
                    </a:cubicBezTo>
                    <a:cubicBezTo>
                      <a:pt x="201740" y="77828"/>
                      <a:pt x="188506" y="44356"/>
                      <a:pt x="176051" y="10105"/>
                    </a:cubicBezTo>
                    <a:close/>
                  </a:path>
                </a:pathLst>
              </a:custGeom>
              <a:solidFill>
                <a:srgbClr val="A1C1E2"/>
              </a:solidFill>
              <a:ln w="77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66" name="Freeform: Shape 49">
              <a:extLst>
                <a:ext uri="{FF2B5EF4-FFF2-40B4-BE49-F238E27FC236}">
                  <a16:creationId xmlns:a16="http://schemas.microsoft.com/office/drawing/2014/main" id="{9AE0585F-C6A2-493E-B121-C4877B1B9902}"/>
                </a:ext>
              </a:extLst>
            </p:cNvPr>
            <p:cNvSpPr/>
            <p:nvPr/>
          </p:nvSpPr>
          <p:spPr>
            <a:xfrm>
              <a:off x="5487707" y="2989274"/>
              <a:ext cx="1354474" cy="3113734"/>
            </a:xfrm>
            <a:custGeom>
              <a:avLst/>
              <a:gdLst>
                <a:gd name="connsiteX0" fmla="*/ 365421 w 1354474"/>
                <a:gd name="connsiteY0" fmla="*/ 1422110 h 3113734"/>
                <a:gd name="connsiteX1" fmla="*/ 333505 w 1354474"/>
                <a:gd name="connsiteY1" fmla="*/ 1334147 h 3113734"/>
                <a:gd name="connsiteX2" fmla="*/ 327278 w 1354474"/>
                <a:gd name="connsiteY2" fmla="*/ 1316242 h 3113734"/>
                <a:gd name="connsiteX3" fmla="*/ 322607 w 1354474"/>
                <a:gd name="connsiteY3" fmla="*/ 1290554 h 3113734"/>
                <a:gd name="connsiteX4" fmla="*/ 300811 w 1354474"/>
                <a:gd name="connsiteY4" fmla="*/ 1224387 h 3113734"/>
                <a:gd name="connsiteX5" fmla="*/ 289913 w 1354474"/>
                <a:gd name="connsiteY5" fmla="*/ 1190136 h 3113734"/>
                <a:gd name="connsiteX6" fmla="*/ 289134 w 1354474"/>
                <a:gd name="connsiteY6" fmla="*/ 1180795 h 3113734"/>
                <a:gd name="connsiteX7" fmla="*/ 279015 w 1354474"/>
                <a:gd name="connsiteY7" fmla="*/ 1147323 h 3113734"/>
                <a:gd name="connsiteX8" fmla="*/ 277458 w 1354474"/>
                <a:gd name="connsiteY8" fmla="*/ 1137203 h 3113734"/>
                <a:gd name="connsiteX9" fmla="*/ 267338 w 1354474"/>
                <a:gd name="connsiteY9" fmla="*/ 1103730 h 3113734"/>
                <a:gd name="connsiteX10" fmla="*/ 255662 w 1354474"/>
                <a:gd name="connsiteY10" fmla="*/ 1060138 h 3113734"/>
                <a:gd name="connsiteX11" fmla="*/ 245542 w 1354474"/>
                <a:gd name="connsiteY11" fmla="*/ 1026665 h 3113734"/>
                <a:gd name="connsiteX12" fmla="*/ 244764 w 1354474"/>
                <a:gd name="connsiteY12" fmla="*/ 1017324 h 3113734"/>
                <a:gd name="connsiteX13" fmla="*/ 233866 w 1354474"/>
                <a:gd name="connsiteY13" fmla="*/ 983073 h 3113734"/>
                <a:gd name="connsiteX14" fmla="*/ 233866 w 1354474"/>
                <a:gd name="connsiteY14" fmla="*/ 983073 h 3113734"/>
                <a:gd name="connsiteX15" fmla="*/ 222189 w 1354474"/>
                <a:gd name="connsiteY15" fmla="*/ 939481 h 3113734"/>
                <a:gd name="connsiteX16" fmla="*/ 222189 w 1354474"/>
                <a:gd name="connsiteY16" fmla="*/ 939481 h 3113734"/>
                <a:gd name="connsiteX17" fmla="*/ 210513 w 1354474"/>
                <a:gd name="connsiteY17" fmla="*/ 895888 h 3113734"/>
                <a:gd name="connsiteX18" fmla="*/ 200393 w 1354474"/>
                <a:gd name="connsiteY18" fmla="*/ 873314 h 3113734"/>
                <a:gd name="connsiteX19" fmla="*/ 195722 w 1354474"/>
                <a:gd name="connsiteY19" fmla="*/ 858523 h 3113734"/>
                <a:gd name="connsiteX20" fmla="*/ 190273 w 1354474"/>
                <a:gd name="connsiteY20" fmla="*/ 828943 h 3113734"/>
                <a:gd name="connsiteX21" fmla="*/ 189495 w 1354474"/>
                <a:gd name="connsiteY21" fmla="*/ 829721 h 3113734"/>
                <a:gd name="connsiteX22" fmla="*/ 180154 w 1354474"/>
                <a:gd name="connsiteY22" fmla="*/ 795470 h 3113734"/>
                <a:gd name="connsiteX23" fmla="*/ 156801 w 1354474"/>
                <a:gd name="connsiteY23" fmla="*/ 698166 h 3113734"/>
                <a:gd name="connsiteX24" fmla="*/ 151352 w 1354474"/>
                <a:gd name="connsiteY24" fmla="*/ 677148 h 3113734"/>
                <a:gd name="connsiteX25" fmla="*/ 142789 w 1354474"/>
                <a:gd name="connsiteY25" fmla="*/ 632778 h 3113734"/>
                <a:gd name="connsiteX26" fmla="*/ 140454 w 1354474"/>
                <a:gd name="connsiteY26" fmla="*/ 620323 h 3113734"/>
                <a:gd name="connsiteX27" fmla="*/ 135005 w 1354474"/>
                <a:gd name="connsiteY27" fmla="*/ 565833 h 3113734"/>
                <a:gd name="connsiteX28" fmla="*/ 124106 w 1354474"/>
                <a:gd name="connsiteY28" fmla="*/ 392242 h 3113734"/>
                <a:gd name="connsiteX29" fmla="*/ 145903 w 1354474"/>
                <a:gd name="connsiteY29" fmla="*/ 346314 h 3113734"/>
                <a:gd name="connsiteX30" fmla="*/ 150573 w 1354474"/>
                <a:gd name="connsiteY30" fmla="*/ 345536 h 3113734"/>
                <a:gd name="connsiteX31" fmla="*/ 156022 w 1354474"/>
                <a:gd name="connsiteY31" fmla="*/ 318291 h 3113734"/>
                <a:gd name="connsiteX32" fmla="*/ 25245 w 1354474"/>
                <a:gd name="connsiteY32" fmla="*/ 201525 h 3113734"/>
                <a:gd name="connsiteX33" fmla="*/ 18240 w 1354474"/>
                <a:gd name="connsiteY33" fmla="*/ 192963 h 3113734"/>
                <a:gd name="connsiteX34" fmla="*/ 8120 w 1354474"/>
                <a:gd name="connsiteY34" fmla="*/ 131466 h 3113734"/>
                <a:gd name="connsiteX35" fmla="*/ 23688 w 1354474"/>
                <a:gd name="connsiteY35" fmla="*/ 115119 h 3113734"/>
                <a:gd name="connsiteX36" fmla="*/ 124106 w 1354474"/>
                <a:gd name="connsiteY36" fmla="*/ 11588 h 3113734"/>
                <a:gd name="connsiteX37" fmla="*/ 167699 w 1354474"/>
                <a:gd name="connsiteY37" fmla="*/ 17037 h 3113734"/>
                <a:gd name="connsiteX38" fmla="*/ 234644 w 1354474"/>
                <a:gd name="connsiteY38" fmla="*/ 60629 h 3113734"/>
                <a:gd name="connsiteX39" fmla="*/ 285242 w 1354474"/>
                <a:gd name="connsiteY39" fmla="*/ 140808 h 3113734"/>
                <a:gd name="connsiteX40" fmla="*/ 293805 w 1354474"/>
                <a:gd name="connsiteY40" fmla="*/ 205418 h 3113734"/>
                <a:gd name="connsiteX41" fmla="*/ 292248 w 1354474"/>
                <a:gd name="connsiteY41" fmla="*/ 234998 h 3113734"/>
                <a:gd name="connsiteX42" fmla="*/ 299254 w 1354474"/>
                <a:gd name="connsiteY42" fmla="*/ 269249 h 3113734"/>
                <a:gd name="connsiteX43" fmla="*/ 354523 w 1354474"/>
                <a:gd name="connsiteY43" fmla="*/ 294938 h 3113734"/>
                <a:gd name="connsiteX44" fmla="*/ 531227 w 1354474"/>
                <a:gd name="connsiteY44" fmla="*/ 458409 h 3113734"/>
                <a:gd name="connsiteX45" fmla="*/ 540568 w 1354474"/>
                <a:gd name="connsiteY45" fmla="*/ 466971 h 3113734"/>
                <a:gd name="connsiteX46" fmla="*/ 553023 w 1354474"/>
                <a:gd name="connsiteY46" fmla="*/ 487989 h 3113734"/>
                <a:gd name="connsiteX47" fmla="*/ 553023 w 1354474"/>
                <a:gd name="connsiteY47" fmla="*/ 488767 h 3113734"/>
                <a:gd name="connsiteX48" fmla="*/ 574820 w 1354474"/>
                <a:gd name="connsiteY48" fmla="*/ 522240 h 3113734"/>
                <a:gd name="connsiteX49" fmla="*/ 619969 w 1354474"/>
                <a:gd name="connsiteY49" fmla="*/ 608646 h 3113734"/>
                <a:gd name="connsiteX50" fmla="*/ 630867 w 1354474"/>
                <a:gd name="connsiteY50" fmla="*/ 631221 h 3113734"/>
                <a:gd name="connsiteX51" fmla="*/ 630867 w 1354474"/>
                <a:gd name="connsiteY51" fmla="*/ 631221 h 3113734"/>
                <a:gd name="connsiteX52" fmla="*/ 641765 w 1354474"/>
                <a:gd name="connsiteY52" fmla="*/ 652238 h 3113734"/>
                <a:gd name="connsiteX53" fmla="*/ 651106 w 1354474"/>
                <a:gd name="connsiteY53" fmla="*/ 666250 h 3113734"/>
                <a:gd name="connsiteX54" fmla="*/ 674459 w 1354474"/>
                <a:gd name="connsiteY54" fmla="*/ 729304 h 3113734"/>
                <a:gd name="connsiteX55" fmla="*/ 684579 w 1354474"/>
                <a:gd name="connsiteY55" fmla="*/ 747207 h 3113734"/>
                <a:gd name="connsiteX56" fmla="*/ 685357 w 1354474"/>
                <a:gd name="connsiteY56" fmla="*/ 751878 h 3113734"/>
                <a:gd name="connsiteX57" fmla="*/ 698591 w 1354474"/>
                <a:gd name="connsiteY57" fmla="*/ 773674 h 3113734"/>
                <a:gd name="connsiteX58" fmla="*/ 700926 w 1354474"/>
                <a:gd name="connsiteY58" fmla="*/ 780680 h 3113734"/>
                <a:gd name="connsiteX59" fmla="*/ 707932 w 1354474"/>
                <a:gd name="connsiteY59" fmla="*/ 807147 h 3113734"/>
                <a:gd name="connsiteX60" fmla="*/ 728949 w 1354474"/>
                <a:gd name="connsiteY60" fmla="*/ 851518 h 3113734"/>
                <a:gd name="connsiteX61" fmla="*/ 739069 w 1354474"/>
                <a:gd name="connsiteY61" fmla="*/ 874092 h 3113734"/>
                <a:gd name="connsiteX62" fmla="*/ 739847 w 1354474"/>
                <a:gd name="connsiteY62" fmla="*/ 874092 h 3113734"/>
                <a:gd name="connsiteX63" fmla="*/ 749967 w 1354474"/>
                <a:gd name="connsiteY63" fmla="*/ 897445 h 3113734"/>
                <a:gd name="connsiteX64" fmla="*/ 762422 w 1354474"/>
                <a:gd name="connsiteY64" fmla="*/ 939481 h 3113734"/>
                <a:gd name="connsiteX65" fmla="*/ 772542 w 1354474"/>
                <a:gd name="connsiteY65" fmla="*/ 962055 h 3113734"/>
                <a:gd name="connsiteX66" fmla="*/ 795895 w 1354474"/>
                <a:gd name="connsiteY66" fmla="*/ 1027444 h 3113734"/>
                <a:gd name="connsiteX67" fmla="*/ 805236 w 1354474"/>
                <a:gd name="connsiteY67" fmla="*/ 1050018 h 3113734"/>
                <a:gd name="connsiteX68" fmla="*/ 806014 w 1354474"/>
                <a:gd name="connsiteY68" fmla="*/ 1050018 h 3113734"/>
                <a:gd name="connsiteX69" fmla="*/ 811463 w 1354474"/>
                <a:gd name="connsiteY69" fmla="*/ 1068701 h 3113734"/>
                <a:gd name="connsiteX70" fmla="*/ 817691 w 1354474"/>
                <a:gd name="connsiteY70" fmla="*/ 1093610 h 3113734"/>
                <a:gd name="connsiteX71" fmla="*/ 828589 w 1354474"/>
                <a:gd name="connsiteY71" fmla="*/ 1125526 h 3113734"/>
                <a:gd name="connsiteX72" fmla="*/ 839487 w 1354474"/>
                <a:gd name="connsiteY72" fmla="*/ 1158999 h 3113734"/>
                <a:gd name="connsiteX73" fmla="*/ 848828 w 1354474"/>
                <a:gd name="connsiteY73" fmla="*/ 1170676 h 3113734"/>
                <a:gd name="connsiteX74" fmla="*/ 855056 w 1354474"/>
                <a:gd name="connsiteY74" fmla="*/ 1189358 h 3113734"/>
                <a:gd name="connsiteX75" fmla="*/ 864397 w 1354474"/>
                <a:gd name="connsiteY75" fmla="*/ 1213489 h 3113734"/>
                <a:gd name="connsiteX76" fmla="*/ 866732 w 1354474"/>
                <a:gd name="connsiteY76" fmla="*/ 1224387 h 3113734"/>
                <a:gd name="connsiteX77" fmla="*/ 874517 w 1354474"/>
                <a:gd name="connsiteY77" fmla="*/ 1246183 h 3113734"/>
                <a:gd name="connsiteX78" fmla="*/ 877630 w 1354474"/>
                <a:gd name="connsiteY78" fmla="*/ 1252411 h 3113734"/>
                <a:gd name="connsiteX79" fmla="*/ 885415 w 1354474"/>
                <a:gd name="connsiteY79" fmla="*/ 1278099 h 3113734"/>
                <a:gd name="connsiteX80" fmla="*/ 893977 w 1354474"/>
                <a:gd name="connsiteY80" fmla="*/ 1296781 h 3113734"/>
                <a:gd name="connsiteX81" fmla="*/ 939126 w 1354474"/>
                <a:gd name="connsiteY81" fmla="*/ 1433007 h 3113734"/>
                <a:gd name="connsiteX82" fmla="*/ 950024 w 1354474"/>
                <a:gd name="connsiteY82" fmla="*/ 1465702 h 3113734"/>
                <a:gd name="connsiteX83" fmla="*/ 950024 w 1354474"/>
                <a:gd name="connsiteY83" fmla="*/ 1465702 h 3113734"/>
                <a:gd name="connsiteX84" fmla="*/ 955474 w 1354474"/>
                <a:gd name="connsiteY84" fmla="*/ 1480492 h 3113734"/>
                <a:gd name="connsiteX85" fmla="*/ 961701 w 1354474"/>
                <a:gd name="connsiteY85" fmla="*/ 1509294 h 3113734"/>
                <a:gd name="connsiteX86" fmla="*/ 961701 w 1354474"/>
                <a:gd name="connsiteY86" fmla="*/ 1509294 h 3113734"/>
                <a:gd name="connsiteX87" fmla="*/ 971821 w 1354474"/>
                <a:gd name="connsiteY87" fmla="*/ 1537318 h 3113734"/>
                <a:gd name="connsiteX88" fmla="*/ 981940 w 1354474"/>
                <a:gd name="connsiteY88" fmla="*/ 1554443 h 3113734"/>
                <a:gd name="connsiteX89" fmla="*/ 988168 w 1354474"/>
                <a:gd name="connsiteY89" fmla="*/ 1572347 h 3113734"/>
                <a:gd name="connsiteX90" fmla="*/ 992838 w 1354474"/>
                <a:gd name="connsiteY90" fmla="*/ 1598035 h 3113734"/>
                <a:gd name="connsiteX91" fmla="*/ 1016191 w 1354474"/>
                <a:gd name="connsiteY91" fmla="*/ 1663424 h 3113734"/>
                <a:gd name="connsiteX92" fmla="*/ 1027089 w 1354474"/>
                <a:gd name="connsiteY92" fmla="*/ 1696118 h 3113734"/>
                <a:gd name="connsiteX93" fmla="*/ 1037988 w 1354474"/>
                <a:gd name="connsiteY93" fmla="*/ 1728812 h 3113734"/>
                <a:gd name="connsiteX94" fmla="*/ 1043437 w 1354474"/>
                <a:gd name="connsiteY94" fmla="*/ 1747495 h 3113734"/>
                <a:gd name="connsiteX95" fmla="*/ 1050442 w 1354474"/>
                <a:gd name="connsiteY95" fmla="*/ 1770848 h 3113734"/>
                <a:gd name="connsiteX96" fmla="*/ 1059784 w 1354474"/>
                <a:gd name="connsiteY96" fmla="*/ 1790309 h 3113734"/>
                <a:gd name="connsiteX97" fmla="*/ 1100262 w 1354474"/>
                <a:gd name="connsiteY97" fmla="*/ 1921085 h 3113734"/>
                <a:gd name="connsiteX98" fmla="*/ 1104933 w 1354474"/>
                <a:gd name="connsiteY98" fmla="*/ 1942103 h 3113734"/>
                <a:gd name="connsiteX99" fmla="*/ 1115053 w 1354474"/>
                <a:gd name="connsiteY99" fmla="*/ 1970127 h 3113734"/>
                <a:gd name="connsiteX100" fmla="*/ 1125172 w 1354474"/>
                <a:gd name="connsiteY100" fmla="*/ 1992701 h 3113734"/>
                <a:gd name="connsiteX101" fmla="*/ 1131400 w 1354474"/>
                <a:gd name="connsiteY101" fmla="*/ 2011384 h 3113734"/>
                <a:gd name="connsiteX102" fmla="*/ 1136849 w 1354474"/>
                <a:gd name="connsiteY102" fmla="*/ 2037072 h 3113734"/>
                <a:gd name="connsiteX103" fmla="*/ 1149304 w 1354474"/>
                <a:gd name="connsiteY103" fmla="*/ 2079886 h 3113734"/>
                <a:gd name="connsiteX104" fmla="*/ 1158645 w 1354474"/>
                <a:gd name="connsiteY104" fmla="*/ 2103239 h 3113734"/>
                <a:gd name="connsiteX105" fmla="*/ 1159423 w 1354474"/>
                <a:gd name="connsiteY105" fmla="*/ 2103239 h 3113734"/>
                <a:gd name="connsiteX106" fmla="*/ 1164872 w 1354474"/>
                <a:gd name="connsiteY106" fmla="*/ 2117251 h 3113734"/>
                <a:gd name="connsiteX107" fmla="*/ 1173435 w 1354474"/>
                <a:gd name="connsiteY107" fmla="*/ 2145274 h 3113734"/>
                <a:gd name="connsiteX108" fmla="*/ 1175770 w 1354474"/>
                <a:gd name="connsiteY108" fmla="*/ 2152280 h 3113734"/>
                <a:gd name="connsiteX109" fmla="*/ 1181998 w 1354474"/>
                <a:gd name="connsiteY109" fmla="*/ 2180304 h 3113734"/>
                <a:gd name="connsiteX110" fmla="*/ 1182776 w 1354474"/>
                <a:gd name="connsiteY110" fmla="*/ 2184975 h 3113734"/>
                <a:gd name="connsiteX111" fmla="*/ 1192896 w 1354474"/>
                <a:gd name="connsiteY111" fmla="*/ 2213777 h 3113734"/>
                <a:gd name="connsiteX112" fmla="*/ 1203015 w 1354474"/>
                <a:gd name="connsiteY112" fmla="*/ 2235573 h 3113734"/>
                <a:gd name="connsiteX113" fmla="*/ 1208465 w 1354474"/>
                <a:gd name="connsiteY113" fmla="*/ 2254255 h 3113734"/>
                <a:gd name="connsiteX114" fmla="*/ 1213913 w 1354474"/>
                <a:gd name="connsiteY114" fmla="*/ 2279165 h 3113734"/>
                <a:gd name="connsiteX115" fmla="*/ 1225590 w 1354474"/>
                <a:gd name="connsiteY115" fmla="*/ 2321979 h 3113734"/>
                <a:gd name="connsiteX116" fmla="*/ 1236488 w 1354474"/>
                <a:gd name="connsiteY116" fmla="*/ 2356230 h 3113734"/>
                <a:gd name="connsiteX117" fmla="*/ 1236488 w 1354474"/>
                <a:gd name="connsiteY117" fmla="*/ 2356230 h 3113734"/>
                <a:gd name="connsiteX118" fmla="*/ 1247386 w 1354474"/>
                <a:gd name="connsiteY118" fmla="*/ 2389702 h 3113734"/>
                <a:gd name="connsiteX119" fmla="*/ 1258284 w 1354474"/>
                <a:gd name="connsiteY119" fmla="*/ 2412277 h 3113734"/>
                <a:gd name="connsiteX120" fmla="*/ 1262955 w 1354474"/>
                <a:gd name="connsiteY120" fmla="*/ 2427067 h 3113734"/>
                <a:gd name="connsiteX121" fmla="*/ 1269182 w 1354474"/>
                <a:gd name="connsiteY121" fmla="*/ 2456648 h 3113734"/>
                <a:gd name="connsiteX122" fmla="*/ 1291757 w 1354474"/>
                <a:gd name="connsiteY122" fmla="*/ 2522036 h 3113734"/>
                <a:gd name="connsiteX123" fmla="*/ 1296427 w 1354474"/>
                <a:gd name="connsiteY123" fmla="*/ 2536827 h 3113734"/>
                <a:gd name="connsiteX124" fmla="*/ 1302655 w 1354474"/>
                <a:gd name="connsiteY124" fmla="*/ 2565628 h 3113734"/>
                <a:gd name="connsiteX125" fmla="*/ 1312775 w 1354474"/>
                <a:gd name="connsiteY125" fmla="*/ 2588203 h 3113734"/>
                <a:gd name="connsiteX126" fmla="*/ 1318224 w 1354474"/>
                <a:gd name="connsiteY126" fmla="*/ 2606886 h 3113734"/>
                <a:gd name="connsiteX127" fmla="*/ 1324451 w 1354474"/>
                <a:gd name="connsiteY127" fmla="*/ 2632574 h 3113734"/>
                <a:gd name="connsiteX128" fmla="*/ 1335349 w 1354474"/>
                <a:gd name="connsiteY128" fmla="*/ 2669939 h 3113734"/>
                <a:gd name="connsiteX129" fmla="*/ 1350139 w 1354474"/>
                <a:gd name="connsiteY129" fmla="*/ 2722094 h 3113734"/>
                <a:gd name="connsiteX130" fmla="*/ 1344690 w 1354474"/>
                <a:gd name="connsiteY130" fmla="*/ 2778919 h 3113734"/>
                <a:gd name="connsiteX131" fmla="*/ 1336128 w 1354474"/>
                <a:gd name="connsiteY131" fmla="*/ 2815506 h 3113734"/>
                <a:gd name="connsiteX132" fmla="*/ 1335349 w 1354474"/>
                <a:gd name="connsiteY132" fmla="*/ 2824847 h 3113734"/>
                <a:gd name="connsiteX133" fmla="*/ 1325230 w 1354474"/>
                <a:gd name="connsiteY133" fmla="*/ 2859098 h 3113734"/>
                <a:gd name="connsiteX134" fmla="*/ 1324451 w 1354474"/>
                <a:gd name="connsiteY134" fmla="*/ 2873888 h 3113734"/>
                <a:gd name="connsiteX135" fmla="*/ 1316667 w 1354474"/>
                <a:gd name="connsiteY135" fmla="*/ 2898020 h 3113734"/>
                <a:gd name="connsiteX136" fmla="*/ 1307325 w 1354474"/>
                <a:gd name="connsiteY136" fmla="*/ 2926043 h 3113734"/>
                <a:gd name="connsiteX137" fmla="*/ 1301877 w 1354474"/>
                <a:gd name="connsiteY137" fmla="*/ 2940055 h 3113734"/>
                <a:gd name="connsiteX138" fmla="*/ 1301098 w 1354474"/>
                <a:gd name="connsiteY138" fmla="*/ 2950175 h 3113734"/>
                <a:gd name="connsiteX139" fmla="*/ 1292535 w 1354474"/>
                <a:gd name="connsiteY139" fmla="*/ 2966522 h 3113734"/>
                <a:gd name="connsiteX140" fmla="*/ 1280859 w 1354474"/>
                <a:gd name="connsiteY140" fmla="*/ 2996881 h 3113734"/>
                <a:gd name="connsiteX141" fmla="*/ 1280080 w 1354474"/>
                <a:gd name="connsiteY141" fmla="*/ 3006222 h 3113734"/>
                <a:gd name="connsiteX142" fmla="*/ 1269182 w 1354474"/>
                <a:gd name="connsiteY142" fmla="*/ 3038916 h 3113734"/>
                <a:gd name="connsiteX143" fmla="*/ 1255171 w 1354474"/>
                <a:gd name="connsiteY143" fmla="*/ 3096520 h 3113734"/>
                <a:gd name="connsiteX144" fmla="*/ 1224812 w 1354474"/>
                <a:gd name="connsiteY144" fmla="*/ 3108197 h 3113734"/>
                <a:gd name="connsiteX145" fmla="*/ 1135292 w 1354474"/>
                <a:gd name="connsiteY145" fmla="*/ 3051371 h 3113734"/>
                <a:gd name="connsiteX146" fmla="*/ 1105711 w 1354474"/>
                <a:gd name="connsiteY146" fmla="*/ 3039695 h 3113734"/>
                <a:gd name="connsiteX147" fmla="*/ 1027089 w 1354474"/>
                <a:gd name="connsiteY147" fmla="*/ 2984426 h 3113734"/>
                <a:gd name="connsiteX148" fmla="*/ 993617 w 1354474"/>
                <a:gd name="connsiteY148" fmla="*/ 2963408 h 3113734"/>
                <a:gd name="connsiteX149" fmla="*/ 938348 w 1354474"/>
                <a:gd name="connsiteY149" fmla="*/ 2930714 h 3113734"/>
                <a:gd name="connsiteX150" fmla="*/ 916552 w 1354474"/>
                <a:gd name="connsiteY150" fmla="*/ 2919816 h 3113734"/>
                <a:gd name="connsiteX151" fmla="*/ 838709 w 1354474"/>
                <a:gd name="connsiteY151" fmla="*/ 2865325 h 3113734"/>
                <a:gd name="connsiteX152" fmla="*/ 828589 w 1354474"/>
                <a:gd name="connsiteY152" fmla="*/ 2842751 h 3113734"/>
                <a:gd name="connsiteX153" fmla="*/ 806014 w 1354474"/>
                <a:gd name="connsiteY153" fmla="*/ 2772692 h 3113734"/>
                <a:gd name="connsiteX154" fmla="*/ 795895 w 1354474"/>
                <a:gd name="connsiteY154" fmla="*/ 2743890 h 3113734"/>
                <a:gd name="connsiteX155" fmla="*/ 795116 w 1354474"/>
                <a:gd name="connsiteY155" fmla="*/ 2739998 h 3113734"/>
                <a:gd name="connsiteX156" fmla="*/ 782661 w 1354474"/>
                <a:gd name="connsiteY156" fmla="*/ 2703411 h 3113734"/>
                <a:gd name="connsiteX157" fmla="*/ 773320 w 1354474"/>
                <a:gd name="connsiteY157" fmla="*/ 2678501 h 3113734"/>
                <a:gd name="connsiteX158" fmla="*/ 773320 w 1354474"/>
                <a:gd name="connsiteY158" fmla="*/ 2678501 h 3113734"/>
                <a:gd name="connsiteX159" fmla="*/ 759308 w 1354474"/>
                <a:gd name="connsiteY159" fmla="*/ 2647364 h 3113734"/>
                <a:gd name="connsiteX160" fmla="*/ 756973 w 1354474"/>
                <a:gd name="connsiteY160" fmla="*/ 2636466 h 3113734"/>
                <a:gd name="connsiteX161" fmla="*/ 751524 w 1354474"/>
                <a:gd name="connsiteY161" fmla="*/ 2613113 h 3113734"/>
                <a:gd name="connsiteX162" fmla="*/ 741404 w 1354474"/>
                <a:gd name="connsiteY162" fmla="*/ 2591317 h 3113734"/>
                <a:gd name="connsiteX163" fmla="*/ 730506 w 1354474"/>
                <a:gd name="connsiteY163" fmla="*/ 2557844 h 3113734"/>
                <a:gd name="connsiteX164" fmla="*/ 718830 w 1354474"/>
                <a:gd name="connsiteY164" fmla="*/ 2515030 h 3113734"/>
                <a:gd name="connsiteX165" fmla="*/ 707932 w 1354474"/>
                <a:gd name="connsiteY165" fmla="*/ 2482336 h 3113734"/>
                <a:gd name="connsiteX166" fmla="*/ 707153 w 1354474"/>
                <a:gd name="connsiteY166" fmla="*/ 2472995 h 3113734"/>
                <a:gd name="connsiteX167" fmla="*/ 695477 w 1354474"/>
                <a:gd name="connsiteY167" fmla="*/ 2440301 h 3113734"/>
                <a:gd name="connsiteX168" fmla="*/ 686136 w 1354474"/>
                <a:gd name="connsiteY168" fmla="*/ 2416169 h 3113734"/>
                <a:gd name="connsiteX169" fmla="*/ 675238 w 1354474"/>
                <a:gd name="connsiteY169" fmla="*/ 2394373 h 3113734"/>
                <a:gd name="connsiteX170" fmla="*/ 669788 w 1354474"/>
                <a:gd name="connsiteY170" fmla="*/ 2376469 h 3113734"/>
                <a:gd name="connsiteX171" fmla="*/ 662783 w 1354474"/>
                <a:gd name="connsiteY171" fmla="*/ 2352338 h 3113734"/>
                <a:gd name="connsiteX172" fmla="*/ 654220 w 1354474"/>
                <a:gd name="connsiteY172" fmla="*/ 2328206 h 3113734"/>
                <a:gd name="connsiteX173" fmla="*/ 630867 w 1354474"/>
                <a:gd name="connsiteY173" fmla="*/ 2242578 h 3113734"/>
                <a:gd name="connsiteX174" fmla="*/ 619969 w 1354474"/>
                <a:gd name="connsiteY174" fmla="*/ 2209106 h 3113734"/>
                <a:gd name="connsiteX175" fmla="*/ 619969 w 1354474"/>
                <a:gd name="connsiteY175" fmla="*/ 2209106 h 3113734"/>
                <a:gd name="connsiteX176" fmla="*/ 609071 w 1354474"/>
                <a:gd name="connsiteY176" fmla="*/ 2175633 h 3113734"/>
                <a:gd name="connsiteX177" fmla="*/ 609071 w 1354474"/>
                <a:gd name="connsiteY177" fmla="*/ 2175633 h 3113734"/>
                <a:gd name="connsiteX178" fmla="*/ 597394 w 1354474"/>
                <a:gd name="connsiteY178" fmla="*/ 2145274 h 3113734"/>
                <a:gd name="connsiteX179" fmla="*/ 594280 w 1354474"/>
                <a:gd name="connsiteY179" fmla="*/ 2139047 h 3113734"/>
                <a:gd name="connsiteX180" fmla="*/ 584161 w 1354474"/>
                <a:gd name="connsiteY180" fmla="*/ 2112580 h 3113734"/>
                <a:gd name="connsiteX181" fmla="*/ 577155 w 1354474"/>
                <a:gd name="connsiteY181" fmla="*/ 2092341 h 3113734"/>
                <a:gd name="connsiteX182" fmla="*/ 576376 w 1354474"/>
                <a:gd name="connsiteY182" fmla="*/ 2087670 h 3113734"/>
                <a:gd name="connsiteX183" fmla="*/ 565478 w 1354474"/>
                <a:gd name="connsiteY183" fmla="*/ 2054976 h 3113734"/>
                <a:gd name="connsiteX184" fmla="*/ 553802 w 1354474"/>
                <a:gd name="connsiteY184" fmla="*/ 2011384 h 3113734"/>
                <a:gd name="connsiteX185" fmla="*/ 540568 w 1354474"/>
                <a:gd name="connsiteY185" fmla="*/ 1980247 h 3113734"/>
                <a:gd name="connsiteX186" fmla="*/ 538233 w 1354474"/>
                <a:gd name="connsiteY186" fmla="*/ 1969348 h 3113734"/>
                <a:gd name="connsiteX187" fmla="*/ 528892 w 1354474"/>
                <a:gd name="connsiteY187" fmla="*/ 1945995 h 3113734"/>
                <a:gd name="connsiteX188" fmla="*/ 527335 w 1354474"/>
                <a:gd name="connsiteY188" fmla="*/ 1938989 h 3113734"/>
                <a:gd name="connsiteX189" fmla="*/ 519551 w 1354474"/>
                <a:gd name="connsiteY189" fmla="*/ 1913301 h 3113734"/>
                <a:gd name="connsiteX190" fmla="*/ 517215 w 1354474"/>
                <a:gd name="connsiteY190" fmla="*/ 1906295 h 3113734"/>
                <a:gd name="connsiteX191" fmla="*/ 508653 w 1354474"/>
                <a:gd name="connsiteY191" fmla="*/ 1879828 h 3113734"/>
                <a:gd name="connsiteX192" fmla="*/ 506317 w 1354474"/>
                <a:gd name="connsiteY192" fmla="*/ 1872822 h 3113734"/>
                <a:gd name="connsiteX193" fmla="*/ 500090 w 1354474"/>
                <a:gd name="connsiteY193" fmla="*/ 1845577 h 3113734"/>
                <a:gd name="connsiteX194" fmla="*/ 489970 w 1354474"/>
                <a:gd name="connsiteY194" fmla="*/ 1823781 h 3113734"/>
                <a:gd name="connsiteX195" fmla="*/ 483743 w 1354474"/>
                <a:gd name="connsiteY195" fmla="*/ 1805877 h 3113734"/>
                <a:gd name="connsiteX196" fmla="*/ 478294 w 1354474"/>
                <a:gd name="connsiteY196" fmla="*/ 1780189 h 3113734"/>
                <a:gd name="connsiteX197" fmla="*/ 456498 w 1354474"/>
                <a:gd name="connsiteY197" fmla="*/ 1714022 h 3113734"/>
                <a:gd name="connsiteX198" fmla="*/ 451827 w 1354474"/>
                <a:gd name="connsiteY198" fmla="*/ 1699232 h 3113734"/>
                <a:gd name="connsiteX199" fmla="*/ 444821 w 1354474"/>
                <a:gd name="connsiteY199" fmla="*/ 1670430 h 3113734"/>
                <a:gd name="connsiteX200" fmla="*/ 444043 w 1354474"/>
                <a:gd name="connsiteY200" fmla="*/ 1670430 h 3113734"/>
                <a:gd name="connsiteX201" fmla="*/ 434702 w 1354474"/>
                <a:gd name="connsiteY201" fmla="*/ 1647077 h 3113734"/>
                <a:gd name="connsiteX202" fmla="*/ 433923 w 1354474"/>
                <a:gd name="connsiteY202" fmla="*/ 1647855 h 3113734"/>
                <a:gd name="connsiteX203" fmla="*/ 429252 w 1354474"/>
                <a:gd name="connsiteY203" fmla="*/ 1633065 h 3113734"/>
                <a:gd name="connsiteX204" fmla="*/ 423025 w 1354474"/>
                <a:gd name="connsiteY204" fmla="*/ 1603484 h 3113734"/>
                <a:gd name="connsiteX205" fmla="*/ 402007 w 1354474"/>
                <a:gd name="connsiteY205" fmla="*/ 1548216 h 3113734"/>
                <a:gd name="connsiteX206" fmla="*/ 391109 w 1354474"/>
                <a:gd name="connsiteY206" fmla="*/ 1513965 h 3113734"/>
                <a:gd name="connsiteX207" fmla="*/ 378654 w 1354474"/>
                <a:gd name="connsiteY207" fmla="*/ 1461031 h 3113734"/>
                <a:gd name="connsiteX208" fmla="*/ 365421 w 1354474"/>
                <a:gd name="connsiteY208" fmla="*/ 1422110 h 3113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</a:cxnLst>
              <a:rect l="l" t="t" r="r" b="b"/>
              <a:pathLst>
                <a:path w="1354474" h="3113734">
                  <a:moveTo>
                    <a:pt x="365421" y="1422110"/>
                  </a:moveTo>
                  <a:cubicBezTo>
                    <a:pt x="350631" y="1394086"/>
                    <a:pt x="350631" y="1361392"/>
                    <a:pt x="333505" y="1334147"/>
                  </a:cubicBezTo>
                  <a:cubicBezTo>
                    <a:pt x="326499" y="1329476"/>
                    <a:pt x="327278" y="1322470"/>
                    <a:pt x="327278" y="1316242"/>
                  </a:cubicBezTo>
                  <a:cubicBezTo>
                    <a:pt x="326499" y="1307680"/>
                    <a:pt x="328835" y="1298338"/>
                    <a:pt x="322607" y="1290554"/>
                  </a:cubicBezTo>
                  <a:cubicBezTo>
                    <a:pt x="315601" y="1268758"/>
                    <a:pt x="312487" y="1245405"/>
                    <a:pt x="300811" y="1224387"/>
                  </a:cubicBezTo>
                  <a:cubicBezTo>
                    <a:pt x="293027" y="1214268"/>
                    <a:pt x="296140" y="1201034"/>
                    <a:pt x="289913" y="1190136"/>
                  </a:cubicBezTo>
                  <a:cubicBezTo>
                    <a:pt x="289913" y="1187023"/>
                    <a:pt x="289134" y="1183909"/>
                    <a:pt x="289134" y="1180795"/>
                  </a:cubicBezTo>
                  <a:cubicBezTo>
                    <a:pt x="282129" y="1170676"/>
                    <a:pt x="284464" y="1157442"/>
                    <a:pt x="279015" y="1147323"/>
                  </a:cubicBezTo>
                  <a:cubicBezTo>
                    <a:pt x="278236" y="1144209"/>
                    <a:pt x="278236" y="1141095"/>
                    <a:pt x="277458" y="1137203"/>
                  </a:cubicBezTo>
                  <a:cubicBezTo>
                    <a:pt x="269674" y="1127083"/>
                    <a:pt x="274344" y="1113850"/>
                    <a:pt x="267338" y="1103730"/>
                  </a:cubicBezTo>
                  <a:cubicBezTo>
                    <a:pt x="266560" y="1088161"/>
                    <a:pt x="254883" y="1075707"/>
                    <a:pt x="255662" y="1060138"/>
                  </a:cubicBezTo>
                  <a:cubicBezTo>
                    <a:pt x="249434" y="1050018"/>
                    <a:pt x="253326" y="1036006"/>
                    <a:pt x="245542" y="1026665"/>
                  </a:cubicBezTo>
                  <a:cubicBezTo>
                    <a:pt x="245542" y="1023551"/>
                    <a:pt x="244764" y="1020437"/>
                    <a:pt x="244764" y="1017324"/>
                  </a:cubicBezTo>
                  <a:cubicBezTo>
                    <a:pt x="240871" y="1006426"/>
                    <a:pt x="240871" y="993971"/>
                    <a:pt x="233866" y="983073"/>
                  </a:cubicBezTo>
                  <a:lnTo>
                    <a:pt x="233866" y="983073"/>
                  </a:lnTo>
                  <a:cubicBezTo>
                    <a:pt x="227638" y="969061"/>
                    <a:pt x="232309" y="952714"/>
                    <a:pt x="222189" y="939481"/>
                  </a:cubicBezTo>
                  <a:lnTo>
                    <a:pt x="222189" y="939481"/>
                  </a:lnTo>
                  <a:cubicBezTo>
                    <a:pt x="213626" y="926247"/>
                    <a:pt x="222968" y="908343"/>
                    <a:pt x="210513" y="895888"/>
                  </a:cubicBezTo>
                  <a:cubicBezTo>
                    <a:pt x="207399" y="888104"/>
                    <a:pt x="203507" y="881098"/>
                    <a:pt x="200393" y="873314"/>
                  </a:cubicBezTo>
                  <a:cubicBezTo>
                    <a:pt x="197279" y="868643"/>
                    <a:pt x="195722" y="863973"/>
                    <a:pt x="195722" y="858523"/>
                  </a:cubicBezTo>
                  <a:cubicBezTo>
                    <a:pt x="194165" y="848404"/>
                    <a:pt x="198058" y="837506"/>
                    <a:pt x="190273" y="828943"/>
                  </a:cubicBezTo>
                  <a:lnTo>
                    <a:pt x="189495" y="829721"/>
                  </a:lnTo>
                  <a:cubicBezTo>
                    <a:pt x="183267" y="818823"/>
                    <a:pt x="184046" y="806368"/>
                    <a:pt x="180154" y="795470"/>
                  </a:cubicBezTo>
                  <a:cubicBezTo>
                    <a:pt x="177818" y="761998"/>
                    <a:pt x="166142" y="730082"/>
                    <a:pt x="156801" y="698166"/>
                  </a:cubicBezTo>
                  <a:cubicBezTo>
                    <a:pt x="151352" y="691939"/>
                    <a:pt x="151352" y="684933"/>
                    <a:pt x="151352" y="677148"/>
                  </a:cubicBezTo>
                  <a:cubicBezTo>
                    <a:pt x="151352" y="661580"/>
                    <a:pt x="152130" y="646011"/>
                    <a:pt x="142789" y="632778"/>
                  </a:cubicBezTo>
                  <a:cubicBezTo>
                    <a:pt x="141232" y="628885"/>
                    <a:pt x="140454" y="624215"/>
                    <a:pt x="140454" y="620323"/>
                  </a:cubicBezTo>
                  <a:cubicBezTo>
                    <a:pt x="138118" y="602419"/>
                    <a:pt x="145124" y="583736"/>
                    <a:pt x="135005" y="565833"/>
                  </a:cubicBezTo>
                  <a:cubicBezTo>
                    <a:pt x="120993" y="508228"/>
                    <a:pt x="122550" y="449846"/>
                    <a:pt x="124106" y="392242"/>
                  </a:cubicBezTo>
                  <a:cubicBezTo>
                    <a:pt x="130334" y="376673"/>
                    <a:pt x="131112" y="357991"/>
                    <a:pt x="145903" y="346314"/>
                  </a:cubicBezTo>
                  <a:cubicBezTo>
                    <a:pt x="147459" y="346314"/>
                    <a:pt x="149016" y="345536"/>
                    <a:pt x="150573" y="345536"/>
                  </a:cubicBezTo>
                  <a:cubicBezTo>
                    <a:pt x="164585" y="339308"/>
                    <a:pt x="164585" y="329189"/>
                    <a:pt x="156022" y="318291"/>
                  </a:cubicBezTo>
                  <a:cubicBezTo>
                    <a:pt x="113987" y="277812"/>
                    <a:pt x="73508" y="234998"/>
                    <a:pt x="25245" y="201525"/>
                  </a:cubicBezTo>
                  <a:cubicBezTo>
                    <a:pt x="22132" y="199190"/>
                    <a:pt x="19796" y="196855"/>
                    <a:pt x="18240" y="192963"/>
                  </a:cubicBezTo>
                  <a:cubicBezTo>
                    <a:pt x="2671" y="174280"/>
                    <a:pt x="-8227" y="154819"/>
                    <a:pt x="8120" y="131466"/>
                  </a:cubicBezTo>
                  <a:cubicBezTo>
                    <a:pt x="10455" y="123682"/>
                    <a:pt x="18240" y="119790"/>
                    <a:pt x="23688" y="115119"/>
                  </a:cubicBezTo>
                  <a:cubicBezTo>
                    <a:pt x="57161" y="80868"/>
                    <a:pt x="90634" y="45839"/>
                    <a:pt x="124106" y="11588"/>
                  </a:cubicBezTo>
                  <a:cubicBezTo>
                    <a:pt x="142010" y="-12544"/>
                    <a:pt x="154465" y="6917"/>
                    <a:pt x="167699" y="17037"/>
                  </a:cubicBezTo>
                  <a:cubicBezTo>
                    <a:pt x="188716" y="33384"/>
                    <a:pt x="210513" y="49731"/>
                    <a:pt x="234644" y="60629"/>
                  </a:cubicBezTo>
                  <a:cubicBezTo>
                    <a:pt x="275901" y="71527"/>
                    <a:pt x="285242" y="103443"/>
                    <a:pt x="285242" y="140808"/>
                  </a:cubicBezTo>
                  <a:cubicBezTo>
                    <a:pt x="285242" y="162604"/>
                    <a:pt x="285242" y="184400"/>
                    <a:pt x="293805" y="205418"/>
                  </a:cubicBezTo>
                  <a:cubicBezTo>
                    <a:pt x="297697" y="215537"/>
                    <a:pt x="293805" y="224878"/>
                    <a:pt x="292248" y="234998"/>
                  </a:cubicBezTo>
                  <a:cubicBezTo>
                    <a:pt x="290691" y="246675"/>
                    <a:pt x="290691" y="259130"/>
                    <a:pt x="299254" y="269249"/>
                  </a:cubicBezTo>
                  <a:cubicBezTo>
                    <a:pt x="315601" y="282483"/>
                    <a:pt x="336619" y="285596"/>
                    <a:pt x="354523" y="294938"/>
                  </a:cubicBezTo>
                  <a:cubicBezTo>
                    <a:pt x="427695" y="333859"/>
                    <a:pt x="483743" y="391463"/>
                    <a:pt x="531227" y="458409"/>
                  </a:cubicBezTo>
                  <a:cubicBezTo>
                    <a:pt x="534341" y="462301"/>
                    <a:pt x="535898" y="465414"/>
                    <a:pt x="540568" y="466971"/>
                  </a:cubicBezTo>
                  <a:cubicBezTo>
                    <a:pt x="549910" y="470864"/>
                    <a:pt x="546796" y="481762"/>
                    <a:pt x="553023" y="487989"/>
                  </a:cubicBezTo>
                  <a:lnTo>
                    <a:pt x="553023" y="488767"/>
                  </a:lnTo>
                  <a:cubicBezTo>
                    <a:pt x="561586" y="498887"/>
                    <a:pt x="567814" y="510564"/>
                    <a:pt x="574820" y="522240"/>
                  </a:cubicBezTo>
                  <a:cubicBezTo>
                    <a:pt x="588831" y="551821"/>
                    <a:pt x="608292" y="578287"/>
                    <a:pt x="619969" y="608646"/>
                  </a:cubicBezTo>
                  <a:cubicBezTo>
                    <a:pt x="626196" y="614874"/>
                    <a:pt x="622304" y="625772"/>
                    <a:pt x="630867" y="631221"/>
                  </a:cubicBezTo>
                  <a:lnTo>
                    <a:pt x="630867" y="631221"/>
                  </a:lnTo>
                  <a:cubicBezTo>
                    <a:pt x="636316" y="637448"/>
                    <a:pt x="636316" y="646011"/>
                    <a:pt x="641765" y="652238"/>
                  </a:cubicBezTo>
                  <a:cubicBezTo>
                    <a:pt x="644879" y="656909"/>
                    <a:pt x="648771" y="660801"/>
                    <a:pt x="651106" y="666250"/>
                  </a:cubicBezTo>
                  <a:cubicBezTo>
                    <a:pt x="658890" y="687268"/>
                    <a:pt x="666675" y="708286"/>
                    <a:pt x="674459" y="729304"/>
                  </a:cubicBezTo>
                  <a:cubicBezTo>
                    <a:pt x="678351" y="734753"/>
                    <a:pt x="679908" y="741758"/>
                    <a:pt x="684579" y="747207"/>
                  </a:cubicBezTo>
                  <a:cubicBezTo>
                    <a:pt x="685357" y="748764"/>
                    <a:pt x="685357" y="750321"/>
                    <a:pt x="685357" y="751878"/>
                  </a:cubicBezTo>
                  <a:cubicBezTo>
                    <a:pt x="690806" y="758884"/>
                    <a:pt x="690806" y="768225"/>
                    <a:pt x="698591" y="773674"/>
                  </a:cubicBezTo>
                  <a:cubicBezTo>
                    <a:pt x="700147" y="776010"/>
                    <a:pt x="700926" y="778345"/>
                    <a:pt x="700926" y="780680"/>
                  </a:cubicBezTo>
                  <a:cubicBezTo>
                    <a:pt x="703261" y="789243"/>
                    <a:pt x="697034" y="800919"/>
                    <a:pt x="707932" y="807147"/>
                  </a:cubicBezTo>
                  <a:cubicBezTo>
                    <a:pt x="720387" y="819602"/>
                    <a:pt x="721944" y="836727"/>
                    <a:pt x="728949" y="851518"/>
                  </a:cubicBezTo>
                  <a:cubicBezTo>
                    <a:pt x="735177" y="857745"/>
                    <a:pt x="732063" y="867865"/>
                    <a:pt x="739069" y="874092"/>
                  </a:cubicBezTo>
                  <a:lnTo>
                    <a:pt x="739847" y="874092"/>
                  </a:lnTo>
                  <a:cubicBezTo>
                    <a:pt x="744518" y="881098"/>
                    <a:pt x="744518" y="890439"/>
                    <a:pt x="749967" y="897445"/>
                  </a:cubicBezTo>
                  <a:cubicBezTo>
                    <a:pt x="747632" y="913014"/>
                    <a:pt x="761644" y="924690"/>
                    <a:pt x="762422" y="939481"/>
                  </a:cubicBezTo>
                  <a:cubicBezTo>
                    <a:pt x="768650" y="945708"/>
                    <a:pt x="765536" y="955828"/>
                    <a:pt x="772542" y="962055"/>
                  </a:cubicBezTo>
                  <a:cubicBezTo>
                    <a:pt x="780326" y="983851"/>
                    <a:pt x="788110" y="1005648"/>
                    <a:pt x="795895" y="1027444"/>
                  </a:cubicBezTo>
                  <a:cubicBezTo>
                    <a:pt x="802122" y="1033671"/>
                    <a:pt x="799008" y="1043791"/>
                    <a:pt x="805236" y="1050018"/>
                  </a:cubicBezTo>
                  <a:lnTo>
                    <a:pt x="806014" y="1050018"/>
                  </a:lnTo>
                  <a:cubicBezTo>
                    <a:pt x="810685" y="1055467"/>
                    <a:pt x="809906" y="1062473"/>
                    <a:pt x="811463" y="1068701"/>
                  </a:cubicBezTo>
                  <a:cubicBezTo>
                    <a:pt x="812242" y="1077264"/>
                    <a:pt x="811463" y="1086604"/>
                    <a:pt x="817691" y="1093610"/>
                  </a:cubicBezTo>
                  <a:cubicBezTo>
                    <a:pt x="823918" y="1103730"/>
                    <a:pt x="830146" y="1113071"/>
                    <a:pt x="828589" y="1125526"/>
                  </a:cubicBezTo>
                  <a:cubicBezTo>
                    <a:pt x="834038" y="1136424"/>
                    <a:pt x="829367" y="1150436"/>
                    <a:pt x="839487" y="1158999"/>
                  </a:cubicBezTo>
                  <a:cubicBezTo>
                    <a:pt x="842601" y="1162891"/>
                    <a:pt x="845714" y="1166783"/>
                    <a:pt x="848828" y="1170676"/>
                  </a:cubicBezTo>
                  <a:cubicBezTo>
                    <a:pt x="853499" y="1176124"/>
                    <a:pt x="852720" y="1183130"/>
                    <a:pt x="855056" y="1189358"/>
                  </a:cubicBezTo>
                  <a:cubicBezTo>
                    <a:pt x="854277" y="1198699"/>
                    <a:pt x="858948" y="1206483"/>
                    <a:pt x="864397" y="1213489"/>
                  </a:cubicBezTo>
                  <a:cubicBezTo>
                    <a:pt x="865954" y="1216603"/>
                    <a:pt x="865954" y="1220495"/>
                    <a:pt x="866732" y="1224387"/>
                  </a:cubicBezTo>
                  <a:cubicBezTo>
                    <a:pt x="865954" y="1232950"/>
                    <a:pt x="867510" y="1240735"/>
                    <a:pt x="874517" y="1246183"/>
                  </a:cubicBezTo>
                  <a:cubicBezTo>
                    <a:pt x="875295" y="1248519"/>
                    <a:pt x="876852" y="1250075"/>
                    <a:pt x="877630" y="1252411"/>
                  </a:cubicBezTo>
                  <a:cubicBezTo>
                    <a:pt x="877630" y="1261752"/>
                    <a:pt x="879965" y="1270315"/>
                    <a:pt x="885415" y="1278099"/>
                  </a:cubicBezTo>
                  <a:cubicBezTo>
                    <a:pt x="888528" y="1284327"/>
                    <a:pt x="890863" y="1291333"/>
                    <a:pt x="893977" y="1296781"/>
                  </a:cubicBezTo>
                  <a:cubicBezTo>
                    <a:pt x="908768" y="1341931"/>
                    <a:pt x="923558" y="1387858"/>
                    <a:pt x="939126" y="1433007"/>
                  </a:cubicBezTo>
                  <a:cubicBezTo>
                    <a:pt x="944576" y="1443127"/>
                    <a:pt x="943019" y="1455582"/>
                    <a:pt x="950024" y="1465702"/>
                  </a:cubicBezTo>
                  <a:lnTo>
                    <a:pt x="950024" y="1465702"/>
                  </a:lnTo>
                  <a:cubicBezTo>
                    <a:pt x="953917" y="1469594"/>
                    <a:pt x="955474" y="1475043"/>
                    <a:pt x="955474" y="1480492"/>
                  </a:cubicBezTo>
                  <a:cubicBezTo>
                    <a:pt x="957030" y="1489833"/>
                    <a:pt x="951581" y="1501510"/>
                    <a:pt x="961701" y="1509294"/>
                  </a:cubicBezTo>
                  <a:lnTo>
                    <a:pt x="961701" y="1509294"/>
                  </a:lnTo>
                  <a:cubicBezTo>
                    <a:pt x="967150" y="1517857"/>
                    <a:pt x="964815" y="1529533"/>
                    <a:pt x="971821" y="1537318"/>
                  </a:cubicBezTo>
                  <a:cubicBezTo>
                    <a:pt x="974934" y="1542767"/>
                    <a:pt x="978827" y="1548216"/>
                    <a:pt x="981940" y="1554443"/>
                  </a:cubicBezTo>
                  <a:cubicBezTo>
                    <a:pt x="988168" y="1559114"/>
                    <a:pt x="988168" y="1566120"/>
                    <a:pt x="988168" y="1572347"/>
                  </a:cubicBezTo>
                  <a:cubicBezTo>
                    <a:pt x="988946" y="1580910"/>
                    <a:pt x="986611" y="1590251"/>
                    <a:pt x="992838" y="1598035"/>
                  </a:cubicBezTo>
                  <a:cubicBezTo>
                    <a:pt x="1000623" y="1619831"/>
                    <a:pt x="1008407" y="1641628"/>
                    <a:pt x="1016191" y="1663424"/>
                  </a:cubicBezTo>
                  <a:cubicBezTo>
                    <a:pt x="1024754" y="1672765"/>
                    <a:pt x="1019305" y="1686777"/>
                    <a:pt x="1027089" y="1696118"/>
                  </a:cubicBezTo>
                  <a:cubicBezTo>
                    <a:pt x="1026311" y="1708573"/>
                    <a:pt x="1036431" y="1717136"/>
                    <a:pt x="1037988" y="1728812"/>
                  </a:cubicBezTo>
                  <a:cubicBezTo>
                    <a:pt x="1042658" y="1734261"/>
                    <a:pt x="1043437" y="1740489"/>
                    <a:pt x="1043437" y="1747495"/>
                  </a:cubicBezTo>
                  <a:cubicBezTo>
                    <a:pt x="1043437" y="1756057"/>
                    <a:pt x="1042658" y="1764620"/>
                    <a:pt x="1050442" y="1770848"/>
                  </a:cubicBezTo>
                  <a:cubicBezTo>
                    <a:pt x="1054335" y="1777075"/>
                    <a:pt x="1056670" y="1784081"/>
                    <a:pt x="1059784" y="1790309"/>
                  </a:cubicBezTo>
                  <a:cubicBezTo>
                    <a:pt x="1073017" y="1833901"/>
                    <a:pt x="1087029" y="1877493"/>
                    <a:pt x="1100262" y="1921085"/>
                  </a:cubicBezTo>
                  <a:cubicBezTo>
                    <a:pt x="1102598" y="1928091"/>
                    <a:pt x="1103376" y="1935097"/>
                    <a:pt x="1104933" y="1942103"/>
                  </a:cubicBezTo>
                  <a:cubicBezTo>
                    <a:pt x="1110382" y="1950666"/>
                    <a:pt x="1109603" y="1961564"/>
                    <a:pt x="1115053" y="1970127"/>
                  </a:cubicBezTo>
                  <a:cubicBezTo>
                    <a:pt x="1118166" y="1977911"/>
                    <a:pt x="1122058" y="1984917"/>
                    <a:pt x="1125172" y="1992701"/>
                  </a:cubicBezTo>
                  <a:cubicBezTo>
                    <a:pt x="1131400" y="1997372"/>
                    <a:pt x="1131400" y="2004378"/>
                    <a:pt x="1131400" y="2011384"/>
                  </a:cubicBezTo>
                  <a:cubicBezTo>
                    <a:pt x="1132178" y="2019946"/>
                    <a:pt x="1129064" y="2029288"/>
                    <a:pt x="1136849" y="2037072"/>
                  </a:cubicBezTo>
                  <a:cubicBezTo>
                    <a:pt x="1139962" y="2051862"/>
                    <a:pt x="1150082" y="2064317"/>
                    <a:pt x="1149304" y="2079886"/>
                  </a:cubicBezTo>
                  <a:cubicBezTo>
                    <a:pt x="1153974" y="2086892"/>
                    <a:pt x="1153974" y="2096233"/>
                    <a:pt x="1158645" y="2103239"/>
                  </a:cubicBezTo>
                  <a:lnTo>
                    <a:pt x="1159423" y="2103239"/>
                  </a:lnTo>
                  <a:cubicBezTo>
                    <a:pt x="1163315" y="2107131"/>
                    <a:pt x="1164872" y="2111802"/>
                    <a:pt x="1164872" y="2117251"/>
                  </a:cubicBezTo>
                  <a:cubicBezTo>
                    <a:pt x="1164094" y="2127370"/>
                    <a:pt x="1165651" y="2137490"/>
                    <a:pt x="1173435" y="2145274"/>
                  </a:cubicBezTo>
                  <a:cubicBezTo>
                    <a:pt x="1174214" y="2147610"/>
                    <a:pt x="1174992" y="2149945"/>
                    <a:pt x="1175770" y="2152280"/>
                  </a:cubicBezTo>
                  <a:cubicBezTo>
                    <a:pt x="1176549" y="2161622"/>
                    <a:pt x="1176549" y="2171741"/>
                    <a:pt x="1181998" y="2180304"/>
                  </a:cubicBezTo>
                  <a:cubicBezTo>
                    <a:pt x="1182776" y="2181861"/>
                    <a:pt x="1182776" y="2183418"/>
                    <a:pt x="1182776" y="2184975"/>
                  </a:cubicBezTo>
                  <a:cubicBezTo>
                    <a:pt x="1189004" y="2193537"/>
                    <a:pt x="1184333" y="2205992"/>
                    <a:pt x="1192896" y="2213777"/>
                  </a:cubicBezTo>
                  <a:cubicBezTo>
                    <a:pt x="1196010" y="2220782"/>
                    <a:pt x="1199902" y="2228567"/>
                    <a:pt x="1203015" y="2235573"/>
                  </a:cubicBezTo>
                  <a:cubicBezTo>
                    <a:pt x="1207686" y="2241022"/>
                    <a:pt x="1206908" y="2248027"/>
                    <a:pt x="1208465" y="2254255"/>
                  </a:cubicBezTo>
                  <a:cubicBezTo>
                    <a:pt x="1209243" y="2262818"/>
                    <a:pt x="1206129" y="2272159"/>
                    <a:pt x="1213913" y="2279165"/>
                  </a:cubicBezTo>
                  <a:cubicBezTo>
                    <a:pt x="1217027" y="2293955"/>
                    <a:pt x="1227147" y="2305632"/>
                    <a:pt x="1225590" y="2321979"/>
                  </a:cubicBezTo>
                  <a:cubicBezTo>
                    <a:pt x="1231818" y="2332098"/>
                    <a:pt x="1228704" y="2346110"/>
                    <a:pt x="1236488" y="2356230"/>
                  </a:cubicBezTo>
                  <a:lnTo>
                    <a:pt x="1236488" y="2356230"/>
                  </a:lnTo>
                  <a:cubicBezTo>
                    <a:pt x="1241937" y="2366349"/>
                    <a:pt x="1238045" y="2380361"/>
                    <a:pt x="1247386" y="2389702"/>
                  </a:cubicBezTo>
                  <a:cubicBezTo>
                    <a:pt x="1251278" y="2397487"/>
                    <a:pt x="1254392" y="2404493"/>
                    <a:pt x="1258284" y="2412277"/>
                  </a:cubicBezTo>
                  <a:cubicBezTo>
                    <a:pt x="1261398" y="2416948"/>
                    <a:pt x="1260619" y="2422397"/>
                    <a:pt x="1262955" y="2427067"/>
                  </a:cubicBezTo>
                  <a:cubicBezTo>
                    <a:pt x="1264512" y="2437187"/>
                    <a:pt x="1262176" y="2448085"/>
                    <a:pt x="1269182" y="2456648"/>
                  </a:cubicBezTo>
                  <a:cubicBezTo>
                    <a:pt x="1276967" y="2478444"/>
                    <a:pt x="1283972" y="2500240"/>
                    <a:pt x="1291757" y="2522036"/>
                  </a:cubicBezTo>
                  <a:cubicBezTo>
                    <a:pt x="1295649" y="2526707"/>
                    <a:pt x="1296427" y="2531377"/>
                    <a:pt x="1296427" y="2536827"/>
                  </a:cubicBezTo>
                  <a:cubicBezTo>
                    <a:pt x="1297984" y="2546946"/>
                    <a:pt x="1292535" y="2557844"/>
                    <a:pt x="1302655" y="2565628"/>
                  </a:cubicBezTo>
                  <a:cubicBezTo>
                    <a:pt x="1308882" y="2571856"/>
                    <a:pt x="1311218" y="2579640"/>
                    <a:pt x="1312775" y="2588203"/>
                  </a:cubicBezTo>
                  <a:cubicBezTo>
                    <a:pt x="1316667" y="2593652"/>
                    <a:pt x="1316667" y="2600658"/>
                    <a:pt x="1318224" y="2606886"/>
                  </a:cubicBezTo>
                  <a:cubicBezTo>
                    <a:pt x="1319002" y="2615448"/>
                    <a:pt x="1319002" y="2624790"/>
                    <a:pt x="1324451" y="2632574"/>
                  </a:cubicBezTo>
                  <a:cubicBezTo>
                    <a:pt x="1330679" y="2644250"/>
                    <a:pt x="1336128" y="2655927"/>
                    <a:pt x="1335349" y="2669939"/>
                  </a:cubicBezTo>
                  <a:cubicBezTo>
                    <a:pt x="1339241" y="2687064"/>
                    <a:pt x="1343133" y="2704968"/>
                    <a:pt x="1350139" y="2722094"/>
                  </a:cubicBezTo>
                  <a:cubicBezTo>
                    <a:pt x="1357924" y="2741555"/>
                    <a:pt x="1357145" y="2761015"/>
                    <a:pt x="1344690" y="2778919"/>
                  </a:cubicBezTo>
                  <a:cubicBezTo>
                    <a:pt x="1336906" y="2789818"/>
                    <a:pt x="1337685" y="2803051"/>
                    <a:pt x="1336128" y="2815506"/>
                  </a:cubicBezTo>
                  <a:cubicBezTo>
                    <a:pt x="1336128" y="2818619"/>
                    <a:pt x="1335349" y="2821733"/>
                    <a:pt x="1335349" y="2824847"/>
                  </a:cubicBezTo>
                  <a:cubicBezTo>
                    <a:pt x="1327565" y="2834967"/>
                    <a:pt x="1328343" y="2847421"/>
                    <a:pt x="1325230" y="2859098"/>
                  </a:cubicBezTo>
                  <a:cubicBezTo>
                    <a:pt x="1325230" y="2863769"/>
                    <a:pt x="1324451" y="2869217"/>
                    <a:pt x="1324451" y="2873888"/>
                  </a:cubicBezTo>
                  <a:cubicBezTo>
                    <a:pt x="1319780" y="2881673"/>
                    <a:pt x="1320559" y="2890235"/>
                    <a:pt x="1316667" y="2898020"/>
                  </a:cubicBezTo>
                  <a:cubicBezTo>
                    <a:pt x="1312775" y="2907361"/>
                    <a:pt x="1307325" y="2915923"/>
                    <a:pt x="1307325" y="2926043"/>
                  </a:cubicBezTo>
                  <a:cubicBezTo>
                    <a:pt x="1306547" y="2931492"/>
                    <a:pt x="1304990" y="2936163"/>
                    <a:pt x="1301877" y="2940055"/>
                  </a:cubicBezTo>
                  <a:cubicBezTo>
                    <a:pt x="1301877" y="2943169"/>
                    <a:pt x="1301098" y="2947061"/>
                    <a:pt x="1301098" y="2950175"/>
                  </a:cubicBezTo>
                  <a:cubicBezTo>
                    <a:pt x="1297984" y="2955624"/>
                    <a:pt x="1296427" y="2961851"/>
                    <a:pt x="1292535" y="2966522"/>
                  </a:cubicBezTo>
                  <a:cubicBezTo>
                    <a:pt x="1285529" y="2975085"/>
                    <a:pt x="1285529" y="2986761"/>
                    <a:pt x="1280859" y="2996881"/>
                  </a:cubicBezTo>
                  <a:cubicBezTo>
                    <a:pt x="1280859" y="2999995"/>
                    <a:pt x="1280080" y="3003108"/>
                    <a:pt x="1280080" y="3006222"/>
                  </a:cubicBezTo>
                  <a:cubicBezTo>
                    <a:pt x="1271518" y="3015563"/>
                    <a:pt x="1275410" y="3028796"/>
                    <a:pt x="1269182" y="3038916"/>
                  </a:cubicBezTo>
                  <a:cubicBezTo>
                    <a:pt x="1264512" y="3058377"/>
                    <a:pt x="1261398" y="3077838"/>
                    <a:pt x="1255171" y="3096520"/>
                  </a:cubicBezTo>
                  <a:cubicBezTo>
                    <a:pt x="1250500" y="3112089"/>
                    <a:pt x="1243494" y="3121430"/>
                    <a:pt x="1224812" y="3108197"/>
                  </a:cubicBezTo>
                  <a:cubicBezTo>
                    <a:pt x="1196010" y="3087958"/>
                    <a:pt x="1165651" y="3070054"/>
                    <a:pt x="1135292" y="3051371"/>
                  </a:cubicBezTo>
                  <a:cubicBezTo>
                    <a:pt x="1125951" y="3045922"/>
                    <a:pt x="1117388" y="3038916"/>
                    <a:pt x="1105711" y="3039695"/>
                  </a:cubicBezTo>
                  <a:cubicBezTo>
                    <a:pt x="1085472" y="3012449"/>
                    <a:pt x="1051999" y="3004665"/>
                    <a:pt x="1027089" y="2984426"/>
                  </a:cubicBezTo>
                  <a:cubicBezTo>
                    <a:pt x="1016970" y="2975085"/>
                    <a:pt x="1006072" y="2968857"/>
                    <a:pt x="993617" y="2963408"/>
                  </a:cubicBezTo>
                  <a:cubicBezTo>
                    <a:pt x="974934" y="2952510"/>
                    <a:pt x="957030" y="2941612"/>
                    <a:pt x="938348" y="2930714"/>
                  </a:cubicBezTo>
                  <a:cubicBezTo>
                    <a:pt x="932899" y="2923708"/>
                    <a:pt x="923558" y="2923708"/>
                    <a:pt x="916552" y="2919816"/>
                  </a:cubicBezTo>
                  <a:cubicBezTo>
                    <a:pt x="890863" y="2901912"/>
                    <a:pt x="865175" y="2884008"/>
                    <a:pt x="838709" y="2865325"/>
                  </a:cubicBezTo>
                  <a:cubicBezTo>
                    <a:pt x="832481" y="2859098"/>
                    <a:pt x="833259" y="2849757"/>
                    <a:pt x="828589" y="2842751"/>
                  </a:cubicBezTo>
                  <a:cubicBezTo>
                    <a:pt x="820804" y="2819398"/>
                    <a:pt x="813020" y="2796045"/>
                    <a:pt x="806014" y="2772692"/>
                  </a:cubicBezTo>
                  <a:cubicBezTo>
                    <a:pt x="801344" y="2763351"/>
                    <a:pt x="801344" y="2753231"/>
                    <a:pt x="795895" y="2743890"/>
                  </a:cubicBezTo>
                  <a:cubicBezTo>
                    <a:pt x="795116" y="2742333"/>
                    <a:pt x="794338" y="2741555"/>
                    <a:pt x="795116" y="2739998"/>
                  </a:cubicBezTo>
                  <a:cubicBezTo>
                    <a:pt x="788889" y="2728321"/>
                    <a:pt x="791224" y="2714309"/>
                    <a:pt x="782661" y="2703411"/>
                  </a:cubicBezTo>
                  <a:cubicBezTo>
                    <a:pt x="777991" y="2695627"/>
                    <a:pt x="780326" y="2685507"/>
                    <a:pt x="773320" y="2678501"/>
                  </a:cubicBezTo>
                  <a:lnTo>
                    <a:pt x="773320" y="2678501"/>
                  </a:lnTo>
                  <a:cubicBezTo>
                    <a:pt x="767871" y="2668382"/>
                    <a:pt x="769428" y="2655148"/>
                    <a:pt x="759308" y="2647364"/>
                  </a:cubicBezTo>
                  <a:cubicBezTo>
                    <a:pt x="757752" y="2644250"/>
                    <a:pt x="756973" y="2640358"/>
                    <a:pt x="756973" y="2636466"/>
                  </a:cubicBezTo>
                  <a:cubicBezTo>
                    <a:pt x="756195" y="2628682"/>
                    <a:pt x="758530" y="2619340"/>
                    <a:pt x="751524" y="2613113"/>
                  </a:cubicBezTo>
                  <a:cubicBezTo>
                    <a:pt x="748410" y="2606107"/>
                    <a:pt x="744518" y="2598323"/>
                    <a:pt x="741404" y="2591317"/>
                  </a:cubicBezTo>
                  <a:cubicBezTo>
                    <a:pt x="734399" y="2581197"/>
                    <a:pt x="735177" y="2568742"/>
                    <a:pt x="730506" y="2557844"/>
                  </a:cubicBezTo>
                  <a:cubicBezTo>
                    <a:pt x="732842" y="2542275"/>
                    <a:pt x="718830" y="2530599"/>
                    <a:pt x="718830" y="2515030"/>
                  </a:cubicBezTo>
                  <a:cubicBezTo>
                    <a:pt x="713381" y="2504911"/>
                    <a:pt x="714159" y="2492456"/>
                    <a:pt x="707932" y="2482336"/>
                  </a:cubicBezTo>
                  <a:cubicBezTo>
                    <a:pt x="707932" y="2479222"/>
                    <a:pt x="707153" y="2476108"/>
                    <a:pt x="707153" y="2472995"/>
                  </a:cubicBezTo>
                  <a:cubicBezTo>
                    <a:pt x="702483" y="2462097"/>
                    <a:pt x="703261" y="2449642"/>
                    <a:pt x="695477" y="2440301"/>
                  </a:cubicBezTo>
                  <a:cubicBezTo>
                    <a:pt x="690028" y="2433295"/>
                    <a:pt x="693920" y="2422397"/>
                    <a:pt x="686136" y="2416169"/>
                  </a:cubicBezTo>
                  <a:cubicBezTo>
                    <a:pt x="683800" y="2408385"/>
                    <a:pt x="681465" y="2400601"/>
                    <a:pt x="675238" y="2394373"/>
                  </a:cubicBezTo>
                  <a:cubicBezTo>
                    <a:pt x="669010" y="2389702"/>
                    <a:pt x="669788" y="2382696"/>
                    <a:pt x="669788" y="2376469"/>
                  </a:cubicBezTo>
                  <a:cubicBezTo>
                    <a:pt x="669788" y="2367906"/>
                    <a:pt x="670567" y="2358565"/>
                    <a:pt x="662783" y="2352338"/>
                  </a:cubicBezTo>
                  <a:cubicBezTo>
                    <a:pt x="658112" y="2344553"/>
                    <a:pt x="657333" y="2335990"/>
                    <a:pt x="654220" y="2328206"/>
                  </a:cubicBezTo>
                  <a:cubicBezTo>
                    <a:pt x="646435" y="2299404"/>
                    <a:pt x="638651" y="2271380"/>
                    <a:pt x="630867" y="2242578"/>
                  </a:cubicBezTo>
                  <a:cubicBezTo>
                    <a:pt x="624639" y="2232459"/>
                    <a:pt x="627753" y="2218447"/>
                    <a:pt x="619969" y="2209106"/>
                  </a:cubicBezTo>
                  <a:lnTo>
                    <a:pt x="619969" y="2209106"/>
                  </a:lnTo>
                  <a:cubicBezTo>
                    <a:pt x="614520" y="2198986"/>
                    <a:pt x="618412" y="2184975"/>
                    <a:pt x="609071" y="2175633"/>
                  </a:cubicBezTo>
                  <a:lnTo>
                    <a:pt x="609071" y="2175633"/>
                  </a:lnTo>
                  <a:cubicBezTo>
                    <a:pt x="603622" y="2166292"/>
                    <a:pt x="607514" y="2153058"/>
                    <a:pt x="597394" y="2145274"/>
                  </a:cubicBezTo>
                  <a:cubicBezTo>
                    <a:pt x="595837" y="2142939"/>
                    <a:pt x="595059" y="2141382"/>
                    <a:pt x="594280" y="2139047"/>
                  </a:cubicBezTo>
                  <a:cubicBezTo>
                    <a:pt x="592724" y="2129705"/>
                    <a:pt x="589610" y="2121143"/>
                    <a:pt x="584161" y="2112580"/>
                  </a:cubicBezTo>
                  <a:cubicBezTo>
                    <a:pt x="580269" y="2106352"/>
                    <a:pt x="580269" y="2098568"/>
                    <a:pt x="577155" y="2092341"/>
                  </a:cubicBezTo>
                  <a:cubicBezTo>
                    <a:pt x="577933" y="2090784"/>
                    <a:pt x="577933" y="2089227"/>
                    <a:pt x="576376" y="2087670"/>
                  </a:cubicBezTo>
                  <a:cubicBezTo>
                    <a:pt x="568592" y="2078329"/>
                    <a:pt x="572484" y="2064317"/>
                    <a:pt x="565478" y="2054976"/>
                  </a:cubicBezTo>
                  <a:cubicBezTo>
                    <a:pt x="566257" y="2039407"/>
                    <a:pt x="552245" y="2027731"/>
                    <a:pt x="553802" y="2011384"/>
                  </a:cubicBezTo>
                  <a:cubicBezTo>
                    <a:pt x="549910" y="2000486"/>
                    <a:pt x="549131" y="1988809"/>
                    <a:pt x="540568" y="1980247"/>
                  </a:cubicBezTo>
                  <a:cubicBezTo>
                    <a:pt x="539012" y="1977133"/>
                    <a:pt x="538233" y="1973240"/>
                    <a:pt x="538233" y="1969348"/>
                  </a:cubicBezTo>
                  <a:cubicBezTo>
                    <a:pt x="539012" y="1960007"/>
                    <a:pt x="534341" y="1953001"/>
                    <a:pt x="528892" y="1945995"/>
                  </a:cubicBezTo>
                  <a:cubicBezTo>
                    <a:pt x="528114" y="1943660"/>
                    <a:pt x="527335" y="1941325"/>
                    <a:pt x="527335" y="1938989"/>
                  </a:cubicBezTo>
                  <a:cubicBezTo>
                    <a:pt x="527335" y="1929648"/>
                    <a:pt x="528114" y="1919528"/>
                    <a:pt x="519551" y="1913301"/>
                  </a:cubicBezTo>
                  <a:cubicBezTo>
                    <a:pt x="517994" y="1910966"/>
                    <a:pt x="517215" y="1908631"/>
                    <a:pt x="517215" y="1906295"/>
                  </a:cubicBezTo>
                  <a:cubicBezTo>
                    <a:pt x="517215" y="1896175"/>
                    <a:pt x="516437" y="1886834"/>
                    <a:pt x="508653" y="1879828"/>
                  </a:cubicBezTo>
                  <a:cubicBezTo>
                    <a:pt x="507874" y="1877493"/>
                    <a:pt x="506317" y="1875158"/>
                    <a:pt x="506317" y="1872822"/>
                  </a:cubicBezTo>
                  <a:cubicBezTo>
                    <a:pt x="504761" y="1863481"/>
                    <a:pt x="508653" y="1853361"/>
                    <a:pt x="500090" y="1845577"/>
                  </a:cubicBezTo>
                  <a:cubicBezTo>
                    <a:pt x="496976" y="1838572"/>
                    <a:pt x="493084" y="1830787"/>
                    <a:pt x="489970" y="1823781"/>
                  </a:cubicBezTo>
                  <a:cubicBezTo>
                    <a:pt x="485300" y="1819111"/>
                    <a:pt x="486078" y="1812105"/>
                    <a:pt x="483743" y="1805877"/>
                  </a:cubicBezTo>
                  <a:cubicBezTo>
                    <a:pt x="482964" y="1797315"/>
                    <a:pt x="482964" y="1787973"/>
                    <a:pt x="478294" y="1780189"/>
                  </a:cubicBezTo>
                  <a:cubicBezTo>
                    <a:pt x="471288" y="1758393"/>
                    <a:pt x="463503" y="1736596"/>
                    <a:pt x="456498" y="1714022"/>
                  </a:cubicBezTo>
                  <a:cubicBezTo>
                    <a:pt x="453384" y="1710130"/>
                    <a:pt x="454162" y="1703903"/>
                    <a:pt x="451827" y="1699232"/>
                  </a:cubicBezTo>
                  <a:cubicBezTo>
                    <a:pt x="450270" y="1689112"/>
                    <a:pt x="451827" y="1678993"/>
                    <a:pt x="444821" y="1670430"/>
                  </a:cubicBezTo>
                  <a:lnTo>
                    <a:pt x="444043" y="1670430"/>
                  </a:lnTo>
                  <a:cubicBezTo>
                    <a:pt x="440150" y="1663424"/>
                    <a:pt x="440150" y="1654083"/>
                    <a:pt x="434702" y="1647077"/>
                  </a:cubicBezTo>
                  <a:lnTo>
                    <a:pt x="433923" y="1647855"/>
                  </a:lnTo>
                  <a:cubicBezTo>
                    <a:pt x="430031" y="1643963"/>
                    <a:pt x="430809" y="1637736"/>
                    <a:pt x="429252" y="1633065"/>
                  </a:cubicBezTo>
                  <a:cubicBezTo>
                    <a:pt x="427695" y="1622945"/>
                    <a:pt x="428474" y="1612826"/>
                    <a:pt x="423025" y="1603484"/>
                  </a:cubicBezTo>
                  <a:cubicBezTo>
                    <a:pt x="412905" y="1586359"/>
                    <a:pt x="414462" y="1564563"/>
                    <a:pt x="402007" y="1548216"/>
                  </a:cubicBezTo>
                  <a:cubicBezTo>
                    <a:pt x="395001" y="1538096"/>
                    <a:pt x="397337" y="1524863"/>
                    <a:pt x="391109" y="1513965"/>
                  </a:cubicBezTo>
                  <a:cubicBezTo>
                    <a:pt x="392666" y="1495282"/>
                    <a:pt x="377876" y="1479713"/>
                    <a:pt x="378654" y="1461031"/>
                  </a:cubicBezTo>
                  <a:cubicBezTo>
                    <a:pt x="371648" y="1444684"/>
                    <a:pt x="372427" y="1432229"/>
                    <a:pt x="365421" y="1422110"/>
                  </a:cubicBezTo>
                  <a:close/>
                </a:path>
              </a:pathLst>
            </a:custGeom>
            <a:solidFill>
              <a:srgbClr val="F95422"/>
            </a:solidFill>
            <a:ln w="77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5" name="Group 68">
            <a:extLst>
              <a:ext uri="{FF2B5EF4-FFF2-40B4-BE49-F238E27FC236}">
                <a16:creationId xmlns:a16="http://schemas.microsoft.com/office/drawing/2014/main" id="{95DD80AC-6723-4025-A3DE-4FCBE2ADD0DD}"/>
              </a:ext>
            </a:extLst>
          </p:cNvPr>
          <p:cNvGrpSpPr/>
          <p:nvPr/>
        </p:nvGrpSpPr>
        <p:grpSpPr>
          <a:xfrm>
            <a:off x="7643512" y="2504353"/>
            <a:ext cx="1766498" cy="1340902"/>
            <a:chOff x="4308820" y="4093831"/>
            <a:chExt cx="2620337" cy="1989030"/>
          </a:xfrm>
        </p:grpSpPr>
        <p:grpSp>
          <p:nvGrpSpPr>
            <p:cNvPr id="86" name="Group 69">
              <a:extLst>
                <a:ext uri="{FF2B5EF4-FFF2-40B4-BE49-F238E27FC236}">
                  <a16:creationId xmlns:a16="http://schemas.microsoft.com/office/drawing/2014/main" id="{9DC8DB55-32BB-4675-AE11-1A38BC952E63}"/>
                </a:ext>
              </a:extLst>
            </p:cNvPr>
            <p:cNvGrpSpPr/>
            <p:nvPr/>
          </p:nvGrpSpPr>
          <p:grpSpPr>
            <a:xfrm>
              <a:off x="4308820" y="4093831"/>
              <a:ext cx="1989030" cy="1989030"/>
              <a:chOff x="7041527" y="1014883"/>
              <a:chExt cx="1371600" cy="1371600"/>
            </a:xfrm>
          </p:grpSpPr>
          <p:sp>
            <p:nvSpPr>
              <p:cNvPr id="91" name="Oval 74">
                <a:extLst>
                  <a:ext uri="{FF2B5EF4-FFF2-40B4-BE49-F238E27FC236}">
                    <a16:creationId xmlns:a16="http://schemas.microsoft.com/office/drawing/2014/main" id="{1BD6C6F1-D5DA-4C31-9241-B583C337B24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041527" y="1014883"/>
                <a:ext cx="1371600" cy="1371600"/>
              </a:xfrm>
              <a:prstGeom prst="ellipse">
                <a:avLst/>
              </a:prstGeom>
              <a:solidFill>
                <a:srgbClr val="C10B3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Oval 75">
                <a:extLst>
                  <a:ext uri="{FF2B5EF4-FFF2-40B4-BE49-F238E27FC236}">
                    <a16:creationId xmlns:a16="http://schemas.microsoft.com/office/drawing/2014/main" id="{31CFD056-D24C-4989-92C6-63DA9C3B57D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178687" y="1152043"/>
                <a:ext cx="1097280" cy="109728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Oval 76">
                <a:extLst>
                  <a:ext uri="{FF2B5EF4-FFF2-40B4-BE49-F238E27FC236}">
                    <a16:creationId xmlns:a16="http://schemas.microsoft.com/office/drawing/2014/main" id="{D427777D-1DF3-4713-9769-C678CBD197B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315847" y="1289203"/>
                <a:ext cx="822960" cy="822960"/>
              </a:xfrm>
              <a:prstGeom prst="ellipse">
                <a:avLst/>
              </a:prstGeom>
              <a:solidFill>
                <a:srgbClr val="C10B3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Oval 77">
                <a:extLst>
                  <a:ext uri="{FF2B5EF4-FFF2-40B4-BE49-F238E27FC236}">
                    <a16:creationId xmlns:a16="http://schemas.microsoft.com/office/drawing/2014/main" id="{EABB0A56-8C91-47D7-970B-7DAFED85FB1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453007" y="1426363"/>
                <a:ext cx="548640" cy="54864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Oval 78">
                <a:extLst>
                  <a:ext uri="{FF2B5EF4-FFF2-40B4-BE49-F238E27FC236}">
                    <a16:creationId xmlns:a16="http://schemas.microsoft.com/office/drawing/2014/main" id="{FD063362-13EF-44F5-8F85-7D2B06FD7BD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590167" y="1563523"/>
                <a:ext cx="274320" cy="274320"/>
              </a:xfrm>
              <a:prstGeom prst="ellipse">
                <a:avLst/>
              </a:prstGeom>
              <a:solidFill>
                <a:srgbClr val="C10B3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7" name="Group 70">
              <a:extLst>
                <a:ext uri="{FF2B5EF4-FFF2-40B4-BE49-F238E27FC236}">
                  <a16:creationId xmlns:a16="http://schemas.microsoft.com/office/drawing/2014/main" id="{0B242437-6684-43F8-9EEE-FF5611F338A4}"/>
                </a:ext>
              </a:extLst>
            </p:cNvPr>
            <p:cNvGrpSpPr/>
            <p:nvPr/>
          </p:nvGrpSpPr>
          <p:grpSpPr>
            <a:xfrm rot="2780013" flipH="1">
              <a:off x="5776701" y="3513286"/>
              <a:ext cx="413720" cy="1891192"/>
              <a:chOff x="8236553" y="425631"/>
              <a:chExt cx="1175476" cy="5373315"/>
            </a:xfrm>
          </p:grpSpPr>
          <p:sp>
            <p:nvSpPr>
              <p:cNvPr id="88" name="Rectangle: Top Corners Rounded 71">
                <a:extLst>
                  <a:ext uri="{FF2B5EF4-FFF2-40B4-BE49-F238E27FC236}">
                    <a16:creationId xmlns:a16="http://schemas.microsoft.com/office/drawing/2014/main" id="{00E0F152-311D-41E6-B2A2-C8CF11143E01}"/>
                  </a:ext>
                </a:extLst>
              </p:cNvPr>
              <p:cNvSpPr/>
              <p:nvPr/>
            </p:nvSpPr>
            <p:spPr>
              <a:xfrm>
                <a:off x="8730582" y="602901"/>
                <a:ext cx="187419" cy="5196045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Parallelogram 72">
                <a:extLst>
                  <a:ext uri="{FF2B5EF4-FFF2-40B4-BE49-F238E27FC236}">
                    <a16:creationId xmlns:a16="http://schemas.microsoft.com/office/drawing/2014/main" id="{257CEF93-D87F-48C7-839F-3C3760C697C9}"/>
                  </a:ext>
                </a:extLst>
              </p:cNvPr>
              <p:cNvSpPr/>
              <p:nvPr/>
            </p:nvSpPr>
            <p:spPr>
              <a:xfrm rot="5400000">
                <a:off x="7696887" y="965297"/>
                <a:ext cx="1581749" cy="502417"/>
              </a:xfrm>
              <a:prstGeom prst="parallelogram">
                <a:avLst>
                  <a:gd name="adj" fmla="val 61000"/>
                </a:avLst>
              </a:prstGeom>
              <a:solidFill>
                <a:srgbClr val="ED1B3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Parallelogram 73">
                <a:extLst>
                  <a:ext uri="{FF2B5EF4-FFF2-40B4-BE49-F238E27FC236}">
                    <a16:creationId xmlns:a16="http://schemas.microsoft.com/office/drawing/2014/main" id="{7E8E638F-62B9-4FEA-BD8A-D08C17FD4F35}"/>
                  </a:ext>
                </a:extLst>
              </p:cNvPr>
              <p:cNvSpPr/>
              <p:nvPr/>
            </p:nvSpPr>
            <p:spPr>
              <a:xfrm rot="16200000" flipH="1">
                <a:off x="8369946" y="965297"/>
                <a:ext cx="1581749" cy="502417"/>
              </a:xfrm>
              <a:prstGeom prst="parallelogram">
                <a:avLst>
                  <a:gd name="adj" fmla="val 61000"/>
                </a:avLst>
              </a:prstGeom>
              <a:solidFill>
                <a:srgbClr val="ED1B3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96" name="Graphic 46">
            <a:extLst>
              <a:ext uri="{FF2B5EF4-FFF2-40B4-BE49-F238E27FC236}">
                <a16:creationId xmlns:a16="http://schemas.microsoft.com/office/drawing/2014/main" id="{266C7733-AAE0-4149-87A8-2A291E115381}"/>
              </a:ext>
            </a:extLst>
          </p:cNvPr>
          <p:cNvSpPr/>
          <p:nvPr/>
        </p:nvSpPr>
        <p:spPr>
          <a:xfrm flipH="1">
            <a:off x="9444400" y="438268"/>
            <a:ext cx="2270967" cy="2612268"/>
          </a:xfrm>
          <a:custGeom>
            <a:avLst/>
            <a:gdLst>
              <a:gd name="connsiteX0" fmla="*/ 104368 w 5961980"/>
              <a:gd name="connsiteY0" fmla="*/ 2552216 h 6858000"/>
              <a:gd name="connsiteX1" fmla="*/ 255313 w 5961980"/>
              <a:gd name="connsiteY1" fmla="*/ 2883054 h 6858000"/>
              <a:gd name="connsiteX2" fmla="*/ 775694 w 5961980"/>
              <a:gd name="connsiteY2" fmla="*/ 4027203 h 6858000"/>
              <a:gd name="connsiteX3" fmla="*/ 956965 w 5961980"/>
              <a:gd name="connsiteY3" fmla="*/ 4084410 h 6858000"/>
              <a:gd name="connsiteX4" fmla="*/ 1439438 w 5961980"/>
              <a:gd name="connsiteY4" fmla="*/ 3781831 h 6858000"/>
              <a:gd name="connsiteX5" fmla="*/ 2087329 w 5961980"/>
              <a:gd name="connsiteY5" fmla="*/ 3384136 h 6858000"/>
              <a:gd name="connsiteX6" fmla="*/ 2136955 w 5961980"/>
              <a:gd name="connsiteY6" fmla="*/ 3218717 h 6858000"/>
              <a:gd name="connsiteX7" fmla="*/ 2034947 w 5961980"/>
              <a:gd name="connsiteY7" fmla="*/ 2971967 h 6858000"/>
              <a:gd name="connsiteX8" fmla="*/ 1844025 w 5961980"/>
              <a:gd name="connsiteY8" fmla="*/ 2617005 h 6858000"/>
              <a:gd name="connsiteX9" fmla="*/ 2038393 w 5961980"/>
              <a:gd name="connsiteY9" fmla="*/ 2572204 h 6858000"/>
              <a:gd name="connsiteX10" fmla="*/ 2122481 w 5961980"/>
              <a:gd name="connsiteY10" fmla="*/ 2191740 h 6858000"/>
              <a:gd name="connsiteX11" fmla="*/ 2136955 w 5961980"/>
              <a:gd name="connsiteY11" fmla="*/ 2158656 h 6858000"/>
              <a:gd name="connsiteX12" fmla="*/ 2451941 w 5961980"/>
              <a:gd name="connsiteY12" fmla="*/ 1705132 h 6858000"/>
              <a:gd name="connsiteX13" fmla="*/ 2638037 w 5961980"/>
              <a:gd name="connsiteY13" fmla="*/ 1526617 h 6858000"/>
              <a:gd name="connsiteX14" fmla="*/ 3055031 w 5961980"/>
              <a:gd name="connsiteY14" fmla="*/ 1408756 h 6858000"/>
              <a:gd name="connsiteX15" fmla="*/ 3072262 w 5961980"/>
              <a:gd name="connsiteY15" fmla="*/ 1435637 h 6858000"/>
              <a:gd name="connsiteX16" fmla="*/ 3000581 w 5961980"/>
              <a:gd name="connsiteY16" fmla="*/ 1607259 h 6858000"/>
              <a:gd name="connsiteX17" fmla="*/ 2736599 w 5961980"/>
              <a:gd name="connsiteY17" fmla="*/ 1895364 h 6858000"/>
              <a:gd name="connsiteX18" fmla="*/ 2685595 w 5961980"/>
              <a:gd name="connsiteY18" fmla="*/ 1956018 h 6858000"/>
              <a:gd name="connsiteX19" fmla="*/ 2171417 w 5961980"/>
              <a:gd name="connsiteY19" fmla="*/ 2837564 h 6858000"/>
              <a:gd name="connsiteX20" fmla="*/ 2163147 w 5961980"/>
              <a:gd name="connsiteY20" fmla="*/ 2894771 h 6858000"/>
              <a:gd name="connsiteX21" fmla="*/ 2234828 w 5961980"/>
              <a:gd name="connsiteY21" fmla="*/ 3050541 h 6858000"/>
              <a:gd name="connsiteX22" fmla="*/ 2400247 w 5961980"/>
              <a:gd name="connsiteY22" fmla="*/ 3365526 h 6858000"/>
              <a:gd name="connsiteX23" fmla="*/ 2658025 w 5961980"/>
              <a:gd name="connsiteY23" fmla="*/ 3505443 h 6858000"/>
              <a:gd name="connsiteX24" fmla="*/ 2691109 w 5961980"/>
              <a:gd name="connsiteY24" fmla="*/ 3768046 h 6858000"/>
              <a:gd name="connsiteX25" fmla="*/ 2600129 w 5961980"/>
              <a:gd name="connsiteY25" fmla="*/ 4579978 h 6858000"/>
              <a:gd name="connsiteX26" fmla="*/ 2482267 w 5961980"/>
              <a:gd name="connsiteY26" fmla="*/ 4634429 h 6858000"/>
              <a:gd name="connsiteX27" fmla="*/ 2179688 w 5961980"/>
              <a:gd name="connsiteY27" fmla="*/ 4865326 h 6858000"/>
              <a:gd name="connsiteX28" fmla="*/ 1788197 w 5961980"/>
              <a:gd name="connsiteY28" fmla="*/ 5180312 h 6858000"/>
              <a:gd name="connsiteX29" fmla="*/ 1668957 w 5961980"/>
              <a:gd name="connsiteY29" fmla="*/ 5269225 h 6858000"/>
              <a:gd name="connsiteX30" fmla="*/ 1225082 w 5961980"/>
              <a:gd name="connsiteY30" fmla="*/ 5487026 h 6858000"/>
              <a:gd name="connsiteX31" fmla="*/ 950073 w 5961980"/>
              <a:gd name="connsiteY31" fmla="*/ 5563533 h 6858000"/>
              <a:gd name="connsiteX32" fmla="*/ 735028 w 5961980"/>
              <a:gd name="connsiteY32" fmla="*/ 5601441 h 6858000"/>
              <a:gd name="connsiteX33" fmla="*/ 697120 w 5961980"/>
              <a:gd name="connsiteY33" fmla="*/ 5637971 h 6858000"/>
              <a:gd name="connsiteX34" fmla="*/ 722622 w 5961980"/>
              <a:gd name="connsiteY34" fmla="*/ 6007407 h 6858000"/>
              <a:gd name="connsiteX35" fmla="*/ 760530 w 5961980"/>
              <a:gd name="connsiteY35" fmla="*/ 6177651 h 6858000"/>
              <a:gd name="connsiteX36" fmla="*/ 1001077 w 5961980"/>
              <a:gd name="connsiteY36" fmla="*/ 6801419 h 6858000"/>
              <a:gd name="connsiteX37" fmla="*/ 1114114 w 5961980"/>
              <a:gd name="connsiteY37" fmla="*/ 6858626 h 6858000"/>
              <a:gd name="connsiteX38" fmla="*/ 1206473 w 5961980"/>
              <a:gd name="connsiteY38" fmla="*/ 6733183 h 6858000"/>
              <a:gd name="connsiteX39" fmla="*/ 1205094 w 5961980"/>
              <a:gd name="connsiteY39" fmla="*/ 6647028 h 6858000"/>
              <a:gd name="connsiteX40" fmla="*/ 1217501 w 5961980"/>
              <a:gd name="connsiteY40" fmla="*/ 6236237 h 6858000"/>
              <a:gd name="connsiteX41" fmla="*/ 1292628 w 5961980"/>
              <a:gd name="connsiteY41" fmla="*/ 6021192 h 6858000"/>
              <a:gd name="connsiteX42" fmla="*/ 1644144 w 5961980"/>
              <a:gd name="connsiteY42" fmla="*/ 6234169 h 6858000"/>
              <a:gd name="connsiteX43" fmla="*/ 1704798 w 5961980"/>
              <a:gd name="connsiteY43" fmla="*/ 6085981 h 6858000"/>
              <a:gd name="connsiteX44" fmla="*/ 1854364 w 5961980"/>
              <a:gd name="connsiteY44" fmla="*/ 5802701 h 6858000"/>
              <a:gd name="connsiteX45" fmla="*/ 2161768 w 5961980"/>
              <a:gd name="connsiteY45" fmla="*/ 5616605 h 6858000"/>
              <a:gd name="connsiteX46" fmla="*/ 2683527 w 5961980"/>
              <a:gd name="connsiteY46" fmla="*/ 5433265 h 6858000"/>
              <a:gd name="connsiteX47" fmla="*/ 3032286 w 5961980"/>
              <a:gd name="connsiteY47" fmla="*/ 5191340 h 6858000"/>
              <a:gd name="connsiteX48" fmla="*/ 3356921 w 5961980"/>
              <a:gd name="connsiteY48" fmla="*/ 4594452 h 6858000"/>
              <a:gd name="connsiteX49" fmla="*/ 3667082 w 5961980"/>
              <a:gd name="connsiteY49" fmla="*/ 4026514 h 6858000"/>
              <a:gd name="connsiteX50" fmla="*/ 3770469 w 5961980"/>
              <a:gd name="connsiteY50" fmla="*/ 4004458 h 6858000"/>
              <a:gd name="connsiteX51" fmla="*/ 4011016 w 5961980"/>
              <a:gd name="connsiteY51" fmla="*/ 4098195 h 6858000"/>
              <a:gd name="connsiteX52" fmla="*/ 4375627 w 5961980"/>
              <a:gd name="connsiteY52" fmla="*/ 4195379 h 6858000"/>
              <a:gd name="connsiteX53" fmla="*/ 4574819 w 5961980"/>
              <a:gd name="connsiteY53" fmla="*/ 4418006 h 6858000"/>
              <a:gd name="connsiteX54" fmla="*/ 4605146 w 5961980"/>
              <a:gd name="connsiteY54" fmla="*/ 4470388 h 6858000"/>
              <a:gd name="connsiteX55" fmla="*/ 4640298 w 5961980"/>
              <a:gd name="connsiteY55" fmla="*/ 4528974 h 6858000"/>
              <a:gd name="connsiteX56" fmla="*/ 4700951 w 5961980"/>
              <a:gd name="connsiteY56" fmla="*/ 4766075 h 6858000"/>
              <a:gd name="connsiteX57" fmla="*/ 4711290 w 5961980"/>
              <a:gd name="connsiteY57" fmla="*/ 4903235 h 6858000"/>
              <a:gd name="connsiteX58" fmla="*/ 4705087 w 5961980"/>
              <a:gd name="connsiteY58" fmla="*/ 4996972 h 6858000"/>
              <a:gd name="connsiteX59" fmla="*/ 4776079 w 5961980"/>
              <a:gd name="connsiteY59" fmla="*/ 5296105 h 6858000"/>
              <a:gd name="connsiteX60" fmla="*/ 4862924 w 5961980"/>
              <a:gd name="connsiteY60" fmla="*/ 5763414 h 6858000"/>
              <a:gd name="connsiteX61" fmla="*/ 4932538 w 5961980"/>
              <a:gd name="connsiteY61" fmla="*/ 5762036 h 6858000"/>
              <a:gd name="connsiteX62" fmla="*/ 4912550 w 5961980"/>
              <a:gd name="connsiteY62" fmla="*/ 6119065 h 6858000"/>
              <a:gd name="connsiteX63" fmla="*/ 4938052 w 5961980"/>
              <a:gd name="connsiteY63" fmla="*/ 6387182 h 6858000"/>
              <a:gd name="connsiteX64" fmla="*/ 5117256 w 5961980"/>
              <a:gd name="connsiteY64" fmla="*/ 6368572 h 6858000"/>
              <a:gd name="connsiteX65" fmla="*/ 5117256 w 5961980"/>
              <a:gd name="connsiteY65" fmla="*/ 6294134 h 6858000"/>
              <a:gd name="connsiteX66" fmla="*/ 5196519 w 5961980"/>
              <a:gd name="connsiteY66" fmla="*/ 6356166 h 6858000"/>
              <a:gd name="connsiteX67" fmla="*/ 5927120 w 5961980"/>
              <a:gd name="connsiteY67" fmla="*/ 6380290 h 6858000"/>
              <a:gd name="connsiteX68" fmla="*/ 5947798 w 5961980"/>
              <a:gd name="connsiteY68" fmla="*/ 6221763 h 6858000"/>
              <a:gd name="connsiteX69" fmla="*/ 5865088 w 5961980"/>
              <a:gd name="connsiteY69" fmla="*/ 6142500 h 6858000"/>
              <a:gd name="connsiteX70" fmla="*/ 5526668 w 5961980"/>
              <a:gd name="connsiteY70" fmla="*/ 6039802 h 6858000"/>
              <a:gd name="connsiteX71" fmla="*/ 5442580 w 5961980"/>
              <a:gd name="connsiteY71" fmla="*/ 5971566 h 6858000"/>
              <a:gd name="connsiteX72" fmla="*/ 5267512 w 5961980"/>
              <a:gd name="connsiteY72" fmla="*/ 5766171 h 6858000"/>
              <a:gd name="connsiteX73" fmla="*/ 5269579 w 5961980"/>
              <a:gd name="connsiteY73" fmla="*/ 5570425 h 6858000"/>
              <a:gd name="connsiteX74" fmla="*/ 5175842 w 5961980"/>
              <a:gd name="connsiteY74" fmla="*/ 4633050 h 6858000"/>
              <a:gd name="connsiteX75" fmla="*/ 5210993 w 5961980"/>
              <a:gd name="connsiteY75" fmla="*/ 4263614 h 6858000"/>
              <a:gd name="connsiteX76" fmla="*/ 5159989 w 5961980"/>
              <a:gd name="connsiteY76" fmla="*/ 4025135 h 6858000"/>
              <a:gd name="connsiteX77" fmla="*/ 4742995 w 5961980"/>
              <a:gd name="connsiteY77" fmla="*/ 3665348 h 6858000"/>
              <a:gd name="connsiteX78" fmla="*/ 4226061 w 5961980"/>
              <a:gd name="connsiteY78" fmla="*/ 3253179 h 6858000"/>
              <a:gd name="connsiteX79" fmla="*/ 4222615 w 5961980"/>
              <a:gd name="connsiteY79" fmla="*/ 3187701 h 6858000"/>
              <a:gd name="connsiteX80" fmla="*/ 4273619 w 5961980"/>
              <a:gd name="connsiteY80" fmla="*/ 3034688 h 6858000"/>
              <a:gd name="connsiteX81" fmla="*/ 4330826 w 5961980"/>
              <a:gd name="connsiteY81" fmla="*/ 2977481 h 6858000"/>
              <a:gd name="connsiteX82" fmla="*/ 4521747 w 5961980"/>
              <a:gd name="connsiteY82" fmla="*/ 2982305 h 6858000"/>
              <a:gd name="connsiteX83" fmla="*/ 5043507 w 5961980"/>
              <a:gd name="connsiteY83" fmla="*/ 3069840 h 6858000"/>
              <a:gd name="connsiteX84" fmla="*/ 5336436 w 5961980"/>
              <a:gd name="connsiteY84" fmla="*/ 2810683 h 6858000"/>
              <a:gd name="connsiteX85" fmla="*/ 5412942 w 5961980"/>
              <a:gd name="connsiteY85" fmla="*/ 2791384 h 6858000"/>
              <a:gd name="connsiteX86" fmla="*/ 5736199 w 5961980"/>
              <a:gd name="connsiteY86" fmla="*/ 2665941 h 6858000"/>
              <a:gd name="connsiteX87" fmla="*/ 5793406 w 5961980"/>
              <a:gd name="connsiteY87" fmla="*/ 2605288 h 6858000"/>
              <a:gd name="connsiteX88" fmla="*/ 5777554 w 5961980"/>
              <a:gd name="connsiteY88" fmla="*/ 2584610 h 6858000"/>
              <a:gd name="connsiteX89" fmla="*/ 5562509 w 5961980"/>
              <a:gd name="connsiteY89" fmla="*/ 2629411 h 6858000"/>
              <a:gd name="connsiteX90" fmla="*/ 5625920 w 5961980"/>
              <a:gd name="connsiteY90" fmla="*/ 2588057 h 6858000"/>
              <a:gd name="connsiteX91" fmla="*/ 5810638 w 5961980"/>
              <a:gd name="connsiteY91" fmla="*/ 2500522 h 6858000"/>
              <a:gd name="connsiteX92" fmla="*/ 5845789 w 5961980"/>
              <a:gd name="connsiteY92" fmla="*/ 2433665 h 6858000"/>
              <a:gd name="connsiteX93" fmla="*/ 5778932 w 5961980"/>
              <a:gd name="connsiteY93" fmla="*/ 2433665 h 6858000"/>
              <a:gd name="connsiteX94" fmla="*/ 5680370 w 5961980"/>
              <a:gd name="connsiteY94" fmla="*/ 2478466 h 6858000"/>
              <a:gd name="connsiteX95" fmla="*/ 5672099 w 5961980"/>
              <a:gd name="connsiteY95" fmla="*/ 2462614 h 6858000"/>
              <a:gd name="connsiteX96" fmla="*/ 5850614 w 5961980"/>
              <a:gd name="connsiteY96" fmla="*/ 2325454 h 6858000"/>
              <a:gd name="connsiteX97" fmla="*/ 5831315 w 5961980"/>
              <a:gd name="connsiteY97" fmla="*/ 2293748 h 6858000"/>
              <a:gd name="connsiteX98" fmla="*/ 5546656 w 5961980"/>
              <a:gd name="connsiteY98" fmla="*/ 2419191 h 6858000"/>
              <a:gd name="connsiteX99" fmla="*/ 5707251 w 5961980"/>
              <a:gd name="connsiteY99" fmla="*/ 2273071 h 6858000"/>
              <a:gd name="connsiteX100" fmla="*/ 5738956 w 5961980"/>
              <a:gd name="connsiteY100" fmla="*/ 2202768 h 6858000"/>
              <a:gd name="connsiteX101" fmla="*/ 5656247 w 5961980"/>
              <a:gd name="connsiteY101" fmla="*/ 2208971 h 6858000"/>
              <a:gd name="connsiteX102" fmla="*/ 5484624 w 5961980"/>
              <a:gd name="connsiteY102" fmla="*/ 2348888 h 6858000"/>
              <a:gd name="connsiteX103" fmla="*/ 5333679 w 5961980"/>
              <a:gd name="connsiteY103" fmla="*/ 2398514 h 6858000"/>
              <a:gd name="connsiteX104" fmla="*/ 5303353 w 5961980"/>
              <a:gd name="connsiteY104" fmla="*/ 2164859 h 6858000"/>
              <a:gd name="connsiteX105" fmla="*/ 5153786 w 5961980"/>
              <a:gd name="connsiteY105" fmla="*/ 2524646 h 6858000"/>
              <a:gd name="connsiteX106" fmla="*/ 5072455 w 5961980"/>
              <a:gd name="connsiteY106" fmla="*/ 2579096 h 6858000"/>
              <a:gd name="connsiteX107" fmla="*/ 4809852 w 5961980"/>
              <a:gd name="connsiteY107" fmla="*/ 2582543 h 6858000"/>
              <a:gd name="connsiteX108" fmla="*/ 4718872 w 5961980"/>
              <a:gd name="connsiteY108" fmla="*/ 2581164 h 6858000"/>
              <a:gd name="connsiteX109" fmla="*/ 4554831 w 5961980"/>
              <a:gd name="connsiteY109" fmla="*/ 2576339 h 6858000"/>
              <a:gd name="connsiteX110" fmla="*/ 4438349 w 5961980"/>
              <a:gd name="connsiteY110" fmla="*/ 2482602 h 6858000"/>
              <a:gd name="connsiteX111" fmla="*/ 4459026 w 5961980"/>
              <a:gd name="connsiteY111" fmla="*/ 2087664 h 6858000"/>
              <a:gd name="connsiteX112" fmla="*/ 4462472 w 5961980"/>
              <a:gd name="connsiteY112" fmla="*/ 1867794 h 6858000"/>
              <a:gd name="connsiteX113" fmla="*/ 4349436 w 5961980"/>
              <a:gd name="connsiteY113" fmla="*/ 1296409 h 6858000"/>
              <a:gd name="connsiteX114" fmla="*/ 4452823 w 5961980"/>
              <a:gd name="connsiteY114" fmla="*/ 1175791 h 6858000"/>
              <a:gd name="connsiteX115" fmla="*/ 4653393 w 5961980"/>
              <a:gd name="connsiteY115" fmla="*/ 1037252 h 6858000"/>
              <a:gd name="connsiteX116" fmla="*/ 4818813 w 5961980"/>
              <a:gd name="connsiteY116" fmla="*/ 900093 h 6858000"/>
              <a:gd name="connsiteX117" fmla="*/ 4823637 w 5961980"/>
              <a:gd name="connsiteY117" fmla="*/ 862184 h 6858000"/>
              <a:gd name="connsiteX118" fmla="*/ 4827083 w 5961980"/>
              <a:gd name="connsiteY118" fmla="*/ 553402 h 6858000"/>
              <a:gd name="connsiteX119" fmla="*/ 4842936 w 5961980"/>
              <a:gd name="connsiteY119" fmla="*/ 405214 h 6858000"/>
              <a:gd name="connsiteX120" fmla="*/ 4763673 w 5961980"/>
              <a:gd name="connsiteY120" fmla="*/ 143989 h 6858000"/>
              <a:gd name="connsiteX121" fmla="*/ 4494867 w 5961980"/>
              <a:gd name="connsiteY121" fmla="*/ 15100 h 6858000"/>
              <a:gd name="connsiteX122" fmla="*/ 4197112 w 5961980"/>
              <a:gd name="connsiteY122" fmla="*/ 73686 h 6858000"/>
              <a:gd name="connsiteX123" fmla="*/ 4009637 w 5961980"/>
              <a:gd name="connsiteY123" fmla="*/ 367994 h 6858000"/>
              <a:gd name="connsiteX124" fmla="*/ 3992406 w 5961980"/>
              <a:gd name="connsiteY124" fmla="*/ 724335 h 6858000"/>
              <a:gd name="connsiteX125" fmla="*/ 3947605 w 5961980"/>
              <a:gd name="connsiteY125" fmla="*/ 760865 h 6858000"/>
              <a:gd name="connsiteX126" fmla="*/ 3396897 w 5961980"/>
              <a:gd name="connsiteY126" fmla="*/ 705036 h 6858000"/>
              <a:gd name="connsiteX127" fmla="*/ 3078465 w 5961980"/>
              <a:gd name="connsiteY127" fmla="*/ 800841 h 6858000"/>
              <a:gd name="connsiteX128" fmla="*/ 2664918 w 5961980"/>
              <a:gd name="connsiteY128" fmla="*/ 810491 h 6858000"/>
              <a:gd name="connsiteX129" fmla="*/ 2494674 w 5961980"/>
              <a:gd name="connsiteY129" fmla="*/ 872523 h 6858000"/>
              <a:gd name="connsiteX130" fmla="*/ 2092154 w 5961980"/>
              <a:gd name="connsiteY130" fmla="*/ 1350170 h 6858000"/>
              <a:gd name="connsiteX131" fmla="*/ 1743395 w 5961980"/>
              <a:gd name="connsiteY131" fmla="*/ 1800248 h 6858000"/>
              <a:gd name="connsiteX132" fmla="*/ 1744774 w 5961980"/>
              <a:gd name="connsiteY132" fmla="*/ 1865726 h 6858000"/>
              <a:gd name="connsiteX133" fmla="*/ 1800603 w 5961980"/>
              <a:gd name="connsiteY133" fmla="*/ 1921555 h 6858000"/>
              <a:gd name="connsiteX134" fmla="*/ 1805428 w 5961980"/>
              <a:gd name="connsiteY134" fmla="*/ 2005644 h 6858000"/>
              <a:gd name="connsiteX135" fmla="*/ 1636562 w 5961980"/>
              <a:gd name="connsiteY135" fmla="*/ 2145561 h 6858000"/>
              <a:gd name="connsiteX136" fmla="*/ 1423585 w 5961980"/>
              <a:gd name="connsiteY136" fmla="*/ 1706511 h 6858000"/>
              <a:gd name="connsiteX137" fmla="*/ 1243692 w 5961980"/>
              <a:gd name="connsiteY137" fmla="*/ 1507318 h 6858000"/>
              <a:gd name="connsiteX138" fmla="*/ 1138926 w 5961980"/>
              <a:gd name="connsiteY138" fmla="*/ 1577622 h 6858000"/>
              <a:gd name="connsiteX139" fmla="*/ 18901 w 5961980"/>
              <a:gd name="connsiteY139" fmla="*/ 2269625 h 6858000"/>
              <a:gd name="connsiteX140" fmla="*/ 3049 w 5961980"/>
              <a:gd name="connsiteY140" fmla="*/ 2335103 h 6858000"/>
              <a:gd name="connsiteX141" fmla="*/ 104368 w 5961980"/>
              <a:gd name="connsiteY141" fmla="*/ 2552216 h 6858000"/>
              <a:gd name="connsiteX142" fmla="*/ 104368 w 5961980"/>
              <a:gd name="connsiteY142" fmla="*/ 2552216 h 6858000"/>
              <a:gd name="connsiteX143" fmla="*/ 1692391 w 5961980"/>
              <a:gd name="connsiteY143" fmla="*/ 2187605 h 6858000"/>
              <a:gd name="connsiteX144" fmla="*/ 1711690 w 5961980"/>
              <a:gd name="connsiteY144" fmla="*/ 2198633 h 6858000"/>
              <a:gd name="connsiteX145" fmla="*/ 1867460 w 5961980"/>
              <a:gd name="connsiteY145" fmla="*/ 2526714 h 6858000"/>
              <a:gd name="connsiteX146" fmla="*/ 1822659 w 5961980"/>
              <a:gd name="connsiteY146" fmla="*/ 2557041 h 6858000"/>
              <a:gd name="connsiteX147" fmla="*/ 1681363 w 5961980"/>
              <a:gd name="connsiteY147" fmla="*/ 2256529 h 6858000"/>
              <a:gd name="connsiteX148" fmla="*/ 1692391 w 5961980"/>
              <a:gd name="connsiteY148" fmla="*/ 2187605 h 6858000"/>
              <a:gd name="connsiteX149" fmla="*/ 1692391 w 5961980"/>
              <a:gd name="connsiteY149" fmla="*/ 218760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</a:cxnLst>
            <a:rect l="l" t="t" r="r" b="b"/>
            <a:pathLst>
              <a:path w="5961980" h="6858000">
                <a:moveTo>
                  <a:pt x="104368" y="2552216"/>
                </a:moveTo>
                <a:cubicBezTo>
                  <a:pt x="155372" y="2661806"/>
                  <a:pt x="204309" y="2773464"/>
                  <a:pt x="255313" y="2883054"/>
                </a:cubicBezTo>
                <a:cubicBezTo>
                  <a:pt x="429003" y="3264896"/>
                  <a:pt x="602004" y="3645360"/>
                  <a:pt x="775694" y="4027203"/>
                </a:cubicBezTo>
                <a:cubicBezTo>
                  <a:pt x="801196" y="4083032"/>
                  <a:pt x="903204" y="4119562"/>
                  <a:pt x="956965" y="4084410"/>
                </a:cubicBezTo>
                <a:cubicBezTo>
                  <a:pt x="1117560" y="3984469"/>
                  <a:pt x="1278154" y="3882461"/>
                  <a:pt x="1439438" y="3781831"/>
                </a:cubicBezTo>
                <a:cubicBezTo>
                  <a:pt x="1654483" y="3648117"/>
                  <a:pt x="1868838" y="3514404"/>
                  <a:pt x="2087329" y="3384136"/>
                </a:cubicBezTo>
                <a:cubicBezTo>
                  <a:pt x="2189338" y="3323482"/>
                  <a:pt x="2189338" y="3328307"/>
                  <a:pt x="2136955" y="3218717"/>
                </a:cubicBezTo>
                <a:cubicBezTo>
                  <a:pt x="2099046" y="3139454"/>
                  <a:pt x="2073544" y="3051919"/>
                  <a:pt x="2034947" y="2971967"/>
                </a:cubicBezTo>
                <a:cubicBezTo>
                  <a:pt x="1977739" y="2855484"/>
                  <a:pt x="1912261" y="2744515"/>
                  <a:pt x="1844025" y="2617005"/>
                </a:cubicBezTo>
                <a:cubicBezTo>
                  <a:pt x="1917085" y="2599774"/>
                  <a:pt x="1971536" y="2588057"/>
                  <a:pt x="2038393" y="2572204"/>
                </a:cubicBezTo>
                <a:cubicBezTo>
                  <a:pt x="2079748" y="2465371"/>
                  <a:pt x="2159011" y="2343374"/>
                  <a:pt x="2122481" y="2191740"/>
                </a:cubicBezTo>
                <a:cubicBezTo>
                  <a:pt x="2121102" y="2182090"/>
                  <a:pt x="2130752" y="2167616"/>
                  <a:pt x="2136955" y="2158656"/>
                </a:cubicBezTo>
                <a:cubicBezTo>
                  <a:pt x="2241721" y="2007711"/>
                  <a:pt x="2342351" y="1853320"/>
                  <a:pt x="2451941" y="1705132"/>
                </a:cubicBezTo>
                <a:cubicBezTo>
                  <a:pt x="2502945" y="1636897"/>
                  <a:pt x="2563599" y="1559012"/>
                  <a:pt x="2638037" y="1526617"/>
                </a:cubicBezTo>
                <a:cubicBezTo>
                  <a:pt x="2770372" y="1470788"/>
                  <a:pt x="2915114" y="1447354"/>
                  <a:pt x="3055031" y="1408756"/>
                </a:cubicBezTo>
                <a:cubicBezTo>
                  <a:pt x="3061234" y="1418406"/>
                  <a:pt x="3066059" y="1425987"/>
                  <a:pt x="3072262" y="1435637"/>
                </a:cubicBezTo>
                <a:cubicBezTo>
                  <a:pt x="3050206" y="1492844"/>
                  <a:pt x="3037111" y="1559701"/>
                  <a:pt x="3000581" y="1607259"/>
                </a:cubicBezTo>
                <a:cubicBezTo>
                  <a:pt x="2921317" y="1710646"/>
                  <a:pt x="2860664" y="1833332"/>
                  <a:pt x="2736599" y="1895364"/>
                </a:cubicBezTo>
                <a:cubicBezTo>
                  <a:pt x="2714544" y="1906392"/>
                  <a:pt x="2700069" y="1933273"/>
                  <a:pt x="2685595" y="1956018"/>
                </a:cubicBezTo>
                <a:cubicBezTo>
                  <a:pt x="2513973" y="2250326"/>
                  <a:pt x="2341661" y="2543256"/>
                  <a:pt x="2171417" y="2837564"/>
                </a:cubicBezTo>
                <a:cubicBezTo>
                  <a:pt x="2161768" y="2853416"/>
                  <a:pt x="2155565" y="2888568"/>
                  <a:pt x="2163147" y="2894771"/>
                </a:cubicBezTo>
                <a:cubicBezTo>
                  <a:pt x="2214151" y="2937504"/>
                  <a:pt x="2209326" y="3001604"/>
                  <a:pt x="2234828" y="3050541"/>
                </a:cubicBezTo>
                <a:cubicBezTo>
                  <a:pt x="2290657" y="3155306"/>
                  <a:pt x="2317538" y="3271789"/>
                  <a:pt x="2400247" y="3365526"/>
                </a:cubicBezTo>
                <a:cubicBezTo>
                  <a:pt x="2473307" y="3446857"/>
                  <a:pt x="2540164" y="3513714"/>
                  <a:pt x="2658025" y="3505443"/>
                </a:cubicBezTo>
                <a:cubicBezTo>
                  <a:pt x="2673878" y="3594356"/>
                  <a:pt x="2707651" y="3670862"/>
                  <a:pt x="2691109" y="3768046"/>
                </a:cubicBezTo>
                <a:cubicBezTo>
                  <a:pt x="2648376" y="4036852"/>
                  <a:pt x="2629077" y="4309105"/>
                  <a:pt x="2600129" y="4579978"/>
                </a:cubicBezTo>
                <a:cubicBezTo>
                  <a:pt x="2546367" y="4594452"/>
                  <a:pt x="2498120" y="4605481"/>
                  <a:pt x="2482267" y="4634429"/>
                </a:cubicBezTo>
                <a:cubicBezTo>
                  <a:pt x="2411964" y="4753669"/>
                  <a:pt x="2287900" y="4810876"/>
                  <a:pt x="2179688" y="4865326"/>
                </a:cubicBezTo>
                <a:cubicBezTo>
                  <a:pt x="2021851" y="4944589"/>
                  <a:pt x="1904679" y="5056247"/>
                  <a:pt x="1788197" y="5180312"/>
                </a:cubicBezTo>
                <a:cubicBezTo>
                  <a:pt x="1755113" y="5216842"/>
                  <a:pt x="1711690" y="5247169"/>
                  <a:pt x="1668957" y="5269225"/>
                </a:cubicBezTo>
                <a:cubicBezTo>
                  <a:pt x="1522837" y="5344352"/>
                  <a:pt x="1371202" y="5412588"/>
                  <a:pt x="1225082" y="5487026"/>
                </a:cubicBezTo>
                <a:cubicBezTo>
                  <a:pt x="1137548" y="5529760"/>
                  <a:pt x="1059663" y="5580764"/>
                  <a:pt x="950073" y="5563533"/>
                </a:cubicBezTo>
                <a:cubicBezTo>
                  <a:pt x="881838" y="5552505"/>
                  <a:pt x="806710" y="5585588"/>
                  <a:pt x="735028" y="5601441"/>
                </a:cubicBezTo>
                <a:cubicBezTo>
                  <a:pt x="720554" y="5604888"/>
                  <a:pt x="706080" y="5623497"/>
                  <a:pt x="697120" y="5637971"/>
                </a:cubicBezTo>
                <a:cubicBezTo>
                  <a:pt x="665414" y="5688975"/>
                  <a:pt x="669550" y="5990176"/>
                  <a:pt x="722622" y="6007407"/>
                </a:cubicBezTo>
                <a:cubicBezTo>
                  <a:pt x="856335" y="6050830"/>
                  <a:pt x="763976" y="6125269"/>
                  <a:pt x="760530" y="6177651"/>
                </a:cubicBezTo>
                <a:cubicBezTo>
                  <a:pt x="744678" y="6424401"/>
                  <a:pt x="843240" y="6624972"/>
                  <a:pt x="1001077" y="6801419"/>
                </a:cubicBezTo>
                <a:cubicBezTo>
                  <a:pt x="1027958" y="6831746"/>
                  <a:pt x="1093436" y="6869654"/>
                  <a:pt x="1114114" y="6858626"/>
                </a:cubicBezTo>
                <a:cubicBezTo>
                  <a:pt x="1155468" y="6834503"/>
                  <a:pt x="1184417" y="6780742"/>
                  <a:pt x="1206473" y="6733183"/>
                </a:cubicBezTo>
                <a:cubicBezTo>
                  <a:pt x="1217501" y="6711128"/>
                  <a:pt x="1211297" y="6675976"/>
                  <a:pt x="1205094" y="6647028"/>
                </a:cubicBezTo>
                <a:cubicBezTo>
                  <a:pt x="1174767" y="6508489"/>
                  <a:pt x="1167186" y="6372019"/>
                  <a:pt x="1217501" y="6236237"/>
                </a:cubicBezTo>
                <a:cubicBezTo>
                  <a:pt x="1244381" y="6163177"/>
                  <a:pt x="1269883" y="6088049"/>
                  <a:pt x="1292628" y="6021192"/>
                </a:cubicBezTo>
                <a:cubicBezTo>
                  <a:pt x="1404286" y="6088049"/>
                  <a:pt x="1517323" y="6158352"/>
                  <a:pt x="1644144" y="6234169"/>
                </a:cubicBezTo>
                <a:cubicBezTo>
                  <a:pt x="1669646" y="6170759"/>
                  <a:pt x="1685499" y="6127336"/>
                  <a:pt x="1704798" y="6085981"/>
                </a:cubicBezTo>
                <a:cubicBezTo>
                  <a:pt x="1752356" y="5988797"/>
                  <a:pt x="1782682" y="5875761"/>
                  <a:pt x="1854364" y="5802701"/>
                </a:cubicBezTo>
                <a:cubicBezTo>
                  <a:pt x="1937074" y="5719991"/>
                  <a:pt x="2051488" y="5662784"/>
                  <a:pt x="2161768" y="5616605"/>
                </a:cubicBezTo>
                <a:cubicBezTo>
                  <a:pt x="2332012" y="5544923"/>
                  <a:pt x="2510527" y="5493919"/>
                  <a:pt x="2683527" y="5433265"/>
                </a:cubicBezTo>
                <a:cubicBezTo>
                  <a:pt x="2823444" y="5385707"/>
                  <a:pt x="2957158" y="5329878"/>
                  <a:pt x="3032286" y="5191340"/>
                </a:cubicBezTo>
                <a:cubicBezTo>
                  <a:pt x="3141876" y="4992148"/>
                  <a:pt x="3250088" y="4793645"/>
                  <a:pt x="3356921" y="4594452"/>
                </a:cubicBezTo>
                <a:cubicBezTo>
                  <a:pt x="3458929" y="4403531"/>
                  <a:pt x="3528543" y="4198136"/>
                  <a:pt x="3667082" y="4026514"/>
                </a:cubicBezTo>
                <a:cubicBezTo>
                  <a:pt x="3703612" y="3980334"/>
                  <a:pt x="3725668" y="3983780"/>
                  <a:pt x="3770469" y="4004458"/>
                </a:cubicBezTo>
                <a:cubicBezTo>
                  <a:pt x="3848353" y="4039609"/>
                  <a:pt x="3929685" y="4074761"/>
                  <a:pt x="4011016" y="4098195"/>
                </a:cubicBezTo>
                <a:cubicBezTo>
                  <a:pt x="4131634" y="4134725"/>
                  <a:pt x="4259145" y="4149199"/>
                  <a:pt x="4375627" y="4195379"/>
                </a:cubicBezTo>
                <a:cubicBezTo>
                  <a:pt x="4469365" y="4233288"/>
                  <a:pt x="4590672" y="4270507"/>
                  <a:pt x="4574819" y="4418006"/>
                </a:cubicBezTo>
                <a:cubicBezTo>
                  <a:pt x="4573441" y="4433858"/>
                  <a:pt x="4594118" y="4453157"/>
                  <a:pt x="4605146" y="4470388"/>
                </a:cubicBezTo>
                <a:cubicBezTo>
                  <a:pt x="4616174" y="4489687"/>
                  <a:pt x="4634094" y="4508297"/>
                  <a:pt x="4640298" y="4528974"/>
                </a:cubicBezTo>
                <a:cubicBezTo>
                  <a:pt x="4662354" y="4606859"/>
                  <a:pt x="4676828" y="4688190"/>
                  <a:pt x="4700951" y="4766075"/>
                </a:cubicBezTo>
                <a:cubicBezTo>
                  <a:pt x="4716804" y="4817079"/>
                  <a:pt x="4749198" y="4858434"/>
                  <a:pt x="4711290" y="4903235"/>
                </a:cubicBezTo>
                <a:cubicBezTo>
                  <a:pt x="4694059" y="4922534"/>
                  <a:pt x="4696816" y="4968713"/>
                  <a:pt x="4705087" y="4996972"/>
                </a:cubicBezTo>
                <a:cubicBezTo>
                  <a:pt x="4734035" y="5096913"/>
                  <a:pt x="4745752" y="5196164"/>
                  <a:pt x="4776079" y="5296105"/>
                </a:cubicBezTo>
                <a:cubicBezTo>
                  <a:pt x="4801581" y="5383639"/>
                  <a:pt x="4836044" y="5677259"/>
                  <a:pt x="4862924" y="5763414"/>
                </a:cubicBezTo>
                <a:cubicBezTo>
                  <a:pt x="4877398" y="5808215"/>
                  <a:pt x="4922889" y="5717924"/>
                  <a:pt x="4932538" y="5762036"/>
                </a:cubicBezTo>
                <a:cubicBezTo>
                  <a:pt x="4964243" y="5906777"/>
                  <a:pt x="4958729" y="5970877"/>
                  <a:pt x="4912550" y="6119065"/>
                </a:cubicBezTo>
                <a:cubicBezTo>
                  <a:pt x="4896697" y="6171448"/>
                  <a:pt x="4936673" y="6327907"/>
                  <a:pt x="4938052" y="6387182"/>
                </a:cubicBezTo>
                <a:lnTo>
                  <a:pt x="5117256" y="6368572"/>
                </a:lnTo>
                <a:cubicBezTo>
                  <a:pt x="5117256" y="6368572"/>
                  <a:pt x="5117256" y="6335489"/>
                  <a:pt x="5117256" y="6294134"/>
                </a:cubicBezTo>
                <a:cubicBezTo>
                  <a:pt x="5158611" y="6283795"/>
                  <a:pt x="5117256" y="6299648"/>
                  <a:pt x="5196519" y="6356166"/>
                </a:cubicBezTo>
                <a:cubicBezTo>
                  <a:pt x="5317827" y="6368572"/>
                  <a:pt x="5459122" y="6432672"/>
                  <a:pt x="5927120" y="6380290"/>
                </a:cubicBezTo>
                <a:cubicBezTo>
                  <a:pt x="5975368" y="6366505"/>
                  <a:pt x="5967786" y="6283106"/>
                  <a:pt x="5947798" y="6221763"/>
                </a:cubicBezTo>
                <a:cubicBezTo>
                  <a:pt x="5938148" y="6191436"/>
                  <a:pt x="5898172" y="6139053"/>
                  <a:pt x="5865088" y="6142500"/>
                </a:cubicBezTo>
                <a:cubicBezTo>
                  <a:pt x="5710697" y="6153527"/>
                  <a:pt x="5641083" y="6149392"/>
                  <a:pt x="5526668" y="6039802"/>
                </a:cubicBezTo>
                <a:cubicBezTo>
                  <a:pt x="5499788" y="6014300"/>
                  <a:pt x="5474286" y="5981216"/>
                  <a:pt x="5442580" y="5971566"/>
                </a:cubicBezTo>
                <a:cubicBezTo>
                  <a:pt x="5334369" y="5942618"/>
                  <a:pt x="5297839" y="5853705"/>
                  <a:pt x="5267512" y="5766171"/>
                </a:cubicBezTo>
                <a:cubicBezTo>
                  <a:pt x="5237185" y="5678637"/>
                  <a:pt x="5288189" y="5662784"/>
                  <a:pt x="5269579" y="5570425"/>
                </a:cubicBezTo>
                <a:cubicBezTo>
                  <a:pt x="5210993" y="5285766"/>
                  <a:pt x="5162746" y="4919088"/>
                  <a:pt x="5175842" y="4633050"/>
                </a:cubicBezTo>
                <a:cubicBezTo>
                  <a:pt x="5182045" y="4510364"/>
                  <a:pt x="5208926" y="4387679"/>
                  <a:pt x="5210993" y="4263614"/>
                </a:cubicBezTo>
                <a:cubicBezTo>
                  <a:pt x="5210993" y="4182283"/>
                  <a:pt x="5204790" y="4083721"/>
                  <a:pt x="5159989" y="4025135"/>
                </a:cubicBezTo>
                <a:cubicBezTo>
                  <a:pt x="5048331" y="3876947"/>
                  <a:pt x="4896008" y="3770803"/>
                  <a:pt x="4742995" y="3665348"/>
                </a:cubicBezTo>
                <a:cubicBezTo>
                  <a:pt x="4561723" y="3539906"/>
                  <a:pt x="4396304" y="3393096"/>
                  <a:pt x="4226061" y="3253179"/>
                </a:cubicBezTo>
                <a:cubicBezTo>
                  <a:pt x="4215033" y="3243530"/>
                  <a:pt x="4217790" y="3208378"/>
                  <a:pt x="4222615" y="3187701"/>
                </a:cubicBezTo>
                <a:cubicBezTo>
                  <a:pt x="4237089" y="3136697"/>
                  <a:pt x="4263969" y="3087760"/>
                  <a:pt x="4273619" y="3034688"/>
                </a:cubicBezTo>
                <a:cubicBezTo>
                  <a:pt x="4279822" y="2996780"/>
                  <a:pt x="4290850" y="2977481"/>
                  <a:pt x="4330826" y="2977481"/>
                </a:cubicBezTo>
                <a:cubicBezTo>
                  <a:pt x="4394237" y="2978859"/>
                  <a:pt x="4458336" y="2972656"/>
                  <a:pt x="4521747" y="2982305"/>
                </a:cubicBezTo>
                <a:cubicBezTo>
                  <a:pt x="4696816" y="3007808"/>
                  <a:pt x="4871884" y="3039513"/>
                  <a:pt x="5043507" y="3069840"/>
                </a:cubicBezTo>
                <a:cubicBezTo>
                  <a:pt x="5091065" y="2925098"/>
                  <a:pt x="5142069" y="2787938"/>
                  <a:pt x="5336436" y="2810683"/>
                </a:cubicBezTo>
                <a:cubicBezTo>
                  <a:pt x="5360560" y="2814129"/>
                  <a:pt x="5387441" y="2801034"/>
                  <a:pt x="5412942" y="2791384"/>
                </a:cubicBezTo>
                <a:cubicBezTo>
                  <a:pt x="5521154" y="2750030"/>
                  <a:pt x="5629366" y="2710053"/>
                  <a:pt x="5736199" y="2665941"/>
                </a:cubicBezTo>
                <a:cubicBezTo>
                  <a:pt x="5760323" y="2656292"/>
                  <a:pt x="5774108" y="2625965"/>
                  <a:pt x="5793406" y="2605288"/>
                </a:cubicBezTo>
                <a:cubicBezTo>
                  <a:pt x="5788582" y="2599084"/>
                  <a:pt x="5782379" y="2590814"/>
                  <a:pt x="5777554" y="2584610"/>
                </a:cubicBezTo>
                <a:cubicBezTo>
                  <a:pt x="5714143" y="2599084"/>
                  <a:pt x="5648665" y="2611491"/>
                  <a:pt x="5562509" y="2629411"/>
                </a:cubicBezTo>
                <a:cubicBezTo>
                  <a:pt x="5595593" y="2607356"/>
                  <a:pt x="5608689" y="2596328"/>
                  <a:pt x="5625920" y="2588057"/>
                </a:cubicBezTo>
                <a:cubicBezTo>
                  <a:pt x="5687952" y="2557730"/>
                  <a:pt x="5751363" y="2533606"/>
                  <a:pt x="5810638" y="2500522"/>
                </a:cubicBezTo>
                <a:cubicBezTo>
                  <a:pt x="5829936" y="2489494"/>
                  <a:pt x="5834761" y="2455721"/>
                  <a:pt x="5845789" y="2433665"/>
                </a:cubicBezTo>
                <a:cubicBezTo>
                  <a:pt x="5823733" y="2433665"/>
                  <a:pt x="5799610" y="2427462"/>
                  <a:pt x="5778932" y="2433665"/>
                </a:cubicBezTo>
                <a:cubicBezTo>
                  <a:pt x="5745849" y="2444693"/>
                  <a:pt x="5713454" y="2463992"/>
                  <a:pt x="5680370" y="2478466"/>
                </a:cubicBezTo>
                <a:cubicBezTo>
                  <a:pt x="5676924" y="2473642"/>
                  <a:pt x="5675546" y="2468817"/>
                  <a:pt x="5672099" y="2462614"/>
                </a:cubicBezTo>
                <a:cubicBezTo>
                  <a:pt x="5730685" y="2416434"/>
                  <a:pt x="5789960" y="2371633"/>
                  <a:pt x="5850614" y="2325454"/>
                </a:cubicBezTo>
                <a:cubicBezTo>
                  <a:pt x="5844411" y="2314426"/>
                  <a:pt x="5838207" y="2303398"/>
                  <a:pt x="5831315" y="2293748"/>
                </a:cubicBezTo>
                <a:cubicBezTo>
                  <a:pt x="5716900" y="2284099"/>
                  <a:pt x="5646597" y="2387486"/>
                  <a:pt x="5546656" y="2419191"/>
                </a:cubicBezTo>
                <a:cubicBezTo>
                  <a:pt x="5597661" y="2366809"/>
                  <a:pt x="5654868" y="2322008"/>
                  <a:pt x="5707251" y="2273071"/>
                </a:cubicBezTo>
                <a:cubicBezTo>
                  <a:pt x="5724482" y="2257219"/>
                  <a:pt x="5727928" y="2226892"/>
                  <a:pt x="5738956" y="2202768"/>
                </a:cubicBezTo>
                <a:cubicBezTo>
                  <a:pt x="5710008" y="2204146"/>
                  <a:pt x="5675546" y="2194497"/>
                  <a:pt x="5656247" y="2208971"/>
                </a:cubicBezTo>
                <a:cubicBezTo>
                  <a:pt x="5595593" y="2250326"/>
                  <a:pt x="5541832" y="2302709"/>
                  <a:pt x="5484624" y="2348888"/>
                </a:cubicBezTo>
                <a:cubicBezTo>
                  <a:pt x="5441891" y="2384040"/>
                  <a:pt x="5400536" y="2430219"/>
                  <a:pt x="5333679" y="2398514"/>
                </a:cubicBezTo>
                <a:cubicBezTo>
                  <a:pt x="5373656" y="2248947"/>
                  <a:pt x="5364006" y="2194497"/>
                  <a:pt x="5303353" y="2164859"/>
                </a:cubicBezTo>
                <a:cubicBezTo>
                  <a:pt x="5253727" y="2284099"/>
                  <a:pt x="5207547" y="2406785"/>
                  <a:pt x="5153786" y="2524646"/>
                </a:cubicBezTo>
                <a:cubicBezTo>
                  <a:pt x="5142758" y="2550148"/>
                  <a:pt x="5101403" y="2575650"/>
                  <a:pt x="5072455" y="2579096"/>
                </a:cubicBezTo>
                <a:cubicBezTo>
                  <a:pt x="4984921" y="2585300"/>
                  <a:pt x="4897386" y="2582543"/>
                  <a:pt x="4809852" y="2582543"/>
                </a:cubicBezTo>
                <a:cubicBezTo>
                  <a:pt x="4779525" y="2582543"/>
                  <a:pt x="4749198" y="2582543"/>
                  <a:pt x="4718872" y="2581164"/>
                </a:cubicBezTo>
                <a:cubicBezTo>
                  <a:pt x="4665110" y="2579786"/>
                  <a:pt x="4609282" y="2570136"/>
                  <a:pt x="4554831" y="2576339"/>
                </a:cubicBezTo>
                <a:cubicBezTo>
                  <a:pt x="4499002" y="2584610"/>
                  <a:pt x="4435591" y="2536363"/>
                  <a:pt x="4438349" y="2482602"/>
                </a:cubicBezTo>
                <a:cubicBezTo>
                  <a:pt x="4446620" y="2350267"/>
                  <a:pt x="4452823" y="2218621"/>
                  <a:pt x="4459026" y="2087664"/>
                </a:cubicBezTo>
                <a:cubicBezTo>
                  <a:pt x="4462472" y="2014604"/>
                  <a:pt x="4474878" y="1939476"/>
                  <a:pt x="4462472" y="1867794"/>
                </a:cubicBezTo>
                <a:cubicBezTo>
                  <a:pt x="4430767" y="1676873"/>
                  <a:pt x="4387344" y="1487330"/>
                  <a:pt x="4349436" y="1296409"/>
                </a:cubicBezTo>
                <a:cubicBezTo>
                  <a:pt x="4330137" y="1197847"/>
                  <a:pt x="4357707" y="1172345"/>
                  <a:pt x="4452823" y="1175791"/>
                </a:cubicBezTo>
                <a:cubicBezTo>
                  <a:pt x="4572062" y="1179237"/>
                  <a:pt x="4602389" y="1146843"/>
                  <a:pt x="4653393" y="1037252"/>
                </a:cubicBezTo>
                <a:cubicBezTo>
                  <a:pt x="4683720" y="971774"/>
                  <a:pt x="4725075" y="902160"/>
                  <a:pt x="4818813" y="900093"/>
                </a:cubicBezTo>
                <a:cubicBezTo>
                  <a:pt x="4820191" y="887686"/>
                  <a:pt x="4827083" y="873212"/>
                  <a:pt x="4823637" y="862184"/>
                </a:cubicBezTo>
                <a:cubicBezTo>
                  <a:pt x="4794689" y="758797"/>
                  <a:pt x="4806406" y="656789"/>
                  <a:pt x="4827083" y="553402"/>
                </a:cubicBezTo>
                <a:cubicBezTo>
                  <a:pt x="4836733" y="503776"/>
                  <a:pt x="4827083" y="451393"/>
                  <a:pt x="4842936" y="405214"/>
                </a:cubicBezTo>
                <a:cubicBezTo>
                  <a:pt x="4878088" y="297002"/>
                  <a:pt x="4858789" y="203265"/>
                  <a:pt x="4763673" y="143989"/>
                </a:cubicBezTo>
                <a:cubicBezTo>
                  <a:pt x="4679585" y="91607"/>
                  <a:pt x="4588604" y="45427"/>
                  <a:pt x="4494867" y="15100"/>
                </a:cubicBezTo>
                <a:cubicBezTo>
                  <a:pt x="4390101" y="-20051"/>
                  <a:pt x="4291539" y="8897"/>
                  <a:pt x="4197112" y="73686"/>
                </a:cubicBezTo>
                <a:cubicBezTo>
                  <a:pt x="4092347" y="146746"/>
                  <a:pt x="4050992" y="259783"/>
                  <a:pt x="4009637" y="367994"/>
                </a:cubicBezTo>
                <a:cubicBezTo>
                  <a:pt x="3966904" y="479652"/>
                  <a:pt x="3946226" y="598892"/>
                  <a:pt x="3992406" y="724335"/>
                </a:cubicBezTo>
                <a:cubicBezTo>
                  <a:pt x="3981378" y="733984"/>
                  <a:pt x="3963458" y="748458"/>
                  <a:pt x="3947605" y="760865"/>
                </a:cubicBezTo>
                <a:cubicBezTo>
                  <a:pt x="3778740" y="609920"/>
                  <a:pt x="3525786" y="573390"/>
                  <a:pt x="3396897" y="705036"/>
                </a:cubicBezTo>
                <a:cubicBezTo>
                  <a:pt x="3301092" y="803598"/>
                  <a:pt x="3181852" y="776717"/>
                  <a:pt x="3078465" y="800841"/>
                </a:cubicBezTo>
                <a:cubicBezTo>
                  <a:pt x="2946130" y="831168"/>
                  <a:pt x="2801389" y="802220"/>
                  <a:pt x="2664918" y="810491"/>
                </a:cubicBezTo>
                <a:cubicBezTo>
                  <a:pt x="2606332" y="813937"/>
                  <a:pt x="2531204" y="831168"/>
                  <a:pt x="2494674" y="872523"/>
                </a:cubicBezTo>
                <a:cubicBezTo>
                  <a:pt x="2353379" y="1025535"/>
                  <a:pt x="2222422" y="1187508"/>
                  <a:pt x="2092154" y="1350170"/>
                </a:cubicBezTo>
                <a:cubicBezTo>
                  <a:pt x="1972914" y="1498358"/>
                  <a:pt x="1858500" y="1647925"/>
                  <a:pt x="1743395" y="1800248"/>
                </a:cubicBezTo>
                <a:cubicBezTo>
                  <a:pt x="1732368" y="1814722"/>
                  <a:pt x="1735124" y="1847806"/>
                  <a:pt x="1744774" y="1865726"/>
                </a:cubicBezTo>
                <a:cubicBezTo>
                  <a:pt x="1755802" y="1887782"/>
                  <a:pt x="1777858" y="1907081"/>
                  <a:pt x="1800603" y="1921555"/>
                </a:cubicBezTo>
                <a:cubicBezTo>
                  <a:pt x="1841958" y="1950504"/>
                  <a:pt x="1843336" y="1976006"/>
                  <a:pt x="1805428" y="2005644"/>
                </a:cubicBezTo>
                <a:cubicBezTo>
                  <a:pt x="1749599" y="2051823"/>
                  <a:pt x="1693770" y="2098003"/>
                  <a:pt x="1636562" y="2145561"/>
                </a:cubicBezTo>
                <a:cubicBezTo>
                  <a:pt x="1563502" y="1995994"/>
                  <a:pt x="1482171" y="1856077"/>
                  <a:pt x="1423585" y="1706511"/>
                </a:cubicBezTo>
                <a:cubicBezTo>
                  <a:pt x="1385677" y="1612773"/>
                  <a:pt x="1326401" y="1550741"/>
                  <a:pt x="1243692" y="1507318"/>
                </a:cubicBezTo>
                <a:cubicBezTo>
                  <a:pt x="1208540" y="1531442"/>
                  <a:pt x="1173389" y="1554876"/>
                  <a:pt x="1138926" y="1577622"/>
                </a:cubicBezTo>
                <a:cubicBezTo>
                  <a:pt x="760530" y="1805073"/>
                  <a:pt x="387648" y="2035970"/>
                  <a:pt x="18901" y="2269625"/>
                </a:cubicBezTo>
                <a:cubicBezTo>
                  <a:pt x="4427" y="2279274"/>
                  <a:pt x="-5222" y="2317183"/>
                  <a:pt x="3049" y="2335103"/>
                </a:cubicBezTo>
                <a:cubicBezTo>
                  <a:pt x="31308" y="2410231"/>
                  <a:pt x="71284" y="2480534"/>
                  <a:pt x="104368" y="2552216"/>
                </a:cubicBezTo>
                <a:lnTo>
                  <a:pt x="104368" y="2552216"/>
                </a:lnTo>
                <a:close/>
                <a:moveTo>
                  <a:pt x="1692391" y="2187605"/>
                </a:moveTo>
                <a:cubicBezTo>
                  <a:pt x="1698594" y="2191051"/>
                  <a:pt x="1704798" y="2193808"/>
                  <a:pt x="1711690" y="2198633"/>
                </a:cubicBezTo>
                <a:cubicBezTo>
                  <a:pt x="1762694" y="2305466"/>
                  <a:pt x="1813699" y="2411610"/>
                  <a:pt x="1867460" y="2526714"/>
                </a:cubicBezTo>
                <a:cubicBezTo>
                  <a:pt x="1868838" y="2525335"/>
                  <a:pt x="1851607" y="2537742"/>
                  <a:pt x="1822659" y="2557041"/>
                </a:cubicBezTo>
                <a:cubicBezTo>
                  <a:pt x="1773033" y="2453654"/>
                  <a:pt x="1725475" y="2356470"/>
                  <a:pt x="1681363" y="2256529"/>
                </a:cubicBezTo>
                <a:cubicBezTo>
                  <a:pt x="1673782" y="2238609"/>
                  <a:pt x="1687567" y="2210350"/>
                  <a:pt x="1692391" y="2187605"/>
                </a:cubicBezTo>
                <a:lnTo>
                  <a:pt x="1692391" y="2187605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688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97" name="Group 24">
            <a:extLst>
              <a:ext uri="{FF2B5EF4-FFF2-40B4-BE49-F238E27FC236}">
                <a16:creationId xmlns:a16="http://schemas.microsoft.com/office/drawing/2014/main" id="{6FDE11B7-23ED-4C84-B29D-D83D3D11669E}"/>
              </a:ext>
            </a:extLst>
          </p:cNvPr>
          <p:cNvGrpSpPr/>
          <p:nvPr/>
        </p:nvGrpSpPr>
        <p:grpSpPr>
          <a:xfrm>
            <a:off x="4129964" y="817202"/>
            <a:ext cx="2965973" cy="1786131"/>
            <a:chOff x="4098364" y="1571764"/>
            <a:chExt cx="7301609" cy="4397082"/>
          </a:xfrm>
        </p:grpSpPr>
        <p:grpSp>
          <p:nvGrpSpPr>
            <p:cNvPr id="98" name="Graphic 55">
              <a:extLst>
                <a:ext uri="{FF2B5EF4-FFF2-40B4-BE49-F238E27FC236}">
                  <a16:creationId xmlns:a16="http://schemas.microsoft.com/office/drawing/2014/main" id="{46384BFA-E377-4957-B8FA-713391320732}"/>
                </a:ext>
              </a:extLst>
            </p:cNvPr>
            <p:cNvGrpSpPr/>
            <p:nvPr/>
          </p:nvGrpSpPr>
          <p:grpSpPr>
            <a:xfrm>
              <a:off x="4910815" y="1571764"/>
              <a:ext cx="5616422" cy="3644404"/>
              <a:chOff x="5769768" y="3217068"/>
              <a:chExt cx="651510" cy="422754"/>
            </a:xfrm>
          </p:grpSpPr>
          <p:sp>
            <p:nvSpPr>
              <p:cNvPr id="123" name="Freeform: Shape 50">
                <a:extLst>
                  <a:ext uri="{FF2B5EF4-FFF2-40B4-BE49-F238E27FC236}">
                    <a16:creationId xmlns:a16="http://schemas.microsoft.com/office/drawing/2014/main" id="{71D87743-A5E8-4E10-B137-CD68857B24DF}"/>
                  </a:ext>
                </a:extLst>
              </p:cNvPr>
              <p:cNvSpPr/>
              <p:nvPr/>
            </p:nvSpPr>
            <p:spPr>
              <a:xfrm>
                <a:off x="5769768" y="3217068"/>
                <a:ext cx="647700" cy="419100"/>
              </a:xfrm>
              <a:custGeom>
                <a:avLst/>
                <a:gdLst>
                  <a:gd name="connsiteX0" fmla="*/ 639604 w 647700"/>
                  <a:gd name="connsiteY0" fmla="*/ 417671 h 419100"/>
                  <a:gd name="connsiteX1" fmla="*/ 14764 w 647700"/>
                  <a:gd name="connsiteY1" fmla="*/ 417671 h 419100"/>
                  <a:gd name="connsiteX2" fmla="*/ 7144 w 647700"/>
                  <a:gd name="connsiteY2" fmla="*/ 410051 h 419100"/>
                  <a:gd name="connsiteX3" fmla="*/ 7144 w 647700"/>
                  <a:gd name="connsiteY3" fmla="*/ 38576 h 419100"/>
                  <a:gd name="connsiteX4" fmla="*/ 37624 w 647700"/>
                  <a:gd name="connsiteY4" fmla="*/ 7144 h 419100"/>
                  <a:gd name="connsiteX5" fmla="*/ 616744 w 647700"/>
                  <a:gd name="connsiteY5" fmla="*/ 7144 h 419100"/>
                  <a:gd name="connsiteX6" fmla="*/ 647224 w 647700"/>
                  <a:gd name="connsiteY6" fmla="*/ 37624 h 419100"/>
                  <a:gd name="connsiteX7" fmla="*/ 647224 w 647700"/>
                  <a:gd name="connsiteY7" fmla="*/ 409099 h 419100"/>
                  <a:gd name="connsiteX8" fmla="*/ 639604 w 647700"/>
                  <a:gd name="connsiteY8" fmla="*/ 417671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7700" h="419100">
                    <a:moveTo>
                      <a:pt x="639604" y="417671"/>
                    </a:moveTo>
                    <a:lnTo>
                      <a:pt x="14764" y="417671"/>
                    </a:lnTo>
                    <a:cubicBezTo>
                      <a:pt x="10954" y="417671"/>
                      <a:pt x="7144" y="413861"/>
                      <a:pt x="7144" y="410051"/>
                    </a:cubicBezTo>
                    <a:lnTo>
                      <a:pt x="7144" y="38576"/>
                    </a:lnTo>
                    <a:cubicBezTo>
                      <a:pt x="7144" y="20479"/>
                      <a:pt x="20479" y="7144"/>
                      <a:pt x="37624" y="7144"/>
                    </a:cubicBezTo>
                    <a:lnTo>
                      <a:pt x="616744" y="7144"/>
                    </a:lnTo>
                    <a:cubicBezTo>
                      <a:pt x="633889" y="7144"/>
                      <a:pt x="647224" y="20479"/>
                      <a:pt x="647224" y="37624"/>
                    </a:cubicBezTo>
                    <a:lnTo>
                      <a:pt x="647224" y="409099"/>
                    </a:lnTo>
                    <a:cubicBezTo>
                      <a:pt x="647224" y="413861"/>
                      <a:pt x="643414" y="417671"/>
                      <a:pt x="639604" y="417671"/>
                    </a:cubicBezTo>
                    <a:close/>
                  </a:path>
                </a:pathLst>
              </a:custGeom>
              <a:solidFill>
                <a:srgbClr val="80808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="1"/>
              </a:p>
            </p:txBody>
          </p:sp>
          <p:sp>
            <p:nvSpPr>
              <p:cNvPr id="124" name="Freeform: Shape 51">
                <a:extLst>
                  <a:ext uri="{FF2B5EF4-FFF2-40B4-BE49-F238E27FC236}">
                    <a16:creationId xmlns:a16="http://schemas.microsoft.com/office/drawing/2014/main" id="{2FBDB32D-0CB4-4233-8D1B-8A9D22663505}"/>
                  </a:ext>
                </a:extLst>
              </p:cNvPr>
              <p:cNvSpPr/>
              <p:nvPr/>
            </p:nvSpPr>
            <p:spPr>
              <a:xfrm>
                <a:off x="5773578" y="3220722"/>
                <a:ext cx="647700" cy="419100"/>
              </a:xfrm>
              <a:custGeom>
                <a:avLst/>
                <a:gdLst>
                  <a:gd name="connsiteX0" fmla="*/ 631984 w 647700"/>
                  <a:gd name="connsiteY0" fmla="*/ 412909 h 419100"/>
                  <a:gd name="connsiteX1" fmla="*/ 14764 w 647700"/>
                  <a:gd name="connsiteY1" fmla="*/ 412909 h 419100"/>
                  <a:gd name="connsiteX2" fmla="*/ 7144 w 647700"/>
                  <a:gd name="connsiteY2" fmla="*/ 405289 h 419100"/>
                  <a:gd name="connsiteX3" fmla="*/ 7144 w 647700"/>
                  <a:gd name="connsiteY3" fmla="*/ 34766 h 419100"/>
                  <a:gd name="connsiteX4" fmla="*/ 34766 w 647700"/>
                  <a:gd name="connsiteY4" fmla="*/ 7144 h 419100"/>
                  <a:gd name="connsiteX5" fmla="*/ 612934 w 647700"/>
                  <a:gd name="connsiteY5" fmla="*/ 7144 h 419100"/>
                  <a:gd name="connsiteX6" fmla="*/ 640556 w 647700"/>
                  <a:gd name="connsiteY6" fmla="*/ 34766 h 419100"/>
                  <a:gd name="connsiteX7" fmla="*/ 640556 w 647700"/>
                  <a:gd name="connsiteY7" fmla="*/ 405289 h 419100"/>
                  <a:gd name="connsiteX8" fmla="*/ 631984 w 647700"/>
                  <a:gd name="connsiteY8" fmla="*/ 412909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7700" h="419100">
                    <a:moveTo>
                      <a:pt x="631984" y="412909"/>
                    </a:moveTo>
                    <a:lnTo>
                      <a:pt x="14764" y="412909"/>
                    </a:lnTo>
                    <a:cubicBezTo>
                      <a:pt x="10954" y="412909"/>
                      <a:pt x="7144" y="409099"/>
                      <a:pt x="7144" y="405289"/>
                    </a:cubicBezTo>
                    <a:lnTo>
                      <a:pt x="7144" y="34766"/>
                    </a:lnTo>
                    <a:cubicBezTo>
                      <a:pt x="7144" y="19526"/>
                      <a:pt x="19526" y="7144"/>
                      <a:pt x="34766" y="7144"/>
                    </a:cubicBezTo>
                    <a:lnTo>
                      <a:pt x="612934" y="7144"/>
                    </a:lnTo>
                    <a:cubicBezTo>
                      <a:pt x="628174" y="7144"/>
                      <a:pt x="640556" y="19526"/>
                      <a:pt x="640556" y="34766"/>
                    </a:cubicBezTo>
                    <a:lnTo>
                      <a:pt x="640556" y="405289"/>
                    </a:lnTo>
                    <a:cubicBezTo>
                      <a:pt x="639604" y="410051"/>
                      <a:pt x="635794" y="412909"/>
                      <a:pt x="631984" y="412909"/>
                    </a:cubicBezTo>
                    <a:close/>
                  </a:path>
                </a:pathLst>
              </a:custGeom>
              <a:solidFill>
                <a:srgbClr val="3333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="1"/>
              </a:p>
            </p:txBody>
          </p:sp>
        </p:grpSp>
        <p:sp>
          <p:nvSpPr>
            <p:cNvPr id="99" name="Freeform: Shape 26">
              <a:extLst>
                <a:ext uri="{FF2B5EF4-FFF2-40B4-BE49-F238E27FC236}">
                  <a16:creationId xmlns:a16="http://schemas.microsoft.com/office/drawing/2014/main" id="{8627EE0B-5735-4D05-A5AE-9DFDA1659830}"/>
                </a:ext>
              </a:extLst>
            </p:cNvPr>
            <p:cNvSpPr/>
            <p:nvPr/>
          </p:nvSpPr>
          <p:spPr>
            <a:xfrm>
              <a:off x="5130280" y="1781416"/>
              <a:ext cx="5163280" cy="3278273"/>
            </a:xfrm>
            <a:custGeom>
              <a:avLst/>
              <a:gdLst>
                <a:gd name="connsiteX0" fmla="*/ 7144 w 600075"/>
                <a:gd name="connsiteY0" fmla="*/ 7144 h 381000"/>
                <a:gd name="connsiteX1" fmla="*/ 597694 w 600075"/>
                <a:gd name="connsiteY1" fmla="*/ 7144 h 381000"/>
                <a:gd name="connsiteX2" fmla="*/ 597694 w 600075"/>
                <a:gd name="connsiteY2" fmla="*/ 376714 h 381000"/>
                <a:gd name="connsiteX3" fmla="*/ 7144 w 600075"/>
                <a:gd name="connsiteY3" fmla="*/ 37671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075" h="381000">
                  <a:moveTo>
                    <a:pt x="7144" y="7144"/>
                  </a:moveTo>
                  <a:lnTo>
                    <a:pt x="597694" y="7144"/>
                  </a:lnTo>
                  <a:lnTo>
                    <a:pt x="597694" y="376714"/>
                  </a:lnTo>
                  <a:lnTo>
                    <a:pt x="7144" y="376714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="1"/>
            </a:p>
          </p:txBody>
        </p:sp>
        <p:sp>
          <p:nvSpPr>
            <p:cNvPr id="100" name="Freeform: Shape 27">
              <a:extLst>
                <a:ext uri="{FF2B5EF4-FFF2-40B4-BE49-F238E27FC236}">
                  <a16:creationId xmlns:a16="http://schemas.microsoft.com/office/drawing/2014/main" id="{39276CA4-ED3B-4B6B-BDDB-D68A4E3D4E02}"/>
                </a:ext>
              </a:extLst>
            </p:cNvPr>
            <p:cNvSpPr/>
            <p:nvPr/>
          </p:nvSpPr>
          <p:spPr>
            <a:xfrm>
              <a:off x="5210103" y="5108863"/>
              <a:ext cx="4999367" cy="245870"/>
            </a:xfrm>
            <a:custGeom>
              <a:avLst/>
              <a:gdLst>
                <a:gd name="connsiteX0" fmla="*/ 553174 w 581025"/>
                <a:gd name="connsiteY0" fmla="*/ 7144 h 28575"/>
                <a:gd name="connsiteX1" fmla="*/ 574129 w 581025"/>
                <a:gd name="connsiteY1" fmla="*/ 23336 h 28575"/>
                <a:gd name="connsiteX2" fmla="*/ 574129 w 581025"/>
                <a:gd name="connsiteY2" fmla="*/ 30004 h 28575"/>
                <a:gd name="connsiteX3" fmla="*/ 19774 w 581025"/>
                <a:gd name="connsiteY3" fmla="*/ 30004 h 28575"/>
                <a:gd name="connsiteX4" fmla="*/ 8344 w 581025"/>
                <a:gd name="connsiteY4" fmla="*/ 26194 h 28575"/>
                <a:gd name="connsiteX5" fmla="*/ 35014 w 581025"/>
                <a:gd name="connsiteY5" fmla="*/ 7144 h 28575"/>
                <a:gd name="connsiteX6" fmla="*/ 553174 w 581025"/>
                <a:gd name="connsiteY6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1025" h="28575">
                  <a:moveTo>
                    <a:pt x="553174" y="7144"/>
                  </a:moveTo>
                  <a:cubicBezTo>
                    <a:pt x="553174" y="7144"/>
                    <a:pt x="566509" y="16669"/>
                    <a:pt x="574129" y="23336"/>
                  </a:cubicBezTo>
                  <a:cubicBezTo>
                    <a:pt x="581749" y="30004"/>
                    <a:pt x="574129" y="30004"/>
                    <a:pt x="574129" y="30004"/>
                  </a:cubicBezTo>
                  <a:cubicBezTo>
                    <a:pt x="574129" y="30004"/>
                    <a:pt x="37871" y="30004"/>
                    <a:pt x="19774" y="30004"/>
                  </a:cubicBezTo>
                  <a:cubicBezTo>
                    <a:pt x="1676" y="30004"/>
                    <a:pt x="8344" y="26194"/>
                    <a:pt x="8344" y="26194"/>
                  </a:cubicBezTo>
                  <a:lnTo>
                    <a:pt x="35014" y="7144"/>
                  </a:lnTo>
                  <a:lnTo>
                    <a:pt x="553174" y="7144"/>
                  </a:lnTo>
                  <a:close/>
                </a:path>
              </a:pathLst>
            </a:custGeom>
            <a:solidFill>
              <a:srgbClr val="323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="1"/>
            </a:p>
          </p:txBody>
        </p:sp>
        <p:sp>
          <p:nvSpPr>
            <p:cNvPr id="101" name="Freeform: Shape 28">
              <a:extLst>
                <a:ext uri="{FF2B5EF4-FFF2-40B4-BE49-F238E27FC236}">
                  <a16:creationId xmlns:a16="http://schemas.microsoft.com/office/drawing/2014/main" id="{48DCBE72-AD37-46C5-950E-47BF0F4CC831}"/>
                </a:ext>
              </a:extLst>
            </p:cNvPr>
            <p:cNvSpPr/>
            <p:nvPr/>
          </p:nvSpPr>
          <p:spPr>
            <a:xfrm>
              <a:off x="5403495" y="5242756"/>
              <a:ext cx="4589582" cy="81957"/>
            </a:xfrm>
            <a:custGeom>
              <a:avLst/>
              <a:gdLst>
                <a:gd name="connsiteX0" fmla="*/ 538318 w 533400"/>
                <a:gd name="connsiteY0" fmla="*/ 3965 h 0"/>
                <a:gd name="connsiteX1" fmla="*/ 3965 w 533400"/>
                <a:gd name="connsiteY1" fmla="*/ 396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3400">
                  <a:moveTo>
                    <a:pt x="538318" y="3965"/>
                  </a:moveTo>
                  <a:lnTo>
                    <a:pt x="3965" y="3965"/>
                  </a:lnTo>
                </a:path>
              </a:pathLst>
            </a:custGeom>
            <a:ln w="5287" cap="rnd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b="1"/>
            </a:p>
          </p:txBody>
        </p:sp>
        <p:sp>
          <p:nvSpPr>
            <p:cNvPr id="102" name="Freeform: Shape 29">
              <a:extLst>
                <a:ext uri="{FF2B5EF4-FFF2-40B4-BE49-F238E27FC236}">
                  <a16:creationId xmlns:a16="http://schemas.microsoft.com/office/drawing/2014/main" id="{F258523D-D4EF-4163-993B-8359229EB021}"/>
                </a:ext>
              </a:extLst>
            </p:cNvPr>
            <p:cNvSpPr/>
            <p:nvPr/>
          </p:nvSpPr>
          <p:spPr>
            <a:xfrm>
              <a:off x="5469061" y="5201782"/>
              <a:ext cx="4507626" cy="81957"/>
            </a:xfrm>
            <a:custGeom>
              <a:avLst/>
              <a:gdLst>
                <a:gd name="connsiteX0" fmla="*/ 3965 w 523875"/>
                <a:gd name="connsiteY0" fmla="*/ 3965 h 0"/>
                <a:gd name="connsiteX1" fmla="*/ 524031 w 523875"/>
                <a:gd name="connsiteY1" fmla="*/ 396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23875">
                  <a:moveTo>
                    <a:pt x="3965" y="3965"/>
                  </a:moveTo>
                  <a:lnTo>
                    <a:pt x="524031" y="3965"/>
                  </a:lnTo>
                </a:path>
              </a:pathLst>
            </a:custGeom>
            <a:ln w="5287" cap="rnd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b="1"/>
            </a:p>
          </p:txBody>
        </p:sp>
        <p:sp>
          <p:nvSpPr>
            <p:cNvPr id="103" name="Freeform: Shape 30">
              <a:extLst>
                <a:ext uri="{FF2B5EF4-FFF2-40B4-BE49-F238E27FC236}">
                  <a16:creationId xmlns:a16="http://schemas.microsoft.com/office/drawing/2014/main" id="{9260A11A-0D7B-47E7-9AE4-89914426325E}"/>
                </a:ext>
              </a:extLst>
            </p:cNvPr>
            <p:cNvSpPr/>
            <p:nvPr/>
          </p:nvSpPr>
          <p:spPr>
            <a:xfrm>
              <a:off x="5354321" y="5291930"/>
              <a:ext cx="4753496" cy="81957"/>
            </a:xfrm>
            <a:custGeom>
              <a:avLst/>
              <a:gdLst>
                <a:gd name="connsiteX0" fmla="*/ 550701 w 552450"/>
                <a:gd name="connsiteY0" fmla="*/ 3965 h 0"/>
                <a:gd name="connsiteX1" fmla="*/ 3965 w 552450"/>
                <a:gd name="connsiteY1" fmla="*/ 396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52450">
                  <a:moveTo>
                    <a:pt x="550701" y="3965"/>
                  </a:moveTo>
                  <a:lnTo>
                    <a:pt x="3965" y="3965"/>
                  </a:lnTo>
                </a:path>
              </a:pathLst>
            </a:custGeom>
            <a:ln w="5287" cap="rnd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b="1"/>
            </a:p>
          </p:txBody>
        </p:sp>
        <p:sp>
          <p:nvSpPr>
            <p:cNvPr id="104" name="Freeform: Shape 31">
              <a:extLst>
                <a:ext uri="{FF2B5EF4-FFF2-40B4-BE49-F238E27FC236}">
                  <a16:creationId xmlns:a16="http://schemas.microsoft.com/office/drawing/2014/main" id="{43A13C76-15CA-4E00-B05D-75F27A85889A}"/>
                </a:ext>
              </a:extLst>
            </p:cNvPr>
            <p:cNvSpPr/>
            <p:nvPr/>
          </p:nvSpPr>
          <p:spPr>
            <a:xfrm>
              <a:off x="5424729" y="5180579"/>
              <a:ext cx="4343712" cy="81957"/>
            </a:xfrm>
            <a:custGeom>
              <a:avLst/>
              <a:gdLst>
                <a:gd name="connsiteX0" fmla="*/ 1586 w 504825"/>
                <a:gd name="connsiteY0" fmla="*/ 1586 h 0"/>
                <a:gd name="connsiteX1" fmla="*/ 511173 w 504825"/>
                <a:gd name="connsiteY1" fmla="*/ 15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04825">
                  <a:moveTo>
                    <a:pt x="1586" y="1586"/>
                  </a:moveTo>
                  <a:lnTo>
                    <a:pt x="511173" y="1586"/>
                  </a:lnTo>
                </a:path>
              </a:pathLst>
            </a:custGeom>
            <a:ln w="2115" cap="rnd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b="1"/>
            </a:p>
          </p:txBody>
        </p:sp>
        <p:sp>
          <p:nvSpPr>
            <p:cNvPr id="105" name="Freeform: Shape 32">
              <a:extLst>
                <a:ext uri="{FF2B5EF4-FFF2-40B4-BE49-F238E27FC236}">
                  <a16:creationId xmlns:a16="http://schemas.microsoft.com/office/drawing/2014/main" id="{1B29AD0D-2880-453E-9C64-691A292DB4F4}"/>
                </a:ext>
              </a:extLst>
            </p:cNvPr>
            <p:cNvSpPr/>
            <p:nvPr/>
          </p:nvSpPr>
          <p:spPr>
            <a:xfrm>
              <a:off x="5269602" y="5117063"/>
              <a:ext cx="4917410" cy="245870"/>
            </a:xfrm>
            <a:custGeom>
              <a:avLst/>
              <a:gdLst>
                <a:gd name="connsiteX0" fmla="*/ 32861 w 571500"/>
                <a:gd name="connsiteY0" fmla="*/ 7144 h 28575"/>
                <a:gd name="connsiteX1" fmla="*/ 7144 w 571500"/>
                <a:gd name="connsiteY1" fmla="*/ 26194 h 28575"/>
                <a:gd name="connsiteX2" fmla="*/ 566261 w 571500"/>
                <a:gd name="connsiteY2" fmla="*/ 26194 h 28575"/>
                <a:gd name="connsiteX3" fmla="*/ 541496 w 571500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0" h="28575">
                  <a:moveTo>
                    <a:pt x="32861" y="7144"/>
                  </a:moveTo>
                  <a:lnTo>
                    <a:pt x="7144" y="26194"/>
                  </a:lnTo>
                  <a:lnTo>
                    <a:pt x="566261" y="26194"/>
                  </a:lnTo>
                  <a:lnTo>
                    <a:pt x="541496" y="7144"/>
                  </a:lnTo>
                  <a:close/>
                </a:path>
              </a:pathLst>
            </a:custGeom>
            <a:solidFill>
              <a:srgbClr val="323334">
                <a:alpha val="56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="1"/>
            </a:p>
          </p:txBody>
        </p:sp>
        <p:sp>
          <p:nvSpPr>
            <p:cNvPr id="106" name="Freeform: Shape 33">
              <a:extLst>
                <a:ext uri="{FF2B5EF4-FFF2-40B4-BE49-F238E27FC236}">
                  <a16:creationId xmlns:a16="http://schemas.microsoft.com/office/drawing/2014/main" id="{DF33FA64-DB49-4BBB-BCF8-F84F3D4BE5FA}"/>
                </a:ext>
              </a:extLst>
            </p:cNvPr>
            <p:cNvSpPr/>
            <p:nvPr/>
          </p:nvSpPr>
          <p:spPr>
            <a:xfrm>
              <a:off x="4105815" y="5559062"/>
              <a:ext cx="7294158" cy="409784"/>
            </a:xfrm>
            <a:custGeom>
              <a:avLst/>
              <a:gdLst>
                <a:gd name="connsiteX0" fmla="*/ 842486 w 847725"/>
                <a:gd name="connsiteY0" fmla="*/ 30069 h 47625"/>
                <a:gd name="connsiteX1" fmla="*/ 830104 w 847725"/>
                <a:gd name="connsiteY1" fmla="*/ 44357 h 47625"/>
                <a:gd name="connsiteX2" fmla="*/ 41434 w 847725"/>
                <a:gd name="connsiteY2" fmla="*/ 44357 h 47625"/>
                <a:gd name="connsiteX3" fmla="*/ 20479 w 847725"/>
                <a:gd name="connsiteY3" fmla="*/ 43404 h 47625"/>
                <a:gd name="connsiteX4" fmla="*/ 7144 w 847725"/>
                <a:gd name="connsiteY4" fmla="*/ 29117 h 47625"/>
                <a:gd name="connsiteX5" fmla="*/ 7144 w 847725"/>
                <a:gd name="connsiteY5" fmla="*/ 9114 h 47625"/>
                <a:gd name="connsiteX6" fmla="*/ 9049 w 847725"/>
                <a:gd name="connsiteY6" fmla="*/ 9114 h 47625"/>
                <a:gd name="connsiteX7" fmla="*/ 27146 w 847725"/>
                <a:gd name="connsiteY7" fmla="*/ 9114 h 47625"/>
                <a:gd name="connsiteX8" fmla="*/ 752951 w 847725"/>
                <a:gd name="connsiteY8" fmla="*/ 7209 h 47625"/>
                <a:gd name="connsiteX9" fmla="*/ 842486 w 847725"/>
                <a:gd name="connsiteY9" fmla="*/ 7209 h 47625"/>
                <a:gd name="connsiteX10" fmla="*/ 842486 w 847725"/>
                <a:gd name="connsiteY10" fmla="*/ 7209 h 47625"/>
                <a:gd name="connsiteX11" fmla="*/ 842486 w 847725"/>
                <a:gd name="connsiteY11" fmla="*/ 3006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7725" h="47625">
                  <a:moveTo>
                    <a:pt x="842486" y="30069"/>
                  </a:moveTo>
                  <a:cubicBezTo>
                    <a:pt x="842486" y="44357"/>
                    <a:pt x="830104" y="44357"/>
                    <a:pt x="830104" y="44357"/>
                  </a:cubicBezTo>
                  <a:cubicBezTo>
                    <a:pt x="830104" y="44357"/>
                    <a:pt x="71914" y="44357"/>
                    <a:pt x="41434" y="44357"/>
                  </a:cubicBezTo>
                  <a:cubicBezTo>
                    <a:pt x="31909" y="44357"/>
                    <a:pt x="25241" y="44357"/>
                    <a:pt x="20479" y="43404"/>
                  </a:cubicBezTo>
                  <a:cubicBezTo>
                    <a:pt x="12859" y="42452"/>
                    <a:pt x="7144" y="36737"/>
                    <a:pt x="7144" y="29117"/>
                  </a:cubicBezTo>
                  <a:lnTo>
                    <a:pt x="7144" y="9114"/>
                  </a:lnTo>
                  <a:lnTo>
                    <a:pt x="9049" y="9114"/>
                  </a:lnTo>
                  <a:lnTo>
                    <a:pt x="27146" y="9114"/>
                  </a:lnTo>
                  <a:lnTo>
                    <a:pt x="752951" y="7209"/>
                  </a:lnTo>
                  <a:lnTo>
                    <a:pt x="842486" y="7209"/>
                  </a:lnTo>
                  <a:lnTo>
                    <a:pt x="842486" y="7209"/>
                  </a:lnTo>
                  <a:cubicBezTo>
                    <a:pt x="841534" y="6257"/>
                    <a:pt x="842486" y="15782"/>
                    <a:pt x="842486" y="30069"/>
                  </a:cubicBezTo>
                  <a:close/>
                </a:path>
              </a:pathLst>
            </a:custGeom>
            <a:solidFill>
              <a:srgbClr val="6666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="1"/>
            </a:p>
          </p:txBody>
        </p:sp>
        <p:sp>
          <p:nvSpPr>
            <p:cNvPr id="107" name="Freeform: Shape 34">
              <a:extLst>
                <a:ext uri="{FF2B5EF4-FFF2-40B4-BE49-F238E27FC236}">
                  <a16:creationId xmlns:a16="http://schemas.microsoft.com/office/drawing/2014/main" id="{CC6F201F-4F09-42B2-9336-D5A668809E83}"/>
                </a:ext>
              </a:extLst>
            </p:cNvPr>
            <p:cNvSpPr/>
            <p:nvPr/>
          </p:nvSpPr>
          <p:spPr>
            <a:xfrm>
              <a:off x="4098364" y="5051498"/>
              <a:ext cx="7294158" cy="655655"/>
            </a:xfrm>
            <a:custGeom>
              <a:avLst/>
              <a:gdLst>
                <a:gd name="connsiteX0" fmla="*/ 827161 w 847725"/>
                <a:gd name="connsiteY0" fmla="*/ 70009 h 76200"/>
                <a:gd name="connsiteX1" fmla="*/ 753818 w 847725"/>
                <a:gd name="connsiteY1" fmla="*/ 70009 h 76200"/>
                <a:gd name="connsiteX2" fmla="*/ 24203 w 847725"/>
                <a:gd name="connsiteY2" fmla="*/ 70009 h 76200"/>
                <a:gd name="connsiteX3" fmla="*/ 17535 w 847725"/>
                <a:gd name="connsiteY3" fmla="*/ 70009 h 76200"/>
                <a:gd name="connsiteX4" fmla="*/ 8010 w 847725"/>
                <a:gd name="connsiteY4" fmla="*/ 67151 h 76200"/>
                <a:gd name="connsiteX5" fmla="*/ 13725 w 847725"/>
                <a:gd name="connsiteY5" fmla="*/ 58579 h 76200"/>
                <a:gd name="connsiteX6" fmla="*/ 97545 w 847725"/>
                <a:gd name="connsiteY6" fmla="*/ 9049 h 76200"/>
                <a:gd name="connsiteX7" fmla="*/ 101355 w 847725"/>
                <a:gd name="connsiteY7" fmla="*/ 7144 h 76200"/>
                <a:gd name="connsiteX8" fmla="*/ 739531 w 847725"/>
                <a:gd name="connsiteY8" fmla="*/ 7144 h 76200"/>
                <a:gd name="connsiteX9" fmla="*/ 742388 w 847725"/>
                <a:gd name="connsiteY9" fmla="*/ 8096 h 76200"/>
                <a:gd name="connsiteX10" fmla="*/ 746198 w 847725"/>
                <a:gd name="connsiteY10" fmla="*/ 9049 h 76200"/>
                <a:gd name="connsiteX11" fmla="*/ 747150 w 847725"/>
                <a:gd name="connsiteY11" fmla="*/ 9049 h 76200"/>
                <a:gd name="connsiteX12" fmla="*/ 757628 w 847725"/>
                <a:gd name="connsiteY12" fmla="*/ 14764 h 76200"/>
                <a:gd name="connsiteX13" fmla="*/ 840496 w 847725"/>
                <a:gd name="connsiteY13" fmla="*/ 62389 h 76200"/>
                <a:gd name="connsiteX14" fmla="*/ 842400 w 847725"/>
                <a:gd name="connsiteY14" fmla="*/ 65246 h 76200"/>
                <a:gd name="connsiteX15" fmla="*/ 827161 w 847725"/>
                <a:gd name="connsiteY15" fmla="*/ 70009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47725" h="76200">
                  <a:moveTo>
                    <a:pt x="827161" y="70009"/>
                  </a:moveTo>
                  <a:cubicBezTo>
                    <a:pt x="823350" y="70009"/>
                    <a:pt x="795728" y="70009"/>
                    <a:pt x="753818" y="70009"/>
                  </a:cubicBezTo>
                  <a:cubicBezTo>
                    <a:pt x="566175" y="70009"/>
                    <a:pt x="85163" y="70009"/>
                    <a:pt x="24203" y="70009"/>
                  </a:cubicBezTo>
                  <a:cubicBezTo>
                    <a:pt x="20393" y="70009"/>
                    <a:pt x="17535" y="70009"/>
                    <a:pt x="17535" y="70009"/>
                  </a:cubicBezTo>
                  <a:cubicBezTo>
                    <a:pt x="17535" y="70009"/>
                    <a:pt x="10868" y="70009"/>
                    <a:pt x="8010" y="67151"/>
                  </a:cubicBezTo>
                  <a:cubicBezTo>
                    <a:pt x="6105" y="65246"/>
                    <a:pt x="7058" y="63341"/>
                    <a:pt x="13725" y="58579"/>
                  </a:cubicBezTo>
                  <a:cubicBezTo>
                    <a:pt x="27060" y="49054"/>
                    <a:pt x="82305" y="17621"/>
                    <a:pt x="97545" y="9049"/>
                  </a:cubicBezTo>
                  <a:cubicBezTo>
                    <a:pt x="100403" y="8096"/>
                    <a:pt x="101355" y="7144"/>
                    <a:pt x="101355" y="7144"/>
                  </a:cubicBezTo>
                  <a:lnTo>
                    <a:pt x="739531" y="7144"/>
                  </a:lnTo>
                  <a:cubicBezTo>
                    <a:pt x="739531" y="7144"/>
                    <a:pt x="740483" y="7144"/>
                    <a:pt x="742388" y="8096"/>
                  </a:cubicBezTo>
                  <a:cubicBezTo>
                    <a:pt x="743340" y="8096"/>
                    <a:pt x="744293" y="9049"/>
                    <a:pt x="746198" y="9049"/>
                  </a:cubicBezTo>
                  <a:cubicBezTo>
                    <a:pt x="746198" y="9049"/>
                    <a:pt x="746198" y="9049"/>
                    <a:pt x="747150" y="9049"/>
                  </a:cubicBezTo>
                  <a:cubicBezTo>
                    <a:pt x="750008" y="10001"/>
                    <a:pt x="753818" y="11906"/>
                    <a:pt x="757628" y="14764"/>
                  </a:cubicBezTo>
                  <a:cubicBezTo>
                    <a:pt x="770963" y="23336"/>
                    <a:pt x="840496" y="62389"/>
                    <a:pt x="840496" y="62389"/>
                  </a:cubicBezTo>
                  <a:cubicBezTo>
                    <a:pt x="840496" y="62389"/>
                    <a:pt x="842400" y="63341"/>
                    <a:pt x="842400" y="65246"/>
                  </a:cubicBezTo>
                  <a:cubicBezTo>
                    <a:pt x="844306" y="67151"/>
                    <a:pt x="842400" y="70009"/>
                    <a:pt x="827161" y="70009"/>
                  </a:cubicBezTo>
                  <a:close/>
                </a:path>
              </a:pathLst>
            </a:custGeom>
            <a:solidFill>
              <a:srgbClr val="9DA4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="1"/>
            </a:p>
          </p:txBody>
        </p:sp>
        <p:sp>
          <p:nvSpPr>
            <p:cNvPr id="108" name="Freeform: Shape 35">
              <a:extLst>
                <a:ext uri="{FF2B5EF4-FFF2-40B4-BE49-F238E27FC236}">
                  <a16:creationId xmlns:a16="http://schemas.microsoft.com/office/drawing/2014/main" id="{A05EFDA2-B23D-44B6-91E1-0B09CB036BF3}"/>
                </a:ext>
              </a:extLst>
            </p:cNvPr>
            <p:cNvSpPr/>
            <p:nvPr/>
          </p:nvSpPr>
          <p:spPr>
            <a:xfrm>
              <a:off x="6803481" y="5354734"/>
              <a:ext cx="1868616" cy="245870"/>
            </a:xfrm>
            <a:custGeom>
              <a:avLst/>
              <a:gdLst>
                <a:gd name="connsiteX0" fmla="*/ 23187 w 209550"/>
                <a:gd name="connsiteY0" fmla="*/ 7144 h 28575"/>
                <a:gd name="connsiteX1" fmla="*/ 12710 w 209550"/>
                <a:gd name="connsiteY1" fmla="*/ 12859 h 28575"/>
                <a:gd name="connsiteX2" fmla="*/ 7947 w 209550"/>
                <a:gd name="connsiteY2" fmla="*/ 19526 h 28575"/>
                <a:gd name="connsiteX3" fmla="*/ 21282 w 209550"/>
                <a:gd name="connsiteY3" fmla="*/ 25241 h 28575"/>
                <a:gd name="connsiteX4" fmla="*/ 111770 w 209550"/>
                <a:gd name="connsiteY4" fmla="*/ 25241 h 28575"/>
                <a:gd name="connsiteX5" fmla="*/ 111770 w 209550"/>
                <a:gd name="connsiteY5" fmla="*/ 25241 h 28575"/>
                <a:gd name="connsiteX6" fmla="*/ 195590 w 209550"/>
                <a:gd name="connsiteY6" fmla="*/ 25241 h 28575"/>
                <a:gd name="connsiteX7" fmla="*/ 208925 w 209550"/>
                <a:gd name="connsiteY7" fmla="*/ 19526 h 28575"/>
                <a:gd name="connsiteX8" fmla="*/ 204162 w 209550"/>
                <a:gd name="connsiteY8" fmla="*/ 12859 h 28575"/>
                <a:gd name="connsiteX9" fmla="*/ 193685 w 209550"/>
                <a:gd name="connsiteY9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550" h="28575">
                  <a:moveTo>
                    <a:pt x="23187" y="7144"/>
                  </a:moveTo>
                  <a:cubicBezTo>
                    <a:pt x="19377" y="7144"/>
                    <a:pt x="15567" y="9049"/>
                    <a:pt x="12710" y="12859"/>
                  </a:cubicBezTo>
                  <a:lnTo>
                    <a:pt x="7947" y="19526"/>
                  </a:lnTo>
                  <a:cubicBezTo>
                    <a:pt x="7947" y="19526"/>
                    <a:pt x="2232" y="26194"/>
                    <a:pt x="21282" y="25241"/>
                  </a:cubicBezTo>
                  <a:cubicBezTo>
                    <a:pt x="30807" y="25241"/>
                    <a:pt x="72717" y="25241"/>
                    <a:pt x="111770" y="25241"/>
                  </a:cubicBezTo>
                  <a:lnTo>
                    <a:pt x="111770" y="25241"/>
                  </a:lnTo>
                  <a:cubicBezTo>
                    <a:pt x="148917" y="25241"/>
                    <a:pt x="187017" y="25241"/>
                    <a:pt x="195590" y="25241"/>
                  </a:cubicBezTo>
                  <a:cubicBezTo>
                    <a:pt x="213687" y="26194"/>
                    <a:pt x="208925" y="19526"/>
                    <a:pt x="208925" y="19526"/>
                  </a:cubicBezTo>
                  <a:lnTo>
                    <a:pt x="204162" y="12859"/>
                  </a:lnTo>
                  <a:cubicBezTo>
                    <a:pt x="202257" y="9049"/>
                    <a:pt x="198447" y="7144"/>
                    <a:pt x="193685" y="7144"/>
                  </a:cubicBezTo>
                </a:path>
              </a:pathLst>
            </a:custGeom>
            <a:solidFill>
              <a:srgbClr val="70757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="1"/>
            </a:p>
          </p:txBody>
        </p:sp>
        <p:sp>
          <p:nvSpPr>
            <p:cNvPr id="109" name="Freeform: Shape 36">
              <a:extLst>
                <a:ext uri="{FF2B5EF4-FFF2-40B4-BE49-F238E27FC236}">
                  <a16:creationId xmlns:a16="http://schemas.microsoft.com/office/drawing/2014/main" id="{137ED0BE-3E54-44C9-B9D4-A4FF211D67B4}"/>
                </a:ext>
              </a:extLst>
            </p:cNvPr>
            <p:cNvSpPr/>
            <p:nvPr/>
          </p:nvSpPr>
          <p:spPr>
            <a:xfrm>
              <a:off x="5179454" y="5125255"/>
              <a:ext cx="4917410" cy="245870"/>
            </a:xfrm>
            <a:custGeom>
              <a:avLst/>
              <a:gdLst>
                <a:gd name="connsiteX0" fmla="*/ 566261 w 571500"/>
                <a:gd name="connsiteY0" fmla="*/ 30004 h 28575"/>
                <a:gd name="connsiteX1" fmla="*/ 7144 w 571500"/>
                <a:gd name="connsiteY1" fmla="*/ 30004 h 28575"/>
                <a:gd name="connsiteX2" fmla="*/ 28099 w 571500"/>
                <a:gd name="connsiteY2" fmla="*/ 7144 h 28575"/>
                <a:gd name="connsiteX3" fmla="*/ 543401 w 571500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0" h="28575">
                  <a:moveTo>
                    <a:pt x="566261" y="30004"/>
                  </a:moveTo>
                  <a:lnTo>
                    <a:pt x="7144" y="30004"/>
                  </a:lnTo>
                  <a:lnTo>
                    <a:pt x="28099" y="7144"/>
                  </a:lnTo>
                  <a:lnTo>
                    <a:pt x="543401" y="7144"/>
                  </a:lnTo>
                  <a:close/>
                </a:path>
              </a:pathLst>
            </a:custGeom>
            <a:solidFill>
              <a:srgbClr val="575A5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="1"/>
            </a:p>
          </p:txBody>
        </p:sp>
        <p:sp>
          <p:nvSpPr>
            <p:cNvPr id="110" name="Freeform: Shape 37">
              <a:extLst>
                <a:ext uri="{FF2B5EF4-FFF2-40B4-BE49-F238E27FC236}">
                  <a16:creationId xmlns:a16="http://schemas.microsoft.com/office/drawing/2014/main" id="{4F641CC9-9CB7-4BC5-867B-FA4768595D59}"/>
                </a:ext>
              </a:extLst>
            </p:cNvPr>
            <p:cNvSpPr/>
            <p:nvPr/>
          </p:nvSpPr>
          <p:spPr>
            <a:xfrm>
              <a:off x="5146671" y="5125255"/>
              <a:ext cx="4917410" cy="245870"/>
            </a:xfrm>
            <a:custGeom>
              <a:avLst/>
              <a:gdLst>
                <a:gd name="connsiteX0" fmla="*/ 571024 w 571500"/>
                <a:gd name="connsiteY0" fmla="*/ 30004 h 28575"/>
                <a:gd name="connsiteX1" fmla="*/ 7144 w 571500"/>
                <a:gd name="connsiteY1" fmla="*/ 30004 h 28575"/>
                <a:gd name="connsiteX2" fmla="*/ 28099 w 571500"/>
                <a:gd name="connsiteY2" fmla="*/ 7144 h 28575"/>
                <a:gd name="connsiteX3" fmla="*/ 548164 w 571500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0" h="28575">
                  <a:moveTo>
                    <a:pt x="571024" y="30004"/>
                  </a:moveTo>
                  <a:lnTo>
                    <a:pt x="7144" y="30004"/>
                  </a:lnTo>
                  <a:lnTo>
                    <a:pt x="28099" y="7144"/>
                  </a:lnTo>
                  <a:lnTo>
                    <a:pt x="548164" y="7144"/>
                  </a:lnTo>
                  <a:close/>
                </a:path>
              </a:pathLst>
            </a:custGeom>
            <a:solidFill>
              <a:srgbClr val="575A5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="1"/>
            </a:p>
          </p:txBody>
        </p:sp>
        <p:sp>
          <p:nvSpPr>
            <p:cNvPr id="111" name="Freeform: Shape 38">
              <a:extLst>
                <a:ext uri="{FF2B5EF4-FFF2-40B4-BE49-F238E27FC236}">
                  <a16:creationId xmlns:a16="http://schemas.microsoft.com/office/drawing/2014/main" id="{1EB3C16B-20CC-422F-B5A6-5064BB4B5C4D}"/>
                </a:ext>
              </a:extLst>
            </p:cNvPr>
            <p:cNvSpPr/>
            <p:nvPr/>
          </p:nvSpPr>
          <p:spPr>
            <a:xfrm>
              <a:off x="7022398" y="1844838"/>
              <a:ext cx="3271162" cy="3198464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="1"/>
            </a:p>
          </p:txBody>
        </p:sp>
        <p:grpSp>
          <p:nvGrpSpPr>
            <p:cNvPr id="112" name="Group 39">
              <a:extLst>
                <a:ext uri="{FF2B5EF4-FFF2-40B4-BE49-F238E27FC236}">
                  <a16:creationId xmlns:a16="http://schemas.microsoft.com/office/drawing/2014/main" id="{86165413-EC68-4662-AD29-35C4F2C7F83E}"/>
                </a:ext>
              </a:extLst>
            </p:cNvPr>
            <p:cNvGrpSpPr/>
            <p:nvPr/>
          </p:nvGrpSpPr>
          <p:grpSpPr>
            <a:xfrm>
              <a:off x="5370712" y="5206368"/>
              <a:ext cx="4572000" cy="149296"/>
              <a:chOff x="5370712" y="5206368"/>
              <a:chExt cx="4572000" cy="149296"/>
            </a:xfrm>
          </p:grpSpPr>
          <p:sp>
            <p:nvSpPr>
              <p:cNvPr id="119" name="Rectangle 46">
                <a:extLst>
                  <a:ext uri="{FF2B5EF4-FFF2-40B4-BE49-F238E27FC236}">
                    <a16:creationId xmlns:a16="http://schemas.microsoft.com/office/drawing/2014/main" id="{EB083FFD-2353-40FC-ABAF-537933C9645B}"/>
                  </a:ext>
                </a:extLst>
              </p:cNvPr>
              <p:cNvSpPr/>
              <p:nvPr/>
            </p:nvSpPr>
            <p:spPr>
              <a:xfrm>
                <a:off x="5370712" y="5337376"/>
                <a:ext cx="4572000" cy="1828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b="1"/>
              </a:p>
            </p:txBody>
          </p:sp>
          <p:sp>
            <p:nvSpPr>
              <p:cNvPr id="120" name="Rectangle 47">
                <a:extLst>
                  <a:ext uri="{FF2B5EF4-FFF2-40B4-BE49-F238E27FC236}">
                    <a16:creationId xmlns:a16="http://schemas.microsoft.com/office/drawing/2014/main" id="{4F530F08-7F84-4838-AF24-135F875198F7}"/>
                  </a:ext>
                </a:extLst>
              </p:cNvPr>
              <p:cNvSpPr/>
              <p:nvPr/>
            </p:nvSpPr>
            <p:spPr>
              <a:xfrm>
                <a:off x="5416432" y="5293706"/>
                <a:ext cx="4480560" cy="1828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b="1"/>
              </a:p>
            </p:txBody>
          </p:sp>
          <p:sp>
            <p:nvSpPr>
              <p:cNvPr id="121" name="Rectangle 48">
                <a:extLst>
                  <a:ext uri="{FF2B5EF4-FFF2-40B4-BE49-F238E27FC236}">
                    <a16:creationId xmlns:a16="http://schemas.microsoft.com/office/drawing/2014/main" id="{A245EB5A-7B2C-4206-A698-194A2D89FD12}"/>
                  </a:ext>
                </a:extLst>
              </p:cNvPr>
              <p:cNvSpPr/>
              <p:nvPr/>
            </p:nvSpPr>
            <p:spPr>
              <a:xfrm>
                <a:off x="5462152" y="5250037"/>
                <a:ext cx="4389120" cy="1828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b="1"/>
              </a:p>
            </p:txBody>
          </p:sp>
          <p:sp>
            <p:nvSpPr>
              <p:cNvPr id="122" name="Rectangle 49">
                <a:extLst>
                  <a:ext uri="{FF2B5EF4-FFF2-40B4-BE49-F238E27FC236}">
                    <a16:creationId xmlns:a16="http://schemas.microsoft.com/office/drawing/2014/main" id="{280DE7FD-63BF-446B-B9D2-FD9EECBF6D99}"/>
                  </a:ext>
                </a:extLst>
              </p:cNvPr>
              <p:cNvSpPr/>
              <p:nvPr/>
            </p:nvSpPr>
            <p:spPr>
              <a:xfrm>
                <a:off x="5507872" y="5206368"/>
                <a:ext cx="4297680" cy="1828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b="1"/>
              </a:p>
            </p:txBody>
          </p:sp>
        </p:grpSp>
        <p:grpSp>
          <p:nvGrpSpPr>
            <p:cNvPr id="113" name="Group 40">
              <a:extLst>
                <a:ext uri="{FF2B5EF4-FFF2-40B4-BE49-F238E27FC236}">
                  <a16:creationId xmlns:a16="http://schemas.microsoft.com/office/drawing/2014/main" id="{40F4FA49-7631-44EC-8B50-7475653E6FFE}"/>
                </a:ext>
              </a:extLst>
            </p:cNvPr>
            <p:cNvGrpSpPr/>
            <p:nvPr/>
          </p:nvGrpSpPr>
          <p:grpSpPr>
            <a:xfrm>
              <a:off x="7661590" y="1698465"/>
              <a:ext cx="114873" cy="114873"/>
              <a:chOff x="7627525" y="1132589"/>
              <a:chExt cx="234846" cy="234846"/>
            </a:xfrm>
          </p:grpSpPr>
          <p:sp>
            <p:nvSpPr>
              <p:cNvPr id="116" name="Oval 43">
                <a:extLst>
                  <a:ext uri="{FF2B5EF4-FFF2-40B4-BE49-F238E27FC236}">
                    <a16:creationId xmlns:a16="http://schemas.microsoft.com/office/drawing/2014/main" id="{6C5E6D1D-E97A-4EBC-B1C3-B9D7CA7A5F43}"/>
                  </a:ext>
                </a:extLst>
              </p:cNvPr>
              <p:cNvSpPr/>
              <p:nvPr/>
            </p:nvSpPr>
            <p:spPr>
              <a:xfrm>
                <a:off x="7627525" y="1132589"/>
                <a:ext cx="234846" cy="234846"/>
              </a:xfrm>
              <a:prstGeom prst="ellipse">
                <a:avLst/>
              </a:prstGeom>
              <a:solidFill>
                <a:schemeClr val="bg1">
                  <a:lumMod val="50000"/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b="1"/>
              </a:p>
            </p:txBody>
          </p:sp>
          <p:sp>
            <p:nvSpPr>
              <p:cNvPr id="117" name="Oval 44">
                <a:extLst>
                  <a:ext uri="{FF2B5EF4-FFF2-40B4-BE49-F238E27FC236}">
                    <a16:creationId xmlns:a16="http://schemas.microsoft.com/office/drawing/2014/main" id="{85E65712-40DD-4970-8EFE-3626B0F722BD}"/>
                  </a:ext>
                </a:extLst>
              </p:cNvPr>
              <p:cNvSpPr/>
              <p:nvPr/>
            </p:nvSpPr>
            <p:spPr>
              <a:xfrm>
                <a:off x="7656971" y="1162035"/>
                <a:ext cx="175955" cy="175955"/>
              </a:xfrm>
              <a:prstGeom prst="ellipse">
                <a:avLst/>
              </a:prstGeom>
              <a:solidFill>
                <a:schemeClr val="bg1">
                  <a:lumMod val="50000"/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b="1"/>
              </a:p>
            </p:txBody>
          </p:sp>
          <p:sp>
            <p:nvSpPr>
              <p:cNvPr id="118" name="Oval 45">
                <a:extLst>
                  <a:ext uri="{FF2B5EF4-FFF2-40B4-BE49-F238E27FC236}">
                    <a16:creationId xmlns:a16="http://schemas.microsoft.com/office/drawing/2014/main" id="{F1F920CC-6841-419E-9F26-C58A728D7916}"/>
                  </a:ext>
                </a:extLst>
              </p:cNvPr>
              <p:cNvSpPr/>
              <p:nvPr/>
            </p:nvSpPr>
            <p:spPr>
              <a:xfrm>
                <a:off x="7683825" y="1188889"/>
                <a:ext cx="122247" cy="122247"/>
              </a:xfrm>
              <a:prstGeom prst="ellipse">
                <a:avLst/>
              </a:prstGeom>
              <a:solidFill>
                <a:schemeClr val="bg1">
                  <a:lumMod val="50000"/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b="1"/>
              </a:p>
            </p:txBody>
          </p:sp>
        </p:grpSp>
        <p:sp>
          <p:nvSpPr>
            <p:cNvPr id="114" name="Rectangle: Rounded Corners 41">
              <a:extLst>
                <a:ext uri="{FF2B5EF4-FFF2-40B4-BE49-F238E27FC236}">
                  <a16:creationId xmlns:a16="http://schemas.microsoft.com/office/drawing/2014/main" id="{1B40590B-532B-4428-97B1-8D9D45E9393B}"/>
                </a:ext>
              </a:extLst>
            </p:cNvPr>
            <p:cNvSpPr/>
            <p:nvPr/>
          </p:nvSpPr>
          <p:spPr>
            <a:xfrm>
              <a:off x="7370377" y="5752599"/>
              <a:ext cx="748642" cy="88504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115" name="Oval 42">
              <a:extLst>
                <a:ext uri="{FF2B5EF4-FFF2-40B4-BE49-F238E27FC236}">
                  <a16:creationId xmlns:a16="http://schemas.microsoft.com/office/drawing/2014/main" id="{22755C1A-E44A-465D-8194-1D9E213A54F8}"/>
                </a:ext>
              </a:extLst>
            </p:cNvPr>
            <p:cNvSpPr/>
            <p:nvPr/>
          </p:nvSpPr>
          <p:spPr>
            <a:xfrm>
              <a:off x="7133919" y="5752598"/>
              <a:ext cx="101303" cy="101303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</p:grpSp>
      <p:grpSp>
        <p:nvGrpSpPr>
          <p:cNvPr id="125" name="Group 66">
            <a:extLst>
              <a:ext uri="{FF2B5EF4-FFF2-40B4-BE49-F238E27FC236}">
                <a16:creationId xmlns:a16="http://schemas.microsoft.com/office/drawing/2014/main" id="{DEEFF791-8B6D-49C8-83DA-859166D3D114}"/>
              </a:ext>
            </a:extLst>
          </p:cNvPr>
          <p:cNvGrpSpPr/>
          <p:nvPr/>
        </p:nvGrpSpPr>
        <p:grpSpPr>
          <a:xfrm>
            <a:off x="7200708" y="208500"/>
            <a:ext cx="1790090" cy="1789171"/>
            <a:chOff x="4574848" y="1897856"/>
            <a:chExt cx="3028217" cy="3026664"/>
          </a:xfrm>
        </p:grpSpPr>
        <p:sp>
          <p:nvSpPr>
            <p:cNvPr id="126" name="Freeform: Shape 67">
              <a:extLst>
                <a:ext uri="{FF2B5EF4-FFF2-40B4-BE49-F238E27FC236}">
                  <a16:creationId xmlns:a16="http://schemas.microsoft.com/office/drawing/2014/main" id="{33A4A721-1C6A-4065-9D99-A67D045D606B}"/>
                </a:ext>
              </a:extLst>
            </p:cNvPr>
            <p:cNvSpPr/>
            <p:nvPr/>
          </p:nvSpPr>
          <p:spPr>
            <a:xfrm>
              <a:off x="4575624" y="1897856"/>
              <a:ext cx="3026664" cy="3026664"/>
            </a:xfrm>
            <a:custGeom>
              <a:avLst/>
              <a:gdLst>
                <a:gd name="connsiteX0" fmla="*/ 3057049 w 3057525"/>
                <a:gd name="connsiteY0" fmla="*/ 1532096 h 3057525"/>
                <a:gd name="connsiteX1" fmla="*/ 1532096 w 3057525"/>
                <a:gd name="connsiteY1" fmla="*/ 3057049 h 3057525"/>
                <a:gd name="connsiteX2" fmla="*/ 7144 w 3057525"/>
                <a:gd name="connsiteY2" fmla="*/ 1532096 h 3057525"/>
                <a:gd name="connsiteX3" fmla="*/ 1532096 w 3057525"/>
                <a:gd name="connsiteY3" fmla="*/ 7144 h 3057525"/>
                <a:gd name="connsiteX4" fmla="*/ 3057049 w 3057525"/>
                <a:gd name="connsiteY4" fmla="*/ 1532096 h 305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57525" h="3057525">
                  <a:moveTo>
                    <a:pt x="3057049" y="1532096"/>
                  </a:moveTo>
                  <a:cubicBezTo>
                    <a:pt x="3057049" y="2374304"/>
                    <a:pt x="2374304" y="3057049"/>
                    <a:pt x="1532096" y="3057049"/>
                  </a:cubicBezTo>
                  <a:cubicBezTo>
                    <a:pt x="689888" y="3057049"/>
                    <a:pt x="7144" y="2374304"/>
                    <a:pt x="7144" y="1532096"/>
                  </a:cubicBezTo>
                  <a:cubicBezTo>
                    <a:pt x="7144" y="689888"/>
                    <a:pt x="689888" y="7144"/>
                    <a:pt x="1532096" y="7144"/>
                  </a:cubicBezTo>
                  <a:cubicBezTo>
                    <a:pt x="2374304" y="7144"/>
                    <a:pt x="3057049" y="689888"/>
                    <a:pt x="3057049" y="1532096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68">
              <a:extLst>
                <a:ext uri="{FF2B5EF4-FFF2-40B4-BE49-F238E27FC236}">
                  <a16:creationId xmlns:a16="http://schemas.microsoft.com/office/drawing/2014/main" id="{0AA056F8-B105-490B-AC1E-47BE5003A820}"/>
                </a:ext>
              </a:extLst>
            </p:cNvPr>
            <p:cNvSpPr/>
            <p:nvPr/>
          </p:nvSpPr>
          <p:spPr>
            <a:xfrm>
              <a:off x="4574848" y="1907000"/>
              <a:ext cx="3028217" cy="2962327"/>
            </a:xfrm>
            <a:custGeom>
              <a:avLst/>
              <a:gdLst>
                <a:gd name="connsiteX0" fmla="*/ 2863236 w 3028217"/>
                <a:gd name="connsiteY0" fmla="*/ 2049564 h 2962327"/>
                <a:gd name="connsiteX1" fmla="*/ 2844662 w 3028217"/>
                <a:gd name="connsiteY1" fmla="*/ 2065518 h 2962327"/>
                <a:gd name="connsiteX2" fmla="*/ 2847519 w 3028217"/>
                <a:gd name="connsiteY2" fmla="*/ 2116953 h 2962327"/>
                <a:gd name="connsiteX3" fmla="*/ 2887525 w 3028217"/>
                <a:gd name="connsiteY3" fmla="*/ 2084568 h 2962327"/>
                <a:gd name="connsiteX4" fmla="*/ 2890382 w 3028217"/>
                <a:gd name="connsiteY4" fmla="*/ 2078853 h 2962327"/>
                <a:gd name="connsiteX5" fmla="*/ 2890382 w 3028217"/>
                <a:gd name="connsiteY5" fmla="*/ 2057898 h 2962327"/>
                <a:gd name="connsiteX6" fmla="*/ 2863236 w 3028217"/>
                <a:gd name="connsiteY6" fmla="*/ 2049564 h 2962327"/>
                <a:gd name="connsiteX7" fmla="*/ 2453184 w 3028217"/>
                <a:gd name="connsiteY7" fmla="*/ 1703568 h 2962327"/>
                <a:gd name="connsiteX8" fmla="*/ 2444611 w 3028217"/>
                <a:gd name="connsiteY8" fmla="*/ 1714046 h 2962327"/>
                <a:gd name="connsiteX9" fmla="*/ 2467471 w 3028217"/>
                <a:gd name="connsiteY9" fmla="*/ 1740716 h 2962327"/>
                <a:gd name="connsiteX10" fmla="*/ 2482711 w 3028217"/>
                <a:gd name="connsiteY10" fmla="*/ 1728333 h 2962327"/>
                <a:gd name="connsiteX11" fmla="*/ 2453184 w 3028217"/>
                <a:gd name="connsiteY11" fmla="*/ 1703568 h 2962327"/>
                <a:gd name="connsiteX12" fmla="*/ 802501 w 3028217"/>
                <a:gd name="connsiteY12" fmla="*/ 1583553 h 2962327"/>
                <a:gd name="connsiteX13" fmla="*/ 812026 w 3028217"/>
                <a:gd name="connsiteY13" fmla="*/ 1589268 h 2962327"/>
                <a:gd name="connsiteX14" fmla="*/ 802501 w 3028217"/>
                <a:gd name="connsiteY14" fmla="*/ 1599745 h 2962327"/>
                <a:gd name="connsiteX15" fmla="*/ 792024 w 3028217"/>
                <a:gd name="connsiteY15" fmla="*/ 1594030 h 2962327"/>
                <a:gd name="connsiteX16" fmla="*/ 802501 w 3028217"/>
                <a:gd name="connsiteY16" fmla="*/ 1583553 h 2962327"/>
                <a:gd name="connsiteX17" fmla="*/ 573901 w 3028217"/>
                <a:gd name="connsiteY17" fmla="*/ 1577838 h 2962327"/>
                <a:gd name="connsiteX18" fmla="*/ 592951 w 3028217"/>
                <a:gd name="connsiteY18" fmla="*/ 1589268 h 2962327"/>
                <a:gd name="connsiteX19" fmla="*/ 584379 w 3028217"/>
                <a:gd name="connsiteY19" fmla="*/ 1596888 h 2962327"/>
                <a:gd name="connsiteX20" fmla="*/ 565329 w 3028217"/>
                <a:gd name="connsiteY20" fmla="*/ 1587363 h 2962327"/>
                <a:gd name="connsiteX21" fmla="*/ 573901 w 3028217"/>
                <a:gd name="connsiteY21" fmla="*/ 1577838 h 2962327"/>
                <a:gd name="connsiteX22" fmla="*/ 698678 w 3028217"/>
                <a:gd name="connsiteY22" fmla="*/ 1550216 h 2962327"/>
                <a:gd name="connsiteX23" fmla="*/ 763448 w 3028217"/>
                <a:gd name="connsiteY23" fmla="*/ 1592126 h 2962327"/>
                <a:gd name="connsiteX24" fmla="*/ 678676 w 3028217"/>
                <a:gd name="connsiteY24" fmla="*/ 1592126 h 2962327"/>
                <a:gd name="connsiteX25" fmla="*/ 698678 w 3028217"/>
                <a:gd name="connsiteY25" fmla="*/ 1550216 h 2962327"/>
                <a:gd name="connsiteX26" fmla="*/ 492939 w 3028217"/>
                <a:gd name="connsiteY26" fmla="*/ 1460681 h 2962327"/>
                <a:gd name="connsiteX27" fmla="*/ 562471 w 3028217"/>
                <a:gd name="connsiteY27" fmla="*/ 1479731 h 2962327"/>
                <a:gd name="connsiteX28" fmla="*/ 646291 w 3028217"/>
                <a:gd name="connsiteY28" fmla="*/ 1537833 h 2962327"/>
                <a:gd name="connsiteX29" fmla="*/ 577711 w 3028217"/>
                <a:gd name="connsiteY29" fmla="*/ 1525451 h 2962327"/>
                <a:gd name="connsiteX30" fmla="*/ 527229 w 3028217"/>
                <a:gd name="connsiteY30" fmla="*/ 1487351 h 2962327"/>
                <a:gd name="connsiteX31" fmla="*/ 525032 w 3028217"/>
                <a:gd name="connsiteY31" fmla="*/ 1486533 h 2962327"/>
                <a:gd name="connsiteX32" fmla="*/ 527229 w 3028217"/>
                <a:gd name="connsiteY32" fmla="*/ 1488303 h 2962327"/>
                <a:gd name="connsiteX33" fmla="*/ 451029 w 3028217"/>
                <a:gd name="connsiteY33" fmla="*/ 1494971 h 2962327"/>
                <a:gd name="connsiteX34" fmla="*/ 492939 w 3028217"/>
                <a:gd name="connsiteY34" fmla="*/ 1460681 h 2962327"/>
                <a:gd name="connsiteX35" fmla="*/ 592475 w 3028217"/>
                <a:gd name="connsiteY35" fmla="*/ 1413889 h 2962327"/>
                <a:gd name="connsiteX36" fmla="*/ 596761 w 3028217"/>
                <a:gd name="connsiteY36" fmla="*/ 1414961 h 2962327"/>
                <a:gd name="connsiteX37" fmla="*/ 595809 w 3028217"/>
                <a:gd name="connsiteY37" fmla="*/ 1447346 h 2962327"/>
                <a:gd name="connsiteX38" fmla="*/ 588189 w 3028217"/>
                <a:gd name="connsiteY38" fmla="*/ 1414961 h 2962327"/>
                <a:gd name="connsiteX39" fmla="*/ 592475 w 3028217"/>
                <a:gd name="connsiteY39" fmla="*/ 1413889 h 2962327"/>
                <a:gd name="connsiteX40" fmla="*/ 2633206 w 3028217"/>
                <a:gd name="connsiteY40" fmla="*/ 1174931 h 2962327"/>
                <a:gd name="connsiteX41" fmla="*/ 2673211 w 3028217"/>
                <a:gd name="connsiteY41" fmla="*/ 1180646 h 2962327"/>
                <a:gd name="connsiteX42" fmla="*/ 2633206 w 3028217"/>
                <a:gd name="connsiteY42" fmla="*/ 1174931 h 2962327"/>
                <a:gd name="connsiteX43" fmla="*/ 2477948 w 3028217"/>
                <a:gd name="connsiteY43" fmla="*/ 1095873 h 2962327"/>
                <a:gd name="connsiteX44" fmla="*/ 2484616 w 3028217"/>
                <a:gd name="connsiteY44" fmla="*/ 1110160 h 2962327"/>
                <a:gd name="connsiteX45" fmla="*/ 2464613 w 3028217"/>
                <a:gd name="connsiteY45" fmla="*/ 1135878 h 2962327"/>
                <a:gd name="connsiteX46" fmla="*/ 2444611 w 3028217"/>
                <a:gd name="connsiteY46" fmla="*/ 1144450 h 2962327"/>
                <a:gd name="connsiteX47" fmla="*/ 2415083 w 3028217"/>
                <a:gd name="connsiteY47" fmla="*/ 1119685 h 2962327"/>
                <a:gd name="connsiteX48" fmla="*/ 2446516 w 3028217"/>
                <a:gd name="connsiteY48" fmla="*/ 1114923 h 2962327"/>
                <a:gd name="connsiteX49" fmla="*/ 2477948 w 3028217"/>
                <a:gd name="connsiteY49" fmla="*/ 1095873 h 2962327"/>
                <a:gd name="connsiteX50" fmla="*/ 2344599 w 3028217"/>
                <a:gd name="connsiteY50" fmla="*/ 1039676 h 2962327"/>
                <a:gd name="connsiteX51" fmla="*/ 2355076 w 3028217"/>
                <a:gd name="connsiteY51" fmla="*/ 1066346 h 2962327"/>
                <a:gd name="connsiteX52" fmla="*/ 2341741 w 3028217"/>
                <a:gd name="connsiteY52" fmla="*/ 1092063 h 2962327"/>
                <a:gd name="connsiteX53" fmla="*/ 2328406 w 3028217"/>
                <a:gd name="connsiteY53" fmla="*/ 1065393 h 2962327"/>
                <a:gd name="connsiteX54" fmla="*/ 2344599 w 3028217"/>
                <a:gd name="connsiteY54" fmla="*/ 1039676 h 2962327"/>
                <a:gd name="connsiteX55" fmla="*/ 699631 w 3028217"/>
                <a:gd name="connsiteY55" fmla="*/ 966334 h 2962327"/>
                <a:gd name="connsiteX56" fmla="*/ 616764 w 3028217"/>
                <a:gd name="connsiteY56" fmla="*/ 992051 h 2962327"/>
                <a:gd name="connsiteX57" fmla="*/ 699631 w 3028217"/>
                <a:gd name="connsiteY57" fmla="*/ 966334 h 2962327"/>
                <a:gd name="connsiteX58" fmla="*/ 2786559 w 3028217"/>
                <a:gd name="connsiteY58" fmla="*/ 938711 h 2962327"/>
                <a:gd name="connsiteX59" fmla="*/ 2814181 w 3028217"/>
                <a:gd name="connsiteY59" fmla="*/ 938711 h 2962327"/>
                <a:gd name="connsiteX60" fmla="*/ 2814181 w 3028217"/>
                <a:gd name="connsiteY60" fmla="*/ 945378 h 2962327"/>
                <a:gd name="connsiteX61" fmla="*/ 2786559 w 3028217"/>
                <a:gd name="connsiteY61" fmla="*/ 938711 h 2962327"/>
                <a:gd name="connsiteX62" fmla="*/ 737731 w 3028217"/>
                <a:gd name="connsiteY62" fmla="*/ 935019 h 2962327"/>
                <a:gd name="connsiteX63" fmla="*/ 702489 w 3028217"/>
                <a:gd name="connsiteY63" fmla="*/ 951093 h 2962327"/>
                <a:gd name="connsiteX64" fmla="*/ 770116 w 3028217"/>
                <a:gd name="connsiteY64" fmla="*/ 936805 h 2962327"/>
                <a:gd name="connsiteX65" fmla="*/ 737731 w 3028217"/>
                <a:gd name="connsiteY65" fmla="*/ 935019 h 2962327"/>
                <a:gd name="connsiteX66" fmla="*/ 619383 w 3028217"/>
                <a:gd name="connsiteY66" fmla="*/ 880251 h 2962327"/>
                <a:gd name="connsiteX67" fmla="*/ 608191 w 3028217"/>
                <a:gd name="connsiteY67" fmla="*/ 882513 h 2962327"/>
                <a:gd name="connsiteX68" fmla="*/ 541516 w 3028217"/>
                <a:gd name="connsiteY68" fmla="*/ 968238 h 2962327"/>
                <a:gd name="connsiteX69" fmla="*/ 558661 w 3028217"/>
                <a:gd name="connsiteY69" fmla="*/ 975858 h 2962327"/>
                <a:gd name="connsiteX70" fmla="*/ 578664 w 3028217"/>
                <a:gd name="connsiteY70" fmla="*/ 949188 h 2962327"/>
                <a:gd name="connsiteX71" fmla="*/ 623431 w 3028217"/>
                <a:gd name="connsiteY71" fmla="*/ 890133 h 2962327"/>
                <a:gd name="connsiteX72" fmla="*/ 619383 w 3028217"/>
                <a:gd name="connsiteY72" fmla="*/ 880251 h 2962327"/>
                <a:gd name="connsiteX73" fmla="*/ 659626 w 3028217"/>
                <a:gd name="connsiteY73" fmla="*/ 872036 h 2962327"/>
                <a:gd name="connsiteX74" fmla="*/ 647244 w 3028217"/>
                <a:gd name="connsiteY74" fmla="*/ 879656 h 2962327"/>
                <a:gd name="connsiteX75" fmla="*/ 657721 w 3028217"/>
                <a:gd name="connsiteY75" fmla="*/ 950141 h 2962327"/>
                <a:gd name="connsiteX76" fmla="*/ 683439 w 3028217"/>
                <a:gd name="connsiteY76" fmla="*/ 913946 h 2962327"/>
                <a:gd name="connsiteX77" fmla="*/ 711061 w 3028217"/>
                <a:gd name="connsiteY77" fmla="*/ 910136 h 2962327"/>
                <a:gd name="connsiteX78" fmla="*/ 709156 w 3028217"/>
                <a:gd name="connsiteY78" fmla="*/ 891086 h 2962327"/>
                <a:gd name="connsiteX79" fmla="*/ 659626 w 3028217"/>
                <a:gd name="connsiteY79" fmla="*/ 872036 h 2962327"/>
                <a:gd name="connsiteX80" fmla="*/ 620410 w 3028217"/>
                <a:gd name="connsiteY80" fmla="*/ 803828 h 2962327"/>
                <a:gd name="connsiteX81" fmla="*/ 603429 w 3028217"/>
                <a:gd name="connsiteY81" fmla="*/ 807266 h 2962327"/>
                <a:gd name="connsiteX82" fmla="*/ 532944 w 3028217"/>
                <a:gd name="connsiteY82" fmla="*/ 841556 h 2962327"/>
                <a:gd name="connsiteX83" fmla="*/ 541516 w 3028217"/>
                <a:gd name="connsiteY83" fmla="*/ 855843 h 2962327"/>
                <a:gd name="connsiteX84" fmla="*/ 602476 w 3028217"/>
                <a:gd name="connsiteY84" fmla="*/ 859653 h 2962327"/>
                <a:gd name="connsiteX85" fmla="*/ 652959 w 3028217"/>
                <a:gd name="connsiteY85" fmla="*/ 835841 h 2962327"/>
                <a:gd name="connsiteX86" fmla="*/ 620410 w 3028217"/>
                <a:gd name="connsiteY86" fmla="*/ 803828 h 2962327"/>
                <a:gd name="connsiteX87" fmla="*/ 2051228 w 3028217"/>
                <a:gd name="connsiteY87" fmla="*/ 690108 h 2962327"/>
                <a:gd name="connsiteX88" fmla="*/ 2074088 w 3028217"/>
                <a:gd name="connsiteY88" fmla="*/ 722493 h 2962327"/>
                <a:gd name="connsiteX89" fmla="*/ 2021701 w 3028217"/>
                <a:gd name="connsiteY89" fmla="*/ 782500 h 2962327"/>
                <a:gd name="connsiteX90" fmla="*/ 2000746 w 3028217"/>
                <a:gd name="connsiteY90" fmla="*/ 772023 h 2962327"/>
                <a:gd name="connsiteX91" fmla="*/ 2036941 w 3028217"/>
                <a:gd name="connsiteY91" fmla="*/ 698680 h 2962327"/>
                <a:gd name="connsiteX92" fmla="*/ 2051228 w 3028217"/>
                <a:gd name="connsiteY92" fmla="*/ 690108 h 2962327"/>
                <a:gd name="connsiteX93" fmla="*/ 2111236 w 3028217"/>
                <a:gd name="connsiteY93" fmla="*/ 608669 h 2962327"/>
                <a:gd name="connsiteX94" fmla="*/ 2113141 w 3028217"/>
                <a:gd name="connsiteY94" fmla="*/ 623433 h 2962327"/>
                <a:gd name="connsiteX95" fmla="*/ 2111236 w 3028217"/>
                <a:gd name="connsiteY95" fmla="*/ 626290 h 2962327"/>
                <a:gd name="connsiteX96" fmla="*/ 2159814 w 3028217"/>
                <a:gd name="connsiteY96" fmla="*/ 711063 h 2962327"/>
                <a:gd name="connsiteX97" fmla="*/ 2199819 w 3028217"/>
                <a:gd name="connsiteY97" fmla="*/ 758688 h 2962327"/>
                <a:gd name="connsiteX98" fmla="*/ 2176959 w 3028217"/>
                <a:gd name="connsiteY98" fmla="*/ 800598 h 2962327"/>
                <a:gd name="connsiteX99" fmla="*/ 2092186 w 3028217"/>
                <a:gd name="connsiteY99" fmla="*/ 814885 h 2962327"/>
                <a:gd name="connsiteX100" fmla="*/ 2092186 w 3028217"/>
                <a:gd name="connsiteY100" fmla="*/ 777738 h 2962327"/>
                <a:gd name="connsiteX101" fmla="*/ 2111236 w 3028217"/>
                <a:gd name="connsiteY101" fmla="*/ 740590 h 2962327"/>
                <a:gd name="connsiteX102" fmla="*/ 2110284 w 3028217"/>
                <a:gd name="connsiteY102" fmla="*/ 710110 h 2962327"/>
                <a:gd name="connsiteX103" fmla="*/ 2076946 w 3028217"/>
                <a:gd name="connsiteY103" fmla="*/ 669153 h 2962327"/>
                <a:gd name="connsiteX104" fmla="*/ 2097901 w 3028217"/>
                <a:gd name="connsiteY104" fmla="*/ 611050 h 2962327"/>
                <a:gd name="connsiteX105" fmla="*/ 2111236 w 3028217"/>
                <a:gd name="connsiteY105" fmla="*/ 608669 h 2962327"/>
                <a:gd name="connsiteX106" fmla="*/ 927279 w 3028217"/>
                <a:gd name="connsiteY106" fmla="*/ 479605 h 2962327"/>
                <a:gd name="connsiteX107" fmla="*/ 933946 w 3028217"/>
                <a:gd name="connsiteY107" fmla="*/ 486273 h 2962327"/>
                <a:gd name="connsiteX108" fmla="*/ 929184 w 3028217"/>
                <a:gd name="connsiteY108" fmla="*/ 493893 h 2962327"/>
                <a:gd name="connsiteX109" fmla="*/ 919659 w 3028217"/>
                <a:gd name="connsiteY109" fmla="*/ 488178 h 2962327"/>
                <a:gd name="connsiteX110" fmla="*/ 927279 w 3028217"/>
                <a:gd name="connsiteY110" fmla="*/ 479605 h 2962327"/>
                <a:gd name="connsiteX111" fmla="*/ 1938089 w 3028217"/>
                <a:gd name="connsiteY111" fmla="*/ 417931 h 2962327"/>
                <a:gd name="connsiteX112" fmla="*/ 1959789 w 3028217"/>
                <a:gd name="connsiteY112" fmla="*/ 441505 h 2962327"/>
                <a:gd name="connsiteX113" fmla="*/ 1940739 w 3028217"/>
                <a:gd name="connsiteY113" fmla="*/ 466270 h 2962327"/>
                <a:gd name="connsiteX114" fmla="*/ 1842631 w 3028217"/>
                <a:gd name="connsiteY114" fmla="*/ 480558 h 2962327"/>
                <a:gd name="connsiteX115" fmla="*/ 1832154 w 3028217"/>
                <a:gd name="connsiteY115" fmla="*/ 458650 h 2962327"/>
                <a:gd name="connsiteX116" fmla="*/ 1833106 w 3028217"/>
                <a:gd name="connsiteY116" fmla="*/ 431980 h 2962327"/>
                <a:gd name="connsiteX117" fmla="*/ 1845489 w 3028217"/>
                <a:gd name="connsiteY117" fmla="*/ 423408 h 2962327"/>
                <a:gd name="connsiteX118" fmla="*/ 1857871 w 3028217"/>
                <a:gd name="connsiteY118" fmla="*/ 432933 h 2962327"/>
                <a:gd name="connsiteX119" fmla="*/ 1926451 w 3028217"/>
                <a:gd name="connsiteY119" fmla="*/ 418645 h 2962327"/>
                <a:gd name="connsiteX120" fmla="*/ 1938089 w 3028217"/>
                <a:gd name="connsiteY120" fmla="*/ 417931 h 2962327"/>
                <a:gd name="connsiteX121" fmla="*/ 904419 w 3028217"/>
                <a:gd name="connsiteY121" fmla="*/ 389118 h 2962327"/>
                <a:gd name="connsiteX122" fmla="*/ 938709 w 3028217"/>
                <a:gd name="connsiteY122" fmla="*/ 433886 h 2962327"/>
                <a:gd name="connsiteX123" fmla="*/ 942519 w 3028217"/>
                <a:gd name="connsiteY123" fmla="*/ 446268 h 2962327"/>
                <a:gd name="connsiteX124" fmla="*/ 931089 w 3028217"/>
                <a:gd name="connsiteY124" fmla="*/ 449125 h 2962327"/>
                <a:gd name="connsiteX125" fmla="*/ 878701 w 3028217"/>
                <a:gd name="connsiteY125" fmla="*/ 449125 h 2962327"/>
                <a:gd name="connsiteX126" fmla="*/ 856794 w 3028217"/>
                <a:gd name="connsiteY126" fmla="*/ 443411 h 2962327"/>
                <a:gd name="connsiteX127" fmla="*/ 867271 w 3028217"/>
                <a:gd name="connsiteY127" fmla="*/ 412930 h 2962327"/>
                <a:gd name="connsiteX128" fmla="*/ 904419 w 3028217"/>
                <a:gd name="connsiteY128" fmla="*/ 389118 h 2962327"/>
                <a:gd name="connsiteX129" fmla="*/ 1062534 w 3028217"/>
                <a:gd name="connsiteY129" fmla="*/ 340541 h 2962327"/>
                <a:gd name="connsiteX130" fmla="*/ 1083489 w 3028217"/>
                <a:gd name="connsiteY130" fmla="*/ 353876 h 2962327"/>
                <a:gd name="connsiteX131" fmla="*/ 1053961 w 3028217"/>
                <a:gd name="connsiteY131" fmla="*/ 360543 h 2962327"/>
                <a:gd name="connsiteX132" fmla="*/ 1062534 w 3028217"/>
                <a:gd name="connsiteY132" fmla="*/ 340541 h 2962327"/>
                <a:gd name="connsiteX133" fmla="*/ 2471113 w 3028217"/>
                <a:gd name="connsiteY133" fmla="*/ 336025 h 2962327"/>
                <a:gd name="connsiteX134" fmla="*/ 2521763 w 3028217"/>
                <a:gd name="connsiteY134" fmla="*/ 370068 h 2962327"/>
                <a:gd name="connsiteX135" fmla="*/ 2848471 w 3028217"/>
                <a:gd name="connsiteY135" fmla="*/ 785358 h 2962327"/>
                <a:gd name="connsiteX136" fmla="*/ 2920861 w 3028217"/>
                <a:gd name="connsiteY136" fmla="*/ 940616 h 2962327"/>
                <a:gd name="connsiteX137" fmla="*/ 2926576 w 3028217"/>
                <a:gd name="connsiteY137" fmla="*/ 977763 h 2962327"/>
                <a:gd name="connsiteX138" fmla="*/ 2847518 w 3028217"/>
                <a:gd name="connsiteY138" fmla="*/ 938711 h 2962327"/>
                <a:gd name="connsiteX139" fmla="*/ 2864663 w 3028217"/>
                <a:gd name="connsiteY139" fmla="*/ 890133 h 2962327"/>
                <a:gd name="connsiteX140" fmla="*/ 2810371 w 3028217"/>
                <a:gd name="connsiteY140" fmla="*/ 908231 h 2962327"/>
                <a:gd name="connsiteX141" fmla="*/ 2757031 w 3028217"/>
                <a:gd name="connsiteY141" fmla="*/ 904421 h 2962327"/>
                <a:gd name="connsiteX142" fmla="*/ 2728456 w 3028217"/>
                <a:gd name="connsiteY142" fmla="*/ 916803 h 2962327"/>
                <a:gd name="connsiteX143" fmla="*/ 2707501 w 3028217"/>
                <a:gd name="connsiteY143" fmla="*/ 971096 h 2962327"/>
                <a:gd name="connsiteX144" fmla="*/ 2706548 w 3028217"/>
                <a:gd name="connsiteY144" fmla="*/ 1011101 h 2962327"/>
                <a:gd name="connsiteX145" fmla="*/ 2712263 w 3028217"/>
                <a:gd name="connsiteY145" fmla="*/ 1044438 h 2962327"/>
                <a:gd name="connsiteX146" fmla="*/ 2750438 w 3028217"/>
                <a:gd name="connsiteY146" fmla="*/ 1026892 h 2962327"/>
                <a:gd name="connsiteX147" fmla="*/ 2757317 w 3028217"/>
                <a:gd name="connsiteY147" fmla="*/ 1029909 h 2962327"/>
                <a:gd name="connsiteX148" fmla="*/ 2760842 w 3028217"/>
                <a:gd name="connsiteY148" fmla="*/ 1028246 h 2962327"/>
                <a:gd name="connsiteX149" fmla="*/ 2785607 w 3028217"/>
                <a:gd name="connsiteY149" fmla="*/ 1010148 h 2962327"/>
                <a:gd name="connsiteX150" fmla="*/ 2804538 w 3028217"/>
                <a:gd name="connsiteY150" fmla="*/ 1006457 h 2962327"/>
                <a:gd name="connsiteX151" fmla="*/ 2822755 w 3028217"/>
                <a:gd name="connsiteY151" fmla="*/ 1009196 h 2962327"/>
                <a:gd name="connsiteX152" fmla="*/ 2938959 w 3028217"/>
                <a:gd name="connsiteY152" fmla="*/ 1031103 h 2962327"/>
                <a:gd name="connsiteX153" fmla="*/ 2959915 w 3028217"/>
                <a:gd name="connsiteY153" fmla="*/ 1058726 h 2962327"/>
                <a:gd name="connsiteX154" fmla="*/ 3021827 w 3028217"/>
                <a:gd name="connsiteY154" fmla="*/ 1368288 h 2962327"/>
                <a:gd name="connsiteX155" fmla="*/ 3027542 w 3028217"/>
                <a:gd name="connsiteY155" fmla="*/ 1562598 h 2962327"/>
                <a:gd name="connsiteX156" fmla="*/ 3020874 w 3028217"/>
                <a:gd name="connsiteY156" fmla="*/ 1594983 h 2962327"/>
                <a:gd name="connsiteX157" fmla="*/ 2958009 w 3028217"/>
                <a:gd name="connsiteY157" fmla="*/ 1512116 h 2962327"/>
                <a:gd name="connsiteX158" fmla="*/ 2918005 w 3028217"/>
                <a:gd name="connsiteY158" fmla="*/ 1446393 h 2962327"/>
                <a:gd name="connsiteX159" fmla="*/ 2860855 w 3028217"/>
                <a:gd name="connsiteY159" fmla="*/ 1371146 h 2962327"/>
                <a:gd name="connsiteX160" fmla="*/ 2831327 w 3028217"/>
                <a:gd name="connsiteY160" fmla="*/ 1343523 h 2962327"/>
                <a:gd name="connsiteX161" fmla="*/ 2856092 w 3028217"/>
                <a:gd name="connsiteY161" fmla="*/ 1380671 h 2962327"/>
                <a:gd name="connsiteX162" fmla="*/ 2930387 w 3028217"/>
                <a:gd name="connsiteY162" fmla="*/ 1514021 h 2962327"/>
                <a:gd name="connsiteX163" fmla="*/ 2939912 w 3028217"/>
                <a:gd name="connsiteY163" fmla="*/ 1546406 h 2962327"/>
                <a:gd name="connsiteX164" fmla="*/ 2962772 w 3028217"/>
                <a:gd name="connsiteY164" fmla="*/ 1597841 h 2962327"/>
                <a:gd name="connsiteX165" fmla="*/ 2999919 w 3028217"/>
                <a:gd name="connsiteY165" fmla="*/ 1683566 h 2962327"/>
                <a:gd name="connsiteX166" fmla="*/ 3012302 w 3028217"/>
                <a:gd name="connsiteY166" fmla="*/ 1740716 h 2962327"/>
                <a:gd name="connsiteX167" fmla="*/ 2886572 w 3028217"/>
                <a:gd name="connsiteY167" fmla="*/ 2158864 h 2962327"/>
                <a:gd name="connsiteX168" fmla="*/ 2841805 w 3028217"/>
                <a:gd name="connsiteY168" fmla="*/ 2246493 h 2962327"/>
                <a:gd name="connsiteX169" fmla="*/ 2821802 w 3028217"/>
                <a:gd name="connsiteY169" fmla="*/ 2266496 h 2962327"/>
                <a:gd name="connsiteX170" fmla="*/ 2808467 w 3028217"/>
                <a:gd name="connsiteY170" fmla="*/ 2240778 h 2962327"/>
                <a:gd name="connsiteX171" fmla="*/ 2785607 w 3028217"/>
                <a:gd name="connsiteY171" fmla="*/ 2172198 h 2962327"/>
                <a:gd name="connsiteX172" fmla="*/ 2805609 w 3028217"/>
                <a:gd name="connsiteY172" fmla="*/ 2234111 h 2962327"/>
                <a:gd name="connsiteX173" fmla="*/ 2821802 w 3028217"/>
                <a:gd name="connsiteY173" fmla="*/ 2273164 h 2962327"/>
                <a:gd name="connsiteX174" fmla="*/ 2708455 w 3028217"/>
                <a:gd name="connsiteY174" fmla="*/ 2451281 h 2962327"/>
                <a:gd name="connsiteX175" fmla="*/ 2551292 w 3028217"/>
                <a:gd name="connsiteY175" fmla="*/ 2622731 h 2962327"/>
                <a:gd name="connsiteX176" fmla="*/ 2476997 w 3028217"/>
                <a:gd name="connsiteY176" fmla="*/ 2687501 h 2962327"/>
                <a:gd name="connsiteX177" fmla="*/ 2463662 w 3028217"/>
                <a:gd name="connsiteY177" fmla="*/ 2655116 h 2962327"/>
                <a:gd name="connsiteX178" fmla="*/ 2425562 w 3028217"/>
                <a:gd name="connsiteY178" fmla="*/ 2533196 h 2962327"/>
                <a:gd name="connsiteX179" fmla="*/ 2439849 w 3028217"/>
                <a:gd name="connsiteY179" fmla="*/ 2375081 h 2962327"/>
                <a:gd name="connsiteX180" fmla="*/ 2449374 w 3028217"/>
                <a:gd name="connsiteY180" fmla="*/ 2301739 h 2962327"/>
                <a:gd name="connsiteX181" fmla="*/ 2430324 w 3028217"/>
                <a:gd name="connsiteY181" fmla="*/ 2210298 h 2962327"/>
                <a:gd name="connsiteX182" fmla="*/ 2396987 w 3028217"/>
                <a:gd name="connsiteY182" fmla="*/ 2144576 h 2962327"/>
                <a:gd name="connsiteX183" fmla="*/ 2370317 w 3028217"/>
                <a:gd name="connsiteY183" fmla="*/ 2012178 h 2962327"/>
                <a:gd name="connsiteX184" fmla="*/ 2374127 w 3028217"/>
                <a:gd name="connsiteY184" fmla="*/ 1992176 h 2962327"/>
                <a:gd name="connsiteX185" fmla="*/ 2319834 w 3028217"/>
                <a:gd name="connsiteY185" fmla="*/ 1944551 h 2962327"/>
                <a:gd name="connsiteX186" fmla="*/ 2282687 w 3028217"/>
                <a:gd name="connsiteY186" fmla="*/ 1931216 h 2962327"/>
                <a:gd name="connsiteX187" fmla="*/ 2200772 w 3028217"/>
                <a:gd name="connsiteY187" fmla="*/ 1905498 h 2962327"/>
                <a:gd name="connsiteX188" fmla="*/ 2157909 w 3028217"/>
                <a:gd name="connsiteY188" fmla="*/ 1926453 h 2962327"/>
                <a:gd name="connsiteX189" fmla="*/ 2106474 w 3028217"/>
                <a:gd name="connsiteY189" fmla="*/ 1931216 h 2962327"/>
                <a:gd name="connsiteX190" fmla="*/ 2040752 w 3028217"/>
                <a:gd name="connsiteY190" fmla="*/ 1937883 h 2962327"/>
                <a:gd name="connsiteX191" fmla="*/ 1974077 w 3028217"/>
                <a:gd name="connsiteY191" fmla="*/ 1924548 h 2962327"/>
                <a:gd name="connsiteX192" fmla="*/ 1919784 w 3028217"/>
                <a:gd name="connsiteY192" fmla="*/ 1877876 h 2962327"/>
                <a:gd name="connsiteX193" fmla="*/ 1896924 w 3028217"/>
                <a:gd name="connsiteY193" fmla="*/ 1849301 h 2962327"/>
                <a:gd name="connsiteX194" fmla="*/ 1839774 w 3028217"/>
                <a:gd name="connsiteY194" fmla="*/ 1762623 h 2962327"/>
                <a:gd name="connsiteX195" fmla="*/ 1822629 w 3028217"/>
                <a:gd name="connsiteY195" fmla="*/ 1676898 h 2962327"/>
                <a:gd name="connsiteX196" fmla="*/ 1829297 w 3028217"/>
                <a:gd name="connsiteY196" fmla="*/ 1537833 h 2962327"/>
                <a:gd name="connsiteX197" fmla="*/ 1828344 w 3028217"/>
                <a:gd name="connsiteY197" fmla="*/ 1514973 h 2962327"/>
                <a:gd name="connsiteX198" fmla="*/ 1909307 w 3028217"/>
                <a:gd name="connsiteY198" fmla="*/ 1373051 h 2962327"/>
                <a:gd name="connsiteX199" fmla="*/ 1929309 w 3028217"/>
                <a:gd name="connsiteY199" fmla="*/ 1361621 h 2962327"/>
                <a:gd name="connsiteX200" fmla="*/ 1977887 w 3028217"/>
                <a:gd name="connsiteY200" fmla="*/ 1293041 h 2962327"/>
                <a:gd name="connsiteX201" fmla="*/ 2019797 w 3028217"/>
                <a:gd name="connsiteY201" fmla="*/ 1227318 h 2962327"/>
                <a:gd name="connsiteX202" fmla="*/ 2051229 w 3028217"/>
                <a:gd name="connsiteY202" fmla="*/ 1178741 h 2962327"/>
                <a:gd name="connsiteX203" fmla="*/ 2083614 w 3028217"/>
                <a:gd name="connsiteY203" fmla="*/ 1172073 h 2962327"/>
                <a:gd name="connsiteX204" fmla="*/ 2161719 w 3028217"/>
                <a:gd name="connsiteY204" fmla="*/ 1162548 h 2962327"/>
                <a:gd name="connsiteX205" fmla="*/ 2266494 w 3028217"/>
                <a:gd name="connsiteY205" fmla="*/ 1136831 h 2962327"/>
                <a:gd name="connsiteX206" fmla="*/ 2331264 w 3028217"/>
                <a:gd name="connsiteY206" fmla="*/ 1133021 h 2962327"/>
                <a:gd name="connsiteX207" fmla="*/ 2387462 w 3028217"/>
                <a:gd name="connsiteY207" fmla="*/ 1197791 h 2962327"/>
                <a:gd name="connsiteX208" fmla="*/ 2400797 w 3028217"/>
                <a:gd name="connsiteY208" fmla="*/ 1229223 h 2962327"/>
                <a:gd name="connsiteX209" fmla="*/ 2517002 w 3028217"/>
                <a:gd name="connsiteY209" fmla="*/ 1283516 h 2962327"/>
                <a:gd name="connsiteX210" fmla="*/ 2556055 w 3028217"/>
                <a:gd name="connsiteY210" fmla="*/ 1266371 h 2962327"/>
                <a:gd name="connsiteX211" fmla="*/ 2617967 w 3028217"/>
                <a:gd name="connsiteY211" fmla="*/ 1241606 h 2962327"/>
                <a:gd name="connsiteX212" fmla="*/ 2701787 w 3028217"/>
                <a:gd name="connsiteY212" fmla="*/ 1271133 h 2962327"/>
                <a:gd name="connsiteX213" fmla="*/ 2823707 w 3028217"/>
                <a:gd name="connsiteY213" fmla="*/ 1270181 h 2962327"/>
                <a:gd name="connsiteX214" fmla="*/ 2842757 w 3028217"/>
                <a:gd name="connsiteY214" fmla="*/ 1253988 h 2962327"/>
                <a:gd name="connsiteX215" fmla="*/ 2857997 w 3028217"/>
                <a:gd name="connsiteY215" fmla="*/ 1191123 h 2962327"/>
                <a:gd name="connsiteX216" fmla="*/ 2824659 w 3028217"/>
                <a:gd name="connsiteY216" fmla="*/ 1163501 h 2962327"/>
                <a:gd name="connsiteX217" fmla="*/ 2781797 w 3028217"/>
                <a:gd name="connsiteY217" fmla="*/ 1153023 h 2962327"/>
                <a:gd name="connsiteX218" fmla="*/ 2778142 w 3028217"/>
                <a:gd name="connsiteY218" fmla="*/ 1149005 h 2962327"/>
                <a:gd name="connsiteX219" fmla="*/ 2758579 w 3028217"/>
                <a:gd name="connsiteY219" fmla="*/ 1157637 h 2962327"/>
                <a:gd name="connsiteX220" fmla="*/ 2684641 w 3028217"/>
                <a:gd name="connsiteY220" fmla="*/ 1122543 h 2962327"/>
                <a:gd name="connsiteX221" fmla="*/ 2664638 w 3028217"/>
                <a:gd name="connsiteY221" fmla="*/ 1083491 h 2962327"/>
                <a:gd name="connsiteX222" fmla="*/ 2646541 w 3028217"/>
                <a:gd name="connsiteY222" fmla="*/ 1054916 h 2962327"/>
                <a:gd name="connsiteX223" fmla="*/ 2610346 w 3028217"/>
                <a:gd name="connsiteY223" fmla="*/ 1080633 h 2962327"/>
                <a:gd name="connsiteX224" fmla="*/ 2609202 w 3028217"/>
                <a:gd name="connsiteY224" fmla="*/ 1082346 h 2962327"/>
                <a:gd name="connsiteX225" fmla="*/ 2613204 w 3028217"/>
                <a:gd name="connsiteY225" fmla="*/ 1086348 h 2962327"/>
                <a:gd name="connsiteX226" fmla="*/ 2632254 w 3028217"/>
                <a:gd name="connsiteY226" fmla="*/ 1108255 h 2962327"/>
                <a:gd name="connsiteX227" fmla="*/ 2609394 w 3028217"/>
                <a:gd name="connsiteY227" fmla="*/ 1145403 h 2962327"/>
                <a:gd name="connsiteX228" fmla="*/ 2584629 w 3028217"/>
                <a:gd name="connsiteY228" fmla="*/ 1132068 h 2962327"/>
                <a:gd name="connsiteX229" fmla="*/ 2566055 w 3028217"/>
                <a:gd name="connsiteY229" fmla="*/ 1095397 h 2962327"/>
                <a:gd name="connsiteX230" fmla="*/ 2558490 w 3028217"/>
                <a:gd name="connsiteY230" fmla="*/ 1083461 h 2962327"/>
                <a:gd name="connsiteX231" fmla="*/ 2545576 w 3028217"/>
                <a:gd name="connsiteY231" fmla="*/ 1071108 h 2962327"/>
                <a:gd name="connsiteX232" fmla="*/ 2536051 w 3028217"/>
                <a:gd name="connsiteY232" fmla="*/ 1061583 h 2962327"/>
                <a:gd name="connsiteX233" fmla="*/ 2429371 w 3028217"/>
                <a:gd name="connsiteY233" fmla="*/ 952046 h 2962327"/>
                <a:gd name="connsiteX234" fmla="*/ 2417941 w 3028217"/>
                <a:gd name="connsiteY234" fmla="*/ 944426 h 2962327"/>
                <a:gd name="connsiteX235" fmla="*/ 2407463 w 3028217"/>
                <a:gd name="connsiteY235" fmla="*/ 947283 h 2962327"/>
                <a:gd name="connsiteX236" fmla="*/ 2469376 w 3028217"/>
                <a:gd name="connsiteY236" fmla="*/ 1014911 h 2962327"/>
                <a:gd name="connsiteX237" fmla="*/ 2509381 w 3028217"/>
                <a:gd name="connsiteY237" fmla="*/ 1044438 h 2962327"/>
                <a:gd name="connsiteX238" fmla="*/ 2504618 w 3028217"/>
                <a:gd name="connsiteY238" fmla="*/ 1057773 h 2962327"/>
                <a:gd name="connsiteX239" fmla="*/ 2488426 w 3028217"/>
                <a:gd name="connsiteY239" fmla="*/ 1077776 h 2962327"/>
                <a:gd name="connsiteX240" fmla="*/ 2476996 w 3028217"/>
                <a:gd name="connsiteY240" fmla="*/ 1084443 h 2962327"/>
                <a:gd name="connsiteX241" fmla="*/ 2356028 w 3028217"/>
                <a:gd name="connsiteY241" fmla="*/ 985383 h 2962327"/>
                <a:gd name="connsiteX242" fmla="*/ 2317928 w 3028217"/>
                <a:gd name="connsiteY242" fmla="*/ 978716 h 2962327"/>
                <a:gd name="connsiteX243" fmla="*/ 2295068 w 3028217"/>
                <a:gd name="connsiteY243" fmla="*/ 993003 h 2962327"/>
                <a:gd name="connsiteX244" fmla="*/ 2196008 w 3028217"/>
                <a:gd name="connsiteY244" fmla="*/ 1057773 h 2962327"/>
                <a:gd name="connsiteX245" fmla="*/ 2181721 w 3028217"/>
                <a:gd name="connsiteY245" fmla="*/ 1087301 h 2962327"/>
                <a:gd name="connsiteX246" fmla="*/ 2105521 w 3028217"/>
                <a:gd name="connsiteY246" fmla="*/ 1157786 h 2962327"/>
                <a:gd name="connsiteX247" fmla="*/ 2053133 w 3028217"/>
                <a:gd name="connsiteY247" fmla="*/ 1155881 h 2962327"/>
                <a:gd name="connsiteX248" fmla="*/ 2036941 w 3028217"/>
                <a:gd name="connsiteY248" fmla="*/ 1136831 h 2962327"/>
                <a:gd name="connsiteX249" fmla="*/ 2008366 w 3028217"/>
                <a:gd name="connsiteY249" fmla="*/ 1131116 h 2962327"/>
                <a:gd name="connsiteX250" fmla="*/ 2001698 w 3028217"/>
                <a:gd name="connsiteY250" fmla="*/ 1074918 h 2962327"/>
                <a:gd name="connsiteX251" fmla="*/ 2008366 w 3028217"/>
                <a:gd name="connsiteY251" fmla="*/ 1001576 h 2962327"/>
                <a:gd name="connsiteX252" fmla="*/ 2035988 w 3028217"/>
                <a:gd name="connsiteY252" fmla="*/ 977763 h 2962327"/>
                <a:gd name="connsiteX253" fmla="*/ 2107426 w 3028217"/>
                <a:gd name="connsiteY253" fmla="*/ 983478 h 2962327"/>
                <a:gd name="connsiteX254" fmla="*/ 2148383 w 3028217"/>
                <a:gd name="connsiteY254" fmla="*/ 975858 h 2962327"/>
                <a:gd name="connsiteX255" fmla="*/ 2150288 w 3028217"/>
                <a:gd name="connsiteY255" fmla="*/ 913946 h 2962327"/>
                <a:gd name="connsiteX256" fmla="*/ 2112188 w 3028217"/>
                <a:gd name="connsiteY256" fmla="*/ 876798 h 2962327"/>
                <a:gd name="connsiteX257" fmla="*/ 2096948 w 3028217"/>
                <a:gd name="connsiteY257" fmla="*/ 862511 h 2962327"/>
                <a:gd name="connsiteX258" fmla="*/ 2118856 w 3028217"/>
                <a:gd name="connsiteY258" fmla="*/ 849176 h 2962327"/>
                <a:gd name="connsiteX259" fmla="*/ 2206486 w 3028217"/>
                <a:gd name="connsiteY259" fmla="*/ 810123 h 2962327"/>
                <a:gd name="connsiteX260" fmla="*/ 2308403 w 3028217"/>
                <a:gd name="connsiteY260" fmla="*/ 731066 h 2962327"/>
                <a:gd name="connsiteX261" fmla="*/ 2321738 w 3028217"/>
                <a:gd name="connsiteY261" fmla="*/ 708206 h 2962327"/>
                <a:gd name="connsiteX262" fmla="*/ 2311261 w 3028217"/>
                <a:gd name="connsiteY262" fmla="*/ 679631 h 2962327"/>
                <a:gd name="connsiteX263" fmla="*/ 2320786 w 3028217"/>
                <a:gd name="connsiteY263" fmla="*/ 643436 h 2962327"/>
                <a:gd name="connsiteX264" fmla="*/ 2338883 w 3028217"/>
                <a:gd name="connsiteY264" fmla="*/ 638673 h 2962327"/>
                <a:gd name="connsiteX265" fmla="*/ 2343646 w 3028217"/>
                <a:gd name="connsiteY265" fmla="*/ 675821 h 2962327"/>
                <a:gd name="connsiteX266" fmla="*/ 2348408 w 3028217"/>
                <a:gd name="connsiteY266" fmla="*/ 699633 h 2962327"/>
                <a:gd name="connsiteX267" fmla="*/ 2376031 w 3028217"/>
                <a:gd name="connsiteY267" fmla="*/ 706301 h 2962327"/>
                <a:gd name="connsiteX268" fmla="*/ 2385556 w 3028217"/>
                <a:gd name="connsiteY268" fmla="*/ 704396 h 2962327"/>
                <a:gd name="connsiteX269" fmla="*/ 2454136 w 3028217"/>
                <a:gd name="connsiteY269" fmla="*/ 698681 h 2962327"/>
                <a:gd name="connsiteX270" fmla="*/ 2476996 w 3028217"/>
                <a:gd name="connsiteY270" fmla="*/ 692013 h 2962327"/>
                <a:gd name="connsiteX271" fmla="*/ 2517953 w 3028217"/>
                <a:gd name="connsiteY271" fmla="*/ 648198 h 2962327"/>
                <a:gd name="connsiteX272" fmla="*/ 2563673 w 3028217"/>
                <a:gd name="connsiteY272" fmla="*/ 626291 h 2962327"/>
                <a:gd name="connsiteX273" fmla="*/ 2554148 w 3028217"/>
                <a:gd name="connsiteY273" fmla="*/ 585333 h 2962327"/>
                <a:gd name="connsiteX274" fmla="*/ 2572928 w 3028217"/>
                <a:gd name="connsiteY274" fmla="*/ 573708 h 2962327"/>
                <a:gd name="connsiteX275" fmla="*/ 2586098 w 3028217"/>
                <a:gd name="connsiteY275" fmla="*/ 571735 h 2962327"/>
                <a:gd name="connsiteX276" fmla="*/ 2586726 w 3028217"/>
                <a:gd name="connsiteY276" fmla="*/ 571671 h 2962327"/>
                <a:gd name="connsiteX277" fmla="*/ 2624633 w 3028217"/>
                <a:gd name="connsiteY277" fmla="*/ 568188 h 2962327"/>
                <a:gd name="connsiteX278" fmla="*/ 2630348 w 3028217"/>
                <a:gd name="connsiteY278" fmla="*/ 563426 h 2962327"/>
                <a:gd name="connsiteX279" fmla="*/ 2633206 w 3028217"/>
                <a:gd name="connsiteY279" fmla="*/ 563426 h 2962327"/>
                <a:gd name="connsiteX280" fmla="*/ 2626538 w 3028217"/>
                <a:gd name="connsiteY280" fmla="*/ 563426 h 2962327"/>
                <a:gd name="connsiteX281" fmla="*/ 2593082 w 3028217"/>
                <a:gd name="connsiteY281" fmla="*/ 570689 h 2962327"/>
                <a:gd name="connsiteX282" fmla="*/ 2586098 w 3028217"/>
                <a:gd name="connsiteY282" fmla="*/ 571735 h 2962327"/>
                <a:gd name="connsiteX283" fmla="*/ 2574151 w 3028217"/>
                <a:gd name="connsiteY283" fmla="*/ 572951 h 2962327"/>
                <a:gd name="connsiteX284" fmla="*/ 2572928 w 3028217"/>
                <a:gd name="connsiteY284" fmla="*/ 573708 h 2962327"/>
                <a:gd name="connsiteX285" fmla="*/ 2558911 w 3028217"/>
                <a:gd name="connsiteY285" fmla="*/ 575808 h 2962327"/>
                <a:gd name="connsiteX286" fmla="*/ 2506523 w 3028217"/>
                <a:gd name="connsiteY286" fmla="*/ 541518 h 2962327"/>
                <a:gd name="connsiteX287" fmla="*/ 2512238 w 3028217"/>
                <a:gd name="connsiteY287" fmla="*/ 480558 h 2962327"/>
                <a:gd name="connsiteX288" fmla="*/ 2533193 w 3028217"/>
                <a:gd name="connsiteY288" fmla="*/ 458651 h 2962327"/>
                <a:gd name="connsiteX289" fmla="*/ 2534146 w 3028217"/>
                <a:gd name="connsiteY289" fmla="*/ 440553 h 2962327"/>
                <a:gd name="connsiteX290" fmla="*/ 2513191 w 3028217"/>
                <a:gd name="connsiteY290" fmla="*/ 445316 h 2962327"/>
                <a:gd name="connsiteX291" fmla="*/ 2464613 w 3028217"/>
                <a:gd name="connsiteY291" fmla="*/ 509133 h 2962327"/>
                <a:gd name="connsiteX292" fmla="*/ 2467471 w 3028217"/>
                <a:gd name="connsiteY292" fmla="*/ 551996 h 2962327"/>
                <a:gd name="connsiteX293" fmla="*/ 2468423 w 3028217"/>
                <a:gd name="connsiteY293" fmla="*/ 597716 h 2962327"/>
                <a:gd name="connsiteX294" fmla="*/ 2453183 w 3028217"/>
                <a:gd name="connsiteY294" fmla="*/ 638673 h 2962327"/>
                <a:gd name="connsiteX295" fmla="*/ 2423656 w 3028217"/>
                <a:gd name="connsiteY295" fmla="*/ 676773 h 2962327"/>
                <a:gd name="connsiteX296" fmla="*/ 2389366 w 3028217"/>
                <a:gd name="connsiteY296" fmla="*/ 683441 h 2962327"/>
                <a:gd name="connsiteX297" fmla="*/ 2383651 w 3028217"/>
                <a:gd name="connsiteY297" fmla="*/ 659628 h 2962327"/>
                <a:gd name="connsiteX298" fmla="*/ 2367458 w 3028217"/>
                <a:gd name="connsiteY298" fmla="*/ 627243 h 2962327"/>
                <a:gd name="connsiteX299" fmla="*/ 2308403 w 3028217"/>
                <a:gd name="connsiteY299" fmla="*/ 612003 h 2962327"/>
                <a:gd name="connsiteX300" fmla="*/ 2270303 w 3028217"/>
                <a:gd name="connsiteY300" fmla="*/ 571046 h 2962327"/>
                <a:gd name="connsiteX301" fmla="*/ 2260778 w 3028217"/>
                <a:gd name="connsiteY301" fmla="*/ 543423 h 2962327"/>
                <a:gd name="connsiteX302" fmla="*/ 2259826 w 3028217"/>
                <a:gd name="connsiteY302" fmla="*/ 522468 h 2962327"/>
                <a:gd name="connsiteX303" fmla="*/ 2390318 w 3028217"/>
                <a:gd name="connsiteY303" fmla="*/ 385308 h 2962327"/>
                <a:gd name="connsiteX304" fmla="*/ 2416988 w 3028217"/>
                <a:gd name="connsiteY304" fmla="*/ 357686 h 2962327"/>
                <a:gd name="connsiteX305" fmla="*/ 2417941 w 3028217"/>
                <a:gd name="connsiteY305" fmla="*/ 351971 h 2962327"/>
                <a:gd name="connsiteX306" fmla="*/ 2424608 w 3028217"/>
                <a:gd name="connsiteY306" fmla="*/ 353876 h 2962327"/>
                <a:gd name="connsiteX307" fmla="*/ 2452245 w 3028217"/>
                <a:gd name="connsiteY307" fmla="*/ 336582 h 2962327"/>
                <a:gd name="connsiteX308" fmla="*/ 2471113 w 3028217"/>
                <a:gd name="connsiteY308" fmla="*/ 336025 h 2962327"/>
                <a:gd name="connsiteX309" fmla="*/ 761544 w 3028217"/>
                <a:gd name="connsiteY309" fmla="*/ 194808 h 2962327"/>
                <a:gd name="connsiteX310" fmla="*/ 773926 w 3028217"/>
                <a:gd name="connsiteY310" fmla="*/ 216716 h 2962327"/>
                <a:gd name="connsiteX311" fmla="*/ 773926 w 3028217"/>
                <a:gd name="connsiteY311" fmla="*/ 278628 h 2962327"/>
                <a:gd name="connsiteX312" fmla="*/ 687249 w 3028217"/>
                <a:gd name="connsiteY312" fmla="*/ 293868 h 2962327"/>
                <a:gd name="connsiteX313" fmla="*/ 671056 w 3028217"/>
                <a:gd name="connsiteY313" fmla="*/ 292916 h 2962327"/>
                <a:gd name="connsiteX314" fmla="*/ 640576 w 3028217"/>
                <a:gd name="connsiteY314" fmla="*/ 298631 h 2962327"/>
                <a:gd name="connsiteX315" fmla="*/ 603429 w 3028217"/>
                <a:gd name="connsiteY315" fmla="*/ 291011 h 2962327"/>
                <a:gd name="connsiteX316" fmla="*/ 715824 w 3028217"/>
                <a:gd name="connsiteY316" fmla="*/ 211953 h 2962327"/>
                <a:gd name="connsiteX317" fmla="*/ 727254 w 3028217"/>
                <a:gd name="connsiteY317" fmla="*/ 215763 h 2962327"/>
                <a:gd name="connsiteX318" fmla="*/ 761544 w 3028217"/>
                <a:gd name="connsiteY318" fmla="*/ 194808 h 2962327"/>
                <a:gd name="connsiteX319" fmla="*/ 873343 w 3028217"/>
                <a:gd name="connsiteY319" fmla="*/ 184331 h 2962327"/>
                <a:gd name="connsiteX320" fmla="*/ 891083 w 3028217"/>
                <a:gd name="connsiteY320" fmla="*/ 191951 h 2962327"/>
                <a:gd name="connsiteX321" fmla="*/ 888226 w 3028217"/>
                <a:gd name="connsiteY321" fmla="*/ 217668 h 2962327"/>
                <a:gd name="connsiteX322" fmla="*/ 879241 w 3028217"/>
                <a:gd name="connsiteY322" fmla="*/ 234820 h 2962327"/>
                <a:gd name="connsiteX323" fmla="*/ 895370 w 3028217"/>
                <a:gd name="connsiteY323" fmla="*/ 235036 h 2962327"/>
                <a:gd name="connsiteX324" fmla="*/ 899656 w 3028217"/>
                <a:gd name="connsiteY324" fmla="*/ 266246 h 2962327"/>
                <a:gd name="connsiteX325" fmla="*/ 892988 w 3028217"/>
                <a:gd name="connsiteY325" fmla="*/ 303393 h 2962327"/>
                <a:gd name="connsiteX326" fmla="*/ 905371 w 3028217"/>
                <a:gd name="connsiteY326" fmla="*/ 303393 h 2962327"/>
                <a:gd name="connsiteX327" fmla="*/ 915848 w 3028217"/>
                <a:gd name="connsiteY327" fmla="*/ 337683 h 2962327"/>
                <a:gd name="connsiteX328" fmla="*/ 946328 w 3028217"/>
                <a:gd name="connsiteY328" fmla="*/ 324348 h 2962327"/>
                <a:gd name="connsiteX329" fmla="*/ 973409 w 3028217"/>
                <a:gd name="connsiteY329" fmla="*/ 303804 h 2962327"/>
                <a:gd name="connsiteX330" fmla="*/ 975260 w 3028217"/>
                <a:gd name="connsiteY330" fmla="*/ 292796 h 2962327"/>
                <a:gd name="connsiteX331" fmla="*/ 965378 w 3028217"/>
                <a:gd name="connsiteY331" fmla="*/ 281485 h 2962327"/>
                <a:gd name="connsiteX332" fmla="*/ 962521 w 3028217"/>
                <a:gd name="connsiteY332" fmla="*/ 233860 h 2962327"/>
                <a:gd name="connsiteX333" fmla="*/ 1013956 w 3028217"/>
                <a:gd name="connsiteY333" fmla="*/ 203380 h 2962327"/>
                <a:gd name="connsiteX334" fmla="*/ 1028243 w 3028217"/>
                <a:gd name="connsiteY334" fmla="*/ 200165 h 2962327"/>
                <a:gd name="connsiteX335" fmla="*/ 1042531 w 3028217"/>
                <a:gd name="connsiteY335" fmla="*/ 206238 h 2962327"/>
                <a:gd name="connsiteX336" fmla="*/ 1016813 w 3028217"/>
                <a:gd name="connsiteY336" fmla="*/ 234813 h 2962327"/>
                <a:gd name="connsiteX337" fmla="*/ 1075868 w 3028217"/>
                <a:gd name="connsiteY337" fmla="*/ 204333 h 2962327"/>
                <a:gd name="connsiteX338" fmla="*/ 1095871 w 3028217"/>
                <a:gd name="connsiteY338" fmla="*/ 204333 h 2962327"/>
                <a:gd name="connsiteX339" fmla="*/ 1099681 w 3028217"/>
                <a:gd name="connsiteY339" fmla="*/ 232908 h 2962327"/>
                <a:gd name="connsiteX340" fmla="*/ 1133971 w 3028217"/>
                <a:gd name="connsiteY340" fmla="*/ 231003 h 2962327"/>
                <a:gd name="connsiteX341" fmla="*/ 1151116 w 3028217"/>
                <a:gd name="connsiteY341" fmla="*/ 238623 h 2962327"/>
                <a:gd name="connsiteX342" fmla="*/ 1205408 w 3028217"/>
                <a:gd name="connsiteY342" fmla="*/ 287200 h 2962327"/>
                <a:gd name="connsiteX343" fmla="*/ 1198741 w 3028217"/>
                <a:gd name="connsiteY343" fmla="*/ 334825 h 2962327"/>
                <a:gd name="connsiteX344" fmla="*/ 1248271 w 3028217"/>
                <a:gd name="connsiteY344" fmla="*/ 377688 h 2962327"/>
                <a:gd name="connsiteX345" fmla="*/ 1246366 w 3028217"/>
                <a:gd name="connsiteY345" fmla="*/ 402453 h 2962327"/>
                <a:gd name="connsiteX346" fmla="*/ 1187311 w 3028217"/>
                <a:gd name="connsiteY346" fmla="*/ 402453 h 2962327"/>
                <a:gd name="connsiteX347" fmla="*/ 1171118 w 3028217"/>
                <a:gd name="connsiteY347" fmla="*/ 396738 h 2962327"/>
                <a:gd name="connsiteX348" fmla="*/ 1171118 w 3028217"/>
                <a:gd name="connsiteY348" fmla="*/ 431028 h 2962327"/>
                <a:gd name="connsiteX349" fmla="*/ 1151116 w 3028217"/>
                <a:gd name="connsiteY349" fmla="*/ 479605 h 2962327"/>
                <a:gd name="connsiteX350" fmla="*/ 1136828 w 3028217"/>
                <a:gd name="connsiteY350" fmla="*/ 476748 h 2962327"/>
                <a:gd name="connsiteX351" fmla="*/ 1136828 w 3028217"/>
                <a:gd name="connsiteY351" fmla="*/ 487225 h 2962327"/>
                <a:gd name="connsiteX352" fmla="*/ 1118731 w 3028217"/>
                <a:gd name="connsiteY352" fmla="*/ 497703 h 2962327"/>
                <a:gd name="connsiteX353" fmla="*/ 1066343 w 3028217"/>
                <a:gd name="connsiteY353" fmla="*/ 455793 h 2962327"/>
                <a:gd name="connsiteX354" fmla="*/ 1016813 w 3028217"/>
                <a:gd name="connsiteY354" fmla="*/ 433885 h 2962327"/>
                <a:gd name="connsiteX355" fmla="*/ 996811 w 3028217"/>
                <a:gd name="connsiteY355" fmla="*/ 428170 h 2962327"/>
                <a:gd name="connsiteX356" fmla="*/ 1013003 w 3028217"/>
                <a:gd name="connsiteY356" fmla="*/ 411978 h 2962327"/>
                <a:gd name="connsiteX357" fmla="*/ 1109206 w 3028217"/>
                <a:gd name="connsiteY357" fmla="*/ 369115 h 2962327"/>
                <a:gd name="connsiteX358" fmla="*/ 1089203 w 3028217"/>
                <a:gd name="connsiteY358" fmla="*/ 307203 h 2962327"/>
                <a:gd name="connsiteX359" fmla="*/ 1077773 w 3028217"/>
                <a:gd name="connsiteY359" fmla="*/ 291010 h 2962327"/>
                <a:gd name="connsiteX360" fmla="*/ 1016813 w 3028217"/>
                <a:gd name="connsiteY360" fmla="*/ 292915 h 2962327"/>
                <a:gd name="connsiteX361" fmla="*/ 1007169 w 3028217"/>
                <a:gd name="connsiteY361" fmla="*/ 296011 h 2962327"/>
                <a:gd name="connsiteX362" fmla="*/ 1007866 w 3028217"/>
                <a:gd name="connsiteY362" fmla="*/ 302667 h 2962327"/>
                <a:gd name="connsiteX363" fmla="*/ 1009193 w 3028217"/>
                <a:gd name="connsiteY363" fmla="*/ 303393 h 2962327"/>
                <a:gd name="connsiteX364" fmla="*/ 962521 w 3028217"/>
                <a:gd name="connsiteY364" fmla="*/ 370068 h 2962327"/>
                <a:gd name="connsiteX365" fmla="*/ 905371 w 3028217"/>
                <a:gd name="connsiteY365" fmla="*/ 371973 h 2962327"/>
                <a:gd name="connsiteX366" fmla="*/ 868223 w 3028217"/>
                <a:gd name="connsiteY366" fmla="*/ 410073 h 2962327"/>
                <a:gd name="connsiteX367" fmla="*/ 836791 w 3028217"/>
                <a:gd name="connsiteY367" fmla="*/ 426266 h 2962327"/>
                <a:gd name="connsiteX368" fmla="*/ 816788 w 3028217"/>
                <a:gd name="connsiteY368" fmla="*/ 424361 h 2962327"/>
                <a:gd name="connsiteX369" fmla="*/ 677723 w 3028217"/>
                <a:gd name="connsiteY369" fmla="*/ 507228 h 2962327"/>
                <a:gd name="connsiteX370" fmla="*/ 668198 w 3028217"/>
                <a:gd name="connsiteY370" fmla="*/ 553901 h 2962327"/>
                <a:gd name="connsiteX371" fmla="*/ 662483 w 3028217"/>
                <a:gd name="connsiteY371" fmla="*/ 586286 h 2962327"/>
                <a:gd name="connsiteX372" fmla="*/ 716776 w 3028217"/>
                <a:gd name="connsiteY372" fmla="*/ 612956 h 2962327"/>
                <a:gd name="connsiteX373" fmla="*/ 771068 w 3028217"/>
                <a:gd name="connsiteY373" fmla="*/ 645341 h 2962327"/>
                <a:gd name="connsiteX374" fmla="*/ 782498 w 3028217"/>
                <a:gd name="connsiteY374" fmla="*/ 667248 h 2962327"/>
                <a:gd name="connsiteX375" fmla="*/ 772973 w 3028217"/>
                <a:gd name="connsiteY375" fmla="*/ 726303 h 2962327"/>
                <a:gd name="connsiteX376" fmla="*/ 805358 w 3028217"/>
                <a:gd name="connsiteY376" fmla="*/ 736781 h 2962327"/>
                <a:gd name="connsiteX377" fmla="*/ 828218 w 3028217"/>
                <a:gd name="connsiteY377" fmla="*/ 689156 h 2962327"/>
                <a:gd name="connsiteX378" fmla="*/ 858698 w 3028217"/>
                <a:gd name="connsiteY378" fmla="*/ 652961 h 2962327"/>
                <a:gd name="connsiteX379" fmla="*/ 901561 w 3028217"/>
                <a:gd name="connsiteY379" fmla="*/ 573903 h 2962327"/>
                <a:gd name="connsiteX380" fmla="*/ 904418 w 3028217"/>
                <a:gd name="connsiteY380" fmla="*/ 561521 h 2962327"/>
                <a:gd name="connsiteX381" fmla="*/ 953948 w 3028217"/>
                <a:gd name="connsiteY381" fmla="*/ 491988 h 2962327"/>
                <a:gd name="connsiteX382" fmla="*/ 968236 w 3028217"/>
                <a:gd name="connsiteY382" fmla="*/ 478653 h 2962327"/>
                <a:gd name="connsiteX383" fmla="*/ 1049198 w 3028217"/>
                <a:gd name="connsiteY383" fmla="*/ 512943 h 2962327"/>
                <a:gd name="connsiteX384" fmla="*/ 1063486 w 3028217"/>
                <a:gd name="connsiteY384" fmla="*/ 539613 h 2962327"/>
                <a:gd name="connsiteX385" fmla="*/ 1067296 w 3028217"/>
                <a:gd name="connsiteY385" fmla="*/ 583428 h 2962327"/>
                <a:gd name="connsiteX386" fmla="*/ 1112063 w 3028217"/>
                <a:gd name="connsiteY386" fmla="*/ 568188 h 2962327"/>
                <a:gd name="connsiteX387" fmla="*/ 1146353 w 3028217"/>
                <a:gd name="connsiteY387" fmla="*/ 580571 h 2962327"/>
                <a:gd name="connsiteX388" fmla="*/ 1151116 w 3028217"/>
                <a:gd name="connsiteY388" fmla="*/ 616766 h 2962327"/>
                <a:gd name="connsiteX389" fmla="*/ 1193026 w 3028217"/>
                <a:gd name="connsiteY389" fmla="*/ 684393 h 2962327"/>
                <a:gd name="connsiteX390" fmla="*/ 1182905 w 3028217"/>
                <a:gd name="connsiteY390" fmla="*/ 697847 h 2962327"/>
                <a:gd name="connsiteX391" fmla="*/ 1179024 w 3028217"/>
                <a:gd name="connsiteY391" fmla="*/ 699159 h 2962327"/>
                <a:gd name="connsiteX392" fmla="*/ 1177845 w 3028217"/>
                <a:gd name="connsiteY392" fmla="*/ 699023 h 2962327"/>
                <a:gd name="connsiteX393" fmla="*/ 1166356 w 3028217"/>
                <a:gd name="connsiteY393" fmla="*/ 703443 h 2962327"/>
                <a:gd name="connsiteX394" fmla="*/ 1179024 w 3028217"/>
                <a:gd name="connsiteY394" fmla="*/ 699159 h 2962327"/>
                <a:gd name="connsiteX395" fmla="*/ 1188263 w 3028217"/>
                <a:gd name="connsiteY395" fmla="*/ 700229 h 2962327"/>
                <a:gd name="connsiteX396" fmla="*/ 1207313 w 3028217"/>
                <a:gd name="connsiteY396" fmla="*/ 712016 h 2962327"/>
                <a:gd name="connsiteX397" fmla="*/ 1205051 w 3028217"/>
                <a:gd name="connsiteY397" fmla="*/ 754402 h 2962327"/>
                <a:gd name="connsiteX398" fmla="*/ 1180854 w 3028217"/>
                <a:gd name="connsiteY398" fmla="*/ 787924 h 2962327"/>
                <a:gd name="connsiteX399" fmla="*/ 1187073 w 3028217"/>
                <a:gd name="connsiteY399" fmla="*/ 807504 h 2962327"/>
                <a:gd name="connsiteX400" fmla="*/ 1206361 w 3028217"/>
                <a:gd name="connsiteY400" fmla="*/ 814886 h 2962327"/>
                <a:gd name="connsiteX401" fmla="*/ 1213981 w 3028217"/>
                <a:gd name="connsiteY401" fmla="*/ 828221 h 2962327"/>
                <a:gd name="connsiteX402" fmla="*/ 1172071 w 3028217"/>
                <a:gd name="connsiteY402" fmla="*/ 862511 h 2962327"/>
                <a:gd name="connsiteX403" fmla="*/ 1115874 w 3028217"/>
                <a:gd name="connsiteY403" fmla="*/ 854891 h 2962327"/>
                <a:gd name="connsiteX404" fmla="*/ 1148259 w 3028217"/>
                <a:gd name="connsiteY404" fmla="*/ 807266 h 2962327"/>
                <a:gd name="connsiteX405" fmla="*/ 1173024 w 3028217"/>
                <a:gd name="connsiteY405" fmla="*/ 780596 h 2962327"/>
                <a:gd name="connsiteX406" fmla="*/ 1173125 w 3028217"/>
                <a:gd name="connsiteY406" fmla="*/ 780684 h 2962327"/>
                <a:gd name="connsiteX407" fmla="*/ 1174333 w 3028217"/>
                <a:gd name="connsiteY407" fmla="*/ 770475 h 2962327"/>
                <a:gd name="connsiteX408" fmla="*/ 1163498 w 3028217"/>
                <a:gd name="connsiteY408" fmla="*/ 767261 h 2962327"/>
                <a:gd name="connsiteX409" fmla="*/ 1124446 w 3028217"/>
                <a:gd name="connsiteY409" fmla="*/ 787263 h 2962327"/>
                <a:gd name="connsiteX410" fmla="*/ 1043483 w 3028217"/>
                <a:gd name="connsiteY410" fmla="*/ 789168 h 2962327"/>
                <a:gd name="connsiteX411" fmla="*/ 993953 w 3028217"/>
                <a:gd name="connsiteY411" fmla="*/ 794883 h 2962327"/>
                <a:gd name="connsiteX412" fmla="*/ 959663 w 3028217"/>
                <a:gd name="connsiteY412" fmla="*/ 814886 h 2962327"/>
                <a:gd name="connsiteX413" fmla="*/ 929183 w 3028217"/>
                <a:gd name="connsiteY413" fmla="*/ 839651 h 2962327"/>
                <a:gd name="connsiteX414" fmla="*/ 925100 w 3028217"/>
                <a:gd name="connsiteY414" fmla="*/ 843462 h 2962327"/>
                <a:gd name="connsiteX415" fmla="*/ 915848 w 3028217"/>
                <a:gd name="connsiteY415" fmla="*/ 851081 h 2962327"/>
                <a:gd name="connsiteX416" fmla="*/ 912991 w 3028217"/>
                <a:gd name="connsiteY416" fmla="*/ 851081 h 2962327"/>
                <a:gd name="connsiteX417" fmla="*/ 914896 w 3028217"/>
                <a:gd name="connsiteY417" fmla="*/ 852986 h 2962327"/>
                <a:gd name="connsiteX418" fmla="*/ 925100 w 3028217"/>
                <a:gd name="connsiteY418" fmla="*/ 843462 h 2962327"/>
                <a:gd name="connsiteX419" fmla="*/ 932041 w 3028217"/>
                <a:gd name="connsiteY419" fmla="*/ 837746 h 2962327"/>
                <a:gd name="connsiteX420" fmla="*/ 972998 w 3028217"/>
                <a:gd name="connsiteY420" fmla="*/ 820601 h 2962327"/>
                <a:gd name="connsiteX421" fmla="*/ 992048 w 3028217"/>
                <a:gd name="connsiteY421" fmla="*/ 814886 h 2962327"/>
                <a:gd name="connsiteX422" fmla="*/ 1023481 w 3028217"/>
                <a:gd name="connsiteY422" fmla="*/ 819648 h 2962327"/>
                <a:gd name="connsiteX423" fmla="*/ 1005383 w 3028217"/>
                <a:gd name="connsiteY423" fmla="*/ 842508 h 2962327"/>
                <a:gd name="connsiteX424" fmla="*/ 1006336 w 3028217"/>
                <a:gd name="connsiteY424" fmla="*/ 854891 h 2962327"/>
                <a:gd name="connsiteX425" fmla="*/ 1005383 w 3028217"/>
                <a:gd name="connsiteY425" fmla="*/ 889181 h 2962327"/>
                <a:gd name="connsiteX426" fmla="*/ 984428 w 3028217"/>
                <a:gd name="connsiteY426" fmla="*/ 910136 h 2962327"/>
                <a:gd name="connsiteX427" fmla="*/ 952043 w 3028217"/>
                <a:gd name="connsiteY427" fmla="*/ 916803 h 2962327"/>
                <a:gd name="connsiteX428" fmla="*/ 899656 w 3028217"/>
                <a:gd name="connsiteY428" fmla="*/ 938711 h 2962327"/>
                <a:gd name="connsiteX429" fmla="*/ 855841 w 3028217"/>
                <a:gd name="connsiteY429" fmla="*/ 985383 h 2962327"/>
                <a:gd name="connsiteX430" fmla="*/ 831076 w 3028217"/>
                <a:gd name="connsiteY430" fmla="*/ 1003481 h 2962327"/>
                <a:gd name="connsiteX431" fmla="*/ 738683 w 3028217"/>
                <a:gd name="connsiteY431" fmla="*/ 1081586 h 2962327"/>
                <a:gd name="connsiteX432" fmla="*/ 711061 w 3028217"/>
                <a:gd name="connsiteY432" fmla="*/ 1115876 h 2962327"/>
                <a:gd name="connsiteX433" fmla="*/ 666293 w 3028217"/>
                <a:gd name="connsiteY433" fmla="*/ 1175883 h 2962327"/>
                <a:gd name="connsiteX434" fmla="*/ 585331 w 3028217"/>
                <a:gd name="connsiteY434" fmla="*/ 1230176 h 2962327"/>
                <a:gd name="connsiteX435" fmla="*/ 559613 w 3028217"/>
                <a:gd name="connsiteY435" fmla="*/ 1297803 h 2962327"/>
                <a:gd name="connsiteX436" fmla="*/ 557708 w 3028217"/>
                <a:gd name="connsiteY436" fmla="*/ 1386386 h 2962327"/>
                <a:gd name="connsiteX437" fmla="*/ 542468 w 3028217"/>
                <a:gd name="connsiteY437" fmla="*/ 1407341 h 2962327"/>
                <a:gd name="connsiteX438" fmla="*/ 528181 w 3028217"/>
                <a:gd name="connsiteY438" fmla="*/ 1387338 h 2962327"/>
                <a:gd name="connsiteX439" fmla="*/ 519608 w 3028217"/>
                <a:gd name="connsiteY439" fmla="*/ 1320663 h 2962327"/>
                <a:gd name="connsiteX440" fmla="*/ 488176 w 3028217"/>
                <a:gd name="connsiteY440" fmla="*/ 1283516 h 2962327"/>
                <a:gd name="connsiteX441" fmla="*/ 429121 w 3028217"/>
                <a:gd name="connsiteY441" fmla="*/ 1267323 h 2962327"/>
                <a:gd name="connsiteX442" fmla="*/ 409118 w 3028217"/>
                <a:gd name="connsiteY442" fmla="*/ 1268276 h 2962327"/>
                <a:gd name="connsiteX443" fmla="*/ 336728 w 3028217"/>
                <a:gd name="connsiteY443" fmla="*/ 1284468 h 2962327"/>
                <a:gd name="connsiteX444" fmla="*/ 215761 w 3028217"/>
                <a:gd name="connsiteY444" fmla="*/ 1373051 h 2962327"/>
                <a:gd name="connsiteX445" fmla="*/ 189091 w 3028217"/>
                <a:gd name="connsiteY445" fmla="*/ 1441631 h 2962327"/>
                <a:gd name="connsiteX446" fmla="*/ 196711 w 3028217"/>
                <a:gd name="connsiteY446" fmla="*/ 1544501 h 2962327"/>
                <a:gd name="connsiteX447" fmla="*/ 244336 w 3028217"/>
                <a:gd name="connsiteY447" fmla="*/ 1573076 h 2962327"/>
                <a:gd name="connsiteX448" fmla="*/ 320536 w 3028217"/>
                <a:gd name="connsiteY448" fmla="*/ 1514973 h 2962327"/>
                <a:gd name="connsiteX449" fmla="*/ 387211 w 3028217"/>
                <a:gd name="connsiteY449" fmla="*/ 1494971 h 2962327"/>
                <a:gd name="connsiteX450" fmla="*/ 389116 w 3028217"/>
                <a:gd name="connsiteY450" fmla="*/ 1515926 h 2962327"/>
                <a:gd name="connsiteX451" fmla="*/ 340538 w 3028217"/>
                <a:gd name="connsiteY451" fmla="*/ 1624511 h 2962327"/>
                <a:gd name="connsiteX452" fmla="*/ 354826 w 3028217"/>
                <a:gd name="connsiteY452" fmla="*/ 1644513 h 2962327"/>
                <a:gd name="connsiteX453" fmla="*/ 410071 w 3028217"/>
                <a:gd name="connsiteY453" fmla="*/ 1645466 h 2962327"/>
                <a:gd name="connsiteX454" fmla="*/ 439598 w 3028217"/>
                <a:gd name="connsiteY454" fmla="*/ 1687376 h 2962327"/>
                <a:gd name="connsiteX455" fmla="*/ 426263 w 3028217"/>
                <a:gd name="connsiteY455" fmla="*/ 1743573 h 2962327"/>
                <a:gd name="connsiteX456" fmla="*/ 450076 w 3028217"/>
                <a:gd name="connsiteY456" fmla="*/ 1813106 h 2962327"/>
                <a:gd name="connsiteX457" fmla="*/ 499606 w 3028217"/>
                <a:gd name="connsiteY457" fmla="*/ 1812153 h 2962327"/>
                <a:gd name="connsiteX458" fmla="*/ 536753 w 3028217"/>
                <a:gd name="connsiteY458" fmla="*/ 1818821 h 2962327"/>
                <a:gd name="connsiteX459" fmla="*/ 577711 w 3028217"/>
                <a:gd name="connsiteY459" fmla="*/ 1813106 h 2962327"/>
                <a:gd name="connsiteX460" fmla="*/ 661531 w 3028217"/>
                <a:gd name="connsiteY460" fmla="*/ 1754051 h 2962327"/>
                <a:gd name="connsiteX461" fmla="*/ 672008 w 3028217"/>
                <a:gd name="connsiteY461" fmla="*/ 1763576 h 2962327"/>
                <a:gd name="connsiteX462" fmla="*/ 695821 w 3028217"/>
                <a:gd name="connsiteY462" fmla="*/ 1768338 h 2962327"/>
                <a:gd name="connsiteX463" fmla="*/ 741541 w 3028217"/>
                <a:gd name="connsiteY463" fmla="*/ 1772148 h 2962327"/>
                <a:gd name="connsiteX464" fmla="*/ 832028 w 3028217"/>
                <a:gd name="connsiteY464" fmla="*/ 1788341 h 2962327"/>
                <a:gd name="connsiteX465" fmla="*/ 865366 w 3028217"/>
                <a:gd name="connsiteY465" fmla="*/ 1796913 h 2962327"/>
                <a:gd name="connsiteX466" fmla="*/ 910133 w 3028217"/>
                <a:gd name="connsiteY466" fmla="*/ 1838823 h 2962327"/>
                <a:gd name="connsiteX467" fmla="*/ 1047293 w 3028217"/>
                <a:gd name="connsiteY467" fmla="*/ 1918833 h 2962327"/>
                <a:gd name="connsiteX468" fmla="*/ 1116826 w 3028217"/>
                <a:gd name="connsiteY468" fmla="*/ 2036943 h 2962327"/>
                <a:gd name="connsiteX469" fmla="*/ 1106348 w 3028217"/>
                <a:gd name="connsiteY469" fmla="*/ 2056946 h 2962327"/>
                <a:gd name="connsiteX470" fmla="*/ 1104443 w 3028217"/>
                <a:gd name="connsiteY470" fmla="*/ 2099808 h 2962327"/>
                <a:gd name="connsiteX471" fmla="*/ 1124446 w 3028217"/>
                <a:gd name="connsiteY471" fmla="*/ 2102666 h 2962327"/>
                <a:gd name="connsiteX472" fmla="*/ 1193026 w 3028217"/>
                <a:gd name="connsiteY472" fmla="*/ 2077901 h 2962327"/>
                <a:gd name="connsiteX473" fmla="*/ 1280656 w 3028217"/>
                <a:gd name="connsiteY473" fmla="*/ 2123621 h 2962327"/>
                <a:gd name="connsiteX474" fmla="*/ 1387336 w 3028217"/>
                <a:gd name="connsiteY474" fmla="*/ 2172198 h 2962327"/>
                <a:gd name="connsiteX475" fmla="*/ 1434008 w 3028217"/>
                <a:gd name="connsiteY475" fmla="*/ 2199821 h 2962327"/>
                <a:gd name="connsiteX476" fmla="*/ 1430198 w 3028217"/>
                <a:gd name="connsiteY476" fmla="*/ 2282688 h 2962327"/>
                <a:gd name="connsiteX477" fmla="*/ 1370191 w 3028217"/>
                <a:gd name="connsiteY477" fmla="*/ 2373176 h 2962327"/>
                <a:gd name="connsiteX478" fmla="*/ 1358761 w 3028217"/>
                <a:gd name="connsiteY478" fmla="*/ 2423658 h 2962327"/>
                <a:gd name="connsiteX479" fmla="*/ 1327328 w 3028217"/>
                <a:gd name="connsiteY479" fmla="*/ 2600823 h 2962327"/>
                <a:gd name="connsiteX480" fmla="*/ 1293991 w 3028217"/>
                <a:gd name="connsiteY480" fmla="*/ 2626541 h 2962327"/>
                <a:gd name="connsiteX481" fmla="*/ 1218743 w 3028217"/>
                <a:gd name="connsiteY481" fmla="*/ 2661783 h 2962327"/>
                <a:gd name="connsiteX482" fmla="*/ 1193026 w 3028217"/>
                <a:gd name="connsiteY482" fmla="*/ 2710361 h 2962327"/>
                <a:gd name="connsiteX483" fmla="*/ 1164451 w 3028217"/>
                <a:gd name="connsiteY483" fmla="*/ 2832281 h 2962327"/>
                <a:gd name="connsiteX484" fmla="*/ 1122541 w 3028217"/>
                <a:gd name="connsiteY484" fmla="*/ 2910386 h 2962327"/>
                <a:gd name="connsiteX485" fmla="*/ 1095871 w 3028217"/>
                <a:gd name="connsiteY485" fmla="*/ 2929436 h 2962327"/>
                <a:gd name="connsiteX486" fmla="*/ 1061581 w 3028217"/>
                <a:gd name="connsiteY486" fmla="*/ 2922768 h 2962327"/>
                <a:gd name="connsiteX487" fmla="*/ 1047293 w 3028217"/>
                <a:gd name="connsiteY487" fmla="*/ 2929436 h 2962327"/>
                <a:gd name="connsiteX488" fmla="*/ 1061581 w 3028217"/>
                <a:gd name="connsiteY488" fmla="*/ 2956106 h 2962327"/>
                <a:gd name="connsiteX489" fmla="*/ 1040626 w 3028217"/>
                <a:gd name="connsiteY489" fmla="*/ 2959916 h 2962327"/>
                <a:gd name="connsiteX490" fmla="*/ 783451 w 3028217"/>
                <a:gd name="connsiteY490" fmla="*/ 2850378 h 2962327"/>
                <a:gd name="connsiteX491" fmla="*/ 752971 w 3028217"/>
                <a:gd name="connsiteY491" fmla="*/ 2805611 h 2962327"/>
                <a:gd name="connsiteX492" fmla="*/ 737731 w 3028217"/>
                <a:gd name="connsiteY492" fmla="*/ 2765606 h 2962327"/>
                <a:gd name="connsiteX493" fmla="*/ 721538 w 3028217"/>
                <a:gd name="connsiteY493" fmla="*/ 2564628 h 2962327"/>
                <a:gd name="connsiteX494" fmla="*/ 670103 w 3028217"/>
                <a:gd name="connsiteY494" fmla="*/ 2492238 h 2962327"/>
                <a:gd name="connsiteX495" fmla="*/ 539611 w 3028217"/>
                <a:gd name="connsiteY495" fmla="*/ 2337933 h 2962327"/>
                <a:gd name="connsiteX496" fmla="*/ 473888 w 3028217"/>
                <a:gd name="connsiteY496" fmla="*/ 2221728 h 2962327"/>
                <a:gd name="connsiteX497" fmla="*/ 468173 w 3028217"/>
                <a:gd name="connsiteY497" fmla="*/ 2148386 h 2962327"/>
                <a:gd name="connsiteX498" fmla="*/ 471983 w 3028217"/>
                <a:gd name="connsiteY498" fmla="*/ 2122668 h 2962327"/>
                <a:gd name="connsiteX499" fmla="*/ 493891 w 3028217"/>
                <a:gd name="connsiteY499" fmla="*/ 2021703 h 2962327"/>
                <a:gd name="connsiteX500" fmla="*/ 538658 w 3028217"/>
                <a:gd name="connsiteY500" fmla="*/ 1907403 h 2962327"/>
                <a:gd name="connsiteX501" fmla="*/ 524371 w 3028217"/>
                <a:gd name="connsiteY501" fmla="*/ 1854063 h 2962327"/>
                <a:gd name="connsiteX502" fmla="*/ 499606 w 3028217"/>
                <a:gd name="connsiteY502" fmla="*/ 1853111 h 2962327"/>
                <a:gd name="connsiteX503" fmla="*/ 459601 w 3028217"/>
                <a:gd name="connsiteY503" fmla="*/ 1860731 h 2962327"/>
                <a:gd name="connsiteX504" fmla="*/ 408166 w 3028217"/>
                <a:gd name="connsiteY504" fmla="*/ 1827393 h 2962327"/>
                <a:gd name="connsiteX505" fmla="*/ 354826 w 3028217"/>
                <a:gd name="connsiteY505" fmla="*/ 1742621 h 2962327"/>
                <a:gd name="connsiteX506" fmla="*/ 322441 w 3028217"/>
                <a:gd name="connsiteY506" fmla="*/ 1715951 h 2962327"/>
                <a:gd name="connsiteX507" fmla="*/ 234811 w 3028217"/>
                <a:gd name="connsiteY507" fmla="*/ 1658801 h 2962327"/>
                <a:gd name="connsiteX508" fmla="*/ 206236 w 3028217"/>
                <a:gd name="connsiteY508" fmla="*/ 1644513 h 2962327"/>
                <a:gd name="connsiteX509" fmla="*/ 116701 w 3028217"/>
                <a:gd name="connsiteY509" fmla="*/ 1622606 h 2962327"/>
                <a:gd name="connsiteX510" fmla="*/ 28118 w 3028217"/>
                <a:gd name="connsiteY510" fmla="*/ 1557836 h 2962327"/>
                <a:gd name="connsiteX511" fmla="*/ 12878 w 3028217"/>
                <a:gd name="connsiteY511" fmla="*/ 1499733 h 2962327"/>
                <a:gd name="connsiteX512" fmla="*/ 10021 w 3028217"/>
                <a:gd name="connsiteY512" fmla="*/ 1446393 h 2962327"/>
                <a:gd name="connsiteX513" fmla="*/ 5258 w 3028217"/>
                <a:gd name="connsiteY513" fmla="*/ 1410198 h 2962327"/>
                <a:gd name="connsiteX514" fmla="*/ 45263 w 3028217"/>
                <a:gd name="connsiteY514" fmla="*/ 1105398 h 2962327"/>
                <a:gd name="connsiteX515" fmla="*/ 304343 w 3028217"/>
                <a:gd name="connsiteY515" fmla="*/ 581523 h 2962327"/>
                <a:gd name="connsiteX516" fmla="*/ 548183 w 3028217"/>
                <a:gd name="connsiteY516" fmla="*/ 329111 h 2962327"/>
                <a:gd name="connsiteX517" fmla="*/ 617716 w 3028217"/>
                <a:gd name="connsiteY517" fmla="*/ 317681 h 2962327"/>
                <a:gd name="connsiteX518" fmla="*/ 631051 w 3028217"/>
                <a:gd name="connsiteY518" fmla="*/ 309108 h 2962327"/>
                <a:gd name="connsiteX519" fmla="*/ 692011 w 3028217"/>
                <a:gd name="connsiteY519" fmla="*/ 299583 h 2962327"/>
                <a:gd name="connsiteX520" fmla="*/ 756781 w 3028217"/>
                <a:gd name="connsiteY520" fmla="*/ 316728 h 2962327"/>
                <a:gd name="connsiteX521" fmla="*/ 780593 w 3028217"/>
                <a:gd name="connsiteY521" fmla="*/ 315776 h 2962327"/>
                <a:gd name="connsiteX522" fmla="*/ 797738 w 3028217"/>
                <a:gd name="connsiteY522" fmla="*/ 314823 h 2962327"/>
                <a:gd name="connsiteX523" fmla="*/ 831076 w 3028217"/>
                <a:gd name="connsiteY523" fmla="*/ 316728 h 2962327"/>
                <a:gd name="connsiteX524" fmla="*/ 841553 w 3028217"/>
                <a:gd name="connsiteY524" fmla="*/ 277676 h 2962327"/>
                <a:gd name="connsiteX525" fmla="*/ 852031 w 3028217"/>
                <a:gd name="connsiteY525" fmla="*/ 259578 h 2962327"/>
                <a:gd name="connsiteX526" fmla="*/ 867152 w 3028217"/>
                <a:gd name="connsiteY526" fmla="*/ 248624 h 2962327"/>
                <a:gd name="connsiteX527" fmla="*/ 876026 w 3028217"/>
                <a:gd name="connsiteY527" fmla="*/ 238011 h 2962327"/>
                <a:gd name="connsiteX528" fmla="*/ 858921 w 3028217"/>
                <a:gd name="connsiteY528" fmla="*/ 241392 h 2962327"/>
                <a:gd name="connsiteX529" fmla="*/ 821551 w 3028217"/>
                <a:gd name="connsiteY529" fmla="*/ 210048 h 2962327"/>
                <a:gd name="connsiteX530" fmla="*/ 857746 w 3028217"/>
                <a:gd name="connsiteY530" fmla="*/ 190998 h 2962327"/>
                <a:gd name="connsiteX531" fmla="*/ 873343 w 3028217"/>
                <a:gd name="connsiteY531" fmla="*/ 184331 h 2962327"/>
                <a:gd name="connsiteX532" fmla="*/ 798215 w 3028217"/>
                <a:gd name="connsiteY532" fmla="*/ 181949 h 2962327"/>
                <a:gd name="connsiteX533" fmla="*/ 805359 w 3028217"/>
                <a:gd name="connsiteY533" fmla="*/ 187188 h 2962327"/>
                <a:gd name="connsiteX534" fmla="*/ 795834 w 3028217"/>
                <a:gd name="connsiteY534" fmla="*/ 196713 h 2962327"/>
                <a:gd name="connsiteX535" fmla="*/ 788214 w 3028217"/>
                <a:gd name="connsiteY535" fmla="*/ 182426 h 2962327"/>
                <a:gd name="connsiteX536" fmla="*/ 798215 w 3028217"/>
                <a:gd name="connsiteY536" fmla="*/ 181949 h 2962327"/>
                <a:gd name="connsiteX537" fmla="*/ 938708 w 3028217"/>
                <a:gd name="connsiteY537" fmla="*/ 121466 h 2962327"/>
                <a:gd name="connsiteX538" fmla="*/ 952043 w 3028217"/>
                <a:gd name="connsiteY538" fmla="*/ 141468 h 2962327"/>
                <a:gd name="connsiteX539" fmla="*/ 951037 w 3028217"/>
                <a:gd name="connsiteY539" fmla="*/ 142501 h 2962327"/>
                <a:gd name="connsiteX540" fmla="*/ 953949 w 3028217"/>
                <a:gd name="connsiteY540" fmla="*/ 140516 h 2962327"/>
                <a:gd name="connsiteX541" fmla="*/ 952996 w 3028217"/>
                <a:gd name="connsiteY541" fmla="*/ 148136 h 2962327"/>
                <a:gd name="connsiteX542" fmla="*/ 952996 w 3028217"/>
                <a:gd name="connsiteY542" fmla="*/ 169091 h 2962327"/>
                <a:gd name="connsiteX543" fmla="*/ 944424 w 3028217"/>
                <a:gd name="connsiteY543" fmla="*/ 159804 h 2962327"/>
                <a:gd name="connsiteX544" fmla="*/ 933131 w 3028217"/>
                <a:gd name="connsiteY544" fmla="*/ 154863 h 2962327"/>
                <a:gd name="connsiteX545" fmla="*/ 931088 w 3028217"/>
                <a:gd name="connsiteY545" fmla="*/ 155756 h 2962327"/>
                <a:gd name="connsiteX546" fmla="*/ 930136 w 3028217"/>
                <a:gd name="connsiteY546" fmla="*/ 155756 h 2962327"/>
                <a:gd name="connsiteX547" fmla="*/ 918706 w 3028217"/>
                <a:gd name="connsiteY547" fmla="*/ 144326 h 2962327"/>
                <a:gd name="connsiteX548" fmla="*/ 931088 w 3028217"/>
                <a:gd name="connsiteY548" fmla="*/ 122418 h 2962327"/>
                <a:gd name="connsiteX549" fmla="*/ 938708 w 3028217"/>
                <a:gd name="connsiteY549" fmla="*/ 121466 h 2962327"/>
                <a:gd name="connsiteX550" fmla="*/ 925373 w 3028217"/>
                <a:gd name="connsiteY550" fmla="*/ 107178 h 2962327"/>
                <a:gd name="connsiteX551" fmla="*/ 938708 w 3028217"/>
                <a:gd name="connsiteY551" fmla="*/ 121465 h 2962327"/>
                <a:gd name="connsiteX552" fmla="*/ 935851 w 3028217"/>
                <a:gd name="connsiteY552" fmla="*/ 121465 h 2962327"/>
                <a:gd name="connsiteX553" fmla="*/ 932993 w 3028217"/>
                <a:gd name="connsiteY553" fmla="*/ 121465 h 2962327"/>
                <a:gd name="connsiteX554" fmla="*/ 901561 w 3028217"/>
                <a:gd name="connsiteY554" fmla="*/ 123370 h 2962327"/>
                <a:gd name="connsiteX555" fmla="*/ 925373 w 3028217"/>
                <a:gd name="connsiteY555" fmla="*/ 107178 h 2962327"/>
                <a:gd name="connsiteX556" fmla="*/ 1021576 w 3028217"/>
                <a:gd name="connsiteY556" fmla="*/ 71936 h 2962327"/>
                <a:gd name="connsiteX557" fmla="*/ 1031101 w 3028217"/>
                <a:gd name="connsiteY557" fmla="*/ 97653 h 2962327"/>
                <a:gd name="connsiteX558" fmla="*/ 1000621 w 3028217"/>
                <a:gd name="connsiteY558" fmla="*/ 92891 h 2962327"/>
                <a:gd name="connsiteX559" fmla="*/ 1007288 w 3028217"/>
                <a:gd name="connsiteY559" fmla="*/ 79556 h 2962327"/>
                <a:gd name="connsiteX560" fmla="*/ 1021576 w 3028217"/>
                <a:gd name="connsiteY560" fmla="*/ 71936 h 2962327"/>
                <a:gd name="connsiteX561" fmla="*/ 1113849 w 3028217"/>
                <a:gd name="connsiteY561" fmla="*/ 40265 h 2962327"/>
                <a:gd name="connsiteX562" fmla="*/ 1159689 w 3028217"/>
                <a:gd name="connsiteY562" fmla="*/ 51933 h 2962327"/>
                <a:gd name="connsiteX563" fmla="*/ 1151116 w 3028217"/>
                <a:gd name="connsiteY563" fmla="*/ 84318 h 2962327"/>
                <a:gd name="connsiteX564" fmla="*/ 1111111 w 3028217"/>
                <a:gd name="connsiteY564" fmla="*/ 92891 h 2962327"/>
                <a:gd name="connsiteX565" fmla="*/ 1070153 w 3028217"/>
                <a:gd name="connsiteY565" fmla="*/ 58601 h 2962327"/>
                <a:gd name="connsiteX566" fmla="*/ 1113849 w 3028217"/>
                <a:gd name="connsiteY566" fmla="*/ 40265 h 2962327"/>
                <a:gd name="connsiteX567" fmla="*/ 1400760 w 3028217"/>
                <a:gd name="connsiteY567" fmla="*/ 96 h 2962327"/>
                <a:gd name="connsiteX568" fmla="*/ 1476871 w 3028217"/>
                <a:gd name="connsiteY568" fmla="*/ 5260 h 2962327"/>
                <a:gd name="connsiteX569" fmla="*/ 1611174 w 3028217"/>
                <a:gd name="connsiteY569" fmla="*/ 9070 h 2962327"/>
                <a:gd name="connsiteX570" fmla="*/ 1619746 w 3028217"/>
                <a:gd name="connsiteY570" fmla="*/ 17643 h 2962327"/>
                <a:gd name="connsiteX571" fmla="*/ 1646416 w 3028217"/>
                <a:gd name="connsiteY571" fmla="*/ 28120 h 2962327"/>
                <a:gd name="connsiteX572" fmla="*/ 1667371 w 3028217"/>
                <a:gd name="connsiteY572" fmla="*/ 31930 h 2962327"/>
                <a:gd name="connsiteX573" fmla="*/ 1742261 w 3028217"/>
                <a:gd name="connsiteY573" fmla="*/ 11690 h 2962327"/>
                <a:gd name="connsiteX574" fmla="*/ 1820723 w 3028217"/>
                <a:gd name="connsiteY574" fmla="*/ 30025 h 2962327"/>
                <a:gd name="connsiteX575" fmla="*/ 1901686 w 3028217"/>
                <a:gd name="connsiteY575" fmla="*/ 45265 h 2962327"/>
                <a:gd name="connsiteX576" fmla="*/ 1894066 w 3028217"/>
                <a:gd name="connsiteY576" fmla="*/ 69078 h 2962327"/>
                <a:gd name="connsiteX577" fmla="*/ 1955978 w 3028217"/>
                <a:gd name="connsiteY577" fmla="*/ 55743 h 2962327"/>
                <a:gd name="connsiteX578" fmla="*/ 1954073 w 3028217"/>
                <a:gd name="connsiteY578" fmla="*/ 71935 h 2962327"/>
                <a:gd name="connsiteX579" fmla="*/ 1935976 w 3028217"/>
                <a:gd name="connsiteY579" fmla="*/ 103368 h 2962327"/>
                <a:gd name="connsiteX580" fmla="*/ 1949311 w 3028217"/>
                <a:gd name="connsiteY580" fmla="*/ 161470 h 2962327"/>
                <a:gd name="connsiteX581" fmla="*/ 1894066 w 3028217"/>
                <a:gd name="connsiteY581" fmla="*/ 171948 h 2962327"/>
                <a:gd name="connsiteX582" fmla="*/ 1913116 w 3028217"/>
                <a:gd name="connsiteY582" fmla="*/ 183378 h 2962327"/>
                <a:gd name="connsiteX583" fmla="*/ 1907401 w 3028217"/>
                <a:gd name="connsiteY583" fmla="*/ 196713 h 2962327"/>
                <a:gd name="connsiteX584" fmla="*/ 1873111 w 3028217"/>
                <a:gd name="connsiteY584" fmla="*/ 245290 h 2962327"/>
                <a:gd name="connsiteX585" fmla="*/ 1866443 w 3028217"/>
                <a:gd name="connsiteY585" fmla="*/ 267198 h 2962327"/>
                <a:gd name="connsiteX586" fmla="*/ 1851203 w 3028217"/>
                <a:gd name="connsiteY586" fmla="*/ 270055 h 2962327"/>
                <a:gd name="connsiteX587" fmla="*/ 1866443 w 3028217"/>
                <a:gd name="connsiteY587" fmla="*/ 313870 h 2962327"/>
                <a:gd name="connsiteX588" fmla="*/ 1843583 w 3028217"/>
                <a:gd name="connsiteY588" fmla="*/ 319585 h 2962327"/>
                <a:gd name="connsiteX589" fmla="*/ 1819771 w 3028217"/>
                <a:gd name="connsiteY589" fmla="*/ 300535 h 2962327"/>
                <a:gd name="connsiteX590" fmla="*/ 1788338 w 3028217"/>
                <a:gd name="connsiteY590" fmla="*/ 313870 h 2962327"/>
                <a:gd name="connsiteX591" fmla="*/ 1800721 w 3028217"/>
                <a:gd name="connsiteY591" fmla="*/ 315775 h 2962327"/>
                <a:gd name="connsiteX592" fmla="*/ 1823581 w 3028217"/>
                <a:gd name="connsiteY592" fmla="*/ 314823 h 2962327"/>
                <a:gd name="connsiteX593" fmla="*/ 1833106 w 3028217"/>
                <a:gd name="connsiteY593" fmla="*/ 317680 h 2962327"/>
                <a:gd name="connsiteX594" fmla="*/ 1838821 w 3028217"/>
                <a:gd name="connsiteY594" fmla="*/ 334825 h 2962327"/>
                <a:gd name="connsiteX595" fmla="*/ 1715948 w 3028217"/>
                <a:gd name="connsiteY595" fmla="*/ 370068 h 2962327"/>
                <a:gd name="connsiteX596" fmla="*/ 1691183 w 3028217"/>
                <a:gd name="connsiteY596" fmla="*/ 379593 h 2962327"/>
                <a:gd name="connsiteX597" fmla="*/ 1586408 w 3028217"/>
                <a:gd name="connsiteY597" fmla="*/ 430075 h 2962327"/>
                <a:gd name="connsiteX598" fmla="*/ 1542593 w 3028217"/>
                <a:gd name="connsiteY598" fmla="*/ 468175 h 2962327"/>
                <a:gd name="connsiteX599" fmla="*/ 1480681 w 3028217"/>
                <a:gd name="connsiteY599" fmla="*/ 555805 h 2962327"/>
                <a:gd name="connsiteX600" fmla="*/ 1462583 w 3028217"/>
                <a:gd name="connsiteY600" fmla="*/ 562473 h 2962327"/>
                <a:gd name="connsiteX601" fmla="*/ 1385431 w 3028217"/>
                <a:gd name="connsiteY601" fmla="*/ 462460 h 2962327"/>
                <a:gd name="connsiteX602" fmla="*/ 1379716 w 3028217"/>
                <a:gd name="connsiteY602" fmla="*/ 398643 h 2962327"/>
                <a:gd name="connsiteX603" fmla="*/ 1441628 w 3028217"/>
                <a:gd name="connsiteY603" fmla="*/ 335778 h 2962327"/>
                <a:gd name="connsiteX604" fmla="*/ 1449248 w 3028217"/>
                <a:gd name="connsiteY604" fmla="*/ 321490 h 2962327"/>
                <a:gd name="connsiteX605" fmla="*/ 1461631 w 3028217"/>
                <a:gd name="connsiteY605" fmla="*/ 300535 h 2962327"/>
                <a:gd name="connsiteX606" fmla="*/ 1412101 w 3028217"/>
                <a:gd name="connsiteY606" fmla="*/ 280533 h 2962327"/>
                <a:gd name="connsiteX607" fmla="*/ 1434961 w 3028217"/>
                <a:gd name="connsiteY607" fmla="*/ 215763 h 2962327"/>
                <a:gd name="connsiteX608" fmla="*/ 1371143 w 3028217"/>
                <a:gd name="connsiteY608" fmla="*/ 160518 h 2962327"/>
                <a:gd name="connsiteX609" fmla="*/ 1331138 w 3028217"/>
                <a:gd name="connsiteY609" fmla="*/ 162423 h 2962327"/>
                <a:gd name="connsiteX610" fmla="*/ 1303516 w 3028217"/>
                <a:gd name="connsiteY610" fmla="*/ 150040 h 2962327"/>
                <a:gd name="connsiteX611" fmla="*/ 1313993 w 3028217"/>
                <a:gd name="connsiteY611" fmla="*/ 130038 h 2962327"/>
                <a:gd name="connsiteX612" fmla="*/ 1313041 w 3028217"/>
                <a:gd name="connsiteY612" fmla="*/ 121465 h 2962327"/>
                <a:gd name="connsiteX613" fmla="*/ 1323518 w 3028217"/>
                <a:gd name="connsiteY613" fmla="*/ 96700 h 2962327"/>
                <a:gd name="connsiteX614" fmla="*/ 1387336 w 3028217"/>
                <a:gd name="connsiteY614" fmla="*/ 88128 h 2962327"/>
                <a:gd name="connsiteX615" fmla="*/ 1394003 w 3028217"/>
                <a:gd name="connsiteY615" fmla="*/ 68125 h 2962327"/>
                <a:gd name="connsiteX616" fmla="*/ 1445438 w 3028217"/>
                <a:gd name="connsiteY616" fmla="*/ 41455 h 2962327"/>
                <a:gd name="connsiteX617" fmla="*/ 1471104 w 3028217"/>
                <a:gd name="connsiteY617" fmla="*/ 35589 h 2962327"/>
                <a:gd name="connsiteX618" fmla="*/ 1469608 w 3028217"/>
                <a:gd name="connsiteY618" fmla="*/ 35026 h 2962327"/>
                <a:gd name="connsiteX619" fmla="*/ 1456869 w 3028217"/>
                <a:gd name="connsiteY619" fmla="*/ 34788 h 2962327"/>
                <a:gd name="connsiteX620" fmla="*/ 1365429 w 3028217"/>
                <a:gd name="connsiteY620" fmla="*/ 60505 h 2962327"/>
                <a:gd name="connsiteX621" fmla="*/ 1208266 w 3028217"/>
                <a:gd name="connsiteY621" fmla="*/ 122418 h 2962327"/>
                <a:gd name="connsiteX622" fmla="*/ 1175881 w 3028217"/>
                <a:gd name="connsiteY622" fmla="*/ 122418 h 2962327"/>
                <a:gd name="connsiteX623" fmla="*/ 1187311 w 3028217"/>
                <a:gd name="connsiteY623" fmla="*/ 142420 h 2962327"/>
                <a:gd name="connsiteX624" fmla="*/ 1180644 w 3028217"/>
                <a:gd name="connsiteY624" fmla="*/ 149088 h 2962327"/>
                <a:gd name="connsiteX625" fmla="*/ 1158647 w 3028217"/>
                <a:gd name="connsiteY625" fmla="*/ 153642 h 2962327"/>
                <a:gd name="connsiteX626" fmla="*/ 1143520 w 3028217"/>
                <a:gd name="connsiteY626" fmla="*/ 152466 h 2962327"/>
                <a:gd name="connsiteX627" fmla="*/ 1148259 w 3028217"/>
                <a:gd name="connsiteY627" fmla="*/ 153731 h 2962327"/>
                <a:gd name="connsiteX628" fmla="*/ 1152069 w 3028217"/>
                <a:gd name="connsiteY628" fmla="*/ 175758 h 2962327"/>
                <a:gd name="connsiteX629" fmla="*/ 1029196 w 3028217"/>
                <a:gd name="connsiteY629" fmla="*/ 182425 h 2962327"/>
                <a:gd name="connsiteX630" fmla="*/ 1006336 w 3028217"/>
                <a:gd name="connsiteY630" fmla="*/ 148135 h 2962327"/>
                <a:gd name="connsiteX631" fmla="*/ 995859 w 3028217"/>
                <a:gd name="connsiteY631" fmla="*/ 134800 h 2962327"/>
                <a:gd name="connsiteX632" fmla="*/ 987286 w 3028217"/>
                <a:gd name="connsiteY632" fmla="*/ 114798 h 2962327"/>
                <a:gd name="connsiteX633" fmla="*/ 1049199 w 3028217"/>
                <a:gd name="connsiteY633" fmla="*/ 134800 h 2962327"/>
                <a:gd name="connsiteX634" fmla="*/ 1064439 w 3028217"/>
                <a:gd name="connsiteY634" fmla="*/ 149088 h 2962327"/>
                <a:gd name="connsiteX635" fmla="*/ 1095871 w 3028217"/>
                <a:gd name="connsiteY635" fmla="*/ 149326 h 2962327"/>
                <a:gd name="connsiteX636" fmla="*/ 1106484 w 3028217"/>
                <a:gd name="connsiteY636" fmla="*/ 148924 h 2962327"/>
                <a:gd name="connsiteX637" fmla="*/ 1093014 w 3028217"/>
                <a:gd name="connsiteY637" fmla="*/ 149088 h 2962327"/>
                <a:gd name="connsiteX638" fmla="*/ 1062534 w 3028217"/>
                <a:gd name="connsiteY638" fmla="*/ 131943 h 2962327"/>
                <a:gd name="connsiteX639" fmla="*/ 1133971 w 3028217"/>
                <a:gd name="connsiteY639" fmla="*/ 110988 h 2962327"/>
                <a:gd name="connsiteX640" fmla="*/ 1158736 w 3028217"/>
                <a:gd name="connsiteY640" fmla="*/ 88128 h 2962327"/>
                <a:gd name="connsiteX641" fmla="*/ 1173024 w 3028217"/>
                <a:gd name="connsiteY641" fmla="*/ 73840 h 2962327"/>
                <a:gd name="connsiteX642" fmla="*/ 1214934 w 3028217"/>
                <a:gd name="connsiteY642" fmla="*/ 54790 h 2962327"/>
                <a:gd name="connsiteX643" fmla="*/ 1275894 w 3028217"/>
                <a:gd name="connsiteY643" fmla="*/ 44313 h 2962327"/>
                <a:gd name="connsiteX644" fmla="*/ 1211124 w 3028217"/>
                <a:gd name="connsiteY644" fmla="*/ 51933 h 2962327"/>
                <a:gd name="connsiteX645" fmla="*/ 1174929 w 3028217"/>
                <a:gd name="connsiteY645" fmla="*/ 39550 h 2962327"/>
                <a:gd name="connsiteX646" fmla="*/ 1174929 w 3028217"/>
                <a:gd name="connsiteY646" fmla="*/ 26215 h 2962327"/>
                <a:gd name="connsiteX647" fmla="*/ 1400760 w 3028217"/>
                <a:gd name="connsiteY647" fmla="*/ 96 h 296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</a:cxnLst>
              <a:rect l="l" t="t" r="r" b="b"/>
              <a:pathLst>
                <a:path w="3028217" h="2962327">
                  <a:moveTo>
                    <a:pt x="2863236" y="2049564"/>
                  </a:moveTo>
                  <a:cubicBezTo>
                    <a:pt x="2854902" y="2049564"/>
                    <a:pt x="2847996" y="2053612"/>
                    <a:pt x="2844662" y="2065518"/>
                  </a:cubicBezTo>
                  <a:cubicBezTo>
                    <a:pt x="2840852" y="2080758"/>
                    <a:pt x="2821802" y="2104571"/>
                    <a:pt x="2847519" y="2116953"/>
                  </a:cubicBezTo>
                  <a:cubicBezTo>
                    <a:pt x="2878000" y="2131241"/>
                    <a:pt x="2877047" y="2098856"/>
                    <a:pt x="2887525" y="2084568"/>
                  </a:cubicBezTo>
                  <a:cubicBezTo>
                    <a:pt x="2888477" y="2083616"/>
                    <a:pt x="2889430" y="2080758"/>
                    <a:pt x="2890382" y="2078853"/>
                  </a:cubicBezTo>
                  <a:cubicBezTo>
                    <a:pt x="2895144" y="2071233"/>
                    <a:pt x="2896097" y="2064566"/>
                    <a:pt x="2890382" y="2057898"/>
                  </a:cubicBezTo>
                  <a:cubicBezTo>
                    <a:pt x="2881334" y="2053612"/>
                    <a:pt x="2871571" y="2049564"/>
                    <a:pt x="2863236" y="2049564"/>
                  </a:cubicBezTo>
                  <a:close/>
                  <a:moveTo>
                    <a:pt x="2453184" y="1703568"/>
                  </a:moveTo>
                  <a:cubicBezTo>
                    <a:pt x="2446516" y="1700711"/>
                    <a:pt x="2442706" y="1708331"/>
                    <a:pt x="2444611" y="1714046"/>
                  </a:cubicBezTo>
                  <a:cubicBezTo>
                    <a:pt x="2448421" y="1725476"/>
                    <a:pt x="2452231" y="1738811"/>
                    <a:pt x="2467471" y="1740716"/>
                  </a:cubicBezTo>
                  <a:cubicBezTo>
                    <a:pt x="2475091" y="1741668"/>
                    <a:pt x="2480806" y="1736906"/>
                    <a:pt x="2482711" y="1728333"/>
                  </a:cubicBezTo>
                  <a:cubicBezTo>
                    <a:pt x="2473186" y="1720713"/>
                    <a:pt x="2463661" y="1710236"/>
                    <a:pt x="2453184" y="1703568"/>
                  </a:cubicBezTo>
                  <a:close/>
                  <a:moveTo>
                    <a:pt x="802501" y="1583553"/>
                  </a:moveTo>
                  <a:cubicBezTo>
                    <a:pt x="805359" y="1585458"/>
                    <a:pt x="811074" y="1586410"/>
                    <a:pt x="812026" y="1589268"/>
                  </a:cubicBezTo>
                  <a:cubicBezTo>
                    <a:pt x="814884" y="1596888"/>
                    <a:pt x="807264" y="1597840"/>
                    <a:pt x="802501" y="1599745"/>
                  </a:cubicBezTo>
                  <a:cubicBezTo>
                    <a:pt x="797739" y="1601650"/>
                    <a:pt x="792976" y="1598793"/>
                    <a:pt x="792024" y="1594030"/>
                  </a:cubicBezTo>
                  <a:cubicBezTo>
                    <a:pt x="788214" y="1586410"/>
                    <a:pt x="794881" y="1585458"/>
                    <a:pt x="802501" y="1583553"/>
                  </a:cubicBezTo>
                  <a:close/>
                  <a:moveTo>
                    <a:pt x="573901" y="1577838"/>
                  </a:moveTo>
                  <a:cubicBezTo>
                    <a:pt x="581521" y="1579743"/>
                    <a:pt x="588189" y="1582600"/>
                    <a:pt x="592951" y="1589268"/>
                  </a:cubicBezTo>
                  <a:cubicBezTo>
                    <a:pt x="592951" y="1594982"/>
                    <a:pt x="589141" y="1596888"/>
                    <a:pt x="584379" y="1596888"/>
                  </a:cubicBezTo>
                  <a:cubicBezTo>
                    <a:pt x="575806" y="1597840"/>
                    <a:pt x="568186" y="1595935"/>
                    <a:pt x="565329" y="1587363"/>
                  </a:cubicBezTo>
                  <a:cubicBezTo>
                    <a:pt x="562471" y="1580695"/>
                    <a:pt x="568186" y="1576885"/>
                    <a:pt x="573901" y="1577838"/>
                  </a:cubicBezTo>
                  <a:close/>
                  <a:moveTo>
                    <a:pt x="698678" y="1550216"/>
                  </a:moveTo>
                  <a:cubicBezTo>
                    <a:pt x="729158" y="1545453"/>
                    <a:pt x="746303" y="1560693"/>
                    <a:pt x="763448" y="1592126"/>
                  </a:cubicBezTo>
                  <a:cubicBezTo>
                    <a:pt x="731063" y="1576886"/>
                    <a:pt x="706298" y="1611176"/>
                    <a:pt x="678676" y="1592126"/>
                  </a:cubicBezTo>
                  <a:cubicBezTo>
                    <a:pt x="675818" y="1573076"/>
                    <a:pt x="667246" y="1551168"/>
                    <a:pt x="698678" y="1550216"/>
                  </a:cubicBezTo>
                  <a:close/>
                  <a:moveTo>
                    <a:pt x="492939" y="1460681"/>
                  </a:moveTo>
                  <a:cubicBezTo>
                    <a:pt x="518656" y="1456871"/>
                    <a:pt x="541516" y="1464491"/>
                    <a:pt x="562471" y="1479731"/>
                  </a:cubicBezTo>
                  <a:cubicBezTo>
                    <a:pt x="590094" y="1499733"/>
                    <a:pt x="618669" y="1515926"/>
                    <a:pt x="646291" y="1537833"/>
                  </a:cubicBezTo>
                  <a:cubicBezTo>
                    <a:pt x="620574" y="1545453"/>
                    <a:pt x="593904" y="1560693"/>
                    <a:pt x="577711" y="1525451"/>
                  </a:cubicBezTo>
                  <a:cubicBezTo>
                    <a:pt x="567234" y="1503543"/>
                    <a:pt x="541516" y="1503543"/>
                    <a:pt x="527229" y="1487351"/>
                  </a:cubicBezTo>
                  <a:lnTo>
                    <a:pt x="525032" y="1486533"/>
                  </a:lnTo>
                  <a:lnTo>
                    <a:pt x="527229" y="1488303"/>
                  </a:lnTo>
                  <a:cubicBezTo>
                    <a:pt x="502464" y="1486398"/>
                    <a:pt x="475794" y="1465443"/>
                    <a:pt x="451029" y="1494971"/>
                  </a:cubicBezTo>
                  <a:cubicBezTo>
                    <a:pt x="453886" y="1467348"/>
                    <a:pt x="471984" y="1461633"/>
                    <a:pt x="492939" y="1460681"/>
                  </a:cubicBezTo>
                  <a:close/>
                  <a:moveTo>
                    <a:pt x="592475" y="1413889"/>
                  </a:moveTo>
                  <a:cubicBezTo>
                    <a:pt x="594380" y="1414008"/>
                    <a:pt x="596285" y="1414485"/>
                    <a:pt x="596761" y="1414961"/>
                  </a:cubicBezTo>
                  <a:cubicBezTo>
                    <a:pt x="605334" y="1423533"/>
                    <a:pt x="603428" y="1433058"/>
                    <a:pt x="595809" y="1447346"/>
                  </a:cubicBezTo>
                  <a:cubicBezTo>
                    <a:pt x="589141" y="1434011"/>
                    <a:pt x="579616" y="1426391"/>
                    <a:pt x="588189" y="1414961"/>
                  </a:cubicBezTo>
                  <a:cubicBezTo>
                    <a:pt x="588665" y="1414009"/>
                    <a:pt x="590570" y="1413770"/>
                    <a:pt x="592475" y="1413889"/>
                  </a:cubicBezTo>
                  <a:close/>
                  <a:moveTo>
                    <a:pt x="2633206" y="1174931"/>
                  </a:moveTo>
                  <a:cubicBezTo>
                    <a:pt x="2646541" y="1176836"/>
                    <a:pt x="2659876" y="1178741"/>
                    <a:pt x="2673211" y="1180646"/>
                  </a:cubicBezTo>
                  <a:cubicBezTo>
                    <a:pt x="2657018" y="1197791"/>
                    <a:pt x="2645588" y="1186361"/>
                    <a:pt x="2633206" y="1174931"/>
                  </a:cubicBezTo>
                  <a:close/>
                  <a:moveTo>
                    <a:pt x="2477948" y="1095873"/>
                  </a:moveTo>
                  <a:cubicBezTo>
                    <a:pt x="2477948" y="1101588"/>
                    <a:pt x="2478901" y="1106350"/>
                    <a:pt x="2484616" y="1110160"/>
                  </a:cubicBezTo>
                  <a:cubicBezTo>
                    <a:pt x="2478901" y="1119685"/>
                    <a:pt x="2464613" y="1121590"/>
                    <a:pt x="2464613" y="1135878"/>
                  </a:cubicBezTo>
                  <a:cubicBezTo>
                    <a:pt x="2464613" y="1153023"/>
                    <a:pt x="2454136" y="1151118"/>
                    <a:pt x="2444611" y="1144450"/>
                  </a:cubicBezTo>
                  <a:cubicBezTo>
                    <a:pt x="2434133" y="1136830"/>
                    <a:pt x="2413178" y="1133020"/>
                    <a:pt x="2415083" y="1119685"/>
                  </a:cubicBezTo>
                  <a:cubicBezTo>
                    <a:pt x="2417941" y="1101588"/>
                    <a:pt x="2436038" y="1116828"/>
                    <a:pt x="2446516" y="1114923"/>
                  </a:cubicBezTo>
                  <a:cubicBezTo>
                    <a:pt x="2458898" y="1112065"/>
                    <a:pt x="2470329" y="1106350"/>
                    <a:pt x="2477948" y="1095873"/>
                  </a:cubicBezTo>
                  <a:close/>
                  <a:moveTo>
                    <a:pt x="2344599" y="1039676"/>
                  </a:moveTo>
                  <a:cubicBezTo>
                    <a:pt x="2358886" y="1039676"/>
                    <a:pt x="2352219" y="1056821"/>
                    <a:pt x="2355076" y="1066346"/>
                  </a:cubicBezTo>
                  <a:cubicBezTo>
                    <a:pt x="2354124" y="1077776"/>
                    <a:pt x="2356981" y="1093016"/>
                    <a:pt x="2341741" y="1092063"/>
                  </a:cubicBezTo>
                  <a:cubicBezTo>
                    <a:pt x="2328406" y="1091111"/>
                    <a:pt x="2329359" y="1075871"/>
                    <a:pt x="2328406" y="1065393"/>
                  </a:cubicBezTo>
                  <a:cubicBezTo>
                    <a:pt x="2327454" y="1053011"/>
                    <a:pt x="2331264" y="1039676"/>
                    <a:pt x="2344599" y="1039676"/>
                  </a:cubicBezTo>
                  <a:close/>
                  <a:moveTo>
                    <a:pt x="699631" y="966334"/>
                  </a:moveTo>
                  <a:cubicBezTo>
                    <a:pt x="671056" y="960619"/>
                    <a:pt x="648196" y="971096"/>
                    <a:pt x="616764" y="992051"/>
                  </a:cubicBezTo>
                  <a:cubicBezTo>
                    <a:pt x="652959" y="990146"/>
                    <a:pt x="677724" y="983478"/>
                    <a:pt x="699631" y="966334"/>
                  </a:cubicBezTo>
                  <a:close/>
                  <a:moveTo>
                    <a:pt x="2786559" y="938711"/>
                  </a:moveTo>
                  <a:cubicBezTo>
                    <a:pt x="2796084" y="944426"/>
                    <a:pt x="2804656" y="939663"/>
                    <a:pt x="2814181" y="938711"/>
                  </a:cubicBezTo>
                  <a:cubicBezTo>
                    <a:pt x="2814181" y="940616"/>
                    <a:pt x="2814181" y="943473"/>
                    <a:pt x="2814181" y="945378"/>
                  </a:cubicBezTo>
                  <a:cubicBezTo>
                    <a:pt x="2803704" y="949188"/>
                    <a:pt x="2791321" y="959666"/>
                    <a:pt x="2786559" y="938711"/>
                  </a:cubicBezTo>
                  <a:close/>
                  <a:moveTo>
                    <a:pt x="737731" y="935019"/>
                  </a:moveTo>
                  <a:cubicBezTo>
                    <a:pt x="726540" y="936091"/>
                    <a:pt x="714872" y="940139"/>
                    <a:pt x="702489" y="951093"/>
                  </a:cubicBezTo>
                  <a:cubicBezTo>
                    <a:pt x="731064" y="951093"/>
                    <a:pt x="753924" y="958713"/>
                    <a:pt x="770116" y="936805"/>
                  </a:cubicBezTo>
                  <a:cubicBezTo>
                    <a:pt x="759639" y="935853"/>
                    <a:pt x="748923" y="933948"/>
                    <a:pt x="737731" y="935019"/>
                  </a:cubicBezTo>
                  <a:close/>
                  <a:moveTo>
                    <a:pt x="619383" y="880251"/>
                  </a:moveTo>
                  <a:cubicBezTo>
                    <a:pt x="616526" y="879417"/>
                    <a:pt x="612477" y="880608"/>
                    <a:pt x="608191" y="882513"/>
                  </a:cubicBezTo>
                  <a:cubicBezTo>
                    <a:pt x="589141" y="887276"/>
                    <a:pt x="539611" y="951093"/>
                    <a:pt x="541516" y="968238"/>
                  </a:cubicBezTo>
                  <a:cubicBezTo>
                    <a:pt x="543421" y="979668"/>
                    <a:pt x="550089" y="980621"/>
                    <a:pt x="558661" y="975858"/>
                  </a:cubicBezTo>
                  <a:cubicBezTo>
                    <a:pt x="569139" y="970143"/>
                    <a:pt x="576759" y="960618"/>
                    <a:pt x="578664" y="949188"/>
                  </a:cubicBezTo>
                  <a:cubicBezTo>
                    <a:pt x="582474" y="920613"/>
                    <a:pt x="601524" y="904421"/>
                    <a:pt x="623431" y="890133"/>
                  </a:cubicBezTo>
                  <a:cubicBezTo>
                    <a:pt x="623907" y="883942"/>
                    <a:pt x="622241" y="881084"/>
                    <a:pt x="619383" y="880251"/>
                  </a:cubicBezTo>
                  <a:close/>
                  <a:moveTo>
                    <a:pt x="659626" y="872036"/>
                  </a:moveTo>
                  <a:cubicBezTo>
                    <a:pt x="653911" y="870131"/>
                    <a:pt x="645339" y="876798"/>
                    <a:pt x="647244" y="879656"/>
                  </a:cubicBezTo>
                  <a:cubicBezTo>
                    <a:pt x="657721" y="901563"/>
                    <a:pt x="632956" y="928233"/>
                    <a:pt x="657721" y="950141"/>
                  </a:cubicBezTo>
                  <a:cubicBezTo>
                    <a:pt x="667246" y="936806"/>
                    <a:pt x="676771" y="926328"/>
                    <a:pt x="683439" y="913946"/>
                  </a:cubicBezTo>
                  <a:cubicBezTo>
                    <a:pt x="691059" y="897753"/>
                    <a:pt x="704394" y="924423"/>
                    <a:pt x="711061" y="910136"/>
                  </a:cubicBezTo>
                  <a:cubicBezTo>
                    <a:pt x="713919" y="903468"/>
                    <a:pt x="713919" y="896801"/>
                    <a:pt x="709156" y="891086"/>
                  </a:cubicBezTo>
                  <a:cubicBezTo>
                    <a:pt x="696774" y="875846"/>
                    <a:pt x="676771" y="876798"/>
                    <a:pt x="659626" y="872036"/>
                  </a:cubicBezTo>
                  <a:close/>
                  <a:moveTo>
                    <a:pt x="620410" y="803828"/>
                  </a:moveTo>
                  <a:cubicBezTo>
                    <a:pt x="614918" y="803575"/>
                    <a:pt x="609144" y="804646"/>
                    <a:pt x="603429" y="807266"/>
                  </a:cubicBezTo>
                  <a:cubicBezTo>
                    <a:pt x="579616" y="817743"/>
                    <a:pt x="555804" y="830126"/>
                    <a:pt x="532944" y="841556"/>
                  </a:cubicBezTo>
                  <a:cubicBezTo>
                    <a:pt x="530086" y="850128"/>
                    <a:pt x="536754" y="852033"/>
                    <a:pt x="541516" y="855843"/>
                  </a:cubicBezTo>
                  <a:cubicBezTo>
                    <a:pt x="561519" y="852986"/>
                    <a:pt x="579616" y="838698"/>
                    <a:pt x="602476" y="859653"/>
                  </a:cubicBezTo>
                  <a:cubicBezTo>
                    <a:pt x="617716" y="874893"/>
                    <a:pt x="654864" y="853938"/>
                    <a:pt x="652959" y="835841"/>
                  </a:cubicBezTo>
                  <a:cubicBezTo>
                    <a:pt x="650815" y="817267"/>
                    <a:pt x="636885" y="804587"/>
                    <a:pt x="620410" y="803828"/>
                  </a:cubicBezTo>
                  <a:close/>
                  <a:moveTo>
                    <a:pt x="2051228" y="690108"/>
                  </a:moveTo>
                  <a:cubicBezTo>
                    <a:pt x="2066468" y="695823"/>
                    <a:pt x="2079803" y="697728"/>
                    <a:pt x="2074088" y="722493"/>
                  </a:cubicBezTo>
                  <a:cubicBezTo>
                    <a:pt x="2066468" y="753925"/>
                    <a:pt x="2053133" y="773928"/>
                    <a:pt x="2021701" y="782500"/>
                  </a:cubicBezTo>
                  <a:cubicBezTo>
                    <a:pt x="2009318" y="785358"/>
                    <a:pt x="1997888" y="785358"/>
                    <a:pt x="2000746" y="772023"/>
                  </a:cubicBezTo>
                  <a:cubicBezTo>
                    <a:pt x="2006461" y="745353"/>
                    <a:pt x="2008366" y="714873"/>
                    <a:pt x="2036941" y="698680"/>
                  </a:cubicBezTo>
                  <a:cubicBezTo>
                    <a:pt x="2040751" y="694870"/>
                    <a:pt x="2045513" y="692965"/>
                    <a:pt x="2051228" y="690108"/>
                  </a:cubicBezTo>
                  <a:close/>
                  <a:moveTo>
                    <a:pt x="2111236" y="608669"/>
                  </a:moveTo>
                  <a:cubicBezTo>
                    <a:pt x="2115046" y="609621"/>
                    <a:pt x="2116951" y="613431"/>
                    <a:pt x="2113141" y="623433"/>
                  </a:cubicBezTo>
                  <a:cubicBezTo>
                    <a:pt x="2113141" y="624385"/>
                    <a:pt x="2112189" y="625338"/>
                    <a:pt x="2111236" y="626290"/>
                  </a:cubicBezTo>
                  <a:cubicBezTo>
                    <a:pt x="2147431" y="643435"/>
                    <a:pt x="2126476" y="692013"/>
                    <a:pt x="2159814" y="711063"/>
                  </a:cubicBezTo>
                  <a:cubicBezTo>
                    <a:pt x="2178864" y="721540"/>
                    <a:pt x="2174101" y="752020"/>
                    <a:pt x="2199819" y="758688"/>
                  </a:cubicBezTo>
                  <a:cubicBezTo>
                    <a:pt x="2206486" y="760593"/>
                    <a:pt x="2189341" y="798693"/>
                    <a:pt x="2176959" y="800598"/>
                  </a:cubicBezTo>
                  <a:cubicBezTo>
                    <a:pt x="2149336" y="805360"/>
                    <a:pt x="2120761" y="810123"/>
                    <a:pt x="2092186" y="814885"/>
                  </a:cubicBezTo>
                  <a:cubicBezTo>
                    <a:pt x="2089329" y="799645"/>
                    <a:pt x="2128381" y="789168"/>
                    <a:pt x="2092186" y="777738"/>
                  </a:cubicBezTo>
                  <a:cubicBezTo>
                    <a:pt x="2098854" y="765355"/>
                    <a:pt x="2098854" y="749163"/>
                    <a:pt x="2111236" y="740590"/>
                  </a:cubicBezTo>
                  <a:cubicBezTo>
                    <a:pt x="2127429" y="729160"/>
                    <a:pt x="2118856" y="712015"/>
                    <a:pt x="2110284" y="710110"/>
                  </a:cubicBezTo>
                  <a:cubicBezTo>
                    <a:pt x="2086471" y="705348"/>
                    <a:pt x="2087424" y="682488"/>
                    <a:pt x="2076946" y="669153"/>
                  </a:cubicBezTo>
                  <a:cubicBezTo>
                    <a:pt x="2062659" y="651055"/>
                    <a:pt x="2076946" y="617718"/>
                    <a:pt x="2097901" y="611050"/>
                  </a:cubicBezTo>
                  <a:cubicBezTo>
                    <a:pt x="2101711" y="609621"/>
                    <a:pt x="2107426" y="607716"/>
                    <a:pt x="2111236" y="608669"/>
                  </a:cubicBezTo>
                  <a:close/>
                  <a:moveTo>
                    <a:pt x="927279" y="479605"/>
                  </a:moveTo>
                  <a:cubicBezTo>
                    <a:pt x="932041" y="477700"/>
                    <a:pt x="935851" y="480558"/>
                    <a:pt x="933946" y="486273"/>
                  </a:cubicBezTo>
                  <a:cubicBezTo>
                    <a:pt x="932041" y="490083"/>
                    <a:pt x="929184" y="492941"/>
                    <a:pt x="929184" y="493893"/>
                  </a:cubicBezTo>
                  <a:cubicBezTo>
                    <a:pt x="919659" y="493893"/>
                    <a:pt x="917754" y="491035"/>
                    <a:pt x="919659" y="488178"/>
                  </a:cubicBezTo>
                  <a:cubicBezTo>
                    <a:pt x="921564" y="484368"/>
                    <a:pt x="924421" y="480558"/>
                    <a:pt x="927279" y="479605"/>
                  </a:cubicBezTo>
                  <a:close/>
                  <a:moveTo>
                    <a:pt x="1938089" y="417931"/>
                  </a:moveTo>
                  <a:cubicBezTo>
                    <a:pt x="1948537" y="420431"/>
                    <a:pt x="1955503" y="431504"/>
                    <a:pt x="1959789" y="441505"/>
                  </a:cubicBezTo>
                  <a:cubicBezTo>
                    <a:pt x="1967409" y="457698"/>
                    <a:pt x="1952169" y="461508"/>
                    <a:pt x="1940739" y="466270"/>
                  </a:cubicBezTo>
                  <a:cubicBezTo>
                    <a:pt x="1909306" y="478653"/>
                    <a:pt x="1880731" y="501513"/>
                    <a:pt x="1842631" y="480558"/>
                  </a:cubicBezTo>
                  <a:cubicBezTo>
                    <a:pt x="1829296" y="472938"/>
                    <a:pt x="1832154" y="467223"/>
                    <a:pt x="1832154" y="458650"/>
                  </a:cubicBezTo>
                  <a:cubicBezTo>
                    <a:pt x="1828344" y="450078"/>
                    <a:pt x="1835964" y="442458"/>
                    <a:pt x="1833106" y="431980"/>
                  </a:cubicBezTo>
                  <a:cubicBezTo>
                    <a:pt x="1828344" y="420550"/>
                    <a:pt x="1835011" y="416740"/>
                    <a:pt x="1845489" y="423408"/>
                  </a:cubicBezTo>
                  <a:cubicBezTo>
                    <a:pt x="1847394" y="430075"/>
                    <a:pt x="1849299" y="439600"/>
                    <a:pt x="1857871" y="432933"/>
                  </a:cubicBezTo>
                  <a:cubicBezTo>
                    <a:pt x="1878826" y="418645"/>
                    <a:pt x="1903591" y="426265"/>
                    <a:pt x="1926451" y="418645"/>
                  </a:cubicBezTo>
                  <a:cubicBezTo>
                    <a:pt x="1930737" y="417216"/>
                    <a:pt x="1934607" y="417097"/>
                    <a:pt x="1938089" y="417931"/>
                  </a:cubicBezTo>
                  <a:close/>
                  <a:moveTo>
                    <a:pt x="904419" y="389118"/>
                  </a:moveTo>
                  <a:cubicBezTo>
                    <a:pt x="915849" y="404358"/>
                    <a:pt x="928231" y="418646"/>
                    <a:pt x="938709" y="433886"/>
                  </a:cubicBezTo>
                  <a:cubicBezTo>
                    <a:pt x="940614" y="436743"/>
                    <a:pt x="940614" y="441505"/>
                    <a:pt x="942519" y="446268"/>
                  </a:cubicBezTo>
                  <a:cubicBezTo>
                    <a:pt x="938709" y="447221"/>
                    <a:pt x="932041" y="450078"/>
                    <a:pt x="931089" y="449125"/>
                  </a:cubicBezTo>
                  <a:cubicBezTo>
                    <a:pt x="912991" y="426266"/>
                    <a:pt x="896799" y="440553"/>
                    <a:pt x="878701" y="449125"/>
                  </a:cubicBezTo>
                  <a:cubicBezTo>
                    <a:pt x="871081" y="452936"/>
                    <a:pt x="863461" y="446268"/>
                    <a:pt x="856794" y="443411"/>
                  </a:cubicBezTo>
                  <a:cubicBezTo>
                    <a:pt x="835839" y="424361"/>
                    <a:pt x="864414" y="422455"/>
                    <a:pt x="867271" y="412930"/>
                  </a:cubicBezTo>
                  <a:cubicBezTo>
                    <a:pt x="878701" y="402453"/>
                    <a:pt x="887274" y="388166"/>
                    <a:pt x="904419" y="389118"/>
                  </a:cubicBezTo>
                  <a:close/>
                  <a:moveTo>
                    <a:pt x="1062534" y="340541"/>
                  </a:moveTo>
                  <a:cubicBezTo>
                    <a:pt x="1073011" y="340541"/>
                    <a:pt x="1082536" y="340541"/>
                    <a:pt x="1083489" y="353876"/>
                  </a:cubicBezTo>
                  <a:cubicBezTo>
                    <a:pt x="1073964" y="356733"/>
                    <a:pt x="1066344" y="373878"/>
                    <a:pt x="1053961" y="360543"/>
                  </a:cubicBezTo>
                  <a:cubicBezTo>
                    <a:pt x="1045389" y="351018"/>
                    <a:pt x="1054914" y="345303"/>
                    <a:pt x="1062534" y="340541"/>
                  </a:cubicBezTo>
                  <a:close/>
                  <a:moveTo>
                    <a:pt x="2471113" y="336025"/>
                  </a:moveTo>
                  <a:cubicBezTo>
                    <a:pt x="2489315" y="339763"/>
                    <a:pt x="2505689" y="355066"/>
                    <a:pt x="2521763" y="370068"/>
                  </a:cubicBezTo>
                  <a:cubicBezTo>
                    <a:pt x="2652256" y="491988"/>
                    <a:pt x="2764651" y="627243"/>
                    <a:pt x="2848471" y="785358"/>
                  </a:cubicBezTo>
                  <a:cubicBezTo>
                    <a:pt x="2875141" y="835841"/>
                    <a:pt x="2898953" y="887276"/>
                    <a:pt x="2920861" y="940616"/>
                  </a:cubicBezTo>
                  <a:cubicBezTo>
                    <a:pt x="2925623" y="952046"/>
                    <a:pt x="2938006" y="963476"/>
                    <a:pt x="2926576" y="977763"/>
                  </a:cubicBezTo>
                  <a:cubicBezTo>
                    <a:pt x="2893238" y="978716"/>
                    <a:pt x="2872283" y="955856"/>
                    <a:pt x="2847518" y="938711"/>
                  </a:cubicBezTo>
                  <a:cubicBezTo>
                    <a:pt x="2844661" y="919661"/>
                    <a:pt x="2858948" y="906326"/>
                    <a:pt x="2864663" y="890133"/>
                  </a:cubicBezTo>
                  <a:cubicBezTo>
                    <a:pt x="2846566" y="892991"/>
                    <a:pt x="2829421" y="903468"/>
                    <a:pt x="2810371" y="908231"/>
                  </a:cubicBezTo>
                  <a:cubicBezTo>
                    <a:pt x="2792273" y="911088"/>
                    <a:pt x="2774176" y="912041"/>
                    <a:pt x="2757031" y="904421"/>
                  </a:cubicBezTo>
                  <a:cubicBezTo>
                    <a:pt x="2741791" y="897753"/>
                    <a:pt x="2733218" y="902516"/>
                    <a:pt x="2728456" y="916803"/>
                  </a:cubicBezTo>
                  <a:cubicBezTo>
                    <a:pt x="2724646" y="935853"/>
                    <a:pt x="2713216" y="952998"/>
                    <a:pt x="2707501" y="971096"/>
                  </a:cubicBezTo>
                  <a:cubicBezTo>
                    <a:pt x="2702738" y="984431"/>
                    <a:pt x="2699881" y="997766"/>
                    <a:pt x="2706548" y="1011101"/>
                  </a:cubicBezTo>
                  <a:cubicBezTo>
                    <a:pt x="2712263" y="1021578"/>
                    <a:pt x="2722741" y="1031103"/>
                    <a:pt x="2712263" y="1044438"/>
                  </a:cubicBezTo>
                  <a:cubicBezTo>
                    <a:pt x="2722979" y="1032294"/>
                    <a:pt x="2735302" y="1023900"/>
                    <a:pt x="2750438" y="1026892"/>
                  </a:cubicBezTo>
                  <a:lnTo>
                    <a:pt x="2757317" y="1029909"/>
                  </a:lnTo>
                  <a:lnTo>
                    <a:pt x="2760842" y="1028246"/>
                  </a:lnTo>
                  <a:cubicBezTo>
                    <a:pt x="2768462" y="1021578"/>
                    <a:pt x="2775130" y="1013006"/>
                    <a:pt x="2785607" y="1010148"/>
                  </a:cubicBezTo>
                  <a:cubicBezTo>
                    <a:pt x="2791798" y="1008243"/>
                    <a:pt x="2798228" y="1006814"/>
                    <a:pt x="2804538" y="1006457"/>
                  </a:cubicBezTo>
                  <a:cubicBezTo>
                    <a:pt x="2810848" y="1006100"/>
                    <a:pt x="2817040" y="1006814"/>
                    <a:pt x="2822755" y="1009196"/>
                  </a:cubicBezTo>
                  <a:cubicBezTo>
                    <a:pt x="2859902" y="1023483"/>
                    <a:pt x="2898955" y="1027293"/>
                    <a:pt x="2938959" y="1031103"/>
                  </a:cubicBezTo>
                  <a:cubicBezTo>
                    <a:pt x="2955152" y="1033008"/>
                    <a:pt x="2957057" y="1047296"/>
                    <a:pt x="2959915" y="1058726"/>
                  </a:cubicBezTo>
                  <a:cubicBezTo>
                    <a:pt x="2990394" y="1159691"/>
                    <a:pt x="3010397" y="1262561"/>
                    <a:pt x="3021827" y="1368288"/>
                  </a:cubicBezTo>
                  <a:cubicBezTo>
                    <a:pt x="3029447" y="1433058"/>
                    <a:pt x="3025637" y="1497828"/>
                    <a:pt x="3027542" y="1562598"/>
                  </a:cubicBezTo>
                  <a:cubicBezTo>
                    <a:pt x="3027542" y="1573076"/>
                    <a:pt x="3031352" y="1585458"/>
                    <a:pt x="3020874" y="1594983"/>
                  </a:cubicBezTo>
                  <a:cubicBezTo>
                    <a:pt x="2992299" y="1573076"/>
                    <a:pt x="2963724" y="1551168"/>
                    <a:pt x="2958009" y="1512116"/>
                  </a:cubicBezTo>
                  <a:cubicBezTo>
                    <a:pt x="2954199" y="1483541"/>
                    <a:pt x="2933244" y="1467348"/>
                    <a:pt x="2918005" y="1446393"/>
                  </a:cubicBezTo>
                  <a:cubicBezTo>
                    <a:pt x="2898955" y="1421628"/>
                    <a:pt x="2888477" y="1390196"/>
                    <a:pt x="2860855" y="1371146"/>
                  </a:cubicBezTo>
                  <a:cubicBezTo>
                    <a:pt x="2846567" y="1368288"/>
                    <a:pt x="2836089" y="1359716"/>
                    <a:pt x="2831327" y="1343523"/>
                  </a:cubicBezTo>
                  <a:cubicBezTo>
                    <a:pt x="2835137" y="1360668"/>
                    <a:pt x="2849424" y="1368288"/>
                    <a:pt x="2856092" y="1380671"/>
                  </a:cubicBezTo>
                  <a:cubicBezTo>
                    <a:pt x="2882762" y="1424486"/>
                    <a:pt x="2896097" y="1474968"/>
                    <a:pt x="2930387" y="1514021"/>
                  </a:cubicBezTo>
                  <a:cubicBezTo>
                    <a:pt x="2938007" y="1522593"/>
                    <a:pt x="2938959" y="1534976"/>
                    <a:pt x="2939912" y="1546406"/>
                  </a:cubicBezTo>
                  <a:cubicBezTo>
                    <a:pt x="2941817" y="1566408"/>
                    <a:pt x="2950390" y="1582601"/>
                    <a:pt x="2962772" y="1597841"/>
                  </a:cubicBezTo>
                  <a:cubicBezTo>
                    <a:pt x="2983727" y="1622606"/>
                    <a:pt x="2993252" y="1652133"/>
                    <a:pt x="2999919" y="1683566"/>
                  </a:cubicBezTo>
                  <a:cubicBezTo>
                    <a:pt x="3023732" y="1698806"/>
                    <a:pt x="3015159" y="1721666"/>
                    <a:pt x="3012302" y="1740716"/>
                  </a:cubicBezTo>
                  <a:cubicBezTo>
                    <a:pt x="2988490" y="1885496"/>
                    <a:pt x="2951342" y="2026466"/>
                    <a:pt x="2886572" y="2158864"/>
                  </a:cubicBezTo>
                  <a:cubicBezTo>
                    <a:pt x="2872284" y="2188391"/>
                    <a:pt x="2858949" y="2218871"/>
                    <a:pt x="2841805" y="2246493"/>
                  </a:cubicBezTo>
                  <a:cubicBezTo>
                    <a:pt x="2837042" y="2255066"/>
                    <a:pt x="2835137" y="2266496"/>
                    <a:pt x="2821802" y="2266496"/>
                  </a:cubicBezTo>
                  <a:cubicBezTo>
                    <a:pt x="2812277" y="2260781"/>
                    <a:pt x="2812277" y="2249351"/>
                    <a:pt x="2808467" y="2240778"/>
                  </a:cubicBezTo>
                  <a:cubicBezTo>
                    <a:pt x="2794180" y="2222681"/>
                    <a:pt x="2796084" y="2198868"/>
                    <a:pt x="2785607" y="2172198"/>
                  </a:cubicBezTo>
                  <a:cubicBezTo>
                    <a:pt x="2795132" y="2196011"/>
                    <a:pt x="2791322" y="2217918"/>
                    <a:pt x="2805609" y="2234111"/>
                  </a:cubicBezTo>
                  <a:cubicBezTo>
                    <a:pt x="2812277" y="2246493"/>
                    <a:pt x="2811324" y="2261733"/>
                    <a:pt x="2821802" y="2273164"/>
                  </a:cubicBezTo>
                  <a:cubicBezTo>
                    <a:pt x="2795132" y="2339839"/>
                    <a:pt x="2750364" y="2394131"/>
                    <a:pt x="2708455" y="2451281"/>
                  </a:cubicBezTo>
                  <a:cubicBezTo>
                    <a:pt x="2661782" y="2514146"/>
                    <a:pt x="2606537" y="2568439"/>
                    <a:pt x="2551292" y="2622731"/>
                  </a:cubicBezTo>
                  <a:cubicBezTo>
                    <a:pt x="2527480" y="2646543"/>
                    <a:pt x="2502714" y="2666546"/>
                    <a:pt x="2476997" y="2687501"/>
                  </a:cubicBezTo>
                  <a:cubicBezTo>
                    <a:pt x="2465567" y="2677976"/>
                    <a:pt x="2476997" y="2661783"/>
                    <a:pt x="2463662" y="2655116"/>
                  </a:cubicBezTo>
                  <a:cubicBezTo>
                    <a:pt x="2469377" y="2608443"/>
                    <a:pt x="2446517" y="2570343"/>
                    <a:pt x="2425562" y="2533196"/>
                  </a:cubicBezTo>
                  <a:cubicBezTo>
                    <a:pt x="2392224" y="2475093"/>
                    <a:pt x="2414132" y="2424611"/>
                    <a:pt x="2439849" y="2375081"/>
                  </a:cubicBezTo>
                  <a:cubicBezTo>
                    <a:pt x="2453184" y="2349364"/>
                    <a:pt x="2458899" y="2330314"/>
                    <a:pt x="2449374" y="2301739"/>
                  </a:cubicBezTo>
                  <a:cubicBezTo>
                    <a:pt x="2439849" y="2272211"/>
                    <a:pt x="2442707" y="2240778"/>
                    <a:pt x="2430324" y="2210298"/>
                  </a:cubicBezTo>
                  <a:cubicBezTo>
                    <a:pt x="2420799" y="2187439"/>
                    <a:pt x="2416989" y="2160768"/>
                    <a:pt x="2396987" y="2144576"/>
                  </a:cubicBezTo>
                  <a:cubicBezTo>
                    <a:pt x="2352219" y="2107428"/>
                    <a:pt x="2357934" y="2060756"/>
                    <a:pt x="2370317" y="2012178"/>
                  </a:cubicBezTo>
                  <a:cubicBezTo>
                    <a:pt x="2372222" y="2005511"/>
                    <a:pt x="2374127" y="1998843"/>
                    <a:pt x="2374127" y="1992176"/>
                  </a:cubicBezTo>
                  <a:cubicBezTo>
                    <a:pt x="2376984" y="1954076"/>
                    <a:pt x="2356982" y="1935978"/>
                    <a:pt x="2319834" y="1944551"/>
                  </a:cubicBezTo>
                  <a:cubicBezTo>
                    <a:pt x="2303642" y="1948361"/>
                    <a:pt x="2292212" y="1948361"/>
                    <a:pt x="2282687" y="1931216"/>
                  </a:cubicBezTo>
                  <a:cubicBezTo>
                    <a:pt x="2263637" y="1897878"/>
                    <a:pt x="2235062" y="1889306"/>
                    <a:pt x="2200772" y="1905498"/>
                  </a:cubicBezTo>
                  <a:cubicBezTo>
                    <a:pt x="2186484" y="1912166"/>
                    <a:pt x="2171244" y="1918833"/>
                    <a:pt x="2157909" y="1926453"/>
                  </a:cubicBezTo>
                  <a:cubicBezTo>
                    <a:pt x="2140764" y="1935978"/>
                    <a:pt x="2124572" y="1938836"/>
                    <a:pt x="2106474" y="1931216"/>
                  </a:cubicBezTo>
                  <a:cubicBezTo>
                    <a:pt x="2083614" y="1921691"/>
                    <a:pt x="2059802" y="1925501"/>
                    <a:pt x="2040752" y="1937883"/>
                  </a:cubicBezTo>
                  <a:cubicBezTo>
                    <a:pt x="2012177" y="1956933"/>
                    <a:pt x="1991222" y="1941693"/>
                    <a:pt x="1974077" y="1924548"/>
                  </a:cubicBezTo>
                  <a:cubicBezTo>
                    <a:pt x="1956932" y="1907403"/>
                    <a:pt x="1938834" y="1892163"/>
                    <a:pt x="1919784" y="1877876"/>
                  </a:cubicBezTo>
                  <a:cubicBezTo>
                    <a:pt x="1909307" y="1870256"/>
                    <a:pt x="1899782" y="1861683"/>
                    <a:pt x="1896924" y="1849301"/>
                  </a:cubicBezTo>
                  <a:cubicBezTo>
                    <a:pt x="1889304" y="1812153"/>
                    <a:pt x="1862634" y="1789293"/>
                    <a:pt x="1839774" y="1762623"/>
                  </a:cubicBezTo>
                  <a:cubicBezTo>
                    <a:pt x="1827392" y="1748336"/>
                    <a:pt x="1815962" y="1694043"/>
                    <a:pt x="1822629" y="1676898"/>
                  </a:cubicBezTo>
                  <a:cubicBezTo>
                    <a:pt x="1840727" y="1632131"/>
                    <a:pt x="1846442" y="1585458"/>
                    <a:pt x="1829297" y="1537833"/>
                  </a:cubicBezTo>
                  <a:cubicBezTo>
                    <a:pt x="1826439" y="1530213"/>
                    <a:pt x="1823582" y="1522593"/>
                    <a:pt x="1828344" y="1514973"/>
                  </a:cubicBezTo>
                  <a:cubicBezTo>
                    <a:pt x="1854062" y="1466396"/>
                    <a:pt x="1875017" y="1416866"/>
                    <a:pt x="1909307" y="1373051"/>
                  </a:cubicBezTo>
                  <a:cubicBezTo>
                    <a:pt x="1915022" y="1366383"/>
                    <a:pt x="1923594" y="1365431"/>
                    <a:pt x="1929309" y="1361621"/>
                  </a:cubicBezTo>
                  <a:cubicBezTo>
                    <a:pt x="1954074" y="1345428"/>
                    <a:pt x="1976934" y="1330188"/>
                    <a:pt x="1977887" y="1293041"/>
                  </a:cubicBezTo>
                  <a:cubicBezTo>
                    <a:pt x="1978839" y="1267323"/>
                    <a:pt x="1992174" y="1239701"/>
                    <a:pt x="2019797" y="1227318"/>
                  </a:cubicBezTo>
                  <a:cubicBezTo>
                    <a:pt x="2040752" y="1217793"/>
                    <a:pt x="2050277" y="1201601"/>
                    <a:pt x="2051229" y="1178741"/>
                  </a:cubicBezTo>
                  <a:cubicBezTo>
                    <a:pt x="2058849" y="1162548"/>
                    <a:pt x="2071232" y="1167311"/>
                    <a:pt x="2083614" y="1172073"/>
                  </a:cubicBezTo>
                  <a:cubicBezTo>
                    <a:pt x="2111237" y="1181598"/>
                    <a:pt x="2136002" y="1178741"/>
                    <a:pt x="2161719" y="1162548"/>
                  </a:cubicBezTo>
                  <a:cubicBezTo>
                    <a:pt x="2193152" y="1142546"/>
                    <a:pt x="2229347" y="1134926"/>
                    <a:pt x="2266494" y="1136831"/>
                  </a:cubicBezTo>
                  <a:cubicBezTo>
                    <a:pt x="2288402" y="1137783"/>
                    <a:pt x="2310309" y="1137783"/>
                    <a:pt x="2331264" y="1133021"/>
                  </a:cubicBezTo>
                  <a:cubicBezTo>
                    <a:pt x="2370317" y="1123496"/>
                    <a:pt x="2397939" y="1138736"/>
                    <a:pt x="2387462" y="1197791"/>
                  </a:cubicBezTo>
                  <a:cubicBezTo>
                    <a:pt x="2384604" y="1213983"/>
                    <a:pt x="2384604" y="1228271"/>
                    <a:pt x="2400797" y="1229223"/>
                  </a:cubicBezTo>
                  <a:cubicBezTo>
                    <a:pt x="2447469" y="1231128"/>
                    <a:pt x="2477949" y="1266371"/>
                    <a:pt x="2517002" y="1283516"/>
                  </a:cubicBezTo>
                  <a:cubicBezTo>
                    <a:pt x="2538909" y="1293041"/>
                    <a:pt x="2550339" y="1296851"/>
                    <a:pt x="2556055" y="1266371"/>
                  </a:cubicBezTo>
                  <a:cubicBezTo>
                    <a:pt x="2561769" y="1236843"/>
                    <a:pt x="2589392" y="1227318"/>
                    <a:pt x="2617967" y="1241606"/>
                  </a:cubicBezTo>
                  <a:cubicBezTo>
                    <a:pt x="2644637" y="1254941"/>
                    <a:pt x="2673212" y="1262561"/>
                    <a:pt x="2701787" y="1271133"/>
                  </a:cubicBezTo>
                  <a:cubicBezTo>
                    <a:pt x="2743697" y="1283516"/>
                    <a:pt x="2782749" y="1259703"/>
                    <a:pt x="2823707" y="1270181"/>
                  </a:cubicBezTo>
                  <a:cubicBezTo>
                    <a:pt x="2833232" y="1272086"/>
                    <a:pt x="2840852" y="1262561"/>
                    <a:pt x="2842757" y="1253988"/>
                  </a:cubicBezTo>
                  <a:cubicBezTo>
                    <a:pt x="2847519" y="1233033"/>
                    <a:pt x="2856092" y="1212078"/>
                    <a:pt x="2857997" y="1191123"/>
                  </a:cubicBezTo>
                  <a:cubicBezTo>
                    <a:pt x="2861807" y="1157786"/>
                    <a:pt x="2857044" y="1154928"/>
                    <a:pt x="2824659" y="1163501"/>
                  </a:cubicBezTo>
                  <a:cubicBezTo>
                    <a:pt x="2807514" y="1168263"/>
                    <a:pt x="2793227" y="1167311"/>
                    <a:pt x="2781797" y="1153023"/>
                  </a:cubicBezTo>
                  <a:lnTo>
                    <a:pt x="2778142" y="1149005"/>
                  </a:lnTo>
                  <a:lnTo>
                    <a:pt x="2758579" y="1157637"/>
                  </a:lnTo>
                  <a:cubicBezTo>
                    <a:pt x="2730182" y="1164691"/>
                    <a:pt x="2706072" y="1153261"/>
                    <a:pt x="2684641" y="1122543"/>
                  </a:cubicBezTo>
                  <a:cubicBezTo>
                    <a:pt x="2676068" y="1110161"/>
                    <a:pt x="2672258" y="1095873"/>
                    <a:pt x="2664638" y="1083491"/>
                  </a:cubicBezTo>
                  <a:cubicBezTo>
                    <a:pt x="2658923" y="1073966"/>
                    <a:pt x="2664638" y="1054916"/>
                    <a:pt x="2646541" y="1054916"/>
                  </a:cubicBezTo>
                  <a:cubicBezTo>
                    <a:pt x="2631301" y="1055868"/>
                    <a:pt x="2616061" y="1061583"/>
                    <a:pt x="2610346" y="1080633"/>
                  </a:cubicBezTo>
                  <a:lnTo>
                    <a:pt x="2609202" y="1082346"/>
                  </a:lnTo>
                  <a:lnTo>
                    <a:pt x="2613204" y="1086348"/>
                  </a:lnTo>
                  <a:cubicBezTo>
                    <a:pt x="2619871" y="1093968"/>
                    <a:pt x="2626539" y="1101588"/>
                    <a:pt x="2632254" y="1108255"/>
                  </a:cubicBezTo>
                  <a:cubicBezTo>
                    <a:pt x="2619871" y="1117780"/>
                    <a:pt x="2617014" y="1133020"/>
                    <a:pt x="2609394" y="1145403"/>
                  </a:cubicBezTo>
                  <a:cubicBezTo>
                    <a:pt x="2602726" y="1154928"/>
                    <a:pt x="2586534" y="1142545"/>
                    <a:pt x="2584629" y="1132068"/>
                  </a:cubicBezTo>
                  <a:cubicBezTo>
                    <a:pt x="2581771" y="1117780"/>
                    <a:pt x="2574151" y="1106350"/>
                    <a:pt x="2566055" y="1095397"/>
                  </a:cubicBezTo>
                  <a:lnTo>
                    <a:pt x="2558490" y="1083461"/>
                  </a:lnTo>
                  <a:lnTo>
                    <a:pt x="2545576" y="1071108"/>
                  </a:lnTo>
                  <a:cubicBezTo>
                    <a:pt x="2541766" y="1068251"/>
                    <a:pt x="2537003" y="1065393"/>
                    <a:pt x="2536051" y="1061583"/>
                  </a:cubicBezTo>
                  <a:cubicBezTo>
                    <a:pt x="2522716" y="1003481"/>
                    <a:pt x="2462708" y="991098"/>
                    <a:pt x="2429371" y="952046"/>
                  </a:cubicBezTo>
                  <a:cubicBezTo>
                    <a:pt x="2426513" y="949188"/>
                    <a:pt x="2421751" y="947283"/>
                    <a:pt x="2417941" y="944426"/>
                  </a:cubicBezTo>
                  <a:cubicBezTo>
                    <a:pt x="2416036" y="943473"/>
                    <a:pt x="2413178" y="943473"/>
                    <a:pt x="2407463" y="947283"/>
                  </a:cubicBezTo>
                  <a:cubicBezTo>
                    <a:pt x="2425561" y="973001"/>
                    <a:pt x="2440801" y="998718"/>
                    <a:pt x="2469376" y="1014911"/>
                  </a:cubicBezTo>
                  <a:cubicBezTo>
                    <a:pt x="2483663" y="1023483"/>
                    <a:pt x="2500808" y="1028246"/>
                    <a:pt x="2509381" y="1044438"/>
                  </a:cubicBezTo>
                  <a:cubicBezTo>
                    <a:pt x="2510333" y="1049201"/>
                    <a:pt x="2508428" y="1053963"/>
                    <a:pt x="2504618" y="1057773"/>
                  </a:cubicBezTo>
                  <a:cubicBezTo>
                    <a:pt x="2500808" y="1066346"/>
                    <a:pt x="2479853" y="1059678"/>
                    <a:pt x="2488426" y="1077776"/>
                  </a:cubicBezTo>
                  <a:cubicBezTo>
                    <a:pt x="2485568" y="1082538"/>
                    <a:pt x="2481758" y="1084443"/>
                    <a:pt x="2476996" y="1084443"/>
                  </a:cubicBezTo>
                  <a:cubicBezTo>
                    <a:pt x="2437943" y="1050153"/>
                    <a:pt x="2385556" y="1032056"/>
                    <a:pt x="2356028" y="985383"/>
                  </a:cubicBezTo>
                  <a:cubicBezTo>
                    <a:pt x="2346503" y="970143"/>
                    <a:pt x="2333168" y="968238"/>
                    <a:pt x="2317928" y="978716"/>
                  </a:cubicBezTo>
                  <a:cubicBezTo>
                    <a:pt x="2310308" y="984431"/>
                    <a:pt x="2301736" y="994908"/>
                    <a:pt x="2295068" y="993003"/>
                  </a:cubicBezTo>
                  <a:cubicBezTo>
                    <a:pt x="2237918" y="978716"/>
                    <a:pt x="2232203" y="1040628"/>
                    <a:pt x="2196008" y="1057773"/>
                  </a:cubicBezTo>
                  <a:cubicBezTo>
                    <a:pt x="2185531" y="1062536"/>
                    <a:pt x="2183626" y="1075871"/>
                    <a:pt x="2181721" y="1087301"/>
                  </a:cubicBezTo>
                  <a:cubicBezTo>
                    <a:pt x="2172196" y="1130163"/>
                    <a:pt x="2149336" y="1152071"/>
                    <a:pt x="2105521" y="1157786"/>
                  </a:cubicBezTo>
                  <a:cubicBezTo>
                    <a:pt x="2088376" y="1159691"/>
                    <a:pt x="2069326" y="1179693"/>
                    <a:pt x="2053133" y="1155881"/>
                  </a:cubicBezTo>
                  <a:cubicBezTo>
                    <a:pt x="2052181" y="1145403"/>
                    <a:pt x="2048371" y="1137783"/>
                    <a:pt x="2036941" y="1136831"/>
                  </a:cubicBezTo>
                  <a:cubicBezTo>
                    <a:pt x="2026463" y="1135878"/>
                    <a:pt x="2010271" y="1148261"/>
                    <a:pt x="2008366" y="1131116"/>
                  </a:cubicBezTo>
                  <a:cubicBezTo>
                    <a:pt x="2005508" y="1113018"/>
                    <a:pt x="1993126" y="1094921"/>
                    <a:pt x="2001698" y="1074918"/>
                  </a:cubicBezTo>
                  <a:cubicBezTo>
                    <a:pt x="2011223" y="1051106"/>
                    <a:pt x="2015986" y="1027293"/>
                    <a:pt x="2008366" y="1001576"/>
                  </a:cubicBezTo>
                  <a:cubicBezTo>
                    <a:pt x="2002651" y="979668"/>
                    <a:pt x="2021701" y="978716"/>
                    <a:pt x="2035988" y="977763"/>
                  </a:cubicBezTo>
                  <a:cubicBezTo>
                    <a:pt x="2059801" y="974906"/>
                    <a:pt x="2083613" y="981573"/>
                    <a:pt x="2107426" y="983478"/>
                  </a:cubicBezTo>
                  <a:cubicBezTo>
                    <a:pt x="2120761" y="984431"/>
                    <a:pt x="2139811" y="992051"/>
                    <a:pt x="2148383" y="975858"/>
                  </a:cubicBezTo>
                  <a:cubicBezTo>
                    <a:pt x="2157908" y="956808"/>
                    <a:pt x="2162671" y="934901"/>
                    <a:pt x="2150288" y="913946"/>
                  </a:cubicBezTo>
                  <a:cubicBezTo>
                    <a:pt x="2140763" y="897753"/>
                    <a:pt x="2131238" y="882513"/>
                    <a:pt x="2112188" y="876798"/>
                  </a:cubicBezTo>
                  <a:cubicBezTo>
                    <a:pt x="2105521" y="874893"/>
                    <a:pt x="2094091" y="873941"/>
                    <a:pt x="2096948" y="862511"/>
                  </a:cubicBezTo>
                  <a:cubicBezTo>
                    <a:pt x="2098853" y="852033"/>
                    <a:pt x="2109331" y="852033"/>
                    <a:pt x="2118856" y="849176"/>
                  </a:cubicBezTo>
                  <a:cubicBezTo>
                    <a:pt x="2149336" y="838698"/>
                    <a:pt x="2177911" y="830126"/>
                    <a:pt x="2206486" y="810123"/>
                  </a:cubicBezTo>
                  <a:cubicBezTo>
                    <a:pt x="2241728" y="785358"/>
                    <a:pt x="2258873" y="735828"/>
                    <a:pt x="2308403" y="731066"/>
                  </a:cubicBezTo>
                  <a:cubicBezTo>
                    <a:pt x="2322691" y="729161"/>
                    <a:pt x="2323643" y="718683"/>
                    <a:pt x="2321738" y="708206"/>
                  </a:cubicBezTo>
                  <a:cubicBezTo>
                    <a:pt x="2319833" y="698681"/>
                    <a:pt x="2314118" y="689156"/>
                    <a:pt x="2311261" y="679631"/>
                  </a:cubicBezTo>
                  <a:cubicBezTo>
                    <a:pt x="2307451" y="666296"/>
                    <a:pt x="2305546" y="652008"/>
                    <a:pt x="2320786" y="643436"/>
                  </a:cubicBezTo>
                  <a:cubicBezTo>
                    <a:pt x="2326501" y="640578"/>
                    <a:pt x="2334121" y="632958"/>
                    <a:pt x="2338883" y="638673"/>
                  </a:cubicBezTo>
                  <a:cubicBezTo>
                    <a:pt x="2346503" y="649151"/>
                    <a:pt x="2353171" y="662486"/>
                    <a:pt x="2343646" y="675821"/>
                  </a:cubicBezTo>
                  <a:cubicBezTo>
                    <a:pt x="2337931" y="685346"/>
                    <a:pt x="2342693" y="692966"/>
                    <a:pt x="2348408" y="699633"/>
                  </a:cubicBezTo>
                  <a:cubicBezTo>
                    <a:pt x="2356028" y="708206"/>
                    <a:pt x="2364601" y="711063"/>
                    <a:pt x="2376031" y="706301"/>
                  </a:cubicBezTo>
                  <a:cubicBezTo>
                    <a:pt x="2378888" y="705348"/>
                    <a:pt x="2381746" y="704396"/>
                    <a:pt x="2385556" y="704396"/>
                  </a:cubicBezTo>
                  <a:cubicBezTo>
                    <a:pt x="2409368" y="712968"/>
                    <a:pt x="2432228" y="712016"/>
                    <a:pt x="2454136" y="698681"/>
                  </a:cubicBezTo>
                  <a:cubicBezTo>
                    <a:pt x="2460803" y="694871"/>
                    <a:pt x="2469376" y="692966"/>
                    <a:pt x="2476996" y="692013"/>
                  </a:cubicBezTo>
                  <a:cubicBezTo>
                    <a:pt x="2517001" y="689156"/>
                    <a:pt x="2517001" y="689156"/>
                    <a:pt x="2517953" y="648198"/>
                  </a:cubicBezTo>
                  <a:cubicBezTo>
                    <a:pt x="2525573" y="626291"/>
                    <a:pt x="2540813" y="618671"/>
                    <a:pt x="2563673" y="626291"/>
                  </a:cubicBezTo>
                  <a:cubicBezTo>
                    <a:pt x="2558911" y="610098"/>
                    <a:pt x="2545576" y="599621"/>
                    <a:pt x="2554148" y="585333"/>
                  </a:cubicBezTo>
                  <a:lnTo>
                    <a:pt x="2572928" y="573708"/>
                  </a:lnTo>
                  <a:lnTo>
                    <a:pt x="2586098" y="571735"/>
                  </a:lnTo>
                  <a:lnTo>
                    <a:pt x="2586726" y="571671"/>
                  </a:lnTo>
                  <a:cubicBezTo>
                    <a:pt x="2599630" y="572653"/>
                    <a:pt x="2613203" y="578189"/>
                    <a:pt x="2624633" y="568188"/>
                  </a:cubicBezTo>
                  <a:cubicBezTo>
                    <a:pt x="2626538" y="566283"/>
                    <a:pt x="2628443" y="565331"/>
                    <a:pt x="2630348" y="563426"/>
                  </a:cubicBezTo>
                  <a:cubicBezTo>
                    <a:pt x="2634158" y="561521"/>
                    <a:pt x="2634158" y="568188"/>
                    <a:pt x="2633206" y="563426"/>
                  </a:cubicBezTo>
                  <a:cubicBezTo>
                    <a:pt x="2632253" y="557711"/>
                    <a:pt x="2629396" y="564378"/>
                    <a:pt x="2626538" y="563426"/>
                  </a:cubicBezTo>
                  <a:cubicBezTo>
                    <a:pt x="2615584" y="567236"/>
                    <a:pt x="2604392" y="569141"/>
                    <a:pt x="2593082" y="570689"/>
                  </a:cubicBezTo>
                  <a:lnTo>
                    <a:pt x="2586098" y="571735"/>
                  </a:lnTo>
                  <a:lnTo>
                    <a:pt x="2574151" y="572951"/>
                  </a:lnTo>
                  <a:lnTo>
                    <a:pt x="2572928" y="573708"/>
                  </a:lnTo>
                  <a:lnTo>
                    <a:pt x="2558911" y="575808"/>
                  </a:lnTo>
                  <a:cubicBezTo>
                    <a:pt x="2533193" y="580571"/>
                    <a:pt x="2516048" y="563426"/>
                    <a:pt x="2506523" y="541518"/>
                  </a:cubicBezTo>
                  <a:cubicBezTo>
                    <a:pt x="2496998" y="519611"/>
                    <a:pt x="2487473" y="498656"/>
                    <a:pt x="2512238" y="480558"/>
                  </a:cubicBezTo>
                  <a:cubicBezTo>
                    <a:pt x="2520811" y="474843"/>
                    <a:pt x="2527478" y="467223"/>
                    <a:pt x="2533193" y="458651"/>
                  </a:cubicBezTo>
                  <a:cubicBezTo>
                    <a:pt x="2537003" y="452936"/>
                    <a:pt x="2541766" y="446268"/>
                    <a:pt x="2534146" y="440553"/>
                  </a:cubicBezTo>
                  <a:cubicBezTo>
                    <a:pt x="2526526" y="434838"/>
                    <a:pt x="2515096" y="437696"/>
                    <a:pt x="2513191" y="445316"/>
                  </a:cubicBezTo>
                  <a:cubicBezTo>
                    <a:pt x="2506523" y="474843"/>
                    <a:pt x="2482711" y="489131"/>
                    <a:pt x="2464613" y="509133"/>
                  </a:cubicBezTo>
                  <a:cubicBezTo>
                    <a:pt x="2452231" y="523421"/>
                    <a:pt x="2455088" y="538661"/>
                    <a:pt x="2467471" y="551996"/>
                  </a:cubicBezTo>
                  <a:cubicBezTo>
                    <a:pt x="2481758" y="567236"/>
                    <a:pt x="2481758" y="582476"/>
                    <a:pt x="2468423" y="597716"/>
                  </a:cubicBezTo>
                  <a:cubicBezTo>
                    <a:pt x="2457946" y="610098"/>
                    <a:pt x="2455088" y="623433"/>
                    <a:pt x="2453183" y="638673"/>
                  </a:cubicBezTo>
                  <a:cubicBezTo>
                    <a:pt x="2451278" y="657723"/>
                    <a:pt x="2442706" y="671058"/>
                    <a:pt x="2423656" y="676773"/>
                  </a:cubicBezTo>
                  <a:cubicBezTo>
                    <a:pt x="2413178" y="682488"/>
                    <a:pt x="2402701" y="690108"/>
                    <a:pt x="2389366" y="683441"/>
                  </a:cubicBezTo>
                  <a:cubicBezTo>
                    <a:pt x="2381746" y="676773"/>
                    <a:pt x="2376983" y="670106"/>
                    <a:pt x="2383651" y="659628"/>
                  </a:cubicBezTo>
                  <a:cubicBezTo>
                    <a:pt x="2377936" y="649151"/>
                    <a:pt x="2372221" y="638673"/>
                    <a:pt x="2367458" y="627243"/>
                  </a:cubicBezTo>
                  <a:cubicBezTo>
                    <a:pt x="2348408" y="585333"/>
                    <a:pt x="2348408" y="584381"/>
                    <a:pt x="2308403" y="612003"/>
                  </a:cubicBezTo>
                  <a:cubicBezTo>
                    <a:pt x="2273161" y="616766"/>
                    <a:pt x="2265541" y="608193"/>
                    <a:pt x="2270303" y="571046"/>
                  </a:cubicBezTo>
                  <a:cubicBezTo>
                    <a:pt x="2271256" y="560568"/>
                    <a:pt x="2287448" y="545328"/>
                    <a:pt x="2260778" y="543423"/>
                  </a:cubicBezTo>
                  <a:cubicBezTo>
                    <a:pt x="2255063" y="542471"/>
                    <a:pt x="2255063" y="530088"/>
                    <a:pt x="2259826" y="522468"/>
                  </a:cubicBezTo>
                  <a:cubicBezTo>
                    <a:pt x="2313166" y="486273"/>
                    <a:pt x="2361743" y="445316"/>
                    <a:pt x="2390318" y="385308"/>
                  </a:cubicBezTo>
                  <a:cubicBezTo>
                    <a:pt x="2396986" y="372926"/>
                    <a:pt x="2403653" y="362448"/>
                    <a:pt x="2416988" y="357686"/>
                  </a:cubicBezTo>
                  <a:cubicBezTo>
                    <a:pt x="2416988" y="355781"/>
                    <a:pt x="2416988" y="353876"/>
                    <a:pt x="2417941" y="351971"/>
                  </a:cubicBezTo>
                  <a:cubicBezTo>
                    <a:pt x="2419846" y="352923"/>
                    <a:pt x="2423656" y="354828"/>
                    <a:pt x="2424608" y="353876"/>
                  </a:cubicBezTo>
                  <a:cubicBezTo>
                    <a:pt x="2434371" y="344351"/>
                    <a:pt x="2443539" y="338934"/>
                    <a:pt x="2452245" y="336582"/>
                  </a:cubicBezTo>
                  <a:cubicBezTo>
                    <a:pt x="2458775" y="334818"/>
                    <a:pt x="2465045" y="334779"/>
                    <a:pt x="2471113" y="336025"/>
                  </a:cubicBezTo>
                  <a:close/>
                  <a:moveTo>
                    <a:pt x="761544" y="194808"/>
                  </a:moveTo>
                  <a:cubicBezTo>
                    <a:pt x="773926" y="196713"/>
                    <a:pt x="774879" y="206238"/>
                    <a:pt x="773926" y="216716"/>
                  </a:cubicBezTo>
                  <a:cubicBezTo>
                    <a:pt x="755829" y="237671"/>
                    <a:pt x="760591" y="257673"/>
                    <a:pt x="773926" y="278628"/>
                  </a:cubicBezTo>
                  <a:cubicBezTo>
                    <a:pt x="748209" y="302441"/>
                    <a:pt x="720586" y="315776"/>
                    <a:pt x="687249" y="293868"/>
                  </a:cubicBezTo>
                  <a:cubicBezTo>
                    <a:pt x="682486" y="291011"/>
                    <a:pt x="675819" y="292916"/>
                    <a:pt x="671056" y="292916"/>
                  </a:cubicBezTo>
                  <a:cubicBezTo>
                    <a:pt x="660579" y="294821"/>
                    <a:pt x="650101" y="296726"/>
                    <a:pt x="640576" y="298631"/>
                  </a:cubicBezTo>
                  <a:cubicBezTo>
                    <a:pt x="627241" y="300536"/>
                    <a:pt x="613906" y="302441"/>
                    <a:pt x="603429" y="291011"/>
                  </a:cubicBezTo>
                  <a:cubicBezTo>
                    <a:pt x="636766" y="258626"/>
                    <a:pt x="678676" y="239576"/>
                    <a:pt x="715824" y="211953"/>
                  </a:cubicBezTo>
                  <a:cubicBezTo>
                    <a:pt x="719634" y="209096"/>
                    <a:pt x="724396" y="211953"/>
                    <a:pt x="727254" y="215763"/>
                  </a:cubicBezTo>
                  <a:cubicBezTo>
                    <a:pt x="746304" y="220526"/>
                    <a:pt x="741541" y="187188"/>
                    <a:pt x="761544" y="194808"/>
                  </a:cubicBezTo>
                  <a:close/>
                  <a:moveTo>
                    <a:pt x="873343" y="184331"/>
                  </a:moveTo>
                  <a:cubicBezTo>
                    <a:pt x="879653" y="185283"/>
                    <a:pt x="886320" y="188617"/>
                    <a:pt x="891083" y="191951"/>
                  </a:cubicBezTo>
                  <a:cubicBezTo>
                    <a:pt x="904418" y="200523"/>
                    <a:pt x="892988" y="209096"/>
                    <a:pt x="888226" y="217668"/>
                  </a:cubicBezTo>
                  <a:lnTo>
                    <a:pt x="879241" y="234820"/>
                  </a:lnTo>
                  <a:lnTo>
                    <a:pt x="895370" y="235036"/>
                  </a:lnTo>
                  <a:cubicBezTo>
                    <a:pt x="907514" y="238206"/>
                    <a:pt x="906800" y="249815"/>
                    <a:pt x="899656" y="266246"/>
                  </a:cubicBezTo>
                  <a:cubicBezTo>
                    <a:pt x="894893" y="277676"/>
                    <a:pt x="884416" y="289106"/>
                    <a:pt x="892988" y="303393"/>
                  </a:cubicBezTo>
                  <a:cubicBezTo>
                    <a:pt x="897751" y="310061"/>
                    <a:pt x="901561" y="309108"/>
                    <a:pt x="905371" y="303393"/>
                  </a:cubicBezTo>
                  <a:cubicBezTo>
                    <a:pt x="923468" y="307203"/>
                    <a:pt x="923468" y="307203"/>
                    <a:pt x="915848" y="337683"/>
                  </a:cubicBezTo>
                  <a:cubicBezTo>
                    <a:pt x="926326" y="330063"/>
                    <a:pt x="936803" y="329111"/>
                    <a:pt x="946328" y="324348"/>
                  </a:cubicBezTo>
                  <a:lnTo>
                    <a:pt x="973409" y="303804"/>
                  </a:lnTo>
                  <a:lnTo>
                    <a:pt x="975260" y="292796"/>
                  </a:lnTo>
                  <a:cubicBezTo>
                    <a:pt x="974903" y="288629"/>
                    <a:pt x="972522" y="284819"/>
                    <a:pt x="965378" y="281485"/>
                  </a:cubicBezTo>
                  <a:cubicBezTo>
                    <a:pt x="944423" y="270055"/>
                    <a:pt x="942518" y="249100"/>
                    <a:pt x="962521" y="233860"/>
                  </a:cubicBezTo>
                  <a:cubicBezTo>
                    <a:pt x="977761" y="221478"/>
                    <a:pt x="993953" y="208143"/>
                    <a:pt x="1013956" y="203380"/>
                  </a:cubicBezTo>
                  <a:cubicBezTo>
                    <a:pt x="1018718" y="201475"/>
                    <a:pt x="1023481" y="200046"/>
                    <a:pt x="1028243" y="200165"/>
                  </a:cubicBezTo>
                  <a:cubicBezTo>
                    <a:pt x="1033006" y="200284"/>
                    <a:pt x="1037768" y="201951"/>
                    <a:pt x="1042531" y="206238"/>
                  </a:cubicBezTo>
                  <a:cubicBezTo>
                    <a:pt x="1037768" y="220525"/>
                    <a:pt x="1018718" y="221478"/>
                    <a:pt x="1016813" y="234813"/>
                  </a:cubicBezTo>
                  <a:cubicBezTo>
                    <a:pt x="1029196" y="212905"/>
                    <a:pt x="1052056" y="208143"/>
                    <a:pt x="1075868" y="204333"/>
                  </a:cubicBezTo>
                  <a:cubicBezTo>
                    <a:pt x="1082536" y="204333"/>
                    <a:pt x="1089203" y="204333"/>
                    <a:pt x="1095871" y="204333"/>
                  </a:cubicBezTo>
                  <a:cubicBezTo>
                    <a:pt x="1106348" y="211953"/>
                    <a:pt x="1099681" y="223383"/>
                    <a:pt x="1099681" y="232908"/>
                  </a:cubicBezTo>
                  <a:cubicBezTo>
                    <a:pt x="1112063" y="235765"/>
                    <a:pt x="1123493" y="229098"/>
                    <a:pt x="1133971" y="231003"/>
                  </a:cubicBezTo>
                  <a:cubicBezTo>
                    <a:pt x="1140638" y="231003"/>
                    <a:pt x="1146353" y="233860"/>
                    <a:pt x="1151116" y="238623"/>
                  </a:cubicBezTo>
                  <a:cubicBezTo>
                    <a:pt x="1162546" y="262435"/>
                    <a:pt x="1192073" y="265293"/>
                    <a:pt x="1205408" y="287200"/>
                  </a:cubicBezTo>
                  <a:cubicBezTo>
                    <a:pt x="1219696" y="305298"/>
                    <a:pt x="1210171" y="320538"/>
                    <a:pt x="1198741" y="334825"/>
                  </a:cubicBezTo>
                  <a:cubicBezTo>
                    <a:pt x="1205408" y="359590"/>
                    <a:pt x="1234936" y="358638"/>
                    <a:pt x="1248271" y="377688"/>
                  </a:cubicBezTo>
                  <a:cubicBezTo>
                    <a:pt x="1257796" y="391023"/>
                    <a:pt x="1257796" y="393880"/>
                    <a:pt x="1246366" y="402453"/>
                  </a:cubicBezTo>
                  <a:cubicBezTo>
                    <a:pt x="1226363" y="415788"/>
                    <a:pt x="1207313" y="445315"/>
                    <a:pt x="1187311" y="402453"/>
                  </a:cubicBezTo>
                  <a:cubicBezTo>
                    <a:pt x="1184453" y="396738"/>
                    <a:pt x="1176833" y="390070"/>
                    <a:pt x="1171118" y="396738"/>
                  </a:cubicBezTo>
                  <a:cubicBezTo>
                    <a:pt x="1161593" y="407215"/>
                    <a:pt x="1163498" y="418645"/>
                    <a:pt x="1171118" y="431028"/>
                  </a:cubicBezTo>
                  <a:cubicBezTo>
                    <a:pt x="1186358" y="457698"/>
                    <a:pt x="1180643" y="471033"/>
                    <a:pt x="1151116" y="479605"/>
                  </a:cubicBezTo>
                  <a:cubicBezTo>
                    <a:pt x="1147306" y="475795"/>
                    <a:pt x="1141591" y="474843"/>
                    <a:pt x="1136828" y="476748"/>
                  </a:cubicBezTo>
                  <a:cubicBezTo>
                    <a:pt x="1132066" y="478653"/>
                    <a:pt x="1134923" y="483415"/>
                    <a:pt x="1136828" y="487225"/>
                  </a:cubicBezTo>
                  <a:cubicBezTo>
                    <a:pt x="1135876" y="500560"/>
                    <a:pt x="1128256" y="503418"/>
                    <a:pt x="1118731" y="497703"/>
                  </a:cubicBezTo>
                  <a:cubicBezTo>
                    <a:pt x="1098728" y="487225"/>
                    <a:pt x="1074916" y="482463"/>
                    <a:pt x="1066343" y="455793"/>
                  </a:cubicBezTo>
                  <a:cubicBezTo>
                    <a:pt x="1058723" y="432933"/>
                    <a:pt x="1039673" y="427218"/>
                    <a:pt x="1016813" y="433885"/>
                  </a:cubicBezTo>
                  <a:cubicBezTo>
                    <a:pt x="1008241" y="436743"/>
                    <a:pt x="999668" y="438648"/>
                    <a:pt x="996811" y="428170"/>
                  </a:cubicBezTo>
                  <a:cubicBezTo>
                    <a:pt x="993001" y="415788"/>
                    <a:pt x="1007288" y="411025"/>
                    <a:pt x="1013003" y="411978"/>
                  </a:cubicBezTo>
                  <a:cubicBezTo>
                    <a:pt x="1055866" y="420550"/>
                    <a:pt x="1078726" y="386260"/>
                    <a:pt x="1109206" y="369115"/>
                  </a:cubicBezTo>
                  <a:cubicBezTo>
                    <a:pt x="1117778" y="343398"/>
                    <a:pt x="1089203" y="330063"/>
                    <a:pt x="1089203" y="307203"/>
                  </a:cubicBezTo>
                  <a:cubicBezTo>
                    <a:pt x="1085393" y="301488"/>
                    <a:pt x="1081583" y="296725"/>
                    <a:pt x="1077773" y="291010"/>
                  </a:cubicBezTo>
                  <a:cubicBezTo>
                    <a:pt x="1057771" y="307203"/>
                    <a:pt x="1036816" y="290058"/>
                    <a:pt x="1016813" y="292915"/>
                  </a:cubicBezTo>
                  <a:cubicBezTo>
                    <a:pt x="1012050" y="293391"/>
                    <a:pt x="1008717" y="294106"/>
                    <a:pt x="1007169" y="296011"/>
                  </a:cubicBezTo>
                  <a:lnTo>
                    <a:pt x="1007866" y="302667"/>
                  </a:lnTo>
                  <a:lnTo>
                    <a:pt x="1009193" y="303393"/>
                  </a:lnTo>
                  <a:cubicBezTo>
                    <a:pt x="1013003" y="324348"/>
                    <a:pt x="986333" y="363401"/>
                    <a:pt x="962521" y="370068"/>
                  </a:cubicBezTo>
                  <a:cubicBezTo>
                    <a:pt x="943471" y="375783"/>
                    <a:pt x="924421" y="377688"/>
                    <a:pt x="905371" y="371973"/>
                  </a:cubicBezTo>
                  <a:cubicBezTo>
                    <a:pt x="896798" y="389118"/>
                    <a:pt x="879653" y="396738"/>
                    <a:pt x="868223" y="410073"/>
                  </a:cubicBezTo>
                  <a:cubicBezTo>
                    <a:pt x="859651" y="419598"/>
                    <a:pt x="849173" y="424361"/>
                    <a:pt x="836791" y="426266"/>
                  </a:cubicBezTo>
                  <a:cubicBezTo>
                    <a:pt x="830123" y="425313"/>
                    <a:pt x="820598" y="421503"/>
                    <a:pt x="816788" y="424361"/>
                  </a:cubicBezTo>
                  <a:cubicBezTo>
                    <a:pt x="772973" y="455793"/>
                    <a:pt x="714871" y="464366"/>
                    <a:pt x="677723" y="507228"/>
                  </a:cubicBezTo>
                  <a:cubicBezTo>
                    <a:pt x="667246" y="519611"/>
                    <a:pt x="646291" y="531993"/>
                    <a:pt x="668198" y="553901"/>
                  </a:cubicBezTo>
                  <a:cubicBezTo>
                    <a:pt x="672961" y="558663"/>
                    <a:pt x="665341" y="574856"/>
                    <a:pt x="662483" y="586286"/>
                  </a:cubicBezTo>
                  <a:cubicBezTo>
                    <a:pt x="685343" y="585333"/>
                    <a:pt x="702488" y="596763"/>
                    <a:pt x="716776" y="612956"/>
                  </a:cubicBezTo>
                  <a:cubicBezTo>
                    <a:pt x="731063" y="630101"/>
                    <a:pt x="747256" y="644388"/>
                    <a:pt x="771068" y="645341"/>
                  </a:cubicBezTo>
                  <a:cubicBezTo>
                    <a:pt x="789166" y="646293"/>
                    <a:pt x="788213" y="653913"/>
                    <a:pt x="782498" y="667248"/>
                  </a:cubicBezTo>
                  <a:cubicBezTo>
                    <a:pt x="774878" y="685346"/>
                    <a:pt x="766306" y="702491"/>
                    <a:pt x="772973" y="726303"/>
                  </a:cubicBezTo>
                  <a:cubicBezTo>
                    <a:pt x="779641" y="752973"/>
                    <a:pt x="789166" y="747258"/>
                    <a:pt x="805358" y="736781"/>
                  </a:cubicBezTo>
                  <a:cubicBezTo>
                    <a:pt x="823456" y="725351"/>
                    <a:pt x="826313" y="706301"/>
                    <a:pt x="828218" y="689156"/>
                  </a:cubicBezTo>
                  <a:cubicBezTo>
                    <a:pt x="831076" y="669153"/>
                    <a:pt x="841553" y="660581"/>
                    <a:pt x="858698" y="652961"/>
                  </a:cubicBezTo>
                  <a:cubicBezTo>
                    <a:pt x="901561" y="638673"/>
                    <a:pt x="911086" y="619623"/>
                    <a:pt x="901561" y="573903"/>
                  </a:cubicBezTo>
                  <a:cubicBezTo>
                    <a:pt x="900608" y="569141"/>
                    <a:pt x="899656" y="563426"/>
                    <a:pt x="904418" y="561521"/>
                  </a:cubicBezTo>
                  <a:cubicBezTo>
                    <a:pt x="937756" y="550091"/>
                    <a:pt x="937756" y="514848"/>
                    <a:pt x="953948" y="491988"/>
                  </a:cubicBezTo>
                  <a:cubicBezTo>
                    <a:pt x="957758" y="486273"/>
                    <a:pt x="961568" y="480558"/>
                    <a:pt x="968236" y="478653"/>
                  </a:cubicBezTo>
                  <a:cubicBezTo>
                    <a:pt x="991096" y="471986"/>
                    <a:pt x="1037768" y="491036"/>
                    <a:pt x="1049198" y="512943"/>
                  </a:cubicBezTo>
                  <a:cubicBezTo>
                    <a:pt x="1061581" y="517706"/>
                    <a:pt x="1074916" y="522468"/>
                    <a:pt x="1063486" y="539613"/>
                  </a:cubicBezTo>
                  <a:cubicBezTo>
                    <a:pt x="1048246" y="555806"/>
                    <a:pt x="1052056" y="572951"/>
                    <a:pt x="1067296" y="583428"/>
                  </a:cubicBezTo>
                  <a:cubicBezTo>
                    <a:pt x="1084441" y="593906"/>
                    <a:pt x="1099681" y="578666"/>
                    <a:pt x="1112063" y="568188"/>
                  </a:cubicBezTo>
                  <a:cubicBezTo>
                    <a:pt x="1139686" y="545328"/>
                    <a:pt x="1138733" y="544376"/>
                    <a:pt x="1146353" y="580571"/>
                  </a:cubicBezTo>
                  <a:cubicBezTo>
                    <a:pt x="1149211" y="592953"/>
                    <a:pt x="1154926" y="606288"/>
                    <a:pt x="1151116" y="616766"/>
                  </a:cubicBezTo>
                  <a:cubicBezTo>
                    <a:pt x="1138733" y="656771"/>
                    <a:pt x="1163498" y="672011"/>
                    <a:pt x="1193026" y="684393"/>
                  </a:cubicBezTo>
                  <a:cubicBezTo>
                    <a:pt x="1193026" y="693918"/>
                    <a:pt x="1188501" y="696537"/>
                    <a:pt x="1182905" y="697847"/>
                  </a:cubicBezTo>
                  <a:lnTo>
                    <a:pt x="1179024" y="699159"/>
                  </a:lnTo>
                  <a:lnTo>
                    <a:pt x="1177845" y="699023"/>
                  </a:lnTo>
                  <a:cubicBezTo>
                    <a:pt x="1174214" y="699455"/>
                    <a:pt x="1170404" y="700824"/>
                    <a:pt x="1166356" y="703443"/>
                  </a:cubicBezTo>
                  <a:lnTo>
                    <a:pt x="1179024" y="699159"/>
                  </a:lnTo>
                  <a:lnTo>
                    <a:pt x="1188263" y="700229"/>
                  </a:lnTo>
                  <a:cubicBezTo>
                    <a:pt x="1194931" y="702491"/>
                    <a:pt x="1201122" y="707253"/>
                    <a:pt x="1207313" y="712016"/>
                  </a:cubicBezTo>
                  <a:cubicBezTo>
                    <a:pt x="1210647" y="727732"/>
                    <a:pt x="1209694" y="741781"/>
                    <a:pt x="1205051" y="754402"/>
                  </a:cubicBezTo>
                  <a:lnTo>
                    <a:pt x="1180854" y="787924"/>
                  </a:lnTo>
                  <a:lnTo>
                    <a:pt x="1187073" y="807504"/>
                  </a:lnTo>
                  <a:cubicBezTo>
                    <a:pt x="1190883" y="812504"/>
                    <a:pt x="1196836" y="815362"/>
                    <a:pt x="1206361" y="814886"/>
                  </a:cubicBezTo>
                  <a:cubicBezTo>
                    <a:pt x="1214934" y="814886"/>
                    <a:pt x="1223506" y="816791"/>
                    <a:pt x="1213981" y="828221"/>
                  </a:cubicBezTo>
                  <a:cubicBezTo>
                    <a:pt x="1208266" y="850128"/>
                    <a:pt x="1205409" y="874893"/>
                    <a:pt x="1172071" y="862511"/>
                  </a:cubicBezTo>
                  <a:cubicBezTo>
                    <a:pt x="1153021" y="859653"/>
                    <a:pt x="1123494" y="872036"/>
                    <a:pt x="1115874" y="854891"/>
                  </a:cubicBezTo>
                  <a:cubicBezTo>
                    <a:pt x="1109206" y="839651"/>
                    <a:pt x="1133971" y="821553"/>
                    <a:pt x="1148259" y="807266"/>
                  </a:cubicBezTo>
                  <a:cubicBezTo>
                    <a:pt x="1157784" y="799646"/>
                    <a:pt x="1159689" y="785358"/>
                    <a:pt x="1173024" y="780596"/>
                  </a:cubicBezTo>
                  <a:lnTo>
                    <a:pt x="1173125" y="780684"/>
                  </a:lnTo>
                  <a:lnTo>
                    <a:pt x="1174333" y="770475"/>
                  </a:lnTo>
                  <a:cubicBezTo>
                    <a:pt x="1173023" y="767975"/>
                    <a:pt x="1169689" y="766784"/>
                    <a:pt x="1163498" y="767261"/>
                  </a:cubicBezTo>
                  <a:cubicBezTo>
                    <a:pt x="1147306" y="769166"/>
                    <a:pt x="1137781" y="780596"/>
                    <a:pt x="1124446" y="787263"/>
                  </a:cubicBezTo>
                  <a:cubicBezTo>
                    <a:pt x="1097776" y="793931"/>
                    <a:pt x="1070153" y="791073"/>
                    <a:pt x="1043483" y="789168"/>
                  </a:cubicBezTo>
                  <a:cubicBezTo>
                    <a:pt x="1026338" y="788216"/>
                    <a:pt x="1010146" y="786311"/>
                    <a:pt x="993953" y="794883"/>
                  </a:cubicBezTo>
                  <a:cubicBezTo>
                    <a:pt x="987286" y="810123"/>
                    <a:pt x="971093" y="808218"/>
                    <a:pt x="959663" y="814886"/>
                  </a:cubicBezTo>
                  <a:cubicBezTo>
                    <a:pt x="951091" y="825363"/>
                    <a:pt x="939661" y="831078"/>
                    <a:pt x="929183" y="839651"/>
                  </a:cubicBezTo>
                  <a:lnTo>
                    <a:pt x="925100" y="843462"/>
                  </a:lnTo>
                  <a:lnTo>
                    <a:pt x="915848" y="851081"/>
                  </a:lnTo>
                  <a:cubicBezTo>
                    <a:pt x="915848" y="851081"/>
                    <a:pt x="912991" y="851081"/>
                    <a:pt x="912991" y="851081"/>
                  </a:cubicBezTo>
                  <a:cubicBezTo>
                    <a:pt x="912991" y="851081"/>
                    <a:pt x="914896" y="852986"/>
                    <a:pt x="914896" y="852986"/>
                  </a:cubicBezTo>
                  <a:lnTo>
                    <a:pt x="925100" y="843462"/>
                  </a:lnTo>
                  <a:lnTo>
                    <a:pt x="932041" y="837746"/>
                  </a:lnTo>
                  <a:cubicBezTo>
                    <a:pt x="942518" y="824411"/>
                    <a:pt x="959663" y="826316"/>
                    <a:pt x="972998" y="820601"/>
                  </a:cubicBezTo>
                  <a:cubicBezTo>
                    <a:pt x="979666" y="818696"/>
                    <a:pt x="986333" y="814886"/>
                    <a:pt x="992048" y="814886"/>
                  </a:cubicBezTo>
                  <a:cubicBezTo>
                    <a:pt x="1003478" y="813933"/>
                    <a:pt x="1017766" y="809171"/>
                    <a:pt x="1023481" y="819648"/>
                  </a:cubicBezTo>
                  <a:cubicBezTo>
                    <a:pt x="1032053" y="834888"/>
                    <a:pt x="1013003" y="835841"/>
                    <a:pt x="1005383" y="842508"/>
                  </a:cubicBezTo>
                  <a:cubicBezTo>
                    <a:pt x="1003478" y="844413"/>
                    <a:pt x="1005383" y="851081"/>
                    <a:pt x="1006336" y="854891"/>
                  </a:cubicBezTo>
                  <a:cubicBezTo>
                    <a:pt x="997763" y="866321"/>
                    <a:pt x="1011098" y="877751"/>
                    <a:pt x="1005383" y="889181"/>
                  </a:cubicBezTo>
                  <a:cubicBezTo>
                    <a:pt x="1001573" y="899658"/>
                    <a:pt x="992048" y="903468"/>
                    <a:pt x="984428" y="910136"/>
                  </a:cubicBezTo>
                  <a:cubicBezTo>
                    <a:pt x="974903" y="918708"/>
                    <a:pt x="961568" y="909183"/>
                    <a:pt x="952043" y="916803"/>
                  </a:cubicBezTo>
                  <a:cubicBezTo>
                    <a:pt x="937756" y="931091"/>
                    <a:pt x="916801" y="932043"/>
                    <a:pt x="899656" y="938711"/>
                  </a:cubicBezTo>
                  <a:cubicBezTo>
                    <a:pt x="876796" y="947283"/>
                    <a:pt x="858698" y="959666"/>
                    <a:pt x="855841" y="985383"/>
                  </a:cubicBezTo>
                  <a:cubicBezTo>
                    <a:pt x="853936" y="1001576"/>
                    <a:pt x="839648" y="1003481"/>
                    <a:pt x="831076" y="1003481"/>
                  </a:cubicBezTo>
                  <a:cubicBezTo>
                    <a:pt x="779641" y="1006338"/>
                    <a:pt x="763448" y="1048248"/>
                    <a:pt x="738683" y="1081586"/>
                  </a:cubicBezTo>
                  <a:cubicBezTo>
                    <a:pt x="708203" y="1076823"/>
                    <a:pt x="712013" y="1097778"/>
                    <a:pt x="711061" y="1115876"/>
                  </a:cubicBezTo>
                  <a:cubicBezTo>
                    <a:pt x="707251" y="1144451"/>
                    <a:pt x="692011" y="1163501"/>
                    <a:pt x="666293" y="1175883"/>
                  </a:cubicBezTo>
                  <a:cubicBezTo>
                    <a:pt x="636766" y="1191123"/>
                    <a:pt x="610096" y="1209221"/>
                    <a:pt x="585331" y="1230176"/>
                  </a:cubicBezTo>
                  <a:cubicBezTo>
                    <a:pt x="565328" y="1247320"/>
                    <a:pt x="557708" y="1270181"/>
                    <a:pt x="559613" y="1297803"/>
                  </a:cubicBezTo>
                  <a:cubicBezTo>
                    <a:pt x="561518" y="1327331"/>
                    <a:pt x="564376" y="1356858"/>
                    <a:pt x="557708" y="1386386"/>
                  </a:cubicBezTo>
                  <a:cubicBezTo>
                    <a:pt x="555803" y="1394958"/>
                    <a:pt x="551993" y="1406388"/>
                    <a:pt x="542468" y="1407341"/>
                  </a:cubicBezTo>
                  <a:cubicBezTo>
                    <a:pt x="530086" y="1409246"/>
                    <a:pt x="531038" y="1394958"/>
                    <a:pt x="528181" y="1387338"/>
                  </a:cubicBezTo>
                  <a:cubicBezTo>
                    <a:pt x="522466" y="1365431"/>
                    <a:pt x="516751" y="1344476"/>
                    <a:pt x="519608" y="1320663"/>
                  </a:cubicBezTo>
                  <a:cubicBezTo>
                    <a:pt x="521513" y="1300661"/>
                    <a:pt x="522466" y="1280658"/>
                    <a:pt x="488176" y="1283516"/>
                  </a:cubicBezTo>
                  <a:cubicBezTo>
                    <a:pt x="470078" y="1285421"/>
                    <a:pt x="452933" y="1262561"/>
                    <a:pt x="429121" y="1267323"/>
                  </a:cubicBezTo>
                  <a:cubicBezTo>
                    <a:pt x="422453" y="1268276"/>
                    <a:pt x="411023" y="1265418"/>
                    <a:pt x="409118" y="1268276"/>
                  </a:cubicBezTo>
                  <a:cubicBezTo>
                    <a:pt x="391973" y="1307328"/>
                    <a:pt x="364351" y="1288278"/>
                    <a:pt x="336728" y="1284468"/>
                  </a:cubicBezTo>
                  <a:cubicBezTo>
                    <a:pt x="279578" y="1275896"/>
                    <a:pt x="228143" y="1315901"/>
                    <a:pt x="215761" y="1373051"/>
                  </a:cubicBezTo>
                  <a:cubicBezTo>
                    <a:pt x="210998" y="1396863"/>
                    <a:pt x="193853" y="1415913"/>
                    <a:pt x="189091" y="1441631"/>
                  </a:cubicBezTo>
                  <a:cubicBezTo>
                    <a:pt x="182423" y="1476873"/>
                    <a:pt x="183376" y="1511163"/>
                    <a:pt x="196711" y="1544501"/>
                  </a:cubicBezTo>
                  <a:cubicBezTo>
                    <a:pt x="204331" y="1564503"/>
                    <a:pt x="219571" y="1574028"/>
                    <a:pt x="244336" y="1573076"/>
                  </a:cubicBezTo>
                  <a:cubicBezTo>
                    <a:pt x="284341" y="1571171"/>
                    <a:pt x="310058" y="1555931"/>
                    <a:pt x="320536" y="1514973"/>
                  </a:cubicBezTo>
                  <a:cubicBezTo>
                    <a:pt x="324346" y="1500686"/>
                    <a:pt x="374828" y="1487351"/>
                    <a:pt x="387211" y="1494971"/>
                  </a:cubicBezTo>
                  <a:cubicBezTo>
                    <a:pt x="396736" y="1500686"/>
                    <a:pt x="392926" y="1507353"/>
                    <a:pt x="389116" y="1515926"/>
                  </a:cubicBezTo>
                  <a:cubicBezTo>
                    <a:pt x="372923" y="1552121"/>
                    <a:pt x="358636" y="1589268"/>
                    <a:pt x="340538" y="1624511"/>
                  </a:cubicBezTo>
                  <a:cubicBezTo>
                    <a:pt x="329108" y="1646418"/>
                    <a:pt x="340538" y="1644513"/>
                    <a:pt x="354826" y="1644513"/>
                  </a:cubicBezTo>
                  <a:cubicBezTo>
                    <a:pt x="372923" y="1644513"/>
                    <a:pt x="391973" y="1642608"/>
                    <a:pt x="410071" y="1645466"/>
                  </a:cubicBezTo>
                  <a:cubicBezTo>
                    <a:pt x="432931" y="1649276"/>
                    <a:pt x="449123" y="1658801"/>
                    <a:pt x="439598" y="1687376"/>
                  </a:cubicBezTo>
                  <a:cubicBezTo>
                    <a:pt x="433883" y="1705473"/>
                    <a:pt x="432931" y="1725476"/>
                    <a:pt x="426263" y="1743573"/>
                  </a:cubicBezTo>
                  <a:cubicBezTo>
                    <a:pt x="414833" y="1774053"/>
                    <a:pt x="432931" y="1793103"/>
                    <a:pt x="450076" y="1813106"/>
                  </a:cubicBezTo>
                  <a:cubicBezTo>
                    <a:pt x="466268" y="1832156"/>
                    <a:pt x="483413" y="1819773"/>
                    <a:pt x="499606" y="1812153"/>
                  </a:cubicBezTo>
                  <a:cubicBezTo>
                    <a:pt x="512941" y="1806438"/>
                    <a:pt x="528181" y="1806438"/>
                    <a:pt x="536753" y="1818821"/>
                  </a:cubicBezTo>
                  <a:cubicBezTo>
                    <a:pt x="554851" y="1843586"/>
                    <a:pt x="571996" y="1829298"/>
                    <a:pt x="577711" y="1813106"/>
                  </a:cubicBezTo>
                  <a:cubicBezTo>
                    <a:pt x="591998" y="1771196"/>
                    <a:pt x="630098" y="1768338"/>
                    <a:pt x="661531" y="1754051"/>
                  </a:cubicBezTo>
                  <a:cubicBezTo>
                    <a:pt x="671056" y="1754051"/>
                    <a:pt x="673913" y="1755956"/>
                    <a:pt x="672008" y="1763576"/>
                  </a:cubicBezTo>
                  <a:cubicBezTo>
                    <a:pt x="676771" y="1783578"/>
                    <a:pt x="689153" y="1777863"/>
                    <a:pt x="695821" y="1768338"/>
                  </a:cubicBezTo>
                  <a:cubicBezTo>
                    <a:pt x="713918" y="1745478"/>
                    <a:pt x="729158" y="1761671"/>
                    <a:pt x="741541" y="1772148"/>
                  </a:cubicBezTo>
                  <a:cubicBezTo>
                    <a:pt x="769163" y="1795008"/>
                    <a:pt x="799643" y="1798818"/>
                    <a:pt x="832028" y="1788341"/>
                  </a:cubicBezTo>
                  <a:cubicBezTo>
                    <a:pt x="845363" y="1783578"/>
                    <a:pt x="854888" y="1779768"/>
                    <a:pt x="865366" y="1796913"/>
                  </a:cubicBezTo>
                  <a:cubicBezTo>
                    <a:pt x="875843" y="1814058"/>
                    <a:pt x="896798" y="1823583"/>
                    <a:pt x="910133" y="1838823"/>
                  </a:cubicBezTo>
                  <a:cubicBezTo>
                    <a:pt x="947281" y="1881686"/>
                    <a:pt x="990143" y="1906451"/>
                    <a:pt x="1047293" y="1918833"/>
                  </a:cubicBezTo>
                  <a:cubicBezTo>
                    <a:pt x="1093966" y="1928358"/>
                    <a:pt x="1124446" y="1995986"/>
                    <a:pt x="1116826" y="2036943"/>
                  </a:cubicBezTo>
                  <a:cubicBezTo>
                    <a:pt x="1113968" y="2044563"/>
                    <a:pt x="1111111" y="2051231"/>
                    <a:pt x="1106348" y="2056946"/>
                  </a:cubicBezTo>
                  <a:cubicBezTo>
                    <a:pt x="1092061" y="2071233"/>
                    <a:pt x="1112063" y="2086473"/>
                    <a:pt x="1104443" y="2099808"/>
                  </a:cubicBezTo>
                  <a:cubicBezTo>
                    <a:pt x="1110158" y="2107428"/>
                    <a:pt x="1117778" y="2102666"/>
                    <a:pt x="1124446" y="2102666"/>
                  </a:cubicBezTo>
                  <a:cubicBezTo>
                    <a:pt x="1147306" y="2095046"/>
                    <a:pt x="1161593" y="2062661"/>
                    <a:pt x="1193026" y="2077901"/>
                  </a:cubicBezTo>
                  <a:cubicBezTo>
                    <a:pt x="1225411" y="2087426"/>
                    <a:pt x="1244461" y="2125526"/>
                    <a:pt x="1280656" y="2123621"/>
                  </a:cubicBezTo>
                  <a:cubicBezTo>
                    <a:pt x="1325423" y="2121716"/>
                    <a:pt x="1360666" y="2136956"/>
                    <a:pt x="1387336" y="2172198"/>
                  </a:cubicBezTo>
                  <a:cubicBezTo>
                    <a:pt x="1398766" y="2187438"/>
                    <a:pt x="1427341" y="2172198"/>
                    <a:pt x="1434008" y="2199821"/>
                  </a:cubicBezTo>
                  <a:cubicBezTo>
                    <a:pt x="1440676" y="2228396"/>
                    <a:pt x="1444486" y="2256018"/>
                    <a:pt x="1430198" y="2282688"/>
                  </a:cubicBezTo>
                  <a:cubicBezTo>
                    <a:pt x="1413053" y="2315073"/>
                    <a:pt x="1388288" y="2341743"/>
                    <a:pt x="1370191" y="2373176"/>
                  </a:cubicBezTo>
                  <a:cubicBezTo>
                    <a:pt x="1359713" y="2391273"/>
                    <a:pt x="1356856" y="2406513"/>
                    <a:pt x="1358761" y="2423658"/>
                  </a:cubicBezTo>
                  <a:cubicBezTo>
                    <a:pt x="1366381" y="2486523"/>
                    <a:pt x="1352093" y="2544626"/>
                    <a:pt x="1327328" y="2600823"/>
                  </a:cubicBezTo>
                  <a:cubicBezTo>
                    <a:pt x="1321613" y="2612253"/>
                    <a:pt x="1313041" y="2629398"/>
                    <a:pt x="1293991" y="2626541"/>
                  </a:cubicBezTo>
                  <a:cubicBezTo>
                    <a:pt x="1261606" y="2622731"/>
                    <a:pt x="1241603" y="2647496"/>
                    <a:pt x="1218743" y="2661783"/>
                  </a:cubicBezTo>
                  <a:cubicBezTo>
                    <a:pt x="1203503" y="2671308"/>
                    <a:pt x="1187311" y="2690358"/>
                    <a:pt x="1193026" y="2710361"/>
                  </a:cubicBezTo>
                  <a:cubicBezTo>
                    <a:pt x="1205408" y="2757033"/>
                    <a:pt x="1178738" y="2793228"/>
                    <a:pt x="1164451" y="2832281"/>
                  </a:cubicBezTo>
                  <a:cubicBezTo>
                    <a:pt x="1154926" y="2859903"/>
                    <a:pt x="1136828" y="2884668"/>
                    <a:pt x="1122541" y="2910386"/>
                  </a:cubicBezTo>
                  <a:cubicBezTo>
                    <a:pt x="1116826" y="2920863"/>
                    <a:pt x="1109206" y="2929436"/>
                    <a:pt x="1095871" y="2929436"/>
                  </a:cubicBezTo>
                  <a:cubicBezTo>
                    <a:pt x="1085393" y="2920863"/>
                    <a:pt x="1072058" y="2930388"/>
                    <a:pt x="1061581" y="2922768"/>
                  </a:cubicBezTo>
                  <a:cubicBezTo>
                    <a:pt x="1053961" y="2919911"/>
                    <a:pt x="1044436" y="2911338"/>
                    <a:pt x="1047293" y="2929436"/>
                  </a:cubicBezTo>
                  <a:cubicBezTo>
                    <a:pt x="1052056" y="2938961"/>
                    <a:pt x="1062533" y="2944676"/>
                    <a:pt x="1061581" y="2956106"/>
                  </a:cubicBezTo>
                  <a:cubicBezTo>
                    <a:pt x="1055866" y="2964678"/>
                    <a:pt x="1048246" y="2962773"/>
                    <a:pt x="1040626" y="2959916"/>
                  </a:cubicBezTo>
                  <a:cubicBezTo>
                    <a:pt x="952043" y="2929436"/>
                    <a:pt x="865366" y="2895146"/>
                    <a:pt x="783451" y="2850378"/>
                  </a:cubicBezTo>
                  <a:cubicBezTo>
                    <a:pt x="762496" y="2838948"/>
                    <a:pt x="762496" y="2820851"/>
                    <a:pt x="752971" y="2805611"/>
                  </a:cubicBezTo>
                  <a:cubicBezTo>
                    <a:pt x="730111" y="2799896"/>
                    <a:pt x="738683" y="2779893"/>
                    <a:pt x="737731" y="2765606"/>
                  </a:cubicBezTo>
                  <a:cubicBezTo>
                    <a:pt x="736778" y="2697978"/>
                    <a:pt x="732968" y="2631303"/>
                    <a:pt x="721538" y="2564628"/>
                  </a:cubicBezTo>
                  <a:cubicBezTo>
                    <a:pt x="715823" y="2532243"/>
                    <a:pt x="700583" y="2503668"/>
                    <a:pt x="670103" y="2492238"/>
                  </a:cubicBezTo>
                  <a:cubicBezTo>
                    <a:pt x="596761" y="2464616"/>
                    <a:pt x="568186" y="2400798"/>
                    <a:pt x="539611" y="2337933"/>
                  </a:cubicBezTo>
                  <a:cubicBezTo>
                    <a:pt x="520561" y="2296976"/>
                    <a:pt x="502463" y="2256971"/>
                    <a:pt x="473888" y="2221728"/>
                  </a:cubicBezTo>
                  <a:cubicBezTo>
                    <a:pt x="456743" y="2200773"/>
                    <a:pt x="450076" y="2174103"/>
                    <a:pt x="468173" y="2148386"/>
                  </a:cubicBezTo>
                  <a:cubicBezTo>
                    <a:pt x="473888" y="2140766"/>
                    <a:pt x="477698" y="2133146"/>
                    <a:pt x="471983" y="2122668"/>
                  </a:cubicBezTo>
                  <a:cubicBezTo>
                    <a:pt x="452933" y="2083616"/>
                    <a:pt x="471983" y="2052183"/>
                    <a:pt x="493891" y="2021703"/>
                  </a:cubicBezTo>
                  <a:cubicBezTo>
                    <a:pt x="518656" y="1987413"/>
                    <a:pt x="546278" y="1955028"/>
                    <a:pt x="538658" y="1907403"/>
                  </a:cubicBezTo>
                  <a:cubicBezTo>
                    <a:pt x="535801" y="1889306"/>
                    <a:pt x="531991" y="1871208"/>
                    <a:pt x="524371" y="1854063"/>
                  </a:cubicBezTo>
                  <a:cubicBezTo>
                    <a:pt x="517703" y="1837871"/>
                    <a:pt x="507226" y="1834061"/>
                    <a:pt x="499606" y="1853111"/>
                  </a:cubicBezTo>
                  <a:cubicBezTo>
                    <a:pt x="489128" y="1876923"/>
                    <a:pt x="475793" y="1875018"/>
                    <a:pt x="459601" y="1860731"/>
                  </a:cubicBezTo>
                  <a:cubicBezTo>
                    <a:pt x="443408" y="1847396"/>
                    <a:pt x="425311" y="1838823"/>
                    <a:pt x="408166" y="1827393"/>
                  </a:cubicBezTo>
                  <a:cubicBezTo>
                    <a:pt x="375781" y="1806438"/>
                    <a:pt x="371971" y="1771196"/>
                    <a:pt x="354826" y="1742621"/>
                  </a:cubicBezTo>
                  <a:cubicBezTo>
                    <a:pt x="346253" y="1729286"/>
                    <a:pt x="337681" y="1720713"/>
                    <a:pt x="322441" y="1715951"/>
                  </a:cubicBezTo>
                  <a:cubicBezTo>
                    <a:pt x="289103" y="1705473"/>
                    <a:pt x="255766" y="1691186"/>
                    <a:pt x="234811" y="1658801"/>
                  </a:cubicBezTo>
                  <a:cubicBezTo>
                    <a:pt x="228143" y="1649276"/>
                    <a:pt x="218618" y="1639751"/>
                    <a:pt x="206236" y="1644513"/>
                  </a:cubicBezTo>
                  <a:cubicBezTo>
                    <a:pt x="170993" y="1656896"/>
                    <a:pt x="143371" y="1639751"/>
                    <a:pt x="116701" y="1622606"/>
                  </a:cubicBezTo>
                  <a:cubicBezTo>
                    <a:pt x="85268" y="1603556"/>
                    <a:pt x="54788" y="1583553"/>
                    <a:pt x="28118" y="1557836"/>
                  </a:cubicBezTo>
                  <a:cubicBezTo>
                    <a:pt x="11926" y="1541643"/>
                    <a:pt x="1448" y="1523546"/>
                    <a:pt x="12878" y="1499733"/>
                  </a:cubicBezTo>
                  <a:cubicBezTo>
                    <a:pt x="20498" y="1482588"/>
                    <a:pt x="16688" y="1463538"/>
                    <a:pt x="10021" y="1446393"/>
                  </a:cubicBezTo>
                  <a:cubicBezTo>
                    <a:pt x="6211" y="1434963"/>
                    <a:pt x="-1409" y="1423533"/>
                    <a:pt x="5258" y="1410198"/>
                  </a:cubicBezTo>
                  <a:cubicBezTo>
                    <a:pt x="-12839" y="1304471"/>
                    <a:pt x="19546" y="1205411"/>
                    <a:pt x="45263" y="1105398"/>
                  </a:cubicBezTo>
                  <a:cubicBezTo>
                    <a:pt x="94793" y="912993"/>
                    <a:pt x="185281" y="739638"/>
                    <a:pt x="304343" y="581523"/>
                  </a:cubicBezTo>
                  <a:cubicBezTo>
                    <a:pt x="374828" y="487226"/>
                    <a:pt x="458648" y="405311"/>
                    <a:pt x="548183" y="329111"/>
                  </a:cubicBezTo>
                  <a:cubicBezTo>
                    <a:pt x="568186" y="311966"/>
                    <a:pt x="591046" y="303393"/>
                    <a:pt x="617716" y="317681"/>
                  </a:cubicBezTo>
                  <a:cubicBezTo>
                    <a:pt x="628193" y="324348"/>
                    <a:pt x="628193" y="314823"/>
                    <a:pt x="631051" y="309108"/>
                  </a:cubicBezTo>
                  <a:cubicBezTo>
                    <a:pt x="652006" y="308156"/>
                    <a:pt x="669151" y="289106"/>
                    <a:pt x="692011" y="299583"/>
                  </a:cubicBezTo>
                  <a:cubicBezTo>
                    <a:pt x="712013" y="311966"/>
                    <a:pt x="732968" y="317681"/>
                    <a:pt x="756781" y="316728"/>
                  </a:cubicBezTo>
                  <a:cubicBezTo>
                    <a:pt x="764401" y="317681"/>
                    <a:pt x="772973" y="320538"/>
                    <a:pt x="780593" y="315776"/>
                  </a:cubicBezTo>
                  <a:cubicBezTo>
                    <a:pt x="786308" y="312918"/>
                    <a:pt x="792023" y="311966"/>
                    <a:pt x="797738" y="314823"/>
                  </a:cubicBezTo>
                  <a:cubicBezTo>
                    <a:pt x="808216" y="327206"/>
                    <a:pt x="819646" y="321491"/>
                    <a:pt x="831076" y="316728"/>
                  </a:cubicBezTo>
                  <a:cubicBezTo>
                    <a:pt x="837743" y="304346"/>
                    <a:pt x="858698" y="297678"/>
                    <a:pt x="841553" y="277676"/>
                  </a:cubicBezTo>
                  <a:cubicBezTo>
                    <a:pt x="834886" y="270056"/>
                    <a:pt x="846316" y="263388"/>
                    <a:pt x="852031" y="259578"/>
                  </a:cubicBezTo>
                  <a:cubicBezTo>
                    <a:pt x="857269" y="255768"/>
                    <a:pt x="862508" y="252434"/>
                    <a:pt x="867152" y="248624"/>
                  </a:cubicBezTo>
                  <a:lnTo>
                    <a:pt x="876026" y="238011"/>
                  </a:lnTo>
                  <a:lnTo>
                    <a:pt x="858921" y="241392"/>
                  </a:lnTo>
                  <a:cubicBezTo>
                    <a:pt x="840303" y="244874"/>
                    <a:pt x="823694" y="244338"/>
                    <a:pt x="821551" y="210048"/>
                  </a:cubicBezTo>
                  <a:cubicBezTo>
                    <a:pt x="833933" y="208143"/>
                    <a:pt x="848221" y="208143"/>
                    <a:pt x="857746" y="190998"/>
                  </a:cubicBezTo>
                  <a:cubicBezTo>
                    <a:pt x="861079" y="184807"/>
                    <a:pt x="867032" y="183378"/>
                    <a:pt x="873343" y="184331"/>
                  </a:cubicBezTo>
                  <a:close/>
                  <a:moveTo>
                    <a:pt x="798215" y="181949"/>
                  </a:moveTo>
                  <a:cubicBezTo>
                    <a:pt x="801310" y="182187"/>
                    <a:pt x="803930" y="183378"/>
                    <a:pt x="805359" y="187188"/>
                  </a:cubicBezTo>
                  <a:cubicBezTo>
                    <a:pt x="808216" y="194808"/>
                    <a:pt x="800596" y="194808"/>
                    <a:pt x="795834" y="196713"/>
                  </a:cubicBezTo>
                  <a:cubicBezTo>
                    <a:pt x="790119" y="193856"/>
                    <a:pt x="788214" y="189093"/>
                    <a:pt x="788214" y="182426"/>
                  </a:cubicBezTo>
                  <a:cubicBezTo>
                    <a:pt x="791547" y="182426"/>
                    <a:pt x="795119" y="181711"/>
                    <a:pt x="798215" y="181949"/>
                  </a:cubicBezTo>
                  <a:close/>
                  <a:moveTo>
                    <a:pt x="938708" y="121466"/>
                  </a:moveTo>
                  <a:cubicBezTo>
                    <a:pt x="943471" y="128133"/>
                    <a:pt x="953948" y="130038"/>
                    <a:pt x="952043" y="141468"/>
                  </a:cubicBezTo>
                  <a:lnTo>
                    <a:pt x="951037" y="142501"/>
                  </a:lnTo>
                  <a:lnTo>
                    <a:pt x="953949" y="140516"/>
                  </a:lnTo>
                  <a:cubicBezTo>
                    <a:pt x="952996" y="143373"/>
                    <a:pt x="952996" y="146231"/>
                    <a:pt x="952996" y="148136"/>
                  </a:cubicBezTo>
                  <a:cubicBezTo>
                    <a:pt x="952996" y="154803"/>
                    <a:pt x="952996" y="161471"/>
                    <a:pt x="952996" y="169091"/>
                  </a:cubicBezTo>
                  <a:cubicBezTo>
                    <a:pt x="949662" y="166709"/>
                    <a:pt x="947281" y="162899"/>
                    <a:pt x="944424" y="159804"/>
                  </a:cubicBezTo>
                  <a:lnTo>
                    <a:pt x="933131" y="154863"/>
                  </a:lnTo>
                  <a:lnTo>
                    <a:pt x="931088" y="155756"/>
                  </a:lnTo>
                  <a:cubicBezTo>
                    <a:pt x="931088" y="155756"/>
                    <a:pt x="930136" y="155756"/>
                    <a:pt x="930136" y="155756"/>
                  </a:cubicBezTo>
                  <a:cubicBezTo>
                    <a:pt x="925373" y="152898"/>
                    <a:pt x="906323" y="162423"/>
                    <a:pt x="918706" y="144326"/>
                  </a:cubicBezTo>
                  <a:cubicBezTo>
                    <a:pt x="923468" y="137658"/>
                    <a:pt x="931088" y="131943"/>
                    <a:pt x="931088" y="122418"/>
                  </a:cubicBezTo>
                  <a:cubicBezTo>
                    <a:pt x="934898" y="118608"/>
                    <a:pt x="936803" y="118608"/>
                    <a:pt x="938708" y="121466"/>
                  </a:cubicBezTo>
                  <a:close/>
                  <a:moveTo>
                    <a:pt x="925373" y="107178"/>
                  </a:moveTo>
                  <a:cubicBezTo>
                    <a:pt x="930136" y="111940"/>
                    <a:pt x="934898" y="116703"/>
                    <a:pt x="938708" y="121465"/>
                  </a:cubicBezTo>
                  <a:lnTo>
                    <a:pt x="935851" y="121465"/>
                  </a:lnTo>
                  <a:cubicBezTo>
                    <a:pt x="935851" y="121465"/>
                    <a:pt x="932993" y="121465"/>
                    <a:pt x="932993" y="121465"/>
                  </a:cubicBezTo>
                  <a:cubicBezTo>
                    <a:pt x="923468" y="125275"/>
                    <a:pt x="912991" y="131943"/>
                    <a:pt x="901561" y="123370"/>
                  </a:cubicBezTo>
                  <a:cubicBezTo>
                    <a:pt x="904418" y="109083"/>
                    <a:pt x="915848" y="109083"/>
                    <a:pt x="925373" y="107178"/>
                  </a:cubicBezTo>
                  <a:close/>
                  <a:moveTo>
                    <a:pt x="1021576" y="71936"/>
                  </a:moveTo>
                  <a:cubicBezTo>
                    <a:pt x="1037768" y="75746"/>
                    <a:pt x="1038721" y="87176"/>
                    <a:pt x="1031101" y="97653"/>
                  </a:cubicBezTo>
                  <a:cubicBezTo>
                    <a:pt x="1019671" y="115751"/>
                    <a:pt x="1011098" y="95748"/>
                    <a:pt x="1000621" y="92891"/>
                  </a:cubicBezTo>
                  <a:cubicBezTo>
                    <a:pt x="1002526" y="88128"/>
                    <a:pt x="1005383" y="83366"/>
                    <a:pt x="1007288" y="79556"/>
                  </a:cubicBezTo>
                  <a:cubicBezTo>
                    <a:pt x="1012051" y="76698"/>
                    <a:pt x="1016813" y="74793"/>
                    <a:pt x="1021576" y="71936"/>
                  </a:cubicBezTo>
                  <a:close/>
                  <a:moveTo>
                    <a:pt x="1113849" y="40265"/>
                  </a:moveTo>
                  <a:cubicBezTo>
                    <a:pt x="1128732" y="39074"/>
                    <a:pt x="1143972" y="42885"/>
                    <a:pt x="1159689" y="51933"/>
                  </a:cubicBezTo>
                  <a:cubicBezTo>
                    <a:pt x="1175881" y="68126"/>
                    <a:pt x="1166356" y="76698"/>
                    <a:pt x="1151116" y="84318"/>
                  </a:cubicBezTo>
                  <a:cubicBezTo>
                    <a:pt x="1137781" y="90986"/>
                    <a:pt x="1123494" y="86223"/>
                    <a:pt x="1111111" y="92891"/>
                  </a:cubicBezTo>
                  <a:cubicBezTo>
                    <a:pt x="1083489" y="98606"/>
                    <a:pt x="1067296" y="90033"/>
                    <a:pt x="1070153" y="58601"/>
                  </a:cubicBezTo>
                  <a:cubicBezTo>
                    <a:pt x="1084441" y="47647"/>
                    <a:pt x="1098967" y="41456"/>
                    <a:pt x="1113849" y="40265"/>
                  </a:cubicBezTo>
                  <a:close/>
                  <a:moveTo>
                    <a:pt x="1400760" y="96"/>
                  </a:moveTo>
                  <a:cubicBezTo>
                    <a:pt x="1426031" y="498"/>
                    <a:pt x="1451392" y="2164"/>
                    <a:pt x="1476871" y="5260"/>
                  </a:cubicBezTo>
                  <a:cubicBezTo>
                    <a:pt x="1521639" y="13833"/>
                    <a:pt x="1566406" y="14785"/>
                    <a:pt x="1611174" y="9070"/>
                  </a:cubicBezTo>
                  <a:cubicBezTo>
                    <a:pt x="1614984" y="7165"/>
                    <a:pt x="1619746" y="9070"/>
                    <a:pt x="1619746" y="17643"/>
                  </a:cubicBezTo>
                  <a:cubicBezTo>
                    <a:pt x="1631176" y="13833"/>
                    <a:pt x="1639748" y="20500"/>
                    <a:pt x="1646416" y="28120"/>
                  </a:cubicBezTo>
                  <a:cubicBezTo>
                    <a:pt x="1652131" y="36693"/>
                    <a:pt x="1659751" y="35740"/>
                    <a:pt x="1667371" y="31930"/>
                  </a:cubicBezTo>
                  <a:cubicBezTo>
                    <a:pt x="1693088" y="18119"/>
                    <a:pt x="1717377" y="11690"/>
                    <a:pt x="1742261" y="11690"/>
                  </a:cubicBezTo>
                  <a:cubicBezTo>
                    <a:pt x="1767145" y="11690"/>
                    <a:pt x="1792624" y="18119"/>
                    <a:pt x="1820723" y="30025"/>
                  </a:cubicBezTo>
                  <a:cubicBezTo>
                    <a:pt x="1845488" y="40503"/>
                    <a:pt x="1874063" y="40503"/>
                    <a:pt x="1901686" y="45265"/>
                  </a:cubicBezTo>
                  <a:cubicBezTo>
                    <a:pt x="1905496" y="54790"/>
                    <a:pt x="1888351" y="56695"/>
                    <a:pt x="1894066" y="69078"/>
                  </a:cubicBezTo>
                  <a:cubicBezTo>
                    <a:pt x="1913116" y="57648"/>
                    <a:pt x="1934071" y="52885"/>
                    <a:pt x="1955978" y="55743"/>
                  </a:cubicBezTo>
                  <a:cubicBezTo>
                    <a:pt x="1961693" y="62410"/>
                    <a:pt x="1959788" y="69078"/>
                    <a:pt x="1954073" y="71935"/>
                  </a:cubicBezTo>
                  <a:cubicBezTo>
                    <a:pt x="1939786" y="78603"/>
                    <a:pt x="1939786" y="91938"/>
                    <a:pt x="1935976" y="103368"/>
                  </a:cubicBezTo>
                  <a:cubicBezTo>
                    <a:pt x="1904543" y="124323"/>
                    <a:pt x="1914068" y="142420"/>
                    <a:pt x="1949311" y="161470"/>
                  </a:cubicBezTo>
                  <a:cubicBezTo>
                    <a:pt x="1923593" y="162423"/>
                    <a:pt x="1905496" y="153850"/>
                    <a:pt x="1894066" y="171948"/>
                  </a:cubicBezTo>
                  <a:cubicBezTo>
                    <a:pt x="1899781" y="177663"/>
                    <a:pt x="1909306" y="175758"/>
                    <a:pt x="1913116" y="183378"/>
                  </a:cubicBezTo>
                  <a:cubicBezTo>
                    <a:pt x="1917878" y="187188"/>
                    <a:pt x="1922641" y="195760"/>
                    <a:pt x="1907401" y="196713"/>
                  </a:cubicBezTo>
                  <a:cubicBezTo>
                    <a:pt x="1907401" y="221478"/>
                    <a:pt x="1903591" y="242433"/>
                    <a:pt x="1873111" y="245290"/>
                  </a:cubicBezTo>
                  <a:cubicBezTo>
                    <a:pt x="1842631" y="244338"/>
                    <a:pt x="1879778" y="263388"/>
                    <a:pt x="1866443" y="267198"/>
                  </a:cubicBezTo>
                  <a:cubicBezTo>
                    <a:pt x="1860728" y="271008"/>
                    <a:pt x="1855013" y="271960"/>
                    <a:pt x="1851203" y="270055"/>
                  </a:cubicBezTo>
                  <a:cubicBezTo>
                    <a:pt x="1860728" y="280533"/>
                    <a:pt x="1876921" y="291963"/>
                    <a:pt x="1866443" y="313870"/>
                  </a:cubicBezTo>
                  <a:cubicBezTo>
                    <a:pt x="1859776" y="319585"/>
                    <a:pt x="1852156" y="321490"/>
                    <a:pt x="1843583" y="319585"/>
                  </a:cubicBezTo>
                  <a:cubicBezTo>
                    <a:pt x="1833106" y="315775"/>
                    <a:pt x="1827391" y="307203"/>
                    <a:pt x="1819771" y="300535"/>
                  </a:cubicBezTo>
                  <a:cubicBezTo>
                    <a:pt x="1811198" y="310060"/>
                    <a:pt x="1800721" y="314823"/>
                    <a:pt x="1788338" y="313870"/>
                  </a:cubicBezTo>
                  <a:cubicBezTo>
                    <a:pt x="1791196" y="322443"/>
                    <a:pt x="1796911" y="313870"/>
                    <a:pt x="1800721" y="315775"/>
                  </a:cubicBezTo>
                  <a:cubicBezTo>
                    <a:pt x="1808341" y="314823"/>
                    <a:pt x="1815961" y="312918"/>
                    <a:pt x="1823581" y="314823"/>
                  </a:cubicBezTo>
                  <a:cubicBezTo>
                    <a:pt x="1826438" y="315775"/>
                    <a:pt x="1830248" y="316728"/>
                    <a:pt x="1833106" y="317680"/>
                  </a:cubicBezTo>
                  <a:cubicBezTo>
                    <a:pt x="1838821" y="322443"/>
                    <a:pt x="1842631" y="327205"/>
                    <a:pt x="1838821" y="334825"/>
                  </a:cubicBezTo>
                  <a:cubicBezTo>
                    <a:pt x="1800721" y="354828"/>
                    <a:pt x="1760716" y="371020"/>
                    <a:pt x="1715948" y="370068"/>
                  </a:cubicBezTo>
                  <a:cubicBezTo>
                    <a:pt x="1707376" y="370068"/>
                    <a:pt x="1695946" y="372925"/>
                    <a:pt x="1691183" y="379593"/>
                  </a:cubicBezTo>
                  <a:cubicBezTo>
                    <a:pt x="1662608" y="411025"/>
                    <a:pt x="1627366" y="425313"/>
                    <a:pt x="1586408" y="430075"/>
                  </a:cubicBezTo>
                  <a:cubicBezTo>
                    <a:pt x="1564501" y="432933"/>
                    <a:pt x="1554976" y="450078"/>
                    <a:pt x="1542593" y="468175"/>
                  </a:cubicBezTo>
                  <a:cubicBezTo>
                    <a:pt x="1522591" y="497703"/>
                    <a:pt x="1501636" y="527230"/>
                    <a:pt x="1480681" y="555805"/>
                  </a:cubicBezTo>
                  <a:cubicBezTo>
                    <a:pt x="1475918" y="562473"/>
                    <a:pt x="1469251" y="562473"/>
                    <a:pt x="1462583" y="562473"/>
                  </a:cubicBezTo>
                  <a:cubicBezTo>
                    <a:pt x="1419721" y="558663"/>
                    <a:pt x="1380668" y="507228"/>
                    <a:pt x="1385431" y="462460"/>
                  </a:cubicBezTo>
                  <a:cubicBezTo>
                    <a:pt x="1388288" y="441505"/>
                    <a:pt x="1374001" y="421503"/>
                    <a:pt x="1379716" y="398643"/>
                  </a:cubicBezTo>
                  <a:cubicBezTo>
                    <a:pt x="1387336" y="363400"/>
                    <a:pt x="1418768" y="354828"/>
                    <a:pt x="1441628" y="335778"/>
                  </a:cubicBezTo>
                  <a:cubicBezTo>
                    <a:pt x="1443533" y="331015"/>
                    <a:pt x="1445438" y="325300"/>
                    <a:pt x="1449248" y="321490"/>
                  </a:cubicBezTo>
                  <a:cubicBezTo>
                    <a:pt x="1454011" y="314823"/>
                    <a:pt x="1454963" y="306250"/>
                    <a:pt x="1461631" y="300535"/>
                  </a:cubicBezTo>
                  <a:cubicBezTo>
                    <a:pt x="1451153" y="280533"/>
                    <a:pt x="1439723" y="265293"/>
                    <a:pt x="1412101" y="280533"/>
                  </a:cubicBezTo>
                  <a:cubicBezTo>
                    <a:pt x="1425436" y="259578"/>
                    <a:pt x="1438771" y="241480"/>
                    <a:pt x="1434961" y="215763"/>
                  </a:cubicBezTo>
                  <a:cubicBezTo>
                    <a:pt x="1430198" y="178615"/>
                    <a:pt x="1409243" y="158613"/>
                    <a:pt x="1371143" y="160518"/>
                  </a:cubicBezTo>
                  <a:cubicBezTo>
                    <a:pt x="1357808" y="161470"/>
                    <a:pt x="1343521" y="159565"/>
                    <a:pt x="1331138" y="162423"/>
                  </a:cubicBezTo>
                  <a:cubicBezTo>
                    <a:pt x="1317803" y="165280"/>
                    <a:pt x="1310183" y="161470"/>
                    <a:pt x="1303516" y="150040"/>
                  </a:cubicBezTo>
                  <a:cubicBezTo>
                    <a:pt x="1296848" y="136705"/>
                    <a:pt x="1300658" y="131943"/>
                    <a:pt x="1313993" y="130038"/>
                  </a:cubicBezTo>
                  <a:cubicBezTo>
                    <a:pt x="1321613" y="129085"/>
                    <a:pt x="1316851" y="124323"/>
                    <a:pt x="1313041" y="121465"/>
                  </a:cubicBezTo>
                  <a:cubicBezTo>
                    <a:pt x="1283513" y="99558"/>
                    <a:pt x="1311136" y="99558"/>
                    <a:pt x="1323518" y="96700"/>
                  </a:cubicBezTo>
                  <a:cubicBezTo>
                    <a:pt x="1344473" y="92890"/>
                    <a:pt x="1365428" y="88128"/>
                    <a:pt x="1387336" y="88128"/>
                  </a:cubicBezTo>
                  <a:cubicBezTo>
                    <a:pt x="1399718" y="88128"/>
                    <a:pt x="1414006" y="81460"/>
                    <a:pt x="1394003" y="68125"/>
                  </a:cubicBezTo>
                  <a:cubicBezTo>
                    <a:pt x="1402576" y="42408"/>
                    <a:pt x="1427341" y="49075"/>
                    <a:pt x="1445438" y="41455"/>
                  </a:cubicBezTo>
                  <a:lnTo>
                    <a:pt x="1471104" y="35589"/>
                  </a:lnTo>
                  <a:lnTo>
                    <a:pt x="1469608" y="35026"/>
                  </a:lnTo>
                  <a:cubicBezTo>
                    <a:pt x="1465441" y="34550"/>
                    <a:pt x="1461155" y="34788"/>
                    <a:pt x="1456869" y="34788"/>
                  </a:cubicBezTo>
                  <a:cubicBezTo>
                    <a:pt x="1424484" y="38598"/>
                    <a:pt x="1396861" y="56695"/>
                    <a:pt x="1365429" y="60505"/>
                  </a:cubicBezTo>
                  <a:cubicBezTo>
                    <a:pt x="1307326" y="66220"/>
                    <a:pt x="1264464" y="112893"/>
                    <a:pt x="1208266" y="122418"/>
                  </a:cubicBezTo>
                  <a:cubicBezTo>
                    <a:pt x="1196836" y="130038"/>
                    <a:pt x="1186359" y="129085"/>
                    <a:pt x="1175881" y="122418"/>
                  </a:cubicBezTo>
                  <a:cubicBezTo>
                    <a:pt x="1178739" y="129085"/>
                    <a:pt x="1197789" y="127180"/>
                    <a:pt x="1187311" y="142420"/>
                  </a:cubicBezTo>
                  <a:cubicBezTo>
                    <a:pt x="1185406" y="144325"/>
                    <a:pt x="1182549" y="146230"/>
                    <a:pt x="1180644" y="149088"/>
                  </a:cubicBezTo>
                  <a:cubicBezTo>
                    <a:pt x="1173262" y="152183"/>
                    <a:pt x="1165939" y="153434"/>
                    <a:pt x="1158647" y="153642"/>
                  </a:cubicBezTo>
                  <a:lnTo>
                    <a:pt x="1143520" y="152466"/>
                  </a:lnTo>
                  <a:lnTo>
                    <a:pt x="1148259" y="153731"/>
                  </a:lnTo>
                  <a:cubicBezTo>
                    <a:pt x="1153498" y="157422"/>
                    <a:pt x="1155879" y="163851"/>
                    <a:pt x="1152069" y="175758"/>
                  </a:cubicBezTo>
                  <a:cubicBezTo>
                    <a:pt x="1112064" y="198618"/>
                    <a:pt x="1069201" y="175758"/>
                    <a:pt x="1029196" y="182425"/>
                  </a:cubicBezTo>
                  <a:cubicBezTo>
                    <a:pt x="1020624" y="171948"/>
                    <a:pt x="980619" y="182425"/>
                    <a:pt x="1006336" y="148135"/>
                  </a:cubicBezTo>
                  <a:cubicBezTo>
                    <a:pt x="1011099" y="141468"/>
                    <a:pt x="1003479" y="136705"/>
                    <a:pt x="995859" y="134800"/>
                  </a:cubicBezTo>
                  <a:cubicBezTo>
                    <a:pt x="984429" y="131943"/>
                    <a:pt x="981571" y="125275"/>
                    <a:pt x="987286" y="114798"/>
                  </a:cubicBezTo>
                  <a:cubicBezTo>
                    <a:pt x="1010146" y="115750"/>
                    <a:pt x="1027291" y="130990"/>
                    <a:pt x="1049199" y="134800"/>
                  </a:cubicBezTo>
                  <a:cubicBezTo>
                    <a:pt x="1053009" y="140515"/>
                    <a:pt x="1055866" y="147183"/>
                    <a:pt x="1064439" y="149088"/>
                  </a:cubicBezTo>
                  <a:cubicBezTo>
                    <a:pt x="1074916" y="150993"/>
                    <a:pt x="1085394" y="150278"/>
                    <a:pt x="1095871" y="149326"/>
                  </a:cubicBezTo>
                  <a:lnTo>
                    <a:pt x="1106484" y="148924"/>
                  </a:lnTo>
                  <a:lnTo>
                    <a:pt x="1093014" y="149088"/>
                  </a:lnTo>
                  <a:cubicBezTo>
                    <a:pt x="1081584" y="144325"/>
                    <a:pt x="1067296" y="146230"/>
                    <a:pt x="1062534" y="131943"/>
                  </a:cubicBezTo>
                  <a:cubicBezTo>
                    <a:pt x="1083489" y="115750"/>
                    <a:pt x="1102539" y="93843"/>
                    <a:pt x="1133971" y="110988"/>
                  </a:cubicBezTo>
                  <a:cubicBezTo>
                    <a:pt x="1150164" y="112893"/>
                    <a:pt x="1147306" y="91938"/>
                    <a:pt x="1158736" y="88128"/>
                  </a:cubicBezTo>
                  <a:cubicBezTo>
                    <a:pt x="1164451" y="84318"/>
                    <a:pt x="1172071" y="81460"/>
                    <a:pt x="1173024" y="73840"/>
                  </a:cubicBezTo>
                  <a:cubicBezTo>
                    <a:pt x="1176834" y="44313"/>
                    <a:pt x="1193979" y="46218"/>
                    <a:pt x="1214934" y="54790"/>
                  </a:cubicBezTo>
                  <a:cubicBezTo>
                    <a:pt x="1234936" y="51933"/>
                    <a:pt x="1254939" y="44313"/>
                    <a:pt x="1275894" y="44313"/>
                  </a:cubicBezTo>
                  <a:cubicBezTo>
                    <a:pt x="1253986" y="44313"/>
                    <a:pt x="1233031" y="51933"/>
                    <a:pt x="1211124" y="51933"/>
                  </a:cubicBezTo>
                  <a:cubicBezTo>
                    <a:pt x="1199694" y="46218"/>
                    <a:pt x="1184454" y="50028"/>
                    <a:pt x="1174929" y="39550"/>
                  </a:cubicBezTo>
                  <a:cubicBezTo>
                    <a:pt x="1174929" y="34788"/>
                    <a:pt x="1174929" y="30978"/>
                    <a:pt x="1174929" y="26215"/>
                  </a:cubicBezTo>
                  <a:cubicBezTo>
                    <a:pt x="1249938" y="9070"/>
                    <a:pt x="1324947" y="-1110"/>
                    <a:pt x="1400760" y="96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42827810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Shape 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tângulo 9">
            <a:extLst>
              <a:ext uri="{FF2B5EF4-FFF2-40B4-BE49-F238E27FC236}">
                <a16:creationId xmlns:a16="http://schemas.microsoft.com/office/drawing/2014/main" id="{53BDDEDA-E79A-43B4-A58F-99B98A090FC0}"/>
              </a:ext>
            </a:extLst>
          </p:cNvPr>
          <p:cNvSpPr/>
          <p:nvPr/>
        </p:nvSpPr>
        <p:spPr>
          <a:xfrm>
            <a:off x="0" y="0"/>
            <a:ext cx="3974471" cy="6858000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" name="CaixaDeTexto 11">
            <a:extLst>
              <a:ext uri="{FF2B5EF4-FFF2-40B4-BE49-F238E27FC236}">
                <a16:creationId xmlns:a16="http://schemas.microsoft.com/office/drawing/2014/main" id="{45234FAF-5432-4AAD-A9FB-E7CA5AAB9CB4}"/>
              </a:ext>
            </a:extLst>
          </p:cNvPr>
          <p:cNvSpPr txBox="1"/>
          <p:nvPr/>
        </p:nvSpPr>
        <p:spPr>
          <a:xfrm>
            <a:off x="341339" y="2367171"/>
            <a:ext cx="3576594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4400">
                <a:solidFill>
                  <a:schemeClr val="bg1"/>
                </a:solidFill>
                <a:latin typeface="Montserrat" panose="02000505000000020004" pitchFamily="2" charset="0"/>
              </a:rPr>
              <a:t>Imagens que podem ajudar</a:t>
            </a:r>
          </a:p>
        </p:txBody>
      </p:sp>
      <p:grpSp>
        <p:nvGrpSpPr>
          <p:cNvPr id="128" name="Group 15">
            <a:extLst>
              <a:ext uri="{FF2B5EF4-FFF2-40B4-BE49-F238E27FC236}">
                <a16:creationId xmlns:a16="http://schemas.microsoft.com/office/drawing/2014/main" id="{95E06C16-67AD-44D6-86D3-3C42EB3DABEC}"/>
              </a:ext>
            </a:extLst>
          </p:cNvPr>
          <p:cNvGrpSpPr/>
          <p:nvPr/>
        </p:nvGrpSpPr>
        <p:grpSpPr>
          <a:xfrm flipH="1">
            <a:off x="5733636" y="1558824"/>
            <a:ext cx="6478460" cy="5299176"/>
            <a:chOff x="-13614" y="1575036"/>
            <a:chExt cx="6478460" cy="5299176"/>
          </a:xfrm>
        </p:grpSpPr>
        <p:sp>
          <p:nvSpPr>
            <p:cNvPr id="129" name="Freeform: Shape 2">
              <a:extLst>
                <a:ext uri="{FF2B5EF4-FFF2-40B4-BE49-F238E27FC236}">
                  <a16:creationId xmlns:a16="http://schemas.microsoft.com/office/drawing/2014/main" id="{4E23C11D-E398-4249-887E-DCD1797A1087}"/>
                </a:ext>
              </a:extLst>
            </p:cNvPr>
            <p:cNvSpPr/>
            <p:nvPr/>
          </p:nvSpPr>
          <p:spPr>
            <a:xfrm>
              <a:off x="1" y="3300014"/>
              <a:ext cx="6283871" cy="3574198"/>
            </a:xfrm>
            <a:custGeom>
              <a:avLst/>
              <a:gdLst>
                <a:gd name="connsiteX0" fmla="*/ 1223446 w 6283871"/>
                <a:gd name="connsiteY0" fmla="*/ 4916615 h 5057775"/>
                <a:gd name="connsiteX1" fmla="*/ 1505754 w 6283871"/>
                <a:gd name="connsiteY1" fmla="*/ 4916615 h 5057775"/>
                <a:gd name="connsiteX2" fmla="*/ 1364209 w 6283871"/>
                <a:gd name="connsiteY2" fmla="*/ 5057775 h 5057775"/>
                <a:gd name="connsiteX3" fmla="*/ 6283871 w 6283871"/>
                <a:gd name="connsiteY3" fmla="*/ 0 h 5057775"/>
                <a:gd name="connsiteX4" fmla="*/ 6060034 w 6283871"/>
                <a:gd name="connsiteY4" fmla="*/ 2065020 h 5057775"/>
                <a:gd name="connsiteX5" fmla="*/ 5215166 w 6283871"/>
                <a:gd name="connsiteY5" fmla="*/ 1217295 h 5057775"/>
                <a:gd name="connsiteX6" fmla="*/ 2851834 w 6283871"/>
                <a:gd name="connsiteY6" fmla="*/ 3574198 h 5057775"/>
                <a:gd name="connsiteX7" fmla="*/ 0 w 6283871"/>
                <a:gd name="connsiteY7" fmla="*/ 3574198 h 5057775"/>
                <a:gd name="connsiteX8" fmla="*/ 0 w 6283871"/>
                <a:gd name="connsiteY8" fmla="*/ 3036643 h 5057775"/>
                <a:gd name="connsiteX9" fmla="*/ 64046 w 6283871"/>
                <a:gd name="connsiteY9" fmla="*/ 2972753 h 5057775"/>
                <a:gd name="connsiteX10" fmla="*/ 1027976 w 6283871"/>
                <a:gd name="connsiteY10" fmla="*/ 2377440 h 5057775"/>
                <a:gd name="connsiteX11" fmla="*/ 1698536 w 6283871"/>
                <a:gd name="connsiteY11" fmla="*/ 2947035 h 5057775"/>
                <a:gd name="connsiteX12" fmla="*/ 2811056 w 6283871"/>
                <a:gd name="connsiteY12" fmla="*/ 1225867 h 5057775"/>
                <a:gd name="connsiteX13" fmla="*/ 3423514 w 6283871"/>
                <a:gd name="connsiteY13" fmla="*/ 1917382 h 5057775"/>
                <a:gd name="connsiteX14" fmla="*/ 4781779 w 6283871"/>
                <a:gd name="connsiteY14" fmla="*/ 106680 h 5057775"/>
                <a:gd name="connsiteX15" fmla="*/ 5861914 w 6283871"/>
                <a:gd name="connsiteY15" fmla="*/ 442913 h 5057775"/>
                <a:gd name="connsiteX0" fmla="*/ 1223446 w 6283871"/>
                <a:gd name="connsiteY0" fmla="*/ 4916615 h 5057775"/>
                <a:gd name="connsiteX1" fmla="*/ 1364209 w 6283871"/>
                <a:gd name="connsiteY1" fmla="*/ 5057775 h 5057775"/>
                <a:gd name="connsiteX2" fmla="*/ 1223446 w 6283871"/>
                <a:gd name="connsiteY2" fmla="*/ 4916615 h 5057775"/>
                <a:gd name="connsiteX3" fmla="*/ 6283871 w 6283871"/>
                <a:gd name="connsiteY3" fmla="*/ 0 h 5057775"/>
                <a:gd name="connsiteX4" fmla="*/ 6060034 w 6283871"/>
                <a:gd name="connsiteY4" fmla="*/ 2065020 h 5057775"/>
                <a:gd name="connsiteX5" fmla="*/ 5215166 w 6283871"/>
                <a:gd name="connsiteY5" fmla="*/ 1217295 h 5057775"/>
                <a:gd name="connsiteX6" fmla="*/ 2851834 w 6283871"/>
                <a:gd name="connsiteY6" fmla="*/ 3574198 h 5057775"/>
                <a:gd name="connsiteX7" fmla="*/ 0 w 6283871"/>
                <a:gd name="connsiteY7" fmla="*/ 3574198 h 5057775"/>
                <a:gd name="connsiteX8" fmla="*/ 0 w 6283871"/>
                <a:gd name="connsiteY8" fmla="*/ 3036643 h 5057775"/>
                <a:gd name="connsiteX9" fmla="*/ 64046 w 6283871"/>
                <a:gd name="connsiteY9" fmla="*/ 2972753 h 5057775"/>
                <a:gd name="connsiteX10" fmla="*/ 1027976 w 6283871"/>
                <a:gd name="connsiteY10" fmla="*/ 2377440 h 5057775"/>
                <a:gd name="connsiteX11" fmla="*/ 1698536 w 6283871"/>
                <a:gd name="connsiteY11" fmla="*/ 2947035 h 5057775"/>
                <a:gd name="connsiteX12" fmla="*/ 2811056 w 6283871"/>
                <a:gd name="connsiteY12" fmla="*/ 1225867 h 5057775"/>
                <a:gd name="connsiteX13" fmla="*/ 3423514 w 6283871"/>
                <a:gd name="connsiteY13" fmla="*/ 1917382 h 5057775"/>
                <a:gd name="connsiteX14" fmla="*/ 4781779 w 6283871"/>
                <a:gd name="connsiteY14" fmla="*/ 106680 h 5057775"/>
                <a:gd name="connsiteX15" fmla="*/ 5861914 w 6283871"/>
                <a:gd name="connsiteY15" fmla="*/ 442913 h 5057775"/>
                <a:gd name="connsiteX16" fmla="*/ 6283871 w 6283871"/>
                <a:gd name="connsiteY16" fmla="*/ 0 h 5057775"/>
                <a:gd name="connsiteX0" fmla="*/ 6283871 w 6283871"/>
                <a:gd name="connsiteY0" fmla="*/ 0 h 3574198"/>
                <a:gd name="connsiteX1" fmla="*/ 6060034 w 6283871"/>
                <a:gd name="connsiteY1" fmla="*/ 2065020 h 3574198"/>
                <a:gd name="connsiteX2" fmla="*/ 5215166 w 6283871"/>
                <a:gd name="connsiteY2" fmla="*/ 1217295 h 3574198"/>
                <a:gd name="connsiteX3" fmla="*/ 2851834 w 6283871"/>
                <a:gd name="connsiteY3" fmla="*/ 3574198 h 3574198"/>
                <a:gd name="connsiteX4" fmla="*/ 0 w 6283871"/>
                <a:gd name="connsiteY4" fmla="*/ 3574198 h 3574198"/>
                <a:gd name="connsiteX5" fmla="*/ 0 w 6283871"/>
                <a:gd name="connsiteY5" fmla="*/ 3036643 h 3574198"/>
                <a:gd name="connsiteX6" fmla="*/ 64046 w 6283871"/>
                <a:gd name="connsiteY6" fmla="*/ 2972753 h 3574198"/>
                <a:gd name="connsiteX7" fmla="*/ 1027976 w 6283871"/>
                <a:gd name="connsiteY7" fmla="*/ 2377440 h 3574198"/>
                <a:gd name="connsiteX8" fmla="*/ 1698536 w 6283871"/>
                <a:gd name="connsiteY8" fmla="*/ 2947035 h 3574198"/>
                <a:gd name="connsiteX9" fmla="*/ 2811056 w 6283871"/>
                <a:gd name="connsiteY9" fmla="*/ 1225867 h 3574198"/>
                <a:gd name="connsiteX10" fmla="*/ 3423514 w 6283871"/>
                <a:gd name="connsiteY10" fmla="*/ 1917382 h 3574198"/>
                <a:gd name="connsiteX11" fmla="*/ 4781779 w 6283871"/>
                <a:gd name="connsiteY11" fmla="*/ 106680 h 3574198"/>
                <a:gd name="connsiteX12" fmla="*/ 5861914 w 6283871"/>
                <a:gd name="connsiteY12" fmla="*/ 442913 h 3574198"/>
                <a:gd name="connsiteX13" fmla="*/ 6283871 w 6283871"/>
                <a:gd name="connsiteY13" fmla="*/ 0 h 3574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83871" h="3574198">
                  <a:moveTo>
                    <a:pt x="6283871" y="0"/>
                  </a:moveTo>
                  <a:lnTo>
                    <a:pt x="6060034" y="2065020"/>
                  </a:lnTo>
                  <a:lnTo>
                    <a:pt x="5215166" y="1217295"/>
                  </a:lnTo>
                  <a:lnTo>
                    <a:pt x="2851834" y="3574198"/>
                  </a:lnTo>
                  <a:lnTo>
                    <a:pt x="0" y="3574198"/>
                  </a:lnTo>
                  <a:lnTo>
                    <a:pt x="0" y="3036643"/>
                  </a:lnTo>
                  <a:lnTo>
                    <a:pt x="64046" y="2972753"/>
                  </a:lnTo>
                  <a:lnTo>
                    <a:pt x="1027976" y="2377440"/>
                  </a:lnTo>
                  <a:lnTo>
                    <a:pt x="1698536" y="2947035"/>
                  </a:lnTo>
                  <a:lnTo>
                    <a:pt x="2811056" y="1225867"/>
                  </a:lnTo>
                  <a:lnTo>
                    <a:pt x="3423514" y="1917382"/>
                  </a:lnTo>
                  <a:lnTo>
                    <a:pt x="4781779" y="106680"/>
                  </a:lnTo>
                  <a:lnTo>
                    <a:pt x="5861914" y="442913"/>
                  </a:lnTo>
                  <a:lnTo>
                    <a:pt x="6283871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3">
              <a:extLst>
                <a:ext uri="{FF2B5EF4-FFF2-40B4-BE49-F238E27FC236}">
                  <a16:creationId xmlns:a16="http://schemas.microsoft.com/office/drawing/2014/main" id="{8CC3B617-F1DC-4293-B4AC-BBCAB0E835AB}"/>
                </a:ext>
              </a:extLst>
            </p:cNvPr>
            <p:cNvSpPr/>
            <p:nvPr/>
          </p:nvSpPr>
          <p:spPr>
            <a:xfrm>
              <a:off x="64046" y="1575036"/>
              <a:ext cx="6400800" cy="4695825"/>
            </a:xfrm>
            <a:custGeom>
              <a:avLst/>
              <a:gdLst>
                <a:gd name="connsiteX0" fmla="*/ 1634490 w 6400800"/>
                <a:gd name="connsiteY0" fmla="*/ 4672013 h 4695825"/>
                <a:gd name="connsiteX1" fmla="*/ 2747010 w 6400800"/>
                <a:gd name="connsiteY1" fmla="*/ 2950845 h 4695825"/>
                <a:gd name="connsiteX2" fmla="*/ 3359468 w 6400800"/>
                <a:gd name="connsiteY2" fmla="*/ 3642360 h 4695825"/>
                <a:gd name="connsiteX3" fmla="*/ 4717733 w 6400800"/>
                <a:gd name="connsiteY3" fmla="*/ 1831658 h 4695825"/>
                <a:gd name="connsiteX4" fmla="*/ 5797868 w 6400800"/>
                <a:gd name="connsiteY4" fmla="*/ 2167890 h 4695825"/>
                <a:gd name="connsiteX5" fmla="*/ 6219825 w 6400800"/>
                <a:gd name="connsiteY5" fmla="*/ 1724978 h 4695825"/>
                <a:gd name="connsiteX6" fmla="*/ 6405563 w 6400800"/>
                <a:gd name="connsiteY6" fmla="*/ 0 h 4695825"/>
                <a:gd name="connsiteX7" fmla="*/ 2615565 w 6400800"/>
                <a:gd name="connsiteY7" fmla="*/ 399098 h 4695825"/>
                <a:gd name="connsiteX8" fmla="*/ 3460433 w 6400800"/>
                <a:gd name="connsiteY8" fmla="*/ 1246823 h 4695825"/>
                <a:gd name="connsiteX9" fmla="*/ 0 w 6400800"/>
                <a:gd name="connsiteY9" fmla="*/ 4697730 h 4695825"/>
                <a:gd name="connsiteX10" fmla="*/ 963930 w 6400800"/>
                <a:gd name="connsiteY10" fmla="*/ 4102418 h 469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00800" h="4695825">
                  <a:moveTo>
                    <a:pt x="1634490" y="4672013"/>
                  </a:moveTo>
                  <a:lnTo>
                    <a:pt x="2747010" y="2950845"/>
                  </a:lnTo>
                  <a:lnTo>
                    <a:pt x="3359468" y="3642360"/>
                  </a:lnTo>
                  <a:lnTo>
                    <a:pt x="4717733" y="1831658"/>
                  </a:lnTo>
                  <a:lnTo>
                    <a:pt x="5797868" y="2167890"/>
                  </a:lnTo>
                  <a:lnTo>
                    <a:pt x="6219825" y="1724978"/>
                  </a:lnTo>
                  <a:lnTo>
                    <a:pt x="6405563" y="0"/>
                  </a:lnTo>
                  <a:lnTo>
                    <a:pt x="2615565" y="399098"/>
                  </a:lnTo>
                  <a:lnTo>
                    <a:pt x="3460433" y="1246823"/>
                  </a:lnTo>
                  <a:lnTo>
                    <a:pt x="0" y="4697730"/>
                  </a:lnTo>
                  <a:lnTo>
                    <a:pt x="963930" y="4102418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4">
              <a:extLst>
                <a:ext uri="{FF2B5EF4-FFF2-40B4-BE49-F238E27FC236}">
                  <a16:creationId xmlns:a16="http://schemas.microsoft.com/office/drawing/2014/main" id="{1A34E23E-2711-465D-B064-8C9AD33D3D63}"/>
                </a:ext>
              </a:extLst>
            </p:cNvPr>
            <p:cNvSpPr/>
            <p:nvPr/>
          </p:nvSpPr>
          <p:spPr>
            <a:xfrm>
              <a:off x="-13614" y="3336148"/>
              <a:ext cx="6290735" cy="3010589"/>
            </a:xfrm>
            <a:custGeom>
              <a:avLst/>
              <a:gdLst>
                <a:gd name="connsiteX0" fmla="*/ 0 w 6858000"/>
                <a:gd name="connsiteY0" fmla="*/ 3526155 h 3524250"/>
                <a:gd name="connsiteX1" fmla="*/ 1255395 w 6858000"/>
                <a:gd name="connsiteY1" fmla="*/ 2749868 h 3524250"/>
                <a:gd name="connsiteX2" fmla="*/ 1925955 w 6858000"/>
                <a:gd name="connsiteY2" fmla="*/ 3319463 h 3524250"/>
                <a:gd name="connsiteX3" fmla="*/ 3038475 w 6858000"/>
                <a:gd name="connsiteY3" fmla="*/ 1598295 h 3524250"/>
                <a:gd name="connsiteX4" fmla="*/ 3650933 w 6858000"/>
                <a:gd name="connsiteY4" fmla="*/ 2289810 h 3524250"/>
                <a:gd name="connsiteX5" fmla="*/ 5009198 w 6858000"/>
                <a:gd name="connsiteY5" fmla="*/ 479108 h 3524250"/>
                <a:gd name="connsiteX6" fmla="*/ 6089333 w 6858000"/>
                <a:gd name="connsiteY6" fmla="*/ 815340 h 3524250"/>
                <a:gd name="connsiteX7" fmla="*/ 6864668 w 6858000"/>
                <a:gd name="connsiteY7" fmla="*/ 0 h 3524250"/>
                <a:gd name="connsiteX0" fmla="*/ 0 w 6670115"/>
                <a:gd name="connsiteY0" fmla="*/ 3409423 h 3409423"/>
                <a:gd name="connsiteX1" fmla="*/ 1060842 w 6670115"/>
                <a:gd name="connsiteY1" fmla="*/ 2749868 h 3409423"/>
                <a:gd name="connsiteX2" fmla="*/ 1731402 w 6670115"/>
                <a:gd name="connsiteY2" fmla="*/ 3319463 h 3409423"/>
                <a:gd name="connsiteX3" fmla="*/ 2843922 w 6670115"/>
                <a:gd name="connsiteY3" fmla="*/ 1598295 h 3409423"/>
                <a:gd name="connsiteX4" fmla="*/ 3456380 w 6670115"/>
                <a:gd name="connsiteY4" fmla="*/ 2289810 h 3409423"/>
                <a:gd name="connsiteX5" fmla="*/ 4814645 w 6670115"/>
                <a:gd name="connsiteY5" fmla="*/ 479108 h 3409423"/>
                <a:gd name="connsiteX6" fmla="*/ 5894780 w 6670115"/>
                <a:gd name="connsiteY6" fmla="*/ 815340 h 3409423"/>
                <a:gd name="connsiteX7" fmla="*/ 6670115 w 6670115"/>
                <a:gd name="connsiteY7" fmla="*/ 0 h 3409423"/>
                <a:gd name="connsiteX0" fmla="*/ 0 w 6660387"/>
                <a:gd name="connsiteY0" fmla="*/ 3419151 h 3419151"/>
                <a:gd name="connsiteX1" fmla="*/ 1051114 w 6660387"/>
                <a:gd name="connsiteY1" fmla="*/ 2749868 h 3419151"/>
                <a:gd name="connsiteX2" fmla="*/ 1721674 w 6660387"/>
                <a:gd name="connsiteY2" fmla="*/ 3319463 h 3419151"/>
                <a:gd name="connsiteX3" fmla="*/ 2834194 w 6660387"/>
                <a:gd name="connsiteY3" fmla="*/ 1598295 h 3419151"/>
                <a:gd name="connsiteX4" fmla="*/ 3446652 w 6660387"/>
                <a:gd name="connsiteY4" fmla="*/ 2289810 h 3419151"/>
                <a:gd name="connsiteX5" fmla="*/ 4804917 w 6660387"/>
                <a:gd name="connsiteY5" fmla="*/ 479108 h 3419151"/>
                <a:gd name="connsiteX6" fmla="*/ 5885052 w 6660387"/>
                <a:gd name="connsiteY6" fmla="*/ 815340 h 3419151"/>
                <a:gd name="connsiteX7" fmla="*/ 6660387 w 6660387"/>
                <a:gd name="connsiteY7" fmla="*/ 0 h 3419151"/>
                <a:gd name="connsiteX0" fmla="*/ 0 w 6319918"/>
                <a:gd name="connsiteY0" fmla="*/ 3039772 h 3039772"/>
                <a:gd name="connsiteX1" fmla="*/ 1051114 w 6319918"/>
                <a:gd name="connsiteY1" fmla="*/ 2370489 h 3039772"/>
                <a:gd name="connsiteX2" fmla="*/ 1721674 w 6319918"/>
                <a:gd name="connsiteY2" fmla="*/ 2940084 h 3039772"/>
                <a:gd name="connsiteX3" fmla="*/ 2834194 w 6319918"/>
                <a:gd name="connsiteY3" fmla="*/ 1218916 h 3039772"/>
                <a:gd name="connsiteX4" fmla="*/ 3446652 w 6319918"/>
                <a:gd name="connsiteY4" fmla="*/ 1910431 h 3039772"/>
                <a:gd name="connsiteX5" fmla="*/ 4804917 w 6319918"/>
                <a:gd name="connsiteY5" fmla="*/ 99729 h 3039772"/>
                <a:gd name="connsiteX6" fmla="*/ 5885052 w 6319918"/>
                <a:gd name="connsiteY6" fmla="*/ 435961 h 3039772"/>
                <a:gd name="connsiteX7" fmla="*/ 6319918 w 6319918"/>
                <a:gd name="connsiteY7" fmla="*/ 0 h 3039772"/>
                <a:gd name="connsiteX0" fmla="*/ 0 w 6290735"/>
                <a:gd name="connsiteY0" fmla="*/ 3010589 h 3010589"/>
                <a:gd name="connsiteX1" fmla="*/ 1051114 w 6290735"/>
                <a:gd name="connsiteY1" fmla="*/ 2341306 h 3010589"/>
                <a:gd name="connsiteX2" fmla="*/ 1721674 w 6290735"/>
                <a:gd name="connsiteY2" fmla="*/ 2910901 h 3010589"/>
                <a:gd name="connsiteX3" fmla="*/ 2834194 w 6290735"/>
                <a:gd name="connsiteY3" fmla="*/ 1189733 h 3010589"/>
                <a:gd name="connsiteX4" fmla="*/ 3446652 w 6290735"/>
                <a:gd name="connsiteY4" fmla="*/ 1881248 h 3010589"/>
                <a:gd name="connsiteX5" fmla="*/ 4804917 w 6290735"/>
                <a:gd name="connsiteY5" fmla="*/ 70546 h 3010589"/>
                <a:gd name="connsiteX6" fmla="*/ 5885052 w 6290735"/>
                <a:gd name="connsiteY6" fmla="*/ 406778 h 3010589"/>
                <a:gd name="connsiteX7" fmla="*/ 6290735 w 6290735"/>
                <a:gd name="connsiteY7" fmla="*/ 0 h 301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0735" h="3010589">
                  <a:moveTo>
                    <a:pt x="0" y="3010589"/>
                  </a:moveTo>
                  <a:lnTo>
                    <a:pt x="1051114" y="2341306"/>
                  </a:lnTo>
                  <a:lnTo>
                    <a:pt x="1721674" y="2910901"/>
                  </a:lnTo>
                  <a:lnTo>
                    <a:pt x="2834194" y="1189733"/>
                  </a:lnTo>
                  <a:lnTo>
                    <a:pt x="3446652" y="1881248"/>
                  </a:lnTo>
                  <a:lnTo>
                    <a:pt x="4804917" y="70546"/>
                  </a:lnTo>
                  <a:lnTo>
                    <a:pt x="5885052" y="406778"/>
                  </a:lnTo>
                  <a:lnTo>
                    <a:pt x="6290735" y="0"/>
                  </a:lnTo>
                </a:path>
              </a:pathLst>
            </a:custGeom>
            <a:noFill/>
            <a:ln w="3810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Oval 5">
              <a:extLst>
                <a:ext uri="{FF2B5EF4-FFF2-40B4-BE49-F238E27FC236}">
                  <a16:creationId xmlns:a16="http://schemas.microsoft.com/office/drawing/2014/main" id="{5EE2B13E-84E0-4E5F-AF66-3266B1741740}"/>
                </a:ext>
              </a:extLst>
            </p:cNvPr>
            <p:cNvSpPr/>
            <p:nvPr/>
          </p:nvSpPr>
          <p:spPr>
            <a:xfrm>
              <a:off x="933113" y="5617519"/>
              <a:ext cx="211382" cy="211382"/>
            </a:xfrm>
            <a:prstGeom prst="ellipse">
              <a:avLst/>
            </a:prstGeom>
            <a:solidFill>
              <a:schemeClr val="tx1">
                <a:lumMod val="65000"/>
                <a:lumOff val="35000"/>
              </a:schemeClr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6">
              <a:extLst>
                <a:ext uri="{FF2B5EF4-FFF2-40B4-BE49-F238E27FC236}">
                  <a16:creationId xmlns:a16="http://schemas.microsoft.com/office/drawing/2014/main" id="{D2E03E53-07F5-4A9E-A739-9B91D59CA1D6}"/>
                </a:ext>
              </a:extLst>
            </p:cNvPr>
            <p:cNvSpPr/>
            <p:nvPr/>
          </p:nvSpPr>
          <p:spPr>
            <a:xfrm>
              <a:off x="1581624" y="6135354"/>
              <a:ext cx="211382" cy="211382"/>
            </a:xfrm>
            <a:prstGeom prst="ellipse">
              <a:avLst/>
            </a:prstGeom>
            <a:solidFill>
              <a:schemeClr val="tx1">
                <a:lumMod val="65000"/>
                <a:lumOff val="35000"/>
              </a:schemeClr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7">
              <a:extLst>
                <a:ext uri="{FF2B5EF4-FFF2-40B4-BE49-F238E27FC236}">
                  <a16:creationId xmlns:a16="http://schemas.microsoft.com/office/drawing/2014/main" id="{504963F9-1198-4796-95F0-A9D4322A145C}"/>
                </a:ext>
              </a:extLst>
            </p:cNvPr>
            <p:cNvSpPr/>
            <p:nvPr/>
          </p:nvSpPr>
          <p:spPr>
            <a:xfrm>
              <a:off x="2706791" y="4425778"/>
              <a:ext cx="211382" cy="211382"/>
            </a:xfrm>
            <a:prstGeom prst="ellipse">
              <a:avLst/>
            </a:prstGeom>
            <a:solidFill>
              <a:schemeClr val="tx1">
                <a:lumMod val="65000"/>
                <a:lumOff val="35000"/>
              </a:schemeClr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8">
              <a:extLst>
                <a:ext uri="{FF2B5EF4-FFF2-40B4-BE49-F238E27FC236}">
                  <a16:creationId xmlns:a16="http://schemas.microsoft.com/office/drawing/2014/main" id="{DE5A92E9-255A-412B-81C5-82E85657721E}"/>
                </a:ext>
              </a:extLst>
            </p:cNvPr>
            <p:cNvSpPr/>
            <p:nvPr/>
          </p:nvSpPr>
          <p:spPr>
            <a:xfrm>
              <a:off x="4694475" y="3300014"/>
              <a:ext cx="211382" cy="211382"/>
            </a:xfrm>
            <a:prstGeom prst="ellipse">
              <a:avLst/>
            </a:prstGeom>
            <a:solidFill>
              <a:schemeClr val="tx1">
                <a:lumMod val="65000"/>
                <a:lumOff val="35000"/>
              </a:schemeClr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9">
              <a:extLst>
                <a:ext uri="{FF2B5EF4-FFF2-40B4-BE49-F238E27FC236}">
                  <a16:creationId xmlns:a16="http://schemas.microsoft.com/office/drawing/2014/main" id="{AC793696-050C-4A2A-A989-CC0B2D2298A4}"/>
                </a:ext>
              </a:extLst>
            </p:cNvPr>
            <p:cNvSpPr/>
            <p:nvPr/>
          </p:nvSpPr>
          <p:spPr>
            <a:xfrm>
              <a:off x="5771003" y="3636718"/>
              <a:ext cx="211382" cy="211382"/>
            </a:xfrm>
            <a:prstGeom prst="ellipse">
              <a:avLst/>
            </a:prstGeom>
            <a:solidFill>
              <a:schemeClr val="tx1">
                <a:lumMod val="65000"/>
                <a:lumOff val="35000"/>
              </a:schemeClr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0">
              <a:extLst>
                <a:ext uri="{FF2B5EF4-FFF2-40B4-BE49-F238E27FC236}">
                  <a16:creationId xmlns:a16="http://schemas.microsoft.com/office/drawing/2014/main" id="{8BA9C85E-4C5B-4468-84BD-540F76C5C761}"/>
                </a:ext>
              </a:extLst>
            </p:cNvPr>
            <p:cNvSpPr/>
            <p:nvPr/>
          </p:nvSpPr>
          <p:spPr>
            <a:xfrm>
              <a:off x="3316580" y="5071582"/>
              <a:ext cx="211382" cy="211382"/>
            </a:xfrm>
            <a:prstGeom prst="ellipse">
              <a:avLst/>
            </a:prstGeom>
            <a:solidFill>
              <a:schemeClr val="tx1">
                <a:lumMod val="65000"/>
                <a:lumOff val="35000"/>
              </a:schemeClr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Graphic 46">
              <a:extLst>
                <a:ext uri="{FF2B5EF4-FFF2-40B4-BE49-F238E27FC236}">
                  <a16:creationId xmlns:a16="http://schemas.microsoft.com/office/drawing/2014/main" id="{AA436840-6F35-4E64-8F62-E4C136B07FA0}"/>
                </a:ext>
              </a:extLst>
            </p:cNvPr>
            <p:cNvSpPr/>
            <p:nvPr/>
          </p:nvSpPr>
          <p:spPr>
            <a:xfrm>
              <a:off x="3731419" y="2054762"/>
              <a:ext cx="1174438" cy="1350943"/>
            </a:xfrm>
            <a:custGeom>
              <a:avLst/>
              <a:gdLst>
                <a:gd name="connsiteX0" fmla="*/ 104368 w 5961980"/>
                <a:gd name="connsiteY0" fmla="*/ 2552216 h 6858000"/>
                <a:gd name="connsiteX1" fmla="*/ 255313 w 5961980"/>
                <a:gd name="connsiteY1" fmla="*/ 2883054 h 6858000"/>
                <a:gd name="connsiteX2" fmla="*/ 775694 w 5961980"/>
                <a:gd name="connsiteY2" fmla="*/ 4027203 h 6858000"/>
                <a:gd name="connsiteX3" fmla="*/ 956965 w 5961980"/>
                <a:gd name="connsiteY3" fmla="*/ 4084410 h 6858000"/>
                <a:gd name="connsiteX4" fmla="*/ 1439438 w 5961980"/>
                <a:gd name="connsiteY4" fmla="*/ 3781831 h 6858000"/>
                <a:gd name="connsiteX5" fmla="*/ 2087329 w 5961980"/>
                <a:gd name="connsiteY5" fmla="*/ 3384136 h 6858000"/>
                <a:gd name="connsiteX6" fmla="*/ 2136955 w 5961980"/>
                <a:gd name="connsiteY6" fmla="*/ 3218717 h 6858000"/>
                <a:gd name="connsiteX7" fmla="*/ 2034947 w 5961980"/>
                <a:gd name="connsiteY7" fmla="*/ 2971967 h 6858000"/>
                <a:gd name="connsiteX8" fmla="*/ 1844025 w 5961980"/>
                <a:gd name="connsiteY8" fmla="*/ 2617005 h 6858000"/>
                <a:gd name="connsiteX9" fmla="*/ 2038393 w 5961980"/>
                <a:gd name="connsiteY9" fmla="*/ 2572204 h 6858000"/>
                <a:gd name="connsiteX10" fmla="*/ 2122481 w 5961980"/>
                <a:gd name="connsiteY10" fmla="*/ 2191740 h 6858000"/>
                <a:gd name="connsiteX11" fmla="*/ 2136955 w 5961980"/>
                <a:gd name="connsiteY11" fmla="*/ 2158656 h 6858000"/>
                <a:gd name="connsiteX12" fmla="*/ 2451941 w 5961980"/>
                <a:gd name="connsiteY12" fmla="*/ 1705132 h 6858000"/>
                <a:gd name="connsiteX13" fmla="*/ 2638037 w 5961980"/>
                <a:gd name="connsiteY13" fmla="*/ 1526617 h 6858000"/>
                <a:gd name="connsiteX14" fmla="*/ 3055031 w 5961980"/>
                <a:gd name="connsiteY14" fmla="*/ 1408756 h 6858000"/>
                <a:gd name="connsiteX15" fmla="*/ 3072262 w 5961980"/>
                <a:gd name="connsiteY15" fmla="*/ 1435637 h 6858000"/>
                <a:gd name="connsiteX16" fmla="*/ 3000581 w 5961980"/>
                <a:gd name="connsiteY16" fmla="*/ 1607259 h 6858000"/>
                <a:gd name="connsiteX17" fmla="*/ 2736599 w 5961980"/>
                <a:gd name="connsiteY17" fmla="*/ 1895364 h 6858000"/>
                <a:gd name="connsiteX18" fmla="*/ 2685595 w 5961980"/>
                <a:gd name="connsiteY18" fmla="*/ 1956018 h 6858000"/>
                <a:gd name="connsiteX19" fmla="*/ 2171417 w 5961980"/>
                <a:gd name="connsiteY19" fmla="*/ 2837564 h 6858000"/>
                <a:gd name="connsiteX20" fmla="*/ 2163147 w 5961980"/>
                <a:gd name="connsiteY20" fmla="*/ 2894771 h 6858000"/>
                <a:gd name="connsiteX21" fmla="*/ 2234828 w 5961980"/>
                <a:gd name="connsiteY21" fmla="*/ 3050541 h 6858000"/>
                <a:gd name="connsiteX22" fmla="*/ 2400247 w 5961980"/>
                <a:gd name="connsiteY22" fmla="*/ 3365526 h 6858000"/>
                <a:gd name="connsiteX23" fmla="*/ 2658025 w 5961980"/>
                <a:gd name="connsiteY23" fmla="*/ 3505443 h 6858000"/>
                <a:gd name="connsiteX24" fmla="*/ 2691109 w 5961980"/>
                <a:gd name="connsiteY24" fmla="*/ 3768046 h 6858000"/>
                <a:gd name="connsiteX25" fmla="*/ 2600129 w 5961980"/>
                <a:gd name="connsiteY25" fmla="*/ 4579978 h 6858000"/>
                <a:gd name="connsiteX26" fmla="*/ 2482267 w 5961980"/>
                <a:gd name="connsiteY26" fmla="*/ 4634429 h 6858000"/>
                <a:gd name="connsiteX27" fmla="*/ 2179688 w 5961980"/>
                <a:gd name="connsiteY27" fmla="*/ 4865326 h 6858000"/>
                <a:gd name="connsiteX28" fmla="*/ 1788197 w 5961980"/>
                <a:gd name="connsiteY28" fmla="*/ 5180312 h 6858000"/>
                <a:gd name="connsiteX29" fmla="*/ 1668957 w 5961980"/>
                <a:gd name="connsiteY29" fmla="*/ 5269225 h 6858000"/>
                <a:gd name="connsiteX30" fmla="*/ 1225082 w 5961980"/>
                <a:gd name="connsiteY30" fmla="*/ 5487026 h 6858000"/>
                <a:gd name="connsiteX31" fmla="*/ 950073 w 5961980"/>
                <a:gd name="connsiteY31" fmla="*/ 5563533 h 6858000"/>
                <a:gd name="connsiteX32" fmla="*/ 735028 w 5961980"/>
                <a:gd name="connsiteY32" fmla="*/ 5601441 h 6858000"/>
                <a:gd name="connsiteX33" fmla="*/ 697120 w 5961980"/>
                <a:gd name="connsiteY33" fmla="*/ 5637971 h 6858000"/>
                <a:gd name="connsiteX34" fmla="*/ 722622 w 5961980"/>
                <a:gd name="connsiteY34" fmla="*/ 6007407 h 6858000"/>
                <a:gd name="connsiteX35" fmla="*/ 760530 w 5961980"/>
                <a:gd name="connsiteY35" fmla="*/ 6177651 h 6858000"/>
                <a:gd name="connsiteX36" fmla="*/ 1001077 w 5961980"/>
                <a:gd name="connsiteY36" fmla="*/ 6801419 h 6858000"/>
                <a:gd name="connsiteX37" fmla="*/ 1114114 w 5961980"/>
                <a:gd name="connsiteY37" fmla="*/ 6858626 h 6858000"/>
                <a:gd name="connsiteX38" fmla="*/ 1206473 w 5961980"/>
                <a:gd name="connsiteY38" fmla="*/ 6733183 h 6858000"/>
                <a:gd name="connsiteX39" fmla="*/ 1205094 w 5961980"/>
                <a:gd name="connsiteY39" fmla="*/ 6647028 h 6858000"/>
                <a:gd name="connsiteX40" fmla="*/ 1217501 w 5961980"/>
                <a:gd name="connsiteY40" fmla="*/ 6236237 h 6858000"/>
                <a:gd name="connsiteX41" fmla="*/ 1292628 w 5961980"/>
                <a:gd name="connsiteY41" fmla="*/ 6021192 h 6858000"/>
                <a:gd name="connsiteX42" fmla="*/ 1644144 w 5961980"/>
                <a:gd name="connsiteY42" fmla="*/ 6234169 h 6858000"/>
                <a:gd name="connsiteX43" fmla="*/ 1704798 w 5961980"/>
                <a:gd name="connsiteY43" fmla="*/ 6085981 h 6858000"/>
                <a:gd name="connsiteX44" fmla="*/ 1854364 w 5961980"/>
                <a:gd name="connsiteY44" fmla="*/ 5802701 h 6858000"/>
                <a:gd name="connsiteX45" fmla="*/ 2161768 w 5961980"/>
                <a:gd name="connsiteY45" fmla="*/ 5616605 h 6858000"/>
                <a:gd name="connsiteX46" fmla="*/ 2683527 w 5961980"/>
                <a:gd name="connsiteY46" fmla="*/ 5433265 h 6858000"/>
                <a:gd name="connsiteX47" fmla="*/ 3032286 w 5961980"/>
                <a:gd name="connsiteY47" fmla="*/ 5191340 h 6858000"/>
                <a:gd name="connsiteX48" fmla="*/ 3356921 w 5961980"/>
                <a:gd name="connsiteY48" fmla="*/ 4594452 h 6858000"/>
                <a:gd name="connsiteX49" fmla="*/ 3667082 w 5961980"/>
                <a:gd name="connsiteY49" fmla="*/ 4026514 h 6858000"/>
                <a:gd name="connsiteX50" fmla="*/ 3770469 w 5961980"/>
                <a:gd name="connsiteY50" fmla="*/ 4004458 h 6858000"/>
                <a:gd name="connsiteX51" fmla="*/ 4011016 w 5961980"/>
                <a:gd name="connsiteY51" fmla="*/ 4098195 h 6858000"/>
                <a:gd name="connsiteX52" fmla="*/ 4375627 w 5961980"/>
                <a:gd name="connsiteY52" fmla="*/ 4195379 h 6858000"/>
                <a:gd name="connsiteX53" fmla="*/ 4574819 w 5961980"/>
                <a:gd name="connsiteY53" fmla="*/ 4418006 h 6858000"/>
                <a:gd name="connsiteX54" fmla="*/ 4605146 w 5961980"/>
                <a:gd name="connsiteY54" fmla="*/ 4470388 h 6858000"/>
                <a:gd name="connsiteX55" fmla="*/ 4640298 w 5961980"/>
                <a:gd name="connsiteY55" fmla="*/ 4528974 h 6858000"/>
                <a:gd name="connsiteX56" fmla="*/ 4700951 w 5961980"/>
                <a:gd name="connsiteY56" fmla="*/ 4766075 h 6858000"/>
                <a:gd name="connsiteX57" fmla="*/ 4711290 w 5961980"/>
                <a:gd name="connsiteY57" fmla="*/ 4903235 h 6858000"/>
                <a:gd name="connsiteX58" fmla="*/ 4705087 w 5961980"/>
                <a:gd name="connsiteY58" fmla="*/ 4996972 h 6858000"/>
                <a:gd name="connsiteX59" fmla="*/ 4776079 w 5961980"/>
                <a:gd name="connsiteY59" fmla="*/ 5296105 h 6858000"/>
                <a:gd name="connsiteX60" fmla="*/ 4862924 w 5961980"/>
                <a:gd name="connsiteY60" fmla="*/ 5763414 h 6858000"/>
                <a:gd name="connsiteX61" fmla="*/ 4932538 w 5961980"/>
                <a:gd name="connsiteY61" fmla="*/ 5762036 h 6858000"/>
                <a:gd name="connsiteX62" fmla="*/ 4912550 w 5961980"/>
                <a:gd name="connsiteY62" fmla="*/ 6119065 h 6858000"/>
                <a:gd name="connsiteX63" fmla="*/ 4938052 w 5961980"/>
                <a:gd name="connsiteY63" fmla="*/ 6387182 h 6858000"/>
                <a:gd name="connsiteX64" fmla="*/ 5117256 w 5961980"/>
                <a:gd name="connsiteY64" fmla="*/ 6368572 h 6858000"/>
                <a:gd name="connsiteX65" fmla="*/ 5117256 w 5961980"/>
                <a:gd name="connsiteY65" fmla="*/ 6294134 h 6858000"/>
                <a:gd name="connsiteX66" fmla="*/ 5196519 w 5961980"/>
                <a:gd name="connsiteY66" fmla="*/ 6356166 h 6858000"/>
                <a:gd name="connsiteX67" fmla="*/ 5927120 w 5961980"/>
                <a:gd name="connsiteY67" fmla="*/ 6380290 h 6858000"/>
                <a:gd name="connsiteX68" fmla="*/ 5947798 w 5961980"/>
                <a:gd name="connsiteY68" fmla="*/ 6221763 h 6858000"/>
                <a:gd name="connsiteX69" fmla="*/ 5865088 w 5961980"/>
                <a:gd name="connsiteY69" fmla="*/ 6142500 h 6858000"/>
                <a:gd name="connsiteX70" fmla="*/ 5526668 w 5961980"/>
                <a:gd name="connsiteY70" fmla="*/ 6039802 h 6858000"/>
                <a:gd name="connsiteX71" fmla="*/ 5442580 w 5961980"/>
                <a:gd name="connsiteY71" fmla="*/ 5971566 h 6858000"/>
                <a:gd name="connsiteX72" fmla="*/ 5267512 w 5961980"/>
                <a:gd name="connsiteY72" fmla="*/ 5766171 h 6858000"/>
                <a:gd name="connsiteX73" fmla="*/ 5269579 w 5961980"/>
                <a:gd name="connsiteY73" fmla="*/ 5570425 h 6858000"/>
                <a:gd name="connsiteX74" fmla="*/ 5175842 w 5961980"/>
                <a:gd name="connsiteY74" fmla="*/ 4633050 h 6858000"/>
                <a:gd name="connsiteX75" fmla="*/ 5210993 w 5961980"/>
                <a:gd name="connsiteY75" fmla="*/ 4263614 h 6858000"/>
                <a:gd name="connsiteX76" fmla="*/ 5159989 w 5961980"/>
                <a:gd name="connsiteY76" fmla="*/ 4025135 h 6858000"/>
                <a:gd name="connsiteX77" fmla="*/ 4742995 w 5961980"/>
                <a:gd name="connsiteY77" fmla="*/ 3665348 h 6858000"/>
                <a:gd name="connsiteX78" fmla="*/ 4226061 w 5961980"/>
                <a:gd name="connsiteY78" fmla="*/ 3253179 h 6858000"/>
                <a:gd name="connsiteX79" fmla="*/ 4222615 w 5961980"/>
                <a:gd name="connsiteY79" fmla="*/ 3187701 h 6858000"/>
                <a:gd name="connsiteX80" fmla="*/ 4273619 w 5961980"/>
                <a:gd name="connsiteY80" fmla="*/ 3034688 h 6858000"/>
                <a:gd name="connsiteX81" fmla="*/ 4330826 w 5961980"/>
                <a:gd name="connsiteY81" fmla="*/ 2977481 h 6858000"/>
                <a:gd name="connsiteX82" fmla="*/ 4521747 w 5961980"/>
                <a:gd name="connsiteY82" fmla="*/ 2982305 h 6858000"/>
                <a:gd name="connsiteX83" fmla="*/ 5043507 w 5961980"/>
                <a:gd name="connsiteY83" fmla="*/ 3069840 h 6858000"/>
                <a:gd name="connsiteX84" fmla="*/ 5336436 w 5961980"/>
                <a:gd name="connsiteY84" fmla="*/ 2810683 h 6858000"/>
                <a:gd name="connsiteX85" fmla="*/ 5412942 w 5961980"/>
                <a:gd name="connsiteY85" fmla="*/ 2791384 h 6858000"/>
                <a:gd name="connsiteX86" fmla="*/ 5736199 w 5961980"/>
                <a:gd name="connsiteY86" fmla="*/ 2665941 h 6858000"/>
                <a:gd name="connsiteX87" fmla="*/ 5793406 w 5961980"/>
                <a:gd name="connsiteY87" fmla="*/ 2605288 h 6858000"/>
                <a:gd name="connsiteX88" fmla="*/ 5777554 w 5961980"/>
                <a:gd name="connsiteY88" fmla="*/ 2584610 h 6858000"/>
                <a:gd name="connsiteX89" fmla="*/ 5562509 w 5961980"/>
                <a:gd name="connsiteY89" fmla="*/ 2629411 h 6858000"/>
                <a:gd name="connsiteX90" fmla="*/ 5625920 w 5961980"/>
                <a:gd name="connsiteY90" fmla="*/ 2588057 h 6858000"/>
                <a:gd name="connsiteX91" fmla="*/ 5810638 w 5961980"/>
                <a:gd name="connsiteY91" fmla="*/ 2500522 h 6858000"/>
                <a:gd name="connsiteX92" fmla="*/ 5845789 w 5961980"/>
                <a:gd name="connsiteY92" fmla="*/ 2433665 h 6858000"/>
                <a:gd name="connsiteX93" fmla="*/ 5778932 w 5961980"/>
                <a:gd name="connsiteY93" fmla="*/ 2433665 h 6858000"/>
                <a:gd name="connsiteX94" fmla="*/ 5680370 w 5961980"/>
                <a:gd name="connsiteY94" fmla="*/ 2478466 h 6858000"/>
                <a:gd name="connsiteX95" fmla="*/ 5672099 w 5961980"/>
                <a:gd name="connsiteY95" fmla="*/ 2462614 h 6858000"/>
                <a:gd name="connsiteX96" fmla="*/ 5850614 w 5961980"/>
                <a:gd name="connsiteY96" fmla="*/ 2325454 h 6858000"/>
                <a:gd name="connsiteX97" fmla="*/ 5831315 w 5961980"/>
                <a:gd name="connsiteY97" fmla="*/ 2293748 h 6858000"/>
                <a:gd name="connsiteX98" fmla="*/ 5546656 w 5961980"/>
                <a:gd name="connsiteY98" fmla="*/ 2419191 h 6858000"/>
                <a:gd name="connsiteX99" fmla="*/ 5707251 w 5961980"/>
                <a:gd name="connsiteY99" fmla="*/ 2273071 h 6858000"/>
                <a:gd name="connsiteX100" fmla="*/ 5738956 w 5961980"/>
                <a:gd name="connsiteY100" fmla="*/ 2202768 h 6858000"/>
                <a:gd name="connsiteX101" fmla="*/ 5656247 w 5961980"/>
                <a:gd name="connsiteY101" fmla="*/ 2208971 h 6858000"/>
                <a:gd name="connsiteX102" fmla="*/ 5484624 w 5961980"/>
                <a:gd name="connsiteY102" fmla="*/ 2348888 h 6858000"/>
                <a:gd name="connsiteX103" fmla="*/ 5333679 w 5961980"/>
                <a:gd name="connsiteY103" fmla="*/ 2398514 h 6858000"/>
                <a:gd name="connsiteX104" fmla="*/ 5303353 w 5961980"/>
                <a:gd name="connsiteY104" fmla="*/ 2164859 h 6858000"/>
                <a:gd name="connsiteX105" fmla="*/ 5153786 w 5961980"/>
                <a:gd name="connsiteY105" fmla="*/ 2524646 h 6858000"/>
                <a:gd name="connsiteX106" fmla="*/ 5072455 w 5961980"/>
                <a:gd name="connsiteY106" fmla="*/ 2579096 h 6858000"/>
                <a:gd name="connsiteX107" fmla="*/ 4809852 w 5961980"/>
                <a:gd name="connsiteY107" fmla="*/ 2582543 h 6858000"/>
                <a:gd name="connsiteX108" fmla="*/ 4718872 w 5961980"/>
                <a:gd name="connsiteY108" fmla="*/ 2581164 h 6858000"/>
                <a:gd name="connsiteX109" fmla="*/ 4554831 w 5961980"/>
                <a:gd name="connsiteY109" fmla="*/ 2576339 h 6858000"/>
                <a:gd name="connsiteX110" fmla="*/ 4438349 w 5961980"/>
                <a:gd name="connsiteY110" fmla="*/ 2482602 h 6858000"/>
                <a:gd name="connsiteX111" fmla="*/ 4459026 w 5961980"/>
                <a:gd name="connsiteY111" fmla="*/ 2087664 h 6858000"/>
                <a:gd name="connsiteX112" fmla="*/ 4462472 w 5961980"/>
                <a:gd name="connsiteY112" fmla="*/ 1867794 h 6858000"/>
                <a:gd name="connsiteX113" fmla="*/ 4349436 w 5961980"/>
                <a:gd name="connsiteY113" fmla="*/ 1296409 h 6858000"/>
                <a:gd name="connsiteX114" fmla="*/ 4452823 w 5961980"/>
                <a:gd name="connsiteY114" fmla="*/ 1175791 h 6858000"/>
                <a:gd name="connsiteX115" fmla="*/ 4653393 w 5961980"/>
                <a:gd name="connsiteY115" fmla="*/ 1037252 h 6858000"/>
                <a:gd name="connsiteX116" fmla="*/ 4818813 w 5961980"/>
                <a:gd name="connsiteY116" fmla="*/ 900093 h 6858000"/>
                <a:gd name="connsiteX117" fmla="*/ 4823637 w 5961980"/>
                <a:gd name="connsiteY117" fmla="*/ 862184 h 6858000"/>
                <a:gd name="connsiteX118" fmla="*/ 4827083 w 5961980"/>
                <a:gd name="connsiteY118" fmla="*/ 553402 h 6858000"/>
                <a:gd name="connsiteX119" fmla="*/ 4842936 w 5961980"/>
                <a:gd name="connsiteY119" fmla="*/ 405214 h 6858000"/>
                <a:gd name="connsiteX120" fmla="*/ 4763673 w 5961980"/>
                <a:gd name="connsiteY120" fmla="*/ 143989 h 6858000"/>
                <a:gd name="connsiteX121" fmla="*/ 4494867 w 5961980"/>
                <a:gd name="connsiteY121" fmla="*/ 15100 h 6858000"/>
                <a:gd name="connsiteX122" fmla="*/ 4197112 w 5961980"/>
                <a:gd name="connsiteY122" fmla="*/ 73686 h 6858000"/>
                <a:gd name="connsiteX123" fmla="*/ 4009637 w 5961980"/>
                <a:gd name="connsiteY123" fmla="*/ 367994 h 6858000"/>
                <a:gd name="connsiteX124" fmla="*/ 3992406 w 5961980"/>
                <a:gd name="connsiteY124" fmla="*/ 724335 h 6858000"/>
                <a:gd name="connsiteX125" fmla="*/ 3947605 w 5961980"/>
                <a:gd name="connsiteY125" fmla="*/ 760865 h 6858000"/>
                <a:gd name="connsiteX126" fmla="*/ 3396897 w 5961980"/>
                <a:gd name="connsiteY126" fmla="*/ 705036 h 6858000"/>
                <a:gd name="connsiteX127" fmla="*/ 3078465 w 5961980"/>
                <a:gd name="connsiteY127" fmla="*/ 800841 h 6858000"/>
                <a:gd name="connsiteX128" fmla="*/ 2664918 w 5961980"/>
                <a:gd name="connsiteY128" fmla="*/ 810491 h 6858000"/>
                <a:gd name="connsiteX129" fmla="*/ 2494674 w 5961980"/>
                <a:gd name="connsiteY129" fmla="*/ 872523 h 6858000"/>
                <a:gd name="connsiteX130" fmla="*/ 2092154 w 5961980"/>
                <a:gd name="connsiteY130" fmla="*/ 1350170 h 6858000"/>
                <a:gd name="connsiteX131" fmla="*/ 1743395 w 5961980"/>
                <a:gd name="connsiteY131" fmla="*/ 1800248 h 6858000"/>
                <a:gd name="connsiteX132" fmla="*/ 1744774 w 5961980"/>
                <a:gd name="connsiteY132" fmla="*/ 1865726 h 6858000"/>
                <a:gd name="connsiteX133" fmla="*/ 1800603 w 5961980"/>
                <a:gd name="connsiteY133" fmla="*/ 1921555 h 6858000"/>
                <a:gd name="connsiteX134" fmla="*/ 1805428 w 5961980"/>
                <a:gd name="connsiteY134" fmla="*/ 2005644 h 6858000"/>
                <a:gd name="connsiteX135" fmla="*/ 1636562 w 5961980"/>
                <a:gd name="connsiteY135" fmla="*/ 2145561 h 6858000"/>
                <a:gd name="connsiteX136" fmla="*/ 1423585 w 5961980"/>
                <a:gd name="connsiteY136" fmla="*/ 1706511 h 6858000"/>
                <a:gd name="connsiteX137" fmla="*/ 1243692 w 5961980"/>
                <a:gd name="connsiteY137" fmla="*/ 1507318 h 6858000"/>
                <a:gd name="connsiteX138" fmla="*/ 1138926 w 5961980"/>
                <a:gd name="connsiteY138" fmla="*/ 1577622 h 6858000"/>
                <a:gd name="connsiteX139" fmla="*/ 18901 w 5961980"/>
                <a:gd name="connsiteY139" fmla="*/ 2269625 h 6858000"/>
                <a:gd name="connsiteX140" fmla="*/ 3049 w 5961980"/>
                <a:gd name="connsiteY140" fmla="*/ 2335103 h 6858000"/>
                <a:gd name="connsiteX141" fmla="*/ 104368 w 5961980"/>
                <a:gd name="connsiteY141" fmla="*/ 2552216 h 6858000"/>
                <a:gd name="connsiteX142" fmla="*/ 104368 w 5961980"/>
                <a:gd name="connsiteY142" fmla="*/ 2552216 h 6858000"/>
                <a:gd name="connsiteX143" fmla="*/ 1692391 w 5961980"/>
                <a:gd name="connsiteY143" fmla="*/ 2187605 h 6858000"/>
                <a:gd name="connsiteX144" fmla="*/ 1711690 w 5961980"/>
                <a:gd name="connsiteY144" fmla="*/ 2198633 h 6858000"/>
                <a:gd name="connsiteX145" fmla="*/ 1867460 w 5961980"/>
                <a:gd name="connsiteY145" fmla="*/ 2526714 h 6858000"/>
                <a:gd name="connsiteX146" fmla="*/ 1822659 w 5961980"/>
                <a:gd name="connsiteY146" fmla="*/ 2557041 h 6858000"/>
                <a:gd name="connsiteX147" fmla="*/ 1681363 w 5961980"/>
                <a:gd name="connsiteY147" fmla="*/ 2256529 h 6858000"/>
                <a:gd name="connsiteX148" fmla="*/ 1692391 w 5961980"/>
                <a:gd name="connsiteY148" fmla="*/ 2187605 h 6858000"/>
                <a:gd name="connsiteX149" fmla="*/ 1692391 w 5961980"/>
                <a:gd name="connsiteY149" fmla="*/ 2187605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</a:cxnLst>
              <a:rect l="l" t="t" r="r" b="b"/>
              <a:pathLst>
                <a:path w="5961980" h="6858000">
                  <a:moveTo>
                    <a:pt x="104368" y="2552216"/>
                  </a:moveTo>
                  <a:cubicBezTo>
                    <a:pt x="155372" y="2661806"/>
                    <a:pt x="204309" y="2773464"/>
                    <a:pt x="255313" y="2883054"/>
                  </a:cubicBezTo>
                  <a:cubicBezTo>
                    <a:pt x="429003" y="3264896"/>
                    <a:pt x="602004" y="3645360"/>
                    <a:pt x="775694" y="4027203"/>
                  </a:cubicBezTo>
                  <a:cubicBezTo>
                    <a:pt x="801196" y="4083032"/>
                    <a:pt x="903204" y="4119562"/>
                    <a:pt x="956965" y="4084410"/>
                  </a:cubicBezTo>
                  <a:cubicBezTo>
                    <a:pt x="1117560" y="3984469"/>
                    <a:pt x="1278154" y="3882461"/>
                    <a:pt x="1439438" y="3781831"/>
                  </a:cubicBezTo>
                  <a:cubicBezTo>
                    <a:pt x="1654483" y="3648117"/>
                    <a:pt x="1868838" y="3514404"/>
                    <a:pt x="2087329" y="3384136"/>
                  </a:cubicBezTo>
                  <a:cubicBezTo>
                    <a:pt x="2189338" y="3323482"/>
                    <a:pt x="2189338" y="3328307"/>
                    <a:pt x="2136955" y="3218717"/>
                  </a:cubicBezTo>
                  <a:cubicBezTo>
                    <a:pt x="2099046" y="3139454"/>
                    <a:pt x="2073544" y="3051919"/>
                    <a:pt x="2034947" y="2971967"/>
                  </a:cubicBezTo>
                  <a:cubicBezTo>
                    <a:pt x="1977739" y="2855484"/>
                    <a:pt x="1912261" y="2744515"/>
                    <a:pt x="1844025" y="2617005"/>
                  </a:cubicBezTo>
                  <a:cubicBezTo>
                    <a:pt x="1917085" y="2599774"/>
                    <a:pt x="1971536" y="2588057"/>
                    <a:pt x="2038393" y="2572204"/>
                  </a:cubicBezTo>
                  <a:cubicBezTo>
                    <a:pt x="2079748" y="2465371"/>
                    <a:pt x="2159011" y="2343374"/>
                    <a:pt x="2122481" y="2191740"/>
                  </a:cubicBezTo>
                  <a:cubicBezTo>
                    <a:pt x="2121102" y="2182090"/>
                    <a:pt x="2130752" y="2167616"/>
                    <a:pt x="2136955" y="2158656"/>
                  </a:cubicBezTo>
                  <a:cubicBezTo>
                    <a:pt x="2241721" y="2007711"/>
                    <a:pt x="2342351" y="1853320"/>
                    <a:pt x="2451941" y="1705132"/>
                  </a:cubicBezTo>
                  <a:cubicBezTo>
                    <a:pt x="2502945" y="1636897"/>
                    <a:pt x="2563599" y="1559012"/>
                    <a:pt x="2638037" y="1526617"/>
                  </a:cubicBezTo>
                  <a:cubicBezTo>
                    <a:pt x="2770372" y="1470788"/>
                    <a:pt x="2915114" y="1447354"/>
                    <a:pt x="3055031" y="1408756"/>
                  </a:cubicBezTo>
                  <a:cubicBezTo>
                    <a:pt x="3061234" y="1418406"/>
                    <a:pt x="3066059" y="1425987"/>
                    <a:pt x="3072262" y="1435637"/>
                  </a:cubicBezTo>
                  <a:cubicBezTo>
                    <a:pt x="3050206" y="1492844"/>
                    <a:pt x="3037111" y="1559701"/>
                    <a:pt x="3000581" y="1607259"/>
                  </a:cubicBezTo>
                  <a:cubicBezTo>
                    <a:pt x="2921317" y="1710646"/>
                    <a:pt x="2860664" y="1833332"/>
                    <a:pt x="2736599" y="1895364"/>
                  </a:cubicBezTo>
                  <a:cubicBezTo>
                    <a:pt x="2714544" y="1906392"/>
                    <a:pt x="2700069" y="1933273"/>
                    <a:pt x="2685595" y="1956018"/>
                  </a:cubicBezTo>
                  <a:cubicBezTo>
                    <a:pt x="2513973" y="2250326"/>
                    <a:pt x="2341661" y="2543256"/>
                    <a:pt x="2171417" y="2837564"/>
                  </a:cubicBezTo>
                  <a:cubicBezTo>
                    <a:pt x="2161768" y="2853416"/>
                    <a:pt x="2155565" y="2888568"/>
                    <a:pt x="2163147" y="2894771"/>
                  </a:cubicBezTo>
                  <a:cubicBezTo>
                    <a:pt x="2214151" y="2937504"/>
                    <a:pt x="2209326" y="3001604"/>
                    <a:pt x="2234828" y="3050541"/>
                  </a:cubicBezTo>
                  <a:cubicBezTo>
                    <a:pt x="2290657" y="3155306"/>
                    <a:pt x="2317538" y="3271789"/>
                    <a:pt x="2400247" y="3365526"/>
                  </a:cubicBezTo>
                  <a:cubicBezTo>
                    <a:pt x="2473307" y="3446857"/>
                    <a:pt x="2540164" y="3513714"/>
                    <a:pt x="2658025" y="3505443"/>
                  </a:cubicBezTo>
                  <a:cubicBezTo>
                    <a:pt x="2673878" y="3594356"/>
                    <a:pt x="2707651" y="3670862"/>
                    <a:pt x="2691109" y="3768046"/>
                  </a:cubicBezTo>
                  <a:cubicBezTo>
                    <a:pt x="2648376" y="4036852"/>
                    <a:pt x="2629077" y="4309105"/>
                    <a:pt x="2600129" y="4579978"/>
                  </a:cubicBezTo>
                  <a:cubicBezTo>
                    <a:pt x="2546367" y="4594452"/>
                    <a:pt x="2498120" y="4605481"/>
                    <a:pt x="2482267" y="4634429"/>
                  </a:cubicBezTo>
                  <a:cubicBezTo>
                    <a:pt x="2411964" y="4753669"/>
                    <a:pt x="2287900" y="4810876"/>
                    <a:pt x="2179688" y="4865326"/>
                  </a:cubicBezTo>
                  <a:cubicBezTo>
                    <a:pt x="2021851" y="4944589"/>
                    <a:pt x="1904679" y="5056247"/>
                    <a:pt x="1788197" y="5180312"/>
                  </a:cubicBezTo>
                  <a:cubicBezTo>
                    <a:pt x="1755113" y="5216842"/>
                    <a:pt x="1711690" y="5247169"/>
                    <a:pt x="1668957" y="5269225"/>
                  </a:cubicBezTo>
                  <a:cubicBezTo>
                    <a:pt x="1522837" y="5344352"/>
                    <a:pt x="1371202" y="5412588"/>
                    <a:pt x="1225082" y="5487026"/>
                  </a:cubicBezTo>
                  <a:cubicBezTo>
                    <a:pt x="1137548" y="5529760"/>
                    <a:pt x="1059663" y="5580764"/>
                    <a:pt x="950073" y="5563533"/>
                  </a:cubicBezTo>
                  <a:cubicBezTo>
                    <a:pt x="881838" y="5552505"/>
                    <a:pt x="806710" y="5585588"/>
                    <a:pt x="735028" y="5601441"/>
                  </a:cubicBezTo>
                  <a:cubicBezTo>
                    <a:pt x="720554" y="5604888"/>
                    <a:pt x="706080" y="5623497"/>
                    <a:pt x="697120" y="5637971"/>
                  </a:cubicBezTo>
                  <a:cubicBezTo>
                    <a:pt x="665414" y="5688975"/>
                    <a:pt x="669550" y="5990176"/>
                    <a:pt x="722622" y="6007407"/>
                  </a:cubicBezTo>
                  <a:cubicBezTo>
                    <a:pt x="856335" y="6050830"/>
                    <a:pt x="763976" y="6125269"/>
                    <a:pt x="760530" y="6177651"/>
                  </a:cubicBezTo>
                  <a:cubicBezTo>
                    <a:pt x="744678" y="6424401"/>
                    <a:pt x="843240" y="6624972"/>
                    <a:pt x="1001077" y="6801419"/>
                  </a:cubicBezTo>
                  <a:cubicBezTo>
                    <a:pt x="1027958" y="6831746"/>
                    <a:pt x="1093436" y="6869654"/>
                    <a:pt x="1114114" y="6858626"/>
                  </a:cubicBezTo>
                  <a:cubicBezTo>
                    <a:pt x="1155468" y="6834503"/>
                    <a:pt x="1184417" y="6780742"/>
                    <a:pt x="1206473" y="6733183"/>
                  </a:cubicBezTo>
                  <a:cubicBezTo>
                    <a:pt x="1217501" y="6711128"/>
                    <a:pt x="1211297" y="6675976"/>
                    <a:pt x="1205094" y="6647028"/>
                  </a:cubicBezTo>
                  <a:cubicBezTo>
                    <a:pt x="1174767" y="6508489"/>
                    <a:pt x="1167186" y="6372019"/>
                    <a:pt x="1217501" y="6236237"/>
                  </a:cubicBezTo>
                  <a:cubicBezTo>
                    <a:pt x="1244381" y="6163177"/>
                    <a:pt x="1269883" y="6088049"/>
                    <a:pt x="1292628" y="6021192"/>
                  </a:cubicBezTo>
                  <a:cubicBezTo>
                    <a:pt x="1404286" y="6088049"/>
                    <a:pt x="1517323" y="6158352"/>
                    <a:pt x="1644144" y="6234169"/>
                  </a:cubicBezTo>
                  <a:cubicBezTo>
                    <a:pt x="1669646" y="6170759"/>
                    <a:pt x="1685499" y="6127336"/>
                    <a:pt x="1704798" y="6085981"/>
                  </a:cubicBezTo>
                  <a:cubicBezTo>
                    <a:pt x="1752356" y="5988797"/>
                    <a:pt x="1782682" y="5875761"/>
                    <a:pt x="1854364" y="5802701"/>
                  </a:cubicBezTo>
                  <a:cubicBezTo>
                    <a:pt x="1937074" y="5719991"/>
                    <a:pt x="2051488" y="5662784"/>
                    <a:pt x="2161768" y="5616605"/>
                  </a:cubicBezTo>
                  <a:cubicBezTo>
                    <a:pt x="2332012" y="5544923"/>
                    <a:pt x="2510527" y="5493919"/>
                    <a:pt x="2683527" y="5433265"/>
                  </a:cubicBezTo>
                  <a:cubicBezTo>
                    <a:pt x="2823444" y="5385707"/>
                    <a:pt x="2957158" y="5329878"/>
                    <a:pt x="3032286" y="5191340"/>
                  </a:cubicBezTo>
                  <a:cubicBezTo>
                    <a:pt x="3141876" y="4992148"/>
                    <a:pt x="3250088" y="4793645"/>
                    <a:pt x="3356921" y="4594452"/>
                  </a:cubicBezTo>
                  <a:cubicBezTo>
                    <a:pt x="3458929" y="4403531"/>
                    <a:pt x="3528543" y="4198136"/>
                    <a:pt x="3667082" y="4026514"/>
                  </a:cubicBezTo>
                  <a:cubicBezTo>
                    <a:pt x="3703612" y="3980334"/>
                    <a:pt x="3725668" y="3983780"/>
                    <a:pt x="3770469" y="4004458"/>
                  </a:cubicBezTo>
                  <a:cubicBezTo>
                    <a:pt x="3848353" y="4039609"/>
                    <a:pt x="3929685" y="4074761"/>
                    <a:pt x="4011016" y="4098195"/>
                  </a:cubicBezTo>
                  <a:cubicBezTo>
                    <a:pt x="4131634" y="4134725"/>
                    <a:pt x="4259145" y="4149199"/>
                    <a:pt x="4375627" y="4195379"/>
                  </a:cubicBezTo>
                  <a:cubicBezTo>
                    <a:pt x="4469365" y="4233288"/>
                    <a:pt x="4590672" y="4270507"/>
                    <a:pt x="4574819" y="4418006"/>
                  </a:cubicBezTo>
                  <a:cubicBezTo>
                    <a:pt x="4573441" y="4433858"/>
                    <a:pt x="4594118" y="4453157"/>
                    <a:pt x="4605146" y="4470388"/>
                  </a:cubicBezTo>
                  <a:cubicBezTo>
                    <a:pt x="4616174" y="4489687"/>
                    <a:pt x="4634094" y="4508297"/>
                    <a:pt x="4640298" y="4528974"/>
                  </a:cubicBezTo>
                  <a:cubicBezTo>
                    <a:pt x="4662354" y="4606859"/>
                    <a:pt x="4676828" y="4688190"/>
                    <a:pt x="4700951" y="4766075"/>
                  </a:cubicBezTo>
                  <a:cubicBezTo>
                    <a:pt x="4716804" y="4817079"/>
                    <a:pt x="4749198" y="4858434"/>
                    <a:pt x="4711290" y="4903235"/>
                  </a:cubicBezTo>
                  <a:cubicBezTo>
                    <a:pt x="4694059" y="4922534"/>
                    <a:pt x="4696816" y="4968713"/>
                    <a:pt x="4705087" y="4996972"/>
                  </a:cubicBezTo>
                  <a:cubicBezTo>
                    <a:pt x="4734035" y="5096913"/>
                    <a:pt x="4745752" y="5196164"/>
                    <a:pt x="4776079" y="5296105"/>
                  </a:cubicBezTo>
                  <a:cubicBezTo>
                    <a:pt x="4801581" y="5383639"/>
                    <a:pt x="4836044" y="5677259"/>
                    <a:pt x="4862924" y="5763414"/>
                  </a:cubicBezTo>
                  <a:cubicBezTo>
                    <a:pt x="4877398" y="5808215"/>
                    <a:pt x="4922889" y="5717924"/>
                    <a:pt x="4932538" y="5762036"/>
                  </a:cubicBezTo>
                  <a:cubicBezTo>
                    <a:pt x="4964243" y="5906777"/>
                    <a:pt x="4958729" y="5970877"/>
                    <a:pt x="4912550" y="6119065"/>
                  </a:cubicBezTo>
                  <a:cubicBezTo>
                    <a:pt x="4896697" y="6171448"/>
                    <a:pt x="4936673" y="6327907"/>
                    <a:pt x="4938052" y="6387182"/>
                  </a:cubicBezTo>
                  <a:lnTo>
                    <a:pt x="5117256" y="6368572"/>
                  </a:lnTo>
                  <a:cubicBezTo>
                    <a:pt x="5117256" y="6368572"/>
                    <a:pt x="5117256" y="6335489"/>
                    <a:pt x="5117256" y="6294134"/>
                  </a:cubicBezTo>
                  <a:cubicBezTo>
                    <a:pt x="5158611" y="6283795"/>
                    <a:pt x="5117256" y="6299648"/>
                    <a:pt x="5196519" y="6356166"/>
                  </a:cubicBezTo>
                  <a:cubicBezTo>
                    <a:pt x="5317827" y="6368572"/>
                    <a:pt x="5459122" y="6432672"/>
                    <a:pt x="5927120" y="6380290"/>
                  </a:cubicBezTo>
                  <a:cubicBezTo>
                    <a:pt x="5975368" y="6366505"/>
                    <a:pt x="5967786" y="6283106"/>
                    <a:pt x="5947798" y="6221763"/>
                  </a:cubicBezTo>
                  <a:cubicBezTo>
                    <a:pt x="5938148" y="6191436"/>
                    <a:pt x="5898172" y="6139053"/>
                    <a:pt x="5865088" y="6142500"/>
                  </a:cubicBezTo>
                  <a:cubicBezTo>
                    <a:pt x="5710697" y="6153527"/>
                    <a:pt x="5641083" y="6149392"/>
                    <a:pt x="5526668" y="6039802"/>
                  </a:cubicBezTo>
                  <a:cubicBezTo>
                    <a:pt x="5499788" y="6014300"/>
                    <a:pt x="5474286" y="5981216"/>
                    <a:pt x="5442580" y="5971566"/>
                  </a:cubicBezTo>
                  <a:cubicBezTo>
                    <a:pt x="5334369" y="5942618"/>
                    <a:pt x="5297839" y="5853705"/>
                    <a:pt x="5267512" y="5766171"/>
                  </a:cubicBezTo>
                  <a:cubicBezTo>
                    <a:pt x="5237185" y="5678637"/>
                    <a:pt x="5288189" y="5662784"/>
                    <a:pt x="5269579" y="5570425"/>
                  </a:cubicBezTo>
                  <a:cubicBezTo>
                    <a:pt x="5210993" y="5285766"/>
                    <a:pt x="5162746" y="4919088"/>
                    <a:pt x="5175842" y="4633050"/>
                  </a:cubicBezTo>
                  <a:cubicBezTo>
                    <a:pt x="5182045" y="4510364"/>
                    <a:pt x="5208926" y="4387679"/>
                    <a:pt x="5210993" y="4263614"/>
                  </a:cubicBezTo>
                  <a:cubicBezTo>
                    <a:pt x="5210993" y="4182283"/>
                    <a:pt x="5204790" y="4083721"/>
                    <a:pt x="5159989" y="4025135"/>
                  </a:cubicBezTo>
                  <a:cubicBezTo>
                    <a:pt x="5048331" y="3876947"/>
                    <a:pt x="4896008" y="3770803"/>
                    <a:pt x="4742995" y="3665348"/>
                  </a:cubicBezTo>
                  <a:cubicBezTo>
                    <a:pt x="4561723" y="3539906"/>
                    <a:pt x="4396304" y="3393096"/>
                    <a:pt x="4226061" y="3253179"/>
                  </a:cubicBezTo>
                  <a:cubicBezTo>
                    <a:pt x="4215033" y="3243530"/>
                    <a:pt x="4217790" y="3208378"/>
                    <a:pt x="4222615" y="3187701"/>
                  </a:cubicBezTo>
                  <a:cubicBezTo>
                    <a:pt x="4237089" y="3136697"/>
                    <a:pt x="4263969" y="3087760"/>
                    <a:pt x="4273619" y="3034688"/>
                  </a:cubicBezTo>
                  <a:cubicBezTo>
                    <a:pt x="4279822" y="2996780"/>
                    <a:pt x="4290850" y="2977481"/>
                    <a:pt x="4330826" y="2977481"/>
                  </a:cubicBezTo>
                  <a:cubicBezTo>
                    <a:pt x="4394237" y="2978859"/>
                    <a:pt x="4458336" y="2972656"/>
                    <a:pt x="4521747" y="2982305"/>
                  </a:cubicBezTo>
                  <a:cubicBezTo>
                    <a:pt x="4696816" y="3007808"/>
                    <a:pt x="4871884" y="3039513"/>
                    <a:pt x="5043507" y="3069840"/>
                  </a:cubicBezTo>
                  <a:cubicBezTo>
                    <a:pt x="5091065" y="2925098"/>
                    <a:pt x="5142069" y="2787938"/>
                    <a:pt x="5336436" y="2810683"/>
                  </a:cubicBezTo>
                  <a:cubicBezTo>
                    <a:pt x="5360560" y="2814129"/>
                    <a:pt x="5387441" y="2801034"/>
                    <a:pt x="5412942" y="2791384"/>
                  </a:cubicBezTo>
                  <a:cubicBezTo>
                    <a:pt x="5521154" y="2750030"/>
                    <a:pt x="5629366" y="2710053"/>
                    <a:pt x="5736199" y="2665941"/>
                  </a:cubicBezTo>
                  <a:cubicBezTo>
                    <a:pt x="5760323" y="2656292"/>
                    <a:pt x="5774108" y="2625965"/>
                    <a:pt x="5793406" y="2605288"/>
                  </a:cubicBezTo>
                  <a:cubicBezTo>
                    <a:pt x="5788582" y="2599084"/>
                    <a:pt x="5782379" y="2590814"/>
                    <a:pt x="5777554" y="2584610"/>
                  </a:cubicBezTo>
                  <a:cubicBezTo>
                    <a:pt x="5714143" y="2599084"/>
                    <a:pt x="5648665" y="2611491"/>
                    <a:pt x="5562509" y="2629411"/>
                  </a:cubicBezTo>
                  <a:cubicBezTo>
                    <a:pt x="5595593" y="2607356"/>
                    <a:pt x="5608689" y="2596328"/>
                    <a:pt x="5625920" y="2588057"/>
                  </a:cubicBezTo>
                  <a:cubicBezTo>
                    <a:pt x="5687952" y="2557730"/>
                    <a:pt x="5751363" y="2533606"/>
                    <a:pt x="5810638" y="2500522"/>
                  </a:cubicBezTo>
                  <a:cubicBezTo>
                    <a:pt x="5829936" y="2489494"/>
                    <a:pt x="5834761" y="2455721"/>
                    <a:pt x="5845789" y="2433665"/>
                  </a:cubicBezTo>
                  <a:cubicBezTo>
                    <a:pt x="5823733" y="2433665"/>
                    <a:pt x="5799610" y="2427462"/>
                    <a:pt x="5778932" y="2433665"/>
                  </a:cubicBezTo>
                  <a:cubicBezTo>
                    <a:pt x="5745849" y="2444693"/>
                    <a:pt x="5713454" y="2463992"/>
                    <a:pt x="5680370" y="2478466"/>
                  </a:cubicBezTo>
                  <a:cubicBezTo>
                    <a:pt x="5676924" y="2473642"/>
                    <a:pt x="5675546" y="2468817"/>
                    <a:pt x="5672099" y="2462614"/>
                  </a:cubicBezTo>
                  <a:cubicBezTo>
                    <a:pt x="5730685" y="2416434"/>
                    <a:pt x="5789960" y="2371633"/>
                    <a:pt x="5850614" y="2325454"/>
                  </a:cubicBezTo>
                  <a:cubicBezTo>
                    <a:pt x="5844411" y="2314426"/>
                    <a:pt x="5838207" y="2303398"/>
                    <a:pt x="5831315" y="2293748"/>
                  </a:cubicBezTo>
                  <a:cubicBezTo>
                    <a:pt x="5716900" y="2284099"/>
                    <a:pt x="5646597" y="2387486"/>
                    <a:pt x="5546656" y="2419191"/>
                  </a:cubicBezTo>
                  <a:cubicBezTo>
                    <a:pt x="5597661" y="2366809"/>
                    <a:pt x="5654868" y="2322008"/>
                    <a:pt x="5707251" y="2273071"/>
                  </a:cubicBezTo>
                  <a:cubicBezTo>
                    <a:pt x="5724482" y="2257219"/>
                    <a:pt x="5727928" y="2226892"/>
                    <a:pt x="5738956" y="2202768"/>
                  </a:cubicBezTo>
                  <a:cubicBezTo>
                    <a:pt x="5710008" y="2204146"/>
                    <a:pt x="5675546" y="2194497"/>
                    <a:pt x="5656247" y="2208971"/>
                  </a:cubicBezTo>
                  <a:cubicBezTo>
                    <a:pt x="5595593" y="2250326"/>
                    <a:pt x="5541832" y="2302709"/>
                    <a:pt x="5484624" y="2348888"/>
                  </a:cubicBezTo>
                  <a:cubicBezTo>
                    <a:pt x="5441891" y="2384040"/>
                    <a:pt x="5400536" y="2430219"/>
                    <a:pt x="5333679" y="2398514"/>
                  </a:cubicBezTo>
                  <a:cubicBezTo>
                    <a:pt x="5373656" y="2248947"/>
                    <a:pt x="5364006" y="2194497"/>
                    <a:pt x="5303353" y="2164859"/>
                  </a:cubicBezTo>
                  <a:cubicBezTo>
                    <a:pt x="5253727" y="2284099"/>
                    <a:pt x="5207547" y="2406785"/>
                    <a:pt x="5153786" y="2524646"/>
                  </a:cubicBezTo>
                  <a:cubicBezTo>
                    <a:pt x="5142758" y="2550148"/>
                    <a:pt x="5101403" y="2575650"/>
                    <a:pt x="5072455" y="2579096"/>
                  </a:cubicBezTo>
                  <a:cubicBezTo>
                    <a:pt x="4984921" y="2585300"/>
                    <a:pt x="4897386" y="2582543"/>
                    <a:pt x="4809852" y="2582543"/>
                  </a:cubicBezTo>
                  <a:cubicBezTo>
                    <a:pt x="4779525" y="2582543"/>
                    <a:pt x="4749198" y="2582543"/>
                    <a:pt x="4718872" y="2581164"/>
                  </a:cubicBezTo>
                  <a:cubicBezTo>
                    <a:pt x="4665110" y="2579786"/>
                    <a:pt x="4609282" y="2570136"/>
                    <a:pt x="4554831" y="2576339"/>
                  </a:cubicBezTo>
                  <a:cubicBezTo>
                    <a:pt x="4499002" y="2584610"/>
                    <a:pt x="4435591" y="2536363"/>
                    <a:pt x="4438349" y="2482602"/>
                  </a:cubicBezTo>
                  <a:cubicBezTo>
                    <a:pt x="4446620" y="2350267"/>
                    <a:pt x="4452823" y="2218621"/>
                    <a:pt x="4459026" y="2087664"/>
                  </a:cubicBezTo>
                  <a:cubicBezTo>
                    <a:pt x="4462472" y="2014604"/>
                    <a:pt x="4474878" y="1939476"/>
                    <a:pt x="4462472" y="1867794"/>
                  </a:cubicBezTo>
                  <a:cubicBezTo>
                    <a:pt x="4430767" y="1676873"/>
                    <a:pt x="4387344" y="1487330"/>
                    <a:pt x="4349436" y="1296409"/>
                  </a:cubicBezTo>
                  <a:cubicBezTo>
                    <a:pt x="4330137" y="1197847"/>
                    <a:pt x="4357707" y="1172345"/>
                    <a:pt x="4452823" y="1175791"/>
                  </a:cubicBezTo>
                  <a:cubicBezTo>
                    <a:pt x="4572062" y="1179237"/>
                    <a:pt x="4602389" y="1146843"/>
                    <a:pt x="4653393" y="1037252"/>
                  </a:cubicBezTo>
                  <a:cubicBezTo>
                    <a:pt x="4683720" y="971774"/>
                    <a:pt x="4725075" y="902160"/>
                    <a:pt x="4818813" y="900093"/>
                  </a:cubicBezTo>
                  <a:cubicBezTo>
                    <a:pt x="4820191" y="887686"/>
                    <a:pt x="4827083" y="873212"/>
                    <a:pt x="4823637" y="862184"/>
                  </a:cubicBezTo>
                  <a:cubicBezTo>
                    <a:pt x="4794689" y="758797"/>
                    <a:pt x="4806406" y="656789"/>
                    <a:pt x="4827083" y="553402"/>
                  </a:cubicBezTo>
                  <a:cubicBezTo>
                    <a:pt x="4836733" y="503776"/>
                    <a:pt x="4827083" y="451393"/>
                    <a:pt x="4842936" y="405214"/>
                  </a:cubicBezTo>
                  <a:cubicBezTo>
                    <a:pt x="4878088" y="297002"/>
                    <a:pt x="4858789" y="203265"/>
                    <a:pt x="4763673" y="143989"/>
                  </a:cubicBezTo>
                  <a:cubicBezTo>
                    <a:pt x="4679585" y="91607"/>
                    <a:pt x="4588604" y="45427"/>
                    <a:pt x="4494867" y="15100"/>
                  </a:cubicBezTo>
                  <a:cubicBezTo>
                    <a:pt x="4390101" y="-20051"/>
                    <a:pt x="4291539" y="8897"/>
                    <a:pt x="4197112" y="73686"/>
                  </a:cubicBezTo>
                  <a:cubicBezTo>
                    <a:pt x="4092347" y="146746"/>
                    <a:pt x="4050992" y="259783"/>
                    <a:pt x="4009637" y="367994"/>
                  </a:cubicBezTo>
                  <a:cubicBezTo>
                    <a:pt x="3966904" y="479652"/>
                    <a:pt x="3946226" y="598892"/>
                    <a:pt x="3992406" y="724335"/>
                  </a:cubicBezTo>
                  <a:cubicBezTo>
                    <a:pt x="3981378" y="733984"/>
                    <a:pt x="3963458" y="748458"/>
                    <a:pt x="3947605" y="760865"/>
                  </a:cubicBezTo>
                  <a:cubicBezTo>
                    <a:pt x="3778740" y="609920"/>
                    <a:pt x="3525786" y="573390"/>
                    <a:pt x="3396897" y="705036"/>
                  </a:cubicBezTo>
                  <a:cubicBezTo>
                    <a:pt x="3301092" y="803598"/>
                    <a:pt x="3181852" y="776717"/>
                    <a:pt x="3078465" y="800841"/>
                  </a:cubicBezTo>
                  <a:cubicBezTo>
                    <a:pt x="2946130" y="831168"/>
                    <a:pt x="2801389" y="802220"/>
                    <a:pt x="2664918" y="810491"/>
                  </a:cubicBezTo>
                  <a:cubicBezTo>
                    <a:pt x="2606332" y="813937"/>
                    <a:pt x="2531204" y="831168"/>
                    <a:pt x="2494674" y="872523"/>
                  </a:cubicBezTo>
                  <a:cubicBezTo>
                    <a:pt x="2353379" y="1025535"/>
                    <a:pt x="2222422" y="1187508"/>
                    <a:pt x="2092154" y="1350170"/>
                  </a:cubicBezTo>
                  <a:cubicBezTo>
                    <a:pt x="1972914" y="1498358"/>
                    <a:pt x="1858500" y="1647925"/>
                    <a:pt x="1743395" y="1800248"/>
                  </a:cubicBezTo>
                  <a:cubicBezTo>
                    <a:pt x="1732368" y="1814722"/>
                    <a:pt x="1735124" y="1847806"/>
                    <a:pt x="1744774" y="1865726"/>
                  </a:cubicBezTo>
                  <a:cubicBezTo>
                    <a:pt x="1755802" y="1887782"/>
                    <a:pt x="1777858" y="1907081"/>
                    <a:pt x="1800603" y="1921555"/>
                  </a:cubicBezTo>
                  <a:cubicBezTo>
                    <a:pt x="1841958" y="1950504"/>
                    <a:pt x="1843336" y="1976006"/>
                    <a:pt x="1805428" y="2005644"/>
                  </a:cubicBezTo>
                  <a:cubicBezTo>
                    <a:pt x="1749599" y="2051823"/>
                    <a:pt x="1693770" y="2098003"/>
                    <a:pt x="1636562" y="2145561"/>
                  </a:cubicBezTo>
                  <a:cubicBezTo>
                    <a:pt x="1563502" y="1995994"/>
                    <a:pt x="1482171" y="1856077"/>
                    <a:pt x="1423585" y="1706511"/>
                  </a:cubicBezTo>
                  <a:cubicBezTo>
                    <a:pt x="1385677" y="1612773"/>
                    <a:pt x="1326401" y="1550741"/>
                    <a:pt x="1243692" y="1507318"/>
                  </a:cubicBezTo>
                  <a:cubicBezTo>
                    <a:pt x="1208540" y="1531442"/>
                    <a:pt x="1173389" y="1554876"/>
                    <a:pt x="1138926" y="1577622"/>
                  </a:cubicBezTo>
                  <a:cubicBezTo>
                    <a:pt x="760530" y="1805073"/>
                    <a:pt x="387648" y="2035970"/>
                    <a:pt x="18901" y="2269625"/>
                  </a:cubicBezTo>
                  <a:cubicBezTo>
                    <a:pt x="4427" y="2279274"/>
                    <a:pt x="-5222" y="2317183"/>
                    <a:pt x="3049" y="2335103"/>
                  </a:cubicBezTo>
                  <a:cubicBezTo>
                    <a:pt x="31308" y="2410231"/>
                    <a:pt x="71284" y="2480534"/>
                    <a:pt x="104368" y="2552216"/>
                  </a:cubicBezTo>
                  <a:lnTo>
                    <a:pt x="104368" y="2552216"/>
                  </a:lnTo>
                  <a:close/>
                  <a:moveTo>
                    <a:pt x="1692391" y="2187605"/>
                  </a:moveTo>
                  <a:cubicBezTo>
                    <a:pt x="1698594" y="2191051"/>
                    <a:pt x="1704798" y="2193808"/>
                    <a:pt x="1711690" y="2198633"/>
                  </a:cubicBezTo>
                  <a:cubicBezTo>
                    <a:pt x="1762694" y="2305466"/>
                    <a:pt x="1813699" y="2411610"/>
                    <a:pt x="1867460" y="2526714"/>
                  </a:cubicBezTo>
                  <a:cubicBezTo>
                    <a:pt x="1868838" y="2525335"/>
                    <a:pt x="1851607" y="2537742"/>
                    <a:pt x="1822659" y="2557041"/>
                  </a:cubicBezTo>
                  <a:cubicBezTo>
                    <a:pt x="1773033" y="2453654"/>
                    <a:pt x="1725475" y="2356470"/>
                    <a:pt x="1681363" y="2256529"/>
                  </a:cubicBezTo>
                  <a:cubicBezTo>
                    <a:pt x="1673782" y="2238609"/>
                    <a:pt x="1687567" y="2210350"/>
                    <a:pt x="1692391" y="2187605"/>
                  </a:cubicBezTo>
                  <a:lnTo>
                    <a:pt x="1692391" y="2187605"/>
                  </a:lnTo>
                  <a:close/>
                </a:path>
              </a:pathLst>
            </a:custGeom>
            <a:solidFill>
              <a:schemeClr val="bg1"/>
            </a:solidFill>
            <a:ln w="68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39" name="CaixaDeTexto 138">
            <a:extLst>
              <a:ext uri="{FF2B5EF4-FFF2-40B4-BE49-F238E27FC236}">
                <a16:creationId xmlns:a16="http://schemas.microsoft.com/office/drawing/2014/main" id="{9330265C-7503-4FF7-B608-1FEB7570DF40}"/>
              </a:ext>
            </a:extLst>
          </p:cNvPr>
          <p:cNvSpPr txBox="1"/>
          <p:nvPr/>
        </p:nvSpPr>
        <p:spPr>
          <a:xfrm>
            <a:off x="370086" y="4515257"/>
            <a:ext cx="32303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000">
                <a:solidFill>
                  <a:schemeClr val="bg1"/>
                </a:solidFill>
                <a:latin typeface="Montserrat" panose="02000505000000020004" pitchFamily="2" charset="0"/>
              </a:rPr>
              <a:t>(CORES E TAMANHOS EDITÁVEIS)</a:t>
            </a:r>
          </a:p>
        </p:txBody>
      </p:sp>
    </p:spTree>
    <p:extLst>
      <p:ext uri="{BB962C8B-B14F-4D97-AF65-F5344CB8AC3E}">
        <p14:creationId xmlns:p14="http://schemas.microsoft.com/office/powerpoint/2010/main" val="3097983378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Shape 6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" name="Google Shape;634;p26"/>
          <p:cNvSpPr/>
          <p:nvPr/>
        </p:nvSpPr>
        <p:spPr>
          <a:xfrm>
            <a:off x="1909603" y="1256769"/>
            <a:ext cx="9367837" cy="4462631"/>
          </a:xfrm>
          <a:custGeom>
            <a:avLst/>
            <a:gdLst/>
            <a:ahLst/>
            <a:cxnLst/>
            <a:rect l="l" t="t" r="r" b="b"/>
            <a:pathLst>
              <a:path w="285750" h="136125" extrusionOk="0">
                <a:moveTo>
                  <a:pt x="74830" y="1313"/>
                </a:moveTo>
                <a:lnTo>
                  <a:pt x="74352" y="1330"/>
                </a:lnTo>
                <a:lnTo>
                  <a:pt x="74864" y="1330"/>
                </a:lnTo>
                <a:lnTo>
                  <a:pt x="74830" y="1313"/>
                </a:lnTo>
                <a:close/>
                <a:moveTo>
                  <a:pt x="77830" y="1739"/>
                </a:moveTo>
                <a:lnTo>
                  <a:pt x="77830" y="1739"/>
                </a:lnTo>
                <a:lnTo>
                  <a:pt x="77830" y="1739"/>
                </a:lnTo>
                <a:close/>
                <a:moveTo>
                  <a:pt x="176011" y="1432"/>
                </a:moveTo>
                <a:lnTo>
                  <a:pt x="176114" y="1636"/>
                </a:lnTo>
                <a:lnTo>
                  <a:pt x="175500" y="1841"/>
                </a:lnTo>
                <a:lnTo>
                  <a:pt x="175807" y="1943"/>
                </a:lnTo>
                <a:lnTo>
                  <a:pt x="178875" y="1943"/>
                </a:lnTo>
                <a:lnTo>
                  <a:pt x="178773" y="1636"/>
                </a:lnTo>
                <a:lnTo>
                  <a:pt x="176011" y="1432"/>
                </a:lnTo>
                <a:close/>
                <a:moveTo>
                  <a:pt x="135102" y="1841"/>
                </a:moveTo>
                <a:lnTo>
                  <a:pt x="134898" y="1943"/>
                </a:lnTo>
                <a:lnTo>
                  <a:pt x="135102" y="2045"/>
                </a:lnTo>
                <a:lnTo>
                  <a:pt x="134489" y="2045"/>
                </a:lnTo>
                <a:lnTo>
                  <a:pt x="134795" y="2148"/>
                </a:lnTo>
                <a:lnTo>
                  <a:pt x="134489" y="2148"/>
                </a:lnTo>
                <a:lnTo>
                  <a:pt x="135920" y="2352"/>
                </a:lnTo>
                <a:lnTo>
                  <a:pt x="135307" y="2455"/>
                </a:lnTo>
                <a:lnTo>
                  <a:pt x="137148" y="2557"/>
                </a:lnTo>
                <a:lnTo>
                  <a:pt x="137148" y="2659"/>
                </a:lnTo>
                <a:lnTo>
                  <a:pt x="139500" y="2148"/>
                </a:lnTo>
                <a:lnTo>
                  <a:pt x="137148" y="2045"/>
                </a:lnTo>
                <a:lnTo>
                  <a:pt x="137250" y="1841"/>
                </a:lnTo>
                <a:lnTo>
                  <a:pt x="136739" y="1841"/>
                </a:lnTo>
                <a:lnTo>
                  <a:pt x="136739" y="2045"/>
                </a:lnTo>
                <a:lnTo>
                  <a:pt x="135102" y="1841"/>
                </a:lnTo>
                <a:close/>
                <a:moveTo>
                  <a:pt x="178466" y="2045"/>
                </a:moveTo>
                <a:lnTo>
                  <a:pt x="177443" y="2148"/>
                </a:lnTo>
                <a:lnTo>
                  <a:pt x="177136" y="2455"/>
                </a:lnTo>
                <a:lnTo>
                  <a:pt x="181534" y="2864"/>
                </a:lnTo>
                <a:lnTo>
                  <a:pt x="181534" y="2864"/>
                </a:lnTo>
                <a:lnTo>
                  <a:pt x="180716" y="2659"/>
                </a:lnTo>
                <a:lnTo>
                  <a:pt x="181023" y="2659"/>
                </a:lnTo>
                <a:lnTo>
                  <a:pt x="180818" y="2250"/>
                </a:lnTo>
                <a:lnTo>
                  <a:pt x="178466" y="2045"/>
                </a:lnTo>
                <a:close/>
                <a:moveTo>
                  <a:pt x="75068" y="3170"/>
                </a:moveTo>
                <a:lnTo>
                  <a:pt x="74870" y="3225"/>
                </a:lnTo>
                <a:lnTo>
                  <a:pt x="75022" y="3201"/>
                </a:lnTo>
                <a:lnTo>
                  <a:pt x="75022" y="3201"/>
                </a:lnTo>
                <a:lnTo>
                  <a:pt x="75068" y="3170"/>
                </a:lnTo>
                <a:close/>
                <a:moveTo>
                  <a:pt x="72920" y="1227"/>
                </a:moveTo>
                <a:lnTo>
                  <a:pt x="72102" y="1330"/>
                </a:lnTo>
                <a:lnTo>
                  <a:pt x="72511" y="1330"/>
                </a:lnTo>
                <a:lnTo>
                  <a:pt x="70977" y="1534"/>
                </a:lnTo>
                <a:lnTo>
                  <a:pt x="71591" y="1739"/>
                </a:lnTo>
                <a:lnTo>
                  <a:pt x="70364" y="1739"/>
                </a:lnTo>
                <a:lnTo>
                  <a:pt x="70568" y="1841"/>
                </a:lnTo>
                <a:lnTo>
                  <a:pt x="70057" y="1943"/>
                </a:lnTo>
                <a:lnTo>
                  <a:pt x="71080" y="2045"/>
                </a:lnTo>
                <a:lnTo>
                  <a:pt x="69648" y="2045"/>
                </a:lnTo>
                <a:lnTo>
                  <a:pt x="69750" y="2352"/>
                </a:lnTo>
                <a:lnTo>
                  <a:pt x="70670" y="2352"/>
                </a:lnTo>
                <a:lnTo>
                  <a:pt x="69545" y="2557"/>
                </a:lnTo>
                <a:lnTo>
                  <a:pt x="70568" y="2557"/>
                </a:lnTo>
                <a:lnTo>
                  <a:pt x="70466" y="2659"/>
                </a:lnTo>
                <a:lnTo>
                  <a:pt x="72102" y="2557"/>
                </a:lnTo>
                <a:lnTo>
                  <a:pt x="70773" y="2761"/>
                </a:lnTo>
                <a:lnTo>
                  <a:pt x="70466" y="2966"/>
                </a:lnTo>
                <a:lnTo>
                  <a:pt x="70159" y="3068"/>
                </a:lnTo>
                <a:lnTo>
                  <a:pt x="70977" y="3170"/>
                </a:lnTo>
                <a:lnTo>
                  <a:pt x="70364" y="3273"/>
                </a:lnTo>
                <a:lnTo>
                  <a:pt x="72102" y="3477"/>
                </a:lnTo>
                <a:lnTo>
                  <a:pt x="72102" y="3170"/>
                </a:lnTo>
                <a:lnTo>
                  <a:pt x="72307" y="3273"/>
                </a:lnTo>
                <a:lnTo>
                  <a:pt x="73330" y="3170"/>
                </a:lnTo>
                <a:lnTo>
                  <a:pt x="73227" y="3068"/>
                </a:lnTo>
                <a:lnTo>
                  <a:pt x="73739" y="2864"/>
                </a:lnTo>
                <a:lnTo>
                  <a:pt x="73432" y="3068"/>
                </a:lnTo>
                <a:lnTo>
                  <a:pt x="75580" y="2557"/>
                </a:lnTo>
                <a:lnTo>
                  <a:pt x="74557" y="2455"/>
                </a:lnTo>
                <a:lnTo>
                  <a:pt x="74659" y="2045"/>
                </a:lnTo>
                <a:lnTo>
                  <a:pt x="74966" y="1841"/>
                </a:lnTo>
                <a:lnTo>
                  <a:pt x="74352" y="1943"/>
                </a:lnTo>
                <a:lnTo>
                  <a:pt x="74455" y="2045"/>
                </a:lnTo>
                <a:lnTo>
                  <a:pt x="73534" y="1739"/>
                </a:lnTo>
                <a:lnTo>
                  <a:pt x="73534" y="1636"/>
                </a:lnTo>
                <a:lnTo>
                  <a:pt x="72920" y="1227"/>
                </a:lnTo>
                <a:close/>
                <a:moveTo>
                  <a:pt x="74870" y="3225"/>
                </a:moveTo>
                <a:lnTo>
                  <a:pt x="73227" y="3477"/>
                </a:lnTo>
                <a:lnTo>
                  <a:pt x="74301" y="3380"/>
                </a:lnTo>
                <a:lnTo>
                  <a:pt x="74301" y="3380"/>
                </a:lnTo>
                <a:lnTo>
                  <a:pt x="74870" y="3225"/>
                </a:lnTo>
                <a:close/>
                <a:moveTo>
                  <a:pt x="74352" y="3375"/>
                </a:moveTo>
                <a:lnTo>
                  <a:pt x="74301" y="3380"/>
                </a:lnTo>
                <a:lnTo>
                  <a:pt x="74301" y="3380"/>
                </a:lnTo>
                <a:lnTo>
                  <a:pt x="73943" y="3477"/>
                </a:lnTo>
                <a:lnTo>
                  <a:pt x="74352" y="3375"/>
                </a:lnTo>
                <a:close/>
                <a:moveTo>
                  <a:pt x="182148" y="2557"/>
                </a:moveTo>
                <a:lnTo>
                  <a:pt x="182250" y="2966"/>
                </a:lnTo>
                <a:lnTo>
                  <a:pt x="182148" y="3170"/>
                </a:lnTo>
                <a:lnTo>
                  <a:pt x="182045" y="3580"/>
                </a:lnTo>
                <a:lnTo>
                  <a:pt x="185114" y="3170"/>
                </a:lnTo>
                <a:lnTo>
                  <a:pt x="183682" y="2761"/>
                </a:lnTo>
                <a:lnTo>
                  <a:pt x="183170" y="2864"/>
                </a:lnTo>
                <a:lnTo>
                  <a:pt x="182966" y="2761"/>
                </a:lnTo>
                <a:lnTo>
                  <a:pt x="183068" y="2659"/>
                </a:lnTo>
                <a:lnTo>
                  <a:pt x="182455" y="2557"/>
                </a:lnTo>
                <a:lnTo>
                  <a:pt x="182455" y="2557"/>
                </a:lnTo>
                <a:lnTo>
                  <a:pt x="182557" y="2659"/>
                </a:lnTo>
                <a:lnTo>
                  <a:pt x="182148" y="2557"/>
                </a:lnTo>
                <a:close/>
                <a:moveTo>
                  <a:pt x="64739" y="2557"/>
                </a:moveTo>
                <a:lnTo>
                  <a:pt x="63614" y="2864"/>
                </a:lnTo>
                <a:lnTo>
                  <a:pt x="64023" y="2864"/>
                </a:lnTo>
                <a:lnTo>
                  <a:pt x="63716" y="2966"/>
                </a:lnTo>
                <a:lnTo>
                  <a:pt x="63716" y="2966"/>
                </a:lnTo>
                <a:lnTo>
                  <a:pt x="64432" y="2864"/>
                </a:lnTo>
                <a:lnTo>
                  <a:pt x="64125" y="2966"/>
                </a:lnTo>
                <a:lnTo>
                  <a:pt x="64534" y="3068"/>
                </a:lnTo>
                <a:lnTo>
                  <a:pt x="64125" y="3068"/>
                </a:lnTo>
                <a:lnTo>
                  <a:pt x="64330" y="3170"/>
                </a:lnTo>
                <a:lnTo>
                  <a:pt x="63511" y="3375"/>
                </a:lnTo>
                <a:lnTo>
                  <a:pt x="65352" y="3477"/>
                </a:lnTo>
                <a:lnTo>
                  <a:pt x="65352" y="3580"/>
                </a:lnTo>
                <a:lnTo>
                  <a:pt x="66068" y="3682"/>
                </a:lnTo>
                <a:lnTo>
                  <a:pt x="66273" y="3375"/>
                </a:lnTo>
                <a:lnTo>
                  <a:pt x="66580" y="3170"/>
                </a:lnTo>
                <a:lnTo>
                  <a:pt x="65966" y="2966"/>
                </a:lnTo>
                <a:lnTo>
                  <a:pt x="66068" y="2864"/>
                </a:lnTo>
                <a:lnTo>
                  <a:pt x="65148" y="2966"/>
                </a:lnTo>
                <a:lnTo>
                  <a:pt x="65148" y="2864"/>
                </a:lnTo>
                <a:lnTo>
                  <a:pt x="64739" y="2557"/>
                </a:lnTo>
                <a:close/>
                <a:moveTo>
                  <a:pt x="67705" y="2966"/>
                </a:moveTo>
                <a:lnTo>
                  <a:pt x="67295" y="3273"/>
                </a:lnTo>
                <a:lnTo>
                  <a:pt x="67705" y="3477"/>
                </a:lnTo>
                <a:lnTo>
                  <a:pt x="67398" y="3682"/>
                </a:lnTo>
                <a:lnTo>
                  <a:pt x="69136" y="3273"/>
                </a:lnTo>
                <a:lnTo>
                  <a:pt x="67705" y="2966"/>
                </a:lnTo>
                <a:close/>
                <a:moveTo>
                  <a:pt x="136943" y="3170"/>
                </a:moveTo>
                <a:lnTo>
                  <a:pt x="135818" y="3273"/>
                </a:lnTo>
                <a:lnTo>
                  <a:pt x="136841" y="3682"/>
                </a:lnTo>
                <a:lnTo>
                  <a:pt x="136432" y="3886"/>
                </a:lnTo>
                <a:lnTo>
                  <a:pt x="137557" y="3886"/>
                </a:lnTo>
                <a:lnTo>
                  <a:pt x="137352" y="3989"/>
                </a:lnTo>
                <a:lnTo>
                  <a:pt x="137761" y="4091"/>
                </a:lnTo>
                <a:lnTo>
                  <a:pt x="138784" y="3784"/>
                </a:lnTo>
                <a:lnTo>
                  <a:pt x="137659" y="3477"/>
                </a:lnTo>
                <a:lnTo>
                  <a:pt x="137761" y="3477"/>
                </a:lnTo>
                <a:lnTo>
                  <a:pt x="137148" y="3375"/>
                </a:lnTo>
                <a:lnTo>
                  <a:pt x="136943" y="3170"/>
                </a:lnTo>
                <a:close/>
                <a:moveTo>
                  <a:pt x="131114" y="2250"/>
                </a:moveTo>
                <a:lnTo>
                  <a:pt x="131114" y="2352"/>
                </a:lnTo>
                <a:lnTo>
                  <a:pt x="130295" y="2352"/>
                </a:lnTo>
                <a:lnTo>
                  <a:pt x="131318" y="2864"/>
                </a:lnTo>
                <a:lnTo>
                  <a:pt x="130705" y="2864"/>
                </a:lnTo>
                <a:lnTo>
                  <a:pt x="131625" y="3375"/>
                </a:lnTo>
                <a:lnTo>
                  <a:pt x="132648" y="3273"/>
                </a:lnTo>
                <a:lnTo>
                  <a:pt x="132545" y="3170"/>
                </a:lnTo>
                <a:lnTo>
                  <a:pt x="132545" y="3068"/>
                </a:lnTo>
                <a:lnTo>
                  <a:pt x="132955" y="3068"/>
                </a:lnTo>
                <a:lnTo>
                  <a:pt x="133261" y="3273"/>
                </a:lnTo>
                <a:lnTo>
                  <a:pt x="133875" y="3068"/>
                </a:lnTo>
                <a:lnTo>
                  <a:pt x="133670" y="3170"/>
                </a:lnTo>
                <a:lnTo>
                  <a:pt x="134080" y="3273"/>
                </a:lnTo>
                <a:lnTo>
                  <a:pt x="132443" y="3580"/>
                </a:lnTo>
                <a:lnTo>
                  <a:pt x="132750" y="3784"/>
                </a:lnTo>
                <a:lnTo>
                  <a:pt x="134080" y="3784"/>
                </a:lnTo>
                <a:lnTo>
                  <a:pt x="132545" y="4091"/>
                </a:lnTo>
                <a:lnTo>
                  <a:pt x="134284" y="4602"/>
                </a:lnTo>
                <a:lnTo>
                  <a:pt x="134386" y="4398"/>
                </a:lnTo>
                <a:lnTo>
                  <a:pt x="134284" y="4295"/>
                </a:lnTo>
                <a:lnTo>
                  <a:pt x="134898" y="3886"/>
                </a:lnTo>
                <a:lnTo>
                  <a:pt x="134898" y="3580"/>
                </a:lnTo>
                <a:lnTo>
                  <a:pt x="135205" y="3477"/>
                </a:lnTo>
                <a:lnTo>
                  <a:pt x="135511" y="3170"/>
                </a:lnTo>
                <a:lnTo>
                  <a:pt x="136432" y="3068"/>
                </a:lnTo>
                <a:lnTo>
                  <a:pt x="135920" y="2864"/>
                </a:lnTo>
                <a:lnTo>
                  <a:pt x="136023" y="2761"/>
                </a:lnTo>
                <a:lnTo>
                  <a:pt x="134795" y="2659"/>
                </a:lnTo>
                <a:lnTo>
                  <a:pt x="134795" y="2455"/>
                </a:lnTo>
                <a:lnTo>
                  <a:pt x="134182" y="2557"/>
                </a:lnTo>
                <a:lnTo>
                  <a:pt x="134386" y="2352"/>
                </a:lnTo>
                <a:lnTo>
                  <a:pt x="133261" y="2250"/>
                </a:lnTo>
                <a:lnTo>
                  <a:pt x="133261" y="2250"/>
                </a:lnTo>
                <a:lnTo>
                  <a:pt x="133568" y="2864"/>
                </a:lnTo>
                <a:lnTo>
                  <a:pt x="133568" y="2864"/>
                </a:lnTo>
                <a:lnTo>
                  <a:pt x="132750" y="2455"/>
                </a:lnTo>
                <a:lnTo>
                  <a:pt x="131318" y="2455"/>
                </a:lnTo>
                <a:lnTo>
                  <a:pt x="131932" y="2250"/>
                </a:lnTo>
                <a:close/>
                <a:moveTo>
                  <a:pt x="66682" y="4398"/>
                </a:moveTo>
                <a:lnTo>
                  <a:pt x="66784" y="4500"/>
                </a:lnTo>
                <a:lnTo>
                  <a:pt x="66477" y="4500"/>
                </a:lnTo>
                <a:lnTo>
                  <a:pt x="67091" y="4705"/>
                </a:lnTo>
                <a:lnTo>
                  <a:pt x="66784" y="4705"/>
                </a:lnTo>
                <a:lnTo>
                  <a:pt x="68232" y="4795"/>
                </a:lnTo>
                <a:lnTo>
                  <a:pt x="68232" y="4795"/>
                </a:lnTo>
                <a:lnTo>
                  <a:pt x="68625" y="4500"/>
                </a:lnTo>
                <a:lnTo>
                  <a:pt x="66682" y="4398"/>
                </a:lnTo>
                <a:close/>
                <a:moveTo>
                  <a:pt x="68232" y="4795"/>
                </a:moveTo>
                <a:lnTo>
                  <a:pt x="68216" y="4807"/>
                </a:lnTo>
                <a:lnTo>
                  <a:pt x="68324" y="4801"/>
                </a:lnTo>
                <a:lnTo>
                  <a:pt x="68324" y="4801"/>
                </a:lnTo>
                <a:lnTo>
                  <a:pt x="68232" y="4795"/>
                </a:lnTo>
                <a:close/>
                <a:moveTo>
                  <a:pt x="71489" y="4500"/>
                </a:moveTo>
                <a:lnTo>
                  <a:pt x="70568" y="4705"/>
                </a:lnTo>
                <a:lnTo>
                  <a:pt x="71080" y="4807"/>
                </a:lnTo>
                <a:lnTo>
                  <a:pt x="71489" y="4500"/>
                </a:lnTo>
                <a:close/>
                <a:moveTo>
                  <a:pt x="81102" y="205"/>
                </a:moveTo>
                <a:lnTo>
                  <a:pt x="81614" y="409"/>
                </a:lnTo>
                <a:lnTo>
                  <a:pt x="80386" y="307"/>
                </a:lnTo>
                <a:lnTo>
                  <a:pt x="80489" y="409"/>
                </a:lnTo>
                <a:lnTo>
                  <a:pt x="79773" y="409"/>
                </a:lnTo>
                <a:lnTo>
                  <a:pt x="79977" y="511"/>
                </a:lnTo>
                <a:lnTo>
                  <a:pt x="79466" y="511"/>
                </a:lnTo>
                <a:lnTo>
                  <a:pt x="80693" y="920"/>
                </a:lnTo>
                <a:lnTo>
                  <a:pt x="80693" y="920"/>
                </a:lnTo>
                <a:lnTo>
                  <a:pt x="79159" y="716"/>
                </a:lnTo>
                <a:lnTo>
                  <a:pt x="77011" y="716"/>
                </a:lnTo>
                <a:lnTo>
                  <a:pt x="77727" y="818"/>
                </a:lnTo>
                <a:lnTo>
                  <a:pt x="73841" y="1023"/>
                </a:lnTo>
                <a:lnTo>
                  <a:pt x="73943" y="1125"/>
                </a:lnTo>
                <a:lnTo>
                  <a:pt x="74864" y="1023"/>
                </a:lnTo>
                <a:lnTo>
                  <a:pt x="74864" y="1023"/>
                </a:lnTo>
                <a:lnTo>
                  <a:pt x="74250" y="1125"/>
                </a:lnTo>
                <a:lnTo>
                  <a:pt x="75989" y="1125"/>
                </a:lnTo>
                <a:lnTo>
                  <a:pt x="74659" y="1227"/>
                </a:lnTo>
                <a:lnTo>
                  <a:pt x="74830" y="1313"/>
                </a:lnTo>
                <a:lnTo>
                  <a:pt x="74830" y="1313"/>
                </a:lnTo>
                <a:lnTo>
                  <a:pt x="77216" y="1227"/>
                </a:lnTo>
                <a:lnTo>
                  <a:pt x="74557" y="1534"/>
                </a:lnTo>
                <a:lnTo>
                  <a:pt x="74557" y="1534"/>
                </a:lnTo>
                <a:lnTo>
                  <a:pt x="78034" y="1330"/>
                </a:lnTo>
                <a:lnTo>
                  <a:pt x="75784" y="1739"/>
                </a:lnTo>
                <a:lnTo>
                  <a:pt x="75784" y="1739"/>
                </a:lnTo>
                <a:lnTo>
                  <a:pt x="78341" y="1636"/>
                </a:lnTo>
                <a:lnTo>
                  <a:pt x="78341" y="1636"/>
                </a:lnTo>
                <a:lnTo>
                  <a:pt x="77830" y="1739"/>
                </a:lnTo>
                <a:lnTo>
                  <a:pt x="81818" y="1125"/>
                </a:lnTo>
                <a:lnTo>
                  <a:pt x="81818" y="1125"/>
                </a:lnTo>
                <a:lnTo>
                  <a:pt x="80386" y="1534"/>
                </a:lnTo>
                <a:lnTo>
                  <a:pt x="81409" y="1534"/>
                </a:lnTo>
                <a:lnTo>
                  <a:pt x="77523" y="1943"/>
                </a:lnTo>
                <a:lnTo>
                  <a:pt x="78648" y="2352"/>
                </a:lnTo>
                <a:lnTo>
                  <a:pt x="78648" y="2352"/>
                </a:lnTo>
                <a:lnTo>
                  <a:pt x="75375" y="2045"/>
                </a:lnTo>
                <a:lnTo>
                  <a:pt x="75375" y="2352"/>
                </a:lnTo>
                <a:lnTo>
                  <a:pt x="76193" y="2761"/>
                </a:lnTo>
                <a:lnTo>
                  <a:pt x="75682" y="2761"/>
                </a:lnTo>
                <a:lnTo>
                  <a:pt x="77216" y="2864"/>
                </a:lnTo>
                <a:lnTo>
                  <a:pt x="75022" y="3201"/>
                </a:lnTo>
                <a:lnTo>
                  <a:pt x="75022" y="3201"/>
                </a:lnTo>
                <a:lnTo>
                  <a:pt x="74761" y="3375"/>
                </a:lnTo>
                <a:lnTo>
                  <a:pt x="75170" y="3477"/>
                </a:lnTo>
                <a:lnTo>
                  <a:pt x="74148" y="3682"/>
                </a:lnTo>
                <a:lnTo>
                  <a:pt x="74045" y="3886"/>
                </a:lnTo>
                <a:lnTo>
                  <a:pt x="75989" y="3580"/>
                </a:lnTo>
                <a:lnTo>
                  <a:pt x="73739" y="3989"/>
                </a:lnTo>
                <a:lnTo>
                  <a:pt x="73432" y="3682"/>
                </a:lnTo>
                <a:lnTo>
                  <a:pt x="72716" y="3682"/>
                </a:lnTo>
                <a:lnTo>
                  <a:pt x="72818" y="4193"/>
                </a:lnTo>
                <a:lnTo>
                  <a:pt x="71489" y="4500"/>
                </a:lnTo>
                <a:lnTo>
                  <a:pt x="71489" y="4500"/>
                </a:lnTo>
                <a:lnTo>
                  <a:pt x="71489" y="4500"/>
                </a:lnTo>
                <a:lnTo>
                  <a:pt x="71284" y="4807"/>
                </a:lnTo>
                <a:lnTo>
                  <a:pt x="71898" y="4705"/>
                </a:lnTo>
                <a:lnTo>
                  <a:pt x="71898" y="4807"/>
                </a:lnTo>
                <a:lnTo>
                  <a:pt x="75784" y="4807"/>
                </a:lnTo>
                <a:lnTo>
                  <a:pt x="75477" y="5011"/>
                </a:lnTo>
                <a:lnTo>
                  <a:pt x="75477" y="5011"/>
                </a:lnTo>
                <a:lnTo>
                  <a:pt x="77318" y="4705"/>
                </a:lnTo>
                <a:lnTo>
                  <a:pt x="77727" y="4398"/>
                </a:lnTo>
                <a:lnTo>
                  <a:pt x="77114" y="4398"/>
                </a:lnTo>
                <a:lnTo>
                  <a:pt x="77216" y="4193"/>
                </a:lnTo>
                <a:lnTo>
                  <a:pt x="75682" y="4091"/>
                </a:lnTo>
                <a:lnTo>
                  <a:pt x="76193" y="4091"/>
                </a:lnTo>
                <a:lnTo>
                  <a:pt x="76091" y="3989"/>
                </a:lnTo>
                <a:lnTo>
                  <a:pt x="78341" y="3886"/>
                </a:lnTo>
                <a:lnTo>
                  <a:pt x="78545" y="3580"/>
                </a:lnTo>
                <a:lnTo>
                  <a:pt x="80489" y="3375"/>
                </a:lnTo>
                <a:lnTo>
                  <a:pt x="79977" y="3170"/>
                </a:lnTo>
                <a:lnTo>
                  <a:pt x="81205" y="3068"/>
                </a:lnTo>
                <a:lnTo>
                  <a:pt x="79159" y="2761"/>
                </a:lnTo>
                <a:lnTo>
                  <a:pt x="81614" y="2659"/>
                </a:lnTo>
                <a:lnTo>
                  <a:pt x="80386" y="2455"/>
                </a:lnTo>
                <a:lnTo>
                  <a:pt x="82534" y="2352"/>
                </a:lnTo>
                <a:lnTo>
                  <a:pt x="81920" y="2250"/>
                </a:lnTo>
                <a:lnTo>
                  <a:pt x="83966" y="2250"/>
                </a:lnTo>
                <a:lnTo>
                  <a:pt x="83864" y="2148"/>
                </a:lnTo>
                <a:lnTo>
                  <a:pt x="84375" y="2045"/>
                </a:lnTo>
                <a:lnTo>
                  <a:pt x="83557" y="2045"/>
                </a:lnTo>
                <a:lnTo>
                  <a:pt x="84682" y="1943"/>
                </a:lnTo>
                <a:lnTo>
                  <a:pt x="84580" y="1739"/>
                </a:lnTo>
                <a:lnTo>
                  <a:pt x="88466" y="1125"/>
                </a:lnTo>
                <a:lnTo>
                  <a:pt x="86216" y="1330"/>
                </a:lnTo>
                <a:lnTo>
                  <a:pt x="90920" y="614"/>
                </a:lnTo>
                <a:lnTo>
                  <a:pt x="89898" y="511"/>
                </a:lnTo>
                <a:lnTo>
                  <a:pt x="90000" y="409"/>
                </a:lnTo>
                <a:lnTo>
                  <a:pt x="89795" y="409"/>
                </a:lnTo>
                <a:lnTo>
                  <a:pt x="89898" y="307"/>
                </a:lnTo>
                <a:lnTo>
                  <a:pt x="89898" y="307"/>
                </a:lnTo>
                <a:lnTo>
                  <a:pt x="87136" y="409"/>
                </a:lnTo>
                <a:lnTo>
                  <a:pt x="88466" y="205"/>
                </a:lnTo>
                <a:lnTo>
                  <a:pt x="84682" y="205"/>
                </a:lnTo>
                <a:lnTo>
                  <a:pt x="84989" y="409"/>
                </a:lnTo>
                <a:lnTo>
                  <a:pt x="82739" y="205"/>
                </a:lnTo>
                <a:lnTo>
                  <a:pt x="83352" y="409"/>
                </a:lnTo>
                <a:lnTo>
                  <a:pt x="83352" y="409"/>
                </a:lnTo>
                <a:lnTo>
                  <a:pt x="81102" y="205"/>
                </a:lnTo>
                <a:close/>
                <a:moveTo>
                  <a:pt x="62898" y="4909"/>
                </a:moveTo>
                <a:lnTo>
                  <a:pt x="63205" y="5011"/>
                </a:lnTo>
                <a:lnTo>
                  <a:pt x="63205" y="4909"/>
                </a:lnTo>
                <a:close/>
                <a:moveTo>
                  <a:pt x="55227" y="3989"/>
                </a:moveTo>
                <a:lnTo>
                  <a:pt x="55330" y="4091"/>
                </a:lnTo>
                <a:lnTo>
                  <a:pt x="50318" y="5011"/>
                </a:lnTo>
                <a:lnTo>
                  <a:pt x="50523" y="5011"/>
                </a:lnTo>
                <a:lnTo>
                  <a:pt x="50318" y="5216"/>
                </a:lnTo>
                <a:lnTo>
                  <a:pt x="50318" y="5216"/>
                </a:lnTo>
                <a:lnTo>
                  <a:pt x="51545" y="5011"/>
                </a:lnTo>
                <a:lnTo>
                  <a:pt x="51443" y="5318"/>
                </a:lnTo>
                <a:lnTo>
                  <a:pt x="54102" y="4500"/>
                </a:lnTo>
                <a:lnTo>
                  <a:pt x="53591" y="4909"/>
                </a:lnTo>
                <a:lnTo>
                  <a:pt x="53591" y="4909"/>
                </a:lnTo>
                <a:lnTo>
                  <a:pt x="56045" y="4091"/>
                </a:lnTo>
                <a:lnTo>
                  <a:pt x="55227" y="3989"/>
                </a:lnTo>
                <a:close/>
                <a:moveTo>
                  <a:pt x="65761" y="4705"/>
                </a:moveTo>
                <a:lnTo>
                  <a:pt x="63818" y="4807"/>
                </a:lnTo>
                <a:lnTo>
                  <a:pt x="64227" y="4909"/>
                </a:lnTo>
                <a:lnTo>
                  <a:pt x="63920" y="4909"/>
                </a:lnTo>
                <a:lnTo>
                  <a:pt x="64330" y="5011"/>
                </a:lnTo>
                <a:lnTo>
                  <a:pt x="64023" y="5216"/>
                </a:lnTo>
                <a:lnTo>
                  <a:pt x="63205" y="5011"/>
                </a:lnTo>
                <a:lnTo>
                  <a:pt x="62898" y="5114"/>
                </a:lnTo>
                <a:lnTo>
                  <a:pt x="63000" y="5114"/>
                </a:lnTo>
                <a:lnTo>
                  <a:pt x="63102" y="5318"/>
                </a:lnTo>
                <a:lnTo>
                  <a:pt x="63102" y="5318"/>
                </a:lnTo>
                <a:lnTo>
                  <a:pt x="62489" y="5216"/>
                </a:lnTo>
                <a:lnTo>
                  <a:pt x="61875" y="5420"/>
                </a:lnTo>
                <a:lnTo>
                  <a:pt x="64125" y="5420"/>
                </a:lnTo>
                <a:lnTo>
                  <a:pt x="62898" y="5625"/>
                </a:lnTo>
                <a:lnTo>
                  <a:pt x="63102" y="5727"/>
                </a:lnTo>
                <a:lnTo>
                  <a:pt x="63000" y="5932"/>
                </a:lnTo>
                <a:lnTo>
                  <a:pt x="63000" y="5932"/>
                </a:lnTo>
                <a:lnTo>
                  <a:pt x="65148" y="5420"/>
                </a:lnTo>
                <a:lnTo>
                  <a:pt x="64943" y="5318"/>
                </a:lnTo>
                <a:lnTo>
                  <a:pt x="65761" y="4705"/>
                </a:lnTo>
                <a:close/>
                <a:moveTo>
                  <a:pt x="209148" y="5011"/>
                </a:moveTo>
                <a:lnTo>
                  <a:pt x="209455" y="5420"/>
                </a:lnTo>
                <a:lnTo>
                  <a:pt x="207102" y="5216"/>
                </a:lnTo>
                <a:lnTo>
                  <a:pt x="207409" y="5318"/>
                </a:lnTo>
                <a:lnTo>
                  <a:pt x="207205" y="5318"/>
                </a:lnTo>
                <a:lnTo>
                  <a:pt x="207716" y="5625"/>
                </a:lnTo>
                <a:lnTo>
                  <a:pt x="207511" y="5625"/>
                </a:lnTo>
                <a:lnTo>
                  <a:pt x="211705" y="5932"/>
                </a:lnTo>
                <a:lnTo>
                  <a:pt x="210170" y="5420"/>
                </a:lnTo>
                <a:lnTo>
                  <a:pt x="210170" y="5420"/>
                </a:lnTo>
                <a:lnTo>
                  <a:pt x="212420" y="5727"/>
                </a:lnTo>
                <a:lnTo>
                  <a:pt x="212318" y="5523"/>
                </a:lnTo>
                <a:lnTo>
                  <a:pt x="209148" y="5011"/>
                </a:lnTo>
                <a:close/>
                <a:moveTo>
                  <a:pt x="65148" y="5932"/>
                </a:moveTo>
                <a:lnTo>
                  <a:pt x="65966" y="6239"/>
                </a:lnTo>
                <a:lnTo>
                  <a:pt x="66989" y="5932"/>
                </a:lnTo>
                <a:close/>
                <a:moveTo>
                  <a:pt x="59523" y="4500"/>
                </a:moveTo>
                <a:lnTo>
                  <a:pt x="58193" y="4807"/>
                </a:lnTo>
                <a:lnTo>
                  <a:pt x="58295" y="5011"/>
                </a:lnTo>
                <a:lnTo>
                  <a:pt x="57886" y="5216"/>
                </a:lnTo>
                <a:lnTo>
                  <a:pt x="58193" y="5420"/>
                </a:lnTo>
                <a:lnTo>
                  <a:pt x="56455" y="5216"/>
                </a:lnTo>
                <a:lnTo>
                  <a:pt x="56659" y="5216"/>
                </a:lnTo>
                <a:lnTo>
                  <a:pt x="55739" y="4909"/>
                </a:lnTo>
                <a:lnTo>
                  <a:pt x="55841" y="4807"/>
                </a:lnTo>
                <a:lnTo>
                  <a:pt x="54716" y="4909"/>
                </a:lnTo>
                <a:lnTo>
                  <a:pt x="55227" y="5011"/>
                </a:lnTo>
                <a:lnTo>
                  <a:pt x="53795" y="5216"/>
                </a:lnTo>
                <a:lnTo>
                  <a:pt x="54818" y="5216"/>
                </a:lnTo>
                <a:lnTo>
                  <a:pt x="53182" y="5420"/>
                </a:lnTo>
                <a:lnTo>
                  <a:pt x="54511" y="5318"/>
                </a:lnTo>
                <a:lnTo>
                  <a:pt x="52466" y="5727"/>
                </a:lnTo>
                <a:lnTo>
                  <a:pt x="53386" y="5932"/>
                </a:lnTo>
                <a:lnTo>
                  <a:pt x="53693" y="5830"/>
                </a:lnTo>
                <a:lnTo>
                  <a:pt x="53898" y="5932"/>
                </a:lnTo>
                <a:lnTo>
                  <a:pt x="54307" y="5830"/>
                </a:lnTo>
                <a:lnTo>
                  <a:pt x="54409" y="5727"/>
                </a:lnTo>
                <a:lnTo>
                  <a:pt x="55227" y="5625"/>
                </a:lnTo>
                <a:lnTo>
                  <a:pt x="54614" y="5830"/>
                </a:lnTo>
                <a:lnTo>
                  <a:pt x="56455" y="5727"/>
                </a:lnTo>
                <a:lnTo>
                  <a:pt x="56455" y="5727"/>
                </a:lnTo>
                <a:lnTo>
                  <a:pt x="54102" y="6136"/>
                </a:lnTo>
                <a:lnTo>
                  <a:pt x="54102" y="6341"/>
                </a:lnTo>
                <a:lnTo>
                  <a:pt x="57784" y="5932"/>
                </a:lnTo>
                <a:lnTo>
                  <a:pt x="57682" y="5932"/>
                </a:lnTo>
                <a:lnTo>
                  <a:pt x="59625" y="5727"/>
                </a:lnTo>
                <a:lnTo>
                  <a:pt x="60443" y="5114"/>
                </a:lnTo>
                <a:lnTo>
                  <a:pt x="58909" y="5318"/>
                </a:lnTo>
                <a:lnTo>
                  <a:pt x="59216" y="5114"/>
                </a:lnTo>
                <a:lnTo>
                  <a:pt x="58909" y="5114"/>
                </a:lnTo>
                <a:lnTo>
                  <a:pt x="59523" y="4500"/>
                </a:lnTo>
                <a:close/>
                <a:moveTo>
                  <a:pt x="70057" y="4705"/>
                </a:moveTo>
                <a:lnTo>
                  <a:pt x="68324" y="4801"/>
                </a:lnTo>
                <a:lnTo>
                  <a:pt x="68324" y="4801"/>
                </a:lnTo>
                <a:lnTo>
                  <a:pt x="68420" y="4807"/>
                </a:lnTo>
                <a:lnTo>
                  <a:pt x="68420" y="5318"/>
                </a:lnTo>
                <a:lnTo>
                  <a:pt x="67909" y="5625"/>
                </a:lnTo>
                <a:lnTo>
                  <a:pt x="67807" y="5830"/>
                </a:lnTo>
                <a:lnTo>
                  <a:pt x="68420" y="6034"/>
                </a:lnTo>
                <a:lnTo>
                  <a:pt x="68318" y="6136"/>
                </a:lnTo>
                <a:lnTo>
                  <a:pt x="69955" y="6136"/>
                </a:lnTo>
                <a:lnTo>
                  <a:pt x="69648" y="6341"/>
                </a:lnTo>
                <a:lnTo>
                  <a:pt x="75580" y="6034"/>
                </a:lnTo>
                <a:lnTo>
                  <a:pt x="75068" y="5932"/>
                </a:lnTo>
                <a:lnTo>
                  <a:pt x="75580" y="5523"/>
                </a:lnTo>
                <a:lnTo>
                  <a:pt x="74966" y="5420"/>
                </a:lnTo>
                <a:lnTo>
                  <a:pt x="75068" y="5318"/>
                </a:lnTo>
                <a:lnTo>
                  <a:pt x="71898" y="5523"/>
                </a:lnTo>
                <a:lnTo>
                  <a:pt x="72000" y="5625"/>
                </a:lnTo>
                <a:lnTo>
                  <a:pt x="70261" y="5420"/>
                </a:lnTo>
                <a:lnTo>
                  <a:pt x="70159" y="5523"/>
                </a:lnTo>
                <a:lnTo>
                  <a:pt x="69750" y="5523"/>
                </a:lnTo>
                <a:lnTo>
                  <a:pt x="70261" y="5318"/>
                </a:lnTo>
                <a:lnTo>
                  <a:pt x="69239" y="4909"/>
                </a:lnTo>
                <a:lnTo>
                  <a:pt x="70568" y="4909"/>
                </a:lnTo>
                <a:lnTo>
                  <a:pt x="69443" y="4807"/>
                </a:lnTo>
                <a:lnTo>
                  <a:pt x="70057" y="4705"/>
                </a:lnTo>
                <a:close/>
                <a:moveTo>
                  <a:pt x="165273" y="4705"/>
                </a:moveTo>
                <a:lnTo>
                  <a:pt x="160773" y="4909"/>
                </a:lnTo>
                <a:lnTo>
                  <a:pt x="160875" y="5011"/>
                </a:lnTo>
                <a:lnTo>
                  <a:pt x="160364" y="5114"/>
                </a:lnTo>
                <a:lnTo>
                  <a:pt x="159341" y="5420"/>
                </a:lnTo>
                <a:lnTo>
                  <a:pt x="158727" y="5625"/>
                </a:lnTo>
                <a:lnTo>
                  <a:pt x="158830" y="5727"/>
                </a:lnTo>
                <a:lnTo>
                  <a:pt x="158216" y="5830"/>
                </a:lnTo>
                <a:lnTo>
                  <a:pt x="158727" y="5932"/>
                </a:lnTo>
                <a:lnTo>
                  <a:pt x="158318" y="6239"/>
                </a:lnTo>
                <a:lnTo>
                  <a:pt x="158727" y="6341"/>
                </a:lnTo>
                <a:lnTo>
                  <a:pt x="158318" y="6443"/>
                </a:lnTo>
                <a:lnTo>
                  <a:pt x="158114" y="6648"/>
                </a:lnTo>
                <a:lnTo>
                  <a:pt x="157602" y="6955"/>
                </a:lnTo>
                <a:lnTo>
                  <a:pt x="158114" y="7261"/>
                </a:lnTo>
                <a:lnTo>
                  <a:pt x="160057" y="7057"/>
                </a:lnTo>
                <a:lnTo>
                  <a:pt x="159750" y="6852"/>
                </a:lnTo>
                <a:lnTo>
                  <a:pt x="160159" y="6341"/>
                </a:lnTo>
                <a:lnTo>
                  <a:pt x="160875" y="6239"/>
                </a:lnTo>
                <a:lnTo>
                  <a:pt x="160875" y="6136"/>
                </a:lnTo>
                <a:lnTo>
                  <a:pt x="161182" y="6034"/>
                </a:lnTo>
                <a:lnTo>
                  <a:pt x="160977" y="5932"/>
                </a:lnTo>
                <a:lnTo>
                  <a:pt x="165273" y="4705"/>
                </a:lnTo>
                <a:close/>
                <a:moveTo>
                  <a:pt x="212114" y="6852"/>
                </a:moveTo>
                <a:lnTo>
                  <a:pt x="211500" y="7261"/>
                </a:lnTo>
                <a:lnTo>
                  <a:pt x="214057" y="7364"/>
                </a:lnTo>
                <a:lnTo>
                  <a:pt x="212114" y="6852"/>
                </a:lnTo>
                <a:close/>
                <a:moveTo>
                  <a:pt x="177955" y="7159"/>
                </a:moveTo>
                <a:lnTo>
                  <a:pt x="178568" y="7466"/>
                </a:lnTo>
                <a:lnTo>
                  <a:pt x="177852" y="7261"/>
                </a:lnTo>
                <a:lnTo>
                  <a:pt x="177955" y="7159"/>
                </a:lnTo>
                <a:close/>
                <a:moveTo>
                  <a:pt x="58602" y="6955"/>
                </a:moveTo>
                <a:lnTo>
                  <a:pt x="57375" y="7159"/>
                </a:lnTo>
                <a:lnTo>
                  <a:pt x="57784" y="7568"/>
                </a:lnTo>
                <a:lnTo>
                  <a:pt x="58602" y="7261"/>
                </a:lnTo>
                <a:lnTo>
                  <a:pt x="58602" y="6955"/>
                </a:lnTo>
                <a:close/>
                <a:moveTo>
                  <a:pt x="108307" y="7568"/>
                </a:moveTo>
                <a:lnTo>
                  <a:pt x="108211" y="7587"/>
                </a:lnTo>
                <a:lnTo>
                  <a:pt x="108211" y="7587"/>
                </a:lnTo>
                <a:lnTo>
                  <a:pt x="108381" y="7603"/>
                </a:lnTo>
                <a:lnTo>
                  <a:pt x="108381" y="7603"/>
                </a:lnTo>
                <a:lnTo>
                  <a:pt x="108307" y="7568"/>
                </a:lnTo>
                <a:close/>
                <a:moveTo>
                  <a:pt x="73636" y="7159"/>
                </a:moveTo>
                <a:lnTo>
                  <a:pt x="74659" y="7670"/>
                </a:lnTo>
                <a:lnTo>
                  <a:pt x="76193" y="7670"/>
                </a:lnTo>
                <a:lnTo>
                  <a:pt x="76193" y="7466"/>
                </a:lnTo>
                <a:lnTo>
                  <a:pt x="75989" y="7261"/>
                </a:lnTo>
                <a:lnTo>
                  <a:pt x="73636" y="7159"/>
                </a:lnTo>
                <a:close/>
                <a:moveTo>
                  <a:pt x="108381" y="7603"/>
                </a:moveTo>
                <a:lnTo>
                  <a:pt x="109841" y="8284"/>
                </a:lnTo>
                <a:lnTo>
                  <a:pt x="110250" y="7773"/>
                </a:lnTo>
                <a:lnTo>
                  <a:pt x="108381" y="7603"/>
                </a:lnTo>
                <a:close/>
                <a:moveTo>
                  <a:pt x="68011" y="6852"/>
                </a:moveTo>
                <a:lnTo>
                  <a:pt x="64227" y="7364"/>
                </a:lnTo>
                <a:lnTo>
                  <a:pt x="63511" y="8386"/>
                </a:lnTo>
                <a:lnTo>
                  <a:pt x="63511" y="8386"/>
                </a:lnTo>
                <a:lnTo>
                  <a:pt x="64534" y="8182"/>
                </a:lnTo>
                <a:lnTo>
                  <a:pt x="64739" y="7773"/>
                </a:lnTo>
                <a:lnTo>
                  <a:pt x="65352" y="7773"/>
                </a:lnTo>
                <a:lnTo>
                  <a:pt x="68011" y="6852"/>
                </a:lnTo>
                <a:close/>
                <a:moveTo>
                  <a:pt x="216716" y="8182"/>
                </a:moveTo>
                <a:lnTo>
                  <a:pt x="217227" y="8489"/>
                </a:lnTo>
                <a:lnTo>
                  <a:pt x="217330" y="8182"/>
                </a:lnTo>
                <a:close/>
                <a:moveTo>
                  <a:pt x="62080" y="6852"/>
                </a:moveTo>
                <a:lnTo>
                  <a:pt x="60852" y="7159"/>
                </a:lnTo>
                <a:lnTo>
                  <a:pt x="61568" y="7364"/>
                </a:lnTo>
                <a:lnTo>
                  <a:pt x="61057" y="7466"/>
                </a:lnTo>
                <a:lnTo>
                  <a:pt x="61057" y="7568"/>
                </a:lnTo>
                <a:lnTo>
                  <a:pt x="60341" y="7773"/>
                </a:lnTo>
                <a:lnTo>
                  <a:pt x="60034" y="7466"/>
                </a:lnTo>
                <a:lnTo>
                  <a:pt x="59420" y="7773"/>
                </a:lnTo>
                <a:lnTo>
                  <a:pt x="59727" y="8182"/>
                </a:lnTo>
                <a:lnTo>
                  <a:pt x="60136" y="8284"/>
                </a:lnTo>
                <a:lnTo>
                  <a:pt x="60443" y="8898"/>
                </a:lnTo>
                <a:lnTo>
                  <a:pt x="61159" y="8898"/>
                </a:lnTo>
                <a:lnTo>
                  <a:pt x="61364" y="8489"/>
                </a:lnTo>
                <a:lnTo>
                  <a:pt x="62182" y="8591"/>
                </a:lnTo>
                <a:lnTo>
                  <a:pt x="63205" y="7773"/>
                </a:lnTo>
                <a:lnTo>
                  <a:pt x="62795" y="7875"/>
                </a:lnTo>
                <a:lnTo>
                  <a:pt x="62795" y="7670"/>
                </a:lnTo>
                <a:lnTo>
                  <a:pt x="62898" y="7670"/>
                </a:lnTo>
                <a:lnTo>
                  <a:pt x="62182" y="7568"/>
                </a:lnTo>
                <a:lnTo>
                  <a:pt x="63409" y="7261"/>
                </a:lnTo>
                <a:lnTo>
                  <a:pt x="63205" y="7159"/>
                </a:lnTo>
                <a:lnTo>
                  <a:pt x="63511" y="6852"/>
                </a:lnTo>
                <a:close/>
                <a:moveTo>
                  <a:pt x="47250" y="6443"/>
                </a:moveTo>
                <a:lnTo>
                  <a:pt x="47148" y="6852"/>
                </a:lnTo>
                <a:lnTo>
                  <a:pt x="43977" y="8386"/>
                </a:lnTo>
                <a:lnTo>
                  <a:pt x="44284" y="8386"/>
                </a:lnTo>
                <a:lnTo>
                  <a:pt x="44898" y="8693"/>
                </a:lnTo>
                <a:lnTo>
                  <a:pt x="44795" y="9102"/>
                </a:lnTo>
                <a:lnTo>
                  <a:pt x="44795" y="9102"/>
                </a:lnTo>
                <a:lnTo>
                  <a:pt x="51955" y="7159"/>
                </a:lnTo>
                <a:lnTo>
                  <a:pt x="51545" y="6545"/>
                </a:lnTo>
                <a:lnTo>
                  <a:pt x="50318" y="6750"/>
                </a:lnTo>
                <a:lnTo>
                  <a:pt x="50420" y="6545"/>
                </a:lnTo>
                <a:lnTo>
                  <a:pt x="50011" y="6648"/>
                </a:lnTo>
                <a:lnTo>
                  <a:pt x="50216" y="6545"/>
                </a:lnTo>
                <a:lnTo>
                  <a:pt x="47250" y="6443"/>
                </a:lnTo>
                <a:close/>
                <a:moveTo>
                  <a:pt x="158625" y="7261"/>
                </a:moveTo>
                <a:lnTo>
                  <a:pt x="157602" y="7875"/>
                </a:lnTo>
                <a:lnTo>
                  <a:pt x="157500" y="8182"/>
                </a:lnTo>
                <a:lnTo>
                  <a:pt x="156989" y="8284"/>
                </a:lnTo>
                <a:lnTo>
                  <a:pt x="159034" y="9102"/>
                </a:lnTo>
                <a:lnTo>
                  <a:pt x="158830" y="9102"/>
                </a:lnTo>
                <a:lnTo>
                  <a:pt x="158830" y="9205"/>
                </a:lnTo>
                <a:lnTo>
                  <a:pt x="158727" y="9205"/>
                </a:lnTo>
                <a:lnTo>
                  <a:pt x="158727" y="9307"/>
                </a:lnTo>
                <a:lnTo>
                  <a:pt x="158625" y="9307"/>
                </a:lnTo>
                <a:lnTo>
                  <a:pt x="160773" y="9614"/>
                </a:lnTo>
                <a:lnTo>
                  <a:pt x="160773" y="9614"/>
                </a:lnTo>
                <a:lnTo>
                  <a:pt x="160568" y="9511"/>
                </a:lnTo>
                <a:lnTo>
                  <a:pt x="161489" y="9511"/>
                </a:lnTo>
                <a:lnTo>
                  <a:pt x="159239" y="8080"/>
                </a:lnTo>
                <a:lnTo>
                  <a:pt x="159341" y="7773"/>
                </a:lnTo>
                <a:lnTo>
                  <a:pt x="159545" y="7670"/>
                </a:lnTo>
                <a:lnTo>
                  <a:pt x="159545" y="7466"/>
                </a:lnTo>
                <a:lnTo>
                  <a:pt x="158625" y="7261"/>
                </a:lnTo>
                <a:close/>
                <a:moveTo>
                  <a:pt x="18920" y="9818"/>
                </a:moveTo>
                <a:lnTo>
                  <a:pt x="18511" y="9920"/>
                </a:lnTo>
                <a:lnTo>
                  <a:pt x="18511" y="9920"/>
                </a:lnTo>
                <a:lnTo>
                  <a:pt x="18637" y="9901"/>
                </a:lnTo>
                <a:lnTo>
                  <a:pt x="18637" y="9901"/>
                </a:lnTo>
                <a:lnTo>
                  <a:pt x="18920" y="9818"/>
                </a:lnTo>
                <a:close/>
                <a:moveTo>
                  <a:pt x="137352" y="10125"/>
                </a:moveTo>
                <a:lnTo>
                  <a:pt x="137352" y="10125"/>
                </a:lnTo>
                <a:lnTo>
                  <a:pt x="137352" y="10125"/>
                </a:lnTo>
                <a:close/>
                <a:moveTo>
                  <a:pt x="88977" y="9818"/>
                </a:moveTo>
                <a:lnTo>
                  <a:pt x="88670" y="10125"/>
                </a:lnTo>
                <a:lnTo>
                  <a:pt x="88466" y="10125"/>
                </a:lnTo>
                <a:lnTo>
                  <a:pt x="88364" y="10432"/>
                </a:lnTo>
                <a:lnTo>
                  <a:pt x="88875" y="10534"/>
                </a:lnTo>
                <a:lnTo>
                  <a:pt x="88568" y="10636"/>
                </a:lnTo>
                <a:lnTo>
                  <a:pt x="89489" y="10636"/>
                </a:lnTo>
                <a:lnTo>
                  <a:pt x="90000" y="10227"/>
                </a:lnTo>
                <a:lnTo>
                  <a:pt x="88977" y="9818"/>
                </a:lnTo>
                <a:close/>
                <a:moveTo>
                  <a:pt x="52466" y="7261"/>
                </a:moveTo>
                <a:lnTo>
                  <a:pt x="48170" y="8591"/>
                </a:lnTo>
                <a:lnTo>
                  <a:pt x="48784" y="8693"/>
                </a:lnTo>
                <a:lnTo>
                  <a:pt x="48375" y="8898"/>
                </a:lnTo>
                <a:lnTo>
                  <a:pt x="50216" y="8795"/>
                </a:lnTo>
                <a:lnTo>
                  <a:pt x="50216" y="8795"/>
                </a:lnTo>
                <a:lnTo>
                  <a:pt x="49705" y="8898"/>
                </a:lnTo>
                <a:lnTo>
                  <a:pt x="49807" y="8898"/>
                </a:lnTo>
                <a:lnTo>
                  <a:pt x="47761" y="9307"/>
                </a:lnTo>
                <a:lnTo>
                  <a:pt x="51545" y="9818"/>
                </a:lnTo>
                <a:lnTo>
                  <a:pt x="48273" y="9920"/>
                </a:lnTo>
                <a:lnTo>
                  <a:pt x="47557" y="10534"/>
                </a:lnTo>
                <a:lnTo>
                  <a:pt x="49193" y="10739"/>
                </a:lnTo>
                <a:lnTo>
                  <a:pt x="48989" y="11352"/>
                </a:lnTo>
                <a:lnTo>
                  <a:pt x="54102" y="10534"/>
                </a:lnTo>
                <a:lnTo>
                  <a:pt x="54102" y="10739"/>
                </a:lnTo>
                <a:lnTo>
                  <a:pt x="54818" y="10841"/>
                </a:lnTo>
                <a:lnTo>
                  <a:pt x="54614" y="10943"/>
                </a:lnTo>
                <a:lnTo>
                  <a:pt x="56148" y="11045"/>
                </a:lnTo>
                <a:lnTo>
                  <a:pt x="57170" y="10534"/>
                </a:lnTo>
                <a:lnTo>
                  <a:pt x="56250" y="10739"/>
                </a:lnTo>
                <a:lnTo>
                  <a:pt x="56455" y="10534"/>
                </a:lnTo>
                <a:lnTo>
                  <a:pt x="56352" y="10432"/>
                </a:lnTo>
                <a:lnTo>
                  <a:pt x="58295" y="10023"/>
                </a:lnTo>
                <a:lnTo>
                  <a:pt x="57989" y="9920"/>
                </a:lnTo>
                <a:lnTo>
                  <a:pt x="57989" y="9818"/>
                </a:lnTo>
                <a:lnTo>
                  <a:pt x="56864" y="9409"/>
                </a:lnTo>
                <a:lnTo>
                  <a:pt x="57682" y="7670"/>
                </a:lnTo>
                <a:lnTo>
                  <a:pt x="56455" y="7364"/>
                </a:lnTo>
                <a:lnTo>
                  <a:pt x="55739" y="8489"/>
                </a:lnTo>
                <a:lnTo>
                  <a:pt x="55023" y="8693"/>
                </a:lnTo>
                <a:lnTo>
                  <a:pt x="55023" y="8693"/>
                </a:lnTo>
                <a:lnTo>
                  <a:pt x="55227" y="7875"/>
                </a:lnTo>
                <a:lnTo>
                  <a:pt x="54614" y="7773"/>
                </a:lnTo>
                <a:lnTo>
                  <a:pt x="53591" y="8080"/>
                </a:lnTo>
                <a:lnTo>
                  <a:pt x="53693" y="7977"/>
                </a:lnTo>
                <a:lnTo>
                  <a:pt x="53182" y="8080"/>
                </a:lnTo>
                <a:lnTo>
                  <a:pt x="53182" y="8080"/>
                </a:lnTo>
                <a:lnTo>
                  <a:pt x="53898" y="7773"/>
                </a:lnTo>
                <a:lnTo>
                  <a:pt x="51750" y="7875"/>
                </a:lnTo>
                <a:lnTo>
                  <a:pt x="52466" y="7261"/>
                </a:lnTo>
                <a:close/>
                <a:moveTo>
                  <a:pt x="60341" y="10330"/>
                </a:moveTo>
                <a:lnTo>
                  <a:pt x="58602" y="10841"/>
                </a:lnTo>
                <a:lnTo>
                  <a:pt x="59114" y="11148"/>
                </a:lnTo>
                <a:lnTo>
                  <a:pt x="60136" y="11352"/>
                </a:lnTo>
                <a:lnTo>
                  <a:pt x="61159" y="11045"/>
                </a:lnTo>
                <a:lnTo>
                  <a:pt x="60239" y="10432"/>
                </a:lnTo>
                <a:lnTo>
                  <a:pt x="60341" y="10330"/>
                </a:lnTo>
                <a:close/>
                <a:moveTo>
                  <a:pt x="175193" y="11250"/>
                </a:moveTo>
                <a:lnTo>
                  <a:pt x="176114" y="11557"/>
                </a:lnTo>
                <a:lnTo>
                  <a:pt x="176114" y="12068"/>
                </a:lnTo>
                <a:lnTo>
                  <a:pt x="177136" y="12170"/>
                </a:lnTo>
                <a:lnTo>
                  <a:pt x="177136" y="12170"/>
                </a:lnTo>
                <a:lnTo>
                  <a:pt x="176011" y="12068"/>
                </a:lnTo>
                <a:lnTo>
                  <a:pt x="175193" y="11250"/>
                </a:lnTo>
                <a:close/>
                <a:moveTo>
                  <a:pt x="73023" y="11557"/>
                </a:moveTo>
                <a:lnTo>
                  <a:pt x="72307" y="12375"/>
                </a:lnTo>
                <a:lnTo>
                  <a:pt x="73432" y="12375"/>
                </a:lnTo>
                <a:lnTo>
                  <a:pt x="74148" y="11659"/>
                </a:lnTo>
                <a:lnTo>
                  <a:pt x="73023" y="11557"/>
                </a:lnTo>
                <a:close/>
                <a:moveTo>
                  <a:pt x="108409" y="13295"/>
                </a:moveTo>
                <a:lnTo>
                  <a:pt x="108716" y="13398"/>
                </a:lnTo>
                <a:lnTo>
                  <a:pt x="108818" y="13398"/>
                </a:lnTo>
                <a:lnTo>
                  <a:pt x="108409" y="13295"/>
                </a:lnTo>
                <a:close/>
                <a:moveTo>
                  <a:pt x="9205" y="13807"/>
                </a:moveTo>
                <a:lnTo>
                  <a:pt x="9102" y="13909"/>
                </a:lnTo>
                <a:lnTo>
                  <a:pt x="9205" y="13909"/>
                </a:lnTo>
                <a:lnTo>
                  <a:pt x="9205" y="13807"/>
                </a:lnTo>
                <a:close/>
                <a:moveTo>
                  <a:pt x="5420" y="11045"/>
                </a:moveTo>
                <a:lnTo>
                  <a:pt x="0" y="14420"/>
                </a:lnTo>
                <a:lnTo>
                  <a:pt x="511" y="14318"/>
                </a:lnTo>
                <a:lnTo>
                  <a:pt x="1227" y="13909"/>
                </a:lnTo>
                <a:lnTo>
                  <a:pt x="1227" y="13705"/>
                </a:lnTo>
                <a:lnTo>
                  <a:pt x="1739" y="13398"/>
                </a:lnTo>
                <a:lnTo>
                  <a:pt x="1636" y="13500"/>
                </a:lnTo>
                <a:lnTo>
                  <a:pt x="2352" y="13295"/>
                </a:lnTo>
                <a:lnTo>
                  <a:pt x="2148" y="13398"/>
                </a:lnTo>
                <a:lnTo>
                  <a:pt x="2761" y="13193"/>
                </a:lnTo>
                <a:lnTo>
                  <a:pt x="2761" y="13193"/>
                </a:lnTo>
                <a:lnTo>
                  <a:pt x="1636" y="14011"/>
                </a:lnTo>
                <a:lnTo>
                  <a:pt x="3273" y="14114"/>
                </a:lnTo>
                <a:lnTo>
                  <a:pt x="3068" y="14625"/>
                </a:lnTo>
                <a:lnTo>
                  <a:pt x="3375" y="15034"/>
                </a:lnTo>
                <a:lnTo>
                  <a:pt x="3989" y="14932"/>
                </a:lnTo>
                <a:lnTo>
                  <a:pt x="3682" y="15136"/>
                </a:lnTo>
                <a:lnTo>
                  <a:pt x="4295" y="14932"/>
                </a:lnTo>
                <a:lnTo>
                  <a:pt x="4193" y="15034"/>
                </a:lnTo>
                <a:lnTo>
                  <a:pt x="4193" y="15034"/>
                </a:lnTo>
                <a:lnTo>
                  <a:pt x="4602" y="14727"/>
                </a:lnTo>
                <a:lnTo>
                  <a:pt x="4500" y="14625"/>
                </a:lnTo>
                <a:lnTo>
                  <a:pt x="5523" y="14318"/>
                </a:lnTo>
                <a:lnTo>
                  <a:pt x="5318" y="14318"/>
                </a:lnTo>
                <a:lnTo>
                  <a:pt x="5830" y="14114"/>
                </a:lnTo>
                <a:lnTo>
                  <a:pt x="5727" y="14114"/>
                </a:lnTo>
                <a:lnTo>
                  <a:pt x="5727" y="13909"/>
                </a:lnTo>
                <a:lnTo>
                  <a:pt x="6136" y="14011"/>
                </a:lnTo>
                <a:lnTo>
                  <a:pt x="6750" y="14011"/>
                </a:lnTo>
                <a:lnTo>
                  <a:pt x="6852" y="13807"/>
                </a:lnTo>
                <a:lnTo>
                  <a:pt x="7159" y="13909"/>
                </a:lnTo>
                <a:lnTo>
                  <a:pt x="8386" y="13500"/>
                </a:lnTo>
                <a:lnTo>
                  <a:pt x="8080" y="13398"/>
                </a:lnTo>
                <a:lnTo>
                  <a:pt x="7977" y="13398"/>
                </a:lnTo>
                <a:lnTo>
                  <a:pt x="8080" y="13193"/>
                </a:lnTo>
                <a:lnTo>
                  <a:pt x="8080" y="12886"/>
                </a:lnTo>
                <a:lnTo>
                  <a:pt x="7364" y="12682"/>
                </a:lnTo>
                <a:lnTo>
                  <a:pt x="7364" y="12682"/>
                </a:lnTo>
                <a:lnTo>
                  <a:pt x="7568" y="12784"/>
                </a:lnTo>
                <a:lnTo>
                  <a:pt x="6852" y="12886"/>
                </a:lnTo>
                <a:lnTo>
                  <a:pt x="7261" y="12682"/>
                </a:lnTo>
                <a:lnTo>
                  <a:pt x="6341" y="12682"/>
                </a:lnTo>
                <a:lnTo>
                  <a:pt x="6034" y="12989"/>
                </a:lnTo>
                <a:lnTo>
                  <a:pt x="6034" y="13193"/>
                </a:lnTo>
                <a:lnTo>
                  <a:pt x="5625" y="13398"/>
                </a:lnTo>
                <a:lnTo>
                  <a:pt x="5625" y="13398"/>
                </a:lnTo>
                <a:lnTo>
                  <a:pt x="5932" y="13193"/>
                </a:lnTo>
                <a:lnTo>
                  <a:pt x="5523" y="13295"/>
                </a:lnTo>
                <a:lnTo>
                  <a:pt x="5523" y="13091"/>
                </a:lnTo>
                <a:lnTo>
                  <a:pt x="6545" y="12375"/>
                </a:lnTo>
                <a:lnTo>
                  <a:pt x="6136" y="12375"/>
                </a:lnTo>
                <a:lnTo>
                  <a:pt x="6648" y="12068"/>
                </a:lnTo>
                <a:lnTo>
                  <a:pt x="5830" y="11659"/>
                </a:lnTo>
                <a:lnTo>
                  <a:pt x="5932" y="11557"/>
                </a:lnTo>
                <a:lnTo>
                  <a:pt x="5727" y="11352"/>
                </a:lnTo>
                <a:lnTo>
                  <a:pt x="5523" y="11557"/>
                </a:lnTo>
                <a:lnTo>
                  <a:pt x="5523" y="11352"/>
                </a:lnTo>
                <a:lnTo>
                  <a:pt x="5625" y="11250"/>
                </a:lnTo>
                <a:lnTo>
                  <a:pt x="5420" y="11045"/>
                </a:lnTo>
                <a:close/>
                <a:moveTo>
                  <a:pt x="113011" y="13193"/>
                </a:moveTo>
                <a:lnTo>
                  <a:pt x="112807" y="13398"/>
                </a:lnTo>
                <a:lnTo>
                  <a:pt x="112500" y="13398"/>
                </a:lnTo>
                <a:lnTo>
                  <a:pt x="112193" y="13602"/>
                </a:lnTo>
                <a:lnTo>
                  <a:pt x="111682" y="13500"/>
                </a:lnTo>
                <a:lnTo>
                  <a:pt x="111682" y="13500"/>
                </a:lnTo>
                <a:lnTo>
                  <a:pt x="111784" y="13807"/>
                </a:lnTo>
                <a:lnTo>
                  <a:pt x="111170" y="13500"/>
                </a:lnTo>
                <a:lnTo>
                  <a:pt x="110864" y="13500"/>
                </a:lnTo>
                <a:lnTo>
                  <a:pt x="110864" y="13807"/>
                </a:lnTo>
                <a:lnTo>
                  <a:pt x="110250" y="13602"/>
                </a:lnTo>
                <a:lnTo>
                  <a:pt x="110148" y="14011"/>
                </a:lnTo>
                <a:lnTo>
                  <a:pt x="109739" y="14011"/>
                </a:lnTo>
                <a:lnTo>
                  <a:pt x="109636" y="14216"/>
                </a:lnTo>
                <a:lnTo>
                  <a:pt x="109432" y="14114"/>
                </a:lnTo>
                <a:lnTo>
                  <a:pt x="109534" y="14011"/>
                </a:lnTo>
                <a:lnTo>
                  <a:pt x="109330" y="13807"/>
                </a:lnTo>
                <a:lnTo>
                  <a:pt x="109534" y="13602"/>
                </a:lnTo>
                <a:lnTo>
                  <a:pt x="108716" y="13398"/>
                </a:lnTo>
                <a:lnTo>
                  <a:pt x="108511" y="13398"/>
                </a:lnTo>
                <a:lnTo>
                  <a:pt x="108716" y="13705"/>
                </a:lnTo>
                <a:lnTo>
                  <a:pt x="108102" y="13500"/>
                </a:lnTo>
                <a:lnTo>
                  <a:pt x="108102" y="13500"/>
                </a:lnTo>
                <a:lnTo>
                  <a:pt x="108205" y="13602"/>
                </a:lnTo>
                <a:lnTo>
                  <a:pt x="108102" y="13705"/>
                </a:lnTo>
                <a:lnTo>
                  <a:pt x="107898" y="13705"/>
                </a:lnTo>
                <a:lnTo>
                  <a:pt x="108205" y="13807"/>
                </a:lnTo>
                <a:lnTo>
                  <a:pt x="107693" y="13807"/>
                </a:lnTo>
                <a:lnTo>
                  <a:pt x="107795" y="14011"/>
                </a:lnTo>
                <a:lnTo>
                  <a:pt x="107386" y="14011"/>
                </a:lnTo>
                <a:lnTo>
                  <a:pt x="109125" y="14114"/>
                </a:lnTo>
                <a:lnTo>
                  <a:pt x="108614" y="14318"/>
                </a:lnTo>
                <a:lnTo>
                  <a:pt x="109125" y="14318"/>
                </a:lnTo>
                <a:lnTo>
                  <a:pt x="109125" y="14420"/>
                </a:lnTo>
                <a:lnTo>
                  <a:pt x="107898" y="14523"/>
                </a:lnTo>
                <a:lnTo>
                  <a:pt x="107795" y="14727"/>
                </a:lnTo>
                <a:lnTo>
                  <a:pt x="109227" y="14830"/>
                </a:lnTo>
                <a:lnTo>
                  <a:pt x="108818" y="15136"/>
                </a:lnTo>
                <a:lnTo>
                  <a:pt x="109227" y="15034"/>
                </a:lnTo>
                <a:lnTo>
                  <a:pt x="108307" y="15341"/>
                </a:lnTo>
                <a:lnTo>
                  <a:pt x="108716" y="15545"/>
                </a:lnTo>
                <a:lnTo>
                  <a:pt x="109432" y="15443"/>
                </a:lnTo>
                <a:lnTo>
                  <a:pt x="111375" y="15852"/>
                </a:lnTo>
                <a:lnTo>
                  <a:pt x="114648" y="14625"/>
                </a:lnTo>
                <a:lnTo>
                  <a:pt x="114648" y="14216"/>
                </a:lnTo>
                <a:lnTo>
                  <a:pt x="114034" y="13807"/>
                </a:lnTo>
                <a:lnTo>
                  <a:pt x="113830" y="13500"/>
                </a:lnTo>
                <a:lnTo>
                  <a:pt x="114239" y="13295"/>
                </a:lnTo>
                <a:lnTo>
                  <a:pt x="113011" y="13193"/>
                </a:lnTo>
                <a:close/>
                <a:moveTo>
                  <a:pt x="65557" y="13705"/>
                </a:moveTo>
                <a:lnTo>
                  <a:pt x="63102" y="15750"/>
                </a:lnTo>
                <a:lnTo>
                  <a:pt x="63818" y="15750"/>
                </a:lnTo>
                <a:lnTo>
                  <a:pt x="64023" y="16159"/>
                </a:lnTo>
                <a:lnTo>
                  <a:pt x="66309" y="15364"/>
                </a:lnTo>
                <a:lnTo>
                  <a:pt x="66309" y="15364"/>
                </a:lnTo>
                <a:lnTo>
                  <a:pt x="67091" y="15852"/>
                </a:lnTo>
                <a:lnTo>
                  <a:pt x="68114" y="15545"/>
                </a:lnTo>
                <a:lnTo>
                  <a:pt x="67091" y="15443"/>
                </a:lnTo>
                <a:lnTo>
                  <a:pt x="67295" y="14830"/>
                </a:lnTo>
                <a:lnTo>
                  <a:pt x="65659" y="14011"/>
                </a:lnTo>
                <a:lnTo>
                  <a:pt x="65557" y="13705"/>
                </a:lnTo>
                <a:close/>
                <a:moveTo>
                  <a:pt x="128864" y="16773"/>
                </a:moveTo>
                <a:lnTo>
                  <a:pt x="128455" y="16875"/>
                </a:lnTo>
                <a:lnTo>
                  <a:pt x="128455" y="16875"/>
                </a:lnTo>
                <a:lnTo>
                  <a:pt x="128785" y="16804"/>
                </a:lnTo>
                <a:lnTo>
                  <a:pt x="128785" y="16804"/>
                </a:lnTo>
                <a:lnTo>
                  <a:pt x="128864" y="16773"/>
                </a:lnTo>
                <a:close/>
                <a:moveTo>
                  <a:pt x="73227" y="6955"/>
                </a:moveTo>
                <a:lnTo>
                  <a:pt x="70773" y="7364"/>
                </a:lnTo>
                <a:lnTo>
                  <a:pt x="71080" y="7670"/>
                </a:lnTo>
                <a:lnTo>
                  <a:pt x="70159" y="7773"/>
                </a:lnTo>
                <a:lnTo>
                  <a:pt x="70466" y="8080"/>
                </a:lnTo>
                <a:lnTo>
                  <a:pt x="70466" y="8386"/>
                </a:lnTo>
                <a:lnTo>
                  <a:pt x="69443" y="8386"/>
                </a:lnTo>
                <a:lnTo>
                  <a:pt x="69955" y="8693"/>
                </a:lnTo>
                <a:lnTo>
                  <a:pt x="69545" y="9205"/>
                </a:lnTo>
                <a:lnTo>
                  <a:pt x="68318" y="9205"/>
                </a:lnTo>
                <a:lnTo>
                  <a:pt x="69545" y="8898"/>
                </a:lnTo>
                <a:lnTo>
                  <a:pt x="69136" y="8489"/>
                </a:lnTo>
                <a:lnTo>
                  <a:pt x="69443" y="7773"/>
                </a:lnTo>
                <a:lnTo>
                  <a:pt x="71284" y="6955"/>
                </a:lnTo>
                <a:lnTo>
                  <a:pt x="71284" y="6955"/>
                </a:lnTo>
                <a:lnTo>
                  <a:pt x="67193" y="8284"/>
                </a:lnTo>
                <a:lnTo>
                  <a:pt x="66682" y="8898"/>
                </a:lnTo>
                <a:lnTo>
                  <a:pt x="67909" y="9205"/>
                </a:lnTo>
                <a:lnTo>
                  <a:pt x="66477" y="9205"/>
                </a:lnTo>
                <a:lnTo>
                  <a:pt x="68114" y="9716"/>
                </a:lnTo>
                <a:lnTo>
                  <a:pt x="67909" y="9920"/>
                </a:lnTo>
                <a:lnTo>
                  <a:pt x="70875" y="10125"/>
                </a:lnTo>
                <a:lnTo>
                  <a:pt x="70875" y="10023"/>
                </a:lnTo>
                <a:lnTo>
                  <a:pt x="72205" y="10227"/>
                </a:lnTo>
                <a:lnTo>
                  <a:pt x="72614" y="9716"/>
                </a:lnTo>
                <a:lnTo>
                  <a:pt x="73534" y="9920"/>
                </a:lnTo>
                <a:lnTo>
                  <a:pt x="73432" y="10227"/>
                </a:lnTo>
                <a:lnTo>
                  <a:pt x="73841" y="10330"/>
                </a:lnTo>
                <a:lnTo>
                  <a:pt x="73636" y="10432"/>
                </a:lnTo>
                <a:lnTo>
                  <a:pt x="74148" y="10330"/>
                </a:lnTo>
                <a:lnTo>
                  <a:pt x="74250" y="10739"/>
                </a:lnTo>
                <a:lnTo>
                  <a:pt x="73432" y="11148"/>
                </a:lnTo>
                <a:lnTo>
                  <a:pt x="74685" y="10969"/>
                </a:lnTo>
                <a:lnTo>
                  <a:pt x="74761" y="11045"/>
                </a:lnTo>
                <a:lnTo>
                  <a:pt x="74557" y="11148"/>
                </a:lnTo>
                <a:lnTo>
                  <a:pt x="75375" y="11557"/>
                </a:lnTo>
                <a:lnTo>
                  <a:pt x="75477" y="12273"/>
                </a:lnTo>
                <a:lnTo>
                  <a:pt x="73534" y="13398"/>
                </a:lnTo>
                <a:lnTo>
                  <a:pt x="73636" y="13807"/>
                </a:lnTo>
                <a:lnTo>
                  <a:pt x="72000" y="14216"/>
                </a:lnTo>
                <a:lnTo>
                  <a:pt x="72000" y="14318"/>
                </a:lnTo>
                <a:lnTo>
                  <a:pt x="72000" y="14420"/>
                </a:lnTo>
                <a:lnTo>
                  <a:pt x="71898" y="14625"/>
                </a:lnTo>
                <a:lnTo>
                  <a:pt x="72000" y="14318"/>
                </a:lnTo>
                <a:lnTo>
                  <a:pt x="71080" y="14114"/>
                </a:lnTo>
                <a:lnTo>
                  <a:pt x="70057" y="14727"/>
                </a:lnTo>
                <a:lnTo>
                  <a:pt x="70977" y="15136"/>
                </a:lnTo>
                <a:lnTo>
                  <a:pt x="72307" y="14727"/>
                </a:lnTo>
                <a:lnTo>
                  <a:pt x="72818" y="14830"/>
                </a:lnTo>
                <a:lnTo>
                  <a:pt x="72716" y="15034"/>
                </a:lnTo>
                <a:lnTo>
                  <a:pt x="72716" y="15034"/>
                </a:lnTo>
                <a:lnTo>
                  <a:pt x="73330" y="14830"/>
                </a:lnTo>
                <a:lnTo>
                  <a:pt x="73125" y="15034"/>
                </a:lnTo>
                <a:lnTo>
                  <a:pt x="73739" y="15545"/>
                </a:lnTo>
                <a:lnTo>
                  <a:pt x="73636" y="15648"/>
                </a:lnTo>
                <a:lnTo>
                  <a:pt x="74148" y="15750"/>
                </a:lnTo>
                <a:lnTo>
                  <a:pt x="73636" y="15955"/>
                </a:lnTo>
                <a:lnTo>
                  <a:pt x="74250" y="16261"/>
                </a:lnTo>
                <a:lnTo>
                  <a:pt x="74045" y="16364"/>
                </a:lnTo>
                <a:lnTo>
                  <a:pt x="76909" y="17386"/>
                </a:lnTo>
                <a:lnTo>
                  <a:pt x="77318" y="17080"/>
                </a:lnTo>
                <a:lnTo>
                  <a:pt x="76398" y="16364"/>
                </a:lnTo>
                <a:lnTo>
                  <a:pt x="76500" y="16261"/>
                </a:lnTo>
                <a:lnTo>
                  <a:pt x="75989" y="15648"/>
                </a:lnTo>
                <a:lnTo>
                  <a:pt x="76705" y="15648"/>
                </a:lnTo>
                <a:lnTo>
                  <a:pt x="78034" y="16568"/>
                </a:lnTo>
                <a:lnTo>
                  <a:pt x="78239" y="16364"/>
                </a:lnTo>
                <a:lnTo>
                  <a:pt x="78545" y="16364"/>
                </a:lnTo>
                <a:lnTo>
                  <a:pt x="78545" y="15648"/>
                </a:lnTo>
                <a:lnTo>
                  <a:pt x="78955" y="15955"/>
                </a:lnTo>
                <a:lnTo>
                  <a:pt x="78955" y="15443"/>
                </a:lnTo>
                <a:lnTo>
                  <a:pt x="79057" y="15341"/>
                </a:lnTo>
                <a:lnTo>
                  <a:pt x="78750" y="15341"/>
                </a:lnTo>
                <a:lnTo>
                  <a:pt x="78545" y="15136"/>
                </a:lnTo>
                <a:lnTo>
                  <a:pt x="78955" y="14932"/>
                </a:lnTo>
                <a:lnTo>
                  <a:pt x="78648" y="14932"/>
                </a:lnTo>
                <a:lnTo>
                  <a:pt x="78955" y="14830"/>
                </a:lnTo>
                <a:lnTo>
                  <a:pt x="78648" y="14625"/>
                </a:lnTo>
                <a:lnTo>
                  <a:pt x="78034" y="14625"/>
                </a:lnTo>
                <a:lnTo>
                  <a:pt x="77830" y="14216"/>
                </a:lnTo>
                <a:lnTo>
                  <a:pt x="78034" y="14114"/>
                </a:lnTo>
                <a:lnTo>
                  <a:pt x="77523" y="14011"/>
                </a:lnTo>
                <a:lnTo>
                  <a:pt x="77727" y="13807"/>
                </a:lnTo>
                <a:lnTo>
                  <a:pt x="77318" y="13398"/>
                </a:lnTo>
                <a:lnTo>
                  <a:pt x="78341" y="13602"/>
                </a:lnTo>
                <a:lnTo>
                  <a:pt x="78136" y="13193"/>
                </a:lnTo>
                <a:lnTo>
                  <a:pt x="78545" y="13091"/>
                </a:lnTo>
                <a:lnTo>
                  <a:pt x="79466" y="13398"/>
                </a:lnTo>
                <a:lnTo>
                  <a:pt x="79159" y="13602"/>
                </a:lnTo>
                <a:lnTo>
                  <a:pt x="79159" y="13602"/>
                </a:lnTo>
                <a:lnTo>
                  <a:pt x="80284" y="13295"/>
                </a:lnTo>
                <a:lnTo>
                  <a:pt x="79466" y="13909"/>
                </a:lnTo>
                <a:lnTo>
                  <a:pt x="79568" y="14318"/>
                </a:lnTo>
                <a:lnTo>
                  <a:pt x="79977" y="14114"/>
                </a:lnTo>
                <a:lnTo>
                  <a:pt x="80182" y="14420"/>
                </a:lnTo>
                <a:lnTo>
                  <a:pt x="80489" y="14420"/>
                </a:lnTo>
                <a:lnTo>
                  <a:pt x="80693" y="13909"/>
                </a:lnTo>
                <a:lnTo>
                  <a:pt x="80489" y="13909"/>
                </a:lnTo>
                <a:lnTo>
                  <a:pt x="81818" y="13602"/>
                </a:lnTo>
                <a:lnTo>
                  <a:pt x="81511" y="13398"/>
                </a:lnTo>
                <a:lnTo>
                  <a:pt x="81716" y="13295"/>
                </a:lnTo>
                <a:lnTo>
                  <a:pt x="81614" y="13193"/>
                </a:lnTo>
                <a:lnTo>
                  <a:pt x="82023" y="13295"/>
                </a:lnTo>
                <a:lnTo>
                  <a:pt x="82023" y="12989"/>
                </a:lnTo>
                <a:lnTo>
                  <a:pt x="82227" y="12989"/>
                </a:lnTo>
                <a:lnTo>
                  <a:pt x="82227" y="12682"/>
                </a:lnTo>
                <a:lnTo>
                  <a:pt x="81000" y="12886"/>
                </a:lnTo>
                <a:lnTo>
                  <a:pt x="81716" y="12477"/>
                </a:lnTo>
                <a:lnTo>
                  <a:pt x="80591" y="12375"/>
                </a:lnTo>
                <a:lnTo>
                  <a:pt x="81307" y="12170"/>
                </a:lnTo>
                <a:lnTo>
                  <a:pt x="80591" y="11966"/>
                </a:lnTo>
                <a:lnTo>
                  <a:pt x="80795" y="11864"/>
                </a:lnTo>
                <a:lnTo>
                  <a:pt x="80284" y="12068"/>
                </a:lnTo>
                <a:lnTo>
                  <a:pt x="80386" y="11864"/>
                </a:lnTo>
                <a:lnTo>
                  <a:pt x="80080" y="11864"/>
                </a:lnTo>
                <a:lnTo>
                  <a:pt x="80182" y="11761"/>
                </a:lnTo>
                <a:lnTo>
                  <a:pt x="79670" y="11966"/>
                </a:lnTo>
                <a:lnTo>
                  <a:pt x="80080" y="11557"/>
                </a:lnTo>
                <a:lnTo>
                  <a:pt x="79670" y="11761"/>
                </a:lnTo>
                <a:lnTo>
                  <a:pt x="79466" y="11761"/>
                </a:lnTo>
                <a:lnTo>
                  <a:pt x="79568" y="11557"/>
                </a:lnTo>
                <a:lnTo>
                  <a:pt x="79773" y="11455"/>
                </a:lnTo>
                <a:lnTo>
                  <a:pt x="79057" y="11352"/>
                </a:lnTo>
                <a:lnTo>
                  <a:pt x="78955" y="11148"/>
                </a:lnTo>
                <a:lnTo>
                  <a:pt x="78239" y="11045"/>
                </a:lnTo>
                <a:lnTo>
                  <a:pt x="79466" y="10943"/>
                </a:lnTo>
                <a:lnTo>
                  <a:pt x="78648" y="10841"/>
                </a:lnTo>
                <a:lnTo>
                  <a:pt x="80284" y="10739"/>
                </a:lnTo>
                <a:lnTo>
                  <a:pt x="78648" y="10534"/>
                </a:lnTo>
                <a:lnTo>
                  <a:pt x="80080" y="10330"/>
                </a:lnTo>
                <a:lnTo>
                  <a:pt x="79670" y="10023"/>
                </a:lnTo>
                <a:lnTo>
                  <a:pt x="79057" y="10125"/>
                </a:lnTo>
                <a:lnTo>
                  <a:pt x="79364" y="9920"/>
                </a:lnTo>
                <a:lnTo>
                  <a:pt x="78443" y="10023"/>
                </a:lnTo>
                <a:lnTo>
                  <a:pt x="79568" y="9716"/>
                </a:lnTo>
                <a:lnTo>
                  <a:pt x="79466" y="9409"/>
                </a:lnTo>
                <a:lnTo>
                  <a:pt x="78750" y="9409"/>
                </a:lnTo>
                <a:lnTo>
                  <a:pt x="77625" y="10023"/>
                </a:lnTo>
                <a:lnTo>
                  <a:pt x="77420" y="9716"/>
                </a:lnTo>
                <a:lnTo>
                  <a:pt x="78545" y="9205"/>
                </a:lnTo>
                <a:lnTo>
                  <a:pt x="77216" y="9409"/>
                </a:lnTo>
                <a:lnTo>
                  <a:pt x="77216" y="9409"/>
                </a:lnTo>
                <a:lnTo>
                  <a:pt x="78341" y="8898"/>
                </a:lnTo>
                <a:lnTo>
                  <a:pt x="76500" y="8898"/>
                </a:lnTo>
                <a:lnTo>
                  <a:pt x="77011" y="8591"/>
                </a:lnTo>
                <a:lnTo>
                  <a:pt x="75886" y="9000"/>
                </a:lnTo>
                <a:lnTo>
                  <a:pt x="76398" y="8693"/>
                </a:lnTo>
                <a:lnTo>
                  <a:pt x="76091" y="8693"/>
                </a:lnTo>
                <a:lnTo>
                  <a:pt x="76807" y="8386"/>
                </a:lnTo>
                <a:lnTo>
                  <a:pt x="76807" y="8386"/>
                </a:lnTo>
                <a:lnTo>
                  <a:pt x="75580" y="8591"/>
                </a:lnTo>
                <a:lnTo>
                  <a:pt x="75580" y="8591"/>
                </a:lnTo>
                <a:lnTo>
                  <a:pt x="76500" y="8182"/>
                </a:lnTo>
                <a:lnTo>
                  <a:pt x="74761" y="7875"/>
                </a:lnTo>
                <a:lnTo>
                  <a:pt x="74761" y="7875"/>
                </a:lnTo>
                <a:lnTo>
                  <a:pt x="74864" y="8182"/>
                </a:lnTo>
                <a:lnTo>
                  <a:pt x="74045" y="8489"/>
                </a:lnTo>
                <a:lnTo>
                  <a:pt x="73739" y="8080"/>
                </a:lnTo>
                <a:lnTo>
                  <a:pt x="72511" y="8489"/>
                </a:lnTo>
                <a:lnTo>
                  <a:pt x="72818" y="8284"/>
                </a:lnTo>
                <a:lnTo>
                  <a:pt x="72716" y="8182"/>
                </a:lnTo>
                <a:lnTo>
                  <a:pt x="73125" y="7977"/>
                </a:lnTo>
                <a:lnTo>
                  <a:pt x="72614" y="8182"/>
                </a:lnTo>
                <a:lnTo>
                  <a:pt x="73534" y="7773"/>
                </a:lnTo>
                <a:lnTo>
                  <a:pt x="73227" y="6955"/>
                </a:lnTo>
                <a:close/>
                <a:moveTo>
                  <a:pt x="103500" y="0"/>
                </a:moveTo>
                <a:lnTo>
                  <a:pt x="103807" y="102"/>
                </a:lnTo>
                <a:lnTo>
                  <a:pt x="99205" y="205"/>
                </a:lnTo>
                <a:lnTo>
                  <a:pt x="101864" y="307"/>
                </a:lnTo>
                <a:lnTo>
                  <a:pt x="99614" y="409"/>
                </a:lnTo>
                <a:lnTo>
                  <a:pt x="100125" y="511"/>
                </a:lnTo>
                <a:lnTo>
                  <a:pt x="99818" y="818"/>
                </a:lnTo>
                <a:lnTo>
                  <a:pt x="97057" y="511"/>
                </a:lnTo>
                <a:lnTo>
                  <a:pt x="97057" y="818"/>
                </a:lnTo>
                <a:lnTo>
                  <a:pt x="94705" y="1023"/>
                </a:lnTo>
                <a:lnTo>
                  <a:pt x="94705" y="614"/>
                </a:lnTo>
                <a:lnTo>
                  <a:pt x="91841" y="818"/>
                </a:lnTo>
                <a:lnTo>
                  <a:pt x="92966" y="1227"/>
                </a:lnTo>
                <a:lnTo>
                  <a:pt x="90716" y="920"/>
                </a:lnTo>
                <a:lnTo>
                  <a:pt x="86625" y="1841"/>
                </a:lnTo>
                <a:lnTo>
                  <a:pt x="86932" y="2148"/>
                </a:lnTo>
                <a:lnTo>
                  <a:pt x="87955" y="2045"/>
                </a:lnTo>
                <a:lnTo>
                  <a:pt x="87955" y="2045"/>
                </a:lnTo>
                <a:lnTo>
                  <a:pt x="81818" y="3477"/>
                </a:lnTo>
                <a:lnTo>
                  <a:pt x="83148" y="3682"/>
                </a:lnTo>
                <a:lnTo>
                  <a:pt x="82841" y="3784"/>
                </a:lnTo>
                <a:lnTo>
                  <a:pt x="85091" y="3989"/>
                </a:lnTo>
                <a:lnTo>
                  <a:pt x="82023" y="4295"/>
                </a:lnTo>
                <a:lnTo>
                  <a:pt x="82125" y="4398"/>
                </a:lnTo>
                <a:lnTo>
                  <a:pt x="82125" y="4500"/>
                </a:lnTo>
                <a:lnTo>
                  <a:pt x="83557" y="4602"/>
                </a:lnTo>
                <a:lnTo>
                  <a:pt x="82534" y="4807"/>
                </a:lnTo>
                <a:lnTo>
                  <a:pt x="88568" y="5318"/>
                </a:lnTo>
                <a:lnTo>
                  <a:pt x="88568" y="5625"/>
                </a:lnTo>
                <a:lnTo>
                  <a:pt x="89489" y="6341"/>
                </a:lnTo>
                <a:lnTo>
                  <a:pt x="88670" y="6648"/>
                </a:lnTo>
                <a:lnTo>
                  <a:pt x="89386" y="6750"/>
                </a:lnTo>
                <a:lnTo>
                  <a:pt x="89182" y="7057"/>
                </a:lnTo>
                <a:lnTo>
                  <a:pt x="89386" y="7466"/>
                </a:lnTo>
                <a:lnTo>
                  <a:pt x="89386" y="7568"/>
                </a:lnTo>
                <a:lnTo>
                  <a:pt x="89591" y="7773"/>
                </a:lnTo>
                <a:lnTo>
                  <a:pt x="88977" y="7977"/>
                </a:lnTo>
                <a:lnTo>
                  <a:pt x="89080" y="8080"/>
                </a:lnTo>
                <a:lnTo>
                  <a:pt x="88773" y="8182"/>
                </a:lnTo>
                <a:lnTo>
                  <a:pt x="88773" y="8182"/>
                </a:lnTo>
                <a:lnTo>
                  <a:pt x="89386" y="8080"/>
                </a:lnTo>
                <a:lnTo>
                  <a:pt x="88568" y="8795"/>
                </a:lnTo>
                <a:lnTo>
                  <a:pt x="90102" y="8489"/>
                </a:lnTo>
                <a:lnTo>
                  <a:pt x="90102" y="8591"/>
                </a:lnTo>
                <a:lnTo>
                  <a:pt x="90205" y="8591"/>
                </a:lnTo>
                <a:lnTo>
                  <a:pt x="90205" y="8693"/>
                </a:lnTo>
                <a:lnTo>
                  <a:pt x="91023" y="8693"/>
                </a:lnTo>
                <a:lnTo>
                  <a:pt x="90000" y="9102"/>
                </a:lnTo>
                <a:lnTo>
                  <a:pt x="91227" y="9205"/>
                </a:lnTo>
                <a:lnTo>
                  <a:pt x="90716" y="9205"/>
                </a:lnTo>
                <a:lnTo>
                  <a:pt x="91023" y="9409"/>
                </a:lnTo>
                <a:lnTo>
                  <a:pt x="91227" y="9716"/>
                </a:lnTo>
                <a:lnTo>
                  <a:pt x="88875" y="9614"/>
                </a:lnTo>
                <a:lnTo>
                  <a:pt x="91330" y="10125"/>
                </a:lnTo>
                <a:lnTo>
                  <a:pt x="90511" y="10739"/>
                </a:lnTo>
                <a:lnTo>
                  <a:pt x="91023" y="10739"/>
                </a:lnTo>
                <a:lnTo>
                  <a:pt x="90511" y="10841"/>
                </a:lnTo>
                <a:lnTo>
                  <a:pt x="90205" y="11148"/>
                </a:lnTo>
                <a:lnTo>
                  <a:pt x="90511" y="11148"/>
                </a:lnTo>
                <a:lnTo>
                  <a:pt x="88568" y="11557"/>
                </a:lnTo>
                <a:lnTo>
                  <a:pt x="90102" y="11455"/>
                </a:lnTo>
                <a:lnTo>
                  <a:pt x="88057" y="12170"/>
                </a:lnTo>
                <a:lnTo>
                  <a:pt x="90102" y="11966"/>
                </a:lnTo>
                <a:lnTo>
                  <a:pt x="89898" y="12068"/>
                </a:lnTo>
                <a:lnTo>
                  <a:pt x="90205" y="12273"/>
                </a:lnTo>
                <a:lnTo>
                  <a:pt x="88261" y="12273"/>
                </a:lnTo>
                <a:lnTo>
                  <a:pt x="87955" y="12784"/>
                </a:lnTo>
                <a:lnTo>
                  <a:pt x="88773" y="12784"/>
                </a:lnTo>
                <a:lnTo>
                  <a:pt x="87648" y="13500"/>
                </a:lnTo>
                <a:lnTo>
                  <a:pt x="89489" y="12784"/>
                </a:lnTo>
                <a:lnTo>
                  <a:pt x="89489" y="12784"/>
                </a:lnTo>
                <a:lnTo>
                  <a:pt x="87750" y="13602"/>
                </a:lnTo>
                <a:lnTo>
                  <a:pt x="87852" y="13602"/>
                </a:lnTo>
                <a:lnTo>
                  <a:pt x="87750" y="14011"/>
                </a:lnTo>
                <a:lnTo>
                  <a:pt x="89182" y="13807"/>
                </a:lnTo>
                <a:lnTo>
                  <a:pt x="88261" y="14114"/>
                </a:lnTo>
                <a:lnTo>
                  <a:pt x="88057" y="15239"/>
                </a:lnTo>
                <a:lnTo>
                  <a:pt x="88773" y="14727"/>
                </a:lnTo>
                <a:lnTo>
                  <a:pt x="89080" y="14318"/>
                </a:lnTo>
                <a:lnTo>
                  <a:pt x="89489" y="15034"/>
                </a:lnTo>
                <a:lnTo>
                  <a:pt x="88466" y="15034"/>
                </a:lnTo>
                <a:lnTo>
                  <a:pt x="88364" y="15341"/>
                </a:lnTo>
                <a:lnTo>
                  <a:pt x="89080" y="15136"/>
                </a:lnTo>
                <a:lnTo>
                  <a:pt x="88977" y="15239"/>
                </a:lnTo>
                <a:lnTo>
                  <a:pt x="89182" y="15239"/>
                </a:lnTo>
                <a:lnTo>
                  <a:pt x="88261" y="15443"/>
                </a:lnTo>
                <a:lnTo>
                  <a:pt x="88568" y="16466"/>
                </a:lnTo>
                <a:lnTo>
                  <a:pt x="89080" y="16261"/>
                </a:lnTo>
                <a:lnTo>
                  <a:pt x="88568" y="16773"/>
                </a:lnTo>
                <a:lnTo>
                  <a:pt x="89386" y="17182"/>
                </a:lnTo>
                <a:lnTo>
                  <a:pt x="88977" y="17591"/>
                </a:lnTo>
                <a:lnTo>
                  <a:pt x="89386" y="18205"/>
                </a:lnTo>
                <a:lnTo>
                  <a:pt x="89795" y="18205"/>
                </a:lnTo>
                <a:lnTo>
                  <a:pt x="89386" y="18409"/>
                </a:lnTo>
                <a:lnTo>
                  <a:pt x="89795" y="18409"/>
                </a:lnTo>
                <a:lnTo>
                  <a:pt x="89795" y="18307"/>
                </a:lnTo>
                <a:lnTo>
                  <a:pt x="91227" y="18000"/>
                </a:lnTo>
                <a:lnTo>
                  <a:pt x="91023" y="18614"/>
                </a:lnTo>
                <a:lnTo>
                  <a:pt x="91943" y="18511"/>
                </a:lnTo>
                <a:lnTo>
                  <a:pt x="91943" y="18511"/>
                </a:lnTo>
                <a:lnTo>
                  <a:pt x="91330" y="18920"/>
                </a:lnTo>
                <a:lnTo>
                  <a:pt x="91330" y="18920"/>
                </a:lnTo>
                <a:lnTo>
                  <a:pt x="92148" y="18818"/>
                </a:lnTo>
                <a:lnTo>
                  <a:pt x="92148" y="19227"/>
                </a:lnTo>
                <a:lnTo>
                  <a:pt x="92455" y="19227"/>
                </a:lnTo>
                <a:lnTo>
                  <a:pt x="92250" y="19125"/>
                </a:lnTo>
                <a:lnTo>
                  <a:pt x="92966" y="18920"/>
                </a:lnTo>
                <a:lnTo>
                  <a:pt x="92455" y="18614"/>
                </a:lnTo>
                <a:lnTo>
                  <a:pt x="93375" y="18409"/>
                </a:lnTo>
                <a:lnTo>
                  <a:pt x="93989" y="17591"/>
                </a:lnTo>
                <a:lnTo>
                  <a:pt x="93784" y="17489"/>
                </a:lnTo>
                <a:lnTo>
                  <a:pt x="94091" y="17386"/>
                </a:lnTo>
                <a:lnTo>
                  <a:pt x="94295" y="16670"/>
                </a:lnTo>
                <a:lnTo>
                  <a:pt x="93784" y="16568"/>
                </a:lnTo>
                <a:lnTo>
                  <a:pt x="94807" y="16364"/>
                </a:lnTo>
                <a:lnTo>
                  <a:pt x="94500" y="16159"/>
                </a:lnTo>
                <a:lnTo>
                  <a:pt x="95830" y="15648"/>
                </a:lnTo>
                <a:lnTo>
                  <a:pt x="95830" y="15239"/>
                </a:lnTo>
                <a:lnTo>
                  <a:pt x="95216" y="15136"/>
                </a:lnTo>
                <a:lnTo>
                  <a:pt x="96136" y="15034"/>
                </a:lnTo>
                <a:lnTo>
                  <a:pt x="95830" y="14625"/>
                </a:lnTo>
                <a:lnTo>
                  <a:pt x="96955" y="14216"/>
                </a:lnTo>
                <a:lnTo>
                  <a:pt x="96545" y="14011"/>
                </a:lnTo>
                <a:lnTo>
                  <a:pt x="98489" y="13398"/>
                </a:lnTo>
                <a:lnTo>
                  <a:pt x="98182" y="13295"/>
                </a:lnTo>
                <a:lnTo>
                  <a:pt x="98795" y="13295"/>
                </a:lnTo>
                <a:lnTo>
                  <a:pt x="98386" y="13909"/>
                </a:lnTo>
                <a:lnTo>
                  <a:pt x="99205" y="13602"/>
                </a:lnTo>
                <a:lnTo>
                  <a:pt x="99307" y="13705"/>
                </a:lnTo>
                <a:lnTo>
                  <a:pt x="102580" y="11659"/>
                </a:lnTo>
                <a:lnTo>
                  <a:pt x="102682" y="11455"/>
                </a:lnTo>
                <a:lnTo>
                  <a:pt x="109125" y="10227"/>
                </a:lnTo>
                <a:lnTo>
                  <a:pt x="109023" y="10227"/>
                </a:lnTo>
                <a:lnTo>
                  <a:pt x="109636" y="10023"/>
                </a:lnTo>
                <a:lnTo>
                  <a:pt x="106159" y="10023"/>
                </a:lnTo>
                <a:lnTo>
                  <a:pt x="106977" y="9716"/>
                </a:lnTo>
                <a:lnTo>
                  <a:pt x="105239" y="9716"/>
                </a:lnTo>
                <a:lnTo>
                  <a:pt x="105852" y="9205"/>
                </a:lnTo>
                <a:lnTo>
                  <a:pt x="107386" y="9205"/>
                </a:lnTo>
                <a:lnTo>
                  <a:pt x="106773" y="8693"/>
                </a:lnTo>
                <a:lnTo>
                  <a:pt x="108409" y="9102"/>
                </a:lnTo>
                <a:lnTo>
                  <a:pt x="109023" y="9716"/>
                </a:lnTo>
                <a:lnTo>
                  <a:pt x="109636" y="9307"/>
                </a:lnTo>
                <a:lnTo>
                  <a:pt x="109636" y="9716"/>
                </a:lnTo>
                <a:lnTo>
                  <a:pt x="110148" y="9307"/>
                </a:lnTo>
                <a:lnTo>
                  <a:pt x="110148" y="8795"/>
                </a:lnTo>
                <a:lnTo>
                  <a:pt x="109739" y="9000"/>
                </a:lnTo>
                <a:lnTo>
                  <a:pt x="110148" y="8591"/>
                </a:lnTo>
                <a:lnTo>
                  <a:pt x="108205" y="8080"/>
                </a:lnTo>
                <a:lnTo>
                  <a:pt x="108511" y="7977"/>
                </a:lnTo>
                <a:lnTo>
                  <a:pt x="108307" y="7670"/>
                </a:lnTo>
                <a:lnTo>
                  <a:pt x="107284" y="7773"/>
                </a:lnTo>
                <a:lnTo>
                  <a:pt x="107284" y="7773"/>
                </a:lnTo>
                <a:lnTo>
                  <a:pt x="108211" y="7587"/>
                </a:lnTo>
                <a:lnTo>
                  <a:pt x="108211" y="7587"/>
                </a:lnTo>
                <a:lnTo>
                  <a:pt x="106875" y="7466"/>
                </a:lnTo>
                <a:lnTo>
                  <a:pt x="107489" y="7364"/>
                </a:lnTo>
                <a:lnTo>
                  <a:pt x="107080" y="7159"/>
                </a:lnTo>
                <a:lnTo>
                  <a:pt x="108716" y="7159"/>
                </a:lnTo>
                <a:lnTo>
                  <a:pt x="108307" y="6852"/>
                </a:lnTo>
                <a:lnTo>
                  <a:pt x="111375" y="7159"/>
                </a:lnTo>
                <a:lnTo>
                  <a:pt x="111068" y="6750"/>
                </a:lnTo>
                <a:lnTo>
                  <a:pt x="110352" y="6750"/>
                </a:lnTo>
                <a:lnTo>
                  <a:pt x="110352" y="6545"/>
                </a:lnTo>
                <a:lnTo>
                  <a:pt x="110659" y="6239"/>
                </a:lnTo>
                <a:lnTo>
                  <a:pt x="110557" y="6545"/>
                </a:lnTo>
                <a:lnTo>
                  <a:pt x="112295" y="6443"/>
                </a:lnTo>
                <a:lnTo>
                  <a:pt x="111989" y="6034"/>
                </a:lnTo>
                <a:lnTo>
                  <a:pt x="111273" y="6239"/>
                </a:lnTo>
                <a:lnTo>
                  <a:pt x="111273" y="5830"/>
                </a:lnTo>
                <a:lnTo>
                  <a:pt x="110557" y="5830"/>
                </a:lnTo>
                <a:lnTo>
                  <a:pt x="111784" y="5727"/>
                </a:lnTo>
                <a:lnTo>
                  <a:pt x="112091" y="5830"/>
                </a:lnTo>
                <a:lnTo>
                  <a:pt x="112193" y="5011"/>
                </a:lnTo>
                <a:lnTo>
                  <a:pt x="111375" y="4909"/>
                </a:lnTo>
                <a:lnTo>
                  <a:pt x="111068" y="4705"/>
                </a:lnTo>
                <a:lnTo>
                  <a:pt x="110659" y="4602"/>
                </a:lnTo>
                <a:lnTo>
                  <a:pt x="113011" y="4500"/>
                </a:lnTo>
                <a:lnTo>
                  <a:pt x="113216" y="4091"/>
                </a:lnTo>
                <a:lnTo>
                  <a:pt x="111989" y="3886"/>
                </a:lnTo>
                <a:lnTo>
                  <a:pt x="112807" y="3886"/>
                </a:lnTo>
                <a:lnTo>
                  <a:pt x="111580" y="3784"/>
                </a:lnTo>
                <a:lnTo>
                  <a:pt x="112091" y="3170"/>
                </a:lnTo>
                <a:lnTo>
                  <a:pt x="111989" y="3068"/>
                </a:lnTo>
                <a:lnTo>
                  <a:pt x="113114" y="2557"/>
                </a:lnTo>
                <a:lnTo>
                  <a:pt x="112909" y="2352"/>
                </a:lnTo>
                <a:lnTo>
                  <a:pt x="113216" y="1943"/>
                </a:lnTo>
                <a:lnTo>
                  <a:pt x="115261" y="1841"/>
                </a:lnTo>
                <a:lnTo>
                  <a:pt x="114750" y="1739"/>
                </a:lnTo>
                <a:lnTo>
                  <a:pt x="116284" y="1534"/>
                </a:lnTo>
                <a:lnTo>
                  <a:pt x="116080" y="1432"/>
                </a:lnTo>
                <a:lnTo>
                  <a:pt x="117818" y="1125"/>
                </a:lnTo>
                <a:lnTo>
                  <a:pt x="111273" y="1636"/>
                </a:lnTo>
                <a:lnTo>
                  <a:pt x="111273" y="1636"/>
                </a:lnTo>
                <a:lnTo>
                  <a:pt x="112398" y="1125"/>
                </a:lnTo>
                <a:lnTo>
                  <a:pt x="107898" y="818"/>
                </a:lnTo>
                <a:lnTo>
                  <a:pt x="112500" y="409"/>
                </a:lnTo>
                <a:lnTo>
                  <a:pt x="106977" y="205"/>
                </a:lnTo>
                <a:lnTo>
                  <a:pt x="110352" y="0"/>
                </a:lnTo>
                <a:close/>
                <a:moveTo>
                  <a:pt x="5114" y="22807"/>
                </a:moveTo>
                <a:lnTo>
                  <a:pt x="5069" y="22823"/>
                </a:lnTo>
                <a:lnTo>
                  <a:pt x="5069" y="22823"/>
                </a:lnTo>
                <a:lnTo>
                  <a:pt x="5011" y="22909"/>
                </a:lnTo>
                <a:lnTo>
                  <a:pt x="5114" y="22807"/>
                </a:lnTo>
                <a:close/>
                <a:moveTo>
                  <a:pt x="133057" y="23011"/>
                </a:moveTo>
                <a:lnTo>
                  <a:pt x="132955" y="23216"/>
                </a:lnTo>
                <a:lnTo>
                  <a:pt x="132443" y="23216"/>
                </a:lnTo>
                <a:lnTo>
                  <a:pt x="132955" y="23727"/>
                </a:lnTo>
                <a:lnTo>
                  <a:pt x="133261" y="23727"/>
                </a:lnTo>
                <a:lnTo>
                  <a:pt x="133568" y="23216"/>
                </a:lnTo>
                <a:lnTo>
                  <a:pt x="133057" y="23011"/>
                </a:lnTo>
                <a:close/>
                <a:moveTo>
                  <a:pt x="1125" y="23625"/>
                </a:moveTo>
                <a:lnTo>
                  <a:pt x="102" y="24034"/>
                </a:lnTo>
                <a:lnTo>
                  <a:pt x="1120" y="23634"/>
                </a:lnTo>
                <a:lnTo>
                  <a:pt x="1120" y="23634"/>
                </a:lnTo>
                <a:lnTo>
                  <a:pt x="1125" y="23625"/>
                </a:lnTo>
                <a:close/>
                <a:moveTo>
                  <a:pt x="102" y="24034"/>
                </a:moveTo>
                <a:lnTo>
                  <a:pt x="102" y="24034"/>
                </a:lnTo>
                <a:lnTo>
                  <a:pt x="102" y="24034"/>
                </a:lnTo>
                <a:close/>
                <a:moveTo>
                  <a:pt x="138170" y="24136"/>
                </a:moveTo>
                <a:lnTo>
                  <a:pt x="138375" y="24239"/>
                </a:lnTo>
                <a:lnTo>
                  <a:pt x="138477" y="24239"/>
                </a:lnTo>
                <a:lnTo>
                  <a:pt x="138170" y="24136"/>
                </a:lnTo>
                <a:close/>
                <a:moveTo>
                  <a:pt x="118534" y="23523"/>
                </a:moveTo>
                <a:lnTo>
                  <a:pt x="118636" y="23625"/>
                </a:lnTo>
                <a:lnTo>
                  <a:pt x="118330" y="23932"/>
                </a:lnTo>
                <a:lnTo>
                  <a:pt x="118330" y="23727"/>
                </a:lnTo>
                <a:lnTo>
                  <a:pt x="117818" y="23830"/>
                </a:lnTo>
                <a:lnTo>
                  <a:pt x="117511" y="24239"/>
                </a:lnTo>
                <a:lnTo>
                  <a:pt x="117920" y="24239"/>
                </a:lnTo>
                <a:lnTo>
                  <a:pt x="117614" y="24648"/>
                </a:lnTo>
                <a:lnTo>
                  <a:pt x="116489" y="24750"/>
                </a:lnTo>
                <a:lnTo>
                  <a:pt x="116591" y="24852"/>
                </a:lnTo>
                <a:lnTo>
                  <a:pt x="116591" y="25057"/>
                </a:lnTo>
                <a:lnTo>
                  <a:pt x="116795" y="24955"/>
                </a:lnTo>
                <a:lnTo>
                  <a:pt x="116693" y="25261"/>
                </a:lnTo>
                <a:lnTo>
                  <a:pt x="116386" y="25364"/>
                </a:lnTo>
                <a:lnTo>
                  <a:pt x="116386" y="25466"/>
                </a:lnTo>
                <a:lnTo>
                  <a:pt x="116591" y="25466"/>
                </a:lnTo>
                <a:lnTo>
                  <a:pt x="116591" y="25568"/>
                </a:lnTo>
                <a:lnTo>
                  <a:pt x="117307" y="25670"/>
                </a:lnTo>
                <a:lnTo>
                  <a:pt x="116489" y="26284"/>
                </a:lnTo>
                <a:lnTo>
                  <a:pt x="116489" y="26284"/>
                </a:lnTo>
                <a:lnTo>
                  <a:pt x="117409" y="26182"/>
                </a:lnTo>
                <a:lnTo>
                  <a:pt x="116489" y="26489"/>
                </a:lnTo>
                <a:lnTo>
                  <a:pt x="116591" y="26591"/>
                </a:lnTo>
                <a:lnTo>
                  <a:pt x="116080" y="26693"/>
                </a:lnTo>
                <a:lnTo>
                  <a:pt x="116489" y="26693"/>
                </a:lnTo>
                <a:lnTo>
                  <a:pt x="116080" y="27000"/>
                </a:lnTo>
                <a:lnTo>
                  <a:pt x="116693" y="27000"/>
                </a:lnTo>
                <a:lnTo>
                  <a:pt x="116284" y="27205"/>
                </a:lnTo>
                <a:lnTo>
                  <a:pt x="116284" y="27205"/>
                </a:lnTo>
                <a:lnTo>
                  <a:pt x="116693" y="27102"/>
                </a:lnTo>
                <a:lnTo>
                  <a:pt x="116489" y="27307"/>
                </a:lnTo>
                <a:lnTo>
                  <a:pt x="119250" y="26591"/>
                </a:lnTo>
                <a:lnTo>
                  <a:pt x="119148" y="26489"/>
                </a:lnTo>
                <a:lnTo>
                  <a:pt x="119455" y="24852"/>
                </a:lnTo>
                <a:lnTo>
                  <a:pt x="119352" y="24750"/>
                </a:lnTo>
                <a:lnTo>
                  <a:pt x="119966" y="24545"/>
                </a:lnTo>
                <a:lnTo>
                  <a:pt x="119864" y="24341"/>
                </a:lnTo>
                <a:lnTo>
                  <a:pt x="119659" y="24239"/>
                </a:lnTo>
                <a:lnTo>
                  <a:pt x="119455" y="23727"/>
                </a:lnTo>
                <a:lnTo>
                  <a:pt x="118636" y="23830"/>
                </a:lnTo>
                <a:lnTo>
                  <a:pt x="118841" y="23625"/>
                </a:lnTo>
                <a:lnTo>
                  <a:pt x="118534" y="23523"/>
                </a:lnTo>
                <a:close/>
                <a:moveTo>
                  <a:pt x="121398" y="20455"/>
                </a:moveTo>
                <a:lnTo>
                  <a:pt x="120477" y="20761"/>
                </a:lnTo>
                <a:lnTo>
                  <a:pt x="119966" y="21682"/>
                </a:lnTo>
                <a:lnTo>
                  <a:pt x="119761" y="22091"/>
                </a:lnTo>
                <a:lnTo>
                  <a:pt x="119864" y="22091"/>
                </a:lnTo>
                <a:lnTo>
                  <a:pt x="119557" y="22295"/>
                </a:lnTo>
                <a:lnTo>
                  <a:pt x="120273" y="22193"/>
                </a:lnTo>
                <a:lnTo>
                  <a:pt x="119966" y="23523"/>
                </a:lnTo>
                <a:lnTo>
                  <a:pt x="120170" y="23011"/>
                </a:lnTo>
                <a:lnTo>
                  <a:pt x="120580" y="22807"/>
                </a:lnTo>
                <a:lnTo>
                  <a:pt x="120682" y="23011"/>
                </a:lnTo>
                <a:lnTo>
                  <a:pt x="120375" y="24239"/>
                </a:lnTo>
                <a:lnTo>
                  <a:pt x="121807" y="23932"/>
                </a:lnTo>
                <a:lnTo>
                  <a:pt x="122011" y="25568"/>
                </a:lnTo>
                <a:lnTo>
                  <a:pt x="120580" y="26080"/>
                </a:lnTo>
                <a:lnTo>
                  <a:pt x="120580" y="26080"/>
                </a:lnTo>
                <a:lnTo>
                  <a:pt x="120989" y="25977"/>
                </a:lnTo>
                <a:lnTo>
                  <a:pt x="121091" y="26284"/>
                </a:lnTo>
                <a:lnTo>
                  <a:pt x="120068" y="27000"/>
                </a:lnTo>
                <a:lnTo>
                  <a:pt x="120989" y="27205"/>
                </a:lnTo>
                <a:lnTo>
                  <a:pt x="120886" y="27307"/>
                </a:lnTo>
                <a:lnTo>
                  <a:pt x="121602" y="27409"/>
                </a:lnTo>
                <a:lnTo>
                  <a:pt x="122216" y="27102"/>
                </a:lnTo>
                <a:lnTo>
                  <a:pt x="121602" y="27614"/>
                </a:lnTo>
                <a:lnTo>
                  <a:pt x="120989" y="27614"/>
                </a:lnTo>
                <a:lnTo>
                  <a:pt x="119761" y="28739"/>
                </a:lnTo>
                <a:lnTo>
                  <a:pt x="120068" y="28841"/>
                </a:lnTo>
                <a:lnTo>
                  <a:pt x="120375" y="28534"/>
                </a:lnTo>
                <a:lnTo>
                  <a:pt x="121091" y="28534"/>
                </a:lnTo>
                <a:lnTo>
                  <a:pt x="121807" y="28125"/>
                </a:lnTo>
                <a:lnTo>
                  <a:pt x="122625" y="28227"/>
                </a:lnTo>
                <a:lnTo>
                  <a:pt x="122523" y="28125"/>
                </a:lnTo>
                <a:lnTo>
                  <a:pt x="123136" y="28023"/>
                </a:lnTo>
                <a:lnTo>
                  <a:pt x="123034" y="27920"/>
                </a:lnTo>
                <a:lnTo>
                  <a:pt x="124773" y="27920"/>
                </a:lnTo>
                <a:lnTo>
                  <a:pt x="125182" y="27409"/>
                </a:lnTo>
                <a:lnTo>
                  <a:pt x="124466" y="27409"/>
                </a:lnTo>
                <a:lnTo>
                  <a:pt x="125080" y="26898"/>
                </a:lnTo>
                <a:lnTo>
                  <a:pt x="125284" y="25977"/>
                </a:lnTo>
                <a:lnTo>
                  <a:pt x="124159" y="25977"/>
                </a:lnTo>
                <a:lnTo>
                  <a:pt x="123648" y="25159"/>
                </a:lnTo>
                <a:lnTo>
                  <a:pt x="124261" y="25261"/>
                </a:lnTo>
                <a:lnTo>
                  <a:pt x="124261" y="25261"/>
                </a:lnTo>
                <a:lnTo>
                  <a:pt x="124057" y="24750"/>
                </a:lnTo>
                <a:lnTo>
                  <a:pt x="123239" y="24239"/>
                </a:lnTo>
                <a:lnTo>
                  <a:pt x="122932" y="23420"/>
                </a:lnTo>
                <a:lnTo>
                  <a:pt x="121295" y="22807"/>
                </a:lnTo>
                <a:lnTo>
                  <a:pt x="122011" y="22705"/>
                </a:lnTo>
                <a:lnTo>
                  <a:pt x="121705" y="22602"/>
                </a:lnTo>
                <a:lnTo>
                  <a:pt x="122318" y="22295"/>
                </a:lnTo>
                <a:lnTo>
                  <a:pt x="122830" y="21580"/>
                </a:lnTo>
                <a:lnTo>
                  <a:pt x="121091" y="21375"/>
                </a:lnTo>
                <a:lnTo>
                  <a:pt x="121295" y="21170"/>
                </a:lnTo>
                <a:lnTo>
                  <a:pt x="121193" y="21170"/>
                </a:lnTo>
                <a:lnTo>
                  <a:pt x="121807" y="20659"/>
                </a:lnTo>
                <a:lnTo>
                  <a:pt x="121398" y="20455"/>
                </a:lnTo>
                <a:close/>
                <a:moveTo>
                  <a:pt x="23830" y="27920"/>
                </a:moveTo>
                <a:lnTo>
                  <a:pt x="23523" y="28330"/>
                </a:lnTo>
                <a:lnTo>
                  <a:pt x="24034" y="28227"/>
                </a:lnTo>
                <a:lnTo>
                  <a:pt x="23932" y="28432"/>
                </a:lnTo>
                <a:lnTo>
                  <a:pt x="23523" y="28534"/>
                </a:lnTo>
                <a:lnTo>
                  <a:pt x="23625" y="28534"/>
                </a:lnTo>
                <a:lnTo>
                  <a:pt x="23420" y="28739"/>
                </a:lnTo>
                <a:lnTo>
                  <a:pt x="23830" y="28739"/>
                </a:lnTo>
                <a:lnTo>
                  <a:pt x="23932" y="28636"/>
                </a:lnTo>
                <a:lnTo>
                  <a:pt x="24034" y="28943"/>
                </a:lnTo>
                <a:lnTo>
                  <a:pt x="24443" y="29148"/>
                </a:lnTo>
                <a:lnTo>
                  <a:pt x="24034" y="29455"/>
                </a:lnTo>
                <a:lnTo>
                  <a:pt x="24443" y="29455"/>
                </a:lnTo>
                <a:lnTo>
                  <a:pt x="24341" y="29557"/>
                </a:lnTo>
                <a:lnTo>
                  <a:pt x="24545" y="29659"/>
                </a:lnTo>
                <a:lnTo>
                  <a:pt x="24341" y="29761"/>
                </a:lnTo>
                <a:lnTo>
                  <a:pt x="25261" y="29557"/>
                </a:lnTo>
                <a:lnTo>
                  <a:pt x="25057" y="30273"/>
                </a:lnTo>
                <a:lnTo>
                  <a:pt x="25057" y="30273"/>
                </a:lnTo>
                <a:lnTo>
                  <a:pt x="25875" y="30170"/>
                </a:lnTo>
                <a:lnTo>
                  <a:pt x="25466" y="28534"/>
                </a:lnTo>
                <a:lnTo>
                  <a:pt x="23830" y="27920"/>
                </a:lnTo>
                <a:close/>
                <a:moveTo>
                  <a:pt x="25875" y="30170"/>
                </a:moveTo>
                <a:lnTo>
                  <a:pt x="25875" y="30273"/>
                </a:lnTo>
                <a:lnTo>
                  <a:pt x="25977" y="30170"/>
                </a:lnTo>
                <a:close/>
                <a:moveTo>
                  <a:pt x="72102" y="30989"/>
                </a:moveTo>
                <a:lnTo>
                  <a:pt x="72146" y="31003"/>
                </a:lnTo>
                <a:lnTo>
                  <a:pt x="72146" y="31003"/>
                </a:lnTo>
                <a:lnTo>
                  <a:pt x="72205" y="30989"/>
                </a:lnTo>
                <a:close/>
                <a:moveTo>
                  <a:pt x="25568" y="31398"/>
                </a:moveTo>
                <a:lnTo>
                  <a:pt x="25364" y="31500"/>
                </a:lnTo>
                <a:lnTo>
                  <a:pt x="25364" y="31500"/>
                </a:lnTo>
                <a:lnTo>
                  <a:pt x="25466" y="31398"/>
                </a:lnTo>
                <a:close/>
                <a:moveTo>
                  <a:pt x="80386" y="31500"/>
                </a:moveTo>
                <a:lnTo>
                  <a:pt x="80386" y="31500"/>
                </a:lnTo>
                <a:lnTo>
                  <a:pt x="80386" y="31500"/>
                </a:lnTo>
                <a:close/>
                <a:moveTo>
                  <a:pt x="80693" y="27307"/>
                </a:moveTo>
                <a:lnTo>
                  <a:pt x="80182" y="27409"/>
                </a:lnTo>
                <a:lnTo>
                  <a:pt x="78136" y="29864"/>
                </a:lnTo>
                <a:lnTo>
                  <a:pt x="77625" y="29966"/>
                </a:lnTo>
                <a:lnTo>
                  <a:pt x="77318" y="30170"/>
                </a:lnTo>
                <a:lnTo>
                  <a:pt x="77420" y="30068"/>
                </a:lnTo>
                <a:lnTo>
                  <a:pt x="77011" y="30273"/>
                </a:lnTo>
                <a:lnTo>
                  <a:pt x="77727" y="30273"/>
                </a:lnTo>
                <a:lnTo>
                  <a:pt x="76705" y="30989"/>
                </a:lnTo>
                <a:lnTo>
                  <a:pt x="79466" y="30989"/>
                </a:lnTo>
                <a:lnTo>
                  <a:pt x="79159" y="31295"/>
                </a:lnTo>
                <a:lnTo>
                  <a:pt x="80284" y="31193"/>
                </a:lnTo>
                <a:lnTo>
                  <a:pt x="79261" y="32011"/>
                </a:lnTo>
                <a:lnTo>
                  <a:pt x="80489" y="31295"/>
                </a:lnTo>
                <a:lnTo>
                  <a:pt x="80386" y="31500"/>
                </a:lnTo>
                <a:lnTo>
                  <a:pt x="80795" y="30989"/>
                </a:lnTo>
                <a:lnTo>
                  <a:pt x="81000" y="31398"/>
                </a:lnTo>
                <a:lnTo>
                  <a:pt x="80591" y="32011"/>
                </a:lnTo>
                <a:lnTo>
                  <a:pt x="81102" y="31705"/>
                </a:lnTo>
                <a:lnTo>
                  <a:pt x="81000" y="32216"/>
                </a:lnTo>
                <a:lnTo>
                  <a:pt x="81000" y="32216"/>
                </a:lnTo>
                <a:lnTo>
                  <a:pt x="81409" y="32114"/>
                </a:lnTo>
                <a:lnTo>
                  <a:pt x="81920" y="31091"/>
                </a:lnTo>
                <a:lnTo>
                  <a:pt x="81511" y="31398"/>
                </a:lnTo>
                <a:lnTo>
                  <a:pt x="81920" y="30682"/>
                </a:lnTo>
                <a:lnTo>
                  <a:pt x="81205" y="31193"/>
                </a:lnTo>
                <a:lnTo>
                  <a:pt x="81205" y="31193"/>
                </a:lnTo>
                <a:lnTo>
                  <a:pt x="81307" y="30784"/>
                </a:lnTo>
                <a:lnTo>
                  <a:pt x="81102" y="30784"/>
                </a:lnTo>
                <a:lnTo>
                  <a:pt x="81920" y="30170"/>
                </a:lnTo>
                <a:lnTo>
                  <a:pt x="81920" y="30170"/>
                </a:lnTo>
                <a:lnTo>
                  <a:pt x="81000" y="30477"/>
                </a:lnTo>
                <a:lnTo>
                  <a:pt x="81409" y="30170"/>
                </a:lnTo>
                <a:lnTo>
                  <a:pt x="81205" y="30068"/>
                </a:lnTo>
                <a:lnTo>
                  <a:pt x="81307" y="29966"/>
                </a:lnTo>
                <a:lnTo>
                  <a:pt x="81102" y="30068"/>
                </a:lnTo>
                <a:lnTo>
                  <a:pt x="81716" y="29557"/>
                </a:lnTo>
                <a:lnTo>
                  <a:pt x="81000" y="29455"/>
                </a:lnTo>
                <a:lnTo>
                  <a:pt x="81102" y="29250"/>
                </a:lnTo>
                <a:lnTo>
                  <a:pt x="80284" y="29761"/>
                </a:lnTo>
                <a:lnTo>
                  <a:pt x="80489" y="29250"/>
                </a:lnTo>
                <a:lnTo>
                  <a:pt x="80489" y="29250"/>
                </a:lnTo>
                <a:lnTo>
                  <a:pt x="80284" y="29455"/>
                </a:lnTo>
                <a:lnTo>
                  <a:pt x="80386" y="29352"/>
                </a:lnTo>
                <a:lnTo>
                  <a:pt x="79773" y="29352"/>
                </a:lnTo>
                <a:lnTo>
                  <a:pt x="79977" y="29148"/>
                </a:lnTo>
                <a:lnTo>
                  <a:pt x="79773" y="29250"/>
                </a:lnTo>
                <a:lnTo>
                  <a:pt x="80386" y="28841"/>
                </a:lnTo>
                <a:lnTo>
                  <a:pt x="79261" y="29250"/>
                </a:lnTo>
                <a:lnTo>
                  <a:pt x="80489" y="27716"/>
                </a:lnTo>
                <a:lnTo>
                  <a:pt x="80591" y="27511"/>
                </a:lnTo>
                <a:lnTo>
                  <a:pt x="80898" y="27307"/>
                </a:lnTo>
                <a:close/>
                <a:moveTo>
                  <a:pt x="239523" y="32216"/>
                </a:moveTo>
                <a:lnTo>
                  <a:pt x="240239" y="32830"/>
                </a:lnTo>
                <a:lnTo>
                  <a:pt x="239727" y="32318"/>
                </a:lnTo>
                <a:lnTo>
                  <a:pt x="239523" y="32216"/>
                </a:lnTo>
                <a:close/>
                <a:moveTo>
                  <a:pt x="232875" y="24443"/>
                </a:moveTo>
                <a:lnTo>
                  <a:pt x="232773" y="24648"/>
                </a:lnTo>
                <a:lnTo>
                  <a:pt x="233591" y="25159"/>
                </a:lnTo>
                <a:lnTo>
                  <a:pt x="233489" y="25261"/>
                </a:lnTo>
                <a:lnTo>
                  <a:pt x="233386" y="25364"/>
                </a:lnTo>
                <a:lnTo>
                  <a:pt x="234511" y="27102"/>
                </a:lnTo>
                <a:lnTo>
                  <a:pt x="239216" y="32932"/>
                </a:lnTo>
                <a:lnTo>
                  <a:pt x="239114" y="32114"/>
                </a:lnTo>
                <a:lnTo>
                  <a:pt x="239523" y="32216"/>
                </a:lnTo>
                <a:lnTo>
                  <a:pt x="239523" y="32216"/>
                </a:lnTo>
                <a:lnTo>
                  <a:pt x="238193" y="31091"/>
                </a:lnTo>
                <a:lnTo>
                  <a:pt x="237784" y="29557"/>
                </a:lnTo>
                <a:lnTo>
                  <a:pt x="239318" y="30170"/>
                </a:lnTo>
                <a:lnTo>
                  <a:pt x="232875" y="24443"/>
                </a:lnTo>
                <a:close/>
                <a:moveTo>
                  <a:pt x="244841" y="33341"/>
                </a:moveTo>
                <a:lnTo>
                  <a:pt x="244330" y="33443"/>
                </a:lnTo>
                <a:lnTo>
                  <a:pt x="244432" y="33648"/>
                </a:lnTo>
                <a:lnTo>
                  <a:pt x="244125" y="34364"/>
                </a:lnTo>
                <a:lnTo>
                  <a:pt x="244125" y="34466"/>
                </a:lnTo>
                <a:lnTo>
                  <a:pt x="244330" y="33955"/>
                </a:lnTo>
                <a:lnTo>
                  <a:pt x="245045" y="33545"/>
                </a:lnTo>
                <a:lnTo>
                  <a:pt x="244841" y="33341"/>
                </a:lnTo>
                <a:close/>
                <a:moveTo>
                  <a:pt x="243409" y="34466"/>
                </a:moveTo>
                <a:lnTo>
                  <a:pt x="243409" y="35080"/>
                </a:lnTo>
                <a:lnTo>
                  <a:pt x="243614" y="35284"/>
                </a:lnTo>
                <a:lnTo>
                  <a:pt x="243920" y="34466"/>
                </a:lnTo>
                <a:close/>
                <a:moveTo>
                  <a:pt x="54102" y="29864"/>
                </a:moveTo>
                <a:lnTo>
                  <a:pt x="56352" y="30886"/>
                </a:lnTo>
                <a:lnTo>
                  <a:pt x="56045" y="31193"/>
                </a:lnTo>
                <a:lnTo>
                  <a:pt x="56250" y="31602"/>
                </a:lnTo>
                <a:lnTo>
                  <a:pt x="56045" y="31807"/>
                </a:lnTo>
                <a:lnTo>
                  <a:pt x="56250" y="32011"/>
                </a:lnTo>
                <a:lnTo>
                  <a:pt x="56045" y="32114"/>
                </a:lnTo>
                <a:lnTo>
                  <a:pt x="56148" y="32114"/>
                </a:lnTo>
                <a:lnTo>
                  <a:pt x="55943" y="32318"/>
                </a:lnTo>
                <a:lnTo>
                  <a:pt x="58193" y="32727"/>
                </a:lnTo>
                <a:lnTo>
                  <a:pt x="58091" y="32830"/>
                </a:lnTo>
                <a:lnTo>
                  <a:pt x="58500" y="32830"/>
                </a:lnTo>
                <a:lnTo>
                  <a:pt x="58500" y="32932"/>
                </a:lnTo>
                <a:lnTo>
                  <a:pt x="58909" y="33239"/>
                </a:lnTo>
                <a:lnTo>
                  <a:pt x="59114" y="34057"/>
                </a:lnTo>
                <a:lnTo>
                  <a:pt x="59216" y="34057"/>
                </a:lnTo>
                <a:lnTo>
                  <a:pt x="59216" y="34159"/>
                </a:lnTo>
                <a:lnTo>
                  <a:pt x="59011" y="34057"/>
                </a:lnTo>
                <a:lnTo>
                  <a:pt x="58807" y="34364"/>
                </a:lnTo>
                <a:lnTo>
                  <a:pt x="58091" y="34261"/>
                </a:lnTo>
                <a:lnTo>
                  <a:pt x="57989" y="34159"/>
                </a:lnTo>
                <a:lnTo>
                  <a:pt x="58193" y="33955"/>
                </a:lnTo>
                <a:lnTo>
                  <a:pt x="58091" y="33955"/>
                </a:lnTo>
                <a:lnTo>
                  <a:pt x="58091" y="33648"/>
                </a:lnTo>
                <a:lnTo>
                  <a:pt x="57682" y="33648"/>
                </a:lnTo>
                <a:lnTo>
                  <a:pt x="56250" y="35898"/>
                </a:lnTo>
                <a:lnTo>
                  <a:pt x="56045" y="34875"/>
                </a:lnTo>
                <a:lnTo>
                  <a:pt x="55330" y="35182"/>
                </a:lnTo>
                <a:lnTo>
                  <a:pt x="55330" y="35182"/>
                </a:lnTo>
                <a:lnTo>
                  <a:pt x="56352" y="33750"/>
                </a:lnTo>
                <a:lnTo>
                  <a:pt x="56250" y="33443"/>
                </a:lnTo>
                <a:lnTo>
                  <a:pt x="55330" y="33136"/>
                </a:lnTo>
                <a:lnTo>
                  <a:pt x="54409" y="34159"/>
                </a:lnTo>
                <a:lnTo>
                  <a:pt x="54614" y="33648"/>
                </a:lnTo>
                <a:lnTo>
                  <a:pt x="52568" y="36818"/>
                </a:lnTo>
                <a:lnTo>
                  <a:pt x="51545" y="37125"/>
                </a:lnTo>
                <a:lnTo>
                  <a:pt x="52773" y="34364"/>
                </a:lnTo>
                <a:lnTo>
                  <a:pt x="52364" y="34364"/>
                </a:lnTo>
                <a:lnTo>
                  <a:pt x="53693" y="32932"/>
                </a:lnTo>
                <a:lnTo>
                  <a:pt x="53693" y="33136"/>
                </a:lnTo>
                <a:lnTo>
                  <a:pt x="54102" y="32932"/>
                </a:lnTo>
                <a:lnTo>
                  <a:pt x="53898" y="33239"/>
                </a:lnTo>
                <a:lnTo>
                  <a:pt x="53898" y="33239"/>
                </a:lnTo>
                <a:lnTo>
                  <a:pt x="55125" y="32727"/>
                </a:lnTo>
                <a:lnTo>
                  <a:pt x="55534" y="32932"/>
                </a:lnTo>
                <a:lnTo>
                  <a:pt x="55636" y="32830"/>
                </a:lnTo>
                <a:lnTo>
                  <a:pt x="56250" y="32830"/>
                </a:lnTo>
                <a:lnTo>
                  <a:pt x="55534" y="32318"/>
                </a:lnTo>
                <a:lnTo>
                  <a:pt x="55739" y="32114"/>
                </a:lnTo>
                <a:lnTo>
                  <a:pt x="53693" y="32318"/>
                </a:lnTo>
                <a:lnTo>
                  <a:pt x="53591" y="32011"/>
                </a:lnTo>
                <a:lnTo>
                  <a:pt x="52977" y="32011"/>
                </a:lnTo>
                <a:lnTo>
                  <a:pt x="52977" y="31602"/>
                </a:lnTo>
                <a:lnTo>
                  <a:pt x="50830" y="32216"/>
                </a:lnTo>
                <a:lnTo>
                  <a:pt x="50830" y="31909"/>
                </a:lnTo>
                <a:lnTo>
                  <a:pt x="50011" y="32011"/>
                </a:lnTo>
                <a:lnTo>
                  <a:pt x="53489" y="30273"/>
                </a:lnTo>
                <a:lnTo>
                  <a:pt x="53489" y="30273"/>
                </a:lnTo>
                <a:lnTo>
                  <a:pt x="53693" y="30068"/>
                </a:lnTo>
                <a:lnTo>
                  <a:pt x="53898" y="30068"/>
                </a:lnTo>
                <a:lnTo>
                  <a:pt x="53591" y="30375"/>
                </a:lnTo>
                <a:lnTo>
                  <a:pt x="54102" y="30068"/>
                </a:lnTo>
                <a:lnTo>
                  <a:pt x="54102" y="29864"/>
                </a:lnTo>
                <a:close/>
                <a:moveTo>
                  <a:pt x="131932" y="36000"/>
                </a:moveTo>
                <a:lnTo>
                  <a:pt x="131830" y="36205"/>
                </a:lnTo>
                <a:lnTo>
                  <a:pt x="131216" y="36511"/>
                </a:lnTo>
                <a:lnTo>
                  <a:pt x="131318" y="36614"/>
                </a:lnTo>
                <a:lnTo>
                  <a:pt x="131318" y="37023"/>
                </a:lnTo>
                <a:lnTo>
                  <a:pt x="131830" y="37432"/>
                </a:lnTo>
                <a:lnTo>
                  <a:pt x="131932" y="36000"/>
                </a:lnTo>
                <a:close/>
                <a:moveTo>
                  <a:pt x="239216" y="33443"/>
                </a:moveTo>
                <a:lnTo>
                  <a:pt x="240341" y="35693"/>
                </a:lnTo>
                <a:lnTo>
                  <a:pt x="239625" y="35591"/>
                </a:lnTo>
                <a:lnTo>
                  <a:pt x="239625" y="36205"/>
                </a:lnTo>
                <a:lnTo>
                  <a:pt x="240750" y="37432"/>
                </a:lnTo>
                <a:lnTo>
                  <a:pt x="240750" y="37125"/>
                </a:lnTo>
                <a:lnTo>
                  <a:pt x="241159" y="37125"/>
                </a:lnTo>
                <a:lnTo>
                  <a:pt x="240239" y="36614"/>
                </a:lnTo>
                <a:lnTo>
                  <a:pt x="240341" y="36307"/>
                </a:lnTo>
                <a:lnTo>
                  <a:pt x="240750" y="36511"/>
                </a:lnTo>
                <a:lnTo>
                  <a:pt x="241364" y="36409"/>
                </a:lnTo>
                <a:lnTo>
                  <a:pt x="242795" y="36920"/>
                </a:lnTo>
                <a:lnTo>
                  <a:pt x="242693" y="36409"/>
                </a:lnTo>
                <a:lnTo>
                  <a:pt x="244023" y="35489"/>
                </a:lnTo>
                <a:lnTo>
                  <a:pt x="243716" y="35591"/>
                </a:lnTo>
                <a:lnTo>
                  <a:pt x="243205" y="35284"/>
                </a:lnTo>
                <a:lnTo>
                  <a:pt x="242898" y="34568"/>
                </a:lnTo>
                <a:lnTo>
                  <a:pt x="242284" y="34875"/>
                </a:lnTo>
                <a:lnTo>
                  <a:pt x="239216" y="33443"/>
                </a:lnTo>
                <a:close/>
                <a:moveTo>
                  <a:pt x="143693" y="38659"/>
                </a:moveTo>
                <a:lnTo>
                  <a:pt x="144000" y="38864"/>
                </a:lnTo>
                <a:lnTo>
                  <a:pt x="143740" y="38678"/>
                </a:lnTo>
                <a:lnTo>
                  <a:pt x="143740" y="38678"/>
                </a:lnTo>
                <a:lnTo>
                  <a:pt x="143693" y="38659"/>
                </a:lnTo>
                <a:close/>
                <a:moveTo>
                  <a:pt x="155250" y="31602"/>
                </a:moveTo>
                <a:lnTo>
                  <a:pt x="155148" y="31705"/>
                </a:lnTo>
                <a:lnTo>
                  <a:pt x="155659" y="31705"/>
                </a:lnTo>
                <a:lnTo>
                  <a:pt x="155148" y="32011"/>
                </a:lnTo>
                <a:lnTo>
                  <a:pt x="155148" y="32216"/>
                </a:lnTo>
                <a:lnTo>
                  <a:pt x="154636" y="32216"/>
                </a:lnTo>
                <a:lnTo>
                  <a:pt x="155250" y="32727"/>
                </a:lnTo>
                <a:lnTo>
                  <a:pt x="154943" y="32932"/>
                </a:lnTo>
                <a:lnTo>
                  <a:pt x="154739" y="33341"/>
                </a:lnTo>
                <a:lnTo>
                  <a:pt x="154023" y="33443"/>
                </a:lnTo>
                <a:lnTo>
                  <a:pt x="154125" y="33545"/>
                </a:lnTo>
                <a:lnTo>
                  <a:pt x="153920" y="33648"/>
                </a:lnTo>
                <a:lnTo>
                  <a:pt x="158318" y="36205"/>
                </a:lnTo>
                <a:lnTo>
                  <a:pt x="158318" y="37636"/>
                </a:lnTo>
                <a:lnTo>
                  <a:pt x="148398" y="37636"/>
                </a:lnTo>
                <a:lnTo>
                  <a:pt x="149011" y="38148"/>
                </a:lnTo>
                <a:lnTo>
                  <a:pt x="148193" y="38352"/>
                </a:lnTo>
                <a:lnTo>
                  <a:pt x="148398" y="38455"/>
                </a:lnTo>
                <a:lnTo>
                  <a:pt x="147477" y="38557"/>
                </a:lnTo>
                <a:lnTo>
                  <a:pt x="147273" y="38455"/>
                </a:lnTo>
                <a:lnTo>
                  <a:pt x="147273" y="38455"/>
                </a:lnTo>
                <a:lnTo>
                  <a:pt x="147375" y="38557"/>
                </a:lnTo>
                <a:lnTo>
                  <a:pt x="146761" y="38455"/>
                </a:lnTo>
                <a:lnTo>
                  <a:pt x="146045" y="38864"/>
                </a:lnTo>
                <a:lnTo>
                  <a:pt x="146045" y="38864"/>
                </a:lnTo>
                <a:lnTo>
                  <a:pt x="147580" y="37841"/>
                </a:lnTo>
                <a:lnTo>
                  <a:pt x="148091" y="37943"/>
                </a:lnTo>
                <a:lnTo>
                  <a:pt x="148091" y="37943"/>
                </a:lnTo>
                <a:lnTo>
                  <a:pt x="146864" y="36409"/>
                </a:lnTo>
                <a:lnTo>
                  <a:pt x="147682" y="34364"/>
                </a:lnTo>
                <a:lnTo>
                  <a:pt x="147886" y="33955"/>
                </a:lnTo>
                <a:lnTo>
                  <a:pt x="147886" y="34159"/>
                </a:lnTo>
                <a:lnTo>
                  <a:pt x="148295" y="33545"/>
                </a:lnTo>
                <a:lnTo>
                  <a:pt x="148193" y="33239"/>
                </a:lnTo>
                <a:lnTo>
                  <a:pt x="149523" y="32011"/>
                </a:lnTo>
                <a:lnTo>
                  <a:pt x="149830" y="32114"/>
                </a:lnTo>
                <a:lnTo>
                  <a:pt x="149625" y="31602"/>
                </a:lnTo>
                <a:lnTo>
                  <a:pt x="150443" y="32216"/>
                </a:lnTo>
                <a:lnTo>
                  <a:pt x="149625" y="32318"/>
                </a:lnTo>
                <a:lnTo>
                  <a:pt x="150341" y="32727"/>
                </a:lnTo>
                <a:lnTo>
                  <a:pt x="151159" y="32727"/>
                </a:lnTo>
                <a:lnTo>
                  <a:pt x="151261" y="33034"/>
                </a:lnTo>
                <a:lnTo>
                  <a:pt x="150545" y="33443"/>
                </a:lnTo>
                <a:lnTo>
                  <a:pt x="151466" y="33852"/>
                </a:lnTo>
                <a:lnTo>
                  <a:pt x="151466" y="34364"/>
                </a:lnTo>
                <a:lnTo>
                  <a:pt x="152080" y="34364"/>
                </a:lnTo>
                <a:lnTo>
                  <a:pt x="153102" y="33750"/>
                </a:lnTo>
                <a:lnTo>
                  <a:pt x="153614" y="33852"/>
                </a:lnTo>
                <a:lnTo>
                  <a:pt x="153818" y="33443"/>
                </a:lnTo>
                <a:lnTo>
                  <a:pt x="152795" y="33443"/>
                </a:lnTo>
                <a:lnTo>
                  <a:pt x="152386" y="32830"/>
                </a:lnTo>
                <a:lnTo>
                  <a:pt x="152591" y="32420"/>
                </a:lnTo>
                <a:lnTo>
                  <a:pt x="152489" y="32727"/>
                </a:lnTo>
                <a:lnTo>
                  <a:pt x="152489" y="32727"/>
                </a:lnTo>
                <a:lnTo>
                  <a:pt x="155250" y="31602"/>
                </a:lnTo>
                <a:close/>
                <a:moveTo>
                  <a:pt x="144000" y="38864"/>
                </a:moveTo>
                <a:lnTo>
                  <a:pt x="144000" y="38864"/>
                </a:lnTo>
                <a:lnTo>
                  <a:pt x="144000" y="38864"/>
                </a:lnTo>
                <a:close/>
                <a:moveTo>
                  <a:pt x="144000" y="38864"/>
                </a:moveTo>
                <a:lnTo>
                  <a:pt x="144000" y="38864"/>
                </a:lnTo>
                <a:lnTo>
                  <a:pt x="144000" y="38864"/>
                </a:lnTo>
                <a:close/>
                <a:moveTo>
                  <a:pt x="131011" y="37943"/>
                </a:moveTo>
                <a:lnTo>
                  <a:pt x="131011" y="38250"/>
                </a:lnTo>
                <a:lnTo>
                  <a:pt x="131216" y="39580"/>
                </a:lnTo>
                <a:lnTo>
                  <a:pt x="132136" y="39682"/>
                </a:lnTo>
                <a:lnTo>
                  <a:pt x="132136" y="37943"/>
                </a:lnTo>
                <a:close/>
                <a:moveTo>
                  <a:pt x="165580" y="31807"/>
                </a:moveTo>
                <a:lnTo>
                  <a:pt x="166091" y="32011"/>
                </a:lnTo>
                <a:lnTo>
                  <a:pt x="166295" y="31909"/>
                </a:lnTo>
                <a:lnTo>
                  <a:pt x="166705" y="31909"/>
                </a:lnTo>
                <a:lnTo>
                  <a:pt x="167420" y="33545"/>
                </a:lnTo>
                <a:lnTo>
                  <a:pt x="165886" y="33545"/>
                </a:lnTo>
                <a:lnTo>
                  <a:pt x="166193" y="34364"/>
                </a:lnTo>
                <a:lnTo>
                  <a:pt x="165273" y="34568"/>
                </a:lnTo>
                <a:lnTo>
                  <a:pt x="165682" y="34670"/>
                </a:lnTo>
                <a:lnTo>
                  <a:pt x="166398" y="35693"/>
                </a:lnTo>
                <a:lnTo>
                  <a:pt x="166705" y="35795"/>
                </a:lnTo>
                <a:lnTo>
                  <a:pt x="166909" y="36000"/>
                </a:lnTo>
                <a:lnTo>
                  <a:pt x="167420" y="36102"/>
                </a:lnTo>
                <a:lnTo>
                  <a:pt x="168136" y="37739"/>
                </a:lnTo>
                <a:lnTo>
                  <a:pt x="168136" y="36818"/>
                </a:lnTo>
                <a:lnTo>
                  <a:pt x="169670" y="37841"/>
                </a:lnTo>
                <a:lnTo>
                  <a:pt x="169466" y="38250"/>
                </a:lnTo>
                <a:lnTo>
                  <a:pt x="168239" y="37841"/>
                </a:lnTo>
                <a:lnTo>
                  <a:pt x="168648" y="39068"/>
                </a:lnTo>
                <a:lnTo>
                  <a:pt x="168955" y="38864"/>
                </a:lnTo>
                <a:lnTo>
                  <a:pt x="169159" y="39273"/>
                </a:lnTo>
                <a:lnTo>
                  <a:pt x="168852" y="39273"/>
                </a:lnTo>
                <a:lnTo>
                  <a:pt x="168852" y="39580"/>
                </a:lnTo>
                <a:lnTo>
                  <a:pt x="169261" y="39682"/>
                </a:lnTo>
                <a:lnTo>
                  <a:pt x="169773" y="42034"/>
                </a:lnTo>
                <a:lnTo>
                  <a:pt x="169977" y="42034"/>
                </a:lnTo>
                <a:lnTo>
                  <a:pt x="169773" y="42136"/>
                </a:lnTo>
                <a:lnTo>
                  <a:pt x="169773" y="42034"/>
                </a:lnTo>
                <a:lnTo>
                  <a:pt x="167420" y="42136"/>
                </a:lnTo>
                <a:lnTo>
                  <a:pt x="165580" y="41114"/>
                </a:lnTo>
                <a:lnTo>
                  <a:pt x="165375" y="39682"/>
                </a:lnTo>
                <a:lnTo>
                  <a:pt x="165375" y="39682"/>
                </a:lnTo>
                <a:lnTo>
                  <a:pt x="165477" y="39886"/>
                </a:lnTo>
                <a:lnTo>
                  <a:pt x="166295" y="38659"/>
                </a:lnTo>
                <a:lnTo>
                  <a:pt x="163227" y="35693"/>
                </a:lnTo>
                <a:lnTo>
                  <a:pt x="163227" y="35080"/>
                </a:lnTo>
                <a:lnTo>
                  <a:pt x="163125" y="35386"/>
                </a:lnTo>
                <a:lnTo>
                  <a:pt x="162307" y="34261"/>
                </a:lnTo>
                <a:lnTo>
                  <a:pt x="162409" y="34057"/>
                </a:lnTo>
                <a:lnTo>
                  <a:pt x="162511" y="34057"/>
                </a:lnTo>
                <a:lnTo>
                  <a:pt x="162614" y="33136"/>
                </a:lnTo>
                <a:lnTo>
                  <a:pt x="162818" y="33239"/>
                </a:lnTo>
                <a:lnTo>
                  <a:pt x="163636" y="32932"/>
                </a:lnTo>
                <a:lnTo>
                  <a:pt x="163534" y="32727"/>
                </a:lnTo>
                <a:lnTo>
                  <a:pt x="163943" y="32523"/>
                </a:lnTo>
                <a:lnTo>
                  <a:pt x="164045" y="32420"/>
                </a:lnTo>
                <a:lnTo>
                  <a:pt x="163943" y="32318"/>
                </a:lnTo>
                <a:lnTo>
                  <a:pt x="165580" y="31807"/>
                </a:lnTo>
                <a:close/>
                <a:moveTo>
                  <a:pt x="137352" y="40602"/>
                </a:moveTo>
                <a:lnTo>
                  <a:pt x="135511" y="40807"/>
                </a:lnTo>
                <a:lnTo>
                  <a:pt x="134898" y="40705"/>
                </a:lnTo>
                <a:lnTo>
                  <a:pt x="137045" y="42239"/>
                </a:lnTo>
                <a:lnTo>
                  <a:pt x="137148" y="41932"/>
                </a:lnTo>
                <a:lnTo>
                  <a:pt x="137045" y="41625"/>
                </a:lnTo>
                <a:lnTo>
                  <a:pt x="137352" y="40602"/>
                </a:lnTo>
                <a:close/>
                <a:moveTo>
                  <a:pt x="146659" y="43670"/>
                </a:moveTo>
                <a:lnTo>
                  <a:pt x="146148" y="43875"/>
                </a:lnTo>
                <a:lnTo>
                  <a:pt x="146250" y="43875"/>
                </a:lnTo>
                <a:lnTo>
                  <a:pt x="146659" y="43670"/>
                </a:lnTo>
                <a:close/>
                <a:moveTo>
                  <a:pt x="144409" y="43364"/>
                </a:moveTo>
                <a:lnTo>
                  <a:pt x="144307" y="43466"/>
                </a:lnTo>
                <a:lnTo>
                  <a:pt x="144307" y="43773"/>
                </a:lnTo>
                <a:lnTo>
                  <a:pt x="145330" y="44080"/>
                </a:lnTo>
                <a:lnTo>
                  <a:pt x="146148" y="43875"/>
                </a:lnTo>
                <a:lnTo>
                  <a:pt x="146045" y="43670"/>
                </a:lnTo>
                <a:lnTo>
                  <a:pt x="144716" y="43568"/>
                </a:lnTo>
                <a:lnTo>
                  <a:pt x="144818" y="43466"/>
                </a:lnTo>
                <a:lnTo>
                  <a:pt x="144409" y="43364"/>
                </a:lnTo>
                <a:close/>
                <a:moveTo>
                  <a:pt x="153614" y="43364"/>
                </a:moveTo>
                <a:lnTo>
                  <a:pt x="151773" y="43977"/>
                </a:lnTo>
                <a:lnTo>
                  <a:pt x="152489" y="44489"/>
                </a:lnTo>
                <a:lnTo>
                  <a:pt x="153307" y="44080"/>
                </a:lnTo>
                <a:lnTo>
                  <a:pt x="153614" y="43466"/>
                </a:lnTo>
                <a:lnTo>
                  <a:pt x="153614" y="43364"/>
                </a:lnTo>
                <a:close/>
                <a:moveTo>
                  <a:pt x="241568" y="37534"/>
                </a:moveTo>
                <a:lnTo>
                  <a:pt x="241261" y="37636"/>
                </a:lnTo>
                <a:lnTo>
                  <a:pt x="241670" y="37739"/>
                </a:lnTo>
                <a:lnTo>
                  <a:pt x="241466" y="38045"/>
                </a:lnTo>
                <a:lnTo>
                  <a:pt x="240955" y="37636"/>
                </a:lnTo>
                <a:lnTo>
                  <a:pt x="241057" y="37943"/>
                </a:lnTo>
                <a:lnTo>
                  <a:pt x="240955" y="38148"/>
                </a:lnTo>
                <a:lnTo>
                  <a:pt x="241261" y="38864"/>
                </a:lnTo>
                <a:lnTo>
                  <a:pt x="241159" y="38864"/>
                </a:lnTo>
                <a:lnTo>
                  <a:pt x="241875" y="40807"/>
                </a:lnTo>
                <a:lnTo>
                  <a:pt x="241670" y="41114"/>
                </a:lnTo>
                <a:lnTo>
                  <a:pt x="241466" y="41727"/>
                </a:lnTo>
                <a:lnTo>
                  <a:pt x="240955" y="42136"/>
                </a:lnTo>
                <a:lnTo>
                  <a:pt x="240443" y="41932"/>
                </a:lnTo>
                <a:lnTo>
                  <a:pt x="240545" y="41420"/>
                </a:lnTo>
                <a:lnTo>
                  <a:pt x="240545" y="41420"/>
                </a:lnTo>
                <a:lnTo>
                  <a:pt x="240136" y="41727"/>
                </a:lnTo>
                <a:lnTo>
                  <a:pt x="240341" y="43261"/>
                </a:lnTo>
                <a:lnTo>
                  <a:pt x="239727" y="43466"/>
                </a:lnTo>
                <a:lnTo>
                  <a:pt x="239420" y="43364"/>
                </a:lnTo>
                <a:lnTo>
                  <a:pt x="237477" y="43977"/>
                </a:lnTo>
                <a:lnTo>
                  <a:pt x="236761" y="45102"/>
                </a:lnTo>
                <a:lnTo>
                  <a:pt x="237886" y="45205"/>
                </a:lnTo>
                <a:lnTo>
                  <a:pt x="237784" y="44795"/>
                </a:lnTo>
                <a:lnTo>
                  <a:pt x="240341" y="44489"/>
                </a:lnTo>
                <a:lnTo>
                  <a:pt x="240239" y="44795"/>
                </a:lnTo>
                <a:lnTo>
                  <a:pt x="240955" y="45614"/>
                </a:lnTo>
                <a:lnTo>
                  <a:pt x="241670" y="44795"/>
                </a:lnTo>
                <a:lnTo>
                  <a:pt x="241261" y="44080"/>
                </a:lnTo>
                <a:lnTo>
                  <a:pt x="241568" y="44386"/>
                </a:lnTo>
                <a:lnTo>
                  <a:pt x="241568" y="44182"/>
                </a:lnTo>
                <a:lnTo>
                  <a:pt x="241670" y="44489"/>
                </a:lnTo>
                <a:lnTo>
                  <a:pt x="242693" y="44489"/>
                </a:lnTo>
                <a:lnTo>
                  <a:pt x="243102" y="43977"/>
                </a:lnTo>
                <a:lnTo>
                  <a:pt x="243307" y="43977"/>
                </a:lnTo>
                <a:lnTo>
                  <a:pt x="243409" y="43773"/>
                </a:lnTo>
                <a:lnTo>
                  <a:pt x="243614" y="43773"/>
                </a:lnTo>
                <a:lnTo>
                  <a:pt x="243511" y="43364"/>
                </a:lnTo>
                <a:lnTo>
                  <a:pt x="243818" y="43466"/>
                </a:lnTo>
                <a:lnTo>
                  <a:pt x="243818" y="43773"/>
                </a:lnTo>
                <a:lnTo>
                  <a:pt x="244023" y="44182"/>
                </a:lnTo>
                <a:lnTo>
                  <a:pt x="244432" y="43261"/>
                </a:lnTo>
                <a:lnTo>
                  <a:pt x="244023" y="42852"/>
                </a:lnTo>
                <a:lnTo>
                  <a:pt x="243205" y="40602"/>
                </a:lnTo>
                <a:lnTo>
                  <a:pt x="243511" y="40500"/>
                </a:lnTo>
                <a:lnTo>
                  <a:pt x="243409" y="39886"/>
                </a:lnTo>
                <a:lnTo>
                  <a:pt x="243409" y="39784"/>
                </a:lnTo>
                <a:lnTo>
                  <a:pt x="241568" y="37534"/>
                </a:lnTo>
                <a:close/>
                <a:moveTo>
                  <a:pt x="238909" y="44795"/>
                </a:moveTo>
                <a:lnTo>
                  <a:pt x="238807" y="45102"/>
                </a:lnTo>
                <a:lnTo>
                  <a:pt x="238398" y="45000"/>
                </a:lnTo>
                <a:lnTo>
                  <a:pt x="238295" y="45307"/>
                </a:lnTo>
                <a:lnTo>
                  <a:pt x="237989" y="45716"/>
                </a:lnTo>
                <a:lnTo>
                  <a:pt x="238398" y="45920"/>
                </a:lnTo>
                <a:lnTo>
                  <a:pt x="238705" y="46330"/>
                </a:lnTo>
                <a:lnTo>
                  <a:pt x="239523" y="45614"/>
                </a:lnTo>
                <a:lnTo>
                  <a:pt x="239830" y="45818"/>
                </a:lnTo>
                <a:lnTo>
                  <a:pt x="240034" y="45307"/>
                </a:lnTo>
                <a:lnTo>
                  <a:pt x="239625" y="44795"/>
                </a:lnTo>
                <a:close/>
                <a:moveTo>
                  <a:pt x="151875" y="47659"/>
                </a:moveTo>
                <a:lnTo>
                  <a:pt x="151773" y="47761"/>
                </a:lnTo>
                <a:lnTo>
                  <a:pt x="152080" y="47864"/>
                </a:lnTo>
                <a:lnTo>
                  <a:pt x="151875" y="47659"/>
                </a:lnTo>
                <a:close/>
                <a:moveTo>
                  <a:pt x="236455" y="45307"/>
                </a:moveTo>
                <a:lnTo>
                  <a:pt x="236045" y="45614"/>
                </a:lnTo>
                <a:lnTo>
                  <a:pt x="236045" y="45818"/>
                </a:lnTo>
                <a:lnTo>
                  <a:pt x="235943" y="45716"/>
                </a:lnTo>
                <a:lnTo>
                  <a:pt x="236352" y="46227"/>
                </a:lnTo>
                <a:lnTo>
                  <a:pt x="236045" y="46023"/>
                </a:lnTo>
                <a:lnTo>
                  <a:pt x="236352" y="46534"/>
                </a:lnTo>
                <a:lnTo>
                  <a:pt x="236659" y="46227"/>
                </a:lnTo>
                <a:lnTo>
                  <a:pt x="236455" y="46023"/>
                </a:lnTo>
                <a:lnTo>
                  <a:pt x="236659" y="46125"/>
                </a:lnTo>
                <a:lnTo>
                  <a:pt x="236966" y="46534"/>
                </a:lnTo>
                <a:lnTo>
                  <a:pt x="237068" y="47761"/>
                </a:lnTo>
                <a:lnTo>
                  <a:pt x="237580" y="47966"/>
                </a:lnTo>
                <a:lnTo>
                  <a:pt x="237580" y="47455"/>
                </a:lnTo>
                <a:lnTo>
                  <a:pt x="237784" y="48170"/>
                </a:lnTo>
                <a:lnTo>
                  <a:pt x="237886" y="47966"/>
                </a:lnTo>
                <a:lnTo>
                  <a:pt x="237886" y="47761"/>
                </a:lnTo>
                <a:lnTo>
                  <a:pt x="238193" y="47761"/>
                </a:lnTo>
                <a:lnTo>
                  <a:pt x="237886" y="45818"/>
                </a:lnTo>
                <a:lnTo>
                  <a:pt x="237580" y="45818"/>
                </a:lnTo>
                <a:lnTo>
                  <a:pt x="237477" y="45409"/>
                </a:lnTo>
                <a:lnTo>
                  <a:pt x="237273" y="45511"/>
                </a:lnTo>
                <a:lnTo>
                  <a:pt x="236864" y="45307"/>
                </a:lnTo>
                <a:close/>
                <a:moveTo>
                  <a:pt x="49602" y="49398"/>
                </a:moveTo>
                <a:lnTo>
                  <a:pt x="49705" y="49500"/>
                </a:lnTo>
                <a:lnTo>
                  <a:pt x="49655" y="49401"/>
                </a:lnTo>
                <a:lnTo>
                  <a:pt x="49655" y="49401"/>
                </a:lnTo>
                <a:lnTo>
                  <a:pt x="49602" y="49398"/>
                </a:lnTo>
                <a:close/>
                <a:moveTo>
                  <a:pt x="53489" y="53386"/>
                </a:moveTo>
                <a:lnTo>
                  <a:pt x="53485" y="53390"/>
                </a:lnTo>
                <a:lnTo>
                  <a:pt x="53485" y="53390"/>
                </a:lnTo>
                <a:lnTo>
                  <a:pt x="53489" y="53489"/>
                </a:lnTo>
                <a:lnTo>
                  <a:pt x="53489" y="53386"/>
                </a:lnTo>
                <a:close/>
                <a:moveTo>
                  <a:pt x="231648" y="54102"/>
                </a:moveTo>
                <a:lnTo>
                  <a:pt x="231239" y="54205"/>
                </a:lnTo>
                <a:lnTo>
                  <a:pt x="230625" y="55739"/>
                </a:lnTo>
                <a:lnTo>
                  <a:pt x="231648" y="57477"/>
                </a:lnTo>
                <a:lnTo>
                  <a:pt x="231852" y="54511"/>
                </a:lnTo>
                <a:lnTo>
                  <a:pt x="231648" y="54102"/>
                </a:lnTo>
                <a:close/>
                <a:moveTo>
                  <a:pt x="46432" y="57886"/>
                </a:moveTo>
                <a:lnTo>
                  <a:pt x="46432" y="57989"/>
                </a:lnTo>
                <a:lnTo>
                  <a:pt x="46636" y="57886"/>
                </a:lnTo>
                <a:close/>
                <a:moveTo>
                  <a:pt x="176216" y="59114"/>
                </a:moveTo>
                <a:lnTo>
                  <a:pt x="176216" y="59114"/>
                </a:lnTo>
                <a:lnTo>
                  <a:pt x="176216" y="59114"/>
                </a:lnTo>
                <a:close/>
                <a:moveTo>
                  <a:pt x="52057" y="56250"/>
                </a:moveTo>
                <a:lnTo>
                  <a:pt x="49193" y="57170"/>
                </a:lnTo>
                <a:lnTo>
                  <a:pt x="49091" y="57375"/>
                </a:lnTo>
                <a:lnTo>
                  <a:pt x="48682" y="57580"/>
                </a:lnTo>
                <a:lnTo>
                  <a:pt x="48989" y="57477"/>
                </a:lnTo>
                <a:lnTo>
                  <a:pt x="48989" y="57682"/>
                </a:lnTo>
                <a:lnTo>
                  <a:pt x="51443" y="56761"/>
                </a:lnTo>
                <a:lnTo>
                  <a:pt x="51443" y="56761"/>
                </a:lnTo>
                <a:lnTo>
                  <a:pt x="51239" y="56966"/>
                </a:lnTo>
                <a:lnTo>
                  <a:pt x="54205" y="57886"/>
                </a:lnTo>
                <a:lnTo>
                  <a:pt x="54307" y="58500"/>
                </a:lnTo>
                <a:lnTo>
                  <a:pt x="55330" y="58807"/>
                </a:lnTo>
                <a:lnTo>
                  <a:pt x="54818" y="59625"/>
                </a:lnTo>
                <a:lnTo>
                  <a:pt x="54818" y="59625"/>
                </a:lnTo>
                <a:lnTo>
                  <a:pt x="57068" y="59420"/>
                </a:lnTo>
                <a:lnTo>
                  <a:pt x="57170" y="59523"/>
                </a:lnTo>
                <a:lnTo>
                  <a:pt x="57886" y="59420"/>
                </a:lnTo>
                <a:lnTo>
                  <a:pt x="57886" y="59114"/>
                </a:lnTo>
                <a:lnTo>
                  <a:pt x="55739" y="58091"/>
                </a:lnTo>
                <a:lnTo>
                  <a:pt x="55534" y="57886"/>
                </a:lnTo>
                <a:lnTo>
                  <a:pt x="55330" y="57784"/>
                </a:lnTo>
                <a:lnTo>
                  <a:pt x="55534" y="57784"/>
                </a:lnTo>
                <a:lnTo>
                  <a:pt x="55125" y="57580"/>
                </a:lnTo>
                <a:lnTo>
                  <a:pt x="55227" y="57682"/>
                </a:lnTo>
                <a:lnTo>
                  <a:pt x="52057" y="56250"/>
                </a:lnTo>
                <a:close/>
                <a:moveTo>
                  <a:pt x="207307" y="59625"/>
                </a:moveTo>
                <a:lnTo>
                  <a:pt x="207307" y="59625"/>
                </a:lnTo>
                <a:lnTo>
                  <a:pt x="207307" y="59625"/>
                </a:lnTo>
                <a:close/>
                <a:moveTo>
                  <a:pt x="222648" y="59420"/>
                </a:moveTo>
                <a:lnTo>
                  <a:pt x="222648" y="59523"/>
                </a:lnTo>
                <a:lnTo>
                  <a:pt x="221625" y="59727"/>
                </a:lnTo>
                <a:lnTo>
                  <a:pt x="221727" y="59727"/>
                </a:lnTo>
                <a:lnTo>
                  <a:pt x="221216" y="60341"/>
                </a:lnTo>
                <a:lnTo>
                  <a:pt x="221727" y="61159"/>
                </a:lnTo>
                <a:lnTo>
                  <a:pt x="222750" y="60852"/>
                </a:lnTo>
                <a:lnTo>
                  <a:pt x="223159" y="59932"/>
                </a:lnTo>
                <a:lnTo>
                  <a:pt x="222648" y="59420"/>
                </a:lnTo>
                <a:close/>
                <a:moveTo>
                  <a:pt x="54511" y="60955"/>
                </a:moveTo>
                <a:lnTo>
                  <a:pt x="54205" y="61057"/>
                </a:lnTo>
                <a:lnTo>
                  <a:pt x="54614" y="61670"/>
                </a:lnTo>
                <a:lnTo>
                  <a:pt x="55023" y="61773"/>
                </a:lnTo>
                <a:lnTo>
                  <a:pt x="55534" y="61568"/>
                </a:lnTo>
                <a:lnTo>
                  <a:pt x="55943" y="61568"/>
                </a:lnTo>
                <a:lnTo>
                  <a:pt x="54511" y="60955"/>
                </a:lnTo>
                <a:close/>
                <a:moveTo>
                  <a:pt x="58602" y="59727"/>
                </a:moveTo>
                <a:lnTo>
                  <a:pt x="59114" y="60034"/>
                </a:lnTo>
                <a:lnTo>
                  <a:pt x="59114" y="60443"/>
                </a:lnTo>
                <a:lnTo>
                  <a:pt x="59420" y="60955"/>
                </a:lnTo>
                <a:lnTo>
                  <a:pt x="59114" y="61057"/>
                </a:lnTo>
                <a:lnTo>
                  <a:pt x="57784" y="60852"/>
                </a:lnTo>
                <a:lnTo>
                  <a:pt x="57580" y="61159"/>
                </a:lnTo>
                <a:lnTo>
                  <a:pt x="57989" y="61466"/>
                </a:lnTo>
                <a:lnTo>
                  <a:pt x="59420" y="61261"/>
                </a:lnTo>
                <a:lnTo>
                  <a:pt x="59932" y="61568"/>
                </a:lnTo>
                <a:lnTo>
                  <a:pt x="60239" y="61875"/>
                </a:lnTo>
                <a:lnTo>
                  <a:pt x="60545" y="61261"/>
                </a:lnTo>
                <a:lnTo>
                  <a:pt x="62693" y="61261"/>
                </a:lnTo>
                <a:lnTo>
                  <a:pt x="63000" y="60750"/>
                </a:lnTo>
                <a:lnTo>
                  <a:pt x="61977" y="60341"/>
                </a:lnTo>
                <a:lnTo>
                  <a:pt x="62284" y="60239"/>
                </a:lnTo>
                <a:lnTo>
                  <a:pt x="58602" y="59727"/>
                </a:lnTo>
                <a:close/>
                <a:moveTo>
                  <a:pt x="208739" y="63614"/>
                </a:moveTo>
                <a:lnTo>
                  <a:pt x="208739" y="63614"/>
                </a:lnTo>
                <a:lnTo>
                  <a:pt x="208739" y="63614"/>
                </a:lnTo>
                <a:close/>
                <a:moveTo>
                  <a:pt x="48989" y="64227"/>
                </a:moveTo>
                <a:lnTo>
                  <a:pt x="48989" y="64330"/>
                </a:lnTo>
                <a:lnTo>
                  <a:pt x="49091" y="64432"/>
                </a:lnTo>
                <a:lnTo>
                  <a:pt x="49091" y="64432"/>
                </a:lnTo>
                <a:lnTo>
                  <a:pt x="48989" y="64227"/>
                </a:lnTo>
                <a:close/>
                <a:moveTo>
                  <a:pt x="44182" y="66375"/>
                </a:moveTo>
                <a:lnTo>
                  <a:pt x="44386" y="66477"/>
                </a:lnTo>
                <a:lnTo>
                  <a:pt x="44386" y="66477"/>
                </a:lnTo>
                <a:lnTo>
                  <a:pt x="44284" y="66375"/>
                </a:lnTo>
                <a:close/>
                <a:moveTo>
                  <a:pt x="232261" y="60955"/>
                </a:moveTo>
                <a:lnTo>
                  <a:pt x="231955" y="61670"/>
                </a:lnTo>
                <a:lnTo>
                  <a:pt x="232159" y="63511"/>
                </a:lnTo>
                <a:lnTo>
                  <a:pt x="231648" y="63307"/>
                </a:lnTo>
                <a:lnTo>
                  <a:pt x="232364" y="64943"/>
                </a:lnTo>
                <a:lnTo>
                  <a:pt x="232568" y="64739"/>
                </a:lnTo>
                <a:lnTo>
                  <a:pt x="232977" y="65148"/>
                </a:lnTo>
                <a:lnTo>
                  <a:pt x="232773" y="65864"/>
                </a:lnTo>
                <a:lnTo>
                  <a:pt x="233591" y="65966"/>
                </a:lnTo>
                <a:lnTo>
                  <a:pt x="233795" y="65659"/>
                </a:lnTo>
                <a:lnTo>
                  <a:pt x="234716" y="66375"/>
                </a:lnTo>
                <a:lnTo>
                  <a:pt x="234409" y="65761"/>
                </a:lnTo>
                <a:lnTo>
                  <a:pt x="236045" y="67091"/>
                </a:lnTo>
                <a:lnTo>
                  <a:pt x="235432" y="65966"/>
                </a:lnTo>
                <a:lnTo>
                  <a:pt x="235739" y="65864"/>
                </a:lnTo>
                <a:lnTo>
                  <a:pt x="235125" y="65659"/>
                </a:lnTo>
                <a:lnTo>
                  <a:pt x="235125" y="65864"/>
                </a:lnTo>
                <a:lnTo>
                  <a:pt x="234511" y="65352"/>
                </a:lnTo>
                <a:lnTo>
                  <a:pt x="234205" y="65455"/>
                </a:lnTo>
                <a:lnTo>
                  <a:pt x="234307" y="65659"/>
                </a:lnTo>
                <a:lnTo>
                  <a:pt x="233284" y="64330"/>
                </a:lnTo>
                <a:lnTo>
                  <a:pt x="233489" y="63511"/>
                </a:lnTo>
                <a:lnTo>
                  <a:pt x="233795" y="63205"/>
                </a:lnTo>
                <a:lnTo>
                  <a:pt x="233591" y="61159"/>
                </a:lnTo>
                <a:lnTo>
                  <a:pt x="233284" y="61261"/>
                </a:lnTo>
                <a:lnTo>
                  <a:pt x="232261" y="60955"/>
                </a:lnTo>
                <a:close/>
                <a:moveTo>
                  <a:pt x="236045" y="67091"/>
                </a:moveTo>
                <a:lnTo>
                  <a:pt x="236045" y="67091"/>
                </a:lnTo>
                <a:lnTo>
                  <a:pt x="236045" y="67091"/>
                </a:lnTo>
                <a:close/>
                <a:moveTo>
                  <a:pt x="232670" y="66170"/>
                </a:moveTo>
                <a:lnTo>
                  <a:pt x="233693" y="67398"/>
                </a:lnTo>
                <a:lnTo>
                  <a:pt x="233693" y="66580"/>
                </a:lnTo>
                <a:lnTo>
                  <a:pt x="233080" y="66170"/>
                </a:lnTo>
                <a:close/>
                <a:moveTo>
                  <a:pt x="222750" y="67705"/>
                </a:moveTo>
                <a:lnTo>
                  <a:pt x="222750" y="67705"/>
                </a:lnTo>
                <a:lnTo>
                  <a:pt x="222750" y="67705"/>
                </a:lnTo>
                <a:close/>
                <a:moveTo>
                  <a:pt x="222750" y="67705"/>
                </a:moveTo>
                <a:lnTo>
                  <a:pt x="222737" y="67743"/>
                </a:lnTo>
                <a:lnTo>
                  <a:pt x="222750" y="67807"/>
                </a:lnTo>
                <a:lnTo>
                  <a:pt x="222750" y="67705"/>
                </a:lnTo>
                <a:close/>
                <a:moveTo>
                  <a:pt x="235330" y="67091"/>
                </a:moveTo>
                <a:lnTo>
                  <a:pt x="235330" y="67807"/>
                </a:lnTo>
                <a:lnTo>
                  <a:pt x="235739" y="67602"/>
                </a:lnTo>
                <a:lnTo>
                  <a:pt x="236148" y="67909"/>
                </a:lnTo>
                <a:lnTo>
                  <a:pt x="235534" y="67193"/>
                </a:lnTo>
                <a:lnTo>
                  <a:pt x="235330" y="67091"/>
                </a:lnTo>
                <a:close/>
                <a:moveTo>
                  <a:pt x="236250" y="67091"/>
                </a:moveTo>
                <a:lnTo>
                  <a:pt x="237068" y="68420"/>
                </a:lnTo>
                <a:lnTo>
                  <a:pt x="237682" y="68625"/>
                </a:lnTo>
                <a:lnTo>
                  <a:pt x="237784" y="68625"/>
                </a:lnTo>
                <a:lnTo>
                  <a:pt x="237170" y="67295"/>
                </a:lnTo>
                <a:lnTo>
                  <a:pt x="236250" y="67091"/>
                </a:lnTo>
                <a:close/>
                <a:moveTo>
                  <a:pt x="234307" y="67807"/>
                </a:moveTo>
                <a:lnTo>
                  <a:pt x="234205" y="67909"/>
                </a:lnTo>
                <a:lnTo>
                  <a:pt x="234409" y="68011"/>
                </a:lnTo>
                <a:lnTo>
                  <a:pt x="234409" y="69341"/>
                </a:lnTo>
                <a:lnTo>
                  <a:pt x="235330" y="68420"/>
                </a:lnTo>
                <a:lnTo>
                  <a:pt x="234307" y="67807"/>
                </a:lnTo>
                <a:close/>
                <a:moveTo>
                  <a:pt x="236455" y="68216"/>
                </a:moveTo>
                <a:lnTo>
                  <a:pt x="236557" y="68625"/>
                </a:lnTo>
                <a:lnTo>
                  <a:pt x="236864" y="68932"/>
                </a:lnTo>
                <a:lnTo>
                  <a:pt x="237170" y="69750"/>
                </a:lnTo>
                <a:lnTo>
                  <a:pt x="237170" y="69341"/>
                </a:lnTo>
                <a:lnTo>
                  <a:pt x="237273" y="69545"/>
                </a:lnTo>
                <a:lnTo>
                  <a:pt x="237273" y="69443"/>
                </a:lnTo>
                <a:lnTo>
                  <a:pt x="237273" y="69136"/>
                </a:lnTo>
                <a:lnTo>
                  <a:pt x="237170" y="68932"/>
                </a:lnTo>
                <a:lnTo>
                  <a:pt x="236966" y="68318"/>
                </a:lnTo>
                <a:lnTo>
                  <a:pt x="236761" y="68420"/>
                </a:lnTo>
                <a:lnTo>
                  <a:pt x="236455" y="68216"/>
                </a:lnTo>
                <a:close/>
                <a:moveTo>
                  <a:pt x="193091" y="69852"/>
                </a:moveTo>
                <a:lnTo>
                  <a:pt x="193295" y="70261"/>
                </a:lnTo>
                <a:lnTo>
                  <a:pt x="193160" y="69965"/>
                </a:lnTo>
                <a:lnTo>
                  <a:pt x="193091" y="69852"/>
                </a:lnTo>
                <a:close/>
                <a:moveTo>
                  <a:pt x="235636" y="68830"/>
                </a:moveTo>
                <a:lnTo>
                  <a:pt x="235227" y="69034"/>
                </a:lnTo>
                <a:lnTo>
                  <a:pt x="235125" y="69239"/>
                </a:lnTo>
                <a:lnTo>
                  <a:pt x="235227" y="69648"/>
                </a:lnTo>
                <a:lnTo>
                  <a:pt x="234818" y="69955"/>
                </a:lnTo>
                <a:lnTo>
                  <a:pt x="235636" y="70670"/>
                </a:lnTo>
                <a:lnTo>
                  <a:pt x="235636" y="68830"/>
                </a:lnTo>
                <a:close/>
                <a:moveTo>
                  <a:pt x="232057" y="68420"/>
                </a:moveTo>
                <a:lnTo>
                  <a:pt x="230318" y="71284"/>
                </a:lnTo>
                <a:lnTo>
                  <a:pt x="230318" y="71386"/>
                </a:lnTo>
                <a:lnTo>
                  <a:pt x="232261" y="69341"/>
                </a:lnTo>
                <a:lnTo>
                  <a:pt x="232057" y="68420"/>
                </a:lnTo>
                <a:close/>
                <a:moveTo>
                  <a:pt x="196568" y="70159"/>
                </a:moveTo>
                <a:lnTo>
                  <a:pt x="196364" y="71795"/>
                </a:lnTo>
                <a:lnTo>
                  <a:pt x="196364" y="72000"/>
                </a:lnTo>
                <a:lnTo>
                  <a:pt x="197591" y="73739"/>
                </a:lnTo>
                <a:lnTo>
                  <a:pt x="198102" y="72102"/>
                </a:lnTo>
                <a:lnTo>
                  <a:pt x="196875" y="70261"/>
                </a:lnTo>
                <a:lnTo>
                  <a:pt x="196568" y="70159"/>
                </a:lnTo>
                <a:close/>
                <a:moveTo>
                  <a:pt x="237580" y="70261"/>
                </a:moveTo>
                <a:lnTo>
                  <a:pt x="237580" y="70773"/>
                </a:lnTo>
                <a:lnTo>
                  <a:pt x="237068" y="70977"/>
                </a:lnTo>
                <a:lnTo>
                  <a:pt x="237068" y="71182"/>
                </a:lnTo>
                <a:lnTo>
                  <a:pt x="236761" y="71182"/>
                </a:lnTo>
                <a:lnTo>
                  <a:pt x="236659" y="71591"/>
                </a:lnTo>
                <a:lnTo>
                  <a:pt x="236250" y="71795"/>
                </a:lnTo>
                <a:lnTo>
                  <a:pt x="236148" y="71182"/>
                </a:lnTo>
                <a:lnTo>
                  <a:pt x="235739" y="71284"/>
                </a:lnTo>
                <a:lnTo>
                  <a:pt x="235432" y="71693"/>
                </a:lnTo>
                <a:lnTo>
                  <a:pt x="234818" y="71898"/>
                </a:lnTo>
                <a:lnTo>
                  <a:pt x="234818" y="72818"/>
                </a:lnTo>
                <a:lnTo>
                  <a:pt x="235227" y="72000"/>
                </a:lnTo>
                <a:lnTo>
                  <a:pt x="235636" y="72102"/>
                </a:lnTo>
                <a:lnTo>
                  <a:pt x="235943" y="72409"/>
                </a:lnTo>
                <a:lnTo>
                  <a:pt x="236045" y="72000"/>
                </a:lnTo>
                <a:lnTo>
                  <a:pt x="236455" y="72205"/>
                </a:lnTo>
                <a:lnTo>
                  <a:pt x="236557" y="73125"/>
                </a:lnTo>
                <a:lnTo>
                  <a:pt x="237580" y="73943"/>
                </a:lnTo>
                <a:lnTo>
                  <a:pt x="237682" y="73841"/>
                </a:lnTo>
                <a:lnTo>
                  <a:pt x="237682" y="74045"/>
                </a:lnTo>
                <a:lnTo>
                  <a:pt x="238091" y="73841"/>
                </a:lnTo>
                <a:lnTo>
                  <a:pt x="237784" y="73227"/>
                </a:lnTo>
                <a:lnTo>
                  <a:pt x="237989" y="72614"/>
                </a:lnTo>
                <a:lnTo>
                  <a:pt x="238295" y="72818"/>
                </a:lnTo>
                <a:lnTo>
                  <a:pt x="238500" y="73534"/>
                </a:lnTo>
                <a:lnTo>
                  <a:pt x="238500" y="73023"/>
                </a:lnTo>
                <a:lnTo>
                  <a:pt x="238807" y="72614"/>
                </a:lnTo>
                <a:lnTo>
                  <a:pt x="238500" y="71284"/>
                </a:lnTo>
                <a:lnTo>
                  <a:pt x="238398" y="71182"/>
                </a:lnTo>
                <a:lnTo>
                  <a:pt x="238500" y="70977"/>
                </a:lnTo>
                <a:lnTo>
                  <a:pt x="238295" y="70466"/>
                </a:lnTo>
                <a:lnTo>
                  <a:pt x="237580" y="70261"/>
                </a:lnTo>
                <a:close/>
                <a:moveTo>
                  <a:pt x="240443" y="77727"/>
                </a:moveTo>
                <a:lnTo>
                  <a:pt x="240034" y="78545"/>
                </a:lnTo>
                <a:lnTo>
                  <a:pt x="240136" y="80284"/>
                </a:lnTo>
                <a:lnTo>
                  <a:pt x="240852" y="81000"/>
                </a:lnTo>
                <a:lnTo>
                  <a:pt x="240341" y="79568"/>
                </a:lnTo>
                <a:lnTo>
                  <a:pt x="241261" y="79773"/>
                </a:lnTo>
                <a:lnTo>
                  <a:pt x="240750" y="79057"/>
                </a:lnTo>
                <a:lnTo>
                  <a:pt x="241057" y="78852"/>
                </a:lnTo>
                <a:lnTo>
                  <a:pt x="241057" y="78545"/>
                </a:lnTo>
                <a:lnTo>
                  <a:pt x="240136" y="78955"/>
                </a:lnTo>
                <a:lnTo>
                  <a:pt x="240443" y="78648"/>
                </a:lnTo>
                <a:lnTo>
                  <a:pt x="240443" y="78341"/>
                </a:lnTo>
                <a:lnTo>
                  <a:pt x="240341" y="78136"/>
                </a:lnTo>
                <a:lnTo>
                  <a:pt x="240443" y="77727"/>
                </a:lnTo>
                <a:close/>
                <a:moveTo>
                  <a:pt x="79875" y="80284"/>
                </a:moveTo>
                <a:lnTo>
                  <a:pt x="78136" y="80591"/>
                </a:lnTo>
                <a:lnTo>
                  <a:pt x="78136" y="81511"/>
                </a:lnTo>
                <a:lnTo>
                  <a:pt x="78443" y="81818"/>
                </a:lnTo>
                <a:lnTo>
                  <a:pt x="79466" y="81511"/>
                </a:lnTo>
                <a:lnTo>
                  <a:pt x="80080" y="80693"/>
                </a:lnTo>
                <a:lnTo>
                  <a:pt x="79875" y="80284"/>
                </a:lnTo>
                <a:close/>
                <a:moveTo>
                  <a:pt x="261102" y="82636"/>
                </a:moveTo>
                <a:lnTo>
                  <a:pt x="261000" y="82841"/>
                </a:lnTo>
                <a:lnTo>
                  <a:pt x="261205" y="82943"/>
                </a:lnTo>
                <a:lnTo>
                  <a:pt x="261307" y="82943"/>
                </a:lnTo>
                <a:lnTo>
                  <a:pt x="261102" y="82636"/>
                </a:lnTo>
                <a:close/>
                <a:moveTo>
                  <a:pt x="220500" y="81818"/>
                </a:moveTo>
                <a:lnTo>
                  <a:pt x="219784" y="81920"/>
                </a:lnTo>
                <a:lnTo>
                  <a:pt x="219886" y="82227"/>
                </a:lnTo>
                <a:lnTo>
                  <a:pt x="220295" y="82534"/>
                </a:lnTo>
                <a:lnTo>
                  <a:pt x="220295" y="82841"/>
                </a:lnTo>
                <a:lnTo>
                  <a:pt x="221011" y="83148"/>
                </a:lnTo>
                <a:lnTo>
                  <a:pt x="221114" y="82636"/>
                </a:lnTo>
                <a:lnTo>
                  <a:pt x="220500" y="81818"/>
                </a:lnTo>
                <a:close/>
                <a:moveTo>
                  <a:pt x="222034" y="82636"/>
                </a:moveTo>
                <a:lnTo>
                  <a:pt x="221830" y="83045"/>
                </a:lnTo>
                <a:lnTo>
                  <a:pt x="221830" y="83352"/>
                </a:lnTo>
                <a:lnTo>
                  <a:pt x="222341" y="83148"/>
                </a:lnTo>
                <a:lnTo>
                  <a:pt x="222034" y="82636"/>
                </a:lnTo>
                <a:close/>
                <a:moveTo>
                  <a:pt x="240443" y="83352"/>
                </a:moveTo>
                <a:lnTo>
                  <a:pt x="240239" y="83659"/>
                </a:lnTo>
                <a:lnTo>
                  <a:pt x="240239" y="83659"/>
                </a:lnTo>
                <a:lnTo>
                  <a:pt x="240545" y="83352"/>
                </a:lnTo>
                <a:close/>
                <a:moveTo>
                  <a:pt x="240852" y="82943"/>
                </a:moveTo>
                <a:lnTo>
                  <a:pt x="240545" y="83352"/>
                </a:lnTo>
                <a:lnTo>
                  <a:pt x="240750" y="83557"/>
                </a:lnTo>
                <a:lnTo>
                  <a:pt x="241261" y="83455"/>
                </a:lnTo>
                <a:lnTo>
                  <a:pt x="241670" y="83557"/>
                </a:lnTo>
                <a:lnTo>
                  <a:pt x="241977" y="83455"/>
                </a:lnTo>
                <a:lnTo>
                  <a:pt x="242898" y="83966"/>
                </a:lnTo>
                <a:lnTo>
                  <a:pt x="241568" y="82943"/>
                </a:lnTo>
                <a:close/>
                <a:moveTo>
                  <a:pt x="230011" y="72818"/>
                </a:moveTo>
                <a:lnTo>
                  <a:pt x="228989" y="74250"/>
                </a:lnTo>
                <a:lnTo>
                  <a:pt x="228989" y="74761"/>
                </a:lnTo>
                <a:lnTo>
                  <a:pt x="228477" y="74966"/>
                </a:lnTo>
                <a:lnTo>
                  <a:pt x="228477" y="74864"/>
                </a:lnTo>
                <a:lnTo>
                  <a:pt x="227557" y="75375"/>
                </a:lnTo>
                <a:lnTo>
                  <a:pt x="227045" y="76398"/>
                </a:lnTo>
                <a:lnTo>
                  <a:pt x="225409" y="77216"/>
                </a:lnTo>
                <a:lnTo>
                  <a:pt x="225307" y="77420"/>
                </a:lnTo>
                <a:lnTo>
                  <a:pt x="225205" y="77523"/>
                </a:lnTo>
                <a:lnTo>
                  <a:pt x="225205" y="78648"/>
                </a:lnTo>
                <a:lnTo>
                  <a:pt x="223670" y="77932"/>
                </a:lnTo>
                <a:lnTo>
                  <a:pt x="223159" y="78750"/>
                </a:lnTo>
                <a:lnTo>
                  <a:pt x="223261" y="78750"/>
                </a:lnTo>
                <a:lnTo>
                  <a:pt x="224182" y="83045"/>
                </a:lnTo>
                <a:lnTo>
                  <a:pt x="225511" y="83045"/>
                </a:lnTo>
                <a:lnTo>
                  <a:pt x="225818" y="83659"/>
                </a:lnTo>
                <a:lnTo>
                  <a:pt x="226023" y="83455"/>
                </a:lnTo>
                <a:lnTo>
                  <a:pt x="226330" y="83557"/>
                </a:lnTo>
                <a:lnTo>
                  <a:pt x="226739" y="83045"/>
                </a:lnTo>
                <a:lnTo>
                  <a:pt x="227352" y="83557"/>
                </a:lnTo>
                <a:lnTo>
                  <a:pt x="227966" y="83352"/>
                </a:lnTo>
                <a:lnTo>
                  <a:pt x="228068" y="83557"/>
                </a:lnTo>
                <a:lnTo>
                  <a:pt x="228375" y="84273"/>
                </a:lnTo>
                <a:lnTo>
                  <a:pt x="229398" y="83659"/>
                </a:lnTo>
                <a:lnTo>
                  <a:pt x="229705" y="83250"/>
                </a:lnTo>
                <a:lnTo>
                  <a:pt x="229602" y="83045"/>
                </a:lnTo>
                <a:lnTo>
                  <a:pt x="229807" y="82739"/>
                </a:lnTo>
                <a:lnTo>
                  <a:pt x="229705" y="81920"/>
                </a:lnTo>
                <a:lnTo>
                  <a:pt x="230216" y="81102"/>
                </a:lnTo>
                <a:lnTo>
                  <a:pt x="230523" y="81102"/>
                </a:lnTo>
                <a:lnTo>
                  <a:pt x="231239" y="78955"/>
                </a:lnTo>
                <a:lnTo>
                  <a:pt x="231852" y="79159"/>
                </a:lnTo>
                <a:lnTo>
                  <a:pt x="232159" y="79159"/>
                </a:lnTo>
                <a:lnTo>
                  <a:pt x="232057" y="78955"/>
                </a:lnTo>
                <a:lnTo>
                  <a:pt x="231136" y="77932"/>
                </a:lnTo>
                <a:lnTo>
                  <a:pt x="231034" y="77114"/>
                </a:lnTo>
                <a:lnTo>
                  <a:pt x="230932" y="77011"/>
                </a:lnTo>
                <a:lnTo>
                  <a:pt x="230420" y="76295"/>
                </a:lnTo>
                <a:lnTo>
                  <a:pt x="230830" y="76193"/>
                </a:lnTo>
                <a:lnTo>
                  <a:pt x="230932" y="76091"/>
                </a:lnTo>
                <a:lnTo>
                  <a:pt x="230932" y="75580"/>
                </a:lnTo>
                <a:lnTo>
                  <a:pt x="231750" y="75580"/>
                </a:lnTo>
                <a:lnTo>
                  <a:pt x="231443" y="74864"/>
                </a:lnTo>
                <a:lnTo>
                  <a:pt x="232261" y="74761"/>
                </a:lnTo>
                <a:lnTo>
                  <a:pt x="231136" y="73841"/>
                </a:lnTo>
                <a:lnTo>
                  <a:pt x="230727" y="73943"/>
                </a:lnTo>
                <a:lnTo>
                  <a:pt x="230420" y="72920"/>
                </a:lnTo>
                <a:lnTo>
                  <a:pt x="230011" y="73227"/>
                </a:lnTo>
                <a:lnTo>
                  <a:pt x="230011" y="72818"/>
                </a:lnTo>
                <a:close/>
                <a:moveTo>
                  <a:pt x="261307" y="82943"/>
                </a:moveTo>
                <a:lnTo>
                  <a:pt x="262841" y="84989"/>
                </a:lnTo>
                <a:lnTo>
                  <a:pt x="262330" y="83761"/>
                </a:lnTo>
                <a:lnTo>
                  <a:pt x="261307" y="82943"/>
                </a:lnTo>
                <a:close/>
                <a:moveTo>
                  <a:pt x="237682" y="78239"/>
                </a:moveTo>
                <a:lnTo>
                  <a:pt x="237170" y="78852"/>
                </a:lnTo>
                <a:lnTo>
                  <a:pt x="234614" y="78955"/>
                </a:lnTo>
                <a:lnTo>
                  <a:pt x="234409" y="78750"/>
                </a:lnTo>
                <a:lnTo>
                  <a:pt x="233489" y="79057"/>
                </a:lnTo>
                <a:lnTo>
                  <a:pt x="232977" y="79875"/>
                </a:lnTo>
                <a:lnTo>
                  <a:pt x="232977" y="80080"/>
                </a:lnTo>
                <a:lnTo>
                  <a:pt x="232875" y="80182"/>
                </a:lnTo>
                <a:lnTo>
                  <a:pt x="232977" y="80898"/>
                </a:lnTo>
                <a:lnTo>
                  <a:pt x="232875" y="80693"/>
                </a:lnTo>
                <a:lnTo>
                  <a:pt x="232057" y="83455"/>
                </a:lnTo>
                <a:lnTo>
                  <a:pt x="232364" y="83659"/>
                </a:lnTo>
                <a:lnTo>
                  <a:pt x="232568" y="83864"/>
                </a:lnTo>
                <a:lnTo>
                  <a:pt x="232670" y="85909"/>
                </a:lnTo>
                <a:lnTo>
                  <a:pt x="233386" y="85807"/>
                </a:lnTo>
                <a:lnTo>
                  <a:pt x="233591" y="82841"/>
                </a:lnTo>
                <a:lnTo>
                  <a:pt x="234409" y="84784"/>
                </a:lnTo>
                <a:lnTo>
                  <a:pt x="235636" y="84375"/>
                </a:lnTo>
                <a:lnTo>
                  <a:pt x="235125" y="83761"/>
                </a:lnTo>
                <a:lnTo>
                  <a:pt x="235227" y="83148"/>
                </a:lnTo>
                <a:lnTo>
                  <a:pt x="234409" y="82023"/>
                </a:lnTo>
                <a:lnTo>
                  <a:pt x="234614" y="82023"/>
                </a:lnTo>
                <a:lnTo>
                  <a:pt x="235739" y="81000"/>
                </a:lnTo>
                <a:lnTo>
                  <a:pt x="236148" y="81102"/>
                </a:lnTo>
                <a:lnTo>
                  <a:pt x="235739" y="80693"/>
                </a:lnTo>
                <a:lnTo>
                  <a:pt x="235739" y="80795"/>
                </a:lnTo>
                <a:lnTo>
                  <a:pt x="233591" y="81205"/>
                </a:lnTo>
                <a:lnTo>
                  <a:pt x="233284" y="80693"/>
                </a:lnTo>
                <a:lnTo>
                  <a:pt x="233182" y="80182"/>
                </a:lnTo>
                <a:lnTo>
                  <a:pt x="235943" y="79568"/>
                </a:lnTo>
                <a:lnTo>
                  <a:pt x="236455" y="79773"/>
                </a:lnTo>
                <a:lnTo>
                  <a:pt x="236966" y="79670"/>
                </a:lnTo>
                <a:lnTo>
                  <a:pt x="237580" y="79057"/>
                </a:lnTo>
                <a:lnTo>
                  <a:pt x="237682" y="78239"/>
                </a:lnTo>
                <a:close/>
                <a:moveTo>
                  <a:pt x="210580" y="74659"/>
                </a:moveTo>
                <a:lnTo>
                  <a:pt x="219068" y="86114"/>
                </a:lnTo>
                <a:lnTo>
                  <a:pt x="219068" y="85705"/>
                </a:lnTo>
                <a:lnTo>
                  <a:pt x="219989" y="86011"/>
                </a:lnTo>
                <a:lnTo>
                  <a:pt x="220398" y="83250"/>
                </a:lnTo>
                <a:lnTo>
                  <a:pt x="219273" y="82636"/>
                </a:lnTo>
                <a:lnTo>
                  <a:pt x="218966" y="81102"/>
                </a:lnTo>
                <a:lnTo>
                  <a:pt x="218352" y="80898"/>
                </a:lnTo>
                <a:lnTo>
                  <a:pt x="218148" y="80489"/>
                </a:lnTo>
                <a:lnTo>
                  <a:pt x="218455" y="79977"/>
                </a:lnTo>
                <a:lnTo>
                  <a:pt x="218045" y="79466"/>
                </a:lnTo>
                <a:lnTo>
                  <a:pt x="217330" y="79773"/>
                </a:lnTo>
                <a:lnTo>
                  <a:pt x="217739" y="79568"/>
                </a:lnTo>
                <a:lnTo>
                  <a:pt x="216102" y="77830"/>
                </a:lnTo>
                <a:lnTo>
                  <a:pt x="215795" y="78034"/>
                </a:lnTo>
                <a:lnTo>
                  <a:pt x="212625" y="74659"/>
                </a:lnTo>
                <a:close/>
                <a:moveTo>
                  <a:pt x="246170" y="85602"/>
                </a:moveTo>
                <a:lnTo>
                  <a:pt x="245864" y="85909"/>
                </a:lnTo>
                <a:lnTo>
                  <a:pt x="245761" y="86216"/>
                </a:lnTo>
                <a:lnTo>
                  <a:pt x="246273" y="86523"/>
                </a:lnTo>
                <a:lnTo>
                  <a:pt x="246375" y="86011"/>
                </a:lnTo>
                <a:lnTo>
                  <a:pt x="246170" y="85602"/>
                </a:lnTo>
                <a:close/>
                <a:moveTo>
                  <a:pt x="261818" y="84375"/>
                </a:moveTo>
                <a:lnTo>
                  <a:pt x="261716" y="84886"/>
                </a:lnTo>
                <a:lnTo>
                  <a:pt x="260693" y="85705"/>
                </a:lnTo>
                <a:lnTo>
                  <a:pt x="260386" y="85705"/>
                </a:lnTo>
                <a:lnTo>
                  <a:pt x="260284" y="85193"/>
                </a:lnTo>
                <a:lnTo>
                  <a:pt x="260080" y="85705"/>
                </a:lnTo>
                <a:lnTo>
                  <a:pt x="258648" y="85909"/>
                </a:lnTo>
                <a:lnTo>
                  <a:pt x="259773" y="86523"/>
                </a:lnTo>
                <a:lnTo>
                  <a:pt x="262125" y="85500"/>
                </a:lnTo>
                <a:lnTo>
                  <a:pt x="262023" y="85295"/>
                </a:lnTo>
                <a:lnTo>
                  <a:pt x="262227" y="85193"/>
                </a:lnTo>
                <a:lnTo>
                  <a:pt x="262432" y="84477"/>
                </a:lnTo>
                <a:lnTo>
                  <a:pt x="261818" y="84375"/>
                </a:lnTo>
                <a:close/>
                <a:moveTo>
                  <a:pt x="249239" y="87852"/>
                </a:moveTo>
                <a:lnTo>
                  <a:pt x="248727" y="88670"/>
                </a:lnTo>
                <a:lnTo>
                  <a:pt x="249648" y="88466"/>
                </a:lnTo>
                <a:lnTo>
                  <a:pt x="249239" y="87852"/>
                </a:lnTo>
                <a:close/>
                <a:moveTo>
                  <a:pt x="220500" y="86216"/>
                </a:moveTo>
                <a:lnTo>
                  <a:pt x="219682" y="86932"/>
                </a:lnTo>
                <a:lnTo>
                  <a:pt x="219784" y="87136"/>
                </a:lnTo>
                <a:lnTo>
                  <a:pt x="227250" y="88875"/>
                </a:lnTo>
                <a:lnTo>
                  <a:pt x="227761" y="88977"/>
                </a:lnTo>
                <a:lnTo>
                  <a:pt x="227761" y="88057"/>
                </a:lnTo>
                <a:lnTo>
                  <a:pt x="226330" y="87648"/>
                </a:lnTo>
                <a:lnTo>
                  <a:pt x="226125" y="87136"/>
                </a:lnTo>
                <a:lnTo>
                  <a:pt x="224591" y="86727"/>
                </a:lnTo>
                <a:lnTo>
                  <a:pt x="224284" y="87136"/>
                </a:lnTo>
                <a:lnTo>
                  <a:pt x="222648" y="87034"/>
                </a:lnTo>
                <a:lnTo>
                  <a:pt x="222239" y="86523"/>
                </a:lnTo>
                <a:lnTo>
                  <a:pt x="220500" y="86216"/>
                </a:lnTo>
                <a:close/>
                <a:moveTo>
                  <a:pt x="227761" y="88364"/>
                </a:moveTo>
                <a:lnTo>
                  <a:pt x="228273" y="89080"/>
                </a:lnTo>
                <a:lnTo>
                  <a:pt x="228886" y="88670"/>
                </a:lnTo>
                <a:lnTo>
                  <a:pt x="228375" y="88364"/>
                </a:lnTo>
                <a:close/>
                <a:moveTo>
                  <a:pt x="229398" y="88568"/>
                </a:moveTo>
                <a:lnTo>
                  <a:pt x="228989" y="88977"/>
                </a:lnTo>
                <a:lnTo>
                  <a:pt x="229705" y="89182"/>
                </a:lnTo>
                <a:lnTo>
                  <a:pt x="229807" y="88670"/>
                </a:lnTo>
                <a:lnTo>
                  <a:pt x="229398" y="88568"/>
                </a:lnTo>
                <a:close/>
                <a:moveTo>
                  <a:pt x="235432" y="88466"/>
                </a:moveTo>
                <a:lnTo>
                  <a:pt x="234920" y="88875"/>
                </a:lnTo>
                <a:lnTo>
                  <a:pt x="233182" y="88568"/>
                </a:lnTo>
                <a:lnTo>
                  <a:pt x="232670" y="88670"/>
                </a:lnTo>
                <a:lnTo>
                  <a:pt x="232670" y="89182"/>
                </a:lnTo>
                <a:lnTo>
                  <a:pt x="234716" y="88977"/>
                </a:lnTo>
                <a:lnTo>
                  <a:pt x="235330" y="88773"/>
                </a:lnTo>
                <a:lnTo>
                  <a:pt x="235534" y="88466"/>
                </a:lnTo>
                <a:close/>
                <a:moveTo>
                  <a:pt x="230932" y="88364"/>
                </a:moveTo>
                <a:lnTo>
                  <a:pt x="230727" y="88568"/>
                </a:lnTo>
                <a:lnTo>
                  <a:pt x="231034" y="88977"/>
                </a:lnTo>
                <a:lnTo>
                  <a:pt x="231034" y="88977"/>
                </a:lnTo>
                <a:lnTo>
                  <a:pt x="230420" y="88670"/>
                </a:lnTo>
                <a:lnTo>
                  <a:pt x="230011" y="89386"/>
                </a:lnTo>
                <a:lnTo>
                  <a:pt x="231341" y="88977"/>
                </a:lnTo>
                <a:lnTo>
                  <a:pt x="231750" y="89080"/>
                </a:lnTo>
                <a:lnTo>
                  <a:pt x="231648" y="88977"/>
                </a:lnTo>
                <a:lnTo>
                  <a:pt x="231750" y="88977"/>
                </a:lnTo>
                <a:lnTo>
                  <a:pt x="231648" y="88670"/>
                </a:lnTo>
                <a:lnTo>
                  <a:pt x="231239" y="88568"/>
                </a:lnTo>
                <a:lnTo>
                  <a:pt x="230932" y="88364"/>
                </a:lnTo>
                <a:close/>
                <a:moveTo>
                  <a:pt x="232670" y="89591"/>
                </a:moveTo>
                <a:lnTo>
                  <a:pt x="231750" y="89898"/>
                </a:lnTo>
                <a:lnTo>
                  <a:pt x="232670" y="90409"/>
                </a:lnTo>
                <a:lnTo>
                  <a:pt x="233284" y="90205"/>
                </a:lnTo>
                <a:lnTo>
                  <a:pt x="232670" y="89591"/>
                </a:lnTo>
                <a:close/>
                <a:moveTo>
                  <a:pt x="239420" y="88670"/>
                </a:moveTo>
                <a:lnTo>
                  <a:pt x="237989" y="88773"/>
                </a:lnTo>
                <a:lnTo>
                  <a:pt x="235943" y="90102"/>
                </a:lnTo>
                <a:lnTo>
                  <a:pt x="235943" y="90511"/>
                </a:lnTo>
                <a:lnTo>
                  <a:pt x="237068" y="90102"/>
                </a:lnTo>
                <a:lnTo>
                  <a:pt x="239420" y="88670"/>
                </a:lnTo>
                <a:close/>
                <a:moveTo>
                  <a:pt x="244636" y="80386"/>
                </a:moveTo>
                <a:lnTo>
                  <a:pt x="243205" y="81409"/>
                </a:lnTo>
                <a:lnTo>
                  <a:pt x="243920" y="81614"/>
                </a:lnTo>
                <a:lnTo>
                  <a:pt x="244125" y="82125"/>
                </a:lnTo>
                <a:lnTo>
                  <a:pt x="244432" y="82330"/>
                </a:lnTo>
                <a:lnTo>
                  <a:pt x="245761" y="82227"/>
                </a:lnTo>
                <a:lnTo>
                  <a:pt x="245557" y="82739"/>
                </a:lnTo>
                <a:lnTo>
                  <a:pt x="244023" y="82943"/>
                </a:lnTo>
                <a:lnTo>
                  <a:pt x="244534" y="83250"/>
                </a:lnTo>
                <a:lnTo>
                  <a:pt x="244739" y="84068"/>
                </a:lnTo>
                <a:lnTo>
                  <a:pt x="245659" y="83148"/>
                </a:lnTo>
                <a:lnTo>
                  <a:pt x="245761" y="83966"/>
                </a:lnTo>
                <a:lnTo>
                  <a:pt x="246580" y="84068"/>
                </a:lnTo>
                <a:lnTo>
                  <a:pt x="246784" y="84580"/>
                </a:lnTo>
                <a:lnTo>
                  <a:pt x="249648" y="85909"/>
                </a:lnTo>
                <a:lnTo>
                  <a:pt x="249443" y="86011"/>
                </a:lnTo>
                <a:lnTo>
                  <a:pt x="249648" y="86011"/>
                </a:lnTo>
                <a:lnTo>
                  <a:pt x="250261" y="87443"/>
                </a:lnTo>
                <a:lnTo>
                  <a:pt x="249852" y="87545"/>
                </a:lnTo>
                <a:lnTo>
                  <a:pt x="250057" y="88057"/>
                </a:lnTo>
                <a:lnTo>
                  <a:pt x="249852" y="88466"/>
                </a:lnTo>
                <a:lnTo>
                  <a:pt x="251080" y="88159"/>
                </a:lnTo>
                <a:lnTo>
                  <a:pt x="251080" y="88670"/>
                </a:lnTo>
                <a:lnTo>
                  <a:pt x="251693" y="89386"/>
                </a:lnTo>
                <a:lnTo>
                  <a:pt x="253534" y="89386"/>
                </a:lnTo>
                <a:lnTo>
                  <a:pt x="253841" y="88977"/>
                </a:lnTo>
                <a:lnTo>
                  <a:pt x="252920" y="88466"/>
                </a:lnTo>
                <a:lnTo>
                  <a:pt x="254455" y="88261"/>
                </a:lnTo>
                <a:lnTo>
                  <a:pt x="254455" y="88159"/>
                </a:lnTo>
                <a:lnTo>
                  <a:pt x="254557" y="88159"/>
                </a:lnTo>
                <a:lnTo>
                  <a:pt x="254250" y="87750"/>
                </a:lnTo>
                <a:lnTo>
                  <a:pt x="254864" y="87955"/>
                </a:lnTo>
                <a:lnTo>
                  <a:pt x="255375" y="87852"/>
                </a:lnTo>
                <a:lnTo>
                  <a:pt x="257625" y="90307"/>
                </a:lnTo>
                <a:lnTo>
                  <a:pt x="260080" y="91023"/>
                </a:lnTo>
                <a:lnTo>
                  <a:pt x="260080" y="90716"/>
                </a:lnTo>
                <a:lnTo>
                  <a:pt x="260489" y="90614"/>
                </a:lnTo>
                <a:lnTo>
                  <a:pt x="259670" y="90307"/>
                </a:lnTo>
                <a:lnTo>
                  <a:pt x="259670" y="90102"/>
                </a:lnTo>
                <a:lnTo>
                  <a:pt x="259159" y="89386"/>
                </a:lnTo>
                <a:lnTo>
                  <a:pt x="258648" y="89386"/>
                </a:lnTo>
                <a:lnTo>
                  <a:pt x="257318" y="87034"/>
                </a:lnTo>
                <a:lnTo>
                  <a:pt x="258136" y="86932"/>
                </a:lnTo>
                <a:lnTo>
                  <a:pt x="256500" y="85705"/>
                </a:lnTo>
                <a:lnTo>
                  <a:pt x="256398" y="84989"/>
                </a:lnTo>
                <a:lnTo>
                  <a:pt x="251898" y="82636"/>
                </a:lnTo>
                <a:lnTo>
                  <a:pt x="249545" y="81716"/>
                </a:lnTo>
                <a:lnTo>
                  <a:pt x="248727" y="81920"/>
                </a:lnTo>
                <a:lnTo>
                  <a:pt x="248727" y="82125"/>
                </a:lnTo>
                <a:lnTo>
                  <a:pt x="246989" y="83455"/>
                </a:lnTo>
                <a:lnTo>
                  <a:pt x="246375" y="82636"/>
                </a:lnTo>
                <a:lnTo>
                  <a:pt x="246273" y="82943"/>
                </a:lnTo>
                <a:lnTo>
                  <a:pt x="245864" y="80795"/>
                </a:lnTo>
                <a:lnTo>
                  <a:pt x="244636" y="80386"/>
                </a:lnTo>
                <a:close/>
                <a:moveTo>
                  <a:pt x="242693" y="91534"/>
                </a:moveTo>
                <a:lnTo>
                  <a:pt x="241977" y="91636"/>
                </a:lnTo>
                <a:lnTo>
                  <a:pt x="241977" y="91841"/>
                </a:lnTo>
                <a:lnTo>
                  <a:pt x="242386" y="92352"/>
                </a:lnTo>
                <a:lnTo>
                  <a:pt x="242693" y="91534"/>
                </a:lnTo>
                <a:close/>
                <a:moveTo>
                  <a:pt x="285750" y="96648"/>
                </a:moveTo>
                <a:lnTo>
                  <a:pt x="285545" y="96750"/>
                </a:lnTo>
                <a:lnTo>
                  <a:pt x="284420" y="97159"/>
                </a:lnTo>
                <a:lnTo>
                  <a:pt x="284216" y="97261"/>
                </a:lnTo>
                <a:lnTo>
                  <a:pt x="285239" y="97261"/>
                </a:lnTo>
                <a:lnTo>
                  <a:pt x="285750" y="96648"/>
                </a:lnTo>
                <a:close/>
                <a:moveTo>
                  <a:pt x="285648" y="97057"/>
                </a:moveTo>
                <a:lnTo>
                  <a:pt x="285239" y="97261"/>
                </a:lnTo>
                <a:lnTo>
                  <a:pt x="285545" y="97261"/>
                </a:lnTo>
                <a:lnTo>
                  <a:pt x="285648" y="97057"/>
                </a:lnTo>
                <a:close/>
                <a:moveTo>
                  <a:pt x="284011" y="98080"/>
                </a:moveTo>
                <a:lnTo>
                  <a:pt x="282886" y="98591"/>
                </a:lnTo>
                <a:lnTo>
                  <a:pt x="283807" y="98693"/>
                </a:lnTo>
                <a:lnTo>
                  <a:pt x="284114" y="98386"/>
                </a:lnTo>
                <a:lnTo>
                  <a:pt x="284011" y="98080"/>
                </a:lnTo>
                <a:close/>
                <a:moveTo>
                  <a:pt x="168852" y="92761"/>
                </a:moveTo>
                <a:lnTo>
                  <a:pt x="168136" y="92864"/>
                </a:lnTo>
                <a:lnTo>
                  <a:pt x="168136" y="93682"/>
                </a:lnTo>
                <a:lnTo>
                  <a:pt x="167318" y="94295"/>
                </a:lnTo>
                <a:lnTo>
                  <a:pt x="167318" y="95114"/>
                </a:lnTo>
                <a:lnTo>
                  <a:pt x="166807" y="95420"/>
                </a:lnTo>
                <a:lnTo>
                  <a:pt x="166705" y="95318"/>
                </a:lnTo>
                <a:lnTo>
                  <a:pt x="165886" y="96341"/>
                </a:lnTo>
                <a:lnTo>
                  <a:pt x="165375" y="96239"/>
                </a:lnTo>
                <a:lnTo>
                  <a:pt x="164966" y="96443"/>
                </a:lnTo>
                <a:lnTo>
                  <a:pt x="164761" y="96443"/>
                </a:lnTo>
                <a:lnTo>
                  <a:pt x="164045" y="96955"/>
                </a:lnTo>
                <a:lnTo>
                  <a:pt x="163330" y="105955"/>
                </a:lnTo>
                <a:lnTo>
                  <a:pt x="163943" y="106261"/>
                </a:lnTo>
                <a:lnTo>
                  <a:pt x="165477" y="105852"/>
                </a:lnTo>
                <a:lnTo>
                  <a:pt x="168750" y="96034"/>
                </a:lnTo>
                <a:lnTo>
                  <a:pt x="169159" y="96341"/>
                </a:lnTo>
                <a:lnTo>
                  <a:pt x="169364" y="96136"/>
                </a:lnTo>
                <a:lnTo>
                  <a:pt x="168852" y="92761"/>
                </a:lnTo>
                <a:close/>
                <a:moveTo>
                  <a:pt x="79364" y="112500"/>
                </a:moveTo>
                <a:lnTo>
                  <a:pt x="79057" y="112807"/>
                </a:lnTo>
                <a:lnTo>
                  <a:pt x="79057" y="113011"/>
                </a:lnTo>
                <a:lnTo>
                  <a:pt x="79364" y="112500"/>
                </a:lnTo>
                <a:close/>
                <a:moveTo>
                  <a:pt x="185114" y="3784"/>
                </a:moveTo>
                <a:lnTo>
                  <a:pt x="184091" y="4398"/>
                </a:lnTo>
                <a:lnTo>
                  <a:pt x="184909" y="4705"/>
                </a:lnTo>
                <a:lnTo>
                  <a:pt x="183273" y="4705"/>
                </a:lnTo>
                <a:lnTo>
                  <a:pt x="183989" y="5011"/>
                </a:lnTo>
                <a:lnTo>
                  <a:pt x="184193" y="5318"/>
                </a:lnTo>
                <a:lnTo>
                  <a:pt x="184193" y="5318"/>
                </a:lnTo>
                <a:lnTo>
                  <a:pt x="183784" y="5011"/>
                </a:lnTo>
                <a:lnTo>
                  <a:pt x="180102" y="5114"/>
                </a:lnTo>
                <a:lnTo>
                  <a:pt x="180920" y="5216"/>
                </a:lnTo>
                <a:lnTo>
                  <a:pt x="177341" y="5727"/>
                </a:lnTo>
                <a:lnTo>
                  <a:pt x="177545" y="5932"/>
                </a:lnTo>
                <a:lnTo>
                  <a:pt x="177341" y="6239"/>
                </a:lnTo>
                <a:lnTo>
                  <a:pt x="176830" y="6136"/>
                </a:lnTo>
                <a:lnTo>
                  <a:pt x="177955" y="6443"/>
                </a:lnTo>
                <a:lnTo>
                  <a:pt x="177239" y="6443"/>
                </a:lnTo>
                <a:lnTo>
                  <a:pt x="178568" y="6852"/>
                </a:lnTo>
                <a:lnTo>
                  <a:pt x="178057" y="7057"/>
                </a:lnTo>
                <a:lnTo>
                  <a:pt x="178261" y="6852"/>
                </a:lnTo>
                <a:lnTo>
                  <a:pt x="178261" y="6852"/>
                </a:lnTo>
                <a:lnTo>
                  <a:pt x="174477" y="7057"/>
                </a:lnTo>
                <a:lnTo>
                  <a:pt x="174682" y="7466"/>
                </a:lnTo>
                <a:lnTo>
                  <a:pt x="174989" y="7568"/>
                </a:lnTo>
                <a:lnTo>
                  <a:pt x="175091" y="7773"/>
                </a:lnTo>
                <a:lnTo>
                  <a:pt x="177648" y="8795"/>
                </a:lnTo>
                <a:lnTo>
                  <a:pt x="177852" y="9205"/>
                </a:lnTo>
                <a:lnTo>
                  <a:pt x="178261" y="9511"/>
                </a:lnTo>
                <a:lnTo>
                  <a:pt x="178169" y="9789"/>
                </a:lnTo>
                <a:lnTo>
                  <a:pt x="177852" y="9409"/>
                </a:lnTo>
                <a:lnTo>
                  <a:pt x="177545" y="9716"/>
                </a:lnTo>
                <a:lnTo>
                  <a:pt x="177034" y="8591"/>
                </a:lnTo>
                <a:lnTo>
                  <a:pt x="173352" y="8182"/>
                </a:lnTo>
                <a:lnTo>
                  <a:pt x="173352" y="8182"/>
                </a:lnTo>
                <a:lnTo>
                  <a:pt x="173966" y="8489"/>
                </a:lnTo>
                <a:lnTo>
                  <a:pt x="172636" y="8489"/>
                </a:lnTo>
                <a:lnTo>
                  <a:pt x="175193" y="9205"/>
                </a:lnTo>
                <a:lnTo>
                  <a:pt x="175193" y="9205"/>
                </a:lnTo>
                <a:lnTo>
                  <a:pt x="172432" y="8898"/>
                </a:lnTo>
                <a:lnTo>
                  <a:pt x="172432" y="8693"/>
                </a:lnTo>
                <a:lnTo>
                  <a:pt x="172227" y="8591"/>
                </a:lnTo>
                <a:lnTo>
                  <a:pt x="172227" y="8182"/>
                </a:lnTo>
                <a:lnTo>
                  <a:pt x="171307" y="7670"/>
                </a:lnTo>
                <a:lnTo>
                  <a:pt x="171307" y="7670"/>
                </a:lnTo>
                <a:lnTo>
                  <a:pt x="171716" y="8284"/>
                </a:lnTo>
                <a:lnTo>
                  <a:pt x="171102" y="8898"/>
                </a:lnTo>
                <a:lnTo>
                  <a:pt x="172227" y="9511"/>
                </a:lnTo>
                <a:lnTo>
                  <a:pt x="172330" y="10330"/>
                </a:lnTo>
                <a:lnTo>
                  <a:pt x="174886" y="11148"/>
                </a:lnTo>
                <a:lnTo>
                  <a:pt x="173966" y="11045"/>
                </a:lnTo>
                <a:lnTo>
                  <a:pt x="174170" y="12068"/>
                </a:lnTo>
                <a:lnTo>
                  <a:pt x="173966" y="12375"/>
                </a:lnTo>
                <a:lnTo>
                  <a:pt x="173966" y="12580"/>
                </a:lnTo>
                <a:lnTo>
                  <a:pt x="173250" y="13398"/>
                </a:lnTo>
                <a:lnTo>
                  <a:pt x="170898" y="12886"/>
                </a:lnTo>
                <a:lnTo>
                  <a:pt x="172023" y="12886"/>
                </a:lnTo>
                <a:lnTo>
                  <a:pt x="172125" y="13091"/>
                </a:lnTo>
                <a:lnTo>
                  <a:pt x="172636" y="12989"/>
                </a:lnTo>
                <a:lnTo>
                  <a:pt x="172330" y="12784"/>
                </a:lnTo>
                <a:lnTo>
                  <a:pt x="173045" y="11761"/>
                </a:lnTo>
                <a:lnTo>
                  <a:pt x="173045" y="11352"/>
                </a:lnTo>
                <a:lnTo>
                  <a:pt x="172330" y="11045"/>
                </a:lnTo>
                <a:lnTo>
                  <a:pt x="171307" y="9920"/>
                </a:lnTo>
                <a:lnTo>
                  <a:pt x="171307" y="9716"/>
                </a:lnTo>
                <a:lnTo>
                  <a:pt x="171102" y="9307"/>
                </a:lnTo>
                <a:lnTo>
                  <a:pt x="170284" y="8898"/>
                </a:lnTo>
                <a:lnTo>
                  <a:pt x="170182" y="7875"/>
                </a:lnTo>
                <a:lnTo>
                  <a:pt x="168545" y="7670"/>
                </a:lnTo>
                <a:lnTo>
                  <a:pt x="167727" y="8080"/>
                </a:lnTo>
                <a:lnTo>
                  <a:pt x="167625" y="8795"/>
                </a:lnTo>
                <a:lnTo>
                  <a:pt x="167114" y="9205"/>
                </a:lnTo>
                <a:lnTo>
                  <a:pt x="167727" y="9409"/>
                </a:lnTo>
                <a:lnTo>
                  <a:pt x="168034" y="10432"/>
                </a:lnTo>
                <a:lnTo>
                  <a:pt x="169875" y="10943"/>
                </a:lnTo>
                <a:lnTo>
                  <a:pt x="169568" y="11557"/>
                </a:lnTo>
                <a:lnTo>
                  <a:pt x="164148" y="10227"/>
                </a:lnTo>
                <a:lnTo>
                  <a:pt x="163636" y="10432"/>
                </a:lnTo>
                <a:lnTo>
                  <a:pt x="164352" y="10841"/>
                </a:lnTo>
                <a:lnTo>
                  <a:pt x="163841" y="11250"/>
                </a:lnTo>
                <a:lnTo>
                  <a:pt x="159648" y="11557"/>
                </a:lnTo>
                <a:lnTo>
                  <a:pt x="159648" y="11557"/>
                </a:lnTo>
                <a:lnTo>
                  <a:pt x="159955" y="11455"/>
                </a:lnTo>
                <a:lnTo>
                  <a:pt x="159852" y="11045"/>
                </a:lnTo>
                <a:lnTo>
                  <a:pt x="159750" y="11045"/>
                </a:lnTo>
                <a:lnTo>
                  <a:pt x="158830" y="11250"/>
                </a:lnTo>
                <a:lnTo>
                  <a:pt x="159136" y="11352"/>
                </a:lnTo>
                <a:lnTo>
                  <a:pt x="158830" y="11455"/>
                </a:lnTo>
                <a:lnTo>
                  <a:pt x="158625" y="11352"/>
                </a:lnTo>
                <a:lnTo>
                  <a:pt x="156682" y="11966"/>
                </a:lnTo>
                <a:lnTo>
                  <a:pt x="156886" y="12068"/>
                </a:lnTo>
                <a:lnTo>
                  <a:pt x="155250" y="12886"/>
                </a:lnTo>
                <a:lnTo>
                  <a:pt x="154330" y="12273"/>
                </a:lnTo>
                <a:lnTo>
                  <a:pt x="155352" y="11966"/>
                </a:lnTo>
                <a:lnTo>
                  <a:pt x="152898" y="11250"/>
                </a:lnTo>
                <a:lnTo>
                  <a:pt x="153614" y="11659"/>
                </a:lnTo>
                <a:lnTo>
                  <a:pt x="153614" y="12375"/>
                </a:lnTo>
                <a:lnTo>
                  <a:pt x="154227" y="12784"/>
                </a:lnTo>
                <a:lnTo>
                  <a:pt x="154227" y="13602"/>
                </a:lnTo>
                <a:lnTo>
                  <a:pt x="152795" y="13193"/>
                </a:lnTo>
                <a:lnTo>
                  <a:pt x="151466" y="14011"/>
                </a:lnTo>
                <a:lnTo>
                  <a:pt x="152080" y="14727"/>
                </a:lnTo>
                <a:lnTo>
                  <a:pt x="151568" y="14932"/>
                </a:lnTo>
                <a:lnTo>
                  <a:pt x="149625" y="14318"/>
                </a:lnTo>
                <a:lnTo>
                  <a:pt x="149420" y="14523"/>
                </a:lnTo>
                <a:lnTo>
                  <a:pt x="150545" y="15239"/>
                </a:lnTo>
                <a:lnTo>
                  <a:pt x="150341" y="15545"/>
                </a:lnTo>
                <a:lnTo>
                  <a:pt x="146864" y="13295"/>
                </a:lnTo>
                <a:lnTo>
                  <a:pt x="147068" y="13193"/>
                </a:lnTo>
                <a:lnTo>
                  <a:pt x="145636" y="12580"/>
                </a:lnTo>
                <a:lnTo>
                  <a:pt x="151057" y="13398"/>
                </a:lnTo>
                <a:lnTo>
                  <a:pt x="151977" y="12886"/>
                </a:lnTo>
                <a:lnTo>
                  <a:pt x="151875" y="12375"/>
                </a:lnTo>
                <a:lnTo>
                  <a:pt x="150648" y="11659"/>
                </a:lnTo>
                <a:lnTo>
                  <a:pt x="150750" y="11761"/>
                </a:lnTo>
                <a:lnTo>
                  <a:pt x="150750" y="11761"/>
                </a:lnTo>
                <a:lnTo>
                  <a:pt x="146455" y="10636"/>
                </a:lnTo>
                <a:lnTo>
                  <a:pt x="146045" y="10841"/>
                </a:lnTo>
                <a:lnTo>
                  <a:pt x="145841" y="10636"/>
                </a:lnTo>
                <a:lnTo>
                  <a:pt x="145841" y="10534"/>
                </a:lnTo>
                <a:lnTo>
                  <a:pt x="145227" y="10432"/>
                </a:lnTo>
                <a:lnTo>
                  <a:pt x="145739" y="10330"/>
                </a:lnTo>
                <a:lnTo>
                  <a:pt x="145023" y="10125"/>
                </a:lnTo>
                <a:lnTo>
                  <a:pt x="145023" y="10125"/>
                </a:lnTo>
                <a:lnTo>
                  <a:pt x="145125" y="10227"/>
                </a:lnTo>
                <a:lnTo>
                  <a:pt x="143591" y="10330"/>
                </a:lnTo>
                <a:lnTo>
                  <a:pt x="143489" y="10125"/>
                </a:lnTo>
                <a:lnTo>
                  <a:pt x="142875" y="9920"/>
                </a:lnTo>
                <a:lnTo>
                  <a:pt x="144102" y="9920"/>
                </a:lnTo>
                <a:lnTo>
                  <a:pt x="143080" y="9409"/>
                </a:lnTo>
                <a:lnTo>
                  <a:pt x="142466" y="9920"/>
                </a:lnTo>
                <a:lnTo>
                  <a:pt x="141955" y="9409"/>
                </a:lnTo>
                <a:lnTo>
                  <a:pt x="141443" y="9716"/>
                </a:lnTo>
                <a:lnTo>
                  <a:pt x="141341" y="9511"/>
                </a:lnTo>
                <a:lnTo>
                  <a:pt x="141136" y="9409"/>
                </a:lnTo>
                <a:lnTo>
                  <a:pt x="140727" y="9920"/>
                </a:lnTo>
                <a:lnTo>
                  <a:pt x="140830" y="9409"/>
                </a:lnTo>
                <a:lnTo>
                  <a:pt x="140318" y="9307"/>
                </a:lnTo>
                <a:lnTo>
                  <a:pt x="139398" y="10023"/>
                </a:lnTo>
                <a:lnTo>
                  <a:pt x="138886" y="9716"/>
                </a:lnTo>
                <a:lnTo>
                  <a:pt x="138068" y="9920"/>
                </a:lnTo>
                <a:lnTo>
                  <a:pt x="138477" y="10227"/>
                </a:lnTo>
                <a:lnTo>
                  <a:pt x="137864" y="10125"/>
                </a:lnTo>
                <a:lnTo>
                  <a:pt x="137557" y="10330"/>
                </a:lnTo>
                <a:lnTo>
                  <a:pt x="137761" y="10534"/>
                </a:lnTo>
                <a:lnTo>
                  <a:pt x="137352" y="10636"/>
                </a:lnTo>
                <a:lnTo>
                  <a:pt x="137352" y="10125"/>
                </a:lnTo>
                <a:lnTo>
                  <a:pt x="137045" y="10534"/>
                </a:lnTo>
                <a:lnTo>
                  <a:pt x="136330" y="10534"/>
                </a:lnTo>
                <a:lnTo>
                  <a:pt x="136636" y="10636"/>
                </a:lnTo>
                <a:lnTo>
                  <a:pt x="136125" y="10636"/>
                </a:lnTo>
                <a:lnTo>
                  <a:pt x="136125" y="10841"/>
                </a:lnTo>
                <a:lnTo>
                  <a:pt x="135818" y="10841"/>
                </a:lnTo>
                <a:lnTo>
                  <a:pt x="135716" y="11045"/>
                </a:lnTo>
                <a:lnTo>
                  <a:pt x="135102" y="11352"/>
                </a:lnTo>
                <a:lnTo>
                  <a:pt x="135818" y="11455"/>
                </a:lnTo>
                <a:lnTo>
                  <a:pt x="135307" y="11455"/>
                </a:lnTo>
                <a:lnTo>
                  <a:pt x="135102" y="11761"/>
                </a:lnTo>
                <a:lnTo>
                  <a:pt x="135102" y="11966"/>
                </a:lnTo>
                <a:lnTo>
                  <a:pt x="134795" y="11659"/>
                </a:lnTo>
                <a:lnTo>
                  <a:pt x="134386" y="11761"/>
                </a:lnTo>
                <a:lnTo>
                  <a:pt x="134591" y="11864"/>
                </a:lnTo>
                <a:lnTo>
                  <a:pt x="134080" y="12068"/>
                </a:lnTo>
                <a:lnTo>
                  <a:pt x="134386" y="12068"/>
                </a:lnTo>
                <a:lnTo>
                  <a:pt x="134693" y="12273"/>
                </a:lnTo>
                <a:lnTo>
                  <a:pt x="134693" y="12375"/>
                </a:lnTo>
                <a:lnTo>
                  <a:pt x="133875" y="12477"/>
                </a:lnTo>
                <a:lnTo>
                  <a:pt x="134591" y="12477"/>
                </a:lnTo>
                <a:lnTo>
                  <a:pt x="133364" y="12784"/>
                </a:lnTo>
                <a:lnTo>
                  <a:pt x="133568" y="12886"/>
                </a:lnTo>
                <a:lnTo>
                  <a:pt x="133057" y="13091"/>
                </a:lnTo>
                <a:lnTo>
                  <a:pt x="133670" y="13295"/>
                </a:lnTo>
                <a:lnTo>
                  <a:pt x="132852" y="13500"/>
                </a:lnTo>
                <a:lnTo>
                  <a:pt x="133057" y="13602"/>
                </a:lnTo>
                <a:lnTo>
                  <a:pt x="133057" y="14216"/>
                </a:lnTo>
                <a:lnTo>
                  <a:pt x="132750" y="14420"/>
                </a:lnTo>
                <a:lnTo>
                  <a:pt x="132545" y="14318"/>
                </a:lnTo>
                <a:lnTo>
                  <a:pt x="131932" y="14727"/>
                </a:lnTo>
                <a:lnTo>
                  <a:pt x="132239" y="14625"/>
                </a:lnTo>
                <a:lnTo>
                  <a:pt x="130909" y="15750"/>
                </a:lnTo>
                <a:lnTo>
                  <a:pt x="131114" y="15852"/>
                </a:lnTo>
                <a:lnTo>
                  <a:pt x="131830" y="15545"/>
                </a:lnTo>
                <a:lnTo>
                  <a:pt x="131727" y="15443"/>
                </a:lnTo>
                <a:lnTo>
                  <a:pt x="132136" y="15443"/>
                </a:lnTo>
                <a:lnTo>
                  <a:pt x="131932" y="15545"/>
                </a:lnTo>
                <a:lnTo>
                  <a:pt x="132136" y="15545"/>
                </a:lnTo>
                <a:lnTo>
                  <a:pt x="131727" y="15852"/>
                </a:lnTo>
                <a:lnTo>
                  <a:pt x="130091" y="15955"/>
                </a:lnTo>
                <a:lnTo>
                  <a:pt x="129886" y="16057"/>
                </a:lnTo>
                <a:lnTo>
                  <a:pt x="130193" y="16466"/>
                </a:lnTo>
                <a:lnTo>
                  <a:pt x="128864" y="16568"/>
                </a:lnTo>
                <a:lnTo>
                  <a:pt x="129886" y="16568"/>
                </a:lnTo>
                <a:lnTo>
                  <a:pt x="128785" y="16804"/>
                </a:lnTo>
                <a:lnTo>
                  <a:pt x="128785" y="16804"/>
                </a:lnTo>
                <a:lnTo>
                  <a:pt x="127841" y="17182"/>
                </a:lnTo>
                <a:lnTo>
                  <a:pt x="128966" y="17386"/>
                </a:lnTo>
                <a:lnTo>
                  <a:pt x="127739" y="17386"/>
                </a:lnTo>
                <a:lnTo>
                  <a:pt x="128045" y="18102"/>
                </a:lnTo>
                <a:lnTo>
                  <a:pt x="129477" y="17795"/>
                </a:lnTo>
                <a:lnTo>
                  <a:pt x="129580" y="18000"/>
                </a:lnTo>
                <a:lnTo>
                  <a:pt x="129273" y="18205"/>
                </a:lnTo>
                <a:lnTo>
                  <a:pt x="127739" y="18307"/>
                </a:lnTo>
                <a:lnTo>
                  <a:pt x="128250" y="18511"/>
                </a:lnTo>
                <a:lnTo>
                  <a:pt x="127943" y="18818"/>
                </a:lnTo>
                <a:lnTo>
                  <a:pt x="128250" y="19023"/>
                </a:lnTo>
                <a:lnTo>
                  <a:pt x="127943" y="19227"/>
                </a:lnTo>
                <a:lnTo>
                  <a:pt x="128045" y="19330"/>
                </a:lnTo>
                <a:lnTo>
                  <a:pt x="129170" y="18614"/>
                </a:lnTo>
                <a:lnTo>
                  <a:pt x="128864" y="19023"/>
                </a:lnTo>
                <a:lnTo>
                  <a:pt x="128557" y="19023"/>
                </a:lnTo>
                <a:lnTo>
                  <a:pt x="128659" y="19330"/>
                </a:lnTo>
                <a:lnTo>
                  <a:pt x="127943" y="19841"/>
                </a:lnTo>
                <a:lnTo>
                  <a:pt x="128864" y="19534"/>
                </a:lnTo>
                <a:lnTo>
                  <a:pt x="128557" y="19841"/>
                </a:lnTo>
                <a:lnTo>
                  <a:pt x="128864" y="20045"/>
                </a:lnTo>
                <a:lnTo>
                  <a:pt x="128250" y="20352"/>
                </a:lnTo>
                <a:lnTo>
                  <a:pt x="129068" y="20761"/>
                </a:lnTo>
                <a:lnTo>
                  <a:pt x="128966" y="20864"/>
                </a:lnTo>
                <a:lnTo>
                  <a:pt x="131011" y="20148"/>
                </a:lnTo>
                <a:lnTo>
                  <a:pt x="131114" y="19943"/>
                </a:lnTo>
                <a:lnTo>
                  <a:pt x="131727" y="19841"/>
                </a:lnTo>
                <a:lnTo>
                  <a:pt x="131727" y="19534"/>
                </a:lnTo>
                <a:lnTo>
                  <a:pt x="131830" y="19330"/>
                </a:lnTo>
                <a:lnTo>
                  <a:pt x="132034" y="19841"/>
                </a:lnTo>
                <a:lnTo>
                  <a:pt x="132443" y="20045"/>
                </a:lnTo>
                <a:lnTo>
                  <a:pt x="132443" y="20659"/>
                </a:lnTo>
                <a:lnTo>
                  <a:pt x="133670" y="22295"/>
                </a:lnTo>
                <a:lnTo>
                  <a:pt x="133670" y="22500"/>
                </a:lnTo>
                <a:lnTo>
                  <a:pt x="133773" y="22705"/>
                </a:lnTo>
                <a:lnTo>
                  <a:pt x="133466" y="22705"/>
                </a:lnTo>
                <a:lnTo>
                  <a:pt x="133875" y="23523"/>
                </a:lnTo>
                <a:lnTo>
                  <a:pt x="135000" y="23318"/>
                </a:lnTo>
                <a:lnTo>
                  <a:pt x="135205" y="22909"/>
                </a:lnTo>
                <a:lnTo>
                  <a:pt x="136023" y="22807"/>
                </a:lnTo>
                <a:lnTo>
                  <a:pt x="136432" y="20557"/>
                </a:lnTo>
                <a:lnTo>
                  <a:pt x="136636" y="20557"/>
                </a:lnTo>
                <a:lnTo>
                  <a:pt x="136023" y="20455"/>
                </a:lnTo>
                <a:lnTo>
                  <a:pt x="137761" y="19739"/>
                </a:lnTo>
                <a:lnTo>
                  <a:pt x="137250" y="19739"/>
                </a:lnTo>
                <a:lnTo>
                  <a:pt x="137966" y="19227"/>
                </a:lnTo>
                <a:lnTo>
                  <a:pt x="136636" y="18307"/>
                </a:lnTo>
                <a:lnTo>
                  <a:pt x="136432" y="17489"/>
                </a:lnTo>
                <a:lnTo>
                  <a:pt x="136636" y="17591"/>
                </a:lnTo>
                <a:lnTo>
                  <a:pt x="136636" y="17080"/>
                </a:lnTo>
                <a:lnTo>
                  <a:pt x="136432" y="16773"/>
                </a:lnTo>
                <a:lnTo>
                  <a:pt x="136943" y="16670"/>
                </a:lnTo>
                <a:lnTo>
                  <a:pt x="136841" y="16670"/>
                </a:lnTo>
                <a:lnTo>
                  <a:pt x="136739" y="16466"/>
                </a:lnTo>
                <a:lnTo>
                  <a:pt x="137148" y="16364"/>
                </a:lnTo>
                <a:lnTo>
                  <a:pt x="137045" y="16364"/>
                </a:lnTo>
                <a:lnTo>
                  <a:pt x="137455" y="16159"/>
                </a:lnTo>
                <a:lnTo>
                  <a:pt x="137352" y="16057"/>
                </a:lnTo>
                <a:lnTo>
                  <a:pt x="137864" y="15955"/>
                </a:lnTo>
                <a:lnTo>
                  <a:pt x="137864" y="15852"/>
                </a:lnTo>
                <a:lnTo>
                  <a:pt x="139091" y="15034"/>
                </a:lnTo>
                <a:lnTo>
                  <a:pt x="138784" y="14625"/>
                </a:lnTo>
                <a:lnTo>
                  <a:pt x="138886" y="14216"/>
                </a:lnTo>
                <a:lnTo>
                  <a:pt x="138989" y="14216"/>
                </a:lnTo>
                <a:lnTo>
                  <a:pt x="139193" y="14011"/>
                </a:lnTo>
                <a:lnTo>
                  <a:pt x="139398" y="14011"/>
                </a:lnTo>
                <a:lnTo>
                  <a:pt x="139295" y="13909"/>
                </a:lnTo>
                <a:lnTo>
                  <a:pt x="141034" y="13705"/>
                </a:lnTo>
                <a:lnTo>
                  <a:pt x="141545" y="14011"/>
                </a:lnTo>
                <a:lnTo>
                  <a:pt x="141648" y="14625"/>
                </a:lnTo>
                <a:lnTo>
                  <a:pt x="139807" y="15852"/>
                </a:lnTo>
                <a:lnTo>
                  <a:pt x="139807" y="15955"/>
                </a:lnTo>
                <a:lnTo>
                  <a:pt x="139295" y="16159"/>
                </a:lnTo>
                <a:lnTo>
                  <a:pt x="139602" y="18511"/>
                </a:lnTo>
                <a:lnTo>
                  <a:pt x="140523" y="18716"/>
                </a:lnTo>
                <a:lnTo>
                  <a:pt x="140523" y="18920"/>
                </a:lnTo>
                <a:lnTo>
                  <a:pt x="140727" y="18920"/>
                </a:lnTo>
                <a:lnTo>
                  <a:pt x="140830" y="19330"/>
                </a:lnTo>
                <a:lnTo>
                  <a:pt x="142977" y="18818"/>
                </a:lnTo>
                <a:lnTo>
                  <a:pt x="142875" y="18716"/>
                </a:lnTo>
                <a:lnTo>
                  <a:pt x="143386" y="18511"/>
                </a:lnTo>
                <a:lnTo>
                  <a:pt x="143284" y="18716"/>
                </a:lnTo>
                <a:lnTo>
                  <a:pt x="144731" y="18619"/>
                </a:lnTo>
                <a:lnTo>
                  <a:pt x="144731" y="18619"/>
                </a:lnTo>
                <a:lnTo>
                  <a:pt x="146045" y="19125"/>
                </a:lnTo>
                <a:lnTo>
                  <a:pt x="144920" y="19227"/>
                </a:lnTo>
                <a:lnTo>
                  <a:pt x="144818" y="19432"/>
                </a:lnTo>
                <a:lnTo>
                  <a:pt x="144614" y="19330"/>
                </a:lnTo>
                <a:lnTo>
                  <a:pt x="144511" y="19636"/>
                </a:lnTo>
                <a:lnTo>
                  <a:pt x="141750" y="19739"/>
                </a:lnTo>
                <a:lnTo>
                  <a:pt x="141341" y="20045"/>
                </a:lnTo>
                <a:lnTo>
                  <a:pt x="142261" y="20864"/>
                </a:lnTo>
                <a:lnTo>
                  <a:pt x="142261" y="21784"/>
                </a:lnTo>
                <a:lnTo>
                  <a:pt x="140318" y="21375"/>
                </a:lnTo>
                <a:lnTo>
                  <a:pt x="139909" y="22398"/>
                </a:lnTo>
                <a:lnTo>
                  <a:pt x="140011" y="23318"/>
                </a:lnTo>
                <a:lnTo>
                  <a:pt x="140114" y="23932"/>
                </a:lnTo>
                <a:lnTo>
                  <a:pt x="139807" y="23932"/>
                </a:lnTo>
                <a:lnTo>
                  <a:pt x="140011" y="23318"/>
                </a:lnTo>
                <a:lnTo>
                  <a:pt x="138886" y="24545"/>
                </a:lnTo>
                <a:lnTo>
                  <a:pt x="138375" y="24239"/>
                </a:lnTo>
                <a:lnTo>
                  <a:pt x="134693" y="24750"/>
                </a:lnTo>
                <a:lnTo>
                  <a:pt x="135307" y="25261"/>
                </a:lnTo>
                <a:lnTo>
                  <a:pt x="134795" y="25057"/>
                </a:lnTo>
                <a:lnTo>
                  <a:pt x="134693" y="24750"/>
                </a:lnTo>
                <a:lnTo>
                  <a:pt x="133773" y="24443"/>
                </a:lnTo>
                <a:lnTo>
                  <a:pt x="132852" y="24955"/>
                </a:lnTo>
                <a:lnTo>
                  <a:pt x="131625" y="24443"/>
                </a:lnTo>
                <a:lnTo>
                  <a:pt x="131625" y="24136"/>
                </a:lnTo>
                <a:lnTo>
                  <a:pt x="131318" y="23830"/>
                </a:lnTo>
                <a:lnTo>
                  <a:pt x="131420" y="23420"/>
                </a:lnTo>
                <a:lnTo>
                  <a:pt x="131727" y="23216"/>
                </a:lnTo>
                <a:lnTo>
                  <a:pt x="131625" y="23114"/>
                </a:lnTo>
                <a:lnTo>
                  <a:pt x="132341" y="22500"/>
                </a:lnTo>
                <a:lnTo>
                  <a:pt x="131932" y="22398"/>
                </a:lnTo>
                <a:lnTo>
                  <a:pt x="132034" y="21273"/>
                </a:lnTo>
                <a:lnTo>
                  <a:pt x="132034" y="21273"/>
                </a:lnTo>
                <a:lnTo>
                  <a:pt x="130602" y="21886"/>
                </a:lnTo>
                <a:lnTo>
                  <a:pt x="130602" y="22193"/>
                </a:lnTo>
                <a:lnTo>
                  <a:pt x="131011" y="22295"/>
                </a:lnTo>
                <a:lnTo>
                  <a:pt x="130705" y="22398"/>
                </a:lnTo>
                <a:lnTo>
                  <a:pt x="130295" y="22398"/>
                </a:lnTo>
                <a:lnTo>
                  <a:pt x="130295" y="23318"/>
                </a:lnTo>
                <a:lnTo>
                  <a:pt x="130909" y="24341"/>
                </a:lnTo>
                <a:lnTo>
                  <a:pt x="130807" y="24545"/>
                </a:lnTo>
                <a:lnTo>
                  <a:pt x="131625" y="25261"/>
                </a:lnTo>
                <a:lnTo>
                  <a:pt x="131011" y="25057"/>
                </a:lnTo>
                <a:lnTo>
                  <a:pt x="130705" y="25466"/>
                </a:lnTo>
                <a:lnTo>
                  <a:pt x="128864" y="25466"/>
                </a:lnTo>
                <a:lnTo>
                  <a:pt x="127739" y="26080"/>
                </a:lnTo>
                <a:lnTo>
                  <a:pt x="127432" y="27205"/>
                </a:lnTo>
                <a:lnTo>
                  <a:pt x="127227" y="27205"/>
                </a:lnTo>
                <a:lnTo>
                  <a:pt x="127534" y="27409"/>
                </a:lnTo>
                <a:lnTo>
                  <a:pt x="127534" y="27409"/>
                </a:lnTo>
                <a:lnTo>
                  <a:pt x="126818" y="27307"/>
                </a:lnTo>
                <a:lnTo>
                  <a:pt x="126818" y="27307"/>
                </a:lnTo>
                <a:lnTo>
                  <a:pt x="127432" y="27409"/>
                </a:lnTo>
                <a:lnTo>
                  <a:pt x="125386" y="28023"/>
                </a:lnTo>
                <a:lnTo>
                  <a:pt x="124977" y="28841"/>
                </a:lnTo>
                <a:lnTo>
                  <a:pt x="124261" y="29148"/>
                </a:lnTo>
                <a:lnTo>
                  <a:pt x="124466" y="29352"/>
                </a:lnTo>
                <a:lnTo>
                  <a:pt x="123239" y="29455"/>
                </a:lnTo>
                <a:lnTo>
                  <a:pt x="123136" y="29148"/>
                </a:lnTo>
                <a:lnTo>
                  <a:pt x="122727" y="29352"/>
                </a:lnTo>
                <a:lnTo>
                  <a:pt x="123034" y="30170"/>
                </a:lnTo>
                <a:lnTo>
                  <a:pt x="120375" y="30375"/>
                </a:lnTo>
                <a:lnTo>
                  <a:pt x="120784" y="30477"/>
                </a:lnTo>
                <a:lnTo>
                  <a:pt x="120477" y="30580"/>
                </a:lnTo>
                <a:lnTo>
                  <a:pt x="120682" y="30682"/>
                </a:lnTo>
                <a:lnTo>
                  <a:pt x="120375" y="30784"/>
                </a:lnTo>
                <a:lnTo>
                  <a:pt x="122011" y="31193"/>
                </a:lnTo>
                <a:lnTo>
                  <a:pt x="121909" y="31295"/>
                </a:lnTo>
                <a:lnTo>
                  <a:pt x="122114" y="31295"/>
                </a:lnTo>
                <a:lnTo>
                  <a:pt x="122114" y="31398"/>
                </a:lnTo>
                <a:lnTo>
                  <a:pt x="122727" y="31602"/>
                </a:lnTo>
                <a:lnTo>
                  <a:pt x="122420" y="31705"/>
                </a:lnTo>
                <a:lnTo>
                  <a:pt x="122523" y="32114"/>
                </a:lnTo>
                <a:lnTo>
                  <a:pt x="123239" y="32523"/>
                </a:lnTo>
                <a:lnTo>
                  <a:pt x="123341" y="33136"/>
                </a:lnTo>
                <a:lnTo>
                  <a:pt x="123136" y="33034"/>
                </a:lnTo>
                <a:lnTo>
                  <a:pt x="123750" y="33852"/>
                </a:lnTo>
                <a:lnTo>
                  <a:pt x="123750" y="33852"/>
                </a:lnTo>
                <a:lnTo>
                  <a:pt x="123239" y="33341"/>
                </a:lnTo>
                <a:lnTo>
                  <a:pt x="123136" y="34261"/>
                </a:lnTo>
                <a:lnTo>
                  <a:pt x="123239" y="34159"/>
                </a:lnTo>
                <a:lnTo>
                  <a:pt x="123239" y="34261"/>
                </a:lnTo>
                <a:lnTo>
                  <a:pt x="122830" y="35386"/>
                </a:lnTo>
                <a:lnTo>
                  <a:pt x="117409" y="35284"/>
                </a:lnTo>
                <a:lnTo>
                  <a:pt x="117307" y="35489"/>
                </a:lnTo>
                <a:lnTo>
                  <a:pt x="116898" y="35591"/>
                </a:lnTo>
                <a:lnTo>
                  <a:pt x="116693" y="36307"/>
                </a:lnTo>
                <a:lnTo>
                  <a:pt x="116898" y="36307"/>
                </a:lnTo>
                <a:lnTo>
                  <a:pt x="116898" y="36614"/>
                </a:lnTo>
                <a:lnTo>
                  <a:pt x="117000" y="36614"/>
                </a:lnTo>
                <a:lnTo>
                  <a:pt x="116182" y="40091"/>
                </a:lnTo>
                <a:lnTo>
                  <a:pt x="116795" y="39784"/>
                </a:lnTo>
                <a:lnTo>
                  <a:pt x="116386" y="40295"/>
                </a:lnTo>
                <a:lnTo>
                  <a:pt x="116687" y="40446"/>
                </a:lnTo>
                <a:lnTo>
                  <a:pt x="116687" y="40446"/>
                </a:lnTo>
                <a:lnTo>
                  <a:pt x="116489" y="41932"/>
                </a:lnTo>
                <a:lnTo>
                  <a:pt x="118330" y="41625"/>
                </a:lnTo>
                <a:lnTo>
                  <a:pt x="118739" y="42136"/>
                </a:lnTo>
                <a:lnTo>
                  <a:pt x="118841" y="42034"/>
                </a:lnTo>
                <a:lnTo>
                  <a:pt x="119455" y="42955"/>
                </a:lnTo>
                <a:lnTo>
                  <a:pt x="122420" y="42034"/>
                </a:lnTo>
                <a:lnTo>
                  <a:pt x="122727" y="41625"/>
                </a:lnTo>
                <a:lnTo>
                  <a:pt x="123545" y="41318"/>
                </a:lnTo>
                <a:lnTo>
                  <a:pt x="123852" y="40500"/>
                </a:lnTo>
                <a:lnTo>
                  <a:pt x="124261" y="40193"/>
                </a:lnTo>
                <a:lnTo>
                  <a:pt x="123955" y="39784"/>
                </a:lnTo>
                <a:lnTo>
                  <a:pt x="124773" y="38045"/>
                </a:lnTo>
                <a:lnTo>
                  <a:pt x="126818" y="36920"/>
                </a:lnTo>
                <a:lnTo>
                  <a:pt x="126818" y="35693"/>
                </a:lnTo>
                <a:lnTo>
                  <a:pt x="129682" y="35591"/>
                </a:lnTo>
                <a:lnTo>
                  <a:pt x="131318" y="34466"/>
                </a:lnTo>
                <a:lnTo>
                  <a:pt x="136943" y="38864"/>
                </a:lnTo>
                <a:lnTo>
                  <a:pt x="137250" y="38864"/>
                </a:lnTo>
                <a:lnTo>
                  <a:pt x="137761" y="40091"/>
                </a:lnTo>
                <a:lnTo>
                  <a:pt x="137557" y="40193"/>
                </a:lnTo>
                <a:lnTo>
                  <a:pt x="137352" y="40807"/>
                </a:lnTo>
                <a:lnTo>
                  <a:pt x="137761" y="41011"/>
                </a:lnTo>
                <a:lnTo>
                  <a:pt x="138170" y="39989"/>
                </a:lnTo>
                <a:lnTo>
                  <a:pt x="138580" y="39886"/>
                </a:lnTo>
                <a:lnTo>
                  <a:pt x="138477" y="39375"/>
                </a:lnTo>
                <a:lnTo>
                  <a:pt x="138068" y="39170"/>
                </a:lnTo>
                <a:lnTo>
                  <a:pt x="138375" y="38455"/>
                </a:lnTo>
                <a:lnTo>
                  <a:pt x="139602" y="38966"/>
                </a:lnTo>
                <a:lnTo>
                  <a:pt x="137455" y="37432"/>
                </a:lnTo>
                <a:lnTo>
                  <a:pt x="137557" y="37023"/>
                </a:lnTo>
                <a:lnTo>
                  <a:pt x="136432" y="36818"/>
                </a:lnTo>
                <a:lnTo>
                  <a:pt x="134182" y="34057"/>
                </a:lnTo>
                <a:lnTo>
                  <a:pt x="134284" y="33341"/>
                </a:lnTo>
                <a:lnTo>
                  <a:pt x="135307" y="33239"/>
                </a:lnTo>
                <a:lnTo>
                  <a:pt x="135205" y="33750"/>
                </a:lnTo>
                <a:lnTo>
                  <a:pt x="135716" y="33750"/>
                </a:lnTo>
                <a:lnTo>
                  <a:pt x="135818" y="33545"/>
                </a:lnTo>
                <a:lnTo>
                  <a:pt x="136841" y="34670"/>
                </a:lnTo>
                <a:lnTo>
                  <a:pt x="136534" y="34670"/>
                </a:lnTo>
                <a:lnTo>
                  <a:pt x="138784" y="36102"/>
                </a:lnTo>
                <a:lnTo>
                  <a:pt x="138170" y="35898"/>
                </a:lnTo>
                <a:lnTo>
                  <a:pt x="140420" y="37330"/>
                </a:lnTo>
                <a:lnTo>
                  <a:pt x="140420" y="38557"/>
                </a:lnTo>
                <a:lnTo>
                  <a:pt x="140318" y="38557"/>
                </a:lnTo>
                <a:lnTo>
                  <a:pt x="141955" y="39989"/>
                </a:lnTo>
                <a:lnTo>
                  <a:pt x="141648" y="39989"/>
                </a:lnTo>
                <a:lnTo>
                  <a:pt x="141955" y="40398"/>
                </a:lnTo>
                <a:lnTo>
                  <a:pt x="143080" y="40500"/>
                </a:lnTo>
                <a:lnTo>
                  <a:pt x="143489" y="40807"/>
                </a:lnTo>
                <a:lnTo>
                  <a:pt x="143489" y="40909"/>
                </a:lnTo>
                <a:lnTo>
                  <a:pt x="142159" y="40909"/>
                </a:lnTo>
                <a:lnTo>
                  <a:pt x="142773" y="42239"/>
                </a:lnTo>
                <a:lnTo>
                  <a:pt x="143284" y="42545"/>
                </a:lnTo>
                <a:lnTo>
                  <a:pt x="143898" y="42545"/>
                </a:lnTo>
                <a:lnTo>
                  <a:pt x="143489" y="41318"/>
                </a:lnTo>
                <a:lnTo>
                  <a:pt x="144102" y="41523"/>
                </a:lnTo>
                <a:lnTo>
                  <a:pt x="144102" y="41523"/>
                </a:lnTo>
                <a:lnTo>
                  <a:pt x="143591" y="41011"/>
                </a:lnTo>
                <a:lnTo>
                  <a:pt x="144205" y="41011"/>
                </a:lnTo>
                <a:lnTo>
                  <a:pt x="144409" y="40807"/>
                </a:lnTo>
                <a:lnTo>
                  <a:pt x="143182" y="39989"/>
                </a:lnTo>
                <a:lnTo>
                  <a:pt x="143591" y="39784"/>
                </a:lnTo>
                <a:lnTo>
                  <a:pt x="143386" y="39682"/>
                </a:lnTo>
                <a:lnTo>
                  <a:pt x="143591" y="39580"/>
                </a:lnTo>
                <a:lnTo>
                  <a:pt x="143693" y="39784"/>
                </a:lnTo>
                <a:lnTo>
                  <a:pt x="143591" y="39477"/>
                </a:lnTo>
                <a:lnTo>
                  <a:pt x="143080" y="38761"/>
                </a:lnTo>
                <a:lnTo>
                  <a:pt x="143284" y="38352"/>
                </a:lnTo>
                <a:lnTo>
                  <a:pt x="143740" y="38678"/>
                </a:lnTo>
                <a:lnTo>
                  <a:pt x="143740" y="38678"/>
                </a:lnTo>
                <a:lnTo>
                  <a:pt x="144205" y="38864"/>
                </a:lnTo>
                <a:lnTo>
                  <a:pt x="144102" y="38557"/>
                </a:lnTo>
                <a:lnTo>
                  <a:pt x="144511" y="38761"/>
                </a:lnTo>
                <a:lnTo>
                  <a:pt x="144000" y="38250"/>
                </a:lnTo>
                <a:lnTo>
                  <a:pt x="145636" y="38045"/>
                </a:lnTo>
                <a:lnTo>
                  <a:pt x="145943" y="38250"/>
                </a:lnTo>
                <a:lnTo>
                  <a:pt x="146557" y="38250"/>
                </a:lnTo>
                <a:lnTo>
                  <a:pt x="146045" y="38864"/>
                </a:lnTo>
                <a:lnTo>
                  <a:pt x="146864" y="39989"/>
                </a:lnTo>
                <a:lnTo>
                  <a:pt x="146761" y="40295"/>
                </a:lnTo>
                <a:lnTo>
                  <a:pt x="147068" y="40398"/>
                </a:lnTo>
                <a:lnTo>
                  <a:pt x="146659" y="40602"/>
                </a:lnTo>
                <a:lnTo>
                  <a:pt x="146455" y="40295"/>
                </a:lnTo>
                <a:lnTo>
                  <a:pt x="146352" y="40705"/>
                </a:lnTo>
                <a:lnTo>
                  <a:pt x="146864" y="40807"/>
                </a:lnTo>
                <a:lnTo>
                  <a:pt x="147477" y="41727"/>
                </a:lnTo>
                <a:lnTo>
                  <a:pt x="147375" y="41830"/>
                </a:lnTo>
                <a:lnTo>
                  <a:pt x="147273" y="41932"/>
                </a:lnTo>
                <a:lnTo>
                  <a:pt x="148091" y="41932"/>
                </a:lnTo>
                <a:lnTo>
                  <a:pt x="147477" y="42239"/>
                </a:lnTo>
                <a:lnTo>
                  <a:pt x="147989" y="42239"/>
                </a:lnTo>
                <a:lnTo>
                  <a:pt x="147989" y="42341"/>
                </a:lnTo>
                <a:lnTo>
                  <a:pt x="148602" y="42239"/>
                </a:lnTo>
                <a:lnTo>
                  <a:pt x="149523" y="42852"/>
                </a:lnTo>
                <a:lnTo>
                  <a:pt x="150136" y="42648"/>
                </a:lnTo>
                <a:lnTo>
                  <a:pt x="150341" y="42136"/>
                </a:lnTo>
                <a:lnTo>
                  <a:pt x="152080" y="42955"/>
                </a:lnTo>
                <a:lnTo>
                  <a:pt x="152898" y="42852"/>
                </a:lnTo>
                <a:lnTo>
                  <a:pt x="153511" y="42239"/>
                </a:lnTo>
                <a:lnTo>
                  <a:pt x="154227" y="42443"/>
                </a:lnTo>
                <a:lnTo>
                  <a:pt x="154636" y="42136"/>
                </a:lnTo>
                <a:lnTo>
                  <a:pt x="154023" y="47659"/>
                </a:lnTo>
                <a:lnTo>
                  <a:pt x="152489" y="48068"/>
                </a:lnTo>
                <a:lnTo>
                  <a:pt x="152080" y="47864"/>
                </a:lnTo>
                <a:lnTo>
                  <a:pt x="151773" y="47864"/>
                </a:lnTo>
                <a:lnTo>
                  <a:pt x="151773" y="47761"/>
                </a:lnTo>
                <a:lnTo>
                  <a:pt x="151261" y="47557"/>
                </a:lnTo>
                <a:lnTo>
                  <a:pt x="150648" y="47761"/>
                </a:lnTo>
                <a:lnTo>
                  <a:pt x="150955" y="47557"/>
                </a:lnTo>
                <a:lnTo>
                  <a:pt x="150955" y="47557"/>
                </a:lnTo>
                <a:lnTo>
                  <a:pt x="149114" y="48170"/>
                </a:lnTo>
                <a:lnTo>
                  <a:pt x="146148" y="47659"/>
                </a:lnTo>
                <a:lnTo>
                  <a:pt x="145739" y="47148"/>
                </a:lnTo>
                <a:lnTo>
                  <a:pt x="144102" y="46739"/>
                </a:lnTo>
                <a:lnTo>
                  <a:pt x="144000" y="46432"/>
                </a:lnTo>
                <a:lnTo>
                  <a:pt x="143489" y="46227"/>
                </a:lnTo>
                <a:lnTo>
                  <a:pt x="141955" y="46534"/>
                </a:lnTo>
                <a:lnTo>
                  <a:pt x="141443" y="47250"/>
                </a:lnTo>
                <a:lnTo>
                  <a:pt x="141648" y="48170"/>
                </a:lnTo>
                <a:lnTo>
                  <a:pt x="140114" y="48580"/>
                </a:lnTo>
                <a:lnTo>
                  <a:pt x="133773" y="45818"/>
                </a:lnTo>
                <a:lnTo>
                  <a:pt x="133875" y="45818"/>
                </a:lnTo>
                <a:lnTo>
                  <a:pt x="132750" y="44898"/>
                </a:lnTo>
                <a:lnTo>
                  <a:pt x="133568" y="43670"/>
                </a:lnTo>
                <a:lnTo>
                  <a:pt x="133159" y="43057"/>
                </a:lnTo>
                <a:lnTo>
                  <a:pt x="133466" y="41932"/>
                </a:lnTo>
                <a:lnTo>
                  <a:pt x="132852" y="42136"/>
                </a:lnTo>
                <a:lnTo>
                  <a:pt x="132852" y="41830"/>
                </a:lnTo>
                <a:lnTo>
                  <a:pt x="132545" y="41727"/>
                </a:lnTo>
                <a:lnTo>
                  <a:pt x="132545" y="41625"/>
                </a:lnTo>
                <a:lnTo>
                  <a:pt x="130807" y="42136"/>
                </a:lnTo>
                <a:lnTo>
                  <a:pt x="130295" y="41830"/>
                </a:lnTo>
                <a:lnTo>
                  <a:pt x="122318" y="43977"/>
                </a:lnTo>
                <a:lnTo>
                  <a:pt x="121602" y="43670"/>
                </a:lnTo>
                <a:lnTo>
                  <a:pt x="120477" y="43875"/>
                </a:lnTo>
                <a:lnTo>
                  <a:pt x="119659" y="43057"/>
                </a:lnTo>
                <a:lnTo>
                  <a:pt x="115568" y="48477"/>
                </a:lnTo>
                <a:lnTo>
                  <a:pt x="115773" y="48784"/>
                </a:lnTo>
                <a:lnTo>
                  <a:pt x="114034" y="50932"/>
                </a:lnTo>
                <a:lnTo>
                  <a:pt x="112909" y="51239"/>
                </a:lnTo>
                <a:lnTo>
                  <a:pt x="109943" y="55739"/>
                </a:lnTo>
                <a:lnTo>
                  <a:pt x="109943" y="55739"/>
                </a:lnTo>
                <a:lnTo>
                  <a:pt x="110148" y="55534"/>
                </a:lnTo>
                <a:lnTo>
                  <a:pt x="110148" y="55534"/>
                </a:lnTo>
                <a:lnTo>
                  <a:pt x="108920" y="58602"/>
                </a:lnTo>
                <a:lnTo>
                  <a:pt x="109432" y="58807"/>
                </a:lnTo>
                <a:lnTo>
                  <a:pt x="109432" y="60034"/>
                </a:lnTo>
                <a:lnTo>
                  <a:pt x="109636" y="59932"/>
                </a:lnTo>
                <a:lnTo>
                  <a:pt x="109330" y="63716"/>
                </a:lnTo>
                <a:lnTo>
                  <a:pt x="108409" y="64841"/>
                </a:lnTo>
                <a:lnTo>
                  <a:pt x="109023" y="65659"/>
                </a:lnTo>
                <a:lnTo>
                  <a:pt x="109227" y="65557"/>
                </a:lnTo>
                <a:lnTo>
                  <a:pt x="109227" y="66170"/>
                </a:lnTo>
                <a:lnTo>
                  <a:pt x="110250" y="66170"/>
                </a:lnTo>
                <a:lnTo>
                  <a:pt x="109330" y="66375"/>
                </a:lnTo>
                <a:lnTo>
                  <a:pt x="109227" y="66273"/>
                </a:lnTo>
                <a:lnTo>
                  <a:pt x="109023" y="67091"/>
                </a:lnTo>
                <a:lnTo>
                  <a:pt x="109023" y="67091"/>
                </a:lnTo>
                <a:lnTo>
                  <a:pt x="109227" y="66989"/>
                </a:lnTo>
                <a:lnTo>
                  <a:pt x="109739" y="67909"/>
                </a:lnTo>
                <a:lnTo>
                  <a:pt x="110557" y="67705"/>
                </a:lnTo>
                <a:lnTo>
                  <a:pt x="110557" y="67705"/>
                </a:lnTo>
                <a:lnTo>
                  <a:pt x="110148" y="67909"/>
                </a:lnTo>
                <a:lnTo>
                  <a:pt x="110557" y="68114"/>
                </a:lnTo>
                <a:lnTo>
                  <a:pt x="110148" y="68318"/>
                </a:lnTo>
                <a:lnTo>
                  <a:pt x="110250" y="68318"/>
                </a:lnTo>
                <a:lnTo>
                  <a:pt x="110455" y="68523"/>
                </a:lnTo>
                <a:lnTo>
                  <a:pt x="110352" y="68727"/>
                </a:lnTo>
                <a:lnTo>
                  <a:pt x="110557" y="68625"/>
                </a:lnTo>
                <a:lnTo>
                  <a:pt x="110659" y="68932"/>
                </a:lnTo>
                <a:lnTo>
                  <a:pt x="110864" y="69034"/>
                </a:lnTo>
                <a:lnTo>
                  <a:pt x="110966" y="68932"/>
                </a:lnTo>
                <a:lnTo>
                  <a:pt x="111375" y="69648"/>
                </a:lnTo>
                <a:lnTo>
                  <a:pt x="111784" y="69852"/>
                </a:lnTo>
                <a:lnTo>
                  <a:pt x="111784" y="70261"/>
                </a:lnTo>
                <a:lnTo>
                  <a:pt x="112295" y="70875"/>
                </a:lnTo>
                <a:lnTo>
                  <a:pt x="112193" y="71182"/>
                </a:lnTo>
                <a:lnTo>
                  <a:pt x="112500" y="71182"/>
                </a:lnTo>
                <a:lnTo>
                  <a:pt x="112193" y="71284"/>
                </a:lnTo>
                <a:lnTo>
                  <a:pt x="117511" y="75477"/>
                </a:lnTo>
                <a:lnTo>
                  <a:pt x="119557" y="74761"/>
                </a:lnTo>
                <a:lnTo>
                  <a:pt x="119250" y="74761"/>
                </a:lnTo>
                <a:lnTo>
                  <a:pt x="120477" y="74659"/>
                </a:lnTo>
                <a:lnTo>
                  <a:pt x="119966" y="74659"/>
                </a:lnTo>
                <a:lnTo>
                  <a:pt x="121295" y="74557"/>
                </a:lnTo>
                <a:lnTo>
                  <a:pt x="121398" y="74761"/>
                </a:lnTo>
                <a:lnTo>
                  <a:pt x="127534" y="73227"/>
                </a:lnTo>
                <a:lnTo>
                  <a:pt x="127330" y="73432"/>
                </a:lnTo>
                <a:lnTo>
                  <a:pt x="129170" y="74455"/>
                </a:lnTo>
                <a:lnTo>
                  <a:pt x="129170" y="74761"/>
                </a:lnTo>
                <a:lnTo>
                  <a:pt x="129068" y="74761"/>
                </a:lnTo>
                <a:lnTo>
                  <a:pt x="129886" y="75477"/>
                </a:lnTo>
                <a:lnTo>
                  <a:pt x="130091" y="75477"/>
                </a:lnTo>
                <a:lnTo>
                  <a:pt x="130398" y="75580"/>
                </a:lnTo>
                <a:lnTo>
                  <a:pt x="130295" y="75170"/>
                </a:lnTo>
                <a:lnTo>
                  <a:pt x="130398" y="75477"/>
                </a:lnTo>
                <a:lnTo>
                  <a:pt x="130602" y="75170"/>
                </a:lnTo>
                <a:lnTo>
                  <a:pt x="131420" y="75375"/>
                </a:lnTo>
                <a:lnTo>
                  <a:pt x="131625" y="74966"/>
                </a:lnTo>
                <a:lnTo>
                  <a:pt x="132341" y="75784"/>
                </a:lnTo>
                <a:lnTo>
                  <a:pt x="132955" y="75886"/>
                </a:lnTo>
                <a:lnTo>
                  <a:pt x="132852" y="79466"/>
                </a:lnTo>
                <a:lnTo>
                  <a:pt x="132648" y="79568"/>
                </a:lnTo>
                <a:lnTo>
                  <a:pt x="133261" y="79875"/>
                </a:lnTo>
                <a:lnTo>
                  <a:pt x="133057" y="79977"/>
                </a:lnTo>
                <a:lnTo>
                  <a:pt x="132648" y="79670"/>
                </a:lnTo>
                <a:lnTo>
                  <a:pt x="132443" y="80591"/>
                </a:lnTo>
                <a:lnTo>
                  <a:pt x="132034" y="80693"/>
                </a:lnTo>
                <a:lnTo>
                  <a:pt x="132852" y="81716"/>
                </a:lnTo>
                <a:lnTo>
                  <a:pt x="132852" y="81716"/>
                </a:lnTo>
                <a:lnTo>
                  <a:pt x="132341" y="81409"/>
                </a:lnTo>
                <a:lnTo>
                  <a:pt x="132750" y="82023"/>
                </a:lnTo>
                <a:lnTo>
                  <a:pt x="132648" y="82023"/>
                </a:lnTo>
                <a:lnTo>
                  <a:pt x="133261" y="82636"/>
                </a:lnTo>
                <a:lnTo>
                  <a:pt x="132955" y="82534"/>
                </a:lnTo>
                <a:lnTo>
                  <a:pt x="135205" y="85909"/>
                </a:lnTo>
                <a:lnTo>
                  <a:pt x="136023" y="86114"/>
                </a:lnTo>
                <a:lnTo>
                  <a:pt x="135307" y="86318"/>
                </a:lnTo>
                <a:lnTo>
                  <a:pt x="135920" y="89284"/>
                </a:lnTo>
                <a:lnTo>
                  <a:pt x="136023" y="89182"/>
                </a:lnTo>
                <a:lnTo>
                  <a:pt x="136432" y="92557"/>
                </a:lnTo>
                <a:lnTo>
                  <a:pt x="134795" y="96648"/>
                </a:lnTo>
                <a:lnTo>
                  <a:pt x="137045" y="103602"/>
                </a:lnTo>
                <a:lnTo>
                  <a:pt x="136943" y="103602"/>
                </a:lnTo>
                <a:lnTo>
                  <a:pt x="140011" y="115364"/>
                </a:lnTo>
                <a:lnTo>
                  <a:pt x="146148" y="114955"/>
                </a:lnTo>
                <a:lnTo>
                  <a:pt x="146557" y="114648"/>
                </a:lnTo>
                <a:lnTo>
                  <a:pt x="147068" y="114648"/>
                </a:lnTo>
                <a:lnTo>
                  <a:pt x="152693" y="109125"/>
                </a:lnTo>
                <a:lnTo>
                  <a:pt x="153205" y="106977"/>
                </a:lnTo>
                <a:lnTo>
                  <a:pt x="153102" y="107080"/>
                </a:lnTo>
                <a:lnTo>
                  <a:pt x="153205" y="106875"/>
                </a:lnTo>
                <a:lnTo>
                  <a:pt x="153205" y="106977"/>
                </a:lnTo>
                <a:lnTo>
                  <a:pt x="155659" y="104523"/>
                </a:lnTo>
                <a:lnTo>
                  <a:pt x="155659" y="102784"/>
                </a:lnTo>
                <a:lnTo>
                  <a:pt x="155557" y="103091"/>
                </a:lnTo>
                <a:lnTo>
                  <a:pt x="155045" y="100330"/>
                </a:lnTo>
                <a:lnTo>
                  <a:pt x="160670" y="95932"/>
                </a:lnTo>
                <a:lnTo>
                  <a:pt x="160875" y="91125"/>
                </a:lnTo>
                <a:lnTo>
                  <a:pt x="160057" y="90307"/>
                </a:lnTo>
                <a:lnTo>
                  <a:pt x="159955" y="87136"/>
                </a:lnTo>
                <a:lnTo>
                  <a:pt x="159341" y="86523"/>
                </a:lnTo>
                <a:lnTo>
                  <a:pt x="161284" y="82125"/>
                </a:lnTo>
                <a:lnTo>
                  <a:pt x="161693" y="82023"/>
                </a:lnTo>
                <a:lnTo>
                  <a:pt x="170591" y="69341"/>
                </a:lnTo>
                <a:lnTo>
                  <a:pt x="170386" y="69136"/>
                </a:lnTo>
                <a:lnTo>
                  <a:pt x="170284" y="69341"/>
                </a:lnTo>
                <a:lnTo>
                  <a:pt x="170182" y="67807"/>
                </a:lnTo>
                <a:lnTo>
                  <a:pt x="164557" y="69341"/>
                </a:lnTo>
                <a:lnTo>
                  <a:pt x="162511" y="68114"/>
                </a:lnTo>
                <a:lnTo>
                  <a:pt x="163330" y="67602"/>
                </a:lnTo>
                <a:lnTo>
                  <a:pt x="162920" y="66784"/>
                </a:lnTo>
                <a:lnTo>
                  <a:pt x="162920" y="66886"/>
                </a:lnTo>
                <a:lnTo>
                  <a:pt x="159955" y="64125"/>
                </a:lnTo>
                <a:lnTo>
                  <a:pt x="159955" y="64534"/>
                </a:lnTo>
                <a:lnTo>
                  <a:pt x="157193" y="58295"/>
                </a:lnTo>
                <a:lnTo>
                  <a:pt x="157193" y="58295"/>
                </a:lnTo>
                <a:lnTo>
                  <a:pt x="157295" y="58398"/>
                </a:lnTo>
                <a:lnTo>
                  <a:pt x="156375" y="56761"/>
                </a:lnTo>
                <a:lnTo>
                  <a:pt x="155966" y="56557"/>
                </a:lnTo>
                <a:lnTo>
                  <a:pt x="155659" y="56148"/>
                </a:lnTo>
                <a:lnTo>
                  <a:pt x="155864" y="55432"/>
                </a:lnTo>
                <a:lnTo>
                  <a:pt x="152591" y="49193"/>
                </a:lnTo>
                <a:lnTo>
                  <a:pt x="152591" y="49193"/>
                </a:lnTo>
                <a:lnTo>
                  <a:pt x="153716" y="51136"/>
                </a:lnTo>
                <a:lnTo>
                  <a:pt x="154330" y="50830"/>
                </a:lnTo>
                <a:lnTo>
                  <a:pt x="154739" y="49602"/>
                </a:lnTo>
                <a:lnTo>
                  <a:pt x="154534" y="51136"/>
                </a:lnTo>
                <a:lnTo>
                  <a:pt x="158727" y="56557"/>
                </a:lnTo>
                <a:lnTo>
                  <a:pt x="158625" y="56557"/>
                </a:lnTo>
                <a:lnTo>
                  <a:pt x="162614" y="64330"/>
                </a:lnTo>
                <a:lnTo>
                  <a:pt x="162511" y="64227"/>
                </a:lnTo>
                <a:lnTo>
                  <a:pt x="162511" y="64227"/>
                </a:lnTo>
                <a:lnTo>
                  <a:pt x="163330" y="66989"/>
                </a:lnTo>
                <a:lnTo>
                  <a:pt x="171102" y="63818"/>
                </a:lnTo>
                <a:lnTo>
                  <a:pt x="171102" y="63409"/>
                </a:lnTo>
                <a:lnTo>
                  <a:pt x="173557" y="62489"/>
                </a:lnTo>
                <a:lnTo>
                  <a:pt x="173659" y="61977"/>
                </a:lnTo>
                <a:lnTo>
                  <a:pt x="174580" y="61568"/>
                </a:lnTo>
                <a:lnTo>
                  <a:pt x="174989" y="60750"/>
                </a:lnTo>
                <a:lnTo>
                  <a:pt x="175807" y="60443"/>
                </a:lnTo>
                <a:lnTo>
                  <a:pt x="175705" y="59625"/>
                </a:lnTo>
                <a:lnTo>
                  <a:pt x="176114" y="58807"/>
                </a:lnTo>
                <a:lnTo>
                  <a:pt x="176216" y="59114"/>
                </a:lnTo>
                <a:lnTo>
                  <a:pt x="177341" y="57170"/>
                </a:lnTo>
                <a:lnTo>
                  <a:pt x="174273" y="54920"/>
                </a:lnTo>
                <a:lnTo>
                  <a:pt x="173864" y="52977"/>
                </a:lnTo>
                <a:lnTo>
                  <a:pt x="172330" y="55023"/>
                </a:lnTo>
                <a:lnTo>
                  <a:pt x="170080" y="55330"/>
                </a:lnTo>
                <a:lnTo>
                  <a:pt x="169875" y="55023"/>
                </a:lnTo>
                <a:lnTo>
                  <a:pt x="169568" y="55023"/>
                </a:lnTo>
                <a:lnTo>
                  <a:pt x="169670" y="54818"/>
                </a:lnTo>
                <a:lnTo>
                  <a:pt x="169466" y="54716"/>
                </a:lnTo>
                <a:lnTo>
                  <a:pt x="169670" y="54000"/>
                </a:lnTo>
                <a:lnTo>
                  <a:pt x="169466" y="53284"/>
                </a:lnTo>
                <a:lnTo>
                  <a:pt x="169057" y="53795"/>
                </a:lnTo>
                <a:lnTo>
                  <a:pt x="169057" y="54511"/>
                </a:lnTo>
                <a:lnTo>
                  <a:pt x="168239" y="53182"/>
                </a:lnTo>
                <a:lnTo>
                  <a:pt x="168341" y="53182"/>
                </a:lnTo>
                <a:lnTo>
                  <a:pt x="168239" y="52568"/>
                </a:lnTo>
                <a:lnTo>
                  <a:pt x="168341" y="52568"/>
                </a:lnTo>
                <a:lnTo>
                  <a:pt x="165886" y="49807"/>
                </a:lnTo>
                <a:lnTo>
                  <a:pt x="166193" y="49602"/>
                </a:lnTo>
                <a:lnTo>
                  <a:pt x="165989" y="49193"/>
                </a:lnTo>
                <a:lnTo>
                  <a:pt x="166398" y="49295"/>
                </a:lnTo>
                <a:lnTo>
                  <a:pt x="166807" y="48682"/>
                </a:lnTo>
                <a:lnTo>
                  <a:pt x="166807" y="48784"/>
                </a:lnTo>
                <a:lnTo>
                  <a:pt x="171409" y="52568"/>
                </a:lnTo>
                <a:lnTo>
                  <a:pt x="172943" y="52466"/>
                </a:lnTo>
                <a:lnTo>
                  <a:pt x="173557" y="52057"/>
                </a:lnTo>
                <a:lnTo>
                  <a:pt x="174273" y="52364"/>
                </a:lnTo>
                <a:lnTo>
                  <a:pt x="174580" y="53182"/>
                </a:lnTo>
                <a:lnTo>
                  <a:pt x="177545" y="54000"/>
                </a:lnTo>
                <a:lnTo>
                  <a:pt x="177648" y="53898"/>
                </a:lnTo>
                <a:lnTo>
                  <a:pt x="177750" y="54000"/>
                </a:lnTo>
                <a:lnTo>
                  <a:pt x="182761" y="53898"/>
                </a:lnTo>
                <a:lnTo>
                  <a:pt x="182557" y="53795"/>
                </a:lnTo>
                <a:lnTo>
                  <a:pt x="182557" y="53795"/>
                </a:lnTo>
                <a:lnTo>
                  <a:pt x="182864" y="53898"/>
                </a:lnTo>
                <a:lnTo>
                  <a:pt x="182966" y="53898"/>
                </a:lnTo>
                <a:lnTo>
                  <a:pt x="184091" y="55432"/>
                </a:lnTo>
                <a:lnTo>
                  <a:pt x="184500" y="55636"/>
                </a:lnTo>
                <a:lnTo>
                  <a:pt x="184500" y="55534"/>
                </a:lnTo>
                <a:lnTo>
                  <a:pt x="185114" y="55534"/>
                </a:lnTo>
                <a:lnTo>
                  <a:pt x="184909" y="56045"/>
                </a:lnTo>
                <a:lnTo>
                  <a:pt x="185727" y="56557"/>
                </a:lnTo>
                <a:lnTo>
                  <a:pt x="186750" y="56250"/>
                </a:lnTo>
                <a:lnTo>
                  <a:pt x="185727" y="57068"/>
                </a:lnTo>
                <a:lnTo>
                  <a:pt x="185420" y="57068"/>
                </a:lnTo>
                <a:lnTo>
                  <a:pt x="187568" y="58602"/>
                </a:lnTo>
                <a:lnTo>
                  <a:pt x="188386" y="58193"/>
                </a:lnTo>
                <a:lnTo>
                  <a:pt x="188284" y="57170"/>
                </a:lnTo>
                <a:lnTo>
                  <a:pt x="188898" y="57170"/>
                </a:lnTo>
                <a:lnTo>
                  <a:pt x="188693" y="57682"/>
                </a:lnTo>
                <a:lnTo>
                  <a:pt x="189205" y="57682"/>
                </a:lnTo>
                <a:lnTo>
                  <a:pt x="188795" y="57989"/>
                </a:lnTo>
                <a:lnTo>
                  <a:pt x="188898" y="57989"/>
                </a:lnTo>
                <a:lnTo>
                  <a:pt x="189307" y="60239"/>
                </a:lnTo>
                <a:lnTo>
                  <a:pt x="189205" y="60239"/>
                </a:lnTo>
                <a:lnTo>
                  <a:pt x="189205" y="60545"/>
                </a:lnTo>
                <a:lnTo>
                  <a:pt x="189307" y="60341"/>
                </a:lnTo>
                <a:lnTo>
                  <a:pt x="190636" y="64227"/>
                </a:lnTo>
                <a:lnTo>
                  <a:pt x="190534" y="64227"/>
                </a:lnTo>
                <a:lnTo>
                  <a:pt x="193160" y="69965"/>
                </a:lnTo>
                <a:lnTo>
                  <a:pt x="194216" y="71693"/>
                </a:lnTo>
                <a:lnTo>
                  <a:pt x="195955" y="70568"/>
                </a:lnTo>
                <a:lnTo>
                  <a:pt x="195545" y="70261"/>
                </a:lnTo>
                <a:lnTo>
                  <a:pt x="195852" y="69443"/>
                </a:lnTo>
                <a:lnTo>
                  <a:pt x="196364" y="69239"/>
                </a:lnTo>
                <a:lnTo>
                  <a:pt x="196568" y="66375"/>
                </a:lnTo>
                <a:lnTo>
                  <a:pt x="196466" y="66170"/>
                </a:lnTo>
                <a:lnTo>
                  <a:pt x="196261" y="63920"/>
                </a:lnTo>
                <a:lnTo>
                  <a:pt x="196875" y="63818"/>
                </a:lnTo>
                <a:lnTo>
                  <a:pt x="200455" y="59830"/>
                </a:lnTo>
                <a:lnTo>
                  <a:pt x="200250" y="59932"/>
                </a:lnTo>
                <a:lnTo>
                  <a:pt x="200250" y="59932"/>
                </a:lnTo>
                <a:lnTo>
                  <a:pt x="201580" y="58705"/>
                </a:lnTo>
                <a:lnTo>
                  <a:pt x="201477" y="58091"/>
                </a:lnTo>
                <a:lnTo>
                  <a:pt x="202398" y="57580"/>
                </a:lnTo>
                <a:lnTo>
                  <a:pt x="202295" y="57068"/>
                </a:lnTo>
                <a:lnTo>
                  <a:pt x="202500" y="57580"/>
                </a:lnTo>
                <a:lnTo>
                  <a:pt x="202705" y="57682"/>
                </a:lnTo>
                <a:lnTo>
                  <a:pt x="202909" y="57273"/>
                </a:lnTo>
                <a:lnTo>
                  <a:pt x="203114" y="57886"/>
                </a:lnTo>
                <a:lnTo>
                  <a:pt x="203216" y="57682"/>
                </a:lnTo>
                <a:lnTo>
                  <a:pt x="203420" y="57784"/>
                </a:lnTo>
                <a:lnTo>
                  <a:pt x="203420" y="57784"/>
                </a:lnTo>
                <a:lnTo>
                  <a:pt x="203216" y="57477"/>
                </a:lnTo>
                <a:lnTo>
                  <a:pt x="203318" y="57273"/>
                </a:lnTo>
                <a:lnTo>
                  <a:pt x="203625" y="57682"/>
                </a:lnTo>
                <a:lnTo>
                  <a:pt x="203625" y="57170"/>
                </a:lnTo>
                <a:lnTo>
                  <a:pt x="203830" y="57682"/>
                </a:lnTo>
                <a:lnTo>
                  <a:pt x="204136" y="56966"/>
                </a:lnTo>
                <a:lnTo>
                  <a:pt x="204136" y="57375"/>
                </a:lnTo>
                <a:lnTo>
                  <a:pt x="204341" y="57273"/>
                </a:lnTo>
                <a:lnTo>
                  <a:pt x="204341" y="57580"/>
                </a:lnTo>
                <a:lnTo>
                  <a:pt x="204648" y="57170"/>
                </a:lnTo>
                <a:lnTo>
                  <a:pt x="204545" y="56250"/>
                </a:lnTo>
                <a:lnTo>
                  <a:pt x="204239" y="55943"/>
                </a:lnTo>
                <a:lnTo>
                  <a:pt x="204443" y="55943"/>
                </a:lnTo>
                <a:lnTo>
                  <a:pt x="204443" y="55739"/>
                </a:lnTo>
                <a:lnTo>
                  <a:pt x="205773" y="57068"/>
                </a:lnTo>
                <a:lnTo>
                  <a:pt x="206795" y="59216"/>
                </a:lnTo>
                <a:lnTo>
                  <a:pt x="206795" y="58909"/>
                </a:lnTo>
                <a:lnTo>
                  <a:pt x="207102" y="59011"/>
                </a:lnTo>
                <a:lnTo>
                  <a:pt x="207307" y="59625"/>
                </a:lnTo>
                <a:lnTo>
                  <a:pt x="207307" y="59420"/>
                </a:lnTo>
                <a:lnTo>
                  <a:pt x="207818" y="59523"/>
                </a:lnTo>
                <a:lnTo>
                  <a:pt x="208125" y="60136"/>
                </a:lnTo>
                <a:lnTo>
                  <a:pt x="207716" y="60136"/>
                </a:lnTo>
                <a:lnTo>
                  <a:pt x="208125" y="60648"/>
                </a:lnTo>
                <a:lnTo>
                  <a:pt x="208125" y="60239"/>
                </a:lnTo>
                <a:lnTo>
                  <a:pt x="208432" y="60750"/>
                </a:lnTo>
                <a:lnTo>
                  <a:pt x="208330" y="60750"/>
                </a:lnTo>
                <a:lnTo>
                  <a:pt x="208739" y="63614"/>
                </a:lnTo>
                <a:lnTo>
                  <a:pt x="209148" y="63102"/>
                </a:lnTo>
                <a:lnTo>
                  <a:pt x="209148" y="63716"/>
                </a:lnTo>
                <a:lnTo>
                  <a:pt x="209352" y="63409"/>
                </a:lnTo>
                <a:lnTo>
                  <a:pt x="210170" y="63409"/>
                </a:lnTo>
                <a:lnTo>
                  <a:pt x="210477" y="63205"/>
                </a:lnTo>
                <a:lnTo>
                  <a:pt x="210477" y="62795"/>
                </a:lnTo>
                <a:lnTo>
                  <a:pt x="210886" y="62898"/>
                </a:lnTo>
                <a:lnTo>
                  <a:pt x="210989" y="62182"/>
                </a:lnTo>
                <a:lnTo>
                  <a:pt x="211807" y="63000"/>
                </a:lnTo>
                <a:lnTo>
                  <a:pt x="212318" y="64943"/>
                </a:lnTo>
                <a:lnTo>
                  <a:pt x="212216" y="64943"/>
                </a:lnTo>
                <a:lnTo>
                  <a:pt x="212523" y="65966"/>
                </a:lnTo>
                <a:lnTo>
                  <a:pt x="212625" y="65659"/>
                </a:lnTo>
                <a:lnTo>
                  <a:pt x="213239" y="69750"/>
                </a:lnTo>
                <a:lnTo>
                  <a:pt x="213341" y="69545"/>
                </a:lnTo>
                <a:lnTo>
                  <a:pt x="213136" y="71386"/>
                </a:lnTo>
                <a:lnTo>
                  <a:pt x="218045" y="78545"/>
                </a:lnTo>
                <a:lnTo>
                  <a:pt x="218455" y="78545"/>
                </a:lnTo>
                <a:lnTo>
                  <a:pt x="218557" y="78341"/>
                </a:lnTo>
                <a:lnTo>
                  <a:pt x="218864" y="78341"/>
                </a:lnTo>
                <a:lnTo>
                  <a:pt x="217739" y="74659"/>
                </a:lnTo>
                <a:lnTo>
                  <a:pt x="215182" y="72307"/>
                </a:lnTo>
                <a:lnTo>
                  <a:pt x="215284" y="72614"/>
                </a:lnTo>
                <a:lnTo>
                  <a:pt x="214875" y="72102"/>
                </a:lnTo>
                <a:lnTo>
                  <a:pt x="215182" y="72307"/>
                </a:lnTo>
                <a:lnTo>
                  <a:pt x="214875" y="71284"/>
                </a:lnTo>
                <a:lnTo>
                  <a:pt x="214773" y="71386"/>
                </a:lnTo>
                <a:lnTo>
                  <a:pt x="213852" y="69852"/>
                </a:lnTo>
                <a:lnTo>
                  <a:pt x="214364" y="66580"/>
                </a:lnTo>
                <a:lnTo>
                  <a:pt x="214261" y="66375"/>
                </a:lnTo>
                <a:lnTo>
                  <a:pt x="215080" y="66273"/>
                </a:lnTo>
                <a:lnTo>
                  <a:pt x="215080" y="66784"/>
                </a:lnTo>
                <a:lnTo>
                  <a:pt x="216409" y="67398"/>
                </a:lnTo>
                <a:lnTo>
                  <a:pt x="216409" y="67295"/>
                </a:lnTo>
                <a:lnTo>
                  <a:pt x="216716" y="67602"/>
                </a:lnTo>
                <a:lnTo>
                  <a:pt x="216716" y="67500"/>
                </a:lnTo>
                <a:lnTo>
                  <a:pt x="217023" y="68011"/>
                </a:lnTo>
                <a:lnTo>
                  <a:pt x="217125" y="67909"/>
                </a:lnTo>
                <a:lnTo>
                  <a:pt x="217330" y="68625"/>
                </a:lnTo>
                <a:lnTo>
                  <a:pt x="217636" y="68625"/>
                </a:lnTo>
                <a:lnTo>
                  <a:pt x="217739" y="69034"/>
                </a:lnTo>
                <a:lnTo>
                  <a:pt x="219068" y="69648"/>
                </a:lnTo>
                <a:lnTo>
                  <a:pt x="218966" y="71182"/>
                </a:lnTo>
                <a:lnTo>
                  <a:pt x="218966" y="71182"/>
                </a:lnTo>
                <a:lnTo>
                  <a:pt x="219886" y="70568"/>
                </a:lnTo>
                <a:lnTo>
                  <a:pt x="219886" y="69750"/>
                </a:lnTo>
                <a:lnTo>
                  <a:pt x="220500" y="70159"/>
                </a:lnTo>
                <a:lnTo>
                  <a:pt x="220091" y="69545"/>
                </a:lnTo>
                <a:lnTo>
                  <a:pt x="220602" y="69852"/>
                </a:lnTo>
                <a:lnTo>
                  <a:pt x="220398" y="69443"/>
                </a:lnTo>
                <a:lnTo>
                  <a:pt x="222545" y="68318"/>
                </a:lnTo>
                <a:lnTo>
                  <a:pt x="222737" y="67743"/>
                </a:lnTo>
                <a:lnTo>
                  <a:pt x="222648" y="67295"/>
                </a:lnTo>
                <a:lnTo>
                  <a:pt x="222750" y="67295"/>
                </a:lnTo>
                <a:lnTo>
                  <a:pt x="222750" y="66886"/>
                </a:lnTo>
                <a:lnTo>
                  <a:pt x="222852" y="67091"/>
                </a:lnTo>
                <a:lnTo>
                  <a:pt x="222545" y="65864"/>
                </a:lnTo>
                <a:lnTo>
                  <a:pt x="219375" y="61773"/>
                </a:lnTo>
                <a:lnTo>
                  <a:pt x="219477" y="61773"/>
                </a:lnTo>
                <a:lnTo>
                  <a:pt x="218659" y="60239"/>
                </a:lnTo>
                <a:lnTo>
                  <a:pt x="219170" y="58398"/>
                </a:lnTo>
                <a:lnTo>
                  <a:pt x="219682" y="58500"/>
                </a:lnTo>
                <a:lnTo>
                  <a:pt x="220602" y="57477"/>
                </a:lnTo>
                <a:lnTo>
                  <a:pt x="221216" y="57989"/>
                </a:lnTo>
                <a:lnTo>
                  <a:pt x="221625" y="57682"/>
                </a:lnTo>
                <a:lnTo>
                  <a:pt x="221830" y="57886"/>
                </a:lnTo>
                <a:lnTo>
                  <a:pt x="221830" y="58500"/>
                </a:lnTo>
                <a:lnTo>
                  <a:pt x="222239" y="59011"/>
                </a:lnTo>
                <a:lnTo>
                  <a:pt x="222136" y="59011"/>
                </a:lnTo>
                <a:lnTo>
                  <a:pt x="222545" y="59114"/>
                </a:lnTo>
                <a:lnTo>
                  <a:pt x="222239" y="58500"/>
                </a:lnTo>
                <a:lnTo>
                  <a:pt x="222443" y="58091"/>
                </a:lnTo>
                <a:lnTo>
                  <a:pt x="224080" y="57477"/>
                </a:lnTo>
                <a:lnTo>
                  <a:pt x="224591" y="57477"/>
                </a:lnTo>
                <a:lnTo>
                  <a:pt x="224693" y="57170"/>
                </a:lnTo>
                <a:lnTo>
                  <a:pt x="225102" y="57068"/>
                </a:lnTo>
                <a:lnTo>
                  <a:pt x="224795" y="56455"/>
                </a:lnTo>
                <a:lnTo>
                  <a:pt x="225000" y="56250"/>
                </a:lnTo>
                <a:lnTo>
                  <a:pt x="225716" y="57068"/>
                </a:lnTo>
                <a:lnTo>
                  <a:pt x="226023" y="56659"/>
                </a:lnTo>
                <a:lnTo>
                  <a:pt x="226125" y="56761"/>
                </a:lnTo>
                <a:lnTo>
                  <a:pt x="226534" y="56659"/>
                </a:lnTo>
                <a:lnTo>
                  <a:pt x="226739" y="56659"/>
                </a:lnTo>
                <a:lnTo>
                  <a:pt x="226739" y="56557"/>
                </a:lnTo>
                <a:lnTo>
                  <a:pt x="227352" y="56455"/>
                </a:lnTo>
                <a:lnTo>
                  <a:pt x="227761" y="55739"/>
                </a:lnTo>
                <a:lnTo>
                  <a:pt x="228170" y="55739"/>
                </a:lnTo>
                <a:lnTo>
                  <a:pt x="228375" y="55534"/>
                </a:lnTo>
                <a:lnTo>
                  <a:pt x="228477" y="54920"/>
                </a:lnTo>
                <a:lnTo>
                  <a:pt x="229807" y="54000"/>
                </a:lnTo>
                <a:lnTo>
                  <a:pt x="229705" y="53386"/>
                </a:lnTo>
                <a:lnTo>
                  <a:pt x="229193" y="53182"/>
                </a:lnTo>
                <a:lnTo>
                  <a:pt x="229807" y="52977"/>
                </a:lnTo>
                <a:lnTo>
                  <a:pt x="229398" y="52466"/>
                </a:lnTo>
                <a:lnTo>
                  <a:pt x="229602" y="52466"/>
                </a:lnTo>
                <a:lnTo>
                  <a:pt x="229807" y="52670"/>
                </a:lnTo>
                <a:lnTo>
                  <a:pt x="230318" y="50932"/>
                </a:lnTo>
                <a:lnTo>
                  <a:pt x="230727" y="50932"/>
                </a:lnTo>
                <a:lnTo>
                  <a:pt x="230523" y="50318"/>
                </a:lnTo>
                <a:lnTo>
                  <a:pt x="230625" y="50318"/>
                </a:lnTo>
                <a:lnTo>
                  <a:pt x="230318" y="50114"/>
                </a:lnTo>
                <a:lnTo>
                  <a:pt x="230727" y="50114"/>
                </a:lnTo>
                <a:lnTo>
                  <a:pt x="230625" y="49602"/>
                </a:lnTo>
                <a:lnTo>
                  <a:pt x="230318" y="49705"/>
                </a:lnTo>
                <a:lnTo>
                  <a:pt x="230625" y="49295"/>
                </a:lnTo>
                <a:lnTo>
                  <a:pt x="229807" y="48886"/>
                </a:lnTo>
                <a:lnTo>
                  <a:pt x="229295" y="49091"/>
                </a:lnTo>
                <a:lnTo>
                  <a:pt x="228886" y="48989"/>
                </a:lnTo>
                <a:lnTo>
                  <a:pt x="230011" y="48273"/>
                </a:lnTo>
                <a:lnTo>
                  <a:pt x="229909" y="47966"/>
                </a:lnTo>
                <a:lnTo>
                  <a:pt x="228682" y="47148"/>
                </a:lnTo>
                <a:lnTo>
                  <a:pt x="228170" y="47250"/>
                </a:lnTo>
                <a:lnTo>
                  <a:pt x="228477" y="47045"/>
                </a:lnTo>
                <a:lnTo>
                  <a:pt x="229807" y="47455"/>
                </a:lnTo>
                <a:lnTo>
                  <a:pt x="226227" y="44080"/>
                </a:lnTo>
                <a:lnTo>
                  <a:pt x="226739" y="43057"/>
                </a:lnTo>
                <a:lnTo>
                  <a:pt x="226534" y="42750"/>
                </a:lnTo>
                <a:lnTo>
                  <a:pt x="226534" y="42750"/>
                </a:lnTo>
                <a:lnTo>
                  <a:pt x="226739" y="42955"/>
                </a:lnTo>
                <a:lnTo>
                  <a:pt x="227045" y="42545"/>
                </a:lnTo>
                <a:lnTo>
                  <a:pt x="226943" y="42341"/>
                </a:lnTo>
                <a:lnTo>
                  <a:pt x="228170" y="41932"/>
                </a:lnTo>
                <a:lnTo>
                  <a:pt x="228170" y="41523"/>
                </a:lnTo>
                <a:lnTo>
                  <a:pt x="225920" y="41216"/>
                </a:lnTo>
                <a:lnTo>
                  <a:pt x="225511" y="41830"/>
                </a:lnTo>
                <a:lnTo>
                  <a:pt x="225000" y="41625"/>
                </a:lnTo>
                <a:lnTo>
                  <a:pt x="224898" y="41216"/>
                </a:lnTo>
                <a:lnTo>
                  <a:pt x="223159" y="39989"/>
                </a:lnTo>
                <a:lnTo>
                  <a:pt x="224182" y="39580"/>
                </a:lnTo>
                <a:lnTo>
                  <a:pt x="224284" y="38966"/>
                </a:lnTo>
                <a:lnTo>
                  <a:pt x="224898" y="38659"/>
                </a:lnTo>
                <a:lnTo>
                  <a:pt x="225000" y="38250"/>
                </a:lnTo>
                <a:lnTo>
                  <a:pt x="225614" y="37943"/>
                </a:lnTo>
                <a:lnTo>
                  <a:pt x="226227" y="38557"/>
                </a:lnTo>
                <a:lnTo>
                  <a:pt x="226023" y="39477"/>
                </a:lnTo>
                <a:lnTo>
                  <a:pt x="226432" y="39477"/>
                </a:lnTo>
                <a:lnTo>
                  <a:pt x="226432" y="39784"/>
                </a:lnTo>
                <a:lnTo>
                  <a:pt x="226125" y="39989"/>
                </a:lnTo>
                <a:lnTo>
                  <a:pt x="226534" y="39989"/>
                </a:lnTo>
                <a:lnTo>
                  <a:pt x="226636" y="39886"/>
                </a:lnTo>
                <a:lnTo>
                  <a:pt x="228273" y="38864"/>
                </a:lnTo>
                <a:lnTo>
                  <a:pt x="228682" y="39273"/>
                </a:lnTo>
                <a:lnTo>
                  <a:pt x="228784" y="39068"/>
                </a:lnTo>
                <a:lnTo>
                  <a:pt x="229500" y="39580"/>
                </a:lnTo>
                <a:lnTo>
                  <a:pt x="229602" y="40091"/>
                </a:lnTo>
                <a:lnTo>
                  <a:pt x="229909" y="40193"/>
                </a:lnTo>
                <a:lnTo>
                  <a:pt x="229500" y="40807"/>
                </a:lnTo>
                <a:lnTo>
                  <a:pt x="230011" y="40807"/>
                </a:lnTo>
                <a:lnTo>
                  <a:pt x="229807" y="41011"/>
                </a:lnTo>
                <a:lnTo>
                  <a:pt x="230114" y="41114"/>
                </a:lnTo>
                <a:lnTo>
                  <a:pt x="230216" y="41216"/>
                </a:lnTo>
                <a:lnTo>
                  <a:pt x="230420" y="41114"/>
                </a:lnTo>
                <a:lnTo>
                  <a:pt x="230523" y="40909"/>
                </a:lnTo>
                <a:lnTo>
                  <a:pt x="231955" y="42136"/>
                </a:lnTo>
                <a:lnTo>
                  <a:pt x="231341" y="42136"/>
                </a:lnTo>
                <a:lnTo>
                  <a:pt x="232670" y="44182"/>
                </a:lnTo>
                <a:lnTo>
                  <a:pt x="232568" y="44284"/>
                </a:lnTo>
                <a:lnTo>
                  <a:pt x="232670" y="44386"/>
                </a:lnTo>
                <a:lnTo>
                  <a:pt x="232466" y="44386"/>
                </a:lnTo>
                <a:lnTo>
                  <a:pt x="232875" y="44795"/>
                </a:lnTo>
                <a:lnTo>
                  <a:pt x="233080" y="44591"/>
                </a:lnTo>
                <a:lnTo>
                  <a:pt x="233182" y="44284"/>
                </a:lnTo>
                <a:lnTo>
                  <a:pt x="233489" y="44489"/>
                </a:lnTo>
                <a:lnTo>
                  <a:pt x="233386" y="44284"/>
                </a:lnTo>
                <a:lnTo>
                  <a:pt x="233591" y="44284"/>
                </a:lnTo>
                <a:lnTo>
                  <a:pt x="233693" y="44080"/>
                </a:lnTo>
                <a:lnTo>
                  <a:pt x="234205" y="44182"/>
                </a:lnTo>
                <a:lnTo>
                  <a:pt x="234614" y="43875"/>
                </a:lnTo>
                <a:lnTo>
                  <a:pt x="234614" y="42955"/>
                </a:lnTo>
                <a:lnTo>
                  <a:pt x="231034" y="39170"/>
                </a:lnTo>
                <a:lnTo>
                  <a:pt x="232261" y="38045"/>
                </a:lnTo>
                <a:lnTo>
                  <a:pt x="232057" y="36205"/>
                </a:lnTo>
                <a:lnTo>
                  <a:pt x="232057" y="36205"/>
                </a:lnTo>
                <a:lnTo>
                  <a:pt x="232364" y="36307"/>
                </a:lnTo>
                <a:lnTo>
                  <a:pt x="232670" y="35591"/>
                </a:lnTo>
                <a:lnTo>
                  <a:pt x="232977" y="35591"/>
                </a:lnTo>
                <a:lnTo>
                  <a:pt x="234102" y="36102"/>
                </a:lnTo>
                <a:lnTo>
                  <a:pt x="235739" y="30273"/>
                </a:lnTo>
                <a:lnTo>
                  <a:pt x="232670" y="25773"/>
                </a:lnTo>
                <a:lnTo>
                  <a:pt x="232670" y="25466"/>
                </a:lnTo>
                <a:lnTo>
                  <a:pt x="229909" y="24545"/>
                </a:lnTo>
                <a:lnTo>
                  <a:pt x="230420" y="25159"/>
                </a:lnTo>
                <a:lnTo>
                  <a:pt x="230318" y="25364"/>
                </a:lnTo>
                <a:lnTo>
                  <a:pt x="230114" y="24955"/>
                </a:lnTo>
                <a:lnTo>
                  <a:pt x="230114" y="25159"/>
                </a:lnTo>
                <a:lnTo>
                  <a:pt x="229500" y="25261"/>
                </a:lnTo>
                <a:lnTo>
                  <a:pt x="229602" y="24955"/>
                </a:lnTo>
                <a:lnTo>
                  <a:pt x="228886" y="24648"/>
                </a:lnTo>
                <a:lnTo>
                  <a:pt x="229193" y="25057"/>
                </a:lnTo>
                <a:lnTo>
                  <a:pt x="226841" y="23830"/>
                </a:lnTo>
                <a:lnTo>
                  <a:pt x="228068" y="21068"/>
                </a:lnTo>
                <a:lnTo>
                  <a:pt x="227864" y="20761"/>
                </a:lnTo>
                <a:lnTo>
                  <a:pt x="228170" y="20455"/>
                </a:lnTo>
                <a:lnTo>
                  <a:pt x="228170" y="20045"/>
                </a:lnTo>
                <a:lnTo>
                  <a:pt x="231034" y="19841"/>
                </a:lnTo>
                <a:lnTo>
                  <a:pt x="231034" y="19636"/>
                </a:lnTo>
                <a:lnTo>
                  <a:pt x="232875" y="19841"/>
                </a:lnTo>
                <a:lnTo>
                  <a:pt x="232568" y="19534"/>
                </a:lnTo>
                <a:lnTo>
                  <a:pt x="232875" y="19636"/>
                </a:lnTo>
                <a:lnTo>
                  <a:pt x="232670" y="19432"/>
                </a:lnTo>
                <a:lnTo>
                  <a:pt x="233898" y="19534"/>
                </a:lnTo>
                <a:lnTo>
                  <a:pt x="233795" y="19636"/>
                </a:lnTo>
                <a:lnTo>
                  <a:pt x="235432" y="19841"/>
                </a:lnTo>
                <a:lnTo>
                  <a:pt x="234716" y="19943"/>
                </a:lnTo>
                <a:lnTo>
                  <a:pt x="236250" y="19943"/>
                </a:lnTo>
                <a:lnTo>
                  <a:pt x="236250" y="19841"/>
                </a:lnTo>
                <a:lnTo>
                  <a:pt x="236966" y="19943"/>
                </a:lnTo>
                <a:lnTo>
                  <a:pt x="237068" y="19841"/>
                </a:lnTo>
                <a:lnTo>
                  <a:pt x="237580" y="19841"/>
                </a:lnTo>
                <a:lnTo>
                  <a:pt x="236557" y="19636"/>
                </a:lnTo>
                <a:lnTo>
                  <a:pt x="236148" y="18818"/>
                </a:lnTo>
                <a:lnTo>
                  <a:pt x="236352" y="17489"/>
                </a:lnTo>
                <a:lnTo>
                  <a:pt x="238602" y="17693"/>
                </a:lnTo>
                <a:lnTo>
                  <a:pt x="239011" y="18205"/>
                </a:lnTo>
                <a:lnTo>
                  <a:pt x="239216" y="18102"/>
                </a:lnTo>
                <a:lnTo>
                  <a:pt x="239625" y="18511"/>
                </a:lnTo>
                <a:lnTo>
                  <a:pt x="239932" y="18409"/>
                </a:lnTo>
                <a:lnTo>
                  <a:pt x="240341" y="17591"/>
                </a:lnTo>
                <a:lnTo>
                  <a:pt x="240239" y="17489"/>
                </a:lnTo>
                <a:lnTo>
                  <a:pt x="240648" y="17693"/>
                </a:lnTo>
                <a:lnTo>
                  <a:pt x="239727" y="16773"/>
                </a:lnTo>
                <a:lnTo>
                  <a:pt x="241364" y="16875"/>
                </a:lnTo>
                <a:lnTo>
                  <a:pt x="240648" y="16875"/>
                </a:lnTo>
                <a:lnTo>
                  <a:pt x="241875" y="18307"/>
                </a:lnTo>
                <a:lnTo>
                  <a:pt x="241261" y="18614"/>
                </a:lnTo>
                <a:lnTo>
                  <a:pt x="241261" y="19432"/>
                </a:lnTo>
                <a:lnTo>
                  <a:pt x="241159" y="19534"/>
                </a:lnTo>
                <a:lnTo>
                  <a:pt x="241057" y="20966"/>
                </a:lnTo>
                <a:lnTo>
                  <a:pt x="240648" y="20966"/>
                </a:lnTo>
                <a:lnTo>
                  <a:pt x="240750" y="21170"/>
                </a:lnTo>
                <a:lnTo>
                  <a:pt x="240443" y="21273"/>
                </a:lnTo>
                <a:lnTo>
                  <a:pt x="240852" y="21784"/>
                </a:lnTo>
                <a:lnTo>
                  <a:pt x="240852" y="22398"/>
                </a:lnTo>
                <a:lnTo>
                  <a:pt x="246784" y="27716"/>
                </a:lnTo>
                <a:lnTo>
                  <a:pt x="247091" y="26898"/>
                </a:lnTo>
                <a:lnTo>
                  <a:pt x="246273" y="25773"/>
                </a:lnTo>
                <a:lnTo>
                  <a:pt x="246273" y="25773"/>
                </a:lnTo>
                <a:lnTo>
                  <a:pt x="246580" y="25977"/>
                </a:lnTo>
                <a:lnTo>
                  <a:pt x="247398" y="25773"/>
                </a:lnTo>
                <a:lnTo>
                  <a:pt x="246477" y="24852"/>
                </a:lnTo>
                <a:lnTo>
                  <a:pt x="246580" y="24341"/>
                </a:lnTo>
                <a:lnTo>
                  <a:pt x="247193" y="24341"/>
                </a:lnTo>
                <a:lnTo>
                  <a:pt x="246068" y="22705"/>
                </a:lnTo>
                <a:lnTo>
                  <a:pt x="246170" y="22398"/>
                </a:lnTo>
                <a:lnTo>
                  <a:pt x="246375" y="22807"/>
                </a:lnTo>
                <a:lnTo>
                  <a:pt x="246784" y="22705"/>
                </a:lnTo>
                <a:lnTo>
                  <a:pt x="245045" y="21170"/>
                </a:lnTo>
                <a:lnTo>
                  <a:pt x="244330" y="21068"/>
                </a:lnTo>
                <a:lnTo>
                  <a:pt x="244432" y="21273"/>
                </a:lnTo>
                <a:lnTo>
                  <a:pt x="243614" y="20761"/>
                </a:lnTo>
                <a:lnTo>
                  <a:pt x="243307" y="19943"/>
                </a:lnTo>
                <a:lnTo>
                  <a:pt x="243409" y="19943"/>
                </a:lnTo>
                <a:lnTo>
                  <a:pt x="242898" y="19227"/>
                </a:lnTo>
                <a:lnTo>
                  <a:pt x="244023" y="19227"/>
                </a:lnTo>
                <a:lnTo>
                  <a:pt x="243818" y="19023"/>
                </a:lnTo>
                <a:lnTo>
                  <a:pt x="244330" y="18716"/>
                </a:lnTo>
                <a:lnTo>
                  <a:pt x="244943" y="19227"/>
                </a:lnTo>
                <a:lnTo>
                  <a:pt x="244943" y="18920"/>
                </a:lnTo>
                <a:lnTo>
                  <a:pt x="245250" y="18716"/>
                </a:lnTo>
                <a:lnTo>
                  <a:pt x="247807" y="19125"/>
                </a:lnTo>
                <a:lnTo>
                  <a:pt x="247398" y="18716"/>
                </a:lnTo>
                <a:lnTo>
                  <a:pt x="247909" y="18102"/>
                </a:lnTo>
                <a:lnTo>
                  <a:pt x="247807" y="18000"/>
                </a:lnTo>
                <a:lnTo>
                  <a:pt x="247909" y="17898"/>
                </a:lnTo>
                <a:lnTo>
                  <a:pt x="248011" y="17898"/>
                </a:lnTo>
                <a:lnTo>
                  <a:pt x="247807" y="17693"/>
                </a:lnTo>
                <a:lnTo>
                  <a:pt x="248011" y="17795"/>
                </a:lnTo>
                <a:lnTo>
                  <a:pt x="248011" y="17489"/>
                </a:lnTo>
                <a:lnTo>
                  <a:pt x="249545" y="16773"/>
                </a:lnTo>
                <a:lnTo>
                  <a:pt x="249136" y="16568"/>
                </a:lnTo>
                <a:lnTo>
                  <a:pt x="251182" y="16977"/>
                </a:lnTo>
                <a:lnTo>
                  <a:pt x="251080" y="16670"/>
                </a:lnTo>
                <a:lnTo>
                  <a:pt x="249443" y="15852"/>
                </a:lnTo>
                <a:lnTo>
                  <a:pt x="249443" y="15852"/>
                </a:lnTo>
                <a:lnTo>
                  <a:pt x="249545" y="15955"/>
                </a:lnTo>
                <a:lnTo>
                  <a:pt x="249545" y="15955"/>
                </a:lnTo>
                <a:lnTo>
                  <a:pt x="249136" y="15750"/>
                </a:lnTo>
                <a:lnTo>
                  <a:pt x="249239" y="15750"/>
                </a:lnTo>
                <a:lnTo>
                  <a:pt x="248011" y="15034"/>
                </a:lnTo>
                <a:lnTo>
                  <a:pt x="248114" y="15239"/>
                </a:lnTo>
                <a:lnTo>
                  <a:pt x="245045" y="14830"/>
                </a:lnTo>
                <a:lnTo>
                  <a:pt x="246682" y="14625"/>
                </a:lnTo>
                <a:lnTo>
                  <a:pt x="245761" y="14420"/>
                </a:lnTo>
                <a:lnTo>
                  <a:pt x="248318" y="14420"/>
                </a:lnTo>
                <a:lnTo>
                  <a:pt x="237375" y="10125"/>
                </a:lnTo>
                <a:lnTo>
                  <a:pt x="237477" y="10227"/>
                </a:lnTo>
                <a:lnTo>
                  <a:pt x="235330" y="10023"/>
                </a:lnTo>
                <a:lnTo>
                  <a:pt x="236864" y="11148"/>
                </a:lnTo>
                <a:lnTo>
                  <a:pt x="236864" y="11148"/>
                </a:lnTo>
                <a:lnTo>
                  <a:pt x="234000" y="10330"/>
                </a:lnTo>
                <a:lnTo>
                  <a:pt x="233795" y="10432"/>
                </a:lnTo>
                <a:lnTo>
                  <a:pt x="230523" y="10432"/>
                </a:lnTo>
                <a:lnTo>
                  <a:pt x="231136" y="11352"/>
                </a:lnTo>
                <a:lnTo>
                  <a:pt x="231136" y="11352"/>
                </a:lnTo>
                <a:lnTo>
                  <a:pt x="222034" y="9205"/>
                </a:lnTo>
                <a:lnTo>
                  <a:pt x="222239" y="9205"/>
                </a:lnTo>
                <a:lnTo>
                  <a:pt x="219375" y="8591"/>
                </a:lnTo>
                <a:lnTo>
                  <a:pt x="219886" y="8489"/>
                </a:lnTo>
                <a:lnTo>
                  <a:pt x="217636" y="8080"/>
                </a:lnTo>
                <a:lnTo>
                  <a:pt x="217330" y="8591"/>
                </a:lnTo>
                <a:lnTo>
                  <a:pt x="216614" y="8489"/>
                </a:lnTo>
                <a:lnTo>
                  <a:pt x="217023" y="8489"/>
                </a:lnTo>
                <a:lnTo>
                  <a:pt x="216716" y="8182"/>
                </a:lnTo>
                <a:lnTo>
                  <a:pt x="215693" y="8182"/>
                </a:lnTo>
                <a:lnTo>
                  <a:pt x="216920" y="8080"/>
                </a:lnTo>
                <a:lnTo>
                  <a:pt x="212727" y="7670"/>
                </a:lnTo>
                <a:lnTo>
                  <a:pt x="213341" y="7875"/>
                </a:lnTo>
                <a:lnTo>
                  <a:pt x="212420" y="8080"/>
                </a:lnTo>
                <a:lnTo>
                  <a:pt x="213239" y="8182"/>
                </a:lnTo>
                <a:lnTo>
                  <a:pt x="213034" y="8284"/>
                </a:lnTo>
                <a:lnTo>
                  <a:pt x="212932" y="8386"/>
                </a:lnTo>
                <a:lnTo>
                  <a:pt x="213852" y="8795"/>
                </a:lnTo>
                <a:lnTo>
                  <a:pt x="212830" y="8795"/>
                </a:lnTo>
                <a:lnTo>
                  <a:pt x="213034" y="9000"/>
                </a:lnTo>
                <a:lnTo>
                  <a:pt x="212830" y="9000"/>
                </a:lnTo>
                <a:lnTo>
                  <a:pt x="213034" y="9102"/>
                </a:lnTo>
                <a:lnTo>
                  <a:pt x="210886" y="8693"/>
                </a:lnTo>
                <a:lnTo>
                  <a:pt x="210580" y="8898"/>
                </a:lnTo>
                <a:lnTo>
                  <a:pt x="208739" y="8591"/>
                </a:lnTo>
                <a:lnTo>
                  <a:pt x="209045" y="9000"/>
                </a:lnTo>
                <a:lnTo>
                  <a:pt x="209045" y="9409"/>
                </a:lnTo>
                <a:lnTo>
                  <a:pt x="208534" y="9307"/>
                </a:lnTo>
                <a:lnTo>
                  <a:pt x="206591" y="8693"/>
                </a:lnTo>
                <a:lnTo>
                  <a:pt x="206898" y="8591"/>
                </a:lnTo>
                <a:lnTo>
                  <a:pt x="205057" y="8080"/>
                </a:lnTo>
                <a:lnTo>
                  <a:pt x="206386" y="8284"/>
                </a:lnTo>
                <a:lnTo>
                  <a:pt x="205364" y="7977"/>
                </a:lnTo>
                <a:lnTo>
                  <a:pt x="205773" y="7773"/>
                </a:lnTo>
                <a:lnTo>
                  <a:pt x="201068" y="7057"/>
                </a:lnTo>
                <a:lnTo>
                  <a:pt x="201682" y="7364"/>
                </a:lnTo>
                <a:lnTo>
                  <a:pt x="201170" y="7568"/>
                </a:lnTo>
                <a:lnTo>
                  <a:pt x="201477" y="7670"/>
                </a:lnTo>
                <a:lnTo>
                  <a:pt x="198205" y="7159"/>
                </a:lnTo>
                <a:lnTo>
                  <a:pt x="195034" y="7159"/>
                </a:lnTo>
                <a:lnTo>
                  <a:pt x="195443" y="7261"/>
                </a:lnTo>
                <a:lnTo>
                  <a:pt x="195545" y="7568"/>
                </a:lnTo>
                <a:lnTo>
                  <a:pt x="195955" y="7875"/>
                </a:lnTo>
                <a:lnTo>
                  <a:pt x="195545" y="7670"/>
                </a:lnTo>
                <a:lnTo>
                  <a:pt x="195545" y="7568"/>
                </a:lnTo>
                <a:lnTo>
                  <a:pt x="194830" y="7159"/>
                </a:lnTo>
                <a:lnTo>
                  <a:pt x="194830" y="6955"/>
                </a:lnTo>
                <a:lnTo>
                  <a:pt x="194216" y="6750"/>
                </a:lnTo>
                <a:lnTo>
                  <a:pt x="194011" y="6955"/>
                </a:lnTo>
                <a:lnTo>
                  <a:pt x="193193" y="6750"/>
                </a:lnTo>
                <a:lnTo>
                  <a:pt x="193295" y="6750"/>
                </a:lnTo>
                <a:lnTo>
                  <a:pt x="192989" y="6648"/>
                </a:lnTo>
                <a:lnTo>
                  <a:pt x="193091" y="6750"/>
                </a:lnTo>
                <a:lnTo>
                  <a:pt x="192375" y="6955"/>
                </a:lnTo>
                <a:lnTo>
                  <a:pt x="193193" y="6955"/>
                </a:lnTo>
                <a:lnTo>
                  <a:pt x="190432" y="7773"/>
                </a:lnTo>
                <a:lnTo>
                  <a:pt x="191966" y="6648"/>
                </a:lnTo>
                <a:lnTo>
                  <a:pt x="191966" y="6443"/>
                </a:lnTo>
                <a:lnTo>
                  <a:pt x="193193" y="5830"/>
                </a:lnTo>
                <a:lnTo>
                  <a:pt x="192068" y="5216"/>
                </a:lnTo>
                <a:lnTo>
                  <a:pt x="192068" y="5216"/>
                </a:lnTo>
                <a:lnTo>
                  <a:pt x="192989" y="5523"/>
                </a:lnTo>
                <a:lnTo>
                  <a:pt x="191966" y="4909"/>
                </a:lnTo>
                <a:lnTo>
                  <a:pt x="191966" y="5114"/>
                </a:lnTo>
                <a:lnTo>
                  <a:pt x="188489" y="4602"/>
                </a:lnTo>
                <a:lnTo>
                  <a:pt x="188489" y="4602"/>
                </a:lnTo>
                <a:lnTo>
                  <a:pt x="188591" y="4705"/>
                </a:lnTo>
                <a:lnTo>
                  <a:pt x="187670" y="4705"/>
                </a:lnTo>
                <a:lnTo>
                  <a:pt x="187977" y="4398"/>
                </a:lnTo>
                <a:lnTo>
                  <a:pt x="185830" y="4295"/>
                </a:lnTo>
                <a:lnTo>
                  <a:pt x="186648" y="4091"/>
                </a:lnTo>
                <a:lnTo>
                  <a:pt x="185114" y="3784"/>
                </a:lnTo>
                <a:close/>
                <a:moveTo>
                  <a:pt x="252818" y="91125"/>
                </a:moveTo>
                <a:lnTo>
                  <a:pt x="252307" y="92455"/>
                </a:lnTo>
                <a:lnTo>
                  <a:pt x="252205" y="92352"/>
                </a:lnTo>
                <a:lnTo>
                  <a:pt x="252000" y="92966"/>
                </a:lnTo>
                <a:lnTo>
                  <a:pt x="252102" y="93170"/>
                </a:lnTo>
                <a:lnTo>
                  <a:pt x="250364" y="97875"/>
                </a:lnTo>
                <a:lnTo>
                  <a:pt x="249341" y="98080"/>
                </a:lnTo>
                <a:lnTo>
                  <a:pt x="246375" y="95727"/>
                </a:lnTo>
                <a:lnTo>
                  <a:pt x="246170" y="95011"/>
                </a:lnTo>
                <a:lnTo>
                  <a:pt x="246886" y="93580"/>
                </a:lnTo>
                <a:lnTo>
                  <a:pt x="247091" y="93682"/>
                </a:lnTo>
                <a:lnTo>
                  <a:pt x="247705" y="92761"/>
                </a:lnTo>
                <a:lnTo>
                  <a:pt x="247193" y="92455"/>
                </a:lnTo>
                <a:lnTo>
                  <a:pt x="247091" y="92864"/>
                </a:lnTo>
                <a:lnTo>
                  <a:pt x="246784" y="92352"/>
                </a:lnTo>
                <a:lnTo>
                  <a:pt x="246886" y="92148"/>
                </a:lnTo>
                <a:lnTo>
                  <a:pt x="246886" y="92148"/>
                </a:lnTo>
                <a:lnTo>
                  <a:pt x="246170" y="92557"/>
                </a:lnTo>
                <a:lnTo>
                  <a:pt x="244227" y="91841"/>
                </a:lnTo>
                <a:lnTo>
                  <a:pt x="244023" y="91841"/>
                </a:lnTo>
                <a:lnTo>
                  <a:pt x="243716" y="91534"/>
                </a:lnTo>
                <a:lnTo>
                  <a:pt x="243307" y="91534"/>
                </a:lnTo>
                <a:lnTo>
                  <a:pt x="243818" y="91841"/>
                </a:lnTo>
                <a:lnTo>
                  <a:pt x="243920" y="92455"/>
                </a:lnTo>
                <a:lnTo>
                  <a:pt x="243614" y="92659"/>
                </a:lnTo>
                <a:lnTo>
                  <a:pt x="242591" y="92455"/>
                </a:lnTo>
                <a:lnTo>
                  <a:pt x="242182" y="92966"/>
                </a:lnTo>
                <a:lnTo>
                  <a:pt x="241977" y="92864"/>
                </a:lnTo>
                <a:lnTo>
                  <a:pt x="241977" y="93068"/>
                </a:lnTo>
                <a:lnTo>
                  <a:pt x="241773" y="93068"/>
                </a:lnTo>
                <a:lnTo>
                  <a:pt x="241466" y="93375"/>
                </a:lnTo>
                <a:lnTo>
                  <a:pt x="241466" y="93784"/>
                </a:lnTo>
                <a:lnTo>
                  <a:pt x="241159" y="93989"/>
                </a:lnTo>
                <a:lnTo>
                  <a:pt x="240852" y="95011"/>
                </a:lnTo>
                <a:lnTo>
                  <a:pt x="240955" y="95318"/>
                </a:lnTo>
                <a:lnTo>
                  <a:pt x="240750" y="95625"/>
                </a:lnTo>
                <a:lnTo>
                  <a:pt x="239420" y="95727"/>
                </a:lnTo>
                <a:lnTo>
                  <a:pt x="239318" y="95727"/>
                </a:lnTo>
                <a:lnTo>
                  <a:pt x="239318" y="95011"/>
                </a:lnTo>
                <a:lnTo>
                  <a:pt x="238500" y="94193"/>
                </a:lnTo>
                <a:lnTo>
                  <a:pt x="238295" y="94500"/>
                </a:lnTo>
                <a:lnTo>
                  <a:pt x="237784" y="94602"/>
                </a:lnTo>
                <a:lnTo>
                  <a:pt x="237375" y="95114"/>
                </a:lnTo>
                <a:lnTo>
                  <a:pt x="237273" y="95011"/>
                </a:lnTo>
                <a:lnTo>
                  <a:pt x="237273" y="94705"/>
                </a:lnTo>
                <a:lnTo>
                  <a:pt x="236557" y="95932"/>
                </a:lnTo>
                <a:lnTo>
                  <a:pt x="236250" y="95727"/>
                </a:lnTo>
                <a:lnTo>
                  <a:pt x="235943" y="96443"/>
                </a:lnTo>
                <a:lnTo>
                  <a:pt x="236148" y="96341"/>
                </a:lnTo>
                <a:lnTo>
                  <a:pt x="236045" y="96545"/>
                </a:lnTo>
                <a:lnTo>
                  <a:pt x="235841" y="96648"/>
                </a:lnTo>
                <a:lnTo>
                  <a:pt x="236148" y="96955"/>
                </a:lnTo>
                <a:lnTo>
                  <a:pt x="235023" y="97057"/>
                </a:lnTo>
                <a:lnTo>
                  <a:pt x="235125" y="97670"/>
                </a:lnTo>
                <a:lnTo>
                  <a:pt x="234818" y="98080"/>
                </a:lnTo>
                <a:lnTo>
                  <a:pt x="234614" y="97364"/>
                </a:lnTo>
                <a:lnTo>
                  <a:pt x="234307" y="97159"/>
                </a:lnTo>
                <a:lnTo>
                  <a:pt x="233795" y="97568"/>
                </a:lnTo>
                <a:lnTo>
                  <a:pt x="233489" y="98795"/>
                </a:lnTo>
                <a:lnTo>
                  <a:pt x="225511" y="103193"/>
                </a:lnTo>
                <a:lnTo>
                  <a:pt x="225614" y="102477"/>
                </a:lnTo>
                <a:lnTo>
                  <a:pt x="224591" y="105034"/>
                </a:lnTo>
                <a:lnTo>
                  <a:pt x="224795" y="106466"/>
                </a:lnTo>
                <a:lnTo>
                  <a:pt x="224386" y="106977"/>
                </a:lnTo>
                <a:lnTo>
                  <a:pt x="224386" y="107386"/>
                </a:lnTo>
                <a:lnTo>
                  <a:pt x="224080" y="106875"/>
                </a:lnTo>
                <a:lnTo>
                  <a:pt x="223977" y="106977"/>
                </a:lnTo>
                <a:lnTo>
                  <a:pt x="223875" y="106977"/>
                </a:lnTo>
                <a:lnTo>
                  <a:pt x="224284" y="113318"/>
                </a:lnTo>
                <a:lnTo>
                  <a:pt x="222955" y="115261"/>
                </a:lnTo>
                <a:lnTo>
                  <a:pt x="223159" y="115364"/>
                </a:lnTo>
                <a:lnTo>
                  <a:pt x="223568" y="115773"/>
                </a:lnTo>
                <a:lnTo>
                  <a:pt x="228989" y="114852"/>
                </a:lnTo>
                <a:lnTo>
                  <a:pt x="229193" y="114955"/>
                </a:lnTo>
                <a:lnTo>
                  <a:pt x="237068" y="112500"/>
                </a:lnTo>
                <a:lnTo>
                  <a:pt x="239932" y="113216"/>
                </a:lnTo>
                <a:lnTo>
                  <a:pt x="240136" y="113523"/>
                </a:lnTo>
                <a:lnTo>
                  <a:pt x="240034" y="113727"/>
                </a:lnTo>
                <a:lnTo>
                  <a:pt x="240341" y="115364"/>
                </a:lnTo>
                <a:lnTo>
                  <a:pt x="240034" y="115568"/>
                </a:lnTo>
                <a:lnTo>
                  <a:pt x="240341" y="115977"/>
                </a:lnTo>
                <a:lnTo>
                  <a:pt x="240648" y="115977"/>
                </a:lnTo>
                <a:lnTo>
                  <a:pt x="240648" y="115670"/>
                </a:lnTo>
                <a:lnTo>
                  <a:pt x="243205" y="113523"/>
                </a:lnTo>
                <a:lnTo>
                  <a:pt x="241261" y="116284"/>
                </a:lnTo>
                <a:lnTo>
                  <a:pt x="242795" y="115159"/>
                </a:lnTo>
                <a:lnTo>
                  <a:pt x="242795" y="115977"/>
                </a:lnTo>
                <a:lnTo>
                  <a:pt x="242182" y="116693"/>
                </a:lnTo>
                <a:lnTo>
                  <a:pt x="242182" y="116693"/>
                </a:lnTo>
                <a:lnTo>
                  <a:pt x="242898" y="116489"/>
                </a:lnTo>
                <a:lnTo>
                  <a:pt x="243000" y="116591"/>
                </a:lnTo>
                <a:lnTo>
                  <a:pt x="243102" y="116591"/>
                </a:lnTo>
                <a:lnTo>
                  <a:pt x="243102" y="116693"/>
                </a:lnTo>
                <a:lnTo>
                  <a:pt x="243000" y="116591"/>
                </a:lnTo>
                <a:lnTo>
                  <a:pt x="242898" y="116591"/>
                </a:lnTo>
                <a:lnTo>
                  <a:pt x="243000" y="119148"/>
                </a:lnTo>
                <a:lnTo>
                  <a:pt x="244739" y="119864"/>
                </a:lnTo>
                <a:lnTo>
                  <a:pt x="246273" y="119352"/>
                </a:lnTo>
                <a:lnTo>
                  <a:pt x="246170" y="119352"/>
                </a:lnTo>
                <a:lnTo>
                  <a:pt x="246784" y="119148"/>
                </a:lnTo>
                <a:lnTo>
                  <a:pt x="246784" y="119148"/>
                </a:lnTo>
                <a:lnTo>
                  <a:pt x="246273" y="119557"/>
                </a:lnTo>
                <a:lnTo>
                  <a:pt x="246989" y="119557"/>
                </a:lnTo>
                <a:lnTo>
                  <a:pt x="246784" y="119761"/>
                </a:lnTo>
                <a:lnTo>
                  <a:pt x="247193" y="120375"/>
                </a:lnTo>
                <a:lnTo>
                  <a:pt x="247500" y="120068"/>
                </a:lnTo>
                <a:lnTo>
                  <a:pt x="247295" y="120068"/>
                </a:lnTo>
                <a:lnTo>
                  <a:pt x="254148" y="115057"/>
                </a:lnTo>
                <a:lnTo>
                  <a:pt x="254045" y="114955"/>
                </a:lnTo>
                <a:lnTo>
                  <a:pt x="258648" y="109432"/>
                </a:lnTo>
                <a:lnTo>
                  <a:pt x="259261" y="106773"/>
                </a:lnTo>
                <a:lnTo>
                  <a:pt x="258648" y="104932"/>
                </a:lnTo>
                <a:lnTo>
                  <a:pt x="258034" y="104420"/>
                </a:lnTo>
                <a:lnTo>
                  <a:pt x="257932" y="103193"/>
                </a:lnTo>
                <a:lnTo>
                  <a:pt x="257318" y="103193"/>
                </a:lnTo>
                <a:lnTo>
                  <a:pt x="257318" y="103091"/>
                </a:lnTo>
                <a:lnTo>
                  <a:pt x="257114" y="103091"/>
                </a:lnTo>
                <a:lnTo>
                  <a:pt x="256909" y="101148"/>
                </a:lnTo>
                <a:lnTo>
                  <a:pt x="254966" y="99614"/>
                </a:lnTo>
                <a:lnTo>
                  <a:pt x="254761" y="95318"/>
                </a:lnTo>
                <a:lnTo>
                  <a:pt x="254250" y="94807"/>
                </a:lnTo>
                <a:lnTo>
                  <a:pt x="253739" y="94909"/>
                </a:lnTo>
                <a:lnTo>
                  <a:pt x="252920" y="91227"/>
                </a:lnTo>
                <a:lnTo>
                  <a:pt x="252818" y="91125"/>
                </a:lnTo>
                <a:close/>
                <a:moveTo>
                  <a:pt x="272352" y="115466"/>
                </a:moveTo>
                <a:lnTo>
                  <a:pt x="272352" y="116591"/>
                </a:lnTo>
                <a:lnTo>
                  <a:pt x="272659" y="116386"/>
                </a:lnTo>
                <a:lnTo>
                  <a:pt x="272352" y="116693"/>
                </a:lnTo>
                <a:lnTo>
                  <a:pt x="272352" y="117511"/>
                </a:lnTo>
                <a:lnTo>
                  <a:pt x="272557" y="117000"/>
                </a:lnTo>
                <a:lnTo>
                  <a:pt x="272557" y="117307"/>
                </a:lnTo>
                <a:lnTo>
                  <a:pt x="272659" y="117205"/>
                </a:lnTo>
                <a:lnTo>
                  <a:pt x="272455" y="117716"/>
                </a:lnTo>
                <a:lnTo>
                  <a:pt x="272352" y="117614"/>
                </a:lnTo>
                <a:lnTo>
                  <a:pt x="272352" y="118125"/>
                </a:lnTo>
                <a:lnTo>
                  <a:pt x="272659" y="118227"/>
                </a:lnTo>
                <a:lnTo>
                  <a:pt x="272352" y="118330"/>
                </a:lnTo>
                <a:lnTo>
                  <a:pt x="272352" y="118227"/>
                </a:lnTo>
                <a:lnTo>
                  <a:pt x="270920" y="120170"/>
                </a:lnTo>
                <a:lnTo>
                  <a:pt x="270205" y="120477"/>
                </a:lnTo>
                <a:lnTo>
                  <a:pt x="270716" y="121398"/>
                </a:lnTo>
                <a:lnTo>
                  <a:pt x="269386" y="122523"/>
                </a:lnTo>
                <a:lnTo>
                  <a:pt x="269591" y="122420"/>
                </a:lnTo>
                <a:lnTo>
                  <a:pt x="269489" y="122625"/>
                </a:lnTo>
                <a:lnTo>
                  <a:pt x="270102" y="122625"/>
                </a:lnTo>
                <a:lnTo>
                  <a:pt x="275216" y="118739"/>
                </a:lnTo>
                <a:lnTo>
                  <a:pt x="274091" y="119148"/>
                </a:lnTo>
                <a:lnTo>
                  <a:pt x="273273" y="118739"/>
                </a:lnTo>
                <a:lnTo>
                  <a:pt x="273580" y="117818"/>
                </a:lnTo>
                <a:lnTo>
                  <a:pt x="273477" y="117818"/>
                </a:lnTo>
                <a:lnTo>
                  <a:pt x="273477" y="117614"/>
                </a:lnTo>
                <a:lnTo>
                  <a:pt x="273170" y="118330"/>
                </a:lnTo>
                <a:lnTo>
                  <a:pt x="272659" y="117920"/>
                </a:lnTo>
                <a:lnTo>
                  <a:pt x="273273" y="116284"/>
                </a:lnTo>
                <a:lnTo>
                  <a:pt x="273068" y="116386"/>
                </a:lnTo>
                <a:lnTo>
                  <a:pt x="272761" y="115875"/>
                </a:lnTo>
                <a:lnTo>
                  <a:pt x="272557" y="115977"/>
                </a:lnTo>
                <a:lnTo>
                  <a:pt x="272557" y="115977"/>
                </a:lnTo>
                <a:lnTo>
                  <a:pt x="272659" y="115466"/>
                </a:lnTo>
                <a:close/>
                <a:moveTo>
                  <a:pt x="246959" y="123166"/>
                </a:moveTo>
                <a:lnTo>
                  <a:pt x="246901" y="123224"/>
                </a:lnTo>
                <a:lnTo>
                  <a:pt x="246901" y="123224"/>
                </a:lnTo>
                <a:lnTo>
                  <a:pt x="246959" y="123166"/>
                </a:lnTo>
                <a:close/>
                <a:moveTo>
                  <a:pt x="246901" y="123224"/>
                </a:moveTo>
                <a:lnTo>
                  <a:pt x="246886" y="123239"/>
                </a:lnTo>
                <a:lnTo>
                  <a:pt x="246784" y="123443"/>
                </a:lnTo>
                <a:lnTo>
                  <a:pt x="246784" y="123443"/>
                </a:lnTo>
                <a:lnTo>
                  <a:pt x="246901" y="123224"/>
                </a:lnTo>
                <a:close/>
                <a:moveTo>
                  <a:pt x="244841" y="121807"/>
                </a:moveTo>
                <a:lnTo>
                  <a:pt x="244330" y="123341"/>
                </a:lnTo>
                <a:lnTo>
                  <a:pt x="244432" y="123341"/>
                </a:lnTo>
                <a:lnTo>
                  <a:pt x="244330" y="123648"/>
                </a:lnTo>
                <a:lnTo>
                  <a:pt x="244227" y="123443"/>
                </a:lnTo>
                <a:lnTo>
                  <a:pt x="244330" y="124466"/>
                </a:lnTo>
                <a:lnTo>
                  <a:pt x="244023" y="124670"/>
                </a:lnTo>
                <a:lnTo>
                  <a:pt x="244739" y="124670"/>
                </a:lnTo>
                <a:lnTo>
                  <a:pt x="245659" y="123955"/>
                </a:lnTo>
                <a:lnTo>
                  <a:pt x="245557" y="124159"/>
                </a:lnTo>
                <a:lnTo>
                  <a:pt x="245557" y="124159"/>
                </a:lnTo>
                <a:lnTo>
                  <a:pt x="245966" y="124057"/>
                </a:lnTo>
                <a:lnTo>
                  <a:pt x="245761" y="124364"/>
                </a:lnTo>
                <a:lnTo>
                  <a:pt x="246901" y="123224"/>
                </a:lnTo>
                <a:lnTo>
                  <a:pt x="247602" y="121909"/>
                </a:lnTo>
                <a:lnTo>
                  <a:pt x="246375" y="122318"/>
                </a:lnTo>
                <a:lnTo>
                  <a:pt x="244841" y="121807"/>
                </a:lnTo>
                <a:close/>
                <a:moveTo>
                  <a:pt x="265623" y="124957"/>
                </a:moveTo>
                <a:lnTo>
                  <a:pt x="265500" y="124977"/>
                </a:lnTo>
                <a:lnTo>
                  <a:pt x="265705" y="124977"/>
                </a:lnTo>
                <a:lnTo>
                  <a:pt x="265623" y="124957"/>
                </a:lnTo>
                <a:close/>
                <a:moveTo>
                  <a:pt x="268568" y="121705"/>
                </a:moveTo>
                <a:lnTo>
                  <a:pt x="265091" y="124057"/>
                </a:lnTo>
                <a:lnTo>
                  <a:pt x="265193" y="123852"/>
                </a:lnTo>
                <a:lnTo>
                  <a:pt x="265193" y="123852"/>
                </a:lnTo>
                <a:lnTo>
                  <a:pt x="264784" y="124159"/>
                </a:lnTo>
                <a:lnTo>
                  <a:pt x="264580" y="124261"/>
                </a:lnTo>
                <a:lnTo>
                  <a:pt x="264375" y="124261"/>
                </a:lnTo>
                <a:lnTo>
                  <a:pt x="264375" y="124364"/>
                </a:lnTo>
                <a:lnTo>
                  <a:pt x="260489" y="126102"/>
                </a:lnTo>
                <a:lnTo>
                  <a:pt x="260489" y="126102"/>
                </a:lnTo>
                <a:lnTo>
                  <a:pt x="260591" y="126000"/>
                </a:lnTo>
                <a:lnTo>
                  <a:pt x="259466" y="126818"/>
                </a:lnTo>
                <a:lnTo>
                  <a:pt x="259670" y="126818"/>
                </a:lnTo>
                <a:lnTo>
                  <a:pt x="259364" y="126920"/>
                </a:lnTo>
                <a:lnTo>
                  <a:pt x="259568" y="126920"/>
                </a:lnTo>
                <a:lnTo>
                  <a:pt x="259063" y="127173"/>
                </a:lnTo>
                <a:lnTo>
                  <a:pt x="259063" y="127173"/>
                </a:lnTo>
                <a:lnTo>
                  <a:pt x="259159" y="127125"/>
                </a:lnTo>
                <a:lnTo>
                  <a:pt x="258955" y="127330"/>
                </a:lnTo>
                <a:lnTo>
                  <a:pt x="259261" y="127227"/>
                </a:lnTo>
                <a:lnTo>
                  <a:pt x="258955" y="127432"/>
                </a:lnTo>
                <a:lnTo>
                  <a:pt x="259670" y="127636"/>
                </a:lnTo>
                <a:lnTo>
                  <a:pt x="259875" y="127841"/>
                </a:lnTo>
                <a:lnTo>
                  <a:pt x="265295" y="124875"/>
                </a:lnTo>
                <a:lnTo>
                  <a:pt x="265623" y="124957"/>
                </a:lnTo>
                <a:lnTo>
                  <a:pt x="265623" y="124957"/>
                </a:lnTo>
                <a:lnTo>
                  <a:pt x="266114" y="124875"/>
                </a:lnTo>
                <a:lnTo>
                  <a:pt x="266011" y="124670"/>
                </a:lnTo>
                <a:lnTo>
                  <a:pt x="265909" y="124670"/>
                </a:lnTo>
                <a:lnTo>
                  <a:pt x="269284" y="122318"/>
                </a:lnTo>
                <a:lnTo>
                  <a:pt x="268875" y="122420"/>
                </a:lnTo>
                <a:lnTo>
                  <a:pt x="268875" y="122420"/>
                </a:lnTo>
                <a:lnTo>
                  <a:pt x="269080" y="122318"/>
                </a:lnTo>
                <a:lnTo>
                  <a:pt x="269284" y="122216"/>
                </a:lnTo>
                <a:lnTo>
                  <a:pt x="269284" y="122216"/>
                </a:lnTo>
                <a:lnTo>
                  <a:pt x="268670" y="122420"/>
                </a:lnTo>
                <a:lnTo>
                  <a:pt x="269080" y="122114"/>
                </a:lnTo>
                <a:lnTo>
                  <a:pt x="268159" y="122420"/>
                </a:lnTo>
                <a:lnTo>
                  <a:pt x="268261" y="122011"/>
                </a:lnTo>
                <a:lnTo>
                  <a:pt x="268568" y="121705"/>
                </a:lnTo>
                <a:close/>
                <a:moveTo>
                  <a:pt x="76909" y="132648"/>
                </a:moveTo>
                <a:lnTo>
                  <a:pt x="77216" y="132852"/>
                </a:lnTo>
                <a:lnTo>
                  <a:pt x="77011" y="132955"/>
                </a:lnTo>
                <a:lnTo>
                  <a:pt x="77216" y="133057"/>
                </a:lnTo>
                <a:lnTo>
                  <a:pt x="76807" y="133261"/>
                </a:lnTo>
                <a:lnTo>
                  <a:pt x="77625" y="133057"/>
                </a:lnTo>
                <a:lnTo>
                  <a:pt x="77830" y="132750"/>
                </a:lnTo>
                <a:lnTo>
                  <a:pt x="76909" y="132648"/>
                </a:lnTo>
                <a:close/>
                <a:moveTo>
                  <a:pt x="78136" y="132545"/>
                </a:moveTo>
                <a:lnTo>
                  <a:pt x="78136" y="133261"/>
                </a:lnTo>
                <a:lnTo>
                  <a:pt x="78648" y="133364"/>
                </a:lnTo>
                <a:lnTo>
                  <a:pt x="78545" y="133159"/>
                </a:lnTo>
                <a:lnTo>
                  <a:pt x="78852" y="133057"/>
                </a:lnTo>
                <a:lnTo>
                  <a:pt x="78955" y="132852"/>
                </a:lnTo>
                <a:lnTo>
                  <a:pt x="79057" y="132750"/>
                </a:lnTo>
                <a:lnTo>
                  <a:pt x="78750" y="132852"/>
                </a:lnTo>
                <a:lnTo>
                  <a:pt x="78443" y="132648"/>
                </a:lnTo>
                <a:lnTo>
                  <a:pt x="78545" y="132648"/>
                </a:lnTo>
                <a:lnTo>
                  <a:pt x="78136" y="132545"/>
                </a:lnTo>
                <a:close/>
                <a:moveTo>
                  <a:pt x="78136" y="133261"/>
                </a:moveTo>
                <a:lnTo>
                  <a:pt x="78136" y="133568"/>
                </a:lnTo>
                <a:lnTo>
                  <a:pt x="78341" y="133364"/>
                </a:lnTo>
                <a:lnTo>
                  <a:pt x="78136" y="133261"/>
                </a:lnTo>
                <a:close/>
                <a:moveTo>
                  <a:pt x="68830" y="133875"/>
                </a:moveTo>
                <a:lnTo>
                  <a:pt x="67970" y="133970"/>
                </a:lnTo>
                <a:lnTo>
                  <a:pt x="67970" y="133970"/>
                </a:lnTo>
                <a:lnTo>
                  <a:pt x="68114" y="133875"/>
                </a:lnTo>
                <a:close/>
                <a:moveTo>
                  <a:pt x="63920" y="8386"/>
                </a:moveTo>
                <a:lnTo>
                  <a:pt x="62795" y="8795"/>
                </a:lnTo>
                <a:lnTo>
                  <a:pt x="63000" y="8795"/>
                </a:lnTo>
                <a:lnTo>
                  <a:pt x="62182" y="9000"/>
                </a:lnTo>
                <a:lnTo>
                  <a:pt x="61568" y="10330"/>
                </a:lnTo>
                <a:lnTo>
                  <a:pt x="62693" y="10534"/>
                </a:lnTo>
                <a:lnTo>
                  <a:pt x="62693" y="10636"/>
                </a:lnTo>
                <a:lnTo>
                  <a:pt x="62386" y="10739"/>
                </a:lnTo>
                <a:lnTo>
                  <a:pt x="62591" y="10636"/>
                </a:lnTo>
                <a:lnTo>
                  <a:pt x="61977" y="10841"/>
                </a:lnTo>
                <a:lnTo>
                  <a:pt x="62080" y="10841"/>
                </a:lnTo>
                <a:lnTo>
                  <a:pt x="61568" y="11148"/>
                </a:lnTo>
                <a:lnTo>
                  <a:pt x="62182" y="11250"/>
                </a:lnTo>
                <a:lnTo>
                  <a:pt x="60136" y="12068"/>
                </a:lnTo>
                <a:lnTo>
                  <a:pt x="59727" y="12784"/>
                </a:lnTo>
                <a:lnTo>
                  <a:pt x="59216" y="12784"/>
                </a:lnTo>
                <a:lnTo>
                  <a:pt x="59216" y="13091"/>
                </a:lnTo>
                <a:lnTo>
                  <a:pt x="59114" y="12682"/>
                </a:lnTo>
                <a:lnTo>
                  <a:pt x="59420" y="12682"/>
                </a:lnTo>
                <a:lnTo>
                  <a:pt x="59727" y="12477"/>
                </a:lnTo>
                <a:lnTo>
                  <a:pt x="59420" y="12477"/>
                </a:lnTo>
                <a:lnTo>
                  <a:pt x="60239" y="11557"/>
                </a:lnTo>
                <a:lnTo>
                  <a:pt x="59523" y="11761"/>
                </a:lnTo>
                <a:lnTo>
                  <a:pt x="59523" y="11761"/>
                </a:lnTo>
                <a:lnTo>
                  <a:pt x="59932" y="11557"/>
                </a:lnTo>
                <a:lnTo>
                  <a:pt x="59523" y="11557"/>
                </a:lnTo>
                <a:lnTo>
                  <a:pt x="59420" y="11352"/>
                </a:lnTo>
                <a:lnTo>
                  <a:pt x="58602" y="11455"/>
                </a:lnTo>
                <a:lnTo>
                  <a:pt x="58500" y="11864"/>
                </a:lnTo>
                <a:lnTo>
                  <a:pt x="59114" y="11966"/>
                </a:lnTo>
                <a:lnTo>
                  <a:pt x="58500" y="12068"/>
                </a:lnTo>
                <a:lnTo>
                  <a:pt x="58295" y="11761"/>
                </a:lnTo>
                <a:lnTo>
                  <a:pt x="58295" y="11966"/>
                </a:lnTo>
                <a:lnTo>
                  <a:pt x="54307" y="11557"/>
                </a:lnTo>
                <a:lnTo>
                  <a:pt x="53795" y="11045"/>
                </a:lnTo>
                <a:lnTo>
                  <a:pt x="51750" y="11557"/>
                </a:lnTo>
                <a:lnTo>
                  <a:pt x="54000" y="11250"/>
                </a:lnTo>
                <a:lnTo>
                  <a:pt x="54000" y="11250"/>
                </a:lnTo>
                <a:lnTo>
                  <a:pt x="52057" y="11966"/>
                </a:lnTo>
                <a:lnTo>
                  <a:pt x="51239" y="13193"/>
                </a:lnTo>
                <a:lnTo>
                  <a:pt x="50932" y="12068"/>
                </a:lnTo>
                <a:lnTo>
                  <a:pt x="50727" y="11966"/>
                </a:lnTo>
                <a:lnTo>
                  <a:pt x="50625" y="11864"/>
                </a:lnTo>
                <a:lnTo>
                  <a:pt x="46943" y="11864"/>
                </a:lnTo>
                <a:lnTo>
                  <a:pt x="48375" y="11455"/>
                </a:lnTo>
                <a:lnTo>
                  <a:pt x="42341" y="10636"/>
                </a:lnTo>
                <a:lnTo>
                  <a:pt x="42852" y="10330"/>
                </a:lnTo>
                <a:lnTo>
                  <a:pt x="43057" y="9920"/>
                </a:lnTo>
                <a:lnTo>
                  <a:pt x="42545" y="10023"/>
                </a:lnTo>
                <a:lnTo>
                  <a:pt x="42750" y="10125"/>
                </a:lnTo>
                <a:lnTo>
                  <a:pt x="41420" y="10636"/>
                </a:lnTo>
                <a:lnTo>
                  <a:pt x="41420" y="9920"/>
                </a:lnTo>
                <a:lnTo>
                  <a:pt x="40909" y="9716"/>
                </a:lnTo>
                <a:lnTo>
                  <a:pt x="40909" y="9716"/>
                </a:lnTo>
                <a:lnTo>
                  <a:pt x="41011" y="9818"/>
                </a:lnTo>
                <a:lnTo>
                  <a:pt x="41114" y="9818"/>
                </a:lnTo>
                <a:lnTo>
                  <a:pt x="39580" y="10330"/>
                </a:lnTo>
                <a:lnTo>
                  <a:pt x="39989" y="10125"/>
                </a:lnTo>
                <a:lnTo>
                  <a:pt x="37841" y="10739"/>
                </a:lnTo>
                <a:lnTo>
                  <a:pt x="38045" y="10534"/>
                </a:lnTo>
                <a:lnTo>
                  <a:pt x="37739" y="10636"/>
                </a:lnTo>
                <a:lnTo>
                  <a:pt x="37841" y="10636"/>
                </a:lnTo>
                <a:lnTo>
                  <a:pt x="36409" y="11045"/>
                </a:lnTo>
                <a:lnTo>
                  <a:pt x="36102" y="11045"/>
                </a:lnTo>
                <a:lnTo>
                  <a:pt x="35898" y="11148"/>
                </a:lnTo>
                <a:lnTo>
                  <a:pt x="35898" y="11045"/>
                </a:lnTo>
                <a:lnTo>
                  <a:pt x="36102" y="11045"/>
                </a:lnTo>
                <a:lnTo>
                  <a:pt x="39682" y="9920"/>
                </a:lnTo>
                <a:lnTo>
                  <a:pt x="37330" y="10330"/>
                </a:lnTo>
                <a:lnTo>
                  <a:pt x="37432" y="10330"/>
                </a:lnTo>
                <a:lnTo>
                  <a:pt x="35795" y="10739"/>
                </a:lnTo>
                <a:lnTo>
                  <a:pt x="36307" y="10534"/>
                </a:lnTo>
                <a:lnTo>
                  <a:pt x="34466" y="10841"/>
                </a:lnTo>
                <a:lnTo>
                  <a:pt x="34670" y="10943"/>
                </a:lnTo>
                <a:lnTo>
                  <a:pt x="34364" y="11045"/>
                </a:lnTo>
                <a:lnTo>
                  <a:pt x="34568" y="11148"/>
                </a:lnTo>
                <a:lnTo>
                  <a:pt x="25466" y="9716"/>
                </a:lnTo>
                <a:lnTo>
                  <a:pt x="25773" y="9614"/>
                </a:lnTo>
                <a:lnTo>
                  <a:pt x="25466" y="9614"/>
                </a:lnTo>
                <a:lnTo>
                  <a:pt x="25466" y="9511"/>
                </a:lnTo>
                <a:lnTo>
                  <a:pt x="25364" y="9511"/>
                </a:lnTo>
                <a:lnTo>
                  <a:pt x="25773" y="9409"/>
                </a:lnTo>
                <a:lnTo>
                  <a:pt x="24239" y="9307"/>
                </a:lnTo>
                <a:lnTo>
                  <a:pt x="24341" y="9205"/>
                </a:lnTo>
                <a:lnTo>
                  <a:pt x="23318" y="9409"/>
                </a:lnTo>
                <a:lnTo>
                  <a:pt x="23318" y="9307"/>
                </a:lnTo>
                <a:lnTo>
                  <a:pt x="24034" y="9102"/>
                </a:lnTo>
                <a:lnTo>
                  <a:pt x="23625" y="9000"/>
                </a:lnTo>
                <a:lnTo>
                  <a:pt x="23727" y="8898"/>
                </a:lnTo>
                <a:lnTo>
                  <a:pt x="23727" y="8898"/>
                </a:lnTo>
                <a:lnTo>
                  <a:pt x="21068" y="9409"/>
                </a:lnTo>
                <a:lnTo>
                  <a:pt x="21068" y="9409"/>
                </a:lnTo>
                <a:lnTo>
                  <a:pt x="21273" y="9307"/>
                </a:lnTo>
                <a:lnTo>
                  <a:pt x="20455" y="9511"/>
                </a:lnTo>
                <a:lnTo>
                  <a:pt x="20761" y="9614"/>
                </a:lnTo>
                <a:lnTo>
                  <a:pt x="20148" y="9818"/>
                </a:lnTo>
                <a:lnTo>
                  <a:pt x="20045" y="9818"/>
                </a:lnTo>
                <a:lnTo>
                  <a:pt x="20455" y="9614"/>
                </a:lnTo>
                <a:lnTo>
                  <a:pt x="18637" y="9901"/>
                </a:lnTo>
                <a:lnTo>
                  <a:pt x="18637" y="9901"/>
                </a:lnTo>
                <a:lnTo>
                  <a:pt x="13295" y="11455"/>
                </a:lnTo>
                <a:lnTo>
                  <a:pt x="13398" y="11455"/>
                </a:lnTo>
                <a:lnTo>
                  <a:pt x="13193" y="11557"/>
                </a:lnTo>
                <a:lnTo>
                  <a:pt x="14011" y="12273"/>
                </a:lnTo>
                <a:lnTo>
                  <a:pt x="13909" y="12682"/>
                </a:lnTo>
                <a:lnTo>
                  <a:pt x="14625" y="12580"/>
                </a:lnTo>
                <a:lnTo>
                  <a:pt x="14625" y="12580"/>
                </a:lnTo>
                <a:lnTo>
                  <a:pt x="14523" y="12682"/>
                </a:lnTo>
                <a:lnTo>
                  <a:pt x="14932" y="12682"/>
                </a:lnTo>
                <a:lnTo>
                  <a:pt x="14523" y="12989"/>
                </a:lnTo>
                <a:lnTo>
                  <a:pt x="15341" y="13091"/>
                </a:lnTo>
                <a:lnTo>
                  <a:pt x="14727" y="13193"/>
                </a:lnTo>
                <a:lnTo>
                  <a:pt x="14523" y="12989"/>
                </a:lnTo>
                <a:lnTo>
                  <a:pt x="14420" y="12886"/>
                </a:lnTo>
                <a:lnTo>
                  <a:pt x="14420" y="12784"/>
                </a:lnTo>
                <a:lnTo>
                  <a:pt x="14114" y="12989"/>
                </a:lnTo>
                <a:lnTo>
                  <a:pt x="14114" y="13295"/>
                </a:lnTo>
                <a:lnTo>
                  <a:pt x="14523" y="13295"/>
                </a:lnTo>
                <a:lnTo>
                  <a:pt x="14420" y="13398"/>
                </a:lnTo>
                <a:lnTo>
                  <a:pt x="12375" y="13398"/>
                </a:lnTo>
                <a:lnTo>
                  <a:pt x="12886" y="13091"/>
                </a:lnTo>
                <a:lnTo>
                  <a:pt x="11250" y="13398"/>
                </a:lnTo>
                <a:lnTo>
                  <a:pt x="11352" y="13398"/>
                </a:lnTo>
                <a:lnTo>
                  <a:pt x="9205" y="13909"/>
                </a:lnTo>
                <a:lnTo>
                  <a:pt x="9818" y="14216"/>
                </a:lnTo>
                <a:lnTo>
                  <a:pt x="9102" y="14318"/>
                </a:lnTo>
                <a:lnTo>
                  <a:pt x="9205" y="14523"/>
                </a:lnTo>
                <a:lnTo>
                  <a:pt x="9102" y="14932"/>
                </a:lnTo>
                <a:lnTo>
                  <a:pt x="11045" y="14932"/>
                </a:lnTo>
                <a:lnTo>
                  <a:pt x="11045" y="15034"/>
                </a:lnTo>
                <a:lnTo>
                  <a:pt x="12580" y="14625"/>
                </a:lnTo>
                <a:lnTo>
                  <a:pt x="12784" y="14830"/>
                </a:lnTo>
                <a:lnTo>
                  <a:pt x="12068" y="15034"/>
                </a:lnTo>
                <a:lnTo>
                  <a:pt x="11659" y="15648"/>
                </a:lnTo>
                <a:lnTo>
                  <a:pt x="10534" y="15852"/>
                </a:lnTo>
                <a:lnTo>
                  <a:pt x="8795" y="16261"/>
                </a:lnTo>
                <a:lnTo>
                  <a:pt x="8489" y="16159"/>
                </a:lnTo>
                <a:lnTo>
                  <a:pt x="7745" y="16624"/>
                </a:lnTo>
                <a:lnTo>
                  <a:pt x="7745" y="16624"/>
                </a:lnTo>
                <a:lnTo>
                  <a:pt x="5727" y="17489"/>
                </a:lnTo>
                <a:lnTo>
                  <a:pt x="5830" y="17489"/>
                </a:lnTo>
                <a:lnTo>
                  <a:pt x="5420" y="17693"/>
                </a:lnTo>
                <a:lnTo>
                  <a:pt x="5625" y="17693"/>
                </a:lnTo>
                <a:lnTo>
                  <a:pt x="5318" y="17898"/>
                </a:lnTo>
                <a:lnTo>
                  <a:pt x="5420" y="17898"/>
                </a:lnTo>
                <a:lnTo>
                  <a:pt x="5318" y="18102"/>
                </a:lnTo>
                <a:lnTo>
                  <a:pt x="5318" y="18102"/>
                </a:lnTo>
                <a:lnTo>
                  <a:pt x="5727" y="17898"/>
                </a:lnTo>
                <a:lnTo>
                  <a:pt x="5625" y="18000"/>
                </a:lnTo>
                <a:lnTo>
                  <a:pt x="5727" y="18000"/>
                </a:lnTo>
                <a:lnTo>
                  <a:pt x="5625" y="18102"/>
                </a:lnTo>
                <a:lnTo>
                  <a:pt x="5830" y="18102"/>
                </a:lnTo>
                <a:lnTo>
                  <a:pt x="5420" y="18205"/>
                </a:lnTo>
                <a:lnTo>
                  <a:pt x="6545" y="18307"/>
                </a:lnTo>
                <a:lnTo>
                  <a:pt x="6239" y="18307"/>
                </a:lnTo>
                <a:lnTo>
                  <a:pt x="6443" y="18409"/>
                </a:lnTo>
                <a:lnTo>
                  <a:pt x="6034" y="18614"/>
                </a:lnTo>
                <a:lnTo>
                  <a:pt x="6034" y="18614"/>
                </a:lnTo>
                <a:lnTo>
                  <a:pt x="6136" y="18409"/>
                </a:lnTo>
                <a:lnTo>
                  <a:pt x="5625" y="18511"/>
                </a:lnTo>
                <a:lnTo>
                  <a:pt x="5625" y="18307"/>
                </a:lnTo>
                <a:lnTo>
                  <a:pt x="4807" y="18614"/>
                </a:lnTo>
                <a:lnTo>
                  <a:pt x="5011" y="18614"/>
                </a:lnTo>
                <a:lnTo>
                  <a:pt x="5011" y="19227"/>
                </a:lnTo>
                <a:lnTo>
                  <a:pt x="7466" y="18511"/>
                </a:lnTo>
                <a:lnTo>
                  <a:pt x="7466" y="18511"/>
                </a:lnTo>
                <a:lnTo>
                  <a:pt x="5727" y="19943"/>
                </a:lnTo>
                <a:lnTo>
                  <a:pt x="5932" y="19943"/>
                </a:lnTo>
                <a:lnTo>
                  <a:pt x="5011" y="20352"/>
                </a:lnTo>
                <a:lnTo>
                  <a:pt x="6750" y="20045"/>
                </a:lnTo>
                <a:lnTo>
                  <a:pt x="7159" y="20352"/>
                </a:lnTo>
                <a:lnTo>
                  <a:pt x="8386" y="20045"/>
                </a:lnTo>
                <a:lnTo>
                  <a:pt x="8386" y="20045"/>
                </a:lnTo>
                <a:lnTo>
                  <a:pt x="7875" y="20352"/>
                </a:lnTo>
                <a:lnTo>
                  <a:pt x="7875" y="20352"/>
                </a:lnTo>
                <a:lnTo>
                  <a:pt x="9511" y="19943"/>
                </a:lnTo>
                <a:lnTo>
                  <a:pt x="8080" y="20761"/>
                </a:lnTo>
                <a:lnTo>
                  <a:pt x="8182" y="20864"/>
                </a:lnTo>
                <a:lnTo>
                  <a:pt x="5523" y="22193"/>
                </a:lnTo>
                <a:lnTo>
                  <a:pt x="5523" y="22091"/>
                </a:lnTo>
                <a:lnTo>
                  <a:pt x="3375" y="22909"/>
                </a:lnTo>
                <a:lnTo>
                  <a:pt x="3375" y="23114"/>
                </a:lnTo>
                <a:lnTo>
                  <a:pt x="3170" y="23011"/>
                </a:lnTo>
                <a:lnTo>
                  <a:pt x="2966" y="23114"/>
                </a:lnTo>
                <a:lnTo>
                  <a:pt x="2966" y="23114"/>
                </a:lnTo>
                <a:lnTo>
                  <a:pt x="3170" y="22909"/>
                </a:lnTo>
                <a:lnTo>
                  <a:pt x="2864" y="23011"/>
                </a:lnTo>
                <a:lnTo>
                  <a:pt x="2864" y="23011"/>
                </a:lnTo>
                <a:lnTo>
                  <a:pt x="2966" y="22909"/>
                </a:lnTo>
                <a:lnTo>
                  <a:pt x="1120" y="23634"/>
                </a:lnTo>
                <a:lnTo>
                  <a:pt x="1120" y="23634"/>
                </a:lnTo>
                <a:lnTo>
                  <a:pt x="1023" y="23830"/>
                </a:lnTo>
                <a:lnTo>
                  <a:pt x="2276" y="23472"/>
                </a:lnTo>
                <a:lnTo>
                  <a:pt x="2276" y="23472"/>
                </a:lnTo>
                <a:lnTo>
                  <a:pt x="3886" y="23114"/>
                </a:lnTo>
                <a:lnTo>
                  <a:pt x="3682" y="23318"/>
                </a:lnTo>
                <a:lnTo>
                  <a:pt x="5069" y="22823"/>
                </a:lnTo>
                <a:lnTo>
                  <a:pt x="5069" y="22823"/>
                </a:lnTo>
                <a:lnTo>
                  <a:pt x="5216" y="22602"/>
                </a:lnTo>
                <a:lnTo>
                  <a:pt x="5932" y="22398"/>
                </a:lnTo>
                <a:lnTo>
                  <a:pt x="5830" y="22398"/>
                </a:lnTo>
                <a:lnTo>
                  <a:pt x="10534" y="20761"/>
                </a:lnTo>
                <a:lnTo>
                  <a:pt x="10432" y="20761"/>
                </a:lnTo>
                <a:lnTo>
                  <a:pt x="11352" y="20352"/>
                </a:lnTo>
                <a:lnTo>
                  <a:pt x="11455" y="19943"/>
                </a:lnTo>
                <a:lnTo>
                  <a:pt x="12580" y="19330"/>
                </a:lnTo>
                <a:lnTo>
                  <a:pt x="12580" y="19432"/>
                </a:lnTo>
                <a:lnTo>
                  <a:pt x="12886" y="19330"/>
                </a:lnTo>
                <a:lnTo>
                  <a:pt x="12886" y="19227"/>
                </a:lnTo>
                <a:lnTo>
                  <a:pt x="17386" y="17693"/>
                </a:lnTo>
                <a:lnTo>
                  <a:pt x="16568" y="18102"/>
                </a:lnTo>
                <a:lnTo>
                  <a:pt x="16875" y="18205"/>
                </a:lnTo>
                <a:lnTo>
                  <a:pt x="16875" y="18307"/>
                </a:lnTo>
                <a:lnTo>
                  <a:pt x="14011" y="19125"/>
                </a:lnTo>
                <a:lnTo>
                  <a:pt x="14318" y="19330"/>
                </a:lnTo>
                <a:lnTo>
                  <a:pt x="13193" y="19841"/>
                </a:lnTo>
                <a:lnTo>
                  <a:pt x="15443" y="19227"/>
                </a:lnTo>
                <a:lnTo>
                  <a:pt x="15443" y="19227"/>
                </a:lnTo>
                <a:lnTo>
                  <a:pt x="15341" y="19330"/>
                </a:lnTo>
                <a:lnTo>
                  <a:pt x="15852" y="19023"/>
                </a:lnTo>
                <a:lnTo>
                  <a:pt x="15852" y="19125"/>
                </a:lnTo>
                <a:lnTo>
                  <a:pt x="17284" y="18614"/>
                </a:lnTo>
                <a:lnTo>
                  <a:pt x="16875" y="18614"/>
                </a:lnTo>
                <a:lnTo>
                  <a:pt x="17284" y="18409"/>
                </a:lnTo>
                <a:lnTo>
                  <a:pt x="17182" y="18409"/>
                </a:lnTo>
                <a:lnTo>
                  <a:pt x="17554" y="18186"/>
                </a:lnTo>
                <a:lnTo>
                  <a:pt x="17554" y="18186"/>
                </a:lnTo>
                <a:lnTo>
                  <a:pt x="18205" y="18000"/>
                </a:lnTo>
                <a:lnTo>
                  <a:pt x="18205" y="18000"/>
                </a:lnTo>
                <a:lnTo>
                  <a:pt x="17795" y="18307"/>
                </a:lnTo>
                <a:lnTo>
                  <a:pt x="19125" y="18102"/>
                </a:lnTo>
                <a:lnTo>
                  <a:pt x="18614" y="18409"/>
                </a:lnTo>
                <a:lnTo>
                  <a:pt x="18818" y="18409"/>
                </a:lnTo>
                <a:lnTo>
                  <a:pt x="18818" y="18511"/>
                </a:lnTo>
                <a:lnTo>
                  <a:pt x="19125" y="18511"/>
                </a:lnTo>
                <a:lnTo>
                  <a:pt x="18818" y="18716"/>
                </a:lnTo>
                <a:lnTo>
                  <a:pt x="19227" y="18716"/>
                </a:lnTo>
                <a:lnTo>
                  <a:pt x="19841" y="18511"/>
                </a:lnTo>
                <a:lnTo>
                  <a:pt x="19432" y="18920"/>
                </a:lnTo>
                <a:lnTo>
                  <a:pt x="19636" y="19125"/>
                </a:lnTo>
                <a:lnTo>
                  <a:pt x="21682" y="19023"/>
                </a:lnTo>
                <a:lnTo>
                  <a:pt x="21682" y="19023"/>
                </a:lnTo>
                <a:lnTo>
                  <a:pt x="21477" y="19227"/>
                </a:lnTo>
                <a:lnTo>
                  <a:pt x="23216" y="19227"/>
                </a:lnTo>
                <a:lnTo>
                  <a:pt x="22295" y="19534"/>
                </a:lnTo>
                <a:lnTo>
                  <a:pt x="22909" y="19943"/>
                </a:lnTo>
                <a:lnTo>
                  <a:pt x="22807" y="19943"/>
                </a:lnTo>
                <a:lnTo>
                  <a:pt x="23216" y="20659"/>
                </a:lnTo>
                <a:lnTo>
                  <a:pt x="23830" y="20659"/>
                </a:lnTo>
                <a:lnTo>
                  <a:pt x="23830" y="20455"/>
                </a:lnTo>
                <a:lnTo>
                  <a:pt x="24034" y="20352"/>
                </a:lnTo>
                <a:lnTo>
                  <a:pt x="23625" y="20148"/>
                </a:lnTo>
                <a:lnTo>
                  <a:pt x="24545" y="20045"/>
                </a:lnTo>
                <a:lnTo>
                  <a:pt x="24443" y="20148"/>
                </a:lnTo>
                <a:lnTo>
                  <a:pt x="24648" y="20148"/>
                </a:lnTo>
                <a:lnTo>
                  <a:pt x="24136" y="20659"/>
                </a:lnTo>
                <a:lnTo>
                  <a:pt x="24545" y="20761"/>
                </a:lnTo>
                <a:lnTo>
                  <a:pt x="25466" y="19636"/>
                </a:lnTo>
                <a:lnTo>
                  <a:pt x="24955" y="20557"/>
                </a:lnTo>
                <a:lnTo>
                  <a:pt x="25159" y="20761"/>
                </a:lnTo>
                <a:lnTo>
                  <a:pt x="25670" y="20557"/>
                </a:lnTo>
                <a:lnTo>
                  <a:pt x="25159" y="20966"/>
                </a:lnTo>
                <a:lnTo>
                  <a:pt x="25568" y="21170"/>
                </a:lnTo>
                <a:lnTo>
                  <a:pt x="24750" y="21784"/>
                </a:lnTo>
                <a:lnTo>
                  <a:pt x="25159" y="21886"/>
                </a:lnTo>
                <a:lnTo>
                  <a:pt x="25159" y="22193"/>
                </a:lnTo>
                <a:lnTo>
                  <a:pt x="25057" y="22295"/>
                </a:lnTo>
                <a:lnTo>
                  <a:pt x="25364" y="22705"/>
                </a:lnTo>
                <a:lnTo>
                  <a:pt x="24648" y="23114"/>
                </a:lnTo>
                <a:lnTo>
                  <a:pt x="24545" y="23420"/>
                </a:lnTo>
                <a:lnTo>
                  <a:pt x="25670" y="22807"/>
                </a:lnTo>
                <a:lnTo>
                  <a:pt x="24750" y="24136"/>
                </a:lnTo>
                <a:lnTo>
                  <a:pt x="26284" y="23011"/>
                </a:lnTo>
                <a:lnTo>
                  <a:pt x="26284" y="23011"/>
                </a:lnTo>
                <a:lnTo>
                  <a:pt x="25568" y="23830"/>
                </a:lnTo>
                <a:lnTo>
                  <a:pt x="25568" y="23830"/>
                </a:lnTo>
                <a:lnTo>
                  <a:pt x="26182" y="23318"/>
                </a:lnTo>
                <a:lnTo>
                  <a:pt x="26182" y="23495"/>
                </a:lnTo>
                <a:lnTo>
                  <a:pt x="26182" y="23495"/>
                </a:lnTo>
                <a:lnTo>
                  <a:pt x="24750" y="24545"/>
                </a:lnTo>
                <a:lnTo>
                  <a:pt x="25159" y="24648"/>
                </a:lnTo>
                <a:lnTo>
                  <a:pt x="24443" y="25364"/>
                </a:lnTo>
                <a:lnTo>
                  <a:pt x="24443" y="25568"/>
                </a:lnTo>
                <a:lnTo>
                  <a:pt x="25261" y="25261"/>
                </a:lnTo>
                <a:lnTo>
                  <a:pt x="25364" y="25159"/>
                </a:lnTo>
                <a:lnTo>
                  <a:pt x="25773" y="25057"/>
                </a:lnTo>
                <a:lnTo>
                  <a:pt x="25364" y="25261"/>
                </a:lnTo>
                <a:lnTo>
                  <a:pt x="25773" y="25568"/>
                </a:lnTo>
                <a:lnTo>
                  <a:pt x="25261" y="25261"/>
                </a:lnTo>
                <a:lnTo>
                  <a:pt x="24955" y="25466"/>
                </a:lnTo>
                <a:lnTo>
                  <a:pt x="25364" y="25977"/>
                </a:lnTo>
                <a:lnTo>
                  <a:pt x="24750" y="26489"/>
                </a:lnTo>
                <a:lnTo>
                  <a:pt x="24750" y="26489"/>
                </a:lnTo>
                <a:lnTo>
                  <a:pt x="25159" y="26284"/>
                </a:lnTo>
                <a:lnTo>
                  <a:pt x="24545" y="26693"/>
                </a:lnTo>
                <a:lnTo>
                  <a:pt x="24443" y="27000"/>
                </a:lnTo>
                <a:lnTo>
                  <a:pt x="26080" y="25977"/>
                </a:lnTo>
                <a:lnTo>
                  <a:pt x="25670" y="26386"/>
                </a:lnTo>
                <a:lnTo>
                  <a:pt x="25773" y="26795"/>
                </a:lnTo>
                <a:lnTo>
                  <a:pt x="25568" y="26489"/>
                </a:lnTo>
                <a:lnTo>
                  <a:pt x="24852" y="26795"/>
                </a:lnTo>
                <a:lnTo>
                  <a:pt x="24955" y="26795"/>
                </a:lnTo>
                <a:lnTo>
                  <a:pt x="24545" y="27307"/>
                </a:lnTo>
                <a:lnTo>
                  <a:pt x="25466" y="27102"/>
                </a:lnTo>
                <a:lnTo>
                  <a:pt x="24341" y="27614"/>
                </a:lnTo>
                <a:lnTo>
                  <a:pt x="25159" y="27818"/>
                </a:lnTo>
                <a:lnTo>
                  <a:pt x="25057" y="27920"/>
                </a:lnTo>
                <a:lnTo>
                  <a:pt x="25159" y="28023"/>
                </a:lnTo>
                <a:lnTo>
                  <a:pt x="24852" y="28125"/>
                </a:lnTo>
                <a:lnTo>
                  <a:pt x="25364" y="28125"/>
                </a:lnTo>
                <a:lnTo>
                  <a:pt x="24852" y="28227"/>
                </a:lnTo>
                <a:lnTo>
                  <a:pt x="25977" y="28227"/>
                </a:lnTo>
                <a:lnTo>
                  <a:pt x="26284" y="27920"/>
                </a:lnTo>
                <a:lnTo>
                  <a:pt x="25773" y="28841"/>
                </a:lnTo>
                <a:lnTo>
                  <a:pt x="26591" y="28636"/>
                </a:lnTo>
                <a:lnTo>
                  <a:pt x="26489" y="29148"/>
                </a:lnTo>
                <a:lnTo>
                  <a:pt x="26182" y="29352"/>
                </a:lnTo>
                <a:lnTo>
                  <a:pt x="26182" y="29352"/>
                </a:lnTo>
                <a:lnTo>
                  <a:pt x="26795" y="29148"/>
                </a:lnTo>
                <a:lnTo>
                  <a:pt x="26489" y="29455"/>
                </a:lnTo>
                <a:lnTo>
                  <a:pt x="26898" y="29455"/>
                </a:lnTo>
                <a:lnTo>
                  <a:pt x="26489" y="29659"/>
                </a:lnTo>
                <a:lnTo>
                  <a:pt x="26489" y="29864"/>
                </a:lnTo>
                <a:lnTo>
                  <a:pt x="26591" y="30068"/>
                </a:lnTo>
                <a:lnTo>
                  <a:pt x="26693" y="30068"/>
                </a:lnTo>
                <a:lnTo>
                  <a:pt x="26386" y="30375"/>
                </a:lnTo>
                <a:lnTo>
                  <a:pt x="26386" y="30682"/>
                </a:lnTo>
                <a:lnTo>
                  <a:pt x="26489" y="30682"/>
                </a:lnTo>
                <a:lnTo>
                  <a:pt x="26386" y="30784"/>
                </a:lnTo>
                <a:lnTo>
                  <a:pt x="26386" y="30682"/>
                </a:lnTo>
                <a:lnTo>
                  <a:pt x="26080" y="31295"/>
                </a:lnTo>
                <a:lnTo>
                  <a:pt x="25670" y="31500"/>
                </a:lnTo>
                <a:lnTo>
                  <a:pt x="25568" y="31602"/>
                </a:lnTo>
                <a:lnTo>
                  <a:pt x="25568" y="31500"/>
                </a:lnTo>
                <a:lnTo>
                  <a:pt x="25670" y="31500"/>
                </a:lnTo>
                <a:lnTo>
                  <a:pt x="26182" y="30886"/>
                </a:lnTo>
                <a:lnTo>
                  <a:pt x="26182" y="30886"/>
                </a:lnTo>
                <a:lnTo>
                  <a:pt x="25466" y="31398"/>
                </a:lnTo>
                <a:lnTo>
                  <a:pt x="25875" y="30989"/>
                </a:lnTo>
                <a:lnTo>
                  <a:pt x="25875" y="31091"/>
                </a:lnTo>
                <a:lnTo>
                  <a:pt x="26182" y="30682"/>
                </a:lnTo>
                <a:lnTo>
                  <a:pt x="24852" y="30477"/>
                </a:lnTo>
                <a:lnTo>
                  <a:pt x="24341" y="31909"/>
                </a:lnTo>
                <a:lnTo>
                  <a:pt x="24545" y="31909"/>
                </a:lnTo>
                <a:lnTo>
                  <a:pt x="24136" y="32420"/>
                </a:lnTo>
                <a:lnTo>
                  <a:pt x="24136" y="32216"/>
                </a:lnTo>
                <a:lnTo>
                  <a:pt x="23932" y="32523"/>
                </a:lnTo>
                <a:lnTo>
                  <a:pt x="24545" y="32727"/>
                </a:lnTo>
                <a:lnTo>
                  <a:pt x="24034" y="32625"/>
                </a:lnTo>
                <a:lnTo>
                  <a:pt x="21989" y="35489"/>
                </a:lnTo>
                <a:lnTo>
                  <a:pt x="22091" y="35489"/>
                </a:lnTo>
                <a:lnTo>
                  <a:pt x="20557" y="38250"/>
                </a:lnTo>
                <a:lnTo>
                  <a:pt x="20557" y="38148"/>
                </a:lnTo>
                <a:lnTo>
                  <a:pt x="20250" y="38659"/>
                </a:lnTo>
                <a:lnTo>
                  <a:pt x="20348" y="40709"/>
                </a:lnTo>
                <a:lnTo>
                  <a:pt x="20348" y="40709"/>
                </a:lnTo>
                <a:lnTo>
                  <a:pt x="20148" y="40909"/>
                </a:lnTo>
                <a:lnTo>
                  <a:pt x="20455" y="41011"/>
                </a:lnTo>
                <a:lnTo>
                  <a:pt x="20761" y="40807"/>
                </a:lnTo>
                <a:lnTo>
                  <a:pt x="21477" y="40807"/>
                </a:lnTo>
                <a:lnTo>
                  <a:pt x="20761" y="40909"/>
                </a:lnTo>
                <a:lnTo>
                  <a:pt x="20761" y="41420"/>
                </a:lnTo>
                <a:lnTo>
                  <a:pt x="20557" y="41114"/>
                </a:lnTo>
                <a:lnTo>
                  <a:pt x="20352" y="41727"/>
                </a:lnTo>
                <a:lnTo>
                  <a:pt x="20557" y="42341"/>
                </a:lnTo>
                <a:lnTo>
                  <a:pt x="20352" y="42648"/>
                </a:lnTo>
                <a:lnTo>
                  <a:pt x="20864" y="43875"/>
                </a:lnTo>
                <a:lnTo>
                  <a:pt x="20761" y="44284"/>
                </a:lnTo>
                <a:lnTo>
                  <a:pt x="21068" y="44591"/>
                </a:lnTo>
                <a:lnTo>
                  <a:pt x="21477" y="44693"/>
                </a:lnTo>
                <a:lnTo>
                  <a:pt x="23011" y="47250"/>
                </a:lnTo>
                <a:lnTo>
                  <a:pt x="22909" y="47455"/>
                </a:lnTo>
                <a:lnTo>
                  <a:pt x="23216" y="49295"/>
                </a:lnTo>
                <a:lnTo>
                  <a:pt x="23932" y="50114"/>
                </a:lnTo>
                <a:lnTo>
                  <a:pt x="23932" y="51341"/>
                </a:lnTo>
                <a:lnTo>
                  <a:pt x="24034" y="51341"/>
                </a:lnTo>
                <a:lnTo>
                  <a:pt x="24034" y="51545"/>
                </a:lnTo>
                <a:lnTo>
                  <a:pt x="23830" y="51341"/>
                </a:lnTo>
                <a:lnTo>
                  <a:pt x="23216" y="51443"/>
                </a:lnTo>
                <a:lnTo>
                  <a:pt x="23830" y="52159"/>
                </a:lnTo>
                <a:lnTo>
                  <a:pt x="24648" y="52364"/>
                </a:lnTo>
                <a:lnTo>
                  <a:pt x="25261" y="54818"/>
                </a:lnTo>
                <a:lnTo>
                  <a:pt x="26795" y="56455"/>
                </a:lnTo>
                <a:lnTo>
                  <a:pt x="26898" y="55432"/>
                </a:lnTo>
                <a:lnTo>
                  <a:pt x="26386" y="55227"/>
                </a:lnTo>
                <a:lnTo>
                  <a:pt x="25773" y="52364"/>
                </a:lnTo>
                <a:lnTo>
                  <a:pt x="25773" y="52670"/>
                </a:lnTo>
                <a:lnTo>
                  <a:pt x="25261" y="50830"/>
                </a:lnTo>
                <a:lnTo>
                  <a:pt x="25057" y="50727"/>
                </a:lnTo>
                <a:lnTo>
                  <a:pt x="24341" y="48068"/>
                </a:lnTo>
                <a:lnTo>
                  <a:pt x="24545" y="47250"/>
                </a:lnTo>
                <a:lnTo>
                  <a:pt x="25159" y="47659"/>
                </a:lnTo>
                <a:lnTo>
                  <a:pt x="25364" y="47557"/>
                </a:lnTo>
                <a:lnTo>
                  <a:pt x="25466" y="47761"/>
                </a:lnTo>
                <a:lnTo>
                  <a:pt x="25875" y="47966"/>
                </a:lnTo>
                <a:lnTo>
                  <a:pt x="26591" y="51034"/>
                </a:lnTo>
                <a:lnTo>
                  <a:pt x="27205" y="51341"/>
                </a:lnTo>
                <a:lnTo>
                  <a:pt x="27000" y="51852"/>
                </a:lnTo>
                <a:lnTo>
                  <a:pt x="28023" y="53080"/>
                </a:lnTo>
                <a:lnTo>
                  <a:pt x="27920" y="52977"/>
                </a:lnTo>
                <a:lnTo>
                  <a:pt x="28125" y="53591"/>
                </a:lnTo>
                <a:lnTo>
                  <a:pt x="27920" y="53795"/>
                </a:lnTo>
                <a:lnTo>
                  <a:pt x="28636" y="54307"/>
                </a:lnTo>
                <a:lnTo>
                  <a:pt x="28432" y="54205"/>
                </a:lnTo>
                <a:lnTo>
                  <a:pt x="29045" y="54920"/>
                </a:lnTo>
                <a:lnTo>
                  <a:pt x="28841" y="54920"/>
                </a:lnTo>
                <a:lnTo>
                  <a:pt x="29761" y="56148"/>
                </a:lnTo>
                <a:lnTo>
                  <a:pt x="30477" y="58091"/>
                </a:lnTo>
                <a:lnTo>
                  <a:pt x="29966" y="59216"/>
                </a:lnTo>
                <a:lnTo>
                  <a:pt x="37534" y="63920"/>
                </a:lnTo>
                <a:lnTo>
                  <a:pt x="39068" y="63307"/>
                </a:lnTo>
                <a:lnTo>
                  <a:pt x="39170" y="63307"/>
                </a:lnTo>
                <a:lnTo>
                  <a:pt x="39784" y="63614"/>
                </a:lnTo>
                <a:lnTo>
                  <a:pt x="39784" y="63614"/>
                </a:lnTo>
                <a:lnTo>
                  <a:pt x="39375" y="63307"/>
                </a:lnTo>
                <a:lnTo>
                  <a:pt x="39375" y="63307"/>
                </a:lnTo>
                <a:lnTo>
                  <a:pt x="44284" y="66375"/>
                </a:lnTo>
                <a:lnTo>
                  <a:pt x="45000" y="66273"/>
                </a:lnTo>
                <a:lnTo>
                  <a:pt x="45409" y="66682"/>
                </a:lnTo>
                <a:lnTo>
                  <a:pt x="45307" y="66989"/>
                </a:lnTo>
                <a:lnTo>
                  <a:pt x="46534" y="68830"/>
                </a:lnTo>
                <a:lnTo>
                  <a:pt x="46534" y="69443"/>
                </a:lnTo>
                <a:lnTo>
                  <a:pt x="47148" y="70159"/>
                </a:lnTo>
                <a:lnTo>
                  <a:pt x="47352" y="69852"/>
                </a:lnTo>
                <a:lnTo>
                  <a:pt x="47045" y="69443"/>
                </a:lnTo>
                <a:lnTo>
                  <a:pt x="47045" y="69443"/>
                </a:lnTo>
                <a:lnTo>
                  <a:pt x="48784" y="71386"/>
                </a:lnTo>
                <a:lnTo>
                  <a:pt x="48784" y="71386"/>
                </a:lnTo>
                <a:lnTo>
                  <a:pt x="48580" y="71080"/>
                </a:lnTo>
                <a:lnTo>
                  <a:pt x="49091" y="71693"/>
                </a:lnTo>
                <a:lnTo>
                  <a:pt x="49705" y="71489"/>
                </a:lnTo>
                <a:lnTo>
                  <a:pt x="50625" y="72205"/>
                </a:lnTo>
                <a:lnTo>
                  <a:pt x="50727" y="71898"/>
                </a:lnTo>
                <a:lnTo>
                  <a:pt x="51136" y="72614"/>
                </a:lnTo>
                <a:lnTo>
                  <a:pt x="51648" y="72307"/>
                </a:lnTo>
                <a:lnTo>
                  <a:pt x="51341" y="71693"/>
                </a:lnTo>
                <a:lnTo>
                  <a:pt x="52670" y="70773"/>
                </a:lnTo>
                <a:lnTo>
                  <a:pt x="53182" y="71489"/>
                </a:lnTo>
                <a:lnTo>
                  <a:pt x="53182" y="71284"/>
                </a:lnTo>
                <a:lnTo>
                  <a:pt x="53386" y="71386"/>
                </a:lnTo>
                <a:lnTo>
                  <a:pt x="53489" y="71284"/>
                </a:lnTo>
                <a:lnTo>
                  <a:pt x="53693" y="71693"/>
                </a:lnTo>
                <a:lnTo>
                  <a:pt x="53386" y="71386"/>
                </a:lnTo>
                <a:lnTo>
                  <a:pt x="53182" y="71795"/>
                </a:lnTo>
                <a:lnTo>
                  <a:pt x="53795" y="75682"/>
                </a:lnTo>
                <a:lnTo>
                  <a:pt x="53898" y="75682"/>
                </a:lnTo>
                <a:lnTo>
                  <a:pt x="53898" y="75989"/>
                </a:lnTo>
                <a:lnTo>
                  <a:pt x="54000" y="75886"/>
                </a:lnTo>
                <a:lnTo>
                  <a:pt x="54205" y="75989"/>
                </a:lnTo>
                <a:lnTo>
                  <a:pt x="53489" y="77216"/>
                </a:lnTo>
                <a:lnTo>
                  <a:pt x="52977" y="77523"/>
                </a:lnTo>
                <a:lnTo>
                  <a:pt x="52773" y="78239"/>
                </a:lnTo>
                <a:lnTo>
                  <a:pt x="52364" y="78341"/>
                </a:lnTo>
                <a:lnTo>
                  <a:pt x="52568" y="78750"/>
                </a:lnTo>
                <a:lnTo>
                  <a:pt x="51648" y="79159"/>
                </a:lnTo>
                <a:lnTo>
                  <a:pt x="51239" y="80693"/>
                </a:lnTo>
                <a:lnTo>
                  <a:pt x="51034" y="80591"/>
                </a:lnTo>
                <a:lnTo>
                  <a:pt x="50727" y="81307"/>
                </a:lnTo>
                <a:lnTo>
                  <a:pt x="50727" y="82227"/>
                </a:lnTo>
                <a:lnTo>
                  <a:pt x="51034" y="82739"/>
                </a:lnTo>
                <a:lnTo>
                  <a:pt x="51545" y="82432"/>
                </a:lnTo>
                <a:lnTo>
                  <a:pt x="51648" y="82125"/>
                </a:lnTo>
                <a:lnTo>
                  <a:pt x="51750" y="82841"/>
                </a:lnTo>
                <a:lnTo>
                  <a:pt x="50318" y="84886"/>
                </a:lnTo>
                <a:lnTo>
                  <a:pt x="50830" y="85909"/>
                </a:lnTo>
                <a:lnTo>
                  <a:pt x="50625" y="86011"/>
                </a:lnTo>
                <a:lnTo>
                  <a:pt x="60852" y="98693"/>
                </a:lnTo>
                <a:lnTo>
                  <a:pt x="61977" y="118125"/>
                </a:lnTo>
                <a:lnTo>
                  <a:pt x="61670" y="118330"/>
                </a:lnTo>
                <a:lnTo>
                  <a:pt x="63102" y="122932"/>
                </a:lnTo>
                <a:lnTo>
                  <a:pt x="64125" y="122625"/>
                </a:lnTo>
                <a:lnTo>
                  <a:pt x="63818" y="123136"/>
                </a:lnTo>
                <a:lnTo>
                  <a:pt x="64125" y="123136"/>
                </a:lnTo>
                <a:lnTo>
                  <a:pt x="64330" y="123648"/>
                </a:lnTo>
                <a:lnTo>
                  <a:pt x="64023" y="123648"/>
                </a:lnTo>
                <a:lnTo>
                  <a:pt x="64227" y="125284"/>
                </a:lnTo>
                <a:lnTo>
                  <a:pt x="64636" y="125489"/>
                </a:lnTo>
                <a:lnTo>
                  <a:pt x="64534" y="126511"/>
                </a:lnTo>
                <a:lnTo>
                  <a:pt x="64943" y="126716"/>
                </a:lnTo>
                <a:lnTo>
                  <a:pt x="64330" y="126716"/>
                </a:lnTo>
                <a:lnTo>
                  <a:pt x="64636" y="127432"/>
                </a:lnTo>
                <a:lnTo>
                  <a:pt x="64534" y="127739"/>
                </a:lnTo>
                <a:lnTo>
                  <a:pt x="64330" y="127023"/>
                </a:lnTo>
                <a:lnTo>
                  <a:pt x="64023" y="127432"/>
                </a:lnTo>
                <a:lnTo>
                  <a:pt x="64023" y="127432"/>
                </a:lnTo>
                <a:lnTo>
                  <a:pt x="64227" y="127023"/>
                </a:lnTo>
                <a:lnTo>
                  <a:pt x="64023" y="126614"/>
                </a:lnTo>
                <a:lnTo>
                  <a:pt x="64023" y="127023"/>
                </a:lnTo>
                <a:lnTo>
                  <a:pt x="63409" y="127125"/>
                </a:lnTo>
                <a:lnTo>
                  <a:pt x="63614" y="127432"/>
                </a:lnTo>
                <a:lnTo>
                  <a:pt x="63205" y="127943"/>
                </a:lnTo>
                <a:lnTo>
                  <a:pt x="63205" y="127943"/>
                </a:lnTo>
                <a:lnTo>
                  <a:pt x="63716" y="127739"/>
                </a:lnTo>
                <a:lnTo>
                  <a:pt x="64227" y="128148"/>
                </a:lnTo>
                <a:lnTo>
                  <a:pt x="64227" y="128045"/>
                </a:lnTo>
                <a:lnTo>
                  <a:pt x="64534" y="128250"/>
                </a:lnTo>
                <a:lnTo>
                  <a:pt x="64534" y="128455"/>
                </a:lnTo>
                <a:lnTo>
                  <a:pt x="64432" y="128659"/>
                </a:lnTo>
                <a:lnTo>
                  <a:pt x="64636" y="129068"/>
                </a:lnTo>
                <a:lnTo>
                  <a:pt x="65148" y="128864"/>
                </a:lnTo>
                <a:lnTo>
                  <a:pt x="65557" y="129477"/>
                </a:lnTo>
                <a:lnTo>
                  <a:pt x="64534" y="129273"/>
                </a:lnTo>
                <a:lnTo>
                  <a:pt x="65148" y="129682"/>
                </a:lnTo>
                <a:lnTo>
                  <a:pt x="65455" y="130705"/>
                </a:lnTo>
                <a:lnTo>
                  <a:pt x="65352" y="130295"/>
                </a:lnTo>
                <a:lnTo>
                  <a:pt x="65455" y="130295"/>
                </a:lnTo>
                <a:lnTo>
                  <a:pt x="65864" y="131216"/>
                </a:lnTo>
                <a:lnTo>
                  <a:pt x="65352" y="131420"/>
                </a:lnTo>
                <a:lnTo>
                  <a:pt x="66068" y="131727"/>
                </a:lnTo>
                <a:lnTo>
                  <a:pt x="65864" y="131727"/>
                </a:lnTo>
                <a:lnTo>
                  <a:pt x="66170" y="132034"/>
                </a:lnTo>
                <a:lnTo>
                  <a:pt x="66273" y="131727"/>
                </a:lnTo>
                <a:lnTo>
                  <a:pt x="66375" y="131932"/>
                </a:lnTo>
                <a:lnTo>
                  <a:pt x="66375" y="132239"/>
                </a:lnTo>
                <a:lnTo>
                  <a:pt x="66170" y="132034"/>
                </a:lnTo>
                <a:lnTo>
                  <a:pt x="65557" y="131625"/>
                </a:lnTo>
                <a:lnTo>
                  <a:pt x="65250" y="131932"/>
                </a:lnTo>
                <a:lnTo>
                  <a:pt x="67193" y="133261"/>
                </a:lnTo>
                <a:lnTo>
                  <a:pt x="67398" y="133159"/>
                </a:lnTo>
                <a:lnTo>
                  <a:pt x="67091" y="132750"/>
                </a:lnTo>
                <a:lnTo>
                  <a:pt x="67705" y="133057"/>
                </a:lnTo>
                <a:lnTo>
                  <a:pt x="67398" y="133159"/>
                </a:lnTo>
                <a:lnTo>
                  <a:pt x="67500" y="133261"/>
                </a:lnTo>
                <a:lnTo>
                  <a:pt x="67602" y="133159"/>
                </a:lnTo>
                <a:lnTo>
                  <a:pt x="67807" y="133568"/>
                </a:lnTo>
                <a:lnTo>
                  <a:pt x="67807" y="133568"/>
                </a:lnTo>
                <a:lnTo>
                  <a:pt x="67500" y="133261"/>
                </a:lnTo>
                <a:lnTo>
                  <a:pt x="67295" y="133364"/>
                </a:lnTo>
                <a:lnTo>
                  <a:pt x="66477" y="133364"/>
                </a:lnTo>
                <a:lnTo>
                  <a:pt x="66886" y="133773"/>
                </a:lnTo>
                <a:lnTo>
                  <a:pt x="67500" y="133670"/>
                </a:lnTo>
                <a:lnTo>
                  <a:pt x="67295" y="134080"/>
                </a:lnTo>
                <a:lnTo>
                  <a:pt x="67705" y="134284"/>
                </a:lnTo>
                <a:lnTo>
                  <a:pt x="67807" y="134080"/>
                </a:lnTo>
                <a:lnTo>
                  <a:pt x="67926" y="134000"/>
                </a:lnTo>
                <a:lnTo>
                  <a:pt x="67926" y="134000"/>
                </a:lnTo>
                <a:lnTo>
                  <a:pt x="68420" y="134693"/>
                </a:lnTo>
                <a:lnTo>
                  <a:pt x="69136" y="133977"/>
                </a:lnTo>
                <a:lnTo>
                  <a:pt x="69136" y="134284"/>
                </a:lnTo>
                <a:lnTo>
                  <a:pt x="68932" y="134489"/>
                </a:lnTo>
                <a:lnTo>
                  <a:pt x="68932" y="134693"/>
                </a:lnTo>
                <a:lnTo>
                  <a:pt x="68727" y="134795"/>
                </a:lnTo>
                <a:lnTo>
                  <a:pt x="69750" y="134795"/>
                </a:lnTo>
                <a:lnTo>
                  <a:pt x="69545" y="134182"/>
                </a:lnTo>
                <a:lnTo>
                  <a:pt x="69767" y="133988"/>
                </a:lnTo>
                <a:lnTo>
                  <a:pt x="69767" y="133988"/>
                </a:lnTo>
                <a:lnTo>
                  <a:pt x="70057" y="134182"/>
                </a:lnTo>
                <a:lnTo>
                  <a:pt x="69852" y="134284"/>
                </a:lnTo>
                <a:lnTo>
                  <a:pt x="70568" y="134591"/>
                </a:lnTo>
                <a:lnTo>
                  <a:pt x="70364" y="135000"/>
                </a:lnTo>
                <a:lnTo>
                  <a:pt x="71489" y="135614"/>
                </a:lnTo>
                <a:lnTo>
                  <a:pt x="71386" y="135716"/>
                </a:lnTo>
                <a:lnTo>
                  <a:pt x="70159" y="135205"/>
                </a:lnTo>
                <a:lnTo>
                  <a:pt x="70364" y="135205"/>
                </a:lnTo>
                <a:lnTo>
                  <a:pt x="70057" y="135000"/>
                </a:lnTo>
                <a:lnTo>
                  <a:pt x="69955" y="135102"/>
                </a:lnTo>
                <a:lnTo>
                  <a:pt x="70568" y="135716"/>
                </a:lnTo>
                <a:lnTo>
                  <a:pt x="70057" y="135511"/>
                </a:lnTo>
                <a:lnTo>
                  <a:pt x="69443" y="135716"/>
                </a:lnTo>
                <a:lnTo>
                  <a:pt x="69545" y="135818"/>
                </a:lnTo>
                <a:lnTo>
                  <a:pt x="73943" y="136125"/>
                </a:lnTo>
                <a:lnTo>
                  <a:pt x="74557" y="135818"/>
                </a:lnTo>
                <a:lnTo>
                  <a:pt x="71489" y="134489"/>
                </a:lnTo>
                <a:lnTo>
                  <a:pt x="71591" y="134284"/>
                </a:lnTo>
                <a:lnTo>
                  <a:pt x="71080" y="133875"/>
                </a:lnTo>
                <a:lnTo>
                  <a:pt x="69782" y="133975"/>
                </a:lnTo>
                <a:lnTo>
                  <a:pt x="69782" y="133975"/>
                </a:lnTo>
                <a:lnTo>
                  <a:pt x="70364" y="133466"/>
                </a:lnTo>
                <a:lnTo>
                  <a:pt x="71080" y="133568"/>
                </a:lnTo>
                <a:lnTo>
                  <a:pt x="71080" y="133568"/>
                </a:lnTo>
                <a:lnTo>
                  <a:pt x="70057" y="132852"/>
                </a:lnTo>
                <a:lnTo>
                  <a:pt x="70364" y="132750"/>
                </a:lnTo>
                <a:lnTo>
                  <a:pt x="69852" y="132341"/>
                </a:lnTo>
                <a:lnTo>
                  <a:pt x="70159" y="131318"/>
                </a:lnTo>
                <a:lnTo>
                  <a:pt x="69750" y="131216"/>
                </a:lnTo>
                <a:lnTo>
                  <a:pt x="69955" y="131216"/>
                </a:lnTo>
                <a:lnTo>
                  <a:pt x="69955" y="131011"/>
                </a:lnTo>
                <a:lnTo>
                  <a:pt x="70670" y="131216"/>
                </a:lnTo>
                <a:lnTo>
                  <a:pt x="70670" y="131216"/>
                </a:lnTo>
                <a:lnTo>
                  <a:pt x="70466" y="130500"/>
                </a:lnTo>
                <a:lnTo>
                  <a:pt x="71591" y="129170"/>
                </a:lnTo>
                <a:lnTo>
                  <a:pt x="71182" y="129068"/>
                </a:lnTo>
                <a:lnTo>
                  <a:pt x="71284" y="128455"/>
                </a:lnTo>
                <a:lnTo>
                  <a:pt x="69443" y="127330"/>
                </a:lnTo>
                <a:lnTo>
                  <a:pt x="69852" y="126409"/>
                </a:lnTo>
                <a:lnTo>
                  <a:pt x="70159" y="126205"/>
                </a:lnTo>
                <a:lnTo>
                  <a:pt x="70670" y="126205"/>
                </a:lnTo>
                <a:lnTo>
                  <a:pt x="70568" y="124670"/>
                </a:lnTo>
                <a:lnTo>
                  <a:pt x="71182" y="124159"/>
                </a:lnTo>
                <a:lnTo>
                  <a:pt x="70568" y="123852"/>
                </a:lnTo>
                <a:lnTo>
                  <a:pt x="70977" y="123750"/>
                </a:lnTo>
                <a:lnTo>
                  <a:pt x="71284" y="124057"/>
                </a:lnTo>
                <a:lnTo>
                  <a:pt x="71284" y="124057"/>
                </a:lnTo>
                <a:lnTo>
                  <a:pt x="70977" y="123443"/>
                </a:lnTo>
                <a:lnTo>
                  <a:pt x="70773" y="123545"/>
                </a:lnTo>
                <a:lnTo>
                  <a:pt x="70364" y="123239"/>
                </a:lnTo>
                <a:lnTo>
                  <a:pt x="69955" y="122318"/>
                </a:lnTo>
                <a:lnTo>
                  <a:pt x="70057" y="122011"/>
                </a:lnTo>
                <a:lnTo>
                  <a:pt x="71182" y="122318"/>
                </a:lnTo>
                <a:lnTo>
                  <a:pt x="72205" y="122011"/>
                </a:lnTo>
                <a:lnTo>
                  <a:pt x="72000" y="121193"/>
                </a:lnTo>
                <a:lnTo>
                  <a:pt x="72102" y="120886"/>
                </a:lnTo>
                <a:lnTo>
                  <a:pt x="71898" y="120580"/>
                </a:lnTo>
                <a:lnTo>
                  <a:pt x="72000" y="120580"/>
                </a:lnTo>
                <a:lnTo>
                  <a:pt x="71693" y="120170"/>
                </a:lnTo>
                <a:lnTo>
                  <a:pt x="75477" y="119250"/>
                </a:lnTo>
                <a:lnTo>
                  <a:pt x="75886" y="117716"/>
                </a:lnTo>
                <a:lnTo>
                  <a:pt x="73739" y="114545"/>
                </a:lnTo>
                <a:lnTo>
                  <a:pt x="73739" y="114034"/>
                </a:lnTo>
                <a:lnTo>
                  <a:pt x="73943" y="114034"/>
                </a:lnTo>
                <a:lnTo>
                  <a:pt x="73841" y="113420"/>
                </a:lnTo>
                <a:lnTo>
                  <a:pt x="74045" y="113932"/>
                </a:lnTo>
                <a:lnTo>
                  <a:pt x="73841" y="114341"/>
                </a:lnTo>
                <a:lnTo>
                  <a:pt x="74557" y="115466"/>
                </a:lnTo>
                <a:lnTo>
                  <a:pt x="77216" y="115875"/>
                </a:lnTo>
                <a:lnTo>
                  <a:pt x="79466" y="111580"/>
                </a:lnTo>
                <a:lnTo>
                  <a:pt x="79568" y="111682"/>
                </a:lnTo>
                <a:lnTo>
                  <a:pt x="79568" y="111273"/>
                </a:lnTo>
                <a:lnTo>
                  <a:pt x="79466" y="110966"/>
                </a:lnTo>
                <a:lnTo>
                  <a:pt x="79773" y="111273"/>
                </a:lnTo>
                <a:lnTo>
                  <a:pt x="79875" y="111273"/>
                </a:lnTo>
                <a:lnTo>
                  <a:pt x="79364" y="112500"/>
                </a:lnTo>
                <a:lnTo>
                  <a:pt x="79773" y="112193"/>
                </a:lnTo>
                <a:lnTo>
                  <a:pt x="80080" y="111170"/>
                </a:lnTo>
                <a:lnTo>
                  <a:pt x="79875" y="111273"/>
                </a:lnTo>
                <a:lnTo>
                  <a:pt x="79875" y="111273"/>
                </a:lnTo>
                <a:lnTo>
                  <a:pt x="81409" y="107898"/>
                </a:lnTo>
                <a:lnTo>
                  <a:pt x="81102" y="106159"/>
                </a:lnTo>
                <a:lnTo>
                  <a:pt x="81614" y="106057"/>
                </a:lnTo>
                <a:lnTo>
                  <a:pt x="81511" y="106159"/>
                </a:lnTo>
                <a:lnTo>
                  <a:pt x="85398" y="103705"/>
                </a:lnTo>
                <a:lnTo>
                  <a:pt x="85807" y="103602"/>
                </a:lnTo>
                <a:lnTo>
                  <a:pt x="85909" y="103398"/>
                </a:lnTo>
                <a:lnTo>
                  <a:pt x="86114" y="103705"/>
                </a:lnTo>
                <a:lnTo>
                  <a:pt x="86830" y="103602"/>
                </a:lnTo>
                <a:lnTo>
                  <a:pt x="86932" y="103091"/>
                </a:lnTo>
                <a:lnTo>
                  <a:pt x="87750" y="102580"/>
                </a:lnTo>
                <a:lnTo>
                  <a:pt x="89080" y="94398"/>
                </a:lnTo>
                <a:lnTo>
                  <a:pt x="89080" y="93170"/>
                </a:lnTo>
                <a:lnTo>
                  <a:pt x="89284" y="93068"/>
                </a:lnTo>
                <a:lnTo>
                  <a:pt x="89489" y="93375"/>
                </a:lnTo>
                <a:lnTo>
                  <a:pt x="90409" y="91534"/>
                </a:lnTo>
                <a:lnTo>
                  <a:pt x="90409" y="91739"/>
                </a:lnTo>
                <a:lnTo>
                  <a:pt x="92557" y="87136"/>
                </a:lnTo>
                <a:lnTo>
                  <a:pt x="91943" y="85398"/>
                </a:lnTo>
                <a:lnTo>
                  <a:pt x="84273" y="82739"/>
                </a:lnTo>
                <a:lnTo>
                  <a:pt x="84068" y="82943"/>
                </a:lnTo>
                <a:lnTo>
                  <a:pt x="83966" y="82534"/>
                </a:lnTo>
                <a:lnTo>
                  <a:pt x="83557" y="83352"/>
                </a:lnTo>
                <a:lnTo>
                  <a:pt x="83557" y="83352"/>
                </a:lnTo>
                <a:lnTo>
                  <a:pt x="83659" y="82636"/>
                </a:lnTo>
                <a:lnTo>
                  <a:pt x="83557" y="82330"/>
                </a:lnTo>
                <a:lnTo>
                  <a:pt x="83557" y="81818"/>
                </a:lnTo>
                <a:lnTo>
                  <a:pt x="80591" y="80795"/>
                </a:lnTo>
                <a:lnTo>
                  <a:pt x="79057" y="82739"/>
                </a:lnTo>
                <a:lnTo>
                  <a:pt x="79364" y="81818"/>
                </a:lnTo>
                <a:lnTo>
                  <a:pt x="78341" y="82125"/>
                </a:lnTo>
                <a:lnTo>
                  <a:pt x="77932" y="81307"/>
                </a:lnTo>
                <a:lnTo>
                  <a:pt x="77625" y="81205"/>
                </a:lnTo>
                <a:lnTo>
                  <a:pt x="77011" y="81614"/>
                </a:lnTo>
                <a:lnTo>
                  <a:pt x="76295" y="81614"/>
                </a:lnTo>
                <a:lnTo>
                  <a:pt x="78852" y="78750"/>
                </a:lnTo>
                <a:lnTo>
                  <a:pt x="77216" y="75375"/>
                </a:lnTo>
                <a:lnTo>
                  <a:pt x="77011" y="75580"/>
                </a:lnTo>
                <a:lnTo>
                  <a:pt x="76807" y="75068"/>
                </a:lnTo>
                <a:lnTo>
                  <a:pt x="76705" y="75170"/>
                </a:lnTo>
                <a:lnTo>
                  <a:pt x="75273" y="74148"/>
                </a:lnTo>
                <a:lnTo>
                  <a:pt x="75068" y="74557"/>
                </a:lnTo>
                <a:lnTo>
                  <a:pt x="74455" y="73841"/>
                </a:lnTo>
                <a:lnTo>
                  <a:pt x="73432" y="74148"/>
                </a:lnTo>
                <a:lnTo>
                  <a:pt x="72614" y="73943"/>
                </a:lnTo>
                <a:lnTo>
                  <a:pt x="72307" y="74352"/>
                </a:lnTo>
                <a:lnTo>
                  <a:pt x="72307" y="73739"/>
                </a:lnTo>
                <a:lnTo>
                  <a:pt x="71284" y="72920"/>
                </a:lnTo>
                <a:lnTo>
                  <a:pt x="70977" y="73432"/>
                </a:lnTo>
                <a:lnTo>
                  <a:pt x="70977" y="73432"/>
                </a:lnTo>
                <a:lnTo>
                  <a:pt x="71080" y="72307"/>
                </a:lnTo>
                <a:lnTo>
                  <a:pt x="69852" y="71284"/>
                </a:lnTo>
                <a:lnTo>
                  <a:pt x="68420" y="71182"/>
                </a:lnTo>
                <a:lnTo>
                  <a:pt x="68830" y="70875"/>
                </a:lnTo>
                <a:lnTo>
                  <a:pt x="69034" y="70568"/>
                </a:lnTo>
                <a:lnTo>
                  <a:pt x="68932" y="70159"/>
                </a:lnTo>
                <a:lnTo>
                  <a:pt x="68420" y="69852"/>
                </a:lnTo>
                <a:lnTo>
                  <a:pt x="68318" y="69955"/>
                </a:lnTo>
                <a:lnTo>
                  <a:pt x="68318" y="70159"/>
                </a:lnTo>
                <a:lnTo>
                  <a:pt x="67909" y="69852"/>
                </a:lnTo>
                <a:lnTo>
                  <a:pt x="67807" y="69955"/>
                </a:lnTo>
                <a:lnTo>
                  <a:pt x="67602" y="69545"/>
                </a:lnTo>
                <a:lnTo>
                  <a:pt x="67398" y="69648"/>
                </a:lnTo>
                <a:lnTo>
                  <a:pt x="67295" y="69239"/>
                </a:lnTo>
                <a:lnTo>
                  <a:pt x="68216" y="69034"/>
                </a:lnTo>
                <a:lnTo>
                  <a:pt x="66068" y="69136"/>
                </a:lnTo>
                <a:lnTo>
                  <a:pt x="66068" y="69239"/>
                </a:lnTo>
                <a:lnTo>
                  <a:pt x="66580" y="69239"/>
                </a:lnTo>
                <a:lnTo>
                  <a:pt x="65045" y="69648"/>
                </a:lnTo>
                <a:lnTo>
                  <a:pt x="64636" y="69443"/>
                </a:lnTo>
                <a:lnTo>
                  <a:pt x="64432" y="69136"/>
                </a:lnTo>
                <a:lnTo>
                  <a:pt x="62489" y="69136"/>
                </a:lnTo>
                <a:lnTo>
                  <a:pt x="62284" y="68523"/>
                </a:lnTo>
                <a:lnTo>
                  <a:pt x="61466" y="68216"/>
                </a:lnTo>
                <a:lnTo>
                  <a:pt x="61159" y="67705"/>
                </a:lnTo>
                <a:lnTo>
                  <a:pt x="60750" y="67705"/>
                </a:lnTo>
                <a:lnTo>
                  <a:pt x="61159" y="68114"/>
                </a:lnTo>
                <a:lnTo>
                  <a:pt x="59727" y="68727"/>
                </a:lnTo>
                <a:lnTo>
                  <a:pt x="59523" y="69239"/>
                </a:lnTo>
                <a:lnTo>
                  <a:pt x="59932" y="70057"/>
                </a:lnTo>
                <a:lnTo>
                  <a:pt x="59625" y="70670"/>
                </a:lnTo>
                <a:lnTo>
                  <a:pt x="59216" y="70364"/>
                </a:lnTo>
                <a:lnTo>
                  <a:pt x="59114" y="69648"/>
                </a:lnTo>
                <a:lnTo>
                  <a:pt x="59420" y="69239"/>
                </a:lnTo>
                <a:lnTo>
                  <a:pt x="59318" y="68727"/>
                </a:lnTo>
                <a:lnTo>
                  <a:pt x="59420" y="68727"/>
                </a:lnTo>
                <a:lnTo>
                  <a:pt x="59216" y="68114"/>
                </a:lnTo>
                <a:lnTo>
                  <a:pt x="59830" y="67807"/>
                </a:lnTo>
                <a:lnTo>
                  <a:pt x="59625" y="67295"/>
                </a:lnTo>
                <a:lnTo>
                  <a:pt x="56966" y="68932"/>
                </a:lnTo>
                <a:lnTo>
                  <a:pt x="56966" y="68727"/>
                </a:lnTo>
                <a:lnTo>
                  <a:pt x="56557" y="68625"/>
                </a:lnTo>
                <a:lnTo>
                  <a:pt x="55739" y="69648"/>
                </a:lnTo>
                <a:lnTo>
                  <a:pt x="55841" y="69545"/>
                </a:lnTo>
                <a:lnTo>
                  <a:pt x="55534" y="70364"/>
                </a:lnTo>
                <a:lnTo>
                  <a:pt x="54614" y="71182"/>
                </a:lnTo>
                <a:lnTo>
                  <a:pt x="54511" y="71898"/>
                </a:lnTo>
                <a:lnTo>
                  <a:pt x="52977" y="70364"/>
                </a:lnTo>
                <a:lnTo>
                  <a:pt x="52057" y="70261"/>
                </a:lnTo>
                <a:lnTo>
                  <a:pt x="51034" y="70875"/>
                </a:lnTo>
                <a:lnTo>
                  <a:pt x="50011" y="70670"/>
                </a:lnTo>
                <a:lnTo>
                  <a:pt x="50011" y="70670"/>
                </a:lnTo>
                <a:lnTo>
                  <a:pt x="50114" y="70875"/>
                </a:lnTo>
                <a:lnTo>
                  <a:pt x="48375" y="68420"/>
                </a:lnTo>
                <a:lnTo>
                  <a:pt x="48580" y="67602"/>
                </a:lnTo>
                <a:lnTo>
                  <a:pt x="48682" y="67705"/>
                </a:lnTo>
                <a:lnTo>
                  <a:pt x="48784" y="66989"/>
                </a:lnTo>
                <a:lnTo>
                  <a:pt x="48784" y="67193"/>
                </a:lnTo>
                <a:lnTo>
                  <a:pt x="49193" y="64739"/>
                </a:lnTo>
                <a:lnTo>
                  <a:pt x="48989" y="64330"/>
                </a:lnTo>
                <a:lnTo>
                  <a:pt x="48580" y="64125"/>
                </a:lnTo>
                <a:lnTo>
                  <a:pt x="48886" y="64227"/>
                </a:lnTo>
                <a:lnTo>
                  <a:pt x="48273" y="63716"/>
                </a:lnTo>
                <a:lnTo>
                  <a:pt x="44284" y="63614"/>
                </a:lnTo>
                <a:lnTo>
                  <a:pt x="45000" y="62795"/>
                </a:lnTo>
                <a:lnTo>
                  <a:pt x="45102" y="61159"/>
                </a:lnTo>
                <a:lnTo>
                  <a:pt x="45409" y="60648"/>
                </a:lnTo>
                <a:lnTo>
                  <a:pt x="45511" y="61261"/>
                </a:lnTo>
                <a:lnTo>
                  <a:pt x="46023" y="60136"/>
                </a:lnTo>
                <a:lnTo>
                  <a:pt x="45818" y="60239"/>
                </a:lnTo>
                <a:lnTo>
                  <a:pt x="46125" y="59932"/>
                </a:lnTo>
                <a:lnTo>
                  <a:pt x="46125" y="59625"/>
                </a:lnTo>
                <a:lnTo>
                  <a:pt x="46534" y="58807"/>
                </a:lnTo>
                <a:lnTo>
                  <a:pt x="46432" y="57989"/>
                </a:lnTo>
                <a:lnTo>
                  <a:pt x="43875" y="58295"/>
                </a:lnTo>
                <a:lnTo>
                  <a:pt x="42955" y="60239"/>
                </a:lnTo>
                <a:lnTo>
                  <a:pt x="42341" y="60648"/>
                </a:lnTo>
                <a:lnTo>
                  <a:pt x="42545" y="60648"/>
                </a:lnTo>
                <a:lnTo>
                  <a:pt x="42443" y="60955"/>
                </a:lnTo>
                <a:lnTo>
                  <a:pt x="39477" y="61261"/>
                </a:lnTo>
                <a:lnTo>
                  <a:pt x="38557" y="60750"/>
                </a:lnTo>
                <a:lnTo>
                  <a:pt x="38557" y="60750"/>
                </a:lnTo>
                <a:lnTo>
                  <a:pt x="38659" y="60852"/>
                </a:lnTo>
                <a:lnTo>
                  <a:pt x="38659" y="60852"/>
                </a:lnTo>
                <a:lnTo>
                  <a:pt x="38352" y="60648"/>
                </a:lnTo>
                <a:lnTo>
                  <a:pt x="38352" y="60648"/>
                </a:lnTo>
                <a:lnTo>
                  <a:pt x="38557" y="60750"/>
                </a:lnTo>
                <a:lnTo>
                  <a:pt x="37432" y="57989"/>
                </a:lnTo>
                <a:lnTo>
                  <a:pt x="37432" y="58193"/>
                </a:lnTo>
                <a:lnTo>
                  <a:pt x="37227" y="57375"/>
                </a:lnTo>
                <a:lnTo>
                  <a:pt x="37432" y="57989"/>
                </a:lnTo>
                <a:lnTo>
                  <a:pt x="38455" y="52159"/>
                </a:lnTo>
                <a:lnTo>
                  <a:pt x="38250" y="51750"/>
                </a:lnTo>
                <a:lnTo>
                  <a:pt x="38761" y="51545"/>
                </a:lnTo>
                <a:lnTo>
                  <a:pt x="38761" y="51341"/>
                </a:lnTo>
                <a:lnTo>
                  <a:pt x="39068" y="51136"/>
                </a:lnTo>
                <a:lnTo>
                  <a:pt x="38966" y="51136"/>
                </a:lnTo>
                <a:lnTo>
                  <a:pt x="39170" y="51034"/>
                </a:lnTo>
                <a:lnTo>
                  <a:pt x="39375" y="50830"/>
                </a:lnTo>
                <a:lnTo>
                  <a:pt x="39682" y="50727"/>
                </a:lnTo>
                <a:lnTo>
                  <a:pt x="39580" y="50523"/>
                </a:lnTo>
                <a:lnTo>
                  <a:pt x="40091" y="50625"/>
                </a:lnTo>
                <a:lnTo>
                  <a:pt x="41216" y="49909"/>
                </a:lnTo>
                <a:lnTo>
                  <a:pt x="41216" y="49705"/>
                </a:lnTo>
                <a:lnTo>
                  <a:pt x="41420" y="49398"/>
                </a:lnTo>
                <a:lnTo>
                  <a:pt x="41420" y="49602"/>
                </a:lnTo>
                <a:lnTo>
                  <a:pt x="41625" y="49602"/>
                </a:lnTo>
                <a:lnTo>
                  <a:pt x="41318" y="49807"/>
                </a:lnTo>
                <a:lnTo>
                  <a:pt x="42341" y="49193"/>
                </a:lnTo>
                <a:lnTo>
                  <a:pt x="43773" y="49602"/>
                </a:lnTo>
                <a:lnTo>
                  <a:pt x="43977" y="49398"/>
                </a:lnTo>
                <a:lnTo>
                  <a:pt x="44489" y="49602"/>
                </a:lnTo>
                <a:lnTo>
                  <a:pt x="44489" y="49909"/>
                </a:lnTo>
                <a:lnTo>
                  <a:pt x="44386" y="49909"/>
                </a:lnTo>
                <a:lnTo>
                  <a:pt x="45205" y="50114"/>
                </a:lnTo>
                <a:lnTo>
                  <a:pt x="45409" y="49705"/>
                </a:lnTo>
                <a:lnTo>
                  <a:pt x="45920" y="50216"/>
                </a:lnTo>
                <a:lnTo>
                  <a:pt x="46125" y="50216"/>
                </a:lnTo>
                <a:lnTo>
                  <a:pt x="45818" y="49705"/>
                </a:lnTo>
                <a:lnTo>
                  <a:pt x="46227" y="49091"/>
                </a:lnTo>
                <a:lnTo>
                  <a:pt x="46227" y="49091"/>
                </a:lnTo>
                <a:lnTo>
                  <a:pt x="45920" y="49295"/>
                </a:lnTo>
                <a:lnTo>
                  <a:pt x="46023" y="48989"/>
                </a:lnTo>
                <a:lnTo>
                  <a:pt x="45307" y="49091"/>
                </a:lnTo>
                <a:lnTo>
                  <a:pt x="47557" y="48477"/>
                </a:lnTo>
                <a:lnTo>
                  <a:pt x="47557" y="48477"/>
                </a:lnTo>
                <a:lnTo>
                  <a:pt x="47455" y="48989"/>
                </a:lnTo>
                <a:lnTo>
                  <a:pt x="47966" y="48784"/>
                </a:lnTo>
                <a:lnTo>
                  <a:pt x="47966" y="48886"/>
                </a:lnTo>
                <a:lnTo>
                  <a:pt x="48477" y="48580"/>
                </a:lnTo>
                <a:lnTo>
                  <a:pt x="48477" y="48580"/>
                </a:lnTo>
                <a:lnTo>
                  <a:pt x="48170" y="48886"/>
                </a:lnTo>
                <a:lnTo>
                  <a:pt x="48886" y="48784"/>
                </a:lnTo>
                <a:lnTo>
                  <a:pt x="49602" y="48886"/>
                </a:lnTo>
                <a:lnTo>
                  <a:pt x="49500" y="49091"/>
                </a:lnTo>
                <a:lnTo>
                  <a:pt x="49655" y="49401"/>
                </a:lnTo>
                <a:lnTo>
                  <a:pt x="49655" y="49401"/>
                </a:lnTo>
                <a:lnTo>
                  <a:pt x="51239" y="49500"/>
                </a:lnTo>
                <a:lnTo>
                  <a:pt x="51750" y="50216"/>
                </a:lnTo>
                <a:lnTo>
                  <a:pt x="51443" y="51545"/>
                </a:lnTo>
                <a:lnTo>
                  <a:pt x="51648" y="51239"/>
                </a:lnTo>
                <a:lnTo>
                  <a:pt x="51852" y="51341"/>
                </a:lnTo>
                <a:lnTo>
                  <a:pt x="51443" y="51750"/>
                </a:lnTo>
                <a:lnTo>
                  <a:pt x="52670" y="54102"/>
                </a:lnTo>
                <a:lnTo>
                  <a:pt x="52875" y="54102"/>
                </a:lnTo>
                <a:lnTo>
                  <a:pt x="53485" y="53390"/>
                </a:lnTo>
                <a:lnTo>
                  <a:pt x="53485" y="53390"/>
                </a:lnTo>
                <a:lnTo>
                  <a:pt x="53403" y="50915"/>
                </a:lnTo>
                <a:lnTo>
                  <a:pt x="53591" y="50727"/>
                </a:lnTo>
                <a:lnTo>
                  <a:pt x="53489" y="47761"/>
                </a:lnTo>
                <a:lnTo>
                  <a:pt x="53693" y="47659"/>
                </a:lnTo>
                <a:lnTo>
                  <a:pt x="54307" y="46636"/>
                </a:lnTo>
                <a:lnTo>
                  <a:pt x="54307" y="46841"/>
                </a:lnTo>
                <a:lnTo>
                  <a:pt x="54409" y="46739"/>
                </a:lnTo>
                <a:lnTo>
                  <a:pt x="54409" y="46636"/>
                </a:lnTo>
                <a:lnTo>
                  <a:pt x="55841" y="45716"/>
                </a:lnTo>
                <a:lnTo>
                  <a:pt x="55841" y="45818"/>
                </a:lnTo>
                <a:lnTo>
                  <a:pt x="57170" y="44898"/>
                </a:lnTo>
                <a:lnTo>
                  <a:pt x="57170" y="45102"/>
                </a:lnTo>
                <a:lnTo>
                  <a:pt x="57784" y="44284"/>
                </a:lnTo>
                <a:lnTo>
                  <a:pt x="58705" y="44080"/>
                </a:lnTo>
                <a:lnTo>
                  <a:pt x="58193" y="43875"/>
                </a:lnTo>
                <a:lnTo>
                  <a:pt x="58602" y="43875"/>
                </a:lnTo>
                <a:lnTo>
                  <a:pt x="58295" y="43466"/>
                </a:lnTo>
                <a:lnTo>
                  <a:pt x="59420" y="43364"/>
                </a:lnTo>
                <a:lnTo>
                  <a:pt x="59523" y="43057"/>
                </a:lnTo>
                <a:lnTo>
                  <a:pt x="59523" y="43057"/>
                </a:lnTo>
                <a:lnTo>
                  <a:pt x="59216" y="43364"/>
                </a:lnTo>
                <a:lnTo>
                  <a:pt x="58705" y="43057"/>
                </a:lnTo>
                <a:lnTo>
                  <a:pt x="58807" y="42750"/>
                </a:lnTo>
                <a:lnTo>
                  <a:pt x="59216" y="42852"/>
                </a:lnTo>
                <a:lnTo>
                  <a:pt x="59318" y="42750"/>
                </a:lnTo>
                <a:lnTo>
                  <a:pt x="59523" y="42852"/>
                </a:lnTo>
                <a:lnTo>
                  <a:pt x="59523" y="42545"/>
                </a:lnTo>
                <a:lnTo>
                  <a:pt x="59420" y="42034"/>
                </a:lnTo>
                <a:lnTo>
                  <a:pt x="59216" y="41932"/>
                </a:lnTo>
                <a:lnTo>
                  <a:pt x="58705" y="41625"/>
                </a:lnTo>
                <a:lnTo>
                  <a:pt x="59114" y="41727"/>
                </a:lnTo>
                <a:lnTo>
                  <a:pt x="59216" y="41932"/>
                </a:lnTo>
                <a:lnTo>
                  <a:pt x="59216" y="41932"/>
                </a:lnTo>
                <a:lnTo>
                  <a:pt x="59114" y="41420"/>
                </a:lnTo>
                <a:lnTo>
                  <a:pt x="59420" y="41420"/>
                </a:lnTo>
                <a:lnTo>
                  <a:pt x="59523" y="41318"/>
                </a:lnTo>
                <a:lnTo>
                  <a:pt x="59011" y="40705"/>
                </a:lnTo>
                <a:lnTo>
                  <a:pt x="59523" y="41216"/>
                </a:lnTo>
                <a:lnTo>
                  <a:pt x="59523" y="40807"/>
                </a:lnTo>
                <a:lnTo>
                  <a:pt x="58909" y="40500"/>
                </a:lnTo>
                <a:lnTo>
                  <a:pt x="59318" y="39989"/>
                </a:lnTo>
                <a:lnTo>
                  <a:pt x="59011" y="40500"/>
                </a:lnTo>
                <a:lnTo>
                  <a:pt x="59216" y="40398"/>
                </a:lnTo>
                <a:lnTo>
                  <a:pt x="59216" y="40602"/>
                </a:lnTo>
                <a:lnTo>
                  <a:pt x="59318" y="40500"/>
                </a:lnTo>
                <a:lnTo>
                  <a:pt x="59625" y="40807"/>
                </a:lnTo>
                <a:lnTo>
                  <a:pt x="59523" y="40295"/>
                </a:lnTo>
                <a:lnTo>
                  <a:pt x="59727" y="40500"/>
                </a:lnTo>
                <a:lnTo>
                  <a:pt x="59830" y="39580"/>
                </a:lnTo>
                <a:lnTo>
                  <a:pt x="60034" y="39477"/>
                </a:lnTo>
                <a:lnTo>
                  <a:pt x="60034" y="39580"/>
                </a:lnTo>
                <a:lnTo>
                  <a:pt x="60136" y="39375"/>
                </a:lnTo>
                <a:lnTo>
                  <a:pt x="60136" y="39477"/>
                </a:lnTo>
                <a:lnTo>
                  <a:pt x="60443" y="39273"/>
                </a:lnTo>
                <a:lnTo>
                  <a:pt x="60443" y="39375"/>
                </a:lnTo>
                <a:lnTo>
                  <a:pt x="60341" y="39477"/>
                </a:lnTo>
                <a:lnTo>
                  <a:pt x="60443" y="39477"/>
                </a:lnTo>
                <a:lnTo>
                  <a:pt x="60034" y="39784"/>
                </a:lnTo>
                <a:lnTo>
                  <a:pt x="60136" y="39784"/>
                </a:lnTo>
                <a:lnTo>
                  <a:pt x="59830" y="40193"/>
                </a:lnTo>
                <a:lnTo>
                  <a:pt x="60136" y="40295"/>
                </a:lnTo>
                <a:lnTo>
                  <a:pt x="60136" y="40500"/>
                </a:lnTo>
                <a:lnTo>
                  <a:pt x="60034" y="40705"/>
                </a:lnTo>
                <a:lnTo>
                  <a:pt x="60034" y="40909"/>
                </a:lnTo>
                <a:lnTo>
                  <a:pt x="60136" y="40909"/>
                </a:lnTo>
                <a:lnTo>
                  <a:pt x="59727" y="41830"/>
                </a:lnTo>
                <a:lnTo>
                  <a:pt x="60750" y="40500"/>
                </a:lnTo>
                <a:lnTo>
                  <a:pt x="60750" y="39375"/>
                </a:lnTo>
                <a:lnTo>
                  <a:pt x="61057" y="39886"/>
                </a:lnTo>
                <a:lnTo>
                  <a:pt x="62182" y="38864"/>
                </a:lnTo>
                <a:lnTo>
                  <a:pt x="62386" y="38455"/>
                </a:lnTo>
                <a:lnTo>
                  <a:pt x="62284" y="38250"/>
                </a:lnTo>
                <a:lnTo>
                  <a:pt x="62591" y="37636"/>
                </a:lnTo>
                <a:lnTo>
                  <a:pt x="62489" y="38148"/>
                </a:lnTo>
                <a:lnTo>
                  <a:pt x="64943" y="37125"/>
                </a:lnTo>
                <a:lnTo>
                  <a:pt x="65045" y="37227"/>
                </a:lnTo>
                <a:lnTo>
                  <a:pt x="65148" y="37125"/>
                </a:lnTo>
                <a:lnTo>
                  <a:pt x="65148" y="37125"/>
                </a:lnTo>
                <a:lnTo>
                  <a:pt x="65045" y="37432"/>
                </a:lnTo>
                <a:lnTo>
                  <a:pt x="65557" y="37227"/>
                </a:lnTo>
                <a:lnTo>
                  <a:pt x="65557" y="37227"/>
                </a:lnTo>
                <a:lnTo>
                  <a:pt x="65455" y="37330"/>
                </a:lnTo>
                <a:lnTo>
                  <a:pt x="66068" y="37227"/>
                </a:lnTo>
                <a:lnTo>
                  <a:pt x="65966" y="36818"/>
                </a:lnTo>
                <a:lnTo>
                  <a:pt x="65761" y="37125"/>
                </a:lnTo>
                <a:lnTo>
                  <a:pt x="65455" y="36614"/>
                </a:lnTo>
                <a:lnTo>
                  <a:pt x="66784" y="35080"/>
                </a:lnTo>
                <a:lnTo>
                  <a:pt x="66886" y="35182"/>
                </a:lnTo>
                <a:lnTo>
                  <a:pt x="66989" y="34977"/>
                </a:lnTo>
                <a:lnTo>
                  <a:pt x="66989" y="35080"/>
                </a:lnTo>
                <a:lnTo>
                  <a:pt x="67091" y="34875"/>
                </a:lnTo>
                <a:lnTo>
                  <a:pt x="67091" y="35080"/>
                </a:lnTo>
                <a:lnTo>
                  <a:pt x="67193" y="34977"/>
                </a:lnTo>
                <a:lnTo>
                  <a:pt x="68011" y="34364"/>
                </a:lnTo>
                <a:lnTo>
                  <a:pt x="68011" y="34466"/>
                </a:lnTo>
                <a:lnTo>
                  <a:pt x="67909" y="34568"/>
                </a:lnTo>
                <a:lnTo>
                  <a:pt x="68114" y="34670"/>
                </a:lnTo>
                <a:lnTo>
                  <a:pt x="68216" y="34364"/>
                </a:lnTo>
                <a:lnTo>
                  <a:pt x="68523" y="34568"/>
                </a:lnTo>
                <a:lnTo>
                  <a:pt x="69136" y="34261"/>
                </a:lnTo>
                <a:lnTo>
                  <a:pt x="69545" y="33648"/>
                </a:lnTo>
                <a:lnTo>
                  <a:pt x="70568" y="33443"/>
                </a:lnTo>
                <a:lnTo>
                  <a:pt x="70466" y="33545"/>
                </a:lnTo>
                <a:lnTo>
                  <a:pt x="71795" y="32932"/>
                </a:lnTo>
                <a:lnTo>
                  <a:pt x="72102" y="33034"/>
                </a:lnTo>
                <a:lnTo>
                  <a:pt x="71386" y="33443"/>
                </a:lnTo>
                <a:lnTo>
                  <a:pt x="72716" y="33443"/>
                </a:lnTo>
                <a:lnTo>
                  <a:pt x="71898" y="33852"/>
                </a:lnTo>
                <a:lnTo>
                  <a:pt x="71898" y="33545"/>
                </a:lnTo>
                <a:lnTo>
                  <a:pt x="71795" y="33545"/>
                </a:lnTo>
                <a:lnTo>
                  <a:pt x="70568" y="34261"/>
                </a:lnTo>
                <a:lnTo>
                  <a:pt x="70568" y="34261"/>
                </a:lnTo>
                <a:lnTo>
                  <a:pt x="70364" y="34364"/>
                </a:lnTo>
                <a:lnTo>
                  <a:pt x="69955" y="35182"/>
                </a:lnTo>
                <a:lnTo>
                  <a:pt x="70261" y="35386"/>
                </a:lnTo>
                <a:lnTo>
                  <a:pt x="71795" y="34364"/>
                </a:lnTo>
                <a:lnTo>
                  <a:pt x="71795" y="34466"/>
                </a:lnTo>
                <a:lnTo>
                  <a:pt x="71898" y="34261"/>
                </a:lnTo>
                <a:lnTo>
                  <a:pt x="74250" y="33648"/>
                </a:lnTo>
                <a:lnTo>
                  <a:pt x="74250" y="33443"/>
                </a:lnTo>
                <a:lnTo>
                  <a:pt x="74250" y="33136"/>
                </a:lnTo>
                <a:lnTo>
                  <a:pt x="73943" y="32932"/>
                </a:lnTo>
                <a:lnTo>
                  <a:pt x="73227" y="33239"/>
                </a:lnTo>
                <a:lnTo>
                  <a:pt x="73330" y="33136"/>
                </a:lnTo>
                <a:lnTo>
                  <a:pt x="72307" y="32830"/>
                </a:lnTo>
                <a:lnTo>
                  <a:pt x="72511" y="32727"/>
                </a:lnTo>
                <a:lnTo>
                  <a:pt x="72000" y="32420"/>
                </a:lnTo>
                <a:lnTo>
                  <a:pt x="72000" y="31807"/>
                </a:lnTo>
                <a:lnTo>
                  <a:pt x="71693" y="31705"/>
                </a:lnTo>
                <a:lnTo>
                  <a:pt x="72409" y="31091"/>
                </a:lnTo>
                <a:lnTo>
                  <a:pt x="72146" y="31003"/>
                </a:lnTo>
                <a:lnTo>
                  <a:pt x="72146" y="31003"/>
                </a:lnTo>
                <a:lnTo>
                  <a:pt x="71795" y="31091"/>
                </a:lnTo>
                <a:lnTo>
                  <a:pt x="70875" y="30784"/>
                </a:lnTo>
                <a:lnTo>
                  <a:pt x="72102" y="30784"/>
                </a:lnTo>
                <a:lnTo>
                  <a:pt x="72818" y="29966"/>
                </a:lnTo>
                <a:lnTo>
                  <a:pt x="70568" y="29966"/>
                </a:lnTo>
                <a:lnTo>
                  <a:pt x="63307" y="33852"/>
                </a:lnTo>
                <a:lnTo>
                  <a:pt x="63307" y="33852"/>
                </a:lnTo>
                <a:lnTo>
                  <a:pt x="68114" y="31091"/>
                </a:lnTo>
                <a:lnTo>
                  <a:pt x="67602" y="30375"/>
                </a:lnTo>
                <a:lnTo>
                  <a:pt x="79977" y="27205"/>
                </a:lnTo>
                <a:lnTo>
                  <a:pt x="80795" y="26489"/>
                </a:lnTo>
                <a:lnTo>
                  <a:pt x="80591" y="26284"/>
                </a:lnTo>
                <a:lnTo>
                  <a:pt x="81000" y="26080"/>
                </a:lnTo>
                <a:lnTo>
                  <a:pt x="81205" y="25466"/>
                </a:lnTo>
                <a:lnTo>
                  <a:pt x="80898" y="25159"/>
                </a:lnTo>
                <a:lnTo>
                  <a:pt x="80080" y="25364"/>
                </a:lnTo>
                <a:lnTo>
                  <a:pt x="79977" y="25261"/>
                </a:lnTo>
                <a:lnTo>
                  <a:pt x="80386" y="24852"/>
                </a:lnTo>
                <a:lnTo>
                  <a:pt x="79875" y="24750"/>
                </a:lnTo>
                <a:lnTo>
                  <a:pt x="77727" y="25568"/>
                </a:lnTo>
                <a:lnTo>
                  <a:pt x="78034" y="25364"/>
                </a:lnTo>
                <a:lnTo>
                  <a:pt x="77830" y="25261"/>
                </a:lnTo>
                <a:lnTo>
                  <a:pt x="80182" y="24545"/>
                </a:lnTo>
                <a:lnTo>
                  <a:pt x="80182" y="24034"/>
                </a:lnTo>
                <a:lnTo>
                  <a:pt x="79773" y="24136"/>
                </a:lnTo>
                <a:lnTo>
                  <a:pt x="79261" y="23727"/>
                </a:lnTo>
                <a:lnTo>
                  <a:pt x="78648" y="24034"/>
                </a:lnTo>
                <a:lnTo>
                  <a:pt x="79159" y="23727"/>
                </a:lnTo>
                <a:lnTo>
                  <a:pt x="78852" y="23625"/>
                </a:lnTo>
                <a:lnTo>
                  <a:pt x="78239" y="23830"/>
                </a:lnTo>
                <a:lnTo>
                  <a:pt x="78648" y="23523"/>
                </a:lnTo>
                <a:lnTo>
                  <a:pt x="78648" y="23114"/>
                </a:lnTo>
                <a:lnTo>
                  <a:pt x="78545" y="23216"/>
                </a:lnTo>
                <a:lnTo>
                  <a:pt x="78443" y="23011"/>
                </a:lnTo>
                <a:lnTo>
                  <a:pt x="77932" y="22909"/>
                </a:lnTo>
                <a:lnTo>
                  <a:pt x="78136" y="22705"/>
                </a:lnTo>
                <a:lnTo>
                  <a:pt x="77830" y="22705"/>
                </a:lnTo>
                <a:lnTo>
                  <a:pt x="78136" y="22602"/>
                </a:lnTo>
                <a:lnTo>
                  <a:pt x="77727" y="22500"/>
                </a:lnTo>
                <a:lnTo>
                  <a:pt x="77932" y="22398"/>
                </a:lnTo>
                <a:lnTo>
                  <a:pt x="77523" y="22193"/>
                </a:lnTo>
                <a:lnTo>
                  <a:pt x="78341" y="22091"/>
                </a:lnTo>
                <a:lnTo>
                  <a:pt x="77727" y="21477"/>
                </a:lnTo>
                <a:lnTo>
                  <a:pt x="78341" y="21170"/>
                </a:lnTo>
                <a:lnTo>
                  <a:pt x="78034" y="20864"/>
                </a:lnTo>
                <a:lnTo>
                  <a:pt x="77420" y="20966"/>
                </a:lnTo>
                <a:lnTo>
                  <a:pt x="77420" y="20966"/>
                </a:lnTo>
                <a:lnTo>
                  <a:pt x="78136" y="20557"/>
                </a:lnTo>
                <a:lnTo>
                  <a:pt x="77318" y="20659"/>
                </a:lnTo>
                <a:lnTo>
                  <a:pt x="77318" y="20659"/>
                </a:lnTo>
                <a:lnTo>
                  <a:pt x="77932" y="20455"/>
                </a:lnTo>
                <a:lnTo>
                  <a:pt x="77727" y="20148"/>
                </a:lnTo>
                <a:lnTo>
                  <a:pt x="77932" y="20045"/>
                </a:lnTo>
                <a:lnTo>
                  <a:pt x="77318" y="20045"/>
                </a:lnTo>
                <a:lnTo>
                  <a:pt x="77727" y="19943"/>
                </a:lnTo>
                <a:lnTo>
                  <a:pt x="77523" y="19636"/>
                </a:lnTo>
                <a:lnTo>
                  <a:pt x="77727" y="19534"/>
                </a:lnTo>
                <a:lnTo>
                  <a:pt x="77625" y="19330"/>
                </a:lnTo>
                <a:lnTo>
                  <a:pt x="77420" y="19330"/>
                </a:lnTo>
                <a:lnTo>
                  <a:pt x="77216" y="19125"/>
                </a:lnTo>
                <a:lnTo>
                  <a:pt x="77216" y="18818"/>
                </a:lnTo>
                <a:lnTo>
                  <a:pt x="76705" y="19739"/>
                </a:lnTo>
                <a:lnTo>
                  <a:pt x="76398" y="19739"/>
                </a:lnTo>
                <a:lnTo>
                  <a:pt x="76295" y="20045"/>
                </a:lnTo>
                <a:lnTo>
                  <a:pt x="75580" y="20557"/>
                </a:lnTo>
                <a:lnTo>
                  <a:pt x="75477" y="20250"/>
                </a:lnTo>
                <a:lnTo>
                  <a:pt x="74148" y="21068"/>
                </a:lnTo>
                <a:lnTo>
                  <a:pt x="74250" y="20659"/>
                </a:lnTo>
                <a:lnTo>
                  <a:pt x="73943" y="20864"/>
                </a:lnTo>
                <a:lnTo>
                  <a:pt x="73841" y="20761"/>
                </a:lnTo>
                <a:lnTo>
                  <a:pt x="73739" y="20761"/>
                </a:lnTo>
                <a:lnTo>
                  <a:pt x="73943" y="20250"/>
                </a:lnTo>
                <a:lnTo>
                  <a:pt x="72716" y="20250"/>
                </a:lnTo>
                <a:lnTo>
                  <a:pt x="73534" y="19739"/>
                </a:lnTo>
                <a:lnTo>
                  <a:pt x="73330" y="19739"/>
                </a:lnTo>
                <a:lnTo>
                  <a:pt x="73534" y="19330"/>
                </a:lnTo>
                <a:lnTo>
                  <a:pt x="72920" y="19125"/>
                </a:lnTo>
                <a:lnTo>
                  <a:pt x="73636" y="19023"/>
                </a:lnTo>
                <a:lnTo>
                  <a:pt x="74148" y="18102"/>
                </a:lnTo>
                <a:lnTo>
                  <a:pt x="74148" y="18102"/>
                </a:lnTo>
                <a:lnTo>
                  <a:pt x="73841" y="18307"/>
                </a:lnTo>
                <a:lnTo>
                  <a:pt x="72716" y="17795"/>
                </a:lnTo>
                <a:lnTo>
                  <a:pt x="73023" y="17591"/>
                </a:lnTo>
                <a:lnTo>
                  <a:pt x="72511" y="17591"/>
                </a:lnTo>
                <a:lnTo>
                  <a:pt x="72000" y="16875"/>
                </a:lnTo>
                <a:lnTo>
                  <a:pt x="70364" y="17080"/>
                </a:lnTo>
                <a:lnTo>
                  <a:pt x="70466" y="16977"/>
                </a:lnTo>
                <a:lnTo>
                  <a:pt x="68932" y="16875"/>
                </a:lnTo>
                <a:lnTo>
                  <a:pt x="68727" y="17693"/>
                </a:lnTo>
                <a:lnTo>
                  <a:pt x="67909" y="18307"/>
                </a:lnTo>
                <a:lnTo>
                  <a:pt x="68318" y="18307"/>
                </a:lnTo>
                <a:lnTo>
                  <a:pt x="67909" y="19023"/>
                </a:lnTo>
                <a:lnTo>
                  <a:pt x="68114" y="19125"/>
                </a:lnTo>
                <a:lnTo>
                  <a:pt x="66580" y="20250"/>
                </a:lnTo>
                <a:lnTo>
                  <a:pt x="67193" y="21784"/>
                </a:lnTo>
                <a:lnTo>
                  <a:pt x="63511" y="24239"/>
                </a:lnTo>
                <a:lnTo>
                  <a:pt x="63716" y="24750"/>
                </a:lnTo>
                <a:lnTo>
                  <a:pt x="63614" y="24750"/>
                </a:lnTo>
                <a:lnTo>
                  <a:pt x="63716" y="25057"/>
                </a:lnTo>
                <a:lnTo>
                  <a:pt x="63307" y="26591"/>
                </a:lnTo>
                <a:lnTo>
                  <a:pt x="62693" y="27000"/>
                </a:lnTo>
                <a:lnTo>
                  <a:pt x="62795" y="27307"/>
                </a:lnTo>
                <a:lnTo>
                  <a:pt x="62489" y="27614"/>
                </a:lnTo>
                <a:lnTo>
                  <a:pt x="62386" y="27205"/>
                </a:lnTo>
                <a:lnTo>
                  <a:pt x="61977" y="27511"/>
                </a:lnTo>
                <a:lnTo>
                  <a:pt x="61977" y="28023"/>
                </a:lnTo>
                <a:lnTo>
                  <a:pt x="60955" y="27716"/>
                </a:lnTo>
                <a:lnTo>
                  <a:pt x="61364" y="27000"/>
                </a:lnTo>
                <a:lnTo>
                  <a:pt x="60648" y="26591"/>
                </a:lnTo>
                <a:lnTo>
                  <a:pt x="61466" y="24341"/>
                </a:lnTo>
                <a:lnTo>
                  <a:pt x="60852" y="23625"/>
                </a:lnTo>
                <a:lnTo>
                  <a:pt x="59420" y="23830"/>
                </a:lnTo>
                <a:lnTo>
                  <a:pt x="59216" y="23216"/>
                </a:lnTo>
                <a:lnTo>
                  <a:pt x="57682" y="22091"/>
                </a:lnTo>
                <a:lnTo>
                  <a:pt x="55227" y="21989"/>
                </a:lnTo>
                <a:lnTo>
                  <a:pt x="55330" y="21886"/>
                </a:lnTo>
                <a:lnTo>
                  <a:pt x="54920" y="22091"/>
                </a:lnTo>
                <a:lnTo>
                  <a:pt x="55636" y="20761"/>
                </a:lnTo>
                <a:lnTo>
                  <a:pt x="55534" y="20250"/>
                </a:lnTo>
                <a:lnTo>
                  <a:pt x="54614" y="20761"/>
                </a:lnTo>
                <a:lnTo>
                  <a:pt x="54920" y="20352"/>
                </a:lnTo>
                <a:lnTo>
                  <a:pt x="54716" y="20045"/>
                </a:lnTo>
                <a:lnTo>
                  <a:pt x="57580" y="17489"/>
                </a:lnTo>
                <a:lnTo>
                  <a:pt x="57580" y="17284"/>
                </a:lnTo>
                <a:lnTo>
                  <a:pt x="58091" y="16875"/>
                </a:lnTo>
                <a:lnTo>
                  <a:pt x="58398" y="17080"/>
                </a:lnTo>
                <a:lnTo>
                  <a:pt x="58398" y="16875"/>
                </a:lnTo>
                <a:lnTo>
                  <a:pt x="59114" y="16670"/>
                </a:lnTo>
                <a:lnTo>
                  <a:pt x="59216" y="16466"/>
                </a:lnTo>
                <a:lnTo>
                  <a:pt x="60136" y="16364"/>
                </a:lnTo>
                <a:lnTo>
                  <a:pt x="60239" y="15852"/>
                </a:lnTo>
                <a:lnTo>
                  <a:pt x="59830" y="15648"/>
                </a:lnTo>
                <a:lnTo>
                  <a:pt x="59420" y="15852"/>
                </a:lnTo>
                <a:lnTo>
                  <a:pt x="59727" y="15648"/>
                </a:lnTo>
                <a:lnTo>
                  <a:pt x="59011" y="15443"/>
                </a:lnTo>
                <a:lnTo>
                  <a:pt x="58909" y="15239"/>
                </a:lnTo>
                <a:lnTo>
                  <a:pt x="59932" y="15545"/>
                </a:lnTo>
                <a:lnTo>
                  <a:pt x="59932" y="15648"/>
                </a:lnTo>
                <a:lnTo>
                  <a:pt x="64227" y="14318"/>
                </a:lnTo>
                <a:lnTo>
                  <a:pt x="61670" y="13602"/>
                </a:lnTo>
                <a:lnTo>
                  <a:pt x="62693" y="13705"/>
                </a:lnTo>
                <a:lnTo>
                  <a:pt x="64330" y="14114"/>
                </a:lnTo>
                <a:lnTo>
                  <a:pt x="65455" y="13602"/>
                </a:lnTo>
                <a:lnTo>
                  <a:pt x="65250" y="13193"/>
                </a:lnTo>
                <a:lnTo>
                  <a:pt x="66170" y="13091"/>
                </a:lnTo>
                <a:lnTo>
                  <a:pt x="66375" y="13398"/>
                </a:lnTo>
                <a:lnTo>
                  <a:pt x="66784" y="13295"/>
                </a:lnTo>
                <a:lnTo>
                  <a:pt x="67091" y="13091"/>
                </a:lnTo>
                <a:lnTo>
                  <a:pt x="66580" y="12784"/>
                </a:lnTo>
                <a:lnTo>
                  <a:pt x="66580" y="12784"/>
                </a:lnTo>
                <a:lnTo>
                  <a:pt x="67091" y="12886"/>
                </a:lnTo>
                <a:lnTo>
                  <a:pt x="67398" y="13295"/>
                </a:lnTo>
                <a:lnTo>
                  <a:pt x="69545" y="12273"/>
                </a:lnTo>
                <a:lnTo>
                  <a:pt x="69443" y="11659"/>
                </a:lnTo>
                <a:lnTo>
                  <a:pt x="69955" y="11045"/>
                </a:lnTo>
                <a:lnTo>
                  <a:pt x="70568" y="10841"/>
                </a:lnTo>
                <a:lnTo>
                  <a:pt x="69955" y="10739"/>
                </a:lnTo>
                <a:lnTo>
                  <a:pt x="69852" y="10534"/>
                </a:lnTo>
                <a:lnTo>
                  <a:pt x="70159" y="10432"/>
                </a:lnTo>
                <a:lnTo>
                  <a:pt x="68216" y="10227"/>
                </a:lnTo>
                <a:lnTo>
                  <a:pt x="67909" y="10739"/>
                </a:lnTo>
                <a:lnTo>
                  <a:pt x="68114" y="10943"/>
                </a:lnTo>
                <a:lnTo>
                  <a:pt x="67807" y="11045"/>
                </a:lnTo>
                <a:lnTo>
                  <a:pt x="68011" y="11148"/>
                </a:lnTo>
                <a:lnTo>
                  <a:pt x="65352" y="12580"/>
                </a:lnTo>
                <a:lnTo>
                  <a:pt x="65148" y="11761"/>
                </a:lnTo>
                <a:lnTo>
                  <a:pt x="65352" y="11557"/>
                </a:lnTo>
                <a:lnTo>
                  <a:pt x="65455" y="11557"/>
                </a:lnTo>
                <a:lnTo>
                  <a:pt x="65864" y="11045"/>
                </a:lnTo>
                <a:lnTo>
                  <a:pt x="64841" y="11045"/>
                </a:lnTo>
                <a:lnTo>
                  <a:pt x="64023" y="11557"/>
                </a:lnTo>
                <a:lnTo>
                  <a:pt x="64023" y="11557"/>
                </a:lnTo>
                <a:lnTo>
                  <a:pt x="64125" y="10739"/>
                </a:lnTo>
                <a:lnTo>
                  <a:pt x="64739" y="10534"/>
                </a:lnTo>
                <a:lnTo>
                  <a:pt x="64125" y="10534"/>
                </a:lnTo>
                <a:lnTo>
                  <a:pt x="64432" y="10432"/>
                </a:lnTo>
                <a:lnTo>
                  <a:pt x="63307" y="10330"/>
                </a:lnTo>
                <a:lnTo>
                  <a:pt x="64125" y="10023"/>
                </a:lnTo>
                <a:lnTo>
                  <a:pt x="63818" y="10023"/>
                </a:lnTo>
                <a:lnTo>
                  <a:pt x="64330" y="9920"/>
                </a:lnTo>
                <a:lnTo>
                  <a:pt x="64125" y="9409"/>
                </a:lnTo>
                <a:lnTo>
                  <a:pt x="64432" y="9000"/>
                </a:lnTo>
                <a:lnTo>
                  <a:pt x="64227" y="8591"/>
                </a:lnTo>
                <a:lnTo>
                  <a:pt x="63920" y="8386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36" name="Google Shape;636;p26"/>
          <p:cNvSpPr/>
          <p:nvPr/>
        </p:nvSpPr>
        <p:spPr>
          <a:xfrm>
            <a:off x="3667467" y="2148100"/>
            <a:ext cx="871600" cy="270000"/>
          </a:xfrm>
          <a:prstGeom prst="wedgeRectCallout">
            <a:avLst>
              <a:gd name="adj1" fmla="val -21428"/>
              <a:gd name="adj2" fmla="val 84287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/>
            <a:r>
              <a:rPr lang="pt-BR" sz="1067">
                <a:solidFill>
                  <a:schemeClr val="bg1"/>
                </a:solidFill>
                <a:latin typeface="Barlow Light"/>
                <a:ea typeface="Barlow Light"/>
                <a:cs typeface="Barlow Light"/>
                <a:sym typeface="Barlow Light"/>
              </a:rPr>
              <a:t>TEXTO</a:t>
            </a:r>
            <a:endParaRPr sz="1067">
              <a:solidFill>
                <a:schemeClr val="bg1"/>
              </a:solidFill>
              <a:latin typeface="Barlow Light"/>
              <a:ea typeface="Barlow Light"/>
              <a:cs typeface="Barlow Light"/>
              <a:sym typeface="Barlow Light"/>
            </a:endParaRPr>
          </a:p>
        </p:txBody>
      </p:sp>
      <p:sp>
        <p:nvSpPr>
          <p:cNvPr id="639" name="Google Shape;639;p26"/>
          <p:cNvSpPr/>
          <p:nvPr/>
        </p:nvSpPr>
        <p:spPr>
          <a:xfrm>
            <a:off x="2503600" y="2596967"/>
            <a:ext cx="270000" cy="270000"/>
          </a:xfrm>
          <a:prstGeom prst="mathPlus">
            <a:avLst>
              <a:gd name="adj1" fmla="val 29047"/>
            </a:avLst>
          </a:pr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40" name="Google Shape;640;p26"/>
          <p:cNvSpPr/>
          <p:nvPr/>
        </p:nvSpPr>
        <p:spPr>
          <a:xfrm>
            <a:off x="4539067" y="4518800"/>
            <a:ext cx="270000" cy="270000"/>
          </a:xfrm>
          <a:prstGeom prst="mathPlus">
            <a:avLst>
              <a:gd name="adj1" fmla="val 29047"/>
            </a:avLst>
          </a:pr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41" name="Google Shape;641;p26"/>
          <p:cNvSpPr/>
          <p:nvPr/>
        </p:nvSpPr>
        <p:spPr>
          <a:xfrm>
            <a:off x="5719304" y="2385049"/>
            <a:ext cx="270000" cy="270000"/>
          </a:xfrm>
          <a:prstGeom prst="mathPlus">
            <a:avLst>
              <a:gd name="adj1" fmla="val 29047"/>
            </a:avLst>
          </a:pr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42" name="Google Shape;642;p26"/>
          <p:cNvSpPr/>
          <p:nvPr/>
        </p:nvSpPr>
        <p:spPr>
          <a:xfrm>
            <a:off x="9020967" y="3008267"/>
            <a:ext cx="270000" cy="270000"/>
          </a:xfrm>
          <a:prstGeom prst="mathPlus">
            <a:avLst>
              <a:gd name="adj1" fmla="val 29047"/>
            </a:avLst>
          </a:pr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43" name="Google Shape;643;p26"/>
          <p:cNvSpPr/>
          <p:nvPr/>
        </p:nvSpPr>
        <p:spPr>
          <a:xfrm>
            <a:off x="9695167" y="4897033"/>
            <a:ext cx="270000" cy="270000"/>
          </a:xfrm>
          <a:prstGeom prst="mathPlus">
            <a:avLst>
              <a:gd name="adj1" fmla="val 29047"/>
            </a:avLst>
          </a:pr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644" name="Google Shape;644;p26"/>
          <p:cNvSpPr/>
          <p:nvPr/>
        </p:nvSpPr>
        <p:spPr>
          <a:xfrm>
            <a:off x="6585067" y="4860633"/>
            <a:ext cx="270000" cy="270000"/>
          </a:xfrm>
          <a:prstGeom prst="mathPlus">
            <a:avLst>
              <a:gd name="adj1" fmla="val 29047"/>
            </a:avLst>
          </a:pr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3" name="Google Shape;485;p12">
            <a:extLst>
              <a:ext uri="{FF2B5EF4-FFF2-40B4-BE49-F238E27FC236}">
                <a16:creationId xmlns:a16="http://schemas.microsoft.com/office/drawing/2014/main" id="{F094CF07-1D83-40B9-A458-80245BACFF93}"/>
              </a:ext>
            </a:extLst>
          </p:cNvPr>
          <p:cNvSpPr/>
          <p:nvPr/>
        </p:nvSpPr>
        <p:spPr>
          <a:xfrm>
            <a:off x="0" y="0"/>
            <a:ext cx="871600" cy="6858000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Shape 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tângulo 9">
            <a:extLst>
              <a:ext uri="{FF2B5EF4-FFF2-40B4-BE49-F238E27FC236}">
                <a16:creationId xmlns:a16="http://schemas.microsoft.com/office/drawing/2014/main" id="{53BDDEDA-E79A-43B4-A58F-99B98A090FC0}"/>
              </a:ext>
            </a:extLst>
          </p:cNvPr>
          <p:cNvSpPr/>
          <p:nvPr/>
        </p:nvSpPr>
        <p:spPr>
          <a:xfrm>
            <a:off x="0" y="0"/>
            <a:ext cx="3974471" cy="6858000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" name="CaixaDeTexto 11">
            <a:extLst>
              <a:ext uri="{FF2B5EF4-FFF2-40B4-BE49-F238E27FC236}">
                <a16:creationId xmlns:a16="http://schemas.microsoft.com/office/drawing/2014/main" id="{45234FAF-5432-4AAD-A9FB-E7CA5AAB9CB4}"/>
              </a:ext>
            </a:extLst>
          </p:cNvPr>
          <p:cNvSpPr txBox="1"/>
          <p:nvPr/>
        </p:nvSpPr>
        <p:spPr>
          <a:xfrm>
            <a:off x="73152" y="2367171"/>
            <a:ext cx="3917933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4400">
                <a:solidFill>
                  <a:schemeClr val="bg1"/>
                </a:solidFill>
                <a:latin typeface="Montserrat" panose="02000505000000020004" pitchFamily="2" charset="0"/>
              </a:rPr>
              <a:t>Infográficos que podem ajudar</a:t>
            </a:r>
          </a:p>
        </p:txBody>
      </p:sp>
      <p:graphicFrame>
        <p:nvGraphicFramePr>
          <p:cNvPr id="44" name="Chart 2">
            <a:extLst>
              <a:ext uri="{FF2B5EF4-FFF2-40B4-BE49-F238E27FC236}">
                <a16:creationId xmlns:a16="http://schemas.microsoft.com/office/drawing/2014/main" id="{43D4B6CA-D18B-42B9-88AD-E3058BD9BB67}"/>
              </a:ext>
            </a:extLst>
          </p:cNvPr>
          <p:cNvGraphicFramePr/>
          <p:nvPr/>
        </p:nvGraphicFramePr>
        <p:xfrm>
          <a:off x="4479091" y="2300594"/>
          <a:ext cx="1879176" cy="187917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45" name="Chart 1">
            <a:extLst>
              <a:ext uri="{FF2B5EF4-FFF2-40B4-BE49-F238E27FC236}">
                <a16:creationId xmlns:a16="http://schemas.microsoft.com/office/drawing/2014/main" id="{2F201DF4-6CBB-48D1-8A59-DA944647AE32}"/>
              </a:ext>
            </a:extLst>
          </p:cNvPr>
          <p:cNvGraphicFramePr/>
          <p:nvPr/>
        </p:nvGraphicFramePr>
        <p:xfrm>
          <a:off x="6956073" y="2300594"/>
          <a:ext cx="1879176" cy="187917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46" name="Chart 1">
            <a:extLst>
              <a:ext uri="{FF2B5EF4-FFF2-40B4-BE49-F238E27FC236}">
                <a16:creationId xmlns:a16="http://schemas.microsoft.com/office/drawing/2014/main" id="{0E7A8B2B-0E20-48DA-943A-B13FBCDC9F94}"/>
              </a:ext>
            </a:extLst>
          </p:cNvPr>
          <p:cNvGraphicFramePr/>
          <p:nvPr/>
        </p:nvGraphicFramePr>
        <p:xfrm>
          <a:off x="9336344" y="2300594"/>
          <a:ext cx="1879176" cy="187917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47" name="Rounded Rectangular Callout 28">
            <a:extLst>
              <a:ext uri="{FF2B5EF4-FFF2-40B4-BE49-F238E27FC236}">
                <a16:creationId xmlns:a16="http://schemas.microsoft.com/office/drawing/2014/main" id="{69ED43C4-DC60-4448-AF09-E9E23388CE2E}"/>
              </a:ext>
            </a:extLst>
          </p:cNvPr>
          <p:cNvSpPr/>
          <p:nvPr/>
        </p:nvSpPr>
        <p:spPr>
          <a:xfrm flipH="1">
            <a:off x="5595380" y="1776598"/>
            <a:ext cx="792088" cy="443458"/>
          </a:xfrm>
          <a:prstGeom prst="wedgeRoundRectCallout">
            <a:avLst>
              <a:gd name="adj1" fmla="val 49715"/>
              <a:gd name="adj2" fmla="val 100036"/>
              <a:gd name="adj3" fmla="val 16667"/>
            </a:avLst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/>
              <a:t>22%</a:t>
            </a:r>
          </a:p>
        </p:txBody>
      </p:sp>
      <p:sp>
        <p:nvSpPr>
          <p:cNvPr id="48" name="TextBox 6">
            <a:extLst>
              <a:ext uri="{FF2B5EF4-FFF2-40B4-BE49-F238E27FC236}">
                <a16:creationId xmlns:a16="http://schemas.microsoft.com/office/drawing/2014/main" id="{B00F4652-90CD-4DB8-9540-51803C534338}"/>
              </a:ext>
            </a:extLst>
          </p:cNvPr>
          <p:cNvSpPr txBox="1"/>
          <p:nvPr/>
        </p:nvSpPr>
        <p:spPr>
          <a:xfrm>
            <a:off x="4878619" y="3324468"/>
            <a:ext cx="1080120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 sz="1400" b="1">
                <a:solidFill>
                  <a:schemeClr val="tx1">
                    <a:lumMod val="75000"/>
                    <a:lumOff val="25000"/>
                  </a:schemeClr>
                </a:solidFill>
              </a:rPr>
              <a:t>Inserir texto</a:t>
            </a:r>
          </a:p>
        </p:txBody>
      </p:sp>
      <p:sp>
        <p:nvSpPr>
          <p:cNvPr id="49" name="Flowchart: Extract 7">
            <a:extLst>
              <a:ext uri="{FF2B5EF4-FFF2-40B4-BE49-F238E27FC236}">
                <a16:creationId xmlns:a16="http://schemas.microsoft.com/office/drawing/2014/main" id="{584E43E9-3B67-4E19-BA65-73C8892F246C}"/>
              </a:ext>
            </a:extLst>
          </p:cNvPr>
          <p:cNvSpPr/>
          <p:nvPr/>
        </p:nvSpPr>
        <p:spPr>
          <a:xfrm rot="10800000">
            <a:off x="5293528" y="4250106"/>
            <a:ext cx="250304" cy="250304"/>
          </a:xfrm>
          <a:prstGeom prst="flowChartExtra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50" name="TextBox 8">
            <a:extLst>
              <a:ext uri="{FF2B5EF4-FFF2-40B4-BE49-F238E27FC236}">
                <a16:creationId xmlns:a16="http://schemas.microsoft.com/office/drawing/2014/main" id="{33C5416C-5ACB-417C-A062-B7692F75C20A}"/>
              </a:ext>
            </a:extLst>
          </p:cNvPr>
          <p:cNvSpPr txBox="1"/>
          <p:nvPr/>
        </p:nvSpPr>
        <p:spPr>
          <a:xfrm>
            <a:off x="4464679" y="4741191"/>
            <a:ext cx="1908000" cy="4154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 sz="2700" b="1"/>
              <a:t>$ 1,127,000</a:t>
            </a:r>
          </a:p>
        </p:txBody>
      </p:sp>
      <p:sp>
        <p:nvSpPr>
          <p:cNvPr id="51" name="TextBox 9">
            <a:extLst>
              <a:ext uri="{FF2B5EF4-FFF2-40B4-BE49-F238E27FC236}">
                <a16:creationId xmlns:a16="http://schemas.microsoft.com/office/drawing/2014/main" id="{7CBA65F7-E7B6-48C4-87C1-B4FB6E302F8B}"/>
              </a:ext>
            </a:extLst>
          </p:cNvPr>
          <p:cNvSpPr txBox="1"/>
          <p:nvPr/>
        </p:nvSpPr>
        <p:spPr>
          <a:xfrm>
            <a:off x="4464679" y="5114203"/>
            <a:ext cx="19080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pt-BR" altLang="ko-KR" sz="1200">
                <a:solidFill>
                  <a:schemeClr val="tx1">
                    <a:lumMod val="75000"/>
                    <a:lumOff val="25000"/>
                  </a:schemeClr>
                </a:solidFill>
              </a:rPr>
              <a:t>Insira o Texto Aqui</a:t>
            </a:r>
            <a:endParaRPr lang="en-US" altLang="ko-KR" sz="12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2" name="Rounded Rectangular Callout 29">
            <a:extLst>
              <a:ext uri="{FF2B5EF4-FFF2-40B4-BE49-F238E27FC236}">
                <a16:creationId xmlns:a16="http://schemas.microsoft.com/office/drawing/2014/main" id="{AD604228-8FF2-4C4E-9ACB-FF8E8314D528}"/>
              </a:ext>
            </a:extLst>
          </p:cNvPr>
          <p:cNvSpPr/>
          <p:nvPr/>
        </p:nvSpPr>
        <p:spPr>
          <a:xfrm flipH="1">
            <a:off x="8039877" y="1776598"/>
            <a:ext cx="792088" cy="443458"/>
          </a:xfrm>
          <a:prstGeom prst="wedgeRoundRectCallout">
            <a:avLst>
              <a:gd name="adj1" fmla="val 49715"/>
              <a:gd name="adj2" fmla="val 100036"/>
              <a:gd name="adj3" fmla="val 16667"/>
            </a:avLst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/>
              <a:t>60%</a:t>
            </a:r>
          </a:p>
        </p:txBody>
      </p:sp>
      <p:sp>
        <p:nvSpPr>
          <p:cNvPr id="53" name="TextBox 11">
            <a:extLst>
              <a:ext uri="{FF2B5EF4-FFF2-40B4-BE49-F238E27FC236}">
                <a16:creationId xmlns:a16="http://schemas.microsoft.com/office/drawing/2014/main" id="{4EA82075-83EE-4546-8553-FB49413C6346}"/>
              </a:ext>
            </a:extLst>
          </p:cNvPr>
          <p:cNvSpPr txBox="1"/>
          <p:nvPr/>
        </p:nvSpPr>
        <p:spPr>
          <a:xfrm>
            <a:off x="7355601" y="3324468"/>
            <a:ext cx="1080120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 sz="1400" b="1">
                <a:solidFill>
                  <a:schemeClr val="tx1">
                    <a:lumMod val="75000"/>
                    <a:lumOff val="25000"/>
                  </a:schemeClr>
                </a:solidFill>
              </a:rPr>
              <a:t>Inserir texto</a:t>
            </a:r>
          </a:p>
        </p:txBody>
      </p:sp>
      <p:sp>
        <p:nvSpPr>
          <p:cNvPr id="54" name="Flowchart: Extract 12">
            <a:extLst>
              <a:ext uri="{FF2B5EF4-FFF2-40B4-BE49-F238E27FC236}">
                <a16:creationId xmlns:a16="http://schemas.microsoft.com/office/drawing/2014/main" id="{634F00F8-89A7-43A3-84D0-750847E9C16D}"/>
              </a:ext>
            </a:extLst>
          </p:cNvPr>
          <p:cNvSpPr/>
          <p:nvPr/>
        </p:nvSpPr>
        <p:spPr>
          <a:xfrm rot="10800000">
            <a:off x="7770510" y="4250106"/>
            <a:ext cx="250304" cy="250304"/>
          </a:xfrm>
          <a:prstGeom prst="flowChartExtract">
            <a:avLst/>
          </a:prstGeom>
          <a:solidFill>
            <a:srgbClr val="ED1B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55" name="TextBox 13">
            <a:extLst>
              <a:ext uri="{FF2B5EF4-FFF2-40B4-BE49-F238E27FC236}">
                <a16:creationId xmlns:a16="http://schemas.microsoft.com/office/drawing/2014/main" id="{B92CDFAB-2824-4A90-87DE-E834236D281D}"/>
              </a:ext>
            </a:extLst>
          </p:cNvPr>
          <p:cNvSpPr txBox="1"/>
          <p:nvPr/>
        </p:nvSpPr>
        <p:spPr>
          <a:xfrm>
            <a:off x="6941661" y="4741191"/>
            <a:ext cx="1908000" cy="4154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 sz="2700" b="1">
                <a:solidFill>
                  <a:srgbClr val="ED1B3E"/>
                </a:solidFill>
              </a:rPr>
              <a:t>$ 3,427,000</a:t>
            </a:r>
          </a:p>
        </p:txBody>
      </p:sp>
      <p:sp>
        <p:nvSpPr>
          <p:cNvPr id="56" name="TextBox 14">
            <a:extLst>
              <a:ext uri="{FF2B5EF4-FFF2-40B4-BE49-F238E27FC236}">
                <a16:creationId xmlns:a16="http://schemas.microsoft.com/office/drawing/2014/main" id="{1936E7C7-C151-4B6A-B4D7-0FDF7EE81DB4}"/>
              </a:ext>
            </a:extLst>
          </p:cNvPr>
          <p:cNvSpPr txBox="1"/>
          <p:nvPr/>
        </p:nvSpPr>
        <p:spPr>
          <a:xfrm>
            <a:off x="6941661" y="5114203"/>
            <a:ext cx="19080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pt-BR" altLang="ko-KR" sz="1200">
                <a:solidFill>
                  <a:schemeClr val="tx1">
                    <a:lumMod val="75000"/>
                    <a:lumOff val="25000"/>
                  </a:schemeClr>
                </a:solidFill>
              </a:rPr>
              <a:t>Insira o Texto Aqui</a:t>
            </a:r>
            <a:endParaRPr lang="en-US" altLang="ko-KR" sz="12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7" name="Rounded Rectangular Callout 30">
            <a:extLst>
              <a:ext uri="{FF2B5EF4-FFF2-40B4-BE49-F238E27FC236}">
                <a16:creationId xmlns:a16="http://schemas.microsoft.com/office/drawing/2014/main" id="{B37ECA6F-837F-4F8F-B27B-D69C32447ADB}"/>
              </a:ext>
            </a:extLst>
          </p:cNvPr>
          <p:cNvSpPr/>
          <p:nvPr/>
        </p:nvSpPr>
        <p:spPr>
          <a:xfrm flipH="1">
            <a:off x="10484373" y="1776598"/>
            <a:ext cx="792088" cy="443458"/>
          </a:xfrm>
          <a:prstGeom prst="wedgeRoundRectCallout">
            <a:avLst>
              <a:gd name="adj1" fmla="val 49715"/>
              <a:gd name="adj2" fmla="val 100036"/>
              <a:gd name="adj3" fmla="val 16667"/>
            </a:avLst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/>
              <a:t>80%</a:t>
            </a:r>
          </a:p>
        </p:txBody>
      </p:sp>
      <p:sp>
        <p:nvSpPr>
          <p:cNvPr id="58" name="TextBox 16">
            <a:extLst>
              <a:ext uri="{FF2B5EF4-FFF2-40B4-BE49-F238E27FC236}">
                <a16:creationId xmlns:a16="http://schemas.microsoft.com/office/drawing/2014/main" id="{69A79609-B036-4812-8BFC-8F92061B9C0E}"/>
              </a:ext>
            </a:extLst>
          </p:cNvPr>
          <p:cNvSpPr txBox="1"/>
          <p:nvPr/>
        </p:nvSpPr>
        <p:spPr>
          <a:xfrm>
            <a:off x="9735872" y="3324468"/>
            <a:ext cx="1080120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 sz="1400" b="1">
                <a:solidFill>
                  <a:schemeClr val="tx1">
                    <a:lumMod val="75000"/>
                    <a:lumOff val="25000"/>
                  </a:schemeClr>
                </a:solidFill>
              </a:rPr>
              <a:t>Inserir texto</a:t>
            </a:r>
          </a:p>
        </p:txBody>
      </p:sp>
      <p:sp>
        <p:nvSpPr>
          <p:cNvPr id="59" name="Flowchart: Extract 17">
            <a:extLst>
              <a:ext uri="{FF2B5EF4-FFF2-40B4-BE49-F238E27FC236}">
                <a16:creationId xmlns:a16="http://schemas.microsoft.com/office/drawing/2014/main" id="{21598103-0D2B-456B-BF72-003E3601C929}"/>
              </a:ext>
            </a:extLst>
          </p:cNvPr>
          <p:cNvSpPr/>
          <p:nvPr/>
        </p:nvSpPr>
        <p:spPr>
          <a:xfrm rot="10800000">
            <a:off x="10150780" y="4250106"/>
            <a:ext cx="250304" cy="250304"/>
          </a:xfrm>
          <a:prstGeom prst="flowChartExtra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60" name="TextBox 18">
            <a:extLst>
              <a:ext uri="{FF2B5EF4-FFF2-40B4-BE49-F238E27FC236}">
                <a16:creationId xmlns:a16="http://schemas.microsoft.com/office/drawing/2014/main" id="{BF25096B-EB34-432B-98CE-DC4D34AD843C}"/>
              </a:ext>
            </a:extLst>
          </p:cNvPr>
          <p:cNvSpPr txBox="1"/>
          <p:nvPr/>
        </p:nvSpPr>
        <p:spPr>
          <a:xfrm>
            <a:off x="9321932" y="4741191"/>
            <a:ext cx="1908000" cy="4154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 sz="2700" b="1">
                <a:solidFill>
                  <a:schemeClr val="bg1">
                    <a:lumMod val="50000"/>
                  </a:schemeClr>
                </a:solidFill>
              </a:rPr>
              <a:t>$ 6,287,000</a:t>
            </a:r>
          </a:p>
        </p:txBody>
      </p:sp>
      <p:sp>
        <p:nvSpPr>
          <p:cNvPr id="61" name="TextBox 19">
            <a:extLst>
              <a:ext uri="{FF2B5EF4-FFF2-40B4-BE49-F238E27FC236}">
                <a16:creationId xmlns:a16="http://schemas.microsoft.com/office/drawing/2014/main" id="{71520F71-6294-4EB1-881C-A7434D5800F7}"/>
              </a:ext>
            </a:extLst>
          </p:cNvPr>
          <p:cNvSpPr txBox="1"/>
          <p:nvPr/>
        </p:nvSpPr>
        <p:spPr>
          <a:xfrm>
            <a:off x="9321932" y="5114203"/>
            <a:ext cx="19080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pt-BR" altLang="ko-KR" sz="1200">
                <a:solidFill>
                  <a:schemeClr val="tx1">
                    <a:lumMod val="75000"/>
                    <a:lumOff val="25000"/>
                  </a:schemeClr>
                </a:solidFill>
              </a:rPr>
              <a:t>Insira o Texto Aqui</a:t>
            </a:r>
            <a:endParaRPr lang="en-US" altLang="ko-KR" sz="12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2" name="Rectangle 16">
            <a:extLst>
              <a:ext uri="{FF2B5EF4-FFF2-40B4-BE49-F238E27FC236}">
                <a16:creationId xmlns:a16="http://schemas.microsoft.com/office/drawing/2014/main" id="{FFD8FBC7-44A1-4F07-A117-255BE89B8A76}"/>
              </a:ext>
            </a:extLst>
          </p:cNvPr>
          <p:cNvSpPr/>
          <p:nvPr/>
        </p:nvSpPr>
        <p:spPr>
          <a:xfrm rot="2700000">
            <a:off x="7764604" y="2787248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rgbClr val="ED1B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/>
          </a:p>
        </p:txBody>
      </p:sp>
      <p:sp>
        <p:nvSpPr>
          <p:cNvPr id="63" name="Rectangle 9">
            <a:extLst>
              <a:ext uri="{FF2B5EF4-FFF2-40B4-BE49-F238E27FC236}">
                <a16:creationId xmlns:a16="http://schemas.microsoft.com/office/drawing/2014/main" id="{38FBC54D-5195-408D-B2B8-4F0A027CF748}"/>
              </a:ext>
            </a:extLst>
          </p:cNvPr>
          <p:cNvSpPr/>
          <p:nvPr/>
        </p:nvSpPr>
        <p:spPr>
          <a:xfrm>
            <a:off x="10111201" y="2871416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rgbClr val="ED1B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/>
          </a:p>
        </p:txBody>
      </p:sp>
      <p:sp>
        <p:nvSpPr>
          <p:cNvPr id="64" name="Rectangle 36">
            <a:extLst>
              <a:ext uri="{FF2B5EF4-FFF2-40B4-BE49-F238E27FC236}">
                <a16:creationId xmlns:a16="http://schemas.microsoft.com/office/drawing/2014/main" id="{65B6DF0C-DD73-45BF-AB87-094A2A9A4C96}"/>
              </a:ext>
            </a:extLst>
          </p:cNvPr>
          <p:cNvSpPr/>
          <p:nvPr/>
        </p:nvSpPr>
        <p:spPr>
          <a:xfrm>
            <a:off x="5230062" y="2907300"/>
            <a:ext cx="365319" cy="305377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rgbClr val="ED1B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/>
          </a:p>
        </p:txBody>
      </p:sp>
      <p:sp>
        <p:nvSpPr>
          <p:cNvPr id="65" name="CaixaDeTexto 64">
            <a:extLst>
              <a:ext uri="{FF2B5EF4-FFF2-40B4-BE49-F238E27FC236}">
                <a16:creationId xmlns:a16="http://schemas.microsoft.com/office/drawing/2014/main" id="{3F92585C-03E0-4E19-8CA3-07E204EE87C7}"/>
              </a:ext>
            </a:extLst>
          </p:cNvPr>
          <p:cNvSpPr txBox="1"/>
          <p:nvPr/>
        </p:nvSpPr>
        <p:spPr>
          <a:xfrm>
            <a:off x="370086" y="4515257"/>
            <a:ext cx="32303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000">
                <a:solidFill>
                  <a:schemeClr val="bg1"/>
                </a:solidFill>
                <a:latin typeface="Montserrat" panose="02000505000000020004" pitchFamily="2" charset="0"/>
              </a:rPr>
              <a:t>(CORES E TAMANHOS EDITÁVEIS)</a:t>
            </a:r>
          </a:p>
        </p:txBody>
      </p:sp>
    </p:spTree>
    <p:extLst>
      <p:ext uri="{BB962C8B-B14F-4D97-AF65-F5344CB8AC3E}">
        <p14:creationId xmlns:p14="http://schemas.microsoft.com/office/powerpoint/2010/main" val="2146861734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Shape 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tângulo 9">
            <a:extLst>
              <a:ext uri="{FF2B5EF4-FFF2-40B4-BE49-F238E27FC236}">
                <a16:creationId xmlns:a16="http://schemas.microsoft.com/office/drawing/2014/main" id="{53BDDEDA-E79A-43B4-A58F-99B98A090FC0}"/>
              </a:ext>
            </a:extLst>
          </p:cNvPr>
          <p:cNvSpPr/>
          <p:nvPr/>
        </p:nvSpPr>
        <p:spPr>
          <a:xfrm>
            <a:off x="0" y="0"/>
            <a:ext cx="3974471" cy="6858000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" name="CaixaDeTexto 11">
            <a:extLst>
              <a:ext uri="{FF2B5EF4-FFF2-40B4-BE49-F238E27FC236}">
                <a16:creationId xmlns:a16="http://schemas.microsoft.com/office/drawing/2014/main" id="{45234FAF-5432-4AAD-A9FB-E7CA5AAB9CB4}"/>
              </a:ext>
            </a:extLst>
          </p:cNvPr>
          <p:cNvSpPr txBox="1"/>
          <p:nvPr/>
        </p:nvSpPr>
        <p:spPr>
          <a:xfrm>
            <a:off x="73152" y="2367171"/>
            <a:ext cx="3917933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4400">
                <a:solidFill>
                  <a:schemeClr val="bg1"/>
                </a:solidFill>
                <a:latin typeface="Montserrat" panose="02000505000000020004" pitchFamily="2" charset="0"/>
              </a:rPr>
              <a:t>Infográficos que podem ajudar</a:t>
            </a:r>
          </a:p>
        </p:txBody>
      </p:sp>
      <p:grpSp>
        <p:nvGrpSpPr>
          <p:cNvPr id="26" name="Group 12">
            <a:extLst>
              <a:ext uri="{FF2B5EF4-FFF2-40B4-BE49-F238E27FC236}">
                <a16:creationId xmlns:a16="http://schemas.microsoft.com/office/drawing/2014/main" id="{83712739-10CC-4CED-A525-A9EA6E97D3E5}"/>
              </a:ext>
            </a:extLst>
          </p:cNvPr>
          <p:cNvGrpSpPr/>
          <p:nvPr/>
        </p:nvGrpSpPr>
        <p:grpSpPr>
          <a:xfrm>
            <a:off x="5593731" y="1487636"/>
            <a:ext cx="2358792" cy="2715991"/>
            <a:chOff x="1380965" y="1465124"/>
            <a:chExt cx="2358792" cy="2715991"/>
          </a:xfrm>
        </p:grpSpPr>
        <p:pic>
          <p:nvPicPr>
            <p:cNvPr id="27" name="Picture 2" descr="E:\002-KIMS BUSINESS\007-04-1-FIVERR\01-PPT-TEMPLATE\COVER-PSD\05-cut-01.png">
              <a:extLst>
                <a:ext uri="{FF2B5EF4-FFF2-40B4-BE49-F238E27FC236}">
                  <a16:creationId xmlns:a16="http://schemas.microsoft.com/office/drawing/2014/main" id="{C2D6E12D-6260-486A-8E23-AA31ED2DD90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8000000" flipV="1">
              <a:off x="538723" y="2656414"/>
              <a:ext cx="2715991" cy="33341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28" name="Group 14">
              <a:extLst>
                <a:ext uri="{FF2B5EF4-FFF2-40B4-BE49-F238E27FC236}">
                  <a16:creationId xmlns:a16="http://schemas.microsoft.com/office/drawing/2014/main" id="{3DBEF5C5-479E-4D7C-8C68-50706B1C362F}"/>
                </a:ext>
              </a:extLst>
            </p:cNvPr>
            <p:cNvGrpSpPr/>
            <p:nvPr/>
          </p:nvGrpSpPr>
          <p:grpSpPr>
            <a:xfrm>
              <a:off x="1380965" y="2018710"/>
              <a:ext cx="2358792" cy="1608820"/>
              <a:chOff x="1380965" y="2018710"/>
              <a:chExt cx="2358792" cy="1608820"/>
            </a:xfrm>
          </p:grpSpPr>
          <p:sp>
            <p:nvSpPr>
              <p:cNvPr id="29" name="Parallelogram 15">
                <a:extLst>
                  <a:ext uri="{FF2B5EF4-FFF2-40B4-BE49-F238E27FC236}">
                    <a16:creationId xmlns:a16="http://schemas.microsoft.com/office/drawing/2014/main" id="{9D45B00E-5A57-49AD-8600-E49FE694BF83}"/>
                  </a:ext>
                </a:extLst>
              </p:cNvPr>
              <p:cNvSpPr/>
              <p:nvPr/>
            </p:nvSpPr>
            <p:spPr>
              <a:xfrm rot="14414865" flipH="1">
                <a:off x="1487101" y="2457044"/>
                <a:ext cx="661487" cy="873760"/>
              </a:xfrm>
              <a:prstGeom prst="parallelogram">
                <a:avLst>
                  <a:gd name="adj" fmla="val 76778"/>
                </a:avLst>
              </a:pr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Freeform: Shape 16">
                <a:extLst>
                  <a:ext uri="{FF2B5EF4-FFF2-40B4-BE49-F238E27FC236}">
                    <a16:creationId xmlns:a16="http://schemas.microsoft.com/office/drawing/2014/main" id="{E9FC1981-2B30-457B-B5FD-742832EE3461}"/>
                  </a:ext>
                </a:extLst>
              </p:cNvPr>
              <p:cNvSpPr/>
              <p:nvPr/>
            </p:nvSpPr>
            <p:spPr>
              <a:xfrm>
                <a:off x="1528770" y="2018710"/>
                <a:ext cx="2210987" cy="1608820"/>
              </a:xfrm>
              <a:custGeom>
                <a:avLst/>
                <a:gdLst>
                  <a:gd name="connsiteX0" fmla="*/ 1636300 w 2210987"/>
                  <a:gd name="connsiteY0" fmla="*/ 0 h 1608820"/>
                  <a:gd name="connsiteX1" fmla="*/ 2210987 w 2210987"/>
                  <a:gd name="connsiteY1" fmla="*/ 804410 h 1608820"/>
                  <a:gd name="connsiteX2" fmla="*/ 1636300 w 2210987"/>
                  <a:gd name="connsiteY2" fmla="*/ 1608820 h 1608820"/>
                  <a:gd name="connsiteX3" fmla="*/ 1636300 w 2210987"/>
                  <a:gd name="connsiteY3" fmla="*/ 1241341 h 1608820"/>
                  <a:gd name="connsiteX4" fmla="*/ 0 w 2210987"/>
                  <a:gd name="connsiteY4" fmla="*/ 1241341 h 1608820"/>
                  <a:gd name="connsiteX5" fmla="*/ 501792 w 2210987"/>
                  <a:gd name="connsiteY5" fmla="*/ 367479 h 1608820"/>
                  <a:gd name="connsiteX6" fmla="*/ 1636300 w 2210987"/>
                  <a:gd name="connsiteY6" fmla="*/ 367479 h 1608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10987" h="1608820">
                    <a:moveTo>
                      <a:pt x="1636300" y="0"/>
                    </a:moveTo>
                    <a:lnTo>
                      <a:pt x="2210987" y="804410"/>
                    </a:lnTo>
                    <a:lnTo>
                      <a:pt x="1636300" y="1608820"/>
                    </a:lnTo>
                    <a:lnTo>
                      <a:pt x="1636300" y="1241341"/>
                    </a:lnTo>
                    <a:lnTo>
                      <a:pt x="0" y="1241341"/>
                    </a:lnTo>
                    <a:lnTo>
                      <a:pt x="501792" y="367479"/>
                    </a:lnTo>
                    <a:lnTo>
                      <a:pt x="1636300" y="367479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1" name="Group 17">
            <a:extLst>
              <a:ext uri="{FF2B5EF4-FFF2-40B4-BE49-F238E27FC236}">
                <a16:creationId xmlns:a16="http://schemas.microsoft.com/office/drawing/2014/main" id="{5EF8EC3E-9238-4E2F-BC3F-668475DD95B0}"/>
              </a:ext>
            </a:extLst>
          </p:cNvPr>
          <p:cNvGrpSpPr/>
          <p:nvPr/>
        </p:nvGrpSpPr>
        <p:grpSpPr>
          <a:xfrm>
            <a:off x="8284990" y="1487636"/>
            <a:ext cx="2358792" cy="2715991"/>
            <a:chOff x="1380965" y="1465124"/>
            <a:chExt cx="2358792" cy="2715991"/>
          </a:xfrm>
        </p:grpSpPr>
        <p:pic>
          <p:nvPicPr>
            <p:cNvPr id="32" name="Picture 2" descr="E:\002-KIMS BUSINESS\007-04-1-FIVERR\01-PPT-TEMPLATE\COVER-PSD\05-cut-01.png">
              <a:extLst>
                <a:ext uri="{FF2B5EF4-FFF2-40B4-BE49-F238E27FC236}">
                  <a16:creationId xmlns:a16="http://schemas.microsoft.com/office/drawing/2014/main" id="{F0961762-DDC8-480A-A939-5262ECACB8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8000000" flipV="1">
              <a:off x="538723" y="2656414"/>
              <a:ext cx="2715991" cy="33341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33" name="Group 19">
              <a:extLst>
                <a:ext uri="{FF2B5EF4-FFF2-40B4-BE49-F238E27FC236}">
                  <a16:creationId xmlns:a16="http://schemas.microsoft.com/office/drawing/2014/main" id="{3756DFC1-5CAC-4358-B6DF-204748118FAC}"/>
                </a:ext>
              </a:extLst>
            </p:cNvPr>
            <p:cNvGrpSpPr/>
            <p:nvPr/>
          </p:nvGrpSpPr>
          <p:grpSpPr>
            <a:xfrm>
              <a:off x="1380965" y="2018710"/>
              <a:ext cx="2358792" cy="1608820"/>
              <a:chOff x="1380965" y="2018710"/>
              <a:chExt cx="2358792" cy="1608820"/>
            </a:xfrm>
          </p:grpSpPr>
          <p:sp>
            <p:nvSpPr>
              <p:cNvPr id="34" name="Parallelogram 20">
                <a:extLst>
                  <a:ext uri="{FF2B5EF4-FFF2-40B4-BE49-F238E27FC236}">
                    <a16:creationId xmlns:a16="http://schemas.microsoft.com/office/drawing/2014/main" id="{31725B81-B2B7-4E73-865F-41344D3FC9F7}"/>
                  </a:ext>
                </a:extLst>
              </p:cNvPr>
              <p:cNvSpPr/>
              <p:nvPr/>
            </p:nvSpPr>
            <p:spPr>
              <a:xfrm rot="14414865" flipH="1">
                <a:off x="1487101" y="2457044"/>
                <a:ext cx="661487" cy="873760"/>
              </a:xfrm>
              <a:prstGeom prst="parallelogram">
                <a:avLst>
                  <a:gd name="adj" fmla="val 76778"/>
                </a:avLst>
              </a:prstGeom>
              <a:solidFill>
                <a:schemeClr val="accent4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Freeform: Shape 21">
                <a:extLst>
                  <a:ext uri="{FF2B5EF4-FFF2-40B4-BE49-F238E27FC236}">
                    <a16:creationId xmlns:a16="http://schemas.microsoft.com/office/drawing/2014/main" id="{B62D6720-924E-4E9E-902B-71D35160551E}"/>
                  </a:ext>
                </a:extLst>
              </p:cNvPr>
              <p:cNvSpPr/>
              <p:nvPr/>
            </p:nvSpPr>
            <p:spPr>
              <a:xfrm>
                <a:off x="1528770" y="2018710"/>
                <a:ext cx="2210987" cy="1608820"/>
              </a:xfrm>
              <a:custGeom>
                <a:avLst/>
                <a:gdLst>
                  <a:gd name="connsiteX0" fmla="*/ 1636300 w 2210987"/>
                  <a:gd name="connsiteY0" fmla="*/ 0 h 1608820"/>
                  <a:gd name="connsiteX1" fmla="*/ 2210987 w 2210987"/>
                  <a:gd name="connsiteY1" fmla="*/ 804410 h 1608820"/>
                  <a:gd name="connsiteX2" fmla="*/ 1636300 w 2210987"/>
                  <a:gd name="connsiteY2" fmla="*/ 1608820 h 1608820"/>
                  <a:gd name="connsiteX3" fmla="*/ 1636300 w 2210987"/>
                  <a:gd name="connsiteY3" fmla="*/ 1241341 h 1608820"/>
                  <a:gd name="connsiteX4" fmla="*/ 0 w 2210987"/>
                  <a:gd name="connsiteY4" fmla="*/ 1241341 h 1608820"/>
                  <a:gd name="connsiteX5" fmla="*/ 501792 w 2210987"/>
                  <a:gd name="connsiteY5" fmla="*/ 367479 h 1608820"/>
                  <a:gd name="connsiteX6" fmla="*/ 1636300 w 2210987"/>
                  <a:gd name="connsiteY6" fmla="*/ 367479 h 1608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10987" h="1608820">
                    <a:moveTo>
                      <a:pt x="1636300" y="0"/>
                    </a:moveTo>
                    <a:lnTo>
                      <a:pt x="2210987" y="804410"/>
                    </a:lnTo>
                    <a:lnTo>
                      <a:pt x="1636300" y="1608820"/>
                    </a:lnTo>
                    <a:lnTo>
                      <a:pt x="1636300" y="1241341"/>
                    </a:lnTo>
                    <a:lnTo>
                      <a:pt x="0" y="1241341"/>
                    </a:lnTo>
                    <a:lnTo>
                      <a:pt x="501792" y="367479"/>
                    </a:lnTo>
                    <a:lnTo>
                      <a:pt x="1636300" y="367479"/>
                    </a:lnTo>
                    <a:close/>
                  </a:path>
                </a:pathLst>
              </a:custGeom>
              <a:solidFill>
                <a:srgbClr val="ED1B3E"/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6" name="Parallelogram 30">
            <a:extLst>
              <a:ext uri="{FF2B5EF4-FFF2-40B4-BE49-F238E27FC236}">
                <a16:creationId xmlns:a16="http://schemas.microsoft.com/office/drawing/2014/main" id="{013212D9-2324-4136-AB80-F0CA8AE74C53}"/>
              </a:ext>
            </a:extLst>
          </p:cNvPr>
          <p:cNvSpPr/>
          <p:nvPr/>
        </p:nvSpPr>
        <p:spPr>
          <a:xfrm flipH="1">
            <a:off x="6601938" y="2638504"/>
            <a:ext cx="373419" cy="374343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7" name="Block Arc 14">
            <a:extLst>
              <a:ext uri="{FF2B5EF4-FFF2-40B4-BE49-F238E27FC236}">
                <a16:creationId xmlns:a16="http://schemas.microsoft.com/office/drawing/2014/main" id="{639C7B3D-8E65-4D4A-AB2E-7C3B5C4ACFE2}"/>
              </a:ext>
            </a:extLst>
          </p:cNvPr>
          <p:cNvSpPr/>
          <p:nvPr/>
        </p:nvSpPr>
        <p:spPr>
          <a:xfrm rot="16200000">
            <a:off x="9262879" y="2619823"/>
            <a:ext cx="411433" cy="41170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38" name="Group 34">
            <a:extLst>
              <a:ext uri="{FF2B5EF4-FFF2-40B4-BE49-F238E27FC236}">
                <a16:creationId xmlns:a16="http://schemas.microsoft.com/office/drawing/2014/main" id="{A842B332-C18D-4136-B705-694CCCDE2ECF}"/>
              </a:ext>
            </a:extLst>
          </p:cNvPr>
          <p:cNvGrpSpPr/>
          <p:nvPr/>
        </p:nvGrpSpPr>
        <p:grpSpPr>
          <a:xfrm>
            <a:off x="5435890" y="4420302"/>
            <a:ext cx="2071093" cy="580403"/>
            <a:chOff x="1985511" y="4256909"/>
            <a:chExt cx="7456448" cy="580403"/>
          </a:xfrm>
        </p:grpSpPr>
        <p:sp>
          <p:nvSpPr>
            <p:cNvPr id="39" name="TextBox 35">
              <a:extLst>
                <a:ext uri="{FF2B5EF4-FFF2-40B4-BE49-F238E27FC236}">
                  <a16:creationId xmlns:a16="http://schemas.microsoft.com/office/drawing/2014/main" id="{32809015-6B9A-4191-BF7B-E25DD5D5FC92}"/>
                </a:ext>
              </a:extLst>
            </p:cNvPr>
            <p:cNvSpPr txBox="1"/>
            <p:nvPr/>
          </p:nvSpPr>
          <p:spPr>
            <a:xfrm>
              <a:off x="1985511" y="4560313"/>
              <a:ext cx="745644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pt-BR" altLang="ko-KR" sz="1200">
                  <a:cs typeface="Arial" pitchFamily="34" charset="0"/>
                </a:rPr>
                <a:t>Dfita a legenda aqui</a:t>
              </a:r>
              <a:endParaRPr lang="ko-KR" altLang="en-US" sz="1200">
                <a:cs typeface="Arial" pitchFamily="34" charset="0"/>
              </a:endParaRPr>
            </a:p>
          </p:txBody>
        </p:sp>
        <p:sp>
          <p:nvSpPr>
            <p:cNvPr id="40" name="TextBox 36">
              <a:extLst>
                <a:ext uri="{FF2B5EF4-FFF2-40B4-BE49-F238E27FC236}">
                  <a16:creationId xmlns:a16="http://schemas.microsoft.com/office/drawing/2014/main" id="{1573B8AA-F60F-4546-94CD-D431D3379BAE}"/>
                </a:ext>
              </a:extLst>
            </p:cNvPr>
            <p:cNvSpPr txBox="1"/>
            <p:nvPr/>
          </p:nvSpPr>
          <p:spPr>
            <a:xfrm>
              <a:off x="1985515" y="4256909"/>
              <a:ext cx="745644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>
                  <a:cs typeface="Arial" pitchFamily="34" charset="0"/>
                </a:rPr>
                <a:t>Título aqui</a:t>
              </a:r>
              <a:endParaRPr lang="ko-KR" altLang="en-US" sz="1600" b="1">
                <a:cs typeface="Arial" pitchFamily="34" charset="0"/>
              </a:endParaRPr>
            </a:p>
          </p:txBody>
        </p:sp>
      </p:grpSp>
      <p:sp>
        <p:nvSpPr>
          <p:cNvPr id="41" name="TextBox 37">
            <a:extLst>
              <a:ext uri="{FF2B5EF4-FFF2-40B4-BE49-F238E27FC236}">
                <a16:creationId xmlns:a16="http://schemas.microsoft.com/office/drawing/2014/main" id="{AAE895D0-5ECF-4A74-ABF8-43F698850373}"/>
              </a:ext>
            </a:extLst>
          </p:cNvPr>
          <p:cNvSpPr txBox="1"/>
          <p:nvPr/>
        </p:nvSpPr>
        <p:spPr>
          <a:xfrm>
            <a:off x="5435890" y="5163703"/>
            <a:ext cx="1313181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3200" b="1">
                <a:solidFill>
                  <a:schemeClr val="accent3"/>
                </a:solidFill>
                <a:cs typeface="Arial" pitchFamily="34" charset="0"/>
              </a:rPr>
              <a:t>35</a:t>
            </a:r>
            <a:r>
              <a:rPr lang="en-US" altLang="ko-KR" sz="2400" b="1">
                <a:solidFill>
                  <a:schemeClr val="accent3"/>
                </a:solidFill>
                <a:cs typeface="Arial" pitchFamily="34" charset="0"/>
              </a:rPr>
              <a:t>%</a:t>
            </a:r>
            <a:endParaRPr lang="ko-KR" altLang="en-US" sz="2400" b="1">
              <a:solidFill>
                <a:schemeClr val="accent3"/>
              </a:solidFill>
              <a:cs typeface="Arial" pitchFamily="34" charset="0"/>
            </a:endParaRPr>
          </a:p>
        </p:txBody>
      </p:sp>
      <p:grpSp>
        <p:nvGrpSpPr>
          <p:cNvPr id="42" name="Group 38">
            <a:extLst>
              <a:ext uri="{FF2B5EF4-FFF2-40B4-BE49-F238E27FC236}">
                <a16:creationId xmlns:a16="http://schemas.microsoft.com/office/drawing/2014/main" id="{C5888247-E087-4552-8E38-BF9B082E5DF5}"/>
              </a:ext>
            </a:extLst>
          </p:cNvPr>
          <p:cNvGrpSpPr/>
          <p:nvPr/>
        </p:nvGrpSpPr>
        <p:grpSpPr>
          <a:xfrm>
            <a:off x="8075850" y="4420302"/>
            <a:ext cx="2071093" cy="580403"/>
            <a:chOff x="1985511" y="4256909"/>
            <a:chExt cx="7456448" cy="580403"/>
          </a:xfrm>
        </p:grpSpPr>
        <p:sp>
          <p:nvSpPr>
            <p:cNvPr id="43" name="TextBox 39">
              <a:extLst>
                <a:ext uri="{FF2B5EF4-FFF2-40B4-BE49-F238E27FC236}">
                  <a16:creationId xmlns:a16="http://schemas.microsoft.com/office/drawing/2014/main" id="{038078C4-D91E-4721-BAB6-340EC49B4337}"/>
                </a:ext>
              </a:extLst>
            </p:cNvPr>
            <p:cNvSpPr txBox="1"/>
            <p:nvPr/>
          </p:nvSpPr>
          <p:spPr>
            <a:xfrm>
              <a:off x="1985511" y="4560313"/>
              <a:ext cx="745644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pt-BR" altLang="ko-KR" sz="1200">
                  <a:cs typeface="Arial" pitchFamily="34" charset="0"/>
                </a:rPr>
                <a:t>Digita a legenda aqui</a:t>
              </a:r>
              <a:endParaRPr lang="ko-KR" altLang="en-US" sz="1200">
                <a:cs typeface="Arial" pitchFamily="34" charset="0"/>
              </a:endParaRPr>
            </a:p>
          </p:txBody>
        </p:sp>
        <p:sp>
          <p:nvSpPr>
            <p:cNvPr id="65" name="TextBox 40">
              <a:extLst>
                <a:ext uri="{FF2B5EF4-FFF2-40B4-BE49-F238E27FC236}">
                  <a16:creationId xmlns:a16="http://schemas.microsoft.com/office/drawing/2014/main" id="{33A097FB-61E1-497B-AC2C-81FACEDC0A1E}"/>
                </a:ext>
              </a:extLst>
            </p:cNvPr>
            <p:cNvSpPr txBox="1"/>
            <p:nvPr/>
          </p:nvSpPr>
          <p:spPr>
            <a:xfrm>
              <a:off x="1985515" y="4256909"/>
              <a:ext cx="745644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>
                  <a:cs typeface="Arial" pitchFamily="34" charset="0"/>
                </a:rPr>
                <a:t>Títuloo aqui</a:t>
              </a:r>
              <a:endParaRPr lang="ko-KR" altLang="en-US" sz="1600" b="1">
                <a:cs typeface="Arial" pitchFamily="34" charset="0"/>
              </a:endParaRPr>
            </a:p>
          </p:txBody>
        </p:sp>
      </p:grpSp>
      <p:sp>
        <p:nvSpPr>
          <p:cNvPr id="66" name="TextBox 41">
            <a:extLst>
              <a:ext uri="{FF2B5EF4-FFF2-40B4-BE49-F238E27FC236}">
                <a16:creationId xmlns:a16="http://schemas.microsoft.com/office/drawing/2014/main" id="{46FA099C-0C6D-46AB-8016-BBAFFD469FE6}"/>
              </a:ext>
            </a:extLst>
          </p:cNvPr>
          <p:cNvSpPr txBox="1"/>
          <p:nvPr/>
        </p:nvSpPr>
        <p:spPr>
          <a:xfrm>
            <a:off x="8075850" y="5163703"/>
            <a:ext cx="1313181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3200" b="1">
                <a:solidFill>
                  <a:srgbClr val="C10B3F"/>
                </a:solidFill>
                <a:cs typeface="Arial" pitchFamily="34" charset="0"/>
              </a:rPr>
              <a:t>42</a:t>
            </a:r>
            <a:r>
              <a:rPr lang="en-US" altLang="ko-KR" sz="2400" b="1">
                <a:solidFill>
                  <a:srgbClr val="C10B3F"/>
                </a:solidFill>
                <a:cs typeface="Arial" pitchFamily="34" charset="0"/>
              </a:rPr>
              <a:t>%</a:t>
            </a:r>
            <a:endParaRPr lang="ko-KR" altLang="en-US" sz="2400" b="1">
              <a:solidFill>
                <a:srgbClr val="C10B3F"/>
              </a:solidFill>
              <a:cs typeface="Arial" pitchFamily="34" charset="0"/>
            </a:endParaRPr>
          </a:p>
        </p:txBody>
      </p:sp>
      <p:sp>
        <p:nvSpPr>
          <p:cNvPr id="67" name="CaixaDeTexto 66">
            <a:extLst>
              <a:ext uri="{FF2B5EF4-FFF2-40B4-BE49-F238E27FC236}">
                <a16:creationId xmlns:a16="http://schemas.microsoft.com/office/drawing/2014/main" id="{7E7B6290-04DF-42D7-B2F7-4E4CE83A27EF}"/>
              </a:ext>
            </a:extLst>
          </p:cNvPr>
          <p:cNvSpPr txBox="1"/>
          <p:nvPr/>
        </p:nvSpPr>
        <p:spPr>
          <a:xfrm>
            <a:off x="370086" y="4515257"/>
            <a:ext cx="32303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000">
                <a:solidFill>
                  <a:schemeClr val="bg1"/>
                </a:solidFill>
                <a:latin typeface="Montserrat" panose="02000505000000020004" pitchFamily="2" charset="0"/>
              </a:rPr>
              <a:t>(CORES E TAMANHOS EDITÁVEIS)</a:t>
            </a:r>
          </a:p>
        </p:txBody>
      </p:sp>
    </p:spTree>
    <p:extLst>
      <p:ext uri="{BB962C8B-B14F-4D97-AF65-F5344CB8AC3E}">
        <p14:creationId xmlns:p14="http://schemas.microsoft.com/office/powerpoint/2010/main" val="3463548146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Shape 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tângulo 9">
            <a:extLst>
              <a:ext uri="{FF2B5EF4-FFF2-40B4-BE49-F238E27FC236}">
                <a16:creationId xmlns:a16="http://schemas.microsoft.com/office/drawing/2014/main" id="{53BDDEDA-E79A-43B4-A58F-99B98A090FC0}"/>
              </a:ext>
            </a:extLst>
          </p:cNvPr>
          <p:cNvSpPr/>
          <p:nvPr/>
        </p:nvSpPr>
        <p:spPr>
          <a:xfrm>
            <a:off x="0" y="0"/>
            <a:ext cx="3974471" cy="6858000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" name="CaixaDeTexto 11">
            <a:extLst>
              <a:ext uri="{FF2B5EF4-FFF2-40B4-BE49-F238E27FC236}">
                <a16:creationId xmlns:a16="http://schemas.microsoft.com/office/drawing/2014/main" id="{45234FAF-5432-4AAD-A9FB-E7CA5AAB9CB4}"/>
              </a:ext>
            </a:extLst>
          </p:cNvPr>
          <p:cNvSpPr txBox="1"/>
          <p:nvPr/>
        </p:nvSpPr>
        <p:spPr>
          <a:xfrm>
            <a:off x="73152" y="2367171"/>
            <a:ext cx="3917933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4400">
                <a:solidFill>
                  <a:schemeClr val="bg1"/>
                </a:solidFill>
                <a:latin typeface="Montserrat" panose="02000505000000020004" pitchFamily="2" charset="0"/>
              </a:rPr>
              <a:t>Infográficos que podem ajudar</a:t>
            </a:r>
          </a:p>
        </p:txBody>
      </p:sp>
      <p:sp>
        <p:nvSpPr>
          <p:cNvPr id="26" name="Rectangle 2">
            <a:extLst>
              <a:ext uri="{FF2B5EF4-FFF2-40B4-BE49-F238E27FC236}">
                <a16:creationId xmlns:a16="http://schemas.microsoft.com/office/drawing/2014/main" id="{F9DB9DB5-6166-48ED-88D8-2D6D919D9E1B}"/>
              </a:ext>
            </a:extLst>
          </p:cNvPr>
          <p:cNvSpPr/>
          <p:nvPr/>
        </p:nvSpPr>
        <p:spPr>
          <a:xfrm>
            <a:off x="8323690" y="2798719"/>
            <a:ext cx="3060000" cy="3706942"/>
          </a:xfrm>
          <a:prstGeom prst="rect">
            <a:avLst/>
          </a:prstGeom>
          <a:solidFill>
            <a:schemeClr val="bg1">
              <a:lumMod val="95000"/>
            </a:schemeClr>
          </a:solidFill>
          <a:ln w="15875">
            <a:gradFill>
              <a:gsLst>
                <a:gs pos="0">
                  <a:schemeClr val="bg1"/>
                </a:gs>
                <a:gs pos="100000">
                  <a:schemeClr val="accent1">
                    <a:tint val="23500"/>
                    <a:satMod val="160000"/>
                    <a:alpha val="0"/>
                  </a:schemeClr>
                </a:gs>
              </a:gsLst>
              <a:lin ang="54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7" name="Rectangle 3">
            <a:extLst>
              <a:ext uri="{FF2B5EF4-FFF2-40B4-BE49-F238E27FC236}">
                <a16:creationId xmlns:a16="http://schemas.microsoft.com/office/drawing/2014/main" id="{0192890B-AD4D-429E-AC13-0F0B904EB9C2}"/>
              </a:ext>
            </a:extLst>
          </p:cNvPr>
          <p:cNvSpPr/>
          <p:nvPr/>
        </p:nvSpPr>
        <p:spPr>
          <a:xfrm>
            <a:off x="5009787" y="2798719"/>
            <a:ext cx="3060000" cy="3706942"/>
          </a:xfrm>
          <a:prstGeom prst="rect">
            <a:avLst/>
          </a:prstGeom>
          <a:solidFill>
            <a:schemeClr val="bg1">
              <a:lumMod val="95000"/>
            </a:schemeClr>
          </a:solidFill>
          <a:ln w="15875">
            <a:gradFill>
              <a:gsLst>
                <a:gs pos="0">
                  <a:schemeClr val="bg1"/>
                </a:gs>
                <a:gs pos="100000">
                  <a:schemeClr val="accent1">
                    <a:tint val="23500"/>
                    <a:satMod val="160000"/>
                    <a:alpha val="0"/>
                  </a:schemeClr>
                </a:gs>
              </a:gsLst>
              <a:lin ang="5400000" scaled="0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aphicFrame>
        <p:nvGraphicFramePr>
          <p:cNvPr id="28" name="Chart 5">
            <a:extLst>
              <a:ext uri="{FF2B5EF4-FFF2-40B4-BE49-F238E27FC236}">
                <a16:creationId xmlns:a16="http://schemas.microsoft.com/office/drawing/2014/main" id="{19A9E57A-2167-4363-AF82-6C7F3A6D64B0}"/>
              </a:ext>
            </a:extLst>
          </p:cNvPr>
          <p:cNvGraphicFramePr>
            <a:graphicFrameLocks/>
          </p:cNvGraphicFramePr>
          <p:nvPr/>
        </p:nvGraphicFramePr>
        <p:xfrm>
          <a:off x="6538940" y="2882909"/>
          <a:ext cx="1372181" cy="32641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9" name="Chart 5">
            <a:extLst>
              <a:ext uri="{FF2B5EF4-FFF2-40B4-BE49-F238E27FC236}">
                <a16:creationId xmlns:a16="http://schemas.microsoft.com/office/drawing/2014/main" id="{1DD51B4F-5F96-42BC-B3C6-4A984D2154A6}"/>
              </a:ext>
            </a:extLst>
          </p:cNvPr>
          <p:cNvGraphicFramePr>
            <a:graphicFrameLocks/>
          </p:cNvGraphicFramePr>
          <p:nvPr/>
        </p:nvGraphicFramePr>
        <p:xfrm>
          <a:off x="8476341" y="2882909"/>
          <a:ext cx="1372181" cy="32641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0" name="Chart 5">
            <a:extLst>
              <a:ext uri="{FF2B5EF4-FFF2-40B4-BE49-F238E27FC236}">
                <a16:creationId xmlns:a16="http://schemas.microsoft.com/office/drawing/2014/main" id="{0C6587EB-3F48-47BD-9722-F50F3EE5FE77}"/>
              </a:ext>
            </a:extLst>
          </p:cNvPr>
          <p:cNvGraphicFramePr>
            <a:graphicFrameLocks/>
          </p:cNvGraphicFramePr>
          <p:nvPr/>
        </p:nvGraphicFramePr>
        <p:xfrm>
          <a:off x="9813169" y="2882909"/>
          <a:ext cx="1372181" cy="32641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31" name="Chart 5">
            <a:extLst>
              <a:ext uri="{FF2B5EF4-FFF2-40B4-BE49-F238E27FC236}">
                <a16:creationId xmlns:a16="http://schemas.microsoft.com/office/drawing/2014/main" id="{D80CF1F5-6280-4D28-A18C-5E93F6A9CD10}"/>
              </a:ext>
            </a:extLst>
          </p:cNvPr>
          <p:cNvGraphicFramePr>
            <a:graphicFrameLocks/>
          </p:cNvGraphicFramePr>
          <p:nvPr/>
        </p:nvGraphicFramePr>
        <p:xfrm>
          <a:off x="5148238" y="2882909"/>
          <a:ext cx="1372181" cy="32641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2" name="TextBox 8">
            <a:extLst>
              <a:ext uri="{FF2B5EF4-FFF2-40B4-BE49-F238E27FC236}">
                <a16:creationId xmlns:a16="http://schemas.microsoft.com/office/drawing/2014/main" id="{F2516EC6-FA9D-4098-9C01-A00472FFF059}"/>
              </a:ext>
            </a:extLst>
          </p:cNvPr>
          <p:cNvSpPr txBox="1"/>
          <p:nvPr/>
        </p:nvSpPr>
        <p:spPr>
          <a:xfrm>
            <a:off x="5171048" y="6080729"/>
            <a:ext cx="1368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Legenda 1</a:t>
            </a:r>
            <a:endParaRPr lang="ko-KR" altLang="en-US" sz="1400" b="1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33" name="TextBox 9">
            <a:extLst>
              <a:ext uri="{FF2B5EF4-FFF2-40B4-BE49-F238E27FC236}">
                <a16:creationId xmlns:a16="http://schemas.microsoft.com/office/drawing/2014/main" id="{E6026C34-B615-4788-BB03-25AB20E3298A}"/>
              </a:ext>
            </a:extLst>
          </p:cNvPr>
          <p:cNvSpPr txBox="1"/>
          <p:nvPr/>
        </p:nvSpPr>
        <p:spPr>
          <a:xfrm>
            <a:off x="6540527" y="6080729"/>
            <a:ext cx="1368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Legenda 2</a:t>
            </a:r>
            <a:endParaRPr lang="ko-KR" altLang="en-US" sz="1400" b="1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34" name="TextBox 10">
            <a:extLst>
              <a:ext uri="{FF2B5EF4-FFF2-40B4-BE49-F238E27FC236}">
                <a16:creationId xmlns:a16="http://schemas.microsoft.com/office/drawing/2014/main" id="{3F5E1528-D329-47AB-810E-8EAC456852FE}"/>
              </a:ext>
            </a:extLst>
          </p:cNvPr>
          <p:cNvSpPr txBox="1"/>
          <p:nvPr/>
        </p:nvSpPr>
        <p:spPr>
          <a:xfrm>
            <a:off x="8481132" y="6080729"/>
            <a:ext cx="1368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Legenda 1</a:t>
            </a:r>
            <a:endParaRPr lang="ko-KR" altLang="en-US" sz="1400" b="1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35" name="TextBox 11">
            <a:extLst>
              <a:ext uri="{FF2B5EF4-FFF2-40B4-BE49-F238E27FC236}">
                <a16:creationId xmlns:a16="http://schemas.microsoft.com/office/drawing/2014/main" id="{7D40A320-E043-4F06-A4AE-FC253496F2B8}"/>
              </a:ext>
            </a:extLst>
          </p:cNvPr>
          <p:cNvSpPr txBox="1"/>
          <p:nvPr/>
        </p:nvSpPr>
        <p:spPr>
          <a:xfrm>
            <a:off x="9858248" y="6080729"/>
            <a:ext cx="1368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Legenda 2</a:t>
            </a:r>
            <a:endParaRPr lang="ko-KR" altLang="en-US" sz="1400" b="1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36" name="Rectangle 12">
            <a:extLst>
              <a:ext uri="{FF2B5EF4-FFF2-40B4-BE49-F238E27FC236}">
                <a16:creationId xmlns:a16="http://schemas.microsoft.com/office/drawing/2014/main" id="{51FC0592-AF63-4DAA-AFC5-892992976DC6}"/>
              </a:ext>
            </a:extLst>
          </p:cNvPr>
          <p:cNvSpPr/>
          <p:nvPr/>
        </p:nvSpPr>
        <p:spPr>
          <a:xfrm>
            <a:off x="5009787" y="2233057"/>
            <a:ext cx="3060000" cy="576000"/>
          </a:xfrm>
          <a:prstGeom prst="rect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7" name="Rectangle 13">
            <a:extLst>
              <a:ext uri="{FF2B5EF4-FFF2-40B4-BE49-F238E27FC236}">
                <a16:creationId xmlns:a16="http://schemas.microsoft.com/office/drawing/2014/main" id="{0077836D-A895-4073-B727-10DC40F72EDA}"/>
              </a:ext>
            </a:extLst>
          </p:cNvPr>
          <p:cNvSpPr/>
          <p:nvPr/>
        </p:nvSpPr>
        <p:spPr>
          <a:xfrm>
            <a:off x="8323690" y="2233057"/>
            <a:ext cx="3060000" cy="576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8" name="TextBox 14">
            <a:extLst>
              <a:ext uri="{FF2B5EF4-FFF2-40B4-BE49-F238E27FC236}">
                <a16:creationId xmlns:a16="http://schemas.microsoft.com/office/drawing/2014/main" id="{71EDC184-F8E0-4458-A1AF-D33675FCCE92}"/>
              </a:ext>
            </a:extLst>
          </p:cNvPr>
          <p:cNvSpPr txBox="1"/>
          <p:nvPr/>
        </p:nvSpPr>
        <p:spPr>
          <a:xfrm>
            <a:off x="5149692" y="2371771"/>
            <a:ext cx="241837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>
                <a:solidFill>
                  <a:schemeClr val="bg1"/>
                </a:solidFill>
                <a:cs typeface="Arial" pitchFamily="34" charset="0"/>
              </a:rPr>
              <a:t>Título do gráfico</a:t>
            </a:r>
            <a:endParaRPr lang="ko-KR" altLang="en-US" sz="1400" b="1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9" name="TextBox 15">
            <a:extLst>
              <a:ext uri="{FF2B5EF4-FFF2-40B4-BE49-F238E27FC236}">
                <a16:creationId xmlns:a16="http://schemas.microsoft.com/office/drawing/2014/main" id="{893C2B0F-38FE-42D4-8E66-89D89ACE2526}"/>
              </a:ext>
            </a:extLst>
          </p:cNvPr>
          <p:cNvSpPr txBox="1"/>
          <p:nvPr/>
        </p:nvSpPr>
        <p:spPr>
          <a:xfrm>
            <a:off x="8464538" y="2367171"/>
            <a:ext cx="243468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>
                <a:solidFill>
                  <a:schemeClr val="bg1"/>
                </a:solidFill>
                <a:cs typeface="Arial" pitchFamily="34" charset="0"/>
              </a:rPr>
              <a:t>Título do gráfico</a:t>
            </a:r>
            <a:endParaRPr lang="ko-KR" altLang="en-US" sz="1400" b="1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0" name="TextBox 14">
            <a:extLst>
              <a:ext uri="{FF2B5EF4-FFF2-40B4-BE49-F238E27FC236}">
                <a16:creationId xmlns:a16="http://schemas.microsoft.com/office/drawing/2014/main" id="{17531CED-B95A-4DE8-BB44-CFC00FE9CB3B}"/>
              </a:ext>
            </a:extLst>
          </p:cNvPr>
          <p:cNvSpPr txBox="1"/>
          <p:nvPr/>
        </p:nvSpPr>
        <p:spPr>
          <a:xfrm>
            <a:off x="5277615" y="4198396"/>
            <a:ext cx="576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>
                <a:solidFill>
                  <a:schemeClr val="bg1"/>
                </a:solidFill>
                <a:cs typeface="Arial" pitchFamily="34" charset="0"/>
              </a:rPr>
              <a:t>50%</a:t>
            </a:r>
            <a:endParaRPr lang="ko-KR" altLang="en-US" sz="1200" b="1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1" name="TextBox 14">
            <a:extLst>
              <a:ext uri="{FF2B5EF4-FFF2-40B4-BE49-F238E27FC236}">
                <a16:creationId xmlns:a16="http://schemas.microsoft.com/office/drawing/2014/main" id="{4E0A1703-E81F-4FC1-8147-9C95DA95B262}"/>
              </a:ext>
            </a:extLst>
          </p:cNvPr>
          <p:cNvSpPr txBox="1"/>
          <p:nvPr/>
        </p:nvSpPr>
        <p:spPr>
          <a:xfrm>
            <a:off x="5833620" y="3255977"/>
            <a:ext cx="576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>
                <a:solidFill>
                  <a:schemeClr val="bg1"/>
                </a:solidFill>
                <a:cs typeface="Arial" pitchFamily="34" charset="0"/>
              </a:rPr>
              <a:t>90%</a:t>
            </a:r>
            <a:endParaRPr lang="ko-KR" altLang="en-US" sz="1200" b="1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2" name="TextBox 14">
            <a:extLst>
              <a:ext uri="{FF2B5EF4-FFF2-40B4-BE49-F238E27FC236}">
                <a16:creationId xmlns:a16="http://schemas.microsoft.com/office/drawing/2014/main" id="{28167FFF-6530-4B0C-95C4-EAFB4ECC1C58}"/>
              </a:ext>
            </a:extLst>
          </p:cNvPr>
          <p:cNvSpPr txBox="1"/>
          <p:nvPr/>
        </p:nvSpPr>
        <p:spPr>
          <a:xfrm>
            <a:off x="7220678" y="5389105"/>
            <a:ext cx="576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>
                <a:solidFill>
                  <a:schemeClr val="bg1"/>
                </a:solidFill>
                <a:cs typeface="Arial" pitchFamily="34" charset="0"/>
              </a:rPr>
              <a:t>20%</a:t>
            </a:r>
            <a:endParaRPr lang="ko-KR" altLang="en-US" sz="1200" b="1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3" name="TextBox 14">
            <a:extLst>
              <a:ext uri="{FF2B5EF4-FFF2-40B4-BE49-F238E27FC236}">
                <a16:creationId xmlns:a16="http://schemas.microsoft.com/office/drawing/2014/main" id="{5D027B70-CBF3-45E0-BC04-8105C4C586D1}"/>
              </a:ext>
            </a:extLst>
          </p:cNvPr>
          <p:cNvSpPr txBox="1"/>
          <p:nvPr/>
        </p:nvSpPr>
        <p:spPr>
          <a:xfrm>
            <a:off x="6672086" y="3254678"/>
            <a:ext cx="576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>
                <a:solidFill>
                  <a:schemeClr val="bg1"/>
                </a:solidFill>
                <a:cs typeface="Arial" pitchFamily="34" charset="0"/>
              </a:rPr>
              <a:t>85%</a:t>
            </a:r>
            <a:endParaRPr lang="ko-KR" altLang="en-US" sz="1200" b="1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5" name="TextBox 14">
            <a:extLst>
              <a:ext uri="{FF2B5EF4-FFF2-40B4-BE49-F238E27FC236}">
                <a16:creationId xmlns:a16="http://schemas.microsoft.com/office/drawing/2014/main" id="{5FEF202E-90D5-4349-992C-220B44834060}"/>
              </a:ext>
            </a:extLst>
          </p:cNvPr>
          <p:cNvSpPr txBox="1"/>
          <p:nvPr/>
        </p:nvSpPr>
        <p:spPr>
          <a:xfrm>
            <a:off x="10498832" y="4910158"/>
            <a:ext cx="576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>
                <a:solidFill>
                  <a:schemeClr val="bg1"/>
                </a:solidFill>
                <a:cs typeface="Arial" pitchFamily="34" charset="0"/>
              </a:rPr>
              <a:t>35%</a:t>
            </a:r>
            <a:endParaRPr lang="ko-KR" altLang="en-US" sz="1200" b="1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6" name="TextBox 14">
            <a:extLst>
              <a:ext uri="{FF2B5EF4-FFF2-40B4-BE49-F238E27FC236}">
                <a16:creationId xmlns:a16="http://schemas.microsoft.com/office/drawing/2014/main" id="{2DD4B6C6-A349-4D6C-9284-6C77E89487BE}"/>
              </a:ext>
            </a:extLst>
          </p:cNvPr>
          <p:cNvSpPr txBox="1"/>
          <p:nvPr/>
        </p:nvSpPr>
        <p:spPr>
          <a:xfrm>
            <a:off x="9958914" y="3268746"/>
            <a:ext cx="576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>
                <a:solidFill>
                  <a:schemeClr val="bg1"/>
                </a:solidFill>
                <a:cs typeface="Arial" pitchFamily="34" charset="0"/>
              </a:rPr>
              <a:t>85%</a:t>
            </a:r>
            <a:endParaRPr lang="ko-KR" altLang="en-US" sz="1200" b="1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7" name="TextBox 14">
            <a:extLst>
              <a:ext uri="{FF2B5EF4-FFF2-40B4-BE49-F238E27FC236}">
                <a16:creationId xmlns:a16="http://schemas.microsoft.com/office/drawing/2014/main" id="{A6C7C61D-324C-4770-827F-AEE0A80F0750}"/>
              </a:ext>
            </a:extLst>
          </p:cNvPr>
          <p:cNvSpPr txBox="1"/>
          <p:nvPr/>
        </p:nvSpPr>
        <p:spPr>
          <a:xfrm>
            <a:off x="9153084" y="3281412"/>
            <a:ext cx="576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>
                <a:solidFill>
                  <a:schemeClr val="bg1"/>
                </a:solidFill>
                <a:cs typeface="Arial" pitchFamily="34" charset="0"/>
              </a:rPr>
              <a:t>80%</a:t>
            </a:r>
            <a:endParaRPr lang="ko-KR" altLang="en-US" sz="1200" b="1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8" name="TextBox 14">
            <a:extLst>
              <a:ext uri="{FF2B5EF4-FFF2-40B4-BE49-F238E27FC236}">
                <a16:creationId xmlns:a16="http://schemas.microsoft.com/office/drawing/2014/main" id="{E0BE0D8C-1379-4623-9640-6D32EC553124}"/>
              </a:ext>
            </a:extLst>
          </p:cNvPr>
          <p:cNvSpPr txBox="1"/>
          <p:nvPr/>
        </p:nvSpPr>
        <p:spPr>
          <a:xfrm>
            <a:off x="8609820" y="3919259"/>
            <a:ext cx="576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>
                <a:solidFill>
                  <a:schemeClr val="bg1"/>
                </a:solidFill>
                <a:cs typeface="Arial" pitchFamily="34" charset="0"/>
              </a:rPr>
              <a:t>65%</a:t>
            </a:r>
            <a:endParaRPr lang="ko-KR" altLang="en-US" sz="1200" b="1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69" name="Group 24">
            <a:extLst>
              <a:ext uri="{FF2B5EF4-FFF2-40B4-BE49-F238E27FC236}">
                <a16:creationId xmlns:a16="http://schemas.microsoft.com/office/drawing/2014/main" id="{F7CE964E-8740-4149-A8FB-856BE3E60607}"/>
              </a:ext>
            </a:extLst>
          </p:cNvPr>
          <p:cNvGrpSpPr/>
          <p:nvPr/>
        </p:nvGrpSpPr>
        <p:grpSpPr>
          <a:xfrm>
            <a:off x="5580534" y="616934"/>
            <a:ext cx="3029286" cy="582405"/>
            <a:chOff x="3017859" y="4283314"/>
            <a:chExt cx="2553872" cy="528233"/>
          </a:xfrm>
        </p:grpSpPr>
        <p:sp>
          <p:nvSpPr>
            <p:cNvPr id="70" name="TextBox 25">
              <a:extLst>
                <a:ext uri="{FF2B5EF4-FFF2-40B4-BE49-F238E27FC236}">
                  <a16:creationId xmlns:a16="http://schemas.microsoft.com/office/drawing/2014/main" id="{54F4E1DE-6CC4-413A-B308-BD574B8F7EEF}"/>
                </a:ext>
              </a:extLst>
            </p:cNvPr>
            <p:cNvSpPr txBox="1"/>
            <p:nvPr/>
          </p:nvSpPr>
          <p:spPr>
            <a:xfrm>
              <a:off x="3021856" y="4560313"/>
              <a:ext cx="2073660" cy="2512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Texto aqui</a:t>
              </a:r>
              <a:endParaRPr lang="ko-KR" altLang="en-US" sz="120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1" name="TextBox 26">
              <a:extLst>
                <a:ext uri="{FF2B5EF4-FFF2-40B4-BE49-F238E27FC236}">
                  <a16:creationId xmlns:a16="http://schemas.microsoft.com/office/drawing/2014/main" id="{B91444F6-5C52-4168-A8AC-E6B462E4D15D}"/>
                </a:ext>
              </a:extLst>
            </p:cNvPr>
            <p:cNvSpPr txBox="1"/>
            <p:nvPr/>
          </p:nvSpPr>
          <p:spPr>
            <a:xfrm>
              <a:off x="3017859" y="4283314"/>
              <a:ext cx="2553872" cy="2512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Título</a:t>
              </a:r>
              <a:endParaRPr lang="ko-KR" altLang="en-US" sz="1200" b="1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72" name="Group 27">
            <a:extLst>
              <a:ext uri="{FF2B5EF4-FFF2-40B4-BE49-F238E27FC236}">
                <a16:creationId xmlns:a16="http://schemas.microsoft.com/office/drawing/2014/main" id="{B57351D1-F62E-4C3B-ADD1-F976FAF0A0EE}"/>
              </a:ext>
            </a:extLst>
          </p:cNvPr>
          <p:cNvGrpSpPr/>
          <p:nvPr/>
        </p:nvGrpSpPr>
        <p:grpSpPr>
          <a:xfrm>
            <a:off x="8938345" y="594681"/>
            <a:ext cx="3029287" cy="582405"/>
            <a:chOff x="3017859" y="4283314"/>
            <a:chExt cx="2553872" cy="528233"/>
          </a:xfrm>
        </p:grpSpPr>
        <p:sp>
          <p:nvSpPr>
            <p:cNvPr id="73" name="TextBox 28">
              <a:extLst>
                <a:ext uri="{FF2B5EF4-FFF2-40B4-BE49-F238E27FC236}">
                  <a16:creationId xmlns:a16="http://schemas.microsoft.com/office/drawing/2014/main" id="{DC571DC1-B94E-4CDD-8B65-E218D4E74721}"/>
                </a:ext>
              </a:extLst>
            </p:cNvPr>
            <p:cNvSpPr txBox="1"/>
            <p:nvPr/>
          </p:nvSpPr>
          <p:spPr>
            <a:xfrm>
              <a:off x="3021855" y="4560313"/>
              <a:ext cx="2073660" cy="2512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Texto aqui</a:t>
              </a:r>
              <a:endParaRPr lang="ko-KR" altLang="en-US" sz="120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4" name="TextBox 29">
              <a:extLst>
                <a:ext uri="{FF2B5EF4-FFF2-40B4-BE49-F238E27FC236}">
                  <a16:creationId xmlns:a16="http://schemas.microsoft.com/office/drawing/2014/main" id="{0CFB9FC2-991D-4B29-8F7A-6C45A0E70E59}"/>
                </a:ext>
              </a:extLst>
            </p:cNvPr>
            <p:cNvSpPr txBox="1"/>
            <p:nvPr/>
          </p:nvSpPr>
          <p:spPr>
            <a:xfrm>
              <a:off x="3017859" y="4283314"/>
              <a:ext cx="2553872" cy="2512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Título</a:t>
              </a:r>
              <a:endParaRPr lang="ko-KR" altLang="en-US" sz="1200" b="1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75" name="Rectangle 36">
            <a:extLst>
              <a:ext uri="{FF2B5EF4-FFF2-40B4-BE49-F238E27FC236}">
                <a16:creationId xmlns:a16="http://schemas.microsoft.com/office/drawing/2014/main" id="{6867BDD6-79A9-4781-80FB-511CD22E1006}"/>
              </a:ext>
            </a:extLst>
          </p:cNvPr>
          <p:cNvSpPr/>
          <p:nvPr/>
        </p:nvSpPr>
        <p:spPr>
          <a:xfrm>
            <a:off x="8323260" y="650213"/>
            <a:ext cx="446840" cy="37352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/>
          </a:p>
        </p:txBody>
      </p:sp>
      <p:sp>
        <p:nvSpPr>
          <p:cNvPr id="76" name="Rectangle 16">
            <a:extLst>
              <a:ext uri="{FF2B5EF4-FFF2-40B4-BE49-F238E27FC236}">
                <a16:creationId xmlns:a16="http://schemas.microsoft.com/office/drawing/2014/main" id="{03361A58-AEE2-4CCA-8400-CA36B534B05C}"/>
              </a:ext>
            </a:extLst>
          </p:cNvPr>
          <p:cNvSpPr/>
          <p:nvPr/>
        </p:nvSpPr>
        <p:spPr>
          <a:xfrm>
            <a:off x="4930222" y="690477"/>
            <a:ext cx="482066" cy="316821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/>
          </a:p>
        </p:txBody>
      </p:sp>
      <p:sp>
        <p:nvSpPr>
          <p:cNvPr id="77" name="CaixaDeTexto 76">
            <a:extLst>
              <a:ext uri="{FF2B5EF4-FFF2-40B4-BE49-F238E27FC236}">
                <a16:creationId xmlns:a16="http://schemas.microsoft.com/office/drawing/2014/main" id="{1A181213-3B10-4568-8BC7-0F513D24479F}"/>
              </a:ext>
            </a:extLst>
          </p:cNvPr>
          <p:cNvSpPr txBox="1"/>
          <p:nvPr/>
        </p:nvSpPr>
        <p:spPr>
          <a:xfrm>
            <a:off x="370086" y="4515257"/>
            <a:ext cx="32303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000">
                <a:solidFill>
                  <a:schemeClr val="bg1"/>
                </a:solidFill>
                <a:latin typeface="Montserrat" panose="02000505000000020004" pitchFamily="2" charset="0"/>
              </a:rPr>
              <a:t>(CORES E TAMANHOS EDITÁVEIS)</a:t>
            </a:r>
          </a:p>
        </p:txBody>
      </p:sp>
    </p:spTree>
    <p:extLst>
      <p:ext uri="{BB962C8B-B14F-4D97-AF65-F5344CB8AC3E}">
        <p14:creationId xmlns:p14="http://schemas.microsoft.com/office/powerpoint/2010/main" val="2483521263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Shape 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tângulo 9">
            <a:extLst>
              <a:ext uri="{FF2B5EF4-FFF2-40B4-BE49-F238E27FC236}">
                <a16:creationId xmlns:a16="http://schemas.microsoft.com/office/drawing/2014/main" id="{53BDDEDA-E79A-43B4-A58F-99B98A090FC0}"/>
              </a:ext>
            </a:extLst>
          </p:cNvPr>
          <p:cNvSpPr/>
          <p:nvPr/>
        </p:nvSpPr>
        <p:spPr>
          <a:xfrm>
            <a:off x="0" y="0"/>
            <a:ext cx="3974471" cy="6858000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" name="CaixaDeTexto 11">
            <a:extLst>
              <a:ext uri="{FF2B5EF4-FFF2-40B4-BE49-F238E27FC236}">
                <a16:creationId xmlns:a16="http://schemas.microsoft.com/office/drawing/2014/main" id="{45234FAF-5432-4AAD-A9FB-E7CA5AAB9CB4}"/>
              </a:ext>
            </a:extLst>
          </p:cNvPr>
          <p:cNvSpPr txBox="1"/>
          <p:nvPr/>
        </p:nvSpPr>
        <p:spPr>
          <a:xfrm>
            <a:off x="73152" y="2367171"/>
            <a:ext cx="3917933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4400">
                <a:solidFill>
                  <a:schemeClr val="bg1"/>
                </a:solidFill>
                <a:latin typeface="Montserrat" panose="02000505000000020004" pitchFamily="2" charset="0"/>
              </a:rPr>
              <a:t>Infográficos que podem ajudar</a:t>
            </a:r>
          </a:p>
        </p:txBody>
      </p:sp>
      <p:grpSp>
        <p:nvGrpSpPr>
          <p:cNvPr id="44" name="Group 2">
            <a:extLst>
              <a:ext uri="{FF2B5EF4-FFF2-40B4-BE49-F238E27FC236}">
                <a16:creationId xmlns:a16="http://schemas.microsoft.com/office/drawing/2014/main" id="{914F0B46-BC30-4140-AF40-30081CCE3620}"/>
              </a:ext>
            </a:extLst>
          </p:cNvPr>
          <p:cNvGrpSpPr/>
          <p:nvPr/>
        </p:nvGrpSpPr>
        <p:grpSpPr>
          <a:xfrm>
            <a:off x="5007383" y="2842475"/>
            <a:ext cx="6005264" cy="1421768"/>
            <a:chOff x="-713978" y="3320954"/>
            <a:chExt cx="6005264" cy="1421768"/>
          </a:xfrm>
        </p:grpSpPr>
        <p:cxnSp>
          <p:nvCxnSpPr>
            <p:cNvPr id="46" name="Straight Connector 4">
              <a:extLst>
                <a:ext uri="{FF2B5EF4-FFF2-40B4-BE49-F238E27FC236}">
                  <a16:creationId xmlns:a16="http://schemas.microsoft.com/office/drawing/2014/main" id="{33C47553-D682-470B-92E4-5990C9D80319}"/>
                </a:ext>
              </a:extLst>
            </p:cNvPr>
            <p:cNvCxnSpPr/>
            <p:nvPr/>
          </p:nvCxnSpPr>
          <p:spPr>
            <a:xfrm>
              <a:off x="3447070" y="3320954"/>
              <a:ext cx="457200" cy="457200"/>
            </a:xfrm>
            <a:prstGeom prst="line">
              <a:avLst/>
            </a:prstGeom>
            <a:ln w="190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5">
              <a:extLst>
                <a:ext uri="{FF2B5EF4-FFF2-40B4-BE49-F238E27FC236}">
                  <a16:creationId xmlns:a16="http://schemas.microsoft.com/office/drawing/2014/main" id="{C9CE22BE-AAA8-4360-BEBC-78A42C16CA0E}"/>
                </a:ext>
              </a:extLst>
            </p:cNvPr>
            <p:cNvCxnSpPr/>
            <p:nvPr/>
          </p:nvCxnSpPr>
          <p:spPr>
            <a:xfrm>
              <a:off x="673038" y="3320954"/>
              <a:ext cx="457200" cy="457200"/>
            </a:xfrm>
            <a:prstGeom prst="line">
              <a:avLst/>
            </a:prstGeom>
            <a:ln w="190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6">
              <a:extLst>
                <a:ext uri="{FF2B5EF4-FFF2-40B4-BE49-F238E27FC236}">
                  <a16:creationId xmlns:a16="http://schemas.microsoft.com/office/drawing/2014/main" id="{A3C6816D-A6FA-496F-A007-135AEDF44BAE}"/>
                </a:ext>
              </a:extLst>
            </p:cNvPr>
            <p:cNvCxnSpPr/>
            <p:nvPr/>
          </p:nvCxnSpPr>
          <p:spPr>
            <a:xfrm flipV="1">
              <a:off x="4834086" y="4285522"/>
              <a:ext cx="457200" cy="457200"/>
            </a:xfrm>
            <a:prstGeom prst="line">
              <a:avLst/>
            </a:prstGeom>
            <a:ln w="190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7">
              <a:extLst>
                <a:ext uri="{FF2B5EF4-FFF2-40B4-BE49-F238E27FC236}">
                  <a16:creationId xmlns:a16="http://schemas.microsoft.com/office/drawing/2014/main" id="{4740F96A-C996-45B3-A799-29F408AF9CF0}"/>
                </a:ext>
              </a:extLst>
            </p:cNvPr>
            <p:cNvCxnSpPr/>
            <p:nvPr/>
          </p:nvCxnSpPr>
          <p:spPr>
            <a:xfrm flipV="1">
              <a:off x="2060054" y="4285522"/>
              <a:ext cx="457200" cy="457200"/>
            </a:xfrm>
            <a:prstGeom prst="line">
              <a:avLst/>
            </a:prstGeom>
            <a:ln w="190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55">
              <a:extLst>
                <a:ext uri="{FF2B5EF4-FFF2-40B4-BE49-F238E27FC236}">
                  <a16:creationId xmlns:a16="http://schemas.microsoft.com/office/drawing/2014/main" id="{636EDEAF-B971-471C-9C19-DF1FA9C22968}"/>
                </a:ext>
              </a:extLst>
            </p:cNvPr>
            <p:cNvCxnSpPr/>
            <p:nvPr/>
          </p:nvCxnSpPr>
          <p:spPr>
            <a:xfrm flipV="1">
              <a:off x="-713978" y="4285522"/>
              <a:ext cx="457200" cy="457200"/>
            </a:xfrm>
            <a:prstGeom prst="line">
              <a:avLst/>
            </a:prstGeom>
            <a:ln w="190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1" name="Group 13">
            <a:extLst>
              <a:ext uri="{FF2B5EF4-FFF2-40B4-BE49-F238E27FC236}">
                <a16:creationId xmlns:a16="http://schemas.microsoft.com/office/drawing/2014/main" id="{71DFE8A1-F222-4551-8975-11C541F28ED1}"/>
              </a:ext>
            </a:extLst>
          </p:cNvPr>
          <p:cNvGrpSpPr/>
          <p:nvPr/>
        </p:nvGrpSpPr>
        <p:grpSpPr>
          <a:xfrm>
            <a:off x="4512479" y="3299676"/>
            <a:ext cx="7254542" cy="514942"/>
            <a:chOff x="-373747" y="3778154"/>
            <a:chExt cx="6555041" cy="514942"/>
          </a:xfrm>
        </p:grpSpPr>
        <p:sp>
          <p:nvSpPr>
            <p:cNvPr id="52" name="Chevron 2">
              <a:extLst>
                <a:ext uri="{FF2B5EF4-FFF2-40B4-BE49-F238E27FC236}">
                  <a16:creationId xmlns:a16="http://schemas.microsoft.com/office/drawing/2014/main" id="{4F6637FB-5D70-4466-9053-A26DFC454EDD}"/>
                </a:ext>
              </a:extLst>
            </p:cNvPr>
            <p:cNvSpPr/>
            <p:nvPr/>
          </p:nvSpPr>
          <p:spPr>
            <a:xfrm>
              <a:off x="933736" y="3778154"/>
              <a:ext cx="1434480" cy="514942"/>
            </a:xfrm>
            <a:prstGeom prst="chevron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53" name="Chevron 37">
              <a:extLst>
                <a:ext uri="{FF2B5EF4-FFF2-40B4-BE49-F238E27FC236}">
                  <a16:creationId xmlns:a16="http://schemas.microsoft.com/office/drawing/2014/main" id="{723C7E42-400F-4DE2-840E-A675D3F3A633}"/>
                </a:ext>
              </a:extLst>
            </p:cNvPr>
            <p:cNvSpPr/>
            <p:nvPr/>
          </p:nvSpPr>
          <p:spPr>
            <a:xfrm>
              <a:off x="2204762" y="3778154"/>
              <a:ext cx="1434480" cy="514942"/>
            </a:xfrm>
            <a:prstGeom prst="chevron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54" name="Chevron 38">
              <a:extLst>
                <a:ext uri="{FF2B5EF4-FFF2-40B4-BE49-F238E27FC236}">
                  <a16:creationId xmlns:a16="http://schemas.microsoft.com/office/drawing/2014/main" id="{18CD7714-9B56-429F-8A57-C7E0CB0C798C}"/>
                </a:ext>
              </a:extLst>
            </p:cNvPr>
            <p:cNvSpPr/>
            <p:nvPr/>
          </p:nvSpPr>
          <p:spPr>
            <a:xfrm>
              <a:off x="3475788" y="3778154"/>
              <a:ext cx="1434480" cy="514942"/>
            </a:xfrm>
            <a:prstGeom prst="chevron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55" name="Chevron 39">
              <a:extLst>
                <a:ext uri="{FF2B5EF4-FFF2-40B4-BE49-F238E27FC236}">
                  <a16:creationId xmlns:a16="http://schemas.microsoft.com/office/drawing/2014/main" id="{8B7E13A3-AE81-4FF1-A4E5-D93B2B7E145F}"/>
                </a:ext>
              </a:extLst>
            </p:cNvPr>
            <p:cNvSpPr/>
            <p:nvPr/>
          </p:nvSpPr>
          <p:spPr>
            <a:xfrm>
              <a:off x="4746814" y="3778154"/>
              <a:ext cx="1434480" cy="514942"/>
            </a:xfrm>
            <a:prstGeom prst="chevron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57" name="Chevron 2">
              <a:extLst>
                <a:ext uri="{FF2B5EF4-FFF2-40B4-BE49-F238E27FC236}">
                  <a16:creationId xmlns:a16="http://schemas.microsoft.com/office/drawing/2014/main" id="{F16939A0-DB71-4261-AF49-C9BAD4061DCF}"/>
                </a:ext>
              </a:extLst>
            </p:cNvPr>
            <p:cNvSpPr/>
            <p:nvPr/>
          </p:nvSpPr>
          <p:spPr>
            <a:xfrm>
              <a:off x="-373747" y="3778154"/>
              <a:ext cx="1434480" cy="514942"/>
            </a:xfrm>
            <a:prstGeom prst="chevron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58" name="Group 20">
            <a:extLst>
              <a:ext uri="{FF2B5EF4-FFF2-40B4-BE49-F238E27FC236}">
                <a16:creationId xmlns:a16="http://schemas.microsoft.com/office/drawing/2014/main" id="{DDA53D79-7AA5-4115-A534-D7CA34C036B9}"/>
              </a:ext>
            </a:extLst>
          </p:cNvPr>
          <p:cNvGrpSpPr/>
          <p:nvPr/>
        </p:nvGrpSpPr>
        <p:grpSpPr>
          <a:xfrm>
            <a:off x="5456281" y="2208363"/>
            <a:ext cx="1836018" cy="524800"/>
            <a:chOff x="7026501" y="4509120"/>
            <a:chExt cx="1499710" cy="524800"/>
          </a:xfrm>
        </p:grpSpPr>
        <p:sp>
          <p:nvSpPr>
            <p:cNvPr id="59" name="TextBox 21">
              <a:extLst>
                <a:ext uri="{FF2B5EF4-FFF2-40B4-BE49-F238E27FC236}">
                  <a16:creationId xmlns:a16="http://schemas.microsoft.com/office/drawing/2014/main" id="{F9917EEC-FA40-4A76-AFFD-DD323F58CF3D}"/>
                </a:ext>
              </a:extLst>
            </p:cNvPr>
            <p:cNvSpPr txBox="1"/>
            <p:nvPr/>
          </p:nvSpPr>
          <p:spPr>
            <a:xfrm>
              <a:off x="7026501" y="4509120"/>
              <a:ext cx="149971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tÍTULO</a:t>
              </a:r>
              <a:endParaRPr lang="ko-KR" altLang="en-US" sz="1200" b="1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0" name="TextBox 22">
              <a:extLst>
                <a:ext uri="{FF2B5EF4-FFF2-40B4-BE49-F238E27FC236}">
                  <a16:creationId xmlns:a16="http://schemas.microsoft.com/office/drawing/2014/main" id="{7C88D326-69CF-4D40-A430-E204934FD13D}"/>
                </a:ext>
              </a:extLst>
            </p:cNvPr>
            <p:cNvSpPr txBox="1"/>
            <p:nvPr/>
          </p:nvSpPr>
          <p:spPr>
            <a:xfrm>
              <a:off x="7026501" y="4756921"/>
              <a:ext cx="149971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TEXTO</a:t>
              </a:r>
              <a:endParaRPr lang="ko-KR" altLang="en-US" sz="120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1" name="Group 23">
            <a:extLst>
              <a:ext uri="{FF2B5EF4-FFF2-40B4-BE49-F238E27FC236}">
                <a16:creationId xmlns:a16="http://schemas.microsoft.com/office/drawing/2014/main" id="{5E416F4A-47F4-49BA-A653-FEAF457A222F}"/>
              </a:ext>
            </a:extLst>
          </p:cNvPr>
          <p:cNvGrpSpPr/>
          <p:nvPr/>
        </p:nvGrpSpPr>
        <p:grpSpPr>
          <a:xfrm>
            <a:off x="8240369" y="2208363"/>
            <a:ext cx="1836018" cy="524800"/>
            <a:chOff x="7026501" y="4509120"/>
            <a:chExt cx="1499710" cy="524800"/>
          </a:xfrm>
        </p:grpSpPr>
        <p:sp>
          <p:nvSpPr>
            <p:cNvPr id="62" name="TextBox 24">
              <a:extLst>
                <a:ext uri="{FF2B5EF4-FFF2-40B4-BE49-F238E27FC236}">
                  <a16:creationId xmlns:a16="http://schemas.microsoft.com/office/drawing/2014/main" id="{113CDD6D-0C76-4D7C-A527-E0FDF6AE6340}"/>
                </a:ext>
              </a:extLst>
            </p:cNvPr>
            <p:cNvSpPr txBox="1"/>
            <p:nvPr/>
          </p:nvSpPr>
          <p:spPr>
            <a:xfrm>
              <a:off x="7026501" y="4509120"/>
              <a:ext cx="149971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TÍTULO</a:t>
              </a:r>
              <a:endParaRPr lang="ko-KR" altLang="en-US" sz="1200" b="1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3" name="TextBox 25">
              <a:extLst>
                <a:ext uri="{FF2B5EF4-FFF2-40B4-BE49-F238E27FC236}">
                  <a16:creationId xmlns:a16="http://schemas.microsoft.com/office/drawing/2014/main" id="{7C9C6D89-043E-437F-A587-B03AC87B233C}"/>
                </a:ext>
              </a:extLst>
            </p:cNvPr>
            <p:cNvSpPr txBox="1"/>
            <p:nvPr/>
          </p:nvSpPr>
          <p:spPr>
            <a:xfrm>
              <a:off x="7026501" y="4756921"/>
              <a:ext cx="149971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TEXTO</a:t>
              </a:r>
              <a:endParaRPr lang="ko-KR" altLang="en-US" sz="120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79" name="Group 29">
            <a:extLst>
              <a:ext uri="{FF2B5EF4-FFF2-40B4-BE49-F238E27FC236}">
                <a16:creationId xmlns:a16="http://schemas.microsoft.com/office/drawing/2014/main" id="{240C4BC1-6D79-49F6-A77B-53423F7A2CB8}"/>
              </a:ext>
            </a:extLst>
          </p:cNvPr>
          <p:cNvGrpSpPr/>
          <p:nvPr/>
        </p:nvGrpSpPr>
        <p:grpSpPr>
          <a:xfrm>
            <a:off x="6848325" y="4371099"/>
            <a:ext cx="1836018" cy="524800"/>
            <a:chOff x="7026501" y="4509120"/>
            <a:chExt cx="1499710" cy="524800"/>
          </a:xfrm>
        </p:grpSpPr>
        <p:sp>
          <p:nvSpPr>
            <p:cNvPr id="80" name="TextBox 30">
              <a:extLst>
                <a:ext uri="{FF2B5EF4-FFF2-40B4-BE49-F238E27FC236}">
                  <a16:creationId xmlns:a16="http://schemas.microsoft.com/office/drawing/2014/main" id="{AB988DC9-4245-462F-84D6-9703FE938DC9}"/>
                </a:ext>
              </a:extLst>
            </p:cNvPr>
            <p:cNvSpPr txBox="1"/>
            <p:nvPr/>
          </p:nvSpPr>
          <p:spPr>
            <a:xfrm>
              <a:off x="7026501" y="4509120"/>
              <a:ext cx="149971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TÍTULO</a:t>
              </a:r>
              <a:endParaRPr lang="ko-KR" altLang="en-US" sz="1200" b="1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1" name="TextBox 31">
              <a:extLst>
                <a:ext uri="{FF2B5EF4-FFF2-40B4-BE49-F238E27FC236}">
                  <a16:creationId xmlns:a16="http://schemas.microsoft.com/office/drawing/2014/main" id="{A4901790-7F96-4A48-A874-E543BBD3A123}"/>
                </a:ext>
              </a:extLst>
            </p:cNvPr>
            <p:cNvSpPr txBox="1"/>
            <p:nvPr/>
          </p:nvSpPr>
          <p:spPr>
            <a:xfrm>
              <a:off x="7026501" y="4756921"/>
              <a:ext cx="149971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TEXTO</a:t>
              </a:r>
              <a:endParaRPr lang="ko-KR" altLang="en-US" sz="120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82" name="Group 32">
            <a:extLst>
              <a:ext uri="{FF2B5EF4-FFF2-40B4-BE49-F238E27FC236}">
                <a16:creationId xmlns:a16="http://schemas.microsoft.com/office/drawing/2014/main" id="{63068352-1E42-40B8-B7A5-DD930257175B}"/>
              </a:ext>
            </a:extLst>
          </p:cNvPr>
          <p:cNvGrpSpPr/>
          <p:nvPr/>
        </p:nvGrpSpPr>
        <p:grpSpPr>
          <a:xfrm>
            <a:off x="9632413" y="4371099"/>
            <a:ext cx="1836018" cy="524800"/>
            <a:chOff x="7026501" y="4509120"/>
            <a:chExt cx="1499710" cy="524800"/>
          </a:xfrm>
        </p:grpSpPr>
        <p:sp>
          <p:nvSpPr>
            <p:cNvPr id="83" name="TextBox 33">
              <a:extLst>
                <a:ext uri="{FF2B5EF4-FFF2-40B4-BE49-F238E27FC236}">
                  <a16:creationId xmlns:a16="http://schemas.microsoft.com/office/drawing/2014/main" id="{43109A4A-CED3-423F-97CD-DAC89B30924C}"/>
                </a:ext>
              </a:extLst>
            </p:cNvPr>
            <p:cNvSpPr txBox="1"/>
            <p:nvPr/>
          </p:nvSpPr>
          <p:spPr>
            <a:xfrm>
              <a:off x="7026501" y="4509120"/>
              <a:ext cx="149971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TÍTULO</a:t>
              </a:r>
              <a:endParaRPr lang="ko-KR" altLang="en-US" sz="1200" b="1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4" name="TextBox 34">
              <a:extLst>
                <a:ext uri="{FF2B5EF4-FFF2-40B4-BE49-F238E27FC236}">
                  <a16:creationId xmlns:a16="http://schemas.microsoft.com/office/drawing/2014/main" id="{37D451F5-EF00-44D2-8C00-CA7076C0FC7C}"/>
                </a:ext>
              </a:extLst>
            </p:cNvPr>
            <p:cNvSpPr txBox="1"/>
            <p:nvPr/>
          </p:nvSpPr>
          <p:spPr>
            <a:xfrm>
              <a:off x="7026501" y="4756921"/>
              <a:ext cx="149971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TEXTO</a:t>
              </a:r>
              <a:endParaRPr lang="ko-KR" altLang="en-US" sz="120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85" name="TextBox 35">
            <a:extLst>
              <a:ext uri="{FF2B5EF4-FFF2-40B4-BE49-F238E27FC236}">
                <a16:creationId xmlns:a16="http://schemas.microsoft.com/office/drawing/2014/main" id="{88E26440-F682-4286-8539-D5553F6B1244}"/>
              </a:ext>
            </a:extLst>
          </p:cNvPr>
          <p:cNvSpPr txBox="1"/>
          <p:nvPr/>
        </p:nvSpPr>
        <p:spPr>
          <a:xfrm>
            <a:off x="6207298" y="3429000"/>
            <a:ext cx="120366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>
                <a:solidFill>
                  <a:schemeClr val="bg1"/>
                </a:solidFill>
                <a:cs typeface="Arial" pitchFamily="34" charset="0"/>
              </a:rPr>
              <a:t>Add Text</a:t>
            </a:r>
            <a:endParaRPr lang="ko-KR" altLang="en-US" sz="1200" b="1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86" name="TextBox 36">
            <a:extLst>
              <a:ext uri="{FF2B5EF4-FFF2-40B4-BE49-F238E27FC236}">
                <a16:creationId xmlns:a16="http://schemas.microsoft.com/office/drawing/2014/main" id="{F9568C83-2060-40EA-B199-27FDD84DA538}"/>
              </a:ext>
            </a:extLst>
          </p:cNvPr>
          <p:cNvSpPr txBox="1"/>
          <p:nvPr/>
        </p:nvSpPr>
        <p:spPr>
          <a:xfrm>
            <a:off x="7624105" y="3429000"/>
            <a:ext cx="120366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>
                <a:solidFill>
                  <a:schemeClr val="bg1"/>
                </a:solidFill>
                <a:cs typeface="Arial" pitchFamily="34" charset="0"/>
              </a:rPr>
              <a:t>Add Text</a:t>
            </a:r>
            <a:endParaRPr lang="ko-KR" altLang="en-US" sz="1200" b="1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87" name="TextBox 37">
            <a:extLst>
              <a:ext uri="{FF2B5EF4-FFF2-40B4-BE49-F238E27FC236}">
                <a16:creationId xmlns:a16="http://schemas.microsoft.com/office/drawing/2014/main" id="{9E4C1607-8C28-46A2-A469-969302E6DF41}"/>
              </a:ext>
            </a:extLst>
          </p:cNvPr>
          <p:cNvSpPr txBox="1"/>
          <p:nvPr/>
        </p:nvSpPr>
        <p:spPr>
          <a:xfrm>
            <a:off x="9040912" y="3429000"/>
            <a:ext cx="120366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>
                <a:solidFill>
                  <a:schemeClr val="bg1"/>
                </a:solidFill>
                <a:cs typeface="Arial" pitchFamily="34" charset="0"/>
              </a:rPr>
              <a:t>Add Text</a:t>
            </a:r>
            <a:endParaRPr lang="ko-KR" altLang="en-US" sz="1200" b="1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88" name="TextBox 38">
            <a:extLst>
              <a:ext uri="{FF2B5EF4-FFF2-40B4-BE49-F238E27FC236}">
                <a16:creationId xmlns:a16="http://schemas.microsoft.com/office/drawing/2014/main" id="{53B2E2A2-5227-4C37-8A61-4E7FE82C2E27}"/>
              </a:ext>
            </a:extLst>
          </p:cNvPr>
          <p:cNvSpPr txBox="1"/>
          <p:nvPr/>
        </p:nvSpPr>
        <p:spPr>
          <a:xfrm>
            <a:off x="10457719" y="3429000"/>
            <a:ext cx="120366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>
                <a:solidFill>
                  <a:schemeClr val="bg1"/>
                </a:solidFill>
                <a:cs typeface="Arial" pitchFamily="34" charset="0"/>
              </a:rPr>
              <a:t>Add Text</a:t>
            </a:r>
            <a:endParaRPr lang="ko-KR" altLang="en-US" sz="1200" b="1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90" name="TextBox 40">
            <a:extLst>
              <a:ext uri="{FF2B5EF4-FFF2-40B4-BE49-F238E27FC236}">
                <a16:creationId xmlns:a16="http://schemas.microsoft.com/office/drawing/2014/main" id="{0587D773-27DF-4828-BE7D-2274D0FB4225}"/>
              </a:ext>
            </a:extLst>
          </p:cNvPr>
          <p:cNvSpPr txBox="1"/>
          <p:nvPr/>
        </p:nvSpPr>
        <p:spPr>
          <a:xfrm>
            <a:off x="4790491" y="3429000"/>
            <a:ext cx="120366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>
                <a:solidFill>
                  <a:schemeClr val="bg1"/>
                </a:solidFill>
                <a:cs typeface="Arial" pitchFamily="34" charset="0"/>
              </a:rPr>
              <a:t>Add Text</a:t>
            </a:r>
            <a:endParaRPr lang="ko-KR" altLang="en-US" sz="1200" b="1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91" name="Group 71">
            <a:extLst>
              <a:ext uri="{FF2B5EF4-FFF2-40B4-BE49-F238E27FC236}">
                <a16:creationId xmlns:a16="http://schemas.microsoft.com/office/drawing/2014/main" id="{E42D387D-98B2-4689-9D08-43CB3E01B9B3}"/>
              </a:ext>
            </a:extLst>
          </p:cNvPr>
          <p:cNvGrpSpPr/>
          <p:nvPr/>
        </p:nvGrpSpPr>
        <p:grpSpPr>
          <a:xfrm>
            <a:off x="4064237" y="4381131"/>
            <a:ext cx="1836018" cy="524800"/>
            <a:chOff x="7026501" y="4509120"/>
            <a:chExt cx="1499710" cy="524800"/>
          </a:xfrm>
        </p:grpSpPr>
        <p:sp>
          <p:nvSpPr>
            <p:cNvPr id="92" name="TextBox 42">
              <a:extLst>
                <a:ext uri="{FF2B5EF4-FFF2-40B4-BE49-F238E27FC236}">
                  <a16:creationId xmlns:a16="http://schemas.microsoft.com/office/drawing/2014/main" id="{ACD3327C-3489-45CF-A727-881C3E88C4CD}"/>
                </a:ext>
              </a:extLst>
            </p:cNvPr>
            <p:cNvSpPr txBox="1"/>
            <p:nvPr/>
          </p:nvSpPr>
          <p:spPr>
            <a:xfrm>
              <a:off x="7026501" y="4509120"/>
              <a:ext cx="149971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TEXTO</a:t>
              </a:r>
              <a:endParaRPr lang="ko-KR" altLang="en-US" sz="1200" b="1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3" name="TextBox 43">
              <a:extLst>
                <a:ext uri="{FF2B5EF4-FFF2-40B4-BE49-F238E27FC236}">
                  <a16:creationId xmlns:a16="http://schemas.microsoft.com/office/drawing/2014/main" id="{B22DD0F0-5E37-4538-9A42-E9915F7AB02B}"/>
                </a:ext>
              </a:extLst>
            </p:cNvPr>
            <p:cNvSpPr txBox="1"/>
            <p:nvPr/>
          </p:nvSpPr>
          <p:spPr>
            <a:xfrm>
              <a:off x="7026501" y="4756921"/>
              <a:ext cx="149971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TEXTO</a:t>
              </a:r>
              <a:endParaRPr lang="ko-KR" altLang="en-US" sz="120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94" name="CaixaDeTexto 93">
            <a:extLst>
              <a:ext uri="{FF2B5EF4-FFF2-40B4-BE49-F238E27FC236}">
                <a16:creationId xmlns:a16="http://schemas.microsoft.com/office/drawing/2014/main" id="{CA012031-34A3-4EF2-8440-5022BC8B519B}"/>
              </a:ext>
            </a:extLst>
          </p:cNvPr>
          <p:cNvSpPr txBox="1"/>
          <p:nvPr/>
        </p:nvSpPr>
        <p:spPr>
          <a:xfrm>
            <a:off x="370086" y="4515257"/>
            <a:ext cx="32303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000">
                <a:solidFill>
                  <a:schemeClr val="bg1"/>
                </a:solidFill>
                <a:latin typeface="Montserrat" panose="02000505000000020004" pitchFamily="2" charset="0"/>
              </a:rPr>
              <a:t>(CORES E TAMANHOS EDITÁVEIS)</a:t>
            </a:r>
          </a:p>
        </p:txBody>
      </p:sp>
    </p:spTree>
    <p:extLst>
      <p:ext uri="{BB962C8B-B14F-4D97-AF65-F5344CB8AC3E}">
        <p14:creationId xmlns:p14="http://schemas.microsoft.com/office/powerpoint/2010/main" val="3249716008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Shape 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tângulo 9">
            <a:extLst>
              <a:ext uri="{FF2B5EF4-FFF2-40B4-BE49-F238E27FC236}">
                <a16:creationId xmlns:a16="http://schemas.microsoft.com/office/drawing/2014/main" id="{53BDDEDA-E79A-43B4-A58F-99B98A090FC0}"/>
              </a:ext>
            </a:extLst>
          </p:cNvPr>
          <p:cNvSpPr/>
          <p:nvPr/>
        </p:nvSpPr>
        <p:spPr>
          <a:xfrm>
            <a:off x="0" y="0"/>
            <a:ext cx="3974471" cy="6858000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" name="CaixaDeTexto 11">
            <a:extLst>
              <a:ext uri="{FF2B5EF4-FFF2-40B4-BE49-F238E27FC236}">
                <a16:creationId xmlns:a16="http://schemas.microsoft.com/office/drawing/2014/main" id="{45234FAF-5432-4AAD-A9FB-E7CA5AAB9CB4}"/>
              </a:ext>
            </a:extLst>
          </p:cNvPr>
          <p:cNvSpPr txBox="1"/>
          <p:nvPr/>
        </p:nvSpPr>
        <p:spPr>
          <a:xfrm>
            <a:off x="73152" y="2367171"/>
            <a:ext cx="3917933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4400">
                <a:solidFill>
                  <a:schemeClr val="bg1"/>
                </a:solidFill>
                <a:latin typeface="Montserrat" panose="02000505000000020004" pitchFamily="2" charset="0"/>
              </a:rPr>
              <a:t>Infográficos que podem ajudar</a:t>
            </a:r>
          </a:p>
        </p:txBody>
      </p:sp>
      <p:sp>
        <p:nvSpPr>
          <p:cNvPr id="94" name="CaixaDeTexto 93">
            <a:extLst>
              <a:ext uri="{FF2B5EF4-FFF2-40B4-BE49-F238E27FC236}">
                <a16:creationId xmlns:a16="http://schemas.microsoft.com/office/drawing/2014/main" id="{CA012031-34A3-4EF2-8440-5022BC8B519B}"/>
              </a:ext>
            </a:extLst>
          </p:cNvPr>
          <p:cNvSpPr txBox="1"/>
          <p:nvPr/>
        </p:nvSpPr>
        <p:spPr>
          <a:xfrm>
            <a:off x="370086" y="4515257"/>
            <a:ext cx="32303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000">
                <a:solidFill>
                  <a:schemeClr val="bg1"/>
                </a:solidFill>
                <a:latin typeface="Montserrat" panose="02000505000000020004" pitchFamily="2" charset="0"/>
              </a:rPr>
              <a:t>(CORES E TAMANHOS EDITÁVEIS)</a:t>
            </a:r>
          </a:p>
        </p:txBody>
      </p:sp>
      <p:grpSp>
        <p:nvGrpSpPr>
          <p:cNvPr id="132" name="Group 2">
            <a:extLst>
              <a:ext uri="{FF2B5EF4-FFF2-40B4-BE49-F238E27FC236}">
                <a16:creationId xmlns:a16="http://schemas.microsoft.com/office/drawing/2014/main" id="{64CEEA63-8683-49B8-A618-A2C20C15E2A8}"/>
              </a:ext>
            </a:extLst>
          </p:cNvPr>
          <p:cNvGrpSpPr/>
          <p:nvPr/>
        </p:nvGrpSpPr>
        <p:grpSpPr>
          <a:xfrm>
            <a:off x="6183375" y="1342481"/>
            <a:ext cx="4068312" cy="4173038"/>
            <a:chOff x="2527882" y="1769366"/>
            <a:chExt cx="4068312" cy="4173038"/>
          </a:xfrm>
        </p:grpSpPr>
        <p:sp>
          <p:nvSpPr>
            <p:cNvPr id="133" name="Rectangle 8">
              <a:extLst>
                <a:ext uri="{FF2B5EF4-FFF2-40B4-BE49-F238E27FC236}">
                  <a16:creationId xmlns:a16="http://schemas.microsoft.com/office/drawing/2014/main" id="{57688DC4-F3D6-42BF-BBFF-79CD48653C2E}"/>
                </a:ext>
              </a:extLst>
            </p:cNvPr>
            <p:cNvSpPr/>
            <p:nvPr/>
          </p:nvSpPr>
          <p:spPr>
            <a:xfrm>
              <a:off x="2527882" y="3860800"/>
              <a:ext cx="2044119" cy="2024231"/>
            </a:xfrm>
            <a:custGeom>
              <a:avLst/>
              <a:gdLst/>
              <a:ahLst/>
              <a:cxnLst/>
              <a:rect l="l" t="t" r="r" b="b"/>
              <a:pathLst>
                <a:path w="2044119" h="2024231">
                  <a:moveTo>
                    <a:pt x="366464" y="0"/>
                  </a:moveTo>
                  <a:lnTo>
                    <a:pt x="556662" y="0"/>
                  </a:lnTo>
                  <a:cubicBezTo>
                    <a:pt x="561251" y="574041"/>
                    <a:pt x="908815" y="1117284"/>
                    <a:pt x="1480062" y="1349474"/>
                  </a:cubicBezTo>
                  <a:cubicBezTo>
                    <a:pt x="1664906" y="1424606"/>
                    <a:pt x="1856123" y="1460241"/>
                    <a:pt x="2044119" y="1459681"/>
                  </a:cubicBezTo>
                  <a:lnTo>
                    <a:pt x="2044119" y="1643731"/>
                  </a:lnTo>
                  <a:cubicBezTo>
                    <a:pt x="1976201" y="1643868"/>
                    <a:pt x="1907852" y="1639074"/>
                    <a:pt x="1839496" y="1629946"/>
                  </a:cubicBezTo>
                  <a:lnTo>
                    <a:pt x="1546504" y="2024231"/>
                  </a:lnTo>
                  <a:lnTo>
                    <a:pt x="955093" y="1783846"/>
                  </a:lnTo>
                  <a:lnTo>
                    <a:pt x="1025507" y="1299093"/>
                  </a:lnTo>
                  <a:cubicBezTo>
                    <a:pt x="905134" y="1209445"/>
                    <a:pt x="799404" y="1105116"/>
                    <a:pt x="713898" y="986746"/>
                  </a:cubicBezTo>
                  <a:lnTo>
                    <a:pt x="719682" y="1004573"/>
                  </a:lnTo>
                  <a:lnTo>
                    <a:pt x="195230" y="1037088"/>
                  </a:lnTo>
                  <a:lnTo>
                    <a:pt x="0" y="435261"/>
                  </a:lnTo>
                  <a:lnTo>
                    <a:pt x="381694" y="20215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34" name="Oval 21">
              <a:extLst>
                <a:ext uri="{FF2B5EF4-FFF2-40B4-BE49-F238E27FC236}">
                  <a16:creationId xmlns:a16="http://schemas.microsoft.com/office/drawing/2014/main" id="{7B89462F-42F0-4391-BC21-990D9A2BC066}"/>
                </a:ext>
              </a:extLst>
            </p:cNvPr>
            <p:cNvSpPr/>
            <p:nvPr/>
          </p:nvSpPr>
          <p:spPr>
            <a:xfrm rot="437364">
              <a:off x="4621552" y="3784736"/>
              <a:ext cx="1916761" cy="2157668"/>
            </a:xfrm>
            <a:custGeom>
              <a:avLst/>
              <a:gdLst/>
              <a:ahLst/>
              <a:cxnLst/>
              <a:rect l="l" t="t" r="r" b="b"/>
              <a:pathLst>
                <a:path w="1916761" h="2157668">
                  <a:moveTo>
                    <a:pt x="1708415" y="144041"/>
                  </a:moveTo>
                  <a:lnTo>
                    <a:pt x="1725767" y="154715"/>
                  </a:lnTo>
                  <a:lnTo>
                    <a:pt x="1708415" y="150430"/>
                  </a:lnTo>
                  <a:close/>
                  <a:moveTo>
                    <a:pt x="1300025" y="24192"/>
                  </a:moveTo>
                  <a:lnTo>
                    <a:pt x="1489147" y="0"/>
                  </a:lnTo>
                  <a:cubicBezTo>
                    <a:pt x="1500273" y="82796"/>
                    <a:pt x="1504062" y="167059"/>
                    <a:pt x="1500308" y="252054"/>
                  </a:cubicBezTo>
                  <a:lnTo>
                    <a:pt x="1916761" y="480508"/>
                  </a:lnTo>
                  <a:lnTo>
                    <a:pt x="1751401" y="1090339"/>
                  </a:lnTo>
                  <a:lnTo>
                    <a:pt x="1246060" y="1081941"/>
                  </a:lnTo>
                  <a:cubicBezTo>
                    <a:pt x="1182167" y="1187433"/>
                    <a:pt x="1104758" y="1282578"/>
                    <a:pt x="1018020" y="1367515"/>
                  </a:cubicBezTo>
                  <a:lnTo>
                    <a:pt x="1183977" y="1795543"/>
                  </a:lnTo>
                  <a:lnTo>
                    <a:pt x="660625" y="2157668"/>
                  </a:lnTo>
                  <a:lnTo>
                    <a:pt x="452734" y="1979318"/>
                  </a:lnTo>
                  <a:lnTo>
                    <a:pt x="452343" y="1979754"/>
                  </a:lnTo>
                  <a:lnTo>
                    <a:pt x="407306" y="1940346"/>
                  </a:lnTo>
                  <a:lnTo>
                    <a:pt x="263664" y="1817114"/>
                  </a:lnTo>
                  <a:lnTo>
                    <a:pt x="265236" y="1816026"/>
                  </a:lnTo>
                  <a:lnTo>
                    <a:pt x="248277" y="1801186"/>
                  </a:lnTo>
                  <a:cubicBezTo>
                    <a:pt x="175016" y="1821669"/>
                    <a:pt x="99852" y="1836107"/>
                    <a:pt x="23294" y="1843500"/>
                  </a:cubicBezTo>
                  <a:lnTo>
                    <a:pt x="0" y="1661401"/>
                  </a:lnTo>
                  <a:cubicBezTo>
                    <a:pt x="586249" y="1594555"/>
                    <a:pt x="1099236" y="1182477"/>
                    <a:pt x="1261282" y="584868"/>
                  </a:cubicBezTo>
                  <a:cubicBezTo>
                    <a:pt x="1312404" y="396331"/>
                    <a:pt x="1323933" y="206529"/>
                    <a:pt x="1300025" y="24192"/>
                  </a:cubicBezTo>
                  <a:close/>
                </a:path>
              </a:pathLst>
            </a:custGeom>
            <a:solidFill>
              <a:srgbClr val="A5A5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135" name="Oval 21">
              <a:extLst>
                <a:ext uri="{FF2B5EF4-FFF2-40B4-BE49-F238E27FC236}">
                  <a16:creationId xmlns:a16="http://schemas.microsoft.com/office/drawing/2014/main" id="{407861E7-0828-4E93-8B3B-CCBAC7BE2BD1}"/>
                </a:ext>
              </a:extLst>
            </p:cNvPr>
            <p:cNvSpPr/>
            <p:nvPr/>
          </p:nvSpPr>
          <p:spPr>
            <a:xfrm rot="437364">
              <a:off x="2587685" y="1769366"/>
              <a:ext cx="1903947" cy="2166804"/>
            </a:xfrm>
            <a:custGeom>
              <a:avLst/>
              <a:gdLst/>
              <a:ahLst/>
              <a:cxnLst/>
              <a:rect l="l" t="t" r="r" b="b"/>
              <a:pathLst>
                <a:path w="1903947" h="2166804">
                  <a:moveTo>
                    <a:pt x="1248722" y="0"/>
                  </a:moveTo>
                  <a:lnTo>
                    <a:pt x="1627097" y="360618"/>
                  </a:lnTo>
                  <a:lnTo>
                    <a:pt x="1623294" y="362966"/>
                  </a:lnTo>
                  <a:cubicBezTo>
                    <a:pt x="1706758" y="337014"/>
                    <a:pt x="1792834" y="318893"/>
                    <a:pt x="1880669" y="309126"/>
                  </a:cubicBezTo>
                  <a:lnTo>
                    <a:pt x="1903947" y="491102"/>
                  </a:lnTo>
                  <a:cubicBezTo>
                    <a:pt x="1322097" y="562522"/>
                    <a:pt x="814151" y="973268"/>
                    <a:pt x="653054" y="1567381"/>
                  </a:cubicBezTo>
                  <a:cubicBezTo>
                    <a:pt x="600572" y="1760932"/>
                    <a:pt x="589817" y="1955818"/>
                    <a:pt x="615630" y="2142672"/>
                  </a:cubicBezTo>
                  <a:lnTo>
                    <a:pt x="426969" y="2166804"/>
                  </a:lnTo>
                  <a:cubicBezTo>
                    <a:pt x="416234" y="2094458"/>
                    <a:pt x="410995" y="2020927"/>
                    <a:pt x="410980" y="1946726"/>
                  </a:cubicBezTo>
                  <a:lnTo>
                    <a:pt x="0" y="1721274"/>
                  </a:lnTo>
                  <a:lnTo>
                    <a:pt x="165358" y="1111442"/>
                  </a:lnTo>
                  <a:lnTo>
                    <a:pt x="636319" y="1119271"/>
                  </a:lnTo>
                  <a:cubicBezTo>
                    <a:pt x="700213" y="1007851"/>
                    <a:pt x="777366" y="906262"/>
                    <a:pt x="864645" y="815331"/>
                  </a:cubicBezTo>
                  <a:lnTo>
                    <a:pt x="706904" y="334563"/>
                  </a:lnTo>
                  <a:close/>
                </a:path>
              </a:pathLst>
            </a:custGeom>
            <a:solidFill>
              <a:srgbClr val="A5A5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136" name="Rectangle 15">
              <a:extLst>
                <a:ext uri="{FF2B5EF4-FFF2-40B4-BE49-F238E27FC236}">
                  <a16:creationId xmlns:a16="http://schemas.microsoft.com/office/drawing/2014/main" id="{EC47A6E6-B064-44FC-B924-B0D93704094F}"/>
                </a:ext>
              </a:extLst>
            </p:cNvPr>
            <p:cNvSpPr/>
            <p:nvPr/>
          </p:nvSpPr>
          <p:spPr>
            <a:xfrm>
              <a:off x="4555381" y="1792645"/>
              <a:ext cx="2040813" cy="2068155"/>
            </a:xfrm>
            <a:custGeom>
              <a:avLst/>
              <a:gdLst/>
              <a:ahLst/>
              <a:cxnLst/>
              <a:rect l="l" t="t" r="r" b="b"/>
              <a:pathLst>
                <a:path w="2040813" h="2068155">
                  <a:moveTo>
                    <a:pt x="520053" y="0"/>
                  </a:moveTo>
                  <a:lnTo>
                    <a:pt x="1111462" y="240384"/>
                  </a:lnTo>
                  <a:lnTo>
                    <a:pt x="1036786" y="754460"/>
                  </a:lnTo>
                  <a:lnTo>
                    <a:pt x="1021317" y="748171"/>
                  </a:lnTo>
                  <a:cubicBezTo>
                    <a:pt x="1142506" y="837417"/>
                    <a:pt x="1249045" y="941474"/>
                    <a:pt x="1335290" y="1059739"/>
                  </a:cubicBezTo>
                  <a:lnTo>
                    <a:pt x="1814020" y="1005063"/>
                  </a:lnTo>
                  <a:lnTo>
                    <a:pt x="2040813" y="1596059"/>
                  </a:lnTo>
                  <a:lnTo>
                    <a:pt x="1672411" y="1848385"/>
                  </a:lnTo>
                  <a:cubicBezTo>
                    <a:pt x="1682906" y="1920885"/>
                    <a:pt x="1688379" y="1994315"/>
                    <a:pt x="1687912" y="2068155"/>
                  </a:cubicBezTo>
                  <a:lnTo>
                    <a:pt x="1497249" y="2068155"/>
                  </a:lnTo>
                  <a:cubicBezTo>
                    <a:pt x="1499106" y="1488724"/>
                    <a:pt x="1150503" y="938186"/>
                    <a:pt x="574393" y="704018"/>
                  </a:cubicBezTo>
                  <a:cubicBezTo>
                    <a:pt x="467666" y="660637"/>
                    <a:pt x="358815" y="630425"/>
                    <a:pt x="249685" y="612618"/>
                  </a:cubicBezTo>
                  <a:cubicBezTo>
                    <a:pt x="213308" y="606683"/>
                    <a:pt x="176901" y="602126"/>
                    <a:pt x="140531" y="598919"/>
                  </a:cubicBezTo>
                  <a:cubicBezTo>
                    <a:pt x="93574" y="594779"/>
                    <a:pt x="46680" y="592889"/>
                    <a:pt x="0" y="593905"/>
                  </a:cubicBezTo>
                  <a:lnTo>
                    <a:pt x="0" y="409496"/>
                  </a:lnTo>
                  <a:cubicBezTo>
                    <a:pt x="74584" y="408781"/>
                    <a:pt x="149703" y="413983"/>
                    <a:pt x="224810" y="424420"/>
                  </a:cubicBezTo>
                  <a:lnTo>
                    <a:pt x="209339" y="41813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137" name="Oval 7">
            <a:extLst>
              <a:ext uri="{FF2B5EF4-FFF2-40B4-BE49-F238E27FC236}">
                <a16:creationId xmlns:a16="http://schemas.microsoft.com/office/drawing/2014/main" id="{184DE816-C57C-42DE-B7A8-CC20415E7942}"/>
              </a:ext>
            </a:extLst>
          </p:cNvPr>
          <p:cNvSpPr/>
          <p:nvPr/>
        </p:nvSpPr>
        <p:spPr>
          <a:xfrm>
            <a:off x="7102949" y="2314417"/>
            <a:ext cx="2229169" cy="2229169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38" name="Donut 2">
            <a:extLst>
              <a:ext uri="{FF2B5EF4-FFF2-40B4-BE49-F238E27FC236}">
                <a16:creationId xmlns:a16="http://schemas.microsoft.com/office/drawing/2014/main" id="{99D4909D-3A73-4EAC-9087-00B0A232AD58}"/>
              </a:ext>
            </a:extLst>
          </p:cNvPr>
          <p:cNvSpPr/>
          <p:nvPr/>
        </p:nvSpPr>
        <p:spPr>
          <a:xfrm>
            <a:off x="6865473" y="2076941"/>
            <a:ext cx="2704121" cy="2704121"/>
          </a:xfrm>
          <a:prstGeom prst="donut">
            <a:avLst>
              <a:gd name="adj" fmla="val 3866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139" name="Group 10">
            <a:extLst>
              <a:ext uri="{FF2B5EF4-FFF2-40B4-BE49-F238E27FC236}">
                <a16:creationId xmlns:a16="http://schemas.microsoft.com/office/drawing/2014/main" id="{083BBF9C-6B0C-437F-8C96-CD6E5D69675F}"/>
              </a:ext>
            </a:extLst>
          </p:cNvPr>
          <p:cNvGrpSpPr/>
          <p:nvPr/>
        </p:nvGrpSpPr>
        <p:grpSpPr>
          <a:xfrm>
            <a:off x="7407396" y="2877984"/>
            <a:ext cx="1689597" cy="840075"/>
            <a:chOff x="6670497" y="4267516"/>
            <a:chExt cx="4190656" cy="2083613"/>
          </a:xfrm>
        </p:grpSpPr>
        <p:sp>
          <p:nvSpPr>
            <p:cNvPr id="140" name="Freeform: Shape 11">
              <a:extLst>
                <a:ext uri="{FF2B5EF4-FFF2-40B4-BE49-F238E27FC236}">
                  <a16:creationId xmlns:a16="http://schemas.microsoft.com/office/drawing/2014/main" id="{33A019A9-D89D-497F-BDFE-434CFED5E2B4}"/>
                </a:ext>
              </a:extLst>
            </p:cNvPr>
            <p:cNvSpPr/>
            <p:nvPr/>
          </p:nvSpPr>
          <p:spPr>
            <a:xfrm>
              <a:off x="6670497" y="4910589"/>
              <a:ext cx="2028518" cy="1440540"/>
            </a:xfrm>
            <a:custGeom>
              <a:avLst/>
              <a:gdLst>
                <a:gd name="connsiteX0" fmla="*/ 1359605 w 2028518"/>
                <a:gd name="connsiteY0" fmla="*/ 1366447 h 1440540"/>
                <a:gd name="connsiteX1" fmla="*/ 1359605 w 2028518"/>
                <a:gd name="connsiteY1" fmla="*/ 1406271 h 1440540"/>
                <a:gd name="connsiteX2" fmla="*/ 1942246 w 2028518"/>
                <a:gd name="connsiteY2" fmla="*/ 1406271 h 1440540"/>
                <a:gd name="connsiteX3" fmla="*/ 1942246 w 2028518"/>
                <a:gd name="connsiteY3" fmla="*/ 1366447 h 1440540"/>
                <a:gd name="connsiteX4" fmla="*/ 1359605 w 2028518"/>
                <a:gd name="connsiteY4" fmla="*/ 1305350 h 1440540"/>
                <a:gd name="connsiteX5" fmla="*/ 1359605 w 2028518"/>
                <a:gd name="connsiteY5" fmla="*/ 1345174 h 1440540"/>
                <a:gd name="connsiteX6" fmla="*/ 1942246 w 2028518"/>
                <a:gd name="connsiteY6" fmla="*/ 1345174 h 1440540"/>
                <a:gd name="connsiteX7" fmla="*/ 1942246 w 2028518"/>
                <a:gd name="connsiteY7" fmla="*/ 1305350 h 1440540"/>
                <a:gd name="connsiteX8" fmla="*/ 1359605 w 2028518"/>
                <a:gd name="connsiteY8" fmla="*/ 1244254 h 1440540"/>
                <a:gd name="connsiteX9" fmla="*/ 1359605 w 2028518"/>
                <a:gd name="connsiteY9" fmla="*/ 1284078 h 1440540"/>
                <a:gd name="connsiteX10" fmla="*/ 1942246 w 2028518"/>
                <a:gd name="connsiteY10" fmla="*/ 1284078 h 1440540"/>
                <a:gd name="connsiteX11" fmla="*/ 1942246 w 2028518"/>
                <a:gd name="connsiteY11" fmla="*/ 1244254 h 1440540"/>
                <a:gd name="connsiteX12" fmla="*/ 1359605 w 2028518"/>
                <a:gd name="connsiteY12" fmla="*/ 1183157 h 1440540"/>
                <a:gd name="connsiteX13" fmla="*/ 1359605 w 2028518"/>
                <a:gd name="connsiteY13" fmla="*/ 1222981 h 1440540"/>
                <a:gd name="connsiteX14" fmla="*/ 1942246 w 2028518"/>
                <a:gd name="connsiteY14" fmla="*/ 1222981 h 1440540"/>
                <a:gd name="connsiteX15" fmla="*/ 1942246 w 2028518"/>
                <a:gd name="connsiteY15" fmla="*/ 1183157 h 1440540"/>
                <a:gd name="connsiteX16" fmla="*/ 1003047 w 2028518"/>
                <a:gd name="connsiteY16" fmla="*/ 821458 h 1440540"/>
                <a:gd name="connsiteX17" fmla="*/ 1003047 w 2028518"/>
                <a:gd name="connsiteY17" fmla="*/ 1439143 h 1440540"/>
                <a:gd name="connsiteX18" fmla="*/ 1259865 w 2028518"/>
                <a:gd name="connsiteY18" fmla="*/ 1439143 h 1440540"/>
                <a:gd name="connsiteX19" fmla="*/ 1259865 w 2028518"/>
                <a:gd name="connsiteY19" fmla="*/ 821458 h 1440540"/>
                <a:gd name="connsiteX20" fmla="*/ 640721 w 2028518"/>
                <a:gd name="connsiteY20" fmla="*/ 818736 h 1440540"/>
                <a:gd name="connsiteX21" fmla="*/ 640721 w 2028518"/>
                <a:gd name="connsiteY21" fmla="*/ 1436421 h 1440540"/>
                <a:gd name="connsiteX22" fmla="*/ 860983 w 2028518"/>
                <a:gd name="connsiteY22" fmla="*/ 1436421 h 1440540"/>
                <a:gd name="connsiteX23" fmla="*/ 860983 w 2028518"/>
                <a:gd name="connsiteY23" fmla="*/ 818736 h 1440540"/>
                <a:gd name="connsiteX24" fmla="*/ 1818380 w 2028518"/>
                <a:gd name="connsiteY24" fmla="*/ 734607 h 1440540"/>
                <a:gd name="connsiteX25" fmla="*/ 1818380 w 2028518"/>
                <a:gd name="connsiteY25" fmla="*/ 807677 h 1440540"/>
                <a:gd name="connsiteX26" fmla="*/ 1916476 w 2028518"/>
                <a:gd name="connsiteY26" fmla="*/ 807677 h 1440540"/>
                <a:gd name="connsiteX27" fmla="*/ 1916476 w 2028518"/>
                <a:gd name="connsiteY27" fmla="*/ 734607 h 1440540"/>
                <a:gd name="connsiteX28" fmla="*/ 1634779 w 2028518"/>
                <a:gd name="connsiteY28" fmla="*/ 734607 h 1440540"/>
                <a:gd name="connsiteX29" fmla="*/ 1634779 w 2028518"/>
                <a:gd name="connsiteY29" fmla="*/ 807677 h 1440540"/>
                <a:gd name="connsiteX30" fmla="*/ 1732875 w 2028518"/>
                <a:gd name="connsiteY30" fmla="*/ 807677 h 1440540"/>
                <a:gd name="connsiteX31" fmla="*/ 1732875 w 2028518"/>
                <a:gd name="connsiteY31" fmla="*/ 734607 h 1440540"/>
                <a:gd name="connsiteX32" fmla="*/ 1451179 w 2028518"/>
                <a:gd name="connsiteY32" fmla="*/ 734607 h 1440540"/>
                <a:gd name="connsiteX33" fmla="*/ 1451179 w 2028518"/>
                <a:gd name="connsiteY33" fmla="*/ 807677 h 1440540"/>
                <a:gd name="connsiteX34" fmla="*/ 1549275 w 2028518"/>
                <a:gd name="connsiteY34" fmla="*/ 807677 h 1440540"/>
                <a:gd name="connsiteX35" fmla="*/ 1549275 w 2028518"/>
                <a:gd name="connsiteY35" fmla="*/ 734607 h 1440540"/>
                <a:gd name="connsiteX36" fmla="*/ 1818380 w 2028518"/>
                <a:gd name="connsiteY36" fmla="*/ 582994 h 1440540"/>
                <a:gd name="connsiteX37" fmla="*/ 1818380 w 2028518"/>
                <a:gd name="connsiteY37" fmla="*/ 656064 h 1440540"/>
                <a:gd name="connsiteX38" fmla="*/ 1916476 w 2028518"/>
                <a:gd name="connsiteY38" fmla="*/ 656064 h 1440540"/>
                <a:gd name="connsiteX39" fmla="*/ 1916476 w 2028518"/>
                <a:gd name="connsiteY39" fmla="*/ 582994 h 1440540"/>
                <a:gd name="connsiteX40" fmla="*/ 1634779 w 2028518"/>
                <a:gd name="connsiteY40" fmla="*/ 582994 h 1440540"/>
                <a:gd name="connsiteX41" fmla="*/ 1634779 w 2028518"/>
                <a:gd name="connsiteY41" fmla="*/ 656064 h 1440540"/>
                <a:gd name="connsiteX42" fmla="*/ 1732875 w 2028518"/>
                <a:gd name="connsiteY42" fmla="*/ 656064 h 1440540"/>
                <a:gd name="connsiteX43" fmla="*/ 1732875 w 2028518"/>
                <a:gd name="connsiteY43" fmla="*/ 582994 h 1440540"/>
                <a:gd name="connsiteX44" fmla="*/ 1451179 w 2028518"/>
                <a:gd name="connsiteY44" fmla="*/ 582994 h 1440540"/>
                <a:gd name="connsiteX45" fmla="*/ 1451179 w 2028518"/>
                <a:gd name="connsiteY45" fmla="*/ 656064 h 1440540"/>
                <a:gd name="connsiteX46" fmla="*/ 1549275 w 2028518"/>
                <a:gd name="connsiteY46" fmla="*/ 656064 h 1440540"/>
                <a:gd name="connsiteX47" fmla="*/ 1549275 w 2028518"/>
                <a:gd name="connsiteY47" fmla="*/ 582994 h 1440540"/>
                <a:gd name="connsiteX48" fmla="*/ 403424 w 2028518"/>
                <a:gd name="connsiteY48" fmla="*/ 499916 h 1440540"/>
                <a:gd name="connsiteX49" fmla="*/ 348620 w 2028518"/>
                <a:gd name="connsiteY49" fmla="*/ 554720 h 1440540"/>
                <a:gd name="connsiteX50" fmla="*/ 348620 w 2028518"/>
                <a:gd name="connsiteY50" fmla="*/ 1438886 h 1440540"/>
                <a:gd name="connsiteX51" fmla="*/ 458227 w 2028518"/>
                <a:gd name="connsiteY51" fmla="*/ 1438886 h 1440540"/>
                <a:gd name="connsiteX52" fmla="*/ 458228 w 2028518"/>
                <a:gd name="connsiteY52" fmla="*/ 554720 h 1440540"/>
                <a:gd name="connsiteX53" fmla="*/ 403424 w 2028518"/>
                <a:gd name="connsiteY53" fmla="*/ 499916 h 1440540"/>
                <a:gd name="connsiteX54" fmla="*/ 169200 w 2028518"/>
                <a:gd name="connsiteY54" fmla="*/ 496212 h 1440540"/>
                <a:gd name="connsiteX55" fmla="*/ 114396 w 2028518"/>
                <a:gd name="connsiteY55" fmla="*/ 551016 h 1440540"/>
                <a:gd name="connsiteX56" fmla="*/ 114396 w 2028518"/>
                <a:gd name="connsiteY56" fmla="*/ 1435182 h 1440540"/>
                <a:gd name="connsiteX57" fmla="*/ 224003 w 2028518"/>
                <a:gd name="connsiteY57" fmla="*/ 1435182 h 1440540"/>
                <a:gd name="connsiteX58" fmla="*/ 224004 w 2028518"/>
                <a:gd name="connsiteY58" fmla="*/ 551016 h 1440540"/>
                <a:gd name="connsiteX59" fmla="*/ 169200 w 2028518"/>
                <a:gd name="connsiteY59" fmla="*/ 496212 h 1440540"/>
                <a:gd name="connsiteX60" fmla="*/ 1818380 w 2028518"/>
                <a:gd name="connsiteY60" fmla="*/ 431380 h 1440540"/>
                <a:gd name="connsiteX61" fmla="*/ 1818380 w 2028518"/>
                <a:gd name="connsiteY61" fmla="*/ 504450 h 1440540"/>
                <a:gd name="connsiteX62" fmla="*/ 1916476 w 2028518"/>
                <a:gd name="connsiteY62" fmla="*/ 504450 h 1440540"/>
                <a:gd name="connsiteX63" fmla="*/ 1916476 w 2028518"/>
                <a:gd name="connsiteY63" fmla="*/ 431380 h 1440540"/>
                <a:gd name="connsiteX64" fmla="*/ 1634779 w 2028518"/>
                <a:gd name="connsiteY64" fmla="*/ 431380 h 1440540"/>
                <a:gd name="connsiteX65" fmla="*/ 1634779 w 2028518"/>
                <a:gd name="connsiteY65" fmla="*/ 504450 h 1440540"/>
                <a:gd name="connsiteX66" fmla="*/ 1732875 w 2028518"/>
                <a:gd name="connsiteY66" fmla="*/ 504450 h 1440540"/>
                <a:gd name="connsiteX67" fmla="*/ 1732875 w 2028518"/>
                <a:gd name="connsiteY67" fmla="*/ 431380 h 1440540"/>
                <a:gd name="connsiteX68" fmla="*/ 1451179 w 2028518"/>
                <a:gd name="connsiteY68" fmla="*/ 431380 h 1440540"/>
                <a:gd name="connsiteX69" fmla="*/ 1451179 w 2028518"/>
                <a:gd name="connsiteY69" fmla="*/ 504450 h 1440540"/>
                <a:gd name="connsiteX70" fmla="*/ 1549275 w 2028518"/>
                <a:gd name="connsiteY70" fmla="*/ 504450 h 1440540"/>
                <a:gd name="connsiteX71" fmla="*/ 1549275 w 2028518"/>
                <a:gd name="connsiteY71" fmla="*/ 431380 h 1440540"/>
                <a:gd name="connsiteX72" fmla="*/ 1254606 w 2028518"/>
                <a:gd name="connsiteY72" fmla="*/ 431380 h 1440540"/>
                <a:gd name="connsiteX73" fmla="*/ 1254606 w 2028518"/>
                <a:gd name="connsiteY73" fmla="*/ 504450 h 1440540"/>
                <a:gd name="connsiteX74" fmla="*/ 1352702 w 2028518"/>
                <a:gd name="connsiteY74" fmla="*/ 504450 h 1440540"/>
                <a:gd name="connsiteX75" fmla="*/ 1352702 w 2028518"/>
                <a:gd name="connsiteY75" fmla="*/ 431380 h 1440540"/>
                <a:gd name="connsiteX76" fmla="*/ 1071005 w 2028518"/>
                <a:gd name="connsiteY76" fmla="*/ 431380 h 1440540"/>
                <a:gd name="connsiteX77" fmla="*/ 1071005 w 2028518"/>
                <a:gd name="connsiteY77" fmla="*/ 504450 h 1440540"/>
                <a:gd name="connsiteX78" fmla="*/ 1169101 w 2028518"/>
                <a:gd name="connsiteY78" fmla="*/ 504450 h 1440540"/>
                <a:gd name="connsiteX79" fmla="*/ 1169101 w 2028518"/>
                <a:gd name="connsiteY79" fmla="*/ 431380 h 1440540"/>
                <a:gd name="connsiteX80" fmla="*/ 887405 w 2028518"/>
                <a:gd name="connsiteY80" fmla="*/ 431380 h 1440540"/>
                <a:gd name="connsiteX81" fmla="*/ 887405 w 2028518"/>
                <a:gd name="connsiteY81" fmla="*/ 504450 h 1440540"/>
                <a:gd name="connsiteX82" fmla="*/ 985501 w 2028518"/>
                <a:gd name="connsiteY82" fmla="*/ 504450 h 1440540"/>
                <a:gd name="connsiteX83" fmla="*/ 985501 w 2028518"/>
                <a:gd name="connsiteY83" fmla="*/ 431380 h 1440540"/>
                <a:gd name="connsiteX84" fmla="*/ 726849 w 2028518"/>
                <a:gd name="connsiteY84" fmla="*/ 431380 h 1440540"/>
                <a:gd name="connsiteX85" fmla="*/ 726849 w 2028518"/>
                <a:gd name="connsiteY85" fmla="*/ 504450 h 1440540"/>
                <a:gd name="connsiteX86" fmla="*/ 824945 w 2028518"/>
                <a:gd name="connsiteY86" fmla="*/ 504450 h 1440540"/>
                <a:gd name="connsiteX87" fmla="*/ 824945 w 2028518"/>
                <a:gd name="connsiteY87" fmla="*/ 431380 h 1440540"/>
                <a:gd name="connsiteX88" fmla="*/ 543248 w 2028518"/>
                <a:gd name="connsiteY88" fmla="*/ 431380 h 1440540"/>
                <a:gd name="connsiteX89" fmla="*/ 543248 w 2028518"/>
                <a:gd name="connsiteY89" fmla="*/ 504450 h 1440540"/>
                <a:gd name="connsiteX90" fmla="*/ 641344 w 2028518"/>
                <a:gd name="connsiteY90" fmla="*/ 504450 h 1440540"/>
                <a:gd name="connsiteX91" fmla="*/ 641344 w 2028518"/>
                <a:gd name="connsiteY91" fmla="*/ 431380 h 1440540"/>
                <a:gd name="connsiteX92" fmla="*/ 525663 w 2028518"/>
                <a:gd name="connsiteY92" fmla="*/ 0 h 1440540"/>
                <a:gd name="connsiteX93" fmla="*/ 525663 w 2028518"/>
                <a:gd name="connsiteY93" fmla="*/ 296929 h 1440540"/>
                <a:gd name="connsiteX94" fmla="*/ 1026614 w 2028518"/>
                <a:gd name="connsiteY94" fmla="*/ 0 h 1440540"/>
                <a:gd name="connsiteX95" fmla="*/ 1026614 w 2028518"/>
                <a:gd name="connsiteY95" fmla="*/ 296930 h 1440540"/>
                <a:gd name="connsiteX96" fmla="*/ 1527566 w 2028518"/>
                <a:gd name="connsiteY96" fmla="*/ 0 h 1440540"/>
                <a:gd name="connsiteX97" fmla="*/ 1527566 w 2028518"/>
                <a:gd name="connsiteY97" fmla="*/ 296930 h 1440540"/>
                <a:gd name="connsiteX98" fmla="*/ 2028518 w 2028518"/>
                <a:gd name="connsiteY98" fmla="*/ 0 h 1440540"/>
                <a:gd name="connsiteX99" fmla="*/ 2028518 w 2028518"/>
                <a:gd name="connsiteY99" fmla="*/ 311577 h 1440540"/>
                <a:gd name="connsiteX100" fmla="*/ 2028518 w 2028518"/>
                <a:gd name="connsiteY100" fmla="*/ 1440540 h 1440540"/>
                <a:gd name="connsiteX101" fmla="*/ 0 w 2028518"/>
                <a:gd name="connsiteY101" fmla="*/ 1440540 h 1440540"/>
                <a:gd name="connsiteX102" fmla="*/ 0 w 2028518"/>
                <a:gd name="connsiteY102" fmla="*/ 311577 h 144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2028518" h="1440540">
                  <a:moveTo>
                    <a:pt x="1359605" y="1366447"/>
                  </a:moveTo>
                  <a:lnTo>
                    <a:pt x="1359605" y="1406271"/>
                  </a:lnTo>
                  <a:lnTo>
                    <a:pt x="1942246" y="1406271"/>
                  </a:lnTo>
                  <a:lnTo>
                    <a:pt x="1942246" y="1366447"/>
                  </a:lnTo>
                  <a:close/>
                  <a:moveTo>
                    <a:pt x="1359605" y="1305350"/>
                  </a:moveTo>
                  <a:lnTo>
                    <a:pt x="1359605" y="1345174"/>
                  </a:lnTo>
                  <a:lnTo>
                    <a:pt x="1942246" y="1345174"/>
                  </a:lnTo>
                  <a:lnTo>
                    <a:pt x="1942246" y="1305350"/>
                  </a:lnTo>
                  <a:close/>
                  <a:moveTo>
                    <a:pt x="1359605" y="1244254"/>
                  </a:moveTo>
                  <a:lnTo>
                    <a:pt x="1359605" y="1284078"/>
                  </a:lnTo>
                  <a:lnTo>
                    <a:pt x="1942246" y="1284078"/>
                  </a:lnTo>
                  <a:lnTo>
                    <a:pt x="1942246" y="1244254"/>
                  </a:lnTo>
                  <a:close/>
                  <a:moveTo>
                    <a:pt x="1359605" y="1183157"/>
                  </a:moveTo>
                  <a:lnTo>
                    <a:pt x="1359605" y="1222981"/>
                  </a:lnTo>
                  <a:lnTo>
                    <a:pt x="1942246" y="1222981"/>
                  </a:lnTo>
                  <a:lnTo>
                    <a:pt x="1942246" y="1183157"/>
                  </a:lnTo>
                  <a:close/>
                  <a:moveTo>
                    <a:pt x="1003047" y="821458"/>
                  </a:moveTo>
                  <a:lnTo>
                    <a:pt x="1003047" y="1439143"/>
                  </a:lnTo>
                  <a:lnTo>
                    <a:pt x="1259865" y="1439143"/>
                  </a:lnTo>
                  <a:lnTo>
                    <a:pt x="1259865" y="821458"/>
                  </a:lnTo>
                  <a:close/>
                  <a:moveTo>
                    <a:pt x="640721" y="818736"/>
                  </a:moveTo>
                  <a:lnTo>
                    <a:pt x="640721" y="1436421"/>
                  </a:lnTo>
                  <a:lnTo>
                    <a:pt x="860983" y="1436421"/>
                  </a:lnTo>
                  <a:lnTo>
                    <a:pt x="860983" y="818736"/>
                  </a:lnTo>
                  <a:close/>
                  <a:moveTo>
                    <a:pt x="1818380" y="734607"/>
                  </a:moveTo>
                  <a:lnTo>
                    <a:pt x="1818380" y="807677"/>
                  </a:lnTo>
                  <a:lnTo>
                    <a:pt x="1916476" y="807677"/>
                  </a:lnTo>
                  <a:lnTo>
                    <a:pt x="1916476" y="734607"/>
                  </a:lnTo>
                  <a:close/>
                  <a:moveTo>
                    <a:pt x="1634779" y="734607"/>
                  </a:moveTo>
                  <a:lnTo>
                    <a:pt x="1634779" y="807677"/>
                  </a:lnTo>
                  <a:lnTo>
                    <a:pt x="1732875" y="807677"/>
                  </a:lnTo>
                  <a:lnTo>
                    <a:pt x="1732875" y="734607"/>
                  </a:lnTo>
                  <a:close/>
                  <a:moveTo>
                    <a:pt x="1451179" y="734607"/>
                  </a:moveTo>
                  <a:lnTo>
                    <a:pt x="1451179" y="807677"/>
                  </a:lnTo>
                  <a:lnTo>
                    <a:pt x="1549275" y="807677"/>
                  </a:lnTo>
                  <a:lnTo>
                    <a:pt x="1549275" y="734607"/>
                  </a:lnTo>
                  <a:close/>
                  <a:moveTo>
                    <a:pt x="1818380" y="582994"/>
                  </a:moveTo>
                  <a:lnTo>
                    <a:pt x="1818380" y="656064"/>
                  </a:lnTo>
                  <a:lnTo>
                    <a:pt x="1916476" y="656064"/>
                  </a:lnTo>
                  <a:lnTo>
                    <a:pt x="1916476" y="582994"/>
                  </a:lnTo>
                  <a:close/>
                  <a:moveTo>
                    <a:pt x="1634779" y="582994"/>
                  </a:moveTo>
                  <a:lnTo>
                    <a:pt x="1634779" y="656064"/>
                  </a:lnTo>
                  <a:lnTo>
                    <a:pt x="1732875" y="656064"/>
                  </a:lnTo>
                  <a:lnTo>
                    <a:pt x="1732875" y="582994"/>
                  </a:lnTo>
                  <a:close/>
                  <a:moveTo>
                    <a:pt x="1451179" y="582994"/>
                  </a:moveTo>
                  <a:lnTo>
                    <a:pt x="1451179" y="656064"/>
                  </a:lnTo>
                  <a:lnTo>
                    <a:pt x="1549275" y="656064"/>
                  </a:lnTo>
                  <a:lnTo>
                    <a:pt x="1549275" y="582994"/>
                  </a:lnTo>
                  <a:close/>
                  <a:moveTo>
                    <a:pt x="403424" y="499916"/>
                  </a:moveTo>
                  <a:cubicBezTo>
                    <a:pt x="373157" y="499916"/>
                    <a:pt x="348620" y="524453"/>
                    <a:pt x="348620" y="554720"/>
                  </a:cubicBezTo>
                  <a:lnTo>
                    <a:pt x="348620" y="1438886"/>
                  </a:lnTo>
                  <a:lnTo>
                    <a:pt x="458227" y="1438886"/>
                  </a:lnTo>
                  <a:cubicBezTo>
                    <a:pt x="458227" y="1144164"/>
                    <a:pt x="458228" y="849442"/>
                    <a:pt x="458228" y="554720"/>
                  </a:cubicBezTo>
                  <a:cubicBezTo>
                    <a:pt x="458228" y="524453"/>
                    <a:pt x="433691" y="499916"/>
                    <a:pt x="403424" y="499916"/>
                  </a:cubicBezTo>
                  <a:close/>
                  <a:moveTo>
                    <a:pt x="169200" y="496212"/>
                  </a:moveTo>
                  <a:cubicBezTo>
                    <a:pt x="138933" y="496212"/>
                    <a:pt x="114396" y="520749"/>
                    <a:pt x="114396" y="551016"/>
                  </a:cubicBezTo>
                  <a:lnTo>
                    <a:pt x="114396" y="1435182"/>
                  </a:lnTo>
                  <a:lnTo>
                    <a:pt x="224003" y="1435182"/>
                  </a:lnTo>
                  <a:cubicBezTo>
                    <a:pt x="224003" y="1140460"/>
                    <a:pt x="224004" y="845738"/>
                    <a:pt x="224004" y="551016"/>
                  </a:cubicBezTo>
                  <a:cubicBezTo>
                    <a:pt x="224004" y="520749"/>
                    <a:pt x="199467" y="496212"/>
                    <a:pt x="169200" y="496212"/>
                  </a:cubicBezTo>
                  <a:close/>
                  <a:moveTo>
                    <a:pt x="1818380" y="431380"/>
                  </a:moveTo>
                  <a:lnTo>
                    <a:pt x="1818380" y="504450"/>
                  </a:lnTo>
                  <a:lnTo>
                    <a:pt x="1916476" y="504450"/>
                  </a:lnTo>
                  <a:lnTo>
                    <a:pt x="1916476" y="431380"/>
                  </a:lnTo>
                  <a:close/>
                  <a:moveTo>
                    <a:pt x="1634779" y="431380"/>
                  </a:moveTo>
                  <a:lnTo>
                    <a:pt x="1634779" y="504450"/>
                  </a:lnTo>
                  <a:lnTo>
                    <a:pt x="1732875" y="504450"/>
                  </a:lnTo>
                  <a:lnTo>
                    <a:pt x="1732875" y="431380"/>
                  </a:lnTo>
                  <a:close/>
                  <a:moveTo>
                    <a:pt x="1451179" y="431380"/>
                  </a:moveTo>
                  <a:lnTo>
                    <a:pt x="1451179" y="504450"/>
                  </a:lnTo>
                  <a:lnTo>
                    <a:pt x="1549275" y="504450"/>
                  </a:lnTo>
                  <a:lnTo>
                    <a:pt x="1549275" y="431380"/>
                  </a:lnTo>
                  <a:close/>
                  <a:moveTo>
                    <a:pt x="1254606" y="431380"/>
                  </a:moveTo>
                  <a:lnTo>
                    <a:pt x="1254606" y="504450"/>
                  </a:lnTo>
                  <a:lnTo>
                    <a:pt x="1352702" y="504450"/>
                  </a:lnTo>
                  <a:lnTo>
                    <a:pt x="1352702" y="431380"/>
                  </a:lnTo>
                  <a:close/>
                  <a:moveTo>
                    <a:pt x="1071005" y="431380"/>
                  </a:moveTo>
                  <a:lnTo>
                    <a:pt x="1071005" y="504450"/>
                  </a:lnTo>
                  <a:lnTo>
                    <a:pt x="1169101" y="504450"/>
                  </a:lnTo>
                  <a:lnTo>
                    <a:pt x="1169101" y="431380"/>
                  </a:lnTo>
                  <a:close/>
                  <a:moveTo>
                    <a:pt x="887405" y="431380"/>
                  </a:moveTo>
                  <a:lnTo>
                    <a:pt x="887405" y="504450"/>
                  </a:lnTo>
                  <a:lnTo>
                    <a:pt x="985501" y="504450"/>
                  </a:lnTo>
                  <a:lnTo>
                    <a:pt x="985501" y="431380"/>
                  </a:lnTo>
                  <a:close/>
                  <a:moveTo>
                    <a:pt x="726849" y="431380"/>
                  </a:moveTo>
                  <a:lnTo>
                    <a:pt x="726849" y="504450"/>
                  </a:lnTo>
                  <a:lnTo>
                    <a:pt x="824945" y="504450"/>
                  </a:lnTo>
                  <a:lnTo>
                    <a:pt x="824945" y="431380"/>
                  </a:lnTo>
                  <a:close/>
                  <a:moveTo>
                    <a:pt x="543248" y="431380"/>
                  </a:moveTo>
                  <a:lnTo>
                    <a:pt x="543248" y="504450"/>
                  </a:lnTo>
                  <a:lnTo>
                    <a:pt x="641344" y="504450"/>
                  </a:lnTo>
                  <a:lnTo>
                    <a:pt x="641344" y="431380"/>
                  </a:lnTo>
                  <a:close/>
                  <a:moveTo>
                    <a:pt x="525663" y="0"/>
                  </a:moveTo>
                  <a:lnTo>
                    <a:pt x="525663" y="296929"/>
                  </a:lnTo>
                  <a:lnTo>
                    <a:pt x="1026614" y="0"/>
                  </a:lnTo>
                  <a:lnTo>
                    <a:pt x="1026614" y="296930"/>
                  </a:lnTo>
                  <a:lnTo>
                    <a:pt x="1527566" y="0"/>
                  </a:lnTo>
                  <a:lnTo>
                    <a:pt x="1527566" y="296930"/>
                  </a:lnTo>
                  <a:lnTo>
                    <a:pt x="2028518" y="0"/>
                  </a:lnTo>
                  <a:lnTo>
                    <a:pt x="2028518" y="311577"/>
                  </a:lnTo>
                  <a:lnTo>
                    <a:pt x="2028518" y="1440540"/>
                  </a:lnTo>
                  <a:lnTo>
                    <a:pt x="0" y="1440540"/>
                  </a:lnTo>
                  <a:lnTo>
                    <a:pt x="0" y="31157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41" name="Freeform: Shape 12">
              <a:extLst>
                <a:ext uri="{FF2B5EF4-FFF2-40B4-BE49-F238E27FC236}">
                  <a16:creationId xmlns:a16="http://schemas.microsoft.com/office/drawing/2014/main" id="{649D0AC7-38D6-426F-83A2-9CD04EE9E53E}"/>
                </a:ext>
              </a:extLst>
            </p:cNvPr>
            <p:cNvSpPr/>
            <p:nvPr/>
          </p:nvSpPr>
          <p:spPr>
            <a:xfrm>
              <a:off x="8698073" y="4267516"/>
              <a:ext cx="2163080" cy="2082019"/>
            </a:xfrm>
            <a:custGeom>
              <a:avLst/>
              <a:gdLst>
                <a:gd name="connsiteX0" fmla="*/ 1708938 w 2163080"/>
                <a:gd name="connsiteY0" fmla="*/ 2004560 h 2082019"/>
                <a:gd name="connsiteX1" fmla="*/ 1708938 w 2163080"/>
                <a:gd name="connsiteY1" fmla="*/ 2044384 h 2082019"/>
                <a:gd name="connsiteX2" fmla="*/ 2059441 w 2163080"/>
                <a:gd name="connsiteY2" fmla="*/ 2044384 h 2082019"/>
                <a:gd name="connsiteX3" fmla="*/ 2059441 w 2163080"/>
                <a:gd name="connsiteY3" fmla="*/ 2004560 h 2082019"/>
                <a:gd name="connsiteX4" fmla="*/ 1293406 w 2163080"/>
                <a:gd name="connsiteY4" fmla="*/ 2004560 h 2082019"/>
                <a:gd name="connsiteX5" fmla="*/ 1293406 w 2163080"/>
                <a:gd name="connsiteY5" fmla="*/ 2044384 h 2082019"/>
                <a:gd name="connsiteX6" fmla="*/ 1643909 w 2163080"/>
                <a:gd name="connsiteY6" fmla="*/ 2044384 h 2082019"/>
                <a:gd name="connsiteX7" fmla="*/ 1643909 w 2163080"/>
                <a:gd name="connsiteY7" fmla="*/ 2004560 h 2082019"/>
                <a:gd name="connsiteX8" fmla="*/ 1708938 w 2163080"/>
                <a:gd name="connsiteY8" fmla="*/ 1943463 h 2082019"/>
                <a:gd name="connsiteX9" fmla="*/ 1708938 w 2163080"/>
                <a:gd name="connsiteY9" fmla="*/ 1983287 h 2082019"/>
                <a:gd name="connsiteX10" fmla="*/ 2059441 w 2163080"/>
                <a:gd name="connsiteY10" fmla="*/ 1983287 h 2082019"/>
                <a:gd name="connsiteX11" fmla="*/ 2059441 w 2163080"/>
                <a:gd name="connsiteY11" fmla="*/ 1943463 h 2082019"/>
                <a:gd name="connsiteX12" fmla="*/ 1293406 w 2163080"/>
                <a:gd name="connsiteY12" fmla="*/ 1943463 h 2082019"/>
                <a:gd name="connsiteX13" fmla="*/ 1293406 w 2163080"/>
                <a:gd name="connsiteY13" fmla="*/ 1983287 h 2082019"/>
                <a:gd name="connsiteX14" fmla="*/ 1643909 w 2163080"/>
                <a:gd name="connsiteY14" fmla="*/ 1983287 h 2082019"/>
                <a:gd name="connsiteX15" fmla="*/ 1643909 w 2163080"/>
                <a:gd name="connsiteY15" fmla="*/ 1943463 h 2082019"/>
                <a:gd name="connsiteX16" fmla="*/ 1708938 w 2163080"/>
                <a:gd name="connsiteY16" fmla="*/ 1882367 h 2082019"/>
                <a:gd name="connsiteX17" fmla="*/ 1708938 w 2163080"/>
                <a:gd name="connsiteY17" fmla="*/ 1922191 h 2082019"/>
                <a:gd name="connsiteX18" fmla="*/ 2059441 w 2163080"/>
                <a:gd name="connsiteY18" fmla="*/ 1922191 h 2082019"/>
                <a:gd name="connsiteX19" fmla="*/ 2059441 w 2163080"/>
                <a:gd name="connsiteY19" fmla="*/ 1882367 h 2082019"/>
                <a:gd name="connsiteX20" fmla="*/ 1293406 w 2163080"/>
                <a:gd name="connsiteY20" fmla="*/ 1882367 h 2082019"/>
                <a:gd name="connsiteX21" fmla="*/ 1293406 w 2163080"/>
                <a:gd name="connsiteY21" fmla="*/ 1922191 h 2082019"/>
                <a:gd name="connsiteX22" fmla="*/ 1643909 w 2163080"/>
                <a:gd name="connsiteY22" fmla="*/ 1922191 h 2082019"/>
                <a:gd name="connsiteX23" fmla="*/ 1643909 w 2163080"/>
                <a:gd name="connsiteY23" fmla="*/ 1882367 h 2082019"/>
                <a:gd name="connsiteX24" fmla="*/ 1024178 w 2163080"/>
                <a:gd name="connsiteY24" fmla="*/ 1873675 h 2082019"/>
                <a:gd name="connsiteX25" fmla="*/ 1024178 w 2163080"/>
                <a:gd name="connsiteY25" fmla="*/ 1939321 h 2082019"/>
                <a:gd name="connsiteX26" fmla="*/ 1122274 w 2163080"/>
                <a:gd name="connsiteY26" fmla="*/ 1939321 h 2082019"/>
                <a:gd name="connsiteX27" fmla="*/ 1122274 w 2163080"/>
                <a:gd name="connsiteY27" fmla="*/ 1873675 h 2082019"/>
                <a:gd name="connsiteX28" fmla="*/ 840577 w 2163080"/>
                <a:gd name="connsiteY28" fmla="*/ 1873675 h 2082019"/>
                <a:gd name="connsiteX29" fmla="*/ 840577 w 2163080"/>
                <a:gd name="connsiteY29" fmla="*/ 1939321 h 2082019"/>
                <a:gd name="connsiteX30" fmla="*/ 938673 w 2163080"/>
                <a:gd name="connsiteY30" fmla="*/ 1939321 h 2082019"/>
                <a:gd name="connsiteX31" fmla="*/ 938673 w 2163080"/>
                <a:gd name="connsiteY31" fmla="*/ 1873675 h 2082019"/>
                <a:gd name="connsiteX32" fmla="*/ 656977 w 2163080"/>
                <a:gd name="connsiteY32" fmla="*/ 1873675 h 2082019"/>
                <a:gd name="connsiteX33" fmla="*/ 656977 w 2163080"/>
                <a:gd name="connsiteY33" fmla="*/ 1939321 h 2082019"/>
                <a:gd name="connsiteX34" fmla="*/ 755073 w 2163080"/>
                <a:gd name="connsiteY34" fmla="*/ 1939321 h 2082019"/>
                <a:gd name="connsiteX35" fmla="*/ 755073 w 2163080"/>
                <a:gd name="connsiteY35" fmla="*/ 1873675 h 2082019"/>
                <a:gd name="connsiteX36" fmla="*/ 1708938 w 2163080"/>
                <a:gd name="connsiteY36" fmla="*/ 1821270 h 2082019"/>
                <a:gd name="connsiteX37" fmla="*/ 1708938 w 2163080"/>
                <a:gd name="connsiteY37" fmla="*/ 1861094 h 2082019"/>
                <a:gd name="connsiteX38" fmla="*/ 2059441 w 2163080"/>
                <a:gd name="connsiteY38" fmla="*/ 1861094 h 2082019"/>
                <a:gd name="connsiteX39" fmla="*/ 2059441 w 2163080"/>
                <a:gd name="connsiteY39" fmla="*/ 1821270 h 2082019"/>
                <a:gd name="connsiteX40" fmla="*/ 1293406 w 2163080"/>
                <a:gd name="connsiteY40" fmla="*/ 1821270 h 2082019"/>
                <a:gd name="connsiteX41" fmla="*/ 1293406 w 2163080"/>
                <a:gd name="connsiteY41" fmla="*/ 1861094 h 2082019"/>
                <a:gd name="connsiteX42" fmla="*/ 1643909 w 2163080"/>
                <a:gd name="connsiteY42" fmla="*/ 1861094 h 2082019"/>
                <a:gd name="connsiteX43" fmla="*/ 1643909 w 2163080"/>
                <a:gd name="connsiteY43" fmla="*/ 1821270 h 2082019"/>
                <a:gd name="connsiteX44" fmla="*/ 1024178 w 2163080"/>
                <a:gd name="connsiteY44" fmla="*/ 1737466 h 2082019"/>
                <a:gd name="connsiteX45" fmla="*/ 1024178 w 2163080"/>
                <a:gd name="connsiteY45" fmla="*/ 1803112 h 2082019"/>
                <a:gd name="connsiteX46" fmla="*/ 1122274 w 2163080"/>
                <a:gd name="connsiteY46" fmla="*/ 1803112 h 2082019"/>
                <a:gd name="connsiteX47" fmla="*/ 1122274 w 2163080"/>
                <a:gd name="connsiteY47" fmla="*/ 1737466 h 2082019"/>
                <a:gd name="connsiteX48" fmla="*/ 840577 w 2163080"/>
                <a:gd name="connsiteY48" fmla="*/ 1737466 h 2082019"/>
                <a:gd name="connsiteX49" fmla="*/ 840577 w 2163080"/>
                <a:gd name="connsiteY49" fmla="*/ 1803112 h 2082019"/>
                <a:gd name="connsiteX50" fmla="*/ 938673 w 2163080"/>
                <a:gd name="connsiteY50" fmla="*/ 1803112 h 2082019"/>
                <a:gd name="connsiteX51" fmla="*/ 938673 w 2163080"/>
                <a:gd name="connsiteY51" fmla="*/ 1737466 h 2082019"/>
                <a:gd name="connsiteX52" fmla="*/ 656977 w 2163080"/>
                <a:gd name="connsiteY52" fmla="*/ 1737466 h 2082019"/>
                <a:gd name="connsiteX53" fmla="*/ 656977 w 2163080"/>
                <a:gd name="connsiteY53" fmla="*/ 1803112 h 2082019"/>
                <a:gd name="connsiteX54" fmla="*/ 755073 w 2163080"/>
                <a:gd name="connsiteY54" fmla="*/ 1803112 h 2082019"/>
                <a:gd name="connsiteX55" fmla="*/ 755073 w 2163080"/>
                <a:gd name="connsiteY55" fmla="*/ 1737466 h 2082019"/>
                <a:gd name="connsiteX56" fmla="*/ 1024178 w 2163080"/>
                <a:gd name="connsiteY56" fmla="*/ 1601257 h 2082019"/>
                <a:gd name="connsiteX57" fmla="*/ 1024178 w 2163080"/>
                <a:gd name="connsiteY57" fmla="*/ 1666903 h 2082019"/>
                <a:gd name="connsiteX58" fmla="*/ 1122274 w 2163080"/>
                <a:gd name="connsiteY58" fmla="*/ 1666903 h 2082019"/>
                <a:gd name="connsiteX59" fmla="*/ 1122274 w 2163080"/>
                <a:gd name="connsiteY59" fmla="*/ 1601257 h 2082019"/>
                <a:gd name="connsiteX60" fmla="*/ 840577 w 2163080"/>
                <a:gd name="connsiteY60" fmla="*/ 1601257 h 2082019"/>
                <a:gd name="connsiteX61" fmla="*/ 840577 w 2163080"/>
                <a:gd name="connsiteY61" fmla="*/ 1666903 h 2082019"/>
                <a:gd name="connsiteX62" fmla="*/ 938673 w 2163080"/>
                <a:gd name="connsiteY62" fmla="*/ 1666903 h 2082019"/>
                <a:gd name="connsiteX63" fmla="*/ 938673 w 2163080"/>
                <a:gd name="connsiteY63" fmla="*/ 1601257 h 2082019"/>
                <a:gd name="connsiteX64" fmla="*/ 656977 w 2163080"/>
                <a:gd name="connsiteY64" fmla="*/ 1601257 h 2082019"/>
                <a:gd name="connsiteX65" fmla="*/ 656977 w 2163080"/>
                <a:gd name="connsiteY65" fmla="*/ 1666903 h 2082019"/>
                <a:gd name="connsiteX66" fmla="*/ 755073 w 2163080"/>
                <a:gd name="connsiteY66" fmla="*/ 1666903 h 2082019"/>
                <a:gd name="connsiteX67" fmla="*/ 755073 w 2163080"/>
                <a:gd name="connsiteY67" fmla="*/ 1601257 h 2082019"/>
                <a:gd name="connsiteX68" fmla="*/ 1949811 w 2163080"/>
                <a:gd name="connsiteY68" fmla="*/ 1437108 h 2082019"/>
                <a:gd name="connsiteX69" fmla="*/ 1949811 w 2163080"/>
                <a:gd name="connsiteY69" fmla="*/ 1502754 h 2082019"/>
                <a:gd name="connsiteX70" fmla="*/ 2047907 w 2163080"/>
                <a:gd name="connsiteY70" fmla="*/ 1502754 h 2082019"/>
                <a:gd name="connsiteX71" fmla="*/ 2047907 w 2163080"/>
                <a:gd name="connsiteY71" fmla="*/ 1437108 h 2082019"/>
                <a:gd name="connsiteX72" fmla="*/ 1766210 w 2163080"/>
                <a:gd name="connsiteY72" fmla="*/ 1437108 h 2082019"/>
                <a:gd name="connsiteX73" fmla="*/ 1766210 w 2163080"/>
                <a:gd name="connsiteY73" fmla="*/ 1502754 h 2082019"/>
                <a:gd name="connsiteX74" fmla="*/ 1864306 w 2163080"/>
                <a:gd name="connsiteY74" fmla="*/ 1502754 h 2082019"/>
                <a:gd name="connsiteX75" fmla="*/ 1864306 w 2163080"/>
                <a:gd name="connsiteY75" fmla="*/ 1437108 h 2082019"/>
                <a:gd name="connsiteX76" fmla="*/ 1582610 w 2163080"/>
                <a:gd name="connsiteY76" fmla="*/ 1437108 h 2082019"/>
                <a:gd name="connsiteX77" fmla="*/ 1582610 w 2163080"/>
                <a:gd name="connsiteY77" fmla="*/ 1502754 h 2082019"/>
                <a:gd name="connsiteX78" fmla="*/ 1680706 w 2163080"/>
                <a:gd name="connsiteY78" fmla="*/ 1502754 h 2082019"/>
                <a:gd name="connsiteX79" fmla="*/ 1680706 w 2163080"/>
                <a:gd name="connsiteY79" fmla="*/ 1437108 h 2082019"/>
                <a:gd name="connsiteX80" fmla="*/ 1386037 w 2163080"/>
                <a:gd name="connsiteY80" fmla="*/ 1437108 h 2082019"/>
                <a:gd name="connsiteX81" fmla="*/ 1386037 w 2163080"/>
                <a:gd name="connsiteY81" fmla="*/ 1502754 h 2082019"/>
                <a:gd name="connsiteX82" fmla="*/ 1484133 w 2163080"/>
                <a:gd name="connsiteY82" fmla="*/ 1502754 h 2082019"/>
                <a:gd name="connsiteX83" fmla="*/ 1484133 w 2163080"/>
                <a:gd name="connsiteY83" fmla="*/ 1437108 h 2082019"/>
                <a:gd name="connsiteX84" fmla="*/ 1202437 w 2163080"/>
                <a:gd name="connsiteY84" fmla="*/ 1437108 h 2082019"/>
                <a:gd name="connsiteX85" fmla="*/ 1202437 w 2163080"/>
                <a:gd name="connsiteY85" fmla="*/ 1502754 h 2082019"/>
                <a:gd name="connsiteX86" fmla="*/ 1300533 w 2163080"/>
                <a:gd name="connsiteY86" fmla="*/ 1502754 h 2082019"/>
                <a:gd name="connsiteX87" fmla="*/ 1300533 w 2163080"/>
                <a:gd name="connsiteY87" fmla="*/ 1437108 h 2082019"/>
                <a:gd name="connsiteX88" fmla="*/ 1024178 w 2163080"/>
                <a:gd name="connsiteY88" fmla="*/ 1437108 h 2082019"/>
                <a:gd name="connsiteX89" fmla="*/ 1024178 w 2163080"/>
                <a:gd name="connsiteY89" fmla="*/ 1502754 h 2082019"/>
                <a:gd name="connsiteX90" fmla="*/ 1122274 w 2163080"/>
                <a:gd name="connsiteY90" fmla="*/ 1502754 h 2082019"/>
                <a:gd name="connsiteX91" fmla="*/ 1122274 w 2163080"/>
                <a:gd name="connsiteY91" fmla="*/ 1437108 h 2082019"/>
                <a:gd name="connsiteX92" fmla="*/ 840577 w 2163080"/>
                <a:gd name="connsiteY92" fmla="*/ 1437108 h 2082019"/>
                <a:gd name="connsiteX93" fmla="*/ 840577 w 2163080"/>
                <a:gd name="connsiteY93" fmla="*/ 1502754 h 2082019"/>
                <a:gd name="connsiteX94" fmla="*/ 938673 w 2163080"/>
                <a:gd name="connsiteY94" fmla="*/ 1502754 h 2082019"/>
                <a:gd name="connsiteX95" fmla="*/ 938673 w 2163080"/>
                <a:gd name="connsiteY95" fmla="*/ 1437108 h 2082019"/>
                <a:gd name="connsiteX96" fmla="*/ 656977 w 2163080"/>
                <a:gd name="connsiteY96" fmla="*/ 1437108 h 2082019"/>
                <a:gd name="connsiteX97" fmla="*/ 656977 w 2163080"/>
                <a:gd name="connsiteY97" fmla="*/ 1502754 h 2082019"/>
                <a:gd name="connsiteX98" fmla="*/ 755073 w 2163080"/>
                <a:gd name="connsiteY98" fmla="*/ 1502754 h 2082019"/>
                <a:gd name="connsiteX99" fmla="*/ 755073 w 2163080"/>
                <a:gd name="connsiteY99" fmla="*/ 1437108 h 2082019"/>
                <a:gd name="connsiteX100" fmla="*/ 1037978 w 2163080"/>
                <a:gd name="connsiteY100" fmla="*/ 331011 h 2082019"/>
                <a:gd name="connsiteX101" fmla="*/ 1037978 w 2163080"/>
                <a:gd name="connsiteY101" fmla="*/ 465308 h 2082019"/>
                <a:gd name="connsiteX102" fmla="*/ 1059098 w 2163080"/>
                <a:gd name="connsiteY102" fmla="*/ 468502 h 2082019"/>
                <a:gd name="connsiteX103" fmla="*/ 1162875 w 2163080"/>
                <a:gd name="connsiteY103" fmla="*/ 562591 h 2082019"/>
                <a:gd name="connsiteX104" fmla="*/ 1173239 w 2163080"/>
                <a:gd name="connsiteY104" fmla="*/ 613926 h 2082019"/>
                <a:gd name="connsiteX105" fmla="*/ 1175942 w 2163080"/>
                <a:gd name="connsiteY105" fmla="*/ 613926 h 2082019"/>
                <a:gd name="connsiteX106" fmla="*/ 1175942 w 2163080"/>
                <a:gd name="connsiteY106" fmla="*/ 627317 h 2082019"/>
                <a:gd name="connsiteX107" fmla="*/ 1175943 w 2163080"/>
                <a:gd name="connsiteY107" fmla="*/ 627321 h 2082019"/>
                <a:gd name="connsiteX108" fmla="*/ 1175942 w 2163080"/>
                <a:gd name="connsiteY108" fmla="*/ 1063497 h 2082019"/>
                <a:gd name="connsiteX109" fmla="*/ 1283069 w 2163080"/>
                <a:gd name="connsiteY109" fmla="*/ 1063497 h 2082019"/>
                <a:gd name="connsiteX110" fmla="*/ 1283069 w 2163080"/>
                <a:gd name="connsiteY110" fmla="*/ 627216 h 2082019"/>
                <a:gd name="connsiteX111" fmla="*/ 1384635 w 2163080"/>
                <a:gd name="connsiteY111" fmla="*/ 473988 h 2082019"/>
                <a:gd name="connsiteX112" fmla="*/ 1437863 w 2163080"/>
                <a:gd name="connsiteY112" fmla="*/ 463242 h 2082019"/>
                <a:gd name="connsiteX113" fmla="*/ 1437863 w 2163080"/>
                <a:gd name="connsiteY113" fmla="*/ 331011 h 2082019"/>
                <a:gd name="connsiteX114" fmla="*/ 785279 w 2163080"/>
                <a:gd name="connsiteY114" fmla="*/ 331011 h 2082019"/>
                <a:gd name="connsiteX115" fmla="*/ 785279 w 2163080"/>
                <a:gd name="connsiteY115" fmla="*/ 1063497 h 2082019"/>
                <a:gd name="connsiteX116" fmla="*/ 843351 w 2163080"/>
                <a:gd name="connsiteY116" fmla="*/ 1063497 h 2082019"/>
                <a:gd name="connsiteX117" fmla="*/ 843351 w 2163080"/>
                <a:gd name="connsiteY117" fmla="*/ 627321 h 2082019"/>
                <a:gd name="connsiteX118" fmla="*/ 944917 w 2163080"/>
                <a:gd name="connsiteY118" fmla="*/ 474094 h 2082019"/>
                <a:gd name="connsiteX119" fmla="*/ 996379 w 2163080"/>
                <a:gd name="connsiteY119" fmla="*/ 463704 h 2082019"/>
                <a:gd name="connsiteX120" fmla="*/ 996379 w 2163080"/>
                <a:gd name="connsiteY120" fmla="*/ 331011 h 2082019"/>
                <a:gd name="connsiteX121" fmla="*/ 683756 w 2163080"/>
                <a:gd name="connsiteY121" fmla="*/ 0 h 2082019"/>
                <a:gd name="connsiteX122" fmla="*/ 785279 w 2163080"/>
                <a:gd name="connsiteY122" fmla="*/ 0 h 2082019"/>
                <a:gd name="connsiteX123" fmla="*/ 785279 w 2163080"/>
                <a:gd name="connsiteY123" fmla="*/ 1 h 2082019"/>
                <a:gd name="connsiteX124" fmla="*/ 785279 w 2163080"/>
                <a:gd name="connsiteY124" fmla="*/ 150699 h 2082019"/>
                <a:gd name="connsiteX125" fmla="*/ 785279 w 2163080"/>
                <a:gd name="connsiteY125" fmla="*/ 150703 h 2082019"/>
                <a:gd name="connsiteX126" fmla="*/ 785279 w 2163080"/>
                <a:gd name="connsiteY126" fmla="*/ 185573 h 2082019"/>
                <a:gd name="connsiteX127" fmla="*/ 785279 w 2163080"/>
                <a:gd name="connsiteY127" fmla="*/ 268612 h 2082019"/>
                <a:gd name="connsiteX128" fmla="*/ 1437863 w 2163080"/>
                <a:gd name="connsiteY128" fmla="*/ 268612 h 2082019"/>
                <a:gd name="connsiteX129" fmla="*/ 1437863 w 2163080"/>
                <a:gd name="connsiteY129" fmla="*/ 268180 h 2082019"/>
                <a:gd name="connsiteX130" fmla="*/ 1479462 w 2163080"/>
                <a:gd name="connsiteY130" fmla="*/ 268180 h 2082019"/>
                <a:gd name="connsiteX131" fmla="*/ 1479462 w 2163080"/>
                <a:gd name="connsiteY131" fmla="*/ 466997 h 2082019"/>
                <a:gd name="connsiteX132" fmla="*/ 1514095 w 2163080"/>
                <a:gd name="connsiteY132" fmla="*/ 473988 h 2082019"/>
                <a:gd name="connsiteX133" fmla="*/ 1608185 w 2163080"/>
                <a:gd name="connsiteY133" fmla="*/ 577765 h 2082019"/>
                <a:gd name="connsiteX134" fmla="*/ 1613636 w 2163080"/>
                <a:gd name="connsiteY134" fmla="*/ 613821 h 2082019"/>
                <a:gd name="connsiteX135" fmla="*/ 1615660 w 2163080"/>
                <a:gd name="connsiteY135" fmla="*/ 613821 h 2082019"/>
                <a:gd name="connsiteX136" fmla="*/ 1615660 w 2163080"/>
                <a:gd name="connsiteY136" fmla="*/ 627210 h 2082019"/>
                <a:gd name="connsiteX137" fmla="*/ 1615661 w 2163080"/>
                <a:gd name="connsiteY137" fmla="*/ 627216 h 2082019"/>
                <a:gd name="connsiteX138" fmla="*/ 1615660 w 2163080"/>
                <a:gd name="connsiteY138" fmla="*/ 1063497 h 2082019"/>
                <a:gd name="connsiteX139" fmla="*/ 2163080 w 2163080"/>
                <a:gd name="connsiteY139" fmla="*/ 1063497 h 2082019"/>
                <a:gd name="connsiteX140" fmla="*/ 2163080 w 2163080"/>
                <a:gd name="connsiteY140" fmla="*/ 1184656 h 2082019"/>
                <a:gd name="connsiteX141" fmla="*/ 2163080 w 2163080"/>
                <a:gd name="connsiteY141" fmla="*/ 1530190 h 2082019"/>
                <a:gd name="connsiteX142" fmla="*/ 2163080 w 2163080"/>
                <a:gd name="connsiteY142" fmla="*/ 2078653 h 2082019"/>
                <a:gd name="connsiteX143" fmla="*/ 2163080 w 2163080"/>
                <a:gd name="connsiteY143" fmla="*/ 2082019 h 2082019"/>
                <a:gd name="connsiteX144" fmla="*/ 499194 w 2163080"/>
                <a:gd name="connsiteY144" fmla="*/ 2082019 h 2082019"/>
                <a:gd name="connsiteX145" fmla="*/ 499105 w 2163080"/>
                <a:gd name="connsiteY145" fmla="*/ 2082019 h 2082019"/>
                <a:gd name="connsiteX146" fmla="*/ 421721 w 2163080"/>
                <a:gd name="connsiteY146" fmla="*/ 2082019 h 2082019"/>
                <a:gd name="connsiteX147" fmla="*/ 421721 w 2163080"/>
                <a:gd name="connsiteY147" fmla="*/ 1864776 h 2082019"/>
                <a:gd name="connsiteX148" fmla="*/ 327071 w 2163080"/>
                <a:gd name="connsiteY148" fmla="*/ 1864776 h 2082019"/>
                <a:gd name="connsiteX149" fmla="*/ 327071 w 2163080"/>
                <a:gd name="connsiteY149" fmla="*/ 2082019 h 2082019"/>
                <a:gd name="connsiteX150" fmla="*/ 249597 w 2163080"/>
                <a:gd name="connsiteY150" fmla="*/ 2082019 h 2082019"/>
                <a:gd name="connsiteX151" fmla="*/ 249597 w 2163080"/>
                <a:gd name="connsiteY151" fmla="*/ 2082018 h 2082019"/>
                <a:gd name="connsiteX152" fmla="*/ 163326 w 2163080"/>
                <a:gd name="connsiteY152" fmla="*/ 2082018 h 2082019"/>
                <a:gd name="connsiteX153" fmla="*/ 163326 w 2163080"/>
                <a:gd name="connsiteY153" fmla="*/ 1864776 h 2082019"/>
                <a:gd name="connsiteX154" fmla="*/ 68676 w 2163080"/>
                <a:gd name="connsiteY154" fmla="*/ 1864776 h 2082019"/>
                <a:gd name="connsiteX155" fmla="*/ 68676 w 2163080"/>
                <a:gd name="connsiteY155" fmla="*/ 2082018 h 2082019"/>
                <a:gd name="connsiteX156" fmla="*/ 0 w 2163080"/>
                <a:gd name="connsiteY156" fmla="*/ 2082018 h 2082019"/>
                <a:gd name="connsiteX157" fmla="*/ 0 w 2163080"/>
                <a:gd name="connsiteY157" fmla="*/ 1070653 h 2082019"/>
                <a:gd name="connsiteX158" fmla="*/ 0 w 2163080"/>
                <a:gd name="connsiteY158" fmla="*/ 957871 h 2082019"/>
                <a:gd name="connsiteX159" fmla="*/ 0 w 2163080"/>
                <a:gd name="connsiteY159" fmla="*/ 957207 h 2082019"/>
                <a:gd name="connsiteX160" fmla="*/ 91842 w 2163080"/>
                <a:gd name="connsiteY160" fmla="*/ 957207 h 2082019"/>
                <a:gd name="connsiteX161" fmla="*/ 91842 w 2163080"/>
                <a:gd name="connsiteY161" fmla="*/ 351653 h 2082019"/>
                <a:gd name="connsiteX162" fmla="*/ 91841 w 2163080"/>
                <a:gd name="connsiteY162" fmla="*/ 351653 h 2082019"/>
                <a:gd name="connsiteX163" fmla="*/ 91841 w 2163080"/>
                <a:gd name="connsiteY163" fmla="*/ 185571 h 2082019"/>
                <a:gd name="connsiteX164" fmla="*/ 237438 w 2163080"/>
                <a:gd name="connsiteY164" fmla="*/ 185571 h 2082019"/>
                <a:gd name="connsiteX165" fmla="*/ 383036 w 2163080"/>
                <a:gd name="connsiteY165" fmla="*/ 185571 h 2082019"/>
                <a:gd name="connsiteX166" fmla="*/ 383037 w 2163080"/>
                <a:gd name="connsiteY166" fmla="*/ 185571 h 2082019"/>
                <a:gd name="connsiteX167" fmla="*/ 383037 w 2163080"/>
                <a:gd name="connsiteY167" fmla="*/ 337527 h 2082019"/>
                <a:gd name="connsiteX168" fmla="*/ 383038 w 2163080"/>
                <a:gd name="connsiteY168" fmla="*/ 337527 h 2082019"/>
                <a:gd name="connsiteX169" fmla="*/ 383038 w 2163080"/>
                <a:gd name="connsiteY169" fmla="*/ 337530 h 2082019"/>
                <a:gd name="connsiteX170" fmla="*/ 383038 w 2163080"/>
                <a:gd name="connsiteY170" fmla="*/ 955499 h 2082019"/>
                <a:gd name="connsiteX171" fmla="*/ 499194 w 2163080"/>
                <a:gd name="connsiteY171" fmla="*/ 955499 h 2082019"/>
                <a:gd name="connsiteX172" fmla="*/ 499194 w 2163080"/>
                <a:gd name="connsiteY172" fmla="*/ 956944 h 2082019"/>
                <a:gd name="connsiteX173" fmla="*/ 499194 w 2163080"/>
                <a:gd name="connsiteY173" fmla="*/ 1063497 h 2082019"/>
                <a:gd name="connsiteX174" fmla="*/ 591966 w 2163080"/>
                <a:gd name="connsiteY174" fmla="*/ 1063497 h 2082019"/>
                <a:gd name="connsiteX175" fmla="*/ 591966 w 2163080"/>
                <a:gd name="connsiteY175" fmla="*/ 185573 h 2082019"/>
                <a:gd name="connsiteX176" fmla="*/ 591966 w 2163080"/>
                <a:gd name="connsiteY176" fmla="*/ 150703 h 2082019"/>
                <a:gd name="connsiteX177" fmla="*/ 591966 w 2163080"/>
                <a:gd name="connsiteY177" fmla="*/ 1 h 2082019"/>
                <a:gd name="connsiteX178" fmla="*/ 683756 w 2163080"/>
                <a:gd name="connsiteY178" fmla="*/ 1 h 208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</a:cxnLst>
              <a:rect l="l" t="t" r="r" b="b"/>
              <a:pathLst>
                <a:path w="2163080" h="2082019">
                  <a:moveTo>
                    <a:pt x="1708938" y="2004560"/>
                  </a:moveTo>
                  <a:lnTo>
                    <a:pt x="1708938" y="2044384"/>
                  </a:lnTo>
                  <a:lnTo>
                    <a:pt x="2059441" y="2044384"/>
                  </a:lnTo>
                  <a:lnTo>
                    <a:pt x="2059441" y="2004560"/>
                  </a:lnTo>
                  <a:close/>
                  <a:moveTo>
                    <a:pt x="1293406" y="2004560"/>
                  </a:moveTo>
                  <a:lnTo>
                    <a:pt x="1293406" y="2044384"/>
                  </a:lnTo>
                  <a:lnTo>
                    <a:pt x="1643909" y="2044384"/>
                  </a:lnTo>
                  <a:lnTo>
                    <a:pt x="1643909" y="2004560"/>
                  </a:lnTo>
                  <a:close/>
                  <a:moveTo>
                    <a:pt x="1708938" y="1943463"/>
                  </a:moveTo>
                  <a:lnTo>
                    <a:pt x="1708938" y="1983287"/>
                  </a:lnTo>
                  <a:lnTo>
                    <a:pt x="2059441" y="1983287"/>
                  </a:lnTo>
                  <a:lnTo>
                    <a:pt x="2059441" y="1943463"/>
                  </a:lnTo>
                  <a:close/>
                  <a:moveTo>
                    <a:pt x="1293406" y="1943463"/>
                  </a:moveTo>
                  <a:lnTo>
                    <a:pt x="1293406" y="1983287"/>
                  </a:lnTo>
                  <a:lnTo>
                    <a:pt x="1643909" y="1983287"/>
                  </a:lnTo>
                  <a:lnTo>
                    <a:pt x="1643909" y="1943463"/>
                  </a:lnTo>
                  <a:close/>
                  <a:moveTo>
                    <a:pt x="1708938" y="1882367"/>
                  </a:moveTo>
                  <a:lnTo>
                    <a:pt x="1708938" y="1922191"/>
                  </a:lnTo>
                  <a:lnTo>
                    <a:pt x="2059441" y="1922191"/>
                  </a:lnTo>
                  <a:lnTo>
                    <a:pt x="2059441" y="1882367"/>
                  </a:lnTo>
                  <a:close/>
                  <a:moveTo>
                    <a:pt x="1293406" y="1882367"/>
                  </a:moveTo>
                  <a:lnTo>
                    <a:pt x="1293406" y="1922191"/>
                  </a:lnTo>
                  <a:lnTo>
                    <a:pt x="1643909" y="1922191"/>
                  </a:lnTo>
                  <a:lnTo>
                    <a:pt x="1643909" y="1882367"/>
                  </a:lnTo>
                  <a:close/>
                  <a:moveTo>
                    <a:pt x="1024178" y="1873675"/>
                  </a:moveTo>
                  <a:lnTo>
                    <a:pt x="1024178" y="1939321"/>
                  </a:lnTo>
                  <a:lnTo>
                    <a:pt x="1122274" y="1939321"/>
                  </a:lnTo>
                  <a:lnTo>
                    <a:pt x="1122274" y="1873675"/>
                  </a:lnTo>
                  <a:close/>
                  <a:moveTo>
                    <a:pt x="840577" y="1873675"/>
                  </a:moveTo>
                  <a:lnTo>
                    <a:pt x="840577" y="1939321"/>
                  </a:lnTo>
                  <a:lnTo>
                    <a:pt x="938673" y="1939321"/>
                  </a:lnTo>
                  <a:lnTo>
                    <a:pt x="938673" y="1873675"/>
                  </a:lnTo>
                  <a:close/>
                  <a:moveTo>
                    <a:pt x="656977" y="1873675"/>
                  </a:moveTo>
                  <a:lnTo>
                    <a:pt x="656977" y="1939321"/>
                  </a:lnTo>
                  <a:lnTo>
                    <a:pt x="755073" y="1939321"/>
                  </a:lnTo>
                  <a:lnTo>
                    <a:pt x="755073" y="1873675"/>
                  </a:lnTo>
                  <a:close/>
                  <a:moveTo>
                    <a:pt x="1708938" y="1821270"/>
                  </a:moveTo>
                  <a:lnTo>
                    <a:pt x="1708938" y="1861094"/>
                  </a:lnTo>
                  <a:lnTo>
                    <a:pt x="2059441" y="1861094"/>
                  </a:lnTo>
                  <a:lnTo>
                    <a:pt x="2059441" y="1821270"/>
                  </a:lnTo>
                  <a:close/>
                  <a:moveTo>
                    <a:pt x="1293406" y="1821270"/>
                  </a:moveTo>
                  <a:lnTo>
                    <a:pt x="1293406" y="1861094"/>
                  </a:lnTo>
                  <a:lnTo>
                    <a:pt x="1643909" y="1861094"/>
                  </a:lnTo>
                  <a:lnTo>
                    <a:pt x="1643909" y="1821270"/>
                  </a:lnTo>
                  <a:close/>
                  <a:moveTo>
                    <a:pt x="1024178" y="1737466"/>
                  </a:moveTo>
                  <a:lnTo>
                    <a:pt x="1024178" y="1803112"/>
                  </a:lnTo>
                  <a:lnTo>
                    <a:pt x="1122274" y="1803112"/>
                  </a:lnTo>
                  <a:lnTo>
                    <a:pt x="1122274" y="1737466"/>
                  </a:lnTo>
                  <a:close/>
                  <a:moveTo>
                    <a:pt x="840577" y="1737466"/>
                  </a:moveTo>
                  <a:lnTo>
                    <a:pt x="840577" y="1803112"/>
                  </a:lnTo>
                  <a:lnTo>
                    <a:pt x="938673" y="1803112"/>
                  </a:lnTo>
                  <a:lnTo>
                    <a:pt x="938673" y="1737466"/>
                  </a:lnTo>
                  <a:close/>
                  <a:moveTo>
                    <a:pt x="656977" y="1737466"/>
                  </a:moveTo>
                  <a:lnTo>
                    <a:pt x="656977" y="1803112"/>
                  </a:lnTo>
                  <a:lnTo>
                    <a:pt x="755073" y="1803112"/>
                  </a:lnTo>
                  <a:lnTo>
                    <a:pt x="755073" y="1737466"/>
                  </a:lnTo>
                  <a:close/>
                  <a:moveTo>
                    <a:pt x="1024178" y="1601257"/>
                  </a:moveTo>
                  <a:lnTo>
                    <a:pt x="1024178" y="1666903"/>
                  </a:lnTo>
                  <a:lnTo>
                    <a:pt x="1122274" y="1666903"/>
                  </a:lnTo>
                  <a:lnTo>
                    <a:pt x="1122274" y="1601257"/>
                  </a:lnTo>
                  <a:close/>
                  <a:moveTo>
                    <a:pt x="840577" y="1601257"/>
                  </a:moveTo>
                  <a:lnTo>
                    <a:pt x="840577" y="1666903"/>
                  </a:lnTo>
                  <a:lnTo>
                    <a:pt x="938673" y="1666903"/>
                  </a:lnTo>
                  <a:lnTo>
                    <a:pt x="938673" y="1601257"/>
                  </a:lnTo>
                  <a:close/>
                  <a:moveTo>
                    <a:pt x="656977" y="1601257"/>
                  </a:moveTo>
                  <a:lnTo>
                    <a:pt x="656977" y="1666903"/>
                  </a:lnTo>
                  <a:lnTo>
                    <a:pt x="755073" y="1666903"/>
                  </a:lnTo>
                  <a:lnTo>
                    <a:pt x="755073" y="1601257"/>
                  </a:lnTo>
                  <a:close/>
                  <a:moveTo>
                    <a:pt x="1949811" y="1437108"/>
                  </a:moveTo>
                  <a:lnTo>
                    <a:pt x="1949811" y="1502754"/>
                  </a:lnTo>
                  <a:lnTo>
                    <a:pt x="2047907" y="1502754"/>
                  </a:lnTo>
                  <a:lnTo>
                    <a:pt x="2047907" y="1437108"/>
                  </a:lnTo>
                  <a:close/>
                  <a:moveTo>
                    <a:pt x="1766210" y="1437108"/>
                  </a:moveTo>
                  <a:lnTo>
                    <a:pt x="1766210" y="1502754"/>
                  </a:lnTo>
                  <a:lnTo>
                    <a:pt x="1864306" y="1502754"/>
                  </a:lnTo>
                  <a:lnTo>
                    <a:pt x="1864306" y="1437108"/>
                  </a:lnTo>
                  <a:close/>
                  <a:moveTo>
                    <a:pt x="1582610" y="1437108"/>
                  </a:moveTo>
                  <a:lnTo>
                    <a:pt x="1582610" y="1502754"/>
                  </a:lnTo>
                  <a:lnTo>
                    <a:pt x="1680706" y="1502754"/>
                  </a:lnTo>
                  <a:lnTo>
                    <a:pt x="1680706" y="1437108"/>
                  </a:lnTo>
                  <a:close/>
                  <a:moveTo>
                    <a:pt x="1386037" y="1437108"/>
                  </a:moveTo>
                  <a:lnTo>
                    <a:pt x="1386037" y="1502754"/>
                  </a:lnTo>
                  <a:lnTo>
                    <a:pt x="1484133" y="1502754"/>
                  </a:lnTo>
                  <a:lnTo>
                    <a:pt x="1484133" y="1437108"/>
                  </a:lnTo>
                  <a:close/>
                  <a:moveTo>
                    <a:pt x="1202437" y="1437108"/>
                  </a:moveTo>
                  <a:lnTo>
                    <a:pt x="1202437" y="1502754"/>
                  </a:lnTo>
                  <a:lnTo>
                    <a:pt x="1300533" y="1502754"/>
                  </a:lnTo>
                  <a:lnTo>
                    <a:pt x="1300533" y="1437108"/>
                  </a:lnTo>
                  <a:close/>
                  <a:moveTo>
                    <a:pt x="1024178" y="1437108"/>
                  </a:moveTo>
                  <a:lnTo>
                    <a:pt x="1024178" y="1502754"/>
                  </a:lnTo>
                  <a:lnTo>
                    <a:pt x="1122274" y="1502754"/>
                  </a:lnTo>
                  <a:lnTo>
                    <a:pt x="1122274" y="1437108"/>
                  </a:lnTo>
                  <a:close/>
                  <a:moveTo>
                    <a:pt x="840577" y="1437108"/>
                  </a:moveTo>
                  <a:lnTo>
                    <a:pt x="840577" y="1502754"/>
                  </a:lnTo>
                  <a:lnTo>
                    <a:pt x="938673" y="1502754"/>
                  </a:lnTo>
                  <a:lnTo>
                    <a:pt x="938673" y="1437108"/>
                  </a:lnTo>
                  <a:close/>
                  <a:moveTo>
                    <a:pt x="656977" y="1437108"/>
                  </a:moveTo>
                  <a:lnTo>
                    <a:pt x="656977" y="1502754"/>
                  </a:lnTo>
                  <a:lnTo>
                    <a:pt x="755073" y="1502754"/>
                  </a:lnTo>
                  <a:lnTo>
                    <a:pt x="755073" y="1437108"/>
                  </a:lnTo>
                  <a:close/>
                  <a:moveTo>
                    <a:pt x="1037978" y="331011"/>
                  </a:moveTo>
                  <a:lnTo>
                    <a:pt x="1037978" y="465308"/>
                  </a:lnTo>
                  <a:lnTo>
                    <a:pt x="1059098" y="468502"/>
                  </a:lnTo>
                  <a:cubicBezTo>
                    <a:pt x="1105963" y="483078"/>
                    <a:pt x="1143941" y="517827"/>
                    <a:pt x="1162875" y="562591"/>
                  </a:cubicBezTo>
                  <a:lnTo>
                    <a:pt x="1173239" y="613926"/>
                  </a:lnTo>
                  <a:lnTo>
                    <a:pt x="1175942" y="613926"/>
                  </a:lnTo>
                  <a:lnTo>
                    <a:pt x="1175942" y="627317"/>
                  </a:lnTo>
                  <a:lnTo>
                    <a:pt x="1175943" y="627321"/>
                  </a:lnTo>
                  <a:lnTo>
                    <a:pt x="1175942" y="1063497"/>
                  </a:lnTo>
                  <a:lnTo>
                    <a:pt x="1283069" y="1063497"/>
                  </a:lnTo>
                  <a:lnTo>
                    <a:pt x="1283069" y="627216"/>
                  </a:lnTo>
                  <a:cubicBezTo>
                    <a:pt x="1283069" y="558334"/>
                    <a:pt x="1324949" y="499233"/>
                    <a:pt x="1384635" y="473988"/>
                  </a:cubicBezTo>
                  <a:lnTo>
                    <a:pt x="1437863" y="463242"/>
                  </a:lnTo>
                  <a:lnTo>
                    <a:pt x="1437863" y="331011"/>
                  </a:lnTo>
                  <a:close/>
                  <a:moveTo>
                    <a:pt x="785279" y="331011"/>
                  </a:moveTo>
                  <a:lnTo>
                    <a:pt x="785279" y="1063497"/>
                  </a:lnTo>
                  <a:lnTo>
                    <a:pt x="843351" y="1063497"/>
                  </a:lnTo>
                  <a:lnTo>
                    <a:pt x="843351" y="627321"/>
                  </a:lnTo>
                  <a:cubicBezTo>
                    <a:pt x="843351" y="558439"/>
                    <a:pt x="885231" y="499339"/>
                    <a:pt x="944917" y="474094"/>
                  </a:cubicBezTo>
                  <a:lnTo>
                    <a:pt x="996379" y="463704"/>
                  </a:lnTo>
                  <a:lnTo>
                    <a:pt x="996379" y="331011"/>
                  </a:lnTo>
                  <a:close/>
                  <a:moveTo>
                    <a:pt x="683756" y="0"/>
                  </a:moveTo>
                  <a:lnTo>
                    <a:pt x="785279" y="0"/>
                  </a:lnTo>
                  <a:lnTo>
                    <a:pt x="785279" y="1"/>
                  </a:lnTo>
                  <a:lnTo>
                    <a:pt x="785279" y="150699"/>
                  </a:lnTo>
                  <a:lnTo>
                    <a:pt x="785279" y="150703"/>
                  </a:lnTo>
                  <a:lnTo>
                    <a:pt x="785279" y="185573"/>
                  </a:lnTo>
                  <a:lnTo>
                    <a:pt x="785279" y="268612"/>
                  </a:lnTo>
                  <a:lnTo>
                    <a:pt x="1437863" y="268612"/>
                  </a:lnTo>
                  <a:lnTo>
                    <a:pt x="1437863" y="268180"/>
                  </a:lnTo>
                  <a:lnTo>
                    <a:pt x="1479462" y="268180"/>
                  </a:lnTo>
                  <a:lnTo>
                    <a:pt x="1479462" y="466997"/>
                  </a:lnTo>
                  <a:lnTo>
                    <a:pt x="1514095" y="473988"/>
                  </a:lnTo>
                  <a:cubicBezTo>
                    <a:pt x="1558860" y="492922"/>
                    <a:pt x="1593608" y="530900"/>
                    <a:pt x="1608185" y="577765"/>
                  </a:cubicBezTo>
                  <a:lnTo>
                    <a:pt x="1613636" y="613821"/>
                  </a:lnTo>
                  <a:lnTo>
                    <a:pt x="1615660" y="613821"/>
                  </a:lnTo>
                  <a:lnTo>
                    <a:pt x="1615660" y="627210"/>
                  </a:lnTo>
                  <a:lnTo>
                    <a:pt x="1615661" y="627216"/>
                  </a:lnTo>
                  <a:lnTo>
                    <a:pt x="1615660" y="1063497"/>
                  </a:lnTo>
                  <a:lnTo>
                    <a:pt x="2163080" y="1063497"/>
                  </a:lnTo>
                  <a:lnTo>
                    <a:pt x="2163080" y="1184656"/>
                  </a:lnTo>
                  <a:lnTo>
                    <a:pt x="2163080" y="1530190"/>
                  </a:lnTo>
                  <a:lnTo>
                    <a:pt x="2163080" y="2078653"/>
                  </a:lnTo>
                  <a:lnTo>
                    <a:pt x="2163080" y="2082019"/>
                  </a:lnTo>
                  <a:lnTo>
                    <a:pt x="499194" y="2082019"/>
                  </a:lnTo>
                  <a:lnTo>
                    <a:pt x="499105" y="2082019"/>
                  </a:lnTo>
                  <a:lnTo>
                    <a:pt x="421721" y="2082019"/>
                  </a:lnTo>
                  <a:lnTo>
                    <a:pt x="421721" y="1864776"/>
                  </a:lnTo>
                  <a:lnTo>
                    <a:pt x="327071" y="1864776"/>
                  </a:lnTo>
                  <a:lnTo>
                    <a:pt x="327071" y="2082019"/>
                  </a:lnTo>
                  <a:lnTo>
                    <a:pt x="249597" y="2082019"/>
                  </a:lnTo>
                  <a:lnTo>
                    <a:pt x="249597" y="2082018"/>
                  </a:lnTo>
                  <a:lnTo>
                    <a:pt x="163326" y="2082018"/>
                  </a:lnTo>
                  <a:lnTo>
                    <a:pt x="163326" y="1864776"/>
                  </a:lnTo>
                  <a:lnTo>
                    <a:pt x="68676" y="1864776"/>
                  </a:lnTo>
                  <a:lnTo>
                    <a:pt x="68676" y="2082018"/>
                  </a:lnTo>
                  <a:lnTo>
                    <a:pt x="0" y="2082018"/>
                  </a:lnTo>
                  <a:lnTo>
                    <a:pt x="0" y="1070653"/>
                  </a:lnTo>
                  <a:lnTo>
                    <a:pt x="0" y="957871"/>
                  </a:lnTo>
                  <a:lnTo>
                    <a:pt x="0" y="957207"/>
                  </a:lnTo>
                  <a:lnTo>
                    <a:pt x="91842" y="957207"/>
                  </a:lnTo>
                  <a:lnTo>
                    <a:pt x="91842" y="351653"/>
                  </a:lnTo>
                  <a:lnTo>
                    <a:pt x="91841" y="351653"/>
                  </a:lnTo>
                  <a:lnTo>
                    <a:pt x="91841" y="185571"/>
                  </a:lnTo>
                  <a:lnTo>
                    <a:pt x="237438" y="185571"/>
                  </a:lnTo>
                  <a:lnTo>
                    <a:pt x="383036" y="185571"/>
                  </a:lnTo>
                  <a:lnTo>
                    <a:pt x="383037" y="185571"/>
                  </a:lnTo>
                  <a:lnTo>
                    <a:pt x="383037" y="337527"/>
                  </a:lnTo>
                  <a:lnTo>
                    <a:pt x="383038" y="337527"/>
                  </a:lnTo>
                  <a:lnTo>
                    <a:pt x="383038" y="337530"/>
                  </a:lnTo>
                  <a:lnTo>
                    <a:pt x="383038" y="955499"/>
                  </a:lnTo>
                  <a:lnTo>
                    <a:pt x="499194" y="955499"/>
                  </a:lnTo>
                  <a:lnTo>
                    <a:pt x="499194" y="956944"/>
                  </a:lnTo>
                  <a:lnTo>
                    <a:pt x="499194" y="1063497"/>
                  </a:lnTo>
                  <a:lnTo>
                    <a:pt x="591966" y="1063497"/>
                  </a:lnTo>
                  <a:lnTo>
                    <a:pt x="591966" y="185573"/>
                  </a:lnTo>
                  <a:lnTo>
                    <a:pt x="591966" y="150703"/>
                  </a:lnTo>
                  <a:lnTo>
                    <a:pt x="591966" y="1"/>
                  </a:lnTo>
                  <a:lnTo>
                    <a:pt x="683756" y="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142" name="Freeform: Shape 13">
            <a:extLst>
              <a:ext uri="{FF2B5EF4-FFF2-40B4-BE49-F238E27FC236}">
                <a16:creationId xmlns:a16="http://schemas.microsoft.com/office/drawing/2014/main" id="{6CB08F7E-C6BC-436C-9C91-CC3468A7FA18}"/>
              </a:ext>
            </a:extLst>
          </p:cNvPr>
          <p:cNvSpPr/>
          <p:nvPr/>
        </p:nvSpPr>
        <p:spPr>
          <a:xfrm>
            <a:off x="7700435" y="2579013"/>
            <a:ext cx="527058" cy="387991"/>
          </a:xfrm>
          <a:custGeom>
            <a:avLst/>
            <a:gdLst>
              <a:gd name="connsiteX0" fmla="*/ 1869041 w 3738080"/>
              <a:gd name="connsiteY0" fmla="*/ 1997576 h 2751770"/>
              <a:gd name="connsiteX1" fmla="*/ 2246138 w 3738080"/>
              <a:gd name="connsiteY1" fmla="*/ 2374673 h 2751770"/>
              <a:gd name="connsiteX2" fmla="*/ 1869041 w 3738080"/>
              <a:gd name="connsiteY2" fmla="*/ 2751770 h 2751770"/>
              <a:gd name="connsiteX3" fmla="*/ 1491944 w 3738080"/>
              <a:gd name="connsiteY3" fmla="*/ 2374673 h 2751770"/>
              <a:gd name="connsiteX4" fmla="*/ 1869041 w 3738080"/>
              <a:gd name="connsiteY4" fmla="*/ 1997576 h 2751770"/>
              <a:gd name="connsiteX5" fmla="*/ 2788485 w 3738080"/>
              <a:gd name="connsiteY5" fmla="*/ 1841061 h 2751770"/>
              <a:gd name="connsiteX6" fmla="*/ 2632248 w 3738080"/>
              <a:gd name="connsiteY6" fmla="*/ 1992174 h 2751770"/>
              <a:gd name="connsiteX7" fmla="*/ 2624294 w 3738080"/>
              <a:gd name="connsiteY7" fmla="*/ 1992174 h 2751770"/>
              <a:gd name="connsiteX8" fmla="*/ 1858846 w 3738080"/>
              <a:gd name="connsiteY8" fmla="*/ 1306247 h 2751770"/>
              <a:gd name="connsiteX9" fmla="*/ 2645621 w 3738080"/>
              <a:gd name="connsiteY9" fmla="*/ 1504218 h 2751770"/>
              <a:gd name="connsiteX10" fmla="*/ 2795575 w 3738080"/>
              <a:gd name="connsiteY10" fmla="*/ 1757331 h 2751770"/>
              <a:gd name="connsiteX11" fmla="*/ 2539052 w 3738080"/>
              <a:gd name="connsiteY11" fmla="*/ 1841672 h 2751770"/>
              <a:gd name="connsiteX12" fmla="*/ 1353947 w 3738080"/>
              <a:gd name="connsiteY12" fmla="*/ 1778974 h 2751770"/>
              <a:gd name="connsiteX13" fmla="*/ 982333 w 3738080"/>
              <a:gd name="connsiteY13" fmla="*/ 1780833 h 2751770"/>
              <a:gd name="connsiteX14" fmla="*/ 966756 w 3738080"/>
              <a:gd name="connsiteY14" fmla="*/ 1667407 h 2751770"/>
              <a:gd name="connsiteX15" fmla="*/ 1217540 w 3738080"/>
              <a:gd name="connsiteY15" fmla="*/ 1445700 h 2751770"/>
              <a:gd name="connsiteX16" fmla="*/ 1858846 w 3738080"/>
              <a:gd name="connsiteY16" fmla="*/ 1306247 h 2751770"/>
              <a:gd name="connsiteX17" fmla="*/ 1828129 w 3738080"/>
              <a:gd name="connsiteY17" fmla="*/ 650059 h 2751770"/>
              <a:gd name="connsiteX18" fmla="*/ 3108200 w 3738080"/>
              <a:gd name="connsiteY18" fmla="*/ 1008980 h 2751770"/>
              <a:gd name="connsiteX19" fmla="*/ 3258155 w 3738080"/>
              <a:gd name="connsiteY19" fmla="*/ 1319033 h 2751770"/>
              <a:gd name="connsiteX20" fmla="*/ 2937692 w 3738080"/>
              <a:gd name="connsiteY20" fmla="*/ 1304637 h 2751770"/>
              <a:gd name="connsiteX21" fmla="*/ 763561 w 3738080"/>
              <a:gd name="connsiteY21" fmla="*/ 1325535 h 2751770"/>
              <a:gd name="connsiteX22" fmla="*/ 464412 w 3738080"/>
              <a:gd name="connsiteY22" fmla="*/ 1278813 h 2751770"/>
              <a:gd name="connsiteX23" fmla="*/ 450482 w 3738080"/>
              <a:gd name="connsiteY23" fmla="*/ 1202928 h 2751770"/>
              <a:gd name="connsiteX24" fmla="*/ 622892 w 3738080"/>
              <a:gd name="connsiteY24" fmla="*/ 1008979 h 2751770"/>
              <a:gd name="connsiteX25" fmla="*/ 1828129 w 3738080"/>
              <a:gd name="connsiteY25" fmla="*/ 650059 h 2751770"/>
              <a:gd name="connsiteX26" fmla="*/ 1764313 w 3738080"/>
              <a:gd name="connsiteY26" fmla="*/ 591 h 2751770"/>
              <a:gd name="connsiteX27" fmla="*/ 3559697 w 3738080"/>
              <a:gd name="connsiteY27" fmla="*/ 547180 h 2751770"/>
              <a:gd name="connsiteX28" fmla="*/ 3709650 w 3738080"/>
              <a:gd name="connsiteY28" fmla="*/ 882310 h 2751770"/>
              <a:gd name="connsiteX29" fmla="*/ 3367875 w 3738080"/>
              <a:gd name="connsiteY29" fmla="*/ 834477 h 2751770"/>
              <a:gd name="connsiteX30" fmla="*/ 318417 w 3738080"/>
              <a:gd name="connsiteY30" fmla="*/ 884635 h 2751770"/>
              <a:gd name="connsiteX31" fmla="*/ 19267 w 3738080"/>
              <a:gd name="connsiteY31" fmla="*/ 846272 h 2751770"/>
              <a:gd name="connsiteX32" fmla="*/ 275 w 3738080"/>
              <a:gd name="connsiteY32" fmla="*/ 760137 h 2751770"/>
              <a:gd name="connsiteX33" fmla="*/ 173484 w 3738080"/>
              <a:gd name="connsiteY33" fmla="*/ 547180 h 2751770"/>
              <a:gd name="connsiteX34" fmla="*/ 1764313 w 3738080"/>
              <a:gd name="connsiteY34" fmla="*/ 591 h 2751770"/>
              <a:gd name="connsiteX0" fmla="*/ 1869041 w 3738080"/>
              <a:gd name="connsiteY0" fmla="*/ 1997576 h 2751770"/>
              <a:gd name="connsiteX1" fmla="*/ 2246138 w 3738080"/>
              <a:gd name="connsiteY1" fmla="*/ 2374673 h 2751770"/>
              <a:gd name="connsiteX2" fmla="*/ 1869041 w 3738080"/>
              <a:gd name="connsiteY2" fmla="*/ 2751770 h 2751770"/>
              <a:gd name="connsiteX3" fmla="*/ 1491944 w 3738080"/>
              <a:gd name="connsiteY3" fmla="*/ 2374673 h 2751770"/>
              <a:gd name="connsiteX4" fmla="*/ 1869041 w 3738080"/>
              <a:gd name="connsiteY4" fmla="*/ 1997576 h 2751770"/>
              <a:gd name="connsiteX5" fmla="*/ 2624294 w 3738080"/>
              <a:gd name="connsiteY5" fmla="*/ 1992174 h 2751770"/>
              <a:gd name="connsiteX6" fmla="*/ 2632248 w 3738080"/>
              <a:gd name="connsiteY6" fmla="*/ 1992174 h 2751770"/>
              <a:gd name="connsiteX7" fmla="*/ 2624294 w 3738080"/>
              <a:gd name="connsiteY7" fmla="*/ 1992174 h 2751770"/>
              <a:gd name="connsiteX8" fmla="*/ 1858846 w 3738080"/>
              <a:gd name="connsiteY8" fmla="*/ 1306247 h 2751770"/>
              <a:gd name="connsiteX9" fmla="*/ 2645621 w 3738080"/>
              <a:gd name="connsiteY9" fmla="*/ 1504218 h 2751770"/>
              <a:gd name="connsiteX10" fmla="*/ 2795575 w 3738080"/>
              <a:gd name="connsiteY10" fmla="*/ 1757331 h 2751770"/>
              <a:gd name="connsiteX11" fmla="*/ 2539052 w 3738080"/>
              <a:gd name="connsiteY11" fmla="*/ 1841672 h 2751770"/>
              <a:gd name="connsiteX12" fmla="*/ 1353947 w 3738080"/>
              <a:gd name="connsiteY12" fmla="*/ 1778974 h 2751770"/>
              <a:gd name="connsiteX13" fmla="*/ 982333 w 3738080"/>
              <a:gd name="connsiteY13" fmla="*/ 1780833 h 2751770"/>
              <a:gd name="connsiteX14" fmla="*/ 966756 w 3738080"/>
              <a:gd name="connsiteY14" fmla="*/ 1667407 h 2751770"/>
              <a:gd name="connsiteX15" fmla="*/ 1217540 w 3738080"/>
              <a:gd name="connsiteY15" fmla="*/ 1445700 h 2751770"/>
              <a:gd name="connsiteX16" fmla="*/ 1858846 w 3738080"/>
              <a:gd name="connsiteY16" fmla="*/ 1306247 h 2751770"/>
              <a:gd name="connsiteX17" fmla="*/ 1828129 w 3738080"/>
              <a:gd name="connsiteY17" fmla="*/ 650059 h 2751770"/>
              <a:gd name="connsiteX18" fmla="*/ 3108200 w 3738080"/>
              <a:gd name="connsiteY18" fmla="*/ 1008980 h 2751770"/>
              <a:gd name="connsiteX19" fmla="*/ 3258155 w 3738080"/>
              <a:gd name="connsiteY19" fmla="*/ 1319033 h 2751770"/>
              <a:gd name="connsiteX20" fmla="*/ 2937692 w 3738080"/>
              <a:gd name="connsiteY20" fmla="*/ 1304637 h 2751770"/>
              <a:gd name="connsiteX21" fmla="*/ 763561 w 3738080"/>
              <a:gd name="connsiteY21" fmla="*/ 1325535 h 2751770"/>
              <a:gd name="connsiteX22" fmla="*/ 464412 w 3738080"/>
              <a:gd name="connsiteY22" fmla="*/ 1278813 h 2751770"/>
              <a:gd name="connsiteX23" fmla="*/ 450482 w 3738080"/>
              <a:gd name="connsiteY23" fmla="*/ 1202928 h 2751770"/>
              <a:gd name="connsiteX24" fmla="*/ 622892 w 3738080"/>
              <a:gd name="connsiteY24" fmla="*/ 1008979 h 2751770"/>
              <a:gd name="connsiteX25" fmla="*/ 1828129 w 3738080"/>
              <a:gd name="connsiteY25" fmla="*/ 650059 h 2751770"/>
              <a:gd name="connsiteX26" fmla="*/ 1764313 w 3738080"/>
              <a:gd name="connsiteY26" fmla="*/ 591 h 2751770"/>
              <a:gd name="connsiteX27" fmla="*/ 3559697 w 3738080"/>
              <a:gd name="connsiteY27" fmla="*/ 547180 h 2751770"/>
              <a:gd name="connsiteX28" fmla="*/ 3709650 w 3738080"/>
              <a:gd name="connsiteY28" fmla="*/ 882310 h 2751770"/>
              <a:gd name="connsiteX29" fmla="*/ 3367875 w 3738080"/>
              <a:gd name="connsiteY29" fmla="*/ 834477 h 2751770"/>
              <a:gd name="connsiteX30" fmla="*/ 318417 w 3738080"/>
              <a:gd name="connsiteY30" fmla="*/ 884635 h 2751770"/>
              <a:gd name="connsiteX31" fmla="*/ 19267 w 3738080"/>
              <a:gd name="connsiteY31" fmla="*/ 846272 h 2751770"/>
              <a:gd name="connsiteX32" fmla="*/ 275 w 3738080"/>
              <a:gd name="connsiteY32" fmla="*/ 760137 h 2751770"/>
              <a:gd name="connsiteX33" fmla="*/ 173484 w 3738080"/>
              <a:gd name="connsiteY33" fmla="*/ 547180 h 2751770"/>
              <a:gd name="connsiteX34" fmla="*/ 1764313 w 3738080"/>
              <a:gd name="connsiteY34" fmla="*/ 591 h 2751770"/>
              <a:gd name="connsiteX0" fmla="*/ 1869041 w 3738080"/>
              <a:gd name="connsiteY0" fmla="*/ 1997576 h 2751770"/>
              <a:gd name="connsiteX1" fmla="*/ 2246138 w 3738080"/>
              <a:gd name="connsiteY1" fmla="*/ 2374673 h 2751770"/>
              <a:gd name="connsiteX2" fmla="*/ 1869041 w 3738080"/>
              <a:gd name="connsiteY2" fmla="*/ 2751770 h 2751770"/>
              <a:gd name="connsiteX3" fmla="*/ 1491944 w 3738080"/>
              <a:gd name="connsiteY3" fmla="*/ 2374673 h 2751770"/>
              <a:gd name="connsiteX4" fmla="*/ 1869041 w 3738080"/>
              <a:gd name="connsiteY4" fmla="*/ 1997576 h 2751770"/>
              <a:gd name="connsiteX5" fmla="*/ 1858846 w 3738080"/>
              <a:gd name="connsiteY5" fmla="*/ 1306247 h 2751770"/>
              <a:gd name="connsiteX6" fmla="*/ 2645621 w 3738080"/>
              <a:gd name="connsiteY6" fmla="*/ 1504218 h 2751770"/>
              <a:gd name="connsiteX7" fmla="*/ 2795575 w 3738080"/>
              <a:gd name="connsiteY7" fmla="*/ 1757331 h 2751770"/>
              <a:gd name="connsiteX8" fmla="*/ 2539052 w 3738080"/>
              <a:gd name="connsiteY8" fmla="*/ 1841672 h 2751770"/>
              <a:gd name="connsiteX9" fmla="*/ 1353947 w 3738080"/>
              <a:gd name="connsiteY9" fmla="*/ 1778974 h 2751770"/>
              <a:gd name="connsiteX10" fmla="*/ 982333 w 3738080"/>
              <a:gd name="connsiteY10" fmla="*/ 1780833 h 2751770"/>
              <a:gd name="connsiteX11" fmla="*/ 966756 w 3738080"/>
              <a:gd name="connsiteY11" fmla="*/ 1667407 h 2751770"/>
              <a:gd name="connsiteX12" fmla="*/ 1217540 w 3738080"/>
              <a:gd name="connsiteY12" fmla="*/ 1445700 h 2751770"/>
              <a:gd name="connsiteX13" fmla="*/ 1858846 w 3738080"/>
              <a:gd name="connsiteY13" fmla="*/ 1306247 h 2751770"/>
              <a:gd name="connsiteX14" fmla="*/ 1828129 w 3738080"/>
              <a:gd name="connsiteY14" fmla="*/ 650059 h 2751770"/>
              <a:gd name="connsiteX15" fmla="*/ 3108200 w 3738080"/>
              <a:gd name="connsiteY15" fmla="*/ 1008980 h 2751770"/>
              <a:gd name="connsiteX16" fmla="*/ 3258155 w 3738080"/>
              <a:gd name="connsiteY16" fmla="*/ 1319033 h 2751770"/>
              <a:gd name="connsiteX17" fmla="*/ 2937692 w 3738080"/>
              <a:gd name="connsiteY17" fmla="*/ 1304637 h 2751770"/>
              <a:gd name="connsiteX18" fmla="*/ 763561 w 3738080"/>
              <a:gd name="connsiteY18" fmla="*/ 1325535 h 2751770"/>
              <a:gd name="connsiteX19" fmla="*/ 464412 w 3738080"/>
              <a:gd name="connsiteY19" fmla="*/ 1278813 h 2751770"/>
              <a:gd name="connsiteX20" fmla="*/ 450482 w 3738080"/>
              <a:gd name="connsiteY20" fmla="*/ 1202928 h 2751770"/>
              <a:gd name="connsiteX21" fmla="*/ 622892 w 3738080"/>
              <a:gd name="connsiteY21" fmla="*/ 1008979 h 2751770"/>
              <a:gd name="connsiteX22" fmla="*/ 1828129 w 3738080"/>
              <a:gd name="connsiteY22" fmla="*/ 650059 h 2751770"/>
              <a:gd name="connsiteX23" fmla="*/ 1764313 w 3738080"/>
              <a:gd name="connsiteY23" fmla="*/ 591 h 2751770"/>
              <a:gd name="connsiteX24" fmla="*/ 3559697 w 3738080"/>
              <a:gd name="connsiteY24" fmla="*/ 547180 h 2751770"/>
              <a:gd name="connsiteX25" fmla="*/ 3709650 w 3738080"/>
              <a:gd name="connsiteY25" fmla="*/ 882310 h 2751770"/>
              <a:gd name="connsiteX26" fmla="*/ 3367875 w 3738080"/>
              <a:gd name="connsiteY26" fmla="*/ 834477 h 2751770"/>
              <a:gd name="connsiteX27" fmla="*/ 318417 w 3738080"/>
              <a:gd name="connsiteY27" fmla="*/ 884635 h 2751770"/>
              <a:gd name="connsiteX28" fmla="*/ 19267 w 3738080"/>
              <a:gd name="connsiteY28" fmla="*/ 846272 h 2751770"/>
              <a:gd name="connsiteX29" fmla="*/ 275 w 3738080"/>
              <a:gd name="connsiteY29" fmla="*/ 760137 h 2751770"/>
              <a:gd name="connsiteX30" fmla="*/ 173484 w 3738080"/>
              <a:gd name="connsiteY30" fmla="*/ 547180 h 2751770"/>
              <a:gd name="connsiteX31" fmla="*/ 1764313 w 3738080"/>
              <a:gd name="connsiteY31" fmla="*/ 591 h 2751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738080" h="2751770">
                <a:moveTo>
                  <a:pt x="1869041" y="1997576"/>
                </a:moveTo>
                <a:cubicBezTo>
                  <a:pt x="2077306" y="1997576"/>
                  <a:pt x="2246138" y="2166408"/>
                  <a:pt x="2246138" y="2374673"/>
                </a:cubicBezTo>
                <a:cubicBezTo>
                  <a:pt x="2246138" y="2582938"/>
                  <a:pt x="2077306" y="2751770"/>
                  <a:pt x="1869041" y="2751770"/>
                </a:cubicBezTo>
                <a:cubicBezTo>
                  <a:pt x="1660776" y="2751770"/>
                  <a:pt x="1491944" y="2582938"/>
                  <a:pt x="1491944" y="2374673"/>
                </a:cubicBezTo>
                <a:cubicBezTo>
                  <a:pt x="1491944" y="2166408"/>
                  <a:pt x="1660776" y="1997576"/>
                  <a:pt x="1869041" y="1997576"/>
                </a:cubicBezTo>
                <a:close/>
                <a:moveTo>
                  <a:pt x="1858846" y="1306247"/>
                </a:moveTo>
                <a:cubicBezTo>
                  <a:pt x="2165924" y="1301758"/>
                  <a:pt x="2404940" y="1399722"/>
                  <a:pt x="2645621" y="1504218"/>
                </a:cubicBezTo>
                <a:cubicBezTo>
                  <a:pt x="2813424" y="1597955"/>
                  <a:pt x="2823993" y="1678797"/>
                  <a:pt x="2795575" y="1757331"/>
                </a:cubicBezTo>
                <a:cubicBezTo>
                  <a:pt x="2761471" y="1842158"/>
                  <a:pt x="2685239" y="1908552"/>
                  <a:pt x="2539052" y="1841672"/>
                </a:cubicBezTo>
                <a:cubicBezTo>
                  <a:pt x="2347207" y="1684231"/>
                  <a:pt x="1733351" y="1556050"/>
                  <a:pt x="1353947" y="1778974"/>
                </a:cubicBezTo>
                <a:cubicBezTo>
                  <a:pt x="1250080" y="1855218"/>
                  <a:pt x="1037749" y="1915097"/>
                  <a:pt x="982333" y="1780833"/>
                </a:cubicBezTo>
                <a:cubicBezTo>
                  <a:pt x="968480" y="1736637"/>
                  <a:pt x="963386" y="1699601"/>
                  <a:pt x="966756" y="1667407"/>
                </a:cubicBezTo>
                <a:cubicBezTo>
                  <a:pt x="976866" y="1570822"/>
                  <a:pt x="1063141" y="1517802"/>
                  <a:pt x="1217540" y="1445700"/>
                </a:cubicBezTo>
                <a:cubicBezTo>
                  <a:pt x="1465851" y="1348519"/>
                  <a:pt x="1674601" y="1308942"/>
                  <a:pt x="1858846" y="1306247"/>
                </a:cubicBezTo>
                <a:close/>
                <a:moveTo>
                  <a:pt x="1828129" y="650059"/>
                </a:moveTo>
                <a:cubicBezTo>
                  <a:pt x="2445754" y="646836"/>
                  <a:pt x="2937662" y="894034"/>
                  <a:pt x="3108200" y="1008980"/>
                </a:cubicBezTo>
                <a:cubicBezTo>
                  <a:pt x="3228810" y="1075858"/>
                  <a:pt x="3343409" y="1171509"/>
                  <a:pt x="3258155" y="1319033"/>
                </a:cubicBezTo>
                <a:cubicBezTo>
                  <a:pt x="3134282" y="1435449"/>
                  <a:pt x="3057301" y="1393031"/>
                  <a:pt x="2937692" y="1304637"/>
                </a:cubicBezTo>
                <a:cubicBezTo>
                  <a:pt x="2647778" y="1191783"/>
                  <a:pt x="2008321" y="619142"/>
                  <a:pt x="763561" y="1325535"/>
                </a:cubicBezTo>
                <a:cubicBezTo>
                  <a:pt x="621636" y="1425852"/>
                  <a:pt x="511304" y="1376178"/>
                  <a:pt x="464412" y="1278813"/>
                </a:cubicBezTo>
                <a:cubicBezTo>
                  <a:pt x="452398" y="1252494"/>
                  <a:pt x="448110" y="1227223"/>
                  <a:pt x="450482" y="1202928"/>
                </a:cubicBezTo>
                <a:cubicBezTo>
                  <a:pt x="457599" y="1130049"/>
                  <a:pt x="524660" y="1065987"/>
                  <a:pt x="622892" y="1008979"/>
                </a:cubicBezTo>
                <a:cubicBezTo>
                  <a:pt x="1041721" y="744082"/>
                  <a:pt x="1457554" y="651995"/>
                  <a:pt x="1828129" y="650059"/>
                </a:cubicBezTo>
                <a:close/>
                <a:moveTo>
                  <a:pt x="1764313" y="591"/>
                </a:moveTo>
                <a:cubicBezTo>
                  <a:pt x="2430887" y="-13278"/>
                  <a:pt x="3056659" y="218017"/>
                  <a:pt x="3559697" y="547180"/>
                </a:cubicBezTo>
                <a:cubicBezTo>
                  <a:pt x="3671781" y="597338"/>
                  <a:pt x="3794905" y="759863"/>
                  <a:pt x="3709650" y="882310"/>
                </a:cubicBezTo>
                <a:cubicBezTo>
                  <a:pt x="3594303" y="984791"/>
                  <a:pt x="3449118" y="907547"/>
                  <a:pt x="3367875" y="834477"/>
                </a:cubicBezTo>
                <a:cubicBezTo>
                  <a:pt x="3193985" y="725799"/>
                  <a:pt x="1920315" y="-235561"/>
                  <a:pt x="318417" y="884635"/>
                </a:cubicBezTo>
                <a:cubicBezTo>
                  <a:pt x="189280" y="993311"/>
                  <a:pt x="70419" y="922739"/>
                  <a:pt x="19267" y="846272"/>
                </a:cubicBezTo>
                <a:cubicBezTo>
                  <a:pt x="4410" y="817516"/>
                  <a:pt x="-1388" y="788500"/>
                  <a:pt x="275" y="760137"/>
                </a:cubicBezTo>
                <a:cubicBezTo>
                  <a:pt x="5260" y="675044"/>
                  <a:pt x="77384" y="595829"/>
                  <a:pt x="173484" y="547180"/>
                </a:cubicBezTo>
                <a:cubicBezTo>
                  <a:pt x="702741" y="170471"/>
                  <a:pt x="1245868" y="11376"/>
                  <a:pt x="1764313" y="5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" name="TextBox 17">
            <a:extLst>
              <a:ext uri="{FF2B5EF4-FFF2-40B4-BE49-F238E27FC236}">
                <a16:creationId xmlns:a16="http://schemas.microsoft.com/office/drawing/2014/main" id="{1215905E-5F93-40CD-9CA6-9185535C5BA5}"/>
              </a:ext>
            </a:extLst>
          </p:cNvPr>
          <p:cNvSpPr txBox="1"/>
          <p:nvPr/>
        </p:nvSpPr>
        <p:spPr>
          <a:xfrm>
            <a:off x="10803494" y="3265628"/>
            <a:ext cx="1585293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Texto</a:t>
            </a:r>
          </a:p>
        </p:txBody>
      </p:sp>
      <p:sp>
        <p:nvSpPr>
          <p:cNvPr id="147" name="TextBox 18">
            <a:extLst>
              <a:ext uri="{FF2B5EF4-FFF2-40B4-BE49-F238E27FC236}">
                <a16:creationId xmlns:a16="http://schemas.microsoft.com/office/drawing/2014/main" id="{C8129AF7-E28E-4A9D-90AC-C7639C584DD6}"/>
              </a:ext>
            </a:extLst>
          </p:cNvPr>
          <p:cNvSpPr txBox="1"/>
          <p:nvPr/>
        </p:nvSpPr>
        <p:spPr>
          <a:xfrm>
            <a:off x="3655495" y="3197623"/>
            <a:ext cx="1653249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40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Texto</a:t>
            </a:r>
          </a:p>
        </p:txBody>
      </p:sp>
      <p:sp>
        <p:nvSpPr>
          <p:cNvPr id="148" name="TextBox 19">
            <a:extLst>
              <a:ext uri="{FF2B5EF4-FFF2-40B4-BE49-F238E27FC236}">
                <a16:creationId xmlns:a16="http://schemas.microsoft.com/office/drawing/2014/main" id="{660BD115-67E0-4BE9-9348-47C7C5DB2737}"/>
              </a:ext>
            </a:extLst>
          </p:cNvPr>
          <p:cNvSpPr txBox="1"/>
          <p:nvPr/>
        </p:nvSpPr>
        <p:spPr>
          <a:xfrm>
            <a:off x="4339061" y="5101493"/>
            <a:ext cx="1751086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40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Texto</a:t>
            </a:r>
          </a:p>
        </p:txBody>
      </p:sp>
      <p:sp>
        <p:nvSpPr>
          <p:cNvPr id="149" name="TextBox 20">
            <a:extLst>
              <a:ext uri="{FF2B5EF4-FFF2-40B4-BE49-F238E27FC236}">
                <a16:creationId xmlns:a16="http://schemas.microsoft.com/office/drawing/2014/main" id="{3B8D2525-7AC4-49BA-980C-F00C6BD60721}"/>
              </a:ext>
            </a:extLst>
          </p:cNvPr>
          <p:cNvSpPr txBox="1"/>
          <p:nvPr/>
        </p:nvSpPr>
        <p:spPr>
          <a:xfrm>
            <a:off x="10474811" y="5101493"/>
            <a:ext cx="1585293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Texto</a:t>
            </a:r>
          </a:p>
        </p:txBody>
      </p:sp>
      <p:grpSp>
        <p:nvGrpSpPr>
          <p:cNvPr id="150" name="Group 21">
            <a:extLst>
              <a:ext uri="{FF2B5EF4-FFF2-40B4-BE49-F238E27FC236}">
                <a16:creationId xmlns:a16="http://schemas.microsoft.com/office/drawing/2014/main" id="{7D0205EF-5578-46BE-A486-E6F531484DDC}"/>
              </a:ext>
            </a:extLst>
          </p:cNvPr>
          <p:cNvGrpSpPr/>
          <p:nvPr/>
        </p:nvGrpSpPr>
        <p:grpSpPr>
          <a:xfrm>
            <a:off x="8944811" y="235501"/>
            <a:ext cx="3060000" cy="1022673"/>
            <a:chOff x="6760489" y="1552506"/>
            <a:chExt cx="1947202" cy="1022673"/>
          </a:xfrm>
        </p:grpSpPr>
        <p:sp>
          <p:nvSpPr>
            <p:cNvPr id="151" name="TextBox 22">
              <a:extLst>
                <a:ext uri="{FF2B5EF4-FFF2-40B4-BE49-F238E27FC236}">
                  <a16:creationId xmlns:a16="http://schemas.microsoft.com/office/drawing/2014/main" id="{A3EE7019-44EA-4189-A126-52D438A1D546}"/>
                </a:ext>
              </a:extLst>
            </p:cNvPr>
            <p:cNvSpPr txBox="1"/>
            <p:nvPr/>
          </p:nvSpPr>
          <p:spPr>
            <a:xfrm>
              <a:off x="6760489" y="1552506"/>
              <a:ext cx="1947202" cy="5078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2700" b="1">
                  <a:solidFill>
                    <a:srgbClr val="000000"/>
                  </a:solidFill>
                  <a:cs typeface="Arial" pitchFamily="34" charset="0"/>
                </a:rPr>
                <a:t>Texto</a:t>
              </a:r>
              <a:endParaRPr lang="ko-KR" altLang="en-US" sz="2700" b="1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152" name="TextBox 23">
              <a:extLst>
                <a:ext uri="{FF2B5EF4-FFF2-40B4-BE49-F238E27FC236}">
                  <a16:creationId xmlns:a16="http://schemas.microsoft.com/office/drawing/2014/main" id="{C3BBE499-4600-4774-B5AB-834F68FFBABE}"/>
                </a:ext>
              </a:extLst>
            </p:cNvPr>
            <p:cNvSpPr txBox="1"/>
            <p:nvPr/>
          </p:nvSpPr>
          <p:spPr>
            <a:xfrm>
              <a:off x="6760489" y="1928848"/>
              <a:ext cx="19472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grpSp>
        <p:nvGrpSpPr>
          <p:cNvPr id="153" name="Group 24">
            <a:extLst>
              <a:ext uri="{FF2B5EF4-FFF2-40B4-BE49-F238E27FC236}">
                <a16:creationId xmlns:a16="http://schemas.microsoft.com/office/drawing/2014/main" id="{0430D7A4-8356-4528-B3F1-A3B0F9B5CC29}"/>
              </a:ext>
            </a:extLst>
          </p:cNvPr>
          <p:cNvGrpSpPr/>
          <p:nvPr/>
        </p:nvGrpSpPr>
        <p:grpSpPr>
          <a:xfrm>
            <a:off x="4347396" y="262841"/>
            <a:ext cx="3060000" cy="1015629"/>
            <a:chOff x="6760489" y="1552506"/>
            <a:chExt cx="1947202" cy="1015629"/>
          </a:xfrm>
        </p:grpSpPr>
        <p:sp>
          <p:nvSpPr>
            <p:cNvPr id="154" name="TextBox 25">
              <a:extLst>
                <a:ext uri="{FF2B5EF4-FFF2-40B4-BE49-F238E27FC236}">
                  <a16:creationId xmlns:a16="http://schemas.microsoft.com/office/drawing/2014/main" id="{07BD8F39-DCB7-4030-B519-79D1BF4BCE2B}"/>
                </a:ext>
              </a:extLst>
            </p:cNvPr>
            <p:cNvSpPr txBox="1"/>
            <p:nvPr/>
          </p:nvSpPr>
          <p:spPr>
            <a:xfrm>
              <a:off x="6760489" y="1552506"/>
              <a:ext cx="1947202" cy="5078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2700" b="1">
                  <a:solidFill>
                    <a:srgbClr val="000000"/>
                  </a:solidFill>
                  <a:cs typeface="Arial" pitchFamily="34" charset="0"/>
                </a:rPr>
                <a:t>Texto</a:t>
              </a:r>
              <a:endParaRPr lang="ko-KR" altLang="en-US" sz="2700" b="1">
                <a:solidFill>
                  <a:srgbClr val="000000"/>
                </a:solidFill>
                <a:cs typeface="Arial" pitchFamily="34" charset="0"/>
              </a:endParaRPr>
            </a:p>
          </p:txBody>
        </p:sp>
        <p:sp>
          <p:nvSpPr>
            <p:cNvPr id="155" name="TextBox 26">
              <a:extLst>
                <a:ext uri="{FF2B5EF4-FFF2-40B4-BE49-F238E27FC236}">
                  <a16:creationId xmlns:a16="http://schemas.microsoft.com/office/drawing/2014/main" id="{A36F23DD-8E81-489A-970C-DBE00D58928C}"/>
                </a:ext>
              </a:extLst>
            </p:cNvPr>
            <p:cNvSpPr txBox="1"/>
            <p:nvPr/>
          </p:nvSpPr>
          <p:spPr>
            <a:xfrm>
              <a:off x="6760489" y="1921804"/>
              <a:ext cx="19472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sp>
        <p:nvSpPr>
          <p:cNvPr id="156" name="L-Shape 27">
            <a:extLst>
              <a:ext uri="{FF2B5EF4-FFF2-40B4-BE49-F238E27FC236}">
                <a16:creationId xmlns:a16="http://schemas.microsoft.com/office/drawing/2014/main" id="{3823DDC4-5A14-4CA9-82E9-443FC208220B}"/>
              </a:ext>
            </a:extLst>
          </p:cNvPr>
          <p:cNvSpPr/>
          <p:nvPr/>
        </p:nvSpPr>
        <p:spPr>
          <a:xfrm rot="2700000">
            <a:off x="8499813" y="602087"/>
            <a:ext cx="375843" cy="375843"/>
          </a:xfrm>
          <a:prstGeom prst="corner">
            <a:avLst>
              <a:gd name="adj1" fmla="val 20835"/>
              <a:gd name="adj2" fmla="val 24335"/>
            </a:avLst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57" name="L-Shape 28">
            <a:extLst>
              <a:ext uri="{FF2B5EF4-FFF2-40B4-BE49-F238E27FC236}">
                <a16:creationId xmlns:a16="http://schemas.microsoft.com/office/drawing/2014/main" id="{9B5378FC-7F17-4F61-9069-DAAB83D7C250}"/>
              </a:ext>
            </a:extLst>
          </p:cNvPr>
          <p:cNvSpPr/>
          <p:nvPr/>
        </p:nvSpPr>
        <p:spPr>
          <a:xfrm rot="13500000">
            <a:off x="7512079" y="622383"/>
            <a:ext cx="375843" cy="375843"/>
          </a:xfrm>
          <a:prstGeom prst="corner">
            <a:avLst>
              <a:gd name="adj1" fmla="val 20835"/>
              <a:gd name="adj2" fmla="val 24335"/>
            </a:avLst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58" name="Rounded Rectangle 5">
            <a:extLst>
              <a:ext uri="{FF2B5EF4-FFF2-40B4-BE49-F238E27FC236}">
                <a16:creationId xmlns:a16="http://schemas.microsoft.com/office/drawing/2014/main" id="{B7FDDDE0-99B5-49BD-AE89-2DC688158536}"/>
              </a:ext>
            </a:extLst>
          </p:cNvPr>
          <p:cNvSpPr/>
          <p:nvPr/>
        </p:nvSpPr>
        <p:spPr>
          <a:xfrm flipH="1">
            <a:off x="10222148" y="3298560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/>
          </a:p>
        </p:txBody>
      </p:sp>
      <p:sp>
        <p:nvSpPr>
          <p:cNvPr id="159" name="Teardrop 1">
            <a:extLst>
              <a:ext uri="{FF2B5EF4-FFF2-40B4-BE49-F238E27FC236}">
                <a16:creationId xmlns:a16="http://schemas.microsoft.com/office/drawing/2014/main" id="{14BBE967-F3BB-4535-8C8C-85E91F67534B}"/>
              </a:ext>
            </a:extLst>
          </p:cNvPr>
          <p:cNvSpPr/>
          <p:nvPr/>
        </p:nvSpPr>
        <p:spPr>
          <a:xfrm rot="18805991">
            <a:off x="5522217" y="3193865"/>
            <a:ext cx="376862" cy="372930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60" name="Donut 39">
            <a:extLst>
              <a:ext uri="{FF2B5EF4-FFF2-40B4-BE49-F238E27FC236}">
                <a16:creationId xmlns:a16="http://schemas.microsoft.com/office/drawing/2014/main" id="{2FB827A6-2ADD-42CE-9A1F-0A764C4E27EE}"/>
              </a:ext>
            </a:extLst>
          </p:cNvPr>
          <p:cNvSpPr/>
          <p:nvPr/>
        </p:nvSpPr>
        <p:spPr>
          <a:xfrm>
            <a:off x="9863981" y="5074392"/>
            <a:ext cx="404132" cy="40413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61" name="Rectangle 36">
            <a:extLst>
              <a:ext uri="{FF2B5EF4-FFF2-40B4-BE49-F238E27FC236}">
                <a16:creationId xmlns:a16="http://schemas.microsoft.com/office/drawing/2014/main" id="{D8420616-DC51-45BB-B18B-1CF0A2094ADA}"/>
              </a:ext>
            </a:extLst>
          </p:cNvPr>
          <p:cNvSpPr/>
          <p:nvPr/>
        </p:nvSpPr>
        <p:spPr>
          <a:xfrm>
            <a:off x="6302360" y="5102693"/>
            <a:ext cx="365319" cy="305377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678083113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ECD30658-5542-4F8A-92C6-0BB44C2EC68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22941252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Shape 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tângulo 9">
            <a:extLst>
              <a:ext uri="{FF2B5EF4-FFF2-40B4-BE49-F238E27FC236}">
                <a16:creationId xmlns:a16="http://schemas.microsoft.com/office/drawing/2014/main" id="{53BDDEDA-E79A-43B4-A58F-99B98A090FC0}"/>
              </a:ext>
            </a:extLst>
          </p:cNvPr>
          <p:cNvSpPr/>
          <p:nvPr/>
        </p:nvSpPr>
        <p:spPr>
          <a:xfrm>
            <a:off x="0" y="0"/>
            <a:ext cx="3974471" cy="6858000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" name="CaixaDeTexto 11">
            <a:extLst>
              <a:ext uri="{FF2B5EF4-FFF2-40B4-BE49-F238E27FC236}">
                <a16:creationId xmlns:a16="http://schemas.microsoft.com/office/drawing/2014/main" id="{45234FAF-5432-4AAD-A9FB-E7CA5AAB9CB4}"/>
              </a:ext>
            </a:extLst>
          </p:cNvPr>
          <p:cNvSpPr txBox="1"/>
          <p:nvPr/>
        </p:nvSpPr>
        <p:spPr>
          <a:xfrm>
            <a:off x="73152" y="2367171"/>
            <a:ext cx="3917933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4400">
                <a:solidFill>
                  <a:schemeClr val="bg1"/>
                </a:solidFill>
                <a:latin typeface="Montserrat" panose="02000505000000020004" pitchFamily="2" charset="0"/>
              </a:rPr>
              <a:t>Infográficos que podem ajudar</a:t>
            </a:r>
          </a:p>
        </p:txBody>
      </p:sp>
      <p:sp>
        <p:nvSpPr>
          <p:cNvPr id="94" name="CaixaDeTexto 93">
            <a:extLst>
              <a:ext uri="{FF2B5EF4-FFF2-40B4-BE49-F238E27FC236}">
                <a16:creationId xmlns:a16="http://schemas.microsoft.com/office/drawing/2014/main" id="{CA012031-34A3-4EF2-8440-5022BC8B519B}"/>
              </a:ext>
            </a:extLst>
          </p:cNvPr>
          <p:cNvSpPr txBox="1"/>
          <p:nvPr/>
        </p:nvSpPr>
        <p:spPr>
          <a:xfrm>
            <a:off x="370086" y="4515257"/>
            <a:ext cx="32303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000">
                <a:solidFill>
                  <a:schemeClr val="bg1"/>
                </a:solidFill>
                <a:latin typeface="Montserrat" panose="02000505000000020004" pitchFamily="2" charset="0"/>
              </a:rPr>
              <a:t>(CORES E TAMANHOS EDITÁVEIS)</a:t>
            </a:r>
          </a:p>
        </p:txBody>
      </p:sp>
      <p:sp>
        <p:nvSpPr>
          <p:cNvPr id="32" name="Rectangle 9">
            <a:extLst>
              <a:ext uri="{FF2B5EF4-FFF2-40B4-BE49-F238E27FC236}">
                <a16:creationId xmlns:a16="http://schemas.microsoft.com/office/drawing/2014/main" id="{1CD62550-0C8C-4A12-A149-93D0CAFD8C54}"/>
              </a:ext>
            </a:extLst>
          </p:cNvPr>
          <p:cNvSpPr/>
          <p:nvPr/>
        </p:nvSpPr>
        <p:spPr>
          <a:xfrm>
            <a:off x="6996130" y="2666242"/>
            <a:ext cx="2518808" cy="1631644"/>
          </a:xfrm>
          <a:custGeom>
            <a:avLst/>
            <a:gdLst/>
            <a:ahLst/>
            <a:cxnLst/>
            <a:rect l="l" t="t" r="r" b="b"/>
            <a:pathLst>
              <a:path w="3816424" h="2472220">
                <a:moveTo>
                  <a:pt x="1972064" y="0"/>
                </a:moveTo>
                <a:cubicBezTo>
                  <a:pt x="2225646" y="0"/>
                  <a:pt x="2443064" y="140235"/>
                  <a:pt x="2531016" y="340937"/>
                </a:cubicBezTo>
                <a:cubicBezTo>
                  <a:pt x="2600132" y="306460"/>
                  <a:pt x="2678169" y="288032"/>
                  <a:pt x="2760510" y="288032"/>
                </a:cubicBezTo>
                <a:cubicBezTo>
                  <a:pt x="3009887" y="288032"/>
                  <a:pt x="3219786" y="457055"/>
                  <a:pt x="3279705" y="687381"/>
                </a:cubicBezTo>
                <a:cubicBezTo>
                  <a:pt x="3582169" y="717391"/>
                  <a:pt x="3816424" y="950318"/>
                  <a:pt x="3816424" y="1232795"/>
                </a:cubicBezTo>
                <a:lnTo>
                  <a:pt x="3816055" y="1236110"/>
                </a:lnTo>
                <a:cubicBezTo>
                  <a:pt x="3816421" y="1237213"/>
                  <a:pt x="3816424" y="1238319"/>
                  <a:pt x="3816424" y="1239425"/>
                </a:cubicBezTo>
                <a:cubicBezTo>
                  <a:pt x="3816424" y="1544322"/>
                  <a:pt x="3543509" y="1791490"/>
                  <a:pt x="3206852" y="1791490"/>
                </a:cubicBezTo>
                <a:lnTo>
                  <a:pt x="3136943" y="1786289"/>
                </a:lnTo>
                <a:cubicBezTo>
                  <a:pt x="3133151" y="1787239"/>
                  <a:pt x="3129282" y="1787343"/>
                  <a:pt x="3125386" y="1787343"/>
                </a:cubicBezTo>
                <a:lnTo>
                  <a:pt x="3087511" y="1787343"/>
                </a:lnTo>
                <a:cubicBezTo>
                  <a:pt x="3038440" y="1991344"/>
                  <a:pt x="2837482" y="2143516"/>
                  <a:pt x="2597280" y="2143516"/>
                </a:cubicBezTo>
                <a:cubicBezTo>
                  <a:pt x="2532520" y="2143516"/>
                  <a:pt x="2470613" y="2132455"/>
                  <a:pt x="2414162" y="2111319"/>
                </a:cubicBezTo>
                <a:cubicBezTo>
                  <a:pt x="2330064" y="2322315"/>
                  <a:pt x="2106542" y="2472220"/>
                  <a:pt x="1844361" y="2472220"/>
                </a:cubicBezTo>
                <a:cubicBezTo>
                  <a:pt x="1529851" y="2472220"/>
                  <a:pt x="1270971" y="2256501"/>
                  <a:pt x="1241364" y="1979223"/>
                </a:cubicBezTo>
                <a:cubicBezTo>
                  <a:pt x="1233180" y="1981311"/>
                  <a:pt x="1224850" y="1981496"/>
                  <a:pt x="1216474" y="1981496"/>
                </a:cubicBezTo>
                <a:cubicBezTo>
                  <a:pt x="1047138" y="1981496"/>
                  <a:pt x="897304" y="1905869"/>
                  <a:pt x="810084" y="1787343"/>
                </a:cubicBezTo>
                <a:lnTo>
                  <a:pt x="683468" y="1787343"/>
                </a:lnTo>
                <a:lnTo>
                  <a:pt x="669303" y="1786050"/>
                </a:lnTo>
                <a:cubicBezTo>
                  <a:pt x="649856" y="1790596"/>
                  <a:pt x="629830" y="1791490"/>
                  <a:pt x="609572" y="1791490"/>
                </a:cubicBezTo>
                <a:cubicBezTo>
                  <a:pt x="272915" y="1791490"/>
                  <a:pt x="0" y="1544322"/>
                  <a:pt x="0" y="1239425"/>
                </a:cubicBezTo>
                <a:lnTo>
                  <a:pt x="369" y="1236110"/>
                </a:lnTo>
                <a:cubicBezTo>
                  <a:pt x="3" y="1235007"/>
                  <a:pt x="0" y="1233901"/>
                  <a:pt x="0" y="1232795"/>
                </a:cubicBezTo>
                <a:cubicBezTo>
                  <a:pt x="0" y="927898"/>
                  <a:pt x="272915" y="680730"/>
                  <a:pt x="609572" y="680730"/>
                </a:cubicBezTo>
                <a:lnTo>
                  <a:pt x="648332" y="683614"/>
                </a:lnTo>
                <a:cubicBezTo>
                  <a:pt x="648074" y="682757"/>
                  <a:pt x="648072" y="681899"/>
                  <a:pt x="648072" y="681040"/>
                </a:cubicBezTo>
                <a:cubicBezTo>
                  <a:pt x="648072" y="382773"/>
                  <a:pt x="889865" y="140980"/>
                  <a:pt x="1188132" y="140980"/>
                </a:cubicBezTo>
                <a:cubicBezTo>
                  <a:pt x="1296209" y="140980"/>
                  <a:pt x="1396871" y="172727"/>
                  <a:pt x="1480802" y="228175"/>
                </a:cubicBezTo>
                <a:cubicBezTo>
                  <a:pt x="1589955" y="89512"/>
                  <a:pt x="1769468" y="0"/>
                  <a:pt x="1972064" y="0"/>
                </a:cubicBezTo>
                <a:close/>
              </a:path>
            </a:pathLst>
          </a:custGeom>
          <a:noFill/>
          <a:ln w="76200">
            <a:solidFill>
              <a:schemeClr val="tx1">
                <a:lumMod val="75000"/>
                <a:lumOff val="25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33" name="Group 3">
            <a:extLst>
              <a:ext uri="{FF2B5EF4-FFF2-40B4-BE49-F238E27FC236}">
                <a16:creationId xmlns:a16="http://schemas.microsoft.com/office/drawing/2014/main" id="{B60682D7-5A39-41A2-A426-0DBFE399800F}"/>
              </a:ext>
            </a:extLst>
          </p:cNvPr>
          <p:cNvGrpSpPr/>
          <p:nvPr/>
        </p:nvGrpSpPr>
        <p:grpSpPr>
          <a:xfrm rot="-3060000">
            <a:off x="6725313" y="2674488"/>
            <a:ext cx="120077" cy="443661"/>
            <a:chOff x="1408027" y="3329887"/>
            <a:chExt cx="155342" cy="573958"/>
          </a:xfrm>
          <a:solidFill>
            <a:schemeClr val="bg1">
              <a:lumMod val="75000"/>
            </a:schemeClr>
          </a:solidFill>
        </p:grpSpPr>
        <p:sp>
          <p:nvSpPr>
            <p:cNvPr id="34" name="Oval 4">
              <a:extLst>
                <a:ext uri="{FF2B5EF4-FFF2-40B4-BE49-F238E27FC236}">
                  <a16:creationId xmlns:a16="http://schemas.microsoft.com/office/drawing/2014/main" id="{B9A0661B-FE85-413B-8465-8DE9E7A1E87F}"/>
                </a:ext>
              </a:extLst>
            </p:cNvPr>
            <p:cNvSpPr/>
            <p:nvPr/>
          </p:nvSpPr>
          <p:spPr>
            <a:xfrm>
              <a:off x="1408027" y="3748503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5" name="Oval 5">
              <a:extLst>
                <a:ext uri="{FF2B5EF4-FFF2-40B4-BE49-F238E27FC236}">
                  <a16:creationId xmlns:a16="http://schemas.microsoft.com/office/drawing/2014/main" id="{6474EA70-3729-487D-847C-AC7E011C5191}"/>
                </a:ext>
              </a:extLst>
            </p:cNvPr>
            <p:cNvSpPr/>
            <p:nvPr/>
          </p:nvSpPr>
          <p:spPr>
            <a:xfrm>
              <a:off x="1408027" y="3539195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6" name="Oval 6">
              <a:extLst>
                <a:ext uri="{FF2B5EF4-FFF2-40B4-BE49-F238E27FC236}">
                  <a16:creationId xmlns:a16="http://schemas.microsoft.com/office/drawing/2014/main" id="{61C0208C-1C10-451C-816F-E5EF44F01D7F}"/>
                </a:ext>
              </a:extLst>
            </p:cNvPr>
            <p:cNvSpPr/>
            <p:nvPr/>
          </p:nvSpPr>
          <p:spPr>
            <a:xfrm>
              <a:off x="1408027" y="3329887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7" name="Group 14">
            <a:extLst>
              <a:ext uri="{FF2B5EF4-FFF2-40B4-BE49-F238E27FC236}">
                <a16:creationId xmlns:a16="http://schemas.microsoft.com/office/drawing/2014/main" id="{94CAD744-C296-4E74-BAB5-0E1AEB989864}"/>
              </a:ext>
            </a:extLst>
          </p:cNvPr>
          <p:cNvGrpSpPr/>
          <p:nvPr/>
        </p:nvGrpSpPr>
        <p:grpSpPr>
          <a:xfrm rot="3060000" flipH="1">
            <a:off x="9397015" y="2579706"/>
            <a:ext cx="120077" cy="443661"/>
            <a:chOff x="1408027" y="3329887"/>
            <a:chExt cx="155342" cy="573958"/>
          </a:xfrm>
          <a:solidFill>
            <a:schemeClr val="bg1">
              <a:lumMod val="75000"/>
            </a:schemeClr>
          </a:solidFill>
        </p:grpSpPr>
        <p:sp>
          <p:nvSpPr>
            <p:cNvPr id="38" name="Oval 15">
              <a:extLst>
                <a:ext uri="{FF2B5EF4-FFF2-40B4-BE49-F238E27FC236}">
                  <a16:creationId xmlns:a16="http://schemas.microsoft.com/office/drawing/2014/main" id="{72F550C5-5E92-48CC-BB4D-4F052BE761D9}"/>
                </a:ext>
              </a:extLst>
            </p:cNvPr>
            <p:cNvSpPr/>
            <p:nvPr/>
          </p:nvSpPr>
          <p:spPr>
            <a:xfrm>
              <a:off x="1408027" y="3748503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9" name="Oval 16">
              <a:extLst>
                <a:ext uri="{FF2B5EF4-FFF2-40B4-BE49-F238E27FC236}">
                  <a16:creationId xmlns:a16="http://schemas.microsoft.com/office/drawing/2014/main" id="{5069D70B-13C9-4DE7-B298-116D1613BAD7}"/>
                </a:ext>
              </a:extLst>
            </p:cNvPr>
            <p:cNvSpPr/>
            <p:nvPr/>
          </p:nvSpPr>
          <p:spPr>
            <a:xfrm>
              <a:off x="1408027" y="3539195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0" name="Oval 17">
              <a:extLst>
                <a:ext uri="{FF2B5EF4-FFF2-40B4-BE49-F238E27FC236}">
                  <a16:creationId xmlns:a16="http://schemas.microsoft.com/office/drawing/2014/main" id="{4E9761A0-FBDD-4539-939A-D995DCFAD05C}"/>
                </a:ext>
              </a:extLst>
            </p:cNvPr>
            <p:cNvSpPr/>
            <p:nvPr/>
          </p:nvSpPr>
          <p:spPr>
            <a:xfrm>
              <a:off x="1408027" y="3329887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1" name="Group 18">
            <a:extLst>
              <a:ext uri="{FF2B5EF4-FFF2-40B4-BE49-F238E27FC236}">
                <a16:creationId xmlns:a16="http://schemas.microsoft.com/office/drawing/2014/main" id="{49884EC3-2471-4B3B-AFA6-5F7B944F5F44}"/>
              </a:ext>
            </a:extLst>
          </p:cNvPr>
          <p:cNvGrpSpPr/>
          <p:nvPr/>
        </p:nvGrpSpPr>
        <p:grpSpPr>
          <a:xfrm flipH="1">
            <a:off x="8174536" y="2172507"/>
            <a:ext cx="120077" cy="443661"/>
            <a:chOff x="1408027" y="3329887"/>
            <a:chExt cx="155342" cy="573958"/>
          </a:xfrm>
          <a:solidFill>
            <a:schemeClr val="accent3"/>
          </a:solidFill>
        </p:grpSpPr>
        <p:sp>
          <p:nvSpPr>
            <p:cNvPr id="42" name="Oval 19">
              <a:extLst>
                <a:ext uri="{FF2B5EF4-FFF2-40B4-BE49-F238E27FC236}">
                  <a16:creationId xmlns:a16="http://schemas.microsoft.com/office/drawing/2014/main" id="{FA7FF805-CE5B-4967-A78C-875D36426860}"/>
                </a:ext>
              </a:extLst>
            </p:cNvPr>
            <p:cNvSpPr/>
            <p:nvPr/>
          </p:nvSpPr>
          <p:spPr>
            <a:xfrm>
              <a:off x="1408027" y="3748503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3" name="Oval 20">
              <a:extLst>
                <a:ext uri="{FF2B5EF4-FFF2-40B4-BE49-F238E27FC236}">
                  <a16:creationId xmlns:a16="http://schemas.microsoft.com/office/drawing/2014/main" id="{7425DAE8-4873-40FD-8EF6-AAA9B64700FD}"/>
                </a:ext>
              </a:extLst>
            </p:cNvPr>
            <p:cNvSpPr/>
            <p:nvPr/>
          </p:nvSpPr>
          <p:spPr>
            <a:xfrm>
              <a:off x="1408027" y="3539195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4" name="Oval 21">
              <a:extLst>
                <a:ext uri="{FF2B5EF4-FFF2-40B4-BE49-F238E27FC236}">
                  <a16:creationId xmlns:a16="http://schemas.microsoft.com/office/drawing/2014/main" id="{B5F2C92B-D690-487B-B374-B77054331260}"/>
                </a:ext>
              </a:extLst>
            </p:cNvPr>
            <p:cNvSpPr/>
            <p:nvPr/>
          </p:nvSpPr>
          <p:spPr>
            <a:xfrm>
              <a:off x="1408027" y="3329887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5" name="Group 22">
            <a:extLst>
              <a:ext uri="{FF2B5EF4-FFF2-40B4-BE49-F238E27FC236}">
                <a16:creationId xmlns:a16="http://schemas.microsoft.com/office/drawing/2014/main" id="{7A720433-FC1A-4303-BC99-4631B35504AC}"/>
              </a:ext>
            </a:extLst>
          </p:cNvPr>
          <p:cNvGrpSpPr/>
          <p:nvPr/>
        </p:nvGrpSpPr>
        <p:grpSpPr>
          <a:xfrm rot="2880000">
            <a:off x="6675877" y="3759230"/>
            <a:ext cx="120077" cy="443661"/>
            <a:chOff x="1408027" y="3329887"/>
            <a:chExt cx="155342" cy="573958"/>
          </a:xfrm>
          <a:solidFill>
            <a:schemeClr val="bg1">
              <a:lumMod val="75000"/>
            </a:schemeClr>
          </a:solidFill>
        </p:grpSpPr>
        <p:sp>
          <p:nvSpPr>
            <p:cNvPr id="46" name="Oval 23">
              <a:extLst>
                <a:ext uri="{FF2B5EF4-FFF2-40B4-BE49-F238E27FC236}">
                  <a16:creationId xmlns:a16="http://schemas.microsoft.com/office/drawing/2014/main" id="{AF4891BC-96BD-4338-B91A-7E6A0FC8529A}"/>
                </a:ext>
              </a:extLst>
            </p:cNvPr>
            <p:cNvSpPr/>
            <p:nvPr/>
          </p:nvSpPr>
          <p:spPr>
            <a:xfrm>
              <a:off x="1408027" y="3748503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7" name="Oval 24">
              <a:extLst>
                <a:ext uri="{FF2B5EF4-FFF2-40B4-BE49-F238E27FC236}">
                  <a16:creationId xmlns:a16="http://schemas.microsoft.com/office/drawing/2014/main" id="{00FF8247-B02C-4B6F-8FC3-CF25EDE69269}"/>
                </a:ext>
              </a:extLst>
            </p:cNvPr>
            <p:cNvSpPr/>
            <p:nvPr/>
          </p:nvSpPr>
          <p:spPr>
            <a:xfrm>
              <a:off x="1408027" y="3539195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8" name="Oval 25">
              <a:extLst>
                <a:ext uri="{FF2B5EF4-FFF2-40B4-BE49-F238E27FC236}">
                  <a16:creationId xmlns:a16="http://schemas.microsoft.com/office/drawing/2014/main" id="{FFC0BCAF-6049-4DE5-82D3-77B10D948771}"/>
                </a:ext>
              </a:extLst>
            </p:cNvPr>
            <p:cNvSpPr/>
            <p:nvPr/>
          </p:nvSpPr>
          <p:spPr>
            <a:xfrm>
              <a:off x="1408027" y="3329887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9" name="Group 26">
            <a:extLst>
              <a:ext uri="{FF2B5EF4-FFF2-40B4-BE49-F238E27FC236}">
                <a16:creationId xmlns:a16="http://schemas.microsoft.com/office/drawing/2014/main" id="{B039C4DE-B7FE-4AE2-B16E-BB9EC2D273A9}"/>
              </a:ext>
            </a:extLst>
          </p:cNvPr>
          <p:cNvGrpSpPr/>
          <p:nvPr/>
        </p:nvGrpSpPr>
        <p:grpSpPr>
          <a:xfrm rot="18720000" flipH="1">
            <a:off x="9769553" y="3699363"/>
            <a:ext cx="120077" cy="443661"/>
            <a:chOff x="1408027" y="3329887"/>
            <a:chExt cx="155342" cy="573958"/>
          </a:xfrm>
          <a:solidFill>
            <a:schemeClr val="bg1">
              <a:lumMod val="75000"/>
            </a:schemeClr>
          </a:solidFill>
        </p:grpSpPr>
        <p:sp>
          <p:nvSpPr>
            <p:cNvPr id="50" name="Oval 27">
              <a:extLst>
                <a:ext uri="{FF2B5EF4-FFF2-40B4-BE49-F238E27FC236}">
                  <a16:creationId xmlns:a16="http://schemas.microsoft.com/office/drawing/2014/main" id="{0CE2A86E-2B37-434D-82C6-EC92D4F78DEA}"/>
                </a:ext>
              </a:extLst>
            </p:cNvPr>
            <p:cNvSpPr/>
            <p:nvPr/>
          </p:nvSpPr>
          <p:spPr>
            <a:xfrm>
              <a:off x="1408027" y="3748503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1" name="Oval 28">
              <a:extLst>
                <a:ext uri="{FF2B5EF4-FFF2-40B4-BE49-F238E27FC236}">
                  <a16:creationId xmlns:a16="http://schemas.microsoft.com/office/drawing/2014/main" id="{79ACB59A-C1F5-4BD8-9D20-23C36FC2481A}"/>
                </a:ext>
              </a:extLst>
            </p:cNvPr>
            <p:cNvSpPr/>
            <p:nvPr/>
          </p:nvSpPr>
          <p:spPr>
            <a:xfrm>
              <a:off x="1408027" y="3539195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2" name="Oval 29">
              <a:extLst>
                <a:ext uri="{FF2B5EF4-FFF2-40B4-BE49-F238E27FC236}">
                  <a16:creationId xmlns:a16="http://schemas.microsoft.com/office/drawing/2014/main" id="{FEC1367C-F409-45A0-9B68-DC1DD191141C}"/>
                </a:ext>
              </a:extLst>
            </p:cNvPr>
            <p:cNvSpPr/>
            <p:nvPr/>
          </p:nvSpPr>
          <p:spPr>
            <a:xfrm>
              <a:off x="1408027" y="3329887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53" name="Group 30">
            <a:extLst>
              <a:ext uri="{FF2B5EF4-FFF2-40B4-BE49-F238E27FC236}">
                <a16:creationId xmlns:a16="http://schemas.microsoft.com/office/drawing/2014/main" id="{7BB70F62-476D-4A1D-B425-B7B863541EA5}"/>
              </a:ext>
            </a:extLst>
          </p:cNvPr>
          <p:cNvGrpSpPr/>
          <p:nvPr/>
        </p:nvGrpSpPr>
        <p:grpSpPr>
          <a:xfrm rot="1380000">
            <a:off x="7523066" y="4041344"/>
            <a:ext cx="120077" cy="443661"/>
            <a:chOff x="1408027" y="3329887"/>
            <a:chExt cx="155342" cy="573958"/>
          </a:xfrm>
          <a:solidFill>
            <a:schemeClr val="bg1">
              <a:lumMod val="75000"/>
            </a:schemeClr>
          </a:solidFill>
        </p:grpSpPr>
        <p:sp>
          <p:nvSpPr>
            <p:cNvPr id="54" name="Oval 31">
              <a:extLst>
                <a:ext uri="{FF2B5EF4-FFF2-40B4-BE49-F238E27FC236}">
                  <a16:creationId xmlns:a16="http://schemas.microsoft.com/office/drawing/2014/main" id="{505D0FD7-3106-4B08-9AE0-6CA03F5683E7}"/>
                </a:ext>
              </a:extLst>
            </p:cNvPr>
            <p:cNvSpPr/>
            <p:nvPr/>
          </p:nvSpPr>
          <p:spPr>
            <a:xfrm>
              <a:off x="1408027" y="3748503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5" name="Oval 32">
              <a:extLst>
                <a:ext uri="{FF2B5EF4-FFF2-40B4-BE49-F238E27FC236}">
                  <a16:creationId xmlns:a16="http://schemas.microsoft.com/office/drawing/2014/main" id="{5071E23D-188B-47D8-9B0E-9A326D4B64BD}"/>
                </a:ext>
              </a:extLst>
            </p:cNvPr>
            <p:cNvSpPr/>
            <p:nvPr/>
          </p:nvSpPr>
          <p:spPr>
            <a:xfrm>
              <a:off x="1408027" y="3539195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6" name="Oval 33">
              <a:extLst>
                <a:ext uri="{FF2B5EF4-FFF2-40B4-BE49-F238E27FC236}">
                  <a16:creationId xmlns:a16="http://schemas.microsoft.com/office/drawing/2014/main" id="{3BBABBEF-9047-4CEB-92B4-5CEF8D2FE7C1}"/>
                </a:ext>
              </a:extLst>
            </p:cNvPr>
            <p:cNvSpPr/>
            <p:nvPr/>
          </p:nvSpPr>
          <p:spPr>
            <a:xfrm>
              <a:off x="1408027" y="3329887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57" name="Group 34">
            <a:extLst>
              <a:ext uri="{FF2B5EF4-FFF2-40B4-BE49-F238E27FC236}">
                <a16:creationId xmlns:a16="http://schemas.microsoft.com/office/drawing/2014/main" id="{F875C52E-D43F-44B7-9D9B-1D2306544E34}"/>
              </a:ext>
            </a:extLst>
          </p:cNvPr>
          <p:cNvGrpSpPr/>
          <p:nvPr/>
        </p:nvGrpSpPr>
        <p:grpSpPr>
          <a:xfrm rot="19920000" flipH="1">
            <a:off x="8745357" y="4121682"/>
            <a:ext cx="120077" cy="443661"/>
            <a:chOff x="1408027" y="3329887"/>
            <a:chExt cx="155350" cy="573958"/>
          </a:xfrm>
          <a:solidFill>
            <a:schemeClr val="bg1">
              <a:lumMod val="75000"/>
            </a:schemeClr>
          </a:solidFill>
        </p:grpSpPr>
        <p:sp>
          <p:nvSpPr>
            <p:cNvPr id="58" name="Oval 35">
              <a:extLst>
                <a:ext uri="{FF2B5EF4-FFF2-40B4-BE49-F238E27FC236}">
                  <a16:creationId xmlns:a16="http://schemas.microsoft.com/office/drawing/2014/main" id="{A5B94406-4802-4C01-A844-A1373A560FE3}"/>
                </a:ext>
              </a:extLst>
            </p:cNvPr>
            <p:cNvSpPr/>
            <p:nvPr/>
          </p:nvSpPr>
          <p:spPr>
            <a:xfrm>
              <a:off x="1408027" y="3748503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9" name="Oval 36">
              <a:extLst>
                <a:ext uri="{FF2B5EF4-FFF2-40B4-BE49-F238E27FC236}">
                  <a16:creationId xmlns:a16="http://schemas.microsoft.com/office/drawing/2014/main" id="{F0D261F4-D896-4FC2-BEA8-F305FEB99820}"/>
                </a:ext>
              </a:extLst>
            </p:cNvPr>
            <p:cNvSpPr/>
            <p:nvPr/>
          </p:nvSpPr>
          <p:spPr>
            <a:xfrm>
              <a:off x="1408034" y="3539195"/>
              <a:ext cx="155343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0" name="Oval 37">
              <a:extLst>
                <a:ext uri="{FF2B5EF4-FFF2-40B4-BE49-F238E27FC236}">
                  <a16:creationId xmlns:a16="http://schemas.microsoft.com/office/drawing/2014/main" id="{7BA2FCC0-6830-4551-AD63-F110649BF9CB}"/>
                </a:ext>
              </a:extLst>
            </p:cNvPr>
            <p:cNvSpPr/>
            <p:nvPr/>
          </p:nvSpPr>
          <p:spPr>
            <a:xfrm>
              <a:off x="1408027" y="3329887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61" name="TextBox 39">
            <a:extLst>
              <a:ext uri="{FF2B5EF4-FFF2-40B4-BE49-F238E27FC236}">
                <a16:creationId xmlns:a16="http://schemas.microsoft.com/office/drawing/2014/main" id="{F4DF4584-CDAA-48F7-AA25-B6C344B04303}"/>
              </a:ext>
            </a:extLst>
          </p:cNvPr>
          <p:cNvSpPr txBox="1"/>
          <p:nvPr/>
        </p:nvSpPr>
        <p:spPr>
          <a:xfrm>
            <a:off x="7499135" y="843652"/>
            <a:ext cx="1470878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1400" b="1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Texto</a:t>
            </a:r>
            <a:endParaRPr lang="ko-KR" altLang="en-US" sz="1400" b="1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70" name="Rectangle 9">
            <a:extLst>
              <a:ext uri="{FF2B5EF4-FFF2-40B4-BE49-F238E27FC236}">
                <a16:creationId xmlns:a16="http://schemas.microsoft.com/office/drawing/2014/main" id="{4C0E742E-DC8C-4983-98A3-62F58D390727}"/>
              </a:ext>
            </a:extLst>
          </p:cNvPr>
          <p:cNvSpPr/>
          <p:nvPr/>
        </p:nvSpPr>
        <p:spPr>
          <a:xfrm>
            <a:off x="5782507" y="4214650"/>
            <a:ext cx="544314" cy="543427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Rounded Rectangle 25">
            <a:extLst>
              <a:ext uri="{FF2B5EF4-FFF2-40B4-BE49-F238E27FC236}">
                <a16:creationId xmlns:a16="http://schemas.microsoft.com/office/drawing/2014/main" id="{3C2A8039-9322-4BD0-8601-F4C9FAB39057}"/>
              </a:ext>
            </a:extLst>
          </p:cNvPr>
          <p:cNvSpPr/>
          <p:nvPr/>
        </p:nvSpPr>
        <p:spPr>
          <a:xfrm>
            <a:off x="7069342" y="4695930"/>
            <a:ext cx="592488" cy="434199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Freeform: Shape 63">
            <a:extLst>
              <a:ext uri="{FF2B5EF4-FFF2-40B4-BE49-F238E27FC236}">
                <a16:creationId xmlns:a16="http://schemas.microsoft.com/office/drawing/2014/main" id="{979AFEFD-301D-4A78-8B53-B833D9879088}"/>
              </a:ext>
            </a:extLst>
          </p:cNvPr>
          <p:cNvSpPr/>
          <p:nvPr/>
        </p:nvSpPr>
        <p:spPr>
          <a:xfrm>
            <a:off x="9905681" y="2117703"/>
            <a:ext cx="592489" cy="539288"/>
          </a:xfrm>
          <a:custGeom>
            <a:avLst/>
            <a:gdLst>
              <a:gd name="connsiteX0" fmla="*/ 128588 w 952499"/>
              <a:gd name="connsiteY0" fmla="*/ 130690 h 866972"/>
              <a:gd name="connsiteX1" fmla="*/ 139065 w 952499"/>
              <a:gd name="connsiteY1" fmla="*/ 135452 h 866972"/>
              <a:gd name="connsiteX2" fmla="*/ 804863 w 952499"/>
              <a:gd name="connsiteY2" fmla="*/ 260230 h 866972"/>
              <a:gd name="connsiteX3" fmla="*/ 834390 w 952499"/>
              <a:gd name="connsiteY3" fmla="*/ 305950 h 866972"/>
              <a:gd name="connsiteX4" fmla="*/ 821055 w 952499"/>
              <a:gd name="connsiteY4" fmla="*/ 369767 h 866972"/>
              <a:gd name="connsiteX5" fmla="*/ 781050 w 952499"/>
              <a:gd name="connsiteY5" fmla="*/ 396437 h 866972"/>
              <a:gd name="connsiteX6" fmla="*/ 495300 w 952499"/>
              <a:gd name="connsiteY6" fmla="*/ 341192 h 866972"/>
              <a:gd name="connsiteX7" fmla="*/ 460057 w 952499"/>
              <a:gd name="connsiteY7" fmla="*/ 368815 h 866972"/>
              <a:gd name="connsiteX8" fmla="*/ 483870 w 952499"/>
              <a:gd name="connsiteY8" fmla="*/ 441205 h 866972"/>
              <a:gd name="connsiteX9" fmla="*/ 489585 w 952499"/>
              <a:gd name="connsiteY9" fmla="*/ 520262 h 866972"/>
              <a:gd name="connsiteX10" fmla="*/ 420053 w 952499"/>
              <a:gd name="connsiteY10" fmla="*/ 557410 h 866972"/>
              <a:gd name="connsiteX11" fmla="*/ 360997 w 952499"/>
              <a:gd name="connsiteY11" fmla="*/ 573602 h 866972"/>
              <a:gd name="connsiteX12" fmla="*/ 118110 w 952499"/>
              <a:gd name="connsiteY12" fmla="*/ 726002 h 866972"/>
              <a:gd name="connsiteX13" fmla="*/ 59055 w 952499"/>
              <a:gd name="connsiteY13" fmla="*/ 834588 h 866972"/>
              <a:gd name="connsiteX14" fmla="*/ 27622 w 952499"/>
              <a:gd name="connsiteY14" fmla="*/ 866972 h 866972"/>
              <a:gd name="connsiteX15" fmla="*/ 0 w 952499"/>
              <a:gd name="connsiteY15" fmla="*/ 837445 h 866972"/>
              <a:gd name="connsiteX16" fmla="*/ 0 w 952499"/>
              <a:gd name="connsiteY16" fmla="*/ 604082 h 866972"/>
              <a:gd name="connsiteX17" fmla="*/ 30480 w 952499"/>
              <a:gd name="connsiteY17" fmla="*/ 572650 h 866972"/>
              <a:gd name="connsiteX18" fmla="*/ 60007 w 952499"/>
              <a:gd name="connsiteY18" fmla="*/ 605035 h 866972"/>
              <a:gd name="connsiteX19" fmla="*/ 60007 w 952499"/>
              <a:gd name="connsiteY19" fmla="*/ 665042 h 866972"/>
              <a:gd name="connsiteX20" fmla="*/ 161925 w 952499"/>
              <a:gd name="connsiteY20" fmla="*/ 605987 h 866972"/>
              <a:gd name="connsiteX21" fmla="*/ 291465 w 952499"/>
              <a:gd name="connsiteY21" fmla="*/ 525025 h 866972"/>
              <a:gd name="connsiteX22" fmla="*/ 384810 w 952499"/>
              <a:gd name="connsiteY22" fmla="*/ 350717 h 866972"/>
              <a:gd name="connsiteX23" fmla="*/ 352425 w 952499"/>
              <a:gd name="connsiteY23" fmla="*/ 313570 h 866972"/>
              <a:gd name="connsiteX24" fmla="*/ 111442 w 952499"/>
              <a:gd name="connsiteY24" fmla="*/ 269755 h 866972"/>
              <a:gd name="connsiteX25" fmla="*/ 88582 w 952499"/>
              <a:gd name="connsiteY25" fmla="*/ 234512 h 866972"/>
              <a:gd name="connsiteX26" fmla="*/ 103822 w 952499"/>
              <a:gd name="connsiteY26" fmla="*/ 151645 h 866972"/>
              <a:gd name="connsiteX27" fmla="*/ 128588 w 952499"/>
              <a:gd name="connsiteY27" fmla="*/ 130690 h 866972"/>
              <a:gd name="connsiteX28" fmla="*/ 166136 w 952499"/>
              <a:gd name="connsiteY28" fmla="*/ 302 h 866972"/>
              <a:gd name="connsiteX29" fmla="*/ 219074 w 952499"/>
              <a:gd name="connsiteY29" fmla="*/ 8770 h 866972"/>
              <a:gd name="connsiteX30" fmla="*/ 918209 w 952499"/>
              <a:gd name="connsiteY30" fmla="*/ 140215 h 866972"/>
              <a:gd name="connsiteX31" fmla="*/ 952499 w 952499"/>
              <a:gd name="connsiteY31" fmla="*/ 149740 h 866972"/>
              <a:gd name="connsiteX32" fmla="*/ 850582 w 952499"/>
              <a:gd name="connsiteY32" fmla="*/ 246895 h 866972"/>
              <a:gd name="connsiteX33" fmla="*/ 809624 w 952499"/>
              <a:gd name="connsiteY33" fmla="*/ 248800 h 866972"/>
              <a:gd name="connsiteX34" fmla="*/ 144779 w 952499"/>
              <a:gd name="connsiteY34" fmla="*/ 124022 h 866972"/>
              <a:gd name="connsiteX35" fmla="*/ 114299 w 952499"/>
              <a:gd name="connsiteY35" fmla="*/ 84017 h 866972"/>
              <a:gd name="connsiteX36" fmla="*/ 166136 w 952499"/>
              <a:gd name="connsiteY36" fmla="*/ 302 h 866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952499" h="866972">
                <a:moveTo>
                  <a:pt x="128588" y="130690"/>
                </a:moveTo>
                <a:cubicBezTo>
                  <a:pt x="132397" y="132595"/>
                  <a:pt x="135255" y="134500"/>
                  <a:pt x="139065" y="135452"/>
                </a:cubicBezTo>
                <a:cubicBezTo>
                  <a:pt x="360997" y="178315"/>
                  <a:pt x="582930" y="221177"/>
                  <a:pt x="804863" y="260230"/>
                </a:cubicBezTo>
                <a:cubicBezTo>
                  <a:pt x="842010" y="266897"/>
                  <a:pt x="838200" y="283090"/>
                  <a:pt x="834390" y="305950"/>
                </a:cubicBezTo>
                <a:cubicBezTo>
                  <a:pt x="829628" y="327857"/>
                  <a:pt x="822007" y="348812"/>
                  <a:pt x="821055" y="369767"/>
                </a:cubicBezTo>
                <a:cubicBezTo>
                  <a:pt x="820103" y="400247"/>
                  <a:pt x="803910" y="401200"/>
                  <a:pt x="781050" y="396437"/>
                </a:cubicBezTo>
                <a:cubicBezTo>
                  <a:pt x="685800" y="377387"/>
                  <a:pt x="589597" y="361195"/>
                  <a:pt x="495300" y="341192"/>
                </a:cubicBezTo>
                <a:cubicBezTo>
                  <a:pt x="467678" y="335477"/>
                  <a:pt x="458153" y="339287"/>
                  <a:pt x="460057" y="368815"/>
                </a:cubicBezTo>
                <a:cubicBezTo>
                  <a:pt x="461963" y="395485"/>
                  <a:pt x="461963" y="419297"/>
                  <a:pt x="483870" y="441205"/>
                </a:cubicBezTo>
                <a:cubicBezTo>
                  <a:pt x="505778" y="463112"/>
                  <a:pt x="503872" y="493592"/>
                  <a:pt x="489585" y="520262"/>
                </a:cubicBezTo>
                <a:cubicBezTo>
                  <a:pt x="475297" y="547885"/>
                  <a:pt x="449580" y="563125"/>
                  <a:pt x="420053" y="557410"/>
                </a:cubicBezTo>
                <a:cubicBezTo>
                  <a:pt x="395288" y="552647"/>
                  <a:pt x="379095" y="562172"/>
                  <a:pt x="360997" y="573602"/>
                </a:cubicBezTo>
                <a:cubicBezTo>
                  <a:pt x="280035" y="625037"/>
                  <a:pt x="200978" y="679330"/>
                  <a:pt x="118110" y="726002"/>
                </a:cubicBezTo>
                <a:cubicBezTo>
                  <a:pt x="72390" y="751720"/>
                  <a:pt x="48578" y="781247"/>
                  <a:pt x="59055" y="834588"/>
                </a:cubicBezTo>
                <a:cubicBezTo>
                  <a:pt x="63817" y="858400"/>
                  <a:pt x="53340" y="866972"/>
                  <a:pt x="27622" y="866972"/>
                </a:cubicBezTo>
                <a:cubicBezTo>
                  <a:pt x="4763" y="866972"/>
                  <a:pt x="0" y="857447"/>
                  <a:pt x="0" y="837445"/>
                </a:cubicBezTo>
                <a:cubicBezTo>
                  <a:pt x="953" y="760292"/>
                  <a:pt x="953" y="682188"/>
                  <a:pt x="0" y="604082"/>
                </a:cubicBezTo>
                <a:cubicBezTo>
                  <a:pt x="0" y="581222"/>
                  <a:pt x="6667" y="572650"/>
                  <a:pt x="30480" y="572650"/>
                </a:cubicBezTo>
                <a:cubicBezTo>
                  <a:pt x="55245" y="572650"/>
                  <a:pt x="61913" y="583127"/>
                  <a:pt x="60007" y="605035"/>
                </a:cubicBezTo>
                <a:cubicBezTo>
                  <a:pt x="59055" y="624085"/>
                  <a:pt x="60007" y="642182"/>
                  <a:pt x="60007" y="665042"/>
                </a:cubicBezTo>
                <a:cubicBezTo>
                  <a:pt x="100013" y="649802"/>
                  <a:pt x="129540" y="625037"/>
                  <a:pt x="161925" y="605987"/>
                </a:cubicBezTo>
                <a:cubicBezTo>
                  <a:pt x="205740" y="580270"/>
                  <a:pt x="246697" y="549790"/>
                  <a:pt x="291465" y="525025"/>
                </a:cubicBezTo>
                <a:cubicBezTo>
                  <a:pt x="361950" y="485972"/>
                  <a:pt x="387667" y="427870"/>
                  <a:pt x="384810" y="350717"/>
                </a:cubicBezTo>
                <a:cubicBezTo>
                  <a:pt x="383857" y="325952"/>
                  <a:pt x="375285" y="317380"/>
                  <a:pt x="352425" y="313570"/>
                </a:cubicBezTo>
                <a:cubicBezTo>
                  <a:pt x="271463" y="300235"/>
                  <a:pt x="191453" y="283090"/>
                  <a:pt x="111442" y="269755"/>
                </a:cubicBezTo>
                <a:cubicBezTo>
                  <a:pt x="86678" y="265945"/>
                  <a:pt x="81915" y="257372"/>
                  <a:pt x="88582" y="234512"/>
                </a:cubicBezTo>
                <a:cubicBezTo>
                  <a:pt x="95250" y="206890"/>
                  <a:pt x="99060" y="179267"/>
                  <a:pt x="103822" y="151645"/>
                </a:cubicBezTo>
                <a:cubicBezTo>
                  <a:pt x="106680" y="137357"/>
                  <a:pt x="112395" y="127832"/>
                  <a:pt x="128588" y="130690"/>
                </a:cubicBezTo>
                <a:close/>
                <a:moveTo>
                  <a:pt x="166136" y="302"/>
                </a:moveTo>
                <a:cubicBezTo>
                  <a:pt x="179129" y="1269"/>
                  <a:pt x="196214" y="4484"/>
                  <a:pt x="219074" y="8770"/>
                </a:cubicBezTo>
                <a:cubicBezTo>
                  <a:pt x="452437" y="52585"/>
                  <a:pt x="684847" y="96400"/>
                  <a:pt x="918209" y="140215"/>
                </a:cubicBezTo>
                <a:cubicBezTo>
                  <a:pt x="926782" y="141167"/>
                  <a:pt x="935354" y="144977"/>
                  <a:pt x="952499" y="149740"/>
                </a:cubicBezTo>
                <a:cubicBezTo>
                  <a:pt x="916304" y="184030"/>
                  <a:pt x="882967" y="215462"/>
                  <a:pt x="850582" y="246895"/>
                </a:cubicBezTo>
                <a:cubicBezTo>
                  <a:pt x="837247" y="254515"/>
                  <a:pt x="823912" y="251657"/>
                  <a:pt x="809624" y="248800"/>
                </a:cubicBezTo>
                <a:cubicBezTo>
                  <a:pt x="587692" y="206890"/>
                  <a:pt x="366712" y="165932"/>
                  <a:pt x="144779" y="124022"/>
                </a:cubicBezTo>
                <a:cubicBezTo>
                  <a:pt x="114299" y="125927"/>
                  <a:pt x="109537" y="111640"/>
                  <a:pt x="114299" y="84017"/>
                </a:cubicBezTo>
                <a:cubicBezTo>
                  <a:pt x="125015" y="14723"/>
                  <a:pt x="127158" y="-2601"/>
                  <a:pt x="166136" y="302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" name="Freeform: Shape 64">
            <a:extLst>
              <a:ext uri="{FF2B5EF4-FFF2-40B4-BE49-F238E27FC236}">
                <a16:creationId xmlns:a16="http://schemas.microsoft.com/office/drawing/2014/main" id="{0F510DE5-00D4-44DE-8A4F-9575B2F55404}"/>
              </a:ext>
            </a:extLst>
          </p:cNvPr>
          <p:cNvSpPr/>
          <p:nvPr/>
        </p:nvSpPr>
        <p:spPr>
          <a:xfrm>
            <a:off x="8585111" y="4695930"/>
            <a:ext cx="592488" cy="420752"/>
          </a:xfrm>
          <a:custGeom>
            <a:avLst/>
            <a:gdLst>
              <a:gd name="connsiteX0" fmla="*/ 1359605 w 2028518"/>
              <a:gd name="connsiteY0" fmla="*/ 1366447 h 1440540"/>
              <a:gd name="connsiteX1" fmla="*/ 1359605 w 2028518"/>
              <a:gd name="connsiteY1" fmla="*/ 1406271 h 1440540"/>
              <a:gd name="connsiteX2" fmla="*/ 1942246 w 2028518"/>
              <a:gd name="connsiteY2" fmla="*/ 1406271 h 1440540"/>
              <a:gd name="connsiteX3" fmla="*/ 1942246 w 2028518"/>
              <a:gd name="connsiteY3" fmla="*/ 1366447 h 1440540"/>
              <a:gd name="connsiteX4" fmla="*/ 1359605 w 2028518"/>
              <a:gd name="connsiteY4" fmla="*/ 1305350 h 1440540"/>
              <a:gd name="connsiteX5" fmla="*/ 1359605 w 2028518"/>
              <a:gd name="connsiteY5" fmla="*/ 1345174 h 1440540"/>
              <a:gd name="connsiteX6" fmla="*/ 1942246 w 2028518"/>
              <a:gd name="connsiteY6" fmla="*/ 1345174 h 1440540"/>
              <a:gd name="connsiteX7" fmla="*/ 1942246 w 2028518"/>
              <a:gd name="connsiteY7" fmla="*/ 1305350 h 1440540"/>
              <a:gd name="connsiteX8" fmla="*/ 1359605 w 2028518"/>
              <a:gd name="connsiteY8" fmla="*/ 1244254 h 1440540"/>
              <a:gd name="connsiteX9" fmla="*/ 1359605 w 2028518"/>
              <a:gd name="connsiteY9" fmla="*/ 1284078 h 1440540"/>
              <a:gd name="connsiteX10" fmla="*/ 1942246 w 2028518"/>
              <a:gd name="connsiteY10" fmla="*/ 1284078 h 1440540"/>
              <a:gd name="connsiteX11" fmla="*/ 1942246 w 2028518"/>
              <a:gd name="connsiteY11" fmla="*/ 1244254 h 1440540"/>
              <a:gd name="connsiteX12" fmla="*/ 1359605 w 2028518"/>
              <a:gd name="connsiteY12" fmla="*/ 1183157 h 1440540"/>
              <a:gd name="connsiteX13" fmla="*/ 1359605 w 2028518"/>
              <a:gd name="connsiteY13" fmla="*/ 1222981 h 1440540"/>
              <a:gd name="connsiteX14" fmla="*/ 1942246 w 2028518"/>
              <a:gd name="connsiteY14" fmla="*/ 1222981 h 1440540"/>
              <a:gd name="connsiteX15" fmla="*/ 1942246 w 2028518"/>
              <a:gd name="connsiteY15" fmla="*/ 1183157 h 1440540"/>
              <a:gd name="connsiteX16" fmla="*/ 1003047 w 2028518"/>
              <a:gd name="connsiteY16" fmla="*/ 821458 h 1440540"/>
              <a:gd name="connsiteX17" fmla="*/ 1003047 w 2028518"/>
              <a:gd name="connsiteY17" fmla="*/ 1439143 h 1440540"/>
              <a:gd name="connsiteX18" fmla="*/ 1259865 w 2028518"/>
              <a:gd name="connsiteY18" fmla="*/ 1439143 h 1440540"/>
              <a:gd name="connsiteX19" fmla="*/ 1259865 w 2028518"/>
              <a:gd name="connsiteY19" fmla="*/ 821458 h 1440540"/>
              <a:gd name="connsiteX20" fmla="*/ 640721 w 2028518"/>
              <a:gd name="connsiteY20" fmla="*/ 818736 h 1440540"/>
              <a:gd name="connsiteX21" fmla="*/ 640721 w 2028518"/>
              <a:gd name="connsiteY21" fmla="*/ 1436421 h 1440540"/>
              <a:gd name="connsiteX22" fmla="*/ 860983 w 2028518"/>
              <a:gd name="connsiteY22" fmla="*/ 1436421 h 1440540"/>
              <a:gd name="connsiteX23" fmla="*/ 860983 w 2028518"/>
              <a:gd name="connsiteY23" fmla="*/ 818736 h 1440540"/>
              <a:gd name="connsiteX24" fmla="*/ 1818380 w 2028518"/>
              <a:gd name="connsiteY24" fmla="*/ 734607 h 1440540"/>
              <a:gd name="connsiteX25" fmla="*/ 1818380 w 2028518"/>
              <a:gd name="connsiteY25" fmla="*/ 807677 h 1440540"/>
              <a:gd name="connsiteX26" fmla="*/ 1916476 w 2028518"/>
              <a:gd name="connsiteY26" fmla="*/ 807677 h 1440540"/>
              <a:gd name="connsiteX27" fmla="*/ 1916476 w 2028518"/>
              <a:gd name="connsiteY27" fmla="*/ 734607 h 1440540"/>
              <a:gd name="connsiteX28" fmla="*/ 1634779 w 2028518"/>
              <a:gd name="connsiteY28" fmla="*/ 734607 h 1440540"/>
              <a:gd name="connsiteX29" fmla="*/ 1634779 w 2028518"/>
              <a:gd name="connsiteY29" fmla="*/ 807677 h 1440540"/>
              <a:gd name="connsiteX30" fmla="*/ 1732875 w 2028518"/>
              <a:gd name="connsiteY30" fmla="*/ 807677 h 1440540"/>
              <a:gd name="connsiteX31" fmla="*/ 1732875 w 2028518"/>
              <a:gd name="connsiteY31" fmla="*/ 734607 h 1440540"/>
              <a:gd name="connsiteX32" fmla="*/ 1451179 w 2028518"/>
              <a:gd name="connsiteY32" fmla="*/ 734607 h 1440540"/>
              <a:gd name="connsiteX33" fmla="*/ 1451179 w 2028518"/>
              <a:gd name="connsiteY33" fmla="*/ 807677 h 1440540"/>
              <a:gd name="connsiteX34" fmla="*/ 1549275 w 2028518"/>
              <a:gd name="connsiteY34" fmla="*/ 807677 h 1440540"/>
              <a:gd name="connsiteX35" fmla="*/ 1549275 w 2028518"/>
              <a:gd name="connsiteY35" fmla="*/ 734607 h 1440540"/>
              <a:gd name="connsiteX36" fmla="*/ 1818380 w 2028518"/>
              <a:gd name="connsiteY36" fmla="*/ 582994 h 1440540"/>
              <a:gd name="connsiteX37" fmla="*/ 1818380 w 2028518"/>
              <a:gd name="connsiteY37" fmla="*/ 656064 h 1440540"/>
              <a:gd name="connsiteX38" fmla="*/ 1916476 w 2028518"/>
              <a:gd name="connsiteY38" fmla="*/ 656064 h 1440540"/>
              <a:gd name="connsiteX39" fmla="*/ 1916476 w 2028518"/>
              <a:gd name="connsiteY39" fmla="*/ 582994 h 1440540"/>
              <a:gd name="connsiteX40" fmla="*/ 1634779 w 2028518"/>
              <a:gd name="connsiteY40" fmla="*/ 582994 h 1440540"/>
              <a:gd name="connsiteX41" fmla="*/ 1634779 w 2028518"/>
              <a:gd name="connsiteY41" fmla="*/ 656064 h 1440540"/>
              <a:gd name="connsiteX42" fmla="*/ 1732875 w 2028518"/>
              <a:gd name="connsiteY42" fmla="*/ 656064 h 1440540"/>
              <a:gd name="connsiteX43" fmla="*/ 1732875 w 2028518"/>
              <a:gd name="connsiteY43" fmla="*/ 582994 h 1440540"/>
              <a:gd name="connsiteX44" fmla="*/ 1451179 w 2028518"/>
              <a:gd name="connsiteY44" fmla="*/ 582994 h 1440540"/>
              <a:gd name="connsiteX45" fmla="*/ 1451179 w 2028518"/>
              <a:gd name="connsiteY45" fmla="*/ 656064 h 1440540"/>
              <a:gd name="connsiteX46" fmla="*/ 1549275 w 2028518"/>
              <a:gd name="connsiteY46" fmla="*/ 656064 h 1440540"/>
              <a:gd name="connsiteX47" fmla="*/ 1549275 w 2028518"/>
              <a:gd name="connsiteY47" fmla="*/ 582994 h 1440540"/>
              <a:gd name="connsiteX48" fmla="*/ 403424 w 2028518"/>
              <a:gd name="connsiteY48" fmla="*/ 499916 h 1440540"/>
              <a:gd name="connsiteX49" fmla="*/ 348620 w 2028518"/>
              <a:gd name="connsiteY49" fmla="*/ 554720 h 1440540"/>
              <a:gd name="connsiteX50" fmla="*/ 348620 w 2028518"/>
              <a:gd name="connsiteY50" fmla="*/ 1438886 h 1440540"/>
              <a:gd name="connsiteX51" fmla="*/ 458227 w 2028518"/>
              <a:gd name="connsiteY51" fmla="*/ 1438886 h 1440540"/>
              <a:gd name="connsiteX52" fmla="*/ 458228 w 2028518"/>
              <a:gd name="connsiteY52" fmla="*/ 554720 h 1440540"/>
              <a:gd name="connsiteX53" fmla="*/ 403424 w 2028518"/>
              <a:gd name="connsiteY53" fmla="*/ 499916 h 1440540"/>
              <a:gd name="connsiteX54" fmla="*/ 169200 w 2028518"/>
              <a:gd name="connsiteY54" fmla="*/ 496212 h 1440540"/>
              <a:gd name="connsiteX55" fmla="*/ 114396 w 2028518"/>
              <a:gd name="connsiteY55" fmla="*/ 551016 h 1440540"/>
              <a:gd name="connsiteX56" fmla="*/ 114396 w 2028518"/>
              <a:gd name="connsiteY56" fmla="*/ 1435182 h 1440540"/>
              <a:gd name="connsiteX57" fmla="*/ 224003 w 2028518"/>
              <a:gd name="connsiteY57" fmla="*/ 1435182 h 1440540"/>
              <a:gd name="connsiteX58" fmla="*/ 224004 w 2028518"/>
              <a:gd name="connsiteY58" fmla="*/ 551016 h 1440540"/>
              <a:gd name="connsiteX59" fmla="*/ 169200 w 2028518"/>
              <a:gd name="connsiteY59" fmla="*/ 496212 h 1440540"/>
              <a:gd name="connsiteX60" fmla="*/ 1818380 w 2028518"/>
              <a:gd name="connsiteY60" fmla="*/ 431380 h 1440540"/>
              <a:gd name="connsiteX61" fmla="*/ 1818380 w 2028518"/>
              <a:gd name="connsiteY61" fmla="*/ 504450 h 1440540"/>
              <a:gd name="connsiteX62" fmla="*/ 1916476 w 2028518"/>
              <a:gd name="connsiteY62" fmla="*/ 504450 h 1440540"/>
              <a:gd name="connsiteX63" fmla="*/ 1916476 w 2028518"/>
              <a:gd name="connsiteY63" fmla="*/ 431380 h 1440540"/>
              <a:gd name="connsiteX64" fmla="*/ 1634779 w 2028518"/>
              <a:gd name="connsiteY64" fmla="*/ 431380 h 1440540"/>
              <a:gd name="connsiteX65" fmla="*/ 1634779 w 2028518"/>
              <a:gd name="connsiteY65" fmla="*/ 504450 h 1440540"/>
              <a:gd name="connsiteX66" fmla="*/ 1732875 w 2028518"/>
              <a:gd name="connsiteY66" fmla="*/ 504450 h 1440540"/>
              <a:gd name="connsiteX67" fmla="*/ 1732875 w 2028518"/>
              <a:gd name="connsiteY67" fmla="*/ 431380 h 1440540"/>
              <a:gd name="connsiteX68" fmla="*/ 1451179 w 2028518"/>
              <a:gd name="connsiteY68" fmla="*/ 431380 h 1440540"/>
              <a:gd name="connsiteX69" fmla="*/ 1451179 w 2028518"/>
              <a:gd name="connsiteY69" fmla="*/ 504450 h 1440540"/>
              <a:gd name="connsiteX70" fmla="*/ 1549275 w 2028518"/>
              <a:gd name="connsiteY70" fmla="*/ 504450 h 1440540"/>
              <a:gd name="connsiteX71" fmla="*/ 1549275 w 2028518"/>
              <a:gd name="connsiteY71" fmla="*/ 431380 h 1440540"/>
              <a:gd name="connsiteX72" fmla="*/ 1254606 w 2028518"/>
              <a:gd name="connsiteY72" fmla="*/ 431380 h 1440540"/>
              <a:gd name="connsiteX73" fmla="*/ 1254606 w 2028518"/>
              <a:gd name="connsiteY73" fmla="*/ 504450 h 1440540"/>
              <a:gd name="connsiteX74" fmla="*/ 1352702 w 2028518"/>
              <a:gd name="connsiteY74" fmla="*/ 504450 h 1440540"/>
              <a:gd name="connsiteX75" fmla="*/ 1352702 w 2028518"/>
              <a:gd name="connsiteY75" fmla="*/ 431380 h 1440540"/>
              <a:gd name="connsiteX76" fmla="*/ 1071005 w 2028518"/>
              <a:gd name="connsiteY76" fmla="*/ 431380 h 1440540"/>
              <a:gd name="connsiteX77" fmla="*/ 1071005 w 2028518"/>
              <a:gd name="connsiteY77" fmla="*/ 504450 h 1440540"/>
              <a:gd name="connsiteX78" fmla="*/ 1169101 w 2028518"/>
              <a:gd name="connsiteY78" fmla="*/ 504450 h 1440540"/>
              <a:gd name="connsiteX79" fmla="*/ 1169101 w 2028518"/>
              <a:gd name="connsiteY79" fmla="*/ 431380 h 1440540"/>
              <a:gd name="connsiteX80" fmla="*/ 887405 w 2028518"/>
              <a:gd name="connsiteY80" fmla="*/ 431380 h 1440540"/>
              <a:gd name="connsiteX81" fmla="*/ 887405 w 2028518"/>
              <a:gd name="connsiteY81" fmla="*/ 504450 h 1440540"/>
              <a:gd name="connsiteX82" fmla="*/ 985501 w 2028518"/>
              <a:gd name="connsiteY82" fmla="*/ 504450 h 1440540"/>
              <a:gd name="connsiteX83" fmla="*/ 985501 w 2028518"/>
              <a:gd name="connsiteY83" fmla="*/ 431380 h 1440540"/>
              <a:gd name="connsiteX84" fmla="*/ 726849 w 2028518"/>
              <a:gd name="connsiteY84" fmla="*/ 431380 h 1440540"/>
              <a:gd name="connsiteX85" fmla="*/ 726849 w 2028518"/>
              <a:gd name="connsiteY85" fmla="*/ 504450 h 1440540"/>
              <a:gd name="connsiteX86" fmla="*/ 824945 w 2028518"/>
              <a:gd name="connsiteY86" fmla="*/ 504450 h 1440540"/>
              <a:gd name="connsiteX87" fmla="*/ 824945 w 2028518"/>
              <a:gd name="connsiteY87" fmla="*/ 431380 h 1440540"/>
              <a:gd name="connsiteX88" fmla="*/ 543248 w 2028518"/>
              <a:gd name="connsiteY88" fmla="*/ 431380 h 1440540"/>
              <a:gd name="connsiteX89" fmla="*/ 543248 w 2028518"/>
              <a:gd name="connsiteY89" fmla="*/ 504450 h 1440540"/>
              <a:gd name="connsiteX90" fmla="*/ 641344 w 2028518"/>
              <a:gd name="connsiteY90" fmla="*/ 504450 h 1440540"/>
              <a:gd name="connsiteX91" fmla="*/ 641344 w 2028518"/>
              <a:gd name="connsiteY91" fmla="*/ 431380 h 1440540"/>
              <a:gd name="connsiteX92" fmla="*/ 525663 w 2028518"/>
              <a:gd name="connsiteY92" fmla="*/ 0 h 1440540"/>
              <a:gd name="connsiteX93" fmla="*/ 525663 w 2028518"/>
              <a:gd name="connsiteY93" fmla="*/ 296929 h 1440540"/>
              <a:gd name="connsiteX94" fmla="*/ 1026614 w 2028518"/>
              <a:gd name="connsiteY94" fmla="*/ 0 h 1440540"/>
              <a:gd name="connsiteX95" fmla="*/ 1026614 w 2028518"/>
              <a:gd name="connsiteY95" fmla="*/ 296930 h 1440540"/>
              <a:gd name="connsiteX96" fmla="*/ 1527566 w 2028518"/>
              <a:gd name="connsiteY96" fmla="*/ 0 h 1440540"/>
              <a:gd name="connsiteX97" fmla="*/ 1527566 w 2028518"/>
              <a:gd name="connsiteY97" fmla="*/ 296930 h 1440540"/>
              <a:gd name="connsiteX98" fmla="*/ 2028518 w 2028518"/>
              <a:gd name="connsiteY98" fmla="*/ 0 h 1440540"/>
              <a:gd name="connsiteX99" fmla="*/ 2028518 w 2028518"/>
              <a:gd name="connsiteY99" fmla="*/ 311577 h 1440540"/>
              <a:gd name="connsiteX100" fmla="*/ 2028518 w 2028518"/>
              <a:gd name="connsiteY100" fmla="*/ 1440540 h 1440540"/>
              <a:gd name="connsiteX101" fmla="*/ 0 w 2028518"/>
              <a:gd name="connsiteY101" fmla="*/ 1440540 h 1440540"/>
              <a:gd name="connsiteX102" fmla="*/ 0 w 2028518"/>
              <a:gd name="connsiteY102" fmla="*/ 311577 h 144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</a:cxnLst>
            <a:rect l="l" t="t" r="r" b="b"/>
            <a:pathLst>
              <a:path w="2028518" h="1440540">
                <a:moveTo>
                  <a:pt x="1359605" y="1366447"/>
                </a:moveTo>
                <a:lnTo>
                  <a:pt x="1359605" y="1406271"/>
                </a:lnTo>
                <a:lnTo>
                  <a:pt x="1942246" y="1406271"/>
                </a:lnTo>
                <a:lnTo>
                  <a:pt x="1942246" y="1366447"/>
                </a:lnTo>
                <a:close/>
                <a:moveTo>
                  <a:pt x="1359605" y="1305350"/>
                </a:moveTo>
                <a:lnTo>
                  <a:pt x="1359605" y="1345174"/>
                </a:lnTo>
                <a:lnTo>
                  <a:pt x="1942246" y="1345174"/>
                </a:lnTo>
                <a:lnTo>
                  <a:pt x="1942246" y="1305350"/>
                </a:lnTo>
                <a:close/>
                <a:moveTo>
                  <a:pt x="1359605" y="1244254"/>
                </a:moveTo>
                <a:lnTo>
                  <a:pt x="1359605" y="1284078"/>
                </a:lnTo>
                <a:lnTo>
                  <a:pt x="1942246" y="1284078"/>
                </a:lnTo>
                <a:lnTo>
                  <a:pt x="1942246" y="1244254"/>
                </a:lnTo>
                <a:close/>
                <a:moveTo>
                  <a:pt x="1359605" y="1183157"/>
                </a:moveTo>
                <a:lnTo>
                  <a:pt x="1359605" y="1222981"/>
                </a:lnTo>
                <a:lnTo>
                  <a:pt x="1942246" y="1222981"/>
                </a:lnTo>
                <a:lnTo>
                  <a:pt x="1942246" y="1183157"/>
                </a:lnTo>
                <a:close/>
                <a:moveTo>
                  <a:pt x="1003047" y="821458"/>
                </a:moveTo>
                <a:lnTo>
                  <a:pt x="1003047" y="1439143"/>
                </a:lnTo>
                <a:lnTo>
                  <a:pt x="1259865" y="1439143"/>
                </a:lnTo>
                <a:lnTo>
                  <a:pt x="1259865" y="821458"/>
                </a:lnTo>
                <a:close/>
                <a:moveTo>
                  <a:pt x="640721" y="818736"/>
                </a:moveTo>
                <a:lnTo>
                  <a:pt x="640721" y="1436421"/>
                </a:lnTo>
                <a:lnTo>
                  <a:pt x="860983" y="1436421"/>
                </a:lnTo>
                <a:lnTo>
                  <a:pt x="860983" y="818736"/>
                </a:lnTo>
                <a:close/>
                <a:moveTo>
                  <a:pt x="1818380" y="734607"/>
                </a:moveTo>
                <a:lnTo>
                  <a:pt x="1818380" y="807677"/>
                </a:lnTo>
                <a:lnTo>
                  <a:pt x="1916476" y="807677"/>
                </a:lnTo>
                <a:lnTo>
                  <a:pt x="1916476" y="734607"/>
                </a:lnTo>
                <a:close/>
                <a:moveTo>
                  <a:pt x="1634779" y="734607"/>
                </a:moveTo>
                <a:lnTo>
                  <a:pt x="1634779" y="807677"/>
                </a:lnTo>
                <a:lnTo>
                  <a:pt x="1732875" y="807677"/>
                </a:lnTo>
                <a:lnTo>
                  <a:pt x="1732875" y="734607"/>
                </a:lnTo>
                <a:close/>
                <a:moveTo>
                  <a:pt x="1451179" y="734607"/>
                </a:moveTo>
                <a:lnTo>
                  <a:pt x="1451179" y="807677"/>
                </a:lnTo>
                <a:lnTo>
                  <a:pt x="1549275" y="807677"/>
                </a:lnTo>
                <a:lnTo>
                  <a:pt x="1549275" y="734607"/>
                </a:lnTo>
                <a:close/>
                <a:moveTo>
                  <a:pt x="1818380" y="582994"/>
                </a:moveTo>
                <a:lnTo>
                  <a:pt x="1818380" y="656064"/>
                </a:lnTo>
                <a:lnTo>
                  <a:pt x="1916476" y="656064"/>
                </a:lnTo>
                <a:lnTo>
                  <a:pt x="1916476" y="582994"/>
                </a:lnTo>
                <a:close/>
                <a:moveTo>
                  <a:pt x="1634779" y="582994"/>
                </a:moveTo>
                <a:lnTo>
                  <a:pt x="1634779" y="656064"/>
                </a:lnTo>
                <a:lnTo>
                  <a:pt x="1732875" y="656064"/>
                </a:lnTo>
                <a:lnTo>
                  <a:pt x="1732875" y="582994"/>
                </a:lnTo>
                <a:close/>
                <a:moveTo>
                  <a:pt x="1451179" y="582994"/>
                </a:moveTo>
                <a:lnTo>
                  <a:pt x="1451179" y="656064"/>
                </a:lnTo>
                <a:lnTo>
                  <a:pt x="1549275" y="656064"/>
                </a:lnTo>
                <a:lnTo>
                  <a:pt x="1549275" y="582994"/>
                </a:lnTo>
                <a:close/>
                <a:moveTo>
                  <a:pt x="403424" y="499916"/>
                </a:moveTo>
                <a:cubicBezTo>
                  <a:pt x="373157" y="499916"/>
                  <a:pt x="348620" y="524453"/>
                  <a:pt x="348620" y="554720"/>
                </a:cubicBezTo>
                <a:lnTo>
                  <a:pt x="348620" y="1438886"/>
                </a:lnTo>
                <a:lnTo>
                  <a:pt x="458227" y="1438886"/>
                </a:lnTo>
                <a:cubicBezTo>
                  <a:pt x="458227" y="1144164"/>
                  <a:pt x="458228" y="849442"/>
                  <a:pt x="458228" y="554720"/>
                </a:cubicBezTo>
                <a:cubicBezTo>
                  <a:pt x="458228" y="524453"/>
                  <a:pt x="433691" y="499916"/>
                  <a:pt x="403424" y="499916"/>
                </a:cubicBezTo>
                <a:close/>
                <a:moveTo>
                  <a:pt x="169200" y="496212"/>
                </a:moveTo>
                <a:cubicBezTo>
                  <a:pt x="138933" y="496212"/>
                  <a:pt x="114396" y="520749"/>
                  <a:pt x="114396" y="551016"/>
                </a:cubicBezTo>
                <a:lnTo>
                  <a:pt x="114396" y="1435182"/>
                </a:lnTo>
                <a:lnTo>
                  <a:pt x="224003" y="1435182"/>
                </a:lnTo>
                <a:cubicBezTo>
                  <a:pt x="224003" y="1140460"/>
                  <a:pt x="224004" y="845738"/>
                  <a:pt x="224004" y="551016"/>
                </a:cubicBezTo>
                <a:cubicBezTo>
                  <a:pt x="224004" y="520749"/>
                  <a:pt x="199467" y="496212"/>
                  <a:pt x="169200" y="496212"/>
                </a:cubicBezTo>
                <a:close/>
                <a:moveTo>
                  <a:pt x="1818380" y="431380"/>
                </a:moveTo>
                <a:lnTo>
                  <a:pt x="1818380" y="504450"/>
                </a:lnTo>
                <a:lnTo>
                  <a:pt x="1916476" y="504450"/>
                </a:lnTo>
                <a:lnTo>
                  <a:pt x="1916476" y="431380"/>
                </a:lnTo>
                <a:close/>
                <a:moveTo>
                  <a:pt x="1634779" y="431380"/>
                </a:moveTo>
                <a:lnTo>
                  <a:pt x="1634779" y="504450"/>
                </a:lnTo>
                <a:lnTo>
                  <a:pt x="1732875" y="504450"/>
                </a:lnTo>
                <a:lnTo>
                  <a:pt x="1732875" y="431380"/>
                </a:lnTo>
                <a:close/>
                <a:moveTo>
                  <a:pt x="1451179" y="431380"/>
                </a:moveTo>
                <a:lnTo>
                  <a:pt x="1451179" y="504450"/>
                </a:lnTo>
                <a:lnTo>
                  <a:pt x="1549275" y="504450"/>
                </a:lnTo>
                <a:lnTo>
                  <a:pt x="1549275" y="431380"/>
                </a:lnTo>
                <a:close/>
                <a:moveTo>
                  <a:pt x="1254606" y="431380"/>
                </a:moveTo>
                <a:lnTo>
                  <a:pt x="1254606" y="504450"/>
                </a:lnTo>
                <a:lnTo>
                  <a:pt x="1352702" y="504450"/>
                </a:lnTo>
                <a:lnTo>
                  <a:pt x="1352702" y="431380"/>
                </a:lnTo>
                <a:close/>
                <a:moveTo>
                  <a:pt x="1071005" y="431380"/>
                </a:moveTo>
                <a:lnTo>
                  <a:pt x="1071005" y="504450"/>
                </a:lnTo>
                <a:lnTo>
                  <a:pt x="1169101" y="504450"/>
                </a:lnTo>
                <a:lnTo>
                  <a:pt x="1169101" y="431380"/>
                </a:lnTo>
                <a:close/>
                <a:moveTo>
                  <a:pt x="887405" y="431380"/>
                </a:moveTo>
                <a:lnTo>
                  <a:pt x="887405" y="504450"/>
                </a:lnTo>
                <a:lnTo>
                  <a:pt x="985501" y="504450"/>
                </a:lnTo>
                <a:lnTo>
                  <a:pt x="985501" y="431380"/>
                </a:lnTo>
                <a:close/>
                <a:moveTo>
                  <a:pt x="726849" y="431380"/>
                </a:moveTo>
                <a:lnTo>
                  <a:pt x="726849" y="504450"/>
                </a:lnTo>
                <a:lnTo>
                  <a:pt x="824945" y="504450"/>
                </a:lnTo>
                <a:lnTo>
                  <a:pt x="824945" y="431380"/>
                </a:lnTo>
                <a:close/>
                <a:moveTo>
                  <a:pt x="543248" y="431380"/>
                </a:moveTo>
                <a:lnTo>
                  <a:pt x="543248" y="504450"/>
                </a:lnTo>
                <a:lnTo>
                  <a:pt x="641344" y="504450"/>
                </a:lnTo>
                <a:lnTo>
                  <a:pt x="641344" y="431380"/>
                </a:lnTo>
                <a:close/>
                <a:moveTo>
                  <a:pt x="525663" y="0"/>
                </a:moveTo>
                <a:lnTo>
                  <a:pt x="525663" y="296929"/>
                </a:lnTo>
                <a:lnTo>
                  <a:pt x="1026614" y="0"/>
                </a:lnTo>
                <a:lnTo>
                  <a:pt x="1026614" y="296930"/>
                </a:lnTo>
                <a:lnTo>
                  <a:pt x="1527566" y="0"/>
                </a:lnTo>
                <a:lnTo>
                  <a:pt x="1527566" y="296930"/>
                </a:lnTo>
                <a:lnTo>
                  <a:pt x="2028518" y="0"/>
                </a:lnTo>
                <a:lnTo>
                  <a:pt x="2028518" y="311577"/>
                </a:lnTo>
                <a:lnTo>
                  <a:pt x="2028518" y="1440540"/>
                </a:lnTo>
                <a:lnTo>
                  <a:pt x="0" y="1440540"/>
                </a:lnTo>
                <a:lnTo>
                  <a:pt x="0" y="311577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74" name="Freeform: Shape 65">
            <a:extLst>
              <a:ext uri="{FF2B5EF4-FFF2-40B4-BE49-F238E27FC236}">
                <a16:creationId xmlns:a16="http://schemas.microsoft.com/office/drawing/2014/main" id="{58827CF5-D53F-4A49-8182-DA37C98C77C1}"/>
              </a:ext>
            </a:extLst>
          </p:cNvPr>
          <p:cNvSpPr/>
          <p:nvPr/>
        </p:nvSpPr>
        <p:spPr>
          <a:xfrm>
            <a:off x="8025377" y="1477184"/>
            <a:ext cx="420122" cy="508494"/>
          </a:xfrm>
          <a:custGeom>
            <a:avLst/>
            <a:gdLst>
              <a:gd name="connsiteX0" fmla="*/ 606198 w 2730981"/>
              <a:gd name="connsiteY0" fmla="*/ 3305429 h 3305431"/>
              <a:gd name="connsiteX1" fmla="*/ 2124047 w 2730981"/>
              <a:gd name="connsiteY1" fmla="*/ 3305429 h 3305431"/>
              <a:gd name="connsiteX2" fmla="*/ 2124047 w 2730981"/>
              <a:gd name="connsiteY2" fmla="*/ 3305431 h 3305431"/>
              <a:gd name="connsiteX3" fmla="*/ 606198 w 2730981"/>
              <a:gd name="connsiteY3" fmla="*/ 3305431 h 3305431"/>
              <a:gd name="connsiteX4" fmla="*/ 1927883 w 2730981"/>
              <a:gd name="connsiteY4" fmla="*/ 2009495 h 3305431"/>
              <a:gd name="connsiteX5" fmla="*/ 2217323 w 2730981"/>
              <a:gd name="connsiteY5" fmla="*/ 2009495 h 3305431"/>
              <a:gd name="connsiteX6" fmla="*/ 2730979 w 2730981"/>
              <a:gd name="connsiteY6" fmla="*/ 2523151 h 3305431"/>
              <a:gd name="connsiteX7" fmla="*/ 2730979 w 2730981"/>
              <a:gd name="connsiteY7" fmla="*/ 3004463 h 3305431"/>
              <a:gd name="connsiteX8" fmla="*/ 2730981 w 2730981"/>
              <a:gd name="connsiteY8" fmla="*/ 3004463 h 3305431"/>
              <a:gd name="connsiteX9" fmla="*/ 2730981 w 2730981"/>
              <a:gd name="connsiteY9" fmla="*/ 3305431 h 3305431"/>
              <a:gd name="connsiteX10" fmla="*/ 2202976 w 2730981"/>
              <a:gd name="connsiteY10" fmla="*/ 3305431 h 3305431"/>
              <a:gd name="connsiteX11" fmla="*/ 2202976 w 2730981"/>
              <a:gd name="connsiteY11" fmla="*/ 3182572 h 3305431"/>
              <a:gd name="connsiteX12" fmla="*/ 2200338 w 2730981"/>
              <a:gd name="connsiteY12" fmla="*/ 3182572 h 3305431"/>
              <a:gd name="connsiteX13" fmla="*/ 2200338 w 2730981"/>
              <a:gd name="connsiteY13" fmla="*/ 2665938 h 3305431"/>
              <a:gd name="connsiteX14" fmla="*/ 1927883 w 2730981"/>
              <a:gd name="connsiteY14" fmla="*/ 2665938 h 3305431"/>
              <a:gd name="connsiteX15" fmla="*/ 941890 w 2730981"/>
              <a:gd name="connsiteY15" fmla="*/ 2009495 h 3305431"/>
              <a:gd name="connsiteX16" fmla="*/ 1789093 w 2730981"/>
              <a:gd name="connsiteY16" fmla="*/ 2009495 h 3305431"/>
              <a:gd name="connsiteX17" fmla="*/ 1789093 w 2730981"/>
              <a:gd name="connsiteY17" fmla="*/ 2665938 h 3305431"/>
              <a:gd name="connsiteX18" fmla="*/ 941890 w 2730981"/>
              <a:gd name="connsiteY18" fmla="*/ 2665938 h 3305431"/>
              <a:gd name="connsiteX19" fmla="*/ 513656 w 2730981"/>
              <a:gd name="connsiteY19" fmla="*/ 2009495 h 3305431"/>
              <a:gd name="connsiteX20" fmla="*/ 803100 w 2730981"/>
              <a:gd name="connsiteY20" fmla="*/ 2009495 h 3305431"/>
              <a:gd name="connsiteX21" fmla="*/ 803100 w 2730981"/>
              <a:gd name="connsiteY21" fmla="*/ 2665938 h 3305431"/>
              <a:gd name="connsiteX22" fmla="*/ 526771 w 2730981"/>
              <a:gd name="connsiteY22" fmla="*/ 2665938 h 3305431"/>
              <a:gd name="connsiteX23" fmla="*/ 526771 w 2730981"/>
              <a:gd name="connsiteY23" fmla="*/ 3305429 h 3305431"/>
              <a:gd name="connsiteX24" fmla="*/ 528008 w 2730981"/>
              <a:gd name="connsiteY24" fmla="*/ 3305429 h 3305431"/>
              <a:gd name="connsiteX25" fmla="*/ 528008 w 2730981"/>
              <a:gd name="connsiteY25" fmla="*/ 3305431 h 3305431"/>
              <a:gd name="connsiteX26" fmla="*/ 1 w 2730981"/>
              <a:gd name="connsiteY26" fmla="*/ 3305431 h 3305431"/>
              <a:gd name="connsiteX27" fmla="*/ 1 w 2730981"/>
              <a:gd name="connsiteY27" fmla="*/ 3182572 h 3305431"/>
              <a:gd name="connsiteX28" fmla="*/ 0 w 2730981"/>
              <a:gd name="connsiteY28" fmla="*/ 3182572 h 3305431"/>
              <a:gd name="connsiteX29" fmla="*/ 0 w 2730981"/>
              <a:gd name="connsiteY29" fmla="*/ 2523151 h 3305431"/>
              <a:gd name="connsiteX30" fmla="*/ 513656 w 2730981"/>
              <a:gd name="connsiteY30" fmla="*/ 2009495 h 3305431"/>
              <a:gd name="connsiteX31" fmla="*/ 586317 w 2730981"/>
              <a:gd name="connsiteY31" fmla="*/ 1077676 h 3305431"/>
              <a:gd name="connsiteX32" fmla="*/ 590605 w 2730981"/>
              <a:gd name="connsiteY32" fmla="*/ 1148496 h 3305431"/>
              <a:gd name="connsiteX33" fmla="*/ 972029 w 2730981"/>
              <a:gd name="connsiteY33" fmla="*/ 1723349 h 3305431"/>
              <a:gd name="connsiteX34" fmla="*/ 1753423 w 2730981"/>
              <a:gd name="connsiteY34" fmla="*/ 1724310 h 3305431"/>
              <a:gd name="connsiteX35" fmla="*/ 2136259 w 2730981"/>
              <a:gd name="connsiteY35" fmla="*/ 1150397 h 3305431"/>
              <a:gd name="connsiteX36" fmla="*/ 2140842 w 2730981"/>
              <a:gd name="connsiteY36" fmla="*/ 1077676 h 3305431"/>
              <a:gd name="connsiteX37" fmla="*/ 1253092 w 2730981"/>
              <a:gd name="connsiteY37" fmla="*/ 0 h 3305431"/>
              <a:gd name="connsiteX38" fmla="*/ 1474020 w 2730981"/>
              <a:gd name="connsiteY38" fmla="*/ 0 h 3305431"/>
              <a:gd name="connsiteX39" fmla="*/ 1620259 w 2730981"/>
              <a:gd name="connsiteY39" fmla="*/ 96933 h 3305431"/>
              <a:gd name="connsiteX40" fmla="*/ 1623835 w 2730981"/>
              <a:gd name="connsiteY40" fmla="*/ 114647 h 3305431"/>
              <a:gd name="connsiteX41" fmla="*/ 1641032 w 2730981"/>
              <a:gd name="connsiteY41" fmla="*/ 120430 h 3305431"/>
              <a:gd name="connsiteX42" fmla="*/ 1518281 w 2730981"/>
              <a:gd name="connsiteY42" fmla="*/ 727985 h 3305431"/>
              <a:gd name="connsiteX43" fmla="*/ 1545935 w 2730981"/>
              <a:gd name="connsiteY43" fmla="*/ 769644 h 3305431"/>
              <a:gd name="connsiteX44" fmla="*/ 1545934 w 2730981"/>
              <a:gd name="connsiteY44" fmla="*/ 769642 h 3305431"/>
              <a:gd name="connsiteX45" fmla="*/ 1587593 w 2730981"/>
              <a:gd name="connsiteY45" fmla="*/ 741988 h 3305431"/>
              <a:gd name="connsiteX46" fmla="*/ 1707673 w 2730981"/>
              <a:gd name="connsiteY46" fmla="*/ 147658 h 3305431"/>
              <a:gd name="connsiteX47" fmla="*/ 1776248 w 2730981"/>
              <a:gd name="connsiteY47" fmla="*/ 181484 h 3305431"/>
              <a:gd name="connsiteX48" fmla="*/ 2180524 w 2730981"/>
              <a:gd name="connsiteY48" fmla="*/ 795322 h 3305431"/>
              <a:gd name="connsiteX49" fmla="*/ 2185101 w 2730981"/>
              <a:gd name="connsiteY49" fmla="*/ 883363 h 3305431"/>
              <a:gd name="connsiteX50" fmla="*/ 2228620 w 2730981"/>
              <a:gd name="connsiteY50" fmla="*/ 883363 h 3305431"/>
              <a:gd name="connsiteX51" fmla="*/ 2296930 w 2730981"/>
              <a:gd name="connsiteY51" fmla="*/ 951674 h 3305431"/>
              <a:gd name="connsiteX52" fmla="*/ 2296930 w 2730981"/>
              <a:gd name="connsiteY52" fmla="*/ 1009366 h 3305431"/>
              <a:gd name="connsiteX53" fmla="*/ 2228620 w 2730981"/>
              <a:gd name="connsiteY53" fmla="*/ 1077676 h 3305431"/>
              <a:gd name="connsiteX54" fmla="*/ 2191575 w 2730981"/>
              <a:gd name="connsiteY54" fmla="*/ 1077676 h 3305431"/>
              <a:gd name="connsiteX55" fmla="*/ 2186579 w 2730981"/>
              <a:gd name="connsiteY55" fmla="*/ 1156959 h 3305431"/>
              <a:gd name="connsiteX56" fmla="*/ 1778812 w 2730981"/>
              <a:gd name="connsiteY56" fmla="*/ 1768247 h 3305431"/>
              <a:gd name="connsiteX57" fmla="*/ 946532 w 2730981"/>
              <a:gd name="connsiteY57" fmla="*/ 1767224 h 3305431"/>
              <a:gd name="connsiteX58" fmla="*/ 540269 w 2730981"/>
              <a:gd name="connsiteY58" fmla="*/ 1154936 h 3305431"/>
              <a:gd name="connsiteX59" fmla="*/ 535592 w 2730981"/>
              <a:gd name="connsiteY59" fmla="*/ 1077676 h 3305431"/>
              <a:gd name="connsiteX60" fmla="*/ 498490 w 2730981"/>
              <a:gd name="connsiteY60" fmla="*/ 1077676 h 3305431"/>
              <a:gd name="connsiteX61" fmla="*/ 430180 w 2730981"/>
              <a:gd name="connsiteY61" fmla="*/ 1009366 h 3305431"/>
              <a:gd name="connsiteX62" fmla="*/ 430180 w 2730981"/>
              <a:gd name="connsiteY62" fmla="*/ 951674 h 3305431"/>
              <a:gd name="connsiteX63" fmla="*/ 498490 w 2730981"/>
              <a:gd name="connsiteY63" fmla="*/ 883363 h 3305431"/>
              <a:gd name="connsiteX64" fmla="*/ 542291 w 2730981"/>
              <a:gd name="connsiteY64" fmla="*/ 883363 h 3305431"/>
              <a:gd name="connsiteX65" fmla="*/ 545664 w 2730981"/>
              <a:gd name="connsiteY65" fmla="*/ 803334 h 3305431"/>
              <a:gd name="connsiteX66" fmla="*/ 943905 w 2730981"/>
              <a:gd name="connsiteY66" fmla="*/ 185562 h 3305431"/>
              <a:gd name="connsiteX67" fmla="*/ 1036040 w 2730981"/>
              <a:gd name="connsiteY67" fmla="*/ 138987 h 3305431"/>
              <a:gd name="connsiteX68" fmla="*/ 1157872 w 2730981"/>
              <a:gd name="connsiteY68" fmla="*/ 741988 h 3305431"/>
              <a:gd name="connsiteX69" fmla="*/ 1199531 w 2730981"/>
              <a:gd name="connsiteY69" fmla="*/ 769642 h 3305431"/>
              <a:gd name="connsiteX70" fmla="*/ 1199530 w 2730981"/>
              <a:gd name="connsiteY70" fmla="*/ 769644 h 3305431"/>
              <a:gd name="connsiteX71" fmla="*/ 1227184 w 2730981"/>
              <a:gd name="connsiteY71" fmla="*/ 727985 h 3305431"/>
              <a:gd name="connsiteX72" fmla="*/ 1103254 w 2730981"/>
              <a:gd name="connsiteY72" fmla="*/ 114596 h 3305431"/>
              <a:gd name="connsiteX73" fmla="*/ 1103290 w 2730981"/>
              <a:gd name="connsiteY73" fmla="*/ 114584 h 3305431"/>
              <a:gd name="connsiteX74" fmla="*/ 1106853 w 2730981"/>
              <a:gd name="connsiteY74" fmla="*/ 96933 h 3305431"/>
              <a:gd name="connsiteX75" fmla="*/ 1253092 w 2730981"/>
              <a:gd name="connsiteY75" fmla="*/ 0 h 3305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2730981" h="3305431">
                <a:moveTo>
                  <a:pt x="606198" y="3305429"/>
                </a:moveTo>
                <a:lnTo>
                  <a:pt x="2124047" y="3305429"/>
                </a:lnTo>
                <a:lnTo>
                  <a:pt x="2124047" y="3305431"/>
                </a:lnTo>
                <a:lnTo>
                  <a:pt x="606198" y="3305431"/>
                </a:lnTo>
                <a:close/>
                <a:moveTo>
                  <a:pt x="1927883" y="2009495"/>
                </a:moveTo>
                <a:lnTo>
                  <a:pt x="2217323" y="2009495"/>
                </a:lnTo>
                <a:cubicBezTo>
                  <a:pt x="2501007" y="2009495"/>
                  <a:pt x="2730979" y="2239468"/>
                  <a:pt x="2730979" y="2523151"/>
                </a:cubicBezTo>
                <a:lnTo>
                  <a:pt x="2730979" y="3004463"/>
                </a:lnTo>
                <a:lnTo>
                  <a:pt x="2730981" y="3004463"/>
                </a:lnTo>
                <a:lnTo>
                  <a:pt x="2730981" y="3305431"/>
                </a:lnTo>
                <a:lnTo>
                  <a:pt x="2202976" y="3305431"/>
                </a:lnTo>
                <a:lnTo>
                  <a:pt x="2202976" y="3182572"/>
                </a:lnTo>
                <a:lnTo>
                  <a:pt x="2200338" y="3182572"/>
                </a:lnTo>
                <a:lnTo>
                  <a:pt x="2200338" y="2665938"/>
                </a:lnTo>
                <a:lnTo>
                  <a:pt x="1927883" y="2665938"/>
                </a:lnTo>
                <a:close/>
                <a:moveTo>
                  <a:pt x="941890" y="2009495"/>
                </a:moveTo>
                <a:lnTo>
                  <a:pt x="1789093" y="2009495"/>
                </a:lnTo>
                <a:lnTo>
                  <a:pt x="1789093" y="2665938"/>
                </a:lnTo>
                <a:lnTo>
                  <a:pt x="941890" y="2665938"/>
                </a:lnTo>
                <a:close/>
                <a:moveTo>
                  <a:pt x="513656" y="2009495"/>
                </a:moveTo>
                <a:lnTo>
                  <a:pt x="803100" y="2009495"/>
                </a:lnTo>
                <a:lnTo>
                  <a:pt x="803100" y="2665938"/>
                </a:lnTo>
                <a:lnTo>
                  <a:pt x="526771" y="2665938"/>
                </a:lnTo>
                <a:lnTo>
                  <a:pt x="526771" y="3305429"/>
                </a:lnTo>
                <a:lnTo>
                  <a:pt x="528008" y="3305429"/>
                </a:lnTo>
                <a:lnTo>
                  <a:pt x="528008" y="3305431"/>
                </a:lnTo>
                <a:lnTo>
                  <a:pt x="1" y="3305431"/>
                </a:lnTo>
                <a:lnTo>
                  <a:pt x="1" y="3182572"/>
                </a:lnTo>
                <a:lnTo>
                  <a:pt x="0" y="3182572"/>
                </a:lnTo>
                <a:lnTo>
                  <a:pt x="0" y="2523151"/>
                </a:lnTo>
                <a:cubicBezTo>
                  <a:pt x="0" y="2239468"/>
                  <a:pt x="229973" y="2009495"/>
                  <a:pt x="513656" y="2009495"/>
                </a:cubicBezTo>
                <a:close/>
                <a:moveTo>
                  <a:pt x="586317" y="1077676"/>
                </a:moveTo>
                <a:lnTo>
                  <a:pt x="590605" y="1148496"/>
                </a:lnTo>
                <a:cubicBezTo>
                  <a:pt x="621088" y="1387051"/>
                  <a:pt x="760741" y="1600563"/>
                  <a:pt x="972029" y="1723349"/>
                </a:cubicBezTo>
                <a:cubicBezTo>
                  <a:pt x="1213501" y="1863676"/>
                  <a:pt x="1511607" y="1864042"/>
                  <a:pt x="1753423" y="1724310"/>
                </a:cubicBezTo>
                <a:cubicBezTo>
                  <a:pt x="1965012" y="1602044"/>
                  <a:pt x="2105190" y="1388877"/>
                  <a:pt x="2136259" y="1150397"/>
                </a:cubicBezTo>
                <a:lnTo>
                  <a:pt x="2140842" y="1077676"/>
                </a:lnTo>
                <a:close/>
                <a:moveTo>
                  <a:pt x="1253092" y="0"/>
                </a:moveTo>
                <a:lnTo>
                  <a:pt x="1474020" y="0"/>
                </a:lnTo>
                <a:cubicBezTo>
                  <a:pt x="1539761" y="0"/>
                  <a:pt x="1596165" y="39970"/>
                  <a:pt x="1620259" y="96933"/>
                </a:cubicBezTo>
                <a:lnTo>
                  <a:pt x="1623835" y="114647"/>
                </a:lnTo>
                <a:lnTo>
                  <a:pt x="1641032" y="120430"/>
                </a:lnTo>
                <a:lnTo>
                  <a:pt x="1518281" y="727985"/>
                </a:lnTo>
                <a:cubicBezTo>
                  <a:pt x="1514414" y="747125"/>
                  <a:pt x="1526795" y="765776"/>
                  <a:pt x="1545935" y="769644"/>
                </a:cubicBezTo>
                <a:lnTo>
                  <a:pt x="1545934" y="769642"/>
                </a:lnTo>
                <a:cubicBezTo>
                  <a:pt x="1565075" y="773510"/>
                  <a:pt x="1583726" y="761128"/>
                  <a:pt x="1587593" y="741988"/>
                </a:cubicBezTo>
                <a:lnTo>
                  <a:pt x="1707673" y="147658"/>
                </a:lnTo>
                <a:lnTo>
                  <a:pt x="1776248" y="181484"/>
                </a:lnTo>
                <a:cubicBezTo>
                  <a:pt x="2001760" y="312227"/>
                  <a:pt x="2150022" y="540695"/>
                  <a:pt x="2180524" y="795322"/>
                </a:cubicBezTo>
                <a:lnTo>
                  <a:pt x="2185101" y="883363"/>
                </a:lnTo>
                <a:lnTo>
                  <a:pt x="2228620" y="883363"/>
                </a:lnTo>
                <a:cubicBezTo>
                  <a:pt x="2266347" y="883363"/>
                  <a:pt x="2296930" y="913947"/>
                  <a:pt x="2296930" y="951674"/>
                </a:cubicBezTo>
                <a:lnTo>
                  <a:pt x="2296930" y="1009366"/>
                </a:lnTo>
                <a:cubicBezTo>
                  <a:pt x="2296930" y="1047093"/>
                  <a:pt x="2266347" y="1077676"/>
                  <a:pt x="2228620" y="1077676"/>
                </a:cubicBezTo>
                <a:lnTo>
                  <a:pt x="2191575" y="1077676"/>
                </a:lnTo>
                <a:lnTo>
                  <a:pt x="2186579" y="1156959"/>
                </a:lnTo>
                <a:cubicBezTo>
                  <a:pt x="2153486" y="1410969"/>
                  <a:pt x="2004180" y="1638018"/>
                  <a:pt x="1778812" y="1768247"/>
                </a:cubicBezTo>
                <a:cubicBezTo>
                  <a:pt x="1521248" y="1917079"/>
                  <a:pt x="1203729" y="1916689"/>
                  <a:pt x="946532" y="1767224"/>
                </a:cubicBezTo>
                <a:cubicBezTo>
                  <a:pt x="721485" y="1636442"/>
                  <a:pt x="572737" y="1409026"/>
                  <a:pt x="540269" y="1154936"/>
                </a:cubicBezTo>
                <a:lnTo>
                  <a:pt x="535592" y="1077676"/>
                </a:lnTo>
                <a:lnTo>
                  <a:pt x="498490" y="1077676"/>
                </a:lnTo>
                <a:cubicBezTo>
                  <a:pt x="460763" y="1077676"/>
                  <a:pt x="430180" y="1047093"/>
                  <a:pt x="430180" y="1009366"/>
                </a:cubicBezTo>
                <a:lnTo>
                  <a:pt x="430180" y="951674"/>
                </a:lnTo>
                <a:cubicBezTo>
                  <a:pt x="430180" y="913947"/>
                  <a:pt x="460763" y="883363"/>
                  <a:pt x="498490" y="883363"/>
                </a:cubicBezTo>
                <a:lnTo>
                  <a:pt x="542291" y="883363"/>
                </a:lnTo>
                <a:lnTo>
                  <a:pt x="545664" y="803334"/>
                </a:lnTo>
                <a:cubicBezTo>
                  <a:pt x="573671" y="548420"/>
                  <a:pt x="719686" y="318510"/>
                  <a:pt x="943905" y="185562"/>
                </a:cubicBezTo>
                <a:lnTo>
                  <a:pt x="1036040" y="138987"/>
                </a:lnTo>
                <a:lnTo>
                  <a:pt x="1157872" y="741988"/>
                </a:lnTo>
                <a:cubicBezTo>
                  <a:pt x="1161739" y="761128"/>
                  <a:pt x="1180390" y="773510"/>
                  <a:pt x="1199531" y="769642"/>
                </a:cubicBezTo>
                <a:lnTo>
                  <a:pt x="1199530" y="769644"/>
                </a:lnTo>
                <a:cubicBezTo>
                  <a:pt x="1218670" y="765776"/>
                  <a:pt x="1231051" y="747125"/>
                  <a:pt x="1227184" y="727985"/>
                </a:cubicBezTo>
                <a:lnTo>
                  <a:pt x="1103254" y="114596"/>
                </a:lnTo>
                <a:lnTo>
                  <a:pt x="1103290" y="114584"/>
                </a:lnTo>
                <a:lnTo>
                  <a:pt x="1106853" y="96933"/>
                </a:lnTo>
                <a:cubicBezTo>
                  <a:pt x="1130947" y="39970"/>
                  <a:pt x="1187352" y="0"/>
                  <a:pt x="1253092" y="0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Freeform: Shape 66">
            <a:extLst>
              <a:ext uri="{FF2B5EF4-FFF2-40B4-BE49-F238E27FC236}">
                <a16:creationId xmlns:a16="http://schemas.microsoft.com/office/drawing/2014/main" id="{763B9975-B31C-4415-8CE8-A59365A3E39E}"/>
              </a:ext>
            </a:extLst>
          </p:cNvPr>
          <p:cNvSpPr/>
          <p:nvPr/>
        </p:nvSpPr>
        <p:spPr>
          <a:xfrm>
            <a:off x="9917791" y="4260478"/>
            <a:ext cx="629776" cy="402117"/>
          </a:xfrm>
          <a:custGeom>
            <a:avLst/>
            <a:gdLst>
              <a:gd name="connsiteX0" fmla="*/ 181928 w 983069"/>
              <a:gd name="connsiteY0" fmla="*/ 557212 h 627697"/>
              <a:gd name="connsiteX1" fmla="*/ 183833 w 983069"/>
              <a:gd name="connsiteY1" fmla="*/ 562927 h 627697"/>
              <a:gd name="connsiteX2" fmla="*/ 442913 w 983069"/>
              <a:gd name="connsiteY2" fmla="*/ 562927 h 627697"/>
              <a:gd name="connsiteX3" fmla="*/ 442913 w 983069"/>
              <a:gd name="connsiteY3" fmla="*/ 557212 h 627697"/>
              <a:gd name="connsiteX4" fmla="*/ 181928 w 983069"/>
              <a:gd name="connsiteY4" fmla="*/ 557212 h 627697"/>
              <a:gd name="connsiteX5" fmla="*/ 741998 w 983069"/>
              <a:gd name="connsiteY5" fmla="*/ 529590 h 627697"/>
              <a:gd name="connsiteX6" fmla="*/ 719138 w 983069"/>
              <a:gd name="connsiteY6" fmla="*/ 550545 h 627697"/>
              <a:gd name="connsiteX7" fmla="*/ 739140 w 983069"/>
              <a:gd name="connsiteY7" fmla="*/ 573405 h 627697"/>
              <a:gd name="connsiteX8" fmla="*/ 762953 w 983069"/>
              <a:gd name="connsiteY8" fmla="*/ 553403 h 627697"/>
              <a:gd name="connsiteX9" fmla="*/ 741998 w 983069"/>
              <a:gd name="connsiteY9" fmla="*/ 529590 h 627697"/>
              <a:gd name="connsiteX10" fmla="*/ 160973 w 983069"/>
              <a:gd name="connsiteY10" fmla="*/ 504825 h 627697"/>
              <a:gd name="connsiteX11" fmla="*/ 790575 w 983069"/>
              <a:gd name="connsiteY11" fmla="*/ 504825 h 627697"/>
              <a:gd name="connsiteX12" fmla="*/ 805815 w 983069"/>
              <a:gd name="connsiteY12" fmla="*/ 520065 h 627697"/>
              <a:gd name="connsiteX13" fmla="*/ 805815 w 983069"/>
              <a:gd name="connsiteY13" fmla="*/ 612457 h 627697"/>
              <a:gd name="connsiteX14" fmla="*/ 790575 w 983069"/>
              <a:gd name="connsiteY14" fmla="*/ 627697 h 627697"/>
              <a:gd name="connsiteX15" fmla="*/ 160973 w 983069"/>
              <a:gd name="connsiteY15" fmla="*/ 627697 h 627697"/>
              <a:gd name="connsiteX16" fmla="*/ 145733 w 983069"/>
              <a:gd name="connsiteY16" fmla="*/ 612457 h 627697"/>
              <a:gd name="connsiteX17" fmla="*/ 145733 w 983069"/>
              <a:gd name="connsiteY17" fmla="*/ 520065 h 627697"/>
              <a:gd name="connsiteX18" fmla="*/ 160973 w 983069"/>
              <a:gd name="connsiteY18" fmla="*/ 504825 h 627697"/>
              <a:gd name="connsiteX19" fmla="*/ 382905 w 983069"/>
              <a:gd name="connsiteY19" fmla="*/ 382904 h 627697"/>
              <a:gd name="connsiteX20" fmla="*/ 596265 w 983069"/>
              <a:gd name="connsiteY20" fmla="*/ 382904 h 627697"/>
              <a:gd name="connsiteX21" fmla="*/ 620078 w 983069"/>
              <a:gd name="connsiteY21" fmla="*/ 403859 h 627697"/>
              <a:gd name="connsiteX22" fmla="*/ 597218 w 983069"/>
              <a:gd name="connsiteY22" fmla="*/ 421004 h 627697"/>
              <a:gd name="connsiteX23" fmla="*/ 490538 w 983069"/>
              <a:gd name="connsiteY23" fmla="*/ 421004 h 627697"/>
              <a:gd name="connsiteX24" fmla="*/ 383858 w 983069"/>
              <a:gd name="connsiteY24" fmla="*/ 421004 h 627697"/>
              <a:gd name="connsiteX25" fmla="*/ 361950 w 983069"/>
              <a:gd name="connsiteY25" fmla="*/ 401954 h 627697"/>
              <a:gd name="connsiteX26" fmla="*/ 382905 w 983069"/>
              <a:gd name="connsiteY26" fmla="*/ 382904 h 627697"/>
              <a:gd name="connsiteX27" fmla="*/ 880111 w 983069"/>
              <a:gd name="connsiteY27" fmla="*/ 159065 h 627697"/>
              <a:gd name="connsiteX28" fmla="*/ 804863 w 983069"/>
              <a:gd name="connsiteY28" fmla="*/ 234313 h 627697"/>
              <a:gd name="connsiteX29" fmla="*/ 882016 w 983069"/>
              <a:gd name="connsiteY29" fmla="*/ 311465 h 627697"/>
              <a:gd name="connsiteX30" fmla="*/ 954406 w 983069"/>
              <a:gd name="connsiteY30" fmla="*/ 233361 h 627697"/>
              <a:gd name="connsiteX31" fmla="*/ 880111 w 983069"/>
              <a:gd name="connsiteY31" fmla="*/ 159065 h 627697"/>
              <a:gd name="connsiteX32" fmla="*/ 104776 w 983069"/>
              <a:gd name="connsiteY32" fmla="*/ 158115 h 627697"/>
              <a:gd name="connsiteX33" fmla="*/ 26671 w 983069"/>
              <a:gd name="connsiteY33" fmla="*/ 231457 h 627697"/>
              <a:gd name="connsiteX34" fmla="*/ 99061 w 983069"/>
              <a:gd name="connsiteY34" fmla="*/ 310515 h 627697"/>
              <a:gd name="connsiteX35" fmla="*/ 178118 w 983069"/>
              <a:gd name="connsiteY35" fmla="*/ 234315 h 627697"/>
              <a:gd name="connsiteX36" fmla="*/ 104776 w 983069"/>
              <a:gd name="connsiteY36" fmla="*/ 158115 h 627697"/>
              <a:gd name="connsiteX37" fmla="*/ 802006 w 983069"/>
              <a:gd name="connsiteY37" fmla="*/ 123823 h 627697"/>
              <a:gd name="connsiteX38" fmla="*/ 959168 w 983069"/>
              <a:gd name="connsiteY38" fmla="*/ 123823 h 627697"/>
              <a:gd name="connsiteX39" fmla="*/ 982981 w 983069"/>
              <a:gd name="connsiteY39" fmla="*/ 148588 h 627697"/>
              <a:gd name="connsiteX40" fmla="*/ 982981 w 983069"/>
              <a:gd name="connsiteY40" fmla="*/ 274318 h 627697"/>
              <a:gd name="connsiteX41" fmla="*/ 982981 w 983069"/>
              <a:gd name="connsiteY41" fmla="*/ 397190 h 627697"/>
              <a:gd name="connsiteX42" fmla="*/ 959168 w 983069"/>
              <a:gd name="connsiteY42" fmla="*/ 421956 h 627697"/>
              <a:gd name="connsiteX43" fmla="*/ 798196 w 983069"/>
              <a:gd name="connsiteY43" fmla="*/ 421956 h 627697"/>
              <a:gd name="connsiteX44" fmla="*/ 776288 w 983069"/>
              <a:gd name="connsiteY44" fmla="*/ 399096 h 627697"/>
              <a:gd name="connsiteX45" fmla="*/ 776288 w 983069"/>
              <a:gd name="connsiteY45" fmla="*/ 146683 h 627697"/>
              <a:gd name="connsiteX46" fmla="*/ 802006 w 983069"/>
              <a:gd name="connsiteY46" fmla="*/ 123823 h 627697"/>
              <a:gd name="connsiteX47" fmla="*/ 29528 w 983069"/>
              <a:gd name="connsiteY47" fmla="*/ 120967 h 627697"/>
              <a:gd name="connsiteX48" fmla="*/ 178118 w 983069"/>
              <a:gd name="connsiteY48" fmla="*/ 120967 h 627697"/>
              <a:gd name="connsiteX49" fmla="*/ 206693 w 983069"/>
              <a:gd name="connsiteY49" fmla="*/ 149542 h 627697"/>
              <a:gd name="connsiteX50" fmla="*/ 205740 w 983069"/>
              <a:gd name="connsiteY50" fmla="*/ 273367 h 627697"/>
              <a:gd name="connsiteX51" fmla="*/ 205740 w 983069"/>
              <a:gd name="connsiteY51" fmla="*/ 391477 h 627697"/>
              <a:gd name="connsiteX52" fmla="*/ 178118 w 983069"/>
              <a:gd name="connsiteY52" fmla="*/ 421004 h 627697"/>
              <a:gd name="connsiteX53" fmla="*/ 25718 w 983069"/>
              <a:gd name="connsiteY53" fmla="*/ 421004 h 627697"/>
              <a:gd name="connsiteX54" fmla="*/ 0 w 983069"/>
              <a:gd name="connsiteY54" fmla="*/ 393382 h 627697"/>
              <a:gd name="connsiteX55" fmla="*/ 0 w 983069"/>
              <a:gd name="connsiteY55" fmla="*/ 148590 h 627697"/>
              <a:gd name="connsiteX56" fmla="*/ 29528 w 983069"/>
              <a:gd name="connsiteY56" fmla="*/ 120967 h 627697"/>
              <a:gd name="connsiteX57" fmla="*/ 279083 w 983069"/>
              <a:gd name="connsiteY57" fmla="*/ 17144 h 627697"/>
              <a:gd name="connsiteX58" fmla="*/ 252413 w 983069"/>
              <a:gd name="connsiteY58" fmla="*/ 42862 h 627697"/>
              <a:gd name="connsiteX59" fmla="*/ 252413 w 983069"/>
              <a:gd name="connsiteY59" fmla="*/ 291464 h 627697"/>
              <a:gd name="connsiteX60" fmla="*/ 280988 w 983069"/>
              <a:gd name="connsiteY60" fmla="*/ 320039 h 627697"/>
              <a:gd name="connsiteX61" fmla="*/ 491491 w 983069"/>
              <a:gd name="connsiteY61" fmla="*/ 320039 h 627697"/>
              <a:gd name="connsiteX62" fmla="*/ 701993 w 983069"/>
              <a:gd name="connsiteY62" fmla="*/ 320039 h 627697"/>
              <a:gd name="connsiteX63" fmla="*/ 730568 w 983069"/>
              <a:gd name="connsiteY63" fmla="*/ 292416 h 627697"/>
              <a:gd name="connsiteX64" fmla="*/ 730568 w 983069"/>
              <a:gd name="connsiteY64" fmla="*/ 43814 h 627697"/>
              <a:gd name="connsiteX65" fmla="*/ 703898 w 983069"/>
              <a:gd name="connsiteY65" fmla="*/ 17144 h 627697"/>
              <a:gd name="connsiteX66" fmla="*/ 279083 w 983069"/>
              <a:gd name="connsiteY66" fmla="*/ 17144 h 627697"/>
              <a:gd name="connsiteX67" fmla="*/ 261938 w 983069"/>
              <a:gd name="connsiteY67" fmla="*/ 0 h 627697"/>
              <a:gd name="connsiteX68" fmla="*/ 721043 w 983069"/>
              <a:gd name="connsiteY68" fmla="*/ 0 h 627697"/>
              <a:gd name="connsiteX69" fmla="*/ 752475 w 983069"/>
              <a:gd name="connsiteY69" fmla="*/ 33338 h 627697"/>
              <a:gd name="connsiteX70" fmla="*/ 752475 w 983069"/>
              <a:gd name="connsiteY70" fmla="*/ 335280 h 627697"/>
              <a:gd name="connsiteX71" fmla="*/ 720091 w 983069"/>
              <a:gd name="connsiteY71" fmla="*/ 368617 h 627697"/>
              <a:gd name="connsiteX72" fmla="*/ 491491 w 983069"/>
              <a:gd name="connsiteY72" fmla="*/ 367665 h 627697"/>
              <a:gd name="connsiteX73" fmla="*/ 265748 w 983069"/>
              <a:gd name="connsiteY73" fmla="*/ 367665 h 627697"/>
              <a:gd name="connsiteX74" fmla="*/ 229553 w 983069"/>
              <a:gd name="connsiteY74" fmla="*/ 334328 h 627697"/>
              <a:gd name="connsiteX75" fmla="*/ 229553 w 983069"/>
              <a:gd name="connsiteY75" fmla="*/ 32385 h 627697"/>
              <a:gd name="connsiteX76" fmla="*/ 261938 w 983069"/>
              <a:gd name="connsiteY76" fmla="*/ 0 h 627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983069" h="627697">
                <a:moveTo>
                  <a:pt x="181928" y="557212"/>
                </a:moveTo>
                <a:cubicBezTo>
                  <a:pt x="181928" y="559117"/>
                  <a:pt x="182881" y="561022"/>
                  <a:pt x="183833" y="562927"/>
                </a:cubicBezTo>
                <a:cubicBezTo>
                  <a:pt x="269558" y="562927"/>
                  <a:pt x="356236" y="562927"/>
                  <a:pt x="442913" y="562927"/>
                </a:cubicBezTo>
                <a:cubicBezTo>
                  <a:pt x="442913" y="561022"/>
                  <a:pt x="442913" y="559117"/>
                  <a:pt x="442913" y="557212"/>
                </a:cubicBezTo>
                <a:cubicBezTo>
                  <a:pt x="355283" y="557212"/>
                  <a:pt x="268606" y="557212"/>
                  <a:pt x="181928" y="557212"/>
                </a:cubicBezTo>
                <a:close/>
                <a:moveTo>
                  <a:pt x="741998" y="529590"/>
                </a:moveTo>
                <a:cubicBezTo>
                  <a:pt x="729615" y="529590"/>
                  <a:pt x="719138" y="537210"/>
                  <a:pt x="719138" y="550545"/>
                </a:cubicBezTo>
                <a:cubicBezTo>
                  <a:pt x="718186" y="563880"/>
                  <a:pt x="725805" y="572453"/>
                  <a:pt x="739140" y="573405"/>
                </a:cubicBezTo>
                <a:cubicBezTo>
                  <a:pt x="753428" y="574357"/>
                  <a:pt x="760096" y="565785"/>
                  <a:pt x="762953" y="553403"/>
                </a:cubicBezTo>
                <a:cubicBezTo>
                  <a:pt x="762000" y="540067"/>
                  <a:pt x="755333" y="530542"/>
                  <a:pt x="741998" y="529590"/>
                </a:cubicBezTo>
                <a:close/>
                <a:moveTo>
                  <a:pt x="160973" y="504825"/>
                </a:moveTo>
                <a:lnTo>
                  <a:pt x="790575" y="504825"/>
                </a:lnTo>
                <a:cubicBezTo>
                  <a:pt x="799148" y="504825"/>
                  <a:pt x="805815" y="511492"/>
                  <a:pt x="805815" y="520065"/>
                </a:cubicBezTo>
                <a:lnTo>
                  <a:pt x="805815" y="612457"/>
                </a:lnTo>
                <a:cubicBezTo>
                  <a:pt x="805815" y="620078"/>
                  <a:pt x="799148" y="627697"/>
                  <a:pt x="790575" y="627697"/>
                </a:cubicBezTo>
                <a:lnTo>
                  <a:pt x="160973" y="627697"/>
                </a:lnTo>
                <a:cubicBezTo>
                  <a:pt x="152400" y="627697"/>
                  <a:pt x="145733" y="621030"/>
                  <a:pt x="145733" y="612457"/>
                </a:cubicBezTo>
                <a:lnTo>
                  <a:pt x="145733" y="520065"/>
                </a:lnTo>
                <a:cubicBezTo>
                  <a:pt x="145733" y="511492"/>
                  <a:pt x="152400" y="504825"/>
                  <a:pt x="160973" y="504825"/>
                </a:cubicBezTo>
                <a:close/>
                <a:moveTo>
                  <a:pt x="382905" y="382904"/>
                </a:moveTo>
                <a:cubicBezTo>
                  <a:pt x="454343" y="382904"/>
                  <a:pt x="524828" y="382904"/>
                  <a:pt x="596265" y="382904"/>
                </a:cubicBezTo>
                <a:cubicBezTo>
                  <a:pt x="611505" y="382904"/>
                  <a:pt x="620078" y="386714"/>
                  <a:pt x="620078" y="403859"/>
                </a:cubicBezTo>
                <a:cubicBezTo>
                  <a:pt x="620078" y="421957"/>
                  <a:pt x="608648" y="421004"/>
                  <a:pt x="597218" y="421004"/>
                </a:cubicBezTo>
                <a:cubicBezTo>
                  <a:pt x="561023" y="421004"/>
                  <a:pt x="525780" y="421004"/>
                  <a:pt x="490538" y="421004"/>
                </a:cubicBezTo>
                <a:cubicBezTo>
                  <a:pt x="455295" y="421004"/>
                  <a:pt x="419100" y="421004"/>
                  <a:pt x="383858" y="421004"/>
                </a:cubicBezTo>
                <a:cubicBezTo>
                  <a:pt x="370523" y="421004"/>
                  <a:pt x="361950" y="418147"/>
                  <a:pt x="361950" y="401954"/>
                </a:cubicBezTo>
                <a:cubicBezTo>
                  <a:pt x="361950" y="386714"/>
                  <a:pt x="369570" y="382904"/>
                  <a:pt x="382905" y="382904"/>
                </a:cubicBezTo>
                <a:close/>
                <a:moveTo>
                  <a:pt x="880111" y="159065"/>
                </a:moveTo>
                <a:cubicBezTo>
                  <a:pt x="838201" y="160018"/>
                  <a:pt x="804863" y="192403"/>
                  <a:pt x="804863" y="234313"/>
                </a:cubicBezTo>
                <a:cubicBezTo>
                  <a:pt x="804863" y="277176"/>
                  <a:pt x="840106" y="312418"/>
                  <a:pt x="882016" y="311465"/>
                </a:cubicBezTo>
                <a:cubicBezTo>
                  <a:pt x="922021" y="309561"/>
                  <a:pt x="955358" y="274318"/>
                  <a:pt x="954406" y="233361"/>
                </a:cubicBezTo>
                <a:cubicBezTo>
                  <a:pt x="953453" y="190498"/>
                  <a:pt x="921068" y="158113"/>
                  <a:pt x="880111" y="159065"/>
                </a:cubicBezTo>
                <a:close/>
                <a:moveTo>
                  <a:pt x="104776" y="158115"/>
                </a:moveTo>
                <a:cubicBezTo>
                  <a:pt x="63818" y="157162"/>
                  <a:pt x="28576" y="190500"/>
                  <a:pt x="26671" y="231457"/>
                </a:cubicBezTo>
                <a:cubicBezTo>
                  <a:pt x="24766" y="270510"/>
                  <a:pt x="60008" y="308610"/>
                  <a:pt x="99061" y="310515"/>
                </a:cubicBezTo>
                <a:cubicBezTo>
                  <a:pt x="140018" y="312420"/>
                  <a:pt x="177166" y="277177"/>
                  <a:pt x="178118" y="234315"/>
                </a:cubicBezTo>
                <a:cubicBezTo>
                  <a:pt x="179071" y="192405"/>
                  <a:pt x="146686" y="159067"/>
                  <a:pt x="104776" y="158115"/>
                </a:cubicBezTo>
                <a:close/>
                <a:moveTo>
                  <a:pt x="802006" y="123823"/>
                </a:moveTo>
                <a:cubicBezTo>
                  <a:pt x="854393" y="124776"/>
                  <a:pt x="906781" y="124776"/>
                  <a:pt x="959168" y="123823"/>
                </a:cubicBezTo>
                <a:cubicBezTo>
                  <a:pt x="977266" y="123823"/>
                  <a:pt x="983933" y="130490"/>
                  <a:pt x="982981" y="148588"/>
                </a:cubicBezTo>
                <a:cubicBezTo>
                  <a:pt x="982028" y="189546"/>
                  <a:pt x="982981" y="231456"/>
                  <a:pt x="982981" y="274318"/>
                </a:cubicBezTo>
                <a:cubicBezTo>
                  <a:pt x="982981" y="315276"/>
                  <a:pt x="982028" y="356233"/>
                  <a:pt x="982981" y="397190"/>
                </a:cubicBezTo>
                <a:cubicBezTo>
                  <a:pt x="982981" y="415288"/>
                  <a:pt x="977266" y="421956"/>
                  <a:pt x="959168" y="421956"/>
                </a:cubicBezTo>
                <a:cubicBezTo>
                  <a:pt x="905828" y="421003"/>
                  <a:pt x="851536" y="421003"/>
                  <a:pt x="798196" y="421956"/>
                </a:cubicBezTo>
                <a:cubicBezTo>
                  <a:pt x="781051" y="421956"/>
                  <a:pt x="776288" y="415288"/>
                  <a:pt x="776288" y="399096"/>
                </a:cubicBezTo>
                <a:cubicBezTo>
                  <a:pt x="777241" y="315276"/>
                  <a:pt x="777241" y="230503"/>
                  <a:pt x="776288" y="146683"/>
                </a:cubicBezTo>
                <a:cubicBezTo>
                  <a:pt x="776288" y="126681"/>
                  <a:pt x="784861" y="122871"/>
                  <a:pt x="802006" y="123823"/>
                </a:cubicBezTo>
                <a:close/>
                <a:moveTo>
                  <a:pt x="29528" y="120967"/>
                </a:moveTo>
                <a:cubicBezTo>
                  <a:pt x="79058" y="121919"/>
                  <a:pt x="128588" y="121919"/>
                  <a:pt x="178118" y="120967"/>
                </a:cubicBezTo>
                <a:cubicBezTo>
                  <a:pt x="200978" y="120015"/>
                  <a:pt x="206693" y="129540"/>
                  <a:pt x="206693" y="149542"/>
                </a:cubicBezTo>
                <a:cubicBezTo>
                  <a:pt x="205740" y="192404"/>
                  <a:pt x="206693" y="233362"/>
                  <a:pt x="205740" y="273367"/>
                </a:cubicBezTo>
                <a:cubicBezTo>
                  <a:pt x="205740" y="312419"/>
                  <a:pt x="204788" y="352425"/>
                  <a:pt x="205740" y="391477"/>
                </a:cubicBezTo>
                <a:cubicBezTo>
                  <a:pt x="206693" y="412432"/>
                  <a:pt x="200978" y="421957"/>
                  <a:pt x="178118" y="421004"/>
                </a:cubicBezTo>
                <a:cubicBezTo>
                  <a:pt x="127635" y="420052"/>
                  <a:pt x="76200" y="420052"/>
                  <a:pt x="25718" y="421004"/>
                </a:cubicBezTo>
                <a:cubicBezTo>
                  <a:pt x="4763" y="421004"/>
                  <a:pt x="0" y="412432"/>
                  <a:pt x="0" y="393382"/>
                </a:cubicBezTo>
                <a:cubicBezTo>
                  <a:pt x="953" y="311467"/>
                  <a:pt x="953" y="230504"/>
                  <a:pt x="0" y="148590"/>
                </a:cubicBezTo>
                <a:cubicBezTo>
                  <a:pt x="0" y="125729"/>
                  <a:pt x="9525" y="120967"/>
                  <a:pt x="29528" y="120967"/>
                </a:cubicBezTo>
                <a:close/>
                <a:moveTo>
                  <a:pt x="279083" y="17144"/>
                </a:moveTo>
                <a:cubicBezTo>
                  <a:pt x="260033" y="17144"/>
                  <a:pt x="252413" y="21907"/>
                  <a:pt x="252413" y="42862"/>
                </a:cubicBezTo>
                <a:cubicBezTo>
                  <a:pt x="253366" y="125729"/>
                  <a:pt x="253366" y="208597"/>
                  <a:pt x="252413" y="291464"/>
                </a:cubicBezTo>
                <a:cubicBezTo>
                  <a:pt x="252413" y="314324"/>
                  <a:pt x="260033" y="320039"/>
                  <a:pt x="280988" y="320039"/>
                </a:cubicBezTo>
                <a:cubicBezTo>
                  <a:pt x="351473" y="319087"/>
                  <a:pt x="421006" y="320039"/>
                  <a:pt x="491491" y="320039"/>
                </a:cubicBezTo>
                <a:cubicBezTo>
                  <a:pt x="561023" y="320039"/>
                  <a:pt x="631508" y="319087"/>
                  <a:pt x="701993" y="320039"/>
                </a:cubicBezTo>
                <a:cubicBezTo>
                  <a:pt x="722948" y="320991"/>
                  <a:pt x="730568" y="315277"/>
                  <a:pt x="730568" y="292416"/>
                </a:cubicBezTo>
                <a:cubicBezTo>
                  <a:pt x="729616" y="209549"/>
                  <a:pt x="729616" y="126682"/>
                  <a:pt x="730568" y="43814"/>
                </a:cubicBezTo>
                <a:cubicBezTo>
                  <a:pt x="730568" y="23812"/>
                  <a:pt x="723901" y="17144"/>
                  <a:pt x="703898" y="17144"/>
                </a:cubicBezTo>
                <a:cubicBezTo>
                  <a:pt x="561976" y="18097"/>
                  <a:pt x="421006" y="18097"/>
                  <a:pt x="279083" y="17144"/>
                </a:cubicBezTo>
                <a:close/>
                <a:moveTo>
                  <a:pt x="261938" y="0"/>
                </a:moveTo>
                <a:cubicBezTo>
                  <a:pt x="415291" y="953"/>
                  <a:pt x="567691" y="953"/>
                  <a:pt x="721043" y="0"/>
                </a:cubicBezTo>
                <a:cubicBezTo>
                  <a:pt x="746761" y="0"/>
                  <a:pt x="753428" y="8572"/>
                  <a:pt x="752475" y="33338"/>
                </a:cubicBezTo>
                <a:cubicBezTo>
                  <a:pt x="751523" y="134303"/>
                  <a:pt x="751523" y="235267"/>
                  <a:pt x="752475" y="335280"/>
                </a:cubicBezTo>
                <a:cubicBezTo>
                  <a:pt x="752475" y="360045"/>
                  <a:pt x="745808" y="368617"/>
                  <a:pt x="720091" y="368617"/>
                </a:cubicBezTo>
                <a:cubicBezTo>
                  <a:pt x="644843" y="366713"/>
                  <a:pt x="567691" y="367665"/>
                  <a:pt x="491491" y="367665"/>
                </a:cubicBezTo>
                <a:cubicBezTo>
                  <a:pt x="416243" y="367665"/>
                  <a:pt x="340996" y="366713"/>
                  <a:pt x="265748" y="367665"/>
                </a:cubicBezTo>
                <a:cubicBezTo>
                  <a:pt x="240983" y="367665"/>
                  <a:pt x="229553" y="362903"/>
                  <a:pt x="229553" y="334328"/>
                </a:cubicBezTo>
                <a:cubicBezTo>
                  <a:pt x="231458" y="233363"/>
                  <a:pt x="230506" y="132397"/>
                  <a:pt x="229553" y="32385"/>
                </a:cubicBezTo>
                <a:cubicBezTo>
                  <a:pt x="229553" y="7620"/>
                  <a:pt x="237173" y="0"/>
                  <a:pt x="261938" y="0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" name="Freeform: Shape 67">
            <a:extLst>
              <a:ext uri="{FF2B5EF4-FFF2-40B4-BE49-F238E27FC236}">
                <a16:creationId xmlns:a16="http://schemas.microsoft.com/office/drawing/2014/main" id="{1A9F9A85-64ED-4DC4-AD9C-FC790B7B827C}"/>
              </a:ext>
            </a:extLst>
          </p:cNvPr>
          <p:cNvSpPr/>
          <p:nvPr/>
        </p:nvSpPr>
        <p:spPr>
          <a:xfrm rot="5400000">
            <a:off x="6270768" y="2052868"/>
            <a:ext cx="539287" cy="681147"/>
          </a:xfrm>
          <a:custGeom>
            <a:avLst/>
            <a:gdLst>
              <a:gd name="connsiteX0" fmla="*/ 855467 w 1318389"/>
              <a:gd name="connsiteY0" fmla="*/ 1312844 h 1665195"/>
              <a:gd name="connsiteX1" fmla="*/ 898407 w 1318389"/>
              <a:gd name="connsiteY1" fmla="*/ 1355784 h 1665195"/>
              <a:gd name="connsiteX2" fmla="*/ 941347 w 1318389"/>
              <a:gd name="connsiteY2" fmla="*/ 1312844 h 1665195"/>
              <a:gd name="connsiteX3" fmla="*/ 898407 w 1318389"/>
              <a:gd name="connsiteY3" fmla="*/ 1269904 h 1665195"/>
              <a:gd name="connsiteX4" fmla="*/ 855467 w 1318389"/>
              <a:gd name="connsiteY4" fmla="*/ 1312844 h 1665195"/>
              <a:gd name="connsiteX5" fmla="*/ 362769 w 1318389"/>
              <a:gd name="connsiteY5" fmla="*/ 236590 h 1665195"/>
              <a:gd name="connsiteX6" fmla="*/ 405229 w 1318389"/>
              <a:gd name="connsiteY6" fmla="*/ 279050 h 1665195"/>
              <a:gd name="connsiteX7" fmla="*/ 447689 w 1318389"/>
              <a:gd name="connsiteY7" fmla="*/ 236590 h 1665195"/>
              <a:gd name="connsiteX8" fmla="*/ 405229 w 1318389"/>
              <a:gd name="connsiteY8" fmla="*/ 194130 h 1665195"/>
              <a:gd name="connsiteX9" fmla="*/ 362769 w 1318389"/>
              <a:gd name="connsiteY9" fmla="*/ 236590 h 1665195"/>
              <a:gd name="connsiteX10" fmla="*/ 348187 w 1318389"/>
              <a:gd name="connsiteY10" fmla="*/ 1312844 h 1665195"/>
              <a:gd name="connsiteX11" fmla="*/ 391127 w 1318389"/>
              <a:gd name="connsiteY11" fmla="*/ 1355784 h 1665195"/>
              <a:gd name="connsiteX12" fmla="*/ 434066 w 1318389"/>
              <a:gd name="connsiteY12" fmla="*/ 1312844 h 1665195"/>
              <a:gd name="connsiteX13" fmla="*/ 391127 w 1318389"/>
              <a:gd name="connsiteY13" fmla="*/ 1269904 h 1665195"/>
              <a:gd name="connsiteX14" fmla="*/ 348187 w 1318389"/>
              <a:gd name="connsiteY14" fmla="*/ 1312844 h 1665195"/>
              <a:gd name="connsiteX15" fmla="*/ 81655 w 1318389"/>
              <a:gd name="connsiteY15" fmla="*/ 873373 h 1665195"/>
              <a:gd name="connsiteX16" fmla="*/ 124595 w 1318389"/>
              <a:gd name="connsiteY16" fmla="*/ 916313 h 1665195"/>
              <a:gd name="connsiteX17" fmla="*/ 167534 w 1318389"/>
              <a:gd name="connsiteY17" fmla="*/ 873373 h 1665195"/>
              <a:gd name="connsiteX18" fmla="*/ 124595 w 1318389"/>
              <a:gd name="connsiteY18" fmla="*/ 830433 h 1665195"/>
              <a:gd name="connsiteX19" fmla="*/ 81655 w 1318389"/>
              <a:gd name="connsiteY19" fmla="*/ 873373 h 1665195"/>
              <a:gd name="connsiteX20" fmla="*/ 898 w 1318389"/>
              <a:gd name="connsiteY20" fmla="*/ 878256 h 1665195"/>
              <a:gd name="connsiteX21" fmla="*/ 59313 w 1318389"/>
              <a:gd name="connsiteY21" fmla="*/ 760898 h 1665195"/>
              <a:gd name="connsiteX22" fmla="*/ 60023 w 1318389"/>
              <a:gd name="connsiteY22" fmla="*/ 760660 h 1665195"/>
              <a:gd name="connsiteX23" fmla="*/ 301509 w 1318389"/>
              <a:gd name="connsiteY23" fmla="*/ 256655 h 1665195"/>
              <a:gd name="connsiteX24" fmla="*/ 300401 w 1318389"/>
              <a:gd name="connsiteY24" fmla="*/ 253678 h 1665195"/>
              <a:gd name="connsiteX25" fmla="*/ 392815 w 1318389"/>
              <a:gd name="connsiteY25" fmla="*/ 125792 h 1665195"/>
              <a:gd name="connsiteX26" fmla="*/ 426561 w 1318389"/>
              <a:gd name="connsiteY26" fmla="*/ 127298 h 1665195"/>
              <a:gd name="connsiteX27" fmla="*/ 501833 w 1318389"/>
              <a:gd name="connsiteY27" fmla="*/ 25203 h 1665195"/>
              <a:gd name="connsiteX28" fmla="*/ 659591 w 1318389"/>
              <a:gd name="connsiteY28" fmla="*/ 0 h 1665195"/>
              <a:gd name="connsiteX29" fmla="*/ 767873 w 1318389"/>
              <a:gd name="connsiteY29" fmla="*/ 94280 h 1665195"/>
              <a:gd name="connsiteX30" fmla="*/ 773474 w 1318389"/>
              <a:gd name="connsiteY30" fmla="*/ 129752 h 1665195"/>
              <a:gd name="connsiteX31" fmla="*/ 750137 w 1318389"/>
              <a:gd name="connsiteY31" fmla="*/ 133486 h 1665195"/>
              <a:gd name="connsiteX32" fmla="*/ 643721 w 1318389"/>
              <a:gd name="connsiteY32" fmla="*/ 50407 h 1665195"/>
              <a:gd name="connsiteX33" fmla="*/ 528905 w 1318389"/>
              <a:gd name="connsiteY33" fmla="*/ 68143 h 1665195"/>
              <a:gd name="connsiteX34" fmla="*/ 477195 w 1318389"/>
              <a:gd name="connsiteY34" fmla="*/ 147376 h 1665195"/>
              <a:gd name="connsiteX35" fmla="*/ 504919 w 1318389"/>
              <a:gd name="connsiteY35" fmla="*/ 176856 h 1665195"/>
              <a:gd name="connsiteX36" fmla="*/ 520701 w 1318389"/>
              <a:gd name="connsiteY36" fmla="*/ 218206 h 1665195"/>
              <a:gd name="connsiteX37" fmla="*/ 520838 w 1318389"/>
              <a:gd name="connsiteY37" fmla="*/ 251739 h 1665195"/>
              <a:gd name="connsiteX38" fmla="*/ 512601 w 1318389"/>
              <a:gd name="connsiteY38" fmla="*/ 279384 h 1665195"/>
              <a:gd name="connsiteX39" fmla="*/ 572778 w 1318389"/>
              <a:gd name="connsiteY39" fmla="*/ 326714 h 1665195"/>
              <a:gd name="connsiteX40" fmla="*/ 687595 w 1318389"/>
              <a:gd name="connsiteY40" fmla="*/ 308045 h 1665195"/>
              <a:gd name="connsiteX41" fmla="*/ 763207 w 1318389"/>
              <a:gd name="connsiteY41" fmla="*/ 196028 h 1665195"/>
              <a:gd name="connsiteX42" fmla="*/ 785610 w 1318389"/>
              <a:gd name="connsiteY42" fmla="*/ 192294 h 1665195"/>
              <a:gd name="connsiteX43" fmla="*/ 791211 w 1318389"/>
              <a:gd name="connsiteY43" fmla="*/ 227766 h 1665195"/>
              <a:gd name="connsiteX44" fmla="*/ 718400 w 1318389"/>
              <a:gd name="connsiteY44" fmla="*/ 350984 h 1665195"/>
              <a:gd name="connsiteX45" fmla="*/ 560643 w 1318389"/>
              <a:gd name="connsiteY45" fmla="*/ 376188 h 1665195"/>
              <a:gd name="connsiteX46" fmla="*/ 481653 w 1318389"/>
              <a:gd name="connsiteY46" fmla="*/ 320430 h 1665195"/>
              <a:gd name="connsiteX47" fmla="*/ 469637 w 1318389"/>
              <a:gd name="connsiteY47" fmla="*/ 330704 h 1665195"/>
              <a:gd name="connsiteX48" fmla="*/ 462283 w 1318389"/>
              <a:gd name="connsiteY48" fmla="*/ 333441 h 1665195"/>
              <a:gd name="connsiteX49" fmla="*/ 252808 w 1318389"/>
              <a:gd name="connsiteY49" fmla="*/ 858867 h 1665195"/>
              <a:gd name="connsiteX50" fmla="*/ 444434 w 1318389"/>
              <a:gd name="connsiteY50" fmla="*/ 1190772 h 1665195"/>
              <a:gd name="connsiteX51" fmla="*/ 801245 w 1318389"/>
              <a:gd name="connsiteY51" fmla="*/ 1187463 h 1665195"/>
              <a:gd name="connsiteX52" fmla="*/ 801245 w 1318389"/>
              <a:gd name="connsiteY52" fmla="*/ 1116815 h 1665195"/>
              <a:gd name="connsiteX53" fmla="*/ 890858 w 1318389"/>
              <a:gd name="connsiteY53" fmla="*/ 1027202 h 1665195"/>
              <a:gd name="connsiteX54" fmla="*/ 1200123 w 1318389"/>
              <a:gd name="connsiteY54" fmla="*/ 1027202 h 1665195"/>
              <a:gd name="connsiteX55" fmla="*/ 1205949 w 1318389"/>
              <a:gd name="connsiteY55" fmla="*/ 998361 h 1665195"/>
              <a:gd name="connsiteX56" fmla="*/ 1288518 w 1318389"/>
              <a:gd name="connsiteY56" fmla="*/ 943622 h 1665195"/>
              <a:gd name="connsiteX57" fmla="*/ 1318389 w 1318389"/>
              <a:gd name="connsiteY57" fmla="*/ 974426 h 1665195"/>
              <a:gd name="connsiteX58" fmla="*/ 1318389 w 1318389"/>
              <a:gd name="connsiteY58" fmla="*/ 1635324 h 1665195"/>
              <a:gd name="connsiteX59" fmla="*/ 1288518 w 1318389"/>
              <a:gd name="connsiteY59" fmla="*/ 1665195 h 1665195"/>
              <a:gd name="connsiteX60" fmla="*/ 1205949 w 1318389"/>
              <a:gd name="connsiteY60" fmla="*/ 1610455 h 1665195"/>
              <a:gd name="connsiteX61" fmla="*/ 1203531 w 1318389"/>
              <a:gd name="connsiteY61" fmla="*/ 1598487 h 1665195"/>
              <a:gd name="connsiteX62" fmla="*/ 890858 w 1318389"/>
              <a:gd name="connsiteY62" fmla="*/ 1598487 h 1665195"/>
              <a:gd name="connsiteX63" fmla="*/ 801245 w 1318389"/>
              <a:gd name="connsiteY63" fmla="*/ 1508873 h 1665195"/>
              <a:gd name="connsiteX64" fmla="*/ 801245 w 1318389"/>
              <a:gd name="connsiteY64" fmla="*/ 1426032 h 1665195"/>
              <a:gd name="connsiteX65" fmla="*/ 379661 w 1318389"/>
              <a:gd name="connsiteY65" fmla="*/ 1429942 h 1665195"/>
              <a:gd name="connsiteX66" fmla="*/ 294951 w 1318389"/>
              <a:gd name="connsiteY66" fmla="*/ 1395390 h 1665195"/>
              <a:gd name="connsiteX67" fmla="*/ 270560 w 1318389"/>
              <a:gd name="connsiteY67" fmla="*/ 1359849 h 1665195"/>
              <a:gd name="connsiteX68" fmla="*/ 263688 w 1318389"/>
              <a:gd name="connsiteY68" fmla="*/ 1352058 h 1665195"/>
              <a:gd name="connsiteX69" fmla="*/ 15908 w 1318389"/>
              <a:gd name="connsiteY69" fmla="*/ 922891 h 1665195"/>
              <a:gd name="connsiteX70" fmla="*/ 898 w 1318389"/>
              <a:gd name="connsiteY70" fmla="*/ 878256 h 1665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1318389" h="1665195">
                <a:moveTo>
                  <a:pt x="855467" y="1312844"/>
                </a:moveTo>
                <a:cubicBezTo>
                  <a:pt x="855467" y="1336181"/>
                  <a:pt x="875070" y="1355784"/>
                  <a:pt x="898407" y="1355784"/>
                </a:cubicBezTo>
                <a:cubicBezTo>
                  <a:pt x="921743" y="1355784"/>
                  <a:pt x="941347" y="1336181"/>
                  <a:pt x="941347" y="1312844"/>
                </a:cubicBezTo>
                <a:cubicBezTo>
                  <a:pt x="941347" y="1289508"/>
                  <a:pt x="921743" y="1269904"/>
                  <a:pt x="898407" y="1269904"/>
                </a:cubicBezTo>
                <a:cubicBezTo>
                  <a:pt x="875070" y="1269904"/>
                  <a:pt x="855467" y="1289508"/>
                  <a:pt x="855467" y="1312844"/>
                </a:cubicBezTo>
                <a:close/>
                <a:moveTo>
                  <a:pt x="362769" y="236590"/>
                </a:moveTo>
                <a:cubicBezTo>
                  <a:pt x="362769" y="260040"/>
                  <a:pt x="381779" y="279050"/>
                  <a:pt x="405229" y="279050"/>
                </a:cubicBezTo>
                <a:cubicBezTo>
                  <a:pt x="428679" y="279050"/>
                  <a:pt x="447689" y="260040"/>
                  <a:pt x="447689" y="236590"/>
                </a:cubicBezTo>
                <a:cubicBezTo>
                  <a:pt x="447689" y="213140"/>
                  <a:pt x="428679" y="194130"/>
                  <a:pt x="405229" y="194130"/>
                </a:cubicBezTo>
                <a:cubicBezTo>
                  <a:pt x="381779" y="194130"/>
                  <a:pt x="362769" y="213140"/>
                  <a:pt x="362769" y="236590"/>
                </a:cubicBezTo>
                <a:close/>
                <a:moveTo>
                  <a:pt x="348187" y="1312844"/>
                </a:moveTo>
                <a:cubicBezTo>
                  <a:pt x="348187" y="1336181"/>
                  <a:pt x="367790" y="1355784"/>
                  <a:pt x="391127" y="1355784"/>
                </a:cubicBezTo>
                <a:cubicBezTo>
                  <a:pt x="414463" y="1355784"/>
                  <a:pt x="434066" y="1336181"/>
                  <a:pt x="434066" y="1312844"/>
                </a:cubicBezTo>
                <a:cubicBezTo>
                  <a:pt x="434066" y="1289508"/>
                  <a:pt x="414463" y="1269904"/>
                  <a:pt x="391127" y="1269904"/>
                </a:cubicBezTo>
                <a:cubicBezTo>
                  <a:pt x="367790" y="1269904"/>
                  <a:pt x="348187" y="1289508"/>
                  <a:pt x="348187" y="1312844"/>
                </a:cubicBezTo>
                <a:close/>
                <a:moveTo>
                  <a:pt x="81655" y="873373"/>
                </a:moveTo>
                <a:cubicBezTo>
                  <a:pt x="81655" y="896710"/>
                  <a:pt x="101258" y="916313"/>
                  <a:pt x="124595" y="916313"/>
                </a:cubicBezTo>
                <a:cubicBezTo>
                  <a:pt x="147931" y="916313"/>
                  <a:pt x="167534" y="896710"/>
                  <a:pt x="167534" y="873373"/>
                </a:cubicBezTo>
                <a:cubicBezTo>
                  <a:pt x="167534" y="850037"/>
                  <a:pt x="147931" y="830433"/>
                  <a:pt x="124595" y="830433"/>
                </a:cubicBezTo>
                <a:cubicBezTo>
                  <a:pt x="101258" y="830433"/>
                  <a:pt x="81655" y="850037"/>
                  <a:pt x="81655" y="873373"/>
                </a:cubicBezTo>
                <a:close/>
                <a:moveTo>
                  <a:pt x="898" y="878256"/>
                </a:moveTo>
                <a:cubicBezTo>
                  <a:pt x="-4792" y="832394"/>
                  <a:pt x="16774" y="785458"/>
                  <a:pt x="59313" y="760898"/>
                </a:cubicBezTo>
                <a:lnTo>
                  <a:pt x="60023" y="760660"/>
                </a:lnTo>
                <a:lnTo>
                  <a:pt x="301509" y="256655"/>
                </a:lnTo>
                <a:lnTo>
                  <a:pt x="300401" y="253678"/>
                </a:lnTo>
                <a:cubicBezTo>
                  <a:pt x="291067" y="193002"/>
                  <a:pt x="332139" y="135127"/>
                  <a:pt x="392815" y="125792"/>
                </a:cubicBezTo>
                <a:lnTo>
                  <a:pt x="426561" y="127298"/>
                </a:lnTo>
                <a:lnTo>
                  <a:pt x="501833" y="25203"/>
                </a:lnTo>
                <a:lnTo>
                  <a:pt x="659591" y="0"/>
                </a:lnTo>
                <a:lnTo>
                  <a:pt x="767873" y="94280"/>
                </a:lnTo>
                <a:lnTo>
                  <a:pt x="773474" y="129752"/>
                </a:lnTo>
                <a:lnTo>
                  <a:pt x="750137" y="133486"/>
                </a:lnTo>
                <a:lnTo>
                  <a:pt x="643721" y="50407"/>
                </a:lnTo>
                <a:lnTo>
                  <a:pt x="528905" y="68143"/>
                </a:lnTo>
                <a:lnTo>
                  <a:pt x="477195" y="147376"/>
                </a:lnTo>
                <a:lnTo>
                  <a:pt x="504919" y="176856"/>
                </a:lnTo>
                <a:cubicBezTo>
                  <a:pt x="512650" y="189093"/>
                  <a:pt x="518134" y="203037"/>
                  <a:pt x="520701" y="218206"/>
                </a:cubicBezTo>
                <a:cubicBezTo>
                  <a:pt x="522451" y="229583"/>
                  <a:pt x="522429" y="240861"/>
                  <a:pt x="520838" y="251739"/>
                </a:cubicBezTo>
                <a:lnTo>
                  <a:pt x="512601" y="279384"/>
                </a:lnTo>
                <a:lnTo>
                  <a:pt x="572778" y="326714"/>
                </a:lnTo>
                <a:lnTo>
                  <a:pt x="687595" y="308045"/>
                </a:lnTo>
                <a:lnTo>
                  <a:pt x="763207" y="196028"/>
                </a:lnTo>
                <a:lnTo>
                  <a:pt x="785610" y="192294"/>
                </a:lnTo>
                <a:lnTo>
                  <a:pt x="791211" y="227766"/>
                </a:lnTo>
                <a:lnTo>
                  <a:pt x="718400" y="350984"/>
                </a:lnTo>
                <a:lnTo>
                  <a:pt x="560643" y="376188"/>
                </a:lnTo>
                <a:lnTo>
                  <a:pt x="481653" y="320430"/>
                </a:lnTo>
                <a:lnTo>
                  <a:pt x="469637" y="330704"/>
                </a:lnTo>
                <a:lnTo>
                  <a:pt x="462283" y="333441"/>
                </a:lnTo>
                <a:lnTo>
                  <a:pt x="252808" y="858867"/>
                </a:lnTo>
                <a:lnTo>
                  <a:pt x="444434" y="1190772"/>
                </a:lnTo>
                <a:lnTo>
                  <a:pt x="801245" y="1187463"/>
                </a:lnTo>
                <a:lnTo>
                  <a:pt x="801245" y="1116815"/>
                </a:lnTo>
                <a:cubicBezTo>
                  <a:pt x="801245" y="1067341"/>
                  <a:pt x="841384" y="1027202"/>
                  <a:pt x="890858" y="1027202"/>
                </a:cubicBezTo>
                <a:lnTo>
                  <a:pt x="1200123" y="1027202"/>
                </a:lnTo>
                <a:lnTo>
                  <a:pt x="1205949" y="998361"/>
                </a:lnTo>
                <a:cubicBezTo>
                  <a:pt x="1219557" y="966200"/>
                  <a:pt x="1251412" y="943622"/>
                  <a:pt x="1288518" y="943622"/>
                </a:cubicBezTo>
                <a:cubicBezTo>
                  <a:pt x="1305320" y="944554"/>
                  <a:pt x="1318389" y="957623"/>
                  <a:pt x="1318389" y="974426"/>
                </a:cubicBezTo>
                <a:lnTo>
                  <a:pt x="1318389" y="1635324"/>
                </a:lnTo>
                <a:cubicBezTo>
                  <a:pt x="1318389" y="1652126"/>
                  <a:pt x="1305320" y="1665195"/>
                  <a:pt x="1288518" y="1665195"/>
                </a:cubicBezTo>
                <a:cubicBezTo>
                  <a:pt x="1251412" y="1665195"/>
                  <a:pt x="1219557" y="1642617"/>
                  <a:pt x="1205949" y="1610455"/>
                </a:cubicBezTo>
                <a:lnTo>
                  <a:pt x="1203531" y="1598487"/>
                </a:lnTo>
                <a:lnTo>
                  <a:pt x="890858" y="1598487"/>
                </a:lnTo>
                <a:cubicBezTo>
                  <a:pt x="841384" y="1598487"/>
                  <a:pt x="801245" y="1558348"/>
                  <a:pt x="801245" y="1508873"/>
                </a:cubicBezTo>
                <a:lnTo>
                  <a:pt x="801245" y="1426032"/>
                </a:lnTo>
                <a:lnTo>
                  <a:pt x="379661" y="1429942"/>
                </a:lnTo>
                <a:cubicBezTo>
                  <a:pt x="346553" y="1429924"/>
                  <a:pt x="316655" y="1416756"/>
                  <a:pt x="294951" y="1395390"/>
                </a:cubicBezTo>
                <a:lnTo>
                  <a:pt x="270560" y="1359849"/>
                </a:lnTo>
                <a:lnTo>
                  <a:pt x="263688" y="1352058"/>
                </a:lnTo>
                <a:lnTo>
                  <a:pt x="15908" y="922891"/>
                </a:lnTo>
                <a:cubicBezTo>
                  <a:pt x="7721" y="908711"/>
                  <a:pt x="2795" y="893543"/>
                  <a:pt x="898" y="878256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77" name="TextBox 39">
            <a:extLst>
              <a:ext uri="{FF2B5EF4-FFF2-40B4-BE49-F238E27FC236}">
                <a16:creationId xmlns:a16="http://schemas.microsoft.com/office/drawing/2014/main" id="{5B5BDEC5-3916-483F-B6B7-28614944993A}"/>
              </a:ext>
            </a:extLst>
          </p:cNvPr>
          <p:cNvSpPr txBox="1"/>
          <p:nvPr/>
        </p:nvSpPr>
        <p:spPr>
          <a:xfrm>
            <a:off x="4866714" y="2172507"/>
            <a:ext cx="1470878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1400" b="1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Texto</a:t>
            </a:r>
            <a:endParaRPr lang="ko-KR" altLang="en-US" sz="1400" b="1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78" name="TextBox 39">
            <a:extLst>
              <a:ext uri="{FF2B5EF4-FFF2-40B4-BE49-F238E27FC236}">
                <a16:creationId xmlns:a16="http://schemas.microsoft.com/office/drawing/2014/main" id="{512EEA9C-D827-45D4-8E23-731EBC6ADC6C}"/>
              </a:ext>
            </a:extLst>
          </p:cNvPr>
          <p:cNvSpPr txBox="1"/>
          <p:nvPr/>
        </p:nvSpPr>
        <p:spPr>
          <a:xfrm>
            <a:off x="4739905" y="4461536"/>
            <a:ext cx="1470878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1400" b="1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Texto</a:t>
            </a:r>
            <a:endParaRPr lang="ko-KR" altLang="en-US" sz="1400" b="1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79" name="TextBox 39">
            <a:extLst>
              <a:ext uri="{FF2B5EF4-FFF2-40B4-BE49-F238E27FC236}">
                <a16:creationId xmlns:a16="http://schemas.microsoft.com/office/drawing/2014/main" id="{DE17325A-8AF9-4E36-80AE-718E32793B2A}"/>
              </a:ext>
            </a:extLst>
          </p:cNvPr>
          <p:cNvSpPr txBox="1"/>
          <p:nvPr/>
        </p:nvSpPr>
        <p:spPr>
          <a:xfrm>
            <a:off x="6659615" y="5299036"/>
            <a:ext cx="1470878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1400" b="1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Texto</a:t>
            </a:r>
            <a:endParaRPr lang="ko-KR" altLang="en-US" sz="1400" b="1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80" name="TextBox 39">
            <a:extLst>
              <a:ext uri="{FF2B5EF4-FFF2-40B4-BE49-F238E27FC236}">
                <a16:creationId xmlns:a16="http://schemas.microsoft.com/office/drawing/2014/main" id="{1BCECE0C-AFE0-4815-8BE8-059EA588DEED}"/>
              </a:ext>
            </a:extLst>
          </p:cNvPr>
          <p:cNvSpPr txBox="1"/>
          <p:nvPr/>
        </p:nvSpPr>
        <p:spPr>
          <a:xfrm>
            <a:off x="8196354" y="5241868"/>
            <a:ext cx="1470878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1400" b="1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Texto</a:t>
            </a:r>
            <a:endParaRPr lang="ko-KR" altLang="en-US" sz="1400" b="1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81" name="TextBox 39">
            <a:extLst>
              <a:ext uri="{FF2B5EF4-FFF2-40B4-BE49-F238E27FC236}">
                <a16:creationId xmlns:a16="http://schemas.microsoft.com/office/drawing/2014/main" id="{5026AACC-D07F-41F5-92B1-F1354631F733}"/>
              </a:ext>
            </a:extLst>
          </p:cNvPr>
          <p:cNvSpPr txBox="1"/>
          <p:nvPr/>
        </p:nvSpPr>
        <p:spPr>
          <a:xfrm>
            <a:off x="10239966" y="4333379"/>
            <a:ext cx="1470878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1400" b="1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Texto</a:t>
            </a:r>
            <a:endParaRPr lang="ko-KR" altLang="en-US" sz="1400" b="1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82" name="TextBox 39">
            <a:extLst>
              <a:ext uri="{FF2B5EF4-FFF2-40B4-BE49-F238E27FC236}">
                <a16:creationId xmlns:a16="http://schemas.microsoft.com/office/drawing/2014/main" id="{A63411A8-B1A8-47C9-A5E7-6CD7908BB1B1}"/>
              </a:ext>
            </a:extLst>
          </p:cNvPr>
          <p:cNvSpPr txBox="1"/>
          <p:nvPr/>
        </p:nvSpPr>
        <p:spPr>
          <a:xfrm>
            <a:off x="10201925" y="2166474"/>
            <a:ext cx="1470878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1400" b="1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Texto</a:t>
            </a:r>
            <a:endParaRPr lang="ko-KR" altLang="en-US" sz="1400" b="1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95198636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Shape 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tângulo 9">
            <a:extLst>
              <a:ext uri="{FF2B5EF4-FFF2-40B4-BE49-F238E27FC236}">
                <a16:creationId xmlns:a16="http://schemas.microsoft.com/office/drawing/2014/main" id="{53BDDEDA-E79A-43B4-A58F-99B98A090FC0}"/>
              </a:ext>
            </a:extLst>
          </p:cNvPr>
          <p:cNvSpPr/>
          <p:nvPr/>
        </p:nvSpPr>
        <p:spPr>
          <a:xfrm>
            <a:off x="0" y="0"/>
            <a:ext cx="12192000" cy="6885384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cxnSp>
        <p:nvCxnSpPr>
          <p:cNvPr id="62" name="Elbow Connector 60">
            <a:extLst>
              <a:ext uri="{FF2B5EF4-FFF2-40B4-BE49-F238E27FC236}">
                <a16:creationId xmlns:a16="http://schemas.microsoft.com/office/drawing/2014/main" id="{808B78E6-E564-4F6F-95C2-4573008F89E9}"/>
              </a:ext>
            </a:extLst>
          </p:cNvPr>
          <p:cNvCxnSpPr/>
          <p:nvPr/>
        </p:nvCxnSpPr>
        <p:spPr>
          <a:xfrm rot="5400000" flipH="1" flipV="1">
            <a:off x="7005652" y="2983094"/>
            <a:ext cx="900000" cy="1476000"/>
          </a:xfrm>
          <a:prstGeom prst="bentConnector3">
            <a:avLst>
              <a:gd name="adj1" fmla="val 63022"/>
            </a:avLst>
          </a:prstGeom>
          <a:ln w="25400">
            <a:solidFill>
              <a:schemeClr val="accent4"/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Elbow Connector 60">
            <a:extLst>
              <a:ext uri="{FF2B5EF4-FFF2-40B4-BE49-F238E27FC236}">
                <a16:creationId xmlns:a16="http://schemas.microsoft.com/office/drawing/2014/main" id="{909E8056-F4D9-4D95-B2FB-287252C92580}"/>
              </a:ext>
            </a:extLst>
          </p:cNvPr>
          <p:cNvCxnSpPr>
            <a:cxnSpLocks/>
          </p:cNvCxnSpPr>
          <p:nvPr/>
        </p:nvCxnSpPr>
        <p:spPr>
          <a:xfrm rot="16200000" flipV="1">
            <a:off x="4198601" y="3002373"/>
            <a:ext cx="900000" cy="1476000"/>
          </a:xfrm>
          <a:prstGeom prst="bentConnector3">
            <a:avLst>
              <a:gd name="adj1" fmla="val 63022"/>
            </a:avLst>
          </a:prstGeom>
          <a:ln w="25400">
            <a:solidFill>
              <a:schemeClr val="accent4"/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Rectangle 4">
            <a:extLst>
              <a:ext uri="{FF2B5EF4-FFF2-40B4-BE49-F238E27FC236}">
                <a16:creationId xmlns:a16="http://schemas.microsoft.com/office/drawing/2014/main" id="{13D23CBF-20A5-495F-B1CF-D89B4F51F5ED}"/>
              </a:ext>
            </a:extLst>
          </p:cNvPr>
          <p:cNvSpPr/>
          <p:nvPr/>
        </p:nvSpPr>
        <p:spPr>
          <a:xfrm>
            <a:off x="0" y="4725144"/>
            <a:ext cx="12192796" cy="216024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5" name="Rectangle 5">
            <a:extLst>
              <a:ext uri="{FF2B5EF4-FFF2-40B4-BE49-F238E27FC236}">
                <a16:creationId xmlns:a16="http://schemas.microsoft.com/office/drawing/2014/main" id="{D8B0E251-A86E-45B7-A1EA-9B69C53971D4}"/>
              </a:ext>
            </a:extLst>
          </p:cNvPr>
          <p:cNvSpPr/>
          <p:nvPr/>
        </p:nvSpPr>
        <p:spPr>
          <a:xfrm>
            <a:off x="903614" y="3402184"/>
            <a:ext cx="2340000" cy="1224000"/>
          </a:xfrm>
          <a:prstGeom prst="rect">
            <a:avLst/>
          </a:prstGeom>
          <a:solidFill>
            <a:schemeClr val="bg1"/>
          </a:solidFill>
          <a:ln w="254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6" name="Rectangle 6">
            <a:extLst>
              <a:ext uri="{FF2B5EF4-FFF2-40B4-BE49-F238E27FC236}">
                <a16:creationId xmlns:a16="http://schemas.microsoft.com/office/drawing/2014/main" id="{C8FF5AA0-3B3A-48A9-96C6-40B1B9F777BB}"/>
              </a:ext>
            </a:extLst>
          </p:cNvPr>
          <p:cNvSpPr/>
          <p:nvPr/>
        </p:nvSpPr>
        <p:spPr>
          <a:xfrm rot="16200000">
            <a:off x="2554676" y="1628799"/>
            <a:ext cx="1280015" cy="1951335"/>
          </a:xfrm>
          <a:prstGeom prst="rect">
            <a:avLst/>
          </a:prstGeom>
          <a:noFill/>
          <a:ln w="508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7" name="Rectangle 7">
            <a:extLst>
              <a:ext uri="{FF2B5EF4-FFF2-40B4-BE49-F238E27FC236}">
                <a16:creationId xmlns:a16="http://schemas.microsoft.com/office/drawing/2014/main" id="{AEF1AFA1-C960-4051-8AC4-155CD3C075F2}"/>
              </a:ext>
            </a:extLst>
          </p:cNvPr>
          <p:cNvSpPr/>
          <p:nvPr/>
        </p:nvSpPr>
        <p:spPr>
          <a:xfrm>
            <a:off x="4899692" y="1737591"/>
            <a:ext cx="2340000" cy="1224000"/>
          </a:xfrm>
          <a:prstGeom prst="rect">
            <a:avLst/>
          </a:prstGeom>
          <a:solidFill>
            <a:schemeClr val="bg1"/>
          </a:solidFill>
          <a:ln w="254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68" name="Rectangle 8">
            <a:extLst>
              <a:ext uri="{FF2B5EF4-FFF2-40B4-BE49-F238E27FC236}">
                <a16:creationId xmlns:a16="http://schemas.microsoft.com/office/drawing/2014/main" id="{29178089-898E-41C5-A098-7B0CFB44091B}"/>
              </a:ext>
            </a:extLst>
          </p:cNvPr>
          <p:cNvSpPr/>
          <p:nvPr/>
        </p:nvSpPr>
        <p:spPr>
          <a:xfrm>
            <a:off x="7706521" y="2047094"/>
            <a:ext cx="2340000" cy="1224000"/>
          </a:xfrm>
          <a:prstGeom prst="rect">
            <a:avLst/>
          </a:prstGeom>
          <a:solidFill>
            <a:schemeClr val="bg1"/>
          </a:solidFill>
          <a:ln w="254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9" name="Rectangle 9">
            <a:extLst>
              <a:ext uri="{FF2B5EF4-FFF2-40B4-BE49-F238E27FC236}">
                <a16:creationId xmlns:a16="http://schemas.microsoft.com/office/drawing/2014/main" id="{E9B01C3D-3E94-4F69-8183-6A1EE56EF97E}"/>
              </a:ext>
            </a:extLst>
          </p:cNvPr>
          <p:cNvSpPr/>
          <p:nvPr/>
        </p:nvSpPr>
        <p:spPr>
          <a:xfrm>
            <a:off x="8914006" y="3402184"/>
            <a:ext cx="2340000" cy="1224000"/>
          </a:xfrm>
          <a:prstGeom prst="rect">
            <a:avLst/>
          </a:prstGeom>
          <a:solidFill>
            <a:schemeClr val="bg1"/>
          </a:solidFill>
          <a:ln w="254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cxnSp>
        <p:nvCxnSpPr>
          <p:cNvPr id="83" name="Straight Arrow Connector 10">
            <a:extLst>
              <a:ext uri="{FF2B5EF4-FFF2-40B4-BE49-F238E27FC236}">
                <a16:creationId xmlns:a16="http://schemas.microsoft.com/office/drawing/2014/main" id="{29B740C4-87E2-41A8-BC2C-598C37BF3D08}"/>
              </a:ext>
            </a:extLst>
          </p:cNvPr>
          <p:cNvCxnSpPr>
            <a:cxnSpLocks/>
            <a:stCxn id="93" idx="3"/>
            <a:endCxn id="67" idx="2"/>
          </p:cNvCxnSpPr>
          <p:nvPr/>
        </p:nvCxnSpPr>
        <p:spPr>
          <a:xfrm flipV="1">
            <a:off x="6069688" y="2961592"/>
            <a:ext cx="4" cy="1027153"/>
          </a:xfrm>
          <a:prstGeom prst="straightConnector1">
            <a:avLst/>
          </a:prstGeom>
          <a:ln w="25400">
            <a:solidFill>
              <a:schemeClr val="accent1"/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Elbow Connector 61">
            <a:extLst>
              <a:ext uri="{FF2B5EF4-FFF2-40B4-BE49-F238E27FC236}">
                <a16:creationId xmlns:a16="http://schemas.microsoft.com/office/drawing/2014/main" id="{75D6BF26-43BB-4DA3-8C4B-F7BD81F9D6F7}"/>
              </a:ext>
            </a:extLst>
          </p:cNvPr>
          <p:cNvCxnSpPr>
            <a:cxnSpLocks/>
          </p:cNvCxnSpPr>
          <p:nvPr/>
        </p:nvCxnSpPr>
        <p:spPr>
          <a:xfrm rot="10800000">
            <a:off x="3315666" y="4000058"/>
            <a:ext cx="1539633" cy="459374"/>
          </a:xfrm>
          <a:prstGeom prst="bentConnector3">
            <a:avLst>
              <a:gd name="adj1" fmla="val 50000"/>
            </a:avLst>
          </a:prstGeom>
          <a:ln w="25400">
            <a:solidFill>
              <a:schemeClr val="accent3"/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5" name="Group 12">
            <a:extLst>
              <a:ext uri="{FF2B5EF4-FFF2-40B4-BE49-F238E27FC236}">
                <a16:creationId xmlns:a16="http://schemas.microsoft.com/office/drawing/2014/main" id="{3952EB6A-E5FC-4209-AC4F-E4CD3C7B23DA}"/>
              </a:ext>
            </a:extLst>
          </p:cNvPr>
          <p:cNvGrpSpPr/>
          <p:nvPr/>
        </p:nvGrpSpPr>
        <p:grpSpPr>
          <a:xfrm>
            <a:off x="1099946" y="3555781"/>
            <a:ext cx="1986248" cy="916813"/>
            <a:chOff x="6533674" y="3357955"/>
            <a:chExt cx="1785368" cy="916813"/>
          </a:xfrm>
          <a:noFill/>
        </p:grpSpPr>
        <p:sp>
          <p:nvSpPr>
            <p:cNvPr id="86" name="TextBox 13">
              <a:extLst>
                <a:ext uri="{FF2B5EF4-FFF2-40B4-BE49-F238E27FC236}">
                  <a16:creationId xmlns:a16="http://schemas.microsoft.com/office/drawing/2014/main" id="{F99BF775-3D26-4983-BBB9-3180C7B114B1}"/>
                </a:ext>
              </a:extLst>
            </p:cNvPr>
            <p:cNvSpPr txBox="1"/>
            <p:nvPr/>
          </p:nvSpPr>
          <p:spPr>
            <a:xfrm>
              <a:off x="6533674" y="3628437"/>
              <a:ext cx="1785368" cy="646331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</a:p>
          </p:txBody>
        </p:sp>
        <p:sp>
          <p:nvSpPr>
            <p:cNvPr id="87" name="TextBox 14">
              <a:extLst>
                <a:ext uri="{FF2B5EF4-FFF2-40B4-BE49-F238E27FC236}">
                  <a16:creationId xmlns:a16="http://schemas.microsoft.com/office/drawing/2014/main" id="{08528DED-B301-4336-BD65-952A2EAEEA59}"/>
                </a:ext>
              </a:extLst>
            </p:cNvPr>
            <p:cNvSpPr txBox="1"/>
            <p:nvPr/>
          </p:nvSpPr>
          <p:spPr>
            <a:xfrm>
              <a:off x="6533674" y="3357955"/>
              <a:ext cx="1785368" cy="276999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88" name="Rectangle 15">
            <a:extLst>
              <a:ext uri="{FF2B5EF4-FFF2-40B4-BE49-F238E27FC236}">
                <a16:creationId xmlns:a16="http://schemas.microsoft.com/office/drawing/2014/main" id="{AB7FBC1A-9974-4F79-9165-EEA463445044}"/>
              </a:ext>
            </a:extLst>
          </p:cNvPr>
          <p:cNvSpPr/>
          <p:nvPr/>
        </p:nvSpPr>
        <p:spPr>
          <a:xfrm>
            <a:off x="2092863" y="2047094"/>
            <a:ext cx="2340000" cy="1224000"/>
          </a:xfrm>
          <a:prstGeom prst="rect">
            <a:avLst/>
          </a:prstGeom>
          <a:solidFill>
            <a:schemeClr val="bg1"/>
          </a:solidFill>
          <a:ln w="254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2700"/>
          </a:p>
        </p:txBody>
      </p:sp>
      <p:sp>
        <p:nvSpPr>
          <p:cNvPr id="89" name="Rectangle 16">
            <a:extLst>
              <a:ext uri="{FF2B5EF4-FFF2-40B4-BE49-F238E27FC236}">
                <a16:creationId xmlns:a16="http://schemas.microsoft.com/office/drawing/2014/main" id="{003CF9CA-E7BF-4A88-A95A-2CEAA4157D75}"/>
              </a:ext>
            </a:extLst>
          </p:cNvPr>
          <p:cNvSpPr/>
          <p:nvPr/>
        </p:nvSpPr>
        <p:spPr>
          <a:xfrm>
            <a:off x="1674566" y="4865516"/>
            <a:ext cx="2340000" cy="1281600"/>
          </a:xfrm>
          <a:prstGeom prst="rect">
            <a:avLst/>
          </a:prstGeom>
          <a:noFill/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0" name="Rectangle 17">
            <a:extLst>
              <a:ext uri="{FF2B5EF4-FFF2-40B4-BE49-F238E27FC236}">
                <a16:creationId xmlns:a16="http://schemas.microsoft.com/office/drawing/2014/main" id="{A600A6FB-574B-4151-8511-2AE9FF01209D}"/>
              </a:ext>
            </a:extLst>
          </p:cNvPr>
          <p:cNvSpPr/>
          <p:nvPr/>
        </p:nvSpPr>
        <p:spPr>
          <a:xfrm>
            <a:off x="8124810" y="4923116"/>
            <a:ext cx="2340000" cy="1224000"/>
          </a:xfrm>
          <a:prstGeom prst="rect">
            <a:avLst/>
          </a:prstGeom>
          <a:noFill/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cxnSp>
        <p:nvCxnSpPr>
          <p:cNvPr id="91" name="Elbow Connector 83">
            <a:extLst>
              <a:ext uri="{FF2B5EF4-FFF2-40B4-BE49-F238E27FC236}">
                <a16:creationId xmlns:a16="http://schemas.microsoft.com/office/drawing/2014/main" id="{25FC8352-29B0-42E7-9417-2F01620D0271}"/>
              </a:ext>
            </a:extLst>
          </p:cNvPr>
          <p:cNvCxnSpPr/>
          <p:nvPr/>
        </p:nvCxnSpPr>
        <p:spPr>
          <a:xfrm rot="10800000" flipV="1">
            <a:off x="4138579" y="5415412"/>
            <a:ext cx="1157891" cy="379090"/>
          </a:xfrm>
          <a:prstGeom prst="bentConnector3">
            <a:avLst>
              <a:gd name="adj1" fmla="val -1002"/>
            </a:avLst>
          </a:prstGeom>
          <a:ln w="25400">
            <a:solidFill>
              <a:schemeClr val="bg1"/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Elbow Connector 84">
            <a:extLst>
              <a:ext uri="{FF2B5EF4-FFF2-40B4-BE49-F238E27FC236}">
                <a16:creationId xmlns:a16="http://schemas.microsoft.com/office/drawing/2014/main" id="{11CB3C6E-940E-4796-ACFE-7485E03071AD}"/>
              </a:ext>
            </a:extLst>
          </p:cNvPr>
          <p:cNvCxnSpPr/>
          <p:nvPr/>
        </p:nvCxnSpPr>
        <p:spPr>
          <a:xfrm>
            <a:off x="6913936" y="5415412"/>
            <a:ext cx="1087858" cy="379090"/>
          </a:xfrm>
          <a:prstGeom prst="bentConnector3">
            <a:avLst>
              <a:gd name="adj1" fmla="val -1659"/>
            </a:avLst>
          </a:prstGeom>
          <a:ln w="25400">
            <a:solidFill>
              <a:schemeClr val="bg1"/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Rectangle 20">
            <a:extLst>
              <a:ext uri="{FF2B5EF4-FFF2-40B4-BE49-F238E27FC236}">
                <a16:creationId xmlns:a16="http://schemas.microsoft.com/office/drawing/2014/main" id="{B651AEFA-6772-47EC-80F3-AC9665DDEA48}"/>
              </a:ext>
            </a:extLst>
          </p:cNvPr>
          <p:cNvSpPr/>
          <p:nvPr/>
        </p:nvSpPr>
        <p:spPr>
          <a:xfrm rot="16200000">
            <a:off x="5310778" y="3448224"/>
            <a:ext cx="1517822" cy="2598862"/>
          </a:xfrm>
          <a:prstGeom prst="rect">
            <a:avLst/>
          </a:prstGeom>
          <a:solidFill>
            <a:schemeClr val="accent1"/>
          </a:solidFill>
          <a:ln w="508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95" name="Group 21">
            <a:extLst>
              <a:ext uri="{FF2B5EF4-FFF2-40B4-BE49-F238E27FC236}">
                <a16:creationId xmlns:a16="http://schemas.microsoft.com/office/drawing/2014/main" id="{535EDECA-EC5C-4CC1-94B1-B5F0F65DB7DA}"/>
              </a:ext>
            </a:extLst>
          </p:cNvPr>
          <p:cNvGrpSpPr/>
          <p:nvPr/>
        </p:nvGrpSpPr>
        <p:grpSpPr>
          <a:xfrm>
            <a:off x="5017480" y="4196919"/>
            <a:ext cx="2150471" cy="1101479"/>
            <a:chOff x="6533673" y="3357955"/>
            <a:chExt cx="2150471" cy="1101479"/>
          </a:xfrm>
        </p:grpSpPr>
        <p:sp>
          <p:nvSpPr>
            <p:cNvPr id="96" name="TextBox 22">
              <a:extLst>
                <a:ext uri="{FF2B5EF4-FFF2-40B4-BE49-F238E27FC236}">
                  <a16:creationId xmlns:a16="http://schemas.microsoft.com/office/drawing/2014/main" id="{009894B4-36CB-4ECB-8D90-0475248A1A1C}"/>
                </a:ext>
              </a:extLst>
            </p:cNvPr>
            <p:cNvSpPr txBox="1"/>
            <p:nvPr/>
          </p:nvSpPr>
          <p:spPr>
            <a:xfrm>
              <a:off x="6533673" y="3628437"/>
              <a:ext cx="215047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97" name="TextBox 23">
              <a:extLst>
                <a:ext uri="{FF2B5EF4-FFF2-40B4-BE49-F238E27FC236}">
                  <a16:creationId xmlns:a16="http://schemas.microsoft.com/office/drawing/2014/main" id="{5AE5979E-F77D-4661-A448-595336495380}"/>
                </a:ext>
              </a:extLst>
            </p:cNvPr>
            <p:cNvSpPr txBox="1"/>
            <p:nvPr/>
          </p:nvSpPr>
          <p:spPr>
            <a:xfrm>
              <a:off x="6533673" y="3357955"/>
              <a:ext cx="215047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cxnSp>
        <p:nvCxnSpPr>
          <p:cNvPr id="98" name="Elbow Connector 61">
            <a:extLst>
              <a:ext uri="{FF2B5EF4-FFF2-40B4-BE49-F238E27FC236}">
                <a16:creationId xmlns:a16="http://schemas.microsoft.com/office/drawing/2014/main" id="{A8D1EA88-B097-4C67-A5BE-A5B23FEFF7A0}"/>
              </a:ext>
            </a:extLst>
          </p:cNvPr>
          <p:cNvCxnSpPr>
            <a:cxnSpLocks/>
          </p:cNvCxnSpPr>
          <p:nvPr/>
        </p:nvCxnSpPr>
        <p:spPr>
          <a:xfrm rot="10800000" flipH="1">
            <a:off x="7284080" y="4000056"/>
            <a:ext cx="1539633" cy="459374"/>
          </a:xfrm>
          <a:prstGeom prst="bentConnector3">
            <a:avLst>
              <a:gd name="adj1" fmla="val 50000"/>
            </a:avLst>
          </a:prstGeom>
          <a:ln w="25400">
            <a:solidFill>
              <a:schemeClr val="accent3"/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9" name="Group 63">
            <a:extLst>
              <a:ext uri="{FF2B5EF4-FFF2-40B4-BE49-F238E27FC236}">
                <a16:creationId xmlns:a16="http://schemas.microsoft.com/office/drawing/2014/main" id="{6E72F77B-D97A-4193-ADEC-F2550D321B24}"/>
              </a:ext>
            </a:extLst>
          </p:cNvPr>
          <p:cNvGrpSpPr/>
          <p:nvPr/>
        </p:nvGrpSpPr>
        <p:grpSpPr>
          <a:xfrm>
            <a:off x="2269739" y="2200691"/>
            <a:ext cx="1986248" cy="916813"/>
            <a:chOff x="6533674" y="3357955"/>
            <a:chExt cx="1785368" cy="916813"/>
          </a:xfrm>
          <a:noFill/>
        </p:grpSpPr>
        <p:sp>
          <p:nvSpPr>
            <p:cNvPr id="100" name="TextBox 26">
              <a:extLst>
                <a:ext uri="{FF2B5EF4-FFF2-40B4-BE49-F238E27FC236}">
                  <a16:creationId xmlns:a16="http://schemas.microsoft.com/office/drawing/2014/main" id="{B19A306B-0DD2-4E9C-AF43-33B84CB0CB2C}"/>
                </a:ext>
              </a:extLst>
            </p:cNvPr>
            <p:cNvSpPr txBox="1"/>
            <p:nvPr/>
          </p:nvSpPr>
          <p:spPr>
            <a:xfrm>
              <a:off x="6533674" y="3628437"/>
              <a:ext cx="1785368" cy="646331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</a:p>
          </p:txBody>
        </p:sp>
        <p:sp>
          <p:nvSpPr>
            <p:cNvPr id="101" name="TextBox 27">
              <a:extLst>
                <a:ext uri="{FF2B5EF4-FFF2-40B4-BE49-F238E27FC236}">
                  <a16:creationId xmlns:a16="http://schemas.microsoft.com/office/drawing/2014/main" id="{802A89B6-E4F9-4167-815D-8DF0A297ABE8}"/>
                </a:ext>
              </a:extLst>
            </p:cNvPr>
            <p:cNvSpPr txBox="1"/>
            <p:nvPr/>
          </p:nvSpPr>
          <p:spPr>
            <a:xfrm>
              <a:off x="6533674" y="3357955"/>
              <a:ext cx="1785368" cy="276999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02" name="Group 63">
            <a:extLst>
              <a:ext uri="{FF2B5EF4-FFF2-40B4-BE49-F238E27FC236}">
                <a16:creationId xmlns:a16="http://schemas.microsoft.com/office/drawing/2014/main" id="{34D5E27B-E743-4A12-A118-F4B935F5F9E2}"/>
              </a:ext>
            </a:extLst>
          </p:cNvPr>
          <p:cNvGrpSpPr/>
          <p:nvPr/>
        </p:nvGrpSpPr>
        <p:grpSpPr>
          <a:xfrm>
            <a:off x="1851442" y="5047913"/>
            <a:ext cx="1986248" cy="916813"/>
            <a:chOff x="6533674" y="3357955"/>
            <a:chExt cx="1785368" cy="916813"/>
          </a:xfrm>
          <a:noFill/>
        </p:grpSpPr>
        <p:sp>
          <p:nvSpPr>
            <p:cNvPr id="103" name="TextBox 29">
              <a:extLst>
                <a:ext uri="{FF2B5EF4-FFF2-40B4-BE49-F238E27FC236}">
                  <a16:creationId xmlns:a16="http://schemas.microsoft.com/office/drawing/2014/main" id="{EDB62A33-D75B-4703-804D-F62F016C81CD}"/>
                </a:ext>
              </a:extLst>
            </p:cNvPr>
            <p:cNvSpPr txBox="1"/>
            <p:nvPr/>
          </p:nvSpPr>
          <p:spPr>
            <a:xfrm>
              <a:off x="6533674" y="3628437"/>
              <a:ext cx="1785368" cy="646331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</a:t>
              </a:r>
            </a:p>
          </p:txBody>
        </p:sp>
        <p:sp>
          <p:nvSpPr>
            <p:cNvPr id="104" name="TextBox 30">
              <a:extLst>
                <a:ext uri="{FF2B5EF4-FFF2-40B4-BE49-F238E27FC236}">
                  <a16:creationId xmlns:a16="http://schemas.microsoft.com/office/drawing/2014/main" id="{A8229EDA-1F8D-4804-861E-AEC5C73F86DD}"/>
                </a:ext>
              </a:extLst>
            </p:cNvPr>
            <p:cNvSpPr txBox="1"/>
            <p:nvPr/>
          </p:nvSpPr>
          <p:spPr>
            <a:xfrm>
              <a:off x="6533674" y="3357955"/>
              <a:ext cx="1785368" cy="276999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05" name="Group 63">
            <a:extLst>
              <a:ext uri="{FF2B5EF4-FFF2-40B4-BE49-F238E27FC236}">
                <a16:creationId xmlns:a16="http://schemas.microsoft.com/office/drawing/2014/main" id="{D9A19891-F0FD-438B-A9DB-F5963B444692}"/>
              </a:ext>
            </a:extLst>
          </p:cNvPr>
          <p:cNvGrpSpPr/>
          <p:nvPr/>
        </p:nvGrpSpPr>
        <p:grpSpPr>
          <a:xfrm>
            <a:off x="9090882" y="3555781"/>
            <a:ext cx="1986248" cy="916813"/>
            <a:chOff x="6533674" y="3357955"/>
            <a:chExt cx="1785368" cy="916813"/>
          </a:xfrm>
          <a:noFill/>
        </p:grpSpPr>
        <p:sp>
          <p:nvSpPr>
            <p:cNvPr id="106" name="TextBox 32">
              <a:extLst>
                <a:ext uri="{FF2B5EF4-FFF2-40B4-BE49-F238E27FC236}">
                  <a16:creationId xmlns:a16="http://schemas.microsoft.com/office/drawing/2014/main" id="{EE0CFA85-2A66-4FDB-A13C-9F95D9A0754C}"/>
                </a:ext>
              </a:extLst>
            </p:cNvPr>
            <p:cNvSpPr txBox="1"/>
            <p:nvPr/>
          </p:nvSpPr>
          <p:spPr>
            <a:xfrm>
              <a:off x="6533674" y="3628437"/>
              <a:ext cx="1785368" cy="646331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altLang="ko-KR" sz="120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</a:p>
          </p:txBody>
        </p:sp>
        <p:sp>
          <p:nvSpPr>
            <p:cNvPr id="107" name="TextBox 33">
              <a:extLst>
                <a:ext uri="{FF2B5EF4-FFF2-40B4-BE49-F238E27FC236}">
                  <a16:creationId xmlns:a16="http://schemas.microsoft.com/office/drawing/2014/main" id="{B2250514-364A-42FB-9513-7F0435A17343}"/>
                </a:ext>
              </a:extLst>
            </p:cNvPr>
            <p:cNvSpPr txBox="1"/>
            <p:nvPr/>
          </p:nvSpPr>
          <p:spPr>
            <a:xfrm>
              <a:off x="6533674" y="3357955"/>
              <a:ext cx="1785368" cy="276999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altLang="ko-KR" sz="1200" b="1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08" name="Group 63">
            <a:extLst>
              <a:ext uri="{FF2B5EF4-FFF2-40B4-BE49-F238E27FC236}">
                <a16:creationId xmlns:a16="http://schemas.microsoft.com/office/drawing/2014/main" id="{96039FBF-B769-42B3-917B-EFBE95D654A1}"/>
              </a:ext>
            </a:extLst>
          </p:cNvPr>
          <p:cNvGrpSpPr/>
          <p:nvPr/>
        </p:nvGrpSpPr>
        <p:grpSpPr>
          <a:xfrm>
            <a:off x="7883397" y="2200691"/>
            <a:ext cx="1986248" cy="916813"/>
            <a:chOff x="6533674" y="3357955"/>
            <a:chExt cx="1785368" cy="916813"/>
          </a:xfrm>
          <a:noFill/>
        </p:grpSpPr>
        <p:sp>
          <p:nvSpPr>
            <p:cNvPr id="109" name="TextBox 35">
              <a:extLst>
                <a:ext uri="{FF2B5EF4-FFF2-40B4-BE49-F238E27FC236}">
                  <a16:creationId xmlns:a16="http://schemas.microsoft.com/office/drawing/2014/main" id="{157CBC5B-F38F-434C-91DD-148B1E0FA69D}"/>
                </a:ext>
              </a:extLst>
            </p:cNvPr>
            <p:cNvSpPr txBox="1"/>
            <p:nvPr/>
          </p:nvSpPr>
          <p:spPr>
            <a:xfrm>
              <a:off x="6533674" y="3628437"/>
              <a:ext cx="1785368" cy="646331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altLang="ko-KR" sz="120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</a:p>
          </p:txBody>
        </p:sp>
        <p:sp>
          <p:nvSpPr>
            <p:cNvPr id="110" name="TextBox 36">
              <a:extLst>
                <a:ext uri="{FF2B5EF4-FFF2-40B4-BE49-F238E27FC236}">
                  <a16:creationId xmlns:a16="http://schemas.microsoft.com/office/drawing/2014/main" id="{E40F7258-AE07-4ED8-998B-097B1C843623}"/>
                </a:ext>
              </a:extLst>
            </p:cNvPr>
            <p:cNvSpPr txBox="1"/>
            <p:nvPr/>
          </p:nvSpPr>
          <p:spPr>
            <a:xfrm>
              <a:off x="6533674" y="3357955"/>
              <a:ext cx="1785368" cy="276999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altLang="ko-KR" sz="1200" b="1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11" name="Group 63">
            <a:extLst>
              <a:ext uri="{FF2B5EF4-FFF2-40B4-BE49-F238E27FC236}">
                <a16:creationId xmlns:a16="http://schemas.microsoft.com/office/drawing/2014/main" id="{0EC13799-DCE4-4A3A-ADE5-89DD754CC8C4}"/>
              </a:ext>
            </a:extLst>
          </p:cNvPr>
          <p:cNvGrpSpPr/>
          <p:nvPr/>
        </p:nvGrpSpPr>
        <p:grpSpPr>
          <a:xfrm>
            <a:off x="8301686" y="5076713"/>
            <a:ext cx="1986248" cy="916813"/>
            <a:chOff x="6533674" y="3357955"/>
            <a:chExt cx="1785368" cy="916813"/>
          </a:xfrm>
          <a:noFill/>
        </p:grpSpPr>
        <p:sp>
          <p:nvSpPr>
            <p:cNvPr id="112" name="TextBox 38">
              <a:extLst>
                <a:ext uri="{FF2B5EF4-FFF2-40B4-BE49-F238E27FC236}">
                  <a16:creationId xmlns:a16="http://schemas.microsoft.com/office/drawing/2014/main" id="{477265FD-82AA-4EED-8838-76A7981D14F8}"/>
                </a:ext>
              </a:extLst>
            </p:cNvPr>
            <p:cNvSpPr txBox="1"/>
            <p:nvPr/>
          </p:nvSpPr>
          <p:spPr>
            <a:xfrm>
              <a:off x="6533674" y="3628437"/>
              <a:ext cx="1785368" cy="646331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altLang="ko-KR" sz="120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</a:t>
              </a:r>
            </a:p>
          </p:txBody>
        </p:sp>
        <p:sp>
          <p:nvSpPr>
            <p:cNvPr id="113" name="TextBox 39">
              <a:extLst>
                <a:ext uri="{FF2B5EF4-FFF2-40B4-BE49-F238E27FC236}">
                  <a16:creationId xmlns:a16="http://schemas.microsoft.com/office/drawing/2014/main" id="{A66A5B0D-936F-4A4C-B8B0-FBEDCBF8AD88}"/>
                </a:ext>
              </a:extLst>
            </p:cNvPr>
            <p:cNvSpPr txBox="1"/>
            <p:nvPr/>
          </p:nvSpPr>
          <p:spPr>
            <a:xfrm>
              <a:off x="6533674" y="3357955"/>
              <a:ext cx="1785368" cy="276999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altLang="ko-KR" sz="1200" b="1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14" name="Group 63">
            <a:extLst>
              <a:ext uri="{FF2B5EF4-FFF2-40B4-BE49-F238E27FC236}">
                <a16:creationId xmlns:a16="http://schemas.microsoft.com/office/drawing/2014/main" id="{FDC77A09-4024-4CAF-86AF-FCB318C2E29A}"/>
              </a:ext>
            </a:extLst>
          </p:cNvPr>
          <p:cNvGrpSpPr/>
          <p:nvPr/>
        </p:nvGrpSpPr>
        <p:grpSpPr>
          <a:xfrm>
            <a:off x="5076568" y="1891188"/>
            <a:ext cx="1986248" cy="916813"/>
            <a:chOff x="6533674" y="3357955"/>
            <a:chExt cx="1785368" cy="916813"/>
          </a:xfrm>
          <a:noFill/>
        </p:grpSpPr>
        <p:sp>
          <p:nvSpPr>
            <p:cNvPr id="115" name="TextBox 41">
              <a:extLst>
                <a:ext uri="{FF2B5EF4-FFF2-40B4-BE49-F238E27FC236}">
                  <a16:creationId xmlns:a16="http://schemas.microsoft.com/office/drawing/2014/main" id="{EC442507-AEA0-4A42-9B04-B8D71ACF6528}"/>
                </a:ext>
              </a:extLst>
            </p:cNvPr>
            <p:cNvSpPr txBox="1"/>
            <p:nvPr/>
          </p:nvSpPr>
          <p:spPr>
            <a:xfrm>
              <a:off x="6533674" y="3628437"/>
              <a:ext cx="1785368" cy="646331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</a:p>
          </p:txBody>
        </p:sp>
        <p:sp>
          <p:nvSpPr>
            <p:cNvPr id="116" name="TextBox 42">
              <a:extLst>
                <a:ext uri="{FF2B5EF4-FFF2-40B4-BE49-F238E27FC236}">
                  <a16:creationId xmlns:a16="http://schemas.microsoft.com/office/drawing/2014/main" id="{7004B2B6-1505-463A-BEAF-65E4C58D0D20}"/>
                </a:ext>
              </a:extLst>
            </p:cNvPr>
            <p:cNvSpPr txBox="1"/>
            <p:nvPr/>
          </p:nvSpPr>
          <p:spPr>
            <a:xfrm>
              <a:off x="6533674" y="3357955"/>
              <a:ext cx="1785368" cy="276999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17" name="Retângulo 116">
            <a:extLst>
              <a:ext uri="{FF2B5EF4-FFF2-40B4-BE49-F238E27FC236}">
                <a16:creationId xmlns:a16="http://schemas.microsoft.com/office/drawing/2014/main" id="{1037E0F4-7403-4FD6-930B-5A21FF4C411A}"/>
              </a:ext>
            </a:extLst>
          </p:cNvPr>
          <p:cNvSpPr/>
          <p:nvPr/>
        </p:nvSpPr>
        <p:spPr>
          <a:xfrm>
            <a:off x="0" y="0"/>
            <a:ext cx="12192000" cy="1140707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18" name="CaixaDeTexto 117">
            <a:extLst>
              <a:ext uri="{FF2B5EF4-FFF2-40B4-BE49-F238E27FC236}">
                <a16:creationId xmlns:a16="http://schemas.microsoft.com/office/drawing/2014/main" id="{F3B790E7-779B-4F55-9612-F7A847A0B453}"/>
              </a:ext>
            </a:extLst>
          </p:cNvPr>
          <p:cNvSpPr txBox="1"/>
          <p:nvPr/>
        </p:nvSpPr>
        <p:spPr>
          <a:xfrm>
            <a:off x="71798" y="192655"/>
            <a:ext cx="9754998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4400">
                <a:solidFill>
                  <a:schemeClr val="bg1"/>
                </a:solidFill>
                <a:latin typeface="Montserrat" panose="02000505000000020004" pitchFamily="2" charset="0"/>
              </a:rPr>
              <a:t>Infográficos que podem ajudar</a:t>
            </a:r>
          </a:p>
        </p:txBody>
      </p:sp>
      <p:sp>
        <p:nvSpPr>
          <p:cNvPr id="119" name="CaixaDeTexto 118">
            <a:extLst>
              <a:ext uri="{FF2B5EF4-FFF2-40B4-BE49-F238E27FC236}">
                <a16:creationId xmlns:a16="http://schemas.microsoft.com/office/drawing/2014/main" id="{03F53F33-5CA4-4D6B-95F4-87E1CCFBE7D7}"/>
              </a:ext>
            </a:extLst>
          </p:cNvPr>
          <p:cNvSpPr txBox="1"/>
          <p:nvPr/>
        </p:nvSpPr>
        <p:spPr>
          <a:xfrm>
            <a:off x="8968867" y="262558"/>
            <a:ext cx="32303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000">
                <a:solidFill>
                  <a:schemeClr val="bg1"/>
                </a:solidFill>
                <a:latin typeface="Montserrat" panose="02000505000000020004" pitchFamily="2" charset="0"/>
              </a:rPr>
              <a:t>(CORES E TAMANHOS EDITÁVEIS)</a:t>
            </a:r>
          </a:p>
        </p:txBody>
      </p:sp>
    </p:spTree>
    <p:extLst>
      <p:ext uri="{BB962C8B-B14F-4D97-AF65-F5344CB8AC3E}">
        <p14:creationId xmlns:p14="http://schemas.microsoft.com/office/powerpoint/2010/main" val="3658029419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Shape 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2">
            <a:extLst>
              <a:ext uri="{FF2B5EF4-FFF2-40B4-BE49-F238E27FC236}">
                <a16:creationId xmlns:a16="http://schemas.microsoft.com/office/drawing/2014/main" id="{7F0A6543-366C-437D-A2B2-0C78BCEA8DD7}"/>
              </a:ext>
            </a:extLst>
          </p:cNvPr>
          <p:cNvSpPr/>
          <p:nvPr/>
        </p:nvSpPr>
        <p:spPr>
          <a:xfrm>
            <a:off x="966857" y="2220756"/>
            <a:ext cx="505258" cy="50525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47" name="Rectangle 3">
            <a:extLst>
              <a:ext uri="{FF2B5EF4-FFF2-40B4-BE49-F238E27FC236}">
                <a16:creationId xmlns:a16="http://schemas.microsoft.com/office/drawing/2014/main" id="{49D7852B-ADD1-42CD-BDCB-724154932BFE}"/>
              </a:ext>
            </a:extLst>
          </p:cNvPr>
          <p:cNvSpPr/>
          <p:nvPr/>
        </p:nvSpPr>
        <p:spPr>
          <a:xfrm>
            <a:off x="966856" y="2983607"/>
            <a:ext cx="505258" cy="50525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48" name="Rectangle 4">
            <a:extLst>
              <a:ext uri="{FF2B5EF4-FFF2-40B4-BE49-F238E27FC236}">
                <a16:creationId xmlns:a16="http://schemas.microsoft.com/office/drawing/2014/main" id="{0EF0BB33-43A0-4385-A463-FF9B28586C7A}"/>
              </a:ext>
            </a:extLst>
          </p:cNvPr>
          <p:cNvSpPr/>
          <p:nvPr/>
        </p:nvSpPr>
        <p:spPr>
          <a:xfrm>
            <a:off x="966857" y="3746458"/>
            <a:ext cx="505258" cy="50525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49" name="Rectangle 5">
            <a:extLst>
              <a:ext uri="{FF2B5EF4-FFF2-40B4-BE49-F238E27FC236}">
                <a16:creationId xmlns:a16="http://schemas.microsoft.com/office/drawing/2014/main" id="{02133AAE-72CB-4488-ABB8-5A678CAA8FDE}"/>
              </a:ext>
            </a:extLst>
          </p:cNvPr>
          <p:cNvSpPr/>
          <p:nvPr/>
        </p:nvSpPr>
        <p:spPr>
          <a:xfrm>
            <a:off x="966858" y="4509309"/>
            <a:ext cx="505258" cy="50525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50" name="Rectangle 6">
            <a:extLst>
              <a:ext uri="{FF2B5EF4-FFF2-40B4-BE49-F238E27FC236}">
                <a16:creationId xmlns:a16="http://schemas.microsoft.com/office/drawing/2014/main" id="{48182824-EC65-4590-9FAF-96DDB3710F7B}"/>
              </a:ext>
            </a:extLst>
          </p:cNvPr>
          <p:cNvSpPr/>
          <p:nvPr/>
        </p:nvSpPr>
        <p:spPr>
          <a:xfrm>
            <a:off x="966860" y="5272159"/>
            <a:ext cx="505258" cy="505258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51" name="Freeform 3">
            <a:extLst>
              <a:ext uri="{FF2B5EF4-FFF2-40B4-BE49-F238E27FC236}">
                <a16:creationId xmlns:a16="http://schemas.microsoft.com/office/drawing/2014/main" id="{ABEFB323-31A7-48A8-BEBC-4784C96CE38B}"/>
              </a:ext>
            </a:extLst>
          </p:cNvPr>
          <p:cNvSpPr/>
          <p:nvPr/>
        </p:nvSpPr>
        <p:spPr>
          <a:xfrm>
            <a:off x="19052" y="3753220"/>
            <a:ext cx="12153901" cy="2635034"/>
          </a:xfrm>
          <a:custGeom>
            <a:avLst/>
            <a:gdLst>
              <a:gd name="connsiteX0" fmla="*/ 0 w 9096375"/>
              <a:gd name="connsiteY0" fmla="*/ 2457450 h 2466975"/>
              <a:gd name="connsiteX1" fmla="*/ 6610350 w 9096375"/>
              <a:gd name="connsiteY1" fmla="*/ 2457450 h 2466975"/>
              <a:gd name="connsiteX2" fmla="*/ 6591300 w 9096375"/>
              <a:gd name="connsiteY2" fmla="*/ 2219325 h 2466975"/>
              <a:gd name="connsiteX3" fmla="*/ 6000750 w 9096375"/>
              <a:gd name="connsiteY3" fmla="*/ 1152525 h 2466975"/>
              <a:gd name="connsiteX4" fmla="*/ 6124575 w 9096375"/>
              <a:gd name="connsiteY4" fmla="*/ 1009650 h 2466975"/>
              <a:gd name="connsiteX5" fmla="*/ 6619875 w 9096375"/>
              <a:gd name="connsiteY5" fmla="*/ 1466850 h 2466975"/>
              <a:gd name="connsiteX6" fmla="*/ 6562725 w 9096375"/>
              <a:gd name="connsiteY6" fmla="*/ 0 h 2466975"/>
              <a:gd name="connsiteX7" fmla="*/ 6838950 w 9096375"/>
              <a:gd name="connsiteY7" fmla="*/ 9525 h 2466975"/>
              <a:gd name="connsiteX8" fmla="*/ 6905625 w 9096375"/>
              <a:gd name="connsiteY8" fmla="*/ 981075 h 2466975"/>
              <a:gd name="connsiteX9" fmla="*/ 7239000 w 9096375"/>
              <a:gd name="connsiteY9" fmla="*/ 981075 h 2466975"/>
              <a:gd name="connsiteX10" fmla="*/ 7629525 w 9096375"/>
              <a:gd name="connsiteY10" fmla="*/ 981075 h 2466975"/>
              <a:gd name="connsiteX11" fmla="*/ 7915275 w 9096375"/>
              <a:gd name="connsiteY11" fmla="*/ 981075 h 2466975"/>
              <a:gd name="connsiteX12" fmla="*/ 7896225 w 9096375"/>
              <a:gd name="connsiteY12" fmla="*/ 1781175 h 2466975"/>
              <a:gd name="connsiteX13" fmla="*/ 7658100 w 9096375"/>
              <a:gd name="connsiteY13" fmla="*/ 2466975 h 2466975"/>
              <a:gd name="connsiteX14" fmla="*/ 9096375 w 9096375"/>
              <a:gd name="connsiteY14" fmla="*/ 2466975 h 2466975"/>
              <a:gd name="connsiteX0" fmla="*/ 0 w 9144000"/>
              <a:gd name="connsiteY0" fmla="*/ 2457450 h 2466975"/>
              <a:gd name="connsiteX1" fmla="*/ 6610350 w 9144000"/>
              <a:gd name="connsiteY1" fmla="*/ 2457450 h 2466975"/>
              <a:gd name="connsiteX2" fmla="*/ 6591300 w 9144000"/>
              <a:gd name="connsiteY2" fmla="*/ 2219325 h 2466975"/>
              <a:gd name="connsiteX3" fmla="*/ 6000750 w 9144000"/>
              <a:gd name="connsiteY3" fmla="*/ 1152525 h 2466975"/>
              <a:gd name="connsiteX4" fmla="*/ 6124575 w 9144000"/>
              <a:gd name="connsiteY4" fmla="*/ 1009650 h 2466975"/>
              <a:gd name="connsiteX5" fmla="*/ 6619875 w 9144000"/>
              <a:gd name="connsiteY5" fmla="*/ 1466850 h 2466975"/>
              <a:gd name="connsiteX6" fmla="*/ 6562725 w 9144000"/>
              <a:gd name="connsiteY6" fmla="*/ 0 h 2466975"/>
              <a:gd name="connsiteX7" fmla="*/ 6838950 w 9144000"/>
              <a:gd name="connsiteY7" fmla="*/ 9525 h 2466975"/>
              <a:gd name="connsiteX8" fmla="*/ 6905625 w 9144000"/>
              <a:gd name="connsiteY8" fmla="*/ 981075 h 2466975"/>
              <a:gd name="connsiteX9" fmla="*/ 7239000 w 9144000"/>
              <a:gd name="connsiteY9" fmla="*/ 981075 h 2466975"/>
              <a:gd name="connsiteX10" fmla="*/ 7629525 w 9144000"/>
              <a:gd name="connsiteY10" fmla="*/ 981075 h 2466975"/>
              <a:gd name="connsiteX11" fmla="*/ 7915275 w 9144000"/>
              <a:gd name="connsiteY11" fmla="*/ 981075 h 2466975"/>
              <a:gd name="connsiteX12" fmla="*/ 7896225 w 9144000"/>
              <a:gd name="connsiteY12" fmla="*/ 1781175 h 2466975"/>
              <a:gd name="connsiteX13" fmla="*/ 7658100 w 9144000"/>
              <a:gd name="connsiteY13" fmla="*/ 2466975 h 2466975"/>
              <a:gd name="connsiteX14" fmla="*/ 9144000 w 9144000"/>
              <a:gd name="connsiteY14" fmla="*/ 2466975 h 2466975"/>
              <a:gd name="connsiteX0" fmla="*/ 0 w 9144000"/>
              <a:gd name="connsiteY0" fmla="*/ 2457450 h 2466975"/>
              <a:gd name="connsiteX1" fmla="*/ 6610350 w 9144000"/>
              <a:gd name="connsiteY1" fmla="*/ 2457450 h 2466975"/>
              <a:gd name="connsiteX2" fmla="*/ 6591300 w 9144000"/>
              <a:gd name="connsiteY2" fmla="*/ 2219325 h 2466975"/>
              <a:gd name="connsiteX3" fmla="*/ 6000750 w 9144000"/>
              <a:gd name="connsiteY3" fmla="*/ 1152525 h 2466975"/>
              <a:gd name="connsiteX4" fmla="*/ 6124575 w 9144000"/>
              <a:gd name="connsiteY4" fmla="*/ 1009650 h 2466975"/>
              <a:gd name="connsiteX5" fmla="*/ 6619875 w 9144000"/>
              <a:gd name="connsiteY5" fmla="*/ 1466850 h 2466975"/>
              <a:gd name="connsiteX6" fmla="*/ 6562725 w 9144000"/>
              <a:gd name="connsiteY6" fmla="*/ 0 h 2466975"/>
              <a:gd name="connsiteX7" fmla="*/ 6838950 w 9144000"/>
              <a:gd name="connsiteY7" fmla="*/ 9525 h 2466975"/>
              <a:gd name="connsiteX8" fmla="*/ 6905625 w 9144000"/>
              <a:gd name="connsiteY8" fmla="*/ 981075 h 2466975"/>
              <a:gd name="connsiteX9" fmla="*/ 7239000 w 9144000"/>
              <a:gd name="connsiteY9" fmla="*/ 981075 h 2466975"/>
              <a:gd name="connsiteX10" fmla="*/ 7629525 w 9144000"/>
              <a:gd name="connsiteY10" fmla="*/ 981075 h 2466975"/>
              <a:gd name="connsiteX11" fmla="*/ 7915275 w 9144000"/>
              <a:gd name="connsiteY11" fmla="*/ 981075 h 2466975"/>
              <a:gd name="connsiteX12" fmla="*/ 7896225 w 9144000"/>
              <a:gd name="connsiteY12" fmla="*/ 1781175 h 2466975"/>
              <a:gd name="connsiteX13" fmla="*/ 7658100 w 9144000"/>
              <a:gd name="connsiteY13" fmla="*/ 2466975 h 2466975"/>
              <a:gd name="connsiteX14" fmla="*/ 9144000 w 9144000"/>
              <a:gd name="connsiteY14" fmla="*/ 2466975 h 2466975"/>
              <a:gd name="connsiteX0" fmla="*/ 0 w 9144000"/>
              <a:gd name="connsiteY0" fmla="*/ 2457450 h 2466975"/>
              <a:gd name="connsiteX1" fmla="*/ 6610350 w 9144000"/>
              <a:gd name="connsiteY1" fmla="*/ 2457450 h 2466975"/>
              <a:gd name="connsiteX2" fmla="*/ 6591300 w 9144000"/>
              <a:gd name="connsiteY2" fmla="*/ 2219325 h 2466975"/>
              <a:gd name="connsiteX3" fmla="*/ 6000750 w 9144000"/>
              <a:gd name="connsiteY3" fmla="*/ 1152525 h 2466975"/>
              <a:gd name="connsiteX4" fmla="*/ 6124575 w 9144000"/>
              <a:gd name="connsiteY4" fmla="*/ 1009650 h 2466975"/>
              <a:gd name="connsiteX5" fmla="*/ 6619875 w 9144000"/>
              <a:gd name="connsiteY5" fmla="*/ 1466850 h 2466975"/>
              <a:gd name="connsiteX6" fmla="*/ 6562725 w 9144000"/>
              <a:gd name="connsiteY6" fmla="*/ 0 h 2466975"/>
              <a:gd name="connsiteX7" fmla="*/ 6838950 w 9144000"/>
              <a:gd name="connsiteY7" fmla="*/ 9525 h 2466975"/>
              <a:gd name="connsiteX8" fmla="*/ 6905625 w 9144000"/>
              <a:gd name="connsiteY8" fmla="*/ 981075 h 2466975"/>
              <a:gd name="connsiteX9" fmla="*/ 7239000 w 9144000"/>
              <a:gd name="connsiteY9" fmla="*/ 981075 h 2466975"/>
              <a:gd name="connsiteX10" fmla="*/ 7629525 w 9144000"/>
              <a:gd name="connsiteY10" fmla="*/ 981075 h 2466975"/>
              <a:gd name="connsiteX11" fmla="*/ 7915275 w 9144000"/>
              <a:gd name="connsiteY11" fmla="*/ 981075 h 2466975"/>
              <a:gd name="connsiteX12" fmla="*/ 7896225 w 9144000"/>
              <a:gd name="connsiteY12" fmla="*/ 1781175 h 2466975"/>
              <a:gd name="connsiteX13" fmla="*/ 7658100 w 9144000"/>
              <a:gd name="connsiteY13" fmla="*/ 2466975 h 2466975"/>
              <a:gd name="connsiteX14" fmla="*/ 9144000 w 9144000"/>
              <a:gd name="connsiteY14" fmla="*/ 2466975 h 2466975"/>
              <a:gd name="connsiteX0" fmla="*/ 0 w 9144000"/>
              <a:gd name="connsiteY0" fmla="*/ 2457450 h 2466975"/>
              <a:gd name="connsiteX1" fmla="*/ 6610350 w 9144000"/>
              <a:gd name="connsiteY1" fmla="*/ 2457450 h 2466975"/>
              <a:gd name="connsiteX2" fmla="*/ 6591300 w 9144000"/>
              <a:gd name="connsiteY2" fmla="*/ 2219325 h 2466975"/>
              <a:gd name="connsiteX3" fmla="*/ 6000750 w 9144000"/>
              <a:gd name="connsiteY3" fmla="*/ 1152525 h 2466975"/>
              <a:gd name="connsiteX4" fmla="*/ 6124575 w 9144000"/>
              <a:gd name="connsiteY4" fmla="*/ 1009650 h 2466975"/>
              <a:gd name="connsiteX5" fmla="*/ 6619875 w 9144000"/>
              <a:gd name="connsiteY5" fmla="*/ 1466850 h 2466975"/>
              <a:gd name="connsiteX6" fmla="*/ 6562725 w 9144000"/>
              <a:gd name="connsiteY6" fmla="*/ 0 h 2466975"/>
              <a:gd name="connsiteX7" fmla="*/ 6838950 w 9144000"/>
              <a:gd name="connsiteY7" fmla="*/ 9525 h 2466975"/>
              <a:gd name="connsiteX8" fmla="*/ 6905625 w 9144000"/>
              <a:gd name="connsiteY8" fmla="*/ 981075 h 2466975"/>
              <a:gd name="connsiteX9" fmla="*/ 7239000 w 9144000"/>
              <a:gd name="connsiteY9" fmla="*/ 981075 h 2466975"/>
              <a:gd name="connsiteX10" fmla="*/ 7629525 w 9144000"/>
              <a:gd name="connsiteY10" fmla="*/ 981075 h 2466975"/>
              <a:gd name="connsiteX11" fmla="*/ 7915275 w 9144000"/>
              <a:gd name="connsiteY11" fmla="*/ 981075 h 2466975"/>
              <a:gd name="connsiteX12" fmla="*/ 7896225 w 9144000"/>
              <a:gd name="connsiteY12" fmla="*/ 1781175 h 2466975"/>
              <a:gd name="connsiteX13" fmla="*/ 7658100 w 9144000"/>
              <a:gd name="connsiteY13" fmla="*/ 2466975 h 2466975"/>
              <a:gd name="connsiteX14" fmla="*/ 9144000 w 9144000"/>
              <a:gd name="connsiteY14" fmla="*/ 2466975 h 2466975"/>
              <a:gd name="connsiteX0" fmla="*/ 0 w 9144000"/>
              <a:gd name="connsiteY0" fmla="*/ 2457450 h 2466975"/>
              <a:gd name="connsiteX1" fmla="*/ 6610350 w 9144000"/>
              <a:gd name="connsiteY1" fmla="*/ 2457450 h 2466975"/>
              <a:gd name="connsiteX2" fmla="*/ 6591300 w 9144000"/>
              <a:gd name="connsiteY2" fmla="*/ 2219325 h 2466975"/>
              <a:gd name="connsiteX3" fmla="*/ 6000750 w 9144000"/>
              <a:gd name="connsiteY3" fmla="*/ 1152525 h 2466975"/>
              <a:gd name="connsiteX4" fmla="*/ 6124575 w 9144000"/>
              <a:gd name="connsiteY4" fmla="*/ 1009650 h 2466975"/>
              <a:gd name="connsiteX5" fmla="*/ 6619875 w 9144000"/>
              <a:gd name="connsiteY5" fmla="*/ 1466850 h 2466975"/>
              <a:gd name="connsiteX6" fmla="*/ 6562725 w 9144000"/>
              <a:gd name="connsiteY6" fmla="*/ 0 h 2466975"/>
              <a:gd name="connsiteX7" fmla="*/ 6838950 w 9144000"/>
              <a:gd name="connsiteY7" fmla="*/ 9525 h 2466975"/>
              <a:gd name="connsiteX8" fmla="*/ 6905625 w 9144000"/>
              <a:gd name="connsiteY8" fmla="*/ 981075 h 2466975"/>
              <a:gd name="connsiteX9" fmla="*/ 7239000 w 9144000"/>
              <a:gd name="connsiteY9" fmla="*/ 981075 h 2466975"/>
              <a:gd name="connsiteX10" fmla="*/ 7629525 w 9144000"/>
              <a:gd name="connsiteY10" fmla="*/ 981075 h 2466975"/>
              <a:gd name="connsiteX11" fmla="*/ 7915275 w 9144000"/>
              <a:gd name="connsiteY11" fmla="*/ 981075 h 2466975"/>
              <a:gd name="connsiteX12" fmla="*/ 7896225 w 9144000"/>
              <a:gd name="connsiteY12" fmla="*/ 1781175 h 2466975"/>
              <a:gd name="connsiteX13" fmla="*/ 7658100 w 9144000"/>
              <a:gd name="connsiteY13" fmla="*/ 2466975 h 2466975"/>
              <a:gd name="connsiteX14" fmla="*/ 9144000 w 9144000"/>
              <a:gd name="connsiteY14" fmla="*/ 2466975 h 2466975"/>
              <a:gd name="connsiteX0" fmla="*/ 0 w 9144000"/>
              <a:gd name="connsiteY0" fmla="*/ 2457450 h 2466975"/>
              <a:gd name="connsiteX1" fmla="*/ 6610350 w 9144000"/>
              <a:gd name="connsiteY1" fmla="*/ 2457450 h 2466975"/>
              <a:gd name="connsiteX2" fmla="*/ 6591300 w 9144000"/>
              <a:gd name="connsiteY2" fmla="*/ 2219325 h 2466975"/>
              <a:gd name="connsiteX3" fmla="*/ 6000750 w 9144000"/>
              <a:gd name="connsiteY3" fmla="*/ 1152525 h 2466975"/>
              <a:gd name="connsiteX4" fmla="*/ 6157493 w 9144000"/>
              <a:gd name="connsiteY4" fmla="*/ 998677 h 2466975"/>
              <a:gd name="connsiteX5" fmla="*/ 6619875 w 9144000"/>
              <a:gd name="connsiteY5" fmla="*/ 1466850 h 2466975"/>
              <a:gd name="connsiteX6" fmla="*/ 6562725 w 9144000"/>
              <a:gd name="connsiteY6" fmla="*/ 0 h 2466975"/>
              <a:gd name="connsiteX7" fmla="*/ 6838950 w 9144000"/>
              <a:gd name="connsiteY7" fmla="*/ 9525 h 2466975"/>
              <a:gd name="connsiteX8" fmla="*/ 6905625 w 9144000"/>
              <a:gd name="connsiteY8" fmla="*/ 981075 h 2466975"/>
              <a:gd name="connsiteX9" fmla="*/ 7239000 w 9144000"/>
              <a:gd name="connsiteY9" fmla="*/ 981075 h 2466975"/>
              <a:gd name="connsiteX10" fmla="*/ 7629525 w 9144000"/>
              <a:gd name="connsiteY10" fmla="*/ 981075 h 2466975"/>
              <a:gd name="connsiteX11" fmla="*/ 7915275 w 9144000"/>
              <a:gd name="connsiteY11" fmla="*/ 981075 h 2466975"/>
              <a:gd name="connsiteX12" fmla="*/ 7896225 w 9144000"/>
              <a:gd name="connsiteY12" fmla="*/ 1781175 h 2466975"/>
              <a:gd name="connsiteX13" fmla="*/ 7658100 w 9144000"/>
              <a:gd name="connsiteY13" fmla="*/ 2466975 h 2466975"/>
              <a:gd name="connsiteX14" fmla="*/ 9144000 w 9144000"/>
              <a:gd name="connsiteY14" fmla="*/ 2466975 h 2466975"/>
              <a:gd name="connsiteX0" fmla="*/ 0 w 9144000"/>
              <a:gd name="connsiteY0" fmla="*/ 2457450 h 2466975"/>
              <a:gd name="connsiteX1" fmla="*/ 6610350 w 9144000"/>
              <a:gd name="connsiteY1" fmla="*/ 2457450 h 2466975"/>
              <a:gd name="connsiteX2" fmla="*/ 6591300 w 9144000"/>
              <a:gd name="connsiteY2" fmla="*/ 2219325 h 2466975"/>
              <a:gd name="connsiteX3" fmla="*/ 6000750 w 9144000"/>
              <a:gd name="connsiteY3" fmla="*/ 1152525 h 2466975"/>
              <a:gd name="connsiteX4" fmla="*/ 6190411 w 9144000"/>
              <a:gd name="connsiteY4" fmla="*/ 998677 h 2466975"/>
              <a:gd name="connsiteX5" fmla="*/ 6619875 w 9144000"/>
              <a:gd name="connsiteY5" fmla="*/ 1466850 h 2466975"/>
              <a:gd name="connsiteX6" fmla="*/ 6562725 w 9144000"/>
              <a:gd name="connsiteY6" fmla="*/ 0 h 2466975"/>
              <a:gd name="connsiteX7" fmla="*/ 6838950 w 9144000"/>
              <a:gd name="connsiteY7" fmla="*/ 9525 h 2466975"/>
              <a:gd name="connsiteX8" fmla="*/ 6905625 w 9144000"/>
              <a:gd name="connsiteY8" fmla="*/ 981075 h 2466975"/>
              <a:gd name="connsiteX9" fmla="*/ 7239000 w 9144000"/>
              <a:gd name="connsiteY9" fmla="*/ 981075 h 2466975"/>
              <a:gd name="connsiteX10" fmla="*/ 7629525 w 9144000"/>
              <a:gd name="connsiteY10" fmla="*/ 981075 h 2466975"/>
              <a:gd name="connsiteX11" fmla="*/ 7915275 w 9144000"/>
              <a:gd name="connsiteY11" fmla="*/ 981075 h 2466975"/>
              <a:gd name="connsiteX12" fmla="*/ 7896225 w 9144000"/>
              <a:gd name="connsiteY12" fmla="*/ 1781175 h 2466975"/>
              <a:gd name="connsiteX13" fmla="*/ 7658100 w 9144000"/>
              <a:gd name="connsiteY13" fmla="*/ 2466975 h 2466975"/>
              <a:gd name="connsiteX14" fmla="*/ 9144000 w 9144000"/>
              <a:gd name="connsiteY14" fmla="*/ 2466975 h 2466975"/>
              <a:gd name="connsiteX0" fmla="*/ 0 w 9144000"/>
              <a:gd name="connsiteY0" fmla="*/ 2457450 h 2466975"/>
              <a:gd name="connsiteX1" fmla="*/ 6610350 w 9144000"/>
              <a:gd name="connsiteY1" fmla="*/ 2457450 h 2466975"/>
              <a:gd name="connsiteX2" fmla="*/ 6591300 w 9144000"/>
              <a:gd name="connsiteY2" fmla="*/ 2219325 h 2466975"/>
              <a:gd name="connsiteX3" fmla="*/ 6000750 w 9144000"/>
              <a:gd name="connsiteY3" fmla="*/ 1152525 h 2466975"/>
              <a:gd name="connsiteX4" fmla="*/ 6190411 w 9144000"/>
              <a:gd name="connsiteY4" fmla="*/ 998677 h 2466975"/>
              <a:gd name="connsiteX5" fmla="*/ 6619875 w 9144000"/>
              <a:gd name="connsiteY5" fmla="*/ 1466850 h 2466975"/>
              <a:gd name="connsiteX6" fmla="*/ 6562725 w 9144000"/>
              <a:gd name="connsiteY6" fmla="*/ 0 h 2466975"/>
              <a:gd name="connsiteX7" fmla="*/ 6838950 w 9144000"/>
              <a:gd name="connsiteY7" fmla="*/ 9525 h 2466975"/>
              <a:gd name="connsiteX8" fmla="*/ 6905625 w 9144000"/>
              <a:gd name="connsiteY8" fmla="*/ 981075 h 2466975"/>
              <a:gd name="connsiteX9" fmla="*/ 7239000 w 9144000"/>
              <a:gd name="connsiteY9" fmla="*/ 981075 h 2466975"/>
              <a:gd name="connsiteX10" fmla="*/ 7629525 w 9144000"/>
              <a:gd name="connsiteY10" fmla="*/ 981075 h 2466975"/>
              <a:gd name="connsiteX11" fmla="*/ 7915275 w 9144000"/>
              <a:gd name="connsiteY11" fmla="*/ 981075 h 2466975"/>
              <a:gd name="connsiteX12" fmla="*/ 7896225 w 9144000"/>
              <a:gd name="connsiteY12" fmla="*/ 1781175 h 2466975"/>
              <a:gd name="connsiteX13" fmla="*/ 7658100 w 9144000"/>
              <a:gd name="connsiteY13" fmla="*/ 2466975 h 2466975"/>
              <a:gd name="connsiteX14" fmla="*/ 9144000 w 9144000"/>
              <a:gd name="connsiteY14" fmla="*/ 2466975 h 2466975"/>
              <a:gd name="connsiteX0" fmla="*/ 0 w 9144000"/>
              <a:gd name="connsiteY0" fmla="*/ 2457450 h 2466975"/>
              <a:gd name="connsiteX1" fmla="*/ 6610350 w 9144000"/>
              <a:gd name="connsiteY1" fmla="*/ 2457450 h 2466975"/>
              <a:gd name="connsiteX2" fmla="*/ 6591300 w 9144000"/>
              <a:gd name="connsiteY2" fmla="*/ 2219325 h 2466975"/>
              <a:gd name="connsiteX3" fmla="*/ 6000750 w 9144000"/>
              <a:gd name="connsiteY3" fmla="*/ 1152525 h 2466975"/>
              <a:gd name="connsiteX4" fmla="*/ 6190411 w 9144000"/>
              <a:gd name="connsiteY4" fmla="*/ 998677 h 2466975"/>
              <a:gd name="connsiteX5" fmla="*/ 6619875 w 9144000"/>
              <a:gd name="connsiteY5" fmla="*/ 1466850 h 2466975"/>
              <a:gd name="connsiteX6" fmla="*/ 6562725 w 9144000"/>
              <a:gd name="connsiteY6" fmla="*/ 0 h 2466975"/>
              <a:gd name="connsiteX7" fmla="*/ 6838950 w 9144000"/>
              <a:gd name="connsiteY7" fmla="*/ 9525 h 2466975"/>
              <a:gd name="connsiteX8" fmla="*/ 6905625 w 9144000"/>
              <a:gd name="connsiteY8" fmla="*/ 981075 h 2466975"/>
              <a:gd name="connsiteX9" fmla="*/ 7239000 w 9144000"/>
              <a:gd name="connsiteY9" fmla="*/ 981075 h 2466975"/>
              <a:gd name="connsiteX10" fmla="*/ 7629525 w 9144000"/>
              <a:gd name="connsiteY10" fmla="*/ 981075 h 2466975"/>
              <a:gd name="connsiteX11" fmla="*/ 7915275 w 9144000"/>
              <a:gd name="connsiteY11" fmla="*/ 981075 h 2466975"/>
              <a:gd name="connsiteX12" fmla="*/ 7896225 w 9144000"/>
              <a:gd name="connsiteY12" fmla="*/ 1781175 h 2466975"/>
              <a:gd name="connsiteX13" fmla="*/ 7658100 w 9144000"/>
              <a:gd name="connsiteY13" fmla="*/ 2466975 h 2466975"/>
              <a:gd name="connsiteX14" fmla="*/ 9144000 w 9144000"/>
              <a:gd name="connsiteY14" fmla="*/ 2466975 h 2466975"/>
              <a:gd name="connsiteX0" fmla="*/ 0 w 9144000"/>
              <a:gd name="connsiteY0" fmla="*/ 2457450 h 2466975"/>
              <a:gd name="connsiteX1" fmla="*/ 6610350 w 9144000"/>
              <a:gd name="connsiteY1" fmla="*/ 2457450 h 2466975"/>
              <a:gd name="connsiteX2" fmla="*/ 6591300 w 9144000"/>
              <a:gd name="connsiteY2" fmla="*/ 2219325 h 2466975"/>
              <a:gd name="connsiteX3" fmla="*/ 6000750 w 9144000"/>
              <a:gd name="connsiteY3" fmla="*/ 1152525 h 2466975"/>
              <a:gd name="connsiteX4" fmla="*/ 6190411 w 9144000"/>
              <a:gd name="connsiteY4" fmla="*/ 998677 h 2466975"/>
              <a:gd name="connsiteX5" fmla="*/ 6619875 w 9144000"/>
              <a:gd name="connsiteY5" fmla="*/ 1466850 h 2466975"/>
              <a:gd name="connsiteX6" fmla="*/ 6562725 w 9144000"/>
              <a:gd name="connsiteY6" fmla="*/ 0 h 2466975"/>
              <a:gd name="connsiteX7" fmla="*/ 6838950 w 9144000"/>
              <a:gd name="connsiteY7" fmla="*/ 9525 h 2466975"/>
              <a:gd name="connsiteX8" fmla="*/ 6905625 w 9144000"/>
              <a:gd name="connsiteY8" fmla="*/ 981075 h 2466975"/>
              <a:gd name="connsiteX9" fmla="*/ 7239000 w 9144000"/>
              <a:gd name="connsiteY9" fmla="*/ 981075 h 2466975"/>
              <a:gd name="connsiteX10" fmla="*/ 7629525 w 9144000"/>
              <a:gd name="connsiteY10" fmla="*/ 981075 h 2466975"/>
              <a:gd name="connsiteX11" fmla="*/ 7915275 w 9144000"/>
              <a:gd name="connsiteY11" fmla="*/ 981075 h 2466975"/>
              <a:gd name="connsiteX12" fmla="*/ 7896225 w 9144000"/>
              <a:gd name="connsiteY12" fmla="*/ 1781175 h 2466975"/>
              <a:gd name="connsiteX13" fmla="*/ 7658100 w 9144000"/>
              <a:gd name="connsiteY13" fmla="*/ 2466975 h 2466975"/>
              <a:gd name="connsiteX14" fmla="*/ 9144000 w 9144000"/>
              <a:gd name="connsiteY14" fmla="*/ 2466975 h 2466975"/>
              <a:gd name="connsiteX0" fmla="*/ 0 w 9144000"/>
              <a:gd name="connsiteY0" fmla="*/ 2457450 h 2466975"/>
              <a:gd name="connsiteX1" fmla="*/ 6610350 w 9144000"/>
              <a:gd name="connsiteY1" fmla="*/ 2457450 h 2466975"/>
              <a:gd name="connsiteX2" fmla="*/ 6591300 w 9144000"/>
              <a:gd name="connsiteY2" fmla="*/ 2219325 h 2466975"/>
              <a:gd name="connsiteX3" fmla="*/ 6000750 w 9144000"/>
              <a:gd name="connsiteY3" fmla="*/ 1152525 h 2466975"/>
              <a:gd name="connsiteX4" fmla="*/ 6190411 w 9144000"/>
              <a:gd name="connsiteY4" fmla="*/ 998677 h 2466975"/>
              <a:gd name="connsiteX5" fmla="*/ 6619875 w 9144000"/>
              <a:gd name="connsiteY5" fmla="*/ 1466850 h 2466975"/>
              <a:gd name="connsiteX6" fmla="*/ 6562725 w 9144000"/>
              <a:gd name="connsiteY6" fmla="*/ 0 h 2466975"/>
              <a:gd name="connsiteX7" fmla="*/ 6838950 w 9144000"/>
              <a:gd name="connsiteY7" fmla="*/ 9525 h 2466975"/>
              <a:gd name="connsiteX8" fmla="*/ 6905625 w 9144000"/>
              <a:gd name="connsiteY8" fmla="*/ 981075 h 2466975"/>
              <a:gd name="connsiteX9" fmla="*/ 7239000 w 9144000"/>
              <a:gd name="connsiteY9" fmla="*/ 981075 h 2466975"/>
              <a:gd name="connsiteX10" fmla="*/ 7629525 w 9144000"/>
              <a:gd name="connsiteY10" fmla="*/ 981075 h 2466975"/>
              <a:gd name="connsiteX11" fmla="*/ 7915275 w 9144000"/>
              <a:gd name="connsiteY11" fmla="*/ 981075 h 2466975"/>
              <a:gd name="connsiteX12" fmla="*/ 7896225 w 9144000"/>
              <a:gd name="connsiteY12" fmla="*/ 1781175 h 2466975"/>
              <a:gd name="connsiteX13" fmla="*/ 7658100 w 9144000"/>
              <a:gd name="connsiteY13" fmla="*/ 2466975 h 2466975"/>
              <a:gd name="connsiteX14" fmla="*/ 9144000 w 9144000"/>
              <a:gd name="connsiteY14" fmla="*/ 2466975 h 2466975"/>
              <a:gd name="connsiteX0" fmla="*/ 0 w 9144000"/>
              <a:gd name="connsiteY0" fmla="*/ 2457450 h 2466975"/>
              <a:gd name="connsiteX1" fmla="*/ 6610350 w 9144000"/>
              <a:gd name="connsiteY1" fmla="*/ 2457450 h 2466975"/>
              <a:gd name="connsiteX2" fmla="*/ 6591300 w 9144000"/>
              <a:gd name="connsiteY2" fmla="*/ 2219325 h 2466975"/>
              <a:gd name="connsiteX3" fmla="*/ 6000750 w 9144000"/>
              <a:gd name="connsiteY3" fmla="*/ 1152525 h 2466975"/>
              <a:gd name="connsiteX4" fmla="*/ 6190411 w 9144000"/>
              <a:gd name="connsiteY4" fmla="*/ 998677 h 2466975"/>
              <a:gd name="connsiteX5" fmla="*/ 6619875 w 9144000"/>
              <a:gd name="connsiteY5" fmla="*/ 1466850 h 2466975"/>
              <a:gd name="connsiteX6" fmla="*/ 6562725 w 9144000"/>
              <a:gd name="connsiteY6" fmla="*/ 0 h 2466975"/>
              <a:gd name="connsiteX7" fmla="*/ 6838950 w 9144000"/>
              <a:gd name="connsiteY7" fmla="*/ 9525 h 2466975"/>
              <a:gd name="connsiteX8" fmla="*/ 6905625 w 9144000"/>
              <a:gd name="connsiteY8" fmla="*/ 981075 h 2466975"/>
              <a:gd name="connsiteX9" fmla="*/ 7239000 w 9144000"/>
              <a:gd name="connsiteY9" fmla="*/ 981075 h 2466975"/>
              <a:gd name="connsiteX10" fmla="*/ 7629525 w 9144000"/>
              <a:gd name="connsiteY10" fmla="*/ 981075 h 2466975"/>
              <a:gd name="connsiteX11" fmla="*/ 7915275 w 9144000"/>
              <a:gd name="connsiteY11" fmla="*/ 981075 h 2466975"/>
              <a:gd name="connsiteX12" fmla="*/ 7896225 w 9144000"/>
              <a:gd name="connsiteY12" fmla="*/ 1781175 h 2466975"/>
              <a:gd name="connsiteX13" fmla="*/ 7658100 w 9144000"/>
              <a:gd name="connsiteY13" fmla="*/ 2466975 h 2466975"/>
              <a:gd name="connsiteX14" fmla="*/ 9144000 w 9144000"/>
              <a:gd name="connsiteY14" fmla="*/ 2466975 h 2466975"/>
              <a:gd name="connsiteX0" fmla="*/ 0 w 9144000"/>
              <a:gd name="connsiteY0" fmla="*/ 2457450 h 2466975"/>
              <a:gd name="connsiteX1" fmla="*/ 6610350 w 9144000"/>
              <a:gd name="connsiteY1" fmla="*/ 2457450 h 2466975"/>
              <a:gd name="connsiteX2" fmla="*/ 6591300 w 9144000"/>
              <a:gd name="connsiteY2" fmla="*/ 2219325 h 2466975"/>
              <a:gd name="connsiteX3" fmla="*/ 6000750 w 9144000"/>
              <a:gd name="connsiteY3" fmla="*/ 1152525 h 2466975"/>
              <a:gd name="connsiteX4" fmla="*/ 6190411 w 9144000"/>
              <a:gd name="connsiteY4" fmla="*/ 998677 h 2466975"/>
              <a:gd name="connsiteX5" fmla="*/ 6619875 w 9144000"/>
              <a:gd name="connsiteY5" fmla="*/ 1466850 h 2466975"/>
              <a:gd name="connsiteX6" fmla="*/ 6562725 w 9144000"/>
              <a:gd name="connsiteY6" fmla="*/ 0 h 2466975"/>
              <a:gd name="connsiteX7" fmla="*/ 6838950 w 9144000"/>
              <a:gd name="connsiteY7" fmla="*/ 9525 h 2466975"/>
              <a:gd name="connsiteX8" fmla="*/ 6905625 w 9144000"/>
              <a:gd name="connsiteY8" fmla="*/ 981075 h 2466975"/>
              <a:gd name="connsiteX9" fmla="*/ 7239000 w 9144000"/>
              <a:gd name="connsiteY9" fmla="*/ 981075 h 2466975"/>
              <a:gd name="connsiteX10" fmla="*/ 7629525 w 9144000"/>
              <a:gd name="connsiteY10" fmla="*/ 981075 h 2466975"/>
              <a:gd name="connsiteX11" fmla="*/ 7915275 w 9144000"/>
              <a:gd name="connsiteY11" fmla="*/ 981075 h 2466975"/>
              <a:gd name="connsiteX12" fmla="*/ 7896225 w 9144000"/>
              <a:gd name="connsiteY12" fmla="*/ 1781175 h 2466975"/>
              <a:gd name="connsiteX13" fmla="*/ 7658100 w 9144000"/>
              <a:gd name="connsiteY13" fmla="*/ 2466975 h 2466975"/>
              <a:gd name="connsiteX14" fmla="*/ 9144000 w 9144000"/>
              <a:gd name="connsiteY14" fmla="*/ 2466975 h 2466975"/>
              <a:gd name="connsiteX0" fmla="*/ 0 w 9144000"/>
              <a:gd name="connsiteY0" fmla="*/ 2457450 h 2466975"/>
              <a:gd name="connsiteX1" fmla="*/ 6610350 w 9144000"/>
              <a:gd name="connsiteY1" fmla="*/ 2457450 h 2466975"/>
              <a:gd name="connsiteX2" fmla="*/ 6591300 w 9144000"/>
              <a:gd name="connsiteY2" fmla="*/ 2219325 h 2466975"/>
              <a:gd name="connsiteX3" fmla="*/ 6000750 w 9144000"/>
              <a:gd name="connsiteY3" fmla="*/ 1152525 h 2466975"/>
              <a:gd name="connsiteX4" fmla="*/ 6190411 w 9144000"/>
              <a:gd name="connsiteY4" fmla="*/ 998677 h 2466975"/>
              <a:gd name="connsiteX5" fmla="*/ 6619875 w 9144000"/>
              <a:gd name="connsiteY5" fmla="*/ 1466850 h 2466975"/>
              <a:gd name="connsiteX6" fmla="*/ 6562725 w 9144000"/>
              <a:gd name="connsiteY6" fmla="*/ 0 h 2466975"/>
              <a:gd name="connsiteX7" fmla="*/ 6838950 w 9144000"/>
              <a:gd name="connsiteY7" fmla="*/ 9525 h 2466975"/>
              <a:gd name="connsiteX8" fmla="*/ 6905625 w 9144000"/>
              <a:gd name="connsiteY8" fmla="*/ 981075 h 2466975"/>
              <a:gd name="connsiteX9" fmla="*/ 7239000 w 9144000"/>
              <a:gd name="connsiteY9" fmla="*/ 981075 h 2466975"/>
              <a:gd name="connsiteX10" fmla="*/ 7629525 w 9144000"/>
              <a:gd name="connsiteY10" fmla="*/ 981075 h 2466975"/>
              <a:gd name="connsiteX11" fmla="*/ 7915275 w 9144000"/>
              <a:gd name="connsiteY11" fmla="*/ 981075 h 2466975"/>
              <a:gd name="connsiteX12" fmla="*/ 7896225 w 9144000"/>
              <a:gd name="connsiteY12" fmla="*/ 1781175 h 2466975"/>
              <a:gd name="connsiteX13" fmla="*/ 7658100 w 9144000"/>
              <a:gd name="connsiteY13" fmla="*/ 2466975 h 2466975"/>
              <a:gd name="connsiteX14" fmla="*/ 9144000 w 9144000"/>
              <a:gd name="connsiteY14" fmla="*/ 2466975 h 2466975"/>
              <a:gd name="connsiteX0" fmla="*/ 0 w 9144000"/>
              <a:gd name="connsiteY0" fmla="*/ 2457450 h 2466975"/>
              <a:gd name="connsiteX1" fmla="*/ 6610350 w 9144000"/>
              <a:gd name="connsiteY1" fmla="*/ 2457450 h 2466975"/>
              <a:gd name="connsiteX2" fmla="*/ 6591300 w 9144000"/>
              <a:gd name="connsiteY2" fmla="*/ 2219325 h 2466975"/>
              <a:gd name="connsiteX3" fmla="*/ 6000750 w 9144000"/>
              <a:gd name="connsiteY3" fmla="*/ 1152525 h 2466975"/>
              <a:gd name="connsiteX4" fmla="*/ 6190411 w 9144000"/>
              <a:gd name="connsiteY4" fmla="*/ 998677 h 2466975"/>
              <a:gd name="connsiteX5" fmla="*/ 6619875 w 9144000"/>
              <a:gd name="connsiteY5" fmla="*/ 1466850 h 2466975"/>
              <a:gd name="connsiteX6" fmla="*/ 6562725 w 9144000"/>
              <a:gd name="connsiteY6" fmla="*/ 0 h 2466975"/>
              <a:gd name="connsiteX7" fmla="*/ 6838950 w 9144000"/>
              <a:gd name="connsiteY7" fmla="*/ 9525 h 2466975"/>
              <a:gd name="connsiteX8" fmla="*/ 6905625 w 9144000"/>
              <a:gd name="connsiteY8" fmla="*/ 981075 h 2466975"/>
              <a:gd name="connsiteX9" fmla="*/ 7239000 w 9144000"/>
              <a:gd name="connsiteY9" fmla="*/ 981075 h 2466975"/>
              <a:gd name="connsiteX10" fmla="*/ 7629525 w 9144000"/>
              <a:gd name="connsiteY10" fmla="*/ 981075 h 2466975"/>
              <a:gd name="connsiteX11" fmla="*/ 7915275 w 9144000"/>
              <a:gd name="connsiteY11" fmla="*/ 981075 h 2466975"/>
              <a:gd name="connsiteX12" fmla="*/ 7896225 w 9144000"/>
              <a:gd name="connsiteY12" fmla="*/ 1781175 h 2466975"/>
              <a:gd name="connsiteX13" fmla="*/ 7658100 w 9144000"/>
              <a:gd name="connsiteY13" fmla="*/ 2466975 h 2466975"/>
              <a:gd name="connsiteX14" fmla="*/ 9144000 w 9144000"/>
              <a:gd name="connsiteY14" fmla="*/ 2466975 h 2466975"/>
              <a:gd name="connsiteX0" fmla="*/ 0 w 9144000"/>
              <a:gd name="connsiteY0" fmla="*/ 2457450 h 2466975"/>
              <a:gd name="connsiteX1" fmla="*/ 6610350 w 9144000"/>
              <a:gd name="connsiteY1" fmla="*/ 2457450 h 2466975"/>
              <a:gd name="connsiteX2" fmla="*/ 6591300 w 9144000"/>
              <a:gd name="connsiteY2" fmla="*/ 2219325 h 2466975"/>
              <a:gd name="connsiteX3" fmla="*/ 6000750 w 9144000"/>
              <a:gd name="connsiteY3" fmla="*/ 1152525 h 2466975"/>
              <a:gd name="connsiteX4" fmla="*/ 6190411 w 9144000"/>
              <a:gd name="connsiteY4" fmla="*/ 998677 h 2466975"/>
              <a:gd name="connsiteX5" fmla="*/ 6619875 w 9144000"/>
              <a:gd name="connsiteY5" fmla="*/ 1466850 h 2466975"/>
              <a:gd name="connsiteX6" fmla="*/ 6562725 w 9144000"/>
              <a:gd name="connsiteY6" fmla="*/ 0 h 2466975"/>
              <a:gd name="connsiteX7" fmla="*/ 6838950 w 9144000"/>
              <a:gd name="connsiteY7" fmla="*/ 9525 h 2466975"/>
              <a:gd name="connsiteX8" fmla="*/ 6905625 w 9144000"/>
              <a:gd name="connsiteY8" fmla="*/ 981075 h 2466975"/>
              <a:gd name="connsiteX9" fmla="*/ 7239000 w 9144000"/>
              <a:gd name="connsiteY9" fmla="*/ 981075 h 2466975"/>
              <a:gd name="connsiteX10" fmla="*/ 7629525 w 9144000"/>
              <a:gd name="connsiteY10" fmla="*/ 981075 h 2466975"/>
              <a:gd name="connsiteX11" fmla="*/ 7915275 w 9144000"/>
              <a:gd name="connsiteY11" fmla="*/ 981075 h 2466975"/>
              <a:gd name="connsiteX12" fmla="*/ 7896225 w 9144000"/>
              <a:gd name="connsiteY12" fmla="*/ 1781175 h 2466975"/>
              <a:gd name="connsiteX13" fmla="*/ 7658100 w 9144000"/>
              <a:gd name="connsiteY13" fmla="*/ 2466975 h 2466975"/>
              <a:gd name="connsiteX14" fmla="*/ 9144000 w 9144000"/>
              <a:gd name="connsiteY14" fmla="*/ 2466975 h 2466975"/>
              <a:gd name="connsiteX0" fmla="*/ 0 w 9144000"/>
              <a:gd name="connsiteY0" fmla="*/ 2457450 h 2466975"/>
              <a:gd name="connsiteX1" fmla="*/ 6610350 w 9144000"/>
              <a:gd name="connsiteY1" fmla="*/ 2457450 h 2466975"/>
              <a:gd name="connsiteX2" fmla="*/ 6591300 w 9144000"/>
              <a:gd name="connsiteY2" fmla="*/ 2219325 h 2466975"/>
              <a:gd name="connsiteX3" fmla="*/ 6000750 w 9144000"/>
              <a:gd name="connsiteY3" fmla="*/ 1152525 h 2466975"/>
              <a:gd name="connsiteX4" fmla="*/ 6190411 w 9144000"/>
              <a:gd name="connsiteY4" fmla="*/ 998677 h 2466975"/>
              <a:gd name="connsiteX5" fmla="*/ 6619875 w 9144000"/>
              <a:gd name="connsiteY5" fmla="*/ 1466850 h 2466975"/>
              <a:gd name="connsiteX6" fmla="*/ 6562725 w 9144000"/>
              <a:gd name="connsiteY6" fmla="*/ 0 h 2466975"/>
              <a:gd name="connsiteX7" fmla="*/ 6838950 w 9144000"/>
              <a:gd name="connsiteY7" fmla="*/ 9525 h 2466975"/>
              <a:gd name="connsiteX8" fmla="*/ 6905625 w 9144000"/>
              <a:gd name="connsiteY8" fmla="*/ 981075 h 2466975"/>
              <a:gd name="connsiteX9" fmla="*/ 7239000 w 9144000"/>
              <a:gd name="connsiteY9" fmla="*/ 981075 h 2466975"/>
              <a:gd name="connsiteX10" fmla="*/ 7629525 w 9144000"/>
              <a:gd name="connsiteY10" fmla="*/ 981075 h 2466975"/>
              <a:gd name="connsiteX11" fmla="*/ 7915275 w 9144000"/>
              <a:gd name="connsiteY11" fmla="*/ 981075 h 2466975"/>
              <a:gd name="connsiteX12" fmla="*/ 7896225 w 9144000"/>
              <a:gd name="connsiteY12" fmla="*/ 1781175 h 2466975"/>
              <a:gd name="connsiteX13" fmla="*/ 7658100 w 9144000"/>
              <a:gd name="connsiteY13" fmla="*/ 2466975 h 2466975"/>
              <a:gd name="connsiteX14" fmla="*/ 9144000 w 9144000"/>
              <a:gd name="connsiteY14" fmla="*/ 2466975 h 2466975"/>
              <a:gd name="connsiteX0" fmla="*/ 0 w 9144000"/>
              <a:gd name="connsiteY0" fmla="*/ 2457450 h 2466975"/>
              <a:gd name="connsiteX1" fmla="*/ 6610350 w 9144000"/>
              <a:gd name="connsiteY1" fmla="*/ 2457450 h 2466975"/>
              <a:gd name="connsiteX2" fmla="*/ 6591300 w 9144000"/>
              <a:gd name="connsiteY2" fmla="*/ 2219325 h 2466975"/>
              <a:gd name="connsiteX3" fmla="*/ 6000750 w 9144000"/>
              <a:gd name="connsiteY3" fmla="*/ 1152525 h 2466975"/>
              <a:gd name="connsiteX4" fmla="*/ 6190411 w 9144000"/>
              <a:gd name="connsiteY4" fmla="*/ 998677 h 2466975"/>
              <a:gd name="connsiteX5" fmla="*/ 6619875 w 9144000"/>
              <a:gd name="connsiteY5" fmla="*/ 1466850 h 2466975"/>
              <a:gd name="connsiteX6" fmla="*/ 6562725 w 9144000"/>
              <a:gd name="connsiteY6" fmla="*/ 0 h 2466975"/>
              <a:gd name="connsiteX7" fmla="*/ 6838950 w 9144000"/>
              <a:gd name="connsiteY7" fmla="*/ 9525 h 2466975"/>
              <a:gd name="connsiteX8" fmla="*/ 6905625 w 9144000"/>
              <a:gd name="connsiteY8" fmla="*/ 981075 h 2466975"/>
              <a:gd name="connsiteX9" fmla="*/ 7239000 w 9144000"/>
              <a:gd name="connsiteY9" fmla="*/ 981075 h 2466975"/>
              <a:gd name="connsiteX10" fmla="*/ 7629525 w 9144000"/>
              <a:gd name="connsiteY10" fmla="*/ 981075 h 2466975"/>
              <a:gd name="connsiteX11" fmla="*/ 7915275 w 9144000"/>
              <a:gd name="connsiteY11" fmla="*/ 981075 h 2466975"/>
              <a:gd name="connsiteX12" fmla="*/ 7896225 w 9144000"/>
              <a:gd name="connsiteY12" fmla="*/ 1781175 h 2466975"/>
              <a:gd name="connsiteX13" fmla="*/ 7658100 w 9144000"/>
              <a:gd name="connsiteY13" fmla="*/ 2466975 h 2466975"/>
              <a:gd name="connsiteX14" fmla="*/ 9144000 w 9144000"/>
              <a:gd name="connsiteY14" fmla="*/ 2466975 h 2466975"/>
              <a:gd name="connsiteX0" fmla="*/ 0 w 9144000"/>
              <a:gd name="connsiteY0" fmla="*/ 2457450 h 2466975"/>
              <a:gd name="connsiteX1" fmla="*/ 6610350 w 9144000"/>
              <a:gd name="connsiteY1" fmla="*/ 2457450 h 2466975"/>
              <a:gd name="connsiteX2" fmla="*/ 6591300 w 9144000"/>
              <a:gd name="connsiteY2" fmla="*/ 2219325 h 2466975"/>
              <a:gd name="connsiteX3" fmla="*/ 6000750 w 9144000"/>
              <a:gd name="connsiteY3" fmla="*/ 1152525 h 2466975"/>
              <a:gd name="connsiteX4" fmla="*/ 6190411 w 9144000"/>
              <a:gd name="connsiteY4" fmla="*/ 998677 h 2466975"/>
              <a:gd name="connsiteX5" fmla="*/ 6619875 w 9144000"/>
              <a:gd name="connsiteY5" fmla="*/ 1466850 h 2466975"/>
              <a:gd name="connsiteX6" fmla="*/ 6562725 w 9144000"/>
              <a:gd name="connsiteY6" fmla="*/ 0 h 2466975"/>
              <a:gd name="connsiteX7" fmla="*/ 6838950 w 9144000"/>
              <a:gd name="connsiteY7" fmla="*/ 9525 h 2466975"/>
              <a:gd name="connsiteX8" fmla="*/ 6905625 w 9144000"/>
              <a:gd name="connsiteY8" fmla="*/ 981075 h 2466975"/>
              <a:gd name="connsiteX9" fmla="*/ 7239000 w 9144000"/>
              <a:gd name="connsiteY9" fmla="*/ 981075 h 2466975"/>
              <a:gd name="connsiteX10" fmla="*/ 7629525 w 9144000"/>
              <a:gd name="connsiteY10" fmla="*/ 981075 h 2466975"/>
              <a:gd name="connsiteX11" fmla="*/ 7915275 w 9144000"/>
              <a:gd name="connsiteY11" fmla="*/ 981075 h 2466975"/>
              <a:gd name="connsiteX12" fmla="*/ 7896225 w 9144000"/>
              <a:gd name="connsiteY12" fmla="*/ 1781175 h 2466975"/>
              <a:gd name="connsiteX13" fmla="*/ 7658100 w 9144000"/>
              <a:gd name="connsiteY13" fmla="*/ 2466975 h 2466975"/>
              <a:gd name="connsiteX14" fmla="*/ 9144000 w 9144000"/>
              <a:gd name="connsiteY14" fmla="*/ 2466975 h 2466975"/>
              <a:gd name="connsiteX0" fmla="*/ 0 w 9144000"/>
              <a:gd name="connsiteY0" fmla="*/ 2457450 h 2466975"/>
              <a:gd name="connsiteX1" fmla="*/ 6610350 w 9144000"/>
              <a:gd name="connsiteY1" fmla="*/ 2457450 h 2466975"/>
              <a:gd name="connsiteX2" fmla="*/ 6591300 w 9144000"/>
              <a:gd name="connsiteY2" fmla="*/ 2219325 h 2466975"/>
              <a:gd name="connsiteX3" fmla="*/ 6000750 w 9144000"/>
              <a:gd name="connsiteY3" fmla="*/ 1152525 h 2466975"/>
              <a:gd name="connsiteX4" fmla="*/ 6190411 w 9144000"/>
              <a:gd name="connsiteY4" fmla="*/ 998677 h 2466975"/>
              <a:gd name="connsiteX5" fmla="*/ 6619875 w 9144000"/>
              <a:gd name="connsiteY5" fmla="*/ 1466850 h 2466975"/>
              <a:gd name="connsiteX6" fmla="*/ 6562725 w 9144000"/>
              <a:gd name="connsiteY6" fmla="*/ 0 h 2466975"/>
              <a:gd name="connsiteX7" fmla="*/ 6838950 w 9144000"/>
              <a:gd name="connsiteY7" fmla="*/ 9525 h 2466975"/>
              <a:gd name="connsiteX8" fmla="*/ 6905625 w 9144000"/>
              <a:gd name="connsiteY8" fmla="*/ 981075 h 2466975"/>
              <a:gd name="connsiteX9" fmla="*/ 7239000 w 9144000"/>
              <a:gd name="connsiteY9" fmla="*/ 981075 h 2466975"/>
              <a:gd name="connsiteX10" fmla="*/ 7629525 w 9144000"/>
              <a:gd name="connsiteY10" fmla="*/ 981075 h 2466975"/>
              <a:gd name="connsiteX11" fmla="*/ 7915275 w 9144000"/>
              <a:gd name="connsiteY11" fmla="*/ 981075 h 2466975"/>
              <a:gd name="connsiteX12" fmla="*/ 7896225 w 9144000"/>
              <a:gd name="connsiteY12" fmla="*/ 1781175 h 2466975"/>
              <a:gd name="connsiteX13" fmla="*/ 7658100 w 9144000"/>
              <a:gd name="connsiteY13" fmla="*/ 2466975 h 2466975"/>
              <a:gd name="connsiteX14" fmla="*/ 9144000 w 9144000"/>
              <a:gd name="connsiteY14" fmla="*/ 2466975 h 2466975"/>
              <a:gd name="connsiteX0" fmla="*/ 0 w 9144000"/>
              <a:gd name="connsiteY0" fmla="*/ 2457450 h 2466975"/>
              <a:gd name="connsiteX1" fmla="*/ 6610350 w 9144000"/>
              <a:gd name="connsiteY1" fmla="*/ 2457450 h 2466975"/>
              <a:gd name="connsiteX2" fmla="*/ 6591300 w 9144000"/>
              <a:gd name="connsiteY2" fmla="*/ 2219325 h 2466975"/>
              <a:gd name="connsiteX3" fmla="*/ 6000750 w 9144000"/>
              <a:gd name="connsiteY3" fmla="*/ 1152525 h 2466975"/>
              <a:gd name="connsiteX4" fmla="*/ 6190411 w 9144000"/>
              <a:gd name="connsiteY4" fmla="*/ 998677 h 2466975"/>
              <a:gd name="connsiteX5" fmla="*/ 6619875 w 9144000"/>
              <a:gd name="connsiteY5" fmla="*/ 1466850 h 2466975"/>
              <a:gd name="connsiteX6" fmla="*/ 6562725 w 9144000"/>
              <a:gd name="connsiteY6" fmla="*/ 0 h 2466975"/>
              <a:gd name="connsiteX7" fmla="*/ 6838950 w 9144000"/>
              <a:gd name="connsiteY7" fmla="*/ 9525 h 2466975"/>
              <a:gd name="connsiteX8" fmla="*/ 6905625 w 9144000"/>
              <a:gd name="connsiteY8" fmla="*/ 981075 h 2466975"/>
              <a:gd name="connsiteX9" fmla="*/ 7239000 w 9144000"/>
              <a:gd name="connsiteY9" fmla="*/ 981075 h 2466975"/>
              <a:gd name="connsiteX10" fmla="*/ 7629525 w 9144000"/>
              <a:gd name="connsiteY10" fmla="*/ 981075 h 2466975"/>
              <a:gd name="connsiteX11" fmla="*/ 7915275 w 9144000"/>
              <a:gd name="connsiteY11" fmla="*/ 981075 h 2466975"/>
              <a:gd name="connsiteX12" fmla="*/ 7896225 w 9144000"/>
              <a:gd name="connsiteY12" fmla="*/ 1781175 h 2466975"/>
              <a:gd name="connsiteX13" fmla="*/ 7658100 w 9144000"/>
              <a:gd name="connsiteY13" fmla="*/ 2466975 h 2466975"/>
              <a:gd name="connsiteX14" fmla="*/ 9144000 w 9144000"/>
              <a:gd name="connsiteY14" fmla="*/ 2466975 h 2466975"/>
              <a:gd name="connsiteX0" fmla="*/ 0 w 9144000"/>
              <a:gd name="connsiteY0" fmla="*/ 2457450 h 2466975"/>
              <a:gd name="connsiteX1" fmla="*/ 6592062 w 9144000"/>
              <a:gd name="connsiteY1" fmla="*/ 2464766 h 2466975"/>
              <a:gd name="connsiteX2" fmla="*/ 6591300 w 9144000"/>
              <a:gd name="connsiteY2" fmla="*/ 2219325 h 2466975"/>
              <a:gd name="connsiteX3" fmla="*/ 6000750 w 9144000"/>
              <a:gd name="connsiteY3" fmla="*/ 1152525 h 2466975"/>
              <a:gd name="connsiteX4" fmla="*/ 6190411 w 9144000"/>
              <a:gd name="connsiteY4" fmla="*/ 998677 h 2466975"/>
              <a:gd name="connsiteX5" fmla="*/ 6619875 w 9144000"/>
              <a:gd name="connsiteY5" fmla="*/ 1466850 h 2466975"/>
              <a:gd name="connsiteX6" fmla="*/ 6562725 w 9144000"/>
              <a:gd name="connsiteY6" fmla="*/ 0 h 2466975"/>
              <a:gd name="connsiteX7" fmla="*/ 6838950 w 9144000"/>
              <a:gd name="connsiteY7" fmla="*/ 9525 h 2466975"/>
              <a:gd name="connsiteX8" fmla="*/ 6905625 w 9144000"/>
              <a:gd name="connsiteY8" fmla="*/ 981075 h 2466975"/>
              <a:gd name="connsiteX9" fmla="*/ 7239000 w 9144000"/>
              <a:gd name="connsiteY9" fmla="*/ 981075 h 2466975"/>
              <a:gd name="connsiteX10" fmla="*/ 7629525 w 9144000"/>
              <a:gd name="connsiteY10" fmla="*/ 981075 h 2466975"/>
              <a:gd name="connsiteX11" fmla="*/ 7915275 w 9144000"/>
              <a:gd name="connsiteY11" fmla="*/ 981075 h 2466975"/>
              <a:gd name="connsiteX12" fmla="*/ 7896225 w 9144000"/>
              <a:gd name="connsiteY12" fmla="*/ 1781175 h 2466975"/>
              <a:gd name="connsiteX13" fmla="*/ 7658100 w 9144000"/>
              <a:gd name="connsiteY13" fmla="*/ 2466975 h 2466975"/>
              <a:gd name="connsiteX14" fmla="*/ 9144000 w 9144000"/>
              <a:gd name="connsiteY14" fmla="*/ 2466975 h 2466975"/>
              <a:gd name="connsiteX0" fmla="*/ 0 w 9144000"/>
              <a:gd name="connsiteY0" fmla="*/ 2457450 h 2466975"/>
              <a:gd name="connsiteX1" fmla="*/ 6592062 w 9144000"/>
              <a:gd name="connsiteY1" fmla="*/ 2464766 h 2466975"/>
              <a:gd name="connsiteX2" fmla="*/ 6591300 w 9144000"/>
              <a:gd name="connsiteY2" fmla="*/ 2219325 h 2466975"/>
              <a:gd name="connsiteX3" fmla="*/ 6000750 w 9144000"/>
              <a:gd name="connsiteY3" fmla="*/ 1152525 h 2466975"/>
              <a:gd name="connsiteX4" fmla="*/ 6190411 w 9144000"/>
              <a:gd name="connsiteY4" fmla="*/ 998677 h 2466975"/>
              <a:gd name="connsiteX5" fmla="*/ 6619875 w 9144000"/>
              <a:gd name="connsiteY5" fmla="*/ 1466850 h 2466975"/>
              <a:gd name="connsiteX6" fmla="*/ 6562725 w 9144000"/>
              <a:gd name="connsiteY6" fmla="*/ 0 h 2466975"/>
              <a:gd name="connsiteX7" fmla="*/ 6838950 w 9144000"/>
              <a:gd name="connsiteY7" fmla="*/ 9525 h 2466975"/>
              <a:gd name="connsiteX8" fmla="*/ 6905625 w 9144000"/>
              <a:gd name="connsiteY8" fmla="*/ 981075 h 2466975"/>
              <a:gd name="connsiteX9" fmla="*/ 7239000 w 9144000"/>
              <a:gd name="connsiteY9" fmla="*/ 981075 h 2466975"/>
              <a:gd name="connsiteX10" fmla="*/ 7629525 w 9144000"/>
              <a:gd name="connsiteY10" fmla="*/ 981075 h 2466975"/>
              <a:gd name="connsiteX11" fmla="*/ 7915275 w 9144000"/>
              <a:gd name="connsiteY11" fmla="*/ 981075 h 2466975"/>
              <a:gd name="connsiteX12" fmla="*/ 7896225 w 9144000"/>
              <a:gd name="connsiteY12" fmla="*/ 1781175 h 2466975"/>
              <a:gd name="connsiteX13" fmla="*/ 7658100 w 9144000"/>
              <a:gd name="connsiteY13" fmla="*/ 2466975 h 2466975"/>
              <a:gd name="connsiteX14" fmla="*/ 9144000 w 9144000"/>
              <a:gd name="connsiteY14" fmla="*/ 2466975 h 2466975"/>
              <a:gd name="connsiteX0" fmla="*/ 0 w 9144000"/>
              <a:gd name="connsiteY0" fmla="*/ 2457450 h 2466975"/>
              <a:gd name="connsiteX1" fmla="*/ 6592062 w 9144000"/>
              <a:gd name="connsiteY1" fmla="*/ 2464766 h 2466975"/>
              <a:gd name="connsiteX2" fmla="*/ 6591300 w 9144000"/>
              <a:gd name="connsiteY2" fmla="*/ 2219325 h 2466975"/>
              <a:gd name="connsiteX3" fmla="*/ 6000750 w 9144000"/>
              <a:gd name="connsiteY3" fmla="*/ 1152525 h 2466975"/>
              <a:gd name="connsiteX4" fmla="*/ 6190411 w 9144000"/>
              <a:gd name="connsiteY4" fmla="*/ 998677 h 2466975"/>
              <a:gd name="connsiteX5" fmla="*/ 6619875 w 9144000"/>
              <a:gd name="connsiteY5" fmla="*/ 1466850 h 2466975"/>
              <a:gd name="connsiteX6" fmla="*/ 6562725 w 9144000"/>
              <a:gd name="connsiteY6" fmla="*/ 0 h 2466975"/>
              <a:gd name="connsiteX7" fmla="*/ 6838950 w 9144000"/>
              <a:gd name="connsiteY7" fmla="*/ 9525 h 2466975"/>
              <a:gd name="connsiteX8" fmla="*/ 6905625 w 9144000"/>
              <a:gd name="connsiteY8" fmla="*/ 981075 h 2466975"/>
              <a:gd name="connsiteX9" fmla="*/ 7239000 w 9144000"/>
              <a:gd name="connsiteY9" fmla="*/ 981075 h 2466975"/>
              <a:gd name="connsiteX10" fmla="*/ 7629525 w 9144000"/>
              <a:gd name="connsiteY10" fmla="*/ 981075 h 2466975"/>
              <a:gd name="connsiteX11" fmla="*/ 7915275 w 9144000"/>
              <a:gd name="connsiteY11" fmla="*/ 981075 h 2466975"/>
              <a:gd name="connsiteX12" fmla="*/ 7896225 w 9144000"/>
              <a:gd name="connsiteY12" fmla="*/ 1781175 h 2466975"/>
              <a:gd name="connsiteX13" fmla="*/ 7658100 w 9144000"/>
              <a:gd name="connsiteY13" fmla="*/ 2466975 h 2466975"/>
              <a:gd name="connsiteX14" fmla="*/ 9144000 w 9144000"/>
              <a:gd name="connsiteY14" fmla="*/ 2466975 h 2466975"/>
              <a:gd name="connsiteX0" fmla="*/ 0 w 9144000"/>
              <a:gd name="connsiteY0" fmla="*/ 2457450 h 2466975"/>
              <a:gd name="connsiteX1" fmla="*/ 6592062 w 9144000"/>
              <a:gd name="connsiteY1" fmla="*/ 2464766 h 2466975"/>
              <a:gd name="connsiteX2" fmla="*/ 6591300 w 9144000"/>
              <a:gd name="connsiteY2" fmla="*/ 2219325 h 2466975"/>
              <a:gd name="connsiteX3" fmla="*/ 6000750 w 9144000"/>
              <a:gd name="connsiteY3" fmla="*/ 1152525 h 2466975"/>
              <a:gd name="connsiteX4" fmla="*/ 6190411 w 9144000"/>
              <a:gd name="connsiteY4" fmla="*/ 998677 h 2466975"/>
              <a:gd name="connsiteX5" fmla="*/ 6619875 w 9144000"/>
              <a:gd name="connsiteY5" fmla="*/ 1466850 h 2466975"/>
              <a:gd name="connsiteX6" fmla="*/ 6562725 w 9144000"/>
              <a:gd name="connsiteY6" fmla="*/ 0 h 2466975"/>
              <a:gd name="connsiteX7" fmla="*/ 6838950 w 9144000"/>
              <a:gd name="connsiteY7" fmla="*/ 9525 h 2466975"/>
              <a:gd name="connsiteX8" fmla="*/ 6905625 w 9144000"/>
              <a:gd name="connsiteY8" fmla="*/ 981075 h 2466975"/>
              <a:gd name="connsiteX9" fmla="*/ 7239000 w 9144000"/>
              <a:gd name="connsiteY9" fmla="*/ 981075 h 2466975"/>
              <a:gd name="connsiteX10" fmla="*/ 7629525 w 9144000"/>
              <a:gd name="connsiteY10" fmla="*/ 981075 h 2466975"/>
              <a:gd name="connsiteX11" fmla="*/ 7915275 w 9144000"/>
              <a:gd name="connsiteY11" fmla="*/ 981075 h 2466975"/>
              <a:gd name="connsiteX12" fmla="*/ 7896225 w 9144000"/>
              <a:gd name="connsiteY12" fmla="*/ 1781175 h 2466975"/>
              <a:gd name="connsiteX13" fmla="*/ 7658100 w 9144000"/>
              <a:gd name="connsiteY13" fmla="*/ 2466975 h 2466975"/>
              <a:gd name="connsiteX14" fmla="*/ 9144000 w 9144000"/>
              <a:gd name="connsiteY14" fmla="*/ 2466975 h 2466975"/>
              <a:gd name="connsiteX0" fmla="*/ 0 w 9144000"/>
              <a:gd name="connsiteY0" fmla="*/ 2457450 h 2466975"/>
              <a:gd name="connsiteX1" fmla="*/ 6592062 w 9144000"/>
              <a:gd name="connsiteY1" fmla="*/ 2464766 h 2466975"/>
              <a:gd name="connsiteX2" fmla="*/ 6591300 w 9144000"/>
              <a:gd name="connsiteY2" fmla="*/ 2219325 h 2466975"/>
              <a:gd name="connsiteX3" fmla="*/ 6000750 w 9144000"/>
              <a:gd name="connsiteY3" fmla="*/ 1152525 h 2466975"/>
              <a:gd name="connsiteX4" fmla="*/ 6190411 w 9144000"/>
              <a:gd name="connsiteY4" fmla="*/ 998677 h 2466975"/>
              <a:gd name="connsiteX5" fmla="*/ 6619875 w 9144000"/>
              <a:gd name="connsiteY5" fmla="*/ 1466850 h 2466975"/>
              <a:gd name="connsiteX6" fmla="*/ 6562725 w 9144000"/>
              <a:gd name="connsiteY6" fmla="*/ 0 h 2466975"/>
              <a:gd name="connsiteX7" fmla="*/ 6838950 w 9144000"/>
              <a:gd name="connsiteY7" fmla="*/ 9525 h 2466975"/>
              <a:gd name="connsiteX8" fmla="*/ 6905625 w 9144000"/>
              <a:gd name="connsiteY8" fmla="*/ 981075 h 2466975"/>
              <a:gd name="connsiteX9" fmla="*/ 7239000 w 9144000"/>
              <a:gd name="connsiteY9" fmla="*/ 981075 h 2466975"/>
              <a:gd name="connsiteX10" fmla="*/ 7629525 w 9144000"/>
              <a:gd name="connsiteY10" fmla="*/ 981075 h 2466975"/>
              <a:gd name="connsiteX11" fmla="*/ 7915275 w 9144000"/>
              <a:gd name="connsiteY11" fmla="*/ 981075 h 2466975"/>
              <a:gd name="connsiteX12" fmla="*/ 7896225 w 9144000"/>
              <a:gd name="connsiteY12" fmla="*/ 1781175 h 2466975"/>
              <a:gd name="connsiteX13" fmla="*/ 7658100 w 9144000"/>
              <a:gd name="connsiteY13" fmla="*/ 2466975 h 2466975"/>
              <a:gd name="connsiteX14" fmla="*/ 9144000 w 9144000"/>
              <a:gd name="connsiteY14" fmla="*/ 2466975 h 2466975"/>
              <a:gd name="connsiteX0" fmla="*/ 0 w 9144000"/>
              <a:gd name="connsiteY0" fmla="*/ 2457450 h 2466975"/>
              <a:gd name="connsiteX1" fmla="*/ 6592062 w 9144000"/>
              <a:gd name="connsiteY1" fmla="*/ 2464766 h 2466975"/>
              <a:gd name="connsiteX2" fmla="*/ 6591300 w 9144000"/>
              <a:gd name="connsiteY2" fmla="*/ 2219325 h 2466975"/>
              <a:gd name="connsiteX3" fmla="*/ 6000750 w 9144000"/>
              <a:gd name="connsiteY3" fmla="*/ 1152525 h 2466975"/>
              <a:gd name="connsiteX4" fmla="*/ 6190411 w 9144000"/>
              <a:gd name="connsiteY4" fmla="*/ 998677 h 2466975"/>
              <a:gd name="connsiteX5" fmla="*/ 6619875 w 9144000"/>
              <a:gd name="connsiteY5" fmla="*/ 1466850 h 2466975"/>
              <a:gd name="connsiteX6" fmla="*/ 6562725 w 9144000"/>
              <a:gd name="connsiteY6" fmla="*/ 0 h 2466975"/>
              <a:gd name="connsiteX7" fmla="*/ 6838950 w 9144000"/>
              <a:gd name="connsiteY7" fmla="*/ 9525 h 2466975"/>
              <a:gd name="connsiteX8" fmla="*/ 6905625 w 9144000"/>
              <a:gd name="connsiteY8" fmla="*/ 981075 h 2466975"/>
              <a:gd name="connsiteX9" fmla="*/ 7239000 w 9144000"/>
              <a:gd name="connsiteY9" fmla="*/ 981075 h 2466975"/>
              <a:gd name="connsiteX10" fmla="*/ 7629525 w 9144000"/>
              <a:gd name="connsiteY10" fmla="*/ 981075 h 2466975"/>
              <a:gd name="connsiteX11" fmla="*/ 7915275 w 9144000"/>
              <a:gd name="connsiteY11" fmla="*/ 981075 h 2466975"/>
              <a:gd name="connsiteX12" fmla="*/ 7896225 w 9144000"/>
              <a:gd name="connsiteY12" fmla="*/ 1781175 h 2466975"/>
              <a:gd name="connsiteX13" fmla="*/ 7658100 w 9144000"/>
              <a:gd name="connsiteY13" fmla="*/ 2466975 h 2466975"/>
              <a:gd name="connsiteX14" fmla="*/ 9144000 w 9144000"/>
              <a:gd name="connsiteY14" fmla="*/ 2466975 h 2466975"/>
              <a:gd name="connsiteX0" fmla="*/ 0 w 9144000"/>
              <a:gd name="connsiteY0" fmla="*/ 2457450 h 2466975"/>
              <a:gd name="connsiteX1" fmla="*/ 6592062 w 9144000"/>
              <a:gd name="connsiteY1" fmla="*/ 2464766 h 2466975"/>
              <a:gd name="connsiteX2" fmla="*/ 6591300 w 9144000"/>
              <a:gd name="connsiteY2" fmla="*/ 2219325 h 2466975"/>
              <a:gd name="connsiteX3" fmla="*/ 6000750 w 9144000"/>
              <a:gd name="connsiteY3" fmla="*/ 1152525 h 2466975"/>
              <a:gd name="connsiteX4" fmla="*/ 6197726 w 9144000"/>
              <a:gd name="connsiteY4" fmla="*/ 984046 h 2466975"/>
              <a:gd name="connsiteX5" fmla="*/ 6619875 w 9144000"/>
              <a:gd name="connsiteY5" fmla="*/ 1466850 h 2466975"/>
              <a:gd name="connsiteX6" fmla="*/ 6562725 w 9144000"/>
              <a:gd name="connsiteY6" fmla="*/ 0 h 2466975"/>
              <a:gd name="connsiteX7" fmla="*/ 6838950 w 9144000"/>
              <a:gd name="connsiteY7" fmla="*/ 9525 h 2466975"/>
              <a:gd name="connsiteX8" fmla="*/ 6905625 w 9144000"/>
              <a:gd name="connsiteY8" fmla="*/ 981075 h 2466975"/>
              <a:gd name="connsiteX9" fmla="*/ 7239000 w 9144000"/>
              <a:gd name="connsiteY9" fmla="*/ 981075 h 2466975"/>
              <a:gd name="connsiteX10" fmla="*/ 7629525 w 9144000"/>
              <a:gd name="connsiteY10" fmla="*/ 981075 h 2466975"/>
              <a:gd name="connsiteX11" fmla="*/ 7915275 w 9144000"/>
              <a:gd name="connsiteY11" fmla="*/ 981075 h 2466975"/>
              <a:gd name="connsiteX12" fmla="*/ 7896225 w 9144000"/>
              <a:gd name="connsiteY12" fmla="*/ 1781175 h 2466975"/>
              <a:gd name="connsiteX13" fmla="*/ 7658100 w 9144000"/>
              <a:gd name="connsiteY13" fmla="*/ 2466975 h 2466975"/>
              <a:gd name="connsiteX14" fmla="*/ 9144000 w 9144000"/>
              <a:gd name="connsiteY14" fmla="*/ 2466975 h 2466975"/>
              <a:gd name="connsiteX0" fmla="*/ 0 w 9144000"/>
              <a:gd name="connsiteY0" fmla="*/ 2457450 h 2466975"/>
              <a:gd name="connsiteX1" fmla="*/ 6592062 w 9144000"/>
              <a:gd name="connsiteY1" fmla="*/ 2464766 h 2466975"/>
              <a:gd name="connsiteX2" fmla="*/ 6591300 w 9144000"/>
              <a:gd name="connsiteY2" fmla="*/ 2219325 h 2466975"/>
              <a:gd name="connsiteX3" fmla="*/ 6000750 w 9144000"/>
              <a:gd name="connsiteY3" fmla="*/ 1152525 h 2466975"/>
              <a:gd name="connsiteX4" fmla="*/ 6197726 w 9144000"/>
              <a:gd name="connsiteY4" fmla="*/ 984046 h 2466975"/>
              <a:gd name="connsiteX5" fmla="*/ 6619875 w 9144000"/>
              <a:gd name="connsiteY5" fmla="*/ 1466850 h 2466975"/>
              <a:gd name="connsiteX6" fmla="*/ 6562725 w 9144000"/>
              <a:gd name="connsiteY6" fmla="*/ 0 h 2466975"/>
              <a:gd name="connsiteX7" fmla="*/ 6838950 w 9144000"/>
              <a:gd name="connsiteY7" fmla="*/ 9525 h 2466975"/>
              <a:gd name="connsiteX8" fmla="*/ 6905625 w 9144000"/>
              <a:gd name="connsiteY8" fmla="*/ 981075 h 2466975"/>
              <a:gd name="connsiteX9" fmla="*/ 7239000 w 9144000"/>
              <a:gd name="connsiteY9" fmla="*/ 981075 h 2466975"/>
              <a:gd name="connsiteX10" fmla="*/ 7629525 w 9144000"/>
              <a:gd name="connsiteY10" fmla="*/ 981075 h 2466975"/>
              <a:gd name="connsiteX11" fmla="*/ 7915275 w 9144000"/>
              <a:gd name="connsiteY11" fmla="*/ 981075 h 2466975"/>
              <a:gd name="connsiteX12" fmla="*/ 7896225 w 9144000"/>
              <a:gd name="connsiteY12" fmla="*/ 1781175 h 2466975"/>
              <a:gd name="connsiteX13" fmla="*/ 7658100 w 9144000"/>
              <a:gd name="connsiteY13" fmla="*/ 2466975 h 2466975"/>
              <a:gd name="connsiteX14" fmla="*/ 9144000 w 9144000"/>
              <a:gd name="connsiteY14" fmla="*/ 2466975 h 2466975"/>
              <a:gd name="connsiteX0" fmla="*/ 0 w 9144000"/>
              <a:gd name="connsiteY0" fmla="*/ 2457450 h 2466975"/>
              <a:gd name="connsiteX1" fmla="*/ 6592062 w 9144000"/>
              <a:gd name="connsiteY1" fmla="*/ 2464766 h 2466975"/>
              <a:gd name="connsiteX2" fmla="*/ 6591300 w 9144000"/>
              <a:gd name="connsiteY2" fmla="*/ 2219325 h 2466975"/>
              <a:gd name="connsiteX3" fmla="*/ 6000750 w 9144000"/>
              <a:gd name="connsiteY3" fmla="*/ 1152525 h 2466975"/>
              <a:gd name="connsiteX4" fmla="*/ 6197726 w 9144000"/>
              <a:gd name="connsiteY4" fmla="*/ 984046 h 2466975"/>
              <a:gd name="connsiteX5" fmla="*/ 6619875 w 9144000"/>
              <a:gd name="connsiteY5" fmla="*/ 1466850 h 2466975"/>
              <a:gd name="connsiteX6" fmla="*/ 6562725 w 9144000"/>
              <a:gd name="connsiteY6" fmla="*/ 0 h 2466975"/>
              <a:gd name="connsiteX7" fmla="*/ 6838950 w 9144000"/>
              <a:gd name="connsiteY7" fmla="*/ 9525 h 2466975"/>
              <a:gd name="connsiteX8" fmla="*/ 6905625 w 9144000"/>
              <a:gd name="connsiteY8" fmla="*/ 981075 h 2466975"/>
              <a:gd name="connsiteX9" fmla="*/ 7239000 w 9144000"/>
              <a:gd name="connsiteY9" fmla="*/ 981075 h 2466975"/>
              <a:gd name="connsiteX10" fmla="*/ 7629525 w 9144000"/>
              <a:gd name="connsiteY10" fmla="*/ 981075 h 2466975"/>
              <a:gd name="connsiteX11" fmla="*/ 7915275 w 9144000"/>
              <a:gd name="connsiteY11" fmla="*/ 981075 h 2466975"/>
              <a:gd name="connsiteX12" fmla="*/ 7896225 w 9144000"/>
              <a:gd name="connsiteY12" fmla="*/ 1781175 h 2466975"/>
              <a:gd name="connsiteX13" fmla="*/ 7658100 w 9144000"/>
              <a:gd name="connsiteY13" fmla="*/ 2466975 h 2466975"/>
              <a:gd name="connsiteX14" fmla="*/ 9144000 w 9144000"/>
              <a:gd name="connsiteY14" fmla="*/ 2466975 h 2466975"/>
              <a:gd name="connsiteX0" fmla="*/ 0 w 9144000"/>
              <a:gd name="connsiteY0" fmla="*/ 2457450 h 2466975"/>
              <a:gd name="connsiteX1" fmla="*/ 6592062 w 9144000"/>
              <a:gd name="connsiteY1" fmla="*/ 2464766 h 2466975"/>
              <a:gd name="connsiteX2" fmla="*/ 6591300 w 9144000"/>
              <a:gd name="connsiteY2" fmla="*/ 2219325 h 2466975"/>
              <a:gd name="connsiteX3" fmla="*/ 6000750 w 9144000"/>
              <a:gd name="connsiteY3" fmla="*/ 1152525 h 2466975"/>
              <a:gd name="connsiteX4" fmla="*/ 6197726 w 9144000"/>
              <a:gd name="connsiteY4" fmla="*/ 984046 h 2466975"/>
              <a:gd name="connsiteX5" fmla="*/ 6619875 w 9144000"/>
              <a:gd name="connsiteY5" fmla="*/ 1466850 h 2466975"/>
              <a:gd name="connsiteX6" fmla="*/ 6562725 w 9144000"/>
              <a:gd name="connsiteY6" fmla="*/ 0 h 2466975"/>
              <a:gd name="connsiteX7" fmla="*/ 6838950 w 9144000"/>
              <a:gd name="connsiteY7" fmla="*/ 9525 h 2466975"/>
              <a:gd name="connsiteX8" fmla="*/ 6905625 w 9144000"/>
              <a:gd name="connsiteY8" fmla="*/ 981075 h 2466975"/>
              <a:gd name="connsiteX9" fmla="*/ 7239000 w 9144000"/>
              <a:gd name="connsiteY9" fmla="*/ 981075 h 2466975"/>
              <a:gd name="connsiteX10" fmla="*/ 7629525 w 9144000"/>
              <a:gd name="connsiteY10" fmla="*/ 981075 h 2466975"/>
              <a:gd name="connsiteX11" fmla="*/ 7915275 w 9144000"/>
              <a:gd name="connsiteY11" fmla="*/ 981075 h 2466975"/>
              <a:gd name="connsiteX12" fmla="*/ 7896225 w 9144000"/>
              <a:gd name="connsiteY12" fmla="*/ 1781175 h 2466975"/>
              <a:gd name="connsiteX13" fmla="*/ 7658100 w 9144000"/>
              <a:gd name="connsiteY13" fmla="*/ 2466975 h 2466975"/>
              <a:gd name="connsiteX14" fmla="*/ 9144000 w 9144000"/>
              <a:gd name="connsiteY14" fmla="*/ 2466975 h 2466975"/>
              <a:gd name="connsiteX0" fmla="*/ 0 w 9144000"/>
              <a:gd name="connsiteY0" fmla="*/ 2457450 h 2466975"/>
              <a:gd name="connsiteX1" fmla="*/ 6592062 w 9144000"/>
              <a:gd name="connsiteY1" fmla="*/ 2464766 h 2466975"/>
              <a:gd name="connsiteX2" fmla="*/ 6591300 w 9144000"/>
              <a:gd name="connsiteY2" fmla="*/ 2219325 h 2466975"/>
              <a:gd name="connsiteX3" fmla="*/ 6000750 w 9144000"/>
              <a:gd name="connsiteY3" fmla="*/ 1152525 h 2466975"/>
              <a:gd name="connsiteX4" fmla="*/ 6197726 w 9144000"/>
              <a:gd name="connsiteY4" fmla="*/ 984046 h 2466975"/>
              <a:gd name="connsiteX5" fmla="*/ 6619875 w 9144000"/>
              <a:gd name="connsiteY5" fmla="*/ 1466850 h 2466975"/>
              <a:gd name="connsiteX6" fmla="*/ 6562725 w 9144000"/>
              <a:gd name="connsiteY6" fmla="*/ 0 h 2466975"/>
              <a:gd name="connsiteX7" fmla="*/ 6838950 w 9144000"/>
              <a:gd name="connsiteY7" fmla="*/ 9525 h 2466975"/>
              <a:gd name="connsiteX8" fmla="*/ 6905625 w 9144000"/>
              <a:gd name="connsiteY8" fmla="*/ 981075 h 2466975"/>
              <a:gd name="connsiteX9" fmla="*/ 7239000 w 9144000"/>
              <a:gd name="connsiteY9" fmla="*/ 981075 h 2466975"/>
              <a:gd name="connsiteX10" fmla="*/ 7629525 w 9144000"/>
              <a:gd name="connsiteY10" fmla="*/ 981075 h 2466975"/>
              <a:gd name="connsiteX11" fmla="*/ 7915275 w 9144000"/>
              <a:gd name="connsiteY11" fmla="*/ 981075 h 2466975"/>
              <a:gd name="connsiteX12" fmla="*/ 7896225 w 9144000"/>
              <a:gd name="connsiteY12" fmla="*/ 1781175 h 2466975"/>
              <a:gd name="connsiteX13" fmla="*/ 7658100 w 9144000"/>
              <a:gd name="connsiteY13" fmla="*/ 2466975 h 2466975"/>
              <a:gd name="connsiteX14" fmla="*/ 9144000 w 9144000"/>
              <a:gd name="connsiteY14" fmla="*/ 2466975 h 2466975"/>
              <a:gd name="connsiteX0" fmla="*/ 0 w 9144000"/>
              <a:gd name="connsiteY0" fmla="*/ 2457450 h 2466975"/>
              <a:gd name="connsiteX1" fmla="*/ 6592062 w 9144000"/>
              <a:gd name="connsiteY1" fmla="*/ 2464766 h 2466975"/>
              <a:gd name="connsiteX2" fmla="*/ 6591300 w 9144000"/>
              <a:gd name="connsiteY2" fmla="*/ 2219325 h 2466975"/>
              <a:gd name="connsiteX3" fmla="*/ 6000750 w 9144000"/>
              <a:gd name="connsiteY3" fmla="*/ 1152525 h 2466975"/>
              <a:gd name="connsiteX4" fmla="*/ 6197726 w 9144000"/>
              <a:gd name="connsiteY4" fmla="*/ 984046 h 2466975"/>
              <a:gd name="connsiteX5" fmla="*/ 6619875 w 9144000"/>
              <a:gd name="connsiteY5" fmla="*/ 1466850 h 2466975"/>
              <a:gd name="connsiteX6" fmla="*/ 6562725 w 9144000"/>
              <a:gd name="connsiteY6" fmla="*/ 0 h 2466975"/>
              <a:gd name="connsiteX7" fmla="*/ 6838950 w 9144000"/>
              <a:gd name="connsiteY7" fmla="*/ 9525 h 2466975"/>
              <a:gd name="connsiteX8" fmla="*/ 6905625 w 9144000"/>
              <a:gd name="connsiteY8" fmla="*/ 981075 h 2466975"/>
              <a:gd name="connsiteX9" fmla="*/ 7239000 w 9144000"/>
              <a:gd name="connsiteY9" fmla="*/ 981075 h 2466975"/>
              <a:gd name="connsiteX10" fmla="*/ 7629525 w 9144000"/>
              <a:gd name="connsiteY10" fmla="*/ 981075 h 2466975"/>
              <a:gd name="connsiteX11" fmla="*/ 7915275 w 9144000"/>
              <a:gd name="connsiteY11" fmla="*/ 981075 h 2466975"/>
              <a:gd name="connsiteX12" fmla="*/ 7896225 w 9144000"/>
              <a:gd name="connsiteY12" fmla="*/ 1781175 h 2466975"/>
              <a:gd name="connsiteX13" fmla="*/ 7658100 w 9144000"/>
              <a:gd name="connsiteY13" fmla="*/ 2466975 h 2466975"/>
              <a:gd name="connsiteX14" fmla="*/ 9144000 w 9144000"/>
              <a:gd name="connsiteY14" fmla="*/ 2466975 h 2466975"/>
              <a:gd name="connsiteX0" fmla="*/ 0 w 9144000"/>
              <a:gd name="connsiteY0" fmla="*/ 2553469 h 2562994"/>
              <a:gd name="connsiteX1" fmla="*/ 6592062 w 9144000"/>
              <a:gd name="connsiteY1" fmla="*/ 2560785 h 2562994"/>
              <a:gd name="connsiteX2" fmla="*/ 6591300 w 9144000"/>
              <a:gd name="connsiteY2" fmla="*/ 2315344 h 2562994"/>
              <a:gd name="connsiteX3" fmla="*/ 6000750 w 9144000"/>
              <a:gd name="connsiteY3" fmla="*/ 1248544 h 2562994"/>
              <a:gd name="connsiteX4" fmla="*/ 6197726 w 9144000"/>
              <a:gd name="connsiteY4" fmla="*/ 1080065 h 2562994"/>
              <a:gd name="connsiteX5" fmla="*/ 6619875 w 9144000"/>
              <a:gd name="connsiteY5" fmla="*/ 1562869 h 2562994"/>
              <a:gd name="connsiteX6" fmla="*/ 6562725 w 9144000"/>
              <a:gd name="connsiteY6" fmla="*/ 96019 h 2562994"/>
              <a:gd name="connsiteX7" fmla="*/ 6838950 w 9144000"/>
              <a:gd name="connsiteY7" fmla="*/ 105544 h 2562994"/>
              <a:gd name="connsiteX8" fmla="*/ 6905625 w 9144000"/>
              <a:gd name="connsiteY8" fmla="*/ 1077094 h 2562994"/>
              <a:gd name="connsiteX9" fmla="*/ 7239000 w 9144000"/>
              <a:gd name="connsiteY9" fmla="*/ 1077094 h 2562994"/>
              <a:gd name="connsiteX10" fmla="*/ 7629525 w 9144000"/>
              <a:gd name="connsiteY10" fmla="*/ 1077094 h 2562994"/>
              <a:gd name="connsiteX11" fmla="*/ 7915275 w 9144000"/>
              <a:gd name="connsiteY11" fmla="*/ 1077094 h 2562994"/>
              <a:gd name="connsiteX12" fmla="*/ 7896225 w 9144000"/>
              <a:gd name="connsiteY12" fmla="*/ 1877194 h 2562994"/>
              <a:gd name="connsiteX13" fmla="*/ 7658100 w 9144000"/>
              <a:gd name="connsiteY13" fmla="*/ 2562994 h 2562994"/>
              <a:gd name="connsiteX14" fmla="*/ 9144000 w 9144000"/>
              <a:gd name="connsiteY14" fmla="*/ 2562994 h 2562994"/>
              <a:gd name="connsiteX0" fmla="*/ 0 w 9144000"/>
              <a:gd name="connsiteY0" fmla="*/ 2613374 h 2622899"/>
              <a:gd name="connsiteX1" fmla="*/ 6592062 w 9144000"/>
              <a:gd name="connsiteY1" fmla="*/ 2620690 h 2622899"/>
              <a:gd name="connsiteX2" fmla="*/ 6591300 w 9144000"/>
              <a:gd name="connsiteY2" fmla="*/ 2375249 h 2622899"/>
              <a:gd name="connsiteX3" fmla="*/ 6000750 w 9144000"/>
              <a:gd name="connsiteY3" fmla="*/ 1308449 h 2622899"/>
              <a:gd name="connsiteX4" fmla="*/ 6197726 w 9144000"/>
              <a:gd name="connsiteY4" fmla="*/ 1139970 h 2622899"/>
              <a:gd name="connsiteX5" fmla="*/ 6619875 w 9144000"/>
              <a:gd name="connsiteY5" fmla="*/ 1622774 h 2622899"/>
              <a:gd name="connsiteX6" fmla="*/ 6562725 w 9144000"/>
              <a:gd name="connsiteY6" fmla="*/ 155924 h 2622899"/>
              <a:gd name="connsiteX7" fmla="*/ 6838950 w 9144000"/>
              <a:gd name="connsiteY7" fmla="*/ 165449 h 2622899"/>
              <a:gd name="connsiteX8" fmla="*/ 6905625 w 9144000"/>
              <a:gd name="connsiteY8" fmla="*/ 1136999 h 2622899"/>
              <a:gd name="connsiteX9" fmla="*/ 7239000 w 9144000"/>
              <a:gd name="connsiteY9" fmla="*/ 1136999 h 2622899"/>
              <a:gd name="connsiteX10" fmla="*/ 7629525 w 9144000"/>
              <a:gd name="connsiteY10" fmla="*/ 1136999 h 2622899"/>
              <a:gd name="connsiteX11" fmla="*/ 7915275 w 9144000"/>
              <a:gd name="connsiteY11" fmla="*/ 1136999 h 2622899"/>
              <a:gd name="connsiteX12" fmla="*/ 7896225 w 9144000"/>
              <a:gd name="connsiteY12" fmla="*/ 1937099 h 2622899"/>
              <a:gd name="connsiteX13" fmla="*/ 7658100 w 9144000"/>
              <a:gd name="connsiteY13" fmla="*/ 2622899 h 2622899"/>
              <a:gd name="connsiteX14" fmla="*/ 9144000 w 9144000"/>
              <a:gd name="connsiteY14" fmla="*/ 2622899 h 2622899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239000 w 9144000"/>
              <a:gd name="connsiteY9" fmla="*/ 1149134 h 2635034"/>
              <a:gd name="connsiteX10" fmla="*/ 7629525 w 9144000"/>
              <a:gd name="connsiteY10" fmla="*/ 1149134 h 2635034"/>
              <a:gd name="connsiteX11" fmla="*/ 7915275 w 9144000"/>
              <a:gd name="connsiteY11" fmla="*/ 1149134 h 2635034"/>
              <a:gd name="connsiteX12" fmla="*/ 7896225 w 9144000"/>
              <a:gd name="connsiteY12" fmla="*/ 1949234 h 2635034"/>
              <a:gd name="connsiteX13" fmla="*/ 7658100 w 9144000"/>
              <a:gd name="connsiteY13" fmla="*/ 2635034 h 2635034"/>
              <a:gd name="connsiteX14" fmla="*/ 9144000 w 9144000"/>
              <a:gd name="connsiteY14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239000 w 9144000"/>
              <a:gd name="connsiteY9" fmla="*/ 1149134 h 2635034"/>
              <a:gd name="connsiteX10" fmla="*/ 7629525 w 9144000"/>
              <a:gd name="connsiteY10" fmla="*/ 1149134 h 2635034"/>
              <a:gd name="connsiteX11" fmla="*/ 7915275 w 9144000"/>
              <a:gd name="connsiteY11" fmla="*/ 1149134 h 2635034"/>
              <a:gd name="connsiteX12" fmla="*/ 7896225 w 9144000"/>
              <a:gd name="connsiteY12" fmla="*/ 1949234 h 2635034"/>
              <a:gd name="connsiteX13" fmla="*/ 7658100 w 9144000"/>
              <a:gd name="connsiteY13" fmla="*/ 2635034 h 2635034"/>
              <a:gd name="connsiteX14" fmla="*/ 9144000 w 9144000"/>
              <a:gd name="connsiteY14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239000 w 9144000"/>
              <a:gd name="connsiteY9" fmla="*/ 1149134 h 2635034"/>
              <a:gd name="connsiteX10" fmla="*/ 7629525 w 9144000"/>
              <a:gd name="connsiteY10" fmla="*/ 1149134 h 2635034"/>
              <a:gd name="connsiteX11" fmla="*/ 7915275 w 9144000"/>
              <a:gd name="connsiteY11" fmla="*/ 1149134 h 2635034"/>
              <a:gd name="connsiteX12" fmla="*/ 7896225 w 9144000"/>
              <a:gd name="connsiteY12" fmla="*/ 1949234 h 2635034"/>
              <a:gd name="connsiteX13" fmla="*/ 7658100 w 9144000"/>
              <a:gd name="connsiteY13" fmla="*/ 2635034 h 2635034"/>
              <a:gd name="connsiteX14" fmla="*/ 9144000 w 9144000"/>
              <a:gd name="connsiteY14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239000 w 9144000"/>
              <a:gd name="connsiteY9" fmla="*/ 1149134 h 2635034"/>
              <a:gd name="connsiteX10" fmla="*/ 7629525 w 9144000"/>
              <a:gd name="connsiteY10" fmla="*/ 1149134 h 2635034"/>
              <a:gd name="connsiteX11" fmla="*/ 7915275 w 9144000"/>
              <a:gd name="connsiteY11" fmla="*/ 1149134 h 2635034"/>
              <a:gd name="connsiteX12" fmla="*/ 7896225 w 9144000"/>
              <a:gd name="connsiteY12" fmla="*/ 1949234 h 2635034"/>
              <a:gd name="connsiteX13" fmla="*/ 7658100 w 9144000"/>
              <a:gd name="connsiteY13" fmla="*/ 2635034 h 2635034"/>
              <a:gd name="connsiteX14" fmla="*/ 9144000 w 9144000"/>
              <a:gd name="connsiteY14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239000 w 9144000"/>
              <a:gd name="connsiteY9" fmla="*/ 1149134 h 2635034"/>
              <a:gd name="connsiteX10" fmla="*/ 7629525 w 9144000"/>
              <a:gd name="connsiteY10" fmla="*/ 1149134 h 2635034"/>
              <a:gd name="connsiteX11" fmla="*/ 7915275 w 9144000"/>
              <a:gd name="connsiteY11" fmla="*/ 1149134 h 2635034"/>
              <a:gd name="connsiteX12" fmla="*/ 7896225 w 9144000"/>
              <a:gd name="connsiteY12" fmla="*/ 1949234 h 2635034"/>
              <a:gd name="connsiteX13" fmla="*/ 7658100 w 9144000"/>
              <a:gd name="connsiteY13" fmla="*/ 2635034 h 2635034"/>
              <a:gd name="connsiteX14" fmla="*/ 9144000 w 9144000"/>
              <a:gd name="connsiteY14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239000 w 9144000"/>
              <a:gd name="connsiteY9" fmla="*/ 1149134 h 2635034"/>
              <a:gd name="connsiteX10" fmla="*/ 7629525 w 9144000"/>
              <a:gd name="connsiteY10" fmla="*/ 1149134 h 2635034"/>
              <a:gd name="connsiteX11" fmla="*/ 7915275 w 9144000"/>
              <a:gd name="connsiteY11" fmla="*/ 1149134 h 2635034"/>
              <a:gd name="connsiteX12" fmla="*/ 7896225 w 9144000"/>
              <a:gd name="connsiteY12" fmla="*/ 1949234 h 2635034"/>
              <a:gd name="connsiteX13" fmla="*/ 7658100 w 9144000"/>
              <a:gd name="connsiteY13" fmla="*/ 2635034 h 2635034"/>
              <a:gd name="connsiteX14" fmla="*/ 9144000 w 9144000"/>
              <a:gd name="connsiteY14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239000 w 9144000"/>
              <a:gd name="connsiteY9" fmla="*/ 1149134 h 2635034"/>
              <a:gd name="connsiteX10" fmla="*/ 7629525 w 9144000"/>
              <a:gd name="connsiteY10" fmla="*/ 1149134 h 2635034"/>
              <a:gd name="connsiteX11" fmla="*/ 7915275 w 9144000"/>
              <a:gd name="connsiteY11" fmla="*/ 1149134 h 2635034"/>
              <a:gd name="connsiteX12" fmla="*/ 7896225 w 9144000"/>
              <a:gd name="connsiteY12" fmla="*/ 1949234 h 2635034"/>
              <a:gd name="connsiteX13" fmla="*/ 7658100 w 9144000"/>
              <a:gd name="connsiteY13" fmla="*/ 2635034 h 2635034"/>
              <a:gd name="connsiteX14" fmla="*/ 9144000 w 9144000"/>
              <a:gd name="connsiteY14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239000 w 9144000"/>
              <a:gd name="connsiteY9" fmla="*/ 1149134 h 2635034"/>
              <a:gd name="connsiteX10" fmla="*/ 7629525 w 9144000"/>
              <a:gd name="connsiteY10" fmla="*/ 1149134 h 2635034"/>
              <a:gd name="connsiteX11" fmla="*/ 7915275 w 9144000"/>
              <a:gd name="connsiteY11" fmla="*/ 1149134 h 2635034"/>
              <a:gd name="connsiteX12" fmla="*/ 7896225 w 9144000"/>
              <a:gd name="connsiteY12" fmla="*/ 1949234 h 2635034"/>
              <a:gd name="connsiteX13" fmla="*/ 7658100 w 9144000"/>
              <a:gd name="connsiteY13" fmla="*/ 2635034 h 2635034"/>
              <a:gd name="connsiteX14" fmla="*/ 9144000 w 9144000"/>
              <a:gd name="connsiteY14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239000 w 9144000"/>
              <a:gd name="connsiteY9" fmla="*/ 1149134 h 2635034"/>
              <a:gd name="connsiteX10" fmla="*/ 7629525 w 9144000"/>
              <a:gd name="connsiteY10" fmla="*/ 1149134 h 2635034"/>
              <a:gd name="connsiteX11" fmla="*/ 7915275 w 9144000"/>
              <a:gd name="connsiteY11" fmla="*/ 1149134 h 2635034"/>
              <a:gd name="connsiteX12" fmla="*/ 7896225 w 9144000"/>
              <a:gd name="connsiteY12" fmla="*/ 1949234 h 2635034"/>
              <a:gd name="connsiteX13" fmla="*/ 7658100 w 9144000"/>
              <a:gd name="connsiteY13" fmla="*/ 2635034 h 2635034"/>
              <a:gd name="connsiteX14" fmla="*/ 9144000 w 9144000"/>
              <a:gd name="connsiteY14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239000 w 9144000"/>
              <a:gd name="connsiteY9" fmla="*/ 1149134 h 2635034"/>
              <a:gd name="connsiteX10" fmla="*/ 7629525 w 9144000"/>
              <a:gd name="connsiteY10" fmla="*/ 1149134 h 2635034"/>
              <a:gd name="connsiteX11" fmla="*/ 7915275 w 9144000"/>
              <a:gd name="connsiteY11" fmla="*/ 1149134 h 2635034"/>
              <a:gd name="connsiteX12" fmla="*/ 7896225 w 9144000"/>
              <a:gd name="connsiteY12" fmla="*/ 1949234 h 2635034"/>
              <a:gd name="connsiteX13" fmla="*/ 7658100 w 9144000"/>
              <a:gd name="connsiteY13" fmla="*/ 2635034 h 2635034"/>
              <a:gd name="connsiteX14" fmla="*/ 9144000 w 9144000"/>
              <a:gd name="connsiteY14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239000 w 9144000"/>
              <a:gd name="connsiteY9" fmla="*/ 1149134 h 2635034"/>
              <a:gd name="connsiteX10" fmla="*/ 7629525 w 9144000"/>
              <a:gd name="connsiteY10" fmla="*/ 1149134 h 2635034"/>
              <a:gd name="connsiteX11" fmla="*/ 7915275 w 9144000"/>
              <a:gd name="connsiteY11" fmla="*/ 1149134 h 2635034"/>
              <a:gd name="connsiteX12" fmla="*/ 7896225 w 9144000"/>
              <a:gd name="connsiteY12" fmla="*/ 1949234 h 2635034"/>
              <a:gd name="connsiteX13" fmla="*/ 7658100 w 9144000"/>
              <a:gd name="connsiteY13" fmla="*/ 2635034 h 2635034"/>
              <a:gd name="connsiteX14" fmla="*/ 9144000 w 9144000"/>
              <a:gd name="connsiteY14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239000 w 9144000"/>
              <a:gd name="connsiteY9" fmla="*/ 1149134 h 2635034"/>
              <a:gd name="connsiteX10" fmla="*/ 7629525 w 9144000"/>
              <a:gd name="connsiteY10" fmla="*/ 1149134 h 2635034"/>
              <a:gd name="connsiteX11" fmla="*/ 7915275 w 9144000"/>
              <a:gd name="connsiteY11" fmla="*/ 1149134 h 2635034"/>
              <a:gd name="connsiteX12" fmla="*/ 7896225 w 9144000"/>
              <a:gd name="connsiteY12" fmla="*/ 1949234 h 2635034"/>
              <a:gd name="connsiteX13" fmla="*/ 7658100 w 9144000"/>
              <a:gd name="connsiteY13" fmla="*/ 2635034 h 2635034"/>
              <a:gd name="connsiteX14" fmla="*/ 9144000 w 9144000"/>
              <a:gd name="connsiteY14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239000 w 9144000"/>
              <a:gd name="connsiteY9" fmla="*/ 1149134 h 2635034"/>
              <a:gd name="connsiteX10" fmla="*/ 7629525 w 9144000"/>
              <a:gd name="connsiteY10" fmla="*/ 1149134 h 2635034"/>
              <a:gd name="connsiteX11" fmla="*/ 7915275 w 9144000"/>
              <a:gd name="connsiteY11" fmla="*/ 1149134 h 2635034"/>
              <a:gd name="connsiteX12" fmla="*/ 7896225 w 9144000"/>
              <a:gd name="connsiteY12" fmla="*/ 1949234 h 2635034"/>
              <a:gd name="connsiteX13" fmla="*/ 7658100 w 9144000"/>
              <a:gd name="connsiteY13" fmla="*/ 2635034 h 2635034"/>
              <a:gd name="connsiteX14" fmla="*/ 9144000 w 9144000"/>
              <a:gd name="connsiteY14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239000 w 9144000"/>
              <a:gd name="connsiteY9" fmla="*/ 1149134 h 2635034"/>
              <a:gd name="connsiteX10" fmla="*/ 7629525 w 9144000"/>
              <a:gd name="connsiteY10" fmla="*/ 1149134 h 2635034"/>
              <a:gd name="connsiteX11" fmla="*/ 7915275 w 9144000"/>
              <a:gd name="connsiteY11" fmla="*/ 1149134 h 2635034"/>
              <a:gd name="connsiteX12" fmla="*/ 7896225 w 9144000"/>
              <a:gd name="connsiteY12" fmla="*/ 1949234 h 2635034"/>
              <a:gd name="connsiteX13" fmla="*/ 7658100 w 9144000"/>
              <a:gd name="connsiteY13" fmla="*/ 2635034 h 2635034"/>
              <a:gd name="connsiteX14" fmla="*/ 9144000 w 9144000"/>
              <a:gd name="connsiteY14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239000 w 9144000"/>
              <a:gd name="connsiteY9" fmla="*/ 1149134 h 2635034"/>
              <a:gd name="connsiteX10" fmla="*/ 7629525 w 9144000"/>
              <a:gd name="connsiteY10" fmla="*/ 1149134 h 2635034"/>
              <a:gd name="connsiteX11" fmla="*/ 7915275 w 9144000"/>
              <a:gd name="connsiteY11" fmla="*/ 1149134 h 2635034"/>
              <a:gd name="connsiteX12" fmla="*/ 7896225 w 9144000"/>
              <a:gd name="connsiteY12" fmla="*/ 1949234 h 2635034"/>
              <a:gd name="connsiteX13" fmla="*/ 7658100 w 9144000"/>
              <a:gd name="connsiteY13" fmla="*/ 2635034 h 2635034"/>
              <a:gd name="connsiteX14" fmla="*/ 9144000 w 9144000"/>
              <a:gd name="connsiteY14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239000 w 9144000"/>
              <a:gd name="connsiteY9" fmla="*/ 1149134 h 2635034"/>
              <a:gd name="connsiteX10" fmla="*/ 7629525 w 9144000"/>
              <a:gd name="connsiteY10" fmla="*/ 1149134 h 2635034"/>
              <a:gd name="connsiteX11" fmla="*/ 7915275 w 9144000"/>
              <a:gd name="connsiteY11" fmla="*/ 1149134 h 2635034"/>
              <a:gd name="connsiteX12" fmla="*/ 7896225 w 9144000"/>
              <a:gd name="connsiteY12" fmla="*/ 1949234 h 2635034"/>
              <a:gd name="connsiteX13" fmla="*/ 7658100 w 9144000"/>
              <a:gd name="connsiteY13" fmla="*/ 2635034 h 2635034"/>
              <a:gd name="connsiteX14" fmla="*/ 9144000 w 9144000"/>
              <a:gd name="connsiteY14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239000 w 9144000"/>
              <a:gd name="connsiteY9" fmla="*/ 1149134 h 2635034"/>
              <a:gd name="connsiteX10" fmla="*/ 7629525 w 9144000"/>
              <a:gd name="connsiteY10" fmla="*/ 1149134 h 2635034"/>
              <a:gd name="connsiteX11" fmla="*/ 7915275 w 9144000"/>
              <a:gd name="connsiteY11" fmla="*/ 1149134 h 2635034"/>
              <a:gd name="connsiteX12" fmla="*/ 7896225 w 9144000"/>
              <a:gd name="connsiteY12" fmla="*/ 1949234 h 2635034"/>
              <a:gd name="connsiteX13" fmla="*/ 7658100 w 9144000"/>
              <a:gd name="connsiteY13" fmla="*/ 2635034 h 2635034"/>
              <a:gd name="connsiteX14" fmla="*/ 9144000 w 9144000"/>
              <a:gd name="connsiteY14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239000 w 9144000"/>
              <a:gd name="connsiteY9" fmla="*/ 1149134 h 2635034"/>
              <a:gd name="connsiteX10" fmla="*/ 7629525 w 9144000"/>
              <a:gd name="connsiteY10" fmla="*/ 1149134 h 2635034"/>
              <a:gd name="connsiteX11" fmla="*/ 7915275 w 9144000"/>
              <a:gd name="connsiteY11" fmla="*/ 1149134 h 2635034"/>
              <a:gd name="connsiteX12" fmla="*/ 7896225 w 9144000"/>
              <a:gd name="connsiteY12" fmla="*/ 1949234 h 2635034"/>
              <a:gd name="connsiteX13" fmla="*/ 7658100 w 9144000"/>
              <a:gd name="connsiteY13" fmla="*/ 2635034 h 2635034"/>
              <a:gd name="connsiteX14" fmla="*/ 9144000 w 9144000"/>
              <a:gd name="connsiteY14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239000 w 9144000"/>
              <a:gd name="connsiteY9" fmla="*/ 1149134 h 2635034"/>
              <a:gd name="connsiteX10" fmla="*/ 7629525 w 9144000"/>
              <a:gd name="connsiteY10" fmla="*/ 1149134 h 2635034"/>
              <a:gd name="connsiteX11" fmla="*/ 7915275 w 9144000"/>
              <a:gd name="connsiteY11" fmla="*/ 1149134 h 2635034"/>
              <a:gd name="connsiteX12" fmla="*/ 7896225 w 9144000"/>
              <a:gd name="connsiteY12" fmla="*/ 1949234 h 2635034"/>
              <a:gd name="connsiteX13" fmla="*/ 7658100 w 9144000"/>
              <a:gd name="connsiteY13" fmla="*/ 2635034 h 2635034"/>
              <a:gd name="connsiteX14" fmla="*/ 9144000 w 9144000"/>
              <a:gd name="connsiteY14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239000 w 9144000"/>
              <a:gd name="connsiteY9" fmla="*/ 1149134 h 2635034"/>
              <a:gd name="connsiteX10" fmla="*/ 7629525 w 9144000"/>
              <a:gd name="connsiteY10" fmla="*/ 1149134 h 2635034"/>
              <a:gd name="connsiteX11" fmla="*/ 7915275 w 9144000"/>
              <a:gd name="connsiteY11" fmla="*/ 1149134 h 2635034"/>
              <a:gd name="connsiteX12" fmla="*/ 7896225 w 9144000"/>
              <a:gd name="connsiteY12" fmla="*/ 1949234 h 2635034"/>
              <a:gd name="connsiteX13" fmla="*/ 7658100 w 9144000"/>
              <a:gd name="connsiteY13" fmla="*/ 2635034 h 2635034"/>
              <a:gd name="connsiteX14" fmla="*/ 9144000 w 9144000"/>
              <a:gd name="connsiteY14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239000 w 9144000"/>
              <a:gd name="connsiteY9" fmla="*/ 1149134 h 2635034"/>
              <a:gd name="connsiteX10" fmla="*/ 7629525 w 9144000"/>
              <a:gd name="connsiteY10" fmla="*/ 1149134 h 2635034"/>
              <a:gd name="connsiteX11" fmla="*/ 7915275 w 9144000"/>
              <a:gd name="connsiteY11" fmla="*/ 1149134 h 2635034"/>
              <a:gd name="connsiteX12" fmla="*/ 7896225 w 9144000"/>
              <a:gd name="connsiteY12" fmla="*/ 1949234 h 2635034"/>
              <a:gd name="connsiteX13" fmla="*/ 7658100 w 9144000"/>
              <a:gd name="connsiteY13" fmla="*/ 2635034 h 2635034"/>
              <a:gd name="connsiteX14" fmla="*/ 9144000 w 9144000"/>
              <a:gd name="connsiteY14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239000 w 9144000"/>
              <a:gd name="connsiteY9" fmla="*/ 1149134 h 2635034"/>
              <a:gd name="connsiteX10" fmla="*/ 7625868 w 9144000"/>
              <a:gd name="connsiteY10" fmla="*/ 1178395 h 2635034"/>
              <a:gd name="connsiteX11" fmla="*/ 7915275 w 9144000"/>
              <a:gd name="connsiteY11" fmla="*/ 1149134 h 2635034"/>
              <a:gd name="connsiteX12" fmla="*/ 7896225 w 9144000"/>
              <a:gd name="connsiteY12" fmla="*/ 1949234 h 2635034"/>
              <a:gd name="connsiteX13" fmla="*/ 7658100 w 9144000"/>
              <a:gd name="connsiteY13" fmla="*/ 2635034 h 2635034"/>
              <a:gd name="connsiteX14" fmla="*/ 9144000 w 9144000"/>
              <a:gd name="connsiteY14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239000 w 9144000"/>
              <a:gd name="connsiteY9" fmla="*/ 1149134 h 2635034"/>
              <a:gd name="connsiteX10" fmla="*/ 7625868 w 9144000"/>
              <a:gd name="connsiteY10" fmla="*/ 1178395 h 2635034"/>
              <a:gd name="connsiteX11" fmla="*/ 7915275 w 9144000"/>
              <a:gd name="connsiteY11" fmla="*/ 1149134 h 2635034"/>
              <a:gd name="connsiteX12" fmla="*/ 7896225 w 9144000"/>
              <a:gd name="connsiteY12" fmla="*/ 1949234 h 2635034"/>
              <a:gd name="connsiteX13" fmla="*/ 7658100 w 9144000"/>
              <a:gd name="connsiteY13" fmla="*/ 2635034 h 2635034"/>
              <a:gd name="connsiteX14" fmla="*/ 9144000 w 9144000"/>
              <a:gd name="connsiteY14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239000 w 9144000"/>
              <a:gd name="connsiteY9" fmla="*/ 1149134 h 2635034"/>
              <a:gd name="connsiteX10" fmla="*/ 7625868 w 9144000"/>
              <a:gd name="connsiteY10" fmla="*/ 1178395 h 2635034"/>
              <a:gd name="connsiteX11" fmla="*/ 7915275 w 9144000"/>
              <a:gd name="connsiteY11" fmla="*/ 1149134 h 2635034"/>
              <a:gd name="connsiteX12" fmla="*/ 7896225 w 9144000"/>
              <a:gd name="connsiteY12" fmla="*/ 1949234 h 2635034"/>
              <a:gd name="connsiteX13" fmla="*/ 7658100 w 9144000"/>
              <a:gd name="connsiteY13" fmla="*/ 2635034 h 2635034"/>
              <a:gd name="connsiteX14" fmla="*/ 9144000 w 9144000"/>
              <a:gd name="connsiteY14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239000 w 9144000"/>
              <a:gd name="connsiteY9" fmla="*/ 1149134 h 2635034"/>
              <a:gd name="connsiteX10" fmla="*/ 7625868 w 9144000"/>
              <a:gd name="connsiteY10" fmla="*/ 1178395 h 2635034"/>
              <a:gd name="connsiteX11" fmla="*/ 7915275 w 9144000"/>
              <a:gd name="connsiteY11" fmla="*/ 1149134 h 2635034"/>
              <a:gd name="connsiteX12" fmla="*/ 7896225 w 9144000"/>
              <a:gd name="connsiteY12" fmla="*/ 1949234 h 2635034"/>
              <a:gd name="connsiteX13" fmla="*/ 7658100 w 9144000"/>
              <a:gd name="connsiteY13" fmla="*/ 2635034 h 2635034"/>
              <a:gd name="connsiteX14" fmla="*/ 9144000 w 9144000"/>
              <a:gd name="connsiteY14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239000 w 9144000"/>
              <a:gd name="connsiteY9" fmla="*/ 1149134 h 2635034"/>
              <a:gd name="connsiteX10" fmla="*/ 7625868 w 9144000"/>
              <a:gd name="connsiteY10" fmla="*/ 1178395 h 2635034"/>
              <a:gd name="connsiteX11" fmla="*/ 7915275 w 9144000"/>
              <a:gd name="connsiteY11" fmla="*/ 1149134 h 2635034"/>
              <a:gd name="connsiteX12" fmla="*/ 7877937 w 9144000"/>
              <a:gd name="connsiteY12" fmla="*/ 1945576 h 2635034"/>
              <a:gd name="connsiteX13" fmla="*/ 7658100 w 9144000"/>
              <a:gd name="connsiteY13" fmla="*/ 2635034 h 2635034"/>
              <a:gd name="connsiteX14" fmla="*/ 9144000 w 9144000"/>
              <a:gd name="connsiteY14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239000 w 9144000"/>
              <a:gd name="connsiteY9" fmla="*/ 1149134 h 2635034"/>
              <a:gd name="connsiteX10" fmla="*/ 7625868 w 9144000"/>
              <a:gd name="connsiteY10" fmla="*/ 1178395 h 2635034"/>
              <a:gd name="connsiteX11" fmla="*/ 7915275 w 9144000"/>
              <a:gd name="connsiteY11" fmla="*/ 1149134 h 2635034"/>
              <a:gd name="connsiteX12" fmla="*/ 7877937 w 9144000"/>
              <a:gd name="connsiteY12" fmla="*/ 1945576 h 2635034"/>
              <a:gd name="connsiteX13" fmla="*/ 7658100 w 9144000"/>
              <a:gd name="connsiteY13" fmla="*/ 2635034 h 2635034"/>
              <a:gd name="connsiteX14" fmla="*/ 9144000 w 9144000"/>
              <a:gd name="connsiteY14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239000 w 9144000"/>
              <a:gd name="connsiteY9" fmla="*/ 1149134 h 2635034"/>
              <a:gd name="connsiteX10" fmla="*/ 7625868 w 9144000"/>
              <a:gd name="connsiteY10" fmla="*/ 1178395 h 2635034"/>
              <a:gd name="connsiteX11" fmla="*/ 7915275 w 9144000"/>
              <a:gd name="connsiteY11" fmla="*/ 1149134 h 2635034"/>
              <a:gd name="connsiteX12" fmla="*/ 7877937 w 9144000"/>
              <a:gd name="connsiteY12" fmla="*/ 1945576 h 2635034"/>
              <a:gd name="connsiteX13" fmla="*/ 7658100 w 9144000"/>
              <a:gd name="connsiteY13" fmla="*/ 2635034 h 2635034"/>
              <a:gd name="connsiteX14" fmla="*/ 9144000 w 9144000"/>
              <a:gd name="connsiteY14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239000 w 9144000"/>
              <a:gd name="connsiteY9" fmla="*/ 1149134 h 2635034"/>
              <a:gd name="connsiteX10" fmla="*/ 7625868 w 9144000"/>
              <a:gd name="connsiteY10" fmla="*/ 1178395 h 2635034"/>
              <a:gd name="connsiteX11" fmla="*/ 7915275 w 9144000"/>
              <a:gd name="connsiteY11" fmla="*/ 1149134 h 2635034"/>
              <a:gd name="connsiteX12" fmla="*/ 7877937 w 9144000"/>
              <a:gd name="connsiteY12" fmla="*/ 1945576 h 2635034"/>
              <a:gd name="connsiteX13" fmla="*/ 7658100 w 9144000"/>
              <a:gd name="connsiteY13" fmla="*/ 2635034 h 2635034"/>
              <a:gd name="connsiteX14" fmla="*/ 9144000 w 9144000"/>
              <a:gd name="connsiteY14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239000 w 9144000"/>
              <a:gd name="connsiteY9" fmla="*/ 1149134 h 2635034"/>
              <a:gd name="connsiteX10" fmla="*/ 7625868 w 9144000"/>
              <a:gd name="connsiteY10" fmla="*/ 1178395 h 2635034"/>
              <a:gd name="connsiteX11" fmla="*/ 7922590 w 9144000"/>
              <a:gd name="connsiteY11" fmla="*/ 1167422 h 2635034"/>
              <a:gd name="connsiteX12" fmla="*/ 7877937 w 9144000"/>
              <a:gd name="connsiteY12" fmla="*/ 1945576 h 2635034"/>
              <a:gd name="connsiteX13" fmla="*/ 7658100 w 9144000"/>
              <a:gd name="connsiteY13" fmla="*/ 2635034 h 2635034"/>
              <a:gd name="connsiteX14" fmla="*/ 9144000 w 9144000"/>
              <a:gd name="connsiteY14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239000 w 9144000"/>
              <a:gd name="connsiteY9" fmla="*/ 1149134 h 2635034"/>
              <a:gd name="connsiteX10" fmla="*/ 7625868 w 9144000"/>
              <a:gd name="connsiteY10" fmla="*/ 1178395 h 2635034"/>
              <a:gd name="connsiteX11" fmla="*/ 7922590 w 9144000"/>
              <a:gd name="connsiteY11" fmla="*/ 1167422 h 2635034"/>
              <a:gd name="connsiteX12" fmla="*/ 7877937 w 9144000"/>
              <a:gd name="connsiteY12" fmla="*/ 1945576 h 2635034"/>
              <a:gd name="connsiteX13" fmla="*/ 7658100 w 9144000"/>
              <a:gd name="connsiteY13" fmla="*/ 2635034 h 2635034"/>
              <a:gd name="connsiteX14" fmla="*/ 9144000 w 9144000"/>
              <a:gd name="connsiteY14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239000 w 9144000"/>
              <a:gd name="connsiteY9" fmla="*/ 1149134 h 2635034"/>
              <a:gd name="connsiteX10" fmla="*/ 7625868 w 9144000"/>
              <a:gd name="connsiteY10" fmla="*/ 1178395 h 2635034"/>
              <a:gd name="connsiteX11" fmla="*/ 7732165 w 9144000"/>
              <a:gd name="connsiteY11" fmla="*/ 854927 h 2635034"/>
              <a:gd name="connsiteX12" fmla="*/ 7922590 w 9144000"/>
              <a:gd name="connsiteY12" fmla="*/ 1167422 h 2635034"/>
              <a:gd name="connsiteX13" fmla="*/ 7877937 w 9144000"/>
              <a:gd name="connsiteY13" fmla="*/ 1945576 h 2635034"/>
              <a:gd name="connsiteX14" fmla="*/ 7658100 w 9144000"/>
              <a:gd name="connsiteY14" fmla="*/ 2635034 h 2635034"/>
              <a:gd name="connsiteX15" fmla="*/ 9144000 w 9144000"/>
              <a:gd name="connsiteY15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239000 w 9144000"/>
              <a:gd name="connsiteY9" fmla="*/ 1149134 h 2635034"/>
              <a:gd name="connsiteX10" fmla="*/ 7399324 w 9144000"/>
              <a:gd name="connsiteY10" fmla="*/ 792748 h 2635034"/>
              <a:gd name="connsiteX11" fmla="*/ 7625868 w 9144000"/>
              <a:gd name="connsiteY11" fmla="*/ 1178395 h 2635034"/>
              <a:gd name="connsiteX12" fmla="*/ 7732165 w 9144000"/>
              <a:gd name="connsiteY12" fmla="*/ 854927 h 2635034"/>
              <a:gd name="connsiteX13" fmla="*/ 7922590 w 9144000"/>
              <a:gd name="connsiteY13" fmla="*/ 1167422 h 2635034"/>
              <a:gd name="connsiteX14" fmla="*/ 7877937 w 9144000"/>
              <a:gd name="connsiteY14" fmla="*/ 1945576 h 2635034"/>
              <a:gd name="connsiteX15" fmla="*/ 7658100 w 9144000"/>
              <a:gd name="connsiteY15" fmla="*/ 2635034 h 2635034"/>
              <a:gd name="connsiteX16" fmla="*/ 9144000 w 9144000"/>
              <a:gd name="connsiteY16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040879 w 9144000"/>
              <a:gd name="connsiteY9" fmla="*/ 796405 h 2635034"/>
              <a:gd name="connsiteX10" fmla="*/ 7239000 w 9144000"/>
              <a:gd name="connsiteY10" fmla="*/ 1149134 h 2635034"/>
              <a:gd name="connsiteX11" fmla="*/ 7399324 w 9144000"/>
              <a:gd name="connsiteY11" fmla="*/ 792748 h 2635034"/>
              <a:gd name="connsiteX12" fmla="*/ 7625868 w 9144000"/>
              <a:gd name="connsiteY12" fmla="*/ 1178395 h 2635034"/>
              <a:gd name="connsiteX13" fmla="*/ 7732165 w 9144000"/>
              <a:gd name="connsiteY13" fmla="*/ 854927 h 2635034"/>
              <a:gd name="connsiteX14" fmla="*/ 7922590 w 9144000"/>
              <a:gd name="connsiteY14" fmla="*/ 1167422 h 2635034"/>
              <a:gd name="connsiteX15" fmla="*/ 7877937 w 9144000"/>
              <a:gd name="connsiteY15" fmla="*/ 1945576 h 2635034"/>
              <a:gd name="connsiteX16" fmla="*/ 7658100 w 9144000"/>
              <a:gd name="connsiteY16" fmla="*/ 2635034 h 2635034"/>
              <a:gd name="connsiteX17" fmla="*/ 9144000 w 9144000"/>
              <a:gd name="connsiteY17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040879 w 9144000"/>
              <a:gd name="connsiteY9" fmla="*/ 796405 h 2635034"/>
              <a:gd name="connsiteX10" fmla="*/ 7239000 w 9144000"/>
              <a:gd name="connsiteY10" fmla="*/ 1149134 h 2635034"/>
              <a:gd name="connsiteX11" fmla="*/ 7399324 w 9144000"/>
              <a:gd name="connsiteY11" fmla="*/ 792748 h 2635034"/>
              <a:gd name="connsiteX12" fmla="*/ 7625868 w 9144000"/>
              <a:gd name="connsiteY12" fmla="*/ 1178395 h 2635034"/>
              <a:gd name="connsiteX13" fmla="*/ 7732165 w 9144000"/>
              <a:gd name="connsiteY13" fmla="*/ 854927 h 2635034"/>
              <a:gd name="connsiteX14" fmla="*/ 7922590 w 9144000"/>
              <a:gd name="connsiteY14" fmla="*/ 1167422 h 2635034"/>
              <a:gd name="connsiteX15" fmla="*/ 7877937 w 9144000"/>
              <a:gd name="connsiteY15" fmla="*/ 1945576 h 2635034"/>
              <a:gd name="connsiteX16" fmla="*/ 7658100 w 9144000"/>
              <a:gd name="connsiteY16" fmla="*/ 2635034 h 2635034"/>
              <a:gd name="connsiteX17" fmla="*/ 9144000 w 9144000"/>
              <a:gd name="connsiteY17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040879 w 9144000"/>
              <a:gd name="connsiteY9" fmla="*/ 796405 h 2635034"/>
              <a:gd name="connsiteX10" fmla="*/ 7239000 w 9144000"/>
              <a:gd name="connsiteY10" fmla="*/ 1149134 h 2635034"/>
              <a:gd name="connsiteX11" fmla="*/ 7399324 w 9144000"/>
              <a:gd name="connsiteY11" fmla="*/ 792748 h 2635034"/>
              <a:gd name="connsiteX12" fmla="*/ 7625868 w 9144000"/>
              <a:gd name="connsiteY12" fmla="*/ 1178395 h 2635034"/>
              <a:gd name="connsiteX13" fmla="*/ 7732165 w 9144000"/>
              <a:gd name="connsiteY13" fmla="*/ 854927 h 2635034"/>
              <a:gd name="connsiteX14" fmla="*/ 7922590 w 9144000"/>
              <a:gd name="connsiteY14" fmla="*/ 1167422 h 2635034"/>
              <a:gd name="connsiteX15" fmla="*/ 7877937 w 9144000"/>
              <a:gd name="connsiteY15" fmla="*/ 1945576 h 2635034"/>
              <a:gd name="connsiteX16" fmla="*/ 7658100 w 9144000"/>
              <a:gd name="connsiteY16" fmla="*/ 2635034 h 2635034"/>
              <a:gd name="connsiteX17" fmla="*/ 9144000 w 9144000"/>
              <a:gd name="connsiteY17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040879 w 9144000"/>
              <a:gd name="connsiteY9" fmla="*/ 796405 h 2635034"/>
              <a:gd name="connsiteX10" fmla="*/ 7239000 w 9144000"/>
              <a:gd name="connsiteY10" fmla="*/ 1149134 h 2635034"/>
              <a:gd name="connsiteX11" fmla="*/ 7399324 w 9144000"/>
              <a:gd name="connsiteY11" fmla="*/ 792748 h 2635034"/>
              <a:gd name="connsiteX12" fmla="*/ 7625868 w 9144000"/>
              <a:gd name="connsiteY12" fmla="*/ 1178395 h 2635034"/>
              <a:gd name="connsiteX13" fmla="*/ 7732165 w 9144000"/>
              <a:gd name="connsiteY13" fmla="*/ 854927 h 2635034"/>
              <a:gd name="connsiteX14" fmla="*/ 7922590 w 9144000"/>
              <a:gd name="connsiteY14" fmla="*/ 1167422 h 2635034"/>
              <a:gd name="connsiteX15" fmla="*/ 7877937 w 9144000"/>
              <a:gd name="connsiteY15" fmla="*/ 1945576 h 2635034"/>
              <a:gd name="connsiteX16" fmla="*/ 7658100 w 9144000"/>
              <a:gd name="connsiteY16" fmla="*/ 2635034 h 2635034"/>
              <a:gd name="connsiteX17" fmla="*/ 9144000 w 9144000"/>
              <a:gd name="connsiteY17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040879 w 9144000"/>
              <a:gd name="connsiteY9" fmla="*/ 796405 h 2635034"/>
              <a:gd name="connsiteX10" fmla="*/ 7239000 w 9144000"/>
              <a:gd name="connsiteY10" fmla="*/ 1149134 h 2635034"/>
              <a:gd name="connsiteX11" fmla="*/ 7399324 w 9144000"/>
              <a:gd name="connsiteY11" fmla="*/ 792748 h 2635034"/>
              <a:gd name="connsiteX12" fmla="*/ 7625868 w 9144000"/>
              <a:gd name="connsiteY12" fmla="*/ 1178395 h 2635034"/>
              <a:gd name="connsiteX13" fmla="*/ 7732165 w 9144000"/>
              <a:gd name="connsiteY13" fmla="*/ 854927 h 2635034"/>
              <a:gd name="connsiteX14" fmla="*/ 7922590 w 9144000"/>
              <a:gd name="connsiteY14" fmla="*/ 1167422 h 2635034"/>
              <a:gd name="connsiteX15" fmla="*/ 7877937 w 9144000"/>
              <a:gd name="connsiteY15" fmla="*/ 1945576 h 2635034"/>
              <a:gd name="connsiteX16" fmla="*/ 7658100 w 9144000"/>
              <a:gd name="connsiteY16" fmla="*/ 2635034 h 2635034"/>
              <a:gd name="connsiteX17" fmla="*/ 9144000 w 9144000"/>
              <a:gd name="connsiteY17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040879 w 9144000"/>
              <a:gd name="connsiteY9" fmla="*/ 796405 h 2635034"/>
              <a:gd name="connsiteX10" fmla="*/ 7239000 w 9144000"/>
              <a:gd name="connsiteY10" fmla="*/ 1149134 h 2635034"/>
              <a:gd name="connsiteX11" fmla="*/ 7399324 w 9144000"/>
              <a:gd name="connsiteY11" fmla="*/ 792748 h 2635034"/>
              <a:gd name="connsiteX12" fmla="*/ 7625868 w 9144000"/>
              <a:gd name="connsiteY12" fmla="*/ 1178395 h 2635034"/>
              <a:gd name="connsiteX13" fmla="*/ 7732165 w 9144000"/>
              <a:gd name="connsiteY13" fmla="*/ 854927 h 2635034"/>
              <a:gd name="connsiteX14" fmla="*/ 7922590 w 9144000"/>
              <a:gd name="connsiteY14" fmla="*/ 1167422 h 2635034"/>
              <a:gd name="connsiteX15" fmla="*/ 7877937 w 9144000"/>
              <a:gd name="connsiteY15" fmla="*/ 1945576 h 2635034"/>
              <a:gd name="connsiteX16" fmla="*/ 7658100 w 9144000"/>
              <a:gd name="connsiteY16" fmla="*/ 2635034 h 2635034"/>
              <a:gd name="connsiteX17" fmla="*/ 9144000 w 9144000"/>
              <a:gd name="connsiteY17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040879 w 9144000"/>
              <a:gd name="connsiteY9" fmla="*/ 796405 h 2635034"/>
              <a:gd name="connsiteX10" fmla="*/ 7239000 w 9144000"/>
              <a:gd name="connsiteY10" fmla="*/ 1149134 h 2635034"/>
              <a:gd name="connsiteX11" fmla="*/ 7399324 w 9144000"/>
              <a:gd name="connsiteY11" fmla="*/ 792748 h 2635034"/>
              <a:gd name="connsiteX12" fmla="*/ 7625868 w 9144000"/>
              <a:gd name="connsiteY12" fmla="*/ 1178395 h 2635034"/>
              <a:gd name="connsiteX13" fmla="*/ 7732165 w 9144000"/>
              <a:gd name="connsiteY13" fmla="*/ 854927 h 2635034"/>
              <a:gd name="connsiteX14" fmla="*/ 7922590 w 9144000"/>
              <a:gd name="connsiteY14" fmla="*/ 1167422 h 2635034"/>
              <a:gd name="connsiteX15" fmla="*/ 7877937 w 9144000"/>
              <a:gd name="connsiteY15" fmla="*/ 1945576 h 2635034"/>
              <a:gd name="connsiteX16" fmla="*/ 7658100 w 9144000"/>
              <a:gd name="connsiteY16" fmla="*/ 2635034 h 2635034"/>
              <a:gd name="connsiteX17" fmla="*/ 9144000 w 9144000"/>
              <a:gd name="connsiteY17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040879 w 9144000"/>
              <a:gd name="connsiteY9" fmla="*/ 796405 h 2635034"/>
              <a:gd name="connsiteX10" fmla="*/ 7239000 w 9144000"/>
              <a:gd name="connsiteY10" fmla="*/ 1149134 h 2635034"/>
              <a:gd name="connsiteX11" fmla="*/ 7399324 w 9144000"/>
              <a:gd name="connsiteY11" fmla="*/ 792748 h 2635034"/>
              <a:gd name="connsiteX12" fmla="*/ 7625868 w 9144000"/>
              <a:gd name="connsiteY12" fmla="*/ 1178395 h 2635034"/>
              <a:gd name="connsiteX13" fmla="*/ 7732165 w 9144000"/>
              <a:gd name="connsiteY13" fmla="*/ 854927 h 2635034"/>
              <a:gd name="connsiteX14" fmla="*/ 7922590 w 9144000"/>
              <a:gd name="connsiteY14" fmla="*/ 1167422 h 2635034"/>
              <a:gd name="connsiteX15" fmla="*/ 7877937 w 9144000"/>
              <a:gd name="connsiteY15" fmla="*/ 1945576 h 2635034"/>
              <a:gd name="connsiteX16" fmla="*/ 7658100 w 9144000"/>
              <a:gd name="connsiteY16" fmla="*/ 2635034 h 2635034"/>
              <a:gd name="connsiteX17" fmla="*/ 9144000 w 9144000"/>
              <a:gd name="connsiteY17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040879 w 9144000"/>
              <a:gd name="connsiteY9" fmla="*/ 796405 h 2635034"/>
              <a:gd name="connsiteX10" fmla="*/ 7260945 w 9144000"/>
              <a:gd name="connsiteY10" fmla="*/ 1152791 h 2635034"/>
              <a:gd name="connsiteX11" fmla="*/ 7399324 w 9144000"/>
              <a:gd name="connsiteY11" fmla="*/ 792748 h 2635034"/>
              <a:gd name="connsiteX12" fmla="*/ 7625868 w 9144000"/>
              <a:gd name="connsiteY12" fmla="*/ 1178395 h 2635034"/>
              <a:gd name="connsiteX13" fmla="*/ 7732165 w 9144000"/>
              <a:gd name="connsiteY13" fmla="*/ 854927 h 2635034"/>
              <a:gd name="connsiteX14" fmla="*/ 7922590 w 9144000"/>
              <a:gd name="connsiteY14" fmla="*/ 1167422 h 2635034"/>
              <a:gd name="connsiteX15" fmla="*/ 7877937 w 9144000"/>
              <a:gd name="connsiteY15" fmla="*/ 1945576 h 2635034"/>
              <a:gd name="connsiteX16" fmla="*/ 7658100 w 9144000"/>
              <a:gd name="connsiteY16" fmla="*/ 2635034 h 2635034"/>
              <a:gd name="connsiteX17" fmla="*/ 9144000 w 9144000"/>
              <a:gd name="connsiteY17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040879 w 9144000"/>
              <a:gd name="connsiteY9" fmla="*/ 796405 h 2635034"/>
              <a:gd name="connsiteX10" fmla="*/ 7260945 w 9144000"/>
              <a:gd name="connsiteY10" fmla="*/ 1152791 h 2635034"/>
              <a:gd name="connsiteX11" fmla="*/ 7399324 w 9144000"/>
              <a:gd name="connsiteY11" fmla="*/ 792748 h 2635034"/>
              <a:gd name="connsiteX12" fmla="*/ 7622210 w 9144000"/>
              <a:gd name="connsiteY12" fmla="*/ 1156449 h 2635034"/>
              <a:gd name="connsiteX13" fmla="*/ 7732165 w 9144000"/>
              <a:gd name="connsiteY13" fmla="*/ 854927 h 2635034"/>
              <a:gd name="connsiteX14" fmla="*/ 7922590 w 9144000"/>
              <a:gd name="connsiteY14" fmla="*/ 1167422 h 2635034"/>
              <a:gd name="connsiteX15" fmla="*/ 7877937 w 9144000"/>
              <a:gd name="connsiteY15" fmla="*/ 1945576 h 2635034"/>
              <a:gd name="connsiteX16" fmla="*/ 7658100 w 9144000"/>
              <a:gd name="connsiteY16" fmla="*/ 2635034 h 2635034"/>
              <a:gd name="connsiteX17" fmla="*/ 9144000 w 9144000"/>
              <a:gd name="connsiteY17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040879 w 9144000"/>
              <a:gd name="connsiteY9" fmla="*/ 796405 h 2635034"/>
              <a:gd name="connsiteX10" fmla="*/ 7260945 w 9144000"/>
              <a:gd name="connsiteY10" fmla="*/ 1152791 h 2635034"/>
              <a:gd name="connsiteX11" fmla="*/ 7399324 w 9144000"/>
              <a:gd name="connsiteY11" fmla="*/ 792748 h 2635034"/>
              <a:gd name="connsiteX12" fmla="*/ 7622210 w 9144000"/>
              <a:gd name="connsiteY12" fmla="*/ 1178395 h 2635034"/>
              <a:gd name="connsiteX13" fmla="*/ 7732165 w 9144000"/>
              <a:gd name="connsiteY13" fmla="*/ 854927 h 2635034"/>
              <a:gd name="connsiteX14" fmla="*/ 7922590 w 9144000"/>
              <a:gd name="connsiteY14" fmla="*/ 1167422 h 2635034"/>
              <a:gd name="connsiteX15" fmla="*/ 7877937 w 9144000"/>
              <a:gd name="connsiteY15" fmla="*/ 1945576 h 2635034"/>
              <a:gd name="connsiteX16" fmla="*/ 7658100 w 9144000"/>
              <a:gd name="connsiteY16" fmla="*/ 2635034 h 2635034"/>
              <a:gd name="connsiteX17" fmla="*/ 9144000 w 9144000"/>
              <a:gd name="connsiteY17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040879 w 9144000"/>
              <a:gd name="connsiteY9" fmla="*/ 796405 h 2635034"/>
              <a:gd name="connsiteX10" fmla="*/ 7260945 w 9144000"/>
              <a:gd name="connsiteY10" fmla="*/ 1152791 h 2635034"/>
              <a:gd name="connsiteX11" fmla="*/ 7399324 w 9144000"/>
              <a:gd name="connsiteY11" fmla="*/ 792748 h 2635034"/>
              <a:gd name="connsiteX12" fmla="*/ 7622210 w 9144000"/>
              <a:gd name="connsiteY12" fmla="*/ 1178395 h 2635034"/>
              <a:gd name="connsiteX13" fmla="*/ 7732165 w 9144000"/>
              <a:gd name="connsiteY13" fmla="*/ 854927 h 2635034"/>
              <a:gd name="connsiteX14" fmla="*/ 7922590 w 9144000"/>
              <a:gd name="connsiteY14" fmla="*/ 1167422 h 2635034"/>
              <a:gd name="connsiteX15" fmla="*/ 7877937 w 9144000"/>
              <a:gd name="connsiteY15" fmla="*/ 1945576 h 2635034"/>
              <a:gd name="connsiteX16" fmla="*/ 7658100 w 9144000"/>
              <a:gd name="connsiteY16" fmla="*/ 2635034 h 2635034"/>
              <a:gd name="connsiteX17" fmla="*/ 9144000 w 9144000"/>
              <a:gd name="connsiteY17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040879 w 9144000"/>
              <a:gd name="connsiteY9" fmla="*/ 796405 h 2635034"/>
              <a:gd name="connsiteX10" fmla="*/ 7260945 w 9144000"/>
              <a:gd name="connsiteY10" fmla="*/ 1152791 h 2635034"/>
              <a:gd name="connsiteX11" fmla="*/ 7399324 w 9144000"/>
              <a:gd name="connsiteY11" fmla="*/ 792748 h 2635034"/>
              <a:gd name="connsiteX12" fmla="*/ 7622210 w 9144000"/>
              <a:gd name="connsiteY12" fmla="*/ 1178395 h 2635034"/>
              <a:gd name="connsiteX13" fmla="*/ 7732165 w 9144000"/>
              <a:gd name="connsiteY13" fmla="*/ 854927 h 2635034"/>
              <a:gd name="connsiteX14" fmla="*/ 7922590 w 9144000"/>
              <a:gd name="connsiteY14" fmla="*/ 1167422 h 2635034"/>
              <a:gd name="connsiteX15" fmla="*/ 7877937 w 9144000"/>
              <a:gd name="connsiteY15" fmla="*/ 1945576 h 2635034"/>
              <a:gd name="connsiteX16" fmla="*/ 7658100 w 9144000"/>
              <a:gd name="connsiteY16" fmla="*/ 2635034 h 2635034"/>
              <a:gd name="connsiteX17" fmla="*/ 9144000 w 9144000"/>
              <a:gd name="connsiteY17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040879 w 9144000"/>
              <a:gd name="connsiteY9" fmla="*/ 796405 h 2635034"/>
              <a:gd name="connsiteX10" fmla="*/ 7260945 w 9144000"/>
              <a:gd name="connsiteY10" fmla="*/ 1152791 h 2635034"/>
              <a:gd name="connsiteX11" fmla="*/ 7399324 w 9144000"/>
              <a:gd name="connsiteY11" fmla="*/ 792748 h 2635034"/>
              <a:gd name="connsiteX12" fmla="*/ 7622210 w 9144000"/>
              <a:gd name="connsiteY12" fmla="*/ 1178395 h 2635034"/>
              <a:gd name="connsiteX13" fmla="*/ 7776056 w 9144000"/>
              <a:gd name="connsiteY13" fmla="*/ 840297 h 2635034"/>
              <a:gd name="connsiteX14" fmla="*/ 7922590 w 9144000"/>
              <a:gd name="connsiteY14" fmla="*/ 1167422 h 2635034"/>
              <a:gd name="connsiteX15" fmla="*/ 7877937 w 9144000"/>
              <a:gd name="connsiteY15" fmla="*/ 1945576 h 2635034"/>
              <a:gd name="connsiteX16" fmla="*/ 7658100 w 9144000"/>
              <a:gd name="connsiteY16" fmla="*/ 2635034 h 2635034"/>
              <a:gd name="connsiteX17" fmla="*/ 9144000 w 9144000"/>
              <a:gd name="connsiteY17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040879 w 9144000"/>
              <a:gd name="connsiteY9" fmla="*/ 796405 h 2635034"/>
              <a:gd name="connsiteX10" fmla="*/ 7260945 w 9144000"/>
              <a:gd name="connsiteY10" fmla="*/ 1152791 h 2635034"/>
              <a:gd name="connsiteX11" fmla="*/ 7399324 w 9144000"/>
              <a:gd name="connsiteY11" fmla="*/ 792748 h 2635034"/>
              <a:gd name="connsiteX12" fmla="*/ 7622210 w 9144000"/>
              <a:gd name="connsiteY12" fmla="*/ 1178395 h 2635034"/>
              <a:gd name="connsiteX13" fmla="*/ 7776056 w 9144000"/>
              <a:gd name="connsiteY13" fmla="*/ 840297 h 2635034"/>
              <a:gd name="connsiteX14" fmla="*/ 7922590 w 9144000"/>
              <a:gd name="connsiteY14" fmla="*/ 1167422 h 2635034"/>
              <a:gd name="connsiteX15" fmla="*/ 7877937 w 9144000"/>
              <a:gd name="connsiteY15" fmla="*/ 1945576 h 2635034"/>
              <a:gd name="connsiteX16" fmla="*/ 7658100 w 9144000"/>
              <a:gd name="connsiteY16" fmla="*/ 2635034 h 2635034"/>
              <a:gd name="connsiteX17" fmla="*/ 9144000 w 9144000"/>
              <a:gd name="connsiteY17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040879 w 9144000"/>
              <a:gd name="connsiteY9" fmla="*/ 796405 h 2635034"/>
              <a:gd name="connsiteX10" fmla="*/ 7260945 w 9144000"/>
              <a:gd name="connsiteY10" fmla="*/ 1152791 h 2635034"/>
              <a:gd name="connsiteX11" fmla="*/ 7399324 w 9144000"/>
              <a:gd name="connsiteY11" fmla="*/ 792748 h 2635034"/>
              <a:gd name="connsiteX12" fmla="*/ 7622210 w 9144000"/>
              <a:gd name="connsiteY12" fmla="*/ 1178395 h 2635034"/>
              <a:gd name="connsiteX13" fmla="*/ 7776056 w 9144000"/>
              <a:gd name="connsiteY13" fmla="*/ 840297 h 2635034"/>
              <a:gd name="connsiteX14" fmla="*/ 7922590 w 9144000"/>
              <a:gd name="connsiteY14" fmla="*/ 1167422 h 2635034"/>
              <a:gd name="connsiteX15" fmla="*/ 7877937 w 9144000"/>
              <a:gd name="connsiteY15" fmla="*/ 1945576 h 2635034"/>
              <a:gd name="connsiteX16" fmla="*/ 7658100 w 9144000"/>
              <a:gd name="connsiteY16" fmla="*/ 2635034 h 2635034"/>
              <a:gd name="connsiteX17" fmla="*/ 9144000 w 9144000"/>
              <a:gd name="connsiteY17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040879 w 9144000"/>
              <a:gd name="connsiteY9" fmla="*/ 796405 h 2635034"/>
              <a:gd name="connsiteX10" fmla="*/ 7260945 w 9144000"/>
              <a:gd name="connsiteY10" fmla="*/ 1152791 h 2635034"/>
              <a:gd name="connsiteX11" fmla="*/ 7399324 w 9144000"/>
              <a:gd name="connsiteY11" fmla="*/ 792748 h 2635034"/>
              <a:gd name="connsiteX12" fmla="*/ 7622210 w 9144000"/>
              <a:gd name="connsiteY12" fmla="*/ 1178395 h 2635034"/>
              <a:gd name="connsiteX13" fmla="*/ 7776056 w 9144000"/>
              <a:gd name="connsiteY13" fmla="*/ 840297 h 2635034"/>
              <a:gd name="connsiteX14" fmla="*/ 7922590 w 9144000"/>
              <a:gd name="connsiteY14" fmla="*/ 1167422 h 2635034"/>
              <a:gd name="connsiteX15" fmla="*/ 7877937 w 9144000"/>
              <a:gd name="connsiteY15" fmla="*/ 1945576 h 2635034"/>
              <a:gd name="connsiteX16" fmla="*/ 7658100 w 9144000"/>
              <a:gd name="connsiteY16" fmla="*/ 2635034 h 2635034"/>
              <a:gd name="connsiteX17" fmla="*/ 9144000 w 9144000"/>
              <a:gd name="connsiteY17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040879 w 9144000"/>
              <a:gd name="connsiteY9" fmla="*/ 796405 h 2635034"/>
              <a:gd name="connsiteX10" fmla="*/ 7260945 w 9144000"/>
              <a:gd name="connsiteY10" fmla="*/ 1152791 h 2635034"/>
              <a:gd name="connsiteX11" fmla="*/ 7399324 w 9144000"/>
              <a:gd name="connsiteY11" fmla="*/ 792748 h 2635034"/>
              <a:gd name="connsiteX12" fmla="*/ 7622210 w 9144000"/>
              <a:gd name="connsiteY12" fmla="*/ 1178395 h 2635034"/>
              <a:gd name="connsiteX13" fmla="*/ 7776056 w 9144000"/>
              <a:gd name="connsiteY13" fmla="*/ 840297 h 2635034"/>
              <a:gd name="connsiteX14" fmla="*/ 7922590 w 9144000"/>
              <a:gd name="connsiteY14" fmla="*/ 1167422 h 2635034"/>
              <a:gd name="connsiteX15" fmla="*/ 7877937 w 9144000"/>
              <a:gd name="connsiteY15" fmla="*/ 1945576 h 2635034"/>
              <a:gd name="connsiteX16" fmla="*/ 7658100 w 9144000"/>
              <a:gd name="connsiteY16" fmla="*/ 2635034 h 2635034"/>
              <a:gd name="connsiteX17" fmla="*/ 9144000 w 9144000"/>
              <a:gd name="connsiteY17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040879 w 9144000"/>
              <a:gd name="connsiteY9" fmla="*/ 796405 h 2635034"/>
              <a:gd name="connsiteX10" fmla="*/ 7260945 w 9144000"/>
              <a:gd name="connsiteY10" fmla="*/ 1152791 h 2635034"/>
              <a:gd name="connsiteX11" fmla="*/ 7399324 w 9144000"/>
              <a:gd name="connsiteY11" fmla="*/ 792748 h 2635034"/>
              <a:gd name="connsiteX12" fmla="*/ 7622210 w 9144000"/>
              <a:gd name="connsiteY12" fmla="*/ 1178395 h 2635034"/>
              <a:gd name="connsiteX13" fmla="*/ 7776056 w 9144000"/>
              <a:gd name="connsiteY13" fmla="*/ 840297 h 2635034"/>
              <a:gd name="connsiteX14" fmla="*/ 7922590 w 9144000"/>
              <a:gd name="connsiteY14" fmla="*/ 1167422 h 2635034"/>
              <a:gd name="connsiteX15" fmla="*/ 7877937 w 9144000"/>
              <a:gd name="connsiteY15" fmla="*/ 1945576 h 2635034"/>
              <a:gd name="connsiteX16" fmla="*/ 7658100 w 9144000"/>
              <a:gd name="connsiteY16" fmla="*/ 2635034 h 2635034"/>
              <a:gd name="connsiteX17" fmla="*/ 9144000 w 9144000"/>
              <a:gd name="connsiteY17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040879 w 9144000"/>
              <a:gd name="connsiteY9" fmla="*/ 796405 h 2635034"/>
              <a:gd name="connsiteX10" fmla="*/ 7260945 w 9144000"/>
              <a:gd name="connsiteY10" fmla="*/ 1152791 h 2635034"/>
              <a:gd name="connsiteX11" fmla="*/ 7421270 w 9144000"/>
              <a:gd name="connsiteY11" fmla="*/ 763487 h 2635034"/>
              <a:gd name="connsiteX12" fmla="*/ 7622210 w 9144000"/>
              <a:gd name="connsiteY12" fmla="*/ 1178395 h 2635034"/>
              <a:gd name="connsiteX13" fmla="*/ 7776056 w 9144000"/>
              <a:gd name="connsiteY13" fmla="*/ 840297 h 2635034"/>
              <a:gd name="connsiteX14" fmla="*/ 7922590 w 9144000"/>
              <a:gd name="connsiteY14" fmla="*/ 1167422 h 2635034"/>
              <a:gd name="connsiteX15" fmla="*/ 7877937 w 9144000"/>
              <a:gd name="connsiteY15" fmla="*/ 1945576 h 2635034"/>
              <a:gd name="connsiteX16" fmla="*/ 7658100 w 9144000"/>
              <a:gd name="connsiteY16" fmla="*/ 2635034 h 2635034"/>
              <a:gd name="connsiteX17" fmla="*/ 9144000 w 9144000"/>
              <a:gd name="connsiteY17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040879 w 9144000"/>
              <a:gd name="connsiteY9" fmla="*/ 796405 h 2635034"/>
              <a:gd name="connsiteX10" fmla="*/ 7260945 w 9144000"/>
              <a:gd name="connsiteY10" fmla="*/ 1152791 h 2635034"/>
              <a:gd name="connsiteX11" fmla="*/ 7421270 w 9144000"/>
              <a:gd name="connsiteY11" fmla="*/ 763487 h 2635034"/>
              <a:gd name="connsiteX12" fmla="*/ 7622210 w 9144000"/>
              <a:gd name="connsiteY12" fmla="*/ 1178395 h 2635034"/>
              <a:gd name="connsiteX13" fmla="*/ 7776056 w 9144000"/>
              <a:gd name="connsiteY13" fmla="*/ 840297 h 2635034"/>
              <a:gd name="connsiteX14" fmla="*/ 7922590 w 9144000"/>
              <a:gd name="connsiteY14" fmla="*/ 1167422 h 2635034"/>
              <a:gd name="connsiteX15" fmla="*/ 7877937 w 9144000"/>
              <a:gd name="connsiteY15" fmla="*/ 1945576 h 2635034"/>
              <a:gd name="connsiteX16" fmla="*/ 7658100 w 9144000"/>
              <a:gd name="connsiteY16" fmla="*/ 2635034 h 2635034"/>
              <a:gd name="connsiteX17" fmla="*/ 9144000 w 9144000"/>
              <a:gd name="connsiteY17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040879 w 9144000"/>
              <a:gd name="connsiteY9" fmla="*/ 796405 h 2635034"/>
              <a:gd name="connsiteX10" fmla="*/ 7260945 w 9144000"/>
              <a:gd name="connsiteY10" fmla="*/ 1152791 h 2635034"/>
              <a:gd name="connsiteX11" fmla="*/ 7421270 w 9144000"/>
              <a:gd name="connsiteY11" fmla="*/ 763487 h 2635034"/>
              <a:gd name="connsiteX12" fmla="*/ 7622210 w 9144000"/>
              <a:gd name="connsiteY12" fmla="*/ 1178395 h 2635034"/>
              <a:gd name="connsiteX13" fmla="*/ 7776056 w 9144000"/>
              <a:gd name="connsiteY13" fmla="*/ 840297 h 2635034"/>
              <a:gd name="connsiteX14" fmla="*/ 7922590 w 9144000"/>
              <a:gd name="connsiteY14" fmla="*/ 1167422 h 2635034"/>
              <a:gd name="connsiteX15" fmla="*/ 7877937 w 9144000"/>
              <a:gd name="connsiteY15" fmla="*/ 1945576 h 2635034"/>
              <a:gd name="connsiteX16" fmla="*/ 7658100 w 9144000"/>
              <a:gd name="connsiteY16" fmla="*/ 2635034 h 2635034"/>
              <a:gd name="connsiteX17" fmla="*/ 9144000 w 9144000"/>
              <a:gd name="connsiteY17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040879 w 9144000"/>
              <a:gd name="connsiteY9" fmla="*/ 796405 h 2635034"/>
              <a:gd name="connsiteX10" fmla="*/ 7260945 w 9144000"/>
              <a:gd name="connsiteY10" fmla="*/ 1152791 h 2635034"/>
              <a:gd name="connsiteX11" fmla="*/ 7421270 w 9144000"/>
              <a:gd name="connsiteY11" fmla="*/ 763487 h 2635034"/>
              <a:gd name="connsiteX12" fmla="*/ 7622210 w 9144000"/>
              <a:gd name="connsiteY12" fmla="*/ 1178395 h 2635034"/>
              <a:gd name="connsiteX13" fmla="*/ 7776056 w 9144000"/>
              <a:gd name="connsiteY13" fmla="*/ 840297 h 2635034"/>
              <a:gd name="connsiteX14" fmla="*/ 7922590 w 9144000"/>
              <a:gd name="connsiteY14" fmla="*/ 1167422 h 2635034"/>
              <a:gd name="connsiteX15" fmla="*/ 7877937 w 9144000"/>
              <a:gd name="connsiteY15" fmla="*/ 1945576 h 2635034"/>
              <a:gd name="connsiteX16" fmla="*/ 7658100 w 9144000"/>
              <a:gd name="connsiteY16" fmla="*/ 2635034 h 2635034"/>
              <a:gd name="connsiteX17" fmla="*/ 9144000 w 9144000"/>
              <a:gd name="connsiteY17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040879 w 9144000"/>
              <a:gd name="connsiteY9" fmla="*/ 796405 h 2635034"/>
              <a:gd name="connsiteX10" fmla="*/ 7260945 w 9144000"/>
              <a:gd name="connsiteY10" fmla="*/ 1152791 h 2635034"/>
              <a:gd name="connsiteX11" fmla="*/ 7421270 w 9144000"/>
              <a:gd name="connsiteY11" fmla="*/ 763487 h 2635034"/>
              <a:gd name="connsiteX12" fmla="*/ 7622210 w 9144000"/>
              <a:gd name="connsiteY12" fmla="*/ 1178395 h 2635034"/>
              <a:gd name="connsiteX13" fmla="*/ 7776056 w 9144000"/>
              <a:gd name="connsiteY13" fmla="*/ 840297 h 2635034"/>
              <a:gd name="connsiteX14" fmla="*/ 7922590 w 9144000"/>
              <a:gd name="connsiteY14" fmla="*/ 1167422 h 2635034"/>
              <a:gd name="connsiteX15" fmla="*/ 7877937 w 9144000"/>
              <a:gd name="connsiteY15" fmla="*/ 1945576 h 2635034"/>
              <a:gd name="connsiteX16" fmla="*/ 7658100 w 9144000"/>
              <a:gd name="connsiteY16" fmla="*/ 2635034 h 2635034"/>
              <a:gd name="connsiteX17" fmla="*/ 9144000 w 9144000"/>
              <a:gd name="connsiteY17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040879 w 9144000"/>
              <a:gd name="connsiteY9" fmla="*/ 796405 h 2635034"/>
              <a:gd name="connsiteX10" fmla="*/ 7260945 w 9144000"/>
              <a:gd name="connsiteY10" fmla="*/ 1152791 h 2635034"/>
              <a:gd name="connsiteX11" fmla="*/ 7421270 w 9144000"/>
              <a:gd name="connsiteY11" fmla="*/ 763487 h 2635034"/>
              <a:gd name="connsiteX12" fmla="*/ 7622210 w 9144000"/>
              <a:gd name="connsiteY12" fmla="*/ 1178395 h 2635034"/>
              <a:gd name="connsiteX13" fmla="*/ 7776056 w 9144000"/>
              <a:gd name="connsiteY13" fmla="*/ 840297 h 2635034"/>
              <a:gd name="connsiteX14" fmla="*/ 7922590 w 9144000"/>
              <a:gd name="connsiteY14" fmla="*/ 1167422 h 2635034"/>
              <a:gd name="connsiteX15" fmla="*/ 7877937 w 9144000"/>
              <a:gd name="connsiteY15" fmla="*/ 1945576 h 2635034"/>
              <a:gd name="connsiteX16" fmla="*/ 7658100 w 9144000"/>
              <a:gd name="connsiteY16" fmla="*/ 2635034 h 2635034"/>
              <a:gd name="connsiteX17" fmla="*/ 9144000 w 9144000"/>
              <a:gd name="connsiteY17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040879 w 9144000"/>
              <a:gd name="connsiteY9" fmla="*/ 796405 h 2635034"/>
              <a:gd name="connsiteX10" fmla="*/ 7260945 w 9144000"/>
              <a:gd name="connsiteY10" fmla="*/ 1152791 h 2635034"/>
              <a:gd name="connsiteX11" fmla="*/ 7421270 w 9144000"/>
              <a:gd name="connsiteY11" fmla="*/ 763487 h 2635034"/>
              <a:gd name="connsiteX12" fmla="*/ 7622210 w 9144000"/>
              <a:gd name="connsiteY12" fmla="*/ 1178395 h 2635034"/>
              <a:gd name="connsiteX13" fmla="*/ 7776056 w 9144000"/>
              <a:gd name="connsiteY13" fmla="*/ 840297 h 2635034"/>
              <a:gd name="connsiteX14" fmla="*/ 7922590 w 9144000"/>
              <a:gd name="connsiteY14" fmla="*/ 1167422 h 2635034"/>
              <a:gd name="connsiteX15" fmla="*/ 7877937 w 9144000"/>
              <a:gd name="connsiteY15" fmla="*/ 1945576 h 2635034"/>
              <a:gd name="connsiteX16" fmla="*/ 7658100 w 9144000"/>
              <a:gd name="connsiteY16" fmla="*/ 2635034 h 2635034"/>
              <a:gd name="connsiteX17" fmla="*/ 9144000 w 9144000"/>
              <a:gd name="connsiteY17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040879 w 9144000"/>
              <a:gd name="connsiteY9" fmla="*/ 796405 h 2635034"/>
              <a:gd name="connsiteX10" fmla="*/ 7260945 w 9144000"/>
              <a:gd name="connsiteY10" fmla="*/ 1152791 h 2635034"/>
              <a:gd name="connsiteX11" fmla="*/ 7421270 w 9144000"/>
              <a:gd name="connsiteY11" fmla="*/ 763487 h 2635034"/>
              <a:gd name="connsiteX12" fmla="*/ 7622210 w 9144000"/>
              <a:gd name="connsiteY12" fmla="*/ 1178395 h 2635034"/>
              <a:gd name="connsiteX13" fmla="*/ 7776056 w 9144000"/>
              <a:gd name="connsiteY13" fmla="*/ 840297 h 2635034"/>
              <a:gd name="connsiteX14" fmla="*/ 7922590 w 9144000"/>
              <a:gd name="connsiteY14" fmla="*/ 1167422 h 2635034"/>
              <a:gd name="connsiteX15" fmla="*/ 7877937 w 9144000"/>
              <a:gd name="connsiteY15" fmla="*/ 1945576 h 2635034"/>
              <a:gd name="connsiteX16" fmla="*/ 7658100 w 9144000"/>
              <a:gd name="connsiteY16" fmla="*/ 2635034 h 2635034"/>
              <a:gd name="connsiteX17" fmla="*/ 9144000 w 9144000"/>
              <a:gd name="connsiteY17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040879 w 9144000"/>
              <a:gd name="connsiteY9" fmla="*/ 796405 h 2635034"/>
              <a:gd name="connsiteX10" fmla="*/ 7260945 w 9144000"/>
              <a:gd name="connsiteY10" fmla="*/ 1152791 h 2635034"/>
              <a:gd name="connsiteX11" fmla="*/ 7421270 w 9144000"/>
              <a:gd name="connsiteY11" fmla="*/ 763487 h 2635034"/>
              <a:gd name="connsiteX12" fmla="*/ 7622210 w 9144000"/>
              <a:gd name="connsiteY12" fmla="*/ 1178395 h 2635034"/>
              <a:gd name="connsiteX13" fmla="*/ 7776056 w 9144000"/>
              <a:gd name="connsiteY13" fmla="*/ 840297 h 2635034"/>
              <a:gd name="connsiteX14" fmla="*/ 7922590 w 9144000"/>
              <a:gd name="connsiteY14" fmla="*/ 1167422 h 2635034"/>
              <a:gd name="connsiteX15" fmla="*/ 7877937 w 9144000"/>
              <a:gd name="connsiteY15" fmla="*/ 1945576 h 2635034"/>
              <a:gd name="connsiteX16" fmla="*/ 7658100 w 9144000"/>
              <a:gd name="connsiteY16" fmla="*/ 2635034 h 2635034"/>
              <a:gd name="connsiteX17" fmla="*/ 9144000 w 9144000"/>
              <a:gd name="connsiteY17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092085 w 9144000"/>
              <a:gd name="connsiteY9" fmla="*/ 796405 h 2635034"/>
              <a:gd name="connsiteX10" fmla="*/ 7260945 w 9144000"/>
              <a:gd name="connsiteY10" fmla="*/ 1152791 h 2635034"/>
              <a:gd name="connsiteX11" fmla="*/ 7421270 w 9144000"/>
              <a:gd name="connsiteY11" fmla="*/ 763487 h 2635034"/>
              <a:gd name="connsiteX12" fmla="*/ 7622210 w 9144000"/>
              <a:gd name="connsiteY12" fmla="*/ 1178395 h 2635034"/>
              <a:gd name="connsiteX13" fmla="*/ 7776056 w 9144000"/>
              <a:gd name="connsiteY13" fmla="*/ 840297 h 2635034"/>
              <a:gd name="connsiteX14" fmla="*/ 7922590 w 9144000"/>
              <a:gd name="connsiteY14" fmla="*/ 1167422 h 2635034"/>
              <a:gd name="connsiteX15" fmla="*/ 7877937 w 9144000"/>
              <a:gd name="connsiteY15" fmla="*/ 1945576 h 2635034"/>
              <a:gd name="connsiteX16" fmla="*/ 7658100 w 9144000"/>
              <a:gd name="connsiteY16" fmla="*/ 2635034 h 2635034"/>
              <a:gd name="connsiteX17" fmla="*/ 9144000 w 9144000"/>
              <a:gd name="connsiteY17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092085 w 9144000"/>
              <a:gd name="connsiteY9" fmla="*/ 796405 h 2635034"/>
              <a:gd name="connsiteX10" fmla="*/ 7260945 w 9144000"/>
              <a:gd name="connsiteY10" fmla="*/ 1152791 h 2635034"/>
              <a:gd name="connsiteX11" fmla="*/ 7421270 w 9144000"/>
              <a:gd name="connsiteY11" fmla="*/ 763487 h 2635034"/>
              <a:gd name="connsiteX12" fmla="*/ 7622210 w 9144000"/>
              <a:gd name="connsiteY12" fmla="*/ 1178395 h 2635034"/>
              <a:gd name="connsiteX13" fmla="*/ 7776056 w 9144000"/>
              <a:gd name="connsiteY13" fmla="*/ 840297 h 2635034"/>
              <a:gd name="connsiteX14" fmla="*/ 7922590 w 9144000"/>
              <a:gd name="connsiteY14" fmla="*/ 1167422 h 2635034"/>
              <a:gd name="connsiteX15" fmla="*/ 7877937 w 9144000"/>
              <a:gd name="connsiteY15" fmla="*/ 1945576 h 2635034"/>
              <a:gd name="connsiteX16" fmla="*/ 7658100 w 9144000"/>
              <a:gd name="connsiteY16" fmla="*/ 2635034 h 2635034"/>
              <a:gd name="connsiteX17" fmla="*/ 9144000 w 9144000"/>
              <a:gd name="connsiteY17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092085 w 9144000"/>
              <a:gd name="connsiteY9" fmla="*/ 796405 h 2635034"/>
              <a:gd name="connsiteX10" fmla="*/ 7260945 w 9144000"/>
              <a:gd name="connsiteY10" fmla="*/ 1152791 h 2635034"/>
              <a:gd name="connsiteX11" fmla="*/ 7421270 w 9144000"/>
              <a:gd name="connsiteY11" fmla="*/ 763487 h 2635034"/>
              <a:gd name="connsiteX12" fmla="*/ 7622210 w 9144000"/>
              <a:gd name="connsiteY12" fmla="*/ 1178395 h 2635034"/>
              <a:gd name="connsiteX13" fmla="*/ 7776056 w 9144000"/>
              <a:gd name="connsiteY13" fmla="*/ 840297 h 2635034"/>
              <a:gd name="connsiteX14" fmla="*/ 7922590 w 9144000"/>
              <a:gd name="connsiteY14" fmla="*/ 1167422 h 2635034"/>
              <a:gd name="connsiteX15" fmla="*/ 7877937 w 9144000"/>
              <a:gd name="connsiteY15" fmla="*/ 1945576 h 2635034"/>
              <a:gd name="connsiteX16" fmla="*/ 7658100 w 9144000"/>
              <a:gd name="connsiteY16" fmla="*/ 2635034 h 2635034"/>
              <a:gd name="connsiteX17" fmla="*/ 9144000 w 9144000"/>
              <a:gd name="connsiteY17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088427 w 9144000"/>
              <a:gd name="connsiteY9" fmla="*/ 730568 h 2635034"/>
              <a:gd name="connsiteX10" fmla="*/ 7260945 w 9144000"/>
              <a:gd name="connsiteY10" fmla="*/ 1152791 h 2635034"/>
              <a:gd name="connsiteX11" fmla="*/ 7421270 w 9144000"/>
              <a:gd name="connsiteY11" fmla="*/ 763487 h 2635034"/>
              <a:gd name="connsiteX12" fmla="*/ 7622210 w 9144000"/>
              <a:gd name="connsiteY12" fmla="*/ 1178395 h 2635034"/>
              <a:gd name="connsiteX13" fmla="*/ 7776056 w 9144000"/>
              <a:gd name="connsiteY13" fmla="*/ 840297 h 2635034"/>
              <a:gd name="connsiteX14" fmla="*/ 7922590 w 9144000"/>
              <a:gd name="connsiteY14" fmla="*/ 1167422 h 2635034"/>
              <a:gd name="connsiteX15" fmla="*/ 7877937 w 9144000"/>
              <a:gd name="connsiteY15" fmla="*/ 1945576 h 2635034"/>
              <a:gd name="connsiteX16" fmla="*/ 7658100 w 9144000"/>
              <a:gd name="connsiteY16" fmla="*/ 2635034 h 2635034"/>
              <a:gd name="connsiteX17" fmla="*/ 9144000 w 9144000"/>
              <a:gd name="connsiteY17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088427 w 9144000"/>
              <a:gd name="connsiteY9" fmla="*/ 730568 h 2635034"/>
              <a:gd name="connsiteX10" fmla="*/ 7260945 w 9144000"/>
              <a:gd name="connsiteY10" fmla="*/ 1152791 h 2635034"/>
              <a:gd name="connsiteX11" fmla="*/ 7421270 w 9144000"/>
              <a:gd name="connsiteY11" fmla="*/ 763487 h 2635034"/>
              <a:gd name="connsiteX12" fmla="*/ 7622210 w 9144000"/>
              <a:gd name="connsiteY12" fmla="*/ 1178395 h 2635034"/>
              <a:gd name="connsiteX13" fmla="*/ 7776056 w 9144000"/>
              <a:gd name="connsiteY13" fmla="*/ 840297 h 2635034"/>
              <a:gd name="connsiteX14" fmla="*/ 7922590 w 9144000"/>
              <a:gd name="connsiteY14" fmla="*/ 1167422 h 2635034"/>
              <a:gd name="connsiteX15" fmla="*/ 7877937 w 9144000"/>
              <a:gd name="connsiteY15" fmla="*/ 1945576 h 2635034"/>
              <a:gd name="connsiteX16" fmla="*/ 7658100 w 9144000"/>
              <a:gd name="connsiteY16" fmla="*/ 2635034 h 2635034"/>
              <a:gd name="connsiteX17" fmla="*/ 9144000 w 9144000"/>
              <a:gd name="connsiteY17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088427 w 9144000"/>
              <a:gd name="connsiteY9" fmla="*/ 730568 h 2635034"/>
              <a:gd name="connsiteX10" fmla="*/ 7260945 w 9144000"/>
              <a:gd name="connsiteY10" fmla="*/ 1152791 h 2635034"/>
              <a:gd name="connsiteX11" fmla="*/ 7421270 w 9144000"/>
              <a:gd name="connsiteY11" fmla="*/ 763487 h 2635034"/>
              <a:gd name="connsiteX12" fmla="*/ 7622210 w 9144000"/>
              <a:gd name="connsiteY12" fmla="*/ 1178395 h 2635034"/>
              <a:gd name="connsiteX13" fmla="*/ 7776056 w 9144000"/>
              <a:gd name="connsiteY13" fmla="*/ 840297 h 2635034"/>
              <a:gd name="connsiteX14" fmla="*/ 7922590 w 9144000"/>
              <a:gd name="connsiteY14" fmla="*/ 1167422 h 2635034"/>
              <a:gd name="connsiteX15" fmla="*/ 7877937 w 9144000"/>
              <a:gd name="connsiteY15" fmla="*/ 1945576 h 2635034"/>
              <a:gd name="connsiteX16" fmla="*/ 7658100 w 9144000"/>
              <a:gd name="connsiteY16" fmla="*/ 2635034 h 2635034"/>
              <a:gd name="connsiteX17" fmla="*/ 9144000 w 9144000"/>
              <a:gd name="connsiteY17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088427 w 9144000"/>
              <a:gd name="connsiteY9" fmla="*/ 730568 h 2635034"/>
              <a:gd name="connsiteX10" fmla="*/ 7260945 w 9144000"/>
              <a:gd name="connsiteY10" fmla="*/ 1152791 h 2635034"/>
              <a:gd name="connsiteX11" fmla="*/ 7421270 w 9144000"/>
              <a:gd name="connsiteY11" fmla="*/ 763487 h 2635034"/>
              <a:gd name="connsiteX12" fmla="*/ 7622210 w 9144000"/>
              <a:gd name="connsiteY12" fmla="*/ 1178395 h 2635034"/>
              <a:gd name="connsiteX13" fmla="*/ 7776056 w 9144000"/>
              <a:gd name="connsiteY13" fmla="*/ 840297 h 2635034"/>
              <a:gd name="connsiteX14" fmla="*/ 7922590 w 9144000"/>
              <a:gd name="connsiteY14" fmla="*/ 1167422 h 2635034"/>
              <a:gd name="connsiteX15" fmla="*/ 7877937 w 9144000"/>
              <a:gd name="connsiteY15" fmla="*/ 1945576 h 2635034"/>
              <a:gd name="connsiteX16" fmla="*/ 7658100 w 9144000"/>
              <a:gd name="connsiteY16" fmla="*/ 2635034 h 2635034"/>
              <a:gd name="connsiteX17" fmla="*/ 9144000 w 9144000"/>
              <a:gd name="connsiteY17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088427 w 9144000"/>
              <a:gd name="connsiteY9" fmla="*/ 730568 h 2635034"/>
              <a:gd name="connsiteX10" fmla="*/ 7260945 w 9144000"/>
              <a:gd name="connsiteY10" fmla="*/ 1152791 h 2635034"/>
              <a:gd name="connsiteX11" fmla="*/ 7421270 w 9144000"/>
              <a:gd name="connsiteY11" fmla="*/ 763487 h 2635034"/>
              <a:gd name="connsiteX12" fmla="*/ 7622210 w 9144000"/>
              <a:gd name="connsiteY12" fmla="*/ 1178395 h 2635034"/>
              <a:gd name="connsiteX13" fmla="*/ 7776056 w 9144000"/>
              <a:gd name="connsiteY13" fmla="*/ 840297 h 2635034"/>
              <a:gd name="connsiteX14" fmla="*/ 7922590 w 9144000"/>
              <a:gd name="connsiteY14" fmla="*/ 1167422 h 2635034"/>
              <a:gd name="connsiteX15" fmla="*/ 7877937 w 9144000"/>
              <a:gd name="connsiteY15" fmla="*/ 1945576 h 2635034"/>
              <a:gd name="connsiteX16" fmla="*/ 7658100 w 9144000"/>
              <a:gd name="connsiteY16" fmla="*/ 2635034 h 2635034"/>
              <a:gd name="connsiteX17" fmla="*/ 9144000 w 9144000"/>
              <a:gd name="connsiteY17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088427 w 9144000"/>
              <a:gd name="connsiteY9" fmla="*/ 730568 h 2635034"/>
              <a:gd name="connsiteX10" fmla="*/ 7260945 w 9144000"/>
              <a:gd name="connsiteY10" fmla="*/ 1152791 h 2635034"/>
              <a:gd name="connsiteX11" fmla="*/ 7421270 w 9144000"/>
              <a:gd name="connsiteY11" fmla="*/ 763487 h 2635034"/>
              <a:gd name="connsiteX12" fmla="*/ 7622210 w 9144000"/>
              <a:gd name="connsiteY12" fmla="*/ 1178395 h 2635034"/>
              <a:gd name="connsiteX13" fmla="*/ 7776056 w 9144000"/>
              <a:gd name="connsiteY13" fmla="*/ 840297 h 2635034"/>
              <a:gd name="connsiteX14" fmla="*/ 7922590 w 9144000"/>
              <a:gd name="connsiteY14" fmla="*/ 1167422 h 2635034"/>
              <a:gd name="connsiteX15" fmla="*/ 7877937 w 9144000"/>
              <a:gd name="connsiteY15" fmla="*/ 1945576 h 2635034"/>
              <a:gd name="connsiteX16" fmla="*/ 7658100 w 9144000"/>
              <a:gd name="connsiteY16" fmla="*/ 2635034 h 2635034"/>
              <a:gd name="connsiteX17" fmla="*/ 9144000 w 9144000"/>
              <a:gd name="connsiteY17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088427 w 9144000"/>
              <a:gd name="connsiteY9" fmla="*/ 730568 h 2635034"/>
              <a:gd name="connsiteX10" fmla="*/ 7260945 w 9144000"/>
              <a:gd name="connsiteY10" fmla="*/ 1152791 h 2635034"/>
              <a:gd name="connsiteX11" fmla="*/ 7421270 w 9144000"/>
              <a:gd name="connsiteY11" fmla="*/ 763487 h 2635034"/>
              <a:gd name="connsiteX12" fmla="*/ 7622210 w 9144000"/>
              <a:gd name="connsiteY12" fmla="*/ 1178395 h 2635034"/>
              <a:gd name="connsiteX13" fmla="*/ 7776056 w 9144000"/>
              <a:gd name="connsiteY13" fmla="*/ 840297 h 2635034"/>
              <a:gd name="connsiteX14" fmla="*/ 7922590 w 9144000"/>
              <a:gd name="connsiteY14" fmla="*/ 1167422 h 2635034"/>
              <a:gd name="connsiteX15" fmla="*/ 7877937 w 9144000"/>
              <a:gd name="connsiteY15" fmla="*/ 1945576 h 2635034"/>
              <a:gd name="connsiteX16" fmla="*/ 7658100 w 9144000"/>
              <a:gd name="connsiteY16" fmla="*/ 2635034 h 2635034"/>
              <a:gd name="connsiteX17" fmla="*/ 9144000 w 9144000"/>
              <a:gd name="connsiteY17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088427 w 9144000"/>
              <a:gd name="connsiteY9" fmla="*/ 730568 h 2635034"/>
              <a:gd name="connsiteX10" fmla="*/ 7260945 w 9144000"/>
              <a:gd name="connsiteY10" fmla="*/ 1152791 h 2635034"/>
              <a:gd name="connsiteX11" fmla="*/ 7421270 w 9144000"/>
              <a:gd name="connsiteY11" fmla="*/ 763487 h 2635034"/>
              <a:gd name="connsiteX12" fmla="*/ 7622210 w 9144000"/>
              <a:gd name="connsiteY12" fmla="*/ 1178395 h 2635034"/>
              <a:gd name="connsiteX13" fmla="*/ 7776056 w 9144000"/>
              <a:gd name="connsiteY13" fmla="*/ 840297 h 2635034"/>
              <a:gd name="connsiteX14" fmla="*/ 7922590 w 9144000"/>
              <a:gd name="connsiteY14" fmla="*/ 1167422 h 2635034"/>
              <a:gd name="connsiteX15" fmla="*/ 7877937 w 9144000"/>
              <a:gd name="connsiteY15" fmla="*/ 1945576 h 2635034"/>
              <a:gd name="connsiteX16" fmla="*/ 7658100 w 9144000"/>
              <a:gd name="connsiteY16" fmla="*/ 2635034 h 2635034"/>
              <a:gd name="connsiteX17" fmla="*/ 9144000 w 9144000"/>
              <a:gd name="connsiteY17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088427 w 9144000"/>
              <a:gd name="connsiteY9" fmla="*/ 730568 h 2635034"/>
              <a:gd name="connsiteX10" fmla="*/ 7260945 w 9144000"/>
              <a:gd name="connsiteY10" fmla="*/ 1152791 h 2635034"/>
              <a:gd name="connsiteX11" fmla="*/ 7421270 w 9144000"/>
              <a:gd name="connsiteY11" fmla="*/ 763487 h 2635034"/>
              <a:gd name="connsiteX12" fmla="*/ 7622210 w 9144000"/>
              <a:gd name="connsiteY12" fmla="*/ 1178395 h 2635034"/>
              <a:gd name="connsiteX13" fmla="*/ 7776056 w 9144000"/>
              <a:gd name="connsiteY13" fmla="*/ 840297 h 2635034"/>
              <a:gd name="connsiteX14" fmla="*/ 7922590 w 9144000"/>
              <a:gd name="connsiteY14" fmla="*/ 1167422 h 2635034"/>
              <a:gd name="connsiteX15" fmla="*/ 7877937 w 9144000"/>
              <a:gd name="connsiteY15" fmla="*/ 1945576 h 2635034"/>
              <a:gd name="connsiteX16" fmla="*/ 7658100 w 9144000"/>
              <a:gd name="connsiteY16" fmla="*/ 2635034 h 2635034"/>
              <a:gd name="connsiteX17" fmla="*/ 9144000 w 9144000"/>
              <a:gd name="connsiteY17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088427 w 9144000"/>
              <a:gd name="connsiteY9" fmla="*/ 730568 h 2635034"/>
              <a:gd name="connsiteX10" fmla="*/ 7260945 w 9144000"/>
              <a:gd name="connsiteY10" fmla="*/ 1152791 h 2635034"/>
              <a:gd name="connsiteX11" fmla="*/ 7421270 w 9144000"/>
              <a:gd name="connsiteY11" fmla="*/ 763487 h 2635034"/>
              <a:gd name="connsiteX12" fmla="*/ 7622210 w 9144000"/>
              <a:gd name="connsiteY12" fmla="*/ 1178395 h 2635034"/>
              <a:gd name="connsiteX13" fmla="*/ 7776056 w 9144000"/>
              <a:gd name="connsiteY13" fmla="*/ 840297 h 2635034"/>
              <a:gd name="connsiteX14" fmla="*/ 7922590 w 9144000"/>
              <a:gd name="connsiteY14" fmla="*/ 1167422 h 2635034"/>
              <a:gd name="connsiteX15" fmla="*/ 7877937 w 9144000"/>
              <a:gd name="connsiteY15" fmla="*/ 1945576 h 2635034"/>
              <a:gd name="connsiteX16" fmla="*/ 7658100 w 9144000"/>
              <a:gd name="connsiteY16" fmla="*/ 2635034 h 2635034"/>
              <a:gd name="connsiteX17" fmla="*/ 9144000 w 9144000"/>
              <a:gd name="connsiteY17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088427 w 9144000"/>
              <a:gd name="connsiteY9" fmla="*/ 730568 h 2635034"/>
              <a:gd name="connsiteX10" fmla="*/ 7260945 w 9144000"/>
              <a:gd name="connsiteY10" fmla="*/ 1152791 h 2635034"/>
              <a:gd name="connsiteX11" fmla="*/ 7421270 w 9144000"/>
              <a:gd name="connsiteY11" fmla="*/ 763487 h 2635034"/>
              <a:gd name="connsiteX12" fmla="*/ 7622210 w 9144000"/>
              <a:gd name="connsiteY12" fmla="*/ 1178395 h 2635034"/>
              <a:gd name="connsiteX13" fmla="*/ 7776056 w 9144000"/>
              <a:gd name="connsiteY13" fmla="*/ 840297 h 2635034"/>
              <a:gd name="connsiteX14" fmla="*/ 7922590 w 9144000"/>
              <a:gd name="connsiteY14" fmla="*/ 1167422 h 2635034"/>
              <a:gd name="connsiteX15" fmla="*/ 7877937 w 9144000"/>
              <a:gd name="connsiteY15" fmla="*/ 1945576 h 2635034"/>
              <a:gd name="connsiteX16" fmla="*/ 7658100 w 9144000"/>
              <a:gd name="connsiteY16" fmla="*/ 2635034 h 2635034"/>
              <a:gd name="connsiteX17" fmla="*/ 9144000 w 9144000"/>
              <a:gd name="connsiteY17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088427 w 9144000"/>
              <a:gd name="connsiteY9" fmla="*/ 730568 h 2635034"/>
              <a:gd name="connsiteX10" fmla="*/ 7260945 w 9144000"/>
              <a:gd name="connsiteY10" fmla="*/ 1152791 h 2635034"/>
              <a:gd name="connsiteX11" fmla="*/ 7421270 w 9144000"/>
              <a:gd name="connsiteY11" fmla="*/ 763487 h 2635034"/>
              <a:gd name="connsiteX12" fmla="*/ 7622210 w 9144000"/>
              <a:gd name="connsiteY12" fmla="*/ 1178395 h 2635034"/>
              <a:gd name="connsiteX13" fmla="*/ 7776056 w 9144000"/>
              <a:gd name="connsiteY13" fmla="*/ 840297 h 2635034"/>
              <a:gd name="connsiteX14" fmla="*/ 7922590 w 9144000"/>
              <a:gd name="connsiteY14" fmla="*/ 1167422 h 2635034"/>
              <a:gd name="connsiteX15" fmla="*/ 7877937 w 9144000"/>
              <a:gd name="connsiteY15" fmla="*/ 1945576 h 2635034"/>
              <a:gd name="connsiteX16" fmla="*/ 7658100 w 9144000"/>
              <a:gd name="connsiteY16" fmla="*/ 2635034 h 2635034"/>
              <a:gd name="connsiteX17" fmla="*/ 9144000 w 9144000"/>
              <a:gd name="connsiteY17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088427 w 9144000"/>
              <a:gd name="connsiteY9" fmla="*/ 730568 h 2635034"/>
              <a:gd name="connsiteX10" fmla="*/ 7260945 w 9144000"/>
              <a:gd name="connsiteY10" fmla="*/ 1152791 h 2635034"/>
              <a:gd name="connsiteX11" fmla="*/ 7446873 w 9144000"/>
              <a:gd name="connsiteY11" fmla="*/ 763487 h 2635034"/>
              <a:gd name="connsiteX12" fmla="*/ 7622210 w 9144000"/>
              <a:gd name="connsiteY12" fmla="*/ 1178395 h 2635034"/>
              <a:gd name="connsiteX13" fmla="*/ 7776056 w 9144000"/>
              <a:gd name="connsiteY13" fmla="*/ 840297 h 2635034"/>
              <a:gd name="connsiteX14" fmla="*/ 7922590 w 9144000"/>
              <a:gd name="connsiteY14" fmla="*/ 1167422 h 2635034"/>
              <a:gd name="connsiteX15" fmla="*/ 7877937 w 9144000"/>
              <a:gd name="connsiteY15" fmla="*/ 1945576 h 2635034"/>
              <a:gd name="connsiteX16" fmla="*/ 7658100 w 9144000"/>
              <a:gd name="connsiteY16" fmla="*/ 2635034 h 2635034"/>
              <a:gd name="connsiteX17" fmla="*/ 9144000 w 9144000"/>
              <a:gd name="connsiteY17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088427 w 9144000"/>
              <a:gd name="connsiteY9" fmla="*/ 730568 h 2635034"/>
              <a:gd name="connsiteX10" fmla="*/ 7260945 w 9144000"/>
              <a:gd name="connsiteY10" fmla="*/ 1152791 h 2635034"/>
              <a:gd name="connsiteX11" fmla="*/ 7446873 w 9144000"/>
              <a:gd name="connsiteY11" fmla="*/ 763487 h 2635034"/>
              <a:gd name="connsiteX12" fmla="*/ 7622210 w 9144000"/>
              <a:gd name="connsiteY12" fmla="*/ 1178395 h 2635034"/>
              <a:gd name="connsiteX13" fmla="*/ 7776056 w 9144000"/>
              <a:gd name="connsiteY13" fmla="*/ 840297 h 2635034"/>
              <a:gd name="connsiteX14" fmla="*/ 7922590 w 9144000"/>
              <a:gd name="connsiteY14" fmla="*/ 1167422 h 2635034"/>
              <a:gd name="connsiteX15" fmla="*/ 7877937 w 9144000"/>
              <a:gd name="connsiteY15" fmla="*/ 1945576 h 2635034"/>
              <a:gd name="connsiteX16" fmla="*/ 7658100 w 9144000"/>
              <a:gd name="connsiteY16" fmla="*/ 2635034 h 2635034"/>
              <a:gd name="connsiteX17" fmla="*/ 9144000 w 9144000"/>
              <a:gd name="connsiteY17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088427 w 9144000"/>
              <a:gd name="connsiteY9" fmla="*/ 730568 h 2635034"/>
              <a:gd name="connsiteX10" fmla="*/ 7260945 w 9144000"/>
              <a:gd name="connsiteY10" fmla="*/ 1152791 h 2635034"/>
              <a:gd name="connsiteX11" fmla="*/ 7446873 w 9144000"/>
              <a:gd name="connsiteY11" fmla="*/ 763487 h 2635034"/>
              <a:gd name="connsiteX12" fmla="*/ 7622210 w 9144000"/>
              <a:gd name="connsiteY12" fmla="*/ 1178395 h 2635034"/>
              <a:gd name="connsiteX13" fmla="*/ 7776056 w 9144000"/>
              <a:gd name="connsiteY13" fmla="*/ 840297 h 2635034"/>
              <a:gd name="connsiteX14" fmla="*/ 7922590 w 9144000"/>
              <a:gd name="connsiteY14" fmla="*/ 1167422 h 2635034"/>
              <a:gd name="connsiteX15" fmla="*/ 7877937 w 9144000"/>
              <a:gd name="connsiteY15" fmla="*/ 1945576 h 2635034"/>
              <a:gd name="connsiteX16" fmla="*/ 7658100 w 9144000"/>
              <a:gd name="connsiteY16" fmla="*/ 2635034 h 2635034"/>
              <a:gd name="connsiteX17" fmla="*/ 9144000 w 9144000"/>
              <a:gd name="connsiteY17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106715 w 9144000"/>
              <a:gd name="connsiteY9" fmla="*/ 730568 h 2635034"/>
              <a:gd name="connsiteX10" fmla="*/ 7260945 w 9144000"/>
              <a:gd name="connsiteY10" fmla="*/ 1152791 h 2635034"/>
              <a:gd name="connsiteX11" fmla="*/ 7446873 w 9144000"/>
              <a:gd name="connsiteY11" fmla="*/ 763487 h 2635034"/>
              <a:gd name="connsiteX12" fmla="*/ 7622210 w 9144000"/>
              <a:gd name="connsiteY12" fmla="*/ 1178395 h 2635034"/>
              <a:gd name="connsiteX13" fmla="*/ 7776056 w 9144000"/>
              <a:gd name="connsiteY13" fmla="*/ 840297 h 2635034"/>
              <a:gd name="connsiteX14" fmla="*/ 7922590 w 9144000"/>
              <a:gd name="connsiteY14" fmla="*/ 1167422 h 2635034"/>
              <a:gd name="connsiteX15" fmla="*/ 7877937 w 9144000"/>
              <a:gd name="connsiteY15" fmla="*/ 1945576 h 2635034"/>
              <a:gd name="connsiteX16" fmla="*/ 7658100 w 9144000"/>
              <a:gd name="connsiteY16" fmla="*/ 2635034 h 2635034"/>
              <a:gd name="connsiteX17" fmla="*/ 9144000 w 9144000"/>
              <a:gd name="connsiteY17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092084 w 9144000"/>
              <a:gd name="connsiteY9" fmla="*/ 723252 h 2635034"/>
              <a:gd name="connsiteX10" fmla="*/ 7260945 w 9144000"/>
              <a:gd name="connsiteY10" fmla="*/ 1152791 h 2635034"/>
              <a:gd name="connsiteX11" fmla="*/ 7446873 w 9144000"/>
              <a:gd name="connsiteY11" fmla="*/ 763487 h 2635034"/>
              <a:gd name="connsiteX12" fmla="*/ 7622210 w 9144000"/>
              <a:gd name="connsiteY12" fmla="*/ 1178395 h 2635034"/>
              <a:gd name="connsiteX13" fmla="*/ 7776056 w 9144000"/>
              <a:gd name="connsiteY13" fmla="*/ 840297 h 2635034"/>
              <a:gd name="connsiteX14" fmla="*/ 7922590 w 9144000"/>
              <a:gd name="connsiteY14" fmla="*/ 1167422 h 2635034"/>
              <a:gd name="connsiteX15" fmla="*/ 7877937 w 9144000"/>
              <a:gd name="connsiteY15" fmla="*/ 1945576 h 2635034"/>
              <a:gd name="connsiteX16" fmla="*/ 7658100 w 9144000"/>
              <a:gd name="connsiteY16" fmla="*/ 2635034 h 2635034"/>
              <a:gd name="connsiteX17" fmla="*/ 9144000 w 9144000"/>
              <a:gd name="connsiteY17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092084 w 9144000"/>
              <a:gd name="connsiteY9" fmla="*/ 723252 h 2635034"/>
              <a:gd name="connsiteX10" fmla="*/ 7260945 w 9144000"/>
              <a:gd name="connsiteY10" fmla="*/ 1152791 h 2635034"/>
              <a:gd name="connsiteX11" fmla="*/ 7446873 w 9144000"/>
              <a:gd name="connsiteY11" fmla="*/ 763487 h 2635034"/>
              <a:gd name="connsiteX12" fmla="*/ 7622210 w 9144000"/>
              <a:gd name="connsiteY12" fmla="*/ 1178395 h 2635034"/>
              <a:gd name="connsiteX13" fmla="*/ 7776056 w 9144000"/>
              <a:gd name="connsiteY13" fmla="*/ 840297 h 2635034"/>
              <a:gd name="connsiteX14" fmla="*/ 7922590 w 9144000"/>
              <a:gd name="connsiteY14" fmla="*/ 1167422 h 2635034"/>
              <a:gd name="connsiteX15" fmla="*/ 7877937 w 9144000"/>
              <a:gd name="connsiteY15" fmla="*/ 1945576 h 2635034"/>
              <a:gd name="connsiteX16" fmla="*/ 7658100 w 9144000"/>
              <a:gd name="connsiteY16" fmla="*/ 2635034 h 2635034"/>
              <a:gd name="connsiteX17" fmla="*/ 9144000 w 9144000"/>
              <a:gd name="connsiteY17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092084 w 9144000"/>
              <a:gd name="connsiteY9" fmla="*/ 723252 h 2635034"/>
              <a:gd name="connsiteX10" fmla="*/ 7260945 w 9144000"/>
              <a:gd name="connsiteY10" fmla="*/ 1152791 h 2635034"/>
              <a:gd name="connsiteX11" fmla="*/ 7446873 w 9144000"/>
              <a:gd name="connsiteY11" fmla="*/ 763487 h 2635034"/>
              <a:gd name="connsiteX12" fmla="*/ 7622210 w 9144000"/>
              <a:gd name="connsiteY12" fmla="*/ 1178395 h 2635034"/>
              <a:gd name="connsiteX13" fmla="*/ 7776056 w 9144000"/>
              <a:gd name="connsiteY13" fmla="*/ 840297 h 2635034"/>
              <a:gd name="connsiteX14" fmla="*/ 7922590 w 9144000"/>
              <a:gd name="connsiteY14" fmla="*/ 1167422 h 2635034"/>
              <a:gd name="connsiteX15" fmla="*/ 7877937 w 9144000"/>
              <a:gd name="connsiteY15" fmla="*/ 1945576 h 2635034"/>
              <a:gd name="connsiteX16" fmla="*/ 7658100 w 9144000"/>
              <a:gd name="connsiteY16" fmla="*/ 2635034 h 2635034"/>
              <a:gd name="connsiteX17" fmla="*/ 9144000 w 9144000"/>
              <a:gd name="connsiteY17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092084 w 9144000"/>
              <a:gd name="connsiteY9" fmla="*/ 723252 h 2635034"/>
              <a:gd name="connsiteX10" fmla="*/ 7260945 w 9144000"/>
              <a:gd name="connsiteY10" fmla="*/ 1152791 h 2635034"/>
              <a:gd name="connsiteX11" fmla="*/ 7446873 w 9144000"/>
              <a:gd name="connsiteY11" fmla="*/ 763487 h 2635034"/>
              <a:gd name="connsiteX12" fmla="*/ 7622210 w 9144000"/>
              <a:gd name="connsiteY12" fmla="*/ 1178395 h 2635034"/>
              <a:gd name="connsiteX13" fmla="*/ 7776056 w 9144000"/>
              <a:gd name="connsiteY13" fmla="*/ 840297 h 2635034"/>
              <a:gd name="connsiteX14" fmla="*/ 7922590 w 9144000"/>
              <a:gd name="connsiteY14" fmla="*/ 1167422 h 2635034"/>
              <a:gd name="connsiteX15" fmla="*/ 7877937 w 9144000"/>
              <a:gd name="connsiteY15" fmla="*/ 1945576 h 2635034"/>
              <a:gd name="connsiteX16" fmla="*/ 7658100 w 9144000"/>
              <a:gd name="connsiteY16" fmla="*/ 2635034 h 2635034"/>
              <a:gd name="connsiteX17" fmla="*/ 9144000 w 9144000"/>
              <a:gd name="connsiteY17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092084 w 9144000"/>
              <a:gd name="connsiteY9" fmla="*/ 723252 h 2635034"/>
              <a:gd name="connsiteX10" fmla="*/ 7260945 w 9144000"/>
              <a:gd name="connsiteY10" fmla="*/ 1152791 h 2635034"/>
              <a:gd name="connsiteX11" fmla="*/ 7446873 w 9144000"/>
              <a:gd name="connsiteY11" fmla="*/ 763487 h 2635034"/>
              <a:gd name="connsiteX12" fmla="*/ 7622210 w 9144000"/>
              <a:gd name="connsiteY12" fmla="*/ 1178395 h 2635034"/>
              <a:gd name="connsiteX13" fmla="*/ 7776056 w 9144000"/>
              <a:gd name="connsiteY13" fmla="*/ 840297 h 2635034"/>
              <a:gd name="connsiteX14" fmla="*/ 7922590 w 9144000"/>
              <a:gd name="connsiteY14" fmla="*/ 1167422 h 2635034"/>
              <a:gd name="connsiteX15" fmla="*/ 7877937 w 9144000"/>
              <a:gd name="connsiteY15" fmla="*/ 1945576 h 2635034"/>
              <a:gd name="connsiteX16" fmla="*/ 7658100 w 9144000"/>
              <a:gd name="connsiteY16" fmla="*/ 2635034 h 2635034"/>
              <a:gd name="connsiteX17" fmla="*/ 9144000 w 9144000"/>
              <a:gd name="connsiteY17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092084 w 9144000"/>
              <a:gd name="connsiteY9" fmla="*/ 723252 h 2635034"/>
              <a:gd name="connsiteX10" fmla="*/ 7260945 w 9144000"/>
              <a:gd name="connsiteY10" fmla="*/ 1152791 h 2635034"/>
              <a:gd name="connsiteX11" fmla="*/ 7446873 w 9144000"/>
              <a:gd name="connsiteY11" fmla="*/ 763487 h 2635034"/>
              <a:gd name="connsiteX12" fmla="*/ 7622210 w 9144000"/>
              <a:gd name="connsiteY12" fmla="*/ 1178395 h 2635034"/>
              <a:gd name="connsiteX13" fmla="*/ 7776056 w 9144000"/>
              <a:gd name="connsiteY13" fmla="*/ 840297 h 2635034"/>
              <a:gd name="connsiteX14" fmla="*/ 7922590 w 9144000"/>
              <a:gd name="connsiteY14" fmla="*/ 1167422 h 2635034"/>
              <a:gd name="connsiteX15" fmla="*/ 7914513 w 9144000"/>
              <a:gd name="connsiteY15" fmla="*/ 1945576 h 2635034"/>
              <a:gd name="connsiteX16" fmla="*/ 7658100 w 9144000"/>
              <a:gd name="connsiteY16" fmla="*/ 2635034 h 2635034"/>
              <a:gd name="connsiteX17" fmla="*/ 9144000 w 9144000"/>
              <a:gd name="connsiteY17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092084 w 9144000"/>
              <a:gd name="connsiteY9" fmla="*/ 723252 h 2635034"/>
              <a:gd name="connsiteX10" fmla="*/ 7260945 w 9144000"/>
              <a:gd name="connsiteY10" fmla="*/ 1152791 h 2635034"/>
              <a:gd name="connsiteX11" fmla="*/ 7446873 w 9144000"/>
              <a:gd name="connsiteY11" fmla="*/ 763487 h 2635034"/>
              <a:gd name="connsiteX12" fmla="*/ 7622210 w 9144000"/>
              <a:gd name="connsiteY12" fmla="*/ 1178395 h 2635034"/>
              <a:gd name="connsiteX13" fmla="*/ 7776056 w 9144000"/>
              <a:gd name="connsiteY13" fmla="*/ 840297 h 2635034"/>
              <a:gd name="connsiteX14" fmla="*/ 7922590 w 9144000"/>
              <a:gd name="connsiteY14" fmla="*/ 1167422 h 2635034"/>
              <a:gd name="connsiteX15" fmla="*/ 7914513 w 9144000"/>
              <a:gd name="connsiteY15" fmla="*/ 1945576 h 2635034"/>
              <a:gd name="connsiteX16" fmla="*/ 7658100 w 9144000"/>
              <a:gd name="connsiteY16" fmla="*/ 2635034 h 2635034"/>
              <a:gd name="connsiteX17" fmla="*/ 9144000 w 9144000"/>
              <a:gd name="connsiteY17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092084 w 9144000"/>
              <a:gd name="connsiteY9" fmla="*/ 723252 h 2635034"/>
              <a:gd name="connsiteX10" fmla="*/ 7260945 w 9144000"/>
              <a:gd name="connsiteY10" fmla="*/ 1152791 h 2635034"/>
              <a:gd name="connsiteX11" fmla="*/ 7446873 w 9144000"/>
              <a:gd name="connsiteY11" fmla="*/ 763487 h 2635034"/>
              <a:gd name="connsiteX12" fmla="*/ 7622210 w 9144000"/>
              <a:gd name="connsiteY12" fmla="*/ 1178395 h 2635034"/>
              <a:gd name="connsiteX13" fmla="*/ 7776056 w 9144000"/>
              <a:gd name="connsiteY13" fmla="*/ 840297 h 2635034"/>
              <a:gd name="connsiteX14" fmla="*/ 7922590 w 9144000"/>
              <a:gd name="connsiteY14" fmla="*/ 1167422 h 2635034"/>
              <a:gd name="connsiteX15" fmla="*/ 7914513 w 9144000"/>
              <a:gd name="connsiteY15" fmla="*/ 1945576 h 2635034"/>
              <a:gd name="connsiteX16" fmla="*/ 7658100 w 9144000"/>
              <a:gd name="connsiteY16" fmla="*/ 2635034 h 2635034"/>
              <a:gd name="connsiteX17" fmla="*/ 9144000 w 9144000"/>
              <a:gd name="connsiteY17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092084 w 9144000"/>
              <a:gd name="connsiteY9" fmla="*/ 723252 h 2635034"/>
              <a:gd name="connsiteX10" fmla="*/ 7260945 w 9144000"/>
              <a:gd name="connsiteY10" fmla="*/ 1152791 h 2635034"/>
              <a:gd name="connsiteX11" fmla="*/ 7446873 w 9144000"/>
              <a:gd name="connsiteY11" fmla="*/ 763487 h 2635034"/>
              <a:gd name="connsiteX12" fmla="*/ 7622210 w 9144000"/>
              <a:gd name="connsiteY12" fmla="*/ 1178395 h 2635034"/>
              <a:gd name="connsiteX13" fmla="*/ 7776056 w 9144000"/>
              <a:gd name="connsiteY13" fmla="*/ 840297 h 2635034"/>
              <a:gd name="connsiteX14" fmla="*/ 7922590 w 9144000"/>
              <a:gd name="connsiteY14" fmla="*/ 1167422 h 2635034"/>
              <a:gd name="connsiteX15" fmla="*/ 7914513 w 9144000"/>
              <a:gd name="connsiteY15" fmla="*/ 1945576 h 2635034"/>
              <a:gd name="connsiteX16" fmla="*/ 7658100 w 9144000"/>
              <a:gd name="connsiteY16" fmla="*/ 2635034 h 2635034"/>
              <a:gd name="connsiteX17" fmla="*/ 9144000 w 9144000"/>
              <a:gd name="connsiteY17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092084 w 9144000"/>
              <a:gd name="connsiteY9" fmla="*/ 723252 h 2635034"/>
              <a:gd name="connsiteX10" fmla="*/ 7260945 w 9144000"/>
              <a:gd name="connsiteY10" fmla="*/ 1152791 h 2635034"/>
              <a:gd name="connsiteX11" fmla="*/ 7446873 w 9144000"/>
              <a:gd name="connsiteY11" fmla="*/ 763487 h 2635034"/>
              <a:gd name="connsiteX12" fmla="*/ 7622210 w 9144000"/>
              <a:gd name="connsiteY12" fmla="*/ 1178395 h 2635034"/>
              <a:gd name="connsiteX13" fmla="*/ 7776056 w 9144000"/>
              <a:gd name="connsiteY13" fmla="*/ 840297 h 2635034"/>
              <a:gd name="connsiteX14" fmla="*/ 7922590 w 9144000"/>
              <a:gd name="connsiteY14" fmla="*/ 1167422 h 2635034"/>
              <a:gd name="connsiteX15" fmla="*/ 7914513 w 9144000"/>
              <a:gd name="connsiteY15" fmla="*/ 1945576 h 2635034"/>
              <a:gd name="connsiteX16" fmla="*/ 7798002 w 9144000"/>
              <a:gd name="connsiteY16" fmla="*/ 2383804 h 2635034"/>
              <a:gd name="connsiteX17" fmla="*/ 7658100 w 9144000"/>
              <a:gd name="connsiteY17" fmla="*/ 2635034 h 2635034"/>
              <a:gd name="connsiteX18" fmla="*/ 9144000 w 9144000"/>
              <a:gd name="connsiteY18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092084 w 9144000"/>
              <a:gd name="connsiteY9" fmla="*/ 723252 h 2635034"/>
              <a:gd name="connsiteX10" fmla="*/ 7260945 w 9144000"/>
              <a:gd name="connsiteY10" fmla="*/ 1152791 h 2635034"/>
              <a:gd name="connsiteX11" fmla="*/ 7446873 w 9144000"/>
              <a:gd name="connsiteY11" fmla="*/ 763487 h 2635034"/>
              <a:gd name="connsiteX12" fmla="*/ 7622210 w 9144000"/>
              <a:gd name="connsiteY12" fmla="*/ 1178395 h 2635034"/>
              <a:gd name="connsiteX13" fmla="*/ 7776056 w 9144000"/>
              <a:gd name="connsiteY13" fmla="*/ 840297 h 2635034"/>
              <a:gd name="connsiteX14" fmla="*/ 7922590 w 9144000"/>
              <a:gd name="connsiteY14" fmla="*/ 1167422 h 2635034"/>
              <a:gd name="connsiteX15" fmla="*/ 7914513 w 9144000"/>
              <a:gd name="connsiteY15" fmla="*/ 1945576 h 2635034"/>
              <a:gd name="connsiteX16" fmla="*/ 7798002 w 9144000"/>
              <a:gd name="connsiteY16" fmla="*/ 2383804 h 2635034"/>
              <a:gd name="connsiteX17" fmla="*/ 7658100 w 9144000"/>
              <a:gd name="connsiteY17" fmla="*/ 2635034 h 2635034"/>
              <a:gd name="connsiteX18" fmla="*/ 9144000 w 9144000"/>
              <a:gd name="connsiteY18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092084 w 9144000"/>
              <a:gd name="connsiteY9" fmla="*/ 723252 h 2635034"/>
              <a:gd name="connsiteX10" fmla="*/ 7260945 w 9144000"/>
              <a:gd name="connsiteY10" fmla="*/ 1152791 h 2635034"/>
              <a:gd name="connsiteX11" fmla="*/ 7446873 w 9144000"/>
              <a:gd name="connsiteY11" fmla="*/ 763487 h 2635034"/>
              <a:gd name="connsiteX12" fmla="*/ 7622210 w 9144000"/>
              <a:gd name="connsiteY12" fmla="*/ 1178395 h 2635034"/>
              <a:gd name="connsiteX13" fmla="*/ 7776056 w 9144000"/>
              <a:gd name="connsiteY13" fmla="*/ 840297 h 2635034"/>
              <a:gd name="connsiteX14" fmla="*/ 7922590 w 9144000"/>
              <a:gd name="connsiteY14" fmla="*/ 1167422 h 2635034"/>
              <a:gd name="connsiteX15" fmla="*/ 7914513 w 9144000"/>
              <a:gd name="connsiteY15" fmla="*/ 1945576 h 2635034"/>
              <a:gd name="connsiteX16" fmla="*/ 7798002 w 9144000"/>
              <a:gd name="connsiteY16" fmla="*/ 2383804 h 2635034"/>
              <a:gd name="connsiteX17" fmla="*/ 7658100 w 9144000"/>
              <a:gd name="connsiteY17" fmla="*/ 2635034 h 2635034"/>
              <a:gd name="connsiteX18" fmla="*/ 9144000 w 9144000"/>
              <a:gd name="connsiteY18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092084 w 9144000"/>
              <a:gd name="connsiteY9" fmla="*/ 723252 h 2635034"/>
              <a:gd name="connsiteX10" fmla="*/ 7260945 w 9144000"/>
              <a:gd name="connsiteY10" fmla="*/ 1152791 h 2635034"/>
              <a:gd name="connsiteX11" fmla="*/ 7446873 w 9144000"/>
              <a:gd name="connsiteY11" fmla="*/ 763487 h 2635034"/>
              <a:gd name="connsiteX12" fmla="*/ 7622210 w 9144000"/>
              <a:gd name="connsiteY12" fmla="*/ 1178395 h 2635034"/>
              <a:gd name="connsiteX13" fmla="*/ 7776056 w 9144000"/>
              <a:gd name="connsiteY13" fmla="*/ 840297 h 2635034"/>
              <a:gd name="connsiteX14" fmla="*/ 7922590 w 9144000"/>
              <a:gd name="connsiteY14" fmla="*/ 1167422 h 2635034"/>
              <a:gd name="connsiteX15" fmla="*/ 7914513 w 9144000"/>
              <a:gd name="connsiteY15" fmla="*/ 1945576 h 2635034"/>
              <a:gd name="connsiteX16" fmla="*/ 7798002 w 9144000"/>
              <a:gd name="connsiteY16" fmla="*/ 2317968 h 2635034"/>
              <a:gd name="connsiteX17" fmla="*/ 7658100 w 9144000"/>
              <a:gd name="connsiteY17" fmla="*/ 2635034 h 2635034"/>
              <a:gd name="connsiteX18" fmla="*/ 9144000 w 9144000"/>
              <a:gd name="connsiteY18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092084 w 9144000"/>
              <a:gd name="connsiteY9" fmla="*/ 723252 h 2635034"/>
              <a:gd name="connsiteX10" fmla="*/ 7260945 w 9144000"/>
              <a:gd name="connsiteY10" fmla="*/ 1152791 h 2635034"/>
              <a:gd name="connsiteX11" fmla="*/ 7446873 w 9144000"/>
              <a:gd name="connsiteY11" fmla="*/ 763487 h 2635034"/>
              <a:gd name="connsiteX12" fmla="*/ 7622210 w 9144000"/>
              <a:gd name="connsiteY12" fmla="*/ 1178395 h 2635034"/>
              <a:gd name="connsiteX13" fmla="*/ 7776056 w 9144000"/>
              <a:gd name="connsiteY13" fmla="*/ 840297 h 2635034"/>
              <a:gd name="connsiteX14" fmla="*/ 7922590 w 9144000"/>
              <a:gd name="connsiteY14" fmla="*/ 1167422 h 2635034"/>
              <a:gd name="connsiteX15" fmla="*/ 7914513 w 9144000"/>
              <a:gd name="connsiteY15" fmla="*/ 1945576 h 2635034"/>
              <a:gd name="connsiteX16" fmla="*/ 7798002 w 9144000"/>
              <a:gd name="connsiteY16" fmla="*/ 2317968 h 2635034"/>
              <a:gd name="connsiteX17" fmla="*/ 7658100 w 9144000"/>
              <a:gd name="connsiteY17" fmla="*/ 2635034 h 2635034"/>
              <a:gd name="connsiteX18" fmla="*/ 9144000 w 9144000"/>
              <a:gd name="connsiteY18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092084 w 9144000"/>
              <a:gd name="connsiteY9" fmla="*/ 723252 h 2635034"/>
              <a:gd name="connsiteX10" fmla="*/ 7260945 w 9144000"/>
              <a:gd name="connsiteY10" fmla="*/ 1152791 h 2635034"/>
              <a:gd name="connsiteX11" fmla="*/ 7446873 w 9144000"/>
              <a:gd name="connsiteY11" fmla="*/ 763487 h 2635034"/>
              <a:gd name="connsiteX12" fmla="*/ 7622210 w 9144000"/>
              <a:gd name="connsiteY12" fmla="*/ 1178395 h 2635034"/>
              <a:gd name="connsiteX13" fmla="*/ 7776056 w 9144000"/>
              <a:gd name="connsiteY13" fmla="*/ 840297 h 2635034"/>
              <a:gd name="connsiteX14" fmla="*/ 7922590 w 9144000"/>
              <a:gd name="connsiteY14" fmla="*/ 1167422 h 2635034"/>
              <a:gd name="connsiteX15" fmla="*/ 7914513 w 9144000"/>
              <a:gd name="connsiteY15" fmla="*/ 1945576 h 2635034"/>
              <a:gd name="connsiteX16" fmla="*/ 7798002 w 9144000"/>
              <a:gd name="connsiteY16" fmla="*/ 2317968 h 2635034"/>
              <a:gd name="connsiteX17" fmla="*/ 7723937 w 9144000"/>
              <a:gd name="connsiteY17" fmla="*/ 2635034 h 2635034"/>
              <a:gd name="connsiteX18" fmla="*/ 9144000 w 9144000"/>
              <a:gd name="connsiteY18" fmla="*/ 2635034 h 2635034"/>
              <a:gd name="connsiteX0" fmla="*/ 0 w 9144000"/>
              <a:gd name="connsiteY0" fmla="*/ 2625509 h 2635034"/>
              <a:gd name="connsiteX1" fmla="*/ 6592062 w 9144000"/>
              <a:gd name="connsiteY1" fmla="*/ 2632825 h 2635034"/>
              <a:gd name="connsiteX2" fmla="*/ 6591300 w 9144000"/>
              <a:gd name="connsiteY2" fmla="*/ 2387384 h 2635034"/>
              <a:gd name="connsiteX3" fmla="*/ 6000750 w 9144000"/>
              <a:gd name="connsiteY3" fmla="*/ 1320584 h 2635034"/>
              <a:gd name="connsiteX4" fmla="*/ 6197726 w 9144000"/>
              <a:gd name="connsiteY4" fmla="*/ 1152105 h 2635034"/>
              <a:gd name="connsiteX5" fmla="*/ 6619875 w 9144000"/>
              <a:gd name="connsiteY5" fmla="*/ 1634909 h 2635034"/>
              <a:gd name="connsiteX6" fmla="*/ 6562725 w 9144000"/>
              <a:gd name="connsiteY6" fmla="*/ 168059 h 2635034"/>
              <a:gd name="connsiteX7" fmla="*/ 6838950 w 9144000"/>
              <a:gd name="connsiteY7" fmla="*/ 177584 h 2635034"/>
              <a:gd name="connsiteX8" fmla="*/ 6905625 w 9144000"/>
              <a:gd name="connsiteY8" fmla="*/ 1149134 h 2635034"/>
              <a:gd name="connsiteX9" fmla="*/ 7092084 w 9144000"/>
              <a:gd name="connsiteY9" fmla="*/ 723252 h 2635034"/>
              <a:gd name="connsiteX10" fmla="*/ 7260945 w 9144000"/>
              <a:gd name="connsiteY10" fmla="*/ 1152791 h 2635034"/>
              <a:gd name="connsiteX11" fmla="*/ 7446873 w 9144000"/>
              <a:gd name="connsiteY11" fmla="*/ 763487 h 2635034"/>
              <a:gd name="connsiteX12" fmla="*/ 7622210 w 9144000"/>
              <a:gd name="connsiteY12" fmla="*/ 1178395 h 2635034"/>
              <a:gd name="connsiteX13" fmla="*/ 7776056 w 9144000"/>
              <a:gd name="connsiteY13" fmla="*/ 840297 h 2635034"/>
              <a:gd name="connsiteX14" fmla="*/ 7922590 w 9144000"/>
              <a:gd name="connsiteY14" fmla="*/ 1167422 h 2635034"/>
              <a:gd name="connsiteX15" fmla="*/ 7914513 w 9144000"/>
              <a:gd name="connsiteY15" fmla="*/ 1945576 h 2635034"/>
              <a:gd name="connsiteX16" fmla="*/ 7798002 w 9144000"/>
              <a:gd name="connsiteY16" fmla="*/ 2317968 h 2635034"/>
              <a:gd name="connsiteX17" fmla="*/ 7723937 w 9144000"/>
              <a:gd name="connsiteY17" fmla="*/ 2635034 h 2635034"/>
              <a:gd name="connsiteX18" fmla="*/ 9144000 w 9144000"/>
              <a:gd name="connsiteY18" fmla="*/ 2635034 h 2635034"/>
              <a:gd name="connsiteX0" fmla="*/ 0 w 9982200"/>
              <a:gd name="connsiteY0" fmla="*/ 2625509 h 2635034"/>
              <a:gd name="connsiteX1" fmla="*/ 6592062 w 9982200"/>
              <a:gd name="connsiteY1" fmla="*/ 2632825 h 2635034"/>
              <a:gd name="connsiteX2" fmla="*/ 6591300 w 9982200"/>
              <a:gd name="connsiteY2" fmla="*/ 2387384 h 2635034"/>
              <a:gd name="connsiteX3" fmla="*/ 6000750 w 9982200"/>
              <a:gd name="connsiteY3" fmla="*/ 1320584 h 2635034"/>
              <a:gd name="connsiteX4" fmla="*/ 6197726 w 9982200"/>
              <a:gd name="connsiteY4" fmla="*/ 1152105 h 2635034"/>
              <a:gd name="connsiteX5" fmla="*/ 6619875 w 9982200"/>
              <a:gd name="connsiteY5" fmla="*/ 1634909 h 2635034"/>
              <a:gd name="connsiteX6" fmla="*/ 6562725 w 9982200"/>
              <a:gd name="connsiteY6" fmla="*/ 168059 h 2635034"/>
              <a:gd name="connsiteX7" fmla="*/ 6838950 w 9982200"/>
              <a:gd name="connsiteY7" fmla="*/ 177584 h 2635034"/>
              <a:gd name="connsiteX8" fmla="*/ 6905625 w 9982200"/>
              <a:gd name="connsiteY8" fmla="*/ 1149134 h 2635034"/>
              <a:gd name="connsiteX9" fmla="*/ 7092084 w 9982200"/>
              <a:gd name="connsiteY9" fmla="*/ 723252 h 2635034"/>
              <a:gd name="connsiteX10" fmla="*/ 7260945 w 9982200"/>
              <a:gd name="connsiteY10" fmla="*/ 1152791 h 2635034"/>
              <a:gd name="connsiteX11" fmla="*/ 7446873 w 9982200"/>
              <a:gd name="connsiteY11" fmla="*/ 763487 h 2635034"/>
              <a:gd name="connsiteX12" fmla="*/ 7622210 w 9982200"/>
              <a:gd name="connsiteY12" fmla="*/ 1178395 h 2635034"/>
              <a:gd name="connsiteX13" fmla="*/ 7776056 w 9982200"/>
              <a:gd name="connsiteY13" fmla="*/ 840297 h 2635034"/>
              <a:gd name="connsiteX14" fmla="*/ 7922590 w 9982200"/>
              <a:gd name="connsiteY14" fmla="*/ 1167422 h 2635034"/>
              <a:gd name="connsiteX15" fmla="*/ 7914513 w 9982200"/>
              <a:gd name="connsiteY15" fmla="*/ 1945576 h 2635034"/>
              <a:gd name="connsiteX16" fmla="*/ 7798002 w 9982200"/>
              <a:gd name="connsiteY16" fmla="*/ 2317968 h 2635034"/>
              <a:gd name="connsiteX17" fmla="*/ 7723937 w 9982200"/>
              <a:gd name="connsiteY17" fmla="*/ 2635034 h 2635034"/>
              <a:gd name="connsiteX18" fmla="*/ 9982200 w 9982200"/>
              <a:gd name="connsiteY18" fmla="*/ 2635034 h 2635034"/>
              <a:gd name="connsiteX0" fmla="*/ 0 w 12220575"/>
              <a:gd name="connsiteY0" fmla="*/ 2615984 h 2635034"/>
              <a:gd name="connsiteX1" fmla="*/ 8830437 w 12220575"/>
              <a:gd name="connsiteY1" fmla="*/ 2632825 h 2635034"/>
              <a:gd name="connsiteX2" fmla="*/ 8829675 w 12220575"/>
              <a:gd name="connsiteY2" fmla="*/ 2387384 h 2635034"/>
              <a:gd name="connsiteX3" fmla="*/ 8239125 w 12220575"/>
              <a:gd name="connsiteY3" fmla="*/ 1320584 h 2635034"/>
              <a:gd name="connsiteX4" fmla="*/ 8436101 w 12220575"/>
              <a:gd name="connsiteY4" fmla="*/ 1152105 h 2635034"/>
              <a:gd name="connsiteX5" fmla="*/ 8858250 w 12220575"/>
              <a:gd name="connsiteY5" fmla="*/ 1634909 h 2635034"/>
              <a:gd name="connsiteX6" fmla="*/ 8801100 w 12220575"/>
              <a:gd name="connsiteY6" fmla="*/ 168059 h 2635034"/>
              <a:gd name="connsiteX7" fmla="*/ 9077325 w 12220575"/>
              <a:gd name="connsiteY7" fmla="*/ 177584 h 2635034"/>
              <a:gd name="connsiteX8" fmla="*/ 9144000 w 12220575"/>
              <a:gd name="connsiteY8" fmla="*/ 1149134 h 2635034"/>
              <a:gd name="connsiteX9" fmla="*/ 9330459 w 12220575"/>
              <a:gd name="connsiteY9" fmla="*/ 723252 h 2635034"/>
              <a:gd name="connsiteX10" fmla="*/ 9499320 w 12220575"/>
              <a:gd name="connsiteY10" fmla="*/ 1152791 h 2635034"/>
              <a:gd name="connsiteX11" fmla="*/ 9685248 w 12220575"/>
              <a:gd name="connsiteY11" fmla="*/ 763487 h 2635034"/>
              <a:gd name="connsiteX12" fmla="*/ 9860585 w 12220575"/>
              <a:gd name="connsiteY12" fmla="*/ 1178395 h 2635034"/>
              <a:gd name="connsiteX13" fmla="*/ 10014431 w 12220575"/>
              <a:gd name="connsiteY13" fmla="*/ 840297 h 2635034"/>
              <a:gd name="connsiteX14" fmla="*/ 10160965 w 12220575"/>
              <a:gd name="connsiteY14" fmla="*/ 1167422 h 2635034"/>
              <a:gd name="connsiteX15" fmla="*/ 10152888 w 12220575"/>
              <a:gd name="connsiteY15" fmla="*/ 1945576 h 2635034"/>
              <a:gd name="connsiteX16" fmla="*/ 10036377 w 12220575"/>
              <a:gd name="connsiteY16" fmla="*/ 2317968 h 2635034"/>
              <a:gd name="connsiteX17" fmla="*/ 9962312 w 12220575"/>
              <a:gd name="connsiteY17" fmla="*/ 2635034 h 2635034"/>
              <a:gd name="connsiteX18" fmla="*/ 12220575 w 12220575"/>
              <a:gd name="connsiteY18" fmla="*/ 2635034 h 2635034"/>
              <a:gd name="connsiteX0" fmla="*/ 0 w 12153900"/>
              <a:gd name="connsiteY0" fmla="*/ 2615984 h 2635034"/>
              <a:gd name="connsiteX1" fmla="*/ 8763762 w 12153900"/>
              <a:gd name="connsiteY1" fmla="*/ 2632825 h 2635034"/>
              <a:gd name="connsiteX2" fmla="*/ 8763000 w 12153900"/>
              <a:gd name="connsiteY2" fmla="*/ 2387384 h 2635034"/>
              <a:gd name="connsiteX3" fmla="*/ 8172450 w 12153900"/>
              <a:gd name="connsiteY3" fmla="*/ 1320584 h 2635034"/>
              <a:gd name="connsiteX4" fmla="*/ 8369426 w 12153900"/>
              <a:gd name="connsiteY4" fmla="*/ 1152105 h 2635034"/>
              <a:gd name="connsiteX5" fmla="*/ 8791575 w 12153900"/>
              <a:gd name="connsiteY5" fmla="*/ 1634909 h 2635034"/>
              <a:gd name="connsiteX6" fmla="*/ 8734425 w 12153900"/>
              <a:gd name="connsiteY6" fmla="*/ 168059 h 2635034"/>
              <a:gd name="connsiteX7" fmla="*/ 9010650 w 12153900"/>
              <a:gd name="connsiteY7" fmla="*/ 177584 h 2635034"/>
              <a:gd name="connsiteX8" fmla="*/ 9077325 w 12153900"/>
              <a:gd name="connsiteY8" fmla="*/ 1149134 h 2635034"/>
              <a:gd name="connsiteX9" fmla="*/ 9263784 w 12153900"/>
              <a:gd name="connsiteY9" fmla="*/ 723252 h 2635034"/>
              <a:gd name="connsiteX10" fmla="*/ 9432645 w 12153900"/>
              <a:gd name="connsiteY10" fmla="*/ 1152791 h 2635034"/>
              <a:gd name="connsiteX11" fmla="*/ 9618573 w 12153900"/>
              <a:gd name="connsiteY11" fmla="*/ 763487 h 2635034"/>
              <a:gd name="connsiteX12" fmla="*/ 9793910 w 12153900"/>
              <a:gd name="connsiteY12" fmla="*/ 1178395 h 2635034"/>
              <a:gd name="connsiteX13" fmla="*/ 9947756 w 12153900"/>
              <a:gd name="connsiteY13" fmla="*/ 840297 h 2635034"/>
              <a:gd name="connsiteX14" fmla="*/ 10094290 w 12153900"/>
              <a:gd name="connsiteY14" fmla="*/ 1167422 h 2635034"/>
              <a:gd name="connsiteX15" fmla="*/ 10086213 w 12153900"/>
              <a:gd name="connsiteY15" fmla="*/ 1945576 h 2635034"/>
              <a:gd name="connsiteX16" fmla="*/ 9969702 w 12153900"/>
              <a:gd name="connsiteY16" fmla="*/ 2317968 h 2635034"/>
              <a:gd name="connsiteX17" fmla="*/ 9895637 w 12153900"/>
              <a:gd name="connsiteY17" fmla="*/ 2635034 h 2635034"/>
              <a:gd name="connsiteX18" fmla="*/ 12153900 w 12153900"/>
              <a:gd name="connsiteY18" fmla="*/ 2635034 h 2635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153900" h="2635034">
                <a:moveTo>
                  <a:pt x="0" y="2615984"/>
                </a:moveTo>
                <a:lnTo>
                  <a:pt x="8763762" y="2632825"/>
                </a:lnTo>
                <a:cubicBezTo>
                  <a:pt x="8819592" y="2637574"/>
                  <a:pt x="8831529" y="2455787"/>
                  <a:pt x="8763000" y="2387384"/>
                </a:cubicBezTo>
                <a:cubicBezTo>
                  <a:pt x="8427160" y="2024470"/>
                  <a:pt x="8486344" y="1782254"/>
                  <a:pt x="8172450" y="1320584"/>
                </a:cubicBezTo>
                <a:cubicBezTo>
                  <a:pt x="7992591" y="1069504"/>
                  <a:pt x="8236712" y="1013193"/>
                  <a:pt x="8369426" y="1152105"/>
                </a:cubicBezTo>
                <a:cubicBezTo>
                  <a:pt x="8468689" y="1271587"/>
                  <a:pt x="8633790" y="1380096"/>
                  <a:pt x="8791575" y="1634909"/>
                </a:cubicBezTo>
                <a:lnTo>
                  <a:pt x="8734425" y="168059"/>
                </a:lnTo>
                <a:cubicBezTo>
                  <a:pt x="8724087" y="-51879"/>
                  <a:pt x="8999042" y="-63335"/>
                  <a:pt x="9010650" y="177584"/>
                </a:cubicBezTo>
                <a:lnTo>
                  <a:pt x="9077325" y="1149134"/>
                </a:lnTo>
                <a:cubicBezTo>
                  <a:pt x="9059774" y="1014527"/>
                  <a:pt x="9105809" y="723252"/>
                  <a:pt x="9263784" y="723252"/>
                </a:cubicBezTo>
                <a:cubicBezTo>
                  <a:pt x="9451019" y="730567"/>
                  <a:pt x="9431427" y="1003438"/>
                  <a:pt x="9432645" y="1152791"/>
                </a:cubicBezTo>
                <a:cubicBezTo>
                  <a:pt x="9445434" y="965376"/>
                  <a:pt x="9477286" y="758611"/>
                  <a:pt x="9618573" y="763487"/>
                </a:cubicBezTo>
                <a:cubicBezTo>
                  <a:pt x="9785465" y="761048"/>
                  <a:pt x="9789642" y="977838"/>
                  <a:pt x="9793910" y="1178395"/>
                </a:cubicBezTo>
                <a:cubicBezTo>
                  <a:pt x="9791980" y="1019633"/>
                  <a:pt x="9792232" y="838468"/>
                  <a:pt x="9947756" y="840297"/>
                </a:cubicBezTo>
                <a:cubicBezTo>
                  <a:pt x="10059388" y="849440"/>
                  <a:pt x="10069995" y="985647"/>
                  <a:pt x="10094290" y="1167422"/>
                </a:cubicBezTo>
                <a:cubicBezTo>
                  <a:pt x="10120859" y="1474356"/>
                  <a:pt x="10114508" y="1624012"/>
                  <a:pt x="10086213" y="1945576"/>
                </a:cubicBezTo>
                <a:cubicBezTo>
                  <a:pt x="10065448" y="2148306"/>
                  <a:pt x="10012438" y="2203058"/>
                  <a:pt x="9969702" y="2317968"/>
                </a:cubicBezTo>
                <a:cubicBezTo>
                  <a:pt x="9897706" y="2425562"/>
                  <a:pt x="9876129" y="2424913"/>
                  <a:pt x="9895637" y="2635034"/>
                </a:cubicBezTo>
                <a:lnTo>
                  <a:pt x="12153900" y="2635034"/>
                </a:lnTo>
              </a:path>
            </a:pathLst>
          </a:custGeom>
          <a:ln w="50800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52" name="Group 8">
            <a:extLst>
              <a:ext uri="{FF2B5EF4-FFF2-40B4-BE49-F238E27FC236}">
                <a16:creationId xmlns:a16="http://schemas.microsoft.com/office/drawing/2014/main" id="{25707CB9-23FC-41C2-9FCB-D3F9343138D1}"/>
              </a:ext>
            </a:extLst>
          </p:cNvPr>
          <p:cNvGrpSpPr/>
          <p:nvPr/>
        </p:nvGrpSpPr>
        <p:grpSpPr>
          <a:xfrm>
            <a:off x="7749314" y="2770057"/>
            <a:ext cx="2275890" cy="1322403"/>
            <a:chOff x="5680238" y="2623616"/>
            <a:chExt cx="2068326" cy="1201798"/>
          </a:xfrm>
          <a:solidFill>
            <a:schemeClr val="accent2"/>
          </a:solidFill>
        </p:grpSpPr>
        <p:sp>
          <p:nvSpPr>
            <p:cNvPr id="53" name="Right Arrow 7">
              <a:extLst>
                <a:ext uri="{FF2B5EF4-FFF2-40B4-BE49-F238E27FC236}">
                  <a16:creationId xmlns:a16="http://schemas.microsoft.com/office/drawing/2014/main" id="{2705EC7D-BE55-4BF4-9CC7-4F216C874B25}"/>
                </a:ext>
              </a:extLst>
            </p:cNvPr>
            <p:cNvSpPr/>
            <p:nvPr/>
          </p:nvSpPr>
          <p:spPr>
            <a:xfrm rot="16200000">
              <a:off x="6357325" y="2797138"/>
              <a:ext cx="687659" cy="340616"/>
            </a:xfrm>
            <a:prstGeom prst="rightArrow">
              <a:avLst/>
            </a:prstGeom>
            <a:solidFill>
              <a:schemeClr val="accent3"/>
            </a:solidFill>
            <a:ln w="508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54" name="Right Arrow 16">
              <a:extLst>
                <a:ext uri="{FF2B5EF4-FFF2-40B4-BE49-F238E27FC236}">
                  <a16:creationId xmlns:a16="http://schemas.microsoft.com/office/drawing/2014/main" id="{7EC91E98-BA56-4381-A500-EBFA74A16F53}"/>
                </a:ext>
              </a:extLst>
            </p:cNvPr>
            <p:cNvSpPr/>
            <p:nvPr/>
          </p:nvSpPr>
          <p:spPr>
            <a:xfrm rot="18900000">
              <a:off x="6873273" y="2992605"/>
              <a:ext cx="687659" cy="340616"/>
            </a:xfrm>
            <a:prstGeom prst="rightArrow">
              <a:avLst/>
            </a:prstGeom>
            <a:solidFill>
              <a:schemeClr val="accent4"/>
            </a:solidFill>
            <a:ln w="508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55" name="Right Arrow 17">
              <a:extLst>
                <a:ext uri="{FF2B5EF4-FFF2-40B4-BE49-F238E27FC236}">
                  <a16:creationId xmlns:a16="http://schemas.microsoft.com/office/drawing/2014/main" id="{6E241D16-A238-4006-A9B8-F81DB7740555}"/>
                </a:ext>
              </a:extLst>
            </p:cNvPr>
            <p:cNvSpPr/>
            <p:nvPr/>
          </p:nvSpPr>
          <p:spPr>
            <a:xfrm>
              <a:off x="7060905" y="3484798"/>
              <a:ext cx="687659" cy="340616"/>
            </a:xfrm>
            <a:prstGeom prst="rightArrow">
              <a:avLst/>
            </a:prstGeom>
            <a:solidFill>
              <a:schemeClr val="accent5"/>
            </a:solidFill>
            <a:ln w="508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56" name="Right Arrow 18">
              <a:extLst>
                <a:ext uri="{FF2B5EF4-FFF2-40B4-BE49-F238E27FC236}">
                  <a16:creationId xmlns:a16="http://schemas.microsoft.com/office/drawing/2014/main" id="{137EE80A-FBF4-4F98-B4B2-38C6A0A3F78B}"/>
                </a:ext>
              </a:extLst>
            </p:cNvPr>
            <p:cNvSpPr/>
            <p:nvPr/>
          </p:nvSpPr>
          <p:spPr>
            <a:xfrm rot="2700000" flipH="1">
              <a:off x="5838096" y="2992605"/>
              <a:ext cx="687659" cy="340616"/>
            </a:xfrm>
            <a:prstGeom prst="rightArrow">
              <a:avLst/>
            </a:prstGeom>
            <a:solidFill>
              <a:schemeClr val="accent2"/>
            </a:solidFill>
            <a:ln w="508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57" name="Right Arrow 19">
              <a:extLst>
                <a:ext uri="{FF2B5EF4-FFF2-40B4-BE49-F238E27FC236}">
                  <a16:creationId xmlns:a16="http://schemas.microsoft.com/office/drawing/2014/main" id="{44521C04-4C05-4167-8EFF-57682B76DAC1}"/>
                </a:ext>
              </a:extLst>
            </p:cNvPr>
            <p:cNvSpPr/>
            <p:nvPr/>
          </p:nvSpPr>
          <p:spPr>
            <a:xfrm flipH="1">
              <a:off x="5680238" y="3484798"/>
              <a:ext cx="687659" cy="340616"/>
            </a:xfrm>
            <a:prstGeom prst="rightArrow">
              <a:avLst/>
            </a:prstGeom>
            <a:solidFill>
              <a:schemeClr val="accent1"/>
            </a:solidFill>
            <a:ln w="508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58" name="Group 14">
            <a:extLst>
              <a:ext uri="{FF2B5EF4-FFF2-40B4-BE49-F238E27FC236}">
                <a16:creationId xmlns:a16="http://schemas.microsoft.com/office/drawing/2014/main" id="{64A41477-7389-4DF8-9571-4C40DF973FCD}"/>
              </a:ext>
            </a:extLst>
          </p:cNvPr>
          <p:cNvGrpSpPr/>
          <p:nvPr/>
        </p:nvGrpSpPr>
        <p:grpSpPr>
          <a:xfrm>
            <a:off x="1684068" y="2119441"/>
            <a:ext cx="4735786" cy="707886"/>
            <a:chOff x="592509" y="1556792"/>
            <a:chExt cx="2361076" cy="707886"/>
          </a:xfrm>
        </p:grpSpPr>
        <p:sp>
          <p:nvSpPr>
            <p:cNvPr id="59" name="TextBox 15">
              <a:extLst>
                <a:ext uri="{FF2B5EF4-FFF2-40B4-BE49-F238E27FC236}">
                  <a16:creationId xmlns:a16="http://schemas.microsoft.com/office/drawing/2014/main" id="{EF211114-A367-439D-BB02-1633187FFED7}"/>
                </a:ext>
              </a:extLst>
            </p:cNvPr>
            <p:cNvSpPr txBox="1"/>
            <p:nvPr/>
          </p:nvSpPr>
          <p:spPr>
            <a:xfrm>
              <a:off x="592509" y="1803013"/>
              <a:ext cx="236107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Easy to change colors, photos and Text. </a:t>
              </a:r>
              <a:endParaRPr lang="en-US" altLang="ko-KR" sz="120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0" name="TextBox 16">
              <a:extLst>
                <a:ext uri="{FF2B5EF4-FFF2-40B4-BE49-F238E27FC236}">
                  <a16:creationId xmlns:a16="http://schemas.microsoft.com/office/drawing/2014/main" id="{96DFD4E3-61DE-4992-A563-9008FA057988}"/>
                </a:ext>
              </a:extLst>
            </p:cNvPr>
            <p:cNvSpPr txBox="1"/>
            <p:nvPr/>
          </p:nvSpPr>
          <p:spPr>
            <a:xfrm>
              <a:off x="592509" y="1556792"/>
              <a:ext cx="2361075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b="1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200" b="1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1" name="Group 17">
            <a:extLst>
              <a:ext uri="{FF2B5EF4-FFF2-40B4-BE49-F238E27FC236}">
                <a16:creationId xmlns:a16="http://schemas.microsoft.com/office/drawing/2014/main" id="{5295D7B8-10FE-43E6-80F4-94EECA7A4795}"/>
              </a:ext>
            </a:extLst>
          </p:cNvPr>
          <p:cNvGrpSpPr/>
          <p:nvPr/>
        </p:nvGrpSpPr>
        <p:grpSpPr>
          <a:xfrm>
            <a:off x="1684068" y="2882292"/>
            <a:ext cx="4735786" cy="707886"/>
            <a:chOff x="592509" y="1556792"/>
            <a:chExt cx="2361076" cy="707886"/>
          </a:xfrm>
        </p:grpSpPr>
        <p:sp>
          <p:nvSpPr>
            <p:cNvPr id="70" name="TextBox 18">
              <a:extLst>
                <a:ext uri="{FF2B5EF4-FFF2-40B4-BE49-F238E27FC236}">
                  <a16:creationId xmlns:a16="http://schemas.microsoft.com/office/drawing/2014/main" id="{95ED743E-600D-48EB-A1C2-39FEF8E2DF67}"/>
                </a:ext>
              </a:extLst>
            </p:cNvPr>
            <p:cNvSpPr txBox="1"/>
            <p:nvPr/>
          </p:nvSpPr>
          <p:spPr>
            <a:xfrm>
              <a:off x="592509" y="1803013"/>
              <a:ext cx="236107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r>
                <a:rPr lang="en-US" altLang="ko-KR" sz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 Easy to change colors, photos and Text.</a:t>
              </a:r>
              <a:r>
                <a:rPr lang="en-US" altLang="ko-KR" sz="120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</a:p>
          </p:txBody>
        </p:sp>
        <p:sp>
          <p:nvSpPr>
            <p:cNvPr id="71" name="TextBox 19">
              <a:extLst>
                <a:ext uri="{FF2B5EF4-FFF2-40B4-BE49-F238E27FC236}">
                  <a16:creationId xmlns:a16="http://schemas.microsoft.com/office/drawing/2014/main" id="{FB280B7B-23DC-463A-98D2-905220E3DF91}"/>
                </a:ext>
              </a:extLst>
            </p:cNvPr>
            <p:cNvSpPr txBox="1"/>
            <p:nvPr/>
          </p:nvSpPr>
          <p:spPr>
            <a:xfrm>
              <a:off x="592509" y="1556792"/>
              <a:ext cx="2361075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b="1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200" b="1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72" name="Group 20">
            <a:extLst>
              <a:ext uri="{FF2B5EF4-FFF2-40B4-BE49-F238E27FC236}">
                <a16:creationId xmlns:a16="http://schemas.microsoft.com/office/drawing/2014/main" id="{41D72183-BF18-4A42-B06D-36BC1E9D8DD4}"/>
              </a:ext>
            </a:extLst>
          </p:cNvPr>
          <p:cNvGrpSpPr/>
          <p:nvPr/>
        </p:nvGrpSpPr>
        <p:grpSpPr>
          <a:xfrm>
            <a:off x="1684068" y="3645143"/>
            <a:ext cx="4735786" cy="707886"/>
            <a:chOff x="592509" y="1556792"/>
            <a:chExt cx="2361076" cy="707886"/>
          </a:xfrm>
        </p:grpSpPr>
        <p:sp>
          <p:nvSpPr>
            <p:cNvPr id="73" name="TextBox 21">
              <a:extLst>
                <a:ext uri="{FF2B5EF4-FFF2-40B4-BE49-F238E27FC236}">
                  <a16:creationId xmlns:a16="http://schemas.microsoft.com/office/drawing/2014/main" id="{F88F7C09-7340-495B-9FAD-8C1EB1F4582E}"/>
                </a:ext>
              </a:extLst>
            </p:cNvPr>
            <p:cNvSpPr txBox="1"/>
            <p:nvPr/>
          </p:nvSpPr>
          <p:spPr>
            <a:xfrm>
              <a:off x="592509" y="1803013"/>
              <a:ext cx="236107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Easy to change colors, photos and Text. </a:t>
              </a:r>
              <a:endParaRPr lang="en-US" altLang="ko-KR" sz="120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4" name="TextBox 22">
              <a:extLst>
                <a:ext uri="{FF2B5EF4-FFF2-40B4-BE49-F238E27FC236}">
                  <a16:creationId xmlns:a16="http://schemas.microsoft.com/office/drawing/2014/main" id="{83C25CCA-E3C9-4266-87DC-96A5D1BFE5E7}"/>
                </a:ext>
              </a:extLst>
            </p:cNvPr>
            <p:cNvSpPr txBox="1"/>
            <p:nvPr/>
          </p:nvSpPr>
          <p:spPr>
            <a:xfrm>
              <a:off x="592509" y="1556792"/>
              <a:ext cx="2361075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b="1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200" b="1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75" name="Group 23">
            <a:extLst>
              <a:ext uri="{FF2B5EF4-FFF2-40B4-BE49-F238E27FC236}">
                <a16:creationId xmlns:a16="http://schemas.microsoft.com/office/drawing/2014/main" id="{79EB9318-1CB3-4419-BB62-DCAB43A8812A}"/>
              </a:ext>
            </a:extLst>
          </p:cNvPr>
          <p:cNvGrpSpPr/>
          <p:nvPr/>
        </p:nvGrpSpPr>
        <p:grpSpPr>
          <a:xfrm>
            <a:off x="1684068" y="4407994"/>
            <a:ext cx="4735786" cy="707886"/>
            <a:chOff x="592509" y="1556792"/>
            <a:chExt cx="2361076" cy="707886"/>
          </a:xfrm>
        </p:grpSpPr>
        <p:sp>
          <p:nvSpPr>
            <p:cNvPr id="76" name="TextBox 24">
              <a:extLst>
                <a:ext uri="{FF2B5EF4-FFF2-40B4-BE49-F238E27FC236}">
                  <a16:creationId xmlns:a16="http://schemas.microsoft.com/office/drawing/2014/main" id="{A3192D24-30AB-40C6-A61B-2B83E6C8C743}"/>
                </a:ext>
              </a:extLst>
            </p:cNvPr>
            <p:cNvSpPr txBox="1"/>
            <p:nvPr/>
          </p:nvSpPr>
          <p:spPr>
            <a:xfrm>
              <a:off x="592509" y="1803013"/>
              <a:ext cx="236107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r>
                <a:rPr lang="en-US" altLang="ko-KR" sz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 Easy to change colors, photos and Text.</a:t>
              </a:r>
              <a:r>
                <a:rPr lang="en-US" altLang="ko-KR" sz="120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</a:p>
          </p:txBody>
        </p:sp>
        <p:sp>
          <p:nvSpPr>
            <p:cNvPr id="77" name="TextBox 25">
              <a:extLst>
                <a:ext uri="{FF2B5EF4-FFF2-40B4-BE49-F238E27FC236}">
                  <a16:creationId xmlns:a16="http://schemas.microsoft.com/office/drawing/2014/main" id="{F2A8F445-E83F-4F2D-93F5-E4F12E354E90}"/>
                </a:ext>
              </a:extLst>
            </p:cNvPr>
            <p:cNvSpPr txBox="1"/>
            <p:nvPr/>
          </p:nvSpPr>
          <p:spPr>
            <a:xfrm>
              <a:off x="592509" y="1556792"/>
              <a:ext cx="2361075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b="1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200" b="1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78" name="Group 26">
            <a:extLst>
              <a:ext uri="{FF2B5EF4-FFF2-40B4-BE49-F238E27FC236}">
                <a16:creationId xmlns:a16="http://schemas.microsoft.com/office/drawing/2014/main" id="{B9103E30-5727-4DA1-AAD0-DC7E636AD94B}"/>
              </a:ext>
            </a:extLst>
          </p:cNvPr>
          <p:cNvGrpSpPr/>
          <p:nvPr/>
        </p:nvGrpSpPr>
        <p:grpSpPr>
          <a:xfrm>
            <a:off x="1684068" y="5170843"/>
            <a:ext cx="4735786" cy="707886"/>
            <a:chOff x="592509" y="1556792"/>
            <a:chExt cx="2361076" cy="707886"/>
          </a:xfrm>
        </p:grpSpPr>
        <p:sp>
          <p:nvSpPr>
            <p:cNvPr id="79" name="TextBox 27">
              <a:extLst>
                <a:ext uri="{FF2B5EF4-FFF2-40B4-BE49-F238E27FC236}">
                  <a16:creationId xmlns:a16="http://schemas.microsoft.com/office/drawing/2014/main" id="{3503027D-102D-437B-8A18-209112B8942F}"/>
                </a:ext>
              </a:extLst>
            </p:cNvPr>
            <p:cNvSpPr txBox="1"/>
            <p:nvPr/>
          </p:nvSpPr>
          <p:spPr>
            <a:xfrm>
              <a:off x="592509" y="1803013"/>
              <a:ext cx="236107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r>
                <a:rPr lang="en-US" altLang="ko-KR" sz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 Easy to change colors, photos and Text.</a:t>
              </a:r>
              <a:r>
                <a:rPr lang="en-US" altLang="ko-KR" sz="120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</a:p>
          </p:txBody>
        </p:sp>
        <p:sp>
          <p:nvSpPr>
            <p:cNvPr id="80" name="TextBox 28">
              <a:extLst>
                <a:ext uri="{FF2B5EF4-FFF2-40B4-BE49-F238E27FC236}">
                  <a16:creationId xmlns:a16="http://schemas.microsoft.com/office/drawing/2014/main" id="{AB5CC389-1074-4B4C-9E63-480EE199B458}"/>
                </a:ext>
              </a:extLst>
            </p:cNvPr>
            <p:cNvSpPr txBox="1"/>
            <p:nvPr/>
          </p:nvSpPr>
          <p:spPr>
            <a:xfrm>
              <a:off x="592509" y="1556792"/>
              <a:ext cx="2361075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b="1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200" b="1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81" name="Rectangle 9">
            <a:extLst>
              <a:ext uri="{FF2B5EF4-FFF2-40B4-BE49-F238E27FC236}">
                <a16:creationId xmlns:a16="http://schemas.microsoft.com/office/drawing/2014/main" id="{D999AD56-4381-44F2-9712-213449FDD104}"/>
              </a:ext>
            </a:extLst>
          </p:cNvPr>
          <p:cNvSpPr/>
          <p:nvPr/>
        </p:nvSpPr>
        <p:spPr>
          <a:xfrm>
            <a:off x="7018008" y="3581421"/>
            <a:ext cx="544314" cy="543427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2" name="Rounded Rectangle 25">
            <a:extLst>
              <a:ext uri="{FF2B5EF4-FFF2-40B4-BE49-F238E27FC236}">
                <a16:creationId xmlns:a16="http://schemas.microsoft.com/office/drawing/2014/main" id="{A091609E-33BC-4C65-B122-DE6EA8B5B221}"/>
              </a:ext>
            </a:extLst>
          </p:cNvPr>
          <p:cNvSpPr/>
          <p:nvPr/>
        </p:nvSpPr>
        <p:spPr>
          <a:xfrm>
            <a:off x="7329175" y="2546726"/>
            <a:ext cx="592488" cy="434199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17" name="Freeform: Shape 41">
            <a:extLst>
              <a:ext uri="{FF2B5EF4-FFF2-40B4-BE49-F238E27FC236}">
                <a16:creationId xmlns:a16="http://schemas.microsoft.com/office/drawing/2014/main" id="{5576726C-F458-4CE6-AF97-37F104A269E4}"/>
              </a:ext>
            </a:extLst>
          </p:cNvPr>
          <p:cNvSpPr/>
          <p:nvPr/>
        </p:nvSpPr>
        <p:spPr>
          <a:xfrm>
            <a:off x="9883189" y="2494181"/>
            <a:ext cx="592489" cy="539288"/>
          </a:xfrm>
          <a:custGeom>
            <a:avLst/>
            <a:gdLst>
              <a:gd name="connsiteX0" fmla="*/ 128588 w 952499"/>
              <a:gd name="connsiteY0" fmla="*/ 130690 h 866972"/>
              <a:gd name="connsiteX1" fmla="*/ 139065 w 952499"/>
              <a:gd name="connsiteY1" fmla="*/ 135452 h 866972"/>
              <a:gd name="connsiteX2" fmla="*/ 804863 w 952499"/>
              <a:gd name="connsiteY2" fmla="*/ 260230 h 866972"/>
              <a:gd name="connsiteX3" fmla="*/ 834390 w 952499"/>
              <a:gd name="connsiteY3" fmla="*/ 305950 h 866972"/>
              <a:gd name="connsiteX4" fmla="*/ 821055 w 952499"/>
              <a:gd name="connsiteY4" fmla="*/ 369767 h 866972"/>
              <a:gd name="connsiteX5" fmla="*/ 781050 w 952499"/>
              <a:gd name="connsiteY5" fmla="*/ 396437 h 866972"/>
              <a:gd name="connsiteX6" fmla="*/ 495300 w 952499"/>
              <a:gd name="connsiteY6" fmla="*/ 341192 h 866972"/>
              <a:gd name="connsiteX7" fmla="*/ 460057 w 952499"/>
              <a:gd name="connsiteY7" fmla="*/ 368815 h 866972"/>
              <a:gd name="connsiteX8" fmla="*/ 483870 w 952499"/>
              <a:gd name="connsiteY8" fmla="*/ 441205 h 866972"/>
              <a:gd name="connsiteX9" fmla="*/ 489585 w 952499"/>
              <a:gd name="connsiteY9" fmla="*/ 520262 h 866972"/>
              <a:gd name="connsiteX10" fmla="*/ 420053 w 952499"/>
              <a:gd name="connsiteY10" fmla="*/ 557410 h 866972"/>
              <a:gd name="connsiteX11" fmla="*/ 360997 w 952499"/>
              <a:gd name="connsiteY11" fmla="*/ 573602 h 866972"/>
              <a:gd name="connsiteX12" fmla="*/ 118110 w 952499"/>
              <a:gd name="connsiteY12" fmla="*/ 726002 h 866972"/>
              <a:gd name="connsiteX13" fmla="*/ 59055 w 952499"/>
              <a:gd name="connsiteY13" fmla="*/ 834588 h 866972"/>
              <a:gd name="connsiteX14" fmla="*/ 27622 w 952499"/>
              <a:gd name="connsiteY14" fmla="*/ 866972 h 866972"/>
              <a:gd name="connsiteX15" fmla="*/ 0 w 952499"/>
              <a:gd name="connsiteY15" fmla="*/ 837445 h 866972"/>
              <a:gd name="connsiteX16" fmla="*/ 0 w 952499"/>
              <a:gd name="connsiteY16" fmla="*/ 604082 h 866972"/>
              <a:gd name="connsiteX17" fmla="*/ 30480 w 952499"/>
              <a:gd name="connsiteY17" fmla="*/ 572650 h 866972"/>
              <a:gd name="connsiteX18" fmla="*/ 60007 w 952499"/>
              <a:gd name="connsiteY18" fmla="*/ 605035 h 866972"/>
              <a:gd name="connsiteX19" fmla="*/ 60007 w 952499"/>
              <a:gd name="connsiteY19" fmla="*/ 665042 h 866972"/>
              <a:gd name="connsiteX20" fmla="*/ 161925 w 952499"/>
              <a:gd name="connsiteY20" fmla="*/ 605987 h 866972"/>
              <a:gd name="connsiteX21" fmla="*/ 291465 w 952499"/>
              <a:gd name="connsiteY21" fmla="*/ 525025 h 866972"/>
              <a:gd name="connsiteX22" fmla="*/ 384810 w 952499"/>
              <a:gd name="connsiteY22" fmla="*/ 350717 h 866972"/>
              <a:gd name="connsiteX23" fmla="*/ 352425 w 952499"/>
              <a:gd name="connsiteY23" fmla="*/ 313570 h 866972"/>
              <a:gd name="connsiteX24" fmla="*/ 111442 w 952499"/>
              <a:gd name="connsiteY24" fmla="*/ 269755 h 866972"/>
              <a:gd name="connsiteX25" fmla="*/ 88582 w 952499"/>
              <a:gd name="connsiteY25" fmla="*/ 234512 h 866972"/>
              <a:gd name="connsiteX26" fmla="*/ 103822 w 952499"/>
              <a:gd name="connsiteY26" fmla="*/ 151645 h 866972"/>
              <a:gd name="connsiteX27" fmla="*/ 128588 w 952499"/>
              <a:gd name="connsiteY27" fmla="*/ 130690 h 866972"/>
              <a:gd name="connsiteX28" fmla="*/ 166136 w 952499"/>
              <a:gd name="connsiteY28" fmla="*/ 302 h 866972"/>
              <a:gd name="connsiteX29" fmla="*/ 219074 w 952499"/>
              <a:gd name="connsiteY29" fmla="*/ 8770 h 866972"/>
              <a:gd name="connsiteX30" fmla="*/ 918209 w 952499"/>
              <a:gd name="connsiteY30" fmla="*/ 140215 h 866972"/>
              <a:gd name="connsiteX31" fmla="*/ 952499 w 952499"/>
              <a:gd name="connsiteY31" fmla="*/ 149740 h 866972"/>
              <a:gd name="connsiteX32" fmla="*/ 850582 w 952499"/>
              <a:gd name="connsiteY32" fmla="*/ 246895 h 866972"/>
              <a:gd name="connsiteX33" fmla="*/ 809624 w 952499"/>
              <a:gd name="connsiteY33" fmla="*/ 248800 h 866972"/>
              <a:gd name="connsiteX34" fmla="*/ 144779 w 952499"/>
              <a:gd name="connsiteY34" fmla="*/ 124022 h 866972"/>
              <a:gd name="connsiteX35" fmla="*/ 114299 w 952499"/>
              <a:gd name="connsiteY35" fmla="*/ 84017 h 866972"/>
              <a:gd name="connsiteX36" fmla="*/ 166136 w 952499"/>
              <a:gd name="connsiteY36" fmla="*/ 302 h 866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952499" h="866972">
                <a:moveTo>
                  <a:pt x="128588" y="130690"/>
                </a:moveTo>
                <a:cubicBezTo>
                  <a:pt x="132397" y="132595"/>
                  <a:pt x="135255" y="134500"/>
                  <a:pt x="139065" y="135452"/>
                </a:cubicBezTo>
                <a:cubicBezTo>
                  <a:pt x="360997" y="178315"/>
                  <a:pt x="582930" y="221177"/>
                  <a:pt x="804863" y="260230"/>
                </a:cubicBezTo>
                <a:cubicBezTo>
                  <a:pt x="842010" y="266897"/>
                  <a:pt x="838200" y="283090"/>
                  <a:pt x="834390" y="305950"/>
                </a:cubicBezTo>
                <a:cubicBezTo>
                  <a:pt x="829628" y="327857"/>
                  <a:pt x="822007" y="348812"/>
                  <a:pt x="821055" y="369767"/>
                </a:cubicBezTo>
                <a:cubicBezTo>
                  <a:pt x="820103" y="400247"/>
                  <a:pt x="803910" y="401200"/>
                  <a:pt x="781050" y="396437"/>
                </a:cubicBezTo>
                <a:cubicBezTo>
                  <a:pt x="685800" y="377387"/>
                  <a:pt x="589597" y="361195"/>
                  <a:pt x="495300" y="341192"/>
                </a:cubicBezTo>
                <a:cubicBezTo>
                  <a:pt x="467678" y="335477"/>
                  <a:pt x="458153" y="339287"/>
                  <a:pt x="460057" y="368815"/>
                </a:cubicBezTo>
                <a:cubicBezTo>
                  <a:pt x="461963" y="395485"/>
                  <a:pt x="461963" y="419297"/>
                  <a:pt x="483870" y="441205"/>
                </a:cubicBezTo>
                <a:cubicBezTo>
                  <a:pt x="505778" y="463112"/>
                  <a:pt x="503872" y="493592"/>
                  <a:pt x="489585" y="520262"/>
                </a:cubicBezTo>
                <a:cubicBezTo>
                  <a:pt x="475297" y="547885"/>
                  <a:pt x="449580" y="563125"/>
                  <a:pt x="420053" y="557410"/>
                </a:cubicBezTo>
                <a:cubicBezTo>
                  <a:pt x="395288" y="552647"/>
                  <a:pt x="379095" y="562172"/>
                  <a:pt x="360997" y="573602"/>
                </a:cubicBezTo>
                <a:cubicBezTo>
                  <a:pt x="280035" y="625037"/>
                  <a:pt x="200978" y="679330"/>
                  <a:pt x="118110" y="726002"/>
                </a:cubicBezTo>
                <a:cubicBezTo>
                  <a:pt x="72390" y="751720"/>
                  <a:pt x="48578" y="781247"/>
                  <a:pt x="59055" y="834588"/>
                </a:cubicBezTo>
                <a:cubicBezTo>
                  <a:pt x="63817" y="858400"/>
                  <a:pt x="53340" y="866972"/>
                  <a:pt x="27622" y="866972"/>
                </a:cubicBezTo>
                <a:cubicBezTo>
                  <a:pt x="4763" y="866972"/>
                  <a:pt x="0" y="857447"/>
                  <a:pt x="0" y="837445"/>
                </a:cubicBezTo>
                <a:cubicBezTo>
                  <a:pt x="953" y="760292"/>
                  <a:pt x="953" y="682188"/>
                  <a:pt x="0" y="604082"/>
                </a:cubicBezTo>
                <a:cubicBezTo>
                  <a:pt x="0" y="581222"/>
                  <a:pt x="6667" y="572650"/>
                  <a:pt x="30480" y="572650"/>
                </a:cubicBezTo>
                <a:cubicBezTo>
                  <a:pt x="55245" y="572650"/>
                  <a:pt x="61913" y="583127"/>
                  <a:pt x="60007" y="605035"/>
                </a:cubicBezTo>
                <a:cubicBezTo>
                  <a:pt x="59055" y="624085"/>
                  <a:pt x="60007" y="642182"/>
                  <a:pt x="60007" y="665042"/>
                </a:cubicBezTo>
                <a:cubicBezTo>
                  <a:pt x="100013" y="649802"/>
                  <a:pt x="129540" y="625037"/>
                  <a:pt x="161925" y="605987"/>
                </a:cubicBezTo>
                <a:cubicBezTo>
                  <a:pt x="205740" y="580270"/>
                  <a:pt x="246697" y="549790"/>
                  <a:pt x="291465" y="525025"/>
                </a:cubicBezTo>
                <a:cubicBezTo>
                  <a:pt x="361950" y="485972"/>
                  <a:pt x="387667" y="427870"/>
                  <a:pt x="384810" y="350717"/>
                </a:cubicBezTo>
                <a:cubicBezTo>
                  <a:pt x="383857" y="325952"/>
                  <a:pt x="375285" y="317380"/>
                  <a:pt x="352425" y="313570"/>
                </a:cubicBezTo>
                <a:cubicBezTo>
                  <a:pt x="271463" y="300235"/>
                  <a:pt x="191453" y="283090"/>
                  <a:pt x="111442" y="269755"/>
                </a:cubicBezTo>
                <a:cubicBezTo>
                  <a:pt x="86678" y="265945"/>
                  <a:pt x="81915" y="257372"/>
                  <a:pt x="88582" y="234512"/>
                </a:cubicBezTo>
                <a:cubicBezTo>
                  <a:pt x="95250" y="206890"/>
                  <a:pt x="99060" y="179267"/>
                  <a:pt x="103822" y="151645"/>
                </a:cubicBezTo>
                <a:cubicBezTo>
                  <a:pt x="106680" y="137357"/>
                  <a:pt x="112395" y="127832"/>
                  <a:pt x="128588" y="130690"/>
                </a:cubicBezTo>
                <a:close/>
                <a:moveTo>
                  <a:pt x="166136" y="302"/>
                </a:moveTo>
                <a:cubicBezTo>
                  <a:pt x="179129" y="1269"/>
                  <a:pt x="196214" y="4484"/>
                  <a:pt x="219074" y="8770"/>
                </a:cubicBezTo>
                <a:cubicBezTo>
                  <a:pt x="452437" y="52585"/>
                  <a:pt x="684847" y="96400"/>
                  <a:pt x="918209" y="140215"/>
                </a:cubicBezTo>
                <a:cubicBezTo>
                  <a:pt x="926782" y="141167"/>
                  <a:pt x="935354" y="144977"/>
                  <a:pt x="952499" y="149740"/>
                </a:cubicBezTo>
                <a:cubicBezTo>
                  <a:pt x="916304" y="184030"/>
                  <a:pt x="882967" y="215462"/>
                  <a:pt x="850582" y="246895"/>
                </a:cubicBezTo>
                <a:cubicBezTo>
                  <a:pt x="837247" y="254515"/>
                  <a:pt x="823912" y="251657"/>
                  <a:pt x="809624" y="248800"/>
                </a:cubicBezTo>
                <a:cubicBezTo>
                  <a:pt x="587692" y="206890"/>
                  <a:pt x="366712" y="165932"/>
                  <a:pt x="144779" y="124022"/>
                </a:cubicBezTo>
                <a:cubicBezTo>
                  <a:pt x="114299" y="125927"/>
                  <a:pt x="109537" y="111640"/>
                  <a:pt x="114299" y="84017"/>
                </a:cubicBezTo>
                <a:cubicBezTo>
                  <a:pt x="125015" y="14723"/>
                  <a:pt x="127158" y="-2601"/>
                  <a:pt x="166136" y="302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8" name="Freeform: Shape 43">
            <a:extLst>
              <a:ext uri="{FF2B5EF4-FFF2-40B4-BE49-F238E27FC236}">
                <a16:creationId xmlns:a16="http://schemas.microsoft.com/office/drawing/2014/main" id="{7D722DB6-4B49-49F6-863B-C8D1E472B373}"/>
              </a:ext>
            </a:extLst>
          </p:cNvPr>
          <p:cNvSpPr/>
          <p:nvPr/>
        </p:nvSpPr>
        <p:spPr>
          <a:xfrm>
            <a:off x="10253366" y="3642758"/>
            <a:ext cx="592488" cy="420752"/>
          </a:xfrm>
          <a:custGeom>
            <a:avLst/>
            <a:gdLst>
              <a:gd name="connsiteX0" fmla="*/ 1359605 w 2028518"/>
              <a:gd name="connsiteY0" fmla="*/ 1366447 h 1440540"/>
              <a:gd name="connsiteX1" fmla="*/ 1359605 w 2028518"/>
              <a:gd name="connsiteY1" fmla="*/ 1406271 h 1440540"/>
              <a:gd name="connsiteX2" fmla="*/ 1942246 w 2028518"/>
              <a:gd name="connsiteY2" fmla="*/ 1406271 h 1440540"/>
              <a:gd name="connsiteX3" fmla="*/ 1942246 w 2028518"/>
              <a:gd name="connsiteY3" fmla="*/ 1366447 h 1440540"/>
              <a:gd name="connsiteX4" fmla="*/ 1359605 w 2028518"/>
              <a:gd name="connsiteY4" fmla="*/ 1305350 h 1440540"/>
              <a:gd name="connsiteX5" fmla="*/ 1359605 w 2028518"/>
              <a:gd name="connsiteY5" fmla="*/ 1345174 h 1440540"/>
              <a:gd name="connsiteX6" fmla="*/ 1942246 w 2028518"/>
              <a:gd name="connsiteY6" fmla="*/ 1345174 h 1440540"/>
              <a:gd name="connsiteX7" fmla="*/ 1942246 w 2028518"/>
              <a:gd name="connsiteY7" fmla="*/ 1305350 h 1440540"/>
              <a:gd name="connsiteX8" fmla="*/ 1359605 w 2028518"/>
              <a:gd name="connsiteY8" fmla="*/ 1244254 h 1440540"/>
              <a:gd name="connsiteX9" fmla="*/ 1359605 w 2028518"/>
              <a:gd name="connsiteY9" fmla="*/ 1284078 h 1440540"/>
              <a:gd name="connsiteX10" fmla="*/ 1942246 w 2028518"/>
              <a:gd name="connsiteY10" fmla="*/ 1284078 h 1440540"/>
              <a:gd name="connsiteX11" fmla="*/ 1942246 w 2028518"/>
              <a:gd name="connsiteY11" fmla="*/ 1244254 h 1440540"/>
              <a:gd name="connsiteX12" fmla="*/ 1359605 w 2028518"/>
              <a:gd name="connsiteY12" fmla="*/ 1183157 h 1440540"/>
              <a:gd name="connsiteX13" fmla="*/ 1359605 w 2028518"/>
              <a:gd name="connsiteY13" fmla="*/ 1222981 h 1440540"/>
              <a:gd name="connsiteX14" fmla="*/ 1942246 w 2028518"/>
              <a:gd name="connsiteY14" fmla="*/ 1222981 h 1440540"/>
              <a:gd name="connsiteX15" fmla="*/ 1942246 w 2028518"/>
              <a:gd name="connsiteY15" fmla="*/ 1183157 h 1440540"/>
              <a:gd name="connsiteX16" fmla="*/ 1003047 w 2028518"/>
              <a:gd name="connsiteY16" fmla="*/ 821458 h 1440540"/>
              <a:gd name="connsiteX17" fmla="*/ 1003047 w 2028518"/>
              <a:gd name="connsiteY17" fmla="*/ 1439143 h 1440540"/>
              <a:gd name="connsiteX18" fmla="*/ 1259865 w 2028518"/>
              <a:gd name="connsiteY18" fmla="*/ 1439143 h 1440540"/>
              <a:gd name="connsiteX19" fmla="*/ 1259865 w 2028518"/>
              <a:gd name="connsiteY19" fmla="*/ 821458 h 1440540"/>
              <a:gd name="connsiteX20" fmla="*/ 640721 w 2028518"/>
              <a:gd name="connsiteY20" fmla="*/ 818736 h 1440540"/>
              <a:gd name="connsiteX21" fmla="*/ 640721 w 2028518"/>
              <a:gd name="connsiteY21" fmla="*/ 1436421 h 1440540"/>
              <a:gd name="connsiteX22" fmla="*/ 860983 w 2028518"/>
              <a:gd name="connsiteY22" fmla="*/ 1436421 h 1440540"/>
              <a:gd name="connsiteX23" fmla="*/ 860983 w 2028518"/>
              <a:gd name="connsiteY23" fmla="*/ 818736 h 1440540"/>
              <a:gd name="connsiteX24" fmla="*/ 1818380 w 2028518"/>
              <a:gd name="connsiteY24" fmla="*/ 734607 h 1440540"/>
              <a:gd name="connsiteX25" fmla="*/ 1818380 w 2028518"/>
              <a:gd name="connsiteY25" fmla="*/ 807677 h 1440540"/>
              <a:gd name="connsiteX26" fmla="*/ 1916476 w 2028518"/>
              <a:gd name="connsiteY26" fmla="*/ 807677 h 1440540"/>
              <a:gd name="connsiteX27" fmla="*/ 1916476 w 2028518"/>
              <a:gd name="connsiteY27" fmla="*/ 734607 h 1440540"/>
              <a:gd name="connsiteX28" fmla="*/ 1634779 w 2028518"/>
              <a:gd name="connsiteY28" fmla="*/ 734607 h 1440540"/>
              <a:gd name="connsiteX29" fmla="*/ 1634779 w 2028518"/>
              <a:gd name="connsiteY29" fmla="*/ 807677 h 1440540"/>
              <a:gd name="connsiteX30" fmla="*/ 1732875 w 2028518"/>
              <a:gd name="connsiteY30" fmla="*/ 807677 h 1440540"/>
              <a:gd name="connsiteX31" fmla="*/ 1732875 w 2028518"/>
              <a:gd name="connsiteY31" fmla="*/ 734607 h 1440540"/>
              <a:gd name="connsiteX32" fmla="*/ 1451179 w 2028518"/>
              <a:gd name="connsiteY32" fmla="*/ 734607 h 1440540"/>
              <a:gd name="connsiteX33" fmla="*/ 1451179 w 2028518"/>
              <a:gd name="connsiteY33" fmla="*/ 807677 h 1440540"/>
              <a:gd name="connsiteX34" fmla="*/ 1549275 w 2028518"/>
              <a:gd name="connsiteY34" fmla="*/ 807677 h 1440540"/>
              <a:gd name="connsiteX35" fmla="*/ 1549275 w 2028518"/>
              <a:gd name="connsiteY35" fmla="*/ 734607 h 1440540"/>
              <a:gd name="connsiteX36" fmla="*/ 1818380 w 2028518"/>
              <a:gd name="connsiteY36" fmla="*/ 582994 h 1440540"/>
              <a:gd name="connsiteX37" fmla="*/ 1818380 w 2028518"/>
              <a:gd name="connsiteY37" fmla="*/ 656064 h 1440540"/>
              <a:gd name="connsiteX38" fmla="*/ 1916476 w 2028518"/>
              <a:gd name="connsiteY38" fmla="*/ 656064 h 1440540"/>
              <a:gd name="connsiteX39" fmla="*/ 1916476 w 2028518"/>
              <a:gd name="connsiteY39" fmla="*/ 582994 h 1440540"/>
              <a:gd name="connsiteX40" fmla="*/ 1634779 w 2028518"/>
              <a:gd name="connsiteY40" fmla="*/ 582994 h 1440540"/>
              <a:gd name="connsiteX41" fmla="*/ 1634779 w 2028518"/>
              <a:gd name="connsiteY41" fmla="*/ 656064 h 1440540"/>
              <a:gd name="connsiteX42" fmla="*/ 1732875 w 2028518"/>
              <a:gd name="connsiteY42" fmla="*/ 656064 h 1440540"/>
              <a:gd name="connsiteX43" fmla="*/ 1732875 w 2028518"/>
              <a:gd name="connsiteY43" fmla="*/ 582994 h 1440540"/>
              <a:gd name="connsiteX44" fmla="*/ 1451179 w 2028518"/>
              <a:gd name="connsiteY44" fmla="*/ 582994 h 1440540"/>
              <a:gd name="connsiteX45" fmla="*/ 1451179 w 2028518"/>
              <a:gd name="connsiteY45" fmla="*/ 656064 h 1440540"/>
              <a:gd name="connsiteX46" fmla="*/ 1549275 w 2028518"/>
              <a:gd name="connsiteY46" fmla="*/ 656064 h 1440540"/>
              <a:gd name="connsiteX47" fmla="*/ 1549275 w 2028518"/>
              <a:gd name="connsiteY47" fmla="*/ 582994 h 1440540"/>
              <a:gd name="connsiteX48" fmla="*/ 403424 w 2028518"/>
              <a:gd name="connsiteY48" fmla="*/ 499916 h 1440540"/>
              <a:gd name="connsiteX49" fmla="*/ 348620 w 2028518"/>
              <a:gd name="connsiteY49" fmla="*/ 554720 h 1440540"/>
              <a:gd name="connsiteX50" fmla="*/ 348620 w 2028518"/>
              <a:gd name="connsiteY50" fmla="*/ 1438886 h 1440540"/>
              <a:gd name="connsiteX51" fmla="*/ 458227 w 2028518"/>
              <a:gd name="connsiteY51" fmla="*/ 1438886 h 1440540"/>
              <a:gd name="connsiteX52" fmla="*/ 458228 w 2028518"/>
              <a:gd name="connsiteY52" fmla="*/ 554720 h 1440540"/>
              <a:gd name="connsiteX53" fmla="*/ 403424 w 2028518"/>
              <a:gd name="connsiteY53" fmla="*/ 499916 h 1440540"/>
              <a:gd name="connsiteX54" fmla="*/ 169200 w 2028518"/>
              <a:gd name="connsiteY54" fmla="*/ 496212 h 1440540"/>
              <a:gd name="connsiteX55" fmla="*/ 114396 w 2028518"/>
              <a:gd name="connsiteY55" fmla="*/ 551016 h 1440540"/>
              <a:gd name="connsiteX56" fmla="*/ 114396 w 2028518"/>
              <a:gd name="connsiteY56" fmla="*/ 1435182 h 1440540"/>
              <a:gd name="connsiteX57" fmla="*/ 224003 w 2028518"/>
              <a:gd name="connsiteY57" fmla="*/ 1435182 h 1440540"/>
              <a:gd name="connsiteX58" fmla="*/ 224004 w 2028518"/>
              <a:gd name="connsiteY58" fmla="*/ 551016 h 1440540"/>
              <a:gd name="connsiteX59" fmla="*/ 169200 w 2028518"/>
              <a:gd name="connsiteY59" fmla="*/ 496212 h 1440540"/>
              <a:gd name="connsiteX60" fmla="*/ 1818380 w 2028518"/>
              <a:gd name="connsiteY60" fmla="*/ 431380 h 1440540"/>
              <a:gd name="connsiteX61" fmla="*/ 1818380 w 2028518"/>
              <a:gd name="connsiteY61" fmla="*/ 504450 h 1440540"/>
              <a:gd name="connsiteX62" fmla="*/ 1916476 w 2028518"/>
              <a:gd name="connsiteY62" fmla="*/ 504450 h 1440540"/>
              <a:gd name="connsiteX63" fmla="*/ 1916476 w 2028518"/>
              <a:gd name="connsiteY63" fmla="*/ 431380 h 1440540"/>
              <a:gd name="connsiteX64" fmla="*/ 1634779 w 2028518"/>
              <a:gd name="connsiteY64" fmla="*/ 431380 h 1440540"/>
              <a:gd name="connsiteX65" fmla="*/ 1634779 w 2028518"/>
              <a:gd name="connsiteY65" fmla="*/ 504450 h 1440540"/>
              <a:gd name="connsiteX66" fmla="*/ 1732875 w 2028518"/>
              <a:gd name="connsiteY66" fmla="*/ 504450 h 1440540"/>
              <a:gd name="connsiteX67" fmla="*/ 1732875 w 2028518"/>
              <a:gd name="connsiteY67" fmla="*/ 431380 h 1440540"/>
              <a:gd name="connsiteX68" fmla="*/ 1451179 w 2028518"/>
              <a:gd name="connsiteY68" fmla="*/ 431380 h 1440540"/>
              <a:gd name="connsiteX69" fmla="*/ 1451179 w 2028518"/>
              <a:gd name="connsiteY69" fmla="*/ 504450 h 1440540"/>
              <a:gd name="connsiteX70" fmla="*/ 1549275 w 2028518"/>
              <a:gd name="connsiteY70" fmla="*/ 504450 h 1440540"/>
              <a:gd name="connsiteX71" fmla="*/ 1549275 w 2028518"/>
              <a:gd name="connsiteY71" fmla="*/ 431380 h 1440540"/>
              <a:gd name="connsiteX72" fmla="*/ 1254606 w 2028518"/>
              <a:gd name="connsiteY72" fmla="*/ 431380 h 1440540"/>
              <a:gd name="connsiteX73" fmla="*/ 1254606 w 2028518"/>
              <a:gd name="connsiteY73" fmla="*/ 504450 h 1440540"/>
              <a:gd name="connsiteX74" fmla="*/ 1352702 w 2028518"/>
              <a:gd name="connsiteY74" fmla="*/ 504450 h 1440540"/>
              <a:gd name="connsiteX75" fmla="*/ 1352702 w 2028518"/>
              <a:gd name="connsiteY75" fmla="*/ 431380 h 1440540"/>
              <a:gd name="connsiteX76" fmla="*/ 1071005 w 2028518"/>
              <a:gd name="connsiteY76" fmla="*/ 431380 h 1440540"/>
              <a:gd name="connsiteX77" fmla="*/ 1071005 w 2028518"/>
              <a:gd name="connsiteY77" fmla="*/ 504450 h 1440540"/>
              <a:gd name="connsiteX78" fmla="*/ 1169101 w 2028518"/>
              <a:gd name="connsiteY78" fmla="*/ 504450 h 1440540"/>
              <a:gd name="connsiteX79" fmla="*/ 1169101 w 2028518"/>
              <a:gd name="connsiteY79" fmla="*/ 431380 h 1440540"/>
              <a:gd name="connsiteX80" fmla="*/ 887405 w 2028518"/>
              <a:gd name="connsiteY80" fmla="*/ 431380 h 1440540"/>
              <a:gd name="connsiteX81" fmla="*/ 887405 w 2028518"/>
              <a:gd name="connsiteY81" fmla="*/ 504450 h 1440540"/>
              <a:gd name="connsiteX82" fmla="*/ 985501 w 2028518"/>
              <a:gd name="connsiteY82" fmla="*/ 504450 h 1440540"/>
              <a:gd name="connsiteX83" fmla="*/ 985501 w 2028518"/>
              <a:gd name="connsiteY83" fmla="*/ 431380 h 1440540"/>
              <a:gd name="connsiteX84" fmla="*/ 726849 w 2028518"/>
              <a:gd name="connsiteY84" fmla="*/ 431380 h 1440540"/>
              <a:gd name="connsiteX85" fmla="*/ 726849 w 2028518"/>
              <a:gd name="connsiteY85" fmla="*/ 504450 h 1440540"/>
              <a:gd name="connsiteX86" fmla="*/ 824945 w 2028518"/>
              <a:gd name="connsiteY86" fmla="*/ 504450 h 1440540"/>
              <a:gd name="connsiteX87" fmla="*/ 824945 w 2028518"/>
              <a:gd name="connsiteY87" fmla="*/ 431380 h 1440540"/>
              <a:gd name="connsiteX88" fmla="*/ 543248 w 2028518"/>
              <a:gd name="connsiteY88" fmla="*/ 431380 h 1440540"/>
              <a:gd name="connsiteX89" fmla="*/ 543248 w 2028518"/>
              <a:gd name="connsiteY89" fmla="*/ 504450 h 1440540"/>
              <a:gd name="connsiteX90" fmla="*/ 641344 w 2028518"/>
              <a:gd name="connsiteY90" fmla="*/ 504450 h 1440540"/>
              <a:gd name="connsiteX91" fmla="*/ 641344 w 2028518"/>
              <a:gd name="connsiteY91" fmla="*/ 431380 h 1440540"/>
              <a:gd name="connsiteX92" fmla="*/ 525663 w 2028518"/>
              <a:gd name="connsiteY92" fmla="*/ 0 h 1440540"/>
              <a:gd name="connsiteX93" fmla="*/ 525663 w 2028518"/>
              <a:gd name="connsiteY93" fmla="*/ 296929 h 1440540"/>
              <a:gd name="connsiteX94" fmla="*/ 1026614 w 2028518"/>
              <a:gd name="connsiteY94" fmla="*/ 0 h 1440540"/>
              <a:gd name="connsiteX95" fmla="*/ 1026614 w 2028518"/>
              <a:gd name="connsiteY95" fmla="*/ 296930 h 1440540"/>
              <a:gd name="connsiteX96" fmla="*/ 1527566 w 2028518"/>
              <a:gd name="connsiteY96" fmla="*/ 0 h 1440540"/>
              <a:gd name="connsiteX97" fmla="*/ 1527566 w 2028518"/>
              <a:gd name="connsiteY97" fmla="*/ 296930 h 1440540"/>
              <a:gd name="connsiteX98" fmla="*/ 2028518 w 2028518"/>
              <a:gd name="connsiteY98" fmla="*/ 0 h 1440540"/>
              <a:gd name="connsiteX99" fmla="*/ 2028518 w 2028518"/>
              <a:gd name="connsiteY99" fmla="*/ 311577 h 1440540"/>
              <a:gd name="connsiteX100" fmla="*/ 2028518 w 2028518"/>
              <a:gd name="connsiteY100" fmla="*/ 1440540 h 1440540"/>
              <a:gd name="connsiteX101" fmla="*/ 0 w 2028518"/>
              <a:gd name="connsiteY101" fmla="*/ 1440540 h 1440540"/>
              <a:gd name="connsiteX102" fmla="*/ 0 w 2028518"/>
              <a:gd name="connsiteY102" fmla="*/ 311577 h 144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</a:cxnLst>
            <a:rect l="l" t="t" r="r" b="b"/>
            <a:pathLst>
              <a:path w="2028518" h="1440540">
                <a:moveTo>
                  <a:pt x="1359605" y="1366447"/>
                </a:moveTo>
                <a:lnTo>
                  <a:pt x="1359605" y="1406271"/>
                </a:lnTo>
                <a:lnTo>
                  <a:pt x="1942246" y="1406271"/>
                </a:lnTo>
                <a:lnTo>
                  <a:pt x="1942246" y="1366447"/>
                </a:lnTo>
                <a:close/>
                <a:moveTo>
                  <a:pt x="1359605" y="1305350"/>
                </a:moveTo>
                <a:lnTo>
                  <a:pt x="1359605" y="1345174"/>
                </a:lnTo>
                <a:lnTo>
                  <a:pt x="1942246" y="1345174"/>
                </a:lnTo>
                <a:lnTo>
                  <a:pt x="1942246" y="1305350"/>
                </a:lnTo>
                <a:close/>
                <a:moveTo>
                  <a:pt x="1359605" y="1244254"/>
                </a:moveTo>
                <a:lnTo>
                  <a:pt x="1359605" y="1284078"/>
                </a:lnTo>
                <a:lnTo>
                  <a:pt x="1942246" y="1284078"/>
                </a:lnTo>
                <a:lnTo>
                  <a:pt x="1942246" y="1244254"/>
                </a:lnTo>
                <a:close/>
                <a:moveTo>
                  <a:pt x="1359605" y="1183157"/>
                </a:moveTo>
                <a:lnTo>
                  <a:pt x="1359605" y="1222981"/>
                </a:lnTo>
                <a:lnTo>
                  <a:pt x="1942246" y="1222981"/>
                </a:lnTo>
                <a:lnTo>
                  <a:pt x="1942246" y="1183157"/>
                </a:lnTo>
                <a:close/>
                <a:moveTo>
                  <a:pt x="1003047" y="821458"/>
                </a:moveTo>
                <a:lnTo>
                  <a:pt x="1003047" y="1439143"/>
                </a:lnTo>
                <a:lnTo>
                  <a:pt x="1259865" y="1439143"/>
                </a:lnTo>
                <a:lnTo>
                  <a:pt x="1259865" y="821458"/>
                </a:lnTo>
                <a:close/>
                <a:moveTo>
                  <a:pt x="640721" y="818736"/>
                </a:moveTo>
                <a:lnTo>
                  <a:pt x="640721" y="1436421"/>
                </a:lnTo>
                <a:lnTo>
                  <a:pt x="860983" y="1436421"/>
                </a:lnTo>
                <a:lnTo>
                  <a:pt x="860983" y="818736"/>
                </a:lnTo>
                <a:close/>
                <a:moveTo>
                  <a:pt x="1818380" y="734607"/>
                </a:moveTo>
                <a:lnTo>
                  <a:pt x="1818380" y="807677"/>
                </a:lnTo>
                <a:lnTo>
                  <a:pt x="1916476" y="807677"/>
                </a:lnTo>
                <a:lnTo>
                  <a:pt x="1916476" y="734607"/>
                </a:lnTo>
                <a:close/>
                <a:moveTo>
                  <a:pt x="1634779" y="734607"/>
                </a:moveTo>
                <a:lnTo>
                  <a:pt x="1634779" y="807677"/>
                </a:lnTo>
                <a:lnTo>
                  <a:pt x="1732875" y="807677"/>
                </a:lnTo>
                <a:lnTo>
                  <a:pt x="1732875" y="734607"/>
                </a:lnTo>
                <a:close/>
                <a:moveTo>
                  <a:pt x="1451179" y="734607"/>
                </a:moveTo>
                <a:lnTo>
                  <a:pt x="1451179" y="807677"/>
                </a:lnTo>
                <a:lnTo>
                  <a:pt x="1549275" y="807677"/>
                </a:lnTo>
                <a:lnTo>
                  <a:pt x="1549275" y="734607"/>
                </a:lnTo>
                <a:close/>
                <a:moveTo>
                  <a:pt x="1818380" y="582994"/>
                </a:moveTo>
                <a:lnTo>
                  <a:pt x="1818380" y="656064"/>
                </a:lnTo>
                <a:lnTo>
                  <a:pt x="1916476" y="656064"/>
                </a:lnTo>
                <a:lnTo>
                  <a:pt x="1916476" y="582994"/>
                </a:lnTo>
                <a:close/>
                <a:moveTo>
                  <a:pt x="1634779" y="582994"/>
                </a:moveTo>
                <a:lnTo>
                  <a:pt x="1634779" y="656064"/>
                </a:lnTo>
                <a:lnTo>
                  <a:pt x="1732875" y="656064"/>
                </a:lnTo>
                <a:lnTo>
                  <a:pt x="1732875" y="582994"/>
                </a:lnTo>
                <a:close/>
                <a:moveTo>
                  <a:pt x="1451179" y="582994"/>
                </a:moveTo>
                <a:lnTo>
                  <a:pt x="1451179" y="656064"/>
                </a:lnTo>
                <a:lnTo>
                  <a:pt x="1549275" y="656064"/>
                </a:lnTo>
                <a:lnTo>
                  <a:pt x="1549275" y="582994"/>
                </a:lnTo>
                <a:close/>
                <a:moveTo>
                  <a:pt x="403424" y="499916"/>
                </a:moveTo>
                <a:cubicBezTo>
                  <a:pt x="373157" y="499916"/>
                  <a:pt x="348620" y="524453"/>
                  <a:pt x="348620" y="554720"/>
                </a:cubicBezTo>
                <a:lnTo>
                  <a:pt x="348620" y="1438886"/>
                </a:lnTo>
                <a:lnTo>
                  <a:pt x="458227" y="1438886"/>
                </a:lnTo>
                <a:cubicBezTo>
                  <a:pt x="458227" y="1144164"/>
                  <a:pt x="458228" y="849442"/>
                  <a:pt x="458228" y="554720"/>
                </a:cubicBezTo>
                <a:cubicBezTo>
                  <a:pt x="458228" y="524453"/>
                  <a:pt x="433691" y="499916"/>
                  <a:pt x="403424" y="499916"/>
                </a:cubicBezTo>
                <a:close/>
                <a:moveTo>
                  <a:pt x="169200" y="496212"/>
                </a:moveTo>
                <a:cubicBezTo>
                  <a:pt x="138933" y="496212"/>
                  <a:pt x="114396" y="520749"/>
                  <a:pt x="114396" y="551016"/>
                </a:cubicBezTo>
                <a:lnTo>
                  <a:pt x="114396" y="1435182"/>
                </a:lnTo>
                <a:lnTo>
                  <a:pt x="224003" y="1435182"/>
                </a:lnTo>
                <a:cubicBezTo>
                  <a:pt x="224003" y="1140460"/>
                  <a:pt x="224004" y="845738"/>
                  <a:pt x="224004" y="551016"/>
                </a:cubicBezTo>
                <a:cubicBezTo>
                  <a:pt x="224004" y="520749"/>
                  <a:pt x="199467" y="496212"/>
                  <a:pt x="169200" y="496212"/>
                </a:cubicBezTo>
                <a:close/>
                <a:moveTo>
                  <a:pt x="1818380" y="431380"/>
                </a:moveTo>
                <a:lnTo>
                  <a:pt x="1818380" y="504450"/>
                </a:lnTo>
                <a:lnTo>
                  <a:pt x="1916476" y="504450"/>
                </a:lnTo>
                <a:lnTo>
                  <a:pt x="1916476" y="431380"/>
                </a:lnTo>
                <a:close/>
                <a:moveTo>
                  <a:pt x="1634779" y="431380"/>
                </a:moveTo>
                <a:lnTo>
                  <a:pt x="1634779" y="504450"/>
                </a:lnTo>
                <a:lnTo>
                  <a:pt x="1732875" y="504450"/>
                </a:lnTo>
                <a:lnTo>
                  <a:pt x="1732875" y="431380"/>
                </a:lnTo>
                <a:close/>
                <a:moveTo>
                  <a:pt x="1451179" y="431380"/>
                </a:moveTo>
                <a:lnTo>
                  <a:pt x="1451179" y="504450"/>
                </a:lnTo>
                <a:lnTo>
                  <a:pt x="1549275" y="504450"/>
                </a:lnTo>
                <a:lnTo>
                  <a:pt x="1549275" y="431380"/>
                </a:lnTo>
                <a:close/>
                <a:moveTo>
                  <a:pt x="1254606" y="431380"/>
                </a:moveTo>
                <a:lnTo>
                  <a:pt x="1254606" y="504450"/>
                </a:lnTo>
                <a:lnTo>
                  <a:pt x="1352702" y="504450"/>
                </a:lnTo>
                <a:lnTo>
                  <a:pt x="1352702" y="431380"/>
                </a:lnTo>
                <a:close/>
                <a:moveTo>
                  <a:pt x="1071005" y="431380"/>
                </a:moveTo>
                <a:lnTo>
                  <a:pt x="1071005" y="504450"/>
                </a:lnTo>
                <a:lnTo>
                  <a:pt x="1169101" y="504450"/>
                </a:lnTo>
                <a:lnTo>
                  <a:pt x="1169101" y="431380"/>
                </a:lnTo>
                <a:close/>
                <a:moveTo>
                  <a:pt x="887405" y="431380"/>
                </a:moveTo>
                <a:lnTo>
                  <a:pt x="887405" y="504450"/>
                </a:lnTo>
                <a:lnTo>
                  <a:pt x="985501" y="504450"/>
                </a:lnTo>
                <a:lnTo>
                  <a:pt x="985501" y="431380"/>
                </a:lnTo>
                <a:close/>
                <a:moveTo>
                  <a:pt x="726849" y="431380"/>
                </a:moveTo>
                <a:lnTo>
                  <a:pt x="726849" y="504450"/>
                </a:lnTo>
                <a:lnTo>
                  <a:pt x="824945" y="504450"/>
                </a:lnTo>
                <a:lnTo>
                  <a:pt x="824945" y="431380"/>
                </a:lnTo>
                <a:close/>
                <a:moveTo>
                  <a:pt x="543248" y="431380"/>
                </a:moveTo>
                <a:lnTo>
                  <a:pt x="543248" y="504450"/>
                </a:lnTo>
                <a:lnTo>
                  <a:pt x="641344" y="504450"/>
                </a:lnTo>
                <a:lnTo>
                  <a:pt x="641344" y="431380"/>
                </a:lnTo>
                <a:close/>
                <a:moveTo>
                  <a:pt x="525663" y="0"/>
                </a:moveTo>
                <a:lnTo>
                  <a:pt x="525663" y="296929"/>
                </a:lnTo>
                <a:lnTo>
                  <a:pt x="1026614" y="0"/>
                </a:lnTo>
                <a:lnTo>
                  <a:pt x="1026614" y="296930"/>
                </a:lnTo>
                <a:lnTo>
                  <a:pt x="1527566" y="0"/>
                </a:lnTo>
                <a:lnTo>
                  <a:pt x="1527566" y="296930"/>
                </a:lnTo>
                <a:lnTo>
                  <a:pt x="2028518" y="0"/>
                </a:lnTo>
                <a:lnTo>
                  <a:pt x="2028518" y="311577"/>
                </a:lnTo>
                <a:lnTo>
                  <a:pt x="2028518" y="1440540"/>
                </a:lnTo>
                <a:lnTo>
                  <a:pt x="0" y="1440540"/>
                </a:lnTo>
                <a:lnTo>
                  <a:pt x="0" y="311577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19" name="Rectangle 9">
            <a:extLst>
              <a:ext uri="{FF2B5EF4-FFF2-40B4-BE49-F238E27FC236}">
                <a16:creationId xmlns:a16="http://schemas.microsoft.com/office/drawing/2014/main" id="{4D1CE155-E134-461F-ABEF-6CB6679032BE}"/>
              </a:ext>
            </a:extLst>
          </p:cNvPr>
          <p:cNvSpPr/>
          <p:nvPr/>
        </p:nvSpPr>
        <p:spPr>
          <a:xfrm>
            <a:off x="1061851" y="2308978"/>
            <a:ext cx="315268" cy="314754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0" name="Rounded Rectangle 25">
            <a:extLst>
              <a:ext uri="{FF2B5EF4-FFF2-40B4-BE49-F238E27FC236}">
                <a16:creationId xmlns:a16="http://schemas.microsoft.com/office/drawing/2014/main" id="{765B73A3-A970-48C5-A297-C6D598620AB4}"/>
              </a:ext>
            </a:extLst>
          </p:cNvPr>
          <p:cNvSpPr/>
          <p:nvPr/>
        </p:nvSpPr>
        <p:spPr>
          <a:xfrm>
            <a:off x="1058608" y="3110223"/>
            <a:ext cx="343170" cy="251489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1" name="Freeform: Shape 58">
            <a:extLst>
              <a:ext uri="{FF2B5EF4-FFF2-40B4-BE49-F238E27FC236}">
                <a16:creationId xmlns:a16="http://schemas.microsoft.com/office/drawing/2014/main" id="{4FE0450A-0140-407D-BB2D-2CA37BAC4F03}"/>
              </a:ext>
            </a:extLst>
          </p:cNvPr>
          <p:cNvSpPr/>
          <p:nvPr/>
        </p:nvSpPr>
        <p:spPr>
          <a:xfrm>
            <a:off x="1058608" y="4605759"/>
            <a:ext cx="343171" cy="312357"/>
          </a:xfrm>
          <a:custGeom>
            <a:avLst/>
            <a:gdLst>
              <a:gd name="connsiteX0" fmla="*/ 128588 w 952499"/>
              <a:gd name="connsiteY0" fmla="*/ 130690 h 866972"/>
              <a:gd name="connsiteX1" fmla="*/ 139065 w 952499"/>
              <a:gd name="connsiteY1" fmla="*/ 135452 h 866972"/>
              <a:gd name="connsiteX2" fmla="*/ 804863 w 952499"/>
              <a:gd name="connsiteY2" fmla="*/ 260230 h 866972"/>
              <a:gd name="connsiteX3" fmla="*/ 834390 w 952499"/>
              <a:gd name="connsiteY3" fmla="*/ 305950 h 866972"/>
              <a:gd name="connsiteX4" fmla="*/ 821055 w 952499"/>
              <a:gd name="connsiteY4" fmla="*/ 369767 h 866972"/>
              <a:gd name="connsiteX5" fmla="*/ 781050 w 952499"/>
              <a:gd name="connsiteY5" fmla="*/ 396437 h 866972"/>
              <a:gd name="connsiteX6" fmla="*/ 495300 w 952499"/>
              <a:gd name="connsiteY6" fmla="*/ 341192 h 866972"/>
              <a:gd name="connsiteX7" fmla="*/ 460057 w 952499"/>
              <a:gd name="connsiteY7" fmla="*/ 368815 h 866972"/>
              <a:gd name="connsiteX8" fmla="*/ 483870 w 952499"/>
              <a:gd name="connsiteY8" fmla="*/ 441205 h 866972"/>
              <a:gd name="connsiteX9" fmla="*/ 489585 w 952499"/>
              <a:gd name="connsiteY9" fmla="*/ 520262 h 866972"/>
              <a:gd name="connsiteX10" fmla="*/ 420053 w 952499"/>
              <a:gd name="connsiteY10" fmla="*/ 557410 h 866972"/>
              <a:gd name="connsiteX11" fmla="*/ 360997 w 952499"/>
              <a:gd name="connsiteY11" fmla="*/ 573602 h 866972"/>
              <a:gd name="connsiteX12" fmla="*/ 118110 w 952499"/>
              <a:gd name="connsiteY12" fmla="*/ 726002 h 866972"/>
              <a:gd name="connsiteX13" fmla="*/ 59055 w 952499"/>
              <a:gd name="connsiteY13" fmla="*/ 834588 h 866972"/>
              <a:gd name="connsiteX14" fmla="*/ 27622 w 952499"/>
              <a:gd name="connsiteY14" fmla="*/ 866972 h 866972"/>
              <a:gd name="connsiteX15" fmla="*/ 0 w 952499"/>
              <a:gd name="connsiteY15" fmla="*/ 837445 h 866972"/>
              <a:gd name="connsiteX16" fmla="*/ 0 w 952499"/>
              <a:gd name="connsiteY16" fmla="*/ 604082 h 866972"/>
              <a:gd name="connsiteX17" fmla="*/ 30480 w 952499"/>
              <a:gd name="connsiteY17" fmla="*/ 572650 h 866972"/>
              <a:gd name="connsiteX18" fmla="*/ 60007 w 952499"/>
              <a:gd name="connsiteY18" fmla="*/ 605035 h 866972"/>
              <a:gd name="connsiteX19" fmla="*/ 60007 w 952499"/>
              <a:gd name="connsiteY19" fmla="*/ 665042 h 866972"/>
              <a:gd name="connsiteX20" fmla="*/ 161925 w 952499"/>
              <a:gd name="connsiteY20" fmla="*/ 605987 h 866972"/>
              <a:gd name="connsiteX21" fmla="*/ 291465 w 952499"/>
              <a:gd name="connsiteY21" fmla="*/ 525025 h 866972"/>
              <a:gd name="connsiteX22" fmla="*/ 384810 w 952499"/>
              <a:gd name="connsiteY22" fmla="*/ 350717 h 866972"/>
              <a:gd name="connsiteX23" fmla="*/ 352425 w 952499"/>
              <a:gd name="connsiteY23" fmla="*/ 313570 h 866972"/>
              <a:gd name="connsiteX24" fmla="*/ 111442 w 952499"/>
              <a:gd name="connsiteY24" fmla="*/ 269755 h 866972"/>
              <a:gd name="connsiteX25" fmla="*/ 88582 w 952499"/>
              <a:gd name="connsiteY25" fmla="*/ 234512 h 866972"/>
              <a:gd name="connsiteX26" fmla="*/ 103822 w 952499"/>
              <a:gd name="connsiteY26" fmla="*/ 151645 h 866972"/>
              <a:gd name="connsiteX27" fmla="*/ 128588 w 952499"/>
              <a:gd name="connsiteY27" fmla="*/ 130690 h 866972"/>
              <a:gd name="connsiteX28" fmla="*/ 166136 w 952499"/>
              <a:gd name="connsiteY28" fmla="*/ 302 h 866972"/>
              <a:gd name="connsiteX29" fmla="*/ 219074 w 952499"/>
              <a:gd name="connsiteY29" fmla="*/ 8770 h 866972"/>
              <a:gd name="connsiteX30" fmla="*/ 918209 w 952499"/>
              <a:gd name="connsiteY30" fmla="*/ 140215 h 866972"/>
              <a:gd name="connsiteX31" fmla="*/ 952499 w 952499"/>
              <a:gd name="connsiteY31" fmla="*/ 149740 h 866972"/>
              <a:gd name="connsiteX32" fmla="*/ 850582 w 952499"/>
              <a:gd name="connsiteY32" fmla="*/ 246895 h 866972"/>
              <a:gd name="connsiteX33" fmla="*/ 809624 w 952499"/>
              <a:gd name="connsiteY33" fmla="*/ 248800 h 866972"/>
              <a:gd name="connsiteX34" fmla="*/ 144779 w 952499"/>
              <a:gd name="connsiteY34" fmla="*/ 124022 h 866972"/>
              <a:gd name="connsiteX35" fmla="*/ 114299 w 952499"/>
              <a:gd name="connsiteY35" fmla="*/ 84017 h 866972"/>
              <a:gd name="connsiteX36" fmla="*/ 166136 w 952499"/>
              <a:gd name="connsiteY36" fmla="*/ 302 h 866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952499" h="866972">
                <a:moveTo>
                  <a:pt x="128588" y="130690"/>
                </a:moveTo>
                <a:cubicBezTo>
                  <a:pt x="132397" y="132595"/>
                  <a:pt x="135255" y="134500"/>
                  <a:pt x="139065" y="135452"/>
                </a:cubicBezTo>
                <a:cubicBezTo>
                  <a:pt x="360997" y="178315"/>
                  <a:pt x="582930" y="221177"/>
                  <a:pt x="804863" y="260230"/>
                </a:cubicBezTo>
                <a:cubicBezTo>
                  <a:pt x="842010" y="266897"/>
                  <a:pt x="838200" y="283090"/>
                  <a:pt x="834390" y="305950"/>
                </a:cubicBezTo>
                <a:cubicBezTo>
                  <a:pt x="829628" y="327857"/>
                  <a:pt x="822007" y="348812"/>
                  <a:pt x="821055" y="369767"/>
                </a:cubicBezTo>
                <a:cubicBezTo>
                  <a:pt x="820103" y="400247"/>
                  <a:pt x="803910" y="401200"/>
                  <a:pt x="781050" y="396437"/>
                </a:cubicBezTo>
                <a:cubicBezTo>
                  <a:pt x="685800" y="377387"/>
                  <a:pt x="589597" y="361195"/>
                  <a:pt x="495300" y="341192"/>
                </a:cubicBezTo>
                <a:cubicBezTo>
                  <a:pt x="467678" y="335477"/>
                  <a:pt x="458153" y="339287"/>
                  <a:pt x="460057" y="368815"/>
                </a:cubicBezTo>
                <a:cubicBezTo>
                  <a:pt x="461963" y="395485"/>
                  <a:pt x="461963" y="419297"/>
                  <a:pt x="483870" y="441205"/>
                </a:cubicBezTo>
                <a:cubicBezTo>
                  <a:pt x="505778" y="463112"/>
                  <a:pt x="503872" y="493592"/>
                  <a:pt x="489585" y="520262"/>
                </a:cubicBezTo>
                <a:cubicBezTo>
                  <a:pt x="475297" y="547885"/>
                  <a:pt x="449580" y="563125"/>
                  <a:pt x="420053" y="557410"/>
                </a:cubicBezTo>
                <a:cubicBezTo>
                  <a:pt x="395288" y="552647"/>
                  <a:pt x="379095" y="562172"/>
                  <a:pt x="360997" y="573602"/>
                </a:cubicBezTo>
                <a:cubicBezTo>
                  <a:pt x="280035" y="625037"/>
                  <a:pt x="200978" y="679330"/>
                  <a:pt x="118110" y="726002"/>
                </a:cubicBezTo>
                <a:cubicBezTo>
                  <a:pt x="72390" y="751720"/>
                  <a:pt x="48578" y="781247"/>
                  <a:pt x="59055" y="834588"/>
                </a:cubicBezTo>
                <a:cubicBezTo>
                  <a:pt x="63817" y="858400"/>
                  <a:pt x="53340" y="866972"/>
                  <a:pt x="27622" y="866972"/>
                </a:cubicBezTo>
                <a:cubicBezTo>
                  <a:pt x="4763" y="866972"/>
                  <a:pt x="0" y="857447"/>
                  <a:pt x="0" y="837445"/>
                </a:cubicBezTo>
                <a:cubicBezTo>
                  <a:pt x="953" y="760292"/>
                  <a:pt x="953" y="682188"/>
                  <a:pt x="0" y="604082"/>
                </a:cubicBezTo>
                <a:cubicBezTo>
                  <a:pt x="0" y="581222"/>
                  <a:pt x="6667" y="572650"/>
                  <a:pt x="30480" y="572650"/>
                </a:cubicBezTo>
                <a:cubicBezTo>
                  <a:pt x="55245" y="572650"/>
                  <a:pt x="61913" y="583127"/>
                  <a:pt x="60007" y="605035"/>
                </a:cubicBezTo>
                <a:cubicBezTo>
                  <a:pt x="59055" y="624085"/>
                  <a:pt x="60007" y="642182"/>
                  <a:pt x="60007" y="665042"/>
                </a:cubicBezTo>
                <a:cubicBezTo>
                  <a:pt x="100013" y="649802"/>
                  <a:pt x="129540" y="625037"/>
                  <a:pt x="161925" y="605987"/>
                </a:cubicBezTo>
                <a:cubicBezTo>
                  <a:pt x="205740" y="580270"/>
                  <a:pt x="246697" y="549790"/>
                  <a:pt x="291465" y="525025"/>
                </a:cubicBezTo>
                <a:cubicBezTo>
                  <a:pt x="361950" y="485972"/>
                  <a:pt x="387667" y="427870"/>
                  <a:pt x="384810" y="350717"/>
                </a:cubicBezTo>
                <a:cubicBezTo>
                  <a:pt x="383857" y="325952"/>
                  <a:pt x="375285" y="317380"/>
                  <a:pt x="352425" y="313570"/>
                </a:cubicBezTo>
                <a:cubicBezTo>
                  <a:pt x="271463" y="300235"/>
                  <a:pt x="191453" y="283090"/>
                  <a:pt x="111442" y="269755"/>
                </a:cubicBezTo>
                <a:cubicBezTo>
                  <a:pt x="86678" y="265945"/>
                  <a:pt x="81915" y="257372"/>
                  <a:pt x="88582" y="234512"/>
                </a:cubicBezTo>
                <a:cubicBezTo>
                  <a:pt x="95250" y="206890"/>
                  <a:pt x="99060" y="179267"/>
                  <a:pt x="103822" y="151645"/>
                </a:cubicBezTo>
                <a:cubicBezTo>
                  <a:pt x="106680" y="137357"/>
                  <a:pt x="112395" y="127832"/>
                  <a:pt x="128588" y="130690"/>
                </a:cubicBezTo>
                <a:close/>
                <a:moveTo>
                  <a:pt x="166136" y="302"/>
                </a:moveTo>
                <a:cubicBezTo>
                  <a:pt x="179129" y="1269"/>
                  <a:pt x="196214" y="4484"/>
                  <a:pt x="219074" y="8770"/>
                </a:cubicBezTo>
                <a:cubicBezTo>
                  <a:pt x="452437" y="52585"/>
                  <a:pt x="684847" y="96400"/>
                  <a:pt x="918209" y="140215"/>
                </a:cubicBezTo>
                <a:cubicBezTo>
                  <a:pt x="926782" y="141167"/>
                  <a:pt x="935354" y="144977"/>
                  <a:pt x="952499" y="149740"/>
                </a:cubicBezTo>
                <a:cubicBezTo>
                  <a:pt x="916304" y="184030"/>
                  <a:pt x="882967" y="215462"/>
                  <a:pt x="850582" y="246895"/>
                </a:cubicBezTo>
                <a:cubicBezTo>
                  <a:pt x="837247" y="254515"/>
                  <a:pt x="823912" y="251657"/>
                  <a:pt x="809624" y="248800"/>
                </a:cubicBezTo>
                <a:cubicBezTo>
                  <a:pt x="587692" y="206890"/>
                  <a:pt x="366712" y="165932"/>
                  <a:pt x="144779" y="124022"/>
                </a:cubicBezTo>
                <a:cubicBezTo>
                  <a:pt x="114299" y="125927"/>
                  <a:pt x="109537" y="111640"/>
                  <a:pt x="114299" y="84017"/>
                </a:cubicBezTo>
                <a:cubicBezTo>
                  <a:pt x="125015" y="14723"/>
                  <a:pt x="127158" y="-2601"/>
                  <a:pt x="166136" y="302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2" name="Freeform: Shape 59">
            <a:extLst>
              <a:ext uri="{FF2B5EF4-FFF2-40B4-BE49-F238E27FC236}">
                <a16:creationId xmlns:a16="http://schemas.microsoft.com/office/drawing/2014/main" id="{F7DC0266-11AF-49B7-B81F-68679400A8D8}"/>
              </a:ext>
            </a:extLst>
          </p:cNvPr>
          <p:cNvSpPr/>
          <p:nvPr/>
        </p:nvSpPr>
        <p:spPr>
          <a:xfrm>
            <a:off x="1028195" y="5374771"/>
            <a:ext cx="343170" cy="243700"/>
          </a:xfrm>
          <a:custGeom>
            <a:avLst/>
            <a:gdLst>
              <a:gd name="connsiteX0" fmla="*/ 1359605 w 2028518"/>
              <a:gd name="connsiteY0" fmla="*/ 1366447 h 1440540"/>
              <a:gd name="connsiteX1" fmla="*/ 1359605 w 2028518"/>
              <a:gd name="connsiteY1" fmla="*/ 1406271 h 1440540"/>
              <a:gd name="connsiteX2" fmla="*/ 1942246 w 2028518"/>
              <a:gd name="connsiteY2" fmla="*/ 1406271 h 1440540"/>
              <a:gd name="connsiteX3" fmla="*/ 1942246 w 2028518"/>
              <a:gd name="connsiteY3" fmla="*/ 1366447 h 1440540"/>
              <a:gd name="connsiteX4" fmla="*/ 1359605 w 2028518"/>
              <a:gd name="connsiteY4" fmla="*/ 1305350 h 1440540"/>
              <a:gd name="connsiteX5" fmla="*/ 1359605 w 2028518"/>
              <a:gd name="connsiteY5" fmla="*/ 1345174 h 1440540"/>
              <a:gd name="connsiteX6" fmla="*/ 1942246 w 2028518"/>
              <a:gd name="connsiteY6" fmla="*/ 1345174 h 1440540"/>
              <a:gd name="connsiteX7" fmla="*/ 1942246 w 2028518"/>
              <a:gd name="connsiteY7" fmla="*/ 1305350 h 1440540"/>
              <a:gd name="connsiteX8" fmla="*/ 1359605 w 2028518"/>
              <a:gd name="connsiteY8" fmla="*/ 1244254 h 1440540"/>
              <a:gd name="connsiteX9" fmla="*/ 1359605 w 2028518"/>
              <a:gd name="connsiteY9" fmla="*/ 1284078 h 1440540"/>
              <a:gd name="connsiteX10" fmla="*/ 1942246 w 2028518"/>
              <a:gd name="connsiteY10" fmla="*/ 1284078 h 1440540"/>
              <a:gd name="connsiteX11" fmla="*/ 1942246 w 2028518"/>
              <a:gd name="connsiteY11" fmla="*/ 1244254 h 1440540"/>
              <a:gd name="connsiteX12" fmla="*/ 1359605 w 2028518"/>
              <a:gd name="connsiteY12" fmla="*/ 1183157 h 1440540"/>
              <a:gd name="connsiteX13" fmla="*/ 1359605 w 2028518"/>
              <a:gd name="connsiteY13" fmla="*/ 1222981 h 1440540"/>
              <a:gd name="connsiteX14" fmla="*/ 1942246 w 2028518"/>
              <a:gd name="connsiteY14" fmla="*/ 1222981 h 1440540"/>
              <a:gd name="connsiteX15" fmla="*/ 1942246 w 2028518"/>
              <a:gd name="connsiteY15" fmla="*/ 1183157 h 1440540"/>
              <a:gd name="connsiteX16" fmla="*/ 1003047 w 2028518"/>
              <a:gd name="connsiteY16" fmla="*/ 821458 h 1440540"/>
              <a:gd name="connsiteX17" fmla="*/ 1003047 w 2028518"/>
              <a:gd name="connsiteY17" fmla="*/ 1439143 h 1440540"/>
              <a:gd name="connsiteX18" fmla="*/ 1259865 w 2028518"/>
              <a:gd name="connsiteY18" fmla="*/ 1439143 h 1440540"/>
              <a:gd name="connsiteX19" fmla="*/ 1259865 w 2028518"/>
              <a:gd name="connsiteY19" fmla="*/ 821458 h 1440540"/>
              <a:gd name="connsiteX20" fmla="*/ 640721 w 2028518"/>
              <a:gd name="connsiteY20" fmla="*/ 818736 h 1440540"/>
              <a:gd name="connsiteX21" fmla="*/ 640721 w 2028518"/>
              <a:gd name="connsiteY21" fmla="*/ 1436421 h 1440540"/>
              <a:gd name="connsiteX22" fmla="*/ 860983 w 2028518"/>
              <a:gd name="connsiteY22" fmla="*/ 1436421 h 1440540"/>
              <a:gd name="connsiteX23" fmla="*/ 860983 w 2028518"/>
              <a:gd name="connsiteY23" fmla="*/ 818736 h 1440540"/>
              <a:gd name="connsiteX24" fmla="*/ 1818380 w 2028518"/>
              <a:gd name="connsiteY24" fmla="*/ 734607 h 1440540"/>
              <a:gd name="connsiteX25" fmla="*/ 1818380 w 2028518"/>
              <a:gd name="connsiteY25" fmla="*/ 807677 h 1440540"/>
              <a:gd name="connsiteX26" fmla="*/ 1916476 w 2028518"/>
              <a:gd name="connsiteY26" fmla="*/ 807677 h 1440540"/>
              <a:gd name="connsiteX27" fmla="*/ 1916476 w 2028518"/>
              <a:gd name="connsiteY27" fmla="*/ 734607 h 1440540"/>
              <a:gd name="connsiteX28" fmla="*/ 1634779 w 2028518"/>
              <a:gd name="connsiteY28" fmla="*/ 734607 h 1440540"/>
              <a:gd name="connsiteX29" fmla="*/ 1634779 w 2028518"/>
              <a:gd name="connsiteY29" fmla="*/ 807677 h 1440540"/>
              <a:gd name="connsiteX30" fmla="*/ 1732875 w 2028518"/>
              <a:gd name="connsiteY30" fmla="*/ 807677 h 1440540"/>
              <a:gd name="connsiteX31" fmla="*/ 1732875 w 2028518"/>
              <a:gd name="connsiteY31" fmla="*/ 734607 h 1440540"/>
              <a:gd name="connsiteX32" fmla="*/ 1451179 w 2028518"/>
              <a:gd name="connsiteY32" fmla="*/ 734607 h 1440540"/>
              <a:gd name="connsiteX33" fmla="*/ 1451179 w 2028518"/>
              <a:gd name="connsiteY33" fmla="*/ 807677 h 1440540"/>
              <a:gd name="connsiteX34" fmla="*/ 1549275 w 2028518"/>
              <a:gd name="connsiteY34" fmla="*/ 807677 h 1440540"/>
              <a:gd name="connsiteX35" fmla="*/ 1549275 w 2028518"/>
              <a:gd name="connsiteY35" fmla="*/ 734607 h 1440540"/>
              <a:gd name="connsiteX36" fmla="*/ 1818380 w 2028518"/>
              <a:gd name="connsiteY36" fmla="*/ 582994 h 1440540"/>
              <a:gd name="connsiteX37" fmla="*/ 1818380 w 2028518"/>
              <a:gd name="connsiteY37" fmla="*/ 656064 h 1440540"/>
              <a:gd name="connsiteX38" fmla="*/ 1916476 w 2028518"/>
              <a:gd name="connsiteY38" fmla="*/ 656064 h 1440540"/>
              <a:gd name="connsiteX39" fmla="*/ 1916476 w 2028518"/>
              <a:gd name="connsiteY39" fmla="*/ 582994 h 1440540"/>
              <a:gd name="connsiteX40" fmla="*/ 1634779 w 2028518"/>
              <a:gd name="connsiteY40" fmla="*/ 582994 h 1440540"/>
              <a:gd name="connsiteX41" fmla="*/ 1634779 w 2028518"/>
              <a:gd name="connsiteY41" fmla="*/ 656064 h 1440540"/>
              <a:gd name="connsiteX42" fmla="*/ 1732875 w 2028518"/>
              <a:gd name="connsiteY42" fmla="*/ 656064 h 1440540"/>
              <a:gd name="connsiteX43" fmla="*/ 1732875 w 2028518"/>
              <a:gd name="connsiteY43" fmla="*/ 582994 h 1440540"/>
              <a:gd name="connsiteX44" fmla="*/ 1451179 w 2028518"/>
              <a:gd name="connsiteY44" fmla="*/ 582994 h 1440540"/>
              <a:gd name="connsiteX45" fmla="*/ 1451179 w 2028518"/>
              <a:gd name="connsiteY45" fmla="*/ 656064 h 1440540"/>
              <a:gd name="connsiteX46" fmla="*/ 1549275 w 2028518"/>
              <a:gd name="connsiteY46" fmla="*/ 656064 h 1440540"/>
              <a:gd name="connsiteX47" fmla="*/ 1549275 w 2028518"/>
              <a:gd name="connsiteY47" fmla="*/ 582994 h 1440540"/>
              <a:gd name="connsiteX48" fmla="*/ 403424 w 2028518"/>
              <a:gd name="connsiteY48" fmla="*/ 499916 h 1440540"/>
              <a:gd name="connsiteX49" fmla="*/ 348620 w 2028518"/>
              <a:gd name="connsiteY49" fmla="*/ 554720 h 1440540"/>
              <a:gd name="connsiteX50" fmla="*/ 348620 w 2028518"/>
              <a:gd name="connsiteY50" fmla="*/ 1438886 h 1440540"/>
              <a:gd name="connsiteX51" fmla="*/ 458227 w 2028518"/>
              <a:gd name="connsiteY51" fmla="*/ 1438886 h 1440540"/>
              <a:gd name="connsiteX52" fmla="*/ 458228 w 2028518"/>
              <a:gd name="connsiteY52" fmla="*/ 554720 h 1440540"/>
              <a:gd name="connsiteX53" fmla="*/ 403424 w 2028518"/>
              <a:gd name="connsiteY53" fmla="*/ 499916 h 1440540"/>
              <a:gd name="connsiteX54" fmla="*/ 169200 w 2028518"/>
              <a:gd name="connsiteY54" fmla="*/ 496212 h 1440540"/>
              <a:gd name="connsiteX55" fmla="*/ 114396 w 2028518"/>
              <a:gd name="connsiteY55" fmla="*/ 551016 h 1440540"/>
              <a:gd name="connsiteX56" fmla="*/ 114396 w 2028518"/>
              <a:gd name="connsiteY56" fmla="*/ 1435182 h 1440540"/>
              <a:gd name="connsiteX57" fmla="*/ 224003 w 2028518"/>
              <a:gd name="connsiteY57" fmla="*/ 1435182 h 1440540"/>
              <a:gd name="connsiteX58" fmla="*/ 224004 w 2028518"/>
              <a:gd name="connsiteY58" fmla="*/ 551016 h 1440540"/>
              <a:gd name="connsiteX59" fmla="*/ 169200 w 2028518"/>
              <a:gd name="connsiteY59" fmla="*/ 496212 h 1440540"/>
              <a:gd name="connsiteX60" fmla="*/ 1818380 w 2028518"/>
              <a:gd name="connsiteY60" fmla="*/ 431380 h 1440540"/>
              <a:gd name="connsiteX61" fmla="*/ 1818380 w 2028518"/>
              <a:gd name="connsiteY61" fmla="*/ 504450 h 1440540"/>
              <a:gd name="connsiteX62" fmla="*/ 1916476 w 2028518"/>
              <a:gd name="connsiteY62" fmla="*/ 504450 h 1440540"/>
              <a:gd name="connsiteX63" fmla="*/ 1916476 w 2028518"/>
              <a:gd name="connsiteY63" fmla="*/ 431380 h 1440540"/>
              <a:gd name="connsiteX64" fmla="*/ 1634779 w 2028518"/>
              <a:gd name="connsiteY64" fmla="*/ 431380 h 1440540"/>
              <a:gd name="connsiteX65" fmla="*/ 1634779 w 2028518"/>
              <a:gd name="connsiteY65" fmla="*/ 504450 h 1440540"/>
              <a:gd name="connsiteX66" fmla="*/ 1732875 w 2028518"/>
              <a:gd name="connsiteY66" fmla="*/ 504450 h 1440540"/>
              <a:gd name="connsiteX67" fmla="*/ 1732875 w 2028518"/>
              <a:gd name="connsiteY67" fmla="*/ 431380 h 1440540"/>
              <a:gd name="connsiteX68" fmla="*/ 1451179 w 2028518"/>
              <a:gd name="connsiteY68" fmla="*/ 431380 h 1440540"/>
              <a:gd name="connsiteX69" fmla="*/ 1451179 w 2028518"/>
              <a:gd name="connsiteY69" fmla="*/ 504450 h 1440540"/>
              <a:gd name="connsiteX70" fmla="*/ 1549275 w 2028518"/>
              <a:gd name="connsiteY70" fmla="*/ 504450 h 1440540"/>
              <a:gd name="connsiteX71" fmla="*/ 1549275 w 2028518"/>
              <a:gd name="connsiteY71" fmla="*/ 431380 h 1440540"/>
              <a:gd name="connsiteX72" fmla="*/ 1254606 w 2028518"/>
              <a:gd name="connsiteY72" fmla="*/ 431380 h 1440540"/>
              <a:gd name="connsiteX73" fmla="*/ 1254606 w 2028518"/>
              <a:gd name="connsiteY73" fmla="*/ 504450 h 1440540"/>
              <a:gd name="connsiteX74" fmla="*/ 1352702 w 2028518"/>
              <a:gd name="connsiteY74" fmla="*/ 504450 h 1440540"/>
              <a:gd name="connsiteX75" fmla="*/ 1352702 w 2028518"/>
              <a:gd name="connsiteY75" fmla="*/ 431380 h 1440540"/>
              <a:gd name="connsiteX76" fmla="*/ 1071005 w 2028518"/>
              <a:gd name="connsiteY76" fmla="*/ 431380 h 1440540"/>
              <a:gd name="connsiteX77" fmla="*/ 1071005 w 2028518"/>
              <a:gd name="connsiteY77" fmla="*/ 504450 h 1440540"/>
              <a:gd name="connsiteX78" fmla="*/ 1169101 w 2028518"/>
              <a:gd name="connsiteY78" fmla="*/ 504450 h 1440540"/>
              <a:gd name="connsiteX79" fmla="*/ 1169101 w 2028518"/>
              <a:gd name="connsiteY79" fmla="*/ 431380 h 1440540"/>
              <a:gd name="connsiteX80" fmla="*/ 887405 w 2028518"/>
              <a:gd name="connsiteY80" fmla="*/ 431380 h 1440540"/>
              <a:gd name="connsiteX81" fmla="*/ 887405 w 2028518"/>
              <a:gd name="connsiteY81" fmla="*/ 504450 h 1440540"/>
              <a:gd name="connsiteX82" fmla="*/ 985501 w 2028518"/>
              <a:gd name="connsiteY82" fmla="*/ 504450 h 1440540"/>
              <a:gd name="connsiteX83" fmla="*/ 985501 w 2028518"/>
              <a:gd name="connsiteY83" fmla="*/ 431380 h 1440540"/>
              <a:gd name="connsiteX84" fmla="*/ 726849 w 2028518"/>
              <a:gd name="connsiteY84" fmla="*/ 431380 h 1440540"/>
              <a:gd name="connsiteX85" fmla="*/ 726849 w 2028518"/>
              <a:gd name="connsiteY85" fmla="*/ 504450 h 1440540"/>
              <a:gd name="connsiteX86" fmla="*/ 824945 w 2028518"/>
              <a:gd name="connsiteY86" fmla="*/ 504450 h 1440540"/>
              <a:gd name="connsiteX87" fmla="*/ 824945 w 2028518"/>
              <a:gd name="connsiteY87" fmla="*/ 431380 h 1440540"/>
              <a:gd name="connsiteX88" fmla="*/ 543248 w 2028518"/>
              <a:gd name="connsiteY88" fmla="*/ 431380 h 1440540"/>
              <a:gd name="connsiteX89" fmla="*/ 543248 w 2028518"/>
              <a:gd name="connsiteY89" fmla="*/ 504450 h 1440540"/>
              <a:gd name="connsiteX90" fmla="*/ 641344 w 2028518"/>
              <a:gd name="connsiteY90" fmla="*/ 504450 h 1440540"/>
              <a:gd name="connsiteX91" fmla="*/ 641344 w 2028518"/>
              <a:gd name="connsiteY91" fmla="*/ 431380 h 1440540"/>
              <a:gd name="connsiteX92" fmla="*/ 525663 w 2028518"/>
              <a:gd name="connsiteY92" fmla="*/ 0 h 1440540"/>
              <a:gd name="connsiteX93" fmla="*/ 525663 w 2028518"/>
              <a:gd name="connsiteY93" fmla="*/ 296929 h 1440540"/>
              <a:gd name="connsiteX94" fmla="*/ 1026614 w 2028518"/>
              <a:gd name="connsiteY94" fmla="*/ 0 h 1440540"/>
              <a:gd name="connsiteX95" fmla="*/ 1026614 w 2028518"/>
              <a:gd name="connsiteY95" fmla="*/ 296930 h 1440540"/>
              <a:gd name="connsiteX96" fmla="*/ 1527566 w 2028518"/>
              <a:gd name="connsiteY96" fmla="*/ 0 h 1440540"/>
              <a:gd name="connsiteX97" fmla="*/ 1527566 w 2028518"/>
              <a:gd name="connsiteY97" fmla="*/ 296930 h 1440540"/>
              <a:gd name="connsiteX98" fmla="*/ 2028518 w 2028518"/>
              <a:gd name="connsiteY98" fmla="*/ 0 h 1440540"/>
              <a:gd name="connsiteX99" fmla="*/ 2028518 w 2028518"/>
              <a:gd name="connsiteY99" fmla="*/ 311577 h 1440540"/>
              <a:gd name="connsiteX100" fmla="*/ 2028518 w 2028518"/>
              <a:gd name="connsiteY100" fmla="*/ 1440540 h 1440540"/>
              <a:gd name="connsiteX101" fmla="*/ 0 w 2028518"/>
              <a:gd name="connsiteY101" fmla="*/ 1440540 h 1440540"/>
              <a:gd name="connsiteX102" fmla="*/ 0 w 2028518"/>
              <a:gd name="connsiteY102" fmla="*/ 311577 h 144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</a:cxnLst>
            <a:rect l="l" t="t" r="r" b="b"/>
            <a:pathLst>
              <a:path w="2028518" h="1440540">
                <a:moveTo>
                  <a:pt x="1359605" y="1366447"/>
                </a:moveTo>
                <a:lnTo>
                  <a:pt x="1359605" y="1406271"/>
                </a:lnTo>
                <a:lnTo>
                  <a:pt x="1942246" y="1406271"/>
                </a:lnTo>
                <a:lnTo>
                  <a:pt x="1942246" y="1366447"/>
                </a:lnTo>
                <a:close/>
                <a:moveTo>
                  <a:pt x="1359605" y="1305350"/>
                </a:moveTo>
                <a:lnTo>
                  <a:pt x="1359605" y="1345174"/>
                </a:lnTo>
                <a:lnTo>
                  <a:pt x="1942246" y="1345174"/>
                </a:lnTo>
                <a:lnTo>
                  <a:pt x="1942246" y="1305350"/>
                </a:lnTo>
                <a:close/>
                <a:moveTo>
                  <a:pt x="1359605" y="1244254"/>
                </a:moveTo>
                <a:lnTo>
                  <a:pt x="1359605" y="1284078"/>
                </a:lnTo>
                <a:lnTo>
                  <a:pt x="1942246" y="1284078"/>
                </a:lnTo>
                <a:lnTo>
                  <a:pt x="1942246" y="1244254"/>
                </a:lnTo>
                <a:close/>
                <a:moveTo>
                  <a:pt x="1359605" y="1183157"/>
                </a:moveTo>
                <a:lnTo>
                  <a:pt x="1359605" y="1222981"/>
                </a:lnTo>
                <a:lnTo>
                  <a:pt x="1942246" y="1222981"/>
                </a:lnTo>
                <a:lnTo>
                  <a:pt x="1942246" y="1183157"/>
                </a:lnTo>
                <a:close/>
                <a:moveTo>
                  <a:pt x="1003047" y="821458"/>
                </a:moveTo>
                <a:lnTo>
                  <a:pt x="1003047" y="1439143"/>
                </a:lnTo>
                <a:lnTo>
                  <a:pt x="1259865" y="1439143"/>
                </a:lnTo>
                <a:lnTo>
                  <a:pt x="1259865" y="821458"/>
                </a:lnTo>
                <a:close/>
                <a:moveTo>
                  <a:pt x="640721" y="818736"/>
                </a:moveTo>
                <a:lnTo>
                  <a:pt x="640721" y="1436421"/>
                </a:lnTo>
                <a:lnTo>
                  <a:pt x="860983" y="1436421"/>
                </a:lnTo>
                <a:lnTo>
                  <a:pt x="860983" y="818736"/>
                </a:lnTo>
                <a:close/>
                <a:moveTo>
                  <a:pt x="1818380" y="734607"/>
                </a:moveTo>
                <a:lnTo>
                  <a:pt x="1818380" y="807677"/>
                </a:lnTo>
                <a:lnTo>
                  <a:pt x="1916476" y="807677"/>
                </a:lnTo>
                <a:lnTo>
                  <a:pt x="1916476" y="734607"/>
                </a:lnTo>
                <a:close/>
                <a:moveTo>
                  <a:pt x="1634779" y="734607"/>
                </a:moveTo>
                <a:lnTo>
                  <a:pt x="1634779" y="807677"/>
                </a:lnTo>
                <a:lnTo>
                  <a:pt x="1732875" y="807677"/>
                </a:lnTo>
                <a:lnTo>
                  <a:pt x="1732875" y="734607"/>
                </a:lnTo>
                <a:close/>
                <a:moveTo>
                  <a:pt x="1451179" y="734607"/>
                </a:moveTo>
                <a:lnTo>
                  <a:pt x="1451179" y="807677"/>
                </a:lnTo>
                <a:lnTo>
                  <a:pt x="1549275" y="807677"/>
                </a:lnTo>
                <a:lnTo>
                  <a:pt x="1549275" y="734607"/>
                </a:lnTo>
                <a:close/>
                <a:moveTo>
                  <a:pt x="1818380" y="582994"/>
                </a:moveTo>
                <a:lnTo>
                  <a:pt x="1818380" y="656064"/>
                </a:lnTo>
                <a:lnTo>
                  <a:pt x="1916476" y="656064"/>
                </a:lnTo>
                <a:lnTo>
                  <a:pt x="1916476" y="582994"/>
                </a:lnTo>
                <a:close/>
                <a:moveTo>
                  <a:pt x="1634779" y="582994"/>
                </a:moveTo>
                <a:lnTo>
                  <a:pt x="1634779" y="656064"/>
                </a:lnTo>
                <a:lnTo>
                  <a:pt x="1732875" y="656064"/>
                </a:lnTo>
                <a:lnTo>
                  <a:pt x="1732875" y="582994"/>
                </a:lnTo>
                <a:close/>
                <a:moveTo>
                  <a:pt x="1451179" y="582994"/>
                </a:moveTo>
                <a:lnTo>
                  <a:pt x="1451179" y="656064"/>
                </a:lnTo>
                <a:lnTo>
                  <a:pt x="1549275" y="656064"/>
                </a:lnTo>
                <a:lnTo>
                  <a:pt x="1549275" y="582994"/>
                </a:lnTo>
                <a:close/>
                <a:moveTo>
                  <a:pt x="403424" y="499916"/>
                </a:moveTo>
                <a:cubicBezTo>
                  <a:pt x="373157" y="499916"/>
                  <a:pt x="348620" y="524453"/>
                  <a:pt x="348620" y="554720"/>
                </a:cubicBezTo>
                <a:lnTo>
                  <a:pt x="348620" y="1438886"/>
                </a:lnTo>
                <a:lnTo>
                  <a:pt x="458227" y="1438886"/>
                </a:lnTo>
                <a:cubicBezTo>
                  <a:pt x="458227" y="1144164"/>
                  <a:pt x="458228" y="849442"/>
                  <a:pt x="458228" y="554720"/>
                </a:cubicBezTo>
                <a:cubicBezTo>
                  <a:pt x="458228" y="524453"/>
                  <a:pt x="433691" y="499916"/>
                  <a:pt x="403424" y="499916"/>
                </a:cubicBezTo>
                <a:close/>
                <a:moveTo>
                  <a:pt x="169200" y="496212"/>
                </a:moveTo>
                <a:cubicBezTo>
                  <a:pt x="138933" y="496212"/>
                  <a:pt x="114396" y="520749"/>
                  <a:pt x="114396" y="551016"/>
                </a:cubicBezTo>
                <a:lnTo>
                  <a:pt x="114396" y="1435182"/>
                </a:lnTo>
                <a:lnTo>
                  <a:pt x="224003" y="1435182"/>
                </a:lnTo>
                <a:cubicBezTo>
                  <a:pt x="224003" y="1140460"/>
                  <a:pt x="224004" y="845738"/>
                  <a:pt x="224004" y="551016"/>
                </a:cubicBezTo>
                <a:cubicBezTo>
                  <a:pt x="224004" y="520749"/>
                  <a:pt x="199467" y="496212"/>
                  <a:pt x="169200" y="496212"/>
                </a:cubicBezTo>
                <a:close/>
                <a:moveTo>
                  <a:pt x="1818380" y="431380"/>
                </a:moveTo>
                <a:lnTo>
                  <a:pt x="1818380" y="504450"/>
                </a:lnTo>
                <a:lnTo>
                  <a:pt x="1916476" y="504450"/>
                </a:lnTo>
                <a:lnTo>
                  <a:pt x="1916476" y="431380"/>
                </a:lnTo>
                <a:close/>
                <a:moveTo>
                  <a:pt x="1634779" y="431380"/>
                </a:moveTo>
                <a:lnTo>
                  <a:pt x="1634779" y="504450"/>
                </a:lnTo>
                <a:lnTo>
                  <a:pt x="1732875" y="504450"/>
                </a:lnTo>
                <a:lnTo>
                  <a:pt x="1732875" y="431380"/>
                </a:lnTo>
                <a:close/>
                <a:moveTo>
                  <a:pt x="1451179" y="431380"/>
                </a:moveTo>
                <a:lnTo>
                  <a:pt x="1451179" y="504450"/>
                </a:lnTo>
                <a:lnTo>
                  <a:pt x="1549275" y="504450"/>
                </a:lnTo>
                <a:lnTo>
                  <a:pt x="1549275" y="431380"/>
                </a:lnTo>
                <a:close/>
                <a:moveTo>
                  <a:pt x="1254606" y="431380"/>
                </a:moveTo>
                <a:lnTo>
                  <a:pt x="1254606" y="504450"/>
                </a:lnTo>
                <a:lnTo>
                  <a:pt x="1352702" y="504450"/>
                </a:lnTo>
                <a:lnTo>
                  <a:pt x="1352702" y="431380"/>
                </a:lnTo>
                <a:close/>
                <a:moveTo>
                  <a:pt x="1071005" y="431380"/>
                </a:moveTo>
                <a:lnTo>
                  <a:pt x="1071005" y="504450"/>
                </a:lnTo>
                <a:lnTo>
                  <a:pt x="1169101" y="504450"/>
                </a:lnTo>
                <a:lnTo>
                  <a:pt x="1169101" y="431380"/>
                </a:lnTo>
                <a:close/>
                <a:moveTo>
                  <a:pt x="887405" y="431380"/>
                </a:moveTo>
                <a:lnTo>
                  <a:pt x="887405" y="504450"/>
                </a:lnTo>
                <a:lnTo>
                  <a:pt x="985501" y="504450"/>
                </a:lnTo>
                <a:lnTo>
                  <a:pt x="985501" y="431380"/>
                </a:lnTo>
                <a:close/>
                <a:moveTo>
                  <a:pt x="726849" y="431380"/>
                </a:moveTo>
                <a:lnTo>
                  <a:pt x="726849" y="504450"/>
                </a:lnTo>
                <a:lnTo>
                  <a:pt x="824945" y="504450"/>
                </a:lnTo>
                <a:lnTo>
                  <a:pt x="824945" y="431380"/>
                </a:lnTo>
                <a:close/>
                <a:moveTo>
                  <a:pt x="543248" y="431380"/>
                </a:moveTo>
                <a:lnTo>
                  <a:pt x="543248" y="504450"/>
                </a:lnTo>
                <a:lnTo>
                  <a:pt x="641344" y="504450"/>
                </a:lnTo>
                <a:lnTo>
                  <a:pt x="641344" y="431380"/>
                </a:lnTo>
                <a:close/>
                <a:moveTo>
                  <a:pt x="525663" y="0"/>
                </a:moveTo>
                <a:lnTo>
                  <a:pt x="525663" y="296929"/>
                </a:lnTo>
                <a:lnTo>
                  <a:pt x="1026614" y="0"/>
                </a:lnTo>
                <a:lnTo>
                  <a:pt x="1026614" y="296930"/>
                </a:lnTo>
                <a:lnTo>
                  <a:pt x="1527566" y="0"/>
                </a:lnTo>
                <a:lnTo>
                  <a:pt x="1527566" y="296930"/>
                </a:lnTo>
                <a:lnTo>
                  <a:pt x="2028518" y="0"/>
                </a:lnTo>
                <a:lnTo>
                  <a:pt x="2028518" y="311577"/>
                </a:lnTo>
                <a:lnTo>
                  <a:pt x="2028518" y="1440540"/>
                </a:lnTo>
                <a:lnTo>
                  <a:pt x="0" y="1440540"/>
                </a:lnTo>
                <a:lnTo>
                  <a:pt x="0" y="31157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23" name="Freeform: Shape 87">
            <a:extLst>
              <a:ext uri="{FF2B5EF4-FFF2-40B4-BE49-F238E27FC236}">
                <a16:creationId xmlns:a16="http://schemas.microsoft.com/office/drawing/2014/main" id="{9E63A7A6-8CAD-42AB-9BC6-AD17D31FF499}"/>
              </a:ext>
            </a:extLst>
          </p:cNvPr>
          <p:cNvSpPr/>
          <p:nvPr/>
        </p:nvSpPr>
        <p:spPr>
          <a:xfrm>
            <a:off x="1043822" y="3782525"/>
            <a:ext cx="361583" cy="437641"/>
          </a:xfrm>
          <a:custGeom>
            <a:avLst/>
            <a:gdLst>
              <a:gd name="connsiteX0" fmla="*/ 606198 w 2730981"/>
              <a:gd name="connsiteY0" fmla="*/ 3305429 h 3305431"/>
              <a:gd name="connsiteX1" fmla="*/ 2124047 w 2730981"/>
              <a:gd name="connsiteY1" fmla="*/ 3305429 h 3305431"/>
              <a:gd name="connsiteX2" fmla="*/ 2124047 w 2730981"/>
              <a:gd name="connsiteY2" fmla="*/ 3305431 h 3305431"/>
              <a:gd name="connsiteX3" fmla="*/ 606198 w 2730981"/>
              <a:gd name="connsiteY3" fmla="*/ 3305431 h 3305431"/>
              <a:gd name="connsiteX4" fmla="*/ 1927883 w 2730981"/>
              <a:gd name="connsiteY4" fmla="*/ 2009495 h 3305431"/>
              <a:gd name="connsiteX5" fmla="*/ 2217323 w 2730981"/>
              <a:gd name="connsiteY5" fmla="*/ 2009495 h 3305431"/>
              <a:gd name="connsiteX6" fmla="*/ 2730979 w 2730981"/>
              <a:gd name="connsiteY6" fmla="*/ 2523151 h 3305431"/>
              <a:gd name="connsiteX7" fmla="*/ 2730979 w 2730981"/>
              <a:gd name="connsiteY7" fmla="*/ 3004463 h 3305431"/>
              <a:gd name="connsiteX8" fmla="*/ 2730981 w 2730981"/>
              <a:gd name="connsiteY8" fmla="*/ 3004463 h 3305431"/>
              <a:gd name="connsiteX9" fmla="*/ 2730981 w 2730981"/>
              <a:gd name="connsiteY9" fmla="*/ 3305431 h 3305431"/>
              <a:gd name="connsiteX10" fmla="*/ 2202976 w 2730981"/>
              <a:gd name="connsiteY10" fmla="*/ 3305431 h 3305431"/>
              <a:gd name="connsiteX11" fmla="*/ 2202976 w 2730981"/>
              <a:gd name="connsiteY11" fmla="*/ 3182572 h 3305431"/>
              <a:gd name="connsiteX12" fmla="*/ 2200338 w 2730981"/>
              <a:gd name="connsiteY12" fmla="*/ 3182572 h 3305431"/>
              <a:gd name="connsiteX13" fmla="*/ 2200338 w 2730981"/>
              <a:gd name="connsiteY13" fmla="*/ 2665938 h 3305431"/>
              <a:gd name="connsiteX14" fmla="*/ 1927883 w 2730981"/>
              <a:gd name="connsiteY14" fmla="*/ 2665938 h 3305431"/>
              <a:gd name="connsiteX15" fmla="*/ 941890 w 2730981"/>
              <a:gd name="connsiteY15" fmla="*/ 2009495 h 3305431"/>
              <a:gd name="connsiteX16" fmla="*/ 1789093 w 2730981"/>
              <a:gd name="connsiteY16" fmla="*/ 2009495 h 3305431"/>
              <a:gd name="connsiteX17" fmla="*/ 1789093 w 2730981"/>
              <a:gd name="connsiteY17" fmla="*/ 2665938 h 3305431"/>
              <a:gd name="connsiteX18" fmla="*/ 941890 w 2730981"/>
              <a:gd name="connsiteY18" fmla="*/ 2665938 h 3305431"/>
              <a:gd name="connsiteX19" fmla="*/ 513656 w 2730981"/>
              <a:gd name="connsiteY19" fmla="*/ 2009495 h 3305431"/>
              <a:gd name="connsiteX20" fmla="*/ 803100 w 2730981"/>
              <a:gd name="connsiteY20" fmla="*/ 2009495 h 3305431"/>
              <a:gd name="connsiteX21" fmla="*/ 803100 w 2730981"/>
              <a:gd name="connsiteY21" fmla="*/ 2665938 h 3305431"/>
              <a:gd name="connsiteX22" fmla="*/ 526771 w 2730981"/>
              <a:gd name="connsiteY22" fmla="*/ 2665938 h 3305431"/>
              <a:gd name="connsiteX23" fmla="*/ 526771 w 2730981"/>
              <a:gd name="connsiteY23" fmla="*/ 3305429 h 3305431"/>
              <a:gd name="connsiteX24" fmla="*/ 528008 w 2730981"/>
              <a:gd name="connsiteY24" fmla="*/ 3305429 h 3305431"/>
              <a:gd name="connsiteX25" fmla="*/ 528008 w 2730981"/>
              <a:gd name="connsiteY25" fmla="*/ 3305431 h 3305431"/>
              <a:gd name="connsiteX26" fmla="*/ 1 w 2730981"/>
              <a:gd name="connsiteY26" fmla="*/ 3305431 h 3305431"/>
              <a:gd name="connsiteX27" fmla="*/ 1 w 2730981"/>
              <a:gd name="connsiteY27" fmla="*/ 3182572 h 3305431"/>
              <a:gd name="connsiteX28" fmla="*/ 0 w 2730981"/>
              <a:gd name="connsiteY28" fmla="*/ 3182572 h 3305431"/>
              <a:gd name="connsiteX29" fmla="*/ 0 w 2730981"/>
              <a:gd name="connsiteY29" fmla="*/ 2523151 h 3305431"/>
              <a:gd name="connsiteX30" fmla="*/ 513656 w 2730981"/>
              <a:gd name="connsiteY30" fmla="*/ 2009495 h 3305431"/>
              <a:gd name="connsiteX31" fmla="*/ 586317 w 2730981"/>
              <a:gd name="connsiteY31" fmla="*/ 1077676 h 3305431"/>
              <a:gd name="connsiteX32" fmla="*/ 590605 w 2730981"/>
              <a:gd name="connsiteY32" fmla="*/ 1148496 h 3305431"/>
              <a:gd name="connsiteX33" fmla="*/ 972029 w 2730981"/>
              <a:gd name="connsiteY33" fmla="*/ 1723349 h 3305431"/>
              <a:gd name="connsiteX34" fmla="*/ 1753423 w 2730981"/>
              <a:gd name="connsiteY34" fmla="*/ 1724310 h 3305431"/>
              <a:gd name="connsiteX35" fmla="*/ 2136259 w 2730981"/>
              <a:gd name="connsiteY35" fmla="*/ 1150397 h 3305431"/>
              <a:gd name="connsiteX36" fmla="*/ 2140842 w 2730981"/>
              <a:gd name="connsiteY36" fmla="*/ 1077676 h 3305431"/>
              <a:gd name="connsiteX37" fmla="*/ 1253092 w 2730981"/>
              <a:gd name="connsiteY37" fmla="*/ 0 h 3305431"/>
              <a:gd name="connsiteX38" fmla="*/ 1474020 w 2730981"/>
              <a:gd name="connsiteY38" fmla="*/ 0 h 3305431"/>
              <a:gd name="connsiteX39" fmla="*/ 1620259 w 2730981"/>
              <a:gd name="connsiteY39" fmla="*/ 96933 h 3305431"/>
              <a:gd name="connsiteX40" fmla="*/ 1623835 w 2730981"/>
              <a:gd name="connsiteY40" fmla="*/ 114647 h 3305431"/>
              <a:gd name="connsiteX41" fmla="*/ 1641032 w 2730981"/>
              <a:gd name="connsiteY41" fmla="*/ 120430 h 3305431"/>
              <a:gd name="connsiteX42" fmla="*/ 1518281 w 2730981"/>
              <a:gd name="connsiteY42" fmla="*/ 727985 h 3305431"/>
              <a:gd name="connsiteX43" fmla="*/ 1545935 w 2730981"/>
              <a:gd name="connsiteY43" fmla="*/ 769644 h 3305431"/>
              <a:gd name="connsiteX44" fmla="*/ 1545934 w 2730981"/>
              <a:gd name="connsiteY44" fmla="*/ 769642 h 3305431"/>
              <a:gd name="connsiteX45" fmla="*/ 1587593 w 2730981"/>
              <a:gd name="connsiteY45" fmla="*/ 741988 h 3305431"/>
              <a:gd name="connsiteX46" fmla="*/ 1707673 w 2730981"/>
              <a:gd name="connsiteY46" fmla="*/ 147658 h 3305431"/>
              <a:gd name="connsiteX47" fmla="*/ 1776248 w 2730981"/>
              <a:gd name="connsiteY47" fmla="*/ 181484 h 3305431"/>
              <a:gd name="connsiteX48" fmla="*/ 2180524 w 2730981"/>
              <a:gd name="connsiteY48" fmla="*/ 795322 h 3305431"/>
              <a:gd name="connsiteX49" fmla="*/ 2185101 w 2730981"/>
              <a:gd name="connsiteY49" fmla="*/ 883363 h 3305431"/>
              <a:gd name="connsiteX50" fmla="*/ 2228620 w 2730981"/>
              <a:gd name="connsiteY50" fmla="*/ 883363 h 3305431"/>
              <a:gd name="connsiteX51" fmla="*/ 2296930 w 2730981"/>
              <a:gd name="connsiteY51" fmla="*/ 951674 h 3305431"/>
              <a:gd name="connsiteX52" fmla="*/ 2296930 w 2730981"/>
              <a:gd name="connsiteY52" fmla="*/ 1009366 h 3305431"/>
              <a:gd name="connsiteX53" fmla="*/ 2228620 w 2730981"/>
              <a:gd name="connsiteY53" fmla="*/ 1077676 h 3305431"/>
              <a:gd name="connsiteX54" fmla="*/ 2191575 w 2730981"/>
              <a:gd name="connsiteY54" fmla="*/ 1077676 h 3305431"/>
              <a:gd name="connsiteX55" fmla="*/ 2186579 w 2730981"/>
              <a:gd name="connsiteY55" fmla="*/ 1156959 h 3305431"/>
              <a:gd name="connsiteX56" fmla="*/ 1778812 w 2730981"/>
              <a:gd name="connsiteY56" fmla="*/ 1768247 h 3305431"/>
              <a:gd name="connsiteX57" fmla="*/ 946532 w 2730981"/>
              <a:gd name="connsiteY57" fmla="*/ 1767224 h 3305431"/>
              <a:gd name="connsiteX58" fmla="*/ 540269 w 2730981"/>
              <a:gd name="connsiteY58" fmla="*/ 1154936 h 3305431"/>
              <a:gd name="connsiteX59" fmla="*/ 535592 w 2730981"/>
              <a:gd name="connsiteY59" fmla="*/ 1077676 h 3305431"/>
              <a:gd name="connsiteX60" fmla="*/ 498490 w 2730981"/>
              <a:gd name="connsiteY60" fmla="*/ 1077676 h 3305431"/>
              <a:gd name="connsiteX61" fmla="*/ 430180 w 2730981"/>
              <a:gd name="connsiteY61" fmla="*/ 1009366 h 3305431"/>
              <a:gd name="connsiteX62" fmla="*/ 430180 w 2730981"/>
              <a:gd name="connsiteY62" fmla="*/ 951674 h 3305431"/>
              <a:gd name="connsiteX63" fmla="*/ 498490 w 2730981"/>
              <a:gd name="connsiteY63" fmla="*/ 883363 h 3305431"/>
              <a:gd name="connsiteX64" fmla="*/ 542291 w 2730981"/>
              <a:gd name="connsiteY64" fmla="*/ 883363 h 3305431"/>
              <a:gd name="connsiteX65" fmla="*/ 545664 w 2730981"/>
              <a:gd name="connsiteY65" fmla="*/ 803334 h 3305431"/>
              <a:gd name="connsiteX66" fmla="*/ 943905 w 2730981"/>
              <a:gd name="connsiteY66" fmla="*/ 185562 h 3305431"/>
              <a:gd name="connsiteX67" fmla="*/ 1036040 w 2730981"/>
              <a:gd name="connsiteY67" fmla="*/ 138987 h 3305431"/>
              <a:gd name="connsiteX68" fmla="*/ 1157872 w 2730981"/>
              <a:gd name="connsiteY68" fmla="*/ 741988 h 3305431"/>
              <a:gd name="connsiteX69" fmla="*/ 1199531 w 2730981"/>
              <a:gd name="connsiteY69" fmla="*/ 769642 h 3305431"/>
              <a:gd name="connsiteX70" fmla="*/ 1199530 w 2730981"/>
              <a:gd name="connsiteY70" fmla="*/ 769644 h 3305431"/>
              <a:gd name="connsiteX71" fmla="*/ 1227184 w 2730981"/>
              <a:gd name="connsiteY71" fmla="*/ 727985 h 3305431"/>
              <a:gd name="connsiteX72" fmla="*/ 1103254 w 2730981"/>
              <a:gd name="connsiteY72" fmla="*/ 114596 h 3305431"/>
              <a:gd name="connsiteX73" fmla="*/ 1103290 w 2730981"/>
              <a:gd name="connsiteY73" fmla="*/ 114584 h 3305431"/>
              <a:gd name="connsiteX74" fmla="*/ 1106853 w 2730981"/>
              <a:gd name="connsiteY74" fmla="*/ 96933 h 3305431"/>
              <a:gd name="connsiteX75" fmla="*/ 1253092 w 2730981"/>
              <a:gd name="connsiteY75" fmla="*/ 0 h 3305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2730981" h="3305431">
                <a:moveTo>
                  <a:pt x="606198" y="3305429"/>
                </a:moveTo>
                <a:lnTo>
                  <a:pt x="2124047" y="3305429"/>
                </a:lnTo>
                <a:lnTo>
                  <a:pt x="2124047" y="3305431"/>
                </a:lnTo>
                <a:lnTo>
                  <a:pt x="606198" y="3305431"/>
                </a:lnTo>
                <a:close/>
                <a:moveTo>
                  <a:pt x="1927883" y="2009495"/>
                </a:moveTo>
                <a:lnTo>
                  <a:pt x="2217323" y="2009495"/>
                </a:lnTo>
                <a:cubicBezTo>
                  <a:pt x="2501007" y="2009495"/>
                  <a:pt x="2730979" y="2239468"/>
                  <a:pt x="2730979" y="2523151"/>
                </a:cubicBezTo>
                <a:lnTo>
                  <a:pt x="2730979" y="3004463"/>
                </a:lnTo>
                <a:lnTo>
                  <a:pt x="2730981" y="3004463"/>
                </a:lnTo>
                <a:lnTo>
                  <a:pt x="2730981" y="3305431"/>
                </a:lnTo>
                <a:lnTo>
                  <a:pt x="2202976" y="3305431"/>
                </a:lnTo>
                <a:lnTo>
                  <a:pt x="2202976" y="3182572"/>
                </a:lnTo>
                <a:lnTo>
                  <a:pt x="2200338" y="3182572"/>
                </a:lnTo>
                <a:lnTo>
                  <a:pt x="2200338" y="2665938"/>
                </a:lnTo>
                <a:lnTo>
                  <a:pt x="1927883" y="2665938"/>
                </a:lnTo>
                <a:close/>
                <a:moveTo>
                  <a:pt x="941890" y="2009495"/>
                </a:moveTo>
                <a:lnTo>
                  <a:pt x="1789093" y="2009495"/>
                </a:lnTo>
                <a:lnTo>
                  <a:pt x="1789093" y="2665938"/>
                </a:lnTo>
                <a:lnTo>
                  <a:pt x="941890" y="2665938"/>
                </a:lnTo>
                <a:close/>
                <a:moveTo>
                  <a:pt x="513656" y="2009495"/>
                </a:moveTo>
                <a:lnTo>
                  <a:pt x="803100" y="2009495"/>
                </a:lnTo>
                <a:lnTo>
                  <a:pt x="803100" y="2665938"/>
                </a:lnTo>
                <a:lnTo>
                  <a:pt x="526771" y="2665938"/>
                </a:lnTo>
                <a:lnTo>
                  <a:pt x="526771" y="3305429"/>
                </a:lnTo>
                <a:lnTo>
                  <a:pt x="528008" y="3305429"/>
                </a:lnTo>
                <a:lnTo>
                  <a:pt x="528008" y="3305431"/>
                </a:lnTo>
                <a:lnTo>
                  <a:pt x="1" y="3305431"/>
                </a:lnTo>
                <a:lnTo>
                  <a:pt x="1" y="3182572"/>
                </a:lnTo>
                <a:lnTo>
                  <a:pt x="0" y="3182572"/>
                </a:lnTo>
                <a:lnTo>
                  <a:pt x="0" y="2523151"/>
                </a:lnTo>
                <a:cubicBezTo>
                  <a:pt x="0" y="2239468"/>
                  <a:pt x="229973" y="2009495"/>
                  <a:pt x="513656" y="2009495"/>
                </a:cubicBezTo>
                <a:close/>
                <a:moveTo>
                  <a:pt x="586317" y="1077676"/>
                </a:moveTo>
                <a:lnTo>
                  <a:pt x="590605" y="1148496"/>
                </a:lnTo>
                <a:cubicBezTo>
                  <a:pt x="621088" y="1387051"/>
                  <a:pt x="760741" y="1600563"/>
                  <a:pt x="972029" y="1723349"/>
                </a:cubicBezTo>
                <a:cubicBezTo>
                  <a:pt x="1213501" y="1863676"/>
                  <a:pt x="1511607" y="1864042"/>
                  <a:pt x="1753423" y="1724310"/>
                </a:cubicBezTo>
                <a:cubicBezTo>
                  <a:pt x="1965012" y="1602044"/>
                  <a:pt x="2105190" y="1388877"/>
                  <a:pt x="2136259" y="1150397"/>
                </a:cubicBezTo>
                <a:lnTo>
                  <a:pt x="2140842" y="1077676"/>
                </a:lnTo>
                <a:close/>
                <a:moveTo>
                  <a:pt x="1253092" y="0"/>
                </a:moveTo>
                <a:lnTo>
                  <a:pt x="1474020" y="0"/>
                </a:lnTo>
                <a:cubicBezTo>
                  <a:pt x="1539761" y="0"/>
                  <a:pt x="1596165" y="39970"/>
                  <a:pt x="1620259" y="96933"/>
                </a:cubicBezTo>
                <a:lnTo>
                  <a:pt x="1623835" y="114647"/>
                </a:lnTo>
                <a:lnTo>
                  <a:pt x="1641032" y="120430"/>
                </a:lnTo>
                <a:lnTo>
                  <a:pt x="1518281" y="727985"/>
                </a:lnTo>
                <a:cubicBezTo>
                  <a:pt x="1514414" y="747125"/>
                  <a:pt x="1526795" y="765776"/>
                  <a:pt x="1545935" y="769644"/>
                </a:cubicBezTo>
                <a:lnTo>
                  <a:pt x="1545934" y="769642"/>
                </a:lnTo>
                <a:cubicBezTo>
                  <a:pt x="1565075" y="773510"/>
                  <a:pt x="1583726" y="761128"/>
                  <a:pt x="1587593" y="741988"/>
                </a:cubicBezTo>
                <a:lnTo>
                  <a:pt x="1707673" y="147658"/>
                </a:lnTo>
                <a:lnTo>
                  <a:pt x="1776248" y="181484"/>
                </a:lnTo>
                <a:cubicBezTo>
                  <a:pt x="2001760" y="312227"/>
                  <a:pt x="2150022" y="540695"/>
                  <a:pt x="2180524" y="795322"/>
                </a:cubicBezTo>
                <a:lnTo>
                  <a:pt x="2185101" y="883363"/>
                </a:lnTo>
                <a:lnTo>
                  <a:pt x="2228620" y="883363"/>
                </a:lnTo>
                <a:cubicBezTo>
                  <a:pt x="2266347" y="883363"/>
                  <a:pt x="2296930" y="913947"/>
                  <a:pt x="2296930" y="951674"/>
                </a:cubicBezTo>
                <a:lnTo>
                  <a:pt x="2296930" y="1009366"/>
                </a:lnTo>
                <a:cubicBezTo>
                  <a:pt x="2296930" y="1047093"/>
                  <a:pt x="2266347" y="1077676"/>
                  <a:pt x="2228620" y="1077676"/>
                </a:cubicBezTo>
                <a:lnTo>
                  <a:pt x="2191575" y="1077676"/>
                </a:lnTo>
                <a:lnTo>
                  <a:pt x="2186579" y="1156959"/>
                </a:lnTo>
                <a:cubicBezTo>
                  <a:pt x="2153486" y="1410969"/>
                  <a:pt x="2004180" y="1638018"/>
                  <a:pt x="1778812" y="1768247"/>
                </a:cubicBezTo>
                <a:cubicBezTo>
                  <a:pt x="1521248" y="1917079"/>
                  <a:pt x="1203729" y="1916689"/>
                  <a:pt x="946532" y="1767224"/>
                </a:cubicBezTo>
                <a:cubicBezTo>
                  <a:pt x="721485" y="1636442"/>
                  <a:pt x="572737" y="1409026"/>
                  <a:pt x="540269" y="1154936"/>
                </a:cubicBezTo>
                <a:lnTo>
                  <a:pt x="535592" y="1077676"/>
                </a:lnTo>
                <a:lnTo>
                  <a:pt x="498490" y="1077676"/>
                </a:lnTo>
                <a:cubicBezTo>
                  <a:pt x="460763" y="1077676"/>
                  <a:pt x="430180" y="1047093"/>
                  <a:pt x="430180" y="1009366"/>
                </a:cubicBezTo>
                <a:lnTo>
                  <a:pt x="430180" y="951674"/>
                </a:lnTo>
                <a:cubicBezTo>
                  <a:pt x="430180" y="913947"/>
                  <a:pt x="460763" y="883363"/>
                  <a:pt x="498490" y="883363"/>
                </a:cubicBezTo>
                <a:lnTo>
                  <a:pt x="542291" y="883363"/>
                </a:lnTo>
                <a:lnTo>
                  <a:pt x="545664" y="803334"/>
                </a:lnTo>
                <a:cubicBezTo>
                  <a:pt x="573671" y="548420"/>
                  <a:pt x="719686" y="318510"/>
                  <a:pt x="943905" y="185562"/>
                </a:cubicBezTo>
                <a:lnTo>
                  <a:pt x="1036040" y="138987"/>
                </a:lnTo>
                <a:lnTo>
                  <a:pt x="1157872" y="741988"/>
                </a:lnTo>
                <a:cubicBezTo>
                  <a:pt x="1161739" y="761128"/>
                  <a:pt x="1180390" y="773510"/>
                  <a:pt x="1199531" y="769642"/>
                </a:cubicBezTo>
                <a:lnTo>
                  <a:pt x="1199530" y="769644"/>
                </a:lnTo>
                <a:cubicBezTo>
                  <a:pt x="1218670" y="765776"/>
                  <a:pt x="1231051" y="747125"/>
                  <a:pt x="1227184" y="727985"/>
                </a:cubicBezTo>
                <a:lnTo>
                  <a:pt x="1103254" y="114596"/>
                </a:lnTo>
                <a:lnTo>
                  <a:pt x="1103290" y="114584"/>
                </a:lnTo>
                <a:lnTo>
                  <a:pt x="1106853" y="96933"/>
                </a:lnTo>
                <a:cubicBezTo>
                  <a:pt x="1130947" y="39970"/>
                  <a:pt x="1187352" y="0"/>
                  <a:pt x="125309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4" name="Freeform: Shape 89">
            <a:extLst>
              <a:ext uri="{FF2B5EF4-FFF2-40B4-BE49-F238E27FC236}">
                <a16:creationId xmlns:a16="http://schemas.microsoft.com/office/drawing/2014/main" id="{C3973FB8-BCFD-4F04-BE29-C08DDE220254}"/>
              </a:ext>
            </a:extLst>
          </p:cNvPr>
          <p:cNvSpPr/>
          <p:nvPr/>
        </p:nvSpPr>
        <p:spPr>
          <a:xfrm>
            <a:off x="8662622" y="1972316"/>
            <a:ext cx="420122" cy="508494"/>
          </a:xfrm>
          <a:custGeom>
            <a:avLst/>
            <a:gdLst>
              <a:gd name="connsiteX0" fmla="*/ 606198 w 2730981"/>
              <a:gd name="connsiteY0" fmla="*/ 3305429 h 3305431"/>
              <a:gd name="connsiteX1" fmla="*/ 2124047 w 2730981"/>
              <a:gd name="connsiteY1" fmla="*/ 3305429 h 3305431"/>
              <a:gd name="connsiteX2" fmla="*/ 2124047 w 2730981"/>
              <a:gd name="connsiteY2" fmla="*/ 3305431 h 3305431"/>
              <a:gd name="connsiteX3" fmla="*/ 606198 w 2730981"/>
              <a:gd name="connsiteY3" fmla="*/ 3305431 h 3305431"/>
              <a:gd name="connsiteX4" fmla="*/ 1927883 w 2730981"/>
              <a:gd name="connsiteY4" fmla="*/ 2009495 h 3305431"/>
              <a:gd name="connsiteX5" fmla="*/ 2217323 w 2730981"/>
              <a:gd name="connsiteY5" fmla="*/ 2009495 h 3305431"/>
              <a:gd name="connsiteX6" fmla="*/ 2730979 w 2730981"/>
              <a:gd name="connsiteY6" fmla="*/ 2523151 h 3305431"/>
              <a:gd name="connsiteX7" fmla="*/ 2730979 w 2730981"/>
              <a:gd name="connsiteY7" fmla="*/ 3004463 h 3305431"/>
              <a:gd name="connsiteX8" fmla="*/ 2730981 w 2730981"/>
              <a:gd name="connsiteY8" fmla="*/ 3004463 h 3305431"/>
              <a:gd name="connsiteX9" fmla="*/ 2730981 w 2730981"/>
              <a:gd name="connsiteY9" fmla="*/ 3305431 h 3305431"/>
              <a:gd name="connsiteX10" fmla="*/ 2202976 w 2730981"/>
              <a:gd name="connsiteY10" fmla="*/ 3305431 h 3305431"/>
              <a:gd name="connsiteX11" fmla="*/ 2202976 w 2730981"/>
              <a:gd name="connsiteY11" fmla="*/ 3182572 h 3305431"/>
              <a:gd name="connsiteX12" fmla="*/ 2200338 w 2730981"/>
              <a:gd name="connsiteY12" fmla="*/ 3182572 h 3305431"/>
              <a:gd name="connsiteX13" fmla="*/ 2200338 w 2730981"/>
              <a:gd name="connsiteY13" fmla="*/ 2665938 h 3305431"/>
              <a:gd name="connsiteX14" fmla="*/ 1927883 w 2730981"/>
              <a:gd name="connsiteY14" fmla="*/ 2665938 h 3305431"/>
              <a:gd name="connsiteX15" fmla="*/ 941890 w 2730981"/>
              <a:gd name="connsiteY15" fmla="*/ 2009495 h 3305431"/>
              <a:gd name="connsiteX16" fmla="*/ 1789093 w 2730981"/>
              <a:gd name="connsiteY16" fmla="*/ 2009495 h 3305431"/>
              <a:gd name="connsiteX17" fmla="*/ 1789093 w 2730981"/>
              <a:gd name="connsiteY17" fmla="*/ 2665938 h 3305431"/>
              <a:gd name="connsiteX18" fmla="*/ 941890 w 2730981"/>
              <a:gd name="connsiteY18" fmla="*/ 2665938 h 3305431"/>
              <a:gd name="connsiteX19" fmla="*/ 513656 w 2730981"/>
              <a:gd name="connsiteY19" fmla="*/ 2009495 h 3305431"/>
              <a:gd name="connsiteX20" fmla="*/ 803100 w 2730981"/>
              <a:gd name="connsiteY20" fmla="*/ 2009495 h 3305431"/>
              <a:gd name="connsiteX21" fmla="*/ 803100 w 2730981"/>
              <a:gd name="connsiteY21" fmla="*/ 2665938 h 3305431"/>
              <a:gd name="connsiteX22" fmla="*/ 526771 w 2730981"/>
              <a:gd name="connsiteY22" fmla="*/ 2665938 h 3305431"/>
              <a:gd name="connsiteX23" fmla="*/ 526771 w 2730981"/>
              <a:gd name="connsiteY23" fmla="*/ 3305429 h 3305431"/>
              <a:gd name="connsiteX24" fmla="*/ 528008 w 2730981"/>
              <a:gd name="connsiteY24" fmla="*/ 3305429 h 3305431"/>
              <a:gd name="connsiteX25" fmla="*/ 528008 w 2730981"/>
              <a:gd name="connsiteY25" fmla="*/ 3305431 h 3305431"/>
              <a:gd name="connsiteX26" fmla="*/ 1 w 2730981"/>
              <a:gd name="connsiteY26" fmla="*/ 3305431 h 3305431"/>
              <a:gd name="connsiteX27" fmla="*/ 1 w 2730981"/>
              <a:gd name="connsiteY27" fmla="*/ 3182572 h 3305431"/>
              <a:gd name="connsiteX28" fmla="*/ 0 w 2730981"/>
              <a:gd name="connsiteY28" fmla="*/ 3182572 h 3305431"/>
              <a:gd name="connsiteX29" fmla="*/ 0 w 2730981"/>
              <a:gd name="connsiteY29" fmla="*/ 2523151 h 3305431"/>
              <a:gd name="connsiteX30" fmla="*/ 513656 w 2730981"/>
              <a:gd name="connsiteY30" fmla="*/ 2009495 h 3305431"/>
              <a:gd name="connsiteX31" fmla="*/ 586317 w 2730981"/>
              <a:gd name="connsiteY31" fmla="*/ 1077676 h 3305431"/>
              <a:gd name="connsiteX32" fmla="*/ 590605 w 2730981"/>
              <a:gd name="connsiteY32" fmla="*/ 1148496 h 3305431"/>
              <a:gd name="connsiteX33" fmla="*/ 972029 w 2730981"/>
              <a:gd name="connsiteY33" fmla="*/ 1723349 h 3305431"/>
              <a:gd name="connsiteX34" fmla="*/ 1753423 w 2730981"/>
              <a:gd name="connsiteY34" fmla="*/ 1724310 h 3305431"/>
              <a:gd name="connsiteX35" fmla="*/ 2136259 w 2730981"/>
              <a:gd name="connsiteY35" fmla="*/ 1150397 h 3305431"/>
              <a:gd name="connsiteX36" fmla="*/ 2140842 w 2730981"/>
              <a:gd name="connsiteY36" fmla="*/ 1077676 h 3305431"/>
              <a:gd name="connsiteX37" fmla="*/ 1253092 w 2730981"/>
              <a:gd name="connsiteY37" fmla="*/ 0 h 3305431"/>
              <a:gd name="connsiteX38" fmla="*/ 1474020 w 2730981"/>
              <a:gd name="connsiteY38" fmla="*/ 0 h 3305431"/>
              <a:gd name="connsiteX39" fmla="*/ 1620259 w 2730981"/>
              <a:gd name="connsiteY39" fmla="*/ 96933 h 3305431"/>
              <a:gd name="connsiteX40" fmla="*/ 1623835 w 2730981"/>
              <a:gd name="connsiteY40" fmla="*/ 114647 h 3305431"/>
              <a:gd name="connsiteX41" fmla="*/ 1641032 w 2730981"/>
              <a:gd name="connsiteY41" fmla="*/ 120430 h 3305431"/>
              <a:gd name="connsiteX42" fmla="*/ 1518281 w 2730981"/>
              <a:gd name="connsiteY42" fmla="*/ 727985 h 3305431"/>
              <a:gd name="connsiteX43" fmla="*/ 1545935 w 2730981"/>
              <a:gd name="connsiteY43" fmla="*/ 769644 h 3305431"/>
              <a:gd name="connsiteX44" fmla="*/ 1545934 w 2730981"/>
              <a:gd name="connsiteY44" fmla="*/ 769642 h 3305431"/>
              <a:gd name="connsiteX45" fmla="*/ 1587593 w 2730981"/>
              <a:gd name="connsiteY45" fmla="*/ 741988 h 3305431"/>
              <a:gd name="connsiteX46" fmla="*/ 1707673 w 2730981"/>
              <a:gd name="connsiteY46" fmla="*/ 147658 h 3305431"/>
              <a:gd name="connsiteX47" fmla="*/ 1776248 w 2730981"/>
              <a:gd name="connsiteY47" fmla="*/ 181484 h 3305431"/>
              <a:gd name="connsiteX48" fmla="*/ 2180524 w 2730981"/>
              <a:gd name="connsiteY48" fmla="*/ 795322 h 3305431"/>
              <a:gd name="connsiteX49" fmla="*/ 2185101 w 2730981"/>
              <a:gd name="connsiteY49" fmla="*/ 883363 h 3305431"/>
              <a:gd name="connsiteX50" fmla="*/ 2228620 w 2730981"/>
              <a:gd name="connsiteY50" fmla="*/ 883363 h 3305431"/>
              <a:gd name="connsiteX51" fmla="*/ 2296930 w 2730981"/>
              <a:gd name="connsiteY51" fmla="*/ 951674 h 3305431"/>
              <a:gd name="connsiteX52" fmla="*/ 2296930 w 2730981"/>
              <a:gd name="connsiteY52" fmla="*/ 1009366 h 3305431"/>
              <a:gd name="connsiteX53" fmla="*/ 2228620 w 2730981"/>
              <a:gd name="connsiteY53" fmla="*/ 1077676 h 3305431"/>
              <a:gd name="connsiteX54" fmla="*/ 2191575 w 2730981"/>
              <a:gd name="connsiteY54" fmla="*/ 1077676 h 3305431"/>
              <a:gd name="connsiteX55" fmla="*/ 2186579 w 2730981"/>
              <a:gd name="connsiteY55" fmla="*/ 1156959 h 3305431"/>
              <a:gd name="connsiteX56" fmla="*/ 1778812 w 2730981"/>
              <a:gd name="connsiteY56" fmla="*/ 1768247 h 3305431"/>
              <a:gd name="connsiteX57" fmla="*/ 946532 w 2730981"/>
              <a:gd name="connsiteY57" fmla="*/ 1767224 h 3305431"/>
              <a:gd name="connsiteX58" fmla="*/ 540269 w 2730981"/>
              <a:gd name="connsiteY58" fmla="*/ 1154936 h 3305431"/>
              <a:gd name="connsiteX59" fmla="*/ 535592 w 2730981"/>
              <a:gd name="connsiteY59" fmla="*/ 1077676 h 3305431"/>
              <a:gd name="connsiteX60" fmla="*/ 498490 w 2730981"/>
              <a:gd name="connsiteY60" fmla="*/ 1077676 h 3305431"/>
              <a:gd name="connsiteX61" fmla="*/ 430180 w 2730981"/>
              <a:gd name="connsiteY61" fmla="*/ 1009366 h 3305431"/>
              <a:gd name="connsiteX62" fmla="*/ 430180 w 2730981"/>
              <a:gd name="connsiteY62" fmla="*/ 951674 h 3305431"/>
              <a:gd name="connsiteX63" fmla="*/ 498490 w 2730981"/>
              <a:gd name="connsiteY63" fmla="*/ 883363 h 3305431"/>
              <a:gd name="connsiteX64" fmla="*/ 542291 w 2730981"/>
              <a:gd name="connsiteY64" fmla="*/ 883363 h 3305431"/>
              <a:gd name="connsiteX65" fmla="*/ 545664 w 2730981"/>
              <a:gd name="connsiteY65" fmla="*/ 803334 h 3305431"/>
              <a:gd name="connsiteX66" fmla="*/ 943905 w 2730981"/>
              <a:gd name="connsiteY66" fmla="*/ 185562 h 3305431"/>
              <a:gd name="connsiteX67" fmla="*/ 1036040 w 2730981"/>
              <a:gd name="connsiteY67" fmla="*/ 138987 h 3305431"/>
              <a:gd name="connsiteX68" fmla="*/ 1157872 w 2730981"/>
              <a:gd name="connsiteY68" fmla="*/ 741988 h 3305431"/>
              <a:gd name="connsiteX69" fmla="*/ 1199531 w 2730981"/>
              <a:gd name="connsiteY69" fmla="*/ 769642 h 3305431"/>
              <a:gd name="connsiteX70" fmla="*/ 1199530 w 2730981"/>
              <a:gd name="connsiteY70" fmla="*/ 769644 h 3305431"/>
              <a:gd name="connsiteX71" fmla="*/ 1227184 w 2730981"/>
              <a:gd name="connsiteY71" fmla="*/ 727985 h 3305431"/>
              <a:gd name="connsiteX72" fmla="*/ 1103254 w 2730981"/>
              <a:gd name="connsiteY72" fmla="*/ 114596 h 3305431"/>
              <a:gd name="connsiteX73" fmla="*/ 1103290 w 2730981"/>
              <a:gd name="connsiteY73" fmla="*/ 114584 h 3305431"/>
              <a:gd name="connsiteX74" fmla="*/ 1106853 w 2730981"/>
              <a:gd name="connsiteY74" fmla="*/ 96933 h 3305431"/>
              <a:gd name="connsiteX75" fmla="*/ 1253092 w 2730981"/>
              <a:gd name="connsiteY75" fmla="*/ 0 h 3305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2730981" h="3305431">
                <a:moveTo>
                  <a:pt x="606198" y="3305429"/>
                </a:moveTo>
                <a:lnTo>
                  <a:pt x="2124047" y="3305429"/>
                </a:lnTo>
                <a:lnTo>
                  <a:pt x="2124047" y="3305431"/>
                </a:lnTo>
                <a:lnTo>
                  <a:pt x="606198" y="3305431"/>
                </a:lnTo>
                <a:close/>
                <a:moveTo>
                  <a:pt x="1927883" y="2009495"/>
                </a:moveTo>
                <a:lnTo>
                  <a:pt x="2217323" y="2009495"/>
                </a:lnTo>
                <a:cubicBezTo>
                  <a:pt x="2501007" y="2009495"/>
                  <a:pt x="2730979" y="2239468"/>
                  <a:pt x="2730979" y="2523151"/>
                </a:cubicBezTo>
                <a:lnTo>
                  <a:pt x="2730979" y="3004463"/>
                </a:lnTo>
                <a:lnTo>
                  <a:pt x="2730981" y="3004463"/>
                </a:lnTo>
                <a:lnTo>
                  <a:pt x="2730981" y="3305431"/>
                </a:lnTo>
                <a:lnTo>
                  <a:pt x="2202976" y="3305431"/>
                </a:lnTo>
                <a:lnTo>
                  <a:pt x="2202976" y="3182572"/>
                </a:lnTo>
                <a:lnTo>
                  <a:pt x="2200338" y="3182572"/>
                </a:lnTo>
                <a:lnTo>
                  <a:pt x="2200338" y="2665938"/>
                </a:lnTo>
                <a:lnTo>
                  <a:pt x="1927883" y="2665938"/>
                </a:lnTo>
                <a:close/>
                <a:moveTo>
                  <a:pt x="941890" y="2009495"/>
                </a:moveTo>
                <a:lnTo>
                  <a:pt x="1789093" y="2009495"/>
                </a:lnTo>
                <a:lnTo>
                  <a:pt x="1789093" y="2665938"/>
                </a:lnTo>
                <a:lnTo>
                  <a:pt x="941890" y="2665938"/>
                </a:lnTo>
                <a:close/>
                <a:moveTo>
                  <a:pt x="513656" y="2009495"/>
                </a:moveTo>
                <a:lnTo>
                  <a:pt x="803100" y="2009495"/>
                </a:lnTo>
                <a:lnTo>
                  <a:pt x="803100" y="2665938"/>
                </a:lnTo>
                <a:lnTo>
                  <a:pt x="526771" y="2665938"/>
                </a:lnTo>
                <a:lnTo>
                  <a:pt x="526771" y="3305429"/>
                </a:lnTo>
                <a:lnTo>
                  <a:pt x="528008" y="3305429"/>
                </a:lnTo>
                <a:lnTo>
                  <a:pt x="528008" y="3305431"/>
                </a:lnTo>
                <a:lnTo>
                  <a:pt x="1" y="3305431"/>
                </a:lnTo>
                <a:lnTo>
                  <a:pt x="1" y="3182572"/>
                </a:lnTo>
                <a:lnTo>
                  <a:pt x="0" y="3182572"/>
                </a:lnTo>
                <a:lnTo>
                  <a:pt x="0" y="2523151"/>
                </a:lnTo>
                <a:cubicBezTo>
                  <a:pt x="0" y="2239468"/>
                  <a:pt x="229973" y="2009495"/>
                  <a:pt x="513656" y="2009495"/>
                </a:cubicBezTo>
                <a:close/>
                <a:moveTo>
                  <a:pt x="586317" y="1077676"/>
                </a:moveTo>
                <a:lnTo>
                  <a:pt x="590605" y="1148496"/>
                </a:lnTo>
                <a:cubicBezTo>
                  <a:pt x="621088" y="1387051"/>
                  <a:pt x="760741" y="1600563"/>
                  <a:pt x="972029" y="1723349"/>
                </a:cubicBezTo>
                <a:cubicBezTo>
                  <a:pt x="1213501" y="1863676"/>
                  <a:pt x="1511607" y="1864042"/>
                  <a:pt x="1753423" y="1724310"/>
                </a:cubicBezTo>
                <a:cubicBezTo>
                  <a:pt x="1965012" y="1602044"/>
                  <a:pt x="2105190" y="1388877"/>
                  <a:pt x="2136259" y="1150397"/>
                </a:cubicBezTo>
                <a:lnTo>
                  <a:pt x="2140842" y="1077676"/>
                </a:lnTo>
                <a:close/>
                <a:moveTo>
                  <a:pt x="1253092" y="0"/>
                </a:moveTo>
                <a:lnTo>
                  <a:pt x="1474020" y="0"/>
                </a:lnTo>
                <a:cubicBezTo>
                  <a:pt x="1539761" y="0"/>
                  <a:pt x="1596165" y="39970"/>
                  <a:pt x="1620259" y="96933"/>
                </a:cubicBezTo>
                <a:lnTo>
                  <a:pt x="1623835" y="114647"/>
                </a:lnTo>
                <a:lnTo>
                  <a:pt x="1641032" y="120430"/>
                </a:lnTo>
                <a:lnTo>
                  <a:pt x="1518281" y="727985"/>
                </a:lnTo>
                <a:cubicBezTo>
                  <a:pt x="1514414" y="747125"/>
                  <a:pt x="1526795" y="765776"/>
                  <a:pt x="1545935" y="769644"/>
                </a:cubicBezTo>
                <a:lnTo>
                  <a:pt x="1545934" y="769642"/>
                </a:lnTo>
                <a:cubicBezTo>
                  <a:pt x="1565075" y="773510"/>
                  <a:pt x="1583726" y="761128"/>
                  <a:pt x="1587593" y="741988"/>
                </a:cubicBezTo>
                <a:lnTo>
                  <a:pt x="1707673" y="147658"/>
                </a:lnTo>
                <a:lnTo>
                  <a:pt x="1776248" y="181484"/>
                </a:lnTo>
                <a:cubicBezTo>
                  <a:pt x="2001760" y="312227"/>
                  <a:pt x="2150022" y="540695"/>
                  <a:pt x="2180524" y="795322"/>
                </a:cubicBezTo>
                <a:lnTo>
                  <a:pt x="2185101" y="883363"/>
                </a:lnTo>
                <a:lnTo>
                  <a:pt x="2228620" y="883363"/>
                </a:lnTo>
                <a:cubicBezTo>
                  <a:pt x="2266347" y="883363"/>
                  <a:pt x="2296930" y="913947"/>
                  <a:pt x="2296930" y="951674"/>
                </a:cubicBezTo>
                <a:lnTo>
                  <a:pt x="2296930" y="1009366"/>
                </a:lnTo>
                <a:cubicBezTo>
                  <a:pt x="2296930" y="1047093"/>
                  <a:pt x="2266347" y="1077676"/>
                  <a:pt x="2228620" y="1077676"/>
                </a:cubicBezTo>
                <a:lnTo>
                  <a:pt x="2191575" y="1077676"/>
                </a:lnTo>
                <a:lnTo>
                  <a:pt x="2186579" y="1156959"/>
                </a:lnTo>
                <a:cubicBezTo>
                  <a:pt x="2153486" y="1410969"/>
                  <a:pt x="2004180" y="1638018"/>
                  <a:pt x="1778812" y="1768247"/>
                </a:cubicBezTo>
                <a:cubicBezTo>
                  <a:pt x="1521248" y="1917079"/>
                  <a:pt x="1203729" y="1916689"/>
                  <a:pt x="946532" y="1767224"/>
                </a:cubicBezTo>
                <a:cubicBezTo>
                  <a:pt x="721485" y="1636442"/>
                  <a:pt x="572737" y="1409026"/>
                  <a:pt x="540269" y="1154936"/>
                </a:cubicBezTo>
                <a:lnTo>
                  <a:pt x="535592" y="1077676"/>
                </a:lnTo>
                <a:lnTo>
                  <a:pt x="498490" y="1077676"/>
                </a:lnTo>
                <a:cubicBezTo>
                  <a:pt x="460763" y="1077676"/>
                  <a:pt x="430180" y="1047093"/>
                  <a:pt x="430180" y="1009366"/>
                </a:cubicBezTo>
                <a:lnTo>
                  <a:pt x="430180" y="951674"/>
                </a:lnTo>
                <a:cubicBezTo>
                  <a:pt x="430180" y="913947"/>
                  <a:pt x="460763" y="883363"/>
                  <a:pt x="498490" y="883363"/>
                </a:cubicBezTo>
                <a:lnTo>
                  <a:pt x="542291" y="883363"/>
                </a:lnTo>
                <a:lnTo>
                  <a:pt x="545664" y="803334"/>
                </a:lnTo>
                <a:cubicBezTo>
                  <a:pt x="573671" y="548420"/>
                  <a:pt x="719686" y="318510"/>
                  <a:pt x="943905" y="185562"/>
                </a:cubicBezTo>
                <a:lnTo>
                  <a:pt x="1036040" y="138987"/>
                </a:lnTo>
                <a:lnTo>
                  <a:pt x="1157872" y="741988"/>
                </a:lnTo>
                <a:cubicBezTo>
                  <a:pt x="1161739" y="761128"/>
                  <a:pt x="1180390" y="773510"/>
                  <a:pt x="1199531" y="769642"/>
                </a:cubicBezTo>
                <a:lnTo>
                  <a:pt x="1199530" y="769644"/>
                </a:lnTo>
                <a:cubicBezTo>
                  <a:pt x="1218670" y="765776"/>
                  <a:pt x="1231051" y="747125"/>
                  <a:pt x="1227184" y="727985"/>
                </a:cubicBezTo>
                <a:lnTo>
                  <a:pt x="1103254" y="114596"/>
                </a:lnTo>
                <a:lnTo>
                  <a:pt x="1103290" y="114584"/>
                </a:lnTo>
                <a:lnTo>
                  <a:pt x="1106853" y="96933"/>
                </a:lnTo>
                <a:cubicBezTo>
                  <a:pt x="1130947" y="39970"/>
                  <a:pt x="1187352" y="0"/>
                  <a:pt x="125309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5" name="Retângulo 124">
            <a:extLst>
              <a:ext uri="{FF2B5EF4-FFF2-40B4-BE49-F238E27FC236}">
                <a16:creationId xmlns:a16="http://schemas.microsoft.com/office/drawing/2014/main" id="{6347AA91-4567-4266-BBA9-C354324E503B}"/>
              </a:ext>
            </a:extLst>
          </p:cNvPr>
          <p:cNvSpPr/>
          <p:nvPr/>
        </p:nvSpPr>
        <p:spPr>
          <a:xfrm>
            <a:off x="0" y="0"/>
            <a:ext cx="12192000" cy="1140707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6" name="CaixaDeTexto 125">
            <a:extLst>
              <a:ext uri="{FF2B5EF4-FFF2-40B4-BE49-F238E27FC236}">
                <a16:creationId xmlns:a16="http://schemas.microsoft.com/office/drawing/2014/main" id="{DCE87DA3-E308-40CF-AA4D-87FAE4EE2EBB}"/>
              </a:ext>
            </a:extLst>
          </p:cNvPr>
          <p:cNvSpPr txBox="1"/>
          <p:nvPr/>
        </p:nvSpPr>
        <p:spPr>
          <a:xfrm>
            <a:off x="71798" y="192655"/>
            <a:ext cx="9754998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4400">
                <a:solidFill>
                  <a:schemeClr val="bg1"/>
                </a:solidFill>
                <a:latin typeface="Montserrat" panose="02000505000000020004" pitchFamily="2" charset="0"/>
              </a:rPr>
              <a:t>Infográficos que podem ajudar</a:t>
            </a:r>
          </a:p>
        </p:txBody>
      </p:sp>
      <p:sp>
        <p:nvSpPr>
          <p:cNvPr id="127" name="CaixaDeTexto 126">
            <a:extLst>
              <a:ext uri="{FF2B5EF4-FFF2-40B4-BE49-F238E27FC236}">
                <a16:creationId xmlns:a16="http://schemas.microsoft.com/office/drawing/2014/main" id="{01CC13E8-0E1B-4267-8333-8AFE3BCD7853}"/>
              </a:ext>
            </a:extLst>
          </p:cNvPr>
          <p:cNvSpPr txBox="1"/>
          <p:nvPr/>
        </p:nvSpPr>
        <p:spPr>
          <a:xfrm>
            <a:off x="8968867" y="262558"/>
            <a:ext cx="32303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000">
                <a:solidFill>
                  <a:schemeClr val="bg1"/>
                </a:solidFill>
                <a:latin typeface="Montserrat" panose="02000505000000020004" pitchFamily="2" charset="0"/>
              </a:rPr>
              <a:t>(CORES E TAMANHOS EDITÁVEIS)</a:t>
            </a:r>
          </a:p>
        </p:txBody>
      </p:sp>
    </p:spTree>
    <p:extLst>
      <p:ext uri="{BB962C8B-B14F-4D97-AF65-F5344CB8AC3E}">
        <p14:creationId xmlns:p14="http://schemas.microsoft.com/office/powerpoint/2010/main" val="3497423857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Shape 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2">
            <a:extLst>
              <a:ext uri="{FF2B5EF4-FFF2-40B4-BE49-F238E27FC236}">
                <a16:creationId xmlns:a16="http://schemas.microsoft.com/office/drawing/2014/main" id="{77A55FF4-D244-4203-898A-E7BCC20F3F82}"/>
              </a:ext>
            </a:extLst>
          </p:cNvPr>
          <p:cNvGrpSpPr/>
          <p:nvPr/>
        </p:nvGrpSpPr>
        <p:grpSpPr>
          <a:xfrm>
            <a:off x="8729910" y="2203123"/>
            <a:ext cx="2738140" cy="1085948"/>
            <a:chOff x="302738" y="4417056"/>
            <a:chExt cx="2851594" cy="1085948"/>
          </a:xfrm>
        </p:grpSpPr>
        <p:sp>
          <p:nvSpPr>
            <p:cNvPr id="43" name="TextBox 3">
              <a:extLst>
                <a:ext uri="{FF2B5EF4-FFF2-40B4-BE49-F238E27FC236}">
                  <a16:creationId xmlns:a16="http://schemas.microsoft.com/office/drawing/2014/main" id="{463D2B57-33B5-4C11-BC0F-95B45793B879}"/>
                </a:ext>
              </a:extLst>
            </p:cNvPr>
            <p:cNvSpPr txBox="1"/>
            <p:nvPr/>
          </p:nvSpPr>
          <p:spPr>
            <a:xfrm>
              <a:off x="302738" y="4417056"/>
              <a:ext cx="285159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r>
                <a:rPr lang="en-US" altLang="ko-KR" sz="1200" b="1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4" name="TextBox 4">
              <a:extLst>
                <a:ext uri="{FF2B5EF4-FFF2-40B4-BE49-F238E27FC236}">
                  <a16:creationId xmlns:a16="http://schemas.microsoft.com/office/drawing/2014/main" id="{3385E645-74A2-404D-A44D-4E013CC029ED}"/>
                </a:ext>
              </a:extLst>
            </p:cNvPr>
            <p:cNvSpPr txBox="1"/>
            <p:nvPr/>
          </p:nvSpPr>
          <p:spPr>
            <a:xfrm>
              <a:off x="302738" y="4672007"/>
              <a:ext cx="2851594" cy="830997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r>
                <a:rPr lang="en-US" altLang="ko-KR" sz="120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hope and I believe that this Template will your Time.</a:t>
              </a:r>
              <a:endParaRPr lang="ko-KR" altLang="en-US" sz="120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5" name="Group 5">
            <a:extLst>
              <a:ext uri="{FF2B5EF4-FFF2-40B4-BE49-F238E27FC236}">
                <a16:creationId xmlns:a16="http://schemas.microsoft.com/office/drawing/2014/main" id="{4F304EBB-EBC3-4BAB-B9C4-D4CB48FC8B6D}"/>
              </a:ext>
            </a:extLst>
          </p:cNvPr>
          <p:cNvGrpSpPr/>
          <p:nvPr/>
        </p:nvGrpSpPr>
        <p:grpSpPr>
          <a:xfrm>
            <a:off x="853974" y="5429251"/>
            <a:ext cx="2738140" cy="1085948"/>
            <a:chOff x="302738" y="4417056"/>
            <a:chExt cx="2851594" cy="1085948"/>
          </a:xfrm>
        </p:grpSpPr>
        <p:sp>
          <p:nvSpPr>
            <p:cNvPr id="62" name="TextBox 6">
              <a:extLst>
                <a:ext uri="{FF2B5EF4-FFF2-40B4-BE49-F238E27FC236}">
                  <a16:creationId xmlns:a16="http://schemas.microsoft.com/office/drawing/2014/main" id="{60B5E845-DB97-41AE-BEEC-3455ABEAB161}"/>
                </a:ext>
              </a:extLst>
            </p:cNvPr>
            <p:cNvSpPr txBox="1"/>
            <p:nvPr/>
          </p:nvSpPr>
          <p:spPr>
            <a:xfrm>
              <a:off x="302738" y="4417056"/>
              <a:ext cx="285159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/>
              <a:r>
                <a:rPr lang="en-US" altLang="ko-KR" sz="1200" b="1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3" name="TextBox 7">
              <a:extLst>
                <a:ext uri="{FF2B5EF4-FFF2-40B4-BE49-F238E27FC236}">
                  <a16:creationId xmlns:a16="http://schemas.microsoft.com/office/drawing/2014/main" id="{A667F73E-F25C-4453-93A5-D239E3D3EB9C}"/>
                </a:ext>
              </a:extLst>
            </p:cNvPr>
            <p:cNvSpPr txBox="1"/>
            <p:nvPr/>
          </p:nvSpPr>
          <p:spPr>
            <a:xfrm>
              <a:off x="302738" y="4672007"/>
              <a:ext cx="2851594" cy="830997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/>
              <a:r>
                <a:rPr lang="en-US" altLang="ko-KR" sz="120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hope and I believe that this Template will your Time.</a:t>
              </a:r>
              <a:endParaRPr lang="ko-KR" altLang="en-US" sz="120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4" name="Group 8">
            <a:extLst>
              <a:ext uri="{FF2B5EF4-FFF2-40B4-BE49-F238E27FC236}">
                <a16:creationId xmlns:a16="http://schemas.microsoft.com/office/drawing/2014/main" id="{425FDBF0-2582-4591-A48F-8726A9AE7C66}"/>
              </a:ext>
            </a:extLst>
          </p:cNvPr>
          <p:cNvGrpSpPr/>
          <p:nvPr/>
        </p:nvGrpSpPr>
        <p:grpSpPr>
          <a:xfrm>
            <a:off x="853974" y="2261609"/>
            <a:ext cx="2738140" cy="1085948"/>
            <a:chOff x="302738" y="4417056"/>
            <a:chExt cx="2851594" cy="1085948"/>
          </a:xfrm>
        </p:grpSpPr>
        <p:sp>
          <p:nvSpPr>
            <p:cNvPr id="65" name="TextBox 9">
              <a:extLst>
                <a:ext uri="{FF2B5EF4-FFF2-40B4-BE49-F238E27FC236}">
                  <a16:creationId xmlns:a16="http://schemas.microsoft.com/office/drawing/2014/main" id="{B4385249-0958-43CD-87A5-945258D18430}"/>
                </a:ext>
              </a:extLst>
            </p:cNvPr>
            <p:cNvSpPr txBox="1"/>
            <p:nvPr/>
          </p:nvSpPr>
          <p:spPr>
            <a:xfrm>
              <a:off x="302738" y="4417056"/>
              <a:ext cx="285159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/>
              <a:r>
                <a:rPr lang="en-US" altLang="ko-KR" sz="1200" b="1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6" name="TextBox 10">
              <a:extLst>
                <a:ext uri="{FF2B5EF4-FFF2-40B4-BE49-F238E27FC236}">
                  <a16:creationId xmlns:a16="http://schemas.microsoft.com/office/drawing/2014/main" id="{B210ADD8-749B-4C32-A271-DD395E64A907}"/>
                </a:ext>
              </a:extLst>
            </p:cNvPr>
            <p:cNvSpPr txBox="1"/>
            <p:nvPr/>
          </p:nvSpPr>
          <p:spPr>
            <a:xfrm>
              <a:off x="302738" y="4672007"/>
              <a:ext cx="2851594" cy="830997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/>
              <a:r>
                <a:rPr lang="en-US" altLang="ko-KR" sz="120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hope and I believe that this Template will your Time.</a:t>
              </a:r>
              <a:endParaRPr lang="ko-KR" altLang="en-US" sz="120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7" name="Group 11">
            <a:extLst>
              <a:ext uri="{FF2B5EF4-FFF2-40B4-BE49-F238E27FC236}">
                <a16:creationId xmlns:a16="http://schemas.microsoft.com/office/drawing/2014/main" id="{479FE618-08F6-4929-893C-C196CF82FB75}"/>
              </a:ext>
            </a:extLst>
          </p:cNvPr>
          <p:cNvGrpSpPr/>
          <p:nvPr/>
        </p:nvGrpSpPr>
        <p:grpSpPr>
          <a:xfrm>
            <a:off x="8729910" y="5429251"/>
            <a:ext cx="2738140" cy="1085948"/>
            <a:chOff x="302738" y="4417056"/>
            <a:chExt cx="2851594" cy="1085948"/>
          </a:xfrm>
        </p:grpSpPr>
        <p:sp>
          <p:nvSpPr>
            <p:cNvPr id="68" name="TextBox 12">
              <a:extLst>
                <a:ext uri="{FF2B5EF4-FFF2-40B4-BE49-F238E27FC236}">
                  <a16:creationId xmlns:a16="http://schemas.microsoft.com/office/drawing/2014/main" id="{E642197A-C985-4AF4-8F6D-F1879F1E4EAC}"/>
                </a:ext>
              </a:extLst>
            </p:cNvPr>
            <p:cNvSpPr txBox="1"/>
            <p:nvPr/>
          </p:nvSpPr>
          <p:spPr>
            <a:xfrm>
              <a:off x="302738" y="4417056"/>
              <a:ext cx="2851594" cy="276999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r>
                <a:rPr lang="en-US" altLang="ko-KR" sz="1200" b="1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9" name="TextBox 13">
              <a:extLst>
                <a:ext uri="{FF2B5EF4-FFF2-40B4-BE49-F238E27FC236}">
                  <a16:creationId xmlns:a16="http://schemas.microsoft.com/office/drawing/2014/main" id="{132FF07E-71FB-4C34-BB11-5D9A34FA8EB8}"/>
                </a:ext>
              </a:extLst>
            </p:cNvPr>
            <p:cNvSpPr txBox="1"/>
            <p:nvPr/>
          </p:nvSpPr>
          <p:spPr>
            <a:xfrm>
              <a:off x="302738" y="4672007"/>
              <a:ext cx="2851594" cy="830997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r>
                <a:rPr lang="en-US" altLang="ko-KR" sz="120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hope and I believe that this Template will your Time.</a:t>
              </a:r>
              <a:endParaRPr lang="ko-KR" altLang="en-US" sz="120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cxnSp>
        <p:nvCxnSpPr>
          <p:cNvPr id="83" name="Elbow Connector 10">
            <a:extLst>
              <a:ext uri="{FF2B5EF4-FFF2-40B4-BE49-F238E27FC236}">
                <a16:creationId xmlns:a16="http://schemas.microsoft.com/office/drawing/2014/main" id="{5A6E6845-B26C-47A2-9B47-23C1FB892AB8}"/>
              </a:ext>
            </a:extLst>
          </p:cNvPr>
          <p:cNvCxnSpPr>
            <a:cxnSpLocks/>
          </p:cNvCxnSpPr>
          <p:nvPr/>
        </p:nvCxnSpPr>
        <p:spPr>
          <a:xfrm flipV="1">
            <a:off x="6736173" y="2341624"/>
            <a:ext cx="1780165" cy="1332063"/>
          </a:xfrm>
          <a:prstGeom prst="bentConnector3">
            <a:avLst>
              <a:gd name="adj1" fmla="val -274"/>
            </a:avLst>
          </a:prstGeom>
          <a:ln w="19050">
            <a:solidFill>
              <a:schemeClr val="accent1"/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Elbow Connector 124">
            <a:extLst>
              <a:ext uri="{FF2B5EF4-FFF2-40B4-BE49-F238E27FC236}">
                <a16:creationId xmlns:a16="http://schemas.microsoft.com/office/drawing/2014/main" id="{0EC2C775-C2D5-4EFD-B7CD-4E11F529FC5D}"/>
              </a:ext>
            </a:extLst>
          </p:cNvPr>
          <p:cNvCxnSpPr>
            <a:cxnSpLocks/>
          </p:cNvCxnSpPr>
          <p:nvPr/>
        </p:nvCxnSpPr>
        <p:spPr>
          <a:xfrm rot="10800000">
            <a:off x="7183655" y="4808779"/>
            <a:ext cx="1332682" cy="758972"/>
          </a:xfrm>
          <a:prstGeom prst="bentConnector3">
            <a:avLst>
              <a:gd name="adj1" fmla="val 98905"/>
            </a:avLst>
          </a:prstGeom>
          <a:ln w="19050">
            <a:solidFill>
              <a:schemeClr val="accent2"/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Elbow Connector 132">
            <a:extLst>
              <a:ext uri="{FF2B5EF4-FFF2-40B4-BE49-F238E27FC236}">
                <a16:creationId xmlns:a16="http://schemas.microsoft.com/office/drawing/2014/main" id="{81154C61-96DB-4DFA-897B-4868A53573F3}"/>
              </a:ext>
            </a:extLst>
          </p:cNvPr>
          <p:cNvCxnSpPr>
            <a:cxnSpLocks/>
          </p:cNvCxnSpPr>
          <p:nvPr/>
        </p:nvCxnSpPr>
        <p:spPr>
          <a:xfrm flipV="1">
            <a:off x="2888816" y="4838055"/>
            <a:ext cx="1597847" cy="529168"/>
          </a:xfrm>
          <a:prstGeom prst="bentConnector3">
            <a:avLst>
              <a:gd name="adj1" fmla="val -530"/>
            </a:avLst>
          </a:prstGeom>
          <a:ln w="19050">
            <a:solidFill>
              <a:schemeClr val="accent4"/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Elbow Connector 138">
            <a:extLst>
              <a:ext uri="{FF2B5EF4-FFF2-40B4-BE49-F238E27FC236}">
                <a16:creationId xmlns:a16="http://schemas.microsoft.com/office/drawing/2014/main" id="{605D9C1A-F18C-416F-B47D-39723EA0F512}"/>
              </a:ext>
            </a:extLst>
          </p:cNvPr>
          <p:cNvCxnSpPr>
            <a:cxnSpLocks/>
          </p:cNvCxnSpPr>
          <p:nvPr/>
        </p:nvCxnSpPr>
        <p:spPr>
          <a:xfrm>
            <a:off x="3764454" y="2400109"/>
            <a:ext cx="1150621" cy="270012"/>
          </a:xfrm>
          <a:prstGeom prst="bentConnector3">
            <a:avLst>
              <a:gd name="adj1" fmla="val 99880"/>
            </a:avLst>
          </a:prstGeom>
          <a:ln w="19050">
            <a:solidFill>
              <a:schemeClr val="accent3"/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7" name="그룹 3">
            <a:extLst>
              <a:ext uri="{FF2B5EF4-FFF2-40B4-BE49-F238E27FC236}">
                <a16:creationId xmlns:a16="http://schemas.microsoft.com/office/drawing/2014/main" id="{E33CEB68-DE67-45B1-A67E-90CD6EB38DEB}"/>
              </a:ext>
            </a:extLst>
          </p:cNvPr>
          <p:cNvGrpSpPr/>
          <p:nvPr/>
        </p:nvGrpSpPr>
        <p:grpSpPr>
          <a:xfrm>
            <a:off x="4398223" y="2686163"/>
            <a:ext cx="3852299" cy="3268838"/>
            <a:chOff x="4708647" y="2271244"/>
            <a:chExt cx="3462733" cy="2938275"/>
          </a:xfrm>
        </p:grpSpPr>
        <p:sp>
          <p:nvSpPr>
            <p:cNvPr id="88" name="자유형: 도형 112">
              <a:extLst>
                <a:ext uri="{FF2B5EF4-FFF2-40B4-BE49-F238E27FC236}">
                  <a16:creationId xmlns:a16="http://schemas.microsoft.com/office/drawing/2014/main" id="{DFA2726F-70D8-4554-AE54-5A324F67D919}"/>
                </a:ext>
              </a:extLst>
            </p:cNvPr>
            <p:cNvSpPr/>
            <p:nvPr/>
          </p:nvSpPr>
          <p:spPr>
            <a:xfrm>
              <a:off x="5424880" y="2949383"/>
              <a:ext cx="1627206" cy="1631046"/>
            </a:xfrm>
            <a:custGeom>
              <a:avLst/>
              <a:gdLst>
                <a:gd name="connsiteX0" fmla="*/ 1702614 w 1792010"/>
                <a:gd name="connsiteY0" fmla="*/ 878442 h 1796239"/>
                <a:gd name="connsiteX1" fmla="*/ 1710060 w 1792010"/>
                <a:gd name="connsiteY1" fmla="*/ 883022 h 1796239"/>
                <a:gd name="connsiteX2" fmla="*/ 1702614 w 1792010"/>
                <a:gd name="connsiteY2" fmla="*/ 881183 h 1796239"/>
                <a:gd name="connsiteX3" fmla="*/ 896004 w 1792010"/>
                <a:gd name="connsiteY3" fmla="*/ 384279 h 1796239"/>
                <a:gd name="connsiteX4" fmla="*/ 379479 w 1792010"/>
                <a:gd name="connsiteY4" fmla="*/ 900804 h 1796239"/>
                <a:gd name="connsiteX5" fmla="*/ 896004 w 1792010"/>
                <a:gd name="connsiteY5" fmla="*/ 1417329 h 1796239"/>
                <a:gd name="connsiteX6" fmla="*/ 1412529 w 1792010"/>
                <a:gd name="connsiteY6" fmla="*/ 900804 h 1796239"/>
                <a:gd name="connsiteX7" fmla="*/ 896004 w 1792010"/>
                <a:gd name="connsiteY7" fmla="*/ 384279 h 1796239"/>
                <a:gd name="connsiteX8" fmla="*/ 998892 w 1792010"/>
                <a:gd name="connsiteY8" fmla="*/ 0 h 1796239"/>
                <a:gd name="connsiteX9" fmla="*/ 1263685 w 1792010"/>
                <a:gd name="connsiteY9" fmla="*/ 70112 h 1796239"/>
                <a:gd name="connsiteX10" fmla="*/ 1259890 w 1792010"/>
                <a:gd name="connsiteY10" fmla="*/ 292970 h 1796239"/>
                <a:gd name="connsiteX11" fmla="*/ 1252964 w 1792010"/>
                <a:gd name="connsiteY11" fmla="*/ 291136 h 1796239"/>
                <a:gd name="connsiteX12" fmla="*/ 1403555 w 1792010"/>
                <a:gd name="connsiteY12" fmla="*/ 406648 h 1796239"/>
                <a:gd name="connsiteX13" fmla="*/ 1604328 w 1792010"/>
                <a:gd name="connsiteY13" fmla="*/ 357315 h 1796239"/>
                <a:gd name="connsiteX14" fmla="*/ 1733027 w 1792010"/>
                <a:gd name="connsiteY14" fmla="*/ 596499 h 1796239"/>
                <a:gd name="connsiteX15" fmla="*/ 1589970 w 1792010"/>
                <a:gd name="connsiteY15" fmla="*/ 723947 h 1796239"/>
                <a:gd name="connsiteX16" fmla="*/ 1613321 w 1792010"/>
                <a:gd name="connsiteY16" fmla="*/ 924788 h 1796239"/>
                <a:gd name="connsiteX17" fmla="*/ 1792010 w 1792010"/>
                <a:gd name="connsiteY17" fmla="*/ 1022811 h 1796239"/>
                <a:gd name="connsiteX18" fmla="*/ 1721058 w 1792010"/>
                <a:gd name="connsiteY18" fmla="*/ 1284473 h 1796239"/>
                <a:gd name="connsiteX19" fmla="*/ 1504230 w 1792010"/>
                <a:gd name="connsiteY19" fmla="*/ 1280870 h 1796239"/>
                <a:gd name="connsiteX20" fmla="*/ 1406384 w 1792010"/>
                <a:gd name="connsiteY20" fmla="*/ 1403402 h 1796239"/>
                <a:gd name="connsiteX21" fmla="*/ 1477592 w 1792010"/>
                <a:gd name="connsiteY21" fmla="*/ 1587057 h 1796239"/>
                <a:gd name="connsiteX22" fmla="*/ 1253035 w 1792010"/>
                <a:gd name="connsiteY22" fmla="*/ 1742435 h 1796239"/>
                <a:gd name="connsiteX23" fmla="*/ 1163834 w 1792010"/>
                <a:gd name="connsiteY23" fmla="*/ 1665910 h 1796239"/>
                <a:gd name="connsiteX24" fmla="*/ 1163667 w 1792010"/>
                <a:gd name="connsiteY24" fmla="*/ 1666097 h 1796239"/>
                <a:gd name="connsiteX25" fmla="*/ 1144343 w 1792010"/>
                <a:gd name="connsiteY25" fmla="*/ 1649188 h 1796239"/>
                <a:gd name="connsiteX26" fmla="*/ 1082710 w 1792010"/>
                <a:gd name="connsiteY26" fmla="*/ 1596313 h 1796239"/>
                <a:gd name="connsiteX27" fmla="*/ 1083384 w 1792010"/>
                <a:gd name="connsiteY27" fmla="*/ 1595846 h 1796239"/>
                <a:gd name="connsiteX28" fmla="*/ 1076108 w 1792010"/>
                <a:gd name="connsiteY28" fmla="*/ 1589478 h 1796239"/>
                <a:gd name="connsiteX29" fmla="*/ 898869 w 1792010"/>
                <a:gd name="connsiteY29" fmla="*/ 1612479 h 1796239"/>
                <a:gd name="connsiteX30" fmla="*/ 795635 w 1792010"/>
                <a:gd name="connsiteY30" fmla="*/ 1796239 h 1796239"/>
                <a:gd name="connsiteX31" fmla="*/ 530840 w 1792010"/>
                <a:gd name="connsiteY31" fmla="*/ 1726127 h 1796239"/>
                <a:gd name="connsiteX32" fmla="*/ 534419 w 1792010"/>
                <a:gd name="connsiteY32" fmla="*/ 1515981 h 1796239"/>
                <a:gd name="connsiteX33" fmla="*/ 384791 w 1792010"/>
                <a:gd name="connsiteY33" fmla="*/ 1400008 h 1796239"/>
                <a:gd name="connsiteX34" fmla="*/ 388223 w 1792010"/>
                <a:gd name="connsiteY34" fmla="*/ 1407281 h 1796239"/>
                <a:gd name="connsiteX35" fmla="*/ 166784 w 1792010"/>
                <a:gd name="connsiteY35" fmla="*/ 1449671 h 1796239"/>
                <a:gd name="connsiteX36" fmla="*/ 50929 w 1792010"/>
                <a:gd name="connsiteY36" fmla="*/ 1204159 h 1796239"/>
                <a:gd name="connsiteX37" fmla="*/ 200689 w 1792010"/>
                <a:gd name="connsiteY37" fmla="*/ 1084166 h 1796239"/>
                <a:gd name="connsiteX38" fmla="*/ 176341 w 1792010"/>
                <a:gd name="connsiteY38" fmla="*/ 904529 h 1796239"/>
                <a:gd name="connsiteX39" fmla="*/ 0 w 1792010"/>
                <a:gd name="connsiteY39" fmla="*/ 807794 h 1796239"/>
                <a:gd name="connsiteX40" fmla="*/ 70951 w 1792010"/>
                <a:gd name="connsiteY40" fmla="*/ 546132 h 1796239"/>
                <a:gd name="connsiteX41" fmla="*/ 273028 w 1792010"/>
                <a:gd name="connsiteY41" fmla="*/ 549491 h 1796239"/>
                <a:gd name="connsiteX42" fmla="*/ 370996 w 1792010"/>
                <a:gd name="connsiteY42" fmla="*/ 419078 h 1796239"/>
                <a:gd name="connsiteX43" fmla="*/ 303314 w 1792010"/>
                <a:gd name="connsiteY43" fmla="*/ 212794 h 1796239"/>
                <a:gd name="connsiteX44" fmla="*/ 535794 w 1792010"/>
                <a:gd name="connsiteY44" fmla="*/ 69242 h 1796239"/>
                <a:gd name="connsiteX45" fmla="*/ 698144 w 1792010"/>
                <a:gd name="connsiteY45" fmla="*/ 223973 h 1796239"/>
                <a:gd name="connsiteX46" fmla="*/ 696512 w 1792010"/>
                <a:gd name="connsiteY46" fmla="*/ 224981 h 1796239"/>
                <a:gd name="connsiteX47" fmla="*/ 896341 w 1792010"/>
                <a:gd name="connsiteY47" fmla="*/ 196709 h 1796239"/>
                <a:gd name="connsiteX48" fmla="*/ 889414 w 1792010"/>
                <a:gd name="connsiteY48" fmla="*/ 194876 h 179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92010" h="1796239">
                  <a:moveTo>
                    <a:pt x="1702614" y="878442"/>
                  </a:moveTo>
                  <a:lnTo>
                    <a:pt x="1710060" y="883022"/>
                  </a:lnTo>
                  <a:lnTo>
                    <a:pt x="1702614" y="881183"/>
                  </a:lnTo>
                  <a:close/>
                  <a:moveTo>
                    <a:pt x="896004" y="384279"/>
                  </a:moveTo>
                  <a:cubicBezTo>
                    <a:pt x="610735" y="384279"/>
                    <a:pt x="379479" y="615535"/>
                    <a:pt x="379479" y="900804"/>
                  </a:cubicBezTo>
                  <a:cubicBezTo>
                    <a:pt x="379479" y="1186073"/>
                    <a:pt x="610735" y="1417329"/>
                    <a:pt x="896004" y="1417329"/>
                  </a:cubicBezTo>
                  <a:cubicBezTo>
                    <a:pt x="1181273" y="1417329"/>
                    <a:pt x="1412529" y="1186073"/>
                    <a:pt x="1412529" y="900804"/>
                  </a:cubicBezTo>
                  <a:cubicBezTo>
                    <a:pt x="1412529" y="615535"/>
                    <a:pt x="1181273" y="384279"/>
                    <a:pt x="896004" y="384279"/>
                  </a:cubicBezTo>
                  <a:close/>
                  <a:moveTo>
                    <a:pt x="998892" y="0"/>
                  </a:moveTo>
                  <a:lnTo>
                    <a:pt x="1263685" y="70112"/>
                  </a:lnTo>
                  <a:lnTo>
                    <a:pt x="1259890" y="292970"/>
                  </a:lnTo>
                  <a:lnTo>
                    <a:pt x="1252964" y="291136"/>
                  </a:lnTo>
                  <a:cubicBezTo>
                    <a:pt x="1309401" y="322522"/>
                    <a:pt x="1360410" y="361009"/>
                    <a:pt x="1403555" y="406648"/>
                  </a:cubicBezTo>
                  <a:lnTo>
                    <a:pt x="1604328" y="357315"/>
                  </a:lnTo>
                  <a:lnTo>
                    <a:pt x="1733027" y="596499"/>
                  </a:lnTo>
                  <a:lnTo>
                    <a:pt x="1589970" y="723947"/>
                  </a:lnTo>
                  <a:cubicBezTo>
                    <a:pt x="1607903" y="788494"/>
                    <a:pt x="1616355" y="856084"/>
                    <a:pt x="1613321" y="924788"/>
                  </a:cubicBezTo>
                  <a:lnTo>
                    <a:pt x="1792010" y="1022811"/>
                  </a:lnTo>
                  <a:lnTo>
                    <a:pt x="1721058" y="1284473"/>
                  </a:lnTo>
                  <a:lnTo>
                    <a:pt x="1504230" y="1280870"/>
                  </a:lnTo>
                  <a:cubicBezTo>
                    <a:pt x="1476815" y="1326134"/>
                    <a:pt x="1443601" y="1366958"/>
                    <a:pt x="1406384" y="1403402"/>
                  </a:cubicBezTo>
                  <a:lnTo>
                    <a:pt x="1477592" y="1587057"/>
                  </a:lnTo>
                  <a:lnTo>
                    <a:pt x="1253035" y="1742435"/>
                  </a:lnTo>
                  <a:lnTo>
                    <a:pt x="1163834" y="1665910"/>
                  </a:lnTo>
                  <a:lnTo>
                    <a:pt x="1163667" y="1666097"/>
                  </a:lnTo>
                  <a:lnTo>
                    <a:pt x="1144343" y="1649188"/>
                  </a:lnTo>
                  <a:lnTo>
                    <a:pt x="1082710" y="1596313"/>
                  </a:lnTo>
                  <a:lnTo>
                    <a:pt x="1083384" y="1595846"/>
                  </a:lnTo>
                  <a:lnTo>
                    <a:pt x="1076108" y="1589478"/>
                  </a:lnTo>
                  <a:cubicBezTo>
                    <a:pt x="1019150" y="1605403"/>
                    <a:pt x="959511" y="1612813"/>
                    <a:pt x="898869" y="1612479"/>
                  </a:cubicBezTo>
                  <a:lnTo>
                    <a:pt x="795635" y="1796239"/>
                  </a:lnTo>
                  <a:lnTo>
                    <a:pt x="530840" y="1726127"/>
                  </a:lnTo>
                  <a:lnTo>
                    <a:pt x="534419" y="1515981"/>
                  </a:lnTo>
                  <a:cubicBezTo>
                    <a:pt x="478307" y="1484379"/>
                    <a:pt x="427627" y="1445732"/>
                    <a:pt x="384791" y="1400008"/>
                  </a:cubicBezTo>
                  <a:lnTo>
                    <a:pt x="388223" y="1407281"/>
                  </a:lnTo>
                  <a:lnTo>
                    <a:pt x="166784" y="1449671"/>
                  </a:lnTo>
                  <a:lnTo>
                    <a:pt x="50929" y="1204159"/>
                  </a:lnTo>
                  <a:lnTo>
                    <a:pt x="200689" y="1084166"/>
                  </a:lnTo>
                  <a:cubicBezTo>
                    <a:pt x="184704" y="1026270"/>
                    <a:pt x="176353" y="965934"/>
                    <a:pt x="176341" y="904529"/>
                  </a:cubicBezTo>
                  <a:lnTo>
                    <a:pt x="0" y="807794"/>
                  </a:lnTo>
                  <a:lnTo>
                    <a:pt x="70951" y="546132"/>
                  </a:lnTo>
                  <a:lnTo>
                    <a:pt x="273028" y="549491"/>
                  </a:lnTo>
                  <a:cubicBezTo>
                    <a:pt x="300443" y="501683"/>
                    <a:pt x="333547" y="458094"/>
                    <a:pt x="370996" y="419078"/>
                  </a:cubicBezTo>
                  <a:lnTo>
                    <a:pt x="303314" y="212794"/>
                  </a:lnTo>
                  <a:lnTo>
                    <a:pt x="535794" y="69242"/>
                  </a:lnTo>
                  <a:lnTo>
                    <a:pt x="698144" y="223973"/>
                  </a:lnTo>
                  <a:lnTo>
                    <a:pt x="696512" y="224981"/>
                  </a:lnTo>
                  <a:cubicBezTo>
                    <a:pt x="760334" y="205136"/>
                    <a:pt x="827716" y="195964"/>
                    <a:pt x="896341" y="196709"/>
                  </a:cubicBezTo>
                  <a:lnTo>
                    <a:pt x="889414" y="19487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89" name="자유형: 도형 113">
              <a:extLst>
                <a:ext uri="{FF2B5EF4-FFF2-40B4-BE49-F238E27FC236}">
                  <a16:creationId xmlns:a16="http://schemas.microsoft.com/office/drawing/2014/main" id="{5659C488-AED6-477F-8270-3417D3AFF054}"/>
                </a:ext>
              </a:extLst>
            </p:cNvPr>
            <p:cNvSpPr/>
            <p:nvPr/>
          </p:nvSpPr>
          <p:spPr>
            <a:xfrm>
              <a:off x="7043973" y="3247219"/>
              <a:ext cx="1127407" cy="1130068"/>
            </a:xfrm>
            <a:custGeom>
              <a:avLst/>
              <a:gdLst>
                <a:gd name="connsiteX0" fmla="*/ 1702614 w 1792010"/>
                <a:gd name="connsiteY0" fmla="*/ 878442 h 1796239"/>
                <a:gd name="connsiteX1" fmla="*/ 1710060 w 1792010"/>
                <a:gd name="connsiteY1" fmla="*/ 883022 h 1796239"/>
                <a:gd name="connsiteX2" fmla="*/ 1702614 w 1792010"/>
                <a:gd name="connsiteY2" fmla="*/ 881183 h 1796239"/>
                <a:gd name="connsiteX3" fmla="*/ 896004 w 1792010"/>
                <a:gd name="connsiteY3" fmla="*/ 384279 h 1796239"/>
                <a:gd name="connsiteX4" fmla="*/ 379479 w 1792010"/>
                <a:gd name="connsiteY4" fmla="*/ 900804 h 1796239"/>
                <a:gd name="connsiteX5" fmla="*/ 896004 w 1792010"/>
                <a:gd name="connsiteY5" fmla="*/ 1417329 h 1796239"/>
                <a:gd name="connsiteX6" fmla="*/ 1412529 w 1792010"/>
                <a:gd name="connsiteY6" fmla="*/ 900804 h 1796239"/>
                <a:gd name="connsiteX7" fmla="*/ 896004 w 1792010"/>
                <a:gd name="connsiteY7" fmla="*/ 384279 h 1796239"/>
                <a:gd name="connsiteX8" fmla="*/ 998892 w 1792010"/>
                <a:gd name="connsiteY8" fmla="*/ 0 h 1796239"/>
                <a:gd name="connsiteX9" fmla="*/ 1263685 w 1792010"/>
                <a:gd name="connsiteY9" fmla="*/ 70112 h 1796239"/>
                <a:gd name="connsiteX10" fmla="*/ 1259890 w 1792010"/>
                <a:gd name="connsiteY10" fmla="*/ 292970 h 1796239"/>
                <a:gd name="connsiteX11" fmla="*/ 1252964 w 1792010"/>
                <a:gd name="connsiteY11" fmla="*/ 291136 h 1796239"/>
                <a:gd name="connsiteX12" fmla="*/ 1403555 w 1792010"/>
                <a:gd name="connsiteY12" fmla="*/ 406648 h 1796239"/>
                <a:gd name="connsiteX13" fmla="*/ 1604328 w 1792010"/>
                <a:gd name="connsiteY13" fmla="*/ 357315 h 1796239"/>
                <a:gd name="connsiteX14" fmla="*/ 1733027 w 1792010"/>
                <a:gd name="connsiteY14" fmla="*/ 596499 h 1796239"/>
                <a:gd name="connsiteX15" fmla="*/ 1589970 w 1792010"/>
                <a:gd name="connsiteY15" fmla="*/ 723947 h 1796239"/>
                <a:gd name="connsiteX16" fmla="*/ 1613321 w 1792010"/>
                <a:gd name="connsiteY16" fmla="*/ 924788 h 1796239"/>
                <a:gd name="connsiteX17" fmla="*/ 1792010 w 1792010"/>
                <a:gd name="connsiteY17" fmla="*/ 1022811 h 1796239"/>
                <a:gd name="connsiteX18" fmla="*/ 1721058 w 1792010"/>
                <a:gd name="connsiteY18" fmla="*/ 1284473 h 1796239"/>
                <a:gd name="connsiteX19" fmla="*/ 1504230 w 1792010"/>
                <a:gd name="connsiteY19" fmla="*/ 1280870 h 1796239"/>
                <a:gd name="connsiteX20" fmla="*/ 1406384 w 1792010"/>
                <a:gd name="connsiteY20" fmla="*/ 1403402 h 1796239"/>
                <a:gd name="connsiteX21" fmla="*/ 1477592 w 1792010"/>
                <a:gd name="connsiteY21" fmla="*/ 1587057 h 1796239"/>
                <a:gd name="connsiteX22" fmla="*/ 1253035 w 1792010"/>
                <a:gd name="connsiteY22" fmla="*/ 1742435 h 1796239"/>
                <a:gd name="connsiteX23" fmla="*/ 1163834 w 1792010"/>
                <a:gd name="connsiteY23" fmla="*/ 1665910 h 1796239"/>
                <a:gd name="connsiteX24" fmla="*/ 1163667 w 1792010"/>
                <a:gd name="connsiteY24" fmla="*/ 1666097 h 1796239"/>
                <a:gd name="connsiteX25" fmla="*/ 1144343 w 1792010"/>
                <a:gd name="connsiteY25" fmla="*/ 1649188 h 1796239"/>
                <a:gd name="connsiteX26" fmla="*/ 1082710 w 1792010"/>
                <a:gd name="connsiteY26" fmla="*/ 1596313 h 1796239"/>
                <a:gd name="connsiteX27" fmla="*/ 1083384 w 1792010"/>
                <a:gd name="connsiteY27" fmla="*/ 1595846 h 1796239"/>
                <a:gd name="connsiteX28" fmla="*/ 1076108 w 1792010"/>
                <a:gd name="connsiteY28" fmla="*/ 1589478 h 1796239"/>
                <a:gd name="connsiteX29" fmla="*/ 898869 w 1792010"/>
                <a:gd name="connsiteY29" fmla="*/ 1612479 h 1796239"/>
                <a:gd name="connsiteX30" fmla="*/ 795635 w 1792010"/>
                <a:gd name="connsiteY30" fmla="*/ 1796239 h 1796239"/>
                <a:gd name="connsiteX31" fmla="*/ 530840 w 1792010"/>
                <a:gd name="connsiteY31" fmla="*/ 1726127 h 1796239"/>
                <a:gd name="connsiteX32" fmla="*/ 534419 w 1792010"/>
                <a:gd name="connsiteY32" fmla="*/ 1515981 h 1796239"/>
                <a:gd name="connsiteX33" fmla="*/ 384791 w 1792010"/>
                <a:gd name="connsiteY33" fmla="*/ 1400008 h 1796239"/>
                <a:gd name="connsiteX34" fmla="*/ 388223 w 1792010"/>
                <a:gd name="connsiteY34" fmla="*/ 1407281 h 1796239"/>
                <a:gd name="connsiteX35" fmla="*/ 166784 w 1792010"/>
                <a:gd name="connsiteY35" fmla="*/ 1449671 h 1796239"/>
                <a:gd name="connsiteX36" fmla="*/ 50929 w 1792010"/>
                <a:gd name="connsiteY36" fmla="*/ 1204159 h 1796239"/>
                <a:gd name="connsiteX37" fmla="*/ 200689 w 1792010"/>
                <a:gd name="connsiteY37" fmla="*/ 1084166 h 1796239"/>
                <a:gd name="connsiteX38" fmla="*/ 176341 w 1792010"/>
                <a:gd name="connsiteY38" fmla="*/ 904529 h 1796239"/>
                <a:gd name="connsiteX39" fmla="*/ 0 w 1792010"/>
                <a:gd name="connsiteY39" fmla="*/ 807794 h 1796239"/>
                <a:gd name="connsiteX40" fmla="*/ 70951 w 1792010"/>
                <a:gd name="connsiteY40" fmla="*/ 546132 h 1796239"/>
                <a:gd name="connsiteX41" fmla="*/ 273028 w 1792010"/>
                <a:gd name="connsiteY41" fmla="*/ 549491 h 1796239"/>
                <a:gd name="connsiteX42" fmla="*/ 370996 w 1792010"/>
                <a:gd name="connsiteY42" fmla="*/ 419078 h 1796239"/>
                <a:gd name="connsiteX43" fmla="*/ 303314 w 1792010"/>
                <a:gd name="connsiteY43" fmla="*/ 212794 h 1796239"/>
                <a:gd name="connsiteX44" fmla="*/ 535794 w 1792010"/>
                <a:gd name="connsiteY44" fmla="*/ 69242 h 1796239"/>
                <a:gd name="connsiteX45" fmla="*/ 698144 w 1792010"/>
                <a:gd name="connsiteY45" fmla="*/ 223973 h 1796239"/>
                <a:gd name="connsiteX46" fmla="*/ 696512 w 1792010"/>
                <a:gd name="connsiteY46" fmla="*/ 224981 h 1796239"/>
                <a:gd name="connsiteX47" fmla="*/ 896341 w 1792010"/>
                <a:gd name="connsiteY47" fmla="*/ 196709 h 1796239"/>
                <a:gd name="connsiteX48" fmla="*/ 889414 w 1792010"/>
                <a:gd name="connsiteY48" fmla="*/ 194876 h 179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92010" h="1796239">
                  <a:moveTo>
                    <a:pt x="1702614" y="878442"/>
                  </a:moveTo>
                  <a:lnTo>
                    <a:pt x="1710060" y="883022"/>
                  </a:lnTo>
                  <a:lnTo>
                    <a:pt x="1702614" y="881183"/>
                  </a:lnTo>
                  <a:close/>
                  <a:moveTo>
                    <a:pt x="896004" y="384279"/>
                  </a:moveTo>
                  <a:cubicBezTo>
                    <a:pt x="610735" y="384279"/>
                    <a:pt x="379479" y="615535"/>
                    <a:pt x="379479" y="900804"/>
                  </a:cubicBezTo>
                  <a:cubicBezTo>
                    <a:pt x="379479" y="1186073"/>
                    <a:pt x="610735" y="1417329"/>
                    <a:pt x="896004" y="1417329"/>
                  </a:cubicBezTo>
                  <a:cubicBezTo>
                    <a:pt x="1181273" y="1417329"/>
                    <a:pt x="1412529" y="1186073"/>
                    <a:pt x="1412529" y="900804"/>
                  </a:cubicBezTo>
                  <a:cubicBezTo>
                    <a:pt x="1412529" y="615535"/>
                    <a:pt x="1181273" y="384279"/>
                    <a:pt x="896004" y="384279"/>
                  </a:cubicBezTo>
                  <a:close/>
                  <a:moveTo>
                    <a:pt x="998892" y="0"/>
                  </a:moveTo>
                  <a:lnTo>
                    <a:pt x="1263685" y="70112"/>
                  </a:lnTo>
                  <a:lnTo>
                    <a:pt x="1259890" y="292970"/>
                  </a:lnTo>
                  <a:lnTo>
                    <a:pt x="1252964" y="291136"/>
                  </a:lnTo>
                  <a:cubicBezTo>
                    <a:pt x="1309401" y="322522"/>
                    <a:pt x="1360410" y="361009"/>
                    <a:pt x="1403555" y="406648"/>
                  </a:cubicBezTo>
                  <a:lnTo>
                    <a:pt x="1604328" y="357315"/>
                  </a:lnTo>
                  <a:lnTo>
                    <a:pt x="1733027" y="596499"/>
                  </a:lnTo>
                  <a:lnTo>
                    <a:pt x="1589970" y="723947"/>
                  </a:lnTo>
                  <a:cubicBezTo>
                    <a:pt x="1607903" y="788494"/>
                    <a:pt x="1616355" y="856084"/>
                    <a:pt x="1613321" y="924788"/>
                  </a:cubicBezTo>
                  <a:lnTo>
                    <a:pt x="1792010" y="1022811"/>
                  </a:lnTo>
                  <a:lnTo>
                    <a:pt x="1721058" y="1284473"/>
                  </a:lnTo>
                  <a:lnTo>
                    <a:pt x="1504230" y="1280870"/>
                  </a:lnTo>
                  <a:cubicBezTo>
                    <a:pt x="1476815" y="1326134"/>
                    <a:pt x="1443601" y="1366958"/>
                    <a:pt x="1406384" y="1403402"/>
                  </a:cubicBezTo>
                  <a:lnTo>
                    <a:pt x="1477592" y="1587057"/>
                  </a:lnTo>
                  <a:lnTo>
                    <a:pt x="1253035" y="1742435"/>
                  </a:lnTo>
                  <a:lnTo>
                    <a:pt x="1163834" y="1665910"/>
                  </a:lnTo>
                  <a:lnTo>
                    <a:pt x="1163667" y="1666097"/>
                  </a:lnTo>
                  <a:lnTo>
                    <a:pt x="1144343" y="1649188"/>
                  </a:lnTo>
                  <a:lnTo>
                    <a:pt x="1082710" y="1596313"/>
                  </a:lnTo>
                  <a:lnTo>
                    <a:pt x="1083384" y="1595846"/>
                  </a:lnTo>
                  <a:lnTo>
                    <a:pt x="1076108" y="1589478"/>
                  </a:lnTo>
                  <a:cubicBezTo>
                    <a:pt x="1019150" y="1605403"/>
                    <a:pt x="959511" y="1612813"/>
                    <a:pt x="898869" y="1612479"/>
                  </a:cubicBezTo>
                  <a:lnTo>
                    <a:pt x="795635" y="1796239"/>
                  </a:lnTo>
                  <a:lnTo>
                    <a:pt x="530840" y="1726127"/>
                  </a:lnTo>
                  <a:lnTo>
                    <a:pt x="534419" y="1515981"/>
                  </a:lnTo>
                  <a:cubicBezTo>
                    <a:pt x="478307" y="1484379"/>
                    <a:pt x="427627" y="1445732"/>
                    <a:pt x="384791" y="1400008"/>
                  </a:cubicBezTo>
                  <a:lnTo>
                    <a:pt x="388223" y="1407281"/>
                  </a:lnTo>
                  <a:lnTo>
                    <a:pt x="166784" y="1449671"/>
                  </a:lnTo>
                  <a:lnTo>
                    <a:pt x="50929" y="1204159"/>
                  </a:lnTo>
                  <a:lnTo>
                    <a:pt x="200689" y="1084166"/>
                  </a:lnTo>
                  <a:cubicBezTo>
                    <a:pt x="184704" y="1026270"/>
                    <a:pt x="176353" y="965934"/>
                    <a:pt x="176341" y="904529"/>
                  </a:cubicBezTo>
                  <a:lnTo>
                    <a:pt x="0" y="807794"/>
                  </a:lnTo>
                  <a:lnTo>
                    <a:pt x="70951" y="546132"/>
                  </a:lnTo>
                  <a:lnTo>
                    <a:pt x="273028" y="549491"/>
                  </a:lnTo>
                  <a:cubicBezTo>
                    <a:pt x="300443" y="501683"/>
                    <a:pt x="333547" y="458094"/>
                    <a:pt x="370996" y="419078"/>
                  </a:cubicBezTo>
                  <a:lnTo>
                    <a:pt x="303314" y="212794"/>
                  </a:lnTo>
                  <a:lnTo>
                    <a:pt x="535794" y="69242"/>
                  </a:lnTo>
                  <a:lnTo>
                    <a:pt x="698144" y="223973"/>
                  </a:lnTo>
                  <a:lnTo>
                    <a:pt x="696512" y="224981"/>
                  </a:lnTo>
                  <a:cubicBezTo>
                    <a:pt x="760334" y="205136"/>
                    <a:pt x="827716" y="195964"/>
                    <a:pt x="896341" y="196709"/>
                  </a:cubicBezTo>
                  <a:lnTo>
                    <a:pt x="889414" y="19487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90" name="자유형: 도형 114">
              <a:extLst>
                <a:ext uri="{FF2B5EF4-FFF2-40B4-BE49-F238E27FC236}">
                  <a16:creationId xmlns:a16="http://schemas.microsoft.com/office/drawing/2014/main" id="{683858BC-693D-4DC0-AF1F-4BA8E398E880}"/>
                </a:ext>
              </a:extLst>
            </p:cNvPr>
            <p:cNvSpPr/>
            <p:nvPr/>
          </p:nvSpPr>
          <p:spPr>
            <a:xfrm>
              <a:off x="4755968" y="2271244"/>
              <a:ext cx="1127407" cy="1130068"/>
            </a:xfrm>
            <a:custGeom>
              <a:avLst/>
              <a:gdLst>
                <a:gd name="connsiteX0" fmla="*/ 1702614 w 1792010"/>
                <a:gd name="connsiteY0" fmla="*/ 878442 h 1796239"/>
                <a:gd name="connsiteX1" fmla="*/ 1710060 w 1792010"/>
                <a:gd name="connsiteY1" fmla="*/ 883022 h 1796239"/>
                <a:gd name="connsiteX2" fmla="*/ 1702614 w 1792010"/>
                <a:gd name="connsiteY2" fmla="*/ 881183 h 1796239"/>
                <a:gd name="connsiteX3" fmla="*/ 896004 w 1792010"/>
                <a:gd name="connsiteY3" fmla="*/ 384279 h 1796239"/>
                <a:gd name="connsiteX4" fmla="*/ 379479 w 1792010"/>
                <a:gd name="connsiteY4" fmla="*/ 900804 h 1796239"/>
                <a:gd name="connsiteX5" fmla="*/ 896004 w 1792010"/>
                <a:gd name="connsiteY5" fmla="*/ 1417329 h 1796239"/>
                <a:gd name="connsiteX6" fmla="*/ 1412529 w 1792010"/>
                <a:gd name="connsiteY6" fmla="*/ 900804 h 1796239"/>
                <a:gd name="connsiteX7" fmla="*/ 896004 w 1792010"/>
                <a:gd name="connsiteY7" fmla="*/ 384279 h 1796239"/>
                <a:gd name="connsiteX8" fmla="*/ 998892 w 1792010"/>
                <a:gd name="connsiteY8" fmla="*/ 0 h 1796239"/>
                <a:gd name="connsiteX9" fmla="*/ 1263685 w 1792010"/>
                <a:gd name="connsiteY9" fmla="*/ 70112 h 1796239"/>
                <a:gd name="connsiteX10" fmla="*/ 1259890 w 1792010"/>
                <a:gd name="connsiteY10" fmla="*/ 292970 h 1796239"/>
                <a:gd name="connsiteX11" fmla="*/ 1252964 w 1792010"/>
                <a:gd name="connsiteY11" fmla="*/ 291136 h 1796239"/>
                <a:gd name="connsiteX12" fmla="*/ 1403555 w 1792010"/>
                <a:gd name="connsiteY12" fmla="*/ 406648 h 1796239"/>
                <a:gd name="connsiteX13" fmla="*/ 1604328 w 1792010"/>
                <a:gd name="connsiteY13" fmla="*/ 357315 h 1796239"/>
                <a:gd name="connsiteX14" fmla="*/ 1733027 w 1792010"/>
                <a:gd name="connsiteY14" fmla="*/ 596499 h 1796239"/>
                <a:gd name="connsiteX15" fmla="*/ 1589970 w 1792010"/>
                <a:gd name="connsiteY15" fmla="*/ 723947 h 1796239"/>
                <a:gd name="connsiteX16" fmla="*/ 1613321 w 1792010"/>
                <a:gd name="connsiteY16" fmla="*/ 924788 h 1796239"/>
                <a:gd name="connsiteX17" fmla="*/ 1792010 w 1792010"/>
                <a:gd name="connsiteY17" fmla="*/ 1022811 h 1796239"/>
                <a:gd name="connsiteX18" fmla="*/ 1721058 w 1792010"/>
                <a:gd name="connsiteY18" fmla="*/ 1284473 h 1796239"/>
                <a:gd name="connsiteX19" fmla="*/ 1504230 w 1792010"/>
                <a:gd name="connsiteY19" fmla="*/ 1280870 h 1796239"/>
                <a:gd name="connsiteX20" fmla="*/ 1406384 w 1792010"/>
                <a:gd name="connsiteY20" fmla="*/ 1403402 h 1796239"/>
                <a:gd name="connsiteX21" fmla="*/ 1477592 w 1792010"/>
                <a:gd name="connsiteY21" fmla="*/ 1587057 h 1796239"/>
                <a:gd name="connsiteX22" fmla="*/ 1253035 w 1792010"/>
                <a:gd name="connsiteY22" fmla="*/ 1742435 h 1796239"/>
                <a:gd name="connsiteX23" fmla="*/ 1163834 w 1792010"/>
                <a:gd name="connsiteY23" fmla="*/ 1665910 h 1796239"/>
                <a:gd name="connsiteX24" fmla="*/ 1163667 w 1792010"/>
                <a:gd name="connsiteY24" fmla="*/ 1666097 h 1796239"/>
                <a:gd name="connsiteX25" fmla="*/ 1144343 w 1792010"/>
                <a:gd name="connsiteY25" fmla="*/ 1649188 h 1796239"/>
                <a:gd name="connsiteX26" fmla="*/ 1082710 w 1792010"/>
                <a:gd name="connsiteY26" fmla="*/ 1596313 h 1796239"/>
                <a:gd name="connsiteX27" fmla="*/ 1083384 w 1792010"/>
                <a:gd name="connsiteY27" fmla="*/ 1595846 h 1796239"/>
                <a:gd name="connsiteX28" fmla="*/ 1076108 w 1792010"/>
                <a:gd name="connsiteY28" fmla="*/ 1589478 h 1796239"/>
                <a:gd name="connsiteX29" fmla="*/ 898869 w 1792010"/>
                <a:gd name="connsiteY29" fmla="*/ 1612479 h 1796239"/>
                <a:gd name="connsiteX30" fmla="*/ 795635 w 1792010"/>
                <a:gd name="connsiteY30" fmla="*/ 1796239 h 1796239"/>
                <a:gd name="connsiteX31" fmla="*/ 530840 w 1792010"/>
                <a:gd name="connsiteY31" fmla="*/ 1726127 h 1796239"/>
                <a:gd name="connsiteX32" fmla="*/ 534419 w 1792010"/>
                <a:gd name="connsiteY32" fmla="*/ 1515981 h 1796239"/>
                <a:gd name="connsiteX33" fmla="*/ 384791 w 1792010"/>
                <a:gd name="connsiteY33" fmla="*/ 1400008 h 1796239"/>
                <a:gd name="connsiteX34" fmla="*/ 388223 w 1792010"/>
                <a:gd name="connsiteY34" fmla="*/ 1407281 h 1796239"/>
                <a:gd name="connsiteX35" fmla="*/ 166784 w 1792010"/>
                <a:gd name="connsiteY35" fmla="*/ 1449671 h 1796239"/>
                <a:gd name="connsiteX36" fmla="*/ 50929 w 1792010"/>
                <a:gd name="connsiteY36" fmla="*/ 1204159 h 1796239"/>
                <a:gd name="connsiteX37" fmla="*/ 200689 w 1792010"/>
                <a:gd name="connsiteY37" fmla="*/ 1084166 h 1796239"/>
                <a:gd name="connsiteX38" fmla="*/ 176341 w 1792010"/>
                <a:gd name="connsiteY38" fmla="*/ 904529 h 1796239"/>
                <a:gd name="connsiteX39" fmla="*/ 0 w 1792010"/>
                <a:gd name="connsiteY39" fmla="*/ 807794 h 1796239"/>
                <a:gd name="connsiteX40" fmla="*/ 70951 w 1792010"/>
                <a:gd name="connsiteY40" fmla="*/ 546132 h 1796239"/>
                <a:gd name="connsiteX41" fmla="*/ 273028 w 1792010"/>
                <a:gd name="connsiteY41" fmla="*/ 549491 h 1796239"/>
                <a:gd name="connsiteX42" fmla="*/ 370996 w 1792010"/>
                <a:gd name="connsiteY42" fmla="*/ 419078 h 1796239"/>
                <a:gd name="connsiteX43" fmla="*/ 303314 w 1792010"/>
                <a:gd name="connsiteY43" fmla="*/ 212794 h 1796239"/>
                <a:gd name="connsiteX44" fmla="*/ 535794 w 1792010"/>
                <a:gd name="connsiteY44" fmla="*/ 69242 h 1796239"/>
                <a:gd name="connsiteX45" fmla="*/ 698144 w 1792010"/>
                <a:gd name="connsiteY45" fmla="*/ 223973 h 1796239"/>
                <a:gd name="connsiteX46" fmla="*/ 696512 w 1792010"/>
                <a:gd name="connsiteY46" fmla="*/ 224981 h 1796239"/>
                <a:gd name="connsiteX47" fmla="*/ 896341 w 1792010"/>
                <a:gd name="connsiteY47" fmla="*/ 196709 h 1796239"/>
                <a:gd name="connsiteX48" fmla="*/ 889414 w 1792010"/>
                <a:gd name="connsiteY48" fmla="*/ 194876 h 179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92010" h="1796239">
                  <a:moveTo>
                    <a:pt x="1702614" y="878442"/>
                  </a:moveTo>
                  <a:lnTo>
                    <a:pt x="1710060" y="883022"/>
                  </a:lnTo>
                  <a:lnTo>
                    <a:pt x="1702614" y="881183"/>
                  </a:lnTo>
                  <a:close/>
                  <a:moveTo>
                    <a:pt x="896004" y="384279"/>
                  </a:moveTo>
                  <a:cubicBezTo>
                    <a:pt x="610735" y="384279"/>
                    <a:pt x="379479" y="615535"/>
                    <a:pt x="379479" y="900804"/>
                  </a:cubicBezTo>
                  <a:cubicBezTo>
                    <a:pt x="379479" y="1186073"/>
                    <a:pt x="610735" y="1417329"/>
                    <a:pt x="896004" y="1417329"/>
                  </a:cubicBezTo>
                  <a:cubicBezTo>
                    <a:pt x="1181273" y="1417329"/>
                    <a:pt x="1412529" y="1186073"/>
                    <a:pt x="1412529" y="900804"/>
                  </a:cubicBezTo>
                  <a:cubicBezTo>
                    <a:pt x="1412529" y="615535"/>
                    <a:pt x="1181273" y="384279"/>
                    <a:pt x="896004" y="384279"/>
                  </a:cubicBezTo>
                  <a:close/>
                  <a:moveTo>
                    <a:pt x="998892" y="0"/>
                  </a:moveTo>
                  <a:lnTo>
                    <a:pt x="1263685" y="70112"/>
                  </a:lnTo>
                  <a:lnTo>
                    <a:pt x="1259890" y="292970"/>
                  </a:lnTo>
                  <a:lnTo>
                    <a:pt x="1252964" y="291136"/>
                  </a:lnTo>
                  <a:cubicBezTo>
                    <a:pt x="1309401" y="322522"/>
                    <a:pt x="1360410" y="361009"/>
                    <a:pt x="1403555" y="406648"/>
                  </a:cubicBezTo>
                  <a:lnTo>
                    <a:pt x="1604328" y="357315"/>
                  </a:lnTo>
                  <a:lnTo>
                    <a:pt x="1733027" y="596499"/>
                  </a:lnTo>
                  <a:lnTo>
                    <a:pt x="1589970" y="723947"/>
                  </a:lnTo>
                  <a:cubicBezTo>
                    <a:pt x="1607903" y="788494"/>
                    <a:pt x="1616355" y="856084"/>
                    <a:pt x="1613321" y="924788"/>
                  </a:cubicBezTo>
                  <a:lnTo>
                    <a:pt x="1792010" y="1022811"/>
                  </a:lnTo>
                  <a:lnTo>
                    <a:pt x="1721058" y="1284473"/>
                  </a:lnTo>
                  <a:lnTo>
                    <a:pt x="1504230" y="1280870"/>
                  </a:lnTo>
                  <a:cubicBezTo>
                    <a:pt x="1476815" y="1326134"/>
                    <a:pt x="1443601" y="1366958"/>
                    <a:pt x="1406384" y="1403402"/>
                  </a:cubicBezTo>
                  <a:lnTo>
                    <a:pt x="1477592" y="1587057"/>
                  </a:lnTo>
                  <a:lnTo>
                    <a:pt x="1253035" y="1742435"/>
                  </a:lnTo>
                  <a:lnTo>
                    <a:pt x="1163834" y="1665910"/>
                  </a:lnTo>
                  <a:lnTo>
                    <a:pt x="1163667" y="1666097"/>
                  </a:lnTo>
                  <a:lnTo>
                    <a:pt x="1144343" y="1649188"/>
                  </a:lnTo>
                  <a:lnTo>
                    <a:pt x="1082710" y="1596313"/>
                  </a:lnTo>
                  <a:lnTo>
                    <a:pt x="1083384" y="1595846"/>
                  </a:lnTo>
                  <a:lnTo>
                    <a:pt x="1076108" y="1589478"/>
                  </a:lnTo>
                  <a:cubicBezTo>
                    <a:pt x="1019150" y="1605403"/>
                    <a:pt x="959511" y="1612813"/>
                    <a:pt x="898869" y="1612479"/>
                  </a:cubicBezTo>
                  <a:lnTo>
                    <a:pt x="795635" y="1796239"/>
                  </a:lnTo>
                  <a:lnTo>
                    <a:pt x="530840" y="1726127"/>
                  </a:lnTo>
                  <a:lnTo>
                    <a:pt x="534419" y="1515981"/>
                  </a:lnTo>
                  <a:cubicBezTo>
                    <a:pt x="478307" y="1484379"/>
                    <a:pt x="427627" y="1445732"/>
                    <a:pt x="384791" y="1400008"/>
                  </a:cubicBezTo>
                  <a:lnTo>
                    <a:pt x="388223" y="1407281"/>
                  </a:lnTo>
                  <a:lnTo>
                    <a:pt x="166784" y="1449671"/>
                  </a:lnTo>
                  <a:lnTo>
                    <a:pt x="50929" y="1204159"/>
                  </a:lnTo>
                  <a:lnTo>
                    <a:pt x="200689" y="1084166"/>
                  </a:lnTo>
                  <a:cubicBezTo>
                    <a:pt x="184704" y="1026270"/>
                    <a:pt x="176353" y="965934"/>
                    <a:pt x="176341" y="904529"/>
                  </a:cubicBezTo>
                  <a:lnTo>
                    <a:pt x="0" y="807794"/>
                  </a:lnTo>
                  <a:lnTo>
                    <a:pt x="70951" y="546132"/>
                  </a:lnTo>
                  <a:lnTo>
                    <a:pt x="273028" y="549491"/>
                  </a:lnTo>
                  <a:cubicBezTo>
                    <a:pt x="300443" y="501683"/>
                    <a:pt x="333547" y="458094"/>
                    <a:pt x="370996" y="419078"/>
                  </a:cubicBezTo>
                  <a:lnTo>
                    <a:pt x="303314" y="212794"/>
                  </a:lnTo>
                  <a:lnTo>
                    <a:pt x="535794" y="69242"/>
                  </a:lnTo>
                  <a:lnTo>
                    <a:pt x="698144" y="223973"/>
                  </a:lnTo>
                  <a:lnTo>
                    <a:pt x="696512" y="224981"/>
                  </a:lnTo>
                  <a:cubicBezTo>
                    <a:pt x="760334" y="205136"/>
                    <a:pt x="827716" y="195964"/>
                    <a:pt x="896341" y="196709"/>
                  </a:cubicBezTo>
                  <a:lnTo>
                    <a:pt x="889414" y="19487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91" name="자유형: 도형 116">
              <a:extLst>
                <a:ext uri="{FF2B5EF4-FFF2-40B4-BE49-F238E27FC236}">
                  <a16:creationId xmlns:a16="http://schemas.microsoft.com/office/drawing/2014/main" id="{E2073A0B-E6FE-4345-8D93-3DAF887DFBB0}"/>
                </a:ext>
              </a:extLst>
            </p:cNvPr>
            <p:cNvSpPr/>
            <p:nvPr/>
          </p:nvSpPr>
          <p:spPr>
            <a:xfrm>
              <a:off x="4708647" y="4079451"/>
              <a:ext cx="1127407" cy="1130068"/>
            </a:xfrm>
            <a:custGeom>
              <a:avLst/>
              <a:gdLst>
                <a:gd name="connsiteX0" fmla="*/ 1702614 w 1792010"/>
                <a:gd name="connsiteY0" fmla="*/ 878442 h 1796239"/>
                <a:gd name="connsiteX1" fmla="*/ 1710060 w 1792010"/>
                <a:gd name="connsiteY1" fmla="*/ 883022 h 1796239"/>
                <a:gd name="connsiteX2" fmla="*/ 1702614 w 1792010"/>
                <a:gd name="connsiteY2" fmla="*/ 881183 h 1796239"/>
                <a:gd name="connsiteX3" fmla="*/ 896004 w 1792010"/>
                <a:gd name="connsiteY3" fmla="*/ 384279 h 1796239"/>
                <a:gd name="connsiteX4" fmla="*/ 379479 w 1792010"/>
                <a:gd name="connsiteY4" fmla="*/ 900804 h 1796239"/>
                <a:gd name="connsiteX5" fmla="*/ 896004 w 1792010"/>
                <a:gd name="connsiteY5" fmla="*/ 1417329 h 1796239"/>
                <a:gd name="connsiteX6" fmla="*/ 1412529 w 1792010"/>
                <a:gd name="connsiteY6" fmla="*/ 900804 h 1796239"/>
                <a:gd name="connsiteX7" fmla="*/ 896004 w 1792010"/>
                <a:gd name="connsiteY7" fmla="*/ 384279 h 1796239"/>
                <a:gd name="connsiteX8" fmla="*/ 998892 w 1792010"/>
                <a:gd name="connsiteY8" fmla="*/ 0 h 1796239"/>
                <a:gd name="connsiteX9" fmla="*/ 1263685 w 1792010"/>
                <a:gd name="connsiteY9" fmla="*/ 70112 h 1796239"/>
                <a:gd name="connsiteX10" fmla="*/ 1259890 w 1792010"/>
                <a:gd name="connsiteY10" fmla="*/ 292970 h 1796239"/>
                <a:gd name="connsiteX11" fmla="*/ 1252964 w 1792010"/>
                <a:gd name="connsiteY11" fmla="*/ 291136 h 1796239"/>
                <a:gd name="connsiteX12" fmla="*/ 1403555 w 1792010"/>
                <a:gd name="connsiteY12" fmla="*/ 406648 h 1796239"/>
                <a:gd name="connsiteX13" fmla="*/ 1604328 w 1792010"/>
                <a:gd name="connsiteY13" fmla="*/ 357315 h 1796239"/>
                <a:gd name="connsiteX14" fmla="*/ 1733027 w 1792010"/>
                <a:gd name="connsiteY14" fmla="*/ 596499 h 1796239"/>
                <a:gd name="connsiteX15" fmla="*/ 1589970 w 1792010"/>
                <a:gd name="connsiteY15" fmla="*/ 723947 h 1796239"/>
                <a:gd name="connsiteX16" fmla="*/ 1613321 w 1792010"/>
                <a:gd name="connsiteY16" fmla="*/ 924788 h 1796239"/>
                <a:gd name="connsiteX17" fmla="*/ 1792010 w 1792010"/>
                <a:gd name="connsiteY17" fmla="*/ 1022811 h 1796239"/>
                <a:gd name="connsiteX18" fmla="*/ 1721058 w 1792010"/>
                <a:gd name="connsiteY18" fmla="*/ 1284473 h 1796239"/>
                <a:gd name="connsiteX19" fmla="*/ 1504230 w 1792010"/>
                <a:gd name="connsiteY19" fmla="*/ 1280870 h 1796239"/>
                <a:gd name="connsiteX20" fmla="*/ 1406384 w 1792010"/>
                <a:gd name="connsiteY20" fmla="*/ 1403402 h 1796239"/>
                <a:gd name="connsiteX21" fmla="*/ 1477592 w 1792010"/>
                <a:gd name="connsiteY21" fmla="*/ 1587057 h 1796239"/>
                <a:gd name="connsiteX22" fmla="*/ 1253035 w 1792010"/>
                <a:gd name="connsiteY22" fmla="*/ 1742435 h 1796239"/>
                <a:gd name="connsiteX23" fmla="*/ 1163834 w 1792010"/>
                <a:gd name="connsiteY23" fmla="*/ 1665910 h 1796239"/>
                <a:gd name="connsiteX24" fmla="*/ 1163667 w 1792010"/>
                <a:gd name="connsiteY24" fmla="*/ 1666097 h 1796239"/>
                <a:gd name="connsiteX25" fmla="*/ 1144343 w 1792010"/>
                <a:gd name="connsiteY25" fmla="*/ 1649188 h 1796239"/>
                <a:gd name="connsiteX26" fmla="*/ 1082710 w 1792010"/>
                <a:gd name="connsiteY26" fmla="*/ 1596313 h 1796239"/>
                <a:gd name="connsiteX27" fmla="*/ 1083384 w 1792010"/>
                <a:gd name="connsiteY27" fmla="*/ 1595846 h 1796239"/>
                <a:gd name="connsiteX28" fmla="*/ 1076108 w 1792010"/>
                <a:gd name="connsiteY28" fmla="*/ 1589478 h 1796239"/>
                <a:gd name="connsiteX29" fmla="*/ 898869 w 1792010"/>
                <a:gd name="connsiteY29" fmla="*/ 1612479 h 1796239"/>
                <a:gd name="connsiteX30" fmla="*/ 795635 w 1792010"/>
                <a:gd name="connsiteY30" fmla="*/ 1796239 h 1796239"/>
                <a:gd name="connsiteX31" fmla="*/ 530840 w 1792010"/>
                <a:gd name="connsiteY31" fmla="*/ 1726127 h 1796239"/>
                <a:gd name="connsiteX32" fmla="*/ 534419 w 1792010"/>
                <a:gd name="connsiteY32" fmla="*/ 1515981 h 1796239"/>
                <a:gd name="connsiteX33" fmla="*/ 384791 w 1792010"/>
                <a:gd name="connsiteY33" fmla="*/ 1400008 h 1796239"/>
                <a:gd name="connsiteX34" fmla="*/ 388223 w 1792010"/>
                <a:gd name="connsiteY34" fmla="*/ 1407281 h 1796239"/>
                <a:gd name="connsiteX35" fmla="*/ 166784 w 1792010"/>
                <a:gd name="connsiteY35" fmla="*/ 1449671 h 1796239"/>
                <a:gd name="connsiteX36" fmla="*/ 50929 w 1792010"/>
                <a:gd name="connsiteY36" fmla="*/ 1204159 h 1796239"/>
                <a:gd name="connsiteX37" fmla="*/ 200689 w 1792010"/>
                <a:gd name="connsiteY37" fmla="*/ 1084166 h 1796239"/>
                <a:gd name="connsiteX38" fmla="*/ 176341 w 1792010"/>
                <a:gd name="connsiteY38" fmla="*/ 904529 h 1796239"/>
                <a:gd name="connsiteX39" fmla="*/ 0 w 1792010"/>
                <a:gd name="connsiteY39" fmla="*/ 807794 h 1796239"/>
                <a:gd name="connsiteX40" fmla="*/ 70951 w 1792010"/>
                <a:gd name="connsiteY40" fmla="*/ 546132 h 1796239"/>
                <a:gd name="connsiteX41" fmla="*/ 273028 w 1792010"/>
                <a:gd name="connsiteY41" fmla="*/ 549491 h 1796239"/>
                <a:gd name="connsiteX42" fmla="*/ 370996 w 1792010"/>
                <a:gd name="connsiteY42" fmla="*/ 419078 h 1796239"/>
                <a:gd name="connsiteX43" fmla="*/ 303314 w 1792010"/>
                <a:gd name="connsiteY43" fmla="*/ 212794 h 1796239"/>
                <a:gd name="connsiteX44" fmla="*/ 535794 w 1792010"/>
                <a:gd name="connsiteY44" fmla="*/ 69242 h 1796239"/>
                <a:gd name="connsiteX45" fmla="*/ 698144 w 1792010"/>
                <a:gd name="connsiteY45" fmla="*/ 223973 h 1796239"/>
                <a:gd name="connsiteX46" fmla="*/ 696512 w 1792010"/>
                <a:gd name="connsiteY46" fmla="*/ 224981 h 1796239"/>
                <a:gd name="connsiteX47" fmla="*/ 896341 w 1792010"/>
                <a:gd name="connsiteY47" fmla="*/ 196709 h 1796239"/>
                <a:gd name="connsiteX48" fmla="*/ 889414 w 1792010"/>
                <a:gd name="connsiteY48" fmla="*/ 194876 h 179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92010" h="1796239">
                  <a:moveTo>
                    <a:pt x="1702614" y="878442"/>
                  </a:moveTo>
                  <a:lnTo>
                    <a:pt x="1710060" y="883022"/>
                  </a:lnTo>
                  <a:lnTo>
                    <a:pt x="1702614" y="881183"/>
                  </a:lnTo>
                  <a:close/>
                  <a:moveTo>
                    <a:pt x="896004" y="384279"/>
                  </a:moveTo>
                  <a:cubicBezTo>
                    <a:pt x="610735" y="384279"/>
                    <a:pt x="379479" y="615535"/>
                    <a:pt x="379479" y="900804"/>
                  </a:cubicBezTo>
                  <a:cubicBezTo>
                    <a:pt x="379479" y="1186073"/>
                    <a:pt x="610735" y="1417329"/>
                    <a:pt x="896004" y="1417329"/>
                  </a:cubicBezTo>
                  <a:cubicBezTo>
                    <a:pt x="1181273" y="1417329"/>
                    <a:pt x="1412529" y="1186073"/>
                    <a:pt x="1412529" y="900804"/>
                  </a:cubicBezTo>
                  <a:cubicBezTo>
                    <a:pt x="1412529" y="615535"/>
                    <a:pt x="1181273" y="384279"/>
                    <a:pt x="896004" y="384279"/>
                  </a:cubicBezTo>
                  <a:close/>
                  <a:moveTo>
                    <a:pt x="998892" y="0"/>
                  </a:moveTo>
                  <a:lnTo>
                    <a:pt x="1263685" y="70112"/>
                  </a:lnTo>
                  <a:lnTo>
                    <a:pt x="1259890" y="292970"/>
                  </a:lnTo>
                  <a:lnTo>
                    <a:pt x="1252964" y="291136"/>
                  </a:lnTo>
                  <a:cubicBezTo>
                    <a:pt x="1309401" y="322522"/>
                    <a:pt x="1360410" y="361009"/>
                    <a:pt x="1403555" y="406648"/>
                  </a:cubicBezTo>
                  <a:lnTo>
                    <a:pt x="1604328" y="357315"/>
                  </a:lnTo>
                  <a:lnTo>
                    <a:pt x="1733027" y="596499"/>
                  </a:lnTo>
                  <a:lnTo>
                    <a:pt x="1589970" y="723947"/>
                  </a:lnTo>
                  <a:cubicBezTo>
                    <a:pt x="1607903" y="788494"/>
                    <a:pt x="1616355" y="856084"/>
                    <a:pt x="1613321" y="924788"/>
                  </a:cubicBezTo>
                  <a:lnTo>
                    <a:pt x="1792010" y="1022811"/>
                  </a:lnTo>
                  <a:lnTo>
                    <a:pt x="1721058" y="1284473"/>
                  </a:lnTo>
                  <a:lnTo>
                    <a:pt x="1504230" y="1280870"/>
                  </a:lnTo>
                  <a:cubicBezTo>
                    <a:pt x="1476815" y="1326134"/>
                    <a:pt x="1443601" y="1366958"/>
                    <a:pt x="1406384" y="1403402"/>
                  </a:cubicBezTo>
                  <a:lnTo>
                    <a:pt x="1477592" y="1587057"/>
                  </a:lnTo>
                  <a:lnTo>
                    <a:pt x="1253035" y="1742435"/>
                  </a:lnTo>
                  <a:lnTo>
                    <a:pt x="1163834" y="1665910"/>
                  </a:lnTo>
                  <a:lnTo>
                    <a:pt x="1163667" y="1666097"/>
                  </a:lnTo>
                  <a:lnTo>
                    <a:pt x="1144343" y="1649188"/>
                  </a:lnTo>
                  <a:lnTo>
                    <a:pt x="1082710" y="1596313"/>
                  </a:lnTo>
                  <a:lnTo>
                    <a:pt x="1083384" y="1595846"/>
                  </a:lnTo>
                  <a:lnTo>
                    <a:pt x="1076108" y="1589478"/>
                  </a:lnTo>
                  <a:cubicBezTo>
                    <a:pt x="1019150" y="1605403"/>
                    <a:pt x="959511" y="1612813"/>
                    <a:pt x="898869" y="1612479"/>
                  </a:cubicBezTo>
                  <a:lnTo>
                    <a:pt x="795635" y="1796239"/>
                  </a:lnTo>
                  <a:lnTo>
                    <a:pt x="530840" y="1726127"/>
                  </a:lnTo>
                  <a:lnTo>
                    <a:pt x="534419" y="1515981"/>
                  </a:lnTo>
                  <a:cubicBezTo>
                    <a:pt x="478307" y="1484379"/>
                    <a:pt x="427627" y="1445732"/>
                    <a:pt x="384791" y="1400008"/>
                  </a:cubicBezTo>
                  <a:lnTo>
                    <a:pt x="388223" y="1407281"/>
                  </a:lnTo>
                  <a:lnTo>
                    <a:pt x="166784" y="1449671"/>
                  </a:lnTo>
                  <a:lnTo>
                    <a:pt x="50929" y="1204159"/>
                  </a:lnTo>
                  <a:lnTo>
                    <a:pt x="200689" y="1084166"/>
                  </a:lnTo>
                  <a:cubicBezTo>
                    <a:pt x="184704" y="1026270"/>
                    <a:pt x="176353" y="965934"/>
                    <a:pt x="176341" y="904529"/>
                  </a:cubicBezTo>
                  <a:lnTo>
                    <a:pt x="0" y="807794"/>
                  </a:lnTo>
                  <a:lnTo>
                    <a:pt x="70951" y="546132"/>
                  </a:lnTo>
                  <a:lnTo>
                    <a:pt x="273028" y="549491"/>
                  </a:lnTo>
                  <a:cubicBezTo>
                    <a:pt x="300443" y="501683"/>
                    <a:pt x="333547" y="458094"/>
                    <a:pt x="370996" y="419078"/>
                  </a:cubicBezTo>
                  <a:lnTo>
                    <a:pt x="303314" y="212794"/>
                  </a:lnTo>
                  <a:lnTo>
                    <a:pt x="535794" y="69242"/>
                  </a:lnTo>
                  <a:lnTo>
                    <a:pt x="698144" y="223973"/>
                  </a:lnTo>
                  <a:lnTo>
                    <a:pt x="696512" y="224981"/>
                  </a:lnTo>
                  <a:cubicBezTo>
                    <a:pt x="760334" y="205136"/>
                    <a:pt x="827716" y="195964"/>
                    <a:pt x="896341" y="196709"/>
                  </a:cubicBezTo>
                  <a:lnTo>
                    <a:pt x="889414" y="19487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sp>
        <p:nvSpPr>
          <p:cNvPr id="92" name="Rounded Rectangle 25">
            <a:extLst>
              <a:ext uri="{FF2B5EF4-FFF2-40B4-BE49-F238E27FC236}">
                <a16:creationId xmlns:a16="http://schemas.microsoft.com/office/drawing/2014/main" id="{98C89870-5219-4096-9F6C-1B19880B5862}"/>
              </a:ext>
            </a:extLst>
          </p:cNvPr>
          <p:cNvSpPr/>
          <p:nvPr/>
        </p:nvSpPr>
        <p:spPr>
          <a:xfrm>
            <a:off x="4860102" y="3166330"/>
            <a:ext cx="435772" cy="319352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/>
          </a:p>
        </p:txBody>
      </p:sp>
      <p:sp>
        <p:nvSpPr>
          <p:cNvPr id="93" name="Trapezoid 22">
            <a:extLst>
              <a:ext uri="{FF2B5EF4-FFF2-40B4-BE49-F238E27FC236}">
                <a16:creationId xmlns:a16="http://schemas.microsoft.com/office/drawing/2014/main" id="{978BFA70-6EF5-423F-B861-0F7F8AAF9565}"/>
              </a:ext>
            </a:extLst>
          </p:cNvPr>
          <p:cNvSpPr>
            <a:spLocks noChangeAspect="1"/>
          </p:cNvSpPr>
          <p:nvPr/>
        </p:nvSpPr>
        <p:spPr>
          <a:xfrm>
            <a:off x="7396987" y="4283063"/>
            <a:ext cx="461850" cy="234952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/>
          </a:p>
        </p:txBody>
      </p:sp>
      <p:sp>
        <p:nvSpPr>
          <p:cNvPr id="95" name="Freeform 53">
            <a:extLst>
              <a:ext uri="{FF2B5EF4-FFF2-40B4-BE49-F238E27FC236}">
                <a16:creationId xmlns:a16="http://schemas.microsoft.com/office/drawing/2014/main" id="{D7B3BBE4-7928-43B9-804E-CC19C88A8B57}"/>
              </a:ext>
            </a:extLst>
          </p:cNvPr>
          <p:cNvSpPr/>
          <p:nvPr/>
        </p:nvSpPr>
        <p:spPr>
          <a:xfrm>
            <a:off x="4857495" y="5149129"/>
            <a:ext cx="370902" cy="380272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80220 w 2296986"/>
              <a:gd name="connsiteY0" fmla="*/ 1747818 h 2354521"/>
              <a:gd name="connsiteX1" fmla="*/ 1828126 w 2296986"/>
              <a:gd name="connsiteY1" fmla="*/ 1826304 h 2354521"/>
              <a:gd name="connsiteX2" fmla="*/ 1955684 w 2296986"/>
              <a:gd name="connsiteY2" fmla="*/ 2095900 h 2354521"/>
              <a:gd name="connsiteX3" fmla="*/ 1683117 w 2296986"/>
              <a:gd name="connsiteY3" fmla="*/ 1962549 h 2354521"/>
              <a:gd name="connsiteX4" fmla="*/ 1529193 w 2296986"/>
              <a:gd name="connsiteY4" fmla="*/ 2354521 h 2354521"/>
              <a:gd name="connsiteX5" fmla="*/ 1381062 w 2296986"/>
              <a:gd name="connsiteY5" fmla="*/ 2120816 h 2354521"/>
              <a:gd name="connsiteX6" fmla="*/ 1496122 w 2296986"/>
              <a:gd name="connsiteY6" fmla="*/ 1788127 h 2354521"/>
              <a:gd name="connsiteX7" fmla="*/ 910069 w 2296986"/>
              <a:gd name="connsiteY7" fmla="*/ 1225390 h 2354521"/>
              <a:gd name="connsiteX8" fmla="*/ 415531 w 2296986"/>
              <a:gd name="connsiteY8" fmla="*/ 2322212 h 2354521"/>
              <a:gd name="connsiteX9" fmla="*/ 293764 w 2296986"/>
              <a:gd name="connsiteY9" fmla="*/ 2052845 h 2354521"/>
              <a:gd name="connsiteX10" fmla="*/ 497994 w 2296986"/>
              <a:gd name="connsiteY10" fmla="*/ 836420 h 2354521"/>
              <a:gd name="connsiteX11" fmla="*/ 11747 w 2296986"/>
              <a:gd name="connsiteY11" fmla="*/ 5505 h 2354521"/>
              <a:gd name="connsiteX12" fmla="*/ 772299 w 2296986"/>
              <a:gd name="connsiteY12" fmla="*/ 578452 h 2354521"/>
              <a:gd name="connsiteX13" fmla="*/ 2042020 w 2296986"/>
              <a:gd name="connsiteY13" fmla="*/ 514597 h 2354521"/>
              <a:gd name="connsiteX14" fmla="*/ 2296986 w 2296986"/>
              <a:gd name="connsiteY14" fmla="*/ 662729 h 2354521"/>
              <a:gd name="connsiteX15" fmla="*/ 1125486 w 2296986"/>
              <a:gd name="connsiteY15" fmla="*/ 1004182 h 2354521"/>
              <a:gd name="connsiteX16" fmla="*/ 1677097 w 2296986"/>
              <a:gd name="connsiteY16" fmla="*/ 1608523 h 2354521"/>
              <a:gd name="connsiteX17" fmla="*/ 2095511 w 2296986"/>
              <a:gd name="connsiteY17" fmla="*/ 1557316 h 2354521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910069 w 2296986"/>
              <a:gd name="connsiteY7" fmla="*/ 1225483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209809 w 2296986"/>
              <a:gd name="connsiteY15" fmla="*/ 996610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63683 w 2296594"/>
              <a:gd name="connsiteY7" fmla="*/ 1325138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56016 w 2296594"/>
              <a:gd name="connsiteY7" fmla="*/ 1302141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594" h="2354614">
                <a:moveTo>
                  <a:pt x="2279828" y="1747911"/>
                </a:moveTo>
                <a:lnTo>
                  <a:pt x="1827734" y="1826397"/>
                </a:lnTo>
                <a:cubicBezTo>
                  <a:pt x="1873911" y="1907728"/>
                  <a:pt x="1985925" y="2047581"/>
                  <a:pt x="1955292" y="2095993"/>
                </a:cubicBezTo>
                <a:cubicBezTo>
                  <a:pt x="1897354" y="2139325"/>
                  <a:pt x="1773581" y="2007092"/>
                  <a:pt x="1682725" y="1962642"/>
                </a:cubicBezTo>
                <a:lnTo>
                  <a:pt x="1528801" y="2354614"/>
                </a:lnTo>
                <a:lnTo>
                  <a:pt x="1380670" y="2120909"/>
                </a:lnTo>
                <a:lnTo>
                  <a:pt x="1495730" y="1788220"/>
                </a:lnTo>
                <a:lnTo>
                  <a:pt x="856016" y="1302141"/>
                </a:lnTo>
                <a:lnTo>
                  <a:pt x="415139" y="2322305"/>
                </a:lnTo>
                <a:lnTo>
                  <a:pt x="293372" y="2052938"/>
                </a:lnTo>
                <a:cubicBezTo>
                  <a:pt x="369114" y="1624466"/>
                  <a:pt x="437192" y="1303314"/>
                  <a:pt x="512934" y="874842"/>
                </a:cubicBezTo>
                <a:cubicBezTo>
                  <a:pt x="317583" y="650129"/>
                  <a:pt x="-71270" y="102295"/>
                  <a:pt x="11355" y="5598"/>
                </a:cubicBezTo>
                <a:cubicBezTo>
                  <a:pt x="111253" y="-52136"/>
                  <a:pt x="623957" y="350637"/>
                  <a:pt x="840899" y="570880"/>
                </a:cubicBezTo>
                <a:lnTo>
                  <a:pt x="2041628" y="514690"/>
                </a:lnTo>
                <a:lnTo>
                  <a:pt x="2296594" y="662822"/>
                </a:lnTo>
                <a:lnTo>
                  <a:pt x="1209417" y="996610"/>
                </a:lnTo>
                <a:lnTo>
                  <a:pt x="1676705" y="1608616"/>
                </a:lnTo>
                <a:cubicBezTo>
                  <a:pt x="1795450" y="1589109"/>
                  <a:pt x="2095119" y="1557409"/>
                  <a:pt x="2095119" y="1557409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/>
          </a:p>
        </p:txBody>
      </p:sp>
      <p:grpSp>
        <p:nvGrpSpPr>
          <p:cNvPr id="96" name="Graphic 74">
            <a:extLst>
              <a:ext uri="{FF2B5EF4-FFF2-40B4-BE49-F238E27FC236}">
                <a16:creationId xmlns:a16="http://schemas.microsoft.com/office/drawing/2014/main" id="{017DCE97-1678-4FCE-89EE-4B6D79CDF878}"/>
              </a:ext>
            </a:extLst>
          </p:cNvPr>
          <p:cNvGrpSpPr/>
          <p:nvPr/>
        </p:nvGrpSpPr>
        <p:grpSpPr>
          <a:xfrm>
            <a:off x="5767171" y="4067230"/>
            <a:ext cx="744743" cy="561269"/>
            <a:chOff x="4243255" y="3284873"/>
            <a:chExt cx="2045509" cy="1541580"/>
          </a:xfrm>
          <a:solidFill>
            <a:schemeClr val="accent1"/>
          </a:solidFill>
        </p:grpSpPr>
        <p:sp>
          <p:nvSpPr>
            <p:cNvPr id="97" name="Freeform: Shape 27">
              <a:extLst>
                <a:ext uri="{FF2B5EF4-FFF2-40B4-BE49-F238E27FC236}">
                  <a16:creationId xmlns:a16="http://schemas.microsoft.com/office/drawing/2014/main" id="{0E011CD6-2F7A-4098-9E9D-7999CB574FC0}"/>
                </a:ext>
              </a:extLst>
            </p:cNvPr>
            <p:cNvSpPr/>
            <p:nvPr/>
          </p:nvSpPr>
          <p:spPr>
            <a:xfrm>
              <a:off x="4243255" y="3284873"/>
              <a:ext cx="1087023" cy="852578"/>
            </a:xfrm>
            <a:custGeom>
              <a:avLst/>
              <a:gdLst>
                <a:gd name="connsiteX0" fmla="*/ 763072 w 1087023"/>
                <a:gd name="connsiteY0" fmla="*/ 816007 h 852578"/>
                <a:gd name="connsiteX1" fmla="*/ 649576 w 1087023"/>
                <a:gd name="connsiteY1" fmla="*/ 703037 h 852578"/>
                <a:gd name="connsiteX2" fmla="*/ 422060 w 1087023"/>
                <a:gd name="connsiteY2" fmla="*/ 699359 h 852578"/>
                <a:gd name="connsiteX3" fmla="*/ 196121 w 1087023"/>
                <a:gd name="connsiteY3" fmla="*/ 331550 h 852578"/>
                <a:gd name="connsiteX4" fmla="*/ 664814 w 1087023"/>
                <a:gd name="connsiteY4" fmla="*/ 154476 h 852578"/>
                <a:gd name="connsiteX5" fmla="*/ 890754 w 1087023"/>
                <a:gd name="connsiteY5" fmla="*/ 522285 h 852578"/>
                <a:gd name="connsiteX6" fmla="*/ 1023165 w 1087023"/>
                <a:gd name="connsiteY6" fmla="*/ 617915 h 852578"/>
                <a:gd name="connsiteX7" fmla="*/ 1038928 w 1087023"/>
                <a:gd name="connsiteY7" fmla="*/ 254836 h 852578"/>
                <a:gd name="connsiteX8" fmla="*/ 323278 w 1087023"/>
                <a:gd name="connsiteY8" fmla="*/ 36778 h 852578"/>
                <a:gd name="connsiteX9" fmla="*/ 46896 w 1087023"/>
                <a:gd name="connsiteY9" fmla="*/ 599000 h 852578"/>
                <a:gd name="connsiteX10" fmla="*/ 763072 w 1087023"/>
                <a:gd name="connsiteY10" fmla="*/ 816007 h 85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7023" h="852578">
                  <a:moveTo>
                    <a:pt x="763072" y="816007"/>
                  </a:moveTo>
                  <a:lnTo>
                    <a:pt x="649576" y="703037"/>
                  </a:lnTo>
                  <a:cubicBezTo>
                    <a:pt x="563929" y="732461"/>
                    <a:pt x="510334" y="723004"/>
                    <a:pt x="422060" y="699359"/>
                  </a:cubicBezTo>
                  <a:cubicBezTo>
                    <a:pt x="229749" y="646289"/>
                    <a:pt x="128339" y="482352"/>
                    <a:pt x="196121" y="331550"/>
                  </a:cubicBezTo>
                  <a:cubicBezTo>
                    <a:pt x="263377" y="180749"/>
                    <a:pt x="473028" y="101407"/>
                    <a:pt x="664814" y="154476"/>
                  </a:cubicBezTo>
                  <a:cubicBezTo>
                    <a:pt x="857125" y="207546"/>
                    <a:pt x="958536" y="371484"/>
                    <a:pt x="890754" y="522285"/>
                  </a:cubicBezTo>
                  <a:lnTo>
                    <a:pt x="1023165" y="617915"/>
                  </a:lnTo>
                  <a:cubicBezTo>
                    <a:pt x="1116168" y="461859"/>
                    <a:pt x="1095150" y="353093"/>
                    <a:pt x="1038928" y="254836"/>
                  </a:cubicBezTo>
                  <a:cubicBezTo>
                    <a:pt x="918602" y="38354"/>
                    <a:pt x="597558" y="-58853"/>
                    <a:pt x="323278" y="36778"/>
                  </a:cubicBezTo>
                  <a:cubicBezTo>
                    <a:pt x="48997" y="131882"/>
                    <a:pt x="-75007" y="384094"/>
                    <a:pt x="46896" y="599000"/>
                  </a:cubicBezTo>
                  <a:cubicBezTo>
                    <a:pt x="167747" y="814430"/>
                    <a:pt x="488791" y="911111"/>
                    <a:pt x="763072" y="816007"/>
                  </a:cubicBezTo>
                  <a:close/>
                </a:path>
              </a:pathLst>
            </a:custGeom>
            <a:grpFill/>
            <a:ln w="52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28">
              <a:extLst>
                <a:ext uri="{FF2B5EF4-FFF2-40B4-BE49-F238E27FC236}">
                  <a16:creationId xmlns:a16="http://schemas.microsoft.com/office/drawing/2014/main" id="{E80F7ED0-DA58-4077-82B7-C9164E0C18D7}"/>
                </a:ext>
              </a:extLst>
            </p:cNvPr>
            <p:cNvSpPr/>
            <p:nvPr/>
          </p:nvSpPr>
          <p:spPr>
            <a:xfrm>
              <a:off x="4734021" y="3667251"/>
              <a:ext cx="1138359" cy="906189"/>
            </a:xfrm>
            <a:custGeom>
              <a:avLst/>
              <a:gdLst>
                <a:gd name="connsiteX0" fmla="*/ 668488 w 1138359"/>
                <a:gd name="connsiteY0" fmla="*/ 696349 h 906189"/>
                <a:gd name="connsiteX1" fmla="*/ 799848 w 1138359"/>
                <a:gd name="connsiteY1" fmla="*/ 829286 h 906189"/>
                <a:gd name="connsiteX2" fmla="*/ 795119 w 1138359"/>
                <a:gd name="connsiteY2" fmla="*/ 842422 h 906189"/>
                <a:gd name="connsiteX3" fmla="*/ 848714 w 1138359"/>
                <a:gd name="connsiteY3" fmla="*/ 904949 h 906189"/>
                <a:gd name="connsiteX4" fmla="*/ 920700 w 1138359"/>
                <a:gd name="connsiteY4" fmla="*/ 864490 h 906189"/>
                <a:gd name="connsiteX5" fmla="*/ 867105 w 1138359"/>
                <a:gd name="connsiteY5" fmla="*/ 801963 h 906189"/>
                <a:gd name="connsiteX6" fmla="*/ 849240 w 1138359"/>
                <a:gd name="connsiteY6" fmla="*/ 800912 h 906189"/>
                <a:gd name="connsiteX7" fmla="*/ 810882 w 1138359"/>
                <a:gd name="connsiteY7" fmla="*/ 756249 h 906189"/>
                <a:gd name="connsiteX8" fmla="*/ 769373 w 1138359"/>
                <a:gd name="connsiteY8" fmla="*/ 697400 h 906189"/>
                <a:gd name="connsiteX9" fmla="*/ 757813 w 1138359"/>
                <a:gd name="connsiteY9" fmla="*/ 679535 h 906189"/>
                <a:gd name="connsiteX10" fmla="*/ 748880 w 1138359"/>
                <a:gd name="connsiteY10" fmla="*/ 662721 h 906189"/>
                <a:gd name="connsiteX11" fmla="*/ 758338 w 1138359"/>
                <a:gd name="connsiteY11" fmla="*/ 658518 h 906189"/>
                <a:gd name="connsiteX12" fmla="*/ 756237 w 1138359"/>
                <a:gd name="connsiteY12" fmla="*/ 653789 h 906189"/>
                <a:gd name="connsiteX13" fmla="*/ 784085 w 1138359"/>
                <a:gd name="connsiteY13" fmla="*/ 618059 h 906189"/>
                <a:gd name="connsiteX14" fmla="*/ 799848 w 1138359"/>
                <a:gd name="connsiteY14" fmla="*/ 493529 h 906189"/>
                <a:gd name="connsiteX15" fmla="*/ 800899 w 1138359"/>
                <a:gd name="connsiteY15" fmla="*/ 487749 h 906189"/>
                <a:gd name="connsiteX16" fmla="*/ 827171 w 1138359"/>
                <a:gd name="connsiteY16" fmla="*/ 460426 h 906189"/>
                <a:gd name="connsiteX17" fmla="*/ 1036822 w 1138359"/>
                <a:gd name="connsiteY17" fmla="*/ 316455 h 906189"/>
                <a:gd name="connsiteX18" fmla="*/ 1047856 w 1138359"/>
                <a:gd name="connsiteY18" fmla="*/ 319608 h 906189"/>
                <a:gd name="connsiteX19" fmla="*/ 1137181 w 1138359"/>
                <a:gd name="connsiteY19" fmla="*/ 273369 h 906189"/>
                <a:gd name="connsiteX20" fmla="*/ 1074654 w 1138359"/>
                <a:gd name="connsiteY20" fmla="*/ 195079 h 906189"/>
                <a:gd name="connsiteX21" fmla="*/ 985329 w 1138359"/>
                <a:gd name="connsiteY21" fmla="*/ 241317 h 906189"/>
                <a:gd name="connsiteX22" fmla="*/ 987956 w 1138359"/>
                <a:gd name="connsiteY22" fmla="*/ 272844 h 906189"/>
                <a:gd name="connsiteX23" fmla="*/ 923852 w 1138359"/>
                <a:gd name="connsiteY23" fmla="*/ 306472 h 906189"/>
                <a:gd name="connsiteX24" fmla="*/ 825069 w 1138359"/>
                <a:gd name="connsiteY24" fmla="*/ 347456 h 906189"/>
                <a:gd name="connsiteX25" fmla="*/ 737846 w 1138359"/>
                <a:gd name="connsiteY25" fmla="*/ 372678 h 906189"/>
                <a:gd name="connsiteX26" fmla="*/ 737846 w 1138359"/>
                <a:gd name="connsiteY26" fmla="*/ 372152 h 906189"/>
                <a:gd name="connsiteX27" fmla="*/ 716829 w 1138359"/>
                <a:gd name="connsiteY27" fmla="*/ 377407 h 906189"/>
                <a:gd name="connsiteX28" fmla="*/ 711574 w 1138359"/>
                <a:gd name="connsiteY28" fmla="*/ 376356 h 906189"/>
                <a:gd name="connsiteX29" fmla="*/ 538179 w 1138359"/>
                <a:gd name="connsiteY29" fmla="*/ 330117 h 906189"/>
                <a:gd name="connsiteX30" fmla="*/ 511381 w 1138359"/>
                <a:gd name="connsiteY30" fmla="*/ 333270 h 906189"/>
                <a:gd name="connsiteX31" fmla="*/ 506652 w 1138359"/>
                <a:gd name="connsiteY31" fmla="*/ 332219 h 906189"/>
                <a:gd name="connsiteX32" fmla="*/ 506652 w 1138359"/>
                <a:gd name="connsiteY32" fmla="*/ 332219 h 906189"/>
                <a:gd name="connsiteX33" fmla="*/ 501398 w 1138359"/>
                <a:gd name="connsiteY33" fmla="*/ 335371 h 906189"/>
                <a:gd name="connsiteX34" fmla="*/ 502974 w 1138359"/>
                <a:gd name="connsiteY34" fmla="*/ 334320 h 906189"/>
                <a:gd name="connsiteX35" fmla="*/ 468295 w 1138359"/>
                <a:gd name="connsiteY35" fmla="*/ 315930 h 906189"/>
                <a:gd name="connsiteX36" fmla="*/ 439396 w 1138359"/>
                <a:gd name="connsiteY36" fmla="*/ 299116 h 906189"/>
                <a:gd name="connsiteX37" fmla="*/ 213982 w 1138359"/>
                <a:gd name="connsiteY37" fmla="*/ 117313 h 906189"/>
                <a:gd name="connsiteX38" fmla="*/ 211880 w 1138359"/>
                <a:gd name="connsiteY38" fmla="*/ 118364 h 906189"/>
                <a:gd name="connsiteX39" fmla="*/ 220812 w 1138359"/>
                <a:gd name="connsiteY39" fmla="*/ 86312 h 906189"/>
                <a:gd name="connsiteX40" fmla="*/ 128335 w 1138359"/>
                <a:gd name="connsiteY40" fmla="*/ 140 h 906189"/>
                <a:gd name="connsiteX41" fmla="*/ 30603 w 1138359"/>
                <a:gd name="connsiteY41" fmla="*/ 77380 h 906189"/>
                <a:gd name="connsiteX42" fmla="*/ 123080 w 1138359"/>
                <a:gd name="connsiteY42" fmla="*/ 163552 h 906189"/>
                <a:gd name="connsiteX43" fmla="*/ 138318 w 1138359"/>
                <a:gd name="connsiteY43" fmla="*/ 163027 h 906189"/>
                <a:gd name="connsiteX44" fmla="*/ 215558 w 1138359"/>
                <a:gd name="connsiteY44" fmla="*/ 233961 h 906189"/>
                <a:gd name="connsiteX45" fmla="*/ 290171 w 1138359"/>
                <a:gd name="connsiteY45" fmla="*/ 316981 h 906189"/>
                <a:gd name="connsiteX46" fmla="*/ 311188 w 1138359"/>
                <a:gd name="connsiteY46" fmla="*/ 342727 h 906189"/>
                <a:gd name="connsiteX47" fmla="*/ 351647 w 1138359"/>
                <a:gd name="connsiteY47" fmla="*/ 400526 h 906189"/>
                <a:gd name="connsiteX48" fmla="*/ 362156 w 1138359"/>
                <a:gd name="connsiteY48" fmla="*/ 417866 h 906189"/>
                <a:gd name="connsiteX49" fmla="*/ 352698 w 1138359"/>
                <a:gd name="connsiteY49" fmla="*/ 429951 h 906189"/>
                <a:gd name="connsiteX50" fmla="*/ 336935 w 1138359"/>
                <a:gd name="connsiteY50" fmla="*/ 554480 h 906189"/>
                <a:gd name="connsiteX51" fmla="*/ 335884 w 1138359"/>
                <a:gd name="connsiteY51" fmla="*/ 560260 h 906189"/>
                <a:gd name="connsiteX52" fmla="*/ 309612 w 1138359"/>
                <a:gd name="connsiteY52" fmla="*/ 587583 h 906189"/>
                <a:gd name="connsiteX53" fmla="*/ 109419 w 1138359"/>
                <a:gd name="connsiteY53" fmla="*/ 725774 h 906189"/>
                <a:gd name="connsiteX54" fmla="*/ 90503 w 1138359"/>
                <a:gd name="connsiteY54" fmla="*/ 719469 h 906189"/>
                <a:gd name="connsiteX55" fmla="*/ 1178 w 1138359"/>
                <a:gd name="connsiteY55" fmla="*/ 765707 h 906189"/>
                <a:gd name="connsiteX56" fmla="*/ 63705 w 1138359"/>
                <a:gd name="connsiteY56" fmla="*/ 843998 h 906189"/>
                <a:gd name="connsiteX57" fmla="*/ 153030 w 1138359"/>
                <a:gd name="connsiteY57" fmla="*/ 797759 h 906189"/>
                <a:gd name="connsiteX58" fmla="*/ 152505 w 1138359"/>
                <a:gd name="connsiteY58" fmla="*/ 772538 h 906189"/>
                <a:gd name="connsiteX59" fmla="*/ 212405 w 1138359"/>
                <a:gd name="connsiteY59" fmla="*/ 741012 h 906189"/>
                <a:gd name="connsiteX60" fmla="*/ 311188 w 1138359"/>
                <a:gd name="connsiteY60" fmla="*/ 700027 h 906189"/>
                <a:gd name="connsiteX61" fmla="*/ 398411 w 1138359"/>
                <a:gd name="connsiteY61" fmla="*/ 674806 h 906189"/>
                <a:gd name="connsiteX62" fmla="*/ 398411 w 1138359"/>
                <a:gd name="connsiteY62" fmla="*/ 675332 h 906189"/>
                <a:gd name="connsiteX63" fmla="*/ 419429 w 1138359"/>
                <a:gd name="connsiteY63" fmla="*/ 670077 h 906189"/>
                <a:gd name="connsiteX64" fmla="*/ 424683 w 1138359"/>
                <a:gd name="connsiteY64" fmla="*/ 671128 h 906189"/>
                <a:gd name="connsiteX65" fmla="*/ 598079 w 1138359"/>
                <a:gd name="connsiteY65" fmla="*/ 717367 h 906189"/>
                <a:gd name="connsiteX66" fmla="*/ 621724 w 1138359"/>
                <a:gd name="connsiteY66" fmla="*/ 714214 h 906189"/>
                <a:gd name="connsiteX67" fmla="*/ 668488 w 1138359"/>
                <a:gd name="connsiteY67" fmla="*/ 696349 h 906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138359" h="906189">
                  <a:moveTo>
                    <a:pt x="668488" y="696349"/>
                  </a:moveTo>
                  <a:cubicBezTo>
                    <a:pt x="717354" y="737334"/>
                    <a:pt x="759389" y="782522"/>
                    <a:pt x="799848" y="829286"/>
                  </a:cubicBezTo>
                  <a:cubicBezTo>
                    <a:pt x="797746" y="832964"/>
                    <a:pt x="796170" y="837693"/>
                    <a:pt x="795119" y="842422"/>
                  </a:cubicBezTo>
                  <a:cubicBezTo>
                    <a:pt x="789865" y="870796"/>
                    <a:pt x="814035" y="898644"/>
                    <a:pt x="848714" y="904949"/>
                  </a:cubicBezTo>
                  <a:cubicBezTo>
                    <a:pt x="883393" y="911255"/>
                    <a:pt x="915445" y="892864"/>
                    <a:pt x="920700" y="864490"/>
                  </a:cubicBezTo>
                  <a:cubicBezTo>
                    <a:pt x="925954" y="836116"/>
                    <a:pt x="901784" y="808268"/>
                    <a:pt x="867105" y="801963"/>
                  </a:cubicBezTo>
                  <a:cubicBezTo>
                    <a:pt x="861325" y="800912"/>
                    <a:pt x="855019" y="800387"/>
                    <a:pt x="849240" y="800912"/>
                  </a:cubicBezTo>
                  <a:cubicBezTo>
                    <a:pt x="836104" y="786200"/>
                    <a:pt x="822968" y="771487"/>
                    <a:pt x="810882" y="756249"/>
                  </a:cubicBezTo>
                  <a:lnTo>
                    <a:pt x="769373" y="697400"/>
                  </a:lnTo>
                  <a:lnTo>
                    <a:pt x="757813" y="679535"/>
                  </a:lnTo>
                  <a:lnTo>
                    <a:pt x="748880" y="662721"/>
                  </a:lnTo>
                  <a:lnTo>
                    <a:pt x="758338" y="658518"/>
                  </a:lnTo>
                  <a:lnTo>
                    <a:pt x="756237" y="653789"/>
                  </a:lnTo>
                  <a:lnTo>
                    <a:pt x="784085" y="618059"/>
                  </a:lnTo>
                  <a:cubicBezTo>
                    <a:pt x="806679" y="580752"/>
                    <a:pt x="811408" y="539242"/>
                    <a:pt x="799848" y="493529"/>
                  </a:cubicBezTo>
                  <a:cubicBezTo>
                    <a:pt x="799323" y="491427"/>
                    <a:pt x="799848" y="489325"/>
                    <a:pt x="800899" y="487749"/>
                  </a:cubicBezTo>
                  <a:cubicBezTo>
                    <a:pt x="809306" y="478291"/>
                    <a:pt x="817713" y="469359"/>
                    <a:pt x="827171" y="460426"/>
                  </a:cubicBezTo>
                  <a:cubicBezTo>
                    <a:pt x="888648" y="403679"/>
                    <a:pt x="961158" y="359016"/>
                    <a:pt x="1036822" y="316455"/>
                  </a:cubicBezTo>
                  <a:cubicBezTo>
                    <a:pt x="1040500" y="317506"/>
                    <a:pt x="1044178" y="318557"/>
                    <a:pt x="1047856" y="319608"/>
                  </a:cubicBezTo>
                  <a:cubicBezTo>
                    <a:pt x="1089891" y="328541"/>
                    <a:pt x="1129825" y="308048"/>
                    <a:pt x="1137181" y="273369"/>
                  </a:cubicBezTo>
                  <a:cubicBezTo>
                    <a:pt x="1144537" y="238690"/>
                    <a:pt x="1116689" y="204011"/>
                    <a:pt x="1074654" y="195079"/>
                  </a:cubicBezTo>
                  <a:cubicBezTo>
                    <a:pt x="1032618" y="186146"/>
                    <a:pt x="992685" y="206638"/>
                    <a:pt x="985329" y="241317"/>
                  </a:cubicBezTo>
                  <a:cubicBezTo>
                    <a:pt x="983227" y="251826"/>
                    <a:pt x="984278" y="262860"/>
                    <a:pt x="987956" y="272844"/>
                  </a:cubicBezTo>
                  <a:cubicBezTo>
                    <a:pt x="966938" y="284404"/>
                    <a:pt x="945921" y="295963"/>
                    <a:pt x="923852" y="306472"/>
                  </a:cubicBezTo>
                  <a:cubicBezTo>
                    <a:pt x="891800" y="321710"/>
                    <a:pt x="858697" y="335371"/>
                    <a:pt x="825069" y="347456"/>
                  </a:cubicBezTo>
                  <a:lnTo>
                    <a:pt x="737846" y="372678"/>
                  </a:lnTo>
                  <a:lnTo>
                    <a:pt x="737846" y="372152"/>
                  </a:lnTo>
                  <a:lnTo>
                    <a:pt x="716829" y="377407"/>
                  </a:lnTo>
                  <a:lnTo>
                    <a:pt x="711574" y="376356"/>
                  </a:lnTo>
                  <a:cubicBezTo>
                    <a:pt x="658505" y="340626"/>
                    <a:pt x="600181" y="324862"/>
                    <a:pt x="538179" y="330117"/>
                  </a:cubicBezTo>
                  <a:lnTo>
                    <a:pt x="511381" y="333270"/>
                  </a:lnTo>
                  <a:lnTo>
                    <a:pt x="506652" y="332219"/>
                  </a:lnTo>
                  <a:lnTo>
                    <a:pt x="506652" y="332219"/>
                  </a:lnTo>
                  <a:lnTo>
                    <a:pt x="501398" y="335371"/>
                  </a:lnTo>
                  <a:lnTo>
                    <a:pt x="502974" y="334320"/>
                  </a:lnTo>
                  <a:lnTo>
                    <a:pt x="468295" y="315930"/>
                  </a:lnTo>
                  <a:lnTo>
                    <a:pt x="439396" y="299116"/>
                  </a:lnTo>
                  <a:cubicBezTo>
                    <a:pt x="357427" y="244995"/>
                    <a:pt x="284916" y="182468"/>
                    <a:pt x="213982" y="117313"/>
                  </a:cubicBezTo>
                  <a:lnTo>
                    <a:pt x="211880" y="118364"/>
                  </a:lnTo>
                  <a:cubicBezTo>
                    <a:pt x="217134" y="108381"/>
                    <a:pt x="220287" y="97872"/>
                    <a:pt x="220812" y="86312"/>
                  </a:cubicBezTo>
                  <a:cubicBezTo>
                    <a:pt x="222389" y="41124"/>
                    <a:pt x="180879" y="2767"/>
                    <a:pt x="128335" y="140"/>
                  </a:cubicBezTo>
                  <a:cubicBezTo>
                    <a:pt x="75791" y="-2487"/>
                    <a:pt x="32179" y="32192"/>
                    <a:pt x="30603" y="77380"/>
                  </a:cubicBezTo>
                  <a:cubicBezTo>
                    <a:pt x="29026" y="122568"/>
                    <a:pt x="70536" y="160925"/>
                    <a:pt x="123080" y="163552"/>
                  </a:cubicBezTo>
                  <a:cubicBezTo>
                    <a:pt x="128335" y="163552"/>
                    <a:pt x="133589" y="163552"/>
                    <a:pt x="138318" y="163027"/>
                  </a:cubicBezTo>
                  <a:cubicBezTo>
                    <a:pt x="164590" y="186672"/>
                    <a:pt x="190862" y="209265"/>
                    <a:pt x="215558" y="233961"/>
                  </a:cubicBezTo>
                  <a:lnTo>
                    <a:pt x="290171" y="316981"/>
                  </a:lnTo>
                  <a:lnTo>
                    <a:pt x="311188" y="342727"/>
                  </a:lnTo>
                  <a:lnTo>
                    <a:pt x="351647" y="400526"/>
                  </a:lnTo>
                  <a:lnTo>
                    <a:pt x="362156" y="417866"/>
                  </a:lnTo>
                  <a:lnTo>
                    <a:pt x="352698" y="429951"/>
                  </a:lnTo>
                  <a:cubicBezTo>
                    <a:pt x="330104" y="467257"/>
                    <a:pt x="325375" y="508767"/>
                    <a:pt x="336935" y="554480"/>
                  </a:cubicBezTo>
                  <a:cubicBezTo>
                    <a:pt x="337460" y="556582"/>
                    <a:pt x="336935" y="558684"/>
                    <a:pt x="335884" y="560260"/>
                  </a:cubicBezTo>
                  <a:cubicBezTo>
                    <a:pt x="327477" y="569718"/>
                    <a:pt x="319070" y="578650"/>
                    <a:pt x="309612" y="587583"/>
                  </a:cubicBezTo>
                  <a:cubicBezTo>
                    <a:pt x="250762" y="641703"/>
                    <a:pt x="181930" y="685315"/>
                    <a:pt x="109419" y="725774"/>
                  </a:cubicBezTo>
                  <a:cubicBezTo>
                    <a:pt x="103639" y="723147"/>
                    <a:pt x="96808" y="721045"/>
                    <a:pt x="90503" y="719469"/>
                  </a:cubicBezTo>
                  <a:cubicBezTo>
                    <a:pt x="48468" y="710536"/>
                    <a:pt x="8534" y="731028"/>
                    <a:pt x="1178" y="765707"/>
                  </a:cubicBezTo>
                  <a:cubicBezTo>
                    <a:pt x="-6178" y="800387"/>
                    <a:pt x="21670" y="835066"/>
                    <a:pt x="63705" y="843998"/>
                  </a:cubicBezTo>
                  <a:cubicBezTo>
                    <a:pt x="105741" y="852931"/>
                    <a:pt x="145674" y="832438"/>
                    <a:pt x="153030" y="797759"/>
                  </a:cubicBezTo>
                  <a:cubicBezTo>
                    <a:pt x="154607" y="789352"/>
                    <a:pt x="154607" y="780945"/>
                    <a:pt x="152505" y="772538"/>
                  </a:cubicBezTo>
                  <a:cubicBezTo>
                    <a:pt x="171946" y="762029"/>
                    <a:pt x="191913" y="750995"/>
                    <a:pt x="212405" y="741012"/>
                  </a:cubicBezTo>
                  <a:cubicBezTo>
                    <a:pt x="244457" y="725774"/>
                    <a:pt x="277560" y="712112"/>
                    <a:pt x="311188" y="700027"/>
                  </a:cubicBezTo>
                  <a:lnTo>
                    <a:pt x="398411" y="674806"/>
                  </a:lnTo>
                  <a:lnTo>
                    <a:pt x="398411" y="675332"/>
                  </a:lnTo>
                  <a:lnTo>
                    <a:pt x="419429" y="670077"/>
                  </a:lnTo>
                  <a:lnTo>
                    <a:pt x="424683" y="671128"/>
                  </a:lnTo>
                  <a:cubicBezTo>
                    <a:pt x="477753" y="706858"/>
                    <a:pt x="536077" y="722621"/>
                    <a:pt x="598079" y="717367"/>
                  </a:cubicBezTo>
                  <a:lnTo>
                    <a:pt x="621724" y="714214"/>
                  </a:lnTo>
                  <a:lnTo>
                    <a:pt x="668488" y="696349"/>
                  </a:lnTo>
                  <a:close/>
                </a:path>
              </a:pathLst>
            </a:custGeom>
            <a:grpFill/>
            <a:ln w="52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29">
              <a:extLst>
                <a:ext uri="{FF2B5EF4-FFF2-40B4-BE49-F238E27FC236}">
                  <a16:creationId xmlns:a16="http://schemas.microsoft.com/office/drawing/2014/main" id="{66B2E6E9-8BBF-4891-BA03-83AF7D97B6BA}"/>
                </a:ext>
              </a:extLst>
            </p:cNvPr>
            <p:cNvSpPr/>
            <p:nvPr/>
          </p:nvSpPr>
          <p:spPr>
            <a:xfrm>
              <a:off x="5332950" y="4314620"/>
              <a:ext cx="632182" cy="453406"/>
            </a:xfrm>
            <a:custGeom>
              <a:avLst/>
              <a:gdLst>
                <a:gd name="connsiteX0" fmla="*/ 202496 w 632182"/>
                <a:gd name="connsiteY0" fmla="*/ 11673 h 453406"/>
                <a:gd name="connsiteX1" fmla="*/ 264498 w 632182"/>
                <a:gd name="connsiteY1" fmla="*/ 75777 h 453406"/>
                <a:gd name="connsiteX2" fmla="*/ 396383 w 632182"/>
                <a:gd name="connsiteY2" fmla="*/ 86286 h 453406"/>
                <a:gd name="connsiteX3" fmla="*/ 515133 w 632182"/>
                <a:gd name="connsiteY3" fmla="*/ 290157 h 453406"/>
                <a:gd name="connsiteX4" fmla="*/ 236649 w 632182"/>
                <a:gd name="connsiteY4" fmla="*/ 366346 h 453406"/>
                <a:gd name="connsiteX5" fmla="*/ 117900 w 632182"/>
                <a:gd name="connsiteY5" fmla="*/ 162475 h 453406"/>
                <a:gd name="connsiteX6" fmla="*/ 44338 w 632182"/>
                <a:gd name="connsiteY6" fmla="*/ 106778 h 453406"/>
                <a:gd name="connsiteX7" fmla="*/ 22270 w 632182"/>
                <a:gd name="connsiteY7" fmla="*/ 298564 h 453406"/>
                <a:gd name="connsiteX8" fmla="*/ 430537 w 632182"/>
                <a:gd name="connsiteY8" fmla="*/ 441484 h 453406"/>
                <a:gd name="connsiteX9" fmla="*/ 610763 w 632182"/>
                <a:gd name="connsiteY9" fmla="*/ 154068 h 453406"/>
                <a:gd name="connsiteX10" fmla="*/ 202496 w 632182"/>
                <a:gd name="connsiteY10" fmla="*/ 11673 h 45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2182" h="453406">
                  <a:moveTo>
                    <a:pt x="202496" y="11673"/>
                  </a:moveTo>
                  <a:lnTo>
                    <a:pt x="264498" y="75777"/>
                  </a:lnTo>
                  <a:cubicBezTo>
                    <a:pt x="314940" y="63167"/>
                    <a:pt x="345941" y="70523"/>
                    <a:pt x="396383" y="86286"/>
                  </a:cubicBezTo>
                  <a:cubicBezTo>
                    <a:pt x="506201" y="121491"/>
                    <a:pt x="559270" y="212392"/>
                    <a:pt x="515133" y="290157"/>
                  </a:cubicBezTo>
                  <a:cubicBezTo>
                    <a:pt x="470996" y="367397"/>
                    <a:pt x="346467" y="401551"/>
                    <a:pt x="236649" y="366346"/>
                  </a:cubicBezTo>
                  <a:cubicBezTo>
                    <a:pt x="126832" y="331141"/>
                    <a:pt x="73763" y="240240"/>
                    <a:pt x="117900" y="162475"/>
                  </a:cubicBezTo>
                  <a:lnTo>
                    <a:pt x="44338" y="106778"/>
                  </a:lnTo>
                  <a:cubicBezTo>
                    <a:pt x="-15037" y="186120"/>
                    <a:pt x="-6630" y="244444"/>
                    <a:pt x="22270" y="298564"/>
                  </a:cubicBezTo>
                  <a:cubicBezTo>
                    <a:pt x="84797" y="417839"/>
                    <a:pt x="267650" y="481418"/>
                    <a:pt x="430537" y="441484"/>
                  </a:cubicBezTo>
                  <a:cubicBezTo>
                    <a:pt x="592898" y="401551"/>
                    <a:pt x="673816" y="272818"/>
                    <a:pt x="610763" y="154068"/>
                  </a:cubicBezTo>
                  <a:cubicBezTo>
                    <a:pt x="548236" y="35844"/>
                    <a:pt x="365382" y="-27735"/>
                    <a:pt x="202496" y="11673"/>
                  </a:cubicBezTo>
                  <a:close/>
                </a:path>
              </a:pathLst>
            </a:custGeom>
            <a:grpFill/>
            <a:ln w="52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30">
              <a:extLst>
                <a:ext uri="{FF2B5EF4-FFF2-40B4-BE49-F238E27FC236}">
                  <a16:creationId xmlns:a16="http://schemas.microsoft.com/office/drawing/2014/main" id="{7BFDA8B3-2C41-4DE5-BF00-DF811F4B4A20}"/>
                </a:ext>
              </a:extLst>
            </p:cNvPr>
            <p:cNvSpPr/>
            <p:nvPr/>
          </p:nvSpPr>
          <p:spPr>
            <a:xfrm>
              <a:off x="5468334" y="3549051"/>
              <a:ext cx="820430" cy="622379"/>
            </a:xfrm>
            <a:custGeom>
              <a:avLst/>
              <a:gdLst>
                <a:gd name="connsiteX0" fmla="*/ 785390 w 820430"/>
                <a:gd name="connsiteY0" fmla="*/ 185070 h 622379"/>
                <a:gd name="connsiteX1" fmla="*/ 244185 w 820430"/>
                <a:gd name="connsiteY1" fmla="*/ 26913 h 622379"/>
                <a:gd name="connsiteX2" fmla="*/ 35060 w 820430"/>
                <a:gd name="connsiteY2" fmla="*/ 437282 h 622379"/>
                <a:gd name="connsiteX3" fmla="*/ 143301 w 820430"/>
                <a:gd name="connsiteY3" fmla="*/ 372127 h 622379"/>
                <a:gd name="connsiteX4" fmla="*/ 146979 w 820430"/>
                <a:gd name="connsiteY4" fmla="*/ 241818 h 622379"/>
                <a:gd name="connsiteX5" fmla="*/ 501126 w 820430"/>
                <a:gd name="connsiteY5" fmla="*/ 112034 h 622379"/>
                <a:gd name="connsiteX6" fmla="*/ 671894 w 820430"/>
                <a:gd name="connsiteY6" fmla="*/ 380534 h 622379"/>
                <a:gd name="connsiteX7" fmla="*/ 317747 w 820430"/>
                <a:gd name="connsiteY7" fmla="*/ 510318 h 622379"/>
                <a:gd name="connsiteX8" fmla="*/ 225795 w 820430"/>
                <a:gd name="connsiteY8" fmla="*/ 585982 h 622379"/>
                <a:gd name="connsiteX9" fmla="*/ 575213 w 820430"/>
                <a:gd name="connsiteY9" fmla="*/ 594914 h 622379"/>
                <a:gd name="connsiteX10" fmla="*/ 785390 w 820430"/>
                <a:gd name="connsiteY10" fmla="*/ 185070 h 62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20430" h="622379">
                  <a:moveTo>
                    <a:pt x="785390" y="185070"/>
                  </a:moveTo>
                  <a:cubicBezTo>
                    <a:pt x="693963" y="27963"/>
                    <a:pt x="451209" y="-42971"/>
                    <a:pt x="244185" y="26913"/>
                  </a:cubicBezTo>
                  <a:cubicBezTo>
                    <a:pt x="37162" y="96271"/>
                    <a:pt x="-56367" y="280175"/>
                    <a:pt x="35060" y="437282"/>
                  </a:cubicBezTo>
                  <a:lnTo>
                    <a:pt x="143301" y="372127"/>
                  </a:lnTo>
                  <a:cubicBezTo>
                    <a:pt x="114927" y="323261"/>
                    <a:pt x="123860" y="292260"/>
                    <a:pt x="146979" y="241818"/>
                  </a:cubicBezTo>
                  <a:cubicBezTo>
                    <a:pt x="197947" y="132001"/>
                    <a:pt x="356104" y="73677"/>
                    <a:pt x="501126" y="112034"/>
                  </a:cubicBezTo>
                  <a:cubicBezTo>
                    <a:pt x="646148" y="150391"/>
                    <a:pt x="722862" y="270717"/>
                    <a:pt x="671894" y="380534"/>
                  </a:cubicBezTo>
                  <a:cubicBezTo>
                    <a:pt x="620926" y="490351"/>
                    <a:pt x="462769" y="548675"/>
                    <a:pt x="317747" y="510318"/>
                  </a:cubicBezTo>
                  <a:lnTo>
                    <a:pt x="225795" y="585982"/>
                  </a:lnTo>
                  <a:cubicBezTo>
                    <a:pt x="376071" y="639051"/>
                    <a:pt x="480634" y="626966"/>
                    <a:pt x="575213" y="594914"/>
                  </a:cubicBezTo>
                  <a:cubicBezTo>
                    <a:pt x="783288" y="526081"/>
                    <a:pt x="876816" y="342177"/>
                    <a:pt x="785390" y="185070"/>
                  </a:cubicBezTo>
                  <a:close/>
                </a:path>
              </a:pathLst>
            </a:custGeom>
            <a:grpFill/>
            <a:ln w="52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31">
              <a:extLst>
                <a:ext uri="{FF2B5EF4-FFF2-40B4-BE49-F238E27FC236}">
                  <a16:creationId xmlns:a16="http://schemas.microsoft.com/office/drawing/2014/main" id="{07D27088-F12F-4A04-BCE5-096E5324B665}"/>
                </a:ext>
              </a:extLst>
            </p:cNvPr>
            <p:cNvSpPr/>
            <p:nvPr/>
          </p:nvSpPr>
          <p:spPr>
            <a:xfrm>
              <a:off x="4355718" y="4202861"/>
              <a:ext cx="819177" cy="623592"/>
            </a:xfrm>
            <a:custGeom>
              <a:avLst/>
              <a:gdLst>
                <a:gd name="connsiteX0" fmla="*/ 678982 w 819177"/>
                <a:gd name="connsiteY0" fmla="*/ 265302 h 623592"/>
                <a:gd name="connsiteX1" fmla="*/ 668999 w 819177"/>
                <a:gd name="connsiteY1" fmla="*/ 395611 h 623592"/>
                <a:gd name="connsiteX2" fmla="*/ 308546 w 819177"/>
                <a:gd name="connsiteY2" fmla="*/ 506479 h 623592"/>
                <a:gd name="connsiteX3" fmla="*/ 151965 w 819177"/>
                <a:gd name="connsiteY3" fmla="*/ 229046 h 623592"/>
                <a:gd name="connsiteX4" fmla="*/ 512418 w 819177"/>
                <a:gd name="connsiteY4" fmla="*/ 118178 h 623592"/>
                <a:gd name="connsiteX5" fmla="*/ 608048 w 819177"/>
                <a:gd name="connsiteY5" fmla="*/ 47244 h 623592"/>
                <a:gd name="connsiteX6" fmla="*/ 259680 w 819177"/>
                <a:gd name="connsiteY6" fmla="*/ 19921 h 623592"/>
                <a:gd name="connsiteX7" fmla="*/ 29012 w 819177"/>
                <a:gd name="connsiteY7" fmla="*/ 418730 h 623592"/>
                <a:gd name="connsiteX8" fmla="*/ 560233 w 819177"/>
                <a:gd name="connsiteY8" fmla="*/ 604736 h 623592"/>
                <a:gd name="connsiteX9" fmla="*/ 790376 w 819177"/>
                <a:gd name="connsiteY9" fmla="*/ 205927 h 623592"/>
                <a:gd name="connsiteX10" fmla="*/ 678982 w 819177"/>
                <a:gd name="connsiteY10" fmla="*/ 265302 h 623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19177" h="623592">
                  <a:moveTo>
                    <a:pt x="678982" y="265302"/>
                  </a:moveTo>
                  <a:cubicBezTo>
                    <a:pt x="704729" y="315744"/>
                    <a:pt x="694220" y="345694"/>
                    <a:pt x="668999" y="395611"/>
                  </a:cubicBezTo>
                  <a:cubicBezTo>
                    <a:pt x="612251" y="502801"/>
                    <a:pt x="451466" y="552718"/>
                    <a:pt x="308546" y="506479"/>
                  </a:cubicBezTo>
                  <a:cubicBezTo>
                    <a:pt x="165627" y="460240"/>
                    <a:pt x="95743" y="336762"/>
                    <a:pt x="151965" y="229046"/>
                  </a:cubicBezTo>
                  <a:cubicBezTo>
                    <a:pt x="208713" y="121856"/>
                    <a:pt x="369498" y="71939"/>
                    <a:pt x="512418" y="118178"/>
                  </a:cubicBezTo>
                  <a:lnTo>
                    <a:pt x="608048" y="47244"/>
                  </a:lnTo>
                  <a:cubicBezTo>
                    <a:pt x="460924" y="-13708"/>
                    <a:pt x="355836" y="-7402"/>
                    <a:pt x="259680" y="19921"/>
                  </a:cubicBezTo>
                  <a:cubicBezTo>
                    <a:pt x="48453" y="78245"/>
                    <a:pt x="-54533" y="256895"/>
                    <a:pt x="29012" y="418730"/>
                  </a:cubicBezTo>
                  <a:cubicBezTo>
                    <a:pt x="111506" y="580041"/>
                    <a:pt x="350582" y="663586"/>
                    <a:pt x="560233" y="604736"/>
                  </a:cubicBezTo>
                  <a:cubicBezTo>
                    <a:pt x="770934" y="546413"/>
                    <a:pt x="873395" y="367763"/>
                    <a:pt x="790376" y="205927"/>
                  </a:cubicBezTo>
                  <a:lnTo>
                    <a:pt x="678982" y="265302"/>
                  </a:lnTo>
                  <a:close/>
                </a:path>
              </a:pathLst>
            </a:custGeom>
            <a:grpFill/>
            <a:ln w="52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02" name="Retângulo 101">
            <a:extLst>
              <a:ext uri="{FF2B5EF4-FFF2-40B4-BE49-F238E27FC236}">
                <a16:creationId xmlns:a16="http://schemas.microsoft.com/office/drawing/2014/main" id="{746D81E3-EEA3-4097-8340-FA6F1C12A9DB}"/>
              </a:ext>
            </a:extLst>
          </p:cNvPr>
          <p:cNvSpPr/>
          <p:nvPr/>
        </p:nvSpPr>
        <p:spPr>
          <a:xfrm>
            <a:off x="0" y="0"/>
            <a:ext cx="12192000" cy="1140707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3" name="CaixaDeTexto 102">
            <a:extLst>
              <a:ext uri="{FF2B5EF4-FFF2-40B4-BE49-F238E27FC236}">
                <a16:creationId xmlns:a16="http://schemas.microsoft.com/office/drawing/2014/main" id="{6168BABE-8AD4-4D25-893E-6CBA295D1847}"/>
              </a:ext>
            </a:extLst>
          </p:cNvPr>
          <p:cNvSpPr txBox="1"/>
          <p:nvPr/>
        </p:nvSpPr>
        <p:spPr>
          <a:xfrm>
            <a:off x="71798" y="192655"/>
            <a:ext cx="9754998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4400">
                <a:solidFill>
                  <a:schemeClr val="bg1"/>
                </a:solidFill>
                <a:latin typeface="Montserrat" panose="02000505000000020004" pitchFamily="2" charset="0"/>
              </a:rPr>
              <a:t>Infográficos que podem ajudar</a:t>
            </a:r>
          </a:p>
        </p:txBody>
      </p:sp>
      <p:sp>
        <p:nvSpPr>
          <p:cNvPr id="104" name="CaixaDeTexto 103">
            <a:extLst>
              <a:ext uri="{FF2B5EF4-FFF2-40B4-BE49-F238E27FC236}">
                <a16:creationId xmlns:a16="http://schemas.microsoft.com/office/drawing/2014/main" id="{EDFA2CF8-0354-42A3-B433-3E1D396ADCA1}"/>
              </a:ext>
            </a:extLst>
          </p:cNvPr>
          <p:cNvSpPr txBox="1"/>
          <p:nvPr/>
        </p:nvSpPr>
        <p:spPr>
          <a:xfrm>
            <a:off x="8968867" y="262558"/>
            <a:ext cx="32303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000">
                <a:solidFill>
                  <a:schemeClr val="bg1"/>
                </a:solidFill>
                <a:latin typeface="Montserrat" panose="02000505000000020004" pitchFamily="2" charset="0"/>
              </a:rPr>
              <a:t>(CORES E TAMANHOS EDITÁVEIS)</a:t>
            </a:r>
          </a:p>
        </p:txBody>
      </p:sp>
    </p:spTree>
    <p:extLst>
      <p:ext uri="{BB962C8B-B14F-4D97-AF65-F5344CB8AC3E}">
        <p14:creationId xmlns:p14="http://schemas.microsoft.com/office/powerpoint/2010/main" val="3585503211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able 2">
            <a:extLst>
              <a:ext uri="{FF2B5EF4-FFF2-40B4-BE49-F238E27FC236}">
                <a16:creationId xmlns:a16="http://schemas.microsoft.com/office/drawing/2014/main" id="{2254FD82-9DFA-4D6B-A472-B80554EB9FF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45990074"/>
              </p:ext>
            </p:extLst>
          </p:nvPr>
        </p:nvGraphicFramePr>
        <p:xfrm>
          <a:off x="905608" y="3824876"/>
          <a:ext cx="10380784" cy="2595880"/>
        </p:xfrm>
        <a:graphic>
          <a:graphicData uri="http://schemas.openxmlformats.org/drawingml/2006/table">
            <a:tbl>
              <a:tblPr firstRow="1" bandRow="1">
                <a:tableStyleId>{0505E3EF-67EA-436B-97B2-0124C06EBD24}</a:tableStyleId>
              </a:tblPr>
              <a:tblGrid>
                <a:gridCol w="293071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6251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6251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86251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86251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Contents A </a:t>
                      </a:r>
                      <a:endParaRPr lang="ko-KR" altLang="en-US" sz="12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12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Contents B </a:t>
                      </a:r>
                      <a:endParaRPr lang="ko-KR" altLang="en-US" sz="12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Contents C</a:t>
                      </a:r>
                      <a:endParaRPr lang="ko-KR" altLang="en-US" sz="12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Contents D </a:t>
                      </a:r>
                      <a:endParaRPr lang="ko-KR" altLang="en-US" sz="12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Contents E</a:t>
                      </a:r>
                      <a:endParaRPr lang="ko-KR" altLang="en-US" sz="12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Contents F </a:t>
                      </a:r>
                      <a:endParaRPr lang="ko-KR" altLang="en-US" sz="12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kern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Here</a:t>
                      </a:r>
                      <a:endParaRPr lang="en-JM" altLang="ko-KR" sz="120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606359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Contents G</a:t>
                      </a:r>
                      <a:endParaRPr lang="ko-KR" altLang="en-US" sz="12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78756321"/>
                  </a:ext>
                </a:extLst>
              </a:tr>
            </a:tbl>
          </a:graphicData>
        </a:graphic>
      </p:graphicFrame>
      <p:sp>
        <p:nvSpPr>
          <p:cNvPr id="7" name="TextBox 4">
            <a:extLst>
              <a:ext uri="{FF2B5EF4-FFF2-40B4-BE49-F238E27FC236}">
                <a16:creationId xmlns:a16="http://schemas.microsoft.com/office/drawing/2014/main" id="{4DE715D9-E1B0-45BC-9329-FA146BB55755}"/>
              </a:ext>
            </a:extLst>
          </p:cNvPr>
          <p:cNvSpPr txBox="1"/>
          <p:nvPr/>
        </p:nvSpPr>
        <p:spPr>
          <a:xfrm>
            <a:off x="4076961" y="3440434"/>
            <a:ext cx="1368152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b="1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Chart Title</a:t>
            </a:r>
            <a:endParaRPr lang="ko-KR" altLang="en-US" b="1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8" name="TextBox 5">
            <a:extLst>
              <a:ext uri="{FF2B5EF4-FFF2-40B4-BE49-F238E27FC236}">
                <a16:creationId xmlns:a16="http://schemas.microsoft.com/office/drawing/2014/main" id="{ADF5D640-8242-47A7-8EFB-300612B9069D}"/>
              </a:ext>
            </a:extLst>
          </p:cNvPr>
          <p:cNvSpPr txBox="1"/>
          <p:nvPr/>
        </p:nvSpPr>
        <p:spPr>
          <a:xfrm>
            <a:off x="5943860" y="3440434"/>
            <a:ext cx="1368152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b="1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Chart Title</a:t>
            </a:r>
            <a:endParaRPr lang="ko-KR" altLang="en-US" b="1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2" name="TextBox 6">
            <a:extLst>
              <a:ext uri="{FF2B5EF4-FFF2-40B4-BE49-F238E27FC236}">
                <a16:creationId xmlns:a16="http://schemas.microsoft.com/office/drawing/2014/main" id="{E445127F-7681-46F6-9B7F-299AD409C2C1}"/>
              </a:ext>
            </a:extLst>
          </p:cNvPr>
          <p:cNvSpPr txBox="1"/>
          <p:nvPr/>
        </p:nvSpPr>
        <p:spPr>
          <a:xfrm>
            <a:off x="7810759" y="3440434"/>
            <a:ext cx="1368152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b="1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Chart Title</a:t>
            </a:r>
            <a:endParaRPr lang="ko-KR" altLang="en-US" b="1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3" name="TextBox 7">
            <a:extLst>
              <a:ext uri="{FF2B5EF4-FFF2-40B4-BE49-F238E27FC236}">
                <a16:creationId xmlns:a16="http://schemas.microsoft.com/office/drawing/2014/main" id="{A41C56EC-506C-4272-AEB9-BE25166E2802}"/>
              </a:ext>
            </a:extLst>
          </p:cNvPr>
          <p:cNvSpPr txBox="1"/>
          <p:nvPr/>
        </p:nvSpPr>
        <p:spPr>
          <a:xfrm>
            <a:off x="9677658" y="3440434"/>
            <a:ext cx="1368152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b="1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Chart Title</a:t>
            </a:r>
            <a:endParaRPr lang="ko-KR" altLang="en-US" b="1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4" name="Rectangle 16">
            <a:extLst>
              <a:ext uri="{FF2B5EF4-FFF2-40B4-BE49-F238E27FC236}">
                <a16:creationId xmlns:a16="http://schemas.microsoft.com/office/drawing/2014/main" id="{08A8F620-6D7E-4075-9F4B-D6B66EDEF20E}"/>
              </a:ext>
            </a:extLst>
          </p:cNvPr>
          <p:cNvSpPr/>
          <p:nvPr/>
        </p:nvSpPr>
        <p:spPr>
          <a:xfrm rot="2700000">
            <a:off x="6502070" y="2752568"/>
            <a:ext cx="339446" cy="608564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/>
          </a:p>
        </p:txBody>
      </p:sp>
      <p:sp>
        <p:nvSpPr>
          <p:cNvPr id="15" name="Rectangle 9">
            <a:extLst>
              <a:ext uri="{FF2B5EF4-FFF2-40B4-BE49-F238E27FC236}">
                <a16:creationId xmlns:a16="http://schemas.microsoft.com/office/drawing/2014/main" id="{205AD35C-5C9E-4444-95E0-FCB28DBE2972}"/>
              </a:ext>
            </a:extLst>
          </p:cNvPr>
          <p:cNvSpPr/>
          <p:nvPr/>
        </p:nvSpPr>
        <p:spPr>
          <a:xfrm>
            <a:off x="4574586" y="2860011"/>
            <a:ext cx="420559" cy="393681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/>
          </a:p>
        </p:txBody>
      </p:sp>
      <p:sp>
        <p:nvSpPr>
          <p:cNvPr id="16" name="Rectangle 36">
            <a:extLst>
              <a:ext uri="{FF2B5EF4-FFF2-40B4-BE49-F238E27FC236}">
                <a16:creationId xmlns:a16="http://schemas.microsoft.com/office/drawing/2014/main" id="{35F26919-34B8-432A-AD39-737FDF9E8558}"/>
              </a:ext>
            </a:extLst>
          </p:cNvPr>
          <p:cNvSpPr/>
          <p:nvPr/>
        </p:nvSpPr>
        <p:spPr>
          <a:xfrm>
            <a:off x="8261671" y="2861945"/>
            <a:ext cx="466329" cy="38981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/>
          </a:p>
        </p:txBody>
      </p:sp>
      <p:sp>
        <p:nvSpPr>
          <p:cNvPr id="17" name="Oval 21">
            <a:extLst>
              <a:ext uri="{FF2B5EF4-FFF2-40B4-BE49-F238E27FC236}">
                <a16:creationId xmlns:a16="http://schemas.microsoft.com/office/drawing/2014/main" id="{E480C969-BADC-4F90-BE27-CACFBC01B11D}"/>
              </a:ext>
            </a:extLst>
          </p:cNvPr>
          <p:cNvSpPr>
            <a:spLocks noChangeAspect="1"/>
          </p:cNvSpPr>
          <p:nvPr/>
        </p:nvSpPr>
        <p:spPr>
          <a:xfrm>
            <a:off x="10135363" y="2828588"/>
            <a:ext cx="452743" cy="45652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/>
          </a:p>
        </p:txBody>
      </p:sp>
      <p:sp>
        <p:nvSpPr>
          <p:cNvPr id="18" name="Retângulo 17">
            <a:extLst>
              <a:ext uri="{FF2B5EF4-FFF2-40B4-BE49-F238E27FC236}">
                <a16:creationId xmlns:a16="http://schemas.microsoft.com/office/drawing/2014/main" id="{5F4A0727-B20C-44F2-A939-47CAEAECC6CE}"/>
              </a:ext>
            </a:extLst>
          </p:cNvPr>
          <p:cNvSpPr/>
          <p:nvPr/>
        </p:nvSpPr>
        <p:spPr>
          <a:xfrm>
            <a:off x="0" y="0"/>
            <a:ext cx="12192000" cy="1140707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9" name="CaixaDeTexto 18">
            <a:extLst>
              <a:ext uri="{FF2B5EF4-FFF2-40B4-BE49-F238E27FC236}">
                <a16:creationId xmlns:a16="http://schemas.microsoft.com/office/drawing/2014/main" id="{31D2035A-38A2-44E8-B6D9-398573556D0D}"/>
              </a:ext>
            </a:extLst>
          </p:cNvPr>
          <p:cNvSpPr txBox="1"/>
          <p:nvPr/>
        </p:nvSpPr>
        <p:spPr>
          <a:xfrm>
            <a:off x="71798" y="192655"/>
            <a:ext cx="9754998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4400">
                <a:solidFill>
                  <a:schemeClr val="bg1"/>
                </a:solidFill>
                <a:latin typeface="Montserrat" panose="02000505000000020004" pitchFamily="2" charset="0"/>
              </a:rPr>
              <a:t>Infográficos que podem ajudar</a:t>
            </a:r>
          </a:p>
        </p:txBody>
      </p:sp>
      <p:sp>
        <p:nvSpPr>
          <p:cNvPr id="20" name="CaixaDeTexto 19">
            <a:extLst>
              <a:ext uri="{FF2B5EF4-FFF2-40B4-BE49-F238E27FC236}">
                <a16:creationId xmlns:a16="http://schemas.microsoft.com/office/drawing/2014/main" id="{341343C5-82CC-4896-AEC1-ECE5D3E7AB49}"/>
              </a:ext>
            </a:extLst>
          </p:cNvPr>
          <p:cNvSpPr txBox="1"/>
          <p:nvPr/>
        </p:nvSpPr>
        <p:spPr>
          <a:xfrm>
            <a:off x="8968867" y="262558"/>
            <a:ext cx="32303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000">
                <a:solidFill>
                  <a:schemeClr val="bg1"/>
                </a:solidFill>
                <a:latin typeface="Montserrat" panose="02000505000000020004" pitchFamily="2" charset="0"/>
              </a:rPr>
              <a:t>(CORES E TAMANHOS EDITÁVEIS)</a:t>
            </a:r>
          </a:p>
        </p:txBody>
      </p:sp>
    </p:spTree>
    <p:extLst>
      <p:ext uri="{BB962C8B-B14F-4D97-AF65-F5344CB8AC3E}">
        <p14:creationId xmlns:p14="http://schemas.microsoft.com/office/powerpoint/2010/main" val="2030870828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Shape 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tângulo 9">
            <a:extLst>
              <a:ext uri="{FF2B5EF4-FFF2-40B4-BE49-F238E27FC236}">
                <a16:creationId xmlns:a16="http://schemas.microsoft.com/office/drawing/2014/main" id="{53BDDEDA-E79A-43B4-A58F-99B98A090FC0}"/>
              </a:ext>
            </a:extLst>
          </p:cNvPr>
          <p:cNvSpPr/>
          <p:nvPr/>
        </p:nvSpPr>
        <p:spPr>
          <a:xfrm>
            <a:off x="0" y="0"/>
            <a:ext cx="3974471" cy="6858000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" name="CaixaDeTexto 11">
            <a:extLst>
              <a:ext uri="{FF2B5EF4-FFF2-40B4-BE49-F238E27FC236}">
                <a16:creationId xmlns:a16="http://schemas.microsoft.com/office/drawing/2014/main" id="{45234FAF-5432-4AAD-A9FB-E7CA5AAB9CB4}"/>
              </a:ext>
            </a:extLst>
          </p:cNvPr>
          <p:cNvSpPr txBox="1"/>
          <p:nvPr/>
        </p:nvSpPr>
        <p:spPr>
          <a:xfrm>
            <a:off x="73152" y="2367171"/>
            <a:ext cx="3917933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4400">
                <a:solidFill>
                  <a:schemeClr val="bg1"/>
                </a:solidFill>
                <a:latin typeface="Montserrat" panose="02000505000000020004" pitchFamily="2" charset="0"/>
              </a:rPr>
              <a:t>Infográficos que podem ajudar</a:t>
            </a:r>
          </a:p>
        </p:txBody>
      </p:sp>
      <p:sp>
        <p:nvSpPr>
          <p:cNvPr id="94" name="CaixaDeTexto 93">
            <a:extLst>
              <a:ext uri="{FF2B5EF4-FFF2-40B4-BE49-F238E27FC236}">
                <a16:creationId xmlns:a16="http://schemas.microsoft.com/office/drawing/2014/main" id="{CA012031-34A3-4EF2-8440-5022BC8B519B}"/>
              </a:ext>
            </a:extLst>
          </p:cNvPr>
          <p:cNvSpPr txBox="1"/>
          <p:nvPr/>
        </p:nvSpPr>
        <p:spPr>
          <a:xfrm>
            <a:off x="370086" y="4515257"/>
            <a:ext cx="32303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000">
                <a:solidFill>
                  <a:schemeClr val="bg1"/>
                </a:solidFill>
                <a:latin typeface="Montserrat" panose="02000505000000020004" pitchFamily="2" charset="0"/>
              </a:rPr>
              <a:t>(CORES E TAMANHOS EDITÁVEIS)</a:t>
            </a:r>
          </a:p>
        </p:txBody>
      </p:sp>
      <p:cxnSp>
        <p:nvCxnSpPr>
          <p:cNvPr id="37" name="Straight Connector 17">
            <a:extLst>
              <a:ext uri="{FF2B5EF4-FFF2-40B4-BE49-F238E27FC236}">
                <a16:creationId xmlns:a16="http://schemas.microsoft.com/office/drawing/2014/main" id="{8ADFF5B8-7708-4515-9775-A2A8F1C9E027}"/>
              </a:ext>
            </a:extLst>
          </p:cNvPr>
          <p:cNvCxnSpPr>
            <a:cxnSpLocks/>
          </p:cNvCxnSpPr>
          <p:nvPr/>
        </p:nvCxnSpPr>
        <p:spPr>
          <a:xfrm>
            <a:off x="5928733" y="8530"/>
            <a:ext cx="0" cy="6849470"/>
          </a:xfrm>
          <a:prstGeom prst="line">
            <a:avLst/>
          </a:prstGeom>
          <a:ln w="381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Oval 18">
            <a:extLst>
              <a:ext uri="{FF2B5EF4-FFF2-40B4-BE49-F238E27FC236}">
                <a16:creationId xmlns:a16="http://schemas.microsoft.com/office/drawing/2014/main" id="{0EA25D1F-16E5-492F-B872-FAEFB746543F}"/>
              </a:ext>
            </a:extLst>
          </p:cNvPr>
          <p:cNvSpPr/>
          <p:nvPr/>
        </p:nvSpPr>
        <p:spPr>
          <a:xfrm>
            <a:off x="5856725" y="1924540"/>
            <a:ext cx="144016" cy="14401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9" name="Oval 19">
            <a:extLst>
              <a:ext uri="{FF2B5EF4-FFF2-40B4-BE49-F238E27FC236}">
                <a16:creationId xmlns:a16="http://schemas.microsoft.com/office/drawing/2014/main" id="{01261911-6568-4A8C-8578-685E4485EA46}"/>
              </a:ext>
            </a:extLst>
          </p:cNvPr>
          <p:cNvSpPr/>
          <p:nvPr/>
        </p:nvSpPr>
        <p:spPr>
          <a:xfrm>
            <a:off x="5856725" y="2900220"/>
            <a:ext cx="144016" cy="14401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0" name="Oval 20">
            <a:extLst>
              <a:ext uri="{FF2B5EF4-FFF2-40B4-BE49-F238E27FC236}">
                <a16:creationId xmlns:a16="http://schemas.microsoft.com/office/drawing/2014/main" id="{A4B55051-0CA3-4270-A692-625325731246}"/>
              </a:ext>
            </a:extLst>
          </p:cNvPr>
          <p:cNvSpPr/>
          <p:nvPr/>
        </p:nvSpPr>
        <p:spPr>
          <a:xfrm>
            <a:off x="5856725" y="3875900"/>
            <a:ext cx="144016" cy="144016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1" name="Oval 21">
            <a:extLst>
              <a:ext uri="{FF2B5EF4-FFF2-40B4-BE49-F238E27FC236}">
                <a16:creationId xmlns:a16="http://schemas.microsoft.com/office/drawing/2014/main" id="{C79DCB6E-8A08-460A-8EDB-A8F3415A8EB4}"/>
              </a:ext>
            </a:extLst>
          </p:cNvPr>
          <p:cNvSpPr/>
          <p:nvPr/>
        </p:nvSpPr>
        <p:spPr>
          <a:xfrm>
            <a:off x="5856725" y="4851580"/>
            <a:ext cx="144016" cy="144016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2" name="Oval 22">
            <a:extLst>
              <a:ext uri="{FF2B5EF4-FFF2-40B4-BE49-F238E27FC236}">
                <a16:creationId xmlns:a16="http://schemas.microsoft.com/office/drawing/2014/main" id="{65B0149A-DA8D-49C4-BED6-56E89F57ED18}"/>
              </a:ext>
            </a:extLst>
          </p:cNvPr>
          <p:cNvSpPr/>
          <p:nvPr/>
        </p:nvSpPr>
        <p:spPr>
          <a:xfrm>
            <a:off x="5856725" y="5827262"/>
            <a:ext cx="144016" cy="144016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3" name="Pentagon 9">
            <a:extLst>
              <a:ext uri="{FF2B5EF4-FFF2-40B4-BE49-F238E27FC236}">
                <a16:creationId xmlns:a16="http://schemas.microsoft.com/office/drawing/2014/main" id="{8DBA17D9-A84C-414F-A962-0617B306D0D2}"/>
              </a:ext>
            </a:extLst>
          </p:cNvPr>
          <p:cNvSpPr/>
          <p:nvPr/>
        </p:nvSpPr>
        <p:spPr>
          <a:xfrm>
            <a:off x="4344557" y="1754232"/>
            <a:ext cx="1410456" cy="484632"/>
          </a:xfrm>
          <a:prstGeom prst="homePlate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5" name="TextBox 24">
            <a:extLst>
              <a:ext uri="{FF2B5EF4-FFF2-40B4-BE49-F238E27FC236}">
                <a16:creationId xmlns:a16="http://schemas.microsoft.com/office/drawing/2014/main" id="{B0CB969A-E397-4E5D-AFC3-E12A243026CC}"/>
              </a:ext>
            </a:extLst>
          </p:cNvPr>
          <p:cNvSpPr txBox="1"/>
          <p:nvPr/>
        </p:nvSpPr>
        <p:spPr>
          <a:xfrm>
            <a:off x="4488573" y="1796493"/>
            <a:ext cx="8530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>
                <a:solidFill>
                  <a:schemeClr val="accent2"/>
                </a:solidFill>
                <a:cs typeface="Arial" pitchFamily="34" charset="0"/>
              </a:rPr>
              <a:t>2016</a:t>
            </a:r>
            <a:endParaRPr lang="ko-KR" altLang="en-US" sz="2000" b="1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56" name="Pentagon 11">
            <a:extLst>
              <a:ext uri="{FF2B5EF4-FFF2-40B4-BE49-F238E27FC236}">
                <a16:creationId xmlns:a16="http://schemas.microsoft.com/office/drawing/2014/main" id="{A6A4C42B-A629-4E22-BFC1-29654A5B12EA}"/>
              </a:ext>
            </a:extLst>
          </p:cNvPr>
          <p:cNvSpPr/>
          <p:nvPr/>
        </p:nvSpPr>
        <p:spPr>
          <a:xfrm>
            <a:off x="4344557" y="2729912"/>
            <a:ext cx="1410456" cy="484632"/>
          </a:xfrm>
          <a:prstGeom prst="homePlate">
            <a:avLst/>
          </a:prstGeom>
          <a:solidFill>
            <a:schemeClr val="bg1"/>
          </a:solidFill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rgbClr val="07A398"/>
              </a:solidFill>
            </a:endParaRPr>
          </a:p>
        </p:txBody>
      </p:sp>
      <p:sp>
        <p:nvSpPr>
          <p:cNvPr id="64" name="TextBox 26">
            <a:extLst>
              <a:ext uri="{FF2B5EF4-FFF2-40B4-BE49-F238E27FC236}">
                <a16:creationId xmlns:a16="http://schemas.microsoft.com/office/drawing/2014/main" id="{3BC79B12-3423-45C5-98BE-A60F12A32C6A}"/>
              </a:ext>
            </a:extLst>
          </p:cNvPr>
          <p:cNvSpPr txBox="1"/>
          <p:nvPr/>
        </p:nvSpPr>
        <p:spPr>
          <a:xfrm>
            <a:off x="4488573" y="2772173"/>
            <a:ext cx="8530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>
                <a:solidFill>
                  <a:schemeClr val="accent4"/>
                </a:solidFill>
                <a:cs typeface="Arial" pitchFamily="34" charset="0"/>
              </a:rPr>
              <a:t>2017</a:t>
            </a:r>
            <a:endParaRPr lang="ko-KR" altLang="en-US" sz="2000" b="1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65" name="Pentagon 13">
            <a:extLst>
              <a:ext uri="{FF2B5EF4-FFF2-40B4-BE49-F238E27FC236}">
                <a16:creationId xmlns:a16="http://schemas.microsoft.com/office/drawing/2014/main" id="{AF32FFF2-FD8D-4310-8545-51AC737BF1B0}"/>
              </a:ext>
            </a:extLst>
          </p:cNvPr>
          <p:cNvSpPr/>
          <p:nvPr/>
        </p:nvSpPr>
        <p:spPr>
          <a:xfrm>
            <a:off x="4344557" y="3705592"/>
            <a:ext cx="1410456" cy="484632"/>
          </a:xfrm>
          <a:prstGeom prst="homePlate">
            <a:avLst/>
          </a:prstGeom>
          <a:solidFill>
            <a:schemeClr val="bg1"/>
          </a:solidFill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6" name="TextBox 28">
            <a:extLst>
              <a:ext uri="{FF2B5EF4-FFF2-40B4-BE49-F238E27FC236}">
                <a16:creationId xmlns:a16="http://schemas.microsoft.com/office/drawing/2014/main" id="{EE74DA3E-62AE-4FE5-8EB2-9AA22F8662E7}"/>
              </a:ext>
            </a:extLst>
          </p:cNvPr>
          <p:cNvSpPr txBox="1"/>
          <p:nvPr/>
        </p:nvSpPr>
        <p:spPr>
          <a:xfrm>
            <a:off x="4488573" y="3747853"/>
            <a:ext cx="8530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>
                <a:solidFill>
                  <a:schemeClr val="accent4"/>
                </a:solidFill>
                <a:cs typeface="Arial" pitchFamily="34" charset="0"/>
              </a:rPr>
              <a:t>2018</a:t>
            </a:r>
            <a:endParaRPr lang="ko-KR" altLang="en-US" sz="2000" b="1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67" name="Pentagon 15">
            <a:extLst>
              <a:ext uri="{FF2B5EF4-FFF2-40B4-BE49-F238E27FC236}">
                <a16:creationId xmlns:a16="http://schemas.microsoft.com/office/drawing/2014/main" id="{074A23B3-3DD5-408F-9FB6-59537F26886A}"/>
              </a:ext>
            </a:extLst>
          </p:cNvPr>
          <p:cNvSpPr/>
          <p:nvPr/>
        </p:nvSpPr>
        <p:spPr>
          <a:xfrm>
            <a:off x="4344557" y="4681272"/>
            <a:ext cx="1410456" cy="484632"/>
          </a:xfrm>
          <a:prstGeom prst="homePlate">
            <a:avLst/>
          </a:prstGeom>
          <a:solidFill>
            <a:schemeClr val="bg1"/>
          </a:solidFill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8" name="TextBox 30">
            <a:extLst>
              <a:ext uri="{FF2B5EF4-FFF2-40B4-BE49-F238E27FC236}">
                <a16:creationId xmlns:a16="http://schemas.microsoft.com/office/drawing/2014/main" id="{01A4D700-1AAF-40A3-9FDA-9F3071E61290}"/>
              </a:ext>
            </a:extLst>
          </p:cNvPr>
          <p:cNvSpPr txBox="1"/>
          <p:nvPr/>
        </p:nvSpPr>
        <p:spPr>
          <a:xfrm>
            <a:off x="4488573" y="4723533"/>
            <a:ext cx="8530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>
                <a:solidFill>
                  <a:schemeClr val="accent5"/>
                </a:solidFill>
                <a:cs typeface="Arial" pitchFamily="34" charset="0"/>
              </a:rPr>
              <a:t>2019</a:t>
            </a:r>
            <a:endParaRPr lang="ko-KR" altLang="en-US" sz="2000" b="1">
              <a:solidFill>
                <a:schemeClr val="accent5"/>
              </a:solidFill>
              <a:cs typeface="Arial" pitchFamily="34" charset="0"/>
            </a:endParaRPr>
          </a:p>
        </p:txBody>
      </p:sp>
      <p:sp>
        <p:nvSpPr>
          <p:cNvPr id="69" name="Pentagon 17">
            <a:extLst>
              <a:ext uri="{FF2B5EF4-FFF2-40B4-BE49-F238E27FC236}">
                <a16:creationId xmlns:a16="http://schemas.microsoft.com/office/drawing/2014/main" id="{978E6A3C-92FC-4CED-9727-DA6C1B869ABA}"/>
              </a:ext>
            </a:extLst>
          </p:cNvPr>
          <p:cNvSpPr/>
          <p:nvPr/>
        </p:nvSpPr>
        <p:spPr>
          <a:xfrm>
            <a:off x="4344557" y="5656954"/>
            <a:ext cx="1410456" cy="484632"/>
          </a:xfrm>
          <a:prstGeom prst="homePlate">
            <a:avLst/>
          </a:prstGeom>
          <a:solidFill>
            <a:schemeClr val="bg1"/>
          </a:solidFill>
          <a:ln w="381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0" name="TextBox 32">
            <a:extLst>
              <a:ext uri="{FF2B5EF4-FFF2-40B4-BE49-F238E27FC236}">
                <a16:creationId xmlns:a16="http://schemas.microsoft.com/office/drawing/2014/main" id="{F259498B-0C6A-4CB3-87FB-1058563A1752}"/>
              </a:ext>
            </a:extLst>
          </p:cNvPr>
          <p:cNvSpPr txBox="1"/>
          <p:nvPr/>
        </p:nvSpPr>
        <p:spPr>
          <a:xfrm>
            <a:off x="4488573" y="5699215"/>
            <a:ext cx="8530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>
                <a:solidFill>
                  <a:schemeClr val="accent6"/>
                </a:solidFill>
                <a:cs typeface="Arial" pitchFamily="34" charset="0"/>
              </a:rPr>
              <a:t>2020</a:t>
            </a:r>
            <a:endParaRPr lang="ko-KR" altLang="en-US" sz="2000" b="1">
              <a:solidFill>
                <a:schemeClr val="accent6"/>
              </a:solidFill>
              <a:cs typeface="Arial" pitchFamily="34" charset="0"/>
            </a:endParaRPr>
          </a:p>
        </p:txBody>
      </p:sp>
      <p:grpSp>
        <p:nvGrpSpPr>
          <p:cNvPr id="71" name="Group 33">
            <a:extLst>
              <a:ext uri="{FF2B5EF4-FFF2-40B4-BE49-F238E27FC236}">
                <a16:creationId xmlns:a16="http://schemas.microsoft.com/office/drawing/2014/main" id="{53932BAD-59C8-46AF-90BA-5ADD5E042C37}"/>
              </a:ext>
            </a:extLst>
          </p:cNvPr>
          <p:cNvGrpSpPr/>
          <p:nvPr/>
        </p:nvGrpSpPr>
        <p:grpSpPr>
          <a:xfrm>
            <a:off x="6217293" y="1632328"/>
            <a:ext cx="5779742" cy="743833"/>
            <a:chOff x="-475010" y="1057558"/>
            <a:chExt cx="3859356" cy="743833"/>
          </a:xfrm>
        </p:grpSpPr>
        <p:sp>
          <p:nvSpPr>
            <p:cNvPr id="72" name="TextBox 34">
              <a:extLst>
                <a:ext uri="{FF2B5EF4-FFF2-40B4-BE49-F238E27FC236}">
                  <a16:creationId xmlns:a16="http://schemas.microsoft.com/office/drawing/2014/main" id="{0778AC6A-2F60-4504-9074-7D2383643386}"/>
                </a:ext>
              </a:extLst>
            </p:cNvPr>
            <p:cNvSpPr txBox="1"/>
            <p:nvPr/>
          </p:nvSpPr>
          <p:spPr>
            <a:xfrm>
              <a:off x="-475010" y="1057558"/>
              <a:ext cx="385935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</a:t>
              </a:r>
              <a:endParaRPr lang="ko-KR" altLang="en-US" sz="1200" b="1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3" name="TextBox 35">
              <a:extLst>
                <a:ext uri="{FF2B5EF4-FFF2-40B4-BE49-F238E27FC236}">
                  <a16:creationId xmlns:a16="http://schemas.microsoft.com/office/drawing/2014/main" id="{67137913-3248-4208-9F5E-8D3B1C40894A}"/>
                </a:ext>
              </a:extLst>
            </p:cNvPr>
            <p:cNvSpPr txBox="1"/>
            <p:nvPr/>
          </p:nvSpPr>
          <p:spPr>
            <a:xfrm>
              <a:off x="-475010" y="1339726"/>
              <a:ext cx="385935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I hope and I believe that this Template will your Time, Money and Reputation. </a:t>
              </a:r>
            </a:p>
          </p:txBody>
        </p:sp>
      </p:grpSp>
      <p:grpSp>
        <p:nvGrpSpPr>
          <p:cNvPr id="74" name="Group 36">
            <a:extLst>
              <a:ext uri="{FF2B5EF4-FFF2-40B4-BE49-F238E27FC236}">
                <a16:creationId xmlns:a16="http://schemas.microsoft.com/office/drawing/2014/main" id="{AD0EF529-DB74-4D59-98F8-4781E946CE55}"/>
              </a:ext>
            </a:extLst>
          </p:cNvPr>
          <p:cNvGrpSpPr/>
          <p:nvPr/>
        </p:nvGrpSpPr>
        <p:grpSpPr>
          <a:xfrm>
            <a:off x="6217293" y="2608008"/>
            <a:ext cx="5779742" cy="743833"/>
            <a:chOff x="-475010" y="1057558"/>
            <a:chExt cx="3859356" cy="743833"/>
          </a:xfrm>
        </p:grpSpPr>
        <p:sp>
          <p:nvSpPr>
            <p:cNvPr id="75" name="TextBox 37">
              <a:extLst>
                <a:ext uri="{FF2B5EF4-FFF2-40B4-BE49-F238E27FC236}">
                  <a16:creationId xmlns:a16="http://schemas.microsoft.com/office/drawing/2014/main" id="{BDE7646C-FF30-4BBF-8258-D6DAA72230F9}"/>
                </a:ext>
              </a:extLst>
            </p:cNvPr>
            <p:cNvSpPr txBox="1"/>
            <p:nvPr/>
          </p:nvSpPr>
          <p:spPr>
            <a:xfrm>
              <a:off x="-475010" y="1057558"/>
              <a:ext cx="385935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</a:t>
              </a:r>
              <a:endParaRPr lang="ko-KR" altLang="en-US" sz="1200" b="1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6" name="TextBox 38">
              <a:extLst>
                <a:ext uri="{FF2B5EF4-FFF2-40B4-BE49-F238E27FC236}">
                  <a16:creationId xmlns:a16="http://schemas.microsoft.com/office/drawing/2014/main" id="{B276A88E-9C75-4346-8257-9A5EFE8BE07E}"/>
                </a:ext>
              </a:extLst>
            </p:cNvPr>
            <p:cNvSpPr txBox="1"/>
            <p:nvPr/>
          </p:nvSpPr>
          <p:spPr>
            <a:xfrm>
              <a:off x="-475010" y="1339726"/>
              <a:ext cx="385935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I hope and I believe that this Template will your Time, Money and Reputation. </a:t>
              </a:r>
            </a:p>
          </p:txBody>
        </p:sp>
      </p:grpSp>
      <p:grpSp>
        <p:nvGrpSpPr>
          <p:cNvPr id="77" name="Group 39">
            <a:extLst>
              <a:ext uri="{FF2B5EF4-FFF2-40B4-BE49-F238E27FC236}">
                <a16:creationId xmlns:a16="http://schemas.microsoft.com/office/drawing/2014/main" id="{BDE2D139-C1E2-4494-AF6C-972FC50E69C9}"/>
              </a:ext>
            </a:extLst>
          </p:cNvPr>
          <p:cNvGrpSpPr/>
          <p:nvPr/>
        </p:nvGrpSpPr>
        <p:grpSpPr>
          <a:xfrm>
            <a:off x="6217293" y="3583688"/>
            <a:ext cx="5779742" cy="743833"/>
            <a:chOff x="-475010" y="1057558"/>
            <a:chExt cx="3859356" cy="743833"/>
          </a:xfrm>
        </p:grpSpPr>
        <p:sp>
          <p:nvSpPr>
            <p:cNvPr id="78" name="TextBox 40">
              <a:extLst>
                <a:ext uri="{FF2B5EF4-FFF2-40B4-BE49-F238E27FC236}">
                  <a16:creationId xmlns:a16="http://schemas.microsoft.com/office/drawing/2014/main" id="{33E99CE1-623C-43F8-8E84-AC1264FBFB61}"/>
                </a:ext>
              </a:extLst>
            </p:cNvPr>
            <p:cNvSpPr txBox="1"/>
            <p:nvPr/>
          </p:nvSpPr>
          <p:spPr>
            <a:xfrm>
              <a:off x="-475010" y="1057558"/>
              <a:ext cx="385935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</a:t>
              </a:r>
              <a:endParaRPr lang="ko-KR" altLang="en-US" sz="1200" b="1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9" name="TextBox 41">
              <a:extLst>
                <a:ext uri="{FF2B5EF4-FFF2-40B4-BE49-F238E27FC236}">
                  <a16:creationId xmlns:a16="http://schemas.microsoft.com/office/drawing/2014/main" id="{B6DE8EB7-AC85-454F-9E3C-4F10E2621521}"/>
                </a:ext>
              </a:extLst>
            </p:cNvPr>
            <p:cNvSpPr txBox="1"/>
            <p:nvPr/>
          </p:nvSpPr>
          <p:spPr>
            <a:xfrm>
              <a:off x="-475010" y="1339726"/>
              <a:ext cx="385935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I hope and I believe that this Template will your Time, Money and Reputation. </a:t>
              </a:r>
            </a:p>
          </p:txBody>
        </p:sp>
      </p:grpSp>
      <p:grpSp>
        <p:nvGrpSpPr>
          <p:cNvPr id="95" name="Group 42">
            <a:extLst>
              <a:ext uri="{FF2B5EF4-FFF2-40B4-BE49-F238E27FC236}">
                <a16:creationId xmlns:a16="http://schemas.microsoft.com/office/drawing/2014/main" id="{4E17BCF5-5FF9-4942-A531-DFA7A68D3184}"/>
              </a:ext>
            </a:extLst>
          </p:cNvPr>
          <p:cNvGrpSpPr/>
          <p:nvPr/>
        </p:nvGrpSpPr>
        <p:grpSpPr>
          <a:xfrm>
            <a:off x="6217293" y="4559368"/>
            <a:ext cx="5779742" cy="743833"/>
            <a:chOff x="-475010" y="1057558"/>
            <a:chExt cx="3859356" cy="743833"/>
          </a:xfrm>
        </p:grpSpPr>
        <p:sp>
          <p:nvSpPr>
            <p:cNvPr id="96" name="TextBox 43">
              <a:extLst>
                <a:ext uri="{FF2B5EF4-FFF2-40B4-BE49-F238E27FC236}">
                  <a16:creationId xmlns:a16="http://schemas.microsoft.com/office/drawing/2014/main" id="{07F3AE93-E80E-4D9C-A372-5C4461045DB7}"/>
                </a:ext>
              </a:extLst>
            </p:cNvPr>
            <p:cNvSpPr txBox="1"/>
            <p:nvPr/>
          </p:nvSpPr>
          <p:spPr>
            <a:xfrm>
              <a:off x="-475010" y="1057558"/>
              <a:ext cx="385935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</a:t>
              </a:r>
              <a:endParaRPr lang="ko-KR" altLang="en-US" sz="1200" b="1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7" name="TextBox 44">
              <a:extLst>
                <a:ext uri="{FF2B5EF4-FFF2-40B4-BE49-F238E27FC236}">
                  <a16:creationId xmlns:a16="http://schemas.microsoft.com/office/drawing/2014/main" id="{D55EFE2D-6636-4210-AF4C-6D4DE5F70986}"/>
                </a:ext>
              </a:extLst>
            </p:cNvPr>
            <p:cNvSpPr txBox="1"/>
            <p:nvPr/>
          </p:nvSpPr>
          <p:spPr>
            <a:xfrm>
              <a:off x="-475010" y="1339726"/>
              <a:ext cx="385935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I hope and I believe that this Template will your Time, Money and Reputation. </a:t>
              </a:r>
            </a:p>
          </p:txBody>
        </p:sp>
      </p:grpSp>
      <p:grpSp>
        <p:nvGrpSpPr>
          <p:cNvPr id="98" name="Group 45">
            <a:extLst>
              <a:ext uri="{FF2B5EF4-FFF2-40B4-BE49-F238E27FC236}">
                <a16:creationId xmlns:a16="http://schemas.microsoft.com/office/drawing/2014/main" id="{F05D61B1-D1F4-40E0-9E4A-BB58867A1453}"/>
              </a:ext>
            </a:extLst>
          </p:cNvPr>
          <p:cNvGrpSpPr/>
          <p:nvPr/>
        </p:nvGrpSpPr>
        <p:grpSpPr>
          <a:xfrm>
            <a:off x="6217293" y="5535050"/>
            <a:ext cx="5779742" cy="743833"/>
            <a:chOff x="-475010" y="1057558"/>
            <a:chExt cx="3859356" cy="743833"/>
          </a:xfrm>
        </p:grpSpPr>
        <p:sp>
          <p:nvSpPr>
            <p:cNvPr id="99" name="TextBox 46">
              <a:extLst>
                <a:ext uri="{FF2B5EF4-FFF2-40B4-BE49-F238E27FC236}">
                  <a16:creationId xmlns:a16="http://schemas.microsoft.com/office/drawing/2014/main" id="{C5470BCF-ADF2-4A85-835D-B302DEED5BA2}"/>
                </a:ext>
              </a:extLst>
            </p:cNvPr>
            <p:cNvSpPr txBox="1"/>
            <p:nvPr/>
          </p:nvSpPr>
          <p:spPr>
            <a:xfrm>
              <a:off x="-475010" y="1057558"/>
              <a:ext cx="385935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</a:t>
              </a:r>
              <a:endParaRPr lang="ko-KR" altLang="en-US" sz="1200" b="1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00" name="TextBox 47">
              <a:extLst>
                <a:ext uri="{FF2B5EF4-FFF2-40B4-BE49-F238E27FC236}">
                  <a16:creationId xmlns:a16="http://schemas.microsoft.com/office/drawing/2014/main" id="{3057BEC8-84F3-45B5-8799-876BFFAE32C6}"/>
                </a:ext>
              </a:extLst>
            </p:cNvPr>
            <p:cNvSpPr txBox="1"/>
            <p:nvPr/>
          </p:nvSpPr>
          <p:spPr>
            <a:xfrm>
              <a:off x="-475010" y="1339726"/>
              <a:ext cx="385935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I hope and I believe that this Template will your Time, Money and Reputation. </a:t>
              </a:r>
            </a:p>
          </p:txBody>
        </p:sp>
      </p:grpSp>
      <p:sp>
        <p:nvSpPr>
          <p:cNvPr id="101" name="Oval 4">
            <a:extLst>
              <a:ext uri="{FF2B5EF4-FFF2-40B4-BE49-F238E27FC236}">
                <a16:creationId xmlns:a16="http://schemas.microsoft.com/office/drawing/2014/main" id="{53DB20CC-2E9F-4921-BDE0-BFE2F6C11E1F}"/>
              </a:ext>
            </a:extLst>
          </p:cNvPr>
          <p:cNvSpPr/>
          <p:nvPr/>
        </p:nvSpPr>
        <p:spPr>
          <a:xfrm>
            <a:off x="5856725" y="948860"/>
            <a:ext cx="144016" cy="14401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2" name="Pentagon 9">
            <a:extLst>
              <a:ext uri="{FF2B5EF4-FFF2-40B4-BE49-F238E27FC236}">
                <a16:creationId xmlns:a16="http://schemas.microsoft.com/office/drawing/2014/main" id="{D4CDD496-EC28-459D-8784-5E524944215F}"/>
              </a:ext>
            </a:extLst>
          </p:cNvPr>
          <p:cNvSpPr/>
          <p:nvPr/>
        </p:nvSpPr>
        <p:spPr>
          <a:xfrm>
            <a:off x="4344557" y="778552"/>
            <a:ext cx="1410456" cy="484632"/>
          </a:xfrm>
          <a:prstGeom prst="homePlate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3" name="TextBox 51">
            <a:extLst>
              <a:ext uri="{FF2B5EF4-FFF2-40B4-BE49-F238E27FC236}">
                <a16:creationId xmlns:a16="http://schemas.microsoft.com/office/drawing/2014/main" id="{DD17510B-6461-4CB1-A07E-E69776F00223}"/>
              </a:ext>
            </a:extLst>
          </p:cNvPr>
          <p:cNvSpPr txBox="1"/>
          <p:nvPr/>
        </p:nvSpPr>
        <p:spPr>
          <a:xfrm>
            <a:off x="4488573" y="820813"/>
            <a:ext cx="8530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>
                <a:solidFill>
                  <a:schemeClr val="accent1"/>
                </a:solidFill>
                <a:cs typeface="Arial" pitchFamily="34" charset="0"/>
              </a:rPr>
              <a:t>2015</a:t>
            </a:r>
            <a:endParaRPr lang="ko-KR" altLang="en-US" sz="2000" b="1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104" name="Group 19">
            <a:extLst>
              <a:ext uri="{FF2B5EF4-FFF2-40B4-BE49-F238E27FC236}">
                <a16:creationId xmlns:a16="http://schemas.microsoft.com/office/drawing/2014/main" id="{C3BC5DE5-67FF-4288-9CEF-0CC0B166F35E}"/>
              </a:ext>
            </a:extLst>
          </p:cNvPr>
          <p:cNvGrpSpPr/>
          <p:nvPr/>
        </p:nvGrpSpPr>
        <p:grpSpPr>
          <a:xfrm>
            <a:off x="6217293" y="656648"/>
            <a:ext cx="5779742" cy="743833"/>
            <a:chOff x="-475010" y="1057558"/>
            <a:chExt cx="3859356" cy="743833"/>
          </a:xfrm>
        </p:grpSpPr>
        <p:sp>
          <p:nvSpPr>
            <p:cNvPr id="105" name="TextBox 53">
              <a:extLst>
                <a:ext uri="{FF2B5EF4-FFF2-40B4-BE49-F238E27FC236}">
                  <a16:creationId xmlns:a16="http://schemas.microsoft.com/office/drawing/2014/main" id="{91A939AE-B1BB-47D0-BB11-EF8E18702AA2}"/>
                </a:ext>
              </a:extLst>
            </p:cNvPr>
            <p:cNvSpPr txBox="1"/>
            <p:nvPr/>
          </p:nvSpPr>
          <p:spPr>
            <a:xfrm>
              <a:off x="-475010" y="1057558"/>
              <a:ext cx="385935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</a:t>
              </a:r>
              <a:endParaRPr lang="ko-KR" altLang="en-US" sz="1200" b="1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06" name="TextBox 54">
              <a:extLst>
                <a:ext uri="{FF2B5EF4-FFF2-40B4-BE49-F238E27FC236}">
                  <a16:creationId xmlns:a16="http://schemas.microsoft.com/office/drawing/2014/main" id="{3C093651-A7C0-49DC-AEAA-665C38D7AF99}"/>
                </a:ext>
              </a:extLst>
            </p:cNvPr>
            <p:cNvSpPr txBox="1"/>
            <p:nvPr/>
          </p:nvSpPr>
          <p:spPr>
            <a:xfrm>
              <a:off x="-475010" y="1339726"/>
              <a:ext cx="385935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I hope and I believe that this Template will your Time, Money and Reputation.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8031888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Shape 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8" name="Straight Connector 3">
            <a:extLst>
              <a:ext uri="{FF2B5EF4-FFF2-40B4-BE49-F238E27FC236}">
                <a16:creationId xmlns:a16="http://schemas.microsoft.com/office/drawing/2014/main" id="{4CBE671E-966D-4746-B45B-B149BD909C58}"/>
              </a:ext>
            </a:extLst>
          </p:cNvPr>
          <p:cNvCxnSpPr>
            <a:cxnSpLocks/>
          </p:cNvCxnSpPr>
          <p:nvPr/>
        </p:nvCxnSpPr>
        <p:spPr>
          <a:xfrm>
            <a:off x="0" y="4159522"/>
            <a:ext cx="12192000" cy="0"/>
          </a:xfrm>
          <a:prstGeom prst="line">
            <a:avLst/>
          </a:prstGeom>
          <a:ln w="635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9" name="Group 13">
            <a:extLst>
              <a:ext uri="{FF2B5EF4-FFF2-40B4-BE49-F238E27FC236}">
                <a16:creationId xmlns:a16="http://schemas.microsoft.com/office/drawing/2014/main" id="{81B2342A-3BF6-44F5-A30F-6C6784B2BBF3}"/>
              </a:ext>
            </a:extLst>
          </p:cNvPr>
          <p:cNvGrpSpPr/>
          <p:nvPr/>
        </p:nvGrpSpPr>
        <p:grpSpPr>
          <a:xfrm>
            <a:off x="831231" y="5480921"/>
            <a:ext cx="1727399" cy="523220"/>
            <a:chOff x="1715369" y="1766707"/>
            <a:chExt cx="1727399" cy="523220"/>
          </a:xfrm>
        </p:grpSpPr>
        <p:sp>
          <p:nvSpPr>
            <p:cNvPr id="40" name="TextBox 14">
              <a:extLst>
                <a:ext uri="{FF2B5EF4-FFF2-40B4-BE49-F238E27FC236}">
                  <a16:creationId xmlns:a16="http://schemas.microsoft.com/office/drawing/2014/main" id="{3315C2AF-0214-41A6-BBEA-2BAD05B50339}"/>
                </a:ext>
              </a:extLst>
            </p:cNvPr>
            <p:cNvSpPr txBox="1"/>
            <p:nvPr/>
          </p:nvSpPr>
          <p:spPr>
            <a:xfrm>
              <a:off x="1724503" y="2012928"/>
              <a:ext cx="171826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Texto</a:t>
              </a:r>
            </a:p>
          </p:txBody>
        </p:sp>
        <p:sp>
          <p:nvSpPr>
            <p:cNvPr id="41" name="TextBox 15">
              <a:extLst>
                <a:ext uri="{FF2B5EF4-FFF2-40B4-BE49-F238E27FC236}">
                  <a16:creationId xmlns:a16="http://schemas.microsoft.com/office/drawing/2014/main" id="{8FBEC8A8-FF68-452A-89B7-27AAB8582266}"/>
                </a:ext>
              </a:extLst>
            </p:cNvPr>
            <p:cNvSpPr txBox="1"/>
            <p:nvPr/>
          </p:nvSpPr>
          <p:spPr>
            <a:xfrm>
              <a:off x="1715369" y="1766707"/>
              <a:ext cx="1727399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1200" b="1">
                  <a:solidFill>
                    <a:schemeClr val="tx1">
                      <a:lumMod val="95000"/>
                      <a:lumOff val="5000"/>
                    </a:schemeClr>
                  </a:solidFill>
                  <a:cs typeface="Arial" pitchFamily="34" charset="0"/>
                </a:rPr>
                <a:t>Título</a:t>
              </a:r>
              <a:endParaRPr lang="ko-KR" altLang="en-US" sz="1200" b="1">
                <a:solidFill>
                  <a:schemeClr val="tx1">
                    <a:lumMod val="95000"/>
                    <a:lumOff val="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2" name="TextBox 22">
            <a:extLst>
              <a:ext uri="{FF2B5EF4-FFF2-40B4-BE49-F238E27FC236}">
                <a16:creationId xmlns:a16="http://schemas.microsoft.com/office/drawing/2014/main" id="{FEB1A584-479B-4B50-BCF3-E5B105575C04}"/>
              </a:ext>
            </a:extLst>
          </p:cNvPr>
          <p:cNvSpPr txBox="1"/>
          <p:nvPr/>
        </p:nvSpPr>
        <p:spPr>
          <a:xfrm>
            <a:off x="1099484" y="2960769"/>
            <a:ext cx="1190892" cy="52322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2800" b="1">
                <a:solidFill>
                  <a:schemeClr val="tx1">
                    <a:lumMod val="95000"/>
                    <a:lumOff val="5000"/>
                  </a:schemeClr>
                </a:solidFill>
                <a:cs typeface="Arial" pitchFamily="34" charset="0"/>
              </a:rPr>
              <a:t>2016</a:t>
            </a:r>
            <a:endParaRPr lang="ko-KR" altLang="en-US" sz="2800" b="1">
              <a:solidFill>
                <a:schemeClr val="tx1">
                  <a:lumMod val="95000"/>
                  <a:lumOff val="5000"/>
                </a:schemeClr>
              </a:solidFill>
              <a:cs typeface="Arial" pitchFamily="34" charset="0"/>
            </a:endParaRPr>
          </a:p>
        </p:txBody>
      </p:sp>
      <p:grpSp>
        <p:nvGrpSpPr>
          <p:cNvPr id="43" name="그룹 31">
            <a:extLst>
              <a:ext uri="{FF2B5EF4-FFF2-40B4-BE49-F238E27FC236}">
                <a16:creationId xmlns:a16="http://schemas.microsoft.com/office/drawing/2014/main" id="{AC34E176-36EB-47F8-833E-D33EF6403C03}"/>
              </a:ext>
            </a:extLst>
          </p:cNvPr>
          <p:cNvGrpSpPr/>
          <p:nvPr/>
        </p:nvGrpSpPr>
        <p:grpSpPr>
          <a:xfrm>
            <a:off x="1432996" y="3492079"/>
            <a:ext cx="523868" cy="1301277"/>
            <a:chOff x="1459371" y="3152847"/>
            <a:chExt cx="523868" cy="1301277"/>
          </a:xfrm>
        </p:grpSpPr>
        <p:sp>
          <p:nvSpPr>
            <p:cNvPr id="45" name="Oval 29">
              <a:extLst>
                <a:ext uri="{FF2B5EF4-FFF2-40B4-BE49-F238E27FC236}">
                  <a16:creationId xmlns:a16="http://schemas.microsoft.com/office/drawing/2014/main" id="{FC2CBA6A-149B-4DCE-AE93-145B05C25F75}"/>
                </a:ext>
              </a:extLst>
            </p:cNvPr>
            <p:cNvSpPr/>
            <p:nvPr/>
          </p:nvSpPr>
          <p:spPr>
            <a:xfrm>
              <a:off x="1459371" y="3558356"/>
              <a:ext cx="523868" cy="523868"/>
            </a:xfrm>
            <a:prstGeom prst="ellipse">
              <a:avLst/>
            </a:prstGeom>
            <a:solidFill>
              <a:schemeClr val="bg1"/>
            </a:solidFill>
            <a:ln w="63500">
              <a:solidFill>
                <a:schemeClr val="bg2">
                  <a:lumMod val="75000"/>
                </a:schemeClr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Arial" pitchFamily="34" charset="0"/>
              </a:endParaRPr>
            </a:p>
          </p:txBody>
        </p:sp>
        <p:cxnSp>
          <p:nvCxnSpPr>
            <p:cNvPr id="56" name="Straight Connector 30">
              <a:extLst>
                <a:ext uri="{FF2B5EF4-FFF2-40B4-BE49-F238E27FC236}">
                  <a16:creationId xmlns:a16="http://schemas.microsoft.com/office/drawing/2014/main" id="{C7766F38-C03A-4F0F-85C2-C30886532E5D}"/>
                </a:ext>
              </a:extLst>
            </p:cNvPr>
            <p:cNvCxnSpPr/>
            <p:nvPr/>
          </p:nvCxnSpPr>
          <p:spPr>
            <a:xfrm>
              <a:off x="1721305" y="4082225"/>
              <a:ext cx="0" cy="371899"/>
            </a:xfrm>
            <a:prstGeom prst="line">
              <a:avLst/>
            </a:prstGeom>
            <a:ln w="50800">
              <a:solidFill>
                <a:schemeClr val="bg2">
                  <a:lumMod val="75000"/>
                </a:schemeClr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31">
              <a:extLst>
                <a:ext uri="{FF2B5EF4-FFF2-40B4-BE49-F238E27FC236}">
                  <a16:creationId xmlns:a16="http://schemas.microsoft.com/office/drawing/2014/main" id="{DB0A759D-72E6-417C-9158-69FA8E0D7EBD}"/>
                </a:ext>
              </a:extLst>
            </p:cNvPr>
            <p:cNvCxnSpPr/>
            <p:nvPr/>
          </p:nvCxnSpPr>
          <p:spPr>
            <a:xfrm>
              <a:off x="1721305" y="3152847"/>
              <a:ext cx="0" cy="371899"/>
            </a:xfrm>
            <a:prstGeom prst="line">
              <a:avLst/>
            </a:prstGeom>
            <a:ln w="50800">
              <a:solidFill>
                <a:schemeClr val="bg2">
                  <a:lumMod val="75000"/>
                </a:schemeClr>
              </a:solidFill>
              <a:headEnd type="triangl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5" name="Rectangle 16">
            <a:extLst>
              <a:ext uri="{FF2B5EF4-FFF2-40B4-BE49-F238E27FC236}">
                <a16:creationId xmlns:a16="http://schemas.microsoft.com/office/drawing/2014/main" id="{CAFD35A4-B34B-456C-8FAD-3CE8541B1677}"/>
              </a:ext>
            </a:extLst>
          </p:cNvPr>
          <p:cNvSpPr/>
          <p:nvPr/>
        </p:nvSpPr>
        <p:spPr>
          <a:xfrm rot="2700000">
            <a:off x="1561970" y="5044237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/>
          </a:p>
        </p:txBody>
      </p:sp>
      <p:grpSp>
        <p:nvGrpSpPr>
          <p:cNvPr id="66" name="Group 4">
            <a:extLst>
              <a:ext uri="{FF2B5EF4-FFF2-40B4-BE49-F238E27FC236}">
                <a16:creationId xmlns:a16="http://schemas.microsoft.com/office/drawing/2014/main" id="{3C8BE3CE-D66B-45D1-961D-5D2DB8A4552A}"/>
              </a:ext>
            </a:extLst>
          </p:cNvPr>
          <p:cNvGrpSpPr/>
          <p:nvPr/>
        </p:nvGrpSpPr>
        <p:grpSpPr>
          <a:xfrm>
            <a:off x="3032768" y="2780030"/>
            <a:ext cx="1727399" cy="523220"/>
            <a:chOff x="1715369" y="1766707"/>
            <a:chExt cx="1727399" cy="523220"/>
          </a:xfrm>
        </p:grpSpPr>
        <p:sp>
          <p:nvSpPr>
            <p:cNvPr id="67" name="TextBox 5">
              <a:extLst>
                <a:ext uri="{FF2B5EF4-FFF2-40B4-BE49-F238E27FC236}">
                  <a16:creationId xmlns:a16="http://schemas.microsoft.com/office/drawing/2014/main" id="{BFF262D8-8045-4582-AD03-70C6FFA332B7}"/>
                </a:ext>
              </a:extLst>
            </p:cNvPr>
            <p:cNvSpPr txBox="1"/>
            <p:nvPr/>
          </p:nvSpPr>
          <p:spPr>
            <a:xfrm>
              <a:off x="1724503" y="2012928"/>
              <a:ext cx="171826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Texto</a:t>
              </a:r>
            </a:p>
          </p:txBody>
        </p:sp>
        <p:sp>
          <p:nvSpPr>
            <p:cNvPr id="68" name="TextBox 6">
              <a:extLst>
                <a:ext uri="{FF2B5EF4-FFF2-40B4-BE49-F238E27FC236}">
                  <a16:creationId xmlns:a16="http://schemas.microsoft.com/office/drawing/2014/main" id="{6CCC2833-9AD1-406D-AB4B-7AB3E039E910}"/>
                </a:ext>
              </a:extLst>
            </p:cNvPr>
            <p:cNvSpPr txBox="1"/>
            <p:nvPr/>
          </p:nvSpPr>
          <p:spPr>
            <a:xfrm>
              <a:off x="1715369" y="1766707"/>
              <a:ext cx="1727399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1200" b="1">
                  <a:solidFill>
                    <a:schemeClr val="tx1">
                      <a:lumMod val="95000"/>
                      <a:lumOff val="5000"/>
                    </a:schemeClr>
                  </a:solidFill>
                  <a:cs typeface="Arial" pitchFamily="34" charset="0"/>
                </a:rPr>
                <a:t>Título</a:t>
              </a:r>
              <a:endParaRPr lang="ko-KR" altLang="en-US" sz="1200" b="1">
                <a:solidFill>
                  <a:schemeClr val="tx1">
                    <a:lumMod val="95000"/>
                    <a:lumOff val="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69" name="TextBox 23">
            <a:extLst>
              <a:ext uri="{FF2B5EF4-FFF2-40B4-BE49-F238E27FC236}">
                <a16:creationId xmlns:a16="http://schemas.microsoft.com/office/drawing/2014/main" id="{4867AAA1-07C7-4B2A-BCF1-C3652EC5C75F}"/>
              </a:ext>
            </a:extLst>
          </p:cNvPr>
          <p:cNvSpPr txBox="1"/>
          <p:nvPr/>
        </p:nvSpPr>
        <p:spPr>
          <a:xfrm>
            <a:off x="3301020" y="4906139"/>
            <a:ext cx="1190892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2400" b="1">
                <a:solidFill>
                  <a:schemeClr val="tx1">
                    <a:lumMod val="95000"/>
                    <a:lumOff val="5000"/>
                  </a:schemeClr>
                </a:solidFill>
                <a:cs typeface="Arial" pitchFamily="34" charset="0"/>
              </a:rPr>
              <a:t>2017</a:t>
            </a:r>
            <a:endParaRPr lang="ko-KR" altLang="en-US" sz="2400" b="1">
              <a:solidFill>
                <a:schemeClr val="tx1">
                  <a:lumMod val="95000"/>
                  <a:lumOff val="5000"/>
                </a:schemeClr>
              </a:solidFill>
              <a:cs typeface="Arial" pitchFamily="34" charset="0"/>
            </a:endParaRPr>
          </a:p>
        </p:txBody>
      </p:sp>
      <p:sp>
        <p:nvSpPr>
          <p:cNvPr id="70" name="Round Same Side Corner Rectangle 11">
            <a:extLst>
              <a:ext uri="{FF2B5EF4-FFF2-40B4-BE49-F238E27FC236}">
                <a16:creationId xmlns:a16="http://schemas.microsoft.com/office/drawing/2014/main" id="{ED9E7B29-8D5D-4D90-BCC7-7A0B16D397E8}"/>
              </a:ext>
            </a:extLst>
          </p:cNvPr>
          <p:cNvSpPr/>
          <p:nvPr/>
        </p:nvSpPr>
        <p:spPr>
          <a:xfrm rot="9900000">
            <a:off x="3793468" y="2389764"/>
            <a:ext cx="404737" cy="34374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rgbClr val="C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/>
          </a:p>
        </p:txBody>
      </p:sp>
      <p:grpSp>
        <p:nvGrpSpPr>
          <p:cNvPr id="71" name="Group 16">
            <a:extLst>
              <a:ext uri="{FF2B5EF4-FFF2-40B4-BE49-F238E27FC236}">
                <a16:creationId xmlns:a16="http://schemas.microsoft.com/office/drawing/2014/main" id="{52C6324F-4342-4F79-90A0-5AF6142FF427}"/>
              </a:ext>
            </a:extLst>
          </p:cNvPr>
          <p:cNvGrpSpPr/>
          <p:nvPr/>
        </p:nvGrpSpPr>
        <p:grpSpPr>
          <a:xfrm>
            <a:off x="5234305" y="5480921"/>
            <a:ext cx="1727399" cy="523220"/>
            <a:chOff x="1715369" y="1766707"/>
            <a:chExt cx="1727399" cy="523220"/>
          </a:xfrm>
        </p:grpSpPr>
        <p:sp>
          <p:nvSpPr>
            <p:cNvPr id="72" name="TextBox 17">
              <a:extLst>
                <a:ext uri="{FF2B5EF4-FFF2-40B4-BE49-F238E27FC236}">
                  <a16:creationId xmlns:a16="http://schemas.microsoft.com/office/drawing/2014/main" id="{AE314C56-B32F-4BF4-93EF-659A5767A3C2}"/>
                </a:ext>
              </a:extLst>
            </p:cNvPr>
            <p:cNvSpPr txBox="1"/>
            <p:nvPr/>
          </p:nvSpPr>
          <p:spPr>
            <a:xfrm>
              <a:off x="1724503" y="2012928"/>
              <a:ext cx="171826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Texto</a:t>
              </a:r>
            </a:p>
          </p:txBody>
        </p:sp>
        <p:sp>
          <p:nvSpPr>
            <p:cNvPr id="73" name="TextBox 18">
              <a:extLst>
                <a:ext uri="{FF2B5EF4-FFF2-40B4-BE49-F238E27FC236}">
                  <a16:creationId xmlns:a16="http://schemas.microsoft.com/office/drawing/2014/main" id="{97A882A5-5B4D-4377-994B-AE03D0688015}"/>
                </a:ext>
              </a:extLst>
            </p:cNvPr>
            <p:cNvSpPr txBox="1"/>
            <p:nvPr/>
          </p:nvSpPr>
          <p:spPr>
            <a:xfrm>
              <a:off x="1715369" y="1766707"/>
              <a:ext cx="1727399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1200" b="1">
                  <a:solidFill>
                    <a:schemeClr val="tx1">
                      <a:lumMod val="95000"/>
                      <a:lumOff val="5000"/>
                    </a:schemeClr>
                  </a:solidFill>
                  <a:cs typeface="Arial" pitchFamily="34" charset="0"/>
                </a:rPr>
                <a:t>Título</a:t>
              </a:r>
              <a:endParaRPr lang="ko-KR" altLang="en-US" sz="1200" b="1">
                <a:solidFill>
                  <a:schemeClr val="tx1">
                    <a:lumMod val="95000"/>
                    <a:lumOff val="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74" name="TextBox 26">
            <a:extLst>
              <a:ext uri="{FF2B5EF4-FFF2-40B4-BE49-F238E27FC236}">
                <a16:creationId xmlns:a16="http://schemas.microsoft.com/office/drawing/2014/main" id="{290FE0EA-377C-433F-B0C1-5F1727874B40}"/>
              </a:ext>
            </a:extLst>
          </p:cNvPr>
          <p:cNvSpPr txBox="1"/>
          <p:nvPr/>
        </p:nvSpPr>
        <p:spPr>
          <a:xfrm>
            <a:off x="5502557" y="3033931"/>
            <a:ext cx="1190892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2400" b="1">
                <a:solidFill>
                  <a:schemeClr val="tx1">
                    <a:lumMod val="95000"/>
                    <a:lumOff val="5000"/>
                  </a:schemeClr>
                </a:solidFill>
                <a:cs typeface="Arial" pitchFamily="34" charset="0"/>
              </a:rPr>
              <a:t>2018</a:t>
            </a:r>
            <a:endParaRPr lang="ko-KR" altLang="en-US" sz="2400" b="1">
              <a:solidFill>
                <a:schemeClr val="tx1">
                  <a:lumMod val="95000"/>
                  <a:lumOff val="5000"/>
                </a:schemeClr>
              </a:solidFill>
              <a:cs typeface="Arial" pitchFamily="34" charset="0"/>
            </a:endParaRPr>
          </a:p>
        </p:txBody>
      </p:sp>
      <p:sp>
        <p:nvSpPr>
          <p:cNvPr id="75" name="Rounded Rectangle 27">
            <a:extLst>
              <a:ext uri="{FF2B5EF4-FFF2-40B4-BE49-F238E27FC236}">
                <a16:creationId xmlns:a16="http://schemas.microsoft.com/office/drawing/2014/main" id="{D5BAA9F6-1348-4BCF-8451-D1EDAB35ACC6}"/>
              </a:ext>
            </a:extLst>
          </p:cNvPr>
          <p:cNvSpPr/>
          <p:nvPr/>
        </p:nvSpPr>
        <p:spPr>
          <a:xfrm>
            <a:off x="5879212" y="5099845"/>
            <a:ext cx="437585" cy="336125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/>
          </a:p>
        </p:txBody>
      </p:sp>
      <p:grpSp>
        <p:nvGrpSpPr>
          <p:cNvPr id="76" name="Group 7">
            <a:extLst>
              <a:ext uri="{FF2B5EF4-FFF2-40B4-BE49-F238E27FC236}">
                <a16:creationId xmlns:a16="http://schemas.microsoft.com/office/drawing/2014/main" id="{2F089CFF-3702-49BA-AD54-876865133693}"/>
              </a:ext>
            </a:extLst>
          </p:cNvPr>
          <p:cNvGrpSpPr/>
          <p:nvPr/>
        </p:nvGrpSpPr>
        <p:grpSpPr>
          <a:xfrm>
            <a:off x="7435842" y="2833703"/>
            <a:ext cx="1727399" cy="523220"/>
            <a:chOff x="1715369" y="1766707"/>
            <a:chExt cx="1727399" cy="523220"/>
          </a:xfrm>
        </p:grpSpPr>
        <p:sp>
          <p:nvSpPr>
            <p:cNvPr id="77" name="TextBox 8">
              <a:extLst>
                <a:ext uri="{FF2B5EF4-FFF2-40B4-BE49-F238E27FC236}">
                  <a16:creationId xmlns:a16="http://schemas.microsoft.com/office/drawing/2014/main" id="{93918AF9-C71F-4C1B-B230-0FCFCEA18584}"/>
                </a:ext>
              </a:extLst>
            </p:cNvPr>
            <p:cNvSpPr txBox="1"/>
            <p:nvPr/>
          </p:nvSpPr>
          <p:spPr>
            <a:xfrm>
              <a:off x="1724503" y="2012928"/>
              <a:ext cx="171826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Texto</a:t>
              </a:r>
            </a:p>
          </p:txBody>
        </p:sp>
        <p:sp>
          <p:nvSpPr>
            <p:cNvPr id="78" name="TextBox 9">
              <a:extLst>
                <a:ext uri="{FF2B5EF4-FFF2-40B4-BE49-F238E27FC236}">
                  <a16:creationId xmlns:a16="http://schemas.microsoft.com/office/drawing/2014/main" id="{C8EFE2A1-7D84-4730-B37E-3D77A33CABDD}"/>
                </a:ext>
              </a:extLst>
            </p:cNvPr>
            <p:cNvSpPr txBox="1"/>
            <p:nvPr/>
          </p:nvSpPr>
          <p:spPr>
            <a:xfrm>
              <a:off x="1715369" y="1766707"/>
              <a:ext cx="1727399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1200" b="1">
                  <a:solidFill>
                    <a:schemeClr val="tx1">
                      <a:lumMod val="95000"/>
                      <a:lumOff val="5000"/>
                    </a:schemeClr>
                  </a:solidFill>
                  <a:cs typeface="Arial" pitchFamily="34" charset="0"/>
                </a:rPr>
                <a:t>Título</a:t>
              </a:r>
              <a:endParaRPr lang="ko-KR" altLang="en-US" sz="1200" b="1">
                <a:solidFill>
                  <a:schemeClr val="tx1">
                    <a:lumMod val="95000"/>
                    <a:lumOff val="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89" name="TextBox 24">
            <a:extLst>
              <a:ext uri="{FF2B5EF4-FFF2-40B4-BE49-F238E27FC236}">
                <a16:creationId xmlns:a16="http://schemas.microsoft.com/office/drawing/2014/main" id="{391529E4-2734-493D-A507-8B2F197E656E}"/>
              </a:ext>
            </a:extLst>
          </p:cNvPr>
          <p:cNvSpPr txBox="1"/>
          <p:nvPr/>
        </p:nvSpPr>
        <p:spPr>
          <a:xfrm>
            <a:off x="7704094" y="4906139"/>
            <a:ext cx="1190892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2400" b="1">
                <a:solidFill>
                  <a:schemeClr val="tx1">
                    <a:lumMod val="95000"/>
                    <a:lumOff val="5000"/>
                  </a:schemeClr>
                </a:solidFill>
                <a:cs typeface="Arial" pitchFamily="34" charset="0"/>
              </a:rPr>
              <a:t>2019</a:t>
            </a:r>
            <a:endParaRPr lang="ko-KR" altLang="en-US" sz="2400" b="1">
              <a:solidFill>
                <a:schemeClr val="tx1">
                  <a:lumMod val="95000"/>
                  <a:lumOff val="5000"/>
                </a:schemeClr>
              </a:solidFill>
              <a:cs typeface="Arial" pitchFamily="34" charset="0"/>
            </a:endParaRPr>
          </a:p>
        </p:txBody>
      </p:sp>
      <p:sp>
        <p:nvSpPr>
          <p:cNvPr id="95" name="Rounded Rectangle 7">
            <a:extLst>
              <a:ext uri="{FF2B5EF4-FFF2-40B4-BE49-F238E27FC236}">
                <a16:creationId xmlns:a16="http://schemas.microsoft.com/office/drawing/2014/main" id="{DEAAAB60-CC5F-4B8A-89D9-A1B3B84DA68C}"/>
              </a:ext>
            </a:extLst>
          </p:cNvPr>
          <p:cNvSpPr/>
          <p:nvPr/>
        </p:nvSpPr>
        <p:spPr>
          <a:xfrm>
            <a:off x="8115807" y="2431182"/>
            <a:ext cx="352176" cy="3039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rgbClr val="C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/>
          </a:p>
        </p:txBody>
      </p:sp>
      <p:grpSp>
        <p:nvGrpSpPr>
          <p:cNvPr id="96" name="Group 19">
            <a:extLst>
              <a:ext uri="{FF2B5EF4-FFF2-40B4-BE49-F238E27FC236}">
                <a16:creationId xmlns:a16="http://schemas.microsoft.com/office/drawing/2014/main" id="{FA4899E7-8AAD-40C0-9EB2-BD3C075CADA9}"/>
              </a:ext>
            </a:extLst>
          </p:cNvPr>
          <p:cNvGrpSpPr/>
          <p:nvPr/>
        </p:nvGrpSpPr>
        <p:grpSpPr>
          <a:xfrm>
            <a:off x="9637380" y="5437376"/>
            <a:ext cx="1727399" cy="523220"/>
            <a:chOff x="1715369" y="1766707"/>
            <a:chExt cx="1727399" cy="523220"/>
          </a:xfrm>
        </p:grpSpPr>
        <p:sp>
          <p:nvSpPr>
            <p:cNvPr id="97" name="TextBox 20">
              <a:extLst>
                <a:ext uri="{FF2B5EF4-FFF2-40B4-BE49-F238E27FC236}">
                  <a16:creationId xmlns:a16="http://schemas.microsoft.com/office/drawing/2014/main" id="{40BFE6E6-FDC5-454B-87C9-D80B514BEC57}"/>
                </a:ext>
              </a:extLst>
            </p:cNvPr>
            <p:cNvSpPr txBox="1"/>
            <p:nvPr/>
          </p:nvSpPr>
          <p:spPr>
            <a:xfrm>
              <a:off x="1724503" y="2012928"/>
              <a:ext cx="171826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Texto</a:t>
              </a:r>
            </a:p>
          </p:txBody>
        </p:sp>
        <p:sp>
          <p:nvSpPr>
            <p:cNvPr id="98" name="TextBox 21">
              <a:extLst>
                <a:ext uri="{FF2B5EF4-FFF2-40B4-BE49-F238E27FC236}">
                  <a16:creationId xmlns:a16="http://schemas.microsoft.com/office/drawing/2014/main" id="{7082C376-361F-44FC-826E-B594B83FED53}"/>
                </a:ext>
              </a:extLst>
            </p:cNvPr>
            <p:cNvSpPr txBox="1"/>
            <p:nvPr/>
          </p:nvSpPr>
          <p:spPr>
            <a:xfrm>
              <a:off x="1715369" y="1766707"/>
              <a:ext cx="1727399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1200" b="1">
                  <a:solidFill>
                    <a:schemeClr val="tx1">
                      <a:lumMod val="95000"/>
                      <a:lumOff val="5000"/>
                    </a:schemeClr>
                  </a:solidFill>
                  <a:cs typeface="Arial" pitchFamily="34" charset="0"/>
                </a:rPr>
                <a:t>Título</a:t>
              </a:r>
              <a:endParaRPr lang="ko-KR" altLang="en-US" sz="1200" b="1">
                <a:solidFill>
                  <a:schemeClr val="tx1">
                    <a:lumMod val="95000"/>
                    <a:lumOff val="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99" name="TextBox 27">
            <a:extLst>
              <a:ext uri="{FF2B5EF4-FFF2-40B4-BE49-F238E27FC236}">
                <a16:creationId xmlns:a16="http://schemas.microsoft.com/office/drawing/2014/main" id="{1812DD06-50D9-42B1-8949-965037AD8620}"/>
              </a:ext>
            </a:extLst>
          </p:cNvPr>
          <p:cNvSpPr txBox="1"/>
          <p:nvPr/>
        </p:nvSpPr>
        <p:spPr>
          <a:xfrm>
            <a:off x="9905633" y="2960769"/>
            <a:ext cx="1190892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2400" b="1">
                <a:solidFill>
                  <a:schemeClr val="tx1">
                    <a:lumMod val="95000"/>
                    <a:lumOff val="5000"/>
                  </a:schemeClr>
                </a:solidFill>
                <a:cs typeface="Arial" pitchFamily="34" charset="0"/>
              </a:rPr>
              <a:t>2020</a:t>
            </a:r>
            <a:endParaRPr lang="ko-KR" altLang="en-US" sz="2400" b="1">
              <a:solidFill>
                <a:schemeClr val="tx1">
                  <a:lumMod val="95000"/>
                  <a:lumOff val="5000"/>
                </a:schemeClr>
              </a:solidFill>
              <a:cs typeface="Arial" pitchFamily="34" charset="0"/>
            </a:endParaRPr>
          </a:p>
        </p:txBody>
      </p:sp>
      <p:sp>
        <p:nvSpPr>
          <p:cNvPr id="100" name="Round Same Side Corner Rectangle 36">
            <a:extLst>
              <a:ext uri="{FF2B5EF4-FFF2-40B4-BE49-F238E27FC236}">
                <a16:creationId xmlns:a16="http://schemas.microsoft.com/office/drawing/2014/main" id="{589C44FD-A654-4CDE-B66C-92994800A242}"/>
              </a:ext>
            </a:extLst>
          </p:cNvPr>
          <p:cNvSpPr/>
          <p:nvPr/>
        </p:nvSpPr>
        <p:spPr>
          <a:xfrm>
            <a:off x="10297690" y="5080602"/>
            <a:ext cx="406779" cy="321606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/>
          </a:p>
        </p:txBody>
      </p:sp>
      <p:grpSp>
        <p:nvGrpSpPr>
          <p:cNvPr id="101" name="Group 71">
            <a:extLst>
              <a:ext uri="{FF2B5EF4-FFF2-40B4-BE49-F238E27FC236}">
                <a16:creationId xmlns:a16="http://schemas.microsoft.com/office/drawing/2014/main" id="{AA8BECE6-1251-4D87-B7C8-14692EA64B7D}"/>
              </a:ext>
            </a:extLst>
          </p:cNvPr>
          <p:cNvGrpSpPr/>
          <p:nvPr/>
        </p:nvGrpSpPr>
        <p:grpSpPr>
          <a:xfrm>
            <a:off x="5818225" y="3483989"/>
            <a:ext cx="523868" cy="1301277"/>
            <a:chOff x="5836069" y="3276169"/>
            <a:chExt cx="523868" cy="1301277"/>
          </a:xfrm>
          <a:effectLst/>
        </p:grpSpPr>
        <p:grpSp>
          <p:nvGrpSpPr>
            <p:cNvPr id="102" name="그룹 33">
              <a:extLst>
                <a:ext uri="{FF2B5EF4-FFF2-40B4-BE49-F238E27FC236}">
                  <a16:creationId xmlns:a16="http://schemas.microsoft.com/office/drawing/2014/main" id="{08754CFA-4FB7-4BFC-834F-0B7E5A555CE4}"/>
                </a:ext>
              </a:extLst>
            </p:cNvPr>
            <p:cNvGrpSpPr/>
            <p:nvPr/>
          </p:nvGrpSpPr>
          <p:grpSpPr>
            <a:xfrm>
              <a:off x="5836069" y="3276169"/>
              <a:ext cx="523868" cy="1301277"/>
              <a:chOff x="5223980" y="3165640"/>
              <a:chExt cx="523868" cy="1301277"/>
            </a:xfrm>
          </p:grpSpPr>
          <p:sp>
            <p:nvSpPr>
              <p:cNvPr id="104" name="Oval 33">
                <a:extLst>
                  <a:ext uri="{FF2B5EF4-FFF2-40B4-BE49-F238E27FC236}">
                    <a16:creationId xmlns:a16="http://schemas.microsoft.com/office/drawing/2014/main" id="{B84C3BB6-09D4-4BCF-B2E3-B625764C9525}"/>
                  </a:ext>
                </a:extLst>
              </p:cNvPr>
              <p:cNvSpPr/>
              <p:nvPr/>
            </p:nvSpPr>
            <p:spPr>
              <a:xfrm>
                <a:off x="5223980" y="3558356"/>
                <a:ext cx="523868" cy="523868"/>
              </a:xfrm>
              <a:prstGeom prst="ellipse">
                <a:avLst/>
              </a:prstGeom>
              <a:solidFill>
                <a:schemeClr val="bg1"/>
              </a:solidFill>
              <a:ln w="63500">
                <a:solidFill>
                  <a:schemeClr val="bg1">
                    <a:lumMod val="6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cs typeface="Arial" pitchFamily="34" charset="0"/>
                </a:endParaRPr>
              </a:p>
            </p:txBody>
          </p:sp>
          <p:cxnSp>
            <p:nvCxnSpPr>
              <p:cNvPr id="105" name="Straight Connector 34">
                <a:extLst>
                  <a:ext uri="{FF2B5EF4-FFF2-40B4-BE49-F238E27FC236}">
                    <a16:creationId xmlns:a16="http://schemas.microsoft.com/office/drawing/2014/main" id="{10CF75A5-2DEF-47FF-9AFF-F829E65FE65C}"/>
                  </a:ext>
                </a:extLst>
              </p:cNvPr>
              <p:cNvCxnSpPr/>
              <p:nvPr/>
            </p:nvCxnSpPr>
            <p:spPr>
              <a:xfrm>
                <a:off x="5485914" y="4095018"/>
                <a:ext cx="0" cy="371899"/>
              </a:xfrm>
              <a:prstGeom prst="line">
                <a:avLst/>
              </a:prstGeom>
              <a:ln w="50800">
                <a:solidFill>
                  <a:schemeClr val="bg1">
                    <a:lumMod val="65000"/>
                  </a:schemeClr>
                </a:solidFill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" name="Straight Connector 35">
                <a:extLst>
                  <a:ext uri="{FF2B5EF4-FFF2-40B4-BE49-F238E27FC236}">
                    <a16:creationId xmlns:a16="http://schemas.microsoft.com/office/drawing/2014/main" id="{18A04069-69B8-4B14-8B5F-B26C7F7DD298}"/>
                  </a:ext>
                </a:extLst>
              </p:cNvPr>
              <p:cNvCxnSpPr/>
              <p:nvPr/>
            </p:nvCxnSpPr>
            <p:spPr>
              <a:xfrm>
                <a:off x="5485914" y="3165640"/>
                <a:ext cx="0" cy="371899"/>
              </a:xfrm>
              <a:prstGeom prst="line">
                <a:avLst/>
              </a:prstGeom>
              <a:ln w="50800">
                <a:solidFill>
                  <a:schemeClr val="bg1">
                    <a:lumMod val="65000"/>
                  </a:schemeClr>
                </a:solidFill>
                <a:headEnd type="triangl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3" name="Oval 65">
              <a:extLst>
                <a:ext uri="{FF2B5EF4-FFF2-40B4-BE49-F238E27FC236}">
                  <a16:creationId xmlns:a16="http://schemas.microsoft.com/office/drawing/2014/main" id="{5CF9C464-2C74-49D4-A92F-A9BEF9805799}"/>
                </a:ext>
              </a:extLst>
            </p:cNvPr>
            <p:cNvSpPr/>
            <p:nvPr/>
          </p:nvSpPr>
          <p:spPr>
            <a:xfrm>
              <a:off x="5980190" y="3816410"/>
              <a:ext cx="242289" cy="242289"/>
            </a:xfrm>
            <a:prstGeom prst="ellipse">
              <a:avLst/>
            </a:prstGeom>
            <a:solidFill>
              <a:srgbClr val="CC0000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7" name="Group 72">
            <a:extLst>
              <a:ext uri="{FF2B5EF4-FFF2-40B4-BE49-F238E27FC236}">
                <a16:creationId xmlns:a16="http://schemas.microsoft.com/office/drawing/2014/main" id="{332A829C-0286-48B3-9424-59DD918B18D2}"/>
              </a:ext>
            </a:extLst>
          </p:cNvPr>
          <p:cNvGrpSpPr/>
          <p:nvPr/>
        </p:nvGrpSpPr>
        <p:grpSpPr>
          <a:xfrm>
            <a:off x="3634532" y="3500196"/>
            <a:ext cx="523868" cy="1301277"/>
            <a:chOff x="3634532" y="3271493"/>
            <a:chExt cx="523868" cy="1301277"/>
          </a:xfrm>
          <a:effectLst/>
        </p:grpSpPr>
        <p:grpSp>
          <p:nvGrpSpPr>
            <p:cNvPr id="108" name="그룹 32">
              <a:extLst>
                <a:ext uri="{FF2B5EF4-FFF2-40B4-BE49-F238E27FC236}">
                  <a16:creationId xmlns:a16="http://schemas.microsoft.com/office/drawing/2014/main" id="{78B6F6AA-E001-4AB8-9A3A-1D8618602543}"/>
                </a:ext>
              </a:extLst>
            </p:cNvPr>
            <p:cNvGrpSpPr/>
            <p:nvPr/>
          </p:nvGrpSpPr>
          <p:grpSpPr>
            <a:xfrm>
              <a:off x="3634532" y="3271493"/>
              <a:ext cx="523868" cy="1301277"/>
              <a:chOff x="3931798" y="3160964"/>
              <a:chExt cx="523868" cy="1301277"/>
            </a:xfrm>
          </p:grpSpPr>
          <p:sp>
            <p:nvSpPr>
              <p:cNvPr id="110" name="Oval 41">
                <a:extLst>
                  <a:ext uri="{FF2B5EF4-FFF2-40B4-BE49-F238E27FC236}">
                    <a16:creationId xmlns:a16="http://schemas.microsoft.com/office/drawing/2014/main" id="{A0AF0382-A17F-4F2A-A7BE-3018ADF84B83}"/>
                  </a:ext>
                </a:extLst>
              </p:cNvPr>
              <p:cNvSpPr/>
              <p:nvPr/>
            </p:nvSpPr>
            <p:spPr>
              <a:xfrm>
                <a:off x="3931798" y="3558356"/>
                <a:ext cx="523868" cy="523868"/>
              </a:xfrm>
              <a:prstGeom prst="ellipse">
                <a:avLst/>
              </a:prstGeom>
              <a:solidFill>
                <a:schemeClr val="bg1"/>
              </a:solidFill>
              <a:ln w="63500">
                <a:solidFill>
                  <a:srgbClr val="CC0000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cs typeface="Arial" pitchFamily="34" charset="0"/>
                </a:endParaRPr>
              </a:p>
            </p:txBody>
          </p:sp>
          <p:cxnSp>
            <p:nvCxnSpPr>
              <p:cNvPr id="111" name="Straight Connector 42">
                <a:extLst>
                  <a:ext uri="{FF2B5EF4-FFF2-40B4-BE49-F238E27FC236}">
                    <a16:creationId xmlns:a16="http://schemas.microsoft.com/office/drawing/2014/main" id="{8A1C2957-6498-472E-8404-5464B5BAB911}"/>
                  </a:ext>
                </a:extLst>
              </p:cNvPr>
              <p:cNvCxnSpPr/>
              <p:nvPr/>
            </p:nvCxnSpPr>
            <p:spPr>
              <a:xfrm>
                <a:off x="4193732" y="4090342"/>
                <a:ext cx="0" cy="371899"/>
              </a:xfrm>
              <a:prstGeom prst="line">
                <a:avLst/>
              </a:prstGeom>
              <a:ln w="50800">
                <a:solidFill>
                  <a:srgbClr val="CC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" name="Straight Connector 43">
                <a:extLst>
                  <a:ext uri="{FF2B5EF4-FFF2-40B4-BE49-F238E27FC236}">
                    <a16:creationId xmlns:a16="http://schemas.microsoft.com/office/drawing/2014/main" id="{F626C7F3-B157-447A-9B21-400811B6C40C}"/>
                  </a:ext>
                </a:extLst>
              </p:cNvPr>
              <p:cNvCxnSpPr/>
              <p:nvPr/>
            </p:nvCxnSpPr>
            <p:spPr>
              <a:xfrm>
                <a:off x="4193732" y="3160964"/>
                <a:ext cx="0" cy="371899"/>
              </a:xfrm>
              <a:prstGeom prst="line">
                <a:avLst/>
              </a:prstGeom>
              <a:ln w="50800">
                <a:solidFill>
                  <a:srgbClr val="CC0000"/>
                </a:solidFill>
                <a:headEnd type="oval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9" name="Oval 66">
              <a:extLst>
                <a:ext uri="{FF2B5EF4-FFF2-40B4-BE49-F238E27FC236}">
                  <a16:creationId xmlns:a16="http://schemas.microsoft.com/office/drawing/2014/main" id="{F2B6696A-7130-42F7-9FE8-2EA6C359014D}"/>
                </a:ext>
              </a:extLst>
            </p:cNvPr>
            <p:cNvSpPr/>
            <p:nvPr/>
          </p:nvSpPr>
          <p:spPr>
            <a:xfrm>
              <a:off x="3775321" y="3809674"/>
              <a:ext cx="242289" cy="24228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3" name="Group 68">
            <a:extLst>
              <a:ext uri="{FF2B5EF4-FFF2-40B4-BE49-F238E27FC236}">
                <a16:creationId xmlns:a16="http://schemas.microsoft.com/office/drawing/2014/main" id="{29F85FA8-2B7C-410B-9968-217B40877BE6}"/>
              </a:ext>
            </a:extLst>
          </p:cNvPr>
          <p:cNvGrpSpPr/>
          <p:nvPr/>
        </p:nvGrpSpPr>
        <p:grpSpPr>
          <a:xfrm>
            <a:off x="10239145" y="3474120"/>
            <a:ext cx="523868" cy="1301277"/>
            <a:chOff x="10239145" y="3245417"/>
            <a:chExt cx="523868" cy="1301277"/>
          </a:xfrm>
          <a:solidFill>
            <a:srgbClr val="CC0000"/>
          </a:solidFill>
          <a:effectLst/>
        </p:grpSpPr>
        <p:grpSp>
          <p:nvGrpSpPr>
            <p:cNvPr id="114" name="그룹 35">
              <a:extLst>
                <a:ext uri="{FF2B5EF4-FFF2-40B4-BE49-F238E27FC236}">
                  <a16:creationId xmlns:a16="http://schemas.microsoft.com/office/drawing/2014/main" id="{690A9405-184F-47BD-8382-437F340CB1FE}"/>
                </a:ext>
              </a:extLst>
            </p:cNvPr>
            <p:cNvGrpSpPr/>
            <p:nvPr/>
          </p:nvGrpSpPr>
          <p:grpSpPr>
            <a:xfrm>
              <a:off x="10239145" y="3245417"/>
              <a:ext cx="523868" cy="1301277"/>
              <a:chOff x="7808344" y="3178433"/>
              <a:chExt cx="523868" cy="1301277"/>
            </a:xfrm>
            <a:grpFill/>
          </p:grpSpPr>
          <p:sp>
            <p:nvSpPr>
              <p:cNvPr id="116" name="Oval 37">
                <a:extLst>
                  <a:ext uri="{FF2B5EF4-FFF2-40B4-BE49-F238E27FC236}">
                    <a16:creationId xmlns:a16="http://schemas.microsoft.com/office/drawing/2014/main" id="{8D05AE06-044A-4FD1-BB82-0816CB87BA02}"/>
                  </a:ext>
                </a:extLst>
              </p:cNvPr>
              <p:cNvSpPr/>
              <p:nvPr/>
            </p:nvSpPr>
            <p:spPr>
              <a:xfrm>
                <a:off x="7808344" y="3558356"/>
                <a:ext cx="523868" cy="523868"/>
              </a:xfrm>
              <a:prstGeom prst="ellipse">
                <a:avLst/>
              </a:prstGeom>
              <a:noFill/>
              <a:ln w="63500">
                <a:solidFill>
                  <a:schemeClr val="accent3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cs typeface="Arial" pitchFamily="34" charset="0"/>
                </a:endParaRPr>
              </a:p>
            </p:txBody>
          </p:sp>
          <p:cxnSp>
            <p:nvCxnSpPr>
              <p:cNvPr id="117" name="Straight Connector 38">
                <a:extLst>
                  <a:ext uri="{FF2B5EF4-FFF2-40B4-BE49-F238E27FC236}">
                    <a16:creationId xmlns:a16="http://schemas.microsoft.com/office/drawing/2014/main" id="{BC213809-BC36-438B-BB8F-B5848578BF4F}"/>
                  </a:ext>
                </a:extLst>
              </p:cNvPr>
              <p:cNvCxnSpPr/>
              <p:nvPr/>
            </p:nvCxnSpPr>
            <p:spPr>
              <a:xfrm>
                <a:off x="8070278" y="4107811"/>
                <a:ext cx="0" cy="371899"/>
              </a:xfrm>
              <a:prstGeom prst="line">
                <a:avLst/>
              </a:prstGeom>
              <a:grpFill/>
              <a:ln w="50800">
                <a:solidFill>
                  <a:schemeClr val="accent3"/>
                </a:solidFill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8" name="Straight Connector 39">
                <a:extLst>
                  <a:ext uri="{FF2B5EF4-FFF2-40B4-BE49-F238E27FC236}">
                    <a16:creationId xmlns:a16="http://schemas.microsoft.com/office/drawing/2014/main" id="{BE31E05D-98F6-470A-872A-1AC0BA5A14BA}"/>
                  </a:ext>
                </a:extLst>
              </p:cNvPr>
              <p:cNvCxnSpPr/>
              <p:nvPr/>
            </p:nvCxnSpPr>
            <p:spPr>
              <a:xfrm>
                <a:off x="8070278" y="3178433"/>
                <a:ext cx="0" cy="371899"/>
              </a:xfrm>
              <a:prstGeom prst="line">
                <a:avLst/>
              </a:prstGeom>
              <a:grpFill/>
              <a:ln w="50800">
                <a:solidFill>
                  <a:schemeClr val="accent3"/>
                </a:solidFill>
                <a:headEnd type="triangl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5" name="Oval 67">
              <a:extLst>
                <a:ext uri="{FF2B5EF4-FFF2-40B4-BE49-F238E27FC236}">
                  <a16:creationId xmlns:a16="http://schemas.microsoft.com/office/drawing/2014/main" id="{7FFB67CD-5F2A-4C8D-9AF4-A7DAD1516870}"/>
                </a:ext>
              </a:extLst>
            </p:cNvPr>
            <p:cNvSpPr/>
            <p:nvPr/>
          </p:nvSpPr>
          <p:spPr>
            <a:xfrm>
              <a:off x="10388725" y="3775277"/>
              <a:ext cx="242289" cy="242289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9" name="Group 70">
            <a:extLst>
              <a:ext uri="{FF2B5EF4-FFF2-40B4-BE49-F238E27FC236}">
                <a16:creationId xmlns:a16="http://schemas.microsoft.com/office/drawing/2014/main" id="{7BE88596-1B65-4863-853D-B22DF0182347}"/>
              </a:ext>
            </a:extLst>
          </p:cNvPr>
          <p:cNvGrpSpPr/>
          <p:nvPr/>
        </p:nvGrpSpPr>
        <p:grpSpPr>
          <a:xfrm>
            <a:off x="8037606" y="3521106"/>
            <a:ext cx="523868" cy="1301277"/>
            <a:chOff x="8037606" y="3292403"/>
            <a:chExt cx="523868" cy="1301277"/>
          </a:xfrm>
          <a:effectLst/>
        </p:grpSpPr>
        <p:grpSp>
          <p:nvGrpSpPr>
            <p:cNvPr id="120" name="그룹 34">
              <a:extLst>
                <a:ext uri="{FF2B5EF4-FFF2-40B4-BE49-F238E27FC236}">
                  <a16:creationId xmlns:a16="http://schemas.microsoft.com/office/drawing/2014/main" id="{B9A8BBAA-91E7-4C0E-96EA-89522D090866}"/>
                </a:ext>
              </a:extLst>
            </p:cNvPr>
            <p:cNvGrpSpPr/>
            <p:nvPr/>
          </p:nvGrpSpPr>
          <p:grpSpPr>
            <a:xfrm>
              <a:off x="8037606" y="3292403"/>
              <a:ext cx="523868" cy="1301277"/>
              <a:chOff x="6516162" y="3181874"/>
              <a:chExt cx="523868" cy="1301277"/>
            </a:xfrm>
          </p:grpSpPr>
          <p:sp>
            <p:nvSpPr>
              <p:cNvPr id="122" name="Oval 45">
                <a:extLst>
                  <a:ext uri="{FF2B5EF4-FFF2-40B4-BE49-F238E27FC236}">
                    <a16:creationId xmlns:a16="http://schemas.microsoft.com/office/drawing/2014/main" id="{DA6E7340-5B01-4050-99B9-FD132F5AFEF6}"/>
                  </a:ext>
                </a:extLst>
              </p:cNvPr>
              <p:cNvSpPr/>
              <p:nvPr/>
            </p:nvSpPr>
            <p:spPr>
              <a:xfrm>
                <a:off x="6516162" y="3558356"/>
                <a:ext cx="523868" cy="523868"/>
              </a:xfrm>
              <a:prstGeom prst="ellipse">
                <a:avLst/>
              </a:prstGeom>
              <a:solidFill>
                <a:schemeClr val="bg1"/>
              </a:solidFill>
              <a:ln w="63500">
                <a:solidFill>
                  <a:srgbClr val="CC0000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cs typeface="Arial" pitchFamily="34" charset="0"/>
                </a:endParaRPr>
              </a:p>
            </p:txBody>
          </p:sp>
          <p:cxnSp>
            <p:nvCxnSpPr>
              <p:cNvPr id="123" name="Straight Connector 46">
                <a:extLst>
                  <a:ext uri="{FF2B5EF4-FFF2-40B4-BE49-F238E27FC236}">
                    <a16:creationId xmlns:a16="http://schemas.microsoft.com/office/drawing/2014/main" id="{9C5E4B6E-951E-4F3D-AA7F-E25C2E32F719}"/>
                  </a:ext>
                </a:extLst>
              </p:cNvPr>
              <p:cNvCxnSpPr/>
              <p:nvPr/>
            </p:nvCxnSpPr>
            <p:spPr>
              <a:xfrm>
                <a:off x="6778096" y="4111252"/>
                <a:ext cx="0" cy="371899"/>
              </a:xfrm>
              <a:prstGeom prst="line">
                <a:avLst/>
              </a:prstGeom>
              <a:ln w="50800">
                <a:solidFill>
                  <a:srgbClr val="CC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4" name="Straight Connector 47">
                <a:extLst>
                  <a:ext uri="{FF2B5EF4-FFF2-40B4-BE49-F238E27FC236}">
                    <a16:creationId xmlns:a16="http://schemas.microsoft.com/office/drawing/2014/main" id="{4FA3E3EB-F3B8-40FC-BDCF-D0A88931FC05}"/>
                  </a:ext>
                </a:extLst>
              </p:cNvPr>
              <p:cNvCxnSpPr/>
              <p:nvPr/>
            </p:nvCxnSpPr>
            <p:spPr>
              <a:xfrm>
                <a:off x="6778096" y="3181874"/>
                <a:ext cx="0" cy="371899"/>
              </a:xfrm>
              <a:prstGeom prst="line">
                <a:avLst/>
              </a:prstGeom>
              <a:ln w="50800">
                <a:solidFill>
                  <a:srgbClr val="CC0000"/>
                </a:solidFill>
                <a:headEnd type="oval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1" name="Oval 69">
              <a:extLst>
                <a:ext uri="{FF2B5EF4-FFF2-40B4-BE49-F238E27FC236}">
                  <a16:creationId xmlns:a16="http://schemas.microsoft.com/office/drawing/2014/main" id="{39BA8E8B-E571-4504-8AC8-AFD23D5EF75B}"/>
                </a:ext>
              </a:extLst>
            </p:cNvPr>
            <p:cNvSpPr/>
            <p:nvPr/>
          </p:nvSpPr>
          <p:spPr>
            <a:xfrm>
              <a:off x="8178397" y="3808049"/>
              <a:ext cx="242289" cy="24228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5" name="Oval 74">
            <a:extLst>
              <a:ext uri="{FF2B5EF4-FFF2-40B4-BE49-F238E27FC236}">
                <a16:creationId xmlns:a16="http://schemas.microsoft.com/office/drawing/2014/main" id="{F2C10351-0174-4B72-A02F-453E23E92280}"/>
              </a:ext>
            </a:extLst>
          </p:cNvPr>
          <p:cNvSpPr/>
          <p:nvPr/>
        </p:nvSpPr>
        <p:spPr>
          <a:xfrm>
            <a:off x="1584063" y="4045938"/>
            <a:ext cx="242289" cy="242289"/>
          </a:xfrm>
          <a:prstGeom prst="ellipse">
            <a:avLst/>
          </a:prstGeom>
          <a:solidFill>
            <a:srgbClr val="CC0000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Retângulo 59">
            <a:extLst>
              <a:ext uri="{FF2B5EF4-FFF2-40B4-BE49-F238E27FC236}">
                <a16:creationId xmlns:a16="http://schemas.microsoft.com/office/drawing/2014/main" id="{1337D022-9E25-4B46-9F86-D98B9D3176C9}"/>
              </a:ext>
            </a:extLst>
          </p:cNvPr>
          <p:cNvSpPr/>
          <p:nvPr/>
        </p:nvSpPr>
        <p:spPr>
          <a:xfrm>
            <a:off x="0" y="0"/>
            <a:ext cx="12192000" cy="1140707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61" name="CaixaDeTexto 60">
            <a:extLst>
              <a:ext uri="{FF2B5EF4-FFF2-40B4-BE49-F238E27FC236}">
                <a16:creationId xmlns:a16="http://schemas.microsoft.com/office/drawing/2014/main" id="{F93462CA-64F2-4268-996D-6B5AB978A39E}"/>
              </a:ext>
            </a:extLst>
          </p:cNvPr>
          <p:cNvSpPr txBox="1"/>
          <p:nvPr/>
        </p:nvSpPr>
        <p:spPr>
          <a:xfrm>
            <a:off x="71798" y="192655"/>
            <a:ext cx="9754998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4400">
                <a:solidFill>
                  <a:schemeClr val="bg1"/>
                </a:solidFill>
                <a:latin typeface="Montserrat" panose="02000505000000020004" pitchFamily="2" charset="0"/>
              </a:rPr>
              <a:t>Infográficos que podem ajudar</a:t>
            </a:r>
          </a:p>
        </p:txBody>
      </p:sp>
      <p:sp>
        <p:nvSpPr>
          <p:cNvPr id="62" name="CaixaDeTexto 61">
            <a:extLst>
              <a:ext uri="{FF2B5EF4-FFF2-40B4-BE49-F238E27FC236}">
                <a16:creationId xmlns:a16="http://schemas.microsoft.com/office/drawing/2014/main" id="{0B757149-86CD-4C86-A9B7-149ECED6CFB3}"/>
              </a:ext>
            </a:extLst>
          </p:cNvPr>
          <p:cNvSpPr txBox="1"/>
          <p:nvPr/>
        </p:nvSpPr>
        <p:spPr>
          <a:xfrm>
            <a:off x="8968867" y="262558"/>
            <a:ext cx="32303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000">
                <a:solidFill>
                  <a:schemeClr val="bg1"/>
                </a:solidFill>
                <a:latin typeface="Montserrat" panose="02000505000000020004" pitchFamily="2" charset="0"/>
              </a:rPr>
              <a:t>(CORES E TAMANHOS EDITÁVEIS)</a:t>
            </a:r>
          </a:p>
        </p:txBody>
      </p:sp>
    </p:spTree>
    <p:extLst>
      <p:ext uri="{BB962C8B-B14F-4D97-AF65-F5344CB8AC3E}">
        <p14:creationId xmlns:p14="http://schemas.microsoft.com/office/powerpoint/2010/main" val="423378225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m 1" descr="Uma imagem contendo mapa, voando, ar&#10;&#10;Descrição gerada automaticamente">
            <a:extLst>
              <a:ext uri="{FF2B5EF4-FFF2-40B4-BE49-F238E27FC236}">
                <a16:creationId xmlns:a16="http://schemas.microsoft.com/office/drawing/2014/main" id="{4FBF25A5-DDC7-4AA3-BA90-8511D08CD2C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" name="Imagem 2" descr="Uma imagem contendo preto, objeto, pássaro, escuro&#10;&#10;Descrição gerada automaticamente">
            <a:extLst>
              <a:ext uri="{FF2B5EF4-FFF2-40B4-BE49-F238E27FC236}">
                <a16:creationId xmlns:a16="http://schemas.microsoft.com/office/drawing/2014/main" id="{E4441BD0-D8DD-4A55-8469-C2A63F3A76C9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alphaModFix/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Photocopy/>
                    </a14:imgEffect>
                    <a14:imgEffect>
                      <a14:brightnessContrast bright="-40000"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4212" t="24582" r="32266" b="43661"/>
          <a:stretch/>
        </p:blipFill>
        <p:spPr>
          <a:xfrm rot="11376422">
            <a:off x="8067820" y="3075441"/>
            <a:ext cx="3860457" cy="34848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2537314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tângulo 7">
            <a:extLst>
              <a:ext uri="{FF2B5EF4-FFF2-40B4-BE49-F238E27FC236}">
                <a16:creationId xmlns:a16="http://schemas.microsoft.com/office/drawing/2014/main" id="{5DE4DAAF-88F3-499D-8F31-6211FBA2A0CF}"/>
              </a:ext>
            </a:extLst>
          </p:cNvPr>
          <p:cNvSpPr/>
          <p:nvPr/>
        </p:nvSpPr>
        <p:spPr>
          <a:xfrm>
            <a:off x="0" y="0"/>
            <a:ext cx="12188952" cy="6856718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9" name="Imagem 8" descr="Teia de aranha branca em fundo preto&#10;&#10;Descrição gerada automaticamente com confiança média">
            <a:extLst>
              <a:ext uri="{FF2B5EF4-FFF2-40B4-BE49-F238E27FC236}">
                <a16:creationId xmlns:a16="http://schemas.microsoft.com/office/drawing/2014/main" id="{F4236439-4472-4D24-84DD-06EC2B8557BB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alphaModFix am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429"/>
          <a:stretch/>
        </p:blipFill>
        <p:spPr>
          <a:xfrm>
            <a:off x="-1504" y="0"/>
            <a:ext cx="12191980" cy="6856718"/>
          </a:xfrm>
          <a:prstGeom prst="rect">
            <a:avLst/>
          </a:prstGeom>
        </p:spPr>
      </p:pic>
      <p:pic>
        <p:nvPicPr>
          <p:cNvPr id="10" name="Imagem 9" descr="Uma imagem contendo comida&#10;&#10;Descrição gerada automaticamente">
            <a:extLst>
              <a:ext uri="{FF2B5EF4-FFF2-40B4-BE49-F238E27FC236}">
                <a16:creationId xmlns:a16="http://schemas.microsoft.com/office/drawing/2014/main" id="{9C140E65-C239-4607-8DA0-0E11BEBBC8CF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duotone>
              <a:schemeClr val="accent3">
                <a:shade val="45000"/>
                <a:satMod val="135000"/>
              </a:schemeClr>
              <a:prstClr val="white"/>
            </a:duotone>
            <a:alphaModFix amt="20000"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4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4740" b="4724"/>
          <a:stretch/>
        </p:blipFill>
        <p:spPr>
          <a:xfrm>
            <a:off x="-1524" y="0"/>
            <a:ext cx="12188952" cy="6858000"/>
          </a:xfrm>
          <a:prstGeom prst="rect">
            <a:avLst/>
          </a:prstGeom>
        </p:spPr>
      </p:pic>
      <p:pic>
        <p:nvPicPr>
          <p:cNvPr id="19" name="Imagem 18" descr="Diagrama&#10;&#10;Descrição gerada automaticamente com confiança média">
            <a:extLst>
              <a:ext uri="{FF2B5EF4-FFF2-40B4-BE49-F238E27FC236}">
                <a16:creationId xmlns:a16="http://schemas.microsoft.com/office/drawing/2014/main" id="{9D42AE79-6CB8-4D0B-B6B1-2A30376E5EF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35848" y="115264"/>
            <a:ext cx="931429" cy="875463"/>
          </a:xfrm>
          <a:prstGeom prst="rect">
            <a:avLst/>
          </a:prstGeom>
        </p:spPr>
      </p:pic>
      <p:pic>
        <p:nvPicPr>
          <p:cNvPr id="21" name="Imagem 20" descr="Desenho de um círculo&#10;&#10;Descrição gerada automaticamente com confiança baixa">
            <a:extLst>
              <a:ext uri="{FF2B5EF4-FFF2-40B4-BE49-F238E27FC236}">
                <a16:creationId xmlns:a16="http://schemas.microsoft.com/office/drawing/2014/main" id="{0C9AB9B0-726C-43D6-BAB5-CAC97A14ADDB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12234" y="6411321"/>
            <a:ext cx="1412246" cy="252510"/>
          </a:xfrm>
          <a:prstGeom prst="rect">
            <a:avLst/>
          </a:prstGeom>
        </p:spPr>
      </p:pic>
      <p:sp>
        <p:nvSpPr>
          <p:cNvPr id="6" name="Retângulo 5">
            <a:extLst>
              <a:ext uri="{FF2B5EF4-FFF2-40B4-BE49-F238E27FC236}">
                <a16:creationId xmlns:a16="http://schemas.microsoft.com/office/drawing/2014/main" id="{7EC772C6-0BB1-42CF-B3F9-2173931BCA64}"/>
              </a:ext>
            </a:extLst>
          </p:cNvPr>
          <p:cNvSpPr/>
          <p:nvPr/>
        </p:nvSpPr>
        <p:spPr>
          <a:xfrm>
            <a:off x="0" y="0"/>
            <a:ext cx="379828" cy="6856718"/>
          </a:xfrm>
          <a:prstGeom prst="rect">
            <a:avLst/>
          </a:prstGeom>
          <a:solidFill>
            <a:srgbClr val="A5002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Retângulo: Cantos Superiores Arredondados 1">
            <a:extLst>
              <a:ext uri="{FF2B5EF4-FFF2-40B4-BE49-F238E27FC236}">
                <a16:creationId xmlns:a16="http://schemas.microsoft.com/office/drawing/2014/main" id="{41E342C9-25C9-421A-817D-C045A267267E}"/>
              </a:ext>
            </a:extLst>
          </p:cNvPr>
          <p:cNvSpPr/>
          <p:nvPr/>
        </p:nvSpPr>
        <p:spPr>
          <a:xfrm rot="5400000">
            <a:off x="-34498" y="80620"/>
            <a:ext cx="836487" cy="703383"/>
          </a:xfrm>
          <a:prstGeom prst="round2SameRect">
            <a:avLst>
              <a:gd name="adj1" fmla="val 50000"/>
              <a:gd name="adj2" fmla="val 0"/>
            </a:avLst>
          </a:prstGeom>
          <a:solidFill>
            <a:srgbClr val="A5002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12" name="Gráfico 11">
            <a:extLst>
              <a:ext uri="{FF2B5EF4-FFF2-40B4-BE49-F238E27FC236}">
                <a16:creationId xmlns:a16="http://schemas.microsoft.com/office/drawing/2014/main" id="{D74D2871-757F-412A-A967-44EBFA9F43C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88892" y="115264"/>
            <a:ext cx="445859" cy="577821"/>
          </a:xfrm>
          <a:prstGeom prst="rect">
            <a:avLst/>
          </a:prstGeom>
        </p:spPr>
      </p:pic>
      <p:pic>
        <p:nvPicPr>
          <p:cNvPr id="14" name="Gráfico 13">
            <a:extLst>
              <a:ext uri="{FF2B5EF4-FFF2-40B4-BE49-F238E27FC236}">
                <a16:creationId xmlns:a16="http://schemas.microsoft.com/office/drawing/2014/main" id="{B03B90BA-0197-465B-80D1-8D04BF3D240B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845410" y="194169"/>
            <a:ext cx="5123367" cy="6361797"/>
          </a:xfrm>
          <a:prstGeom prst="rect">
            <a:avLst/>
          </a:prstGeom>
        </p:spPr>
      </p:pic>
      <p:sp>
        <p:nvSpPr>
          <p:cNvPr id="5" name="Retângulo 4">
            <a:extLst>
              <a:ext uri="{FF2B5EF4-FFF2-40B4-BE49-F238E27FC236}">
                <a16:creationId xmlns:a16="http://schemas.microsoft.com/office/drawing/2014/main" id="{499DDB53-BBBC-4CE2-862D-29C26C82C144}"/>
              </a:ext>
            </a:extLst>
          </p:cNvPr>
          <p:cNvSpPr/>
          <p:nvPr/>
        </p:nvSpPr>
        <p:spPr>
          <a:xfrm>
            <a:off x="7600790" y="4823276"/>
            <a:ext cx="2913981" cy="560090"/>
          </a:xfrm>
          <a:prstGeom prst="rect">
            <a:avLst/>
          </a:prstGeom>
          <a:solidFill>
            <a:srgbClr val="A5002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2" name="Retângulo 21">
            <a:extLst>
              <a:ext uri="{FF2B5EF4-FFF2-40B4-BE49-F238E27FC236}">
                <a16:creationId xmlns:a16="http://schemas.microsoft.com/office/drawing/2014/main" id="{FDA9ADA3-6C67-49DD-B53E-EE622A6D6FAA}"/>
              </a:ext>
            </a:extLst>
          </p:cNvPr>
          <p:cNvSpPr/>
          <p:nvPr/>
        </p:nvSpPr>
        <p:spPr>
          <a:xfrm>
            <a:off x="7600790" y="5302430"/>
            <a:ext cx="2913981" cy="320628"/>
          </a:xfrm>
          <a:prstGeom prst="rect">
            <a:avLst/>
          </a:prstGeom>
          <a:solidFill>
            <a:srgbClr val="A5002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8" name="TextBox 6">
            <a:extLst>
              <a:ext uri="{FF2B5EF4-FFF2-40B4-BE49-F238E27FC236}">
                <a16:creationId xmlns:a16="http://schemas.microsoft.com/office/drawing/2014/main" id="{F172E3C8-6615-4931-96C7-4ADD2940D688}"/>
              </a:ext>
            </a:extLst>
          </p:cNvPr>
          <p:cNvSpPr txBox="1"/>
          <p:nvPr/>
        </p:nvSpPr>
        <p:spPr>
          <a:xfrm>
            <a:off x="7600789" y="4869224"/>
            <a:ext cx="291398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L" sz="28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ontserrat" panose="00000500000000000000" pitchFamily="2" charset="0"/>
              </a:rPr>
              <a:t>TBD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L" sz="120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ontserrat" panose="00000500000000000000" pitchFamily="2" charset="0"/>
              </a:rPr>
              <a:t>  CDE Director</a:t>
            </a:r>
          </a:p>
        </p:txBody>
      </p:sp>
      <p:sp>
        <p:nvSpPr>
          <p:cNvPr id="20" name="TextBox 6">
            <a:extLst>
              <a:ext uri="{FF2B5EF4-FFF2-40B4-BE49-F238E27FC236}">
                <a16:creationId xmlns:a16="http://schemas.microsoft.com/office/drawing/2014/main" id="{E0E6C038-15C1-4BD5-8268-2F23A7CF0DA3}"/>
              </a:ext>
            </a:extLst>
          </p:cNvPr>
          <p:cNvSpPr txBox="1"/>
          <p:nvPr/>
        </p:nvSpPr>
        <p:spPr>
          <a:xfrm>
            <a:off x="7600790" y="5630526"/>
            <a:ext cx="2913981" cy="276999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L" sz="120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Montserrat" panose="00000500000000000000" pitchFamily="2" charset="0"/>
              </a:rPr>
              <a:t>Coca-Cola Global</a:t>
            </a:r>
          </a:p>
        </p:txBody>
      </p:sp>
      <p:sp>
        <p:nvSpPr>
          <p:cNvPr id="11" name="CaixaDeTexto 10">
            <a:extLst>
              <a:ext uri="{FF2B5EF4-FFF2-40B4-BE49-F238E27FC236}">
                <a16:creationId xmlns:a16="http://schemas.microsoft.com/office/drawing/2014/main" id="{56AD5638-2DEF-421D-A31B-13FB3A0EE048}"/>
              </a:ext>
            </a:extLst>
          </p:cNvPr>
          <p:cNvSpPr txBox="1"/>
          <p:nvPr/>
        </p:nvSpPr>
        <p:spPr>
          <a:xfrm>
            <a:off x="1065143" y="2473706"/>
            <a:ext cx="5577168" cy="19389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sz="6000" dirty="0">
                <a:solidFill>
                  <a:schemeClr val="bg1"/>
                </a:solidFill>
                <a:latin typeface="Montserrat" panose="02000505000000020004" pitchFamily="2" charset="0"/>
              </a:rPr>
              <a:t>TRANSICIÓN </a:t>
            </a:r>
          </a:p>
          <a:p>
            <a:r>
              <a:rPr lang="pt-BR" sz="6000" dirty="0">
                <a:solidFill>
                  <a:schemeClr val="bg1"/>
                </a:solidFill>
                <a:latin typeface="Montserrat" panose="02000505000000020004" pitchFamily="2" charset="0"/>
              </a:rPr>
              <a:t>DE CAPÍTULO</a:t>
            </a:r>
          </a:p>
        </p:txBody>
      </p:sp>
      <p:pic>
        <p:nvPicPr>
          <p:cNvPr id="13" name="Gráfico 12" descr="Marcador com preenchimento sólido">
            <a:extLst>
              <a:ext uri="{FF2B5EF4-FFF2-40B4-BE49-F238E27FC236}">
                <a16:creationId xmlns:a16="http://schemas.microsoft.com/office/drawing/2014/main" id="{817AD2A0-6AC6-4C50-B323-D8B457717E4C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1154525" y="300752"/>
            <a:ext cx="560709" cy="560709"/>
          </a:xfrm>
          <a:prstGeom prst="rect">
            <a:avLst/>
          </a:prstGeom>
        </p:spPr>
      </p:pic>
      <p:pic>
        <p:nvPicPr>
          <p:cNvPr id="23" name="Picture 2" descr="Ícones de computador Perfil do usuário, conjunto de ícone abstrato,  diversos, outros, monocromático png | PNGWing">
            <a:extLst>
              <a:ext uri="{FF2B5EF4-FFF2-40B4-BE49-F238E27FC236}">
                <a16:creationId xmlns:a16="http://schemas.microsoft.com/office/drawing/2014/main" id="{53B22E24-8003-423E-AB5D-932063AA347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9953" t="1436" r="11185"/>
          <a:stretch/>
        </p:blipFill>
        <p:spPr bwMode="auto">
          <a:xfrm>
            <a:off x="7153908" y="537514"/>
            <a:ext cx="4026627" cy="4092018"/>
          </a:xfrm>
          <a:prstGeom prst="ellipse">
            <a:avLst/>
          </a:prstGeom>
          <a:ln w="57150" cap="rnd">
            <a:noFill/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perspectiveFront" fov="5400000"/>
            <a:lightRig rig="threePt" dir="t">
              <a:rot lat="0" lon="0" rev="19200000"/>
            </a:lightRig>
          </a:scene3d>
          <a:sp3d extrusionH="25400">
            <a:extrusionClr>
              <a:srgbClr val="000000"/>
            </a:extrusion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6412671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ítulo 12">
            <a:extLst>
              <a:ext uri="{FF2B5EF4-FFF2-40B4-BE49-F238E27FC236}">
                <a16:creationId xmlns:a16="http://schemas.microsoft.com/office/drawing/2014/main" id="{3643E794-9844-4C90-AA06-8E31D69CE8F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14" name="Espaço Reservado para Texto 13">
            <a:extLst>
              <a:ext uri="{FF2B5EF4-FFF2-40B4-BE49-F238E27FC236}">
                <a16:creationId xmlns:a16="http://schemas.microsoft.com/office/drawing/2014/main" id="{0041758B-5DC3-4904-B8AC-A0FEDF6EABEC}"/>
              </a:ext>
            </a:extLst>
          </p:cNvPr>
          <p:cNvSpPr>
            <a:spLocks noGrp="1"/>
          </p:cNvSpPr>
          <p:nvPr>
            <p:ph type="body" idx="10"/>
          </p:nvPr>
        </p:nvSpPr>
        <p:spPr/>
        <p:txBody>
          <a:bodyPr/>
          <a:lstStyle/>
          <a:p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6365286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>
            <a:extLst>
              <a:ext uri="{FF2B5EF4-FFF2-40B4-BE49-F238E27FC236}">
                <a16:creationId xmlns:a16="http://schemas.microsoft.com/office/drawing/2014/main" id="{FA68A754-F070-47F2-A49F-8F1978DDED6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5" name="Espaço Reservado para Texto 4">
            <a:extLst>
              <a:ext uri="{FF2B5EF4-FFF2-40B4-BE49-F238E27FC236}">
                <a16:creationId xmlns:a16="http://schemas.microsoft.com/office/drawing/2014/main" id="{340E2B58-8B15-44E7-994C-56B5D7E8F822}"/>
              </a:ext>
            </a:extLst>
          </p:cNvPr>
          <p:cNvSpPr>
            <a:spLocks noGrp="1"/>
          </p:cNvSpPr>
          <p:nvPr>
            <p:ph type="body" idx="10"/>
          </p:nvPr>
        </p:nvSpPr>
        <p:spPr/>
        <p:txBody>
          <a:bodyPr/>
          <a:lstStyle/>
          <a:p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17143270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>
            <a:extLst>
              <a:ext uri="{FF2B5EF4-FFF2-40B4-BE49-F238E27FC236}">
                <a16:creationId xmlns:a16="http://schemas.microsoft.com/office/drawing/2014/main" id="{B937CA2C-2883-4897-AD51-22A4D6ACA4F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5" name="Espaço Reservado para Texto 4">
            <a:extLst>
              <a:ext uri="{FF2B5EF4-FFF2-40B4-BE49-F238E27FC236}">
                <a16:creationId xmlns:a16="http://schemas.microsoft.com/office/drawing/2014/main" id="{15B6EA0B-EC41-451B-A785-9888E39E0EE7}"/>
              </a:ext>
            </a:extLst>
          </p:cNvPr>
          <p:cNvSpPr>
            <a:spLocks noGrp="1"/>
          </p:cNvSpPr>
          <p:nvPr>
            <p:ph type="body" idx="10"/>
          </p:nvPr>
        </p:nvSpPr>
        <p:spPr/>
        <p:txBody>
          <a:bodyPr/>
          <a:lstStyle/>
          <a:p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9224768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Agrupar 4">
            <a:extLst>
              <a:ext uri="{FF2B5EF4-FFF2-40B4-BE49-F238E27FC236}">
                <a16:creationId xmlns:a16="http://schemas.microsoft.com/office/drawing/2014/main" id="{89831231-11B4-4B76-9318-8FA8FD4FDEE3}"/>
              </a:ext>
            </a:extLst>
          </p:cNvPr>
          <p:cNvGrpSpPr/>
          <p:nvPr/>
        </p:nvGrpSpPr>
        <p:grpSpPr>
          <a:xfrm>
            <a:off x="-33392" y="0"/>
            <a:ext cx="12225392" cy="6856718"/>
            <a:chOff x="-33392" y="0"/>
            <a:chExt cx="12225392" cy="6856718"/>
          </a:xfrm>
        </p:grpSpPr>
        <p:pic>
          <p:nvPicPr>
            <p:cNvPr id="12" name="Imagem 11" descr="Teia de aranha branca em fundo preto&#10;&#10;Descrição gerada automaticamente com confiança média">
              <a:extLst>
                <a:ext uri="{FF2B5EF4-FFF2-40B4-BE49-F238E27FC236}">
                  <a16:creationId xmlns:a16="http://schemas.microsoft.com/office/drawing/2014/main" id="{F4DECA57-1D50-4681-970B-82BFA4462C8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alphaModFix amt="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5429"/>
            <a:stretch/>
          </p:blipFill>
          <p:spPr>
            <a:xfrm>
              <a:off x="-33392" y="0"/>
              <a:ext cx="12225392" cy="6856718"/>
            </a:xfrm>
            <a:prstGeom prst="rect">
              <a:avLst/>
            </a:prstGeom>
          </p:spPr>
        </p:pic>
        <p:sp>
          <p:nvSpPr>
            <p:cNvPr id="3" name="Retângulo 2">
              <a:extLst>
                <a:ext uri="{FF2B5EF4-FFF2-40B4-BE49-F238E27FC236}">
                  <a16:creationId xmlns:a16="http://schemas.microsoft.com/office/drawing/2014/main" id="{C9F5597D-FDF2-4870-9617-5886D74ACEF4}"/>
                </a:ext>
              </a:extLst>
            </p:cNvPr>
            <p:cNvSpPr/>
            <p:nvPr/>
          </p:nvSpPr>
          <p:spPr>
            <a:xfrm>
              <a:off x="0" y="0"/>
              <a:ext cx="12192000" cy="6595471"/>
            </a:xfrm>
            <a:prstGeom prst="rect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pic>
        <p:nvPicPr>
          <p:cNvPr id="10" name="Imagem 9" descr="Forma&#10;&#10;Descrição gerada automaticamente com confiança média">
            <a:extLst>
              <a:ext uri="{FF2B5EF4-FFF2-40B4-BE49-F238E27FC236}">
                <a16:creationId xmlns:a16="http://schemas.microsoft.com/office/drawing/2014/main" id="{3733F5FF-1136-44CC-8691-44A5FF3533F7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42688" y="128965"/>
            <a:ext cx="1187378" cy="1117232"/>
          </a:xfrm>
          <a:prstGeom prst="rect">
            <a:avLst/>
          </a:prstGeom>
        </p:spPr>
      </p:pic>
      <p:pic>
        <p:nvPicPr>
          <p:cNvPr id="8" name="Gráfico 7">
            <a:extLst>
              <a:ext uri="{FF2B5EF4-FFF2-40B4-BE49-F238E27FC236}">
                <a16:creationId xmlns:a16="http://schemas.microsoft.com/office/drawing/2014/main" id="{8212537D-C774-4A40-B9AB-AD1FDAB2077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9920926" y="225574"/>
            <a:ext cx="568176" cy="736340"/>
          </a:xfrm>
          <a:prstGeom prst="rect">
            <a:avLst/>
          </a:prstGeom>
        </p:spPr>
      </p:pic>
      <p:pic>
        <p:nvPicPr>
          <p:cNvPr id="14" name="Imagem 13">
            <a:extLst>
              <a:ext uri="{FF2B5EF4-FFF2-40B4-BE49-F238E27FC236}">
                <a16:creationId xmlns:a16="http://schemas.microsoft.com/office/drawing/2014/main" id="{61253ABA-CB6A-41A4-980F-58229340034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16200000">
            <a:off x="6211591" y="-1627740"/>
            <a:ext cx="609600" cy="2514600"/>
          </a:xfrm>
          <a:prstGeom prst="rect">
            <a:avLst/>
          </a:prstGeom>
        </p:spPr>
      </p:pic>
      <p:sp>
        <p:nvSpPr>
          <p:cNvPr id="18" name="Retângulo 17">
            <a:extLst>
              <a:ext uri="{FF2B5EF4-FFF2-40B4-BE49-F238E27FC236}">
                <a16:creationId xmlns:a16="http://schemas.microsoft.com/office/drawing/2014/main" id="{C158C871-0738-4FE3-8997-EAE38E288B53}"/>
              </a:ext>
            </a:extLst>
          </p:cNvPr>
          <p:cNvSpPr/>
          <p:nvPr/>
        </p:nvSpPr>
        <p:spPr>
          <a:xfrm>
            <a:off x="0" y="2794184"/>
            <a:ext cx="12192000" cy="312821"/>
          </a:xfrm>
          <a:prstGeom prst="rect">
            <a:avLst/>
          </a:prstGeom>
          <a:gradFill flip="none" rotWithShape="1">
            <a:gsLst>
              <a:gs pos="100000">
                <a:srgbClr val="00B050"/>
              </a:gs>
              <a:gs pos="45000">
                <a:srgbClr val="0B7345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19" name="Imagem 18" descr="Desenho de um círculo&#10;&#10;Descrição gerada automaticamente com confiança baixa">
            <a:extLst>
              <a:ext uri="{FF2B5EF4-FFF2-40B4-BE49-F238E27FC236}">
                <a16:creationId xmlns:a16="http://schemas.microsoft.com/office/drawing/2014/main" id="{1D6B5A90-42E3-416D-8D35-9FE0348A92AE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42688" y="2845758"/>
            <a:ext cx="1141768" cy="204148"/>
          </a:xfrm>
          <a:prstGeom prst="rect">
            <a:avLst/>
          </a:prstGeom>
        </p:spPr>
      </p:pic>
      <p:pic>
        <p:nvPicPr>
          <p:cNvPr id="20" name="Imagem 19" descr="Desenho com traços pretos em fundo branco&#10;&#10;Descrição gerada automaticamente com confiança baixa">
            <a:extLst>
              <a:ext uri="{FF2B5EF4-FFF2-40B4-BE49-F238E27FC236}">
                <a16:creationId xmlns:a16="http://schemas.microsoft.com/office/drawing/2014/main" id="{FDBC18BE-8A3C-412E-A064-A0CBB5952721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609" y="2827140"/>
            <a:ext cx="703800" cy="239038"/>
          </a:xfrm>
          <a:prstGeom prst="rect">
            <a:avLst/>
          </a:prstGeom>
        </p:spPr>
      </p:pic>
      <p:sp>
        <p:nvSpPr>
          <p:cNvPr id="21" name="Retângulo 20">
            <a:extLst>
              <a:ext uri="{FF2B5EF4-FFF2-40B4-BE49-F238E27FC236}">
                <a16:creationId xmlns:a16="http://schemas.microsoft.com/office/drawing/2014/main" id="{76E1B28D-AC54-45A1-8E3A-54037A9237D8}"/>
              </a:ext>
            </a:extLst>
          </p:cNvPr>
          <p:cNvSpPr/>
          <p:nvPr/>
        </p:nvSpPr>
        <p:spPr>
          <a:xfrm>
            <a:off x="0" y="2401303"/>
            <a:ext cx="12192000" cy="312821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65000"/>
                </a:schemeClr>
              </a:gs>
              <a:gs pos="100000">
                <a:schemeClr val="bg1">
                  <a:lumMod val="65000"/>
                </a:schemeClr>
              </a:gs>
              <a:gs pos="49000">
                <a:srgbClr val="D9D9D9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22" name="Imagem 21" descr="Desenho de um círculo&#10;&#10;Descrição gerada automaticamente com confiança baixa">
            <a:extLst>
              <a:ext uri="{FF2B5EF4-FFF2-40B4-BE49-F238E27FC236}">
                <a16:creationId xmlns:a16="http://schemas.microsoft.com/office/drawing/2014/main" id="{1F4D814E-7E47-4A84-8AAC-16A549DED21D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42688" y="2452877"/>
            <a:ext cx="1141768" cy="204148"/>
          </a:xfrm>
          <a:prstGeom prst="rect">
            <a:avLst/>
          </a:prstGeom>
        </p:spPr>
      </p:pic>
      <p:pic>
        <p:nvPicPr>
          <p:cNvPr id="23" name="Imagem 22" descr="Desenho com traços pretos em fundo branco&#10;&#10;Descrição gerada automaticamente com confiança baixa">
            <a:extLst>
              <a:ext uri="{FF2B5EF4-FFF2-40B4-BE49-F238E27FC236}">
                <a16:creationId xmlns:a16="http://schemas.microsoft.com/office/drawing/2014/main" id="{58599184-02EC-4902-B82E-64AE4E0155DE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609" y="2434259"/>
            <a:ext cx="703800" cy="239038"/>
          </a:xfrm>
          <a:prstGeom prst="rect">
            <a:avLst/>
          </a:prstGeom>
        </p:spPr>
      </p:pic>
      <p:sp>
        <p:nvSpPr>
          <p:cNvPr id="24" name="Retângulo 23">
            <a:extLst>
              <a:ext uri="{FF2B5EF4-FFF2-40B4-BE49-F238E27FC236}">
                <a16:creationId xmlns:a16="http://schemas.microsoft.com/office/drawing/2014/main" id="{CD8B831C-C397-4C66-8DC7-EC7763CF88A3}"/>
              </a:ext>
            </a:extLst>
          </p:cNvPr>
          <p:cNvSpPr/>
          <p:nvPr/>
        </p:nvSpPr>
        <p:spPr>
          <a:xfrm>
            <a:off x="0" y="1253778"/>
            <a:ext cx="12192000" cy="312821"/>
          </a:xfrm>
          <a:prstGeom prst="rect">
            <a:avLst/>
          </a:prstGeom>
          <a:gradFill flip="none" rotWithShape="1">
            <a:gsLst>
              <a:gs pos="100000">
                <a:srgbClr val="A5A5A5"/>
              </a:gs>
              <a:gs pos="0">
                <a:schemeClr val="bg1">
                  <a:lumMod val="50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25" name="Imagem 24" descr="Desenho de um círculo&#10;&#10;Descrição gerada automaticamente com confiança baixa">
            <a:extLst>
              <a:ext uri="{FF2B5EF4-FFF2-40B4-BE49-F238E27FC236}">
                <a16:creationId xmlns:a16="http://schemas.microsoft.com/office/drawing/2014/main" id="{5E34347C-8D3C-4F10-802A-6B5F6364569E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42688" y="1305352"/>
            <a:ext cx="1141768" cy="204148"/>
          </a:xfrm>
          <a:prstGeom prst="rect">
            <a:avLst/>
          </a:prstGeom>
        </p:spPr>
      </p:pic>
      <p:pic>
        <p:nvPicPr>
          <p:cNvPr id="26" name="Imagem 25" descr="Desenho com traços pretos em fundo branco&#10;&#10;Descrição gerada automaticamente com confiança baixa">
            <a:extLst>
              <a:ext uri="{FF2B5EF4-FFF2-40B4-BE49-F238E27FC236}">
                <a16:creationId xmlns:a16="http://schemas.microsoft.com/office/drawing/2014/main" id="{EF338753-0ADD-4D33-A866-922862111C0C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609" y="1286734"/>
            <a:ext cx="703800" cy="239038"/>
          </a:xfrm>
          <a:prstGeom prst="rect">
            <a:avLst/>
          </a:prstGeom>
        </p:spPr>
      </p:pic>
      <p:sp>
        <p:nvSpPr>
          <p:cNvPr id="27" name="Retângulo 26">
            <a:extLst>
              <a:ext uri="{FF2B5EF4-FFF2-40B4-BE49-F238E27FC236}">
                <a16:creationId xmlns:a16="http://schemas.microsoft.com/office/drawing/2014/main" id="{E634779E-FDD5-430F-931A-E41F93F0C2E0}"/>
              </a:ext>
            </a:extLst>
          </p:cNvPr>
          <p:cNvSpPr/>
          <p:nvPr/>
        </p:nvSpPr>
        <p:spPr>
          <a:xfrm>
            <a:off x="0" y="2015901"/>
            <a:ext cx="12192000" cy="312821"/>
          </a:xfrm>
          <a:prstGeom prst="rect">
            <a:avLst/>
          </a:prstGeom>
          <a:gradFill flip="none" rotWithShape="1">
            <a:gsLst>
              <a:gs pos="100000">
                <a:schemeClr val="tx1">
                  <a:lumMod val="85000"/>
                  <a:lumOff val="15000"/>
                </a:schemeClr>
              </a:gs>
              <a:gs pos="31000">
                <a:srgbClr val="000000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28" name="Imagem 27" descr="Desenho de um círculo&#10;&#10;Descrição gerada automaticamente com confiança baixa">
            <a:extLst>
              <a:ext uri="{FF2B5EF4-FFF2-40B4-BE49-F238E27FC236}">
                <a16:creationId xmlns:a16="http://schemas.microsoft.com/office/drawing/2014/main" id="{96D1F972-AB4F-4AB8-AC25-DD87F750155E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42688" y="2067475"/>
            <a:ext cx="1141768" cy="204148"/>
          </a:xfrm>
          <a:prstGeom prst="rect">
            <a:avLst/>
          </a:prstGeom>
        </p:spPr>
      </p:pic>
      <p:pic>
        <p:nvPicPr>
          <p:cNvPr id="29" name="Imagem 28" descr="Desenho com traços pretos em fundo branco&#10;&#10;Descrição gerada automaticamente com confiança baixa">
            <a:extLst>
              <a:ext uri="{FF2B5EF4-FFF2-40B4-BE49-F238E27FC236}">
                <a16:creationId xmlns:a16="http://schemas.microsoft.com/office/drawing/2014/main" id="{CA5FCE94-C5BC-4834-BB72-9FE73AD6D554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609" y="2048857"/>
            <a:ext cx="703800" cy="239038"/>
          </a:xfrm>
          <a:prstGeom prst="rect">
            <a:avLst/>
          </a:prstGeom>
        </p:spPr>
      </p:pic>
      <p:sp>
        <p:nvSpPr>
          <p:cNvPr id="30" name="Retângulo 29">
            <a:extLst>
              <a:ext uri="{FF2B5EF4-FFF2-40B4-BE49-F238E27FC236}">
                <a16:creationId xmlns:a16="http://schemas.microsoft.com/office/drawing/2014/main" id="{D1D2F1BB-D60A-4CD7-AEC6-A0C98BFAF912}"/>
              </a:ext>
            </a:extLst>
          </p:cNvPr>
          <p:cNvSpPr/>
          <p:nvPr/>
        </p:nvSpPr>
        <p:spPr>
          <a:xfrm>
            <a:off x="0" y="1631267"/>
            <a:ext cx="12192000" cy="312821"/>
          </a:xfrm>
          <a:prstGeom prst="rect">
            <a:avLst/>
          </a:prstGeom>
          <a:gradFill flip="none" rotWithShape="1">
            <a:gsLst>
              <a:gs pos="58000">
                <a:srgbClr val="B3E0E3"/>
              </a:gs>
              <a:gs pos="0">
                <a:schemeClr val="accent1">
                  <a:lumMod val="60000"/>
                  <a:lumOff val="40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31" name="Imagem 30" descr="Desenho de um círculo&#10;&#10;Descrição gerada automaticamente com confiança baixa">
            <a:extLst>
              <a:ext uri="{FF2B5EF4-FFF2-40B4-BE49-F238E27FC236}">
                <a16:creationId xmlns:a16="http://schemas.microsoft.com/office/drawing/2014/main" id="{548E6AA3-8D77-46CE-A950-E04B99763B2C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42688" y="1682841"/>
            <a:ext cx="1141768" cy="204148"/>
          </a:xfrm>
          <a:prstGeom prst="rect">
            <a:avLst/>
          </a:prstGeom>
        </p:spPr>
      </p:pic>
      <p:pic>
        <p:nvPicPr>
          <p:cNvPr id="32" name="Imagem 31" descr="Desenho com traços pretos em fundo branco&#10;&#10;Descrição gerada automaticamente com confiança baixa">
            <a:extLst>
              <a:ext uri="{FF2B5EF4-FFF2-40B4-BE49-F238E27FC236}">
                <a16:creationId xmlns:a16="http://schemas.microsoft.com/office/drawing/2014/main" id="{6368A8C5-EA73-45EF-B573-ABD77A8D875E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609" y="1664223"/>
            <a:ext cx="703800" cy="239038"/>
          </a:xfrm>
          <a:prstGeom prst="rect">
            <a:avLst/>
          </a:prstGeom>
        </p:spPr>
      </p:pic>
      <p:sp>
        <p:nvSpPr>
          <p:cNvPr id="33" name="Retângulo 32">
            <a:extLst>
              <a:ext uri="{FF2B5EF4-FFF2-40B4-BE49-F238E27FC236}">
                <a16:creationId xmlns:a16="http://schemas.microsoft.com/office/drawing/2014/main" id="{E5E19AE0-7EF6-4ED3-8A1A-E720AFB37825}"/>
              </a:ext>
            </a:extLst>
          </p:cNvPr>
          <p:cNvSpPr/>
          <p:nvPr/>
        </p:nvSpPr>
        <p:spPr>
          <a:xfrm>
            <a:off x="0" y="6552148"/>
            <a:ext cx="12192000" cy="312821"/>
          </a:xfrm>
          <a:prstGeom prst="rect">
            <a:avLst/>
          </a:prstGeom>
          <a:gradFill flip="none" rotWithShape="1">
            <a:gsLst>
              <a:gs pos="0">
                <a:srgbClr val="1E3662"/>
              </a:gs>
              <a:gs pos="100000">
                <a:srgbClr val="1E3662"/>
              </a:gs>
              <a:gs pos="49000">
                <a:schemeClr val="accent1">
                  <a:lumMod val="7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34" name="Imagem 33" descr="Desenho de um círculo&#10;&#10;Descrição gerada automaticamente com confiança baixa">
            <a:extLst>
              <a:ext uri="{FF2B5EF4-FFF2-40B4-BE49-F238E27FC236}">
                <a16:creationId xmlns:a16="http://schemas.microsoft.com/office/drawing/2014/main" id="{9B3FA9A2-0FA5-4E9E-B695-8F3435384B6E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42688" y="6603722"/>
            <a:ext cx="1141768" cy="204148"/>
          </a:xfrm>
          <a:prstGeom prst="rect">
            <a:avLst/>
          </a:prstGeom>
        </p:spPr>
      </p:pic>
      <p:pic>
        <p:nvPicPr>
          <p:cNvPr id="35" name="Imagem 34" descr="Desenho com traços pretos em fundo branco&#10;&#10;Descrição gerada automaticamente com confiança baixa">
            <a:extLst>
              <a:ext uri="{FF2B5EF4-FFF2-40B4-BE49-F238E27FC236}">
                <a16:creationId xmlns:a16="http://schemas.microsoft.com/office/drawing/2014/main" id="{FB973408-C5BB-4145-9CD7-E55415E2507B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609" y="6585104"/>
            <a:ext cx="703800" cy="239038"/>
          </a:xfrm>
          <a:prstGeom prst="rect">
            <a:avLst/>
          </a:prstGeom>
        </p:spPr>
      </p:pic>
      <p:sp>
        <p:nvSpPr>
          <p:cNvPr id="36" name="Retângulo 35">
            <a:extLst>
              <a:ext uri="{FF2B5EF4-FFF2-40B4-BE49-F238E27FC236}">
                <a16:creationId xmlns:a16="http://schemas.microsoft.com/office/drawing/2014/main" id="{471EEF69-5055-4B16-A061-0A7AB2322D85}"/>
              </a:ext>
            </a:extLst>
          </p:cNvPr>
          <p:cNvSpPr/>
          <p:nvPr/>
        </p:nvSpPr>
        <p:spPr>
          <a:xfrm>
            <a:off x="0" y="3190369"/>
            <a:ext cx="12192000" cy="312821"/>
          </a:xfrm>
          <a:prstGeom prst="rect">
            <a:avLst/>
          </a:prstGeom>
          <a:gradFill flip="none" rotWithShape="1">
            <a:gsLst>
              <a:gs pos="100000">
                <a:schemeClr val="accent6">
                  <a:lumMod val="40000"/>
                  <a:lumOff val="60000"/>
                </a:schemeClr>
              </a:gs>
              <a:gs pos="45000">
                <a:srgbClr val="A8D1B3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37" name="Imagem 36" descr="Desenho de um círculo&#10;&#10;Descrição gerada automaticamente com confiança baixa">
            <a:extLst>
              <a:ext uri="{FF2B5EF4-FFF2-40B4-BE49-F238E27FC236}">
                <a16:creationId xmlns:a16="http://schemas.microsoft.com/office/drawing/2014/main" id="{A132049C-8987-4C9A-8754-ED4F5770AA9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42688" y="3241943"/>
            <a:ext cx="1141768" cy="204148"/>
          </a:xfrm>
          <a:prstGeom prst="rect">
            <a:avLst/>
          </a:prstGeom>
        </p:spPr>
      </p:pic>
      <p:pic>
        <p:nvPicPr>
          <p:cNvPr id="38" name="Imagem 37" descr="Desenho com traços pretos em fundo branco&#10;&#10;Descrição gerada automaticamente com confiança baixa">
            <a:extLst>
              <a:ext uri="{FF2B5EF4-FFF2-40B4-BE49-F238E27FC236}">
                <a16:creationId xmlns:a16="http://schemas.microsoft.com/office/drawing/2014/main" id="{E863B31A-2DAB-4942-8DF5-F275CF5C2C24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609" y="3223325"/>
            <a:ext cx="703800" cy="239038"/>
          </a:xfrm>
          <a:prstGeom prst="rect">
            <a:avLst/>
          </a:prstGeom>
        </p:spPr>
      </p:pic>
      <p:sp>
        <p:nvSpPr>
          <p:cNvPr id="39" name="Retângulo 38">
            <a:extLst>
              <a:ext uri="{FF2B5EF4-FFF2-40B4-BE49-F238E27FC236}">
                <a16:creationId xmlns:a16="http://schemas.microsoft.com/office/drawing/2014/main" id="{48901CAA-ED48-40AA-A5E8-17060B7F638D}"/>
              </a:ext>
            </a:extLst>
          </p:cNvPr>
          <p:cNvSpPr/>
          <p:nvPr/>
        </p:nvSpPr>
        <p:spPr>
          <a:xfrm>
            <a:off x="0" y="3591297"/>
            <a:ext cx="12192000" cy="312821"/>
          </a:xfrm>
          <a:prstGeom prst="rect">
            <a:avLst/>
          </a:prstGeom>
          <a:gradFill flip="none" rotWithShape="1">
            <a:gsLst>
              <a:gs pos="100000">
                <a:srgbClr val="C00000"/>
              </a:gs>
              <a:gs pos="45000">
                <a:srgbClr val="BE0707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40" name="Imagem 39" descr="Desenho de um círculo&#10;&#10;Descrição gerada automaticamente com confiança baixa">
            <a:extLst>
              <a:ext uri="{FF2B5EF4-FFF2-40B4-BE49-F238E27FC236}">
                <a16:creationId xmlns:a16="http://schemas.microsoft.com/office/drawing/2014/main" id="{EBFD0996-C243-4482-BC7C-F881A5B33B2D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42688" y="3642871"/>
            <a:ext cx="1141768" cy="204148"/>
          </a:xfrm>
          <a:prstGeom prst="rect">
            <a:avLst/>
          </a:prstGeom>
        </p:spPr>
      </p:pic>
      <p:pic>
        <p:nvPicPr>
          <p:cNvPr id="41" name="Imagem 40" descr="Desenho com traços pretos em fundo branco&#10;&#10;Descrição gerada automaticamente com confiança baixa">
            <a:extLst>
              <a:ext uri="{FF2B5EF4-FFF2-40B4-BE49-F238E27FC236}">
                <a16:creationId xmlns:a16="http://schemas.microsoft.com/office/drawing/2014/main" id="{990D45FE-2622-4B4F-9B72-66352A8A12DE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609" y="3624253"/>
            <a:ext cx="703800" cy="239038"/>
          </a:xfrm>
          <a:prstGeom prst="rect">
            <a:avLst/>
          </a:prstGeom>
        </p:spPr>
      </p:pic>
      <p:sp>
        <p:nvSpPr>
          <p:cNvPr id="42" name="Retângulo 41">
            <a:extLst>
              <a:ext uri="{FF2B5EF4-FFF2-40B4-BE49-F238E27FC236}">
                <a16:creationId xmlns:a16="http://schemas.microsoft.com/office/drawing/2014/main" id="{581CBBE5-942C-4EDA-9DCD-1B10CFD1E590}"/>
              </a:ext>
            </a:extLst>
          </p:cNvPr>
          <p:cNvSpPr/>
          <p:nvPr/>
        </p:nvSpPr>
        <p:spPr>
          <a:xfrm>
            <a:off x="0" y="3992225"/>
            <a:ext cx="12192000" cy="312821"/>
          </a:xfrm>
          <a:prstGeom prst="rect">
            <a:avLst/>
          </a:prstGeom>
          <a:gradFill flip="none" rotWithShape="1">
            <a:gsLst>
              <a:gs pos="100000">
                <a:schemeClr val="tx1">
                  <a:lumMod val="50000"/>
                  <a:lumOff val="50000"/>
                </a:schemeClr>
              </a:gs>
              <a:gs pos="45000">
                <a:srgbClr val="494949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43" name="Imagem 42" descr="Desenho de um círculo&#10;&#10;Descrição gerada automaticamente com confiança baixa">
            <a:extLst>
              <a:ext uri="{FF2B5EF4-FFF2-40B4-BE49-F238E27FC236}">
                <a16:creationId xmlns:a16="http://schemas.microsoft.com/office/drawing/2014/main" id="{142EE3D8-DE63-47AB-A8FD-A87E7505927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42688" y="4043799"/>
            <a:ext cx="1141768" cy="204148"/>
          </a:xfrm>
          <a:prstGeom prst="rect">
            <a:avLst/>
          </a:prstGeom>
        </p:spPr>
      </p:pic>
      <p:pic>
        <p:nvPicPr>
          <p:cNvPr id="44" name="Imagem 43" descr="Desenho com traços pretos em fundo branco&#10;&#10;Descrição gerada automaticamente com confiança baixa">
            <a:extLst>
              <a:ext uri="{FF2B5EF4-FFF2-40B4-BE49-F238E27FC236}">
                <a16:creationId xmlns:a16="http://schemas.microsoft.com/office/drawing/2014/main" id="{42A01E44-DE09-46FC-9747-22B1C511195F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609" y="4025181"/>
            <a:ext cx="703800" cy="239038"/>
          </a:xfrm>
          <a:prstGeom prst="rect">
            <a:avLst/>
          </a:prstGeom>
        </p:spPr>
      </p:pic>
      <p:sp>
        <p:nvSpPr>
          <p:cNvPr id="45" name="Retângulo 44">
            <a:extLst>
              <a:ext uri="{FF2B5EF4-FFF2-40B4-BE49-F238E27FC236}">
                <a16:creationId xmlns:a16="http://schemas.microsoft.com/office/drawing/2014/main" id="{CCD83C4D-59DF-424D-AA53-7CA7ABFC51A4}"/>
              </a:ext>
            </a:extLst>
          </p:cNvPr>
          <p:cNvSpPr/>
          <p:nvPr/>
        </p:nvSpPr>
        <p:spPr>
          <a:xfrm>
            <a:off x="0" y="4436326"/>
            <a:ext cx="12192000" cy="312821"/>
          </a:xfrm>
          <a:prstGeom prst="rect">
            <a:avLst/>
          </a:prstGeom>
          <a:gradFill flip="none" rotWithShape="1">
            <a:gsLst>
              <a:gs pos="100000">
                <a:schemeClr val="accent2">
                  <a:lumMod val="75000"/>
                </a:schemeClr>
              </a:gs>
              <a:gs pos="45000">
                <a:srgbClr val="ED8433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46" name="Imagem 45" descr="Desenho de um círculo&#10;&#10;Descrição gerada automaticamente com confiança baixa">
            <a:extLst>
              <a:ext uri="{FF2B5EF4-FFF2-40B4-BE49-F238E27FC236}">
                <a16:creationId xmlns:a16="http://schemas.microsoft.com/office/drawing/2014/main" id="{9B92B338-EA03-4E45-A3EB-A5B49907A3D4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42688" y="4487900"/>
            <a:ext cx="1141768" cy="204148"/>
          </a:xfrm>
          <a:prstGeom prst="rect">
            <a:avLst/>
          </a:prstGeom>
        </p:spPr>
      </p:pic>
      <p:pic>
        <p:nvPicPr>
          <p:cNvPr id="47" name="Imagem 46" descr="Desenho com traços pretos em fundo branco&#10;&#10;Descrição gerada automaticamente com confiança baixa">
            <a:extLst>
              <a:ext uri="{FF2B5EF4-FFF2-40B4-BE49-F238E27FC236}">
                <a16:creationId xmlns:a16="http://schemas.microsoft.com/office/drawing/2014/main" id="{9C27CFDC-7570-4786-B224-91562B0B5E1F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609" y="4469282"/>
            <a:ext cx="703800" cy="239038"/>
          </a:xfrm>
          <a:prstGeom prst="rect">
            <a:avLst/>
          </a:prstGeom>
        </p:spPr>
      </p:pic>
      <p:sp>
        <p:nvSpPr>
          <p:cNvPr id="48" name="Retângulo 47">
            <a:extLst>
              <a:ext uri="{FF2B5EF4-FFF2-40B4-BE49-F238E27FC236}">
                <a16:creationId xmlns:a16="http://schemas.microsoft.com/office/drawing/2014/main" id="{2610355E-59D9-4BAD-908B-97CABAEA790D}"/>
              </a:ext>
            </a:extLst>
          </p:cNvPr>
          <p:cNvSpPr/>
          <p:nvPr/>
        </p:nvSpPr>
        <p:spPr>
          <a:xfrm>
            <a:off x="0" y="4880427"/>
            <a:ext cx="12192000" cy="312821"/>
          </a:xfrm>
          <a:prstGeom prst="rect">
            <a:avLst/>
          </a:prstGeom>
          <a:gradFill flip="none" rotWithShape="1">
            <a:gsLst>
              <a:gs pos="100000">
                <a:schemeClr val="accent6">
                  <a:lumMod val="75000"/>
                </a:schemeClr>
              </a:gs>
              <a:gs pos="45000">
                <a:srgbClr val="7BA27D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49" name="Imagem 48" descr="Desenho de um círculo&#10;&#10;Descrição gerada automaticamente com confiança baixa">
            <a:extLst>
              <a:ext uri="{FF2B5EF4-FFF2-40B4-BE49-F238E27FC236}">
                <a16:creationId xmlns:a16="http://schemas.microsoft.com/office/drawing/2014/main" id="{7BCFBFAF-49B3-4834-A44F-8BF7B946142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42688" y="4932001"/>
            <a:ext cx="1141768" cy="204148"/>
          </a:xfrm>
          <a:prstGeom prst="rect">
            <a:avLst/>
          </a:prstGeom>
        </p:spPr>
      </p:pic>
      <p:pic>
        <p:nvPicPr>
          <p:cNvPr id="50" name="Imagem 49" descr="Desenho com traços pretos em fundo branco&#10;&#10;Descrição gerada automaticamente com confiança baixa">
            <a:extLst>
              <a:ext uri="{FF2B5EF4-FFF2-40B4-BE49-F238E27FC236}">
                <a16:creationId xmlns:a16="http://schemas.microsoft.com/office/drawing/2014/main" id="{566F1487-B516-40BE-8743-FA4FF5F9CC8E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609" y="4913383"/>
            <a:ext cx="703800" cy="239038"/>
          </a:xfrm>
          <a:prstGeom prst="rect">
            <a:avLst/>
          </a:prstGeom>
        </p:spPr>
      </p:pic>
      <p:sp>
        <p:nvSpPr>
          <p:cNvPr id="51" name="Retângulo 50">
            <a:extLst>
              <a:ext uri="{FF2B5EF4-FFF2-40B4-BE49-F238E27FC236}">
                <a16:creationId xmlns:a16="http://schemas.microsoft.com/office/drawing/2014/main" id="{44DDC23F-026D-4F21-8509-073DBB525FA2}"/>
              </a:ext>
            </a:extLst>
          </p:cNvPr>
          <p:cNvSpPr/>
          <p:nvPr/>
        </p:nvSpPr>
        <p:spPr>
          <a:xfrm>
            <a:off x="0" y="5295456"/>
            <a:ext cx="12192000" cy="312821"/>
          </a:xfrm>
          <a:prstGeom prst="rect">
            <a:avLst/>
          </a:prstGeom>
          <a:gradFill flip="none" rotWithShape="1">
            <a:gsLst>
              <a:gs pos="41000">
                <a:srgbClr val="FFE699"/>
              </a:gs>
              <a:gs pos="100000">
                <a:schemeClr val="accent4">
                  <a:lumMod val="60000"/>
                  <a:lumOff val="40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52" name="Imagem 51" descr="Desenho de um círculo&#10;&#10;Descrição gerada automaticamente com confiança baixa">
            <a:extLst>
              <a:ext uri="{FF2B5EF4-FFF2-40B4-BE49-F238E27FC236}">
                <a16:creationId xmlns:a16="http://schemas.microsoft.com/office/drawing/2014/main" id="{6DDF1947-9810-4165-962E-5578A35FCA8B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42688" y="5347030"/>
            <a:ext cx="1141768" cy="204148"/>
          </a:xfrm>
          <a:prstGeom prst="rect">
            <a:avLst/>
          </a:prstGeom>
        </p:spPr>
      </p:pic>
      <p:pic>
        <p:nvPicPr>
          <p:cNvPr id="53" name="Imagem 52" descr="Desenho com traços pretos em fundo branco&#10;&#10;Descrição gerada automaticamente com confiança baixa">
            <a:extLst>
              <a:ext uri="{FF2B5EF4-FFF2-40B4-BE49-F238E27FC236}">
                <a16:creationId xmlns:a16="http://schemas.microsoft.com/office/drawing/2014/main" id="{A7524B9A-AE10-4E55-B434-81AABDF08B6F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609" y="5328412"/>
            <a:ext cx="703800" cy="239038"/>
          </a:xfrm>
          <a:prstGeom prst="rect">
            <a:avLst/>
          </a:prstGeom>
        </p:spPr>
      </p:pic>
      <p:sp>
        <p:nvSpPr>
          <p:cNvPr id="54" name="Retângulo 53">
            <a:extLst>
              <a:ext uri="{FF2B5EF4-FFF2-40B4-BE49-F238E27FC236}">
                <a16:creationId xmlns:a16="http://schemas.microsoft.com/office/drawing/2014/main" id="{67F557A2-4CDC-4513-947D-8571FEEFBA4F}"/>
              </a:ext>
            </a:extLst>
          </p:cNvPr>
          <p:cNvSpPr/>
          <p:nvPr/>
        </p:nvSpPr>
        <p:spPr>
          <a:xfrm>
            <a:off x="0" y="5711438"/>
            <a:ext cx="12192000" cy="312821"/>
          </a:xfrm>
          <a:prstGeom prst="rect">
            <a:avLst/>
          </a:prstGeom>
          <a:gradFill flip="none" rotWithShape="1">
            <a:gsLst>
              <a:gs pos="100000">
                <a:schemeClr val="accent6">
                  <a:lumMod val="40000"/>
                  <a:lumOff val="60000"/>
                </a:schemeClr>
              </a:gs>
              <a:gs pos="44000">
                <a:srgbClr val="BEC68F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55" name="Imagem 54" descr="Desenho de um círculo&#10;&#10;Descrição gerada automaticamente com confiança baixa">
            <a:extLst>
              <a:ext uri="{FF2B5EF4-FFF2-40B4-BE49-F238E27FC236}">
                <a16:creationId xmlns:a16="http://schemas.microsoft.com/office/drawing/2014/main" id="{A9AD93F2-48E2-45AF-9DD8-E117F49828E8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42688" y="5763012"/>
            <a:ext cx="1141768" cy="204148"/>
          </a:xfrm>
          <a:prstGeom prst="rect">
            <a:avLst/>
          </a:prstGeom>
        </p:spPr>
      </p:pic>
      <p:pic>
        <p:nvPicPr>
          <p:cNvPr id="56" name="Imagem 55" descr="Desenho com traços pretos em fundo branco&#10;&#10;Descrição gerada automaticamente com confiança baixa">
            <a:extLst>
              <a:ext uri="{FF2B5EF4-FFF2-40B4-BE49-F238E27FC236}">
                <a16:creationId xmlns:a16="http://schemas.microsoft.com/office/drawing/2014/main" id="{615BC535-2FF5-4AF2-ADBE-0F92EC2533CC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609" y="5744394"/>
            <a:ext cx="703800" cy="239038"/>
          </a:xfrm>
          <a:prstGeom prst="rect">
            <a:avLst/>
          </a:prstGeom>
        </p:spPr>
      </p:pic>
      <p:sp>
        <p:nvSpPr>
          <p:cNvPr id="57" name="Retângulo 56">
            <a:extLst>
              <a:ext uri="{FF2B5EF4-FFF2-40B4-BE49-F238E27FC236}">
                <a16:creationId xmlns:a16="http://schemas.microsoft.com/office/drawing/2014/main" id="{200B0838-0C7C-4F0F-94DD-128C98C24248}"/>
              </a:ext>
            </a:extLst>
          </p:cNvPr>
          <p:cNvSpPr/>
          <p:nvPr/>
        </p:nvSpPr>
        <p:spPr>
          <a:xfrm>
            <a:off x="0" y="6142319"/>
            <a:ext cx="12192000" cy="312821"/>
          </a:xfrm>
          <a:prstGeom prst="rect">
            <a:avLst/>
          </a:prstGeom>
          <a:gradFill flip="none" rotWithShape="1">
            <a:gsLst>
              <a:gs pos="100000">
                <a:srgbClr val="9F376D"/>
              </a:gs>
              <a:gs pos="45000">
                <a:srgbClr val="CC6699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58" name="Imagem 57" descr="Desenho de um círculo&#10;&#10;Descrição gerada automaticamente com confiança baixa">
            <a:extLst>
              <a:ext uri="{FF2B5EF4-FFF2-40B4-BE49-F238E27FC236}">
                <a16:creationId xmlns:a16="http://schemas.microsoft.com/office/drawing/2014/main" id="{08A29FB8-B88B-4B75-8772-F3BA5BF85A4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42688" y="6193893"/>
            <a:ext cx="1141768" cy="204148"/>
          </a:xfrm>
          <a:prstGeom prst="rect">
            <a:avLst/>
          </a:prstGeom>
        </p:spPr>
      </p:pic>
      <p:pic>
        <p:nvPicPr>
          <p:cNvPr id="59" name="Imagem 58" descr="Desenho com traços pretos em fundo branco&#10;&#10;Descrição gerada automaticamente com confiança baixa">
            <a:extLst>
              <a:ext uri="{FF2B5EF4-FFF2-40B4-BE49-F238E27FC236}">
                <a16:creationId xmlns:a16="http://schemas.microsoft.com/office/drawing/2014/main" id="{29E9F3DE-C4AB-423A-B48F-2AFAC9BBFBD6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609" y="6175275"/>
            <a:ext cx="703800" cy="239038"/>
          </a:xfrm>
          <a:prstGeom prst="rect">
            <a:avLst/>
          </a:prstGeom>
        </p:spPr>
      </p:pic>
      <p:pic>
        <p:nvPicPr>
          <p:cNvPr id="60" name="Gráfico 59">
            <a:extLst>
              <a:ext uri="{FF2B5EF4-FFF2-40B4-BE49-F238E27FC236}">
                <a16:creationId xmlns:a16="http://schemas.microsoft.com/office/drawing/2014/main" id="{5C809653-11F4-4408-BF8E-8C1A3F33FCE9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8544047" y="225190"/>
            <a:ext cx="568176" cy="736340"/>
          </a:xfrm>
          <a:prstGeom prst="rect">
            <a:avLst/>
          </a:prstGeom>
        </p:spPr>
      </p:pic>
      <p:pic>
        <p:nvPicPr>
          <p:cNvPr id="61" name="Gráfico 60">
            <a:extLst>
              <a:ext uri="{FF2B5EF4-FFF2-40B4-BE49-F238E27FC236}">
                <a16:creationId xmlns:a16="http://schemas.microsoft.com/office/drawing/2014/main" id="{31A68BBA-416D-43AD-A300-AE5115CB89E0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7818981" y="224806"/>
            <a:ext cx="568176" cy="736340"/>
          </a:xfrm>
          <a:prstGeom prst="rect">
            <a:avLst/>
          </a:prstGeom>
        </p:spPr>
      </p:pic>
      <p:pic>
        <p:nvPicPr>
          <p:cNvPr id="62" name="Gráfico 61">
            <a:extLst>
              <a:ext uri="{FF2B5EF4-FFF2-40B4-BE49-F238E27FC236}">
                <a16:creationId xmlns:a16="http://schemas.microsoft.com/office/drawing/2014/main" id="{A8F4462A-2CC0-4DF4-A0F3-A46A4AC5BE78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7093915" y="224422"/>
            <a:ext cx="568176" cy="736340"/>
          </a:xfrm>
          <a:prstGeom prst="rect">
            <a:avLst/>
          </a:prstGeom>
        </p:spPr>
      </p:pic>
      <p:pic>
        <p:nvPicPr>
          <p:cNvPr id="63" name="Gráfico 62">
            <a:extLst>
              <a:ext uri="{FF2B5EF4-FFF2-40B4-BE49-F238E27FC236}">
                <a16:creationId xmlns:a16="http://schemas.microsoft.com/office/drawing/2014/main" id="{930D6C3A-53FD-46D0-A7C8-5DB3D5142786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6368849" y="224038"/>
            <a:ext cx="568176" cy="736340"/>
          </a:xfrm>
          <a:prstGeom prst="rect">
            <a:avLst/>
          </a:prstGeom>
        </p:spPr>
      </p:pic>
      <p:pic>
        <p:nvPicPr>
          <p:cNvPr id="64" name="Gráfico 63">
            <a:extLst>
              <a:ext uri="{FF2B5EF4-FFF2-40B4-BE49-F238E27FC236}">
                <a16:creationId xmlns:a16="http://schemas.microsoft.com/office/drawing/2014/main" id="{DD3D2ED0-C635-48AC-92EB-0D3D556C9AE0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96DAC541-7B7A-43D3-8B79-37D633B846F1}">
                <asvg:svgBlip xmlns:asvg="http://schemas.microsoft.com/office/drawing/2016/SVG/main" r:embed="rId18"/>
              </a:ext>
            </a:extLst>
          </a:blip>
          <a:stretch>
            <a:fillRect/>
          </a:stretch>
        </p:blipFill>
        <p:spPr>
          <a:xfrm>
            <a:off x="5643783" y="223654"/>
            <a:ext cx="568176" cy="736340"/>
          </a:xfrm>
          <a:prstGeom prst="rect">
            <a:avLst/>
          </a:prstGeom>
        </p:spPr>
      </p:pic>
      <p:pic>
        <p:nvPicPr>
          <p:cNvPr id="65" name="Gráfico 64">
            <a:extLst>
              <a:ext uri="{FF2B5EF4-FFF2-40B4-BE49-F238E27FC236}">
                <a16:creationId xmlns:a16="http://schemas.microsoft.com/office/drawing/2014/main" id="{B5A8B6C0-7A9F-42AE-9BBF-A5542FCC1FC2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96DAC541-7B7A-43D3-8B79-37D633B846F1}">
                <asvg:svgBlip xmlns:asvg="http://schemas.microsoft.com/office/drawing/2016/SVG/main" r:embed="rId20"/>
              </a:ext>
            </a:extLst>
          </a:blip>
          <a:stretch>
            <a:fillRect/>
          </a:stretch>
        </p:blipFill>
        <p:spPr>
          <a:xfrm>
            <a:off x="4918717" y="223270"/>
            <a:ext cx="568176" cy="736340"/>
          </a:xfrm>
          <a:prstGeom prst="rect">
            <a:avLst/>
          </a:prstGeom>
        </p:spPr>
      </p:pic>
      <p:pic>
        <p:nvPicPr>
          <p:cNvPr id="66" name="Gráfico 65">
            <a:extLst>
              <a:ext uri="{FF2B5EF4-FFF2-40B4-BE49-F238E27FC236}">
                <a16:creationId xmlns:a16="http://schemas.microsoft.com/office/drawing/2014/main" id="{9D09379E-DA61-47BD-ABC7-55CB39C51C1B}"/>
              </a:ext>
            </a:extLst>
          </p:cNvPr>
          <p:cNvPicPr>
            <a:picLocks noChangeAspect="1"/>
          </p:cNvPicPr>
          <p:nvPr/>
        </p:nvPicPr>
        <p:blipFill>
          <a:blip r:embed="rId21">
            <a:extLst>
              <a:ext uri="{96DAC541-7B7A-43D3-8B79-37D633B846F1}">
                <asvg:svgBlip xmlns:asvg="http://schemas.microsoft.com/office/drawing/2016/SVG/main" r:embed="rId22"/>
              </a:ext>
            </a:extLst>
          </a:blip>
          <a:stretch>
            <a:fillRect/>
          </a:stretch>
        </p:blipFill>
        <p:spPr>
          <a:xfrm>
            <a:off x="4193651" y="222886"/>
            <a:ext cx="568176" cy="736340"/>
          </a:xfrm>
          <a:prstGeom prst="rect">
            <a:avLst/>
          </a:prstGeom>
        </p:spPr>
      </p:pic>
      <p:pic>
        <p:nvPicPr>
          <p:cNvPr id="67" name="Gráfico 66">
            <a:extLst>
              <a:ext uri="{FF2B5EF4-FFF2-40B4-BE49-F238E27FC236}">
                <a16:creationId xmlns:a16="http://schemas.microsoft.com/office/drawing/2014/main" id="{36725A24-4B30-43D2-8515-045985649CC1}"/>
              </a:ext>
            </a:extLst>
          </p:cNvPr>
          <p:cNvPicPr>
            <a:picLocks noChangeAspect="1"/>
          </p:cNvPicPr>
          <p:nvPr/>
        </p:nvPicPr>
        <p:blipFill>
          <a:blip r:embed="rId23">
            <a:extLst>
              <a:ext uri="{96DAC541-7B7A-43D3-8B79-37D633B846F1}">
                <asvg:svgBlip xmlns:asvg="http://schemas.microsoft.com/office/drawing/2016/SVG/main" r:embed="rId24"/>
              </a:ext>
            </a:extLst>
          </a:blip>
          <a:stretch>
            <a:fillRect/>
          </a:stretch>
        </p:blipFill>
        <p:spPr>
          <a:xfrm>
            <a:off x="3468585" y="222502"/>
            <a:ext cx="568176" cy="736340"/>
          </a:xfrm>
          <a:prstGeom prst="rect">
            <a:avLst/>
          </a:prstGeom>
        </p:spPr>
      </p:pic>
      <p:pic>
        <p:nvPicPr>
          <p:cNvPr id="68" name="Gráfico 67">
            <a:extLst>
              <a:ext uri="{FF2B5EF4-FFF2-40B4-BE49-F238E27FC236}">
                <a16:creationId xmlns:a16="http://schemas.microsoft.com/office/drawing/2014/main" id="{0BE76E25-28E8-4C68-8F3B-70A541763456}"/>
              </a:ext>
            </a:extLst>
          </p:cNvPr>
          <p:cNvPicPr>
            <a:picLocks noChangeAspect="1"/>
          </p:cNvPicPr>
          <p:nvPr/>
        </p:nvPicPr>
        <p:blipFill>
          <a:blip r:embed="rId25">
            <a:extLst>
              <a:ext uri="{96DAC541-7B7A-43D3-8B79-37D633B846F1}">
                <asvg:svgBlip xmlns:asvg="http://schemas.microsoft.com/office/drawing/2016/SVG/main" r:embed="rId26"/>
              </a:ext>
            </a:extLst>
          </a:blip>
          <a:stretch>
            <a:fillRect/>
          </a:stretch>
        </p:blipFill>
        <p:spPr>
          <a:xfrm>
            <a:off x="2743519" y="222118"/>
            <a:ext cx="568176" cy="736340"/>
          </a:xfrm>
          <a:prstGeom prst="rect">
            <a:avLst/>
          </a:prstGeom>
        </p:spPr>
      </p:pic>
      <p:pic>
        <p:nvPicPr>
          <p:cNvPr id="69" name="Gráfico 68">
            <a:extLst>
              <a:ext uri="{FF2B5EF4-FFF2-40B4-BE49-F238E27FC236}">
                <a16:creationId xmlns:a16="http://schemas.microsoft.com/office/drawing/2014/main" id="{D5B9FB8B-42BF-4480-92E8-A8FF3B0B388F}"/>
              </a:ext>
            </a:extLst>
          </p:cNvPr>
          <p:cNvPicPr>
            <a:picLocks noChangeAspect="1"/>
          </p:cNvPicPr>
          <p:nvPr/>
        </p:nvPicPr>
        <p:blipFill>
          <a:blip r:embed="rId27">
            <a:extLst>
              <a:ext uri="{96DAC541-7B7A-43D3-8B79-37D633B846F1}">
                <asvg:svgBlip xmlns:asvg="http://schemas.microsoft.com/office/drawing/2016/SVG/main" r:embed="rId28"/>
              </a:ext>
            </a:extLst>
          </a:blip>
          <a:stretch>
            <a:fillRect/>
          </a:stretch>
        </p:blipFill>
        <p:spPr>
          <a:xfrm>
            <a:off x="2018453" y="221734"/>
            <a:ext cx="568176" cy="736340"/>
          </a:xfrm>
          <a:prstGeom prst="rect">
            <a:avLst/>
          </a:prstGeom>
        </p:spPr>
      </p:pic>
      <p:pic>
        <p:nvPicPr>
          <p:cNvPr id="70" name="Gráfico 69">
            <a:extLst>
              <a:ext uri="{FF2B5EF4-FFF2-40B4-BE49-F238E27FC236}">
                <a16:creationId xmlns:a16="http://schemas.microsoft.com/office/drawing/2014/main" id="{E27A5925-ACC4-4629-B5AD-F90251C2678C}"/>
              </a:ext>
            </a:extLst>
          </p:cNvPr>
          <p:cNvPicPr>
            <a:picLocks noChangeAspect="1"/>
          </p:cNvPicPr>
          <p:nvPr/>
        </p:nvPicPr>
        <p:blipFill>
          <a:blip r:embed="rId29">
            <a:extLst>
              <a:ext uri="{96DAC541-7B7A-43D3-8B79-37D633B846F1}">
                <asvg:svgBlip xmlns:asvg="http://schemas.microsoft.com/office/drawing/2016/SVG/main" r:embed="rId30"/>
              </a:ext>
            </a:extLst>
          </a:blip>
          <a:stretch>
            <a:fillRect/>
          </a:stretch>
        </p:blipFill>
        <p:spPr>
          <a:xfrm>
            <a:off x="1293387" y="221350"/>
            <a:ext cx="568176" cy="736340"/>
          </a:xfrm>
          <a:prstGeom prst="rect">
            <a:avLst/>
          </a:prstGeom>
        </p:spPr>
      </p:pic>
      <p:pic>
        <p:nvPicPr>
          <p:cNvPr id="71" name="Gráfico 70">
            <a:extLst>
              <a:ext uri="{FF2B5EF4-FFF2-40B4-BE49-F238E27FC236}">
                <a16:creationId xmlns:a16="http://schemas.microsoft.com/office/drawing/2014/main" id="{FBCFFFDB-F81E-4490-B69A-852C7EA680B3}"/>
              </a:ext>
            </a:extLst>
          </p:cNvPr>
          <p:cNvPicPr>
            <a:picLocks noChangeAspect="1"/>
          </p:cNvPicPr>
          <p:nvPr/>
        </p:nvPicPr>
        <p:blipFill>
          <a:blip r:embed="rId31">
            <a:extLst>
              <a:ext uri="{96DAC541-7B7A-43D3-8B79-37D633B846F1}">
                <asvg:svgBlip xmlns:asvg="http://schemas.microsoft.com/office/drawing/2016/SVG/main" r:embed="rId32"/>
              </a:ext>
            </a:extLst>
          </a:blip>
          <a:stretch>
            <a:fillRect/>
          </a:stretch>
        </p:blipFill>
        <p:spPr>
          <a:xfrm>
            <a:off x="568321" y="220966"/>
            <a:ext cx="568176" cy="736340"/>
          </a:xfrm>
          <a:prstGeom prst="rect">
            <a:avLst/>
          </a:prstGeom>
        </p:spPr>
      </p:pic>
      <p:pic>
        <p:nvPicPr>
          <p:cNvPr id="72" name="Gráfico 71">
            <a:extLst>
              <a:ext uri="{FF2B5EF4-FFF2-40B4-BE49-F238E27FC236}">
                <a16:creationId xmlns:a16="http://schemas.microsoft.com/office/drawing/2014/main" id="{328025C5-DF6F-4CEE-A3AA-F94B6BFF448C}"/>
              </a:ext>
            </a:extLst>
          </p:cNvPr>
          <p:cNvPicPr>
            <a:picLocks noChangeAspect="1"/>
          </p:cNvPicPr>
          <p:nvPr/>
        </p:nvPicPr>
        <p:blipFill>
          <a:blip r:embed="rId33">
            <a:extLst>
              <a:ext uri="{96DAC541-7B7A-43D3-8B79-37D633B846F1}">
                <asvg:svgBlip xmlns:asvg="http://schemas.microsoft.com/office/drawing/2016/SVG/main" r:embed="rId34"/>
              </a:ext>
            </a:extLst>
          </a:blip>
          <a:stretch>
            <a:fillRect/>
          </a:stretch>
        </p:blipFill>
        <p:spPr>
          <a:xfrm>
            <a:off x="9199162" y="241921"/>
            <a:ext cx="568176" cy="7363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13672865"/>
      </p:ext>
    </p:extLst>
  </p:cSld>
  <p:clrMapOvr>
    <a:masterClrMapping/>
  </p:clrMapOvr>
</p:sld>
</file>

<file path=ppt/theme/theme1.xml><?xml version="1.0" encoding="utf-8"?>
<a:theme xmlns:a="http://schemas.openxmlformats.org/drawingml/2006/main" name="Tema do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ema do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</TotalTime>
  <Words>1358</Words>
  <Application>Microsoft Office PowerPoint</Application>
  <PresentationFormat>Widescreen</PresentationFormat>
  <Paragraphs>375</Paragraphs>
  <Slides>47</Slides>
  <Notes>15</Notes>
  <HiddenSlides>38</HiddenSlides>
  <MMClips>0</MMClips>
  <ScaleCrop>false</ScaleCrop>
  <HeadingPairs>
    <vt:vector size="6" baseType="variant">
      <vt:variant>
        <vt:lpstr>Fontes usadas</vt:lpstr>
      </vt:variant>
      <vt:variant>
        <vt:i4>9</vt:i4>
      </vt:variant>
      <vt:variant>
        <vt:lpstr>Tema</vt:lpstr>
      </vt:variant>
      <vt:variant>
        <vt:i4>1</vt:i4>
      </vt:variant>
      <vt:variant>
        <vt:lpstr>Títulos de slides</vt:lpstr>
      </vt:variant>
      <vt:variant>
        <vt:i4>47</vt:i4>
      </vt:variant>
    </vt:vector>
  </HeadingPairs>
  <TitlesOfParts>
    <vt:vector size="57" baseType="lpstr">
      <vt:lpstr>Arial</vt:lpstr>
      <vt:lpstr>Barlow</vt:lpstr>
      <vt:lpstr>Barlow Light</vt:lpstr>
      <vt:lpstr>Calibri</vt:lpstr>
      <vt:lpstr>Calibri Light</vt:lpstr>
      <vt:lpstr>Montserrat</vt:lpstr>
      <vt:lpstr>Montserrat BOLD</vt:lpstr>
      <vt:lpstr>Montserrat Light</vt:lpstr>
      <vt:lpstr>Montserrat REGULAR</vt:lpstr>
      <vt:lpstr>Tema do Office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SUPORTE VISUAL</dc:title>
  <dc:creator>Mariana Carvalho</dc:creator>
  <cp:lastModifiedBy>Maria Eduarda Frias</cp:lastModifiedBy>
  <cp:revision>1</cp:revision>
  <dcterms:created xsi:type="dcterms:W3CDTF">2021-01-21T20:49:29Z</dcterms:created>
  <dcterms:modified xsi:type="dcterms:W3CDTF">2021-05-14T14:57:01Z</dcterms:modified>
</cp:coreProperties>
</file>